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04" r:id="rId4"/>
    <p:sldId id="409" r:id="rId5"/>
    <p:sldId id="417" r:id="rId6"/>
    <p:sldId id="449" r:id="rId7"/>
    <p:sldId id="450" r:id="rId8"/>
    <p:sldId id="452" r:id="rId9"/>
    <p:sldId id="451" r:id="rId10"/>
    <p:sldId id="418" r:id="rId11"/>
    <p:sldId id="453" r:id="rId12"/>
    <p:sldId id="459" r:id="rId13"/>
    <p:sldId id="460" r:id="rId14"/>
    <p:sldId id="461" r:id="rId15"/>
    <p:sldId id="458" r:id="rId16"/>
    <p:sldId id="422" r:id="rId17"/>
    <p:sldId id="462" r:id="rId18"/>
    <p:sldId id="42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03:12.95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D7A10015-FA6F-4D46-8EBE-5E588FBD10CC}" emma:medium="tactile" emma:mode="ink">
          <msink:context xmlns:msink="http://schemas.microsoft.com/ink/2010/main" type="inkDrawing" rotatedBoundingBox="10109,3936 11896,1967 12150,2197 10363,4167" semanticType="callout" shapeName="Other"/>
        </emma:interpretation>
      </emma:emma>
    </inkml:annotationXML>
    <inkml:trace contextRef="#ctx0" brushRef="#br0">10306 3720 73 0,'3'10'36'0,"-3"-10"-1"16,0 0 0-16,0 0-30 15,0 0-1-15,0 0-1 16,0 0 1-16,0 0 0 16,7 14 0-16,-4 7 0 15,1 15 0-15,-7 16-1 0,5 13 1 16,-6 2-1-16,4 2 0 15,4-12 0-15,15-21-1 16,18-47 0-16,27-45 0 16,32-56-1-16,29-51 1 15,34-35-2-15,19-35-2 16,15-16-1-16,-2-10-6 15,6 21-28-15,-33 18-3 16,-11 41 0-16,-35 26-3 16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5.5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18699 11126 2 0,'-13'0'13'0,"-2"0"0"16,-5 0 2-16,3 3-2 16,-8-3 1-16,1 8-2 15,-6-3 0-15,2 6-2 16,-10-3-1-16,6 8-2 0,-7-5 0 15,5 4-1-15,-2-6-1 16,13 3 0-16,5-9-2 16,18-3 0-16,0 0 0 15,30-9-2-15,5 0 0 16,12-2-1-16,10 0 0 15,3 3 1-15,-2 2-1 16,0 4 0-16,-6 3 0 16,-6 3 0-16,-12 6 1 15,-9 2-1-15,-13 8 0 16,-12 2 0-16,-10 8 0 15,-13 2 0-15,-11 7 0 16,-7 3 0-16,-5 2 1 0,-2-2 0 16,1 0-1-16,7-4 2 15,7-6-2-15,13-4 1 16,11-9-1-16,13-5 0 15,11-6 0-15,12-4 0 16,9-3-1-16,4-3 1 16,8-2-1-16,-3 1 1 15,0-1 0-15,-7 3 0 16,-7 3 0-16,-7 3 0 15,-14 6 0-15,-10 3 1 16,-13 5-1-16,-11 3 2 16,-11 5-1-16,-5 4-2 15,-8-1 2-15,-2 4-1 16,2-4 1-16,3-1-2 0,9-9 2 15,8-1-3-15,10-10 2 16,18-9 0-16,0 0 0 16,19-7 0-16,9-5-1 15,7-1 1-15,5-1 0 16,3-2-1-16,0 2 1 15,-3 1 0-15,-3 5 0 16,-5 3 0-16,-8 1 1 16,-10 5-1-16,-14-1 0 15,1 12 0-15,-15-3 0 16,-7 6 1-16,-8 1-1 15,-3 0 1-15,-2 2-1 16,3-2 1-16,2 0 0 16,6 0 0-16,8-4-1 0,9-2 1 15,6-10-1-15,9 13 0 16,8-12 0-16,5-2 0 15,7-4 0-15,3-2 0 16,6-4 0-16,4 0 0 16,4-5 0-16,2 0 0 15,-1 1 0-15,-4 1 0 16,-5 2 1-16,-5 3-1 15,-11 5 0-15,-8 2 0 16,-14 2 2-16,-7 13-2 16,-10-1 0-16,-9 4 0 15,-5 2 0-15,-4 4 0 16,-3 0 0-16,1 0 1 0,4 1-1 15,5-6 0-15,10-3 0 16,11-1 0-16,7-13 0 16,21 5 0-16,9-11 0 15,8-8 0-15,6-1 0 16,6-4 0-16,-2-1 0 15,1-1 0-15,-4 3 0 16,-4 1-1-16,-10 6 2 16,-8 3-1-16,-8 3 0 15,-15 5 0-15,0 0 0 16,0 0 0-16,-16 19 1 15,-5-8-1-15,-1 3 0 16,-1 0 1-16,0-1-1 16,3 1 0-16,3-2 0 0,5 0 1 15,12-12-1 1,-3 11 0-16,3-11 0 0,23-3 0 15,1-5 0-15,4-2 0 16,2-2 0-16,5-4 0 16,2-2 0-16,-1 2-1 15,2 2 1-15,-4 2 0 16,-6 0 1-16,-5 6-1 15,-9 3 0-15,-14 3 0 16,0 0 0-16,3 15 1 16,-14-4-1-16,-5 4 0 15,-1 1 0-15,1 1 0 16,2-1 0-16,4-2 0 15,6-4 0-15,4-10 0 16,0 0 0-16,23 1 0 0,-4-9-1 16,0-1 0-16,4-2 0 15,-4 0-1-15,2 3-2 16,-8-3-1-16,0 13-7 15,-13-2-15-15,0 0-5 16,0 0-1-16,-13 1 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8.6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17942 11302 12 0,'-4'-10'26'0,"-6"-5"1"15,0-2 1-15,-2 4-17 16,-12-9-3-16,3 6-1 15,-12-4-2-15,-5 7-1 16,-7 1 0-16,-5 6-1 0,-10 2 0 16,-2 9 0-16,-11 2 0 15,0 6 0-15,-4 2 0 16,5 3 0-16,5-2-1 15,9 1 0-15,11-5-1 16,13 0 0-16,16-10 0 16,18-2-1-16,18-9 0 15,17-2 1-15,21-3-1 16,8-1 0-16,14 2 1 15,4 0-1-15,5 1 0 16,1 7 0-16,-8 2 0 16,-8 3-1-16,-14 6 1 15,-11 0 0-15,-9 5-1 16,-15 1 1-16,-13 3-1 0,-15 2 1 15,-10 3 1-15,-12 1-1 16,-14 0 1-16,-10 4-1 16,-11 2 1-16,-9 1 0 15,-8-1 0-15,3-1 1 16,2-2 0-16,9-2 0 15,11-8-1-15,16-1 0 16,18-11 0-16,20-2-1 16,26-10 0-16,17-5 0 15,14-5 0-15,9 0 0 16,8-1 0-16,4-1-1 15,0 2 1-15,-4 4-1 16,-10 6 0-16,-12 4-1 16,-10 7 1-16,-18 5 0 15,-16 9 0-15,-17 5 1 0,-18 6 0 16,-12 4 0-16,-17 3 0 15,-12 5 1-15,-14-1-1 16,-5 2 4-16,-7-2-3 16,2-1 1-16,0-4 0 15,8 1 0-15,11-8-1 16,14-7-1-16,19-4 1 15,21-9-1-15,19-5 0 16,26-11-1-16,22-6 0 16,23-5 0-16,17-4 1 15,11-3 1-15,9 0-2 16,0 3-1-16,-2 4 2 15,-7 4-1-15,-12 5 1 16,-17 6-1-16,-16 7 1 0,-20 5 0 16,-16 8-1-16,-18 7 1 15,-18 0 1-15,-11 6 0 16,-16 5 0-16,-10-1-1 15,-5 1 1-15,-2-2-1 16,3-5 1-16,10-1-1 16,5-7 1-16,11-3-3 15,16-8 3-15,17-5-1 16,11-5 0-16,18-5 0 15,11-4 0-15,11-4 2 16,7 2-2-16,5-1 1 16,3 1-2-16,-3 3 2 15,-4 4-2-15,-9 4 4 16,-12 5-4-16,-9 4 1 0,-15 10 0 15,-15 1-1-15,-16 7 1 16,-10 4-1-16,-14 3 2 16,-5 4-3-16,-5 1 3 15,0-1-2-15,6-6 1 16,8-5 1-16,11-6 0 15,13-10-1-15,13-6 1 16,22-17-1-16,11-2 0 16,13-5 0-16,12-8 0 15,6 0 2-15,2-1-2 16,-2 4 3-16,-7 2-3 15,-8 8 3-15,-12 3-3 16,-16 6 3-16,-21 10-2 16,0 0-1-16,-35 13 1 15,-2 2-2-15,-6-1 2 0,-5 3-3 16,1-4 3-16,9 0-4 15,10-4 1-15,12-10-6 16,29 5-21-16,2-13-4 16,20 3-4-16,2-6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1.0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18622 12358 26 0,'-21'-4'29'0,"4"-3"1"15,2 1-2-15,-1-6-19 16,16 12-2-16,-14-13-1 15,14 13-3-15,-3-18-2 16,3 18 0-16,4-11-1 16,-4 11 0-16,0 0 1 15,0 0-1-15,0 0 1 16,0 0-1-16,0 0 1 15,0 0 1-15,0 0-1 16,0 0 0-16,0 0 1 0,0 0 0 16,0 0 0-16,0 0-1 15,0 0 0-15,0 0 1 16,-4 15-1-16,4-15 0 15,4 22-1-15,-3-7 1 16,-2 5-1-16,1 5 1 16,-2-1-1-16,0 7 0 15,-1 2 0-15,1 5 0 16,-4 2 0-16,1 4-1 15,-4-1 1-15,-1 5-1 16,0-1 1-16,-1-1 0 16,-3-1 0-16,5-1 0 15,-3-3 0-15,3-5 0 16,5-6 0-16,2-3 0 0,4-8 0 15,3-4 0-15,-5-15 1 16,22 14-1-16,-8-14 0 16,2-1 0-16,-1-1 1 15,2-2-1-15,-3 1 0 16,-2 0 1-16,-12 3-1 15,14-2 0-15,-14 2 1 16,0 0-1-16,-1 10 0 16,1-10 1-16,-13 15-1 15,13-15 0-15,-15 19 0 16,15-19 0-16,-13 15 0 15,13-15 1-15,-9 11-1 16,9-11 0-16,-7 11 0 0,7-11 1 16,-9 10-1-1,9-10 0-15,-10 14 0 0,10-14 1 16,-14 20-1-16,9-9 0 15,-2-1-1-15,7-10 1 16,-10 19 0-16,10-19 0 16,-2 17 0-16,2-17-1 15,0 0 1-15,19 9 0 16,-7-10 1-16,3 1-1 15,2-2 0-15,1 1 0 16,1-1 1-16,4-2-1 16,-3 3 0-16,2 0 1 15,-2 0-1-15,4 1 0 16,-1 1 2-16,0 0-2 15,1 1 0-15,5-1 0 16,0 2 1-16,4-2-1 0,0-1 0 16,5 1 1-16,2-2-1 15,3-1 1-15,0-1 0 16,1 2 0-16,-2-1 0 15,1 2-1-15,-3-1 1 16,-1 1 0-16,-2 2-1 16,1 0 1-16,-3 2-1 15,-2-1 0-15,-1 3 0 16,-1 1 1-16,-1 0-1 15,2 1 0-15,-1-1 0 16,3-1 1-16,-2-3-1 16,2-1 1-16,-1-2-1 15,3-2 0-15,-2-1 1 0,-2-2-2 16,-4 1 0-16,-3-2-2 15,-1 6-3-15,-12-7-7 16,8 15-8-16,-20-8-12 16,17 5-2-16,-17-5 2 15,14 7-1-15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2.84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19968 13450 13 0,'0'0'26'0,"-8"12"-5"16,8-12-5-16,-13 13-1 15,3-11-2-15,8 11-2 16,2-13-3-16,-12 25-2 16,5-11-3-16,4 6 0 15,-1 2-1-15,3 3-1 16,-2 0 0-16,1 5 0 15,0-1 0-15,0 3 0 16,1-1 0-16,2 3 0 16,-2-2-1-16,-1 1 1 15,4-1-1-15,0 0 0 0,-4 0 0 16,2-1 0-16,-2-2 0 15,2-1 0-15,-1-1 0 16,-1 1 0-16,0-6 1 16,2 3 0-16,0-5 0 15,0 1 0-15,1-1-1 16,0 0 1-16,1 1-1 15,-1 1 1-15,2 2-1 16,-3-1 0-16,0 2 0 16,-1 1 1-16,-3-1-1 15,2 2 1-15,-5-3 0 16,5-3 0-16,-3-3 0 15,0-1 0-15,3-4-1 16,0-1 1-16,2-12-1 0,0 13 1 16,0-13-1-16,2 13 0 15,-2-13 0-15,3 10 1 16,-3-10-1-16,4 12 0 15,-4-12 0-15,1 13 1 16,-1-13-1-16,0 0 0 16,1 11 0-16,-1-11 1 15,0 0-1-15,0 0 0 16,0 0 1-16,0 0 0 15,0 0-1-15,0 0 1 16,0 0-1-16,0 0 1 16,11 3-1-16,-11-3 1 15,0 0-1-15,0 0 0 0,0 0 1 16,0 0-1-16,0 0 2 15,0 0-1-15,0 0-1 16,0 0 1-16,4 11 0 16,-4-11-1-16,-3 15 1 15,3-15-1-15,-4 17 0 16,4-17 0-16,-1 15 0 15,1-15 0-15,0 12 0 16,0-12 0-16,0 0 0 16,0 0 0-16,0 0 0 15,12 9 0-15,-12-9 0 16,0 0 0-16,0 0 0 15,0 0 0-15,0 0 0 16,0 0 0-16,0 0 0 0,0 0 1 16,0 0-1-16,0 0 0 15,0 0 0-15,0 0 0 16,11 0 0-16,-11 0 0 15,0 0 0-15,0 0 0 16,11-7 0-16,-11 7 0 16,0 0 0-16,0 0 0 15,10-3 1-15,-10 3-1 16,0 0 0-16,12-1 0 15,-12 1 0-15,0 0 0 16,14 2 0-16,-14-2 0 16,11 1 0-16,-11-1 0 15,14 0 0-15,-14 0 0 16,12 0 0-16,-12 0 0 15,16-1 0-15,-16 1 0 0,15 1 0 16,-15-1 0-16,17 4 0 16,-17-4 0-16,20 6 0 15,-11-1 0-15,4 0 0 16,1-2 0-16,2 1 0 15,2-1 0-15,0-3 0 16,3 1 0-16,1-1 0 16,2 0 0-16,3 0 0 15,-2 0 0-15,3 0 0 16,-3 2 0-16,2 1 0 15,-2 0 0-15,-1 2 0 16,-1-1-1-16,-1 2 1 16,-1 0 0-16,1 0-1 15,-2-2 2-15,1 0-2 0,2-1 1 16,0-2 0-16,2 1 1 15,3-2-1-15,0-2 0 16,3 0 0-16,-1 0 0 16,1 1 0-16,1 0 0 15,0-2 0-15,2 3 0 16,-3-1 1-16,-1 1-1 15,1 1 0-15,1-1 0 16,0 1 0-16,-1 1 0 16,1-2 0-16,0 0 0 15,1-3 0-15,-2 2 0 16,4 0 0-16,-4-1 0 15,0-1 1-15,-2 2-1 0,2 0 0 16,-5 0-1-16,1 2-1 16,-6-6-4-16,5 15-23 15,-11-15-7-15,2 8-1 16,-17-3 2-16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3.50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21397 14948 12 0,'2'-10'9'15,"-2"10"0"-15,0 0 1 16,0 0 0-16,0 0-1 15,0 0-1-15,0 0-1 16,-12-8-2-16,12 8-2 16,0 0 0-16,-12 0-1 15,12 0-2-15,0 0 0 16,0 0 1-16,0 0-1 15,-5 11 0-15,5-11 0 0,0 0 0 16,0 0 0-16,0 0 0 16,0 0 0-16,0 0 0 15,-2 12 0-15,2-12-1 16,0 0-3-16,0 0 0 15,0 0-4-15,0 0-4 16,0 0-6-16,10 6-3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18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21378 14959 12 0,'0'0'10'0,"10"-3"-3"15,-10 3-3-15,0 0-1 0,0 0-1 16,0 0 1-16,0 0 2 15,0 0 0-15,0 0 2 16,-4 21 1-16,4-21 1 16,-8 21 1-16,8-21-2 15,-11 28 0-15,2-16-2 16,9 10-1-16,-8-8-2 15,7 6-1-15,0-4 0 16,1 0-1-16,-3 0 0 16,3 2 0-16,0-1 1 15,3 0-1-15,-6 0 1 16,6 3 0-16,-6-5 0 15,4 3-1-15,-3-2 0 16,2 3 1-16,-1-4-1 0,1 2-1 16,-5-2 1-16,2 2 0 15,1 1 0-15,-3-1 0 16,0-1 0-16,1 1 0 15,-1-2 1-15,2 3-1 16,0-2 1-16,2 0-2 16,0-1 1-16,1 0-2 15,2 2 2-15,1-2-1 16,0 0 0-16,-1 1-1 15,2-1 1-15,-1 3 0 16,-2-2 0-16,1 3 1 16,-1 0-1-16,-2 3 0 15,-1 0 0-15,1 2 1 16,-1-1-1-16,1 2 1 15,-3 0-1-15,2-1 0 0,0 1 1 16,-1-3-1-16,0-1 0 16,1-3 1-16,-1 3-1 15,3-4 0-15,-4-1 0 16,4 1 0-16,-1 0 0 15,-3-2 0-15,4 0 0 16,-3-1 0-16,1-2 0 16,2 0 0-16,0-12-2 15,-3 15 0-15,3-15-5 16,0 0-21-16,0 0-5 15,-1-12 0-15,1 12 0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4.9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21309 15205 31 0,'0'0'31'16,"0"0"0"-16,-10-13-2 16,10 13-26-16,0 0-2 15,-9 17 1-15,7-2-1 16,-2 11 0-16,1 6 0 15,-3 7 0-15,-3 6 1 16,2 7-2-16,-3 1 2 16,0 5-1-16,-2-1 2 15,1 4-2-15,-1-4 2 16,3-3-2-16,0-7 0 15,1-3 1-15,3-10 0 16,4-4-1-16,4-10 0 16,2-8-1-16,-5-12 1 15,15 9-1-15,-15-9 0 0,19-3 1 16,-19 3-1-16,15-5 0 15,-15 5 0-15,0 0 1 16,11-10-1-16,-11 10 0 16,0 0 1-16,15-10-1 15,-15 10 0-15,20-11 1 16,-7 4-1-16,4 1 0 15,2 0 1-15,6 2-1 16,1-1 0-16,3 1 0 16,2 2 0-16,1 1 0 15,3 1 0-15,3 1 0 16,3-1 0-16,-2 0 0 15,9-1 0-15,-1-1 0 16,5 1 1-16,2-4-1 16,0 1 0-16,-1 1 1 0,-2-2-1 15,-1 2 0-15,-2 2 0 16,-6 0 1-16,-3-3-1 15,-7 6-1-15,-2 0 1 16,-7-1-1-16,-4-1 1 16,-4 1-1-16,-15-1-1 15,14 3 1-15,-14-3 0 16,0 0 0-16,0 0 0 15,0 0-1-15,0 0-2 16,0 0-11-16,0 0-17 16,-14-8-1-16,14 8-1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46.2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22490 16338 4 0,'-2'18'18'0,"2"-18"-18"15,-4 16 3-15,4-2 1 16,-3 0 5-16,6 8 1 16,-7-5 1-16,6 13-1 15,-9-7 2-15,9 15 0 16,-10-8-4-16,7 15 0 15,-6-8-3-15,6 14 0 0,-6-5-2 16,7 12 0-16,-2-4-1 16,2 5 1-16,1-5-3 15,2 1 2-15,0-5-1 16,0-4 0-16,2-6 0 15,-1-5-1-15,-4-6 1 16,2-3-1-16,-4-4 1 16,-2-2-2-16,0 2-1 15,-4-7-3-15,12 3-11 16,-4-18-15-16,-5 11-2 15,5-11 2-15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0:01.4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22606 16946 22 0,'-2'28'24'15,"-3"1"-15"-15,5 12-2 0,-7-11 2 16,5 13-1-16,-11-6 1 16,7 7-4-16,-9-8 2 15,6 5-2-15,-6-8 0 16,7 0-1-16,-3-8-1 15,8-3-1-15,1-10-1 16,2-12-2-16,0 0 0 16,0 0-1-16,19 2 0 15,-19-2 0-15,19-16 0 16,-19 16 0-16,12-20 1 15,-12 20 2-15,9-15 0 16,-9 15 1-16,0 0 0 16,0 0 1-16,-12-9 0 15,12 9 0-15,0 0-2 0,-13 6 1 16,13-6-1-16,0 0 0 15,0 0-1-15,0 0 0 16,13 8 1-16,-1-7-1 16,-1-1 0-16,4 2 2 15,1 1-1-15,8 1 1 16,-4-1 0-16,7 0 0 15,0 1 0-15,4-1-1 16,0 1 1-16,5-2-1 16,6-1 0-16,1 0 0 15,1-2-1-15,7 1 2 16,1 0-1-16,9-1 0 15,2 0 1-15,2-3-1 16,2 2 0-16,1 1 0 16,-1 0 0-16,2 2 0 0,-2-1 0 15,-3 1 0-15,-2 0 0 16,0 0-1-16,-1 2 1 15,2-3 0-15,0-2 0 16,3-1-1-16,-1-1 1 16,0 0-1-16,1-2 1 15,-3 0 1-15,2-1-1 16,-6-1 0-16,-1 3 1 15,-1 1-1-15,-2 2 0 16,-1 1 0-16,-3 0-1 16,1 2 0-16,-3-1 0 15,-5 1 0-15,-2-2 0 16,-4 0 0-16,-4-2 0 15,-7 1 0-15,-2-3 0 0,-7 2 0 16,0-2-1-16,-7-2 1 16,0 4 0-16,-11 3 0 15,11-9 1-15,-11 9-1 16,0 0 0-16,0 0 0 15,0 0 0-15,0 0 0 16,0 0 0-16,0 0-1 16,1-11 1-16,-1 11 0 15,0 0-1-15,7-12 1 16,-7 12-3-16,7-20 3 15,-6 8-2-15,-1-1 2 16,-3 0-2-16,-5 1 2 16,-4 2-1-16,-6 2 0 0,-8 2 2 15,-6 3-1-15,-8 2 0 16,-6-1 0-16,-7 2 1 15,-6 2-1-15,-3-2 0 16,-4-3 0-16,-1 2 0 16,1-2 0-16,-3-4 0 15,0-1-1-15,-1 0 1 16,1-1 0-16,-3-1 0 15,2 0 0-15,-1 0 0 16,4 2 0-16,1 3 0 16,5-1 0-16,4 1-1 15,6 3 1-15,7 1 0 16,4 0-1-16,7 0 1 15,7-2-1-15,8 2 1 0,6-4 0 16,12 5 0-16,2-12 0 16,12 6-1-16,10-1 2 15,8-1-1-15,9 0 0 16,7 0 1-16,10 1-1 15,8-1 0-15,11 0 0 16,6-7 1-16,0 1-2 16,7-2 2-16,1 0-1 15,3 0 0-15,-4-1 0 16,1 4 0-16,-7 0 0 15,-7 4 0-15,-7 3 0 16,-7 4 0-16,-13 2 0 16,-12 2-1-16,-11 1 1 15,-16 1 0-15,-11-4 1 0,-17 15-1 16,-11-8 0-16,-17 3 1 15,-8 4-1-15,-14 2 1 16,-9 1-1-16,-7 6 0 16,-10-2 0-16,-7 3 0 15,1 3 0-15,4-3 0 16,8-5 0-16,9-3 0 15,15-5 0-15,14-8 1 16,21-6-2-16,23-11 1 16,23-7 0-16,20-12 0 15,15-8-1-15,17-5 1 16,11-6 0-16,7-4 0 15,7-1 0-15,0 0 0 16,-1 4 0-16,-9 7 1 16,-7 6-1-16,-13 5 0 0,-15 11 0 15,-17 9 0-15,-15 9 0 16,-18 6 0-16,-21 14 0 15,-14 6 1-15,-15 5-1 16,-9 3 0-16,-4 3 0 16,-3-1-1-16,2-3 1 15,7-2 0-15,11-9-1 16,13-6 0-16,17-11 0 15,17-13 2-15,18-12-2 16,19-15 2-16,16-11-2 16,18-9 1-16,13-10 1 15,7-11-2-15,1-2 2 0,0 2 0 16,-9 3 0-1,-14 12 0-15,-19 10 0 0,-23 10 0 16,-20 14-1-16,-22 17 0 16,-17 13 1-16,-26 8-1 15,-9 10 0-15,-13 7-1 16,-3 4 4-16,-5 1-3 15,3 2 0-15,7-3 0 16,9-8-2-16,18-9 2 16,15-8-1-16,22-12 0 15,18-12 1-15,19-13 0 16,18-11-1-16,19-9 1 15,11-8-1-15,8-4 1 16,2-3 0-16,-2 6-2 16,-8 2 2-16,-11 13-1 15,-15 7 2-15,-21 14-1 16,-20 14 1-16,-24 13 0 0,-19 12 1 15,-20 12 0-15,-16 12-2 16,-9 4 3-16,-6 10-3 16,-3-1 1-16,6-2-1 15,11-3 0-15,13-10-1 16,22-9 0-16,16-16-1 15,24-7 1-15,11-33 1 16,24-4 0-16,15-15 1 16,13-10-2-16,8-9 2 15,10-4-2-15,0-2 2 16,-4 6 1-16,-10 5-2 15,-13 7 0-15,-14 10 0 16,-23 9 1-16,-19 13-1 16,-26 12 1-16,-16 13 0 0,-19 6-1 15,-12 10 1-15,-12 9-1 16,-5 6 0-16,-5 5 0 15,2 0 0-15,11-3 0 16,11-6-1-16,16-10 1 16,22-12 0-16,24-17 0 15,22-19-1-15,30-14 1 16,20-16-1-16,22-11 2 15,16-11-1-15,11-4 1 16,0-3-1-16,-2 3 1 16,-12 7 0-16,-15 11 0 15,-19 14 0-15,-26 12-1 16,-30 13 0-16,-29 14 1 0,-24 17 0 15,-24 16-1-15,-13 10 1 16,-16 9-1-16,-7 5 1 16,-5 3-1-16,3-2 0 15,12-3 0-15,18-12 0 16,15-7 0-16,21-15 0 15,26-16 0-15,19-13-1 16,27-17 0-16,13-11 1 16,17-9 0-16,9-11-1 15,10-10 2-15,6-4 0 16,-1 0-1-16,-4 1 1 15,-9 1 0-15,-12 9 1 16,-20 8-2-16,-17 11 2 16,-25 16-2-16,-23 9 1 0,-22 16-1 15,-19 18 0-15,-19 13 0 16,-12 12 0-16,-5 8 0 15,-1 2 1-15,11-3-2 16,13-3 1-16,20-13 0 16,23-15 0-16,28-19-1 15,30-17 0-15,29-13 0 16,21-16 0-16,18-9 1 15,13-11-1-15,10-3 1 16,2 1 0-16,-8 5 0 16,-12 7 1-16,-20 9 0 15,-18 12 0-15,-29 13 0 16,-26 17 0-16,-30 15 0 15,-26 15 0-15,-20 12-1 0,-18 10 1 16,-13 3-1-16,-3 5 0 16,6-3 0-16,10-6 0 15,18-11 0-15,21-10-1 16,19-12 1-16,27-14-2 15,28-14 2-15,19-15-2 16,19-10 2-16,13-10-1 16,10-5 1-16,5-7-1 15,0 2 2-15,-4 0 1 16,-12 5-2-16,-14 10 1 15,-17 8 0-15,-21 11-1 16,-25 13 0-16,-17 12 1 16,-22 12-1-16,-19 9 1 15,-19 15-1-15,-12 5 0 16,-10 6 0-16,-1 2 0 0,2-1 0 15,9-4-1-15,13-10 1 16,27-14-2-16,24-17 1 16,27-19 1-16,34-17-2 15,25-18 1-15,27-14 0 16,19-11 1-16,12-7 0 15,4 0 1-15,-1 4-1 16,-4 2 1-16,-11 11 0 16,-20 12 1-16,-26 9 0 15,-19 14-1-15,-31 18 0 16,-23 11 1-16,-28 14-2 15,-21 15 1-15,-25 11-1 16,-17 9 2-16,-8 9-1 0,-4 7 0 16,5-4-1-16,11-5-1 15,18-7 1-15,22-14-2 16,29-14 2-16,31-14-3 15,32-14 2-15,28-20-1 16,26-13 1-16,14-12 1 16,17-6 0-16,6-2 1 15,2 1 0-15,-5 2-1 16,-17 11 1-16,-21 7-1 15,-23 11 2-15,-24 16-1 16,-28 13 0-16,-23 10 0 16,-29 15 0-16,-20 12-1 15,-22 7 0-15,-10 9 1 16,-8 8-1-16,0 4 0 0,2 0-1 15,10-4 1-15,16-6-1 16,17-10 1-16,30-13-1 16,24-14 0-16,30-17 1 15,26-13-1-15,29-10 0 16,17-10 0-16,15-6 2 15,8-1 0-15,-4 1 0 16,-6 9 0-16,-19 4 1 16,-22 14 0-16,-31 9 0 15,-30 21 1-15,-38-2-3 16,-30 21 1-16,-35 9 0 15,-25 9-1-15,-24 2 0 16,-17 10 0-16,-10-1 0 16,-1 2-1-16,8-2 1 0,14-3-1 15,19-6 1-15,23-4-1 16,27-10 0-16,30-10 0 15,32-9 0-15,27-6 0 16,34-30 0-16,23-3 0 16,29-8 1-16,19-7-1 15,15-6 1-15,8 0 2 16,0 3-1-16,-3 7 1 15,-15 6-1-15,-17 12 1 16,-29 8-1-16,-24 16 1 16,-29 10-2-16,-25 10-2 15,-24 4 1-15,-23 6 0 16,-21 3 0-16,-16 1-1 15,-14-1 2-15,-9-2-2 0,-12-4 2 16,-8 2 0-16,-9-4 0 16,-7 0 0-16,1-4-1 15,-2 0 1-15,-1-3 0 16,-1-1 0-16,1-2-1 15,5 1 1-15,1-3-1 16,-3 1 1-16,2-1 0 16,-2 3 0-16,7-2 0 15,0 2 0-15,1-3 1 16,8 0-1-16,14-5 1 15,19 1-1-15,18-4 0 16,19-7 0-16,26-3 0 16,22-4-1-16,26-4 0 0,27-5 0 15,23-3 0 1,20-1 0-16,19-3 0 0,14 1 0 15,21-1 1-15,11 3-1 16,10 2 1-16,8 4 0 16,5 2 1-16,7 4-1 15,0 4 0-15,2 5 0 16,-5-1 1-16,-4 4-1 15,-7 0 0-15,-7 1 1 16,-16 0-1-16,-14-4 0 16,-15 1 1-16,-20-4-1 15,-19 1 1-15,-21-1-1 16,-25 1 1-16,-18 5-1 15,-32-6 0-15,-24 6 0 0,-25 5 1 16,-25 0-2 0,-23 3 1-16,-20 3 0 0,-20-1 0 15,-13 3 0-15,-14-2 0 16,-8 1 0-16,-5-3 1 15,1 1-1-15,-4-4 1 16,2 0-1-16,6-3 1 16,6-1-1-16,5-2 0 15,4 0 0-15,11-2 0 16,2 0 0-16,8 2 1 15,7 0-1-15,4 1 0 16,11 2 0-16,12 0 0 16,17 1 1-16,15-2-1 15,21 0 0-15,18 3 0 16,22-1 0-16,21 2 0 15,20-6 0-15,12 22-1 0,13-6 1 16,16 4-1-16,11 3 1 16,16 2 0-16,15 2 0 15,18-3 0-15,14-2 0 16,20-5 0-16,18-4 1 15,20-4-1-15,16-4 0 16,17-5 0-16,15-4 0 16,17-3 0-16,5 2-1 15,6-3 1-15,6-1 0 16,-3 1 0-16,-1 4 1 15,-12-2-1-15,-7 4 0 16,-15-1 0-16,-19 3 1 16,-19 3-1-16,-23 2 1 0,-24 1-1 15,-23 3 0-15,-27 3 0 16,-24 2 1-16,-28 0-1 15,-21 3 0-15,-24 1 0 16,-24 0 0-16,-24-1 0 16,-26 1 1-16,-21 0-2 15,-25-1 1-15,-20-1 0 16,-22 0 2-16,-19 0-2 15,-13 3 2-15,-16-2-2 16,-10 5 2-16,-7 1-1 16,-5 0-2-16,1 0 2 15,8-1-4-15,5-2 3 16,8-2-3-16,21-3 3 15,12-7-3-15,19 0 3 0,20-2 0 16,15 0-1-16,15-1 1 16,17 0 0-16,19 1 0 15,15 2-1-15,20 0 0 16,20 3 1-16,20-1-1 15,31-3 0-15,25 1 1 16,26-5-1-16,25-1 1 16,29-4 0-16,22-3 0 15,22-3 0-15,19-3 0 16,19-3 1-16,8 3-1 15,16-2 0-15,7 3 0 16,4 1 0-16,4 3 0 16,1 1 0-16,0 3 0 15,-9 2 1-15,1 1-1 16,-13 1 0-16,-10 3 0 0,-11 0 0 15,-11 3 0-15,-17-1 0 16,-16-1 0-16,-21 3 0 16,-23 0 0-16,-21-1 0 15,-21 0 0-15,-25 1 0 16,-22 2 0-16,-27-1 0 15,-26 1 0-15,-23 2 1 16,-22 0-1-16,-23-1 0 16,-16 3 1-16,-27-2-1 15,-17 1 0-15,-16 0 0 16,-13 0 1-16,-15 1-1 15,-9 2 0-15,-8-2 0 16,-10 2-1-16,2 2 1 16,-2 0 0-16,-2 1 1 0,4-3-1 15,14 0 0-15,9 1 0 16,13-3 0-16,11 1 0 15,12-1 0-15,16-1 0 16,17 1 0-16,13 1 0 16,13 0-1-16,9 0 1 15,12 3-1-15,15-2 1 16,13 1-1-16,11 0 1 15,10-1-1-15,15 0-1 16,10-2 1-16,8 0 0 16,13-2 0-16,7-3-1 15,13 1 2-15,8-4-1 16,9-2 1-16,9-2 0 15,9-2 0-15,10-1 0 0,10-2 1 16,4-3-1-16,7-1 0 16,4 0 0-16,5-2 0 15,5-2 2-15,1 0-2 16,-3-3 1-16,-8 2-1 15,-6-1 1-15,-14-1-1 16,-12 3 2-16,-14 3-2 16,-19 1 0-16,-19 0 0 15,-17 6 1-15,-15-4-1 16,-17 5 0-16,-18 1 0 15,-14 2 0-15,-13 1 0 16,-10 3 1-16,-12 3-1 16,-6 3-2-16,-9-2 2 0,-2 2 0 15,-2 0-1-15,0 0 0 16,3-1 1-16,3-2-1 15,2-4 1-15,5-2 0 16,12-2 0-16,11-2-1 16,14-3 1-16,14-2 0 15,13-1 0-15,13-3-1 16,11-2 1-16,14-1 1 15,9-2-1-15,11 0 1 16,2 3-1-16,1-1 1 16,5 0-1-16,0 2 1 15,-2 2-1-15,1 4 0 16,-6-1 1-16,-4 3-1 15,-1 0 0-15,-13 1 0 0,10 1 1 16,-10-1-1-16,-13 8 0 16,-3-1 0-16,-7 0 0 15,-6 3 0-15,-8 1 0 16,-6-1-1-16,-3-1 1 15,-2 2-1-15,1-1 1 16,0-3-2-16,7 0 2 16,6-3-1-16,7 1 1 15,6-3-1-15,6 1 1 16,15-3 0-16,0 0 0 15,0 0 0-15,13-7-1 16,6 2 1-16,4-1 0 16,6 2 0-16,4-4 0 15,4 2 2-15,2-2-2 16,0 4 1-16,1-1-1 0,-5 2 1 15,-6 0 0-15,-4 3 0 16,-9 2-1-16,-5 0-1 16,-11-2 1-16,-12 13-1 15,-6-2 1-15,-9-2-1 16,-7 7 1-16,-9 0-1 15,-2 0 1-15,-5 4 0 16,1-3 0-16,2 2 0 16,6-4 0-16,14-2 0 15,10-1 0-15,17-12 0 16,10 13 0-16,18-15 0 15,17-1 0-15,16-3-1 16,10-2 2-16,7-1-2 16,3-1 1-16,4-2 0 0,-1 5 1 15,-4-1-1-15,-6 2 0 16,-7 4 0-16,-11 1 0 15,-10 2 0-15,-8 2 0 16,-11 2 1-16,-12 5-1 16,-10 1 0-16,-12 4 0 15,-12 4 1-15,-10 4-1 16,-13 3 0-16,-4 4 0 15,-7 2 0-15,0 0 0 16,-3-2 0-16,7-2 0 16,6-5 0-16,11-4 0 15,15-6 0-15,17-13 0 16,0 0 0-16,31 4 0 0,8-15 0 15,15-1 0 1,9-6-1-16,9-1 2 0,9-3-2 16,7 0 2-16,-1 0-1 15,0 4 0-15,-1 0 0 16,-6 5 0-16,-5 3 0 15,-12 3 1-15,-13 5-1 16,-9 3 0-16,-14 4 0 16,-12 5 0-16,-14 2 1 15,-13 3-1-15,-12 4 0 16,-10 6 0-16,-11 2 0 15,-6 1 0-15,-3 3 1 16,-3-2-2-16,5-1 2 16,7-5-2-16,10-5 1 0,13-2 0 15,22-16 0 1,-2 13-1-16,21-13 1 0,16-6 0 15,10-4-1-15,12-3 1 16,9-3 0-16,6-3 0 16,8-2-1-16,4 1 1 15,3 2 0-15,0 3 0 16,-2 4 0-16,-11 3 0 15,-7 7 0-15,-14 2 0 16,-11 8 0-16,-18 4 0 16,-17 4 0-16,-15 6 0 15,-15 4 0-15,-19 2 1 16,-10 4-1-16,-10 1-1 15,-8 2 1-15,-2-2 0 16,4 1 0-16,5-5 0 0,12-5-1 16,17-4 1-16,11-6-1 15,23-15 1-15,8 10 0 16,17-13 0-16,16-7-1 15,11-2 1-15,10-1 1 16,7-4-1-16,6-1 0 16,1 3 1-16,2 2-1 15,-3 0 0-15,-9 6 1 16,-9 1-1-16,-13 6 0 15,-11 6 0-15,-15 4 0 16,-14 9 0-16,-19 3 0 16,-16 5 0-16,-11 6-1 15,-15 5 1-15,-16 2 0 16,-7 4 0-16,-7 0 0 0,0 1 0 15,1-4 0-15,6-3 0 16,13-5 0-16,14-8 0 16,22-9 0-16,18-9 0 15,13-7 0-15,36-13-1 16,14-6 1-16,19-7 0 15,17-5 0-15,9-1 0 16,8-4-1-16,4 4 1 16,-1 2 0-16,-9 4 0 15,-7 6 0-15,-17 6 0 16,-18 6 0-16,-20 9 0 15,-18 8 0-15,-21 10 1 16,-23 5-1-16,-17 7 0 16,-18 9 1-16,-15 6-1 0,-11 5 1 15,-9 6-1-15,-3-2 1 16,9-4-1-16,7-6 1 15,14-7-2-15,16-9 2 16,21-9-2-16,20-12 1 16,24-10-1-16,20-9 0 15,14-7 1-15,13-5-1 16,8-3 1-16,6-5-1 15,4-2 1-15,0 2 0 16,-1 4 0-16,-5 0 0 16,-8 9 0-16,-7 3 0 15,-15 7 1-15,-13 8-1 16,-17 6 0-16,-15 9 0 15,-18 10 0-15,-20 6 0 16,-14 5 0-16,-15 7 0 0,-14 8-1 16,-9 1 0-16,-5 0 1 15,2 1-1-15,0-4 0 16,11-5 0-16,12-6 1 15,17-10-1-15,23-10 1 16,18-9 0-16,17-9-1 16,32-15 1-16,17-5 0 15,18-5-1-15,14-7 1 16,9 0 1-16,5-2-1 15,1 2 1-15,0 6 0 16,-8 2 0-16,-12 6 0 16,-12 9 0-16,-18 7 0 15,-14 6-1-15,-21 10 0 16,-17 8-1-16,-16 6 0 0,-18 6 1 15,-15 9-1-15,-12 2 0 16,-12 4 1-16,-5 1 0 16,-3-2 0-16,4-3 0 15,5-5 0-15,15-8 0 16,10-5 0-16,16-11 0 15,19-10 0-15,18-6-1 16,22-14 1-16,16-6-1 16,15-5 1-16,12-4 0 15,13-3 0-15,6-2 0 16,9 2 0-16,3 3 0 15,2 5 0-15,-4 3 0 16,-5 6 0-16,-6 6 0 0,-11 6 0 16,-15 4 0-16,-13 3 1 15,-16 7-1-15,-18 2 0 16,-19 7 0-16,-16 2 0 15,-13 5 1-15,-16 1-1 16,-5 2 0-16,-7 1 0 16,-1 1 0-16,3-5 0 15,9-3 1-15,11-5-2 16,11-4 1-16,17-7 0 15,16-8 0-15,12-2 0 16,17-9-1-16,18-4 1 16,15-3 0-16,16-6 0 15,8 1 0-15,9-4 0 16,9 2 0-16,6 2 1 0,2 0-2 15,-2 4 2-15,-7 4-1 16,-12 6 0-16,-10 3 0 16,-16 5 0-16,-17 6 0 15,-23 5 0-15,-23 7 0 16,-24 8 1-16,-19 3-1 15,-19 9 0-15,-13 4 0 16,-10 6 0-16,-4-1 0 16,-1-2 0-16,6-2 1 15,15-5-2-15,13-4 1 16,19-11 0-16,19-7 0 15,16-15 0-15,31 2-1 16,15-11 1-16,21-7-1 16,16-4 1-16,14-5 0 0,7-1 0 15,6 0 0-15,-1 1 0 16,-5 6 0-16,-7 5 0 15,-18 5 0-15,-16 9 1 16,-24 7-1-16,-17 9 0 16,-22 8 1-16,-22 7-1 15,-16 7-1-15,-20 8 1 16,-12 0-2-16,-12 3 2 15,-3 2-2-15,-2-4 2 16,6-6-2-16,14-4 2 16,10-7-1-16,17-7 1 15,18-8-1-15,22-15 1 16,14 10 0-16,20-14-1 15,11-4 1-15,11-2 0 0,7-3 0 16,5-1 0-16,3 0 0 16,4 1 0-16,-5 0 0 15,-4 2 0-15,-7 3 1 16,-10 5-1-16,-10 4 0 15,-12 4 1-15,-17 5-1 16,-14 6 0-16,-15 7 0 16,-19 6 0-16,-11 1 0 15,-15 6 1-15,-12 4-1 16,-6 2 0-16,-5-2 0 15,0 0 0-15,3-3 0 16,7-6 0-16,12-2 0 16,12-7 0-16,17-7 0 15,15-7 0-15,21-8 0 0,12-6 0 16,17-6-1-16,18-9 1 15,14-4 0-15,9-3 0 16,7-4 0-16,4-2 0 16,-1 0 0-16,-4 3 0 15,-10 2 0-15,-11 6 0 16,-17 3 0-16,-13 3 0 15,-14 4 1-15,-11 13-1 16,-29-8 0-16,-7 9 0 16,-12 4 0-16,-15 2 0 15,-11 1 0-15,-9 2 0 16,-4 1 0-16,-1-2 0 15,3-1 0-15,6-1 0 16,12-4 0-16,19-3 1 0,16-1-2 16,17-7 2-16,21-6-2 15,14-3 2-15,20-6-2 16,14-1 1-16,12-4 0 15,10-2 0-15,-1-1-1 16,2 3 1-16,-5 4 1 16,-8 1-1-16,-12 7 1 15,-14 2 0-15,-16 5 0 16,-22 9-1-16,0 0 2 15,-37 4-2-15,-10 9-1 16,-16 8 1-16,-9 4 0 16,-9 5 0-16,-7 5-1 15,1 1 2-15,5 1-2 16,8-4 2-16,14-3-1 0,13-5 0 15,15-7 0-15,12 0 0 16,20-18 0-16,5 15 0 16,18-15 0-16,10-3 0 15,7 1 0-15,15-5-1 16,7 0 1-16,12-3 0 15,4 1 0-15,2-1 0 16,-5 7 0-16,-1 1 0 16,-11 3 0-16,-10 6 0 15,-15 3 0-15,-15 5 0 16,-16 7 0-16,-14 3 0 15,-13 7 0-15,-16 2 0 16,-10 7 0-16,-11 0 0 16,-8 5 1-16,-5 3-1 0,1-6 0 15,-1 1 0-15,9-5 0 16,9-5 0-16,13-3-1 15,14-8 2-15,15-4-3 16,10-19 2-16,17 12 0 16,14-15-1-16,16-8 1 15,13-5-1-15,7-6 2 16,8-5-2-16,5-4 1 15,0 1 0-15,-3 3 1 16,-7 4-2-16,-12 2 2 16,-16 10 0-16,-19 5-1 15,-23 6 0-15,0 0 0 16,-28 18 0-16,-15 2 1 15,-15 2 0-15,-12 3-2 16,-10 4 1-16,-1 2 0 0,0-2 0 16,4-1 0-16,9-5 1 15,12-5-3-15,18-3 2 16,19-7 0-16,19-8 0 15,19-3 0-15,19-10-1 16,20-5 1-16,21-5-1 16,7-6 1-16,16-2 0 15,8-3 0-15,8 1 0 16,0 3 1-16,1 1-2 15,-13 8 2-15,-10 6-1 16,-13 7 0-16,-19 8 0 16,-18 8 0-16,-26 10 0 15,-21 9 1-15,-27 9 0 16,-19 5-2-16,-17 9 1 0,-13 5 0 15,-10 3 1-15,-6 2-2 16,-1-1 1-16,3-6-1 16,10-4 1-16,14-7 0 15,16-10-1-15,19-10 1 16,20-10 0-16,24-12 0 15,19-11 0-15,25-9-1 16,18-7 1-16,17-5 0 16,15-5 0-16,4-1 0 15,3 1 0-15,-1 5 0 16,-7 4 0-16,-14 7 0 15,-12 7 0-15,-22 10 1 16,-20 8-1-16,-20 10 0 16,-21 9 0-16,-18 6 0 0,-20 8 0 15,-12 3 0-15,-15 4 0 16,-7 1 1-16,-6-2-2 15,4-4 1-15,7-4 0 16,9-7 0-16,19-6 0 16,15-7 0-16,28-15-1 15,0 0 1-15,42 0-1 16,6-11 1-16,16-5-1 15,10-2 1-15,7-1 0 16,3 3 0-16,-1-1 0 16,-4 5 0-16,-7 5 0 15,-10 3 1-15,-11 6-1 16,-10 3 1-16,-16 5-1 0,-11 3 0 15,-14 5 0-15,-11 5 1 16,-13 3-1-16,-11 3 0 16,-8 2 0-16,-8 1-1 15,-6 3 1-15,-4 1-1 16,-4 2 0-16,2-5 0 15,3 0 1-15,10-5-2 16,12-3 2-16,14-6 0 16,19-8-1-16,18-7 1 15,20-8-1-15,17-8 1 16,15-4 0-16,8-4 0 15,7-2-2-15,-1 2 5 16,-2 1-3-16,-5 4 1 16,-12 4-1-16,-15 7 1 15,-12 7-1-15,-20 7 0 0,-18 6 1 16,-17 8-2-16,-14 5 1 15,-15 8-1-15,-10 2 2 16,-9 5-1-16,-2 1 0 16,1-1 1-16,1-3-1 15,10-4 0-15,11-6 0 16,12-8-1-16,22-5 1 15,15-18 0-15,14 11 0 16,20-13-1-16,13-8 1 16,10-3 0-16,9-1 0 15,6-1 0-15,2-2 0 16,-2 3 0-16,-2 2 0 15,-6 3 0-15,-12 3 0 16,-9 8 0-16,-16 3 0 0,-15 7 1 16,-17 8-1-16,-17 3 0 15,-17 7 0-15,-8 4 0 16,-13 7 0-16,-9 1 1 15,-3 5-2-15,-3 0 2 16,4-4-1-16,8-2 0 16,9-7 0-16,13-5 0 15,13-5-1-15,18-12 1 16,10-12 0-16,33 2-1 15,9-14 1-15,15-3-1 16,16-12 1-16,10-3-1 16,10-3 1-16,3-1-2 15,2-2 2-15,-7 6 0 0,-11 5 2 16,-10 2-2-16,-19 9 1 15,-18 7-1-15,-22 10 0 16,-11-3 0-16,-36 23 0 16,-10-1 0-16,-13 6 0 15,-14 2 0-15,-6 8 0 16,-10 3 1-16,-3 0 1 15,3 1-2-15,7-2 1 16,14-9 0-16,16-3 0 16,19-8-1-16,24-10 1 15,19-9-2-15,26-9 0 16,19-8 0-16,19-6 0 15,16-5 0-15,12-4 0 16,8-4 1-16,7-6-1 0,2-3 1 16,3-1 1-16,-4 0-1 15,-9 0 1-15,-15 7-1 16,-19 4 1-16,-18 6-1 15,-26 11 0-15,-31 17 0 16,-11-7 1-16,-32 15-1 16,-17 7 1-16,-18 5-1 15,-14 5-1-15,-8 6 1 16,-10 5 0-16,-2 0 0 15,6-4 0-15,12-3 0 16,14-6 0-16,24-9 0 16,33-17-1-16,37-17 0 15,37-15 0-15,35-15-1 16,34-15 0-16,29-11 0 0,16-8 2 15,9 0-1-15,-3 4 1 16,-11 9 1-16,-23 11 0 16,-28 15 2-16,-36 18-2 15,-41 17 1-15,-32 10-1 16,-40 33 0-16,-34 5 0 15,-29 10-1-15,-25 11 1 16,-14 2-2-16,-10 3 1 16,1-3 0-16,1-7 0 15,12-10 0-15,24-13-1 16,25-14 0-16,32-16 0 15,34-17 0-15,35-20 0 16,30-17 0-16,32-15 1 16,22-11 1-16,22-12-1 15,15-9 1-15,5-1 0 0,-5 2 1 16,-9 8 0-16,-15 13 0 15,-23 13 0-15,-27 14 0 16,-36 19-2-16,-32 21 1 16,-41 18 0-16,-35 20-1 15,-29 19 0-15,-29 13 0 16,-24 10-1-16,-13 6 0 15,-2 3 1-15,9-6-1 16,21-12 1-16,33-14-2 16,35-28 2-16,48-22 0 15,48-27-1-15,53-29 0 16,44-22 1-16,36-22 0 15,35-15-1-15,20-7 2 16,10-3 0-16,-4 8-1 0,-14 11 1 16,-22 20 2-16,-42 17-2 15,-38 23 1-15,-52 27 0 16,-38 23-1-16,-63 21-1 15,-37 23 2-15,-44 17-2 16,-28 17-1-16,-32 13 0 16,-10 5 0-16,-5 2 1 15,7-2-1-15,16-15 1 16,28-17-2-16,35-18 2 15,38-23-1-15,51-28 0 16,40-25 0-16,43-27 1 16,36-25-1-16,38-11 1 15,25-16 0-15,20-8 1 16,12 2 0-16,-1 5-1 15,-8 9 1-15,-16 20 0 0,-26 15 1 16,-34 20-1-16,-38 19-1 16,-47 27 1-16,-18 8 0 15,-47 21-1-15,-30 15 0 16,-28 13 0-16,-24 8 1 15,-16 9-1-15,-11 2-1 16,-3-3 0-16,8-5 0 16,17-14 2-16,22-15-2 15,36-22 1-15,39-24-2 16,44-26 1-16,44-26 1 15,44-21-1-15,38-21 1 16,32-14 0-16,21-11 0 16,13 2 1-16,2 2 1 15,-7 6-1-15,-17 18 0 0,-26 18 1 16,-35 20 0-16,-41 20 0 15,-43 27-1-15,-44 23 0 16,-44 23-1-16,-46 23 0 16,-38 20-1-16,-31 17 0 15,-27 15 0-15,-11 9 0 16,0-3 1-16,12-10-1 15,26-9 0-15,36-24 0 16,43-26 1-16,56-34-1 16,54-36-1-16,54-31 0 15,47-28 0-15,44-21 1 16,28-22 1-16,29-12 0 0,9-2 1 15,-3 3 2-15,-6 14-1 16,-27 13 1-16,-29 22 0 16,-43 20-1-16,-45 25 0 15,-49 29-1-15,-45 28 0 16,-46 23-1-16,-44 24 1 15,-38 18-3-15,-32 16 2 16,-26 12-2-16,-10 8 1 16,-9-2-1-16,10-9 1 15,25-11-1-15,28-27 1 16,45-28 0-16,55-33-1 15,61-34 2-15,52-36 1 16,54-31-1-16,50-29 0 16,41-20 1-16,32-14 1 15,25-9-1-15,9 3 2 0,-3 8-2 16,-10 19 1-16,-24 21-1 15,-35 25 1-15,-43 26 0 16,-50 31-2-16,-57 33 1 16,-49 27 0-16,-55 28-1 15,-46 18 1-15,-39 19-2 16,-37 16 1-16,-24 9-1 15,-15 7 0-15,-1-3 0 16,11-12 0-16,24-17 0 16,35-17 0-16,43-28 0 15,53-30 1-15,58-30-1 16,49-32 0-16,51-29 0 15,47-23 1-15,40-24 0 16,29-10 0-16,24-9 1 0,9 0 0 16,-2 4 1-16,-6 11 0 15,-24 19 0-15,-33 19 0 16,-45 25-1-16,-48 25 1 15,-55 26-1-15,-52 28 0 16,-52 24-1-16,-48 22 0 16,-40 19-1-16,-37 19 0 15,-23 13 0-15,-16 7 0 16,-7-1 0-16,11-7-1 15,22-11 1-15,30-17-1 16,37-24 1-16,47-31-1 16,48-28 2-16,53-30-1 15,54-30 1-15,42-29 0 16,39-19 0-16,34-17 0 0,29-13 2 15,16-6 0-15,14 0 0 16,-1 6-1-16,-16 16 0 16,-21 19 1-16,-35 19-1 15,-37 27 1-15,-52 26-1 16,-57 32-1-16,-43 29 0 15,-57 26 1-15,-53 29-1 16,-44 20-1-16,-41 20 0 16,-31 15 1-16,-11 7-2 15,-3-2 2-15,11-10-2 16,24-18 0-16,42-25 1 15,47-34-1-15,59-34 1 16,61-38 0-16,61-41 0 16,56-34-1-16,53-28 2 0,45-20 0 15,39-21 1-15,27-8 0 16,18-3 0-16,0 7 1 15,-11 15-1-15,-17 17 1 16,-40 24 0-16,-39 23 0 16,-55 30-1-16,-51 28 2 15,-47 26-2-15,-66 29 1 16,-46 21-1-16,-41 19-1 15,-39 18 0-15,-36 14 0 16,-17 11-1-16,-18 4 0 16,-4 0 0-16,17-10-1 15,21-12 2-15,35-18-1 16,45-26 1-16,51-29-1 0,59-32 0 15,59-32 0-15,58-31 1 16,46-27-1-16,47-15 1 16,33-19 0-16,28-6 0 15,12-3 1-15,3 5-1 16,-17 14 1-16,-26 18 0 15,-30 23 0-15,-47 18 0 16,-42 24 1-16,-54 24-1 16,-51 25-1-16,-54 22 1 15,-46 18-1-15,-42 15 0 16,-38 16 1-16,-25 7-1 15,-24 5-1-15,-11 3 1 16,6-6 0-16,13-9-1 16,22-9 1-16,32-14 0 15,39-17-2-15,37-18 2 0,51-17 0 16,44-21 0-16,44-16-1 15,41-18 1-15,45-15 0 16,32-10 0-16,23-12 0 16,22-6 0-16,8 2 1 15,2 4-1-15,-15 11 1 16,-22 11 0-16,-29 14 0 16,-34 14-1-16,-39 14 1 15,-43 22-1-15,-45 13 1 16,-48 20-1-16,-35 15 0 15,-34 14 0-15,-33 14 0 16,-26 9 0-16,-14 8-1 16,-6 5 1-16,9-5 0 15,21-9 0-15,26-10-1 0,29-15 1 16,43-18-1-16,46-17 1 15,48-21-1-15,52-34 1 16,47-19-2-16,49-20 2 16,37-19 0-16,43-15-1 15,30-11 1-15,20-2 0 16,7 4 0-16,-9 10 1 15,-15 19 2-15,-40 19-2 16,-38 28 2-16,-58 25-2 16,-55 29-1-16,-70 26 1 15,-57 29 0-15,-53 21 0 16,-47 15-1-16,-31 8 0 15,-15-1-3-15,5-8 4 16,17-16-2-16,41-23 0 0,46-29-1 16,64-33-2-16,64-36-3 15,76-21-5-15,51-44-12 16,68-3-7-16,29-25-4 15,39-1-1-15,6-8 25 16,9 16 6-16,-23 12 4 16,-34 17 7-16,-36 31 12 15,-67 11 9-15,-37 29 4 16,-66 15-1-16,-46 22-19 15,-57 6-7-15,-28 14 1 16,-28 4-5-16,-10-1-3 16,-1 4 0-16,-1-14-4 15,19-1 3-15,15-15-2 16,25-4 2-16,18-17-2 15,25-12 5-15,16-7 4 0,12-8 1 16,16 0 4-16,-4-8 0 16,10 8 1-16,-16-4-2 15,-4 14 0-15,-25 3-2 16,-10 13 0-16,-27 8-2 15,-14 13-1-15,-21 6-1 16,-14 9 2-16,-9 4-3 16,-6 5 3-16,6 1-3 15,10-3 0-15,19-6 0 16,21-7-1-16,36-10 0 15,24-13-2-15,53-14 1 16,22-14-1-16,31-7 1 16,24-14 1-16,20-7 0 15,11-5 1-15,4-3-1 0,-1 5 2 16,-9 4 0-16,-14 11-1 15,-26 11 1-15,-32 19 0 16,-41 20 0-16,-38 22-1 16,-45 23 1-16,-41 23 1 15,-43 18-1-15,-29 20 0 16,-22 14 0-16,-12 8 0 15,2 3-1-15,13-7 0 16,21-10 0-16,33-15-3 16,43-17 2-16,40-23-1 15,44-22 1-15,40-23-1 16,43-23 1-16,33-19 0 15,30-11 0-15,18-13 1 0,15-5 0 16,5-2 1-16,-4 3-1 16,-17 11 1-16,-22 8-1 15,-34 21 1-15,-39 15 1 16,-44 23-1-16,-52 19 1 15,-42 18-2-15,-42 18 1 16,-35 15 0-16,-25 12 0 16,-13 5-1-16,-2-1 0 15,12-10-2-15,23-12 1 16,29-15 0-16,39-21 0 15,44-24-1-15,45-25 0 16,43-26 0-16,41-17 1 16,32-17 0-16,30-11 1 15,16-5 1-15,4-4 0 0,2 9 1 16,-21 9 1-16,-20 15-1 15,-36 17 0-15,-34 22 0 16,-45 24-1-16,-45 22 1 16,-44 18-2-16,-37 18 0 15,-31 14-1-15,-26 12 1 16,-12 8-1-16,1-1 1 15,5-9-1-15,23-9 0 16,29-16 0-16,34-18 1 16,41-22 0-16,46-23-1 15,43-22 0-15,32-19 0 16,35-16 1-16,24-9-1 15,20-5 2-15,4 0-1 16,0 8 1-16,-18 6 0 16,-25 15 1-16,-22 12 0 0,-40 20-1 15,-29 15 0-15,-42 18 0 16,-31 13 0-16,-29 11-1 15,-18 11 0-15,-13 8-1 16,-8 3 0-16,2-2 0 16,5-8 0-16,18-10 0 15,19-11-1-15,27-13 1 16,24-16-1-16,26-19 2 15,25-15 0-15,25-11 0 16,20-11 0-16,16-4 0 16,11-5 1-16,5-5 0 15,1 10 1-15,-7 4-1 16,-11 10 1-16,-24 12-2 15,-28 11 1-15,-27 18 0 0,-36 14-1 16,-29 14 0-16,-30 11-1 16,-23 16 0-16,-17 7 0 15,-8 4 0-15,0-2-2 16,7-4 0-16,18-12-3 15,25-4-4-15,17-29-14 16,45-4-8-16,12-32-6 16,35-1-4-16,15-20-1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30.6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17744 12476 4 0,'36'-10'24'0,"-14"-1"0"15,-10 5-15-15,-12 6-1 16,0 0 2-16,-18 15 3 15,-15-8-1-15,-6 9 1 16,-17-1-7-16,-9 7 1 16,-13-3-1-16,-2 6 0 15,-7-2-2-15,3 4-1 16,-1-2 0-16,11 3-2 15,9-6 0-15,19-2 0 16,15-1-1-16,13-5 0 16,18-14-1-16,19 10 0 15,13-13 1-15,16-7-1 0,10 0 1 16,10-4-1-16,5-3 1 15,5 1 0-15,-5 4 1 16,-7 2-1-16,-7 2 0 16,-12 4 1-16,-13 7 0 15,-12 2 0-15,-11 3-1 16,-9 6 1-16,-13 2 0 15,-7 6 1-15,-10 5-1 16,-8 3 0-16,-12 3-1 16,0 4 2-16,-4-1-1 15,4-3-1-15,8-1 1 16,14-7-1-16,17-5 0 15,17-8 1-15,23-9-2 0,14-10 1 16,17-4-1-16,6-4 1 16,6-2 0-16,-2-2-1 15,-7 6 2-15,-11 2-1 16,-18 9 0-16,-13 10 1 15,-23 10-1-15,-18 10 1 16,-18 6-1-16,-16 7 1 16,-15 3-1-16,-7 1 0 15,-1-2 1-15,5-7-1 16,12-3 0-16,15-10 0 15,21-6 0-15,22-17-1 16,18 10 1-16,18-14-1 16,17-4 0-16,10-5 0 15,8-2 1-15,2-2 0 0,4 1 0 16,-4-2 1-16,-3 3-1 15,-9 6 1-15,-5 3 0 16,-18 6 0-16,-15 8-1 16,-18 7 2-16,-19 12-2 15,-18 6 0-15,-19 8 1 16,-13 6 0-16,-14 10-1 15,-6 4 1-15,-7 3-1 16,5 1 0-16,2-7 1 16,10-5-1-16,17-8-1 15,16-9 0-15,19-8 0 16,18-15-2-16,25-10 2 15,14-11 0-15,18-5 0 16,8-6 0-16,12-5 1 0,6-2 0 16,2 1 0-16,0 2 0 15,-8 4 1-15,-8 4-1 16,-13 9 1-16,-11 7-1 15,-21 8 0-15,-16 7 1 16,-20 6-1-16,-14 7 1 16,-17 3-1-16,-7 6 0 15,-11-1 0-15,-4 2 0 16,-1-3 0-16,8-5 2 15,8-4-4-15,14-4 4 16,20-7-4-16,20-16 2 16,19 7-1-16,23-18 1 15,21-5 0-15,23-9-1 16,19-4 1-16,13-6 0 0,10 2 0 15,4-2 0-15,1 9 1 16,-7 4-1-16,-10 8 0 16,-16 10 0-16,-26 10 1 15,-23 12-1-15,-27 6 0 16,-24 11 2-16,-18 5-2 15,-18 5 0-15,-14-1 0 16,-1 0 0-16,1-6 0 16,10-5-2-16,12-8 2 15,19-5-1-15,9-20 1 16,35 8-1-16,19-18 0 15,16-8 1-15,20-4 0 16,14-5 1-16,5-4-1 16,3-2 1-16,-1 3-1 15,-12 5 1-15,-18 7-1 0,-21 8 0 16,-23 10 0-16,-26 8 0 15,-22 10 0-15,-27 7 2 16,-18 7-2-16,-11 4-2 16,-14 3 2-16,-8 2 0 15,2-3 0-15,5-4 0 16,11-4-1-16,17-9-1 15,17-5 1-15,19-10 0 16,18-6 0-16,40-16 0 16,13-4 0-16,14-4-1 15,13-7 2-15,7-1 1 16,0 2-1-16,-5 3 1 15,-16 7 0-15,-10 7 1 0,-26 11-1 16,-20 13 0-16,-21 7 0 16,-27 11-1-16,-21 8 1 15,-21 9-1-15,-16 6 0 16,-9 9 0-16,-4-3 0 15,4 2 1-15,2-4-1 16,16-5 0-16,18-7-1 16,23-10 1-16,26-13-1 15,20-21 0-15,38 9 0 16,15-21 0-16,25-4 1 15,12-5-1-15,7-2 1 16,1 1 0-16,-4 3 0 16,-8 6 0-16,-19 7 1 15,-19 9-1-15,-25 11 0 16,-23 10 1-16,-25 10 0 15,-19 10-1-15,-22 5 1 0,-12 7-2 16,-10 0 1-16,-3 2-1 16,4-5 1-16,7-3-1 15,13-7 1-15,13-8-2 16,23-9 1-16,15-6 0 15,16-20 0-15,27 9 1 16,15-17-1-16,15-9 0 16,14-4 0-16,8-7 1 15,7 1 0-15,0-2 0 16,-5 3 0-16,-12 5 0 15,-13 6 1-15,-18 9 0 16,-23 8-1-16,-15 11 1 0,-25 8 0 16,-16 6-1-16,-17 8 1 15,-10 6-1-15,-8 4 0 16,0 1 0-16,9-4 0 15,8-3 0-15,16-7-1 16,21-6 1-16,23-9-1 16,25-9 1-16,20-9-1 15,18-7 0-15,13-2 1 16,10-3 0-16,0 1 0 15,-1 4 0-15,-10 4 0 16,-14 6 0-16,-17 9 0 16,-19 8 0-16,-20 9 0 15,-19 6 1-15,-19 3-1 16,-13 7 1-16,-9 0 0 15,-3 1-1-15,0-4 1 0,5-4-2 16,15-6 2-16,11-4-2 16,21-10 1-16,16-8-3 15,23-5 3-15,16-10-1 16,18-3 0-16,13-7 0 15,13-5 0-15,5-3 2 16,4-2-1-16,4-3 1 16,-9 1-1-16,-3 2 1 15,-9 2-1-15,-15 6 1 16,-13 3 0-16,-18 7-1 15,-14 5 0-15,-26 3 0 16,-10 21 0-16,-21 0 1 16,-15 6 0-16,-14 3-1 15,-11 4 1-15,-4 2-1 0,-1-3 1 16,6-2-1-16,8-5 0 15,14-5-1-15,16-7 1 16,18-6 0-16,14-8-1 16,37-9 0-16,12-6 1 15,16-8-1-15,10-3 0 16,11-6 2-16,7-1-2 15,2-2 2-15,-7 0-2 16,-7 5 3-16,-14 1-2 16,-15 2 1-16,-18 5 0 15,-19 3 0-15,-23 4-1 16,-21 4 1-16,-20 8-1 15,-16 4 0-15,-12 7 0 16,-13 4 1-16,-6 3-1 0,-5 4 0 16,5 0 0-16,8-2 0 15,12-4 0-15,12-3-1 16,20-4 1-16,16-6 0 15,28 0-1-15,11-19 1 16,23 3 0-16,19-3-1 16,13-8 2-16,14-3-1 15,10-4 0-15,6-4 0 16,8 3 0-16,1 0 0 15,-7 3 1-15,-5 4-1 16,-18 6 0-16,-11 5 0 16,-20 9 1-16,-21 8-1 15,-23 0 0-15,-33 16 0 16,-16 3 1-16,-17 7-1 0,-14 4 0 15,-12 4 0-15,-4 4 0 16,-4-4 0-16,7 1 0 16,10-5 1-16,13-7-2 15,14-5 1-15,19-3 0 16,15-5-1-16,22-10 1 15,17 5-1-15,22-7 0 16,15-5 1-16,20-3-1 16,18-2 1-16,14 0 0 15,8-2 0-15,4 2 0 16,-2 3 0-16,-7 5 0 15,-16 7 1-15,-17 5-1 16,-23 8 0-16,-30 6 1 16,-22 6 0-16,-24 7 0 0,-21 6-2 15,-23 3 2-15,-15 6-1 16,-10 4 1-16,-6 4-1 15,-1-3 1-15,6 0-2 16,9-9 0-16,16-6 1 16,21-10 0-16,23-13-1 15,24-17 0-15,19-9 0 16,25-13 0-16,21-10 0 15,16-7 1-15,10-4-1 16,5 0 1-16,4 2 0 16,-5 5 1-16,-9 7-1 15,-13 9 0-15,-20 9 1 16,-21 12-1-16,-21 12 1 15,-23 9-1-15,-20 11 0 0,-26 9 1 16,-19 8-1-16,-14 7 0 16,-11 3 1-16,-5 0-1 15,4-3 1-15,8-6-2 16,11-3 2-16,20-15-2 15,22-9 1-15,24-11 0 16,18-13-1-16,31-13 1 16,18-8 0-16,19-9-1 15,17-10 1-15,10-2 1 16,9 1-2-16,4 3 2 15,-4 5-1-15,-9 9 0 16,-13 5 0-16,-19 13 1 16,-24 12-1-16,-23 13 0 15,-25 11 0-15,-26 5 1 0,-18 14-1 16,-24 4 0-16,-16 8-1 15,-7 0 2-15,-7 1-2 16,1-4 2-16,6-3-2 16,14-9 1-16,13-11-1 15,23-11 2-15,22-8-2 16,28-16 1-16,15-8-1 15,28-8 1-15,19-8 1 16,18-4-2-16,12-5 3 16,7 2-3-16,7 1 2 15,-4 2-1-15,-4 7 1 16,-12 7-1-16,-16 5 0 15,-19 8 0-15,-22 9 0 16,-24 7 1-16,-24 7-2 0,-23 9 2 16,-20 5-1-16,-21 4 1 15,-16 4-2-15,-7 3 2 16,-7 2-2-16,8-7 1 15,10-3 1-15,16-8-2 16,18-9 1-16,28-10 0 16,22-12 0-16,26-14 0 15,23-7-1-15,25-7 1 16,15-6-1-16,16 1 1 15,9-2 0-15,4 4-1 16,1 7 1-16,-4 7 0 16,-10 5 0-16,-18 6-1 15,-16 8 1-15,-25 6 0 16,-21 5 0-16,-20 5 1 15,-21 3-1-15,-21 0 1 0,-11 5 0 16,-15-2-1-16,-10 3 0 16,-5-2 1-16,3-4-1 15,4-2 1-15,10-5-2 16,12-1 1-16,15-6 0 15,18-4-1-15,27-3 1 16,0 0 0-16,42-19-1 16,11 7 1-16,12-1 0 15,14 0 0-15,10 2-1 16,5 2 1-16,4 2 0 15,3 6 0-15,-1 3 0 16,-11 6 0-16,-3 3 0 0,-16 2 0 16,-8 2 0-1,-16 2 0-15,-11-1 0 0,-15 0 0 16,-12-2 1-16,-12-3-1 15,-8 1 0-15,-10-5 0 16,-9-2 1-16,-4 0-1 16,-8 0 0-16,-5-2 0 15,-4-1 0-15,-5 4 0 16,0 0 0-16,-2 1 1 15,3 2-1-15,4-1 0 16,6 3 0-16,10-2 0 16,12 1 0-16,14-3 0 15,10-7 0-15,34 8-1 16,15-9 1-16,21-4-1 15,18-2 1-15,17-6-1 0,10-2 1 16,11-4-1-16,1 1 1 16,0-2 0-16,-13 4-1 15,-15 2 1-15,-18 3 0 16,-27 5 1-16,-19 5-1 15,-35 1 0-15,-11 9 0 16,-32-1 1-16,-19 4-1 16,-15 3 0-16,-22 3 1 15,-11 0-1-15,-8 2 0 16,1 2 0-16,2-1 1 15,11-1-1-15,14-2 0 16,20-2-1-16,20-7 1 16,30-4 0-16,20-5 0 15,31-5-1-15,17-2 1 0,15-1 0 16,12-3 0-16,11-1 0 15,10 1 1-15,6-1-1 16,5 2 0-16,0-1 0 16,0 6 0-16,-10 0 0 15,-10 0 0-15,-15 5 0 16,-18 5 0-16,-25 3 0 15,-24 5 0-15,-27 2 0 16,-23 3 0-16,-18 4 0 16,-15 7 0-16,-12 4 0 15,-7 0 1-15,-5 1-1 16,1 0 1-16,10-2-1 15,10-3 1-15,12-4-1 16,21-8 0-16,19-7 0 0,29-10 0 16,21 1-1-16,24-9 1 15,24-7-1-15,15-3 1 16,16 0 0-16,12-4-1 15,5 1 1-15,-4 6-1 16,-9-1 1-16,-11 9-1 16,-19 4 2-16,-19 5-1 15,-26 6 0-15,-28 5 1 16,-30 5-1-16,-20 5 1 15,-20 5-1-15,-12 0 1 16,-14 4 0-16,-10 1 0 16,-4 4 0-16,1-3 1 15,10-2-1-15,11-5 0 16,17-2 0-16,21-8-1 15,24-4 0-15,25-13 0 0,31-8-1 16,22-6 1-16,19-6-1 16,15 1 1-16,10-5-1 15,10 2-1-15,-2 0 1 16,-5 7 1-16,-11 6-1 15,-13 4 1-15,-16 8 1 16,-21 8-1-16,-22 5 3 16,-25 4-2-16,-24 7 0 15,-19 1 0-15,-16 1 0 16,-10 2 0-16,-6 0 0 15,-1-6 0-15,10-4 0 16,10-2 0-16,20-10-1 16,26-8 1-16,18-1-1 15,37-22-1-15,20-2 1 0,24-6-1 16,15-1 0-16,9-5 1 15,4 4 0-15,-11 5 0 16,-15 6 1-16,-25 12 0 16,-34 10 0-16,-34 12 1 15,-45 9 0-15,-29 8 1 16,-33 7-1-16,-16 2 1 15,-18-1-2-15,4-9-1 16,13-4-2-16,18-18-4 16,52-8-31-16,18-26 0 15,41-9-2-15,19-22-3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03:14.174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E31AA0CE-F629-41AA-9D1E-8C8277D16B8E}" emma:medium="tactile" emma:mode="ink">
          <msink:context xmlns:msink="http://schemas.microsoft.com/ink/2010/main" type="inkDrawing" rotatedBoundingBox="12074,5222 13390,3785 13579,3958 12264,5396" semanticType="callout" shapeName="Other">
            <msink:sourceLink direction="with" ref="{03A43BF9-C7B6-4C8F-963F-BD21A2F9BBB6}"/>
          </msink:context>
        </emma:interpretation>
      </emma:emma>
    </inkml:annotationXML>
    <inkml:trace contextRef="#ctx0" brushRef="#br0">12154 5136 57 0,'0'0'36'15,"0"0"-1"-15,0 0 1 16,0 0-14-16,0 0-17 0,5 23-1 16,-2-1 0-16,5 12 0 15,0 0-1-15,4 6 1 16,0-5-1-16,9-1 0 15,8-24-1-15,15-27 1 16,19-41-3-16,20-39 2 16,28-34-3-16,26-35 0 15,19-22-7-15,0-31-27 16,9 1-5-16,-15-6 2 15,-17 14-4-15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48.4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 11300 42 0,'-13'-13'29'16,"-1"-3"2"-16,5 4-2 16,-8-3-19-16,17 15-2 15,-24-20-2-15,24 20 1 16,-21-13-2-16,21 13 1 0,-17-6-3 15,17 6 0-15,-11-2-1 16,11 2 0-16,0 0 0 16,0 0-1-16,0 0-1 15,0 0 1-15,0 0-1 16,11 2 1-16,2 3 0 15,7-1-1-15,4 2 1 16,8 0-1-16,10 0 1 16,6-2-1-16,1-1 0 15,5-3 1-15,4-3-1 16,-1 0-1-16,5-1 1 15,-4 0 0-15,0 0-1 16,1 1 1-16,0-1-1 0,1 2 1 16,3 0-1-16,3-1 1 15,0-1 1-15,0-3-1 16,1 1 0-16,0-1 0 15,-4 0 0-15,-2 3-1 16,-4 1 1-16,-4 2 0 16,-2 4-1-16,-2 1 1 15,-5 2 0-15,0 2 0 16,-5 2 0-16,3 0 0 15,-4 0 1-15,-3-2-1 16,1 0 0-16,-5-1 0 16,1-1 0-16,1-4 0 15,-2 2 0-15,-2-2 0 16,6-1 0-16,-3-1 0 15,0 1 0-15,0-1 0 0,-1 1 0 16,1-2 0-16,-1 1-1 16,-1 0 1-16,-1 0 0 15,1 0 1-15,2 0-1 16,0-1 0-16,0 0 0 15,1-1 0-15,-3 0 0 16,-2 0 0-16,-6 1 0 16,-5 0 1-16,-4-2-1 15,-13 3 1-15,0 0-1 16,0 0 1-16,0 0 0 15,-20 0-1-15,5 0 1 16,-4 2-1-16,-3-1 0 16,2 0 0-16,-2 0 0 15,-2 0 0-15,5 0 0 0,0 1 0 16,-1-2 0-16,0 0 0 15,-2-2 0-15,-2 1 0 16,-3 0 0-16,-5 0 0 16,-4 1 1-16,-8-1-1 15,-7 0 0-15,-8 2 0 16,-10 1 0-16,-8-1 0 15,-4 3 0-15,-7-1 0 16,-3 1 0-16,-5 1 0 16,-4 0 0-16,-3 1 0 15,-3 2 0-15,1 1 0 16,1 1 1-16,1 2-1 15,0 2 1-15,-2 1-1 16,3-1 0-16,5 1 0 16,7-4 0-16,4-2 1 0,10 1-2 15,5-6 1-15,12-3-1 16,10-3 1-16,10-3 0 15,13-3 0-15,9-2-1 16,11-3 1-16,5 1 0 16,7-2-1-16,3 2 1 15,3 0 0-15,7 1-1 16,-4 2 0-16,4 2 1 15,-1 0 0-15,0 3 0 16,-2-1 0-16,1 1 0 16,0 1 1-16,-5 0-1 15,-1 0 0-15,-11 3 0 16,17-4 0-16,-17 4 1 0,0 0-1 15,0 0 0-15,0 0 1 16,-2 15-1-16,2-15 0 16,-20 19 1-16,9-3-1 15,-8 7 0-15,-1 7 0 16,-3 7 0-16,0 8 1 15,1 4-2-15,-1 3 2 16,5-2-2-16,3 0 2 16,6-6-1-16,4-8 0 15,7-9 0-15,5-8 0 16,7-10 0-16,5-7 1 15,4-8-1-15,7-5-1 16,5-9 2-16,5-7-1 16,2-3 1-16,-3-6-2 0,-2 0 2 15,-7 0-1-15,-7 5 1 16,-10 6-1-16,-14 5 0 15,-12 9 0-15,-11 11 0 16,-10 10 0-16,-7 12 0 16,-5 9-1-16,0 7 1 15,1 11 1-15,4 0-1 16,4 4 0-16,10-3 1 15,13-3-2-15,10-7 1 16,10-4-1-16,10-10 1 16,10-11-2-16,13-8 1 15,8-10 0-15,11-8 0 16,-1-14 1-16,5-8 1 15,0-4 1-15,-1-6-2 0,-6 1 2 16,-10 0-2-16,-8 7 2 16,-17 1-2-16,-10 12 1 15,-12 7-1-15,-13 9 0 16,-11 11 0-16,-10 9 0 15,-9 10 0-15,-2 10 1 16,-6 6-2-16,2 6 1 16,6 2-1-16,11 0 0 15,9-3 1-15,15-6-1 16,18-9 1-16,17-11-2 15,17-10 2-15,13-12 0 16,14-11-1-16,9-13 0 16,9-11 1-16,5-10-1 15,4-7 0-15,-5-8 0 0,-4 0-2 16,-14-1 2-16,-12 6-1 15,-15 9 2-15,-20 12-1 16,-25 10 0-16,-22 16 2 16,-17 16 0-16,-15 17 0 15,-11 15 1-15,-13 10 1 16,2 16 0-16,-5 7-1 15,6 7 0-15,8 1-1 16,13-1 0-16,13-6 0 16,19-5-1-16,20-12 0 15,22-17-2-15,22-13 1 16,20-17 1-16,18-18-1 15,18-18 1-15,11-15-1 16,6-14 0-16,-1-11 1 16,-4-5 0-16,-7-2-1 0,-13 3 1 15,-18 10-1-15,-22 8 1 16,-24 13-1-16,-20 18 2 15,-20 17-1-15,-20 17 0 16,-17 15 0-16,-12 19 1 16,-16 12 0-16,-4 11-1 15,1 6 1-15,8 1-1 16,10-6 0-16,18-8 0 15,18-11 0-15,26-17-1 16,28-17 1-16,18-15 0 16,19-15 0-16,15-13 0 15,10-9 0-15,7-11-1 0,5-6 1 16,-6-1 1-16,-7 0-2 15,-11 1 1-15,-13 6 0 16,-21 5 0-16,-20 9 0 16,-24 11 1-16,-20 9-1 15,-19 12 0-15,-17 11 1 16,-9 12 1-16,-8 12 0 15,-1 12-2-15,1 7 1 16,12 6-1-16,8 3 1 16,15 1-1-16,15-7 1 15,20-5-3-15,22-16 2 16,15-12 0-16,24-17-1 15,18-17 1-15,19-18 0 16,10-17 0-16,11-15 0 16,2-10 0-16,1-8 1 0,-3-5-1 15,-12 7 0-15,-20 8 0 16,-21 9 0-16,-22 13 1 15,-22 15-2-15,-23 14 0 16,-17 21 1-16,-18 16 0 16,-15 15 0-16,-7 14 2 15,-3 13-2-15,0 9 0 16,5 5 0-16,13-3 0 15,11-4 1-15,19-8-2 16,15-13 1-16,16-14-2 16,20-17 1-16,14-16 1 15,12-16-1-15,12-14-1 16,5-12 1-16,3-9 0 15,-2-4 0-15,-6-1 1 0,-12 5 0 16,-15 6 1-16,-19 11-1 16,-23 18 2-16,-20 12 0 15,-21 19 0-15,-18 14 0 16,-15 16 1-16,-7 10-2 15,-7 11-1-15,3 1 0 16,3-1-1-16,14-4-1 16,13-16-9-16,23-1-22 15,9-26-4-15,20-18-2 16,11 0 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1:54.617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1362 9989 54 0,'-17'-13'31'16,"2"6"0"-16,-11 0 0 15,-2 14-18-15,-12-6-7 16,6 9 0-16,-8-1-2 15,3 8-1-15,-7-1 0 16,3 7 0-16,-2 0-1 16,6 3-1-16,5-2 1 0,7 2-1 15,6 1-1-15,12-1 1 16,8-1-1-16,10-4-1 15,16 0 1-15,13-6-1 16,4 0 1-16,14-6-1 16,5-5 1-16,5-10-1 15,2-4 1-15,0-9 0 16,-7-5 0-16,-3-11 1 15,-7-5-1-15,-7-6 0 16,-10-2 0-16,-16 1 2 16,-9 2-2-16,-14 7 0 15,-15 7 1-15,-15 14 0 16,-13 11 0-16,-15 18 0 15,-14 12 0-15,-9 14 0 0,-7 10 1 16,3 12-1-16,2 5-1 16,11 3 1-16,14 0-2 15,15-5 2-15,25-5-2 16,23-8 1-16,24-13-1 15,25-12 2-15,22-12-1 16,12-13 1-16,12-12-2 16,8-14 0-16,8-14 2 15,1-9-1-15,-9-12 1 16,-11-6-1-16,-14 0 0 15,-19 1 0-15,-21 7 1 16,-19 6 0-16,-28 11-1 16,-20 12 0-16,-20 15 0 15,-19 12 0-15,-11 16 1 16,-9 12 0-16,-6 12-1 0,2 13 1 15,-1 10-1-15,8 8 1 16,9 5-2-16,18 0 1 16,16-1-1-16,21-6 1 15,28-12-1-15,27-12 1 16,21-13 1-16,17-13-1 15,16-18-1-15,13-13 2 16,7-15-1-16,4-14-2 16,-2-11 4-16,-12-11-2 15,-7-4 1-15,-16-4-1 16,-15-1 1-16,-19 2 0 15,-21 7 0-15,-24 7 0 0,-27 10-2 16,-17 12 1-16,-17 14 0 16,-11 14 0-16,-10 14 0 15,-8 16 1-15,-2 14-1 16,0 15 1-16,6 11 0 15,9 8-1-15,14 3 0 16,18-3 0-16,20-1-1 16,22-8 1-16,23-11-1 15,20-9 1-15,23-15-2 16,18-12 2-16,12-13 0 15,10-13 0-15,3-12 1 16,-3-13-3-16,-5-9 2 16,-12-6 0-16,-14-5 1 15,-17-6-2-15,-21-2 2 16,-25 0-1-16,-25 3-1 15,-23 7 2-15,-18 5-1 0,-14 7-1 16,-14 15 2-16,-10 12 0 16,-6 15-1-16,-3 15 1 15,3 13 0-15,8 14 0 16,7 10-1-16,14 8 1 15,14 5-2-15,18-1 1 16,23-2-2-16,27-4 1 16,25-9 0-16,20-10 1 15,20-14-1-15,15-9 1 16,12-18 0-16,12-11 0 15,1-12 2-15,-3-14-2 16,-12-5 1-16,-11-7-1 16,-18-3 1-16,-21-3-1 0,-21 3 0 15,-29 2-1-15,-24 3 1 16,-20 6-1-16,-16 10 1 15,-18 1 0-15,-8 11 0 16,-10 11 0-16,-4 7 1 16,4 11 0-16,3 9-1 15,11 8 1-15,11 7-1 16,13 7 1-16,19 6-1 15,18 5 0-15,20-1-1 16,19 3 1-16,21-5 1 16,15-4-1-16,11-5 1 15,13-11-1-15,9-9 0 16,2-12 0-16,3-12 0 15,-4-11 0-15,-9-10 1 16,-12-10-2-16,-12-6 1 0,-14-5 0 16,-20-3 0-16,-16-1 0 15,-21 5 0-15,-15 6-1 16,-19 7 2-16,-15 13-1 15,-11 11 1-15,-14 13-1 16,1 13 0-16,2 5-2 16,13 16-5-16,3-5-23 15,32 14-7-15,11-7-1 16,26 2-3-16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0.2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1155 12456 28 0,'-14'-7'29'0,"-11"0"1"0,-4 9-2 16,-15-5-13-16,6 16-5 15,-16-1-2-15,4 16-2 16,-7 0-2-16,8 8-2 15,7 0 1-15,7 2-2 16,7 0 1-16,14-1-1 16,11-5 0-16,10-6-2 15,10-5 1-15,10-2 1 16,9-10-1-16,6-3 2 15,7-9-1-15,3-7 0 16,-1-7 0-16,-1-5 0 16,-8-5 0-16,-9-2 0 15,-10-3 0-15,-9 4 1 0,-15 3-2 16,-8 5 1-16,-11 8 0 15,-9 9 0-15,-9 8-1 16,-5 9 0-16,0 10 0 16,-4 8-1-16,4 11 1 15,0 7 0-15,8 5 0 16,5 6-1-16,11 0 1 15,12-2 1-15,12-4-1 16,14-9 0-16,16-7 0 16,15-13 1-16,10-13-1 15,10-18 1-15,3-12-1 16,0-13 1-16,-3-12-1 15,-8-5 0-15,-13-5 1 16,-16-1-1-16,-16 4 0 0,-14 4 0 16,-17 10 1-1,-13 12-1-15,-16 14 0 0,-16 17 1 16,-10 19-1-16,-2 21 0 15,-7 17-1-15,5 17 2 16,0 9 0-16,15 11-1 16,12 4 0-16,18-3 0 15,15-4 0-15,18-12 0 16,13-12 0-16,16-14-1 15,20-12-1-15,7-16 2 16,8-18 0-16,3-17 0 16,3-20 0-16,-3-12 0 15,-6-13-1-15,-13-7 0 16,-11-3 2-16,-15-2-2 0,-20 5 2 15,-13 6-1-15,-17 15 0 16,-11 14 1-16,-17 15-1 16,-11 15 1-16,-9 16-1 15,-6 15 0-15,5 20 0 16,0 13 0-16,4 10 0 15,7 7 1-15,18 3 0 16,15-1-2-16,19-3 1 16,14-6-1-16,13-15 1 15,16-12-1-15,18-18 0 16,13-15-1-16,8-24 1 15,3-16 1-15,1-20 1 16,-1-15 0-16,-6-12-1 16,-11-7 1-16,-16-4 0 15,-17 1 0-15,-19 10 0 0,-12 10 0 16,-20 15-1-16,-13 20 0 15,-16 19 0-15,-9 20 1 16,-8 23-2-16,-1 20 0 16,2 18 0-16,6 15 0 15,5 13 1-15,15 5-1 16,15-1 0-16,14-4-1 15,17-9 1-15,18-11-1 16,18-15 1-16,13-20 0 16,14-19 1-16,7-18-2 15,7-19 2-15,-1-19 0 16,-1-13 0-16,-5-13 1 15,-16-7-1-15,-10-6 1 16,-19 3 0-16,-13 1 0 0,-15 7 0 16,-13 11 1-16,-15 13-1 15,-10 15-1-15,-10 13 1 16,-9 20 0-16,-5 14-1 15,-5 16-1-15,2 17 0 16,0 11 0-16,11 14 0 16,6 4-1-16,12 6 1 15,12 1 1-15,16-6 0 16,16-7 0-16,18-10 0 15,10-12 0-15,13-17 0 16,7-18 0-16,6-18 0 16,-1-22-1-16,-1-21 0 15,-2-20 1-15,-8-17-2 16,-10-13 1-16,-11-10 0 0,-12-4 0 15,-14 1 1-15,-12 6-2 16,-14 9 2-16,-11 17 0 16,-14 18 3-16,-7 24-2 15,-10 23-1-15,-3 25 1 16,3 25 0-16,5 28 0 15,6 18 0-15,9 18 0 16,10 12-1-16,13 2 0 16,14 3 0-16,11-6 0 15,13-14 0-15,16-13-2 16,10-19 3-16,12-20-2 15,6-21 2-15,4-23-2 16,2-25 1-16,-4-22 0 16,-3-20 0-16,-11-18-1 15,-10-10 1-15,-11-7 0 0,-14-4-1 16,-10 4 2-16,-14 7-1 15,-10 11-1-15,-14 19 1 16,-8 22 1-16,-12 24-1 16,-3 19 0-16,-4 25 0 15,2 23 0-15,4 24 1 16,5 17-1-16,10 15 0 15,13 0 0-15,15 4 0 16,13-3 0-16,18-10 0 16,18-16 0-16,15-18-1 15,12-20 1-15,8-19 0 16,3-18-1-16,6-27 0 0,-3-17 0 15,-8-20 0-15,-10-15-1 16,-15-6 1-16,-10-5 0 16,-18 0 0-16,-12 2 0 15,-18 8 2-15,-10 6 0 16,-12 13 0-16,-7 16 2 15,-9 11-2-15,0 13 1 16,-4 17 0-16,5 14 0 16,1 15-2-16,10 10 1 15,7 15-2-15,12-1 3 16,15 8-2-16,8-6 1 15,18-2 0-15,6-13 0 16,13-10-1-16,4-11 2 16,5-18-2-16,0-15-1 15,-2-17 0-15,-2-15 0 0,-9-16-1 16,-4-8-1-16,-8-3 2 15,-11-6-2-15,-8 3 3 16,-9 3-1-16,-11 7 2 16,-8 8-2-16,-8 8 3 15,-4 11-1-15,-5 9 0 16,-3 10 0-16,-2 9-1 15,3 11 1-15,5 9 0 16,5 5 1-16,11 1-2 16,10-2 0-16,17-3-3 15,6-14-17-15,29-6-15 16,1-24-2-16,21-10-3 15,1-16-2-15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03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1506 17377 28 0,'-19'2'29'16,"-4"-7"-8"-16,3 9-6 15,-12-10-2-15,11 8-2 16,-12-6-2-16,10 3-1 15,-6-5-2-15,10 4 1 16,-3-4-2-16,7 2 0 16,0 1-1-16,15 3-1 15,-18-6-2-15,18 6 0 16,0 0 0-16,14 0-2 15,6 1 0-15,9-2 0 16,11-3 1-16,10-2-1 16,13-1-1-16,11-1-1 15,7-3 1-15,7 1 0 16,5 1 0-16,0 1 0 0,1 3-1 15,0 2 2-15,1 0 0 16,-2 0 1-16,2 3 0 16,-1-1 0-16,3 0 0 15,0 1 0-15,4 0 1 16,3 1-1-16,2 0 0 15,0-2 0-15,7 1 1 16,1 0-1-16,2-1 0 16,7-4 1-16,4 0-1 15,3-2 1-15,3-2-1 16,4-1 1-16,1-1-1 15,7 0 1-15,-2 2-1 16,-3 0 0-16,-2 2 1 16,-1 3-1-16,-7 1 0 15,-2 2 1-15,-4 3-1 0,-2 0 0 16,-4-1 1-16,2 0 0 15,4-1 0-15,3-1-1 16,8-1 1-16,3-3 0 16,7 1 0-16,4-3 0 15,8 0 0-15,3 1 0 16,-2 2 0-16,2 0-1 15,0 1 1-15,-4 3-1 16,1-2 1-16,-6 5 0 16,-3-1 0-16,-4-1 0 15,-1 2-1-15,-2 1 3 16,-1-2-2-16,1 0 1 15,0-1-1-15,1-1 0 16,7 0 0-16,1-1 1 0,4-1 0 16,3-1-1-16,0 2-1 15,4 0 1-15,3 1 0 16,-1-1 0-16,0 1-1 15,1 1 0-15,-6 1 0 16,0 1 0-16,-1 0 0 16,-1-1 1-16,0 2-2 15,-4-2 0-15,3-1 1 16,1 1-1-16,5-1 1 15,-2-2-2-15,2 1 1 16,0 1 0-16,0-2 0 16,2 4 1-16,-3-1-1 15,0 1 0-15,-2 2 0 0,2-2 1 16,2 6 1-16,-1-1-2 15,-5 0 1-15,5-3 0 16,3 1 1-16,1 2-1 16,1-3 1-16,-2 2-2 15,3-3 2-15,3 0-1 16,2 0 0-16,-1-1 0 15,4 0 0-15,-1-2 1 16,-3-1-1-16,3 0 0 16,-5 2 0-16,0-2 0 15,-1 2 0-15,-2 0 0 16,-7 0 1-16,-2 2-1 15,0 2 0-15,-4 1 1 16,-5-2-1-16,-1 5 1 0,-5-2-1 16,1-1 0-16,-1 1 0 15,-3-1 1-15,-1-3 0 16,1-1-1-16,-2 0 0 15,-1-3 1-15,-3-1-1 16,-1-1 1-16,-7 0 0 16,-2 1-1-16,-5 1 0 15,-7-1 0-15,-3 0 1 16,-2 1-1-16,-1-1 0 15,-1 1 0-15,-3-4 0 16,2 2 0-16,-2-1 0 16,-2-2 0-16,-5-1 0 15,-1-2 0-15,-9 1 0 16,-6-3-1-16,-12 3 1 15,-11-5 0-15,-8 4 0 0,-10-1-1 16,-8 1 0-16,-8 2 1 16,0 2-2-16,-2 1 2 15,4 1-1-15,6 1 1 16,8 1-1-16,5 3 1 15,7 1 1-15,1-1-1 16,-1 3 0-16,-2-1 0 16,-9-1 0-16,-10 0-1 15,-10 0-1-15,-18-4 1 16,-9 0 0-16,-19-4 1 15,-10-1-1-15,-13-1 1 16,-8-2-1-16,-7 0 0 16,-2-2 0-16,-1 1 1 15,4-3-1-15,6 4 1 0,10-2-1 16,9 0 1-16,10 3-2 15,10 0 1-15,20 7-1 16,-7-15-2-16,19 11-4 16,-3-12-7-16,20 10-14 15,-11-15-9-15,4 4 3 16,-10-11-1-16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1.6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13735 30 0,'-39'-4'30'0,"-6"-3"1"15,-9-5 0-15,-4 2-25 16,-10-9-1-16,2 9-1 15,-14-7 1-15,2 3-1 16,-11-2 0-16,1 3-1 16,-5 1 0-16,-2 7-1 15,-6-2 1-15,2 4-2 16,-4 2 0-16,0 4 0 15,-2 0 0-15,0 2 0 0,-1-3 0 16,3 1 0-16,1 1 1 16,4-2-1-16,-1-2 0 15,4 0 1-15,5-2-1 16,0 0 0-16,-1-1 1 15,2 1-1-15,0 1 0 16,-1 2 0-16,4 1 0 16,1 1-1-16,0 0 1 15,4 0-1-15,-2 0 1 16,6 0-1-16,4 0 0 15,1-2 1-15,2-1-1 16,0 0 1-16,-2-4 0 16,1 3-1-16,1-2 1 15,-3 0 0-15,-4 1 0 0,2 2-1 16,-3 0 1-16,1 1-1 15,-2 1 1-15,-1 2-1 16,-1-1 0-16,-1 2 0 16,-1 0 0-16,0-3 1 15,-3 0-1-15,-1 2 0 16,-2-3 0-16,0 2 0 15,-3 1 1-15,-1-2-1 16,0 0 0-16,-1 3 0 16,1-2 0-16,1 1 1 15,3-1-1-15,2 0 0 16,0-1 0-16,5-1 0 15,-2 0 1-15,2-1-1 16,2 0 0-16,4 1 1 0,-2-2-1 16,4 1 0-16,0 0 0 15,-2 0 0-15,2 1 0 16,-3 1 0-16,-2-1 0 15,-2 1 0-15,0 1 0 16,-4 1 0-16,1 1 0 16,-2-1 0-16,-1 1 0 15,0 1 0-15,1-3 0 16,-1 0 0-16,-1 1 0 15,-1 2 0-15,1-4 0 16,1 1 0-16,-1 0 0 16,-2 1 0-16,0-1 0 15,0 1 0-15,-1 0-1 16,2 2 1-16,-1-2 1 15,0 1-1-15,1 1-1 0,4-2 1 16,1 1 0-16,0-3 0 16,2 2 0-16,1-1 0 15,1-1 0-15,-3 1 1 16,0-1-1-16,2 0 0 16,-7 3 0-16,-1-3 0 15,-4 2 0-15,1 0 0 16,-7 1 0-16,4-2 1 15,-4 0-1-15,-1 0 0 16,2-1 0-16,-1-1 0 16,3 1 0-16,-1 0 0 15,2-3 0-15,0 0 1 0,1 1-1 16,0 0 0-16,-1-2 0 15,0 1 0-15,0 0 0 16,-2 1 0-16,-3 0 0 16,0-1 0-16,1 0 0 15,0-1 0-15,2-1 0 16,1-1 0-16,4-3 0 15,4 0 0-15,2-2 1 16,2 1-1-16,4-2 0 16,0-1 0-16,4 0 0 15,-1 3 0-15,1 0 0 16,1 1 0-16,-1 0 0 15,0 2 0-15,2 1 0 16,0-2 0-16,1 1 0 16,1 2-1-16,-2 1 1 0,-1-3 0 15,0 4 0-15,0-1-1 16,-2 1 1-16,3 0 0 15,1 2 1-15,0-1-2 16,4 0 1-16,-1 2 0 16,4 0 0-16,0 1 0 15,0-2 0-15,3 2 0 16,3 0 0-16,0-2 0 15,7 0 0-15,2-1 0 16,3-1-1-16,7 0 1 16,1-2 0-16,7-2 1 15,0 1-1-15,9-2 0 16,2 2 0-16,3 0-1 15,8 1 0-15,11 3 0 0,0 0 0 16,-5-14 0-16,17 8-1 16,5-2 1-16,6-1 0 15,3-4 0-15,4 2 0 16,1-3 0-16,3 1 1 15,-3 2 0-15,-2-2 0 16,-6 4 0-16,-2-1 1 16,-7 2-1-16,-14 8 0 15,13-15 1-15,-13 15-1 16,-10-13 0-16,0 7 0 15,-7-1 1-15,-3 0-1 16,-3 2 0-16,-3 1 0 16,-1-2 1-16,1-1-1 15,1 1 0-15,1 1 1 0,5-2-1 16,5 0-1-16,14 7 1 15,-11-19-1-15,14 7 0 16,5-2 1-16,6-2 0 16,10-3-1-16,4 0 1 15,5-3 1-15,7 1-1 16,-2 0 1-16,0 3 0 15,-6 0 0-15,-8 3-1 16,-10 0 0-16,-12 4 0 16,-13 0 0-16,-15 5 0 15,-10-1 0-15,-11 0 0 16,-4 1 0-16,-5 1 0 15,3-2 0-15,4 1 0 0,11-4 1 16,8 1-2-16,15-6 1 16,15-1 0-16,16-5 0 15,15-4-1-15,11 1 0 16,11-4 0-16,5 0 1 15,0 1-1-15,1-1 0 16,-9 4 1-16,-14 2 0 16,-10 3 0-16,-15 1 0 15,-16 2 1-15,-13 2 0 16,-10 1-1-16,-10 2 1 15,-9 0-1-15,-4 2 1 16,0 0 0-16,-1 0-1 16,9-1 1-16,4 1-1 15,11 0-1-15,11-4 1 0,10-3 0 16,17-1-1-16,9-5 1 15,9 1-1-15,10-2 0 16,0-2 1-16,4-2-1 16,-4 2 1-16,0 3 0 15,-8-2 0-15,-6 3 1 16,-8-1-1-16,-6 2 1 15,-7 3-1-15,-10 1 0 16,-8 3 1-16,-10 4-1 16,-13 3 0-16,-11 4 0 15,-7 3 1-15,-12 3-1 16,-2 3 0-16,-1-2 0 15,6 1 1-15,11-1-1 16,12-3-1-16,18-3 1 16,24 1 0-16,2-16 0 0,29 1-1 15,14-4 1-15,12-4-1 16,8-1 1-16,3-3 0 15,-3 2 0-15,-7 2 1 16,-10 0-1-16,-15 4 0 16,-14 3 0-16,-20 5 1 15,-20 3-1-15,-19 3 0 16,-15 5 1-16,-20 2-2 15,-12 8 1-15,-13 0 0 16,-11 5 0-16,-4 3 0 16,4 1 1-16,6-1-2 15,10-1 1-15,24-4 0 16,18-1-1-16,24-6 1 15,29-6-1-15,25-6 0 0,24-7-1 16,23-1 1-16,16-2-1 16,11-2 2-16,1 0-1 15,-3 5 0-15,-9 1 0 16,-21 6 0-16,-20 6 1 15,-29 6 0-15,-26 6 0 16,-31 7 0-16,-25 7 0 16,-25 5-1-16,-20 4 2 15,-23 4-1-15,-12 0 1 16,-5 2-1-16,2-2 2 15,8-5-1-15,15-5 0 16,20-4-1-16,27-5 2 16,30-4-1-16,32-5-1 15,28-3 0-15,31-5-1 16,28-4 0-16,22-3 1 0,20 0-1 15,10-6-1-15,8 2 1 16,1-2 0-16,-2 1 1 16,-12-1-1-16,-20 3 2 15,-21 4-1-15,-23 2 0 16,-26 3 1-16,-29-2 0 15,-22 19 0-15,-27-3 0 16,-23 6-1-16,-18 2 1 16,-17 6-1-16,-11 2 1 15,-7 3-1-15,6-1 0 16,5 1-1-16,12-2 1 15,18-1 0-15,27-2-1 16,23-7-1-16,30-3 0 16,22-7 1-16,29-1 0 0,20-7 0 15,23-4 0-15,17-3 0 16,13-4 1-16,10-1 0 15,2 3 0-15,-5-2 0 16,-11 3 1-16,-20 4-1 16,-20 2 0-16,-30 8 0 15,-30 4 0-15,-30 5 0 16,-30 7 0-16,-28 6 0 15,-20 2 0-15,-24 5 1 16,-13 2-1-16,-7 0 1 16,-2-1-1-16,7 2 1 15,12-5 0-15,16-5-1 16,25-3 0-16,26-7 0 15,33-2-1-15,32-9 1 0,37-6-1 16,32-9-1-16,34-4 1 16,23-7 1-16,23-1 0 15,14-2 0-15,7 1 0 16,-7 3 1-16,-17 4-1 15,-22 5 0-15,-33 7 0 16,-32 7 0-16,-43 5 0 16,-34 7 0-16,-39 3 1 15,-32 6-1-15,-34 3 1 16,-23 7 0-16,-17 2 0 15,-12 3 0-15,-7 4 0 16,10-3-1-16,11-1 1 16,23-4-2-16,26-8 0 0,30-3 0 15,35-8 0-15,34-9-1 16,37-8 1-16,31-8 0 15,30-6 0-15,24-5 1 16,20-6 0-16,13 1 0 16,1 0 0-16,-4 4 0 15,-15 3 0-15,-25 7 0 16,-28 5 0-16,-36 8 1 15,-40 6-1-15,-38 7 1 16,-36 7 0-16,-32 0-1 16,-31 6 1-16,-21 6 1 15,-20-1-2-15,-6 2 0 16,1-1 0-16,10-3 0 15,17-3 0-15,26-8-1 0,34-2 0 16,36-8-1-16,52-17 1 16,26 9-2-16,51-16 1 15,34-9-1-15,33-6 2 16,21-7 0-16,18-2 0 15,5-4 1-15,-4 0 0 16,-15 3 1-16,-24 5-1 16,-28 4 2-16,-35 7-1 15,-35 4-1-15,-47 12 2 16,-18 2-2-16,-44 6 0 15,-27 7 1-15,-24 5-2 16,-20 5 2-16,-14 3-1 16,-6 2-1-16,-3 0 1 15,7-1-2-15,17-5 2 16,23-3-2-16,28-6 1 0,33-10-2 15,48-5 2-15,23-18-2 16,47 0 1-16,32-8 1 16,35-3-1-16,22-5 1 15,18 4 0-15,7 1 2 16,-3 8-2-16,-10 4 2 15,-18 8-1-15,-20 7 1 16,-31 4 0-16,-31 7 1 16,-38 8-1-16,-35 3 1 15,-38 8-1-15,-33 5-1 16,-37 5 2-16,-26 9-1 15,-21 0 0-15,-14 5 0 16,-8 1 0-16,3 2 0 16,9-5 0-16,23-6-1 0,32-8-1 15,36-9 1-15,44-12-3 16,32-15 1-16,73-13-1 15,23-13 0-15,47-8 1 16,25-7 0-16,26-4 1 16,17-2 0-16,9-2 1 15,4 5 0-15,-5 4 3 16,-4 3-1-16,-17 4 0 15,-20 5 0-15,-31 6 0 16,-30 7 0-16,-40 5-2 16,-37 7 1-16,-40 3-1 15,-52 14-2-15,-33 1 2 16,-31 5-1-16,-29 3 2 0,-19 3-1 15,-10 3 1-15,-1 2-1 16,5-4 1-16,17-1 0 16,22-3-1-16,28-2-1 15,37-5 0-15,35-5 0 16,31-11-1-16,51-1 1 15,38-8-1-15,34-7 0 16,39-1 1-16,30-6 1 16,32-4 0-16,23 0 0 15,21 0 0-15,16 2 0 16,10 0 1-16,-1 3 1 15,-1 2-1-15,-13 7 1 16,-22 4-1-16,-28 7 0 16,-37 3-1-16,-39 7 0 0,-53 2-1 15,-49 3-1-15,-58 2 2 16,-48-1-1-16,-50 0 1 15,-45-4-1-15,-41 0 2 16,-38 3 0-16,-32-4 1 16,-23 8-1-16,-19-4 1 15,-10 7 0-15,-7 3-1 16,11 5 2-16,17-2-2 15,33 4 1-15,36-6-2 16,48-2-1-16,56-5 0 16,58-11-2-16,61-6 0 15,76-16-1-15,57 0 0 16,55-13 0-16,58 3 0 15,36-8 1-15,45 4 1 0,25-4 1 16,25 5 2-16,11 5 1 16,53 0 1-16,-34 9 0 15,-1-3 1-15,0 7-1 16,-21 0 0-16,-19 4-1 15,-40 2-1-15,-39 1 0 16,-100 3 0-16,-19-2-1 16,-70 1 0-16,-69 1 0 15,-66 1 0-15,-64 0 0 16,-59-1 0-16,-52 3 0 15,-44 1 1-15,-38 4 2 16,-32 2-2-16,-22 7 1 16,-20 1-1-16,4 9 1 15,8 1 0-15,30 4-1 16,41 2-1-16,45 1-1 0,63 1-1 15,70-6-1-15,94-6-3 16,79-15 1-16,97-5-1 16,68-12 0-16,125-4 1 15,13-11 2-15,73-6 2 16,65 0 1-16,53-1 3 15,-17 10 0-15,8 4 2 16,5 10-1-16,-60 1 0 16,31 5-2-16,-43 1 0 15,-68-1-2-15,-77-1-1 16,-27-6 0-16,-78-4 0 15,-77-11-1-15,-83-2 1 16,-80-5 2-16,-81-3 0 16,-69 5 1-16,-75 2 1 0,-55 4 2 15,-56 9-2-15,-39 10 2 16,-36 11-1-16,-21 12-1 15,-3 5 0-15,17 10-2 16,27 3 0-16,48 5-1 16,58-1 0-16,67 2-2 15,83-4 1-15,90-8-1 16,94-9 0-16,124-13 0 15,47-5 0-15,74-13 1 16,103-6 0-16,32-10 1 16,59-4 0-16,39-1 1 15,40 4 0-15,0 4 0 16,70 4 0-16,-29 6-1 15,-36 3 0-15,-1 5 0 0,-43-1-1 16,-55 5 0-16,-76-1-1 16,-100-2 1-16,-104-3 0 15,-53-5 0-15,-95-1 1 16,-79-8 1-16,-84-4 0 15,-69-2 1-15,-71-3 0 16,-56 1 0-16,-57 1 1 16,-49 6 0-16,-38 6-1 15,-30 10 1-15,-17 8-1 16,7 14-1-16,28 4 1 15,52 4-1-15,68 4-1 16,86-2-1-16,114-6-1 16,114-16-2-16,131-6-1 15,105-17 0-15,156-2 0 0,30-12 1 16,85-2 0-16,55-6 2 15,58 1 1-15,45 10 4 16,26 4-1-16,-41 8 0 16,-59 7 0-16,23 10 0 15,-48 2-1-15,-57 9 0 16,-94 3-1-16,-99 1 0 15,-106-2-1-15,-47-2 1 16,-98-6 0-16,-85-3 0 16,-81-3 0-16,-69-4 0 15,-60-4 1-15,-49 4 1 16,-43-4 0-16,-29 4 1 15,-20-2 0-15,-4 9 0 0,12 2 0 16,31 7 0-16,45 1-1 16,66 5-1-16,77 2 0 15,87-3-2-15,98-2-1 16,92-5-1-16,92-2 0 15,67-5 0-15,73 0 0 16,79-6 0-16,6 2 1 16,21-1 0-16,10 4 2 15,1 2 0-15,-20 3 1 16,-23 0-1-16,-40 1 1 15,-82 4 0-15,-29-6-1 16,-57 4 1-16,-76-7-1 16,-68-1 0-16,-68-3 0 15,-62-1 0-15,-60-4 1 16,-42 0 0-16,-42 2 0 0,-28 2 1 15,-15 4-1-15,-3 5 1 16,14 2-1-16,28 3-1 16,44 0 0-16,55 1-2 15,70 0 0-15,64-13-1 16,76 10 1-16,68-11-3 15,110-1 3-15,5-2 0 16,42 2 1-16,21 1 0 16,7 3 2-16,-3 5-1 15,-27 4 1-15,-30 3-1 16,-99 1 1-16,-10 1 0 15,-65 2-1-15,-63-2 0 16,-64-1 1-16,-59-3-1 16,-52-2 1-16,-43-1 1 0,-33-2-1 15,-19 1 0-15,-4-1 0 16,8 1 0-16,27-1-1 15,35 2 0-15,53 0-1 16,55 0-1-16,64-9-1 16,62 13 0-16,62-5 1 15,41-3-1-15,42 3 1 16,25-1 0-16,8 1 2 15,-3 2 0-15,-21 4 2 16,-30 2-1-16,-40 3 0 16,-43-2 0-16,-55 3 0 15,-51 2 0-15,-53-2 0 16,-43 1 0-16,-40-2 1 15,-23 2-1-15,-21 1 0 0,-7-1 0 16,7 1-1-16,17-1 0 16,28 1-1-16,31-2 0 15,46 0-1-15,42-3 0 16,48-1-1-16,40-2 2 15,46-3-1-15,27 0 2 16,34 2 0-16,16 1-2 16,8 0 2-16,-5 4 0 15,-16 0 0-15,-25 3 0 16,-37 0 2-16,-37 2-4 15,-52-3 4-15,-48-2-2 16,-45 1 1-16,-39-3 0 16,-42 1 0-16,-22 3 0 0,-18-4 0 15,-7 2-1-15,2-1 0 16,14 3 0-16,26 1-1 15,31-3-1-15,42 1-2 16,40-5 1-16,53-2-1 16,40-7 0-16,51-1 1 15,33-5 0-15,38 1 1 16,25-3 1-16,13 3 1 15,4 4 1-15,-12 1 0 16,-19 5 0-16,-34 3 0 16,-37 2 1-16,-51 4-2 15,-54-1 1-15,-51 1 0 16,-46-1 0-16,-45 0 1 15,-28 1 0-15,-30 0-1 16,-9 2 1-16,-4-2-1 0,13-2 0 16,20 1-1-16,30 0 0 15,40 0-2-15,40-2 0 16,52-1 0-16,45-4 0 15,52 1 1-15,38-2 0 16,38 2 1-16,28 0 0 16,21-1 1-16,7 4-1 15,-1 3 1-15,-14 2 0 16,-30 1 0-16,-30 3-1 15,-49-1 2-15,-46 4-1 16,-59-4 0-16,-51 1-1 16,-51-3 1-16,-43 0 1 15,-38-2-2-15,-29 2 1 16,-13-2 1-16,-6 0-1 0,11 1-1 15,25-2 0-15,34-2 0 16,40 3-1-16,51-3-1 16,58-3 1-16,61-3 0 15,55-5 0-15,64-1-1 16,42 0 2-16,45-1 0 15,26-1-1-15,16 5 1 16,-8-1 1-16,-16 3-1 16,-32 3 1-16,-50 1 0 15,-48 0-1-15,-64 2 1 16,-59 0 0-16,-62 0 0 15,-50-2-1-15,-51-1 2 16,-37-1-2-16,-34-2 1 16,-21-1-1-16,-7-2 0 0,3-3 1 15,18 0-1-15,27-2 0 16,42 0 0-16,48-1 0 15,59-2-1-15,60 0 0 16,71-2-1-16,54 0 0 16,57 2 1-16,38 1 0 15,35 4 1-15,18-2-1 16,1 3 1-16,-11 4 0 15,-30 3 0-15,-34 4 1 16,-51-1 0-16,-48 2 1 16,-61-2-1-16,-58 3 2 15,-55-1-1-15,-45 0-2 16,-46 0 3-16,-35-3-3 15,-25 1 2-15,-14 1-2 16,-2-1 2-16,10 2-3 0,24-2 2 16,31 1-1-16,43 1-1 15,47-2 0-15,59 1 0 16,53-3 0-16,63 2-1 15,47-2 1-15,53 2 0 16,33-1 0-16,35 2 0 16,19 4 1-16,5-1-2 15,-12 4 2-15,-26 1-1 16,-34 0 1-16,-52-1 0 15,-55 0 0-15,-65-1 0 16,-66-3 1-16,-60-2 1 16,-56-3-1-16,-46 1 0 0,-42-4 0 15,-28 3 0 1,-18 0 0-16,-7-5 1 0,8 3-2 15,17 1 1-15,32-3-1 16,37 1 0-16,49 1-1 16,60-4 0-16,55-4 1 15,66 1-1-15,56-3 0 16,58 1 0-16,40-1 1 15,41 2 0-15,21 1-1 16,11 1 1-16,-6 4-1 16,-25 1 1-16,-33 2 0 15,-49-2 0-15,-51 0 1 16,-66 0-1-16,-59 0 1 15,-66-4 0-15,-50-1 0 16,-51-2 0-16,-36-2 0 16,-31-1-1-16,-16 0 1 0,-10-3-1 15,11 1 0-15,19-3 0 16,30 0 0-16,43 3 0 15,47-3 0-15,59 1-1 16,66 4 1-16,52-15-1 16,59 8 1-16,59-1-1 15,43 2 1-15,36 1 0 16,19-1-1-16,4 2 1 15,-10 5 0-15,-28 0 0 16,-37 2 0-16,-51-1 1 16,-53 3-1-16,-69-1 1 15,-58 1-1-15,-57-2 1 16,-55 0 0-16,-47 0 0 0,-45-1-1 15,-32 2 1-15,-29-2-1 16,-11 2 0-16,-2-1 0 16,17-2-1-16,28 0 1 15,45-2-1-15,57-2 0 16,68-5 0-16,71-4 0 15,76-4-1-15,67-1 1 16,65-3 0-16,45 5 0 16,42 4 1-16,19 4 0 15,8 5 0-15,-11 5 0 16,-28 7 0-16,-35 1 1 15,-46 2-1-15,-52 0 1 16,-62-5 0-16,-62-8 0 16,-48 8-1-16,-56-11 1 0,-51-3 0 15,-40-6-1-15,-41-3 1 16,-32-2-1-16,-24 0 0 15,-19-3 0-15,-16-2 1 16,-9 3-1-16,-7-1 0 16,-7 4 1-16,-1 1 0 15,0 1-1-15,-1 3 1 16,8 3 0-16,8 1-1 15,11 6 1-15,15 3 0 16,16 1 0-16,25 4-1 16,24 2 1-16,26 3-1 15,27 1 1-15,20 2 0 16,23-3 0-16,16 2-1 15,16-2 0-15,9 2 0 16,1-1 1-16,-2-1 0 0,-8-1-1 16,-10 2 1-16,-14-3-1 15,-15 4 1-15,-20-2 0 16,-14 1 1-16,-15-2-2 15,-9-1 1-15,-1 0 0 16,3-1-1-16,5-3 1 16,12-2-1-16,19-4 0 15,16-2-1-15,18-1 1 16,15-3 0-16,12-1-1 15,6-4 0-15,4 0 0 16,-6 1 0-16,-7-2 0 16,-5 3 1-16,-14 1-1 15,-12 2 0-15,-8 2 0 16,-6 0 1-16,-6 3-1 0,-2-2 0 15,2 5 0-15,5-2 0 16,7 0 1-16,5 0-1 16,7 0 0-16,0 1 0 15,6 1 1-15,1 0-1 16,0 2 1-16,-2 0-1 15,0 3 0-15,-1-1 0 16,0 0 1-16,5 2-1 16,1-2 1-16,8-1-1 15,4-1 0-15,2 1 1 16,6-2 0-16,5-3-1 15,-3 1 1-15,3 0 0 16,-1-1-1-16,-4-1 1 0,-2 0-1 16,4 1 1-16,-5-1 0 15,3 0 0-15,0-2-1 16,4 2 1-16,0-1 0 15,6 1 0-15,3 0 0 16,1-2-1-16,2 3 1 16,-1-1 0-16,0 1 0 15,-4 0 0-15,0 2 0 16,-3 1-1-16,-2-1 1 15,-4 3 0-15,1-1 1 16,1 2-1-16,-1 0 0 16,3 0 0-16,3-1 0 15,6 0 1-15,6 1-1 16,6-2 0-16,7 0-1 0,4-1 2 15,8-2-1-15,4-1 0 16,3-2 0-16,2-1 0 16,-1-3 0-16,1-1 0 15,1-1 1-15,-3-4-1 16,0 1 0-16,0-2 0 15,0 0 1-15,0 2 0 16,3-1 0-16,2 1 0 16,6-1 0-16,9 1-1 15,8-2 1-15,12-2-1 16,14-1-1-16,18-4 0 15,16-5-1-15,18 0 0 16,19-8 0-16,20 0-1 16,14-4 0-16,17 2 1 0,5 1-1 15,11 3 1-15,2 5 1 16,2 4 0-16,-3 6 0 15,-7 7 0-15,-5 4 0 16,-11 8 1-16,-1 5-1 16,-11 1 1-16,-4 7 0 15,-2 5 0-15,-4 2-1 16,2 1 1-16,2 4 0 15,1 1 0-15,6-2 0 16,4 1 0-16,13-3 0 16,6 0 0-16,8-7 0 15,10-1 0-15,10-6 0 16,11-3 0-16,11-1 1 15,5-4-1-15,9 0 1 16,5-3-1-16,4-2 1 0,5 1-1 16,2-2 1-16,2 2 0 15,1-4 0-15,1 2 0 16,0-1-1-16,1 1 2 15,0 0-1-15,-1 2 0 16,1 0 0-16,-4 1 0 16,4-1 1-16,-1 1-1 15,2-2 0-15,2 0 2 16,-2 1-3-16,1-2 2 15,-1 0-2-15,2 1 1 16,3 0 0-16,4 0 0 16,3-2 0-16,4 2-1 0,7-1 1 15,6 2-1-15,3-3 0 16,3 3-1-16,-1-2 0 15,-1 4 1-15,-4 2-1 16,-3 0 0-16,-8 2 0 16,0 3-1-16,-4 0 1 15,-5 2-1-15,3 1 1 16,0 0-1-16,0 1 1 15,0-2 0-15,3-2 0 16,-2 0 0-16,-2-1 1 16,0-3 0-16,-3-1-1 15,-4-4 2-15,-1 0-1 16,-6-3 0-16,-1-1 0 15,-6-2 0-15,-3 0 0 16,-4-1 0-16,-4-2 1 0,-4 0-1 16,-7-4 0-16,-5-3 1 15,-7-3-1-15,-7-3 0 16,-5-4 0-16,-13-5 1 15,-7 1-1-15,-10-2 0 16,-11-1 0-16,-11 3 1 16,-10-1-1-16,-9 2 0 15,-10-1 1-15,-7-4-2 16,-9 2 2-16,-7-1-2 15,-3 2 2-15,-6 2-2 16,-9 1 1-16,-13 2 0 16,-7 1-1-16,-16 4 1 15,-16 3 0-15,-20-1 0 16,-26 1 0-16,-21-1 0 0,-25 2 0 15,-21 1 1-15,-21 2-1 16,-20 3 1-16,-13 4-1 16,-11 3 0-16,-8 4 1 15,-6 4-2-15,0 5 2 16,-2 4-2-16,-1 3 1 15,0 3 0-15,3-3 0 16,-1 1-1-16,4-3 2 16,-4 0-2-16,3-3 1 15,3-3 1-15,0-1 0 16,4 1-1-16,6-1 1 15,3 2 1-15,10-3-1 16,6 5-1-16,7 0 1 16,7-1-1-16,8 6 1 0,7-1-1 15,0 0 1-15,0 0-1 16,-2-3 0-16,1 0 1 15,-6-2 0-15,-8-3-1 16,-2-5 2-16,-9-1-2 16,-5-4 1-16,-6 3 0 15,-7-2 0-15,-3 0-1 16,-5 2 1-16,-4 1-1 15,0 1 0-15,-5 3-1 16,-1 1 1-16,2 0-1 16,-6 2 0-16,-6 0 0 15,-1 0-1-15,-2 2 0 16,-2-2 1-16,-1 2 0 15,2-2-3-15,0 0 2 16,12-1 0-16,9-1 1 0,8-2-1 16,8-2 1-16,6 3 0 15,10-4 0-15,7 1 1 16,5-1-1-16,1-1 1 15,2 3-1-15,4-2 2 16,2 1-2-16,-2 3 1 16,1-2-1-16,0 0 1 15,0 2 0-15,2-3-1 16,1 0 1-16,3 0 0 15,-2-2 0-15,6-1 0 16,2 1 0-16,3-3 0 16,1 2 0-16,3-1-1 15,5 3 1-15,4-2 0 16,1 1 0-16,4 0 0 0,5 1 0 15,0-2 0-15,5-7 1 16,4 5-1-16,4-7 0 16,2 0 0-16,5-2 0 15,2 2 1-15,1-2-1 16,3-1 0-16,2 5 0 15,1-5 0-15,0 6 0 16,0-2 1-16,1-2 0 16,6-1-1-16,7-3 2 15,10-1-1-15,13-4 0 16,18-4 0-16,18-6 1 15,27-8-3-15,23-1 0 16,26-6-1-16,30 0 0 16,20-3-1-16,22 4-1 15,14-2 0-15,15 9 0 0,6 6 0 16,8 8 1-16,-3 4 0 15,0 11 1-15,-3 8 1 16,-4 8 0-16,-6 6 0 16,-10 7 0-16,-5 13 1 15,-5 2 0-15,-4 8 0 16,-6 3 0-16,-1 4 1 15,-1 2-1-15,10-2 1 16,9-2 0-16,9-6 0 16,13-4 0-16,15-5 0 15,16-9 1-15,16-3-1 16,16-8 1-16,10-3 0 0,14-7-1 15,11-1 1-15,14-4 0 16,3-1 0-16,8-3 0 16,8-2-1-16,6-4 2 15,1 2-2-15,3-3 2 16,0-2-3-16,-3 0 2 15,1 0-1-15,-6-1 0 16,-3-1 0-16,-9 1 0 16,-7-1-1-16,-9 2 1 15,-6 2 0-15,-12 1-1 16,-6 3 1-16,-13 2-1 15,-4 4 0-15,-8-1 0 16,-1 4 0-16,-1-1-1 16,6 1 1-16,5-1-1 15,2 0 0-15,7-1 0 0,5 0 0 16,2-1 0-16,2-2 0 15,-4-1 0-15,-3 3 0 16,-9-3 0-16,-6 0 1 16,-10-1-1-16,-7 0 0 15,-10-1 1-15,-10-2 0 16,-10-4-1-16,-8 0 1 15,-9-5 1-15,-8-3-1 16,-9 0 0-16,-6-6 1 16,-7 1 0-16,-5-1-1 15,-7 0 2-15,-9-1-2 16,-10 3 1-16,-11 2 0 15,-17 2 0-15,-15 1-1 16,-25 1-1-16,-26 0 2 0,-26-2-3 16,-34 0 3-16,-31-2-3 15,-29-5 3-15,-32-1-2 16,-23-4 2-16,-24 0-1 15,-20 1 1-15,-11-1 0 16,-8 4 0-16,0 5 0 16,-3 7 1-16,2 6-1 15,3 8 0-15,7 8 0 16,7 5-1-16,1 7 0 15,2 5 0-15,3 2-1 16,-4 1 1-16,1 0-1 16,-4-1 1-16,-1 0 0 15,-3-3 0-15,3-1 0 16,-5-2 2-16,-1-5 0 0,6 2-1 15,1-2 1-15,4-1-2 16,4-4 1-16,7 0 0 16,0-1 1-16,11-3-2 15,1-2 1-15,6-2-1 16,5-3 0-16,-2-1 1 15,1-1-1-15,0-2-1 16,0 0 1-16,-7 0 0 16,2 2 0-16,-5 2-1 15,-3 3 1-15,-1-1 0 16,-1 6-1-16,0 0 1 15,1 5-1-15,-2-1 1 16,2 3-1-16,0 3 0 0,2 0 0 16,0 1-1-1,-3-1 0-15,1 1 0 0,0-2 0 16,-1 0 0-16,4 0 0 15,-2 0 0-15,4-2 1 16,6-2 0-16,1 2 0 16,7-3 1-16,3 0-1 15,2-1 1-15,9-3-1 16,4 0 0-16,0-2 0 15,2-3 0-15,3 0 1 16,1-3-1-16,-5 2 1 16,-2 0-1-16,0-1 1 15,-6 5 0-15,-3-1 0 16,-2 3 0-16,1 0 0 0,-2 2 1 15,7 2-1-15,5-1 0 16,7-3 1-16,6 0-1 16,9-1 0-16,9-2 0 15,10-3 1-15,4-3-1 16,6 1 0-16,3-6 0 15,1 4 0-15,4-3 0 16,0 0 0-16,3 1 0 16,-1 0 2-16,6 1-2 15,3 1 2-15,6 3-2 16,9-2 2-16,10 1-1 15,12-3 0-15,14-1 0 16,16 0-2-16,19-5 2 16,14-3-2-16,16-4 1 15,15-5-2-15,12-2 2 0,11-6-2 16,8-5 2-16,5-4 0 15,6 1-1-15,5-1 0 16,1 1 1-16,3 4 0 16,-2 2-1-16,-1 8 1 15,0 4-1-15,-1 5 0 16,-3 4 0-16,-3 6 0 15,-2 3 1-15,-3 0-1 16,-3 2 0-16,1 3 0 16,-9 1 0-16,-2 1 1 15,-8 1 0-15,-3 1-1 16,-8 2 1-16,-9-3 0 15,-10 3 1-15,-11 0-1 16,-21-6 1-16,6 22-1 0,-23-9 0 16,-15 2 1-16,-12 3-1 15,-17 6 1-15,-11-1-1 16,-18 2 0-16,-13 2 0 15,-13-3 0-15,-5 0 0 16,-8-2 0-16,0-3 1 16,2-5 0-16,7-5-1 15,11-3 1-15,17-6 0 16,15-6 0-16,18-3-1 15,20-5 1-15,18-8-2 16,26-4 1-16,19-6 0 16,25-6 0-16,14-2-1 15,18-8 0-15,15-1 0 16,11-2 1-16,7-2-1 0,-3 0 2 15,-3 3 0-15,-14 1 0 16,-11 4 1-16,-16 3-1 16,-18 3 1-16,-23 2-1 15,-20 4 1-15,-22 4-2 16,-25 7-1-16,-21 9 1 15,-23 4 0-15,-19 8 0 16,-17 7 0-16,-16 8 0 16,-12 8 0-16,2 1 2 15,5 2-1-15,11-1 0 16,16-3-1-16,24-1 0 15,25-7 0-15,28-3-1 16,38-10 1-16,16 0-2 16,36-11 1-16,25-4 0 15,22-7 1-15,24-3 0 0,11-4 0 16,13-5 0-16,8-3 0 15,4-1 1-15,-4 2-1 16,-9 2 1-16,-10 6-1 16,-17 3 0-16,-19 6 0 15,-24 6 0-15,-24 8-1 16,-24 11 1-16,-27 10 0 15,-26 10-1-15,-26 7 1 16,-26 10 0-16,-22 5 1 16,-22 11-2-16,-11 6 0 15,-12 2 2-15,1 2-2 16,5-4 1-16,14-1-2 15,29-3 1-15,32-10-2 16,37-10 1-16,35-14 0 0,40-12-1 16,36-21 0-16,38-10 1 15,23-15 1-15,28-12 0 16,23-11 0-16,17-10 2 15,12-1 2-15,16-6-1 16,3 0 0-16,-3 2-1 16,-11 3 0-16,-15 6-1 15,-37 10-2-15,-34 19-3 16,-50 9 0-16,-50 28 0 15,-56 14 1-15,-49 21 1 16,-53 18 4-16,-43 16-1 16,-39 21 4-16,-38 10 0 15,-13 22 2-15,-30 0 0 0,1 18-2 16,-7 5 2-16,10 8-5 15,18-6 1-15,34-12-1 16,40-16-2-16,48-26-1 16,60-25 0-16,49-34 0 15,60-33-2-15,52-38 0 16,49-31 1-16,35-23 0 15,37-27 2-15,21-15 1 16,23-17-1-16,13-10 1 16,14-1 2-16,3 1 1 15,-9 9-2-15,-8 5 2 16,-26 12-1-16,-32 21 0 15,-41 22 0-15,-44 18 0 16,-55 22-1-16,-50 22-1 0,-57 25 0 16,-44 27 2-16,-49 16-3 15,-37 17 3-15,-32 17-2 16,-25 19 0-16,-21 15 0 15,-5 10 1-15,0 2 0 16,11 4-2-16,15-6 2 16,32-6-3-16,35-15 1 15,42-17 0-15,49-29 0 16,46-28-2-16,50-27 1 15,44-29 0-15,53-27 0 16,37-28 1-16,84-20 0 16,-14-16 1-16,23-9 1 15,19-7 1-15,12-2-1 16,-1 2 2-16,-10 12-1 0,-21 17-1 15,-78 18 1-15,5 19-1 16,-49 25-1-16,-51 27 0 16,-60 28 0-16,-54 29 1 15,-53 22-2-15,-54 22 0 16,-40 19 0-16,-41 22 1 15,-32 13-1-15,-22 10 2 16,-15 3-1-16,1 11-1 16,-1-2 2-16,25-3 0 15,26-11-1-15,42-19 0 16,49-19-1-16,52-22-1 15,64-32 0-15,51-33 0 16,61-30-1-16,54-32 0 16,53-30 1-16,39-25 0 15,38-18 1-15,29-20 2 0,26-10-1 16,17-10 2-16,9-2-1 15,-5 7 3-15,-12 11-2 16,-23 10 2-16,-34 15-1 16,-46 24-1-16,-51 24 0 15,-58 20-1-15,-62 28 0 16,-65 22-2-16,-62 24 1 15,-57 20-2-15,-57 25 1 16,-42 22 1-16,-46 19-1 16,-28 20 2-16,-27 15 0 15,-6 19-2-15,-5 5 2 16,15 8 0-16,24-12 1 15,43-7-3-15,47-21 2 0,56-24-5 16,63-31 3-16,66-42-2 16,71-38 1-16,60-49-1 15,67-37 0-15,47-40 1 16,57-31 0-16,84-32 4 15,-4-18-2-15,25-11 3 16,14 3 1-16,7 5-1 16,-9 18-1-16,-22 17 1 15,-36 21 0-15,-88 30-2 16,-10 28-1-16,-62 25 0 15,-65 31-1-15,-67 24 1 16,-68 30-1-16,-58 24 2 16,-62 19-1-16,-46 24 3 15,-47 16-1-15,-27 20 0 0,-30 14-1 16,-9 12 1-16,-8 5-2 15,9 6-1-15,24-2 1 16,29-7-3-16,40-18 1 16,48-21-1-16,53-25 1 15,52-29-2-15,64-30 2 16,52-36 0-16,55-36 1 15,41-33 0-15,51-28 2 16,39-32 0-16,39-25 1 16,35-21 0-16,28-12 1 15,15-7 0-15,12 6 0 16,-1 13-1-16,-16 16 1 15,-27 30-1-15,-46 33 0 16,-52 28-1-16,-61 36-1 0,-68 33 0 16,-75 36-1-16,-70 31 2 15,-65 26-1-15,-61 19 0 16,-49 16-1-16,-41 19 1 15,-34 12-2-15,-20 8 4 16,-11-1-4-16,1 1 0 16,1 0 1-16,25-5-1 15,21-7 1-15,39-15-1 16,42-20 0-16,51-15-1 15,52-27 1-15,57-28 1 16,66-35-1-16,51-41 0 16,62-32 1-16,47-33 0 15,97-30 2-15,-5-31 1 16,40-15 0-16,31-14 1 15,16-4 0-15,8 6 1 0,-10 14-1 16,-21 16 0-16,-84 26 0 16,-4 28-3-16,-60 29 0 15,-71 32 0-15,-74 34-2 16,-70 30 1-16,-73 32 0 15,-58 20 1-15,-51 23 0 16,-41 20 0-16,-31 17-1 16,-22 11 2-16,-13 6-1 15,1 6-2-15,6 1 1 16,16-2 0-16,29-10-1 15,39-18 0-15,43-25 0 16,56-26-1-16,59-30 1 16,61-38 0-16,67-42 1 15,55-34-1-15,60-30 2 0,43-28 1 16,46-25 1-16,80-13-1 15,-10-14 2-15,13 3 1 16,14 2-2-16,-2 10 0 16,-13 9 0-16,-26 19-2 15,-38 26 1-15,-94 21-1 16,-24 28 0-16,-68 25-1 15,-71 33 0-15,-76 30 2 16,-70 27 0-16,-67 26 1 16,-53 20-1-16,-47 24 2 15,-36 15-2-15,-22 14 1 16,-6 4-2-16,3 10 0 15,14-5-1-15,36-8 0 16,40-17-2-16,55-24 1 0,64-34 0 16,68-37-1-16,72-41 1 15,74-42 0-15,74-40 1 16,59-37 1-16,64-27 1 15,46-22-1-15,41-11 2 16,20-2 0-16,12 4 1 16,-3 12-1-16,-23 12 0 15,-30 22 0-15,-51 25-1 16,-53 25 0-16,-67 26-1 15,-61 27 0-15,-72 30 0 16,-66 24 1-16,-63 25-1 16,-57 20 1-16,-52 17 0 15,-44 21-1-15,-39 19 1 16,-29 14-1-16,-27 10 1 15,-3 13-2-15,0 4 1 0,19-2-1 16,33-7-1-16,44-21 2 16,59-36-3-16,72-36 0 15,82-50 1-15,80-50 0 16,91-47 2-16,74-42-1 15,73-38 1-15,56-29 0 16,94-12 1-16,-14-7 1 16,17 7 0-16,1 12 2 15,-20 17-3-15,-27 23 0 16,-48 26-1-16,-57 27 1 15,-110 27-1-15,-26 29 0 16,-78 30 0-16,-75 26 0 0,-70 25 0 16,-64 17 1-16,-57 17-1 15,-42 17 1-15,-39 11 1 16,-32 17-1-16,-19 11 0 15,-12 11-1-15,-9 8 2 16,5 9-3-16,11 3 1 16,25-6 0-16,38-11-2 15,51-23 1-15,63-29-1 16,68-35 0-16,80-44 1 15,71-49-1-15,79-42 1 16,68-39-1-16,62-31 2 16,49-25 0-16,40-16 2 15,25-7-1-15,58 3 0 16,-34 10 1-16,-11 14-1 15,-20 20 0-15,-37 23 0 0,-46 23-1 16,-61 25 0-16,-61 26 0 16,-116 27-1-16,-35 27 1 15,-75 28 0-15,-68 20 1 16,-62 21-1-16,-53 18 1 15,-44 16 0-15,-39 19 1 16,-26 14-1-16,-12 12 0 16,-11 10 0-16,10 5-1 15,20-2 0-15,38-4 0 16,47-18-1-16,63-27 0 15,72-35-1-15,79-42 0 16,89-49 0-16,74-44 2 16,79-43-2-16,62-36 1 15,62-26 0-15,40-20 1 0,35-11 1 16,24-3 0-16,50 5-1 15,-41 12 1-15,-14 17-1 16,-27 21 0-16,-46 26 0 16,-54 25 0-16,-65 24-1 15,-73 32 1-15,-128 25-1 16,-38 28 1-16,-82 26 0 15,-68 18 1-15,-63 15 1 16,-48 17-1-16,-45 13 1 16,-28 17 0-16,-16 11 0 15,-4 7-2-15,8 4 2 16,17 5-2-16,29-3 2 15,38-9-4-15,58-14 2 16,64-28-2-16,72-30 0 0,72-42-1 16,81-42 1-16,69-47 0 15,82-39-1-15,57-33 2 16,61-26-2-16,41-17 3 15,33-11 0-15,17-3 3 16,44 13-5-16,-54 17 4 16,-34 16-2-16,-44 26 0 15,-67 26 0-15,-67 23 0 16,-85 31 0-16,-76 29-2 15,-133 29 2-15,-35 24 0 16,-69 19 2-16,-59 21 1 16,-53 16-1-16,-38 19 0 15,-27 15 0-15,-7 10 0 16,-3 5 1-16,22 6-2 0,30-5 1 15,47-11-3-15,61-22 1 16,71-31-1-16,82-39 0 16,77-40-2-16,90-42 0 15,78-42 2-15,82-35-1 16,98-29 1-16,15-18-1 15,35-8 3-15,28-3-1 16,1 6 1-16,-1 10-1 16,-28 16 0-16,-44 21-1 15,-93 23 0-15,-28 20 1 16,-73 23-1-16,-84 27 0 15,-78 23 1-15,-81 26 1 16,-75 19 0-16,-66 18 1 0,-56 18 1 16,-42 16-1-16,-37 16-1 15,-17 11 1-15,-13 11 0 16,3 0 1-16,24 3-3 15,27-7 1-15,52-13-3 16,58-18 2-16,69-28 0 16,82-36-1-16,84-34-2 15,85-36 0-15,73-35 3 16,123-34-2-16,10-25 1 15,49-19 0-15,33-9 2 16,24-3-1-16,0 6 1 16,-13 9 0-16,-28 16-1 15,-89 22 0-15,-12 19 0 16,-67 20 1-16,-70 21-2 15,-79 22 1-15,-76 20 0 0,-74 26 0 16,-64 19 1-16,-60 17-1 16,-44 16 2-16,-41 17-1 15,-28 14 0-15,-16 9-1 16,3 8 1-16,10-6 0 15,20-4-1-15,31-13 1 16,40-11-1-16,52-16 0 16,60-18-1-16,58-21 1 15,65-24-1-15,67-24 0 16,68-24 1-16,104-19-1 15,18-19-1-15,55-12 1 16,37-11 1-16,29-3-1 16,5 1 0-16,-7 12 0 15,-36 11 0-15,-84 18-1 0,-24 16 2 16,-71 20-1-16,-77 18 1 15,-80 19-1-15,-77 16 0 16,-70 15-1-16,-54 17 1 16,-52 12 2-16,-30 10-1 15,-31 8 0-15,-11 6 3 16,-12 4-2-16,9 4 0 15,15-4 0-15,25 0 0 16,40-12 0-16,44-10-1 16,56-16 0-16,59-19-3 15,73-26 2-15,71-28 0 16,70-23-2-16,60-26 1 15,59-13 0-15,40-13 1 16,35-6-1-16,10-1 2 0,-6 11-1 16,-27 15 1-16,-43 16 0 15,-54 16 1-15,-67 16-1 16,-71 17 0-16,-77 19 0 15,-68 12 1-15,-68 14-1 16,-54 12 0-16,-47 14 1 16,-36 11 0-16,-27 8 0 15,-9 10 0-15,-6 3 0 16,17 0-2-16,27-7 2 15,42-11-1-15,53-14 1 16,60-23-3-16,73-23 1 16,75-28 0-16,83-25 0 15,64-21 0-15,106-15-1 0,6-8 2 16,42-6-2-1,14 3 2-15,7 7 0 0,-23 19-1 16,-39 16 1-16,-46 11 0 16,-114 24 0-16,-28 15 0 15,-77 18 0-15,-73 11 1 16,-73 7-1-16,-58 12 0 15,-47 2 1-15,-36 4-1 16,-27-1 1-16,-4 2-1 16,-5-4 2-16,9 2-2 15,24-7 2-15,35-11-2 16,38-8 0-16,46-7 0 15,58-11 0-15,57-13-1 16,66-16 0-16,56-18 0 0,62-10 0 16,49-10 0-1,46-6 0-15,32-3 1 0,23-2-1 16,-1 3 2-16,-10 5-1 15,-25 10 3-15,-44 9-3 16,-50 8 0-16,-64 9 1 16,-65 7 0-16,-72 5 0 15,-61 8-2-15,-61 4 1 16,-49 5-2-16,-41 3 3 15,-34 0-2-15,-22 3 0 16,-16-2 1-16,-3-1 0 16,-4-2 0-16,3-1 0 15,11 1 0-15,11-1 1 16,24-3-1-16,30-2 0 15,36-2 1-15,47-6-1 0,51-8-1 16,65-10 0-16,60-13-1 16,70-8 0-16,52-14 0 15,59-2-1-15,38-9 2 16,34 0-1-16,11-5 2 15,-3 6-1-15,-17 8 2 16,-37 8-1-16,-46 8 1 16,-64 7 1-16,-61 9-2 15,-79 9 2-15,-70 14-1 16,-73 9 1-16,-62 6-1 15,-56 4 1-15,-42 6-1 16,-36 4 1-16,-22 2-1 16,-3 2 1-16,10-6-1 15,23-5 1-15,38-7 0 0,45-7-1 16,58-15-2-16,61-7-1 15,63-17 0-15,68-7 0 16,55-13 0-16,61-7-1 16,46-6 2-16,48-1-2 15,33-4 3-15,30 1-1 16,12 2 1-16,-5-2 1 15,-6 6-1-15,-33 7 2 16,-40 8 0-16,-57 3 0 16,-57 13 0-16,-68 7 1 15,-65 14-1-15,-63 14 1 16,-58 11-1-16,-51 12-1 15,-43 15 1-15,-33 13-1 16,-30 11-1-16,-14 13 1 0,-11 6-2 16,11 8 0-16,29-10-7 15,62 7-7-15,49-40-7 16,110-7-2-16,70-53-6 15,128-21-7-15,95-31 0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17721 17166 48 0,'-109'-7'35'0,"-4"0"3"16,-11-9-4-16,-14 2-35 16,1 1 1-16,-4-1-1 15,-8-2 2-15,-5-1-2 16,-8 0 1-16,-6 1 0 15,-8 4 1-15,-10 4-1 16,-4 8 0-16,-4 6 1 16,5 9-2-16,5 5 0 0,19 6-4 15,12-2-18-15,41 4-11 16,30-10-4-16,49-6 2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42:22.5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17755 16997 15 0,'-130'14'29'0,"-24"-8"3"16,-18-1-1-16,-14-3-28 15,-19-11 0-15,-4 9 2 16,-20-12 2-16,1 11 0 16,-11-11-1-16,5 15-2 15,-6 0-1-15,12 10-3 16,9 11-5-16,1 3-30 15,33 5-1-15,17 1 0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0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2671 2723 59 0,'14'-10'34'16,"3"-1"-3"-16,5 0 0 15,1-4-29-15,6 4 0 16,3-2-2-16,-2 1-1 16,2 7-6-16,-7-7-10 15,0 12-13-15,-5 4-3 0,-5 4 1 16,-5 5 0-16</inkml:trace>
  <inkml:trace contextRef="#ctx0" brushRef="#br0" timeOffset="190.0189">2701 2959 82 0,'-14'20'36'0,"14"-20"0"16,-7 11 1-16,7-11-32 15,26-14-2-15,-1-3-2 16,11 0-1-16,9 1-6 15,-3-11-23-15,14 9-7 16,-3-2 0-16,4 5-3 0</inkml:trace>
  <inkml:trace contextRef="#ctx0" brushRef="#br0" timeOffset="1203.1199">3584 2694 40 0,'-7'17'30'16,"2"-1"2"-16,-4 10 0 15,-5 0-25-15,7 17 1 16,-8-5-1-16,6 10 0 16,-3-5-4-16,3 3 3 15,1-8-4-15,5-2-1 16,0-13 0-16,5-7 1 0,-2-16 0 15,0 0-1-15,15-20 1 16,-4-8-1-16,-2-12 1 16,1-3 0-16,1-7 0 15,-1-2-2-15,-3 0 1 16,1 1-1-16,-2 5 1 15,0 9-1-15,-3 7 0 16,2 6-1-16,-3 7 2 16,-2 17 0-16,7-12-1 15,-7 12 1-15,13 18 0 16,-5-1 0-16,4 4-1 15,3 3 2-15,0 3-1 16,6-2 0-16,1 0-1 16,2-4 2-16,3-5-2 15,1-5 2-15,1-9-1 0,3-7-1 16,-1-11 1-16,0-7-1 15,3-10 1-15,-1-3 0 16,-1-6 0-16,-3 1 0 16,-6 2 0-16,-1 4 0 15,-7 7 0-15,-2 10 0 16,-13 18 0-16,10 1 0 15,-11 21-1-15,-2 13 2 16,-3 12-1-16,0 10 1 16,0 9-3-16,4 1 1 15,4 1-2-15,2-10-1 16,9-3-3-16,-1-20-10 15,15-1-22-15,-3-22 0 16,9-1-1-16,-7-16 2 0</inkml:trace>
  <inkml:trace contextRef="#ctx0" brushRef="#br0" timeOffset="1624.1616">4329 2875 78 0,'-3'21'35'0,"0"-10"0"15,6 9-1-15,-3-10-30 16,11 0-1-16,6-10 1 16,7-2 1-16,2-9-2 15,9-6 1-15,1-3-2 16,5-3 1-16,-2-7-1 0,-1 0-1 15,-9-1 0-15,-4-3-1 16,-9 4 1-16,-7 1-1 16,-13 5 0-16,-9 8 0 15,-9 4 1-15,-7 10 0 16,-4 10-1-16,-4 9 2 15,-3 12-1-15,1 12 1 16,2 7-1-16,3 1 0 16,11 2-1-16,5-2 1 15,12-8-1-15,14-5-1 16,12-12 0-16,14-17-1 15,18-13 0-15,13-20-5 16,21-5-3-16,-1-25-28 0,19-1 2 16,-10-20-2-1,5 2 0-15</inkml:trace>
  <inkml:trace contextRef="#ctx0" brushRef="#br0" timeOffset="1825.1825">5179 2096 107 0,'-30'28'38'15,"7"22"-1"-15,-5 2-6 16,7 18-30-16,5 8 0 16,5 11 0-16,2 1 1 15,4 7-1-15,8-3-2 16,-1-5-2-16,11 6-10 0,-13-28-23 15,15-4-1-15,-11-19-1 16,7-4-1-16</inkml:trace>
  <inkml:trace contextRef="#ctx0" brushRef="#br0" timeOffset="2044.2044">4937 2776 92 0,'-14'-11'37'0,"14"11"-2"15,0 0 2-15,0 0-34 16,24-6-2-16,5 1-3 16,12-2 1-16,7-5-3 15,13 5-1-15,-1-15-9 0,20 17-18 16,-10-11-4-16,6 11 1 15,-11-4 1-15</inkml:trace>
  <inkml:trace contextRef="#ctx0" brushRef="#br0" timeOffset="2411.2411">5683 2665 91 0,'-19'8'38'0,"-13"-5"-2"16,3 14 4-16,-19-5-33 16,10 13-1-16,-5 1-2 15,5 12 0-15,0-1-2 16,7 3 0-16,7-3-1 15,7 0-1-15,10-5 1 16,8-5-1-16,12-12 0 0,7-9 0 16,10-11 0-16,6-5 1 15,7-13-1-15,-1-6 1 16,1-5 0-16,-2-1 0 15,-5-2-1-15,-4 2 0 16,-9 5 1-16,-6 6-1 16,-8 9 0-16,-9 15 0 15,0 0 0-15,0 0 0 16,-16 29 0-16,4 3 0 15,0 3-1-15,2 0-1 16,8 7-1-16,1-10-4 16,18 7-14-16,-2-28-17 15,22-2 0-15,2-27 0 16,14-5-1-16</inkml:trace>
  <inkml:trace contextRef="#ctx0" brushRef="#br0" timeOffset="2607.2607">6172 2118 112 0,'-21'0'39'16,"5"34"0"-16,-15 10 0 16,5 20-37-16,-1 12 0 15,7 13-1-15,2 6-2 16,6-1 0-16,9 5-9 15,-2-16-24-15,21 3-6 16,-2-23 2-16,15-3-2 16</inkml:trace>
  <inkml:trace contextRef="#ctx0" brushRef="#br0" timeOffset="2989.2987">6513 2602 95 0,'-17'-7'39'16,"-10"-3"1"-16,9 17-2 16,-10-1-28-16,9 8-8 15,-1 2 1-15,5 9 0 16,1 2-1-16,3 2 0 0,4 2-2 15,6 0 2-15,9-2-2 16,4-3 1-16,9-5-1 16,6-6 0-16,7-5 0 15,0 1 0-15,2-7 0 16,-4 0 0-16,-3 3 0 15,-5-1 0-15,-9 6 0 16,-5 4 1-16,-10 8-1 16,-7 1 0-16,-10 6 0 15,-1 1-1-15,-3 2-1 16,-2-8-6-16,10 7-28 15,-9-18-3-15,13 1-1 16,-2-19-2-16</inkml:trace>
  <inkml:trace contextRef="#ctx0" brushRef="#br0" timeOffset="18491.8489">2216 5245 94 0,'0'0'38'15,"0"0"-2"1,11-19-1-16,4 5-33 0,9-3-3 16,3 0-1-16,7 0-3 15,-7-2-26-15,5 10-5 16,-10 4 1-16,-2 10-3 15</inkml:trace>
  <inkml:trace contextRef="#ctx0" brushRef="#br0" timeOffset="18660.8659">2172 5457 91 0,'-4'11'36'0,"16"-20"-1"0,11-4 0 15,13-5-43-15,4-16-27 16,19 2 0-16,2-5-2 15,9 4 1-15</inkml:trace>
  <inkml:trace contextRef="#ctx0" brushRef="#br0" timeOffset="19224.9223">2932 5223 80 0,'0'0'36'0,"-2"-15"-1"16,2 15-2-16,0 0-29 15,0 0-1-15,-8 18 0 16,6-1 0-16,-7 6 0 15,2 7 0-15,-2 3-1 16,-1 6 0-16,1-2-1 16,0 0 1-16,3-4-1 15,-1-5 0-15,4-9 0 16,1-5 0-16,2-14-1 0,0 0 1 15,15-16 0-15,0-8-1 16,4-8 1-16,4-8-1 16,1-2 1-16,2-4 0 15,-1 2 0-15,0 6-1 16,-3 8 1-16,-7 8-1 15,-4 11 1-15,-11 11 0 16,17 11-1-16,-12 10 1 16,0 9-1-16,-1 2-1 15,5 6-1-15,0 1-2 16,11 5-4-16,-5-19-24 15,22 4-6-15,-5-21 0 16,15-3-2-16</inkml:trace>
  <inkml:trace contextRef="#ctx0" brushRef="#br0" timeOffset="19898.9897">3566 5135 81 0,'-26'3'39'16,"3"12"-2"-16,-5 2 1 15,8 9-29-15,-4 8-6 16,6 7 1-16,7 4-2 16,2 6 1-16,9-3-2 15,6 2 1-15,8-9-1 16,7-7 0-16,5-15-1 15,4-7 1-15,3-20 0 16,2-11-1-16,1-13 0 0,-2-11 0 16,-8-7 0-16,-4-3-1 15,-7-3 2-15,-5 2-2 16,-8 8-1-16,-8 9 3 15,-7 7-2-15,-2 13 1 16,-2 8 1-16,-2 6-1 16,6 8 1-16,13-5-1 15,-13 22 2-15,19-8-2 16,10-3 1-16,8-3-1 15,7-2 0-15,10-3 0 16,3 0 0-16,2-2 0 16,0 0 0-16,-4 4 0 15,-8 4 1-15,-4 7-1 16,-10 8 0-16,-11 8 1 0,-9 9-1 15,-7 5 1-15,-8-1-1 16,0 1 1-16,-4-6-1 16,1-6 0-16,9-12 1 15,9-22 0-15,0 0-1 16,15-27 1-16,10-13 0 15,5-6 0-15,5-6 0 16,3-5 0-16,-2 2-1 16,-3 8 1-16,-2 9-2 15,-11 12 2-15,-9 12-1 16,-11 14 1-16,8 13-1 15,-11 11 0-15,-1 11 1 16,2 4-3-16,2 7 0 0,4 3-2 16,8 4-3-16,1-15-13 15,15 8-19-15,-5-17-1 16,11 0 0-16,-7-14-1 15</inkml:trace>
  <inkml:trace contextRef="#ctx0" brushRef="#br0" timeOffset="20080.0078">4563 5279 104 0,'0'0'40'16,"-11"5"1"-16,12 7-2 15,-1-12-38-15,18 11-1 16,6-8-4-16,5-18-21 0,20 12-14 15,0-15 0-15,13 7-3 16,-4-11 1-16</inkml:trace>
  <inkml:trace contextRef="#ctx0" brushRef="#br0" timeOffset="20813.0811">4959 5181 70 0,'4'-14'37'0,"-4"14"-1"16,12-10 2-16,-12 10-31 15,9 13-1-15,-3 8 0 16,-11 6-1-16,5 10-1 16,-5 3-1-16,-1 9 0 15,-2 1-1-15,2 0 0 16,-2-5-2-16,3-5 1 0,3-10-1 15,0-5 0-15,4-14 0 16,-2-11 0-16,16-21 0 16,-5-6 1-16,1-10-1 15,2-9 1-15,0-6-1 16,-3-2 1-16,1-1 0 15,-4 5-1-15,-2 8-1 16,-1 9 1-16,-3 8-1 16,-1 7 1-16,-1 18 0 15,0 0 0-15,0 0 0 16,10 14 0-16,-2 0 1 15,6 2-1-15,3 0 1 16,1-1-1-16,8-5 0 16,2-4 1-16,1-6-1 15,1-5 0-15,0-5 1 0,-2-4-1 16,-4-2 0-16,0-1 0 15,-5-1 0-15,-1 1 0 16,-5 5 0-16,-2 1 0 16,-11 11-1-16,11-4 1 15,-6 14 1-15,-2 8-2 16,0 10 1-16,-2 8-1 15,1 8-1-15,2 2-2 16,6 9-3-16,-8-15-16 16,20 10-15-16,-4-19-1 15,10-3-1-15,-4-18 2 16</inkml:trace>
  <inkml:trace contextRef="#ctx0" brushRef="#br0" timeOffset="21205.1203">5635 5255 86 0,'-5'17'36'0,"-2"-6"1"16,11 7 0-16,2-5-33 15,8-1-1-15,2-6-1 16,6-1 1-16,0-9-1 15,4-3 0-15,-1-6 0 16,4-6-1-16,-7-4 1 16,-2 0-1-16,-7-2 1 15,-7-2-1-15,-1 4-2 16,-7 0 2-16,-9 8-2 0,-8 5 2 15,-3 7 0-15,-4 9 0 16,-3 7-1-16,-1 10 1 16,0 6 1-16,6 8-1 15,5 3 1-15,10-1-2 16,13-1 0-16,12-4-1 15,11-10 0-15,16-13-3 16,17-10-1-16,4-28-17 16,28-2-16-16,-3-24 0 15,10-5-3-15,-8-18 2 16</inkml:trace>
  <inkml:trace contextRef="#ctx0" brushRef="#br0" timeOffset="21399.1388">6579 4396 92 0,'-41'25'37'15,"5"33"0"-15,-16 11 1 16,15 19-35-16,-5 11 0 16,11 5-2-16,3 4 0 15,10-3-3-15,10-6 0 16,8-18-6-16,20-3-26 15,-11-25-4-15,11-8 0 16,-12-21 0-16</inkml:trace>
  <inkml:trace contextRef="#ctx0" brushRef="#br0" timeOffset="21963.1961">6136 5033 92 0,'-20'4'39'15,"-2"1"0"-15,15 16-3 16,5-1-31-16,16 0-3 15,16-8 0-15,13 0-2 16,9-5 0-16,8-8-2 16,11-3-3-16,3-11 2 15,2 1-3-15,-7-5 2 16,-7 3-2-16,-11-2 4 15,-11 3 1-15,-7 1 1 16,-14 4 3-16,-19 10 1 16,0 0 2-16,0 0 0 15,-34 9 0-15,5 11-1 16,-8 3 0-16,-1 10-2 0,-4 2 1 15,4 5-2-15,2-2 1 16,7 2-2-16,10-7 0 16,10-3 0-16,8-8-1 15,10-7 0-15,10-12 0 16,10-7 0-16,4-8 0 15,4-7 0-15,2-8 1 16,-3-6-1-16,-4-3-1 16,-2-2 2-16,-6-1-2 15,-6 4 2-15,-8 6-2 16,0 3 2-16,-6 8-2 15,-4 18 1-15,3-12 0 16,-3 12 0-16,-6 27 1 0,0-1-2 16,0 7 0-16,0 3-2 15,6 6 1-15,-1-10-5 16,19 4-3-16,-18-36-19 15,44 15-12-15,-13-32 2 16,20-8-2-16,-3-23 3 16</inkml:trace>
  <inkml:trace contextRef="#ctx0" brushRef="#br0" timeOffset="22152.215">7401 4379 100 0,'-27'31'41'0,"3"29"0"16,-19 12-1-16,7 23-36 0,-3 4 0 15,6 5-3-15,12-2 1 16,10-6-4-16,19-8-4 16,1-31-20-16,30-2-13 15,6-30-2-15,16-9-2 16,-3-23 2-16</inkml:trace>
  <inkml:trace contextRef="#ctx0" brushRef="#br0" timeOffset="22317.2314">7705 5117 115 0,'-29'4'43'16,"10"9"-1"-16,-7-14-2 16,9 1-41-16,17 0-8 15,-18-5-20-15,18 5-13 0,13-3 0 16,2 3-3-16,-3-3 2 15</inkml:trace>
  <inkml:trace contextRef="#ctx0" brushRef="#br0" timeOffset="158586.8571">22235 17808 42 0,'0'0'35'16,"0"0"-1"-16,13-5-4 16,-13 5-16-16,0 0-10 15,-12-17-2-15,8 4 0 16,-1-4 1-16,-3-1-3 15,3-1 2-15,7 1 2 0,-5 2-3 16,6 1 1-16,-1-6-1 16,0 2 0-16,1 1 1 15,0 0-1-15,3-7 0 16,0 2-1-16,4 0 1 15,-2-1 0-15,-2 2 0 16,3 0-1-16,-3 1 1 16,-1 1 0-16,-3 1 0 15,-1 3-1-15,-1-2 1 16,-1 3-1-16,-1-1 1 15,0-1-1-15,1-1 0 16,2-1 0-16,1 1-1 16,2-2 1-16,0 2 0 15,2-3 0-15,-2 3-1 16,1-3 1-16,-1 0 0 0,-1 2 0 15,-1 0 0-15,-1 2 1 16,-1-3-1-16,-1 4-1 16,1-3 1-16,-2 2 0 15,2-1 0-15,-1-1 0 16,2 1 0-16,-1 1-1 15,2-2 1-15,-1 0 0 16,0 0 0-16,-1 2 0 16,2-2 0-16,-4 2 0 15,1-1 0-15,-1 2 1 16,0-1-2-16,-1 2 1 15,1-1 0-15,1-1 0 16,1 0 0-16,2-3 0 16,0-1 0-16,1-1 0 0,0-1 0 15,0 1 0-15,-1-1 0 16,0 0 0-16,-2 4 0 15,0 1 0-15,-1 3 0 16,0 2 0-16,1 1 0 16,-1 1 0-16,1 0 0 15,0 11 0-15,3-19 0 16,-3 19 0-16,4-18 0 15,-4 18 0-15,2-15 0 16,-2 15 0-16,0 0 0 16,0 0 0-16,0 0 0 15,0 0 0-15,0 0 0 16,0 0 0-16,1-10 0 15,-1 10 0-15,0 0 0 16,0 0 0-16,0 0 0 0,0 0 0 16,0 0 0-16,0 0 0 15,-6 13 0-15,6-13 0 16,-5 11 0-16,5-11 1 15,-9 11-1-15,9-11 0 16,0 0 0-16,-16 6 1 16,16-6-1-16,-15 0 0 15,2 0 0-15,3-1 1 16,-6 1-1-16,-3 0 0 15,-2 1 0-15,1 1 0 16,-4-2 0-16,1 0 0 16,2-3 0-16,-5 2 0 15,0-2 0-15,3-2 0 0,-6 0 0 16,1 2 0-16,-1 1 0 15,2-2 0-15,-7 4 0 16,4 3 0-16,-1-1 0 16,-2 1 0-16,3 1 0 15,0-1 0-15,2 1 0 16,-1-1 0-16,6-2 0 15,0 0 0-15,0-1 1 16,1 0-1-16,1 0 0 16,0 0 0-16,1 2 0 15,2 1 0-15,-2 0 0 16,-1 3 0-16,1-1 0 15,3 2 0-15,0-1 1 16,2-2-1-16,-2 2 0 0,6-4 0 16,-1-1 0-16,2 2 0 15,10-3 0-15,-20-1 0 16,20 1 0-16,-18 1 0 15,7-1 0-15,11 0 0 16,-20-3 0-16,10 2 0 16,10 1 0-16,-20-2 0 15,20 2 0-15,-17-5 0 16,17 5 0-16,-20 3 0 15,9-1 0-15,-3 3 0 16,1-2 0-16,0 2 0 16,2-2 0-16,11-3 0 15,-19 8 0-15,19-8 0 16,0 0 0-16,-10 4 0 0,10-4 0 15,0 0 0-15,0 0 0 16,-12 5 0-16,12-5 0 16,-21 7 0-16,10-4 0 15,-1 0 0-15,-1-1 0 16,3-3 0-16,10 1 0 15,-16-8 0-15,16 8 0 16,-5-11 0-16,5 11 0 16,0-12 0-16,0 12 0 15,-2-10 0-15,2 10 0 16,0 0 0-16,-3-11 1 15,3 11-1-15,0 0 0 16,-3-10 0-16,3 10 0 16,0-12 0-16,0 12-1 0,7-21 1 15,-2 6 0-15,3-4 0 16,-3-2-1-16,2-1 3 15,-2-2-2-15,-1 1 1 16,-3-3-1-16,-1 4 1 16,-4-3-1-16,0 2 1 15,-1 0-1-15,-1 0 0 16,2 0 0-16,0-1-1 15,3 3 1-15,0-5 0 16,4 2 0-16,-2-2 0 16,4-2 0-16,1 2 0 15,-3-1 0-15,1 2 0 16,-2 0 0-16,0-3 0 15,1 1 0-15,-1 0 1 16,0-1-1-16,3-1-1 0,2-3 2 16,1-1-2-16,2-1 1 15,3-2 0-15,-1 2 0 16,-1-3 0-16,2 2 0 15,-4 1 0-15,-2 1 0 16,-2 3 1-16,-4 2-1 16,0 1 0-16,-2 5 0 15,-1-1 0-15,-3 5 0 16,4 2 0-16,-2 1 0 15,3 2 0-15,0 0 0 16,2 2 0-16,0-1 0 16,0 1 0-16,2-1 0 15,-2-1 0-15,1 2 0 16,-1-3 0-16,-1 2 0 0,-1 2 0 15,0 10 0-15,-1-20 0 16,1 20 0-16,-5-13 0 16,5 13 0-16,-8-15 0 15,8 15 0-15,-9-19 1 16,8 8-2-16,-3-1 1 15,1-1 0-15,2 2 0 16,-3-2 0-16,4 3 0 16,0 10 0-16,-1-14 0 15,1 14 0-15,0 0 0 16,0 0 0-16,-5-10 0 15,5 10 0-15,0 0 0 16,0 0 0-16,0 0 0 16,0 0 0-16,0 0 0 0,0 0 0 15,-14-12 0-15,14 12 1 16,-9-3-1-16,9 3 0 15,-15 0-1-15,2 2 2 16,3 1-1-16,-4 3 0 16,1 1 0-16,1-1 0 15,-2 1 0-15,1 0 0 16,0-2 0-16,3 0 0 15,-2-1 1-15,-1-3-1 16,1 1 0-16,0 0 0 16,-2 1 0-16,1-2 0 15,1-1 0-15,-1 0 0 16,1 0 0-16,1 0 0 0,0-3 0 15,11 3 0-15,-20-4 0 16,20 4 0-16,-19-6 0 16,19 6 1-16,-21-6-1 15,6 4 0-15,0 0 0 16,-5-1 0-16,0 2 0 15,-5 0 0-15,-3 1 0 16,-4 0 0-16,-2 2 0 16,0-2 0-16,-3 2 0 15,-6-1 0-15,-3 0 0 16,-1 1 0-16,1-1 0 15,-2 2 0-15,1-1 1 16,0-1-1-16,2 0 0 16,5-1 0-16,-1-1 0 0,3-1 0 15,2 1 0-15,0-4 0 16,5 0 0-16,-2 1 0 15,2-1 0-15,-3 2 0 16,5-1 0-16,1 3 0 16,0 1 0-16,-1 0 0 15,2 0 0-15,2 1 0 16,1 0 0-16,2 2 0 15,2-1 0-15,2-1 0 16,2 0 0-16,2 2 0 16,0-1 0-16,1 1 0 15,1 1 0-15,12-4-1 16,-17 6 1-16,17-6 0 15,-13 3 0-15,13-3 0 16,0 0 0-16,0 0 0 0,0 0-1 16,0 0 1-16,2-10 0 15,-2 10 0-15,0 0 0 16,13-14 0-16,-13 14 0 15,0 0 0-15,9-11 0 16,-9 11 0-16,0 0 0 16,0 0 0-16,0-11 0 15,0 11 0-15,2-13 0 16,-2 13 0-16,7-19 0 15,-3 7 0-15,1-3-1 16,0-1 1-16,2-2 0 16,-1-3 0-16,1-1 1 15,-3-1 0-15,3-3 0 0,-2 1 0 16,0-3 0-16,-1 1-1 15,0-3 2-15,0 2-2 16,-1-2 0-16,1 0 1 16,-3-1-2-16,4-2 2 15,-1 1-1-15,-3 0 0 16,3 0-1-16,0-3 2 15,-1 2-2-15,2-2 1 16,-2 2 0-16,2-2 0 16,-1 3 0-16,-2-5 0 15,1 2 1-15,-1 2 0 16,0 1 0-16,-2-1 0 15,0 2 0-15,0 1-1 16,0-2 1-16,0 3 0 0,0-2-1 16,0 2 0-16,1-4 0 15,-1-1 0-15,0 0 0 16,-2 1 0-16,-2 3 0 15,1 2 0-15,-3 2 0 16,-2 3 1-16,2 5-2 16,-3 4 2-16,3 0-2 15,6 14 2-15,-13-18-1 16,13 18 0-16,-10-14-1 15,10 14 1-15,-9-14 0 16,9 14 0-16,0 0 0 16,-9-13 0-16,9 13 0 15,0 0 1-15,0 0-1 16,0 0 0-16,0 0 0 0,0 0 0 15,0 0 0-15,0 0-1 16,0 0 1-16,0 0 0 16,0 0 0-16,0 0 0 15,0 0 0-15,0 0 0 16,0 0 0-16,0 0 1 15,0 0-1-15,0 0 0 16,0 0 0-16,0 0 0 16,0 0 0-16,-10 0 0 15,10 0 0-15,-9 9 0 16,9-9 0-16,-19 17 0 15,8-9 0-15,-1-1 0 16,-1-1 0-16,-3 1 0 16,2-2 0-16,-2-3 0 0,0 2 0 15,0-2 0-15,-4 0 0 16,1 1 0-16,-3 0 0 15,-1 1 0-15,-2 0 0 16,-2 0 0-16,-3-1 0 16,-1-1 0-16,-2 2 0 15,1-3 0-15,-2-1 0 16,-1 1 0-16,-5-1 0 15,2 0 0-15,-2 0 0 16,-3 1 0-16,-1 1 0 16,-1 0 0-16,-2 0 0 15,1 3 0-15,1-2 0 16,2 1 0-16,-1-2-1 15,4 1 1-15,-1-3 0 16,5-1 0-16,2-1 0 0,0-1 0 16,2-2-1-16,2-3 1 15,3 2 0-15,-2 1 0 16,2-1 0-16,-3 1 0 15,2 1 0-15,-1 1 0 16,0 0 0-16,4-1 0 16,-2 2 0-16,5-1 0 15,4 2 0-15,3-1 0 16,3 0 0-16,12 2 0 15,-14-3-1-15,14 3 1 16,0 0 0-16,0 0 0 16,0 0 0-16,0 0-1 0,0 0 1 15,16-10 0-15,-16 10 0 16,14-5 0-16,-14 5 0 15,12-1 0-15,-12 1 0 16,10 1 0-16,-10-1 0 16,0 0 0-16,0 0 0 15,0 0 0-15,0 0 0 16,0 0 0-16,0 0 0 15,0 0 0-15,0 0 0 16,0 0 0-16,0 0 0 16,0 0 0-16,0 0 0 15,0 0 0-15,0 0 0 16,0 0 1-16,1-10-2 15,-1 10 1-15,0 0 0 16,0 0 0-16,0 0 0 16,0 0-1-16,0 0 0 0,0 0-1 15,0 0 0-15,0 0-1 16,-5 15 0-16,5-15-1 15,-3 14 0-15,5-3 1 16,-2-11-1-16,1 18 2 16,-1-18 0-16,3 15 0 15,-3-15 2-15,4 14 0 16,-4-14 0-16,1 12 1 15,-1-12 0-15,-4 11-1 16,4-11 1-16,0 0 0 16,-7 10-1-16,7-10 1 15,0 0-1-15,0 0 0 16,0 0 0-16,0 0-1 0,3-10-1 15,-3 10-2-15,0 0 0 16,11-3-1-16,-11 3 1 16,0 0 0-16,13-7 0 15,-3 7 0-15,-10 0 3 16,21-7 0-16,-8 3 0 15,0-2 2-15,2 3 0 16,-6-3 0-16,3 2 1 16,-12 4 1-16,14-8 0 15,-14 8 1-15,0 0-1 16,3-12 1-16,-3 12 0 15,0 0-1-15,-5-11 0 16,5 11 0-16,0 0-1 16,-10-14 0-16,10 14 0 15,0 0 0-15,-5-16-1 0,5 16 0 16,-1-15 0-16,0 5 1 15,2 0-2-15,0-3 1 16,-1-2 0-16,3-2-1 16,-2-1 1-16,0-1-1 15,2-3 0-15,0-2 1 16,1-2-1-16,0-2 1 15,-1 0 0-15,3-4-1 16,0-1 1-16,2-4-1 16,-2-1 1-16,1-2 0 15,-1-1-1-15,-1-1 0 16,0-1 0-16,-3-1 0 15,1 0 0-15,-2 4 0 16,0 0 0-16,-2 3 0 0,1 1 0 16,-1 3 0-16,-3 0 1 15,3 6-1-15,1-3-1 16,0 0 1-16,0-1 1 15,5 1 0-15,-4-2 0 16,3 0-1-16,1 2 1 16,0-1-1-16,1 2 1 15,-3 4 0-15,0 2-1 16,-1 2 0-16,-2 4 0 15,-2 2 0-15,0 2 0 16,-1 1 0-16,3 12 0 16,-7-17 0-16,7 17 0 15,-4-17 0-15,4 17 0 16,-1-15 0-16,1 15 0 0,2-12 0 15,-2 12 0-15,0 0 0 16,0 0 0-16,0 0 0 16,0 0 0-16,0 0 0 15,0 0 0-15,0 0 0 16,0 0 1-16,0 0-2 15,0 0 2-15,0 0-1 16,0 0 0-16,0 0 0 16,0 0 1-16,0 0-1 15,0 0 1-15,0 0-1 16,0 0 1-16,0 0-1 15,0 0 0-15,0 0 1 16,-10-1-1-16,10 1 0 16,-10 6 0-16,10-6 1 0,-17 7-1 15,17-7 0-15,-20 8 0 16,9-5 0-16,-3 1 0 15,0 2 0-15,0-3 0 16,-3 2 1-16,1-1-1 16,-2 1 0-16,-2-2 0 15,0 2 0-15,-3-2 0 16,0 1 0-16,-2-1 0 15,-1 0 0-15,-3-2 0 16,0 1 0-16,0-1 0 16,-3 0 0-16,2 2 0 15,-4-3 0-15,1 0 0 16,-1 1 0-16,-1 1 0 0,-2 1 0 15,-1 0 0-15,-3 2 0 16,-2-1 0-16,-2 4 0 16,0-1 0-16,-1-1 0 15,1-1 0-15,1-3 0 16,2 0 0-16,2 1 0 15,3-2 0-15,4-2 0 16,2-2 0-16,0 1 0 16,4 1 0-16,2-2 0 15,4 0 0-15,1 0 0 16,5 0 0-16,0 0 0 15,6 0 0-15,9 3 0 16,-11-4 0-16,11 4 0 16,0 0 0-16,0 0 0 15,0 0 0-15,0 0 0 0,0 0 0 16,0 0 0-16,0 0-1 15,0 0 1-15,0 0 0 16,0 0 0-16,0 0 1 16,0 0-1-16,0 0 0 15,0 0 0-15,0 0 0 16,0 0 0-16,0 0 0 15,0 0 1-15,0 0-1 16,0 0 0-16,-11-7 0 16,11 7 0-16,0 0 1 15,0 0-1-15,-15-7 0 16,15 7 0-16,-11-5 0 15,11 5 0-15,0 0 0 16,-14-5 0-16,14 5 0 0,0 0 1 16,0 0-1-16,0 0-1 15,0 0 1-15,0 0 1 16,0 0-1-16,0 0 0 15,0 0 0-15,0 0 0 16,0 0 0-16,0 0 0 16,0 0 0-16,0 0 0 15,0 0 0-15,0 0 0 16,0 0 0-16,0 0 0 15,0 0 0-15,0 0 0 16,0 0 0-16,0 0 0 16,0 0 0-16,0 0 0 15,0 0 0-15,-10-4 0 16,10 4 0-16,0 0 0 0,0 0 0 15,0 0 0-15,-5-15 0 16,5 15 0-16,-2-16 0 16,1 5 0-16,0-4 0 15,1 0 0-15,0-3-1 16,0-1 1-16,1-3 0 15,-1 1 0-15,0-2 0 16,1 1 0-16,-1-3 0 16,1 3 0-16,-1-4 0 15,0 0 0-15,5 0 0 16,-4-4 0-16,2 2 2 15,2-5-2-15,2 1 2 16,0-1-2-16,-1 0 1 0,-2-1-1 16,3 0 1-1,-2 3-1-15,-2-2-2 0,-1 0 2 16,0 3-2-16,-3-2 2 15,0 1 0-15,-1 1 0 16,-1-2 0-16,1 1 0 16,1-2 0-16,-3 2 0 15,3-2-1-15,0 2 1 16,-2-2 0-16,1 1 0 15,0 1 0-15,-1 2 0 16,1-1-1-16,-1 1 2 16,0 2-1-16,-1-3 1 15,-1 1 1-15,2 0-1 16,-2-1 1-16,3 1 0 0,-1 1 0 15,1 0-2 1,0 3 3-16,1 2-3 0,1 4 0 16,-2 3 0-16,1 3 0 15,1 13-1-15,-1-19 0 16,1 19-1-16,0 0 0 15,0 0 0-15,1-12-1 16,-1 12-1-16,0 0-1 16,13 6-7-16,-13-6-7 15,0 0-10-15,-6 11-7 16,2 2-2-16,-12-6 0 15</inkml:trace>
  <inkml:trace contextRef="#ctx0" brushRef="#br0" timeOffset="208498.8478">612 6638 34 0,'0'0'32'0,"0"-12"0"15,0 12 0-15,0 0-12 16,-5 30-8-16,-3-7-2 15,5 17-4-15,-4 5-2 16,2 14-1-16,-4 6-2 16,4 7 1-16,-1 1-2 15,1-3 1-15,5 2-6 16,-2-19-16-16,9-2-12 15,-1-14 0-15,5-12-1 16,1-16 0-16</inkml:trace>
  <inkml:trace contextRef="#ctx0" brushRef="#br0" timeOffset="208693.8673">625 7115 98 0,'0'0'34'16,"-9"-5"0"-16,9 5-1 15,9 11-31-15,7-11-3 16,4-1-2-16,3-12-3 16,18 4-21-16,-3-17-6 15,6-3-2-15,1-9 0 16</inkml:trace>
  <inkml:trace contextRef="#ctx0" brushRef="#br0" timeOffset="208926.8903">1048 6601 79 0,'-14'8'33'16,"1"9"-1"-16,-2 3 1 16,8 11-29-16,-4 3-2 15,4 14 0-15,-1 3 0 16,1 12 0-16,-2 2-2 15,0 5-1-15,4 1-2 16,5-12-7-16,12 4-14 16,1-19-9-16,9-10 0 0,7-19-2 15,9-12 3-15</inkml:trace>
  <inkml:trace contextRef="#ctx0" brushRef="#br0" timeOffset="209362.9342">1318 7031 89 0,'-19'6'35'0,"4"10"-1"16,-3-4 0-16,4 9-30 16,2-2-1-16,9 2 0 15,1-2-1-15,8-1-1 16,7-6 0-16,2-5 0 15,7-6 0-15,4-7-1 16,5-6 0-16,-1-7 0 0,1-6 1 16,-2-2-1-16,-1-2 0 15,-5-2-1-15,2 6 1 16,-8 3 0-16,-5 5-1 15,-1 4 0-15,-11 13 1 16,7 10-1-16,-7 17 0 16,-7 11 1-16,-2 14-1 15,-3 12 0-15,-3 11 1 16,-4 11 0-16,-5 0 1 15,1 1 0-15,-4-6-1 16,1-6 2-16,-4-15-1 16,-1-9 1-16,-2-15-1 15,5-13-1-15,-2-16-2 0,0-19-4 16,13-3-18-16,-6-24-11 15,15-4 0-15,-1-13-3 16,13-1 3-16</inkml:trace>
  <inkml:trace contextRef="#ctx0" brushRef="#br0" timeOffset="209859.9839">2028 7023 93 0,'-37'4'34'15,"0"16"1"-15,-11-4-3 16,9 20-23-16,-4-6-3 16,11 10-1-16,3-4-1 15,15 0-2-15,12-10 0 16,17-6-2-16,15-14 1 15,13-12 0-15,4-13 0 16,12-12 0-16,5-15-1 16,-2-9 2-16,-1-11-1 15,-8-4 0-15,-8 0-1 16,-8 2-1-16,-12 6 2 0,-10 10-2 15,-11 13 2-15,-8 14 0 16,-10 17-1-16,-6 19 1 16,-7 20 0-16,1 12 1 15,-2 12-2-15,5 8 1 16,4 2-3-16,10-1-3 15,14-2-3-15,3-21-9 16,22 0-21-16,3-19 0 16,18-5 1-16,-3-17-1 15</inkml:trace>
  <inkml:trace contextRef="#ctx0" brushRef="#br0" timeOffset="210489.0468">2620 7037 92 0,'-13'10'34'0,"-9"3"1"16,3 11 1-16,-7 0-30 15,6 6-1-15,1 1-2 16,5 1 0-16,3-2-1 16,3-4-1-16,6-7 0 15,3-4-1-15,-1-15 1 16,14-1-1-16,-4-14 1 15,8-6 0-15,-3-7 0 16,3-7 0-16,0-4 0 16,0-3 0-16,1 3-1 15,-2 1 0-15,-1 7 0 16,-1 6 1-16,1 3-1 15,2 3 0-15,2 6 0 16,3 5 1-16,4 3-1 0,5 1 0 16,4-2 0-16,0 2 0 15,1 2 0-15,-1-1 0 16,-3 3-1-16,-5 1 1 15,-6 2 0-15,-8 1 0 16,-14-4 0-16,6 16 0 16,-13-3 1-16,-5 3-1 15,-6 8 1-15,-5 5 0 16,-2 6 0-16,0 4 1 15,-2 1-1-15,9 8 0 16,0-3 0-16,9-1-1 16,7-10 0-16,10-7 0 15,9-14 0-15,9-8-1 16,6-15 1-16,4-10 1 0,3-11-1 15,1-8 1-15,-4-9 0 16,-8 0 0-16,-8 0 0 16,-8 2-1-16,-9 2 1 15,-11 7-1-15,-4 8-1 16,-8 5 1-16,0 12-2 15,-2 8 0-15,6 8-2 16,0 1-3-16,15 17-8 16,-1-12-21-16,19 11-3 15,3-10 2-15,19 3-2 16</inkml:trace>
  <inkml:trace contextRef="#ctx0" brushRef="#br0" timeOffset="210977.0956">3608 6900 104 0,'-36'7'39'0,"4"14"1"16,-12-4-1-16,11 9-31 15,-5 6-2-15,6 5-2 16,4-1-1-16,12 4-2 15,8-6 0-15,13-5 0 16,9-7-1-16,13-9 0 16,5-11 0-16,4-9-1 15,2-6 1-15,2-8-1 16,-4-8 1-16,-5-2-1 0,-7-4 1 15,-4 0-1 1,-7 5 0-16,-4 1 0 0,-4 7 1 16,-6 6-1-16,1 16 0 15,0 0 0-15,-13 22 1 16,8 11-1-16,-1 12 0 15,3 16 0-15,-2 12 0 16,4 9 1-16,-2 6 0 16,1 2 0-16,-1-3 0 15,-5-4 0-15,-3-8 1 16,-6-11 1-16,-7-12-2 15,-9-9 1-15,-5-14-1 16,-5-11 1-16,-3-11-3 16,-2-11 0-16,9-10-2 0,1-19-4 15,26-2-22-15,-1-24-9 16,24-3 0-16,6-13-1 15</inkml:trace>
  <inkml:trace contextRef="#ctx0" brushRef="#br0" timeOffset="211360.1339">3876 7121 107 0,'-13'12'38'16,"13"-12"1"-16,0 0-1 15,23-4-35-15,4-4 0 16,10-4-1-16,9-3-1 0,3-4 1 16,4-2-2-16,-2-3 1 15,-5-1 0-15,-5 3-1 16,-9-1 0-16,-14 3 1 15,-10 0-1-15,-12 4 0 16,-8 3 1-16,-8 4 0 16,-6 9-1-16,-5 5 1 15,-6 5 0-15,-2 11-1 16,-3 6 1-16,4 7 0 15,4 3 0-15,10 0-1 16,5-4-1-16,15-3-1 16,12-11-3-16,23 0-12 15,3-23-20-15,20-5-3 16,2-15 0-16,11-1-1 0</inkml:trace>
  <inkml:trace contextRef="#ctx0" brushRef="#br0" timeOffset="211700.1679">4541 6948 121 0,'-32'33'40'0,"7"10"0"16,-5-13-8-16,8 7-28 15,4-2-2-15,9-3 0 16,8-11-1-16,6-7-1 15,7-9 1-15,7-11-1 16,5-9 0-16,0-7 0 0,4-9 1 16,-2-1-1-16,0-3 1 15,-1-2 0-15,-3 6-1 16,-4 5 1-16,-4 4 0 15,-2 7-1-15,-12 15 1 16,18 1 0-16,-13 14-1 16,0 10 0-16,-2 10-2 15,1 2-1-15,7 9-6 16,-2-11-11-16,17 11-20 15,-2-18-2-15,17 0 1 16,2-16-1-16</inkml:trace>
  <inkml:trace contextRef="#ctx0" brushRef="#br0" timeOffset="212112.2091">5850 6882 63 0,'0'0'37'16,"11"-3"-2"-16,-11 3 2 16,-13 33-13-16,-9-4-18 15,6 11-2-15,-2 3-1 16,0 6-1-16,4 0-2 15,4-3-3-15,10 2-5 16,-1-19-27-16,19-8 0 16,2-19-2-16,9-9-1 15</inkml:trace>
  <inkml:trace contextRef="#ctx0" brushRef="#br0" timeOffset="212254.2233">5835 6616 93 0,'-29'-18'15'15,"11"17"-14"-15,18 1-1 16,-2 12-35-16,20-8-1 16</inkml:trace>
  <inkml:trace contextRef="#ctx0" brushRef="#br0" timeOffset="212555.2533">6384 6804 103 0,'-36'25'39'0,"-8"-8"1"15,9 5-2-15,-2-9-32 16,13 2-2-16,10-4-2 16,14-11 0-16,18 15-2 15,10-9 1-15,6 2-1 16,5 1 0-16,2 4 0 15,1 6 0-15,-9 0 1 16,-9 7-1-16,-13 3 0 16,-16 4 0-16,-12-1-1 15,-15-2-1-15,-1 3-5 16,-16-15-22-16,11 5-10 15,-9-14 0-15,10 0-2 16,-1-11 1-16</inkml:trace>
  <inkml:trace contextRef="#ctx0" brushRef="#br0" timeOffset="213319.3289">1058 8296 63 0,'-5'-11'35'0,"5"11"-2"15,-17-13 1-15,17 13-23 16,-17-2-6-16,17 2 1 15,-25 18-2-15,14 1 1 16,-2 5-2-16,5 8 0 16,5 0 0-16,9 5-1 15,4-4 0-15,10 0 0 16,8-13 0-16,9-6-1 15,1-13 0-15,4-9 0 16,-4-11 0-16,0-13-1 0,-7-2 1 16,-8-8-1-16,-11 2 0 15,-12 0 0-15,-7 7-1 16,-11 3-1-16,-8 11 1 15,-4 6-1-15,-5 11 0 16,0 5-1-16,3 10-2 16,4 0-1-16,17 11-5 15,1-13-13-15,24 9-11 16,7-8 0-16,17-1 0 15,5-9 1-15</inkml:trace>
  <inkml:trace contextRef="#ctx0" brushRef="#br0" timeOffset="213742.3721">1781 8195 89 0,'-18'2'36'15,"-12"-4"0"-15,2 9 1 16,-14 3-32-16,7 5-1 15,-2 4 0-15,7 11-1 16,-6 2 0-16,11 9 0 16,4-2-2-16,7 1 1 15,8-4-1-15,11-8 1 16,10-12-1-16,10-14 0 15,10-16 0-15,9-14 0 16,7-14 0-16,4-12 1 16,1-11 0-16,-3-5 0 15,-7-5 0-15,-3 2 0 0,-13 3 0 16,-7 8 0-16,-11 8-1 15,-11 12 0-15,-7 18 0 16,-7 15-1-16,-6 19-1 16,-8 21 1-16,0 15-2 15,1 8-1-15,5 13 0 16,3 2-3-16,18 8-5 15,0-16-16-15,29 8-12 16,3-20-1-16,21 0 0 16,-1-15 2-16</inkml:trace>
  <inkml:trace contextRef="#ctx0" brushRef="#br0" timeOffset="214171.415">2392 8327 96 0,'-16'-13'38'16,"-11"-1"1"-16,4 13-1 15,-11 4-32-15,6 10-1 16,-1 6-2-16,2 10 0 15,2 3 0-15,4 4-1 16,6 1-1-16,8-3 0 16,7-6 0-16,9-7 0 15,9-13 0-15,9-16 0 16,9-14-1-16,5-13 1 15,6-12 0-15,1-9 0 16,-3-10 0-16,2-6 1 0,-8 1-1 16,-4 0 1-16,-10 7-1 15,-6 7 1-15,-10 10-1 16,-6 9 2-16,-9 17-3 15,6 21 0-15,-25 6 0 16,6 24 0-16,-3 15 0 16,2 9 0-16,5 9-2 15,2 4-1-15,13 5-2 16,7-6-3-16,22 3-9 15,-5-23-22-15,23 1-3 16,-4-12 1-16,12-6 0 16</inkml:trace>
  <inkml:trace contextRef="#ctx0" brushRef="#br0" timeOffset="214328.4307">2943 8534 106 0,'-17'-1'41'0,"5"7"2"15,-6-11-3-15,18 5-30 16,-22-12-12-16,11-8-16 15,11 20-20-15,6-26-4 16,3 14 0-16,-1-4-1 16</inkml:trace>
  <inkml:trace contextRef="#ctx0" brushRef="#br0" timeOffset="276525.6496">18933 10085 79 0,'0'0'37'15,"23"-31"-2"-15,20-9 2 16,16-29-26-16,33-12-7 16,27-27 0-16,27-17-1 15,20-18 2-15,24-7-2 16,6-4-2-16,6 1 1 0,-4 4-2 15,-11 7 2-15,-13 15-2 16,-15 16 1-16,-21 12-1 16,-20 17-1-16,-18 9 2 15,-18 14 0-15,-16 11-1 16,-18 7 2-16,-15 11-2 15,-17 2 1-15,-11 7-1 16,-15 5 1-16,-9 1-2 16,-10 4 1-16,-13 6 0 15,-9 4-1-15,-11 4 0 16,-10 11 1-16,-8 7 0 16,-8 4-2-16,-5 8 3 15,2-1-2-15,5 0 1 0,15-4-1 16,19-6 1-16,28-15-1 15,32-19 2-15,38-14 0 16,38-17 0-16,26-8 0 16,24-10 0-16,14-3 0 15,5-1 0-15,0 10 0 16,-16 14 0-16,-19 18-1 15,-32 22 0-15,-25 22 1 16,-35 25-2-16,-33 17 1 16,-29 24 0-16,-31 19-1 15,-24 13 0-15,-15 5 0 16,-10 1 2-16,3-6-3 15,9-11 0-15,15-23-13 16,29-5-21-16,13-32-3 0,32-17 2 16,15-31-4-16</inkml:trace>
  <inkml:trace contextRef="#ctx0" brushRef="#br0" timeOffset="277407.738">20130 6072 97 0,'0'-18'35'15,"0"18"0"-15,-10 5-6 16,-3 26-27-16,-4 8 0 0,-2 14 1 16,-5 5 0-16,1 12 1 15,-4-2-1-15,6 1 2 16,3-8-2-16,4-6 1 15,5-12-2-15,8-11 2 16,5-17-2-16,10-17-1 16,8-16 1-16,7-18-3 15,5-12 3-15,5-13-3 16,4-11 3-16,3-4-3 15,-2-2 3-15,-2 7-2 16,-4 8 1-16,-7 13-1 16,-5 16 1-16,-6 18-1 15,-9 18 0-15,-3 20 1 16,-7 16-2-16,-2 11 0 0,-1 10-1 15,3 3-1-15,8 6-3 16,2-11-3-16,25 2-29 16,-6-22 0-16,20-5-1 15,-1-20 0-15</inkml:trace>
  <inkml:trace contextRef="#ctx0" brushRef="#br0" timeOffset="278043.8016">20997 6091 112 0,'-28'-23'39'15,"-1"18"1"-15,-10 5-1 16,3 18-34-16,-6 10-3 16,7 10 1-16,2 9-2 0,6 6 0 15,8 1 0-15,12 1-1 16,9-4 0-16,14-10 1 15,12-12-1-15,10-11 0 16,10-16 0-16,5-11 0 16,5-14 0-16,-1-12-1 15,-5-11 1-15,-6-7-1 16,-12-4 1-16,-10-2-1 15,-15 3 1-15,-12 2 0 16,-9 9 1-16,-8 7 0 16,-6 8 0-16,-1 8 0 15,2 11 0-15,2 8 0 16,9 6 0-16,14-3 0 0,-2 21-1 15,16-8 0-15,13 2 0 16,8 1 0-16,4 0 0 16,6 1 0-16,-1 1 0 15,-2 3 0-15,-5 3 0 16,-9 5 1-16,-10 5-1 15,-8 5 0-15,-11 6 0 16,-8 0 0-16,-8 0 0 16,-1-3 1-16,-1-6-1 15,0-11 1-15,9-15-1 16,10-10 1-16,5-29 1 15,14-6-2-15,10-15 0 16,11-11 0-16,1-6 0 16,5 0 0-16,-1 4 0 0,-4 9 0 15,-7 12 0-15,-5 16 0 16,-8 18 0-16,-10 19 0 15,-8 23 0-15,-8 12 0 16,-4 16 0-16,-6 7-3 16,4 18-8-16,-11-10-15 15,18 15-14-15,-5-11 0 16,11 4 0-16,1-9-1 15</inkml:trace>
  <inkml:trace contextRef="#ctx0" brushRef="#br0" timeOffset="278742.8715">20595 7222 91 0,'0'0'40'0,"-12"-29"-3"15,18 19 3-15,-6-14-34 16,0 24 0-16,16-19-2 15,-6 19 0-15,-10 0-1 16,9 25 0-16,-14-1-1 16,-2 9-2-16,-9 8 1 15,0 3 0-15,-5-1-1 16,1 1 0-16,0-6 1 0,2-9-2 15,5-8 2-15,13-21-1 16,0 0 0-16,0 0 0 16,20-30 0-16,-3-1 0 15,4-6 1-15,2-5 0 16,3-4-1-16,-3 2 1 15,-1 3 0-15,-6 4 0 16,-1 7-1-16,-4 7 2 16,-3 9-1-16,-8 14-1 15,0 0 1-15,9 14-1 16,-11 4 1-16,2 8-1 15,2-1 1-15,3 4-2 16,4-5 2-16,5-4-2 16,5-10 1-16,5-4 1 0,7-10-1 15,3-10 1-15,4-5 0 16,-4-7 0-16,4 0 1 15,-3-4-2-15,-4 5 0 16,-6-1 0-16,-3 8 0 16,-7 6 0-16,-15 12 0 15,14 2 0-15,-15 16 0 16,-3 6 0-16,-6 13 0 15,-1 2-4-15,4 8 1 16,-1-2-3-16,11 5-3 16,-4-19-15-16,21 6-15 15,-3-21-1-15,18-1 0 16,-3-18 0-16</inkml:trace>
  <inkml:trace contextRef="#ctx0" brushRef="#br0" timeOffset="279094.9067">21347 7197 107 0,'0'0'40'16,"-11"12"-2"-16,16 2 0 16,-5-14-33-16,17 21-3 15,8-15 1-15,5 2-1 16,5-8 0-16,4-6-1 15,-1-4 0-15,0-5 1 16,-5-3-1-16,-4-6-1 16,-13 2 1-16,-7-8 0 15,-9 5-1-15,-9 2 1 0,-8 3-1 16,-8 6 1-16,-6 9-1 15,-4 6 0-15,-2 10 0 16,-1 11 1-16,2 7-1 16,6 9-2-16,7 1 2 15,9 1-1-15,15-5-1 16,15-8 0-16,20-8-3 15,11-24-12-15,27-4-20 16,7-23-1-16,17-5-1 16,-2-20 0-16</inkml:trace>
  <inkml:trace contextRef="#ctx0" brushRef="#br0" timeOffset="279302.9275">22454 6379 112 0,'-9'-14'39'15,"-18"17"1"-15,3 28-2 16,-18 17-30-16,4 13-5 15,1 18-1-15,3 10 0 16,2 9-2-16,4 2 1 16,7 1-3-16,4-7 0 15,12-4-6-15,-4-25-20 16,13-1-13-16,-4-23 1 15,5-9-2-15,-1-21 2 16</inkml:trace>
  <inkml:trace contextRef="#ctx0" brushRef="#br0" timeOffset="279815.9788">22082 6973 113 0,'-17'-9'38'16,"17"9"2"-16,0 0-3 15,3 11-34-15,22-4-1 16,11-1-3-16,11-1 1 15,12-3-1-15,10 0-1 16,5-4 0-16,5 0 0 16,-4-2 0-16,-4 4 1 15,-10-2 0-15,-12 1 1 16,-14 0 1-16,-13-1 1 15,-22 2 1-15,0 0 0 16,-35 12 1-16,-8-2 0 16,-5 8 0-16,-7 0 0 15,-3 7-1-15,1 3 1 0,7 0-2 16,8 0-2-16,13 0 0 15,14-8 0-15,18-6 0 16,13-8 0-16,14-8 0 16,13-6 0-16,11-6 0 15,4-6 0-15,1-6 0 16,-1 0 0-16,-7 0 0 15,-8 2 0-15,-8 2 0 16,-12 5 0-16,-10 4 0 16,-13 13 0-16,0 0 0 15,0 0 0-15,-14 22 0 16,0 4 0-16,-1 7 0 0,2 4 0 15,3-1-3 1,9-1-3-16,1-17-9 0,25-1-24 16,-2-20-1-16,20-7 1 15,5-22-3-15</inkml:trace>
  <inkml:trace contextRef="#ctx0" brushRef="#br0" timeOffset="280025.9998">23445 6226 116 0,'-26'34'40'0,"-13"13"1"16,3 21-1-16,-4 9-37 15,5 9 1-15,1 5-3 0,10 2 0 16,11-2-4-16,9-16-5 15,23-1-29-15,1-21-3 16,20-11 1-16,3-24-2 16</inkml:trace>
  <inkml:trace contextRef="#ctx0" brushRef="#br0" timeOffset="280311.0283">23774 6632 123 0,'-29'-12'40'0,"2"23"1"16,-12 2 0-16,2 13-36 15,3 3-3-15,11 2 1 16,12 0-3-16,15-3 0 0,12-4 0 16,12-5 0-16,9-2 0 15,5-2 0-15,-1-2 0 16,-2 8 0-16,-14 3 0 15,-11 9 0-15,-17 5 0 16,-18 10 0-16,-18 4 0 16,-14 2 0-16,-11 7-4 15,-17-15-15-15,4 10-22 16,-14-15-3-16,2 1 0 15,-6-12-1-15</inkml:trace>
  <inkml:trace contextRef="#ctx0" brushRef="#br0" timeOffset="281155.1126">6732 10208 94 0,'0'0'37'0,"-3"-11"0"15,3 11 1-15,-35 25-34 16,11-4-3-16,-13 14 1 15,-11 18 1-15,-26 16-1 16,-16 19 1-16,-21 18-3 16,-19 16 2-16,-24 18-2 15,-14 17 1-15,-14 7 0 0,-7 9-1 16,-1-3 0-16,11-1-2 15,7-8 2-15,17-12-4 16,23-18 0-16,18-26-3 16,31-14-8-16,13-37-25 15,36-12 2-15,12-35-1 16,26-22 1-16</inkml:trace>
  <inkml:trace contextRef="#ctx0" brushRef="#br0" timeOffset="281523.1495">5338 11088 85 0,'-33'9'38'16,"-2"16"-1"-16,-11-1-1 15,-5 17-32-15,-6 9-1 16,-1 14 0-16,-11 6 0 16,-4 9 1-16,-5 5-2 15,7 7 2-15,-1 3-2 16,10 2-1-16,11-6 0 15,14-6 0-15,19-8 0 16,20-5-2-16,21-14 1 16,22-13-1-16,21-15 1 15,18-20 0-15,15-15 0 16,16-13-1-16,13-12-1 0,5-10-1 15,5 2-5-15,-12-15-9 16,9 18-22-16,-18-1 0 16,3 18-2-16,-21-1 0 15</inkml:trace>
  <inkml:trace contextRef="#ctx0" brushRef="#br0" timeOffset="282409.2381">6489 11917 61 0,'0'0'36'0,"8"15"-2"16,-21 0 2-16,5 12-29 16,-10 3-3-16,0 11 0 15,-5 1 0-15,2 10 0 16,1-1-1-16,-2 1 0 15,3-6-2-15,6-7 1 16,2-8-1-16,6-7 0 16,5-24 0-16,0 0 0 15,20-16 0-15,-3-17 0 0,5-10-1 16,0-7 1-16,1-6-1 15,3-4 1-15,-3 5-1 16,-1 2 0-16,-2 11 0 16,-4 9 1-16,-7 12 0 15,0 11 0-15,-9 10-1 16,7 14 2-16,-10 7-2 15,2 13 2-15,-4 2-2 16,4 4 2-16,3-4-1 16,4-1 0-16,6-9-1 15,6-12 1-15,10-11 0 16,7-12-1-16,4-11 1 15,7-7-1-15,1-6 1 16,0-1-1-16,-4 1 0 0,-1 6 0 16,-12 6 0-16,-3 8 1 15,-11 13-1-15,-7 13 0 16,-9 12 1-16,-5 12-1 15,-3 9 0-15,-3 7 0 16,1 5-1-16,2-1-1 16,11-3-4-16,-1-16-4 15,25-1-30-15,-8-20 1 16,17-4 1-16,-4-22-2 15</inkml:trace>
  <inkml:trace contextRef="#ctx0" brushRef="#br0" timeOffset="282776.2748">7199 12090 70 0,'-17'13'39'0,"1"-2"-1"16,6 7 1-16,10-18-26 15,0 22-10-15,14-20 0 16,14-2-1-16,8-10 0 15,11-6-1-15,7-7 0 16,1-6 0-16,1-3-1 16,-6-2 1-16,-7 4-1 15,-14 2 0-15,-16 4 1 16,-11 8-1-16,-17 8 0 15,-12 8 1-15,-9 11-1 16,-12 7 1-16,-2 11 0 16,0 7 0-16,5 6 0 0,5 8 0 15,14-1-1-15,14-2 1 16,14-7-2-16,23-10 0 15,15-14-2-15,18-22-4 16,28-3-16-16,2-32-16 16,17-7 0-16,-6-19-2 15,8-2 1-15</inkml:trace>
  <inkml:trace contextRef="#ctx0" brushRef="#br0" timeOffset="282958.293">8172 11409 87 0,'-39'46'39'15,"-12"17"-2"-15,8 20 0 0,-2 9-33 16,8 9-2-16,8 8-2 16,9-5-1-16,14-3-5 15,-1-20-30-15,20-7-3 16,0-19 1-16,8-14-2 15</inkml:trace>
  <inkml:trace contextRef="#ctx0" brushRef="#br0" timeOffset="283461.3433">7844 11914 79 0,'0'0'40'0,"0"0"-1"15,9 18 0-15,10-14-33 0,22 4-3 16,11-3-1-16,13-4 0 15,5-6-1-15,11-1 0 16,-2-6-1-16,-5-1 0 16,-8 1 1-16,-12 1-1 15,-13 2 1-15,-14 3 0 16,-15 4-1-16,-12 2 1 15,-25 14 0-15,-6 4 1 16,-13 5-1-16,-5 11 1 16,-3 2 0-16,2 7 0 15,4 0-1-15,7 4 1 16,13-6-1-16,12-7 0 15,19-12 0-15,13-11-1 16,17-11 0-16,10-14-1 0,9-11 1 16,2-7-1-16,4-6 1 15,-7-3 0-15,-6 1 0 16,-8 3 0-16,-10 8 1 15,-12 7-1-15,-10 9 1 16,-7 13-1-16,0 0 1 16,-22 29-1-16,4 0 0 15,3 6-1-15,3 2-1 16,5 1-1-16,8-2-3 15,5-19-5-15,25 3-22 16,-3-29-7-16,15-10 0 16,-1-21-1-16</inkml:trace>
  <inkml:trace contextRef="#ctx0" brushRef="#br0" timeOffset="283649.3616">9082 11323 88 0,'-21'47'41'16,"-14"11"0"-16,3 26 1 15,-7 7-32-15,8 8-9 16,3 0-1-16,10-2-3 16,18 1-13-16,1-26-25 15,23-11 1-15,5-28-4 16,15-10 3-16</inkml:trace>
  <inkml:trace contextRef="#ctx0" brushRef="#br0" timeOffset="283942.3914">9390 11691 82 0,'-47'12'42'16,"6"21"2"-16,-9-5-2 16,10 14-22-16,7-10-17 15,17-4-2-15,15-9 1 16,17-6-4-16,16-9 2 15,10-9-2-15,8-2 2 16,3 0 0-16,-6 3 0 16,-7 6 1-16,-15 9-1 15,-10 12 1-15,-18 9 0 16,-12 11 0-16,-12 9-2 15,-11 1 0-15,1 11-8 16,-15-20-15-16,18 4-17 0,-5-17-2 16,16-10-1-16,3-21 0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10:39.0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9T22:10:39.64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2533 934 85 0,'0'0'39'15,"8"-68"0"-15,-8 68 0 16,0 0-34-16,0 0-1 16,16-60-1-16,-16 60 0 15,0 0-1-15,0 0 0 16,0 0 1-16,46 53 0 15,-44 12-2-15,12 33 1 16,-7 10-2-16,4 11 2 16,-11-12-3-16,0-1 1 15,0-18-6-15,-1-25-4 16,16-26-28-16,-7-22-2 0,11-9 1 15,-6-19-2-15</inkml:trace>
  <inkml:trace contextRef="#ctx0" brushRef="#br0" timeOffset="289">2510 1130 98 0,'0'0'43'0,"-61"-78"-1"16,61 78 0-16,-61-72-38 15,61 72 0-15,-40-55-2 16,40 55 1-16,0 0-2 16,11-62 1-16,-11 62-2 0,66-33 1 15,-19 17 0-15,9 1-1 16,10-1-1-16,9 3-2 15,3-1-2-15,1 5-6 16,8 3-19-16,-4 2-10 16,3 3-2-16,-4 1-1 15,0 3 3-15</inkml:trace>
  <inkml:trace contextRef="#ctx0" brushRef="#br0">3770 987 70 0,'0'0'39'0,"0"0"0"16,0 0-2-16,0 0-25 15,0 0-1-15,-46 58-1 16,46-58-2-16,-57 41-1 15,-13 24-2-15,-9 6-2 16,6 9 2-16,-11-16-4 16,29 11 0-16,15-9-2 15,38-10 1-15,37-36-1 16,19-15 2-16,15-18-1 15,9-16 1-15,-78 29 0 16,87-42-1-16,-87 42 1 16,85-58 0-16,-85 58 0 15,80-62-2-15,-80 62 1 16,59-65-1-16,-59 65 1 0,40-49 0 15,-40 49 0-15,0 0 0 16,8-38 0-16,-17 49 0 16,-6 14-1-16,-5 18 2 15,2 11-3-15,11 7-2 16,16-2-4-16,12-24-23 15,29-14-10-15,2-19 0 16,15-9-1-16,0-21 1 16</inkml:trace>
  <inkml:trace contextRef="#ctx1" brushRef="#br0">12196 8484 0</inkml:trace>
  <inkml:trace contextRef="#ctx0" brushRef="#br0" timeOffset="1209">4427 780 115 0,'-1'-97'41'0,"1"97"0"15,-17-59-4-15,17 59-36 16,0 0 1-16,0 0 0 16,-53 51 2-16,23 19-3 15,8 65 2-15,3 11-4 16,14 5 2-16,2-11-1 15,-8-43 0-15,11-17-1 16,6-24 0-16,0-30 0 16,-6-26 1-16,22 4 0 15,-8-26 1-15,-14 22 0 16,0 0-1-16,25-64 2 0,-25 64-1 15,23-59 0-15,-23 59-2 16,27-65 2-16,-27 65-2 16,33-60 1-16,-33 60 0 15,43-51 0-15,-43 51-1 16,47-32 2-16,-47 32-1 15,47-22 0-15,6 32 2 16,-6 25-2-16,-9 24 0 16,-30-11 0-16,-7 17 0 15,-24-5-1-15,-16-7 1 16,-16-10 0-16,-6-10-1 15,-2-7 0-15,1-15-2 16,11-11-5-16,0-27-29 16,31-8-4-16,20 35 0 0,-4-51 0 15</inkml:trace>
  <inkml:trace contextRef="#ctx0" brushRef="#br0" timeOffset="1659">5017 827 115 0,'-5'-79'40'0,"5"79"2"16,0 0-7-16,5-61-31 15,-5 61-2-15,0 0 0 16,0 0 0-16,9 64 0 16,-6-22-1-16,-1 83-1 15,-13 21-2-15,1 5 2 16,-11-11-4-16,5-10-2 0,10-16-25 15,0-28-10-15,20-42 2 16,0-23-2-16</inkml:trace>
  <inkml:trace contextRef="#ctx0" brushRef="#br0" timeOffset="2036">5287 1402 98 0,'15'-56'39'16,"-15"56"1"-16,12-36-1 15,-12 36-26-15,25-8-11 0,-6 17 0 16,8 5 1-16,18-4 0 16,-45-10-2-16,62 3 1 15,-62-3 0-15,69-6-1 16,-69 6 1-16,70-16 0 15,-70 16-1-15,58-23 0 16,-58 23 0-16,48-30-2 16,-48 30 1-16,0 0 0 15,22-49 0-15,-22 49 1 16,0 0 2-16,0 0-3 15,-66-33 0-15,35 44 0 16,-41 14 0-16,5 16 0 16,-5 12 0-16,6 0 0 15,22 11 0-15,31-1 0 16,34-11-6-16,24-32-34 0,32-9-3 15,3-11 0-15,15-2-1 16</inkml:trace>
  <inkml:trace contextRef="#ctx0" brushRef="#br0" timeOffset="2612">6901 1300 102 0,'0'0'39'0,"24"-63"0"15,-24 63 0-15,0 0-31 16,-3-60-2-16,3 60 0 16,0 0-1-16,0 0-1 15,-60-20 0-15,38 31-1 16,-34 17-3-16,10 12 0 15,-1 6 0-15,14 17 0 0,3-24 0 16,32 13 0-16,16-12 0 16,22-12 0-16,8-13 0 15,9-13 0-15,5-11 0 16,5-13 0-16,-67 22 0 15,69-36 0-15,-69 36 0 16,55-49 0-16,-55 49 0 16,44-57 0-16,-44 57 0 15,12-58 0-15,-12 58 0 16,-12-48 0-16,12 48 0 15,0 0-3-15,-53-59-2 16,53 59-4-16,0 0-30 16,-57-54-1-16,57 54-2 15,0 0-1-15</inkml:trace>
  <inkml:trace contextRef="#ctx0" brushRef="#br0" timeOffset="3072">8054 745 107 0,'-31'-81'40'0,"31"81"2"16,-42-69-3-16,42 69-34 15,-50-50 0-15,50 50-1 16,-60-19-3-16,60 19 1 15,-63 15 0-15,63-15-2 16,-66 54 2-16,66-54-1 16,-61 92-1-16,3 5 0 15,12 48 0-15,13 9-2 16,22-1-1-16,0-27-1 0,15-20-4 15,10-17-10-15,-2-29-21 16,10-29-1-16,-8-20 0 16,7-9 0-16</inkml:trace>
  <inkml:trace contextRef="#ctx0" brushRef="#br0" timeOffset="3268">7557 1384 97 0,'0'0'43'0,"-58"-62"0"16,58 62-1-16,0 0-12 15,-37-50-30-15,37 50 0 16,0 0 0-16,0 0 0 16,50-44 0-16,-50 44-3 0,76-11-21 15,-26 5-17-15,9-1-1 16,3-7 1-16,8 5-3 15</inkml:trace>
  <inkml:trace contextRef="#ctx0" brushRef="#br0" timeOffset="3741">9279 1114 96 0,'-13'-104'40'0,"13"104"2"16,-12-92-2-16,12 92-37 15,-17-76 1-15,17 76-2 16,0 0 0-16,0 0-1 0,0 0 0 15,-48-7 1-15,44 39-2 16,-10 65 2-16,-4 19-2 16,4 16-1-16,-4-9-3 15,9-10-5-15,19-8-28 16,5-26-4-16,25-45 2 15,5-20-3-15</inkml:trace>
  <inkml:trace contextRef="#ctx0" brushRef="#br0" timeOffset="4463">9726 1295 106 0,'12'-61'41'0,"-12"61"2"0,0 0 0 15,-8-66-39-15,8 66 0 16,-29-14-2-16,2 35 1 15,-8 27-3-15,7 15 1 16,5-11-2-16,23 8 2 16,11-11-2-16,18-5 1 15,4-20-1-15,10-12 1 16,3-13 0-16,1-12 0 15,1-12 0-15,-48 25 0 16,0 0 1-16,59-62-1 16,-59 62 2-16,26-58-3 15,-26 58 2-15,8-60-3 16,-8 60 2-16,-10-55 0 0,10 55 0 15,0 0 0 1,-33-64-1-16,33 64 2 0,0 0 0 16,0 0 0-16,-41-70 0 15,41 70-1-15,0 0 0 16,0 0 1-16,47-24-1 15,-47 24 0-15,61 10 1 16,-61-10-1-16,80 17 1 16,-80-17 0-16,89 21-1 15,-8-2 2-15,-4 16-4 16,-12 8 4-16,-33 12-2 15,-34-7 0-15,-20 9-2 16,-5-1 2-16,-5-5-2 16,8-8 2-16,8-12 0 0,8-10 0 15,8-21 0-15,13 2 0 16,6-20 1-16,6-8-1 15,-25 26 3-15,0 0-3 16,50-78 0-16,-50 78 0 16,42-71 0-16,-42 71 0 15,42-73 0-15,-42 73 0 16,40-67 0-16,-40 67 0 15,38-50 0-15,-38 50 0 16,24-33 0-16,5 32 0 16,-2 21 0-16,-3 28 0 15,-3 16 0-15,2 7-8 16,15-1-17-16,-4-16-16 15,15-14-2-15,-5-19 1 16,19-9-2-16</inkml:trace>
  <inkml:trace contextRef="#ctx0" brushRef="#br0" timeOffset="4831">11519 1169 116 0,'1'-62'43'16,"-1"62"1"-16,0 0-1 15,-43-55-40-15,43 55 0 16,-51-16 0-16,51 16-3 16,-59 13 0-16,59-13 0 15,-55 34 0-15,55-34 0 16,0 0 0-16,-46 63 0 0,46-63 0 15,27 34 0-15,3 9 0 16,12-7 0-16,20-3 0 16,0-8 0-16,-15-14 0 15,-12 9 0-15,-26 8 0 16,-35 4 0-16,-14 6 0 15,-10 2 0-15,-3 0 0 16,-1-1 0-16,2-7-4 16,12-7-2-16,5-13-11 15,35-12-24-15,0 0-1 16,33-8-1-16,2-9-1 15</inkml:trace>
  <inkml:trace contextRef="#ctx0" brushRef="#br0" timeOffset="5016">12176 1485 127 0,'-27'1'46'16,"11"3"-4"-16,-11-6-2 15,7-13-53-15,20 15-28 16,-23-18-3-16,23 18 0 16,-19-8-2-16</inkml:trace>
  <inkml:trace contextRef="#ctx0" brushRef="#br1" timeOffset="46537">3420 6159 83 0,'2'13'39'15,"-6"5"-2"-15,3 19 0 16,-11 2-29-16,7 13-4 0,-2-5-1 15,7 3 1-15,3-14 0 16,14-20 0-16,21-45-1 16,26-39 1-16,35-51-4 15,29-41-4-15,36-19-11 16,10-33-23-16,13-1-4 15,-13-1 0-15,-16 33-3 16</inkml:trace>
  <inkml:trace contextRef="#ctx0" brushRef="#br1" timeOffset="47392">3671 7980 92 0,'0'0'36'16,"14"33"1"-16,-17-2 1 15,6 13-34-15,-12 1-1 16,5 2-1-16,0-5 1 15,9-7 0-15,8-30 0 16,23-31 0-16,28-43-1 16,34-39-1-16,34-32-2 15,27-34-7-15,32-16-29 16,4-15-2-16,11 7 0 16,-22 14-5-16</inkml:trace>
  <inkml:trace contextRef="#ctx0" brushRef="#br1" timeOffset="55211">3315 12630 83 0,'-2'32'39'16,"-10"3"-1"-16,5 15-9 15,-11 2-25-15,6 3 0 0,0-6 0 16,11-8 1-16,13-25-1 15,16-31-1-15,25-44-1 16,32-46-3-16,44-39-7 16,16-44-25-16,42-20-8 15,0-22 1-15,-3 5-2 16</inkml:trace>
  <inkml:trace contextRef="#ctx0" brushRef="#br1" timeOffset="113315.3454">7425 3924 64 0,'10'-4'39'0,"-10"4"-1"16,-1 11 1-16,-13 6-15 0,4 24-19 15,-6 4 0-15,11 7 0 16,-6-3-1-16,12 3 1 16,3-12-2-16,21-19 1 15,21-36-2-15,18-34 0 16,30-39-4-16,12-37-4 15,35-18-16-15,-10-39-15 16,13-3-4-16,-22-7-2 16,-13 23 0-16</inkml:trace>
  <inkml:trace contextRef="#ctx0" brushRef="#br1" timeOffset="113886.4596">7686 5981 74 0,'0'0'38'0,"-11"17"-1"16,-5 10 2-16,6 19-25 16,-10 3-7-16,5 5 0 15,1-6-2-15,14-7 1 16,19-27-2-16,23-36 0 0,39-46-3 15,35-49-1-15,46-47-8 16,25-55-13-16,49-16-13 16,-3-34-7-16,-6 1-3 15,-22 13-1-15</inkml:trace>
  <inkml:trace contextRef="#ctx0" brushRef="#br1" timeOffset="120257.7336">11365 3578 40 0,'0'0'31'16,"1"-17"0"-16,-1 3 0 16,0 14-19-16,3-21-4 15,-3 21 1-15,4-14-3 0,-4 14 1 16,6 13-2-16,-1 13-1 15,-5 6 1-15,4 15 0 16,-5 2 0-16,4 4-1 16,1-8 1-16,11-15 0 15,11-37-1-15,20-38 0 16,24-53-1-16,26-43-1 15,32-40-4-15,13-37-29 16,21-12-7-16,-12-5-2 16,-13 18-1-16</inkml:trace>
  <inkml:trace contextRef="#ctx0" brushRef="#br1" timeOffset="136976.0766">19225 3555 27 0,'0'0'29'0,"-4"-16"2"15,1 6-2-15,3 10-10 16,-12-14-12-16,12 14 0 16,-3-14-2-16,3 14 2 15,0 0-3-15,0 0 1 16,0 0 0-16,3 10-1 15,-3 9 1-15,5 12-2 16,-5 5 2-16,3 11-2 16,-2 1 1-16,2 2-1 15,-1-7 0-15,8-20 1 0,10-27 0 16,22-33 0-16,21-47-1 15,30-33 0-15,25-37-3 16,19-33-3-16,18-9-9 16,-12-15-26-16,3 18-2 15,-27 13 2-15,-16 37-3 16</inkml:trace>
  <inkml:trace contextRef="#ctx0" brushRef="#br1" timeOffset="139621.6056">19198 5706 22 0,'0'0'27'0,"0"0"1"16,1-14 2-16,-1 14-17 16,0 0-4-16,-3-16 1 15,3 16-1-15,0 0 0 16,7 18-2-16,-11-7 0 15,8 14-2-15,-6 5 3 16,4 10-3-16,-6 3 1 16,3 3-1-16,1-9 1 15,5-8-2-15,6-23 0 0,18-27 2 16,20-38-4-16,27-29 0 15,23-35-3-15,19-26 1 16,19-13-12-16,-1-25-26 16,4 9-3-16,-14 8-1 15,-18 22-1-15</inkml:trace>
  <inkml:trace contextRef="#ctx0" brushRef="#br1" timeOffset="142364.1539">23235 5838 77 0,'0'-11'32'16,"0"11"1"-16,0-19-2 0,0 19-24 15,0-11-3-15,0 11 2 16,0 0-3-16,0 0 1 16,0 0 1-16,6 11-2 15,-7 7 1-15,4 12-2 16,-6 5 3-16,3 12-3 15,-2-1 1-15,2 2-1 16,2-9 1-16,6-9 0 16,11-23-1-16,16-24 1 15,23-40-2-15,27-30 0 16,33-33-4-16,17-31-28 15,21-11-10-15,-4-16 1 16,-3 3-4-16</inkml:trace>
  <inkml:trace contextRef="#ctx0" brushRef="#br1" timeOffset="177938.2674">8838 8062 78 0,'0'0'38'0,"5"24"-2"16,-11-7 2-16,5 15-32 16,-8-6-1-16,8 7 0 15,1-7-1-15,9-3 0 16,7-19-1-16,15-15-1 15,15-27 1-15,16-21-2 16,16-17-5-16,-4-21-29 16,14 1-4-16,-11-6-1 15,0 9-2-15</inkml:trace>
  <inkml:trace contextRef="#ctx0" brushRef="#br1" timeOffset="178450.3693">9614 8097 74 0,'12'-10'37'16,"7"-5"-1"-16,5 1 0 15,4 5-30-15,5-12-10 16,14 10-23-16,-9-4-6 0,4 11 0 15,-13 2-3-15</inkml:trace>
  <inkml:trace contextRef="#ctx0" brushRef="#br1" timeOffset="178617.4032">9599 8289 92 0,'-14'14'36'0,"14"-14"1"15,0 0-2-15,29-22-32 16,14-6-4-16,18 0-4 15,-2-14-29-15,17 4 1 16,-4-3-3-16,3 8-1 0</inkml:trace>
  <inkml:trace contextRef="#ctx0" brushRef="#br1" timeOffset="179202.5202">10393 7956 87 0,'7'-20'38'0,"2"7"-1"16,-8-1 0-16,-1 14-31 16,0 0-1-16,3 12-2 15,-12 6 0-15,-2 16-1 16,-5 3-1-16,-3 5 0 0,-1 1 0 15,2 0-1-15,3-6 0 16,3-5 0-16,6-9 1 16,6-13-2-16,0-10 1 15,26-9 0-15,-5-15 0 16,2-8 1-16,4-8 0 15,0-2 0-15,0-5 0 16,-5 3 0-16,-6 3 0 16,-2 8 0-16,-6 12 0 15,-5 11-1-15,-3 10 1 16,-5 11-1-16,3 9-1 15,-2 8 1-15,4 0-1 16,5 5-1-16,4-7 2 16,11-6-1-16,6-12 1 0,14-10 1 15,6-12-1-15,5-14 2 16,4-8 0-16,0-3 0 15,-3-4 0-15,-3 4-1 16,-11 7 0-16,-10 8-1 16,-11 12 1-16,-17 12-1 15,5 23 0-15,-14 7-1 16,-5 15 0-16,-1 5-1 15,2 4-1-15,5-1-1 16,10 0-3-16,-1-22-17 16,27 3-16-16,2-18 1 15,15-6-2-15,3-16 3 16</inkml:trace>
  <inkml:trace contextRef="#ctx0" brushRef="#br1" timeOffset="179586.597">11425 7971 93 0,'-21'-3'39'0,"-11"0"1"15,4 7-1-15,-9 2-29 16,9 3-7-16,0 11 0 16,6 7-2-16,4 1 0 15,2 7 0-15,5 0-1 16,6-1 0-16,5-2-1 15,6-3 1-15,4-10 0 16,3-9 1-16,6-8-1 16,4-9 0-16,5-8 1 0,1-8-1 15,2-7 1 1,4-3 0-16,-3-5 0 0,1 3 0 15,-5 3 0-15,-8 7 0 16,-2 10 0-16,-18 15-1 16,3 12 0-16,-14 14-1 15,-4 11 0-15,-5 3-1 16,1 5 0-16,3-2-2 15,12-2-1-15,4-19-2 16,22 1-9-16,1-29-21 16,23-6-1-16,-1-22 0 15,15-5 0-15</inkml:trace>
  <inkml:trace contextRef="#ctx0" brushRef="#br1" timeOffset="179803.6404">11965 7542 103 0,'-12'-23'38'16,"1"23"2"-16,-9 6-2 15,5 20-33-15,-4 11-2 16,4 11-1-16,-1 11 0 16,2 8-1-16,0 9-1 15,7 1 0-15,-2 0-2 16,8-6 0-16,6-7-3 15,0-15-4-15,19-1-15 16,-4-26-16-16,16-10 1 16,-6-20-1-16,12-6 1 15</inkml:trace>
  <inkml:trace contextRef="#ctx0" brushRef="#br1" timeOffset="180042.6882">12127 7873 100 0,'-27'-18'38'0,"5"19"3"15,-15 3-2-15,6 12-32 16,-6 5-3-16,6 6-1 15,3 2-1-15,8 4 0 16,9-7-1-16,8 1-1 16,13-11 1-16,8 0-1 15,10-10 0-15,9-4 0 16,2-3 0-16,4-8-2 15,0 6-2-15,-4-9-3 16,4 20-18-16,-16-21-15 16,5 13 0-16,-13-7-1 0,2 6 2 15</inkml:trace>
  <inkml:trace contextRef="#ctx0" brushRef="#br1" timeOffset="180387.7572">12271 8031 97 0,'-14'21'38'0,"-5"-7"0"15,15 7-1-15,7-7-35 16,11-3 0-16,11-7-1 16,9-9 0-16,7-1 0 15,6-7 0-15,5-9 0 16,-3-1 1-16,-4-5-2 15,-8 0 1-15,-9 3 0 16,-8 0 0-16,-13 3-1 0,-10 4 0 16,-11 8 1-16,-7 8-1 15,-5 6 0-15,-7 9 1 16,-4 10-1-16,4 9 1 15,-3 6-1-15,6 2 0 16,9 1 1-16,9-5-2 16,15-4-1-16,9-12-3 15,24 1-13-15,0-31-20 16,24-1-1-16,2-16 0 15,12-2-1-15</inkml:trace>
  <inkml:trace contextRef="#ctx0" brushRef="#br1" timeOffset="180688.8174">12918 7841 106 0,'-31'8'40'0,"-11"1"1"16,7 10-3-16,1 0-35 16,11 0-1-16,3 4 0 15,13 0 0-15,14-4-1 16,13-2-1-16,10-7 1 15,15-5-1-15,6-4 0 16,2-1 0-16,-2-2 0 16,-6 0 0-16,-9 4 0 15,-13 8 0-15,-16 8 0 16,-16 7-1-16,-16 7 1 15,-13 4 0-15,0 2 0 16,0-1-2-16,4 1-1 16,4-20-8-16,26 9-19 0,4-27-10 15,14 0-1-15,6-20-1 16</inkml:trace>
  <inkml:trace contextRef="#ctx0" brushRef="#br1" timeOffset="181322.9442">13930 7858 78 0,'-14'6'39'16,"-15"1"-2"-16,-1 12 1 16,-12 2-26-16,-1 2-11 15,5-3 0-15,6 1 1 16,7-2-1-16,11-2 0 15,15-7 0-15,15-3 0 16,12-4 0-16,8 0-1 16,4-1 1-16,0 3 0 15,-5 2 1-15,-9 8-1 16,-12 6 0-16,-12 3-1 15,-13 3 1-15,-12 2-1 16,-6-1-1-16,-1-4-1 0,2-2-4 16,-3-22-18-16,31 0-16 15,-12-11 2-15,31-9-2 16,6-13 1-16</inkml:trace>
  <inkml:trace contextRef="#ctx0" brushRef="#br1" timeOffset="181658.0112">14106 8055 87 0,'-25'23'37'16,"14"3"0"-16,1-11 0 16,16-2-33-16,10-14-1 15,16-8-1-15,8-8-1 16,11-3 2-16,2-8-2 0,1 0 0 15,-7-2 0-15,-6 0 1 16,-17 6-2-16,-15 2 1 16,-13 6-1-16,-15 6 1 15,-7 5 0-15,-10 10-1 16,-6 4 1-16,-1 12 0 15,0 6 0-15,7 8 1 16,6 8-1-16,8-1-1 16,12 0 1-16,7-2-2 15,15-4 0-15,11-8-4 16,14-6-1-16,6-21-9 15,22 1-23-15,-6-18 0 16,9 0-2-16,-3-19 1 0</inkml:trace>
  <inkml:trace contextRef="#ctx0" brushRef="#br1" timeOffset="182008.0809">14732 7918 94 0,'-25'11'38'16,"3"13"2"-16,-8-3-2 15,10 19-32-15,-3-6-3 16,4 4-1-16,3-4 1 15,7 1-2-15,4-7 1 16,5-5-2-16,7-8 1 16,6-13-1-16,5-9 1 15,3-7-1-15,5-10 1 16,3-6 0-16,-4-7-1 0,3 0 2 15,-3-1-2 1,0 1 1-16,-3 6-1 0,-4 5 0 16,-1 12 0-16,-4 8 0 15,3 12 0-15,-5 8 0 16,0 13-1-16,-1 7-1 15,5 6-1-15,-2 2-2 16,9 3-3-16,-7-14-18 16,17 3-12-16,1-12-1 15,12-8-1-15,-3-15 2 16</inkml:trace>
  <inkml:trace contextRef="#ctx0" brushRef="#br1" timeOffset="182311.1418">15371 7942 103 0,'-21'-1'39'0,"-14"-2"0"15,5 16-1-15,-8 0-34 16,3 7-1-16,6 1 0 16,7 6-1-16,8-5 0 15,14-2-2-15,15-7 2 16,9-3-1-16,13-8-1 15,5-7 0-15,2 0-1 16,1-5 2-16,-8 1-2 16,-5 9 3-16,-11 5-3 15,-12 6 0-15,-14 8 2 16,-9 7-2-16,-10 5 1 15,-5-1-3-15,2 5 0 16,0-15-6-16,18 10-19 0,-6-22-11 16,15-8-1-16,21-3-1 15,12-10 0-15</inkml:trace>
  <inkml:trace contextRef="#ctx0" brushRef="#br1" timeOffset="182626.2048">15664 8074 100 0,'-3'14'39'16,"3"-14"0"-16,14 7 1 16,-14-7-36-16,37-15-1 15,-7-1-1-15,7-2 0 16,-3-3-1-16,0-2 1 0,-8 1-1 15,-8 1-2-15,-14 4 1 16,-12 4 0-16,-13 7-1 16,-12 9 1-16,-7 8 0 15,-7 11 1-15,1 8 0 16,5 7-1-16,10 1 0 15,15 2 0-15,14-4 1 16,20-7-5-16,19 2-11 16,5-23-21-16,22 0-4 15,0-14 2-15,10 4-3 16</inkml:trace>
  <inkml:trace contextRef="#ctx0" brushRef="#br1" timeOffset="183278.3352">10611 8591 58 0,'-6'-22'38'16,"-11"-4"-3"-16,-1 8 1 16,-11-1-14-16,1 15-16 15,-5 3-1-15,4 16-2 16,1 8-1-16,5 13 1 15,2 12 0-15,6 12-1 16,5 7 0-16,3 6-1 16,5 4-1-16,4-4-1 15,5 0-5-15,-4-17-10 16,10 0-22-16,-7-19 1 15,5-2-2-15,-6-23 1 16</inkml:trace>
  <inkml:trace contextRef="#ctx0" brushRef="#br1" timeOffset="184462.572">10257 9036 99 0,'-16'-10'38'16,"16"10"1"-16,0 0 0 15,0 0-34-15,20-19-2 16,5 8-1-16,9-4 0 15,6-3-1-15,6-1 0 16,1-1-1-16,1 3 1 16,-2 5-1-16,-9 8 0 15,-7 8 0-15,-10 9 0 16,-9 9 0-16,-9 9 0 0,-8 5 1 15,-8 4-1-15,-3 2 0 16,-1-3-1-16,0-4 2 16,1-5-1-16,5-9 0 15,12-21-1-15,0 0 2 16,0 0-1-16,7-28 0 15,6-7 0-15,8-5 0 16,0-5 0-16,0-3 0 16,1 6 0-16,-6 5 0 15,-2 6-1-15,-3 10 1 16,-4 7 0-16,-7 14 0 15,10-1 0-15,-10 1 0 16,16 21 0-16,-3-10 0 16,4 4 1-16,5-1-1 15,4 0 0-15,2-4 0 0,1-3 0 16,0-2 0-16,-3-4 0 15,-4-1 0-15,-6-2 0 16,-5-1 1-16,-11 3-1 16,0 0 0-16,-13 1 0 15,-4 8 0-15,-6 3 0 16,-4 7 0-16,0 4 0 15,1 2 0-15,2 5 0 16,6 0 0-16,9-1 0 16,10-1 1-16,9-6-1 15,11-7 0-15,8-6 0 16,8-9 0-16,6-7 0 0,-1-8-1 15,-3-5 1 1,-2-6-1-16,-9-3 0 0,-8-1 0 16,-12-2 0-16,-4 2 0 15,-11 3 0-15,-3 2 1 16,-5 5 0-16,0 4-1 15,1 6 2-15,2 4-1 16,12 6 1-16,0 0 0 16,0 0 0-16,0 0-1 15,27 8 1-15,-4-5 0 16,5 0 0-16,1 0 0 15,0 1 0-15,-1 1-1 16,-4 5 1-16,-5 3 0 16,-6 6-1-16,-8 7 0 15,-5 6 1-15,-7 3-1 0,-3 6 0 16,-4-2 0-16,0-1 0 15,2-6 0-15,3-8 0 16,6-12 0-16,3-12 0 16,17-20 0-16,2-10 0 15,4-9 0-15,3-6 1 16,4-6-1-16,-3 3 0 15,-1 4 0-15,-7 10 0 16,-5 7 0-16,-5 14 0 16,-9 13 0-16,0 0 0 15,0 23 0-15,0-1 0 16,4-1 0-16,4 0 0 15,8-3 0-15,9-7 1 16,4-8-1-16,8-7 1 0,2-7-1 16,3-4 1-16,-5-4-1 15,-1-2 1-15,-5 1-1 16,-8 1 0-16,-3 5 0 15,-5 3 0-15,-4 7 0 16,-11 4 0-16,14 10-1 16,-11 6-2-16,-7 4-3 15,11 23-14-15,-20-16-8 16,17 19-11-16,-17-6 0 15,15 8-2-15,-7-10 1 16</inkml:trace>
  <inkml:trace contextRef="#ctx0" brushRef="#br1" timeOffset="185368.7532">12516 8960 85 0,'-6'-16'37'0,"6"16"0"16,-17-4 0-16,4 7-33 16,-3-1 0-16,2 8 0 15,-7 2-1-15,3 9 0 16,-2 2-1-16,3 6 0 15,3 1 0-15,5 1 0 16,6-3-1-16,10-3 0 16,9-8-1-16,10-8 1 15,6-6-1-15,3-8 0 16,2-8 0-16,0-8 0 15,-3-3 0-15,-6-3 0 16,-9-3 0-16,-7 1 0 0,-7 1 0 16,-7-1-1-16,-5 7 1 15,-4 5 0-15,-4 6 0 16,1 2 0-16,0 7 1 15,14 2-1-15,-16 2 1 16,16-2 0-16,0 0-1 16,22 11 1-16,0-11 0 15,4 0 0-15,7-5 1 16,0 2-2-16,2-2 1 15,-3 2 0-15,-6 2-1 16,-4 2 1-16,-8 4 0 16,-8 6-1-16,-7 3 0 15,-9 4 1-15,-3 6-1 0,-3 4 0 16,1 2 0-1,0-2 0-15,4-2 0 0,6-3 1 16,7-5-1-16,10-9 0 16,8-12 1-16,10-10-1 15,9-9 1-15,3-6-1 16,2-7 1-16,-2 1-1 15,-3-3 0-15,-8 5 1 16,-8 1-1-16,-7 11 0 16,-14 8 0-16,-2 12 0 15,-11 2 0-15,-2 10 0 16,-3 9 0-16,5 6 0 15,2 4-2-15,2-1-1 16,8 0-1-16,5-7-2 0,14 3-6 16,-4-25-12-16,25 9-10 15,-8-22-4-15,12 3-1 16,-7-15 3-16</inkml:trace>
  <inkml:trace contextRef="#ctx0" brushRef="#br1" timeOffset="185638.8072">13351 8931 72 0,'3'-15'37'15,"-3"15"-2"-15,-21 12 3 16,12 15-12-16,-10-7-22 15,9 8-2-15,0 2 0 16,7 4 1-16,-1 1-2 16,7-3 1-16,1-4-1 15,5-3 1-15,0-11-1 16,1-8 1-16,1-11 0 15,-1-10-1-15,2-8 0 0,-3-8 0 16,0-7 1-16,0-4-2 16,-2-3 1-16,4 3-1 15,-2 3 0-15,4 2-2 16,7 9-4-16,-5-7-15 15,24 23-15-15,-7-8-5 16,18 12 0-16,-3-6-1 16</inkml:trace>
  <inkml:trace contextRef="#ctx0" brushRef="#br1" timeOffset="186706.0206">10369 9739 75 0,'0'0'35'0,"0"18"1"16,0 9-2-16,-11-1-24 15,11 13-2-15,-6-1-3 16,6 9-1-16,-3-4-1 0,5 2-1 16,1-7 0-16,2-4 0 15,2-10-1-15,-1-6 0 16,-6-18 0-16,14 8 0 15,-14-8 0-15,9-25 0 16,-5 0 0-16,-2-9-1 16,-3-7 1-16,2-7-1 15,-1-2 0-15,1 0 0 16,3 2 0-16,0 5 0 15,6 7 0-15,0 7 0 16,3 10 0-16,2 8 0 16,0 9 0-16,0 8 0 15,-2 4 0-15,-1 7 0 16,-5 5 0-16,-3 4 0 15,-3 4 0-15,-6 0 0 0,1 3 0 16,-3 3 0-16,-3 0 0 16,0 2 1-16,-3-1-2 15,3-2 2-15,-4 3-2 16,-1 3 2-16,-4 1-2 15,1 2 1-15,-4 0-2 16,-2 3 2-16,-1-2-1 16,5 1 0-16,3-1-4 15,2-18-12-15,19 3-19 16,-4-16-1-16,13-9-1 15,2-18-2-15</inkml:trace>
  <inkml:trace contextRef="#ctx0" brushRef="#br1" timeOffset="187134.1062">10604 9929 93 0,'0'0'37'15,"0"0"0"-15,18 16 1 16,-18-16-33-16,27 10-3 16,-2-11 1-16,9-1-1 15,4-5-1-15,5-5 0 16,3-4 0-16,-3-2-1 15,-5-5 1-15,-4-2-1 16,-10 1 1-16,-4-1-1 0,-13-2 0 16,-5 2 0-16,-10 4 1 15,-6 3-1-15,-4 6 1 16,-6 11 0-16,-9 9 0 15,1 13 0-15,-7 9 1 16,6 12 0-16,-2 5 0 16,8 3-1-16,10 0 0 15,14-5 1-15,14-7-3 16,12-15 0-16,19-10-2 15,7-19-3-15,19 0-8 16,-10-24-19-16,17 4-6 16,-12-15 1-16,3 8-2 15</inkml:trace>
  <inkml:trace contextRef="#ctx0" brushRef="#br1" timeOffset="187450.1693">11314 9832 100 0,'-16'12'37'0,"2"13"2"16,-7-7-1-16,7 10-33 15,0-2-2-15,7 4 0 16,1-3-1-16,6 0 0 15,1-5-1-15,6-1 1 16,0-6-1-16,-7-15-1 16,20 7 1-16,-10-16-1 15,2-12 0-15,0-5 0 16,-3-7 1-16,1-5-2 15,-4-3 2-15,-1-1-1 16,-3 3 0-16,0 6-1 0,0 5 2 16,-1 8-1-16,2 5 0 15,-3 15-1-15,19-10-1 16,-1 9 0-16,10 4-2 15,0-7-3-15,15 13-12 16,-11-18-17-16,17 7-2 16,-11-9 1-16,8 5 0 15</inkml:trace>
  <inkml:trace contextRef="#ctx0" brushRef="#br1" timeOffset="187619.2032">11734 9751 103 0,'-17'25'37'16,"4"16"1"-16,-8-10-1 15,7 10-32-15,3-1-1 16,3-3-2-16,5-5-1 15,6-9-1-15,7-9-4 0,2-20-6 16,17 1-24-16,-10-22-4 16,9-2 0-16,-10-17 0 15</inkml:trace>
  <inkml:trace contextRef="#ctx0" brushRef="#br1" timeOffset="187743.228">11729 9560 103 0,'-18'4'37'0,"16"12"2"16,-3-3-7-16,5-13-59 15,20 14-9-15,4-13 0 16,17 9-2-16,-3-8 0 16</inkml:trace>
  <inkml:trace contextRef="#ctx0" brushRef="#br1" timeOffset="188020.2833">12058 9776 106 0,'-12'25'39'0,"-9"-9"1"15,8 10-1-15,2-5-36 16,0 8 0-16,3-3-1 15,6 6 0-15,4-6-1 16,7-2 0-16,5-4 0 16,5-7-1-16,1-10 1 15,5-10-1-15,-1-9 0 16,2-12 0-16,-3-5 0 15,-3-11-1-15,-6-1-1 16,-7-6-1-16,0 7-2 0,-14-1-3 16,3 21-5-16,-20-3-18 15,10 24-7-15,-15 7 0 16,8 17-1-16</inkml:trace>
  <inkml:trace contextRef="#ctx0" brushRef="#br1" timeOffset="188555.3903">12534 9791 92 0,'-25'4'38'16,"7"13"-1"-16,-11-3 1 15,2 16-32-15,-5-2 0 16,9 10-1-16,-2-6-1 15,14 1-1-15,6-8 0 16,12-8-1-16,8-11 0 16,13-11-1-16,4-15 0 0,5-11-1 15,4-11 1-15,-1-11-1 16,-1-6-1-16,-7-2 0 15,-3 1 0-15,-6 1-1 16,-9 10 2-16,-6 10-2 16,-5 14 1-16,-3 25 0 15,-19 2 2-15,5 24 0 16,-1 13 0-16,-3 13 0 15,6 8-2-15,1 0 0 16,9 5-5-16,2-19-13 16,21 8-17-16,-6-23-4 15,15-6 1-15,-2-24-1 16</inkml:trace>
  <inkml:trace contextRef="#ctx0" brushRef="#br1" timeOffset="188742.4278">12880 9778 102 0,'-27'-4'39'16,"11"24"1"-16,-8-2-1 15,15 13-34-15,-8 6-2 16,9 6-1-16,5 0-1 16,4-3-2-16,9-6-2 15,3-14-3-15,16 4-14 16,-10-29-19-16,11-4 2 15,-9-19-1-15,5-4-1 16</inkml:trace>
  <inkml:trace contextRef="#ctx0" brushRef="#br1" timeOffset="188863.452">12943 9625 86 0,'-17'-45'38'0,"9"19"-2"15,-3 2 1-15,11 24-26 16,0 0-12-16,-13 2-29 16,26 13-8-16,-2-5 2 15,16 9-3-15</inkml:trace>
  <inkml:trace contextRef="#ctx0" brushRef="#br1" timeOffset="189095.4983">13274 9722 103 0,'-14'19'39'16,"-9"-15"3"-16,3 14-2 16,-11-1-35-16,4 5 0 0,3 0-2 15,5 8 0-15,4-3 0 16,12 2-3-16,9-2-1 15,11-11-2-15,15 2-7 16,-4-21-20-16,17 4-10 16,-5-18 0-16,6-4-3 15,-5-14 2-15</inkml:trace>
  <inkml:trace contextRef="#ctx0" brushRef="#br1" timeOffset="189589.5972">14002 9382 86 0,'0'0'36'15,"9"23"0"-15,-19 2 0 16,3 20-31-16,-3 10-2 15,1 10 1-15,2 7-2 16,1 5 0-16,2-1-1 16,3-4-1-16,9-3-5 15,-8-21-17-15,14 1-15 16,-8-20 0-16,8-11-1 15,-14-18 0-15</inkml:trace>
  <inkml:trace contextRef="#ctx0" brushRef="#br1" timeOffset="190092.6978">13829 9783 82 0,'-19'-8'40'0,"19"8"-2"16,0 0 2-16,7 15-16 15,11-10-22-15,13-2-1 16,8 0-1-16,11-2 1 15,7-2-1-15,5-2 0 16,1 1 0-16,-2 1 0 16,-3 0 0-16,-10 2 0 15,-10 2-1-15,-11 2 1 0,-16 5 0 16,-11-10 0-16,-9 21-1 15,-10-8 2-15,-4-2 0 16,-7 4 0-16,-2-2 0 16,0 2 0-16,3 0 1 15,3 5 0-15,5-3 0 16,6 1-1-16,8 0 1 15,9-1-1-15,11-7 0 16,10-4-1-16,7-9 1 16,10-7-1-16,2-4 1 15,4-6-1-15,-2-7 0 16,-4-2 0-16,-7-1 0 15,-8 2 0-15,-8 3 0 16,-10 3 0-16,-7 9-1 16,0 13 0-16,-15-4 0 0,3 15 0 15,1 10-1-15,2 5-1 16,4 7-3-16,3-7-6 15,18 13-17-15,-3-20-10 16,15 2 1-16,-3-21-3 16,18-7 2-16</inkml:trace>
  <inkml:trace contextRef="#ctx0" brushRef="#br1" timeOffset="190522.7838">14812 9383 103 0,'-26'31'39'0,"4"21"2"0,-4-2-3 16,8 14-32-16,2 4-1 16,6 4-1-16,7-5-1 15,5-2-1-15,4-7-1 16,4-11 0-16,3-9 0 15,1-14-1-15,3-15-1 16,2-14 1-16,-2-10-1 16,-1-9 0-16,0-7 0 15,0-3 0-15,-3-1 0 16,0 1 0-16,1 5 0 15,-2 7 0-15,2 9 0 16,-1 6 1-16,1 8-1 16,0 10 1-16,-2 8 0 15,-2 5 0-15,-4 6 0 0,-2 6 0 16,-9 1 0-16,-3 2 1 15,-7-2-1-15,-7-6 0 16,1-6 0-16,-3-7-2 16,4-7-4-16,-7-26-13 15,23 2-17-15,-7-20-3 16,17-7 0-16,3-19-1 15</inkml:trace>
  <inkml:trace contextRef="#ctx0" brushRef="#br1" timeOffset="190741.8276">15243 9360 108 0,'-22'23'40'0,"-1"15"1"0,-9 0-1 16,8 12-36-16,0 4-2 15,3 8 1-15,4 2-1 16,8 3-1-16,9-2-3 15,3-6 1-15,10 1-6 16,-7-21-15-16,18 2-17 16,-11-21-1-16,12-1 0 15,-9-20-1-15</inkml:trace>
  <inkml:trace contextRef="#ctx0" brushRef="#br1" timeOffset="191056.8903">15232 9873 112 0,'-13'0'40'0,"13"0"1"16,-4 12-1-16,16-4-36 15,1-2-2-15,9-1 0 16,7-2-1-16,7-4 0 16,5-6 0-16,2-4-1 15,2-4 1-15,-4-3-1 16,-4-3 1-16,-9-4-1 15,-7-1 0-15,-11 0 0 16,-8 4 0-16,-11 3 0 16,-8 8 0-16,-7 6 1 15,-3 9-1-15,-3 7 0 16,-1 9 0-16,5 8 0 15,6 5 0-15,5-2-2 16,15 3-3-16,4-15-10 16,26 8-15-16,-4-22-10 0,21 0 0 15,-2-21-1-15,13-1 1 16</inkml:trace>
  <inkml:trace contextRef="#ctx0" brushRef="#br1" timeOffset="191341.9476">15930 9606 113 0,'-18'-11'40'16,"1"15"1"-16,-15-3-1 15,10 8-36-15,-5 4-1 16,9 4-2-16,3 2 1 16,8-2 0-16,7-3-1 15,14-2 0-15,5-5-1 16,9 0 1-16,3-2-1 15,-1 4 1-15,-2 4 0 0,-6 5 1 16,-8 10 0-16,-13 9-2 16,-12 7 0-16,-9 6 0 15,-5 0 0-15,-3-2 0 16,1-3-2-16,-4-18-10 15,23 1-14-15,-10-30-12 16,18 2-4-16,21-35-1 16,5-3-2-16</inkml:trace>
  <inkml:trace contextRef="#ctx0" brushRef="#br1" timeOffset="191531.9853">16081 9794 134 0,'-47'22'34'16,"3"-21"-7"-16,18-7-12 15,-18-15-60-15,41-4-1 16,9-12 0-16</inkml:trace>
  <inkml:trace contextRef="#ctx0" brushRef="#br2" timeOffset="200577.7943">23520 10162 50 0,'6'-18'36'0,"-4"0"-2"15,2 7 3-15,-6-6-17 0,2 17-6 16,0 0-4-16,-2 29-1 16,-12-3-2-16,6 15-1 15,-8-2-1-15,4 3-1 16,3-7-1-16,11-10 0 15,13-25 0-15,20-28-1 16,24-36-2-16,26-36-5 16,39-13-14-16,-7-33-18 15,21-11-4-15,-10-13-2 16,-3 10-1-16</inkml:trace>
  <inkml:trace contextRef="#ctx0" brushRef="#br2" timeOffset="201171.9132">23574 8061 58 0,'6'-21'32'16,"-6"21"0"-16,11-19 0 15,-11 4-23-15,0 15 1 16,0 0-2-16,16 1-1 0,-16-1 1 15,-8 34 0-15,-6-5-1 16,0 19 0-16,-13 3-1 16,6-3-2-16,3-7-1 15,14-12 2-15,19-29-3 16,31-36 0-16,38-37-2 15,38-48-15-15,44-14-20 16,3-26-6-16,11-11 0 16,-14-8-2-16</inkml:trace>
  <inkml:trace contextRef="#ctx0" brushRef="#br2" timeOffset="201982.0752">23411 3496 82 0,'8'-11'34'0,"-8"11"1"16,0 0 0-16,9-6-30 15,-9 6 1-15,0 0 0 16,2 12 2-16,-1 13 0 0,-13 10 0 16,-2 18-1-1,-10 4 0-15,1 7-2 0,3-7 0 16,12-9-1-16,22-30-4 15,28-32 0-15,40-39 0 16,35-47-14-16,54-17-17 16,3-37-11-16,16-8-2 15,-17-6-3-15,-26 10 1 16</inkml:trace>
  <inkml:trace contextRef="#ctx0" brushRef="#br2" timeOffset="202750.2288">19496 10475 82 0,'0'0'37'15,"0"0"1"-15,-13 34 1 16,-6 14-30-16,-1 25-1 16,-12 2-2-16,6 8-2 15,1-13 0-15,14-17-3 16,20-37 2-16,28-47-1 0,34-51-3 15,29-55-13-15,43-19-8 16,-4-35-16-16,9-10 0 16,-18-9-3-16,-18 7 0 15</inkml:trace>
  <inkml:trace contextRef="#ctx0" brushRef="#br2" timeOffset="203177.3142">19564 8001 92 0,'-22'25'38'0,"8"13"2"16,-9-1 0-16,10 12-32 15,-5-1-1-15,10 5-2 16,2-2 0-16,7-2-2 0,4-7 0 15,5-11-1-15,10-21-1 16,14-25-1-16,16-34-1 16,17-34 0-16,23-29-7 15,8-42-12-15,28-5-9 16,-9-30-11-16,-1 0-1 15,-22-7 0-15,-12 15 1 16</inkml:trace>
  <inkml:trace contextRef="#ctx0" brushRef="#br2" timeOffset="204349.5486">3417 3612 50 0,'1'-16'26'16,"-4"-4"0"-16,5 7-4 0,-3 2-23 16,1 11 1-16,4-13 4 15,-4 13 1-15,0 0 2 16,0 0 2-16,0 0 1 15,0 0 2-15,7 15-1 16,-11 3 0-16,8 23-3 16,-8 4 0-16,5 14-2 15,-3-5 0-15,6 2-2 16,9-19 2-16,16-30-2 15,22-51-2-15,30-57 0 16,37-57-4-16,32-64-13 16,47-20-11-16,-5-33-14 15,6 3-2-15</inkml:trace>
  <inkml:trace contextRef="#ctx0" brushRef="#br2" timeOffset="205772.8332">9117 10987 54 0,'-13'-17'34'0,"3"2"2"15,-2 0-3-15,12 15-26 16,-20-25 1-16,20 25 0 15,-9-12-1-15,9 12 0 16,-6 16-1-16,6 6-1 16,-6 5 0-16,3 9-2 15,-6 3 1-15,6 1-2 16,2-8 1-16,8-8-1 15,14-18 0-15,13-19-1 16,17-21 0-16,14-21-2 16,19-10-5-16,-4-15-30 0,10 8-4 15,-12-3 1-15,-6 16-3 16</inkml:trace>
  <inkml:trace contextRef="#ctx0" brushRef="#br2" timeOffset="206223.9233">9749 11066 81 0,'0'0'37'15,"20"-8"2"-15,7-1 0 0,2 0-37 16,13-8-2-16,7 2-1 15,-2-5-5-15,10 8-27 16,-14 0-1-16,1 9-2 16,-16-1-3-16</inkml:trace>
  <inkml:trace contextRef="#ctx0" brushRef="#br2" timeOffset="206370.9528">9861 11242 88 0,'-29'17'39'16,"20"-3"-2"-16,9-14 2 15,35-21-38-15,12 2-6 16,8-11-32-16,18 0 0 16,0-2-1-16,7 0-1 0</inkml:trace>
  <inkml:trace contextRef="#ctx0" brushRef="#br2" timeOffset="206975.0736">10866 10975 45 0,'1'-12'34'0,"-1"12"3"16,-17-13-3-16,7 19-23 15,-18-5 0-15,6 19 0 16,-14-4-1-16,9 13-4 15,-7-2 1-15,6 7-3 16,4-3-1-16,13 1-1 16,8-4-1-16,12-4-2 15,15-1-1-15,10-12-3 16,16 5-6-16,-4-16-27 15,18-1-1-15,-3-13 0 16,10-1 0-16</inkml:trace>
  <inkml:trace contextRef="#ctx0" brushRef="#br2" timeOffset="207777.234">11274 10941 70 0,'-35'25'37'0,"-11"2"-1"15,6 14 2-15,-4 0-23 16,11 5-10-16,4-3 0 15,15 2-2-15,10-10 0 16,13-4 0-16,10-12-1 16,19-12-1-16,5-12 0 15,11-10-1-15,4-10 0 0,-1-7 0 16,-3-4-1-16,-9-2 1 15,-7-1-1-15,-15 3 2 16,-16 2-1-16,-12 7 1 16,-10 5-1-16,-9 6 2 15,-8 6-2-15,1 8 2 16,-1 4-1-16,4 7-1 15,9 0 1-15,11 2-1 16,8-11 1-16,18 14 0 16,11-13-1-16,8-4 1 15,7-4-1-15,4-2 1 16,-1-2 0-16,-4 4-1 15,-5 4 1-15,-12 4-1 16,-9 7 0-16,-10 6-1 16,-10 6 2-16,-7 4-2 0,-2 3 1 15,-5 3-1-15,-2 0 0 16,3-3 0-16,2-4 1 15,5-5 0-15,5-5 0 16,4-13 0-16,13-4 0 16,5-11 0-16,2-9 0 15,5-3 0-15,1-7 0 16,2 0 2-16,-5 1-2 15,1 7 2-15,-8 2-2 16,-4 9 2-16,-12 15-1 16,0 0 0-16,0 0 0 15,-2 11-1-15,-2 4 0 16,-2-1-1-16,3 1 1 15,2-1-1-15,1-14 1 0,15 15 0 16,-1-15 1-16,5-4 0 16,3-5 0-16,3-3 1 15,0-5-1-15,-2-1 2 16,1 0-3-16,-5 1 2 15,-3 5-2-15,-6 0 0 16,-10 12 0-16,14-2-1 16,-14 13 0-16,-2 9 0 15,-2 8-1-15,-3 3-1 16,3 9-1-16,-3 1-2 15,7 5-1-15,-6-16-13 16,21 5-19-16,-8-18-1 16,16-4 0-16,-2-16 1 15</inkml:trace>
  <inkml:trace contextRef="#ctx0" brushRef="#br2" timeOffset="208309.3403">12193 10992 79 0,'0'0'39'0,"-28"9"-1"16,16 8-1-16,-7-3-22 15,5 12-14-15,4-1 1 16,-1 5-2-16,7 2 2 16,0 0-1-16,4-2 0 15,2-5 1-15,-2-5-1 16,4-2 0-16,-4-18 0 15,10 8-1-15,-10-8 1 0,14-27-2 16,-7 3 1-16,4-4 0 16,0-7 0-16,0-3 1 15,-1-2-1-15,3 1 1 16,0 3 0-16,0 3 0 15,7 4 0-15,2 6 0 16,4 3 0-16,3 9-2 16,2 5 2-16,0 6-1 15,-2 6 0-15,0 3 0 16,-6 6 0-16,-3 4-1 15,-11 0 0-15,-8 5-1 16,-6-1 1-16,-8 1-1 16,-7-1 2-16,-9 0-2 15,-3-1 2-15,-3-3 0 0,-3 3 1 16,4 1-1-16,-3 4 1 15,5 6 0-15,2 5 0 16,2 12 0-16,2 7-1 16,5 7 2-16,-1 3-2 15,6 0 1-15,7-4-3 16,3-13-5-16,15-1-7 15,-4-30-26-15,19-11 1 16,-1-27-3-16,17-11 1 16</inkml:trace>
  <inkml:trace contextRef="#ctx0" brushRef="#br2" timeOffset="208534.3853">12671 10453 100 0,'0'0'40'16,"-1"23"2"-16,-9 25-2 15,-12 10-32-15,3 9-6 16,2 9-1-16,-2 5-1 16,0 8-1-16,-1 0-2 15,3 1 0-15,-1-13-4 16,11 5-8-16,-7-25-27 15,18-5 2-15,-4-23-1 16,15-13 1-16</inkml:trace>
  <inkml:trace contextRef="#ctx0" brushRef="#br2" timeOffset="208888.4559">12735 11053 76 0,'1'22'42'0,"-3"-7"-2"16,11 4 1-16,2-6-26 15,13-6-12-15,7-13 1 16,10-2-1-16,3-9 0 16,2-5-1-16,-2-6 0 15,-1-2 0-15,-9 1-2 16,-8 1 2-16,-12 5-1 15,-13 9 0-15,-13 6-1 16,-10 13 0-16,-10 9 0 16,-6 12-1-16,-4 7 1 15,3 7 0-15,2 5 0 16,7 2 0-16,11-5 1 0,17-5-2 15,18-9-1-15,16-14-1 16,18-7-4-16,4-24-17 16,27 4-17-16,-2-20 0 15,16 0-2-15,-12-17 1 16</inkml:trace>
  <inkml:trace contextRef="#ctx0" brushRef="#br2" timeOffset="209189.5164">13574 10946 96 0,'-36'34'37'16,"-10"1"2"-16,3 13-2 15,-2 1-36-15,1 4 0 16,3-4-1-16,9-5-3 16,12-2-2-16,0-20-4 0,21 3-15 15,-1-25-13-15,14-3 18 16,-8-21 10-16,7 0 6 15,-4-6 3-15,-8-5 6 16,7 10 6-16,-20-12 14 16,13 22 14-16,-13-5-19 15,12 20-8-15,0 0-5 16,16 9-2-16,-3 2-3 15,13 8-1-15,6 0-4 16,4-2-7-16,23 9-21 16,-11-12-13-16,11 0 0 15,-6-12-1-15</inkml:trace>
  <inkml:trace contextRef="#ctx0" brushRef="#br2" timeOffset="209579.5943">14103 11202 76 0,'10'-29'39'15,"6"5"-1"-15,-5-5 2 16,7 12-32-16,-8-3-5 16,2 11 0-16,-12 9-1 15,6 12 1-15,-15 14-2 16,-3 11 0-16,-2 6-3 15,-1 5 0-15,5 2-4 16,-2-13-11-16,15 4-23 16,2-18 2-16,18-8-2 15,2-21 1-15</inkml:trace>
  <inkml:trace contextRef="#ctx0" brushRef="#br2" timeOffset="209767.632">14336 10926 91 0,'-17'0'41'15,"-3"1"-3"-15,12 10-1 16,8-11-34-16,-5 17-5 16,22-6-2-16,5-2-3 15,18 9-9-15,-6-8-22 16,10 5 0-16,-3-3-1 15,3 3 1-15</inkml:trace>
  <inkml:trace contextRef="#ctx0" brushRef="#br2" timeOffset="210345.7476">14680 11137 82 0,'-11'7'39'15,"1"7"-1"-15,-8-4 2 16,13 4-35-16,-9 1-3 16,6 6 0-16,5 0-1 15,3 4-1-15,2-3 1 16,10-1-1-16,3-4 1 15,4-2-1-15,4-9 0 16,2-9 0-16,4-9-2 16,-6-9 1-16,1-4 0 15,-4-8-1-15,-3-1 0 16,-7-4 0-16,-7 3 1 15,-4 5 1-15,-4 4 0 16,-2 7 1-16,-2 4 1 0,9 15 0 16,-16-9 1-16,16 9 0 15,0 0-1-15,-2 18 1 16,2-18-1-16,18 16-1 15,-2-9 0-15,5 0 0 16,2 0 0-16,3 0-1 16,-1 0 1-16,0 2-1 15,-7 4 1-15,-4 2-1 16,-5 0 1-16,-4 2 0 15,-4 1-1-15,-3-3 1 16,-1-3-1-16,3-12 0 16,3 12 1-16,-3-12-1 15,19-18 0-15,1 3 1 16,1-6-1-16,3-4 1 0,2 3-1 15,-3-1 0-15,-2 4 1 16,-5 7-1-16,-3 9 0 16,-13 3 0-16,9 18 0 15,-9 3-1-15,0 8-2 16,-5 2-1-16,8 9-4 15,-8-13-12-15,21 9-19 16,-6-16-1-16,15-2-1 16,-1-20 1-16</inkml:trace>
  <inkml:trace contextRef="#ctx0" brushRef="#br2" timeOffset="210632.805">15577 10968 93 0,'-13'-11'42'0,"13"11"1"16,-30 5-5-16,17 12-31 15,-3-3-5-15,6 2-1 16,1 1 0-16,8 1-2 16,7-3 1-16,6-3-1 15,5 0 2-15,6 1 0 16,-3-2-1-16,0 5 1 15,-5 2 0-15,-6 3 0 16,-7 4 0-16,-10 4-1 16,-3 0-1-16,-8-1-4 15,2 11-15-15,-18-14-20 16,2 2-1-16,-9-8-1 15,-4 3 0-15</inkml:trace>
  <inkml:trace contextRef="#ctx0" brushRef="#br2" timeOffset="211104.8993">10121 12380 89 0,'19'-10'41'0,"5"-7"-1"15,9 0-2-15,5 4-42 16,1-12-35-16,18 9 1 15,-1-3-2-15,9 10-1 16</inkml:trace>
  <inkml:trace contextRef="#ctx0" brushRef="#br2" timeOffset="211854.0492">11135 12027 79 0,'0'0'39'15,"-12"12"-2"-15,2 3 1 16,1 1-37-16,-4 7 0 16,0 7 1-16,0 6 0 0,-5 3-1 15,4 3 2-15,1-2-2 16,2-2 1-16,3-6-1 15,7-4 0-15,0-12 0 16,1-16 0-16,14 3-1 16,-3-15 1-16,4-12-1 15,0-6 0-15,2-6 1 16,-5-6-1-16,2-1 0 15,-2-1 0-15,-3 6 0 16,-1 3-1-16,-2 10 1 16,2 7 1-16,-2 8-1 15,-6 10 1-15,10 9-1 16,-2 9 1-16,-2 1 0 15,3 8 0-15,1-1 0 0,5 3 0 16,0-4 0-16,3-2 0 16,2-6 0-16,7-7 0 15,1-8 0-15,4-7 0 16,0-10 0-16,3-3 0 15,-2-4-1-15,0-3 0 16,-5 3 1-16,-4 5-1 16,-5 8 0-16,-6 10 0 15,-8 9 0-15,-2 12 1 16,-7 10-1-16,-3 4-1 15,3 5 0-15,-1-1-1 16,6 1-3-16,-1-13-4 16,16 5-16-16,-16-33-15 15,36 18 2-15,-10-28-2 16,7-1 1-16</inkml:trace>
  <inkml:trace contextRef="#ctx0" brushRef="#br2" timeOffset="212216.1213">11857 12140 82 0,'0'0'40'0,"-3"-12"-2"15,3 12 1-15,-6 9-33 16,5 9 0-16,-3 4-2 16,2 7 0-16,1 0-2 15,2 5 0-15,0-1 0 16,3-3-1-16,1-8 0 15,6-7 0-15,4-12 0 16,6-9-1-16,4-10 1 16,5-8-1-16,3-8 0 0,0-3 0 15,1-3 0-15,-1 2 0 16,-5 4 0-16,-7 7-1 15,-6 9 1-15,-15 16 0 16,0 0 0-16,4 18 0 16,-14 11-1-16,-1 7-1 15,3 5-1-15,2 1-1 16,6 1-2-16,7-13-3 15,20 5-14-15,-4-29-17 16,17-6 1-16,1-23-1 16,11-10 2-16</inkml:trace>
  <inkml:trace contextRef="#ctx0" brushRef="#br2" timeOffset="212411.1606">12695 11691 75 0,'0'-20'39'15,"0"20"1"-15,-10 30-1 16,5 15-32-16,-10 13-1 15,3 15-3-15,-3 9 0 16,4 5-1-16,3-4-2 16,6-8-3-16,7-6-4 15,-4-23-25-15,17-8-7 16,2-24 0-16,10-14-2 15</inkml:trace>
  <inkml:trace contextRef="#ctx0" brushRef="#br2" timeOffset="212653.209">13104 11668 80 0,'-3'24'42'0,"1"12"-2"15,-8 3 1-15,7 15-30 16,-7 1-5-16,6 10-3 15,-5-1 0-15,1 4-4 16,0-5 0-16,1-8-2 16,2-2-5-16,-9-24-19 15,15 1-13-15,-6-17-1 16,5-13 0-16,0 0 2 15</inkml:trace>
  <inkml:trace contextRef="#ctx0" brushRef="#br2" timeOffset="212952.2688">12958 12040 93 0,'-18'-17'40'15,"18"17"0"-15,0 0 0 16,15 18-37-16,2-14-2 16,6-3-2-16,9-1-1 15,1-8-2-15,12 1-1 16,-5-9-2-16,7 4 1 15,-8-3 0-15,-1 4 1 16,-8 3 2-16,-6 4 3 16,-5 9 2-16,-11 5 2 15,-3 12 2-15,-10 6 0 16,2 13 1-16,-6 0-1 0,2 7-1 15,-3-3-1-15,3 0-2 16,3-6-1-16,1-10-4 16,8-3-11-16,-5-26-24 15,16-5-2-15,-3-22 0 16,11-4-2-16</inkml:trace>
  <inkml:trace contextRef="#ctx0" brushRef="#br2" timeOffset="213087.2958">13442 11807 105 0,'-21'0'40'15,"-6"5"-1"-15,3-1-18 16,1 10-60-16,11-12-4 16,12-2 0-16,12 4 1 0</inkml:trace>
  <inkml:trace contextRef="#ctx0" brushRef="#br2" timeOffset="213404.3589">13735 12087 99 0,'-11'0'41'0,"11"0"0"16,11-5-3-16,7-1-37 15,11 1-3-15,4-5-3 16,15 14-20-16,-8-12-15 16,7 8 0-16,-4-7-1 15,5 10 0-15</inkml:trace>
  <inkml:trace contextRef="#ctx0" brushRef="#br2" timeOffset="213951.4686">14575 12061 71 0,'-11'-18'38'16,"-1"6"0"-16,-10-4 1 15,0 10-31-15,-11-1-4 16,2 10 1-16,-9 2-1 0,1 11 0 16,-5 6 0-16,6 9-1 15,0 4 0-15,9 3 0 16,4 0-1-16,13-2-1 15,9-3 0-15,15-8 0 16,10-11 0-16,10-9 0 16,8-12-1-16,6-8 1 15,1-9-1-15,-1-6 0 16,-3-4 1-16,-5-4-1 15,-7 3 0-15,-8 0 0 16,-5 8 1-16,-8 4-1 16,-5 10 0-16,-5 13-1 15,0 0 1-15,-19 27 0 16,8 3-1-16,0 7 0 0,5 3-1 15,2 1-1-15,14-3-4 16,1-20-10-16,26 5-14 16,-3-30-9-16,17-5 0 15,-1-26-2-15</inkml:trace>
  <inkml:trace contextRef="#ctx0" brushRef="#br2" timeOffset="214156.5096">15093 11602 92 0,'-24'40'42'0,"-13"12"-1"16,5 18-2-16,-8 3-36 16,9 9-1-16,7-2-1 0,9-4-5 15,7-5 0-15,3-20-10 16,19 0-24-16,-5-24-1 15,7-7-1-15,-5-22 1 16</inkml:trace>
  <inkml:trace contextRef="#ctx0" brushRef="#br2" timeOffset="214641.6066">14793 11915 91 0,'0'0'41'15,"-6"13"1"-15,20-2-1 16,1-9-36-16,12-1-3 15,14-2 1-15,5-1-2 16,5-2 1-16,4 1-2 0,-2-1 0 16,-2 5 0-16,-7 2 0 15,-9 4 0-15,-11 2 1 16,-10 3-1-16,-8 2 0 15,-10 2 1-15,-7-1-1 16,-3 4 1-16,-5 0 0 16,-2 1 0-16,3-1-1 15,3 2 1-15,0-3-1 16,10 1 1-16,5-4-1 15,9-2 0-15,8-4 0 16,6-4 0-16,5-6 0 16,3-6 0-16,1-5 0 15,-3-6 0-15,-1-2 0 16,-8-9 0-16,-5 1 0 0,-7-5-1 15,-5 1 0-15,-5 0 0 16,-2 4-1-16,-3 4 0 16,-3 8-1-16,-1 5-1 15,11 11 0-15,-20 5 0 16,18 8-1-16,-3-1-1 15,11 7-3-15,-6-19-9 16,23 24-13-16,-8-21-5 16,13 2-1-16,-5-11 2 15</inkml:trace>
  <inkml:trace contextRef="#ctx0" brushRef="#br2" timeOffset="215094.6972">15562 11949 89 0,'0'0'38'0,"14"7"0"0,-14-7-7 16,-4 13-22-16,-2-3-3 15,2 8 0-15,-6 2-2 16,0 8-1-16,-2-1 0 15,3 8-2-15,0-5 0 16,2 1 0-16,1-8-1 16,6-7 1-16,0-16-1 15,15-1-1-15,3-16 1 16,-2-12 0-16,5-5 0 15,0-4 0-15,-2 0 0 16,0 3-1-16,-5 5 1 16,-5 7 0-16,-2 8 0 15,-7 15 0-15,0 0 0 16,3 12 0-16,-3 6 0 0,1 2 0 15,4 1 0-15,8 1 0 16,2-7 1-16,8-5-1 16,6-8 1-16,7-9-1 15,2-7 1-15,2-5-1 16,-2-3 1-16,-2 1-1 15,-7 2 0-15,-7 4 1 16,-6 8-1-16,-16 7 0 16,13 17 0-16,-17 7 0 15,0 5-2-15,-5 6-1 16,7 10-10-16,-13-14-9 15,21 14-10-15,-8-18-8 16,12-1-3-16,-10-26 2 16</inkml:trace>
  <inkml:trace contextRef="#ctx0" brushRef="#br2" timeOffset="215709.8202">16392 11864 87 0,'-24'-11'38'15,"9"11"-3"-15,0 5-1 16,15-5-47-16,0 0-25 15,15 11 0-15,15 2-1 16,4-5 1-16</inkml:trace>
  <inkml:trace contextRef="#ctx0" brushRef="#br2" timeOffset="221971.0722">16449 12054 70 0,'10'2'39'16,"-10"-2"-2"-16,5-13 2 15,-15 3-32-15,10 10-3 16,4-16-1-16,-4 16 0 16,0 0-1-16,0 0 0 15,1 28-1-15,-5 0 1 0,-5 7-2 16,-1 0-1-16,5 6-3 15,-5-10-4-15,16 5-29 16,-7-19-1-16,15-3 0 16,0-18-1-16</inkml:trace>
  <inkml:trace contextRef="#ctx0" brushRef="#br2" timeOffset="222640.206">16764 11997 71 0,'-9'-15'38'15,"9"15"-2"-15,-20-5 2 0,20 5-32 16,-24 10-2-16,12 6 1 16,-4 7-1-16,2 7 0 15,-1 4-2-15,7 6 1 16,1-2-1-16,8-3 0 15,7-5-1-15,6-7 0 16,9-14 0-16,4-9 0 16,4-12-1-16,2-10 0 15,0-9-1-15,-4-2 1 16,-4-6-1-16,-7 1 0 15,-6 1 1-15,-8 3-1 16,-5 7 0-16,-3 7 1 16,-8 5 0-16,0 8-1 15,0 5 2-15,12 2-1 0,-14 8 0 16,14-8 0-16,6 15 1 15,6-11-1-15,15-4 1 16,4-1 0-16,6-3-1 16,4-2 1-16,-2 0-1 15,-2 3 1-15,-5 5-1 16,-9 8 1-16,-11 9-1 15,-12 8 0-15,-10 9 1 16,-6 5-1-16,-7 1 0 16,-4 3 1-16,3-9-1 15,5-6 0-15,8-13 0 16,11-17 1-16,10-14-1 15,14-19 0-15,16-10 0 16,6-7 0-16,11-7 0 0,1-2 0 16,0 4 0-16,-5 11 3 15,-8 10-3-15,-11 14 3 16,-15 16-3-16,-13 15 0 15,-15 15 1-15,-12 12-1 16,-2 13 0-16,-5 3-4 16,5 5 1-16,6-6-5 15,20 6-16-15,0-24-14 16,25-2 0-16,4-20-3 15,15-8 1-15</inkml:trace>
  <inkml:trace contextRef="#ctx0" brushRef="#br2" timeOffset="222970.272">17821 11926 68 0,'-14'-16'40'16,"3"10"-1"-16,-12 1 1 15,5 13-17-15,-9-1-19 16,3 11 0-16,-4 0-1 15,3 6-1-15,1-1 0 16,8 2 0-16,9-4-1 16,9-6 1-16,12-3-1 15,8-5-1-15,8-1 0 16,4-5 1-16,0 2-1 15,0 1 0-15,-5 5 0 16,-8 5 0-16,-9 4 0 16,-12 9 0-16,-7 2 0 15,-8-2 1-15,-4 0-1 0,-1-5-3 16,5 1-6-16,-7-26-22 15,22 3-9-15,-5-17-2 16,17 1 0-16</inkml:trace>
  <inkml:trace contextRef="#ctx0" brushRef="#br2" timeOffset="223125.303">18059 12408 106 0,'-23'22'41'0,"6"-5"0"16,-2-16-7-16,8-12-65 15,14-3-8-15,-2-14-3 16,12 3 0-16</inkml:trace>
  <inkml:trace contextRef="#ctx0" brushRef="#br3" timeOffset="228077.2932">8960 13820 4 0,'0'-12'30'0,"0"12"-1"15,0 0 3-15,0-21-17 16,0 21-2-16,5-11-2 15,-5 11-1-15,4-13-2 16,-4 13-1-16,5-14 0 16,-5 14 0-16,0 0-2 15,0 0 0-15,0 0-2 16,0 0 0-16,4 29-1 15,-7 9 0-15,-3 8 0 16,2 12-1-16,-6 3 1 16,2 6-1-16,1-7 1 0,5-7 0 15,7-19 0-15,14-25 1 16,21-32-1-16,20-31 1 15,21-32-1-15,16-25 0 16,17-12-3-16,4-19-9 16,6 13-28-16,-14 1-2 15,-9 23 0-15,-18 14-3 16</inkml:trace>
  <inkml:trace contextRef="#ctx0" brushRef="#br3" timeOffset="230805.8388">10338 13629 86 0,'24'6'41'15,"8"3"0"-15,-2-9 0 16,13-1-41-16,9 3-8 16,-1-8-31-16,13 5-1 15,-5-7-1-15,-2 7 0 16</inkml:trace>
  <inkml:trace contextRef="#ctx0" brushRef="#br3" timeOffset="230970.8718">10515 13943 90 0,'-5'20'39'0,"28"-7"-2"16,18-2-12-16,26-21-65 15,37 2 0-15,27-11-2 16,38-7 1-16</inkml:trace>
  <inkml:trace contextRef="#ctx0" brushRef="#br3" timeOffset="277147.1052">11551 13552 29 0,'5'-16'35'0,"-4"-4"1"16,1 5-1-16,-13-9-14 15,11 24-14-15,-14-26 0 16,14 26 0-16,-22-3-1 16,9 16-2-16,-9 5 0 15,1 16-1-15,-5 8-1 16,2 16 1-16,-2 5-2 0,5 9 0 15,4-1 0-15,7-4-1 16,10-6 0-16,13-12-1 16,11-16 1-16,11-14-1 15,6-24 1-15,10-15 0 16,-1-16 0-16,4-9 1 15,-5-11 0-15,-7-4 0 16,-9-2 0-16,-11 2 0 16,-13 6-1-16,-9 5 0 15,-6 12 0-15,-10 11 1 16,-1 8-1-16,-2 6 0 15,2 11 0-15,5 7 0 16,12-6 1-16,-2 20 0 16,11-9 0-16,13-3 0 0,4-1-1 15,3 1 1-15,5-5 0 16,1 3 0-16,-5 1-1 15,2 2 1-15,-12 7-1 16,-2 7 1-16,-9 6-1 16,-4 5 0-16,-10 5 0 15,0-1 1-15,-1 1-1 16,-4-4 0-16,1-5 0 15,2-8 0-15,4-12 0 16,3-10 0-16,13-17 0 16,4-11 0-16,6-8 1 15,2-5-1-15,3-4 0 16,2 3 0-16,-3 3 1 15,-3 9-2-15,-5 13 2 0,-5 13-1 16,-5 14 0-16,-3 17 0 16,-3 12 0-16,-3 9 1 15,3 7-2-15,0 6 1 16,2 3-2-16,3-8-2 15,8-3-3-15,-1-21-16 16,16 3-17-16,-5-21 0 16,14-6 0-16,-7-18 0 15</inkml:trace>
  <inkml:trace contextRef="#ctx0" brushRef="#br3" timeOffset="277507.1772">12476 13788 79 0,'-21'4'40'16,"9"12"-2"-16,-2-6 2 15,14-10-35-15,12 12-2 16,10-10-1-16,8-8 0 16,13-4 0-16,6-6 0 15,5-3-1-15,-2-4 0 16,-3 0-1-16,-4-1 1 15,-11-3-1-15,-10 3 0 16,-12-2 0-16,-14 1 1 16,-8 0-1-16,-10 2 0 15,-6 6 1-15,-6 7-1 16,-4 14 0-16,-1 10 0 15,0 18 1-15,3 13-1 16,3 8 1-16,7 8-1 16,9 4 0-16,9-3-2 0,11-11-1 15,15-9-3-15,11-23-3 16,29-5-29-16,-1-25 0 15,15-4 0-15,-2-23-2 16</inkml:trace>
  <inkml:trace contextRef="#ctx0" brushRef="#br3" timeOffset="277785.2328">13251 13593 85 0,'-22'14'39'16,"-15"1"0"-16,2 19 1 16,-11-3-35-16,7 4-2 15,6-2-1-15,10-3-1 16,10-5 0-16,13-10 0 0,14-8-1 15,13-7 1-15,12-5-1 16,2 2 0-16,6-2 0 16,-7 3 0-16,-3 4 1 15,-10 6-1-15,-12 10 0 16,-10 7 1-16,-15 9-1 15,-8 1-2-15,-5 3 0 16,-4-2-3-16,3 10-15 16,-5-19-20-16,13 2 0 15,-3-16-1-15,19-13-1 16</inkml:trace>
  <inkml:trace contextRef="#ctx0" brushRef="#br3" timeOffset="282196.1148">14275 13579 73 0,'-3'-25'38'0,"8"10"-1"15,-10-6 0-15,10 9-32 16,-11 1-2-16,6 11 0 16,-10 3 0-16,2 14 0 15,-7 7 0-15,1 13-1 16,-1 6 0-16,-2 6 0 15,4 2 0-15,6 0-1 16,3-9 1-16,10-5-1 16,9-11-1-16,10-15 1 15,10-13-1-15,6-12 0 16,6-10 0-16,1-7 0 15,0-6 0-15,-1-1 0 0,-4-1 0 16,-10 5-1-16,-5 4 1 16,-8 5 0-16,-9 11 0 15,-11 14-1-15,0 0 1 16,4 13 0-16,-10 11 1 15,-2 7-1-15,3 8 0 16,-1 5 1-16,5 1-1 16,6-2 1-16,3-4-1 15,11-9 0-15,3-13 0 16,8-10 0-16,0-14 0 15,7-12 0-15,-4-13 0 16,1-7 0-16,-6-7 1 16,-8-2-1-16,-5-2-1 15,-7 3-2-15,-1 9-3 16,-11-7-15-16,11 25-17 0,-8-2-1 15,13 15-2-15,-12 7 1 16</inkml:trace>
  <inkml:trace contextRef="#ctx0" brushRef="#br3" timeOffset="282546.1848">15184 13759 85 0,'-9'30'39'16,"-2"-17"-1"-16,16 2 2 15,10-18-37-15,8-11-1 16,13-9 0-16,9-6-1 16,6-9 0-16,1-3 0 0,-4 2-1 15,-8 0 0-15,-9 3 0 16,-13 7 0-16,-14 6 0 15,-17 8 1-15,-11 10 0 16,-15 10 0-16,-9 13-1 16,-7 14 2-16,-5 9-1 15,3 8 0-15,9 2 0 16,15-2 0-16,22-5-1 15,16-9-2-15,28-9-8 16,7-28-14-16,39 3-16 16,11-19 0-16,25-1-1 15,1-14-1-15</inkml:trace>
  <inkml:trace contextRef="#ctx0" brushRef="#br3" timeOffset="283083.2922">16558 13513 62 0,'3'-27'38'16,"7"17"-2"-16,-10 10 2 15,0 0-29-15,0 0-4 16,-4 33 0-16,-5-5-3 16,0 10 1-16,-5 3-2 15,0 8 1-15,-1-2 0 16,0-1 0-16,2-4-1 15,6-5 1-15,-1-12-1 16,6-8 0-16,2-17 0 16,0 0 0-16,22-31 0 15,-2-2 0-15,5-10 0 16,5-8-1-16,5-3 1 15,3-4-1-15,0 7 0 0,0 8 0 16,-2 9 0-16,-7 17 0 16,-3 17 1-16,-9 17-1 15,-8 19 0-15,-7 15 0 16,-4 5 0-16,-1 4-2 15,3 2-1-15,-1-8-3 16,15 0-15-16,-6-26-17 16,22-8 0-16,0-21-2 15,14-2 1-15</inkml:trace>
  <inkml:trace contextRef="#ctx0" brushRef="#br3" timeOffset="283436.3626">17120 13588 79 0,'-14'13'39'0,"0"-7"-1"15,17 10 2-15,0-3-35 16,19-12-2-16,11-7 0 16,14-5-1-16,3-4 0 15,4-5-1-15,-3-1 1 16,-5-3-2-16,-6 0 1 15,-14 2-1-15,-14 1 0 16,-13 5 0-16,-18 5 1 16,-9 5-1-16,-9 5 0 15,-8 5 0-15,-2 8 0 16,-3 8 0-16,3 6 1 15,1 5 0-15,13 4 0 16,9 1-1-16,14-2 1 16,10 1 0-16,12-4-1 0,11-7-2 15,15-1-4-15,7-21-12 16,18 13-21-16,-4-17 0 15,9 6-2-15,-3-18 1 16</inkml:trace>
  <inkml:trace contextRef="#ctx0" brushRef="#br3" timeOffset="283850.4456">17691 13581 83 0,'-11'10'38'15,"-1"-4"0"-15,16 9 0 16,-4-15-34-16,23 11-2 15,3-10 0-15,9-2 0 16,2-6-1-16,3-3 1 0,2-5-1 16,-5-6 0-16,-2-2 0 15,-7 1-1-15,-5-2 0 16,-9 1 0-16,-13 2 1 15,-10 5-1-15,-11 6 0 16,-8 5 1-16,-9 10 0 16,-6 7 0-16,-4 10 1 15,-4 12 0-15,4 0 0 16,7 9 0-16,9-4 0 15,12 0 0-15,12-6 0 16,15-6-1-16,14-10 0 16,14-12-1-16,10-7 0 0,8-10-1 15,7-3-1 1,6-6-1-16,3 1-1 0,-9-10-7 15,5 17-13-15,-21-12-16 16,3 12-1-16,-17-6-1 16,0 5 1-16</inkml:trace>
  <inkml:trace contextRef="#ctx0" brushRef="#br3" timeOffset="284517.579">18670 13540 72 0,'-3'-20'37'0,"2"5"0"15,-16-9 1-15,-3 9-32 16,-11-1-2-16,-2 8 0 16,-9 7 0-16,-1 14 0 15,-7 9-1-15,2 18 0 16,1 11 0-16,8 11 0 15,4 4-1-15,14 0 0 16,14-7-1-16,14-10 1 16,17-20-1-16,21-21-1 15,15-25 1-15,14-23 0 16,10-19-1-16,5-17 0 15,-1-10 1-15,-5-8 0 16,-8 0 0-16,-14-2 0 16,-13 6-1-16,-13 13 1 0,-17 18 0 15,-11 20 0-15,-10 23-1 16,-10 23 0-16,-8 29 0 15,-4 22 0-15,-4 22-1 16,4 12-2-16,9 12-5 16,1-15-8-16,30 6-5 15,-5-31-9-15,31-4-10 16,7-23-3-16,20-10 1 15</inkml:trace>
  <inkml:trace contextRef="#ctx0" brushRef="#br3" timeOffset="284826.6406">20030 13026 89 0,'-26'-1'39'0,"12"16"0"15,-7-1 0-15,10 23-33 16,0-3-4-16,3 15 0 15,5 4-2-15,-2 7 0 16,2 6-1-16,-1 0 0 16,4 3-3-16,-2-8-2 0,8 6-12 15,-9-24-21-15,5 2 1 16,-7-20-1-16,7-4 2 15</inkml:trace>
  <inkml:trace contextRef="#ctx0" brushRef="#br3" timeOffset="285252.726">19796 13462 78 0,'-14'-13'38'16,"14"13"-1"-16,0 0 2 16,2 22-30-16,10-10-5 15,13 0 0-15,8-7-1 16,9-3 0-16,5-3-1 15,4-2 1-15,1-3-2 16,0 0 1-16,-4-2-2 0,-9 0 1 16,-7 1-1-16,-4 1 0 15,-8 2 1-15,-5 0-1 16,-15 4 0-16,13 0 1 15,-13 0-1-15,-7 20 1 16,-3 4-1-16,-3 6 1 16,-4 8 0-16,3 2 0 15,7 4-1-15,6-2 1 16,9-8 0-16,13-8-1 15,9-12 1-15,10-14-1 16,6-12 0-16,-4-8 0 16,-4-7 0-16,-9-7 0 15,-9 0-1-15,-16-4-1 16,-12 4-2-16,-14-4-3 0,-1 16-6 15,-20-14-8-15,17 21-12 16,-12-4-6-16,14 13-3 16,0-2 2-16</inkml:trace>
  <inkml:trace contextRef="#ctx0" brushRef="#br3" timeOffset="285618.7992">21231 13066 89 0,'-2'22'38'0,"2"7"0"15,-10 6 0-15,12 12-36 16,-11 8-1-16,6 10-2 16,1 4 0-16,-1 7-2 15,4 5-2-15,-7-13-12 16,12 6-20-16,-2-18-1 15,8-3 0-15,-1-22 1 16</inkml:trace>
  <inkml:trace contextRef="#ctx0" brushRef="#br3" timeOffset="285886.8526">21449 13421 88 0,'-43'-6'38'15,"5"17"0"-15,-8-5 0 16,9 10-35-16,7-4-1 15,12 1 1-15,18-13-1 16,-6 21 1-16,20-15-1 16,10 1 1-16,6-3-1 15,10 5 0-15,0-1 0 16,2 4-2-16,-3 4 0 0,-2 2-2 15,-3 6-2-15,-6-3-3 16,8 10-25-16,-17-19-7 16,13 6-1-16,-9-18-1 15</inkml:trace>
  <inkml:trace contextRef="#ctx0" brushRef="#br3" timeOffset="286276.9308">21997 13373 96 0,'0'0'40'15,"-33"17"0"-15,15 6 0 16,-5 2-37-16,-2 5 0 0,0 4-1 16,-1 7 0-16,2 0-1 15,3 1 1-15,5-6-1 16,2-1 0-16,8-8-1 15,6-10 0-15,0-17 1 16,19 1-1-16,-1-17 0 16,7-12 0-16,1-9 0 15,4-5 0-15,0-4 0 16,2-6 0-16,-3 6 1 15,-4 6-1-15,-4 8 0 16,-4 8 1-16,-2 13-1 16,-2 9 0-16,-2 10 1 15,-4 8-1-15,2 10-1 16,-1 3 0-16,5 1-2 0,3-2 0 15,6 3-6-15,-4-14-12 16,17 10-18-16,-7-16-1 16,13 1 0-16,-9-15 0 15</inkml:trace>
  <inkml:trace contextRef="#ctx0" brushRef="#br3" timeOffset="287021.0796">22494 13472 77 0,'-12'-23'40'0,"12"23"0"15,-29-21 0-15,11 21-20 16,-13 3-14-16,2 12-2 15,-3 8-1-15,-2 11-1 16,3 7 0-16,7 5-1 16,6 2 0-16,10 0 0 0,11-5-1 15,11-7 1-15,8-13-1 16,13-10-1-16,6-13 1 15,1-12 0-15,2-10-1 16,-3-10 1-16,-2-11-1 16,-5-5 0-16,-5-6 0 15,-9-5 0-15,-4 0 0 16,-8 5 1-16,-5 10 0 15,-7 10 0-15,-5 11 0 16,-5 11 1-16,-2 13-1 16,-4 11 1-16,6 8 0 15,4 5-1-15,8-1 0 16,8-3 0-16,13-1 0 15,8-5 1-15,7-4-1 16,8-5 0-16,1-6 0 0,4-5 0 16,-4-3 0-16,-4 0 1 15,-10-4-1-15,-5 3 1 16,-8 1 0-16,-16 8 0 15,0 0-1-15,0 0 1 16,-16 18-1-16,0 4 0 16,-1 6 0-16,1 5 0 15,2-1 0-15,6 3-1 16,6-4 1-16,5-3 0 15,8-12 0-15,7-7 0 16,2-10 0-16,7-7 1 16,-1-6-1-16,2-7 0 15,0-3 0-15,-4 0 0 16,-3 3 0-16,-5 6 0 0,-5 10-1 15,-11 5 0-15,8 22-1 16,-11 4 1-16,1 5 0 16,-1 4-1-16,2-2 1 15,1 0 1-15,5-14-1 16,8-8 2-16,2-15-1 15,8-11 0-15,5-13 0 16,1-7 0-16,0-6-1 16,0-7-1-16,1 3-5 15,-10-10-7-15,8 21-13 16,-25-6-13-16,1 16 0 15,-13-4-3-15,-1 12 1 16</inkml:trace>
  <inkml:trace contextRef="#ctx0" brushRef="#br3" timeOffset="287914.2582">11229 14819 61 0,'21'-15'41'16,"-12"-4"-1"-16,-9 19 1 15,-4-22-35-15,-11 22-1 16,-10 2-1-16,-2 13-1 0,-11 8 0 16,1 13-1-16,-3 9 0 15,0 4-1-15,7 5 0 16,13-2 0-16,3-3 0 15,16-8 1-15,6-10-2 16,13-12 1-16,11-15 0 16,9-12-1-16,7-13 1 15,0-13-1-15,6-6 0 16,-7-5 0-16,-3-1 0 15,-7 2 0-15,-10 1 1 16,-7 9-1-16,-11 8 0 16,-6 8 0-16,0 18 0 15,-16-7 0-15,3 18 0 16,3 11 0-16,2 9-2 0,1 3 0 15,10 8-3-15,3-10-6 16,23 13-20-16,-6-25-10 16,16-1-2-16,0-24 1 15</inkml:trace>
  <inkml:trace contextRef="#ctx0" brushRef="#br3" timeOffset="288374.3502">11811 14420 73 0,'-20'-11'41'15,"-8"7"-2"-15,6 27 2 16,-11 8-36-16,10 18-2 0,1 8 1 16,5 11-2-1,3 5 0-15,6 3-1 0,5-2 1 16,3-6-2-16,4-9 1 15,2-10 0-15,3-7-1 16,1-12 0-16,1-12 0 16,3-10 0-16,-3-13 0 15,3-8-1-15,-1-7 1 16,-1-7-1-16,1-3 1 15,0-5 0-15,2 2-1 16,-4 0 1-16,7 10-1 16,-2 6 1-16,5 7 0 15,1 6-1-15,1 8 1 16,0 7 0-16,-2 7 0 0,-4 3 0 15,-8 6 0-15,-7 3 0 16,-10 3 0-16,-10-3 0 16,-12 0 0-16,-8-4 0 15,-4-3-1-15,-2-9-2 16,6-6 0-16,0-9-2 15,16 1-8-15,-3-22-19 16,32 10-9-16,6-13 0 16,19 5 1-16</inkml:trace>
  <inkml:trace contextRef="#ctx0" brushRef="#br3" timeOffset="289108.497">12199 14902 67 0,'20'-4'41'15,"-20"4"0"-15,0 0 1 0,-10-14-34 16,-4 15-3-16,-5 1-1 15,0 9-1-15,-5 5-1 16,1 8 0-16,-1 5-1 16,5 2 0-16,4 2 0 15,4 1 0-15,10-3-1 16,9-7 1-16,8-7-1 15,9-9 0-15,7-5-1 16,4-10 0-16,1-7 0 16,0-9 0-16,-2-5 0 15,-6-4 0-15,-6-1 0 16,-8-3 0-16,-6-1 0 15,-5 2 1-15,-3 5 0 16,-4 4 0-16,-2 5 0 0,0 6 0 16,5 15 0-16,0 0 0 15,0 0 0-15,0 0 0 16,-4 16 0-16,13-3 1 15,3 1-1-15,5-3 1 16,5-2-1-16,7-4 1 16,2-5-1-16,2-2 1 15,-1-3-1-15,-3 2 0 16,-5-1 0-16,-3 3 1 15,-8 2-1-15,-13-1 0 16,3 12 1-16,-12 0-1 16,-1 3 0-16,-5 8 1 15,-3 4 0-15,3 2 0 16,0 3 0-16,7-2-1 0,5-1 1 15,7-5 0-15,6-7 0 16,8-7-1-16,11-14 0 16,2-6 0-16,5-11 0 15,-2-7 0-15,1-3 1 16,-2-3-1-16,-6-1 0 15,-4 2 0-15,-7 7 0 16,-3 6 0-16,-6 6 0 16,-7 14 0-16,0 0 0 15,4 17 0-15,-2 7 0 16,-4 6 0-16,2 6-1 15,0-4 0-15,6 1-2 16,5-10-2-16,11-8-3 16,1-25-6-16,23-1-7 15,-11-34-8-15,31 4-3 0,-10-23-9 16,10-1 3-16</inkml:trace>
  <inkml:trace contextRef="#ctx0" brushRef="#br3" timeOffset="289251.5256">13342 14482 82 0,'-15'33'39'16,"-13"14"0"-16,6 24 0 15,-15 12-36-15,12 2-3 16,6 3-5-16,-7-16-21 16,19 8-14-16,-5-21 0 15,13-5-1-15,-1-27 1 16</inkml:trace>
  <inkml:trace contextRef="#ctx0" brushRef="#br3" timeOffset="289442.5638">13128 14748 98 0,'-14'-6'43'0,"-5"-1"1"16,19 7-1-16,-2 11-42 16,14-13-3-16,16 2-4 15,6-14-8-15,29 17-21 16,-4-18-7-16,24 9 0 15,2-10-2-15</inkml:trace>
  <inkml:trace contextRef="#ctx0" brushRef="#br3" timeOffset="289875.6504">14922 14452 73 0,'0'-45'39'0,"-16"-3"-2"16,-6 6 2-16,-20 3-37 15,1 9-1-15,-8 16 2 16,-5 20 0-16,-11 20 0 16,1 23 1-16,-6 20-1 15,10 18 2-15,2 7-3 16,15 7-1-16,11 1 0 15,12-8-3-15,20-7-2 16,12-21-5-16,24 3-17 16,-10-26-16-16,15-4 2 15,-9-20-2-15,4-2 1 16</inkml:trace>
  <inkml:trace contextRef="#ctx0" brushRef="#br3" timeOffset="290611.7976">14154 14934 81 0,'-28'-11'41'15,"6"-8"1"-15,22 19-1 16,22-23-38-16,17 10-1 16,15-2 0-16,11 0-2 15,9-2 1-15,10 6 1 16,-2 0-2-16,-2 5 2 15,-6 1-3-15,-9 5 3 16,-12 0-2-16,-11 3 2 0,-13 3-3 16,-14 1 0-1,-15-7 1-15,-3 21-2 0,-13-5 2 16,-8 5-2-16,-9 5 3 15,-2 9-2-15,-5 3 2 16,7 3 0-16,0-1-1 16,12-1 1-16,11-7 0 15,12-6 0-15,16-9-2 16,9-14 1-16,13-13 0 15,12-11-1-15,3-8 0 16,5-11 0-16,-4-5 0 16,-5-2 0-16,-9-3 1 15,-10 2 1-15,-14 7 0 16,-11 7 1-16,-12 7-1 0,-10 11 1 15,-8 8-2 1,-5 9 2-16,1 6-1 0,2 5-3 16,9 5 1-16,6-1-1 15,10 0 2-15,10-2-2 16,9-2 2-16,12-4-2 15,7 0 2-15,3 0 1 16,1 1-1-16,-4 4 0 16,-4 3 0-16,-4 8 0 15,-13 6 0-15,-6 3 0 16,-11 4 0-16,-5 1 0 15,-3-1 0-15,-3-3 0 16,0-8 0-16,1-5-1 16,10-21 1-16,0 0 1 15,0 0-1-15,11-31 0 0,6-1 1 16,2-9-1-16,2-3 1 15,2-5-1-15,0 2 1 16,-2 3 0-16,-2 6-1 16,-4 3-1-16,1 13-5 15,-8-3-3-15,14 25-10 16,-13-13-11-16,24 20-11 15,-1-7-4-15,24 9 4 16</inkml:trace>
  <inkml:trace contextRef="#ctx0" brushRef="#br3" timeOffset="291012.8776">16198 14359 74 0,'7'20'40'16,"-7"-3"-1"-16,7 17 1 0,-3 3-37 15,-1 14 0-15,-3 7-1 16,-6 11-2-16,-5 8 1 16,-3 3-2-16,-3 1-1 15,0-7-2-15,5 3-4 16,-6-27-17-16,18 7-13 15,-5-19-1-15,14-7-1 16,-9-31 2-16</inkml:trace>
  <inkml:trace contextRef="#ctx0" brushRef="#br3" timeOffset="291190.9134">16015 15027 70 0,'-33'-20'41'16,"12"12"-2"-16,-1-5 1 15,22 13-35-15,-2-14-3 0,19 3-2 16,16-1-3-16,6-7-3 15,18 0-3-15,-3-15-7 16,23 12-6-16,-11-16-16 16,10 7 0-16,-11-12 3 15</inkml:trace>
  <inkml:trace contextRef="#ctx0" brushRef="#br3" timeOffset="291527.9808">16648 14450 73 0,'-14'15'38'15,"-8"4"0"-15,5 20 1 16,-8 3-32-16,5 13-2 15,0 1-2-15,4 6-1 16,-1 3 0-16,4 0-1 0,-1-4 1 16,8-7-2-16,0-7 1 15,4-8-2-15,4-9 2 16,4-9-1-16,6-12 0 15,2-8 0-15,3-11 0 16,3-5 0-16,2-7 0 16,1-1 0-16,-3 1 0 15,0-1 0-15,-3 6 0 16,-1 4 0-16,-2 11 0 15,-4 6 0-15,-1 10-1 16,0 1-2-16,2 10-2 16,-2-5-1-16,12 13-11 15,-14-20-12-15,19 9-10 0,-9-17-2 16,15 2 2-16</inkml:trace>
  <inkml:trace contextRef="#ctx0" brushRef="#br3" timeOffset="291867.0486">16960 14968 47 0,'0'0'38'15,"-15"-6"0"-15,15 6 0 16,0 0-14-16,0 0-19 16,11 10-1-16,7-8 0 15,4-4-1-15,3 0-1 16,3-4 0-16,-2-3-1 15,0-2 0-15,-3-2-1 16,-4-3 0-16,-6 0 0 0,-8 1 0 16,-8-1 0-16,-7 3 1 15,-8 5-1-15,-5 3 0 16,-5 12 1-16,-7 6-1 15,3 12 1-15,-2 7-1 16,9 8 1-16,3 3-1 16,12 0 1-16,7-5-2 15,14-8-2-15,20-1-7 16,1-30-12-16,34 8-12 15,0-27-7-15,18-2-2 16,-1-20 1-16</inkml:trace>
  <inkml:trace contextRef="#ctx0" brushRef="#br3" timeOffset="292437.1626">17790 14426 71 0,'0'0'40'0,"0"0"-1"16,6 23 1-16,-13-10-33 16,4 10-2-16,-5 4-1 15,2 7 0-15,-2 4-2 16,2 3 1-16,3-3-1 15,5-1 0-15,6-7-1 0,9-5 0 16,9-16 0-16,11-12-1 16,10-13 1-16,10-11-2 15,1-9 1-15,0-7-2 16,0 1 0-16,-9-2-1 15,-10 11-3-15,-17 2-6 16,-2 29-17-16,-34-1-10 16,-2 20 0-16,-19 2-1 15</inkml:trace>
  <inkml:trace contextRef="#ctx0" brushRef="#br3" timeOffset="292635.2022">17902 14763 66 0,'0'0'40'0,"0"0"0"0,0 0 0 16,7 18-31-1,-14-1-3-15,-3 14-3 0,-5 8 0 16,-2 12-2-16,-4 5-1 16,3 0-1-16,6 0-2 15,-1-13-5-15,27 5-20 16,-6-30-11-16,21-5-1 15,1-22-1-15</inkml:trace>
  <inkml:trace contextRef="#ctx0" brushRef="#br3" timeOffset="293016.2784">18204 14863 65 0,'0'0'39'0,"0"0"-2"16,0 0 1-16,-8 23-34 16,3-3-1-16,1 8 1 15,-6 5-2-15,5 1 0 16,-4 0 0-16,5-2 0 15,-2-7-1-15,5-5 0 16,1-7 0-16,0-13 0 16,0 0-1-16,16-19 1 15,-7-2 1-15,2-3-1 16,0-6 0-16,1-2 1 15,2-4-1-15,2-1 0 0,5 3 0 16,2-2 0-16,4 7-4 16,2-1-2-16,10 22-16 15,-15-11-13-15,16 17-6 16,-10-6-2-16,9 18 1 15</inkml:trace>
  <inkml:trace contextRef="#ctx0" brushRef="#br3" timeOffset="293338.3418">18876 14500 81 0,'0'0'40'15,"-30"20"-2"-15,15 15 1 16,-4 5-37-16,-3 11-2 16,0 8-1-16,2 6 0 15,2 3-2-15,4-11-5 16,23 5-28-16,-3-20-2 15,22-7-2-15,3-23 2 16</inkml:trace>
  <inkml:trace contextRef="#ctx0" brushRef="#br3" timeOffset="293652.4056">19250 14582 90 0,'-37'17'39'15,"8"26"3"-15,-10 1-2 16,6 16-38-16,4 5 1 15,12 7-1-15,9-6-1 16,11-3 0-16,16-15 0 16,12-13-2-16,11-18 2 15,9-17-1-15,4-18 0 16,2-18-1-16,-1-13 1 15,-6-11 1-15,-15-5-1 0,-6-9 0 16,-11-3-1-16,-14 1-1 16,-6 7-1-16,-13 8 0 15,-6 22-4-15,-12 5-10 16,11 34-21-16,-17 8-2 15,9 25 0-15,-5 6 0 16</inkml:trace>
  <inkml:trace contextRef="#ctx0" brushRef="#br3" timeOffset="294119.499">20281 14267 83 0,'0'0'42'15,"0"0"-2"-15,-1 34 0 16,-13 10-38-16,4 14-2 15,-4 18 0-15,-1 14-1 16,-5 10 1-16,-4 9-1 16,0-1-1-16,6-8-1 15,7-5-2-15,2-25-15 16,21-5-19-16,-3-27 0 15,14-12-1-15,-3-27 1 16</inkml:trace>
  <inkml:trace contextRef="#ctx0" brushRef="#br3" timeOffset="294315.5382">19967 14814 80 0,'-13'6'42'0,"13"-6"0"15,11 15-1-15,14-15-36 16,18-1-4-16,16-1-2 15,12-2-2-15,7 8-4 16,-9-10-14-16,9 18-20 16,-12-7 1-16,4 9-2 15,-16-8 3-15</inkml:trace>
  <inkml:trace contextRef="#ctx0" brushRef="#br3" timeOffset="294646.6044">20661 14940 76 0,'-22'6'41'0,"16"7"-2"15,6-13 0-15,0 0-35 16,23 3-3-16,7-6 0 16,6-2 0-16,4-2 0 15,-1-2-1-15,1-2 0 16,-7 0 1-16,-6-3-1 15,-10 0 0-15,-8-1 1 16,-9 0-1-16,-8 1 0 16,-9 3 0-16,-5 3 1 15,-7 4-1-15,-5 9 0 0,0 7 0 16,-2 6 0-1,2 9 1-15,6 1-2 0,5 5 0 16,14-3-1-16,12-2-2 16,11-13-6-16,27 9-19 15,-3-27-10-15,22 1-1 16,2-18 1-16</inkml:trace>
  <inkml:trace contextRef="#ctx0" brushRef="#br3" timeOffset="294969.669">21313 14801 64 0,'-17'3'39'0,"-5"6"0"16,4 12 1-16,-13-5-31 0,10 7-4 16,2-1-1-16,5 1-1 15,2-4-2-15,11-2 1 16,1-17-2-16,23 13 0 15,-2-13 1-15,6-4-2 16,0 0 2-16,0-2-1 16,-1 2 0-16,-9 4 0 15,-3 5 1-15,-14-5-1 16,7 25 1-16,-15-6-1 15,-3 3 1-15,-3 1-1 16,-2 0 0-16,-1-2-2 16,3-1-1-16,2-12-5 15,17 7-16-15,-10-27-12 16,20 0-4-16,0-17-2 15,20 2 1-15</inkml:trace>
  <inkml:trace contextRef="#ctx0" brushRef="#br3" timeOffset="295157.7066">21874 14330 88 0,'-20'27'40'16,"-2"21"0"-16,-16 4-1 15,8 18-36-15,-6 10-3 16,0 2-2-16,6 4-2 15,-4-6-6-15,16 6-17 16,-10-25-14-16,13-5 2 16,-5-25-3-16</inkml:trace>
  <inkml:trace contextRef="#ctx0" brushRef="#br3" timeOffset="295344.744">21568 14692 105 0,'19'-9'44'16,"-4"-7"1"-16,22 14-8 15,1-11-36-15,8-3-4 16,8 5-5-16,-10-9-7 16,11 13-5-16,-20-15-6 15,9 19-9-15,-20-10-7 16,4 3 0-16</inkml:trace>
  <inkml:trace contextRef="#ctx0" brushRef="#br3" timeOffset="297891.2532">3974 6680 66 0,'0'-13'36'0,"0"13"-2"16,0 0 4-16,-7 30-24 16,-15 2-2-16,5 18-1 15,-12-4-3-15,10 5 0 16,1-16-2-16,18-16-1 0,17-35-1 15,25-33-2-15,23-45-1 16,25-29-5-16,24-20-2 16,0-27-23-16,18 10-13 15,-17 3-2-15,-7 28 1 16,-26 20 0-16</inkml:trace>
  <inkml:trace contextRef="#ctx0" brushRef="#br3" timeOffset="300818.8386">7379 8225 47 0,'0'0'31'16,"6"-13"1"-16,-6 13 1 15,0 0-24-15,3-12-1 16,2 24 2-16,-9 1-1 15,10 21 0-15,-12 5-1 16,10 15 0-16,-12-4-2 16,10 2 0-16,1-17-2 15,15-20 0-15,13-32 0 16,21-36-3-16,21-29-1 0,15-35-5 15,26-10-30-15,-14-19-3 16,5 14-1-16,-22 4-1 16</inkml:trace>
  <inkml:trace contextRef="#ctx0" brushRef="#br3" timeOffset="302487.1716">7369 12384 58 0,'0'0'37'0,"0"0"-1"15,0 0 3-15,3 15-32 16,-1 12 0-16,-7 3 0 16,8 13-1-16,-6-3 0 0,5 5-1 15,1-9-1 1,9-13-1-16,10-26 0 0,17-27-1 15,18-34 1-15,16-22-2 16,17-18-3-16,9-21-4 16,19 9-24-16,-20-11-9 15,1 23 0-15,-25 12-3 16</inkml:trace>
  <inkml:trace contextRef="#ctx0" brushRef="#br3" timeOffset="305023.6794">7764 6777 70 0,'-9'-13'37'0,"9"13"0"15,0 0 2-15,0 0-26 16,-18 22-4-16,18 9-1 15,-5 5-2-15,7 6 0 16,3-9-2-16,14-11-1 16,15-22-1-16,20-29 1 15,21-33-1-15,26-31-3 16,26-29 0-16,5-27-17 15,14 4-20-15,-20-3-2 16,-11 16-1-16,-30 13-5 16</inkml:trace>
  <inkml:trace contextRef="#ctx0" brushRef="#br3" timeOffset="306830.0406">7364 16865 69 0,'9'10'41'15,"-3"29"-2"-15,-16 10-8 16,4 29-24-16,-5 4-2 16,9-1 1-16,6-10-3 15,18-25 1-15,22-40-2 0,24-43 0 16,30-54-1-16,26-44-3 15,34-27-12-15,-4-42-21 16,23-5-6-16,-11-11-3 16,-8 3 2-16</inkml:trace>
  <inkml:trace contextRef="#ctx0" brushRef="#br3" timeOffset="308228.3202">11697 4375 51 0,'7'-18'34'16,"-4"5"0"-16,-3 13 1 16,4-22-21-16,-4 22-6 15,0 0-1-15,11 2 0 16,-15 18 1-16,8 23-1 15,-15 6 0-15,2 17-2 16,-5-4 0-16,2 0-2 16,7-17 1-16,15-22-1 15,20-38 0-15,25-40-1 0,35-39-4 16,28-40-6-16,39-9-12 15,-2-32-20-15,14 2 0 16,-13-5-2-16,-7 20-1 16</inkml:trace>
  <inkml:trace contextRef="#ctx0" brushRef="#br3" timeOffset="309730.6206">19453 4182 89 0,'0'0'39'0,"-5"32"0"16,-9-9 0-16,8 16-32 16,-9-1-3-16,5 2 0 15,3-7 0-15,20-15-2 16,19-25 1-16,27-29-1 15,35-31-1-15,24-26-3 16,34-6-17-16,-4-26-19 16,9 7-3-16,-28-1 1 15,-16 24-3-15</inkml:trace>
  <inkml:trace contextRef="#ctx0" brushRef="#br3" timeOffset="310805.8356">19463 6662 80 0,'4'16'38'0,"-12"2"-1"15,4 18 2-15,-12-2-25 16,11 14-4-16,-4-10-2 16,14 0-1-16,9-22-1 15,24-19-2-15,22-32 0 16,30-27-4-16,26-27 0 15,22-25-8-15,22-6-24 16,-16-20-10-16,-2 7 1 0,-30-3-3 16</inkml:trace>
  <inkml:trace contextRef="#ctx0" brushRef="#br3" timeOffset="312247.1238">19651 11126 65 0,'0'0'38'15,"1"-20"-1"-15,-1 20 2 16,0 0-29-16,1 11-1 16,-9 9-2-16,3 16 1 15,-11 7-3-15,3 3 0 16,3-4-2-16,10-5 0 15,14-21 0-15,22-26-1 16,28-28 0-16,29-29-1 16,38-22-9-16,6-34-18 0,19-1-13 15,-14-15-3-15,-10 3 2 16,-21 1-2-16</inkml:trace>
  <inkml:trace contextRef="#ctx0" brushRef="#br3" timeOffset="314549.5842">23527 6568 75 0,'0'11'39'0,"-11"1"-2"16,3 16 3-16,-16-3-24 15,7 17-4-15,-9-10-3 16,12 5-2-16,5-17-2 16,19-16-1-16,24-23 0 15,23-25-3-15,32-22-1 16,28-21-5-16,28-9-13 15,-12-29-11-15,9 12-12 16,-26-3-1-16,-15 18-1 16,-29 9 1-16</inkml:trace>
  <inkml:trace contextRef="#ctx0" brushRef="#br3" timeOffset="315700.8144">23245 4426 59 0,'0'0'33'15,"11"-1"0"-15,-11 1 0 16,0 0-24-16,0 0 1 15,0 0-1-15,0 0 0 16,1 17-2-16,1 8 1 0,-11-2-1 16,3 19 0-16,-9 2-1 15,2 8-1-15,-2-3-2 16,7-4 1-16,15-17-2 15,20-28 0-15,33-30 0 16,35-31-1-16,42-30-1 16,31-29-5-16,36-8-11 15,-6-33-8-15,16 17-7 16,-36-7-6-16,-12 30-4 15,-44 15-4-15,-32 29 3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03:24.0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9378 16424 0 0,'2'-19'33'15,"-2"8"0"-15,0 11 1 16,-10-25-20-16,10 25 0 15,-3-15-4-15,3 15-2 16,0 0-2-16,-11-7-3 16,0 4 1-16,0 5-2 15,-6-2 1-15,-1 7-2 16,-7-1 2-16,-3 3 0 15,-6-2 0-15,0 5-1 16,-3 2 0-16,1 5 0 16,-4-1 0-16,4 7-1 15,1 5 0-15,2 3 1 16,5 3-1-16,3 3 0 0,2 1-1 15,3 0 1-15,6 1-1 16,2-4 0-16,8 1 1 16,4 3 0-16,7 1-1 15,9-2 0-15,6-2 0 16,8-1 0-16,8-2 0 15,8-3 0-15,6-8 0 16,3-9 0-16,2-6 0 16,4-5 1-16,1-10-1 15,-1-14 1-15,1-11-1 16,-1-9 1-16,-2-15 1 15,-2-12-1-15,-4-13 0 16,-9-6-1-16,-7-3 0 0,-9 4 2 16,-16-3-2-16,-14 7 0 15,-11 9 0-15,-16 13-1 16,-8 17 0-16,-14 11-1 15,-6 16 0-15,-3 15-3 16,3 21-1-16,-2-2-7 16,15 21-27-16,1-3 2 15,17 8-2-15,7-9 1 16</inkml:trace>
  <inkml:trace contextRef="#ctx0" brushRef="#br0" timeOffset="825">9228 16789 31 0,'0'0'36'15,"12"8"1"-15,-12-8-1 16,0 0-26-16,-4 10-2 15,4 2-1-15,0-12-2 16,-11 20-2-16,5-9 0 16,4 0-1-16,2-11-1 15,-1 16 1-15,1-16-1 0,0 0 0 16,18-9 0-16,-4-7-1 15,0-5 1-15,1-5-1 16,2-2 1-16,-2 0-1 16,-3 1 1-16,-1 7-1 15,-5 5 0-15,-6 15 1 16,0 0-1-16,0 0 1 15,-21 22-1-15,7 0 1 16,-5 7-1-16,2 0 1 16,1 0-1-16,-1-1 1 15,8-3 0-15,0-5-1 16,8-6 1-16,1-14-1 15,16 12 0-15,-2-16 1 16,3-3-1-16,4-4 0 0,-3-1 0 16,-1 2 1-16,-4-1 0 15,-13 11-1-15,11-19 1 16,-11 19 0-16,-8-11-1 15,-2 9 1-15,-2 1-1 16,-3 1 1-16,2 1-1 16,1 0 0-16,12-1 1 15,-18 5-1-15,18-5 0 16,0 0 0-16,-4 10 0 15,4-10 0-15,0 0 0 16,15 14 0-16,-15-14-1 16,14 5 1-16,-14-5 0 15,12-1 0-15,-12 1 0 0,6-11 0 16,-6 11 1-16,1-17-1 15,-3 7 0-15,2 10 0 16,-8-17 0-16,8 17 0 16,-13-9 0-16,13 9-1 15,-15 4 0-15,15-4-2 16,-10 15-1-16,10-15-4 15,3 17-31-15,-3-17 0 16,0 0-2-16,12 0 0 16</inkml:trace>
  <inkml:trace contextRef="#ctx0" brushRef="#br0" timeOffset="1644">9977 16645 45 0,'0'0'37'16,"0"0"2"-16,-1 11-2 15,1-11-30-15,0 0 0 16,15-10-4-16,2 4 0 15,4-9-1-15,6-4-2 16,5-1-1-16,4-3-3 16,8 16-18-16,-9-14-15 15,-1 18-2-15,-11 0 2 16,-2 17-2-16</inkml:trace>
  <inkml:trace contextRef="#ctx0" brushRef="#br0" timeOffset="1848">9996 16858 60 0,'-12'8'38'16,"12"-8"0"-16,15-12-4 15,4 5-32-15,13-4-2 16,6-3-1-16,11 1-4 15,-2-14-10-15,19 9-21 16,0-7-2-16,11 5 1 16,-3-5 0-16</inkml:trace>
  <inkml:trace contextRef="#ctx0" brushRef="#br0" timeOffset="2208">10980 16254 54 0,'0'0'40'16,"-11"10"-3"-16,5 15-1 15,-7 5-28-15,6 19-6 0,-6 6 2 16,2 11-4-16,0 3 1 16,-3 0-2-16,9-1-2 15,0-12-3-15,19 0-30 16,-4-19-1-16,12-7-2 15,0-14 1-15</inkml:trace>
  <inkml:trace contextRef="#ctx0" brushRef="#br0" timeOffset="2922">11376 16565 46 0,'-12'13'36'16,"-9"-3"2"-16,6 12-2 15,-7-2-30-15,9 10-1 16,-3-3 1-16,9 5-3 16,-1-3-1-16,7 4 0 15,5-8 0-15,5-1-1 16,5-3 0-16,5-8-1 15,4-4 1-15,3-7-1 16,-2-5 0-16,2-8 0 16,-2-7 1-16,-2-6-1 15,-3-10 0-15,0-3 0 16,-5-5 0-16,-3-2 0 15,-3 1 1-15,-2 5-1 16,-1 4 0-16,-4 8 0 0,-1 10 0 16,0 16 1-16,0 0-1 15,0 0 1-15,-6 18-1 16,7-3 0-16,6 0 1 15,3-1-1-15,0-6 1 16,7-3 0-16,3-7 0 16,4-3-1-16,1-3 1 15,3-2 0-15,-4-1-1 16,-1 3 1-16,-3 4-1 15,-3 4 0-15,-4 5 0 16,-8 8 0-16,-1 4 0 16,-7 6 1-16,-4 6-1 15,1-1 1-15,-3 0-1 16,3-4 0-16,0-4 1 15,4-9-1-15,2-11 0 0,0 0 0 16,23-17 0-16,-9-4 1 16,4-8-1-16,3 1 0 15,0-4 0-15,0 5 0 16,-4 4 0-16,0 6 0 15,-5 7 0-15,0 7-1 16,-12 3 1-16,11 21-1 16,-9-2 0-16,0-1-1 15,1 5-1-15,-1-4-3 16,11 11-19-16,-8-19-14 15,14 6-1-15,-7-15 1 16,14 2 0-16</inkml:trace>
  <inkml:trace contextRef="#ctx0" brushRef="#br0" timeOffset="3275">12249 16450 60 0,'-17'-11'40'15,"17"11"-3"-15,-23 3 3 16,14 6-36-16,9-9-1 15,-16 17-1-15,10-3-1 16,4 1 0-16,-1 0-1 16,6 0 1-16,1-2-1 15,6-1 0-15,1-6 0 16,4-1 0-16,4-4 1 15,3-3-1-15,-3-1 1 0,1 0-1 16,-1 2 0-16,-5 2 1 16,-4 5-1-16,-4 6 1 15,-6 7-1-15,-6 3 0 16,-4 6 0-16,-1 0 1 15,-2 2-2-15,2-6 0 16,0-1-3-16,-1-16-7 16,12 6-28-16,0-13 1 15,0 0-3-15,8-27 2 16</inkml:trace>
  <inkml:trace contextRef="#ctx0" brushRef="#br0" timeOffset="3831">12903 16410 43 0,'0'0'38'16,"0"0"0"-16,0 0-1 0,-10 35-29 16,-5-7-2-16,4 10-1 15,-1 4-2-15,0 2-1 16,1 1 0-16,7-4 0 15,5-7-1-15,7-8 0 16,7-13 0-16,13-11 1 16,1-15-1-16,13-8-1 15,-2-10 1-15,5-6 0 16,-1-2 0-16,-3-3 0 15,-5 4-1-15,-6 3 0 16,-7 8 1-16,-7 5-1 16,-5 8 0-16,-11 14 0 15,0 0 0-15,0 0 0 16,1 23-1-16,-6 6 2 0,1 7-2 15,-4 5 0-15,5 6-2 16,-1-2 0-16,5 4-4 16,-2-18-7-16,19 7-24 15,-5-24 0-15,16-3-2 16,0-21 2-16</inkml:trace>
  <inkml:trace contextRef="#ctx0" brushRef="#br0" timeOffset="4228">13875 16391 54 0,'-29'-1'37'16,"12"10"-1"-16,-11-14-7 15,5 13-23-15,-6-5 0 0,2 6-1 16,-3-3-2-16,6 5-1 15,-2 2 0-15,8 5 0 16,0 4 0-16,8 4-1 16,4-1 0-16,7 2-1 15,7-7 0-15,4 1 0 16,9-7 0-16,1-6-1 15,7-7 1-15,-1-6 0 16,3-1 1-16,-6-3-1 16,0 0 0-16,-2 3 0 15,-9 6 0-15,-4 6 0 16,-6 8 0-16,-9 7 0 15,-4 5-1-15,-5 4 1 16,-6 3 0-16,-1-1 0 0,0-1-2 16,-2-9-1-16,12 3-7 15,-10-20-28-15,21-5 0 16,0 0-1-16,15-22 1 15</inkml:trace>
  <inkml:trace contextRef="#ctx0" brushRef="#br0" timeOffset="4629">13938 16626 54 0,'-10'30'38'0,"0"-15"0"0,12 8-1 16,-2-23-31-16,23 9-4 15,5-17 1-15,12-7-2 16,6-8 0-16,7-3 0 16,4-9 0-16,0-1-1 15,-4-2 1-15,-5 1-1 16,-9 5 0-16,-12 7 0 15,-14 7 0-15,-13 8 0 16,-13 8 1-16,-14 9 0 16,-11 8-1-16,-5 9 2 15,-2 5-1-15,-1 8 0 16,4 3-1-16,6 1 1 15,8 2 0-15,11-5-1 16,10-2 0-16,10-7 0 0,14-6-3 16,8-14-1-16,18 4-9 15,-3-21-25-15,24 3-1 16,-4-20 0-16,13 4 0 15</inkml:trace>
  <inkml:trace contextRef="#ctx0" brushRef="#br0" timeOffset="5064">14745 16565 55 0,'-20'21'39'0,"-4"-17"-2"15,9 11 2-15,-2-14-34 16,2 2-1-16,2-4 0 15,2 5-2-15,-1 2 1 0,-1 6-1 16,-5 4 0-16,2 7 0 16,-2 6 0-16,2-1-1 15,2 6 1-15,1-6-1 16,7-7 0-16,8-4 0 15,9-13-1-15,9-13 1 16,8-15-1-16,11-13 0 16,5-16 1-16,7-8-2 15,2-10 1-15,1-1 1 16,-1-4-2-16,-9 4 2 15,-7 10-2-15,-13 11 1 16,-10 14 0-16,-8 16 0 16,-6 21 0-16,-25 10-1 15,3 20 1-15,-3 16-1 0,-1 14 1 16,1 9-2-16,4 5 1 15,6-7-3-15,10-4-1 16,4-17-7-16,25 4-26 16,0-31-1-16,17 0-1 15,0-25 1-15</inkml:trace>
  <inkml:trace contextRef="#ctx0" brushRef="#br0" timeOffset="5273">15439 16451 44 0,'-8'24'38'0,"-7"-1"1"0,10 17-2 16,-11-4-20-16,9 6-15 15,1-3-1-15,4-3-2 16,4-5-4-16,2-21-7 15,14-1-24-15,-6-25-1 16,10-6-1-16,-7-23 1 16</inkml:trace>
  <inkml:trace contextRef="#ctx0" brushRef="#br0" timeOffset="5430">15519 16179 58 0,'-13'1'38'15,"-7"-2"-1"-15,10 17 0 0,-6 0-35 16,11-3-4-1,11 12-15-15,-6-25-19 0,22 27-1 16,-8-21 0-16,11 7 1 16</inkml:trace>
  <inkml:trace contextRef="#ctx0" brushRef="#br0" timeOffset="5747">15635 16517 54 0,'-12'49'37'0,"-10"-9"-1"15,8 15-1-15,-8-10-29 16,7 1 0-16,2-10-3 15,8-10-1-15,2-9 0 16,3-17-1-16,23-11 0 0,1-13 0 16,3-19 1-16,7-7-1 15,4-7 0-15,2-2-1 16,-1 1 1-16,-1 10 0 15,-6 7-1-15,-6 13 1 16,-4 16-1-16,-6 16-1 16,-8 15 1-16,-3 13 0 15,-5 13-1-15,-1 4 0 16,2 5-1-16,0-4-3 15,13 4-5-15,-7-18-27 16,22 2 0-16,-3-22-2 16,20-1 0-16</inkml:trace>
  <inkml:trace contextRef="#ctx0" brushRef="#br0" timeOffset="6175">16596 16495 45 0,'-11'20'35'16,"-2"-3"2"-16,5 16-2 15,-7-8-30-15,3 18-2 16,-1 3-1-16,-1 0 0 16,5-2-3-16,0-10-3 15,16-1-15-15,-7-33-16 16,11 5-1-16,3-34 1 15</inkml:trace>
  <inkml:trace contextRef="#ctx0" brushRef="#br0" timeOffset="6334">16581 16158 61 0,'-33'24'36'16,"9"12"-2"-16,5-3-5 15,6-7-53-15,24 7-11 16,5-16 0-16,16 8-1 15</inkml:trace>
  <inkml:trace contextRef="#ctx0" brushRef="#br0" timeOffset="6666">16880 16499 54 0,'8'28'37'15,"-15"-6"0"-15,4 11-1 16,-9-5-29-16,2 8-2 16,-3 1-3-16,1 1 0 15,0 1-1-15,2-6 0 16,5-4 0-16,1-6 0 15,4-9 0-15,0-14 0 16,15-1 0-16,0-14 0 16,3-12-1-16,5-4 1 15,-1-6-1-15,1-2 0 16,-1 0 1-16,-2 3-1 15,-1 6 0-15,-4 5 0 16,-1 10 0-16,-3 9-2 16,-2 11 1-16,3 3-2 0,-1 12-1 15,-3 0-3-15,11 15-10 16,-9-15-19-16,10 12-2 15,-6-14 1-15,15 7 0 16</inkml:trace>
  <inkml:trace contextRef="#ctx0" brushRef="#br0" timeOffset="7150">17439 16638 42 0,'-17'-4'35'15,"17"4"1"-15,-27 1-1 0,27-1-27 16,-30 11-1-16,14-1 0 16,-6-3-1-16,1 5-1 15,-2 0-1-15,2 4-1 16,2 2 0-16,0 5 0 15,5 2-2-15,5-1 1 16,3-1-2-16,6 0 1 16,7-3-1-16,5-7 0 15,7-11 1-15,10-8-1 16,9-16 0-16,9-16 1 15,6-17-1-15,7-12 0 16,2-9 1-16,0-5 0 16,-4-4-1-16,-7 2 1 15,-10 10-1-15,-11 11 1 0,-10 20-1 16,-14 16 1-16,-6 26-1 15,-11 3-2-15,-6 27 2 16,-5 19-1-16,-3 14 1 16,-1 11-1-16,0 8 0 15,3-1-2-15,8-4-1 16,4-14-2-16,20 5-8 15,-8-27-24-15,23-1 0 16,-1-24-2-16,14 0 2 16</inkml:trace>
  <inkml:trace contextRef="#ctx0" brushRef="#br0" timeOffset="7527">17924 16632 58 0,'-11'-5'39'15,"-10"-4"-2"-15,21 9 2 16,-29 21-33-16,19-2-3 15,0 9 0-15,1 7-1 16,4 6-1-16,-3 4 1 16,5 2-1-16,3-4 1 15,0-4-1-15,6-8 0 16,8-9 0-16,5-10 0 15,7-16 0-15,5-13-1 16,6-12 1-16,5-4-2 16,0-10 2-16,0 2-1 15,-5-4 1-15,-6 5-2 16,-9 8 2-16,-5 10-1 15,-9 7 1-15,-8 15-1 0,0 0-1 16,-12 22 1-16,-1 6 0 16,-2 8-1-16,1 4-2 15,1-2 0-15,13 6-4 16,-7-21-15-16,25 7-15 15,-6-19-2-15,20-1 0 16,-1-22 0-16</inkml:trace>
  <inkml:trace contextRef="#ctx0" brushRef="#br0" timeOffset="7873">18516 16625 65 0,'-32'3'39'0,"10"16"-1"16,-7-5 0-16,10 3-35 15,-4 7-2-15,7 2 0 16,5-1-1-16,6 0 0 16,6-2 0-16,10-3 1 15,4-5-1-15,8-5 1 16,7-6-1-16,8-3 1 15,3-5-1-15,3-1 1 16,1-1-1-16,-7-1 1 16,-4 0-1-16,-6 4 0 15,-10 3 0-15,-18 0 0 16,8 15 0-16,-17 2 0 15,-8 4 0-15,-2 1-1 0,0 2-1 16,-2-7-7-16,16 6-28 16,-9-18 0-16,14-5-2 15,6-14 1-15</inkml:trace>
  <inkml:trace contextRef="#ctx0" brushRef="#br0" timeOffset="8098">18998 16150 56 0,'-9'42'38'0,"-9"5"-2"15,6 22-1-15,-12 5-30 0,5 9-3 16,1 3 0-16,-1-5-2 15,7 2-1-15,-3-10-2 16,16-2-26-16,-11-21-7 16,15-11 0-16,-5-21-1 15</inkml:trace>
  <inkml:trace contextRef="#ctx0" brushRef="#br0" timeOffset="9074">18815 16678 62 0,'0'0'39'16,"-13"5"-1"-16,24 3 1 16,-11-8-34-16,32-14-2 0,-1-3 0 15,8 0-1-15,6-3 0 16,6 2 0-16,-3 1 0 16,-1 5-1-16,-7 9 1 15,-4 6-2-15,-11 14 1 16,-6 6 0-16,-10 10-1 15,-9 3 0-15,-9 8 0 16,-3 1 1-16,-6-1-1 16,0-1 0-16,2-2 0 15,0-10 0-15,3-4 0 16,7-9 0-16,6-18-1 15,0 0 1-15,11-5 0 0,1-16 0 16,2-4 0-16,3-4-1 16,-2-4 2-16,0 2-2 15,-1-2 2-15,-4 0-1 16,2 4 0-16,-5 7 0 15,1 3 0-15,-1 5 0 16,-7 14 0-16,18-11 0 16,-7 13 0-16,2 2 0 15,1 4 0-15,8-3 0 16,2 1 0-16,3-3 0 15,5-3 0-15,0-2 0 16,-1-3 0-16,1-1 0 16,-5 1 0-16,-7 0 0 15,-5 2 0-15,-15 3 1 16,0 0-1-16,0 0 1 0,-9 15-1 15,-5-3 1-15,-5 8-1 16,1 1 0-16,1 6 0 16,-1 4 1-16,7 5-1 15,2-4 0-15,6 1 0 16,4-7 1-16,10-6-1 15,6-8 1-15,8-12 0 16,8-12-1-16,6-11 0 16,6-7 0-16,4-8 0 15,-1-1 0-15,0-6 0 16,-3 3 0-16,-4 3 0 15,-10 9 0-15,-8 8 0 16,-9 13 0-16,-14 9 0 16,3 17 0-16,-14 13 0 0,-8 13 1 15,-6 17-1-15,-8 8 1 16,-3 17-1-16,-5 5 1 15,-3 10 0-15,0-1 0 16,0 3-1-16,0-12 2 16,5-3-2-16,39-87 1 15,-43 72-1-15,15-13 0 16,-6-23 0-16,12-12 0 15,-8-17 0-15,11-11 0 16,-10-15 0-16,7-8-1 16,-2-10 1-16,0-8-1 15,0-4 0-15,5-3-1 16,5-1-1-16,10 1-3 15,10 11-7-15,-3-8-14 0,28 18-9 16,-4-4-5-16,20 12 1 16,-4-1-1-16</inkml:trace>
  <inkml:trace contextRef="#ctx0" brushRef="#br0" timeOffset="9270">20053 17088 81 0,'-2'18'44'0,"-16"-9"-3"16,8 6 1-16,-10-9-39 16,5-3-4-16,1-4-2 15,1-8-6-15,13 9-25 16,-4-24-7-16,9 6-1 0,-2-13 0 15</inkml:trace>
  <inkml:trace contextRef="#ctx0" brushRef="#br0" timeOffset="15332">20996 9716 59 0,'-8'-11'33'16,"8"11"0"-16,0 0 1 15,0 0-12-15,-13-19-13 16,13 19-2-16,-7-10-2 0,7 10 0 15,-12-7-2-15,12 7 1 16,-22 1-1-16,10 5 0 16,-7 0 0-16,1 4-1 15,-7 4 0-15,0 2 0 16,-5 4 0-16,-2 3-1 15,-1 2 0-15,2 1 0 16,-1 1-1-16,4 2 1 16,4 1-1-16,8 1 0 15,7 4 1-15,5-1-1 16,9 4 0-16,9-1 1 15,9 0-1-15,5-1 1 16,5-7-1-16,8-8 1 16,7-11-1-16,5-10 1 15,7-13-1-15,2-10 1 0,2-13 0 16,1-7-1-16,-4-7 1 15,-2-3-1-15,-10-1 1 16,-7 0-1-16,-14 3 0 16,-12 1 0-16,-13 5 0 15,-7 4 0-15,-14 2-1 16,-6 4 0-16,-6 8-1 15,-10 7 0-15,-2 11 0 16,-6 7-3-16,4 20-6 16,-7-2-25-16,17 13-2 15,-3-7 1-15,21 8-3 16</inkml:trace>
  <inkml:trace contextRef="#ctx0" brushRef="#br0" timeOffset="16033">21010 9908 77 0,'-14'-8'34'0,"14"8"-1"16,-12-8 1-16,5-5-24 15,7 13-3-15,0 0-1 16,0 0 0-16,-9-10-2 15,9 10 0-15,-12 16-1 16,5 2 1-16,-3 1-2 16,1 1 0-16,-1 4-1 15,5-3 0-15,0-1 0 16,7-5 0-16,-2-15-1 15,15 14 1-15,-1-18 0 16,4-5-1-16,-1-4 1 0,3-4-1 16,-3-1 1-16,-1-3-1 15,-2-1 1-15,-4 5-1 16,-8-2 1-16,0 5-1 15,-4 4 1-15,2 10-1 16,-14-11 1-16,14 11-1 16,-19 3 1-16,19-3-1 15,-16 17 0-15,8-3 1 16,2-2-1-16,4 0 1 15,0 1-1-15,3-1 0 16,1-1 0-16,-2-11 0 16,6 16 0-16,-6-16 1 15,0 0-1-15,10 9 0 16,-10-9 0-16,0 0 0 0,0 0 0 15,0 0-2-15,0 0-3 16,3-24-17-16,-3 24-15 16,4-20-2-16,-4 20 0 15,7-24-2-15</inkml:trace>
  <inkml:trace contextRef="#ctx0" brushRef="#br0" timeOffset="20898">21054 7648 59 0,'7'-19'32'16,"-5"0"0"-16,1 0 0 15,2 3-23-15,-11-7-1 16,6 8-1-16,-8-3-2 16,8 18 0-16,-25-22-1 15,8 18-1-15,-6 0 1 16,-1 7-1-16,-6 2 0 15,-3 7-1-15,-2 3 1 16,0 4-2-16,-1 6 1 16,2 7-1-16,2 6 0 15,3 6-1-15,2 9 1 16,8 0-1-16,0 11 0 15,9 0-1-15,4 0 1 0,3-3-1 16,7-2 1-16,8-5-1 16,5-7 1-16,10-6 0 15,11-15 0-15,9-10 0 16,17-10 1-16,12-12-1 15,7-10 1-15,6-13-1 16,1-11 1-16,-2-6 0 16,-10-6 0-16,-13-5 1 15,-22 0-1-15,-20-1 0 16,-19-1 0-16,-17 2 0 15,-20 6-1-15,-19 5 0 16,-9 4 0-16,-11 9-1 16,-2 6-1-16,-3 6-1 15,11 15-3-15,0-7-15 0,21 22-16 16,6-3 1-16,21 12-2 15,8-3 1-15</inkml:trace>
  <inkml:trace contextRef="#ctx0" brushRef="#br0" timeOffset="21476">21019 7942 47 0,'-6'-18'31'15,"6"18"2"-15,-11-10-1 16,-1 4-15-16,12 6-5 15,-23 12-4-15,14 3 0 16,-10-4-2-16,4 9-2 16,0 1-1-16,6 2-1 15,-1-4-1-15,8 1-1 16,2-4 1-16,6-3-1 15,7-5 0-15,3-8 0 16,4-9 0-16,2-5 2 16,1-3-1-16,0-1 0 15,-5-1 0-15,-3-2 1 0,-5 2-1 16,-6 3 1-16,-4 16-2 15,-12-12 1-15,-3 12 0 16,-4 5-1-16,-2 2 1 16,1 8-1-16,0-2 0 15,5 4 1-15,5-1-1 16,6-2-1-16,4-14 1 15,18 14 1-15,1-14-1 16,5-7 0-16,0 3 1 16,0-6 0-16,-6-1 1 15,-5 0 0-15,-13 11-1 16,-2-16 0-16,-11 14-1 15,-8-2-2-15,5 8-7 16,-9-11-26-16,25 7-3 0,-8-14 0 16,26 0-2-16</inkml:trace>
  <inkml:trace contextRef="#ctx0" brushRef="#br0" timeOffset="23884">21171 5309 37 0,'4'-13'27'0,"-4"13"2"16,3-10-6-16,-3 10-14 16,0 0-2-16,-18-12 0 15,18 12 0-15,-21 4-2 0,21-4 0 16,-25 3 0-16,15 2-1 15,-8-6 1-15,8 3-1 16,-8-3 0-16,4 3-1 16,-4-2 0-16,2 5-1 15,-6 0 0-15,-3 1 0 16,-2 4 0-16,-4 1 0 15,-4 3-1-15,-4 5 1 16,2 0-1-16,-1 5 0 16,1-1 0-16,1 3 0 15,5-2-1-15,3 6 1 16,5-1-1-16,4 2 0 15,4 1 0-15,6 5 0 16,5 3 0-16,4 1 1 16,5 2 2-16,4-1-2 0,4-1 1 15,2-2 0-15,7-4 0 16,2-6 0-16,5-4 1 15,3-4-3-15,2-7 0 16,7-9 1-16,4-6-1 16,6-7 1-16,6-10-2 15,0-6 2-15,4-7-3 16,-1-4 3-16,-1-6-3 15,-4-1 1-15,-5-1-1 16,-7 2 1-16,-11 1 2 16,-7 0-3-16,-8 1 3 15,-9 1-3-15,-8 3 3 16,-6-1 0-16,-8 0-1 15,-7 0 1-15,-3 1-1 0,-5 1 1 16,-4 4-1-16,0 5 0 16,-4 8 0-16,-1 7 0 15,1 15-1-15,-3 5-1 16,7 18-2-16,-6-3-4 15,17 17-27-15,-9-10-1 16,16 9 0-16,0-14-2 16</inkml:trace>
  <inkml:trace contextRef="#ctx0" brushRef="#br0" timeOffset="24665">20946 5713 40 0,'0'0'27'15,"8"-22"3"-15,-8 22-2 16,1-19-15-16,-1 19-4 16,0 0 1-16,0 0-3 15,0 0 0-15,-11 7-1 16,-1-1-2-16,4 9-1 15,-4-2-1-15,4 3 2 16,1 1-2-16,3-1 1 16,3-2-1-16,2 1 0 15,2-3-1-15,-3-12 2 0,18 7-2 16,-7-9 0-16,2-3 0 15,1-7 0-15,-1-3 0 16,3-2-2-16,-5-5 2 16,0 2-2-16,-5-2 1 15,-2 5-1-15,-3 0 2 16,-1 17-3-16,-8-15 3 15,8 15-1-15,-18 0 1 16,6 7-1-16,1 2 1 16,1 1-1-16,1 1 0 15,3 3 1-15,6-14-1 16,-4 20 0-16,4-20 1 15,9 13-1-15,1-12 0 16,1-1 0-16,3-2 0 16,-2-4 1-16,0 1-1 0,-12 5 0 15,16-12-1-15,-16 12-2 16,0 0-7-16,1-15-23 15,-1 15-3-15,-8-9-1 16,8 9-1-16</inkml:trace>
  <inkml:trace contextRef="#ctx0" brushRef="#br0" timeOffset="30864">21051 3156 47 0,'0'0'31'16,"-14"1"2"-16,14-1 0 15,-17-7-22-15,17 7-2 16,-15-8-1-16,15 8-1 16,-9-12-2-16,9 12-1 15,-8-15-1-15,8 15 0 16,-5-15-1-16,5 15 0 15,-14-11 1-15,14 11-1 16,-21-1 0-16,6 6 0 16,-6 3 0-16,-1 3-1 15,-3 4 0-15,-4 7 0 16,1 4 0-16,-1 4 0 15,1 3-1-15,3 5 0 16,2 2 0-16,4 5 0 0,5 2 0 16,4 1 0-16,6-1 1 15,4-3-2-15,7-1 2 16,11-4-1-16,3-7 1 15,10-3 0-15,7-10-1 16,6-8 1-16,9-6 0 16,10-6-1-16,4-10 1 15,3-6-1-15,1-11 0 16,-1-8 0-16,-3-11 0 15,-2-11 1-15,-7-8-1 16,-11-5 0-16,-10-4 0 16,-12-1 1-16,-15 5-1 15,-7 3 0-15,-17 13-1 16,-14 12 0-16,-15 16 0 0,-14 13-1 15,-9 15 0-15,-4 13-1 16,-2 13-1-16,-1-3-2 16,19 21-12-16,1-16-18 15,21 7 0-15,12-17 0 16,25 3-1-16</inkml:trace>
  <inkml:trace contextRef="#ctx0" brushRef="#br0" timeOffset="31525">21071 3363 70 0,'0'0'35'16,"0"0"-1"-16,-15-10 1 16,15 10-28-16,-16 8-1 15,9 4 0-15,-6-4-2 16,7 5-1-16,-2-1-1 15,2 3 0-15,1-4-1 16,2 0 0-16,3-11 0 0,4 13 0 16,-4-13 0-16,15-3 0 15,-4-7 0-15,2 1-1 16,1-2 1-16,-1-1 0 15,-3-1 0-15,0 3 0 16,-10 10-1-16,9-15 1 16,-9 15-1-16,0 0 1 15,-20 5-1-15,7 3 1 16,1 2-1-16,-2 0 0 15,1 3 0-15,13-13 0 16,-14 17 0-16,14-17 1 16,0 0-1-16,13 11 0 15,-2-14 0-15,4 2 1 16,-2-2 0-16,1-1 0 0,-3-1 0 15,-11 5 0-15,15-10 0 16,-15 10-1-16,-3-10 1 16,3 10 0-16,-12-9-1 15,12 9 0-15,-19-6-2 16,9 1-1-16,10 5-7 15,-24 3-25-15,24-3-3 16,0 0-1-16,0 0-1 16</inkml:trace>
  <inkml:trace contextRef="#ctx0" brushRef="#br0" timeOffset="40861">17219 7536 48 0,'0'0'30'16,"0"0"1"-16,-4-11 1 15,4 11-22-15,-10-6-2 16,10 6-1-16,-16-7 1 16,16 7-2-16,-21-5 0 15,21 5-1-15,-24-9 0 16,14 6-1-16,-4-2 1 15,1 2-2-15,-1-2 0 16,4 5 0-16,-5-3-1 16,0 4-1-16,-3 3 0 15,0 4 0-15,-2 1 0 16,1 4-1-16,0 1 1 15,-2 1-1-15,0 2 0 0,3 0 1 16,0 2-1-16,2-1 0 16,0 1 0-16,2 1 0 15,1 0 0-15,0 2 1 16,2 1-1-16,-1 1 0 15,1-1 0-15,-1 3 0 16,3-2 0-16,-1-1 0 16,1 0 0-16,2-2 0 15,3-3 0-15,0 0 0 16,2-2 0-16,2 0 0 15,1-2 0-15,4 1 1 16,-1 0-2-16,1-2 2 16,1 2-1-16,2 0 1 15,-1 2 0-15,1-1-1 0,2-1 1 16,3 0-2-16,1-1 2 15,2-2-1-15,3 1 1 16,3-7-2-16,1-1 1 16,1-1 0-16,3-3 0 15,-2-1 0-15,4-2 0 16,-3-1 0-16,-1 0 0 15,-2 0 0-15,2-2 0 16,-2 1 0-16,-2-1 0 16,-2 1 0-16,2 1 0 15,1-1 0-15,-1-4 0 16,1 2 0-16,-1-2-1 15,0-2 1-15,0-3-1 16,2 1 1-16,-2-4-1 16,0 1 1-16,-2-2 0 0,-1 0 1 15,-1 0-1-15,-1 1 0 16,-4-2 1-16,-1 0-1 15,-4-2 0-15,0 0 0 16,-1-1 0-16,-4-1 0 16,2 0 1-16,-3 2-1 15,1-2 0-15,-2 4 0 16,-2 2 1-16,1 1-1 15,1-1 0-15,-4 3 0 16,1-1 0-16,-3 2 0 16,-2-2 0-16,-1-2 1 15,-3-1-1-15,-1 0 0 16,-2 0 1-16,0 1-1 15,-3-2 0-15,-1 5 1 0,0 1-1 16,-6 4 0-16,0 3 0 16,-4 4 0-16,0 1 0 15,-4 1-1-15,3 2 0 16,-2-3-2-16,11 4-4 15,-7-13-18-15,28 9-12 16,-18-13 0-16,18 13-2 16,7-12 1-16</inkml:trace>
  <inkml:trace contextRef="#ctx0" brushRef="#br0" timeOffset="42109">17158 7803 54 0,'-1'-11'29'0,"1"11"3"16,0 0-4-16,0 0-20 15,0 0 0-15,0 0 0 16,-13-6-1-16,13 6-2 16,-8 12-1-16,8-12 0 15,-12 16-2-15,9-7 1 16,3-9-1-16,-8 21 0 15,8-21-1-15,-3 15 0 16,3-15 0-16,0 0 0 16,11 10-1-16,-11-10 1 0,15-6 0 15,-15 6-1-15,17-14 1 16,-17 14 0-16,15-20-1 15,-9 10 1-15,-6 10-1 16,3-17 1-16,-3 17-1 16,-9-14 0-16,9 14 0 15,-17-3 0-15,7 4 0 16,-2 4 0-16,0 3 1 15,1 0-1-15,0 1 0 16,3 3 1-16,1-2-1 16,4 0 0-16,3-10 1 15,-1 16-1-15,1-16 1 16,10 6 0-16,-10-6-1 15,22-7 1-15,-11 0-1 0,1-1 1 16,0-1 0-16,-3-2 0 16,-1 1 0-16,-8 10-1 15,6-17 1-15,-6 17 0 16,-3-15-1-16,3 15 1 15,-15-7-1-15,4 7 1 16,1 1-1-16,-1 3 1 16,0 2-1-16,11-6 0 15,-18 17 0-15,18-17 0 16,-9 18 0-16,9-18 0 15,1 16 0-15,-1-16 0 16,12 10 0-16,-12-10 1 16,17 2-1-16,-5-4 0 0,-3-4 1 15,3 0-1-15,-12 6 1 16,16-17 0-16,-16 17-1 15,11-16 1-15,-11 16-1 16,4-12 1-16,-4 12-1 16,0 0 0-16,-11 1 0 15,11-1 0-15,-17 19 0 16,6-9-1-16,0 7-2 15,-2-10-8-15,10 9-24 16,3-16-3-16,0 0 0 16,0 0-2-16</inkml:trace>
  <inkml:trace contextRef="#ctx0" brushRef="#br0" timeOffset="44689">17195 9852 65 0,'9'-10'33'0,"-9"10"0"15,0 0 0-15,0 0-20 16,-4-10-5-16,4 10-1 16,-12-6-1-16,12 6-1 15,-16-8-2-15,16 8 0 16,-20-9 0-16,9 5 0 15,-1-3-1-15,0 4 0 16,1-3 0-16,-2 4-1 16,-2-1 1-16,-3 3-1 15,-2 3 0-15,0 1 1 16,-4 3-1-16,-1 4 0 15,-1 1 0-15,0 2 0 16,2 0 0-16,3 0-1 16,1 0 0-16,5 2 1 0,3-1-1 15,0 1 0-15,4 0 0 16,3 1 0-16,2 4 1 15,1 3-1-15,0 2 0 16,2 0 1-16,3 2-1 16,-1 2 0-16,2 1 0 15,0 1-1-15,3 0-1 16,0-1 2-16,2-3-2 15,2 0 1-15,-1-1 0 16,5-5 0-16,3-2-1 16,6-5 3-16,4-3-1 15,4-3 1-15,5-3-1 16,5-4 0-16,3-3 0 15,1-1-1-15,0-6 1 0,1-4 0 16,-1-5 1-16,0-6-1 16,-5-8 1-16,0-4-1 15,-3-9 2-15,-4-5-2 16,-5-4 2-16,-8-5-2 15,-6 4 1-15,-7-2-1 16,-11 8 0-16,-8 2 0 16,-12 9 0-16,-12 6-1 15,-9 11 1-15,-6 4-1 16,-4 9 0-16,-3 1-2 15,7 9-2-15,-2-9-13 16,19 12-17-16,4-6-2 16,29 0 0-16,-13 8-1 15</inkml:trace>
  <inkml:trace contextRef="#ctx0" brushRef="#br0" timeOffset="45410">17133 10128 83 0,'11'-1'35'15,"-11"1"-2"-15,0 0 0 16,0 0-26-16,0 0-2 16,2-10 0-16,-2 10-1 15,-11 9-1-15,11-9 1 16,-16 18-2-16,7-7 0 15,9-11 0-15,-15 18-1 16,15-18 0-16,-5 14 0 16,5-14-1-16,0 0 1 15,16 2-1-15,-5-5 0 16,1-3 1-16,1 1-1 15,0 0 0-15,-3-1 1 0,-10 6-1 16,14-9 1-16,-14 9-1 16,0 0 1-16,0 0-1 15,-12 1 1-15,12-1-1 16,-18 12 1-16,5-2-1 15,3 1 1-15,0 2-1 16,2 0 0-16,2-2 0 16,4-1 1-16,2-10-1 15,0 0 1-15,12 7-1 16,-2-10 1-16,3-6 0 15,0-3 0-15,0-2 0 16,0 1-1-16,-4 0 1 16,1 0 0-16,-8 2-1 0,-2 11 1 15,0-13-1 1,0 13 0-16,-14 5 0 0,3 1 1 15,0 4-1-15,-2 0-2 16,5 4-4-16,-7-14-21 16,18 10-10-16,-3-10-1 15,10-7-1-15,2-9-2 16</inkml:trace>
  <inkml:trace contextRef="#ctx0" brushRef="#br0" timeOffset="56653">1573 5447 44 0,'0'0'30'16,"-3"-15"2"-16,-1 3-2 15,4 12-18-15,-11-14-1 16,11 14-4-16,-15-8 0 15,5 10-1-15,-7-3-1 16,0 6-1-16,-6-1 0 16,2 2-1-16,-3-1 0 15,-2 3 0-15,1-5 0 16,5 5-1-16,-2-4-1 15,4 1 1-15,2 1-1 16,2 5 0-16,0 1-1 16,4 8 0-16,1 2 1 15,-1 5-1-15,2 6 0 0,0 3 0 16,-1 0 0-1,4 5 0-15,-1-3 1 0,4 2-1 16,3-2 2-16,3-2-1 16,6-3 0-16,2 0 0 15,5-3 1-15,1-3-1 16,4 0 1-16,4-6-2 15,-1-2 0-15,2-4 1 16,2-4-1-16,1-6 0 16,1-3 0-16,3-6 1 15,0-5-1-15,6-4 0 16,-2-3 1-16,-1-5-1 15,0 2 1-15,0-1-1 16,-5 0-1-16,-2 3 2 0,-5-4-3 16,-2 1 2-16,-4-3-1 15,-2-3 1-15,-4 0-1 16,0-7 1-16,-6-2 1 15,-2-2-2-15,-5-2 2 16,-3 1 0-16,-6-1 0 16,-9 6 0-16,-3 3 0 15,-9 2-1-15,-3 10 0 16,-7 2 0-16,-4 4 0 15,-2 5-1-15,0 4 0 16,3-1-1-16,5 4-1 16,5-2-2-16,18 6-5 15,-2-9-21-15,17 5-6 16,14 9 0-16,10 4-2 15</inkml:trace>
  <inkml:trace contextRef="#ctx0" brushRef="#br0" timeOffset="57425">1567 5790 67 0,'0'0'34'0,"5"-14"-2"15,-5 14-1-15,0 0-23 16,0 0-2-16,0 0-2 16,0 0-1-16,-5 13-1 15,5-13-1-15,0 14 0 16,0-14 0-16,3 12-1 15,-3-12 1-15,0 0 0 16,11 13 0-16,-11-13 1 16,10-1-1-16,-10 1 1 0,13-8-1 15,-13 8 1-15,13-15-1 16,-13 15 1-16,9-16-2 15,-9 16 1-15,6-16 0 16,-6 16-1-16,2-12 1 16,-2 12-1-16,0 0 0 15,0 0 0-15,0 0 1 16,0 0-1-16,-14 16 0 15,8-4 0-15,0 5 0 16,1 1 2-16,0 0-1 16,-1-2 1-16,4 0-1 15,1-4 1-15,1-12-1 16,6 13-1-16,-6-13 2 15,16-10-2-15,-7 0 0 0,-2-7 0 16,4 1 1-16,-3-4-1 16,-4 0 0-16,0 0 2 15,-5 4-3-15,-5 5 2 16,6 11 0-16,-22-5-1 15,6 11 0-15,-1 3 0 16,-1 6-1-16,3 5-3 16,2-4-1-16,15 8-24 15,-2-24-7-15,6 20-1 16,-6-20-2-16</inkml:trace>
  <inkml:trace contextRef="#ctx0" brushRef="#br0" timeOffset="65812">1594 3176 27 0,'9'-7'27'16,"0"-2"2"-16,-3-2 1 16,6 8-12-16,-17-13-3 15,5 16-2-15,-4-14-2 16,4 14-1-16,-18-9-2 15,18 9-2-15,-24-5-2 16,7 4 0-16,-3-1-1 0,1 3 0 16,-4-4 0-16,2 3-1 15,-3 0 1-15,0 0-1 16,-2-2 1-16,0 3-1 15,-1-1 0-15,-2 4-1 16,-5 0 0-16,-1 5 1 16,-2 3-2-16,-3 6 1 15,1 1-1-15,2 7 1 16,0 8-1-16,4 2 0 15,0 2 0-15,8 1 0 16,3 4 0-16,3 2 0 16,6 0 0-16,3-3-1 15,5-4 1-15,5 1-1 16,5-3 1-16,4-2-1 15,3-4 2-15,5-3-2 16,2-4 1-16,7 0 1 0,3-3 0 16,7 0-1-16,5-5 1 15,4 0-1-15,4-4 0 16,2 0 0-16,2-3 1 15,0-4-2-15,0-3 1 16,-2-5 0-16,-3-3-1 16,-3-5 1-16,-2-6 0 15,0-5 0-15,-4-8 0 16,-1-7 1-16,-4-6 0 15,0-5 0-15,-5-5 0 16,-5-6-1-16,-4-2 1 16,-5 2 0-16,-8 0 0 0,-7 3-1 15,-7 7 1-15,-6 6-1 16,-8 9 0-16,-9 9 0 15,-5 7 0-15,-10 10 0 16,-2 9 0-16,-4 4 0 16,3 2 0-16,-1 1-2 15,11 4-1-15,6-4-2 16,16 3-3-16,2-13-10 15,24 15-19-15,-10-12-1 16,33 11 0-16,-14-7-1 16</inkml:trace>
  <inkml:trace contextRef="#ctx0" brushRef="#br0" timeOffset="66556">1431 3569 63 0,'0'0'33'16,"0"0"0"-16,5-13 0 15,-5 13-20-15,0 0-3 16,0 0-3-16,-1-12 0 0,1 12-2 15,0 0-1-15,0 0-1 16,0 0-1-16,-7 11-1 16,7-11 0-16,-7 15-3 15,7-15 3-15,-6 17-3 16,6-17 2-16,-1 17-1 15,1-17 1-15,0 0 0 16,11 7 1-16,-11-7-1 16,16-9 1-16,-16 9 1 15,15-15-2-15,-5 5 2 16,-4-3-1-16,2 1 0 15,-4-2 0-15,-1 0 1 16,-3 2-1-16,-2 2-1 16,2 10 1-16,-10-14 0 0,10 14 0 15,-18 3 0-15,6 7 0 16,-3 4-2-16,1 3 2 15,2 4-2-15,-2-2 1 16,4 2-1-16,2-2 1 16,5-6-1-16,3-13 1 15,8 17 0-15,2-17 0 16,7-6 0-16,2-3 0 15,1-4 1-15,1-3-1 16,-3 2 1-16,-3-2 0 16,-4 0 1-16,-6 3-1 15,-5 13 1-15,-16-15 0 16,3 15-1-16,-6 1 0 15,2 6 0-15,-3-1-1 16,3 1-1-16,4 2 0 0,13-9-3 16,-11 18-4-16,11-18-26 15,0 0-5-15,12-12 0 16,5 4-2-16</inkml:trace>
  <inkml:trace contextRef="#ctx0" brushRef="#br0" timeOffset="69496">1496 12034 37 0,'0'0'29'15,"0"0"2"-15,-11-8-1 16,11 8-21-16,0 0-2 16,-18-10 1-16,18 10-1 15,-15-1-1-15,15 1 2 16,-24 0-2-16,12 3 0 15,-8-3-2-15,2 2 0 16,-4 0 0-16,0 2-1 16,-1-2-1-16,2 4 0 15,0 0-1-15,2 3-1 0,-1 0 1 16,1 4-1-16,4 2 0 15,-2 2 0-15,2 3 0 16,3 4 1-16,-3 3-1 16,2 2 0-16,1 2 0 15,1 0 0-15,3-1 0 16,1 1 1-16,4 0-1 15,3-1 1-15,1 0-1 16,4-1 1-16,3 0-1 16,2 2 2-16,4 0-2 15,-1-2 0-15,3-1 0 16,3-2 0-16,0-3 0 15,4-1 0-15,2-4 1 0,5-4-2 16,6-3 1-16,4-4 0 16,3-5 1-16,8-3-1 15,-2-4 0-15,6-3 0 16,2-3 0-16,-4-6 0 15,0-6 0-15,-6-1 1 16,-2-8-1-16,-8-4 1 16,-1-7-1-16,-9-5 1 15,-10-6-1-15,-5 0 1 16,-8-3-1-16,-8 2 0 15,-11-1 0-15,-10 4 0 16,-12 4 0-16,-9 5 0 16,-5 10 0-16,-6 3-1 15,-4 13 0-15,-1 7 0 0,3 12 0 16,4 6 0-16,10 9-2 15,4 0-4-15,20 17-15 16,-1-16-13-16,25 10-2 16,-2-15-1-16,21 5 0 15</inkml:trace>
  <inkml:trace contextRef="#ctx0" brushRef="#br0" timeOffset="70149">1470 12394 60 0,'0'0'33'16,"0"0"0"-16,0 0-6 15,0 0-20-15,0 0 0 16,0 0 0-16,0 0-2 15,-1 10 0-15,1-10-2 16,-4 14-1-16,4-14 0 16,-3 15 0-16,3-15-1 15,0 12 0-15,0-12-1 16,0 0 1-16,12 2-1 0,-12-2 1 15,14-10-1-15,-14 10 1 16,16-19-1-16,-9 9 1 16,-7 10-1-16,12-16 1 15,-12 16-1-15,0 0 1 16,0 0 0-16,-16-4-1 15,5 12 1-15,0 2 0 16,-1 1 0-16,1 4-1 16,1-2 1-16,3-1-1 15,5-1 1-15,2-11-1 16,8 14 1-16,-8-14-1 15,23-1 0-15,-8-5 0 16,5-3 0-16,-4-3 1 16,1-1-1-16,-6-3 1 15,0 2 0-15,-6 0 0 0,-2 3 0 16,-8 1 0-16,5 10 0 15,-21-5-1-15,6 10 0 16,-2 5 0-16,-3 1-2 16,3 7-3-16,-3-10-16 15,15 13-16-15,-6-14-2 16,11-7-2-16,0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42:56.78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3A43BF9-C7B6-4C8F-963F-BD21A2F9BBB6}" emma:medium="tactile" emma:mode="ink">
          <msink:context xmlns:msink="http://schemas.microsoft.com/ink/2010/main" type="inkDrawing" rotatedBoundingBox="12305,6991 14418,5300 14547,5461 12434,7152" shapeName="Other">
            <msink:destinationLink direction="with" ref="{CBE8E676-2D57-45D3-8B94-893D64E2E74F}"/>
            <msink:destinationLink direction="with" ref="{E31AA0CE-F629-41AA-9D1E-8C8277D16B8E}"/>
          </msink:context>
        </emma:interpretation>
      </emma:emma>
    </inkml:annotationXML>
    <inkml:trace contextRef="#ctx0" brushRef="#br0">12397 6926 69 0,'0'0'34'16,"6"-13"0"-16,-6 13 2 15,0 0-28-15,0 0-2 16,0 0 0-16,0 0-2 15,-1 23 0-15,2 6 0 16,-4 3-1-16,3 6-1 16,0-3 1-16,7 3 1 15,4-14 0-15,21-21 1 16,23-42 0-16,43-40-1 15,48-50 0-15,53-45-2 16,96-44-5-16,-12-44-33 16,36-23-4-16,-10-23-3 0,-10 10-2 15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6T00:57:56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5-26T00:57:58.1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6735 6518 0,'-35'-106'0</inkml:trace>
  <inkml:trace contextRef="#ctx1" brushRef="#br0">1582 1318 70 0,'0'0'37'0,"0"0"-2"0,0 0 1 15,30-47-26-15,-43 51-8 16,16 9 0-16,-7 16 0 16,0 20 1-16,-8 23-2 15,0 16 0-15,-6 11 2 16,3 7-1-16,-3-10 0 15,5-6 0-15,-1-19 1 16,7-9-2-16,-1-21 2 16,11-24-1-16,-3-17-1 15,24-42 0-15,0-12-1 16,1-18 1-16,4-14 0 15,-13 34 0-15,-4-4 0 16,3-5-1-16,-2-3 1 16,-1 0-1-16,-3-2 2 0,0 8-2 15,-2 0 2-15,0 8-1 16,-5 2-1-16,-2 48 1 15,5-71 1-15,-5 71 0 16,0 0-1-16,9-46 0 16,-9 67-2-16,13 36 3 15,5 18-3-15,3-11 4 16,15 0-3-16,16-13 1 15,8-29 1-15,14-28-1 16,-74 6 1-16,84-27-1 16,-84 27 1-16,82-51-2 15,-82 51 1-15,83-60-2 16,-83 60 1-16,72-63 0 15,-72 63 0-15,61-52 0 0,-61 52 0 16,20-19 2-16,4 23-2 16,-13 24 1-16,-10 23-2 15,-9 29 0-15,-5 18-1 16,8 12-2-16,8 1-3 15,15-31-6-15,24-11-22 16,1-19-7-16,19-7 2 16,-1-20-1-16</inkml:trace>
  <inkml:trace contextRef="#ctx1" brushRef="#br0" timeOffset="474.0474">3125 1611 102 0,'-21'-22'41'0,"2"9"0"15,-17 8 0-15,3 12-36 16,-12 9-1-16,-1 11 0 16,-2 13 0-16,2 8-2 15,2 3 1-15,8 3-2 16,12-7 1-16,11-3-2 15,15-13 1-15,16-12-1 16,14-22-1-16,10-11 3 16,9-16-3-16,1-9 3 15,1-5-2-15,-2-5 2 16,-6 2-2-16,-8 0 0 15,-8 11 0-15,-9 8 0 0,-6 14 0 16,-14 14 0-16,7 10 0 16,-10 20-2-16,-1 18 2 15,-3 14-1-15,2 15 0 16,-1 11-1-16,1 6 1 15,1 6-1-15,-2 1 1 16,-4-2 1-16,-3-8-1 16,-5-4 2-16,-10-15-1 15,-8-5 2-15,-9-12-2 16,-5-13 1-16,-7-18-4 15,-4-17-3-15,8-8-11 16,-14-36-22-16,23-8-3 16,-3-25-2-16,20-3 1 15</inkml:trace>
  <inkml:trace contextRef="#ctx1" brushRef="#br0" timeOffset="1135.1135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<inkml:trace contextRef="#ctx1" brushRef="#br0" timeOffset="1339.1335">5166 1129 114 0,'0'0'42'16,"-7"-44"1"-16,-22 59-4 15,1 40-35-15,-6 48-3 16,-9 25-1-16,-8 10-2 15,23-6-2-15,10-26-2 16,13-32-5-16,19-13-28 0,-11-23-1 16,11-10-1-16,-14-28 2 15</inkml:trace>
  <inkml:trace contextRef="#ctx1" brushRef="#br0" timeOffset="2324.2324">4797 1548 116 0,'-20'0'41'0,"20"12"1"15,3 0-2-15,25-5-37 16,10-4-2-16,22-5 0 16,9-5 0-16,12-3 1 15,8-4-1-15,1 1 0 16,-2-2 0-16,-9 5-1 0,-11 3 1 15,-15 4-1-15,-16 8 1 16,-17 5-1-16,-20 8 0 16,-17 4 1-16,-15 3 1 15,-13 12-2-15,-4 3 0 16,-5 8 0-16,2-2 0 15,8 1 0-15,12-1 0 16,12-4 0-16,16-8 0 16,18-12 0-16,15-12 0 15,15-11 0-15,14-14 0 16,3-10 0-16,4-10 0 15,-1-10 0-15,-6-4 0 16,-11-4 0-16,-10 1 0 16,-12 0 0-16,-15 7 0 0,-13 7 0 15,-8 10 0-15,-9 10 0 16,-6 11 0-16,-2 10 0 15,1 7 0-15,5 6 0 16,6 3 0-16,10 1 0 16,13-6 0-16,12-5 0 15,14-7 0-15,9-9 0 16,13-4 0-16,-1-4 0 15,0-1 0-15,-1-3 0 16,-11 4 0-16,-6 4 0 16,-11 8 0-16,-10 10 0 15,-15 11 0-15,-11 9 0 16,-10 9 0-16,-4 8 0 15,-4 4 0-15,1 6 0 16,3-3 0-16,4-2 0 0,6-11 0 16,10-8 0-16,11-14 0 15,11-13 0-15,8-14 0 16,1-11 0-16,3-10 0 15,0-6 0-15,0-6 0 16,-2-4 0-16,-5 5 0 16,-8 3 0-16,-4 8 0 15,-1 10 0-15,-6 11 0 16,-3 11 0-16,0 0 0 15,-9 23 0-15,4-3 0 16,3 8 0-16,2 1 0 16,2-1 0-16,7-5 0 15,3-5 0-15,6-7 0 16,5-5 0-16,4-8 0 0,7-7 0 15,4-12 0-15,5-9 0 16,4-9 0-16,3-7 0 16,1 2 0-16,-2 1 0 15,-5 6 0-15,-6 6 0 16,-9 14 0-16,-12 15 0 15,-10 18 0-15,-13 14 0 16,-5 8 0-16,-12 12 0 16,3 7 0-16,-4-3-13 15,17 7-6-15,-10-12-6 16,35 2-15-16,-7-11-3 15,29 2 0-15,6-14 2 16</inkml:trace>
  <inkml:trace contextRef="#ctx1" brushRef="#br0" timeOffset="2675.2675">7734 1376 111 0,'0'0'40'16,"0"0"2"-16,0 0-2 16,-8 29-35-16,4 1-1 15,-7 8-3-15,1 4 0 16,-4 4-1-16,0 6-2 15,4 1-2-15,0-8-3 16,14-6-6-16,-5-20-25 16,25-8-1-16,0-15-1 15,18-8 0-15</inkml:trace>
  <inkml:trace contextRef="#ctx1" brushRef="#br0" timeOffset="2811.2811">7910 1274 109 0,'0'0'36'0,"-34"-62"1"15,34 62-8-15,-30-72-63 16,30 72-5-16,0 0 0 16,-19-71-2-16</inkml:trace>
  <inkml:trace contextRef="#ctx1" brushRef="#br0" timeOffset="3124.3124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<inkml:trace contextRef="#ctx1" brushRef="#br0" timeOffset="3725.3725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<inkml:trace contextRef="#ctx1" brushRef="#br0" timeOffset="3853.3853">10570 1573 106 0,'-35'66'38'16,"-12"-1"2"-16,6 3-4 16,7-8-38-16,-7-15-26 15,20 0-11-15,1-14 0 16,20-5-1-16</inkml:trace>
  <inkml:trace contextRef="#ctx1" brushRef="#br0" timeOffset="4521.4521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<inkml:trace contextRef="#ctx1" brushRef="#br0" timeOffset="4725.4725">12180 1664 110 0,'-37'74'40'16,"-9"-10"0"-16,10 3-6 15,7-7-50-15,4-17-24 16,16-5 1-16,9-17-2 15,19-10-1-15</inkml:trace>
  <inkml:trace contextRef="#ctx1" brushRef="#br0" timeOffset="5463.5463">12823 1149 95 0,'0'0'39'15,"0"0"0"-15,0 0 0 16,0 0-37-16,0 0 0 16,32-62 1-16,-32 62 0 15,53-17 0-15,-53 17 1 16,65-6-1-16,-65 6-1 15,58 12 0-15,-47 3 0 16,31 26 0-16,-26 17 0 16,-24 18 1-16,-42-7-2 15,-15 10 1-15,-13-3-1 16,2-1 0-16,19-23 0 15,16-6 0-15,15-7 0 16,20-9-1-16,19-9 0 16,24-5 2-16,20-10-2 0,16-9-2 15,10-7 1-15,10-3-2 16,3-5-2-16,-1-3-2 15,8 7-15-15,-27-5-17 16,2 6-4-16,-18 1 1 16,-4 10 0-16</inkml:trace>
  <inkml:trace contextRef="#ctx1" brushRef="#br0" timeOffset="7913.79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<inkml:trace contextRef="#ctx1" brushRef="#br0" timeOffset="8649.8648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<inkml:trace contextRef="#ctx1" brushRef="#br0" timeOffset="11963.1962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<inkml:trace contextRef="#ctx1" brushRef="#br0" timeOffset="12421.242">17723 1528 100 0,'-12'-22'40'0,"-19"-2"1"16,9 9-1-16,-16 0-36 16,6 10 0-16,-4 11-2 15,1 10 1-15,-3 9-1 16,5 8-1-16,2 5 0 15,8 6-1-15,6-3 0 16,11-2 0-16,10-6 0 16,12-7-1-16,8-14 1 15,8-10 0-15,9-10 0 16,4-14 1-16,1-4 0 15,-3-7 0-15,-3-3 0 0,-7 1 0 16,-6 2-1-16,-7 8-1 16,-7 8 1-16,-13 17-1 15,14 0 1-15,-14 19-1 16,0 18 0-16,-4 14 0 15,-4 14 0-15,-4 12 0 16,-2 6 1-16,-2 7-2 16,-8-4 2-16,-3 3-2 15,-8-8 2-15,-4-5-1 16,-4-11 1-16,-5-15-1 15,2-15-1-15,0-18-1 16,11-15-5-16,-2-34-20 16,26 0-12-16,6-35 1 15,30-7-3-15,8-23 2 0</inkml:trace>
  <inkml:trace contextRef="#ctx1" brushRef="#br0" timeOffset="12828.2827">18305 1346 107 0,'0'0'42'0,"-3"19"1"16,-8 8-2-16,-18-1-38 16,1 9-1-16,-4 4 0 15,-4 11-1-15,-1 3-1 16,1 1 0-16,3-2 1 15,8-4-2-15,8-10 2 16,6-4-2-16,6-13 1 0,5-21 0 16,16 6 0-16,1-18 1 15,3-10-1-15,6-12 1 16,1-2 0-16,8-9 0 15,-2-3 0-15,2 1 0 16,-4 4-1-16,1 8 0 16,-6 10 0-16,-4 12 0 15,-3 13 0-15,-7 10 0 16,-2 11 0-16,-4 9-1 15,-3 8 0-15,-2 3-2 16,0 5 1-16,-1-2-3 16,3-1 0-16,-3-9-5 15,14 2-30-15,-11-14 0 0,12 0-1 16,-3-16 1-16</inkml:trace>
  <inkml:trace contextRef="#ctx1" brushRef="#br0" timeOffset="13195.3194">18686 1589 94 0,'-13'10'40'16,"9"10"1"-16,-6-6-2 15,18 2-34-15,5-8-3 16,16-3 1-16,12-6-1 15,11-5-1-15,7-8 1 16,6-7-1-16,-2-4-1 16,-1-5 1-16,-10 1 0 0,-12-4 0 15,-15-2-1-15,-15 3 1 16,-18 7 0-16,-12 8 0 15,-12 8 1-15,-11 11-1 16,-9 12-1-16,-5 14 1 16,0 9 0-16,4 11-1 15,7 6 0-15,9 2-1 16,15-1 0-16,13-3-2 15,21-7-1-15,14-21-11 16,28 4-25-16,3-21-2 16,24-10 2-16,0-14-3 15</inkml:trace>
  <inkml:trace contextRef="#ctx1" brushRef="#br0" timeOffset="13513.3512">19482 1439 109 0,'-45'17'42'0,"-15"-3"-1"15,19 9 0-15,12-7-40 16,6 2 0-16,12-1 0 16,16-4-1-16,16 1 0 15,8-4 1-15,10-1-1 16,4-4 1-16,0 4-1 15,-3-1 0-15,-6-1 1 16,-9 5-1-16,-8 1 1 16,-14 8-1-16,-9 1 0 15,-10 5 0-15,-8 0 1 0,-4 0-2 16,-1 3 0-16,-2-6-2 15,6-2 0-15,2-7-5 16,19 0-21-16,4-15-11 16,11-8-1-16,9-14 0 15,22-3 0-15</inkml:trace>
  <inkml:trace contextRef="#ctx1" brushRef="#br0" timeOffset="13697.3695">19927 1409 117 0,'0'0'42'16,"-3"14"1"-16,-20 16-8 15,-15 9-33-15,-4 8 1 0,3 4-2 16,2 1-2-16,9-3 0 16,6-10-3-16,18-5-7 15,0-15-30-15,27-9 0 16,0-20 0-16,18-8 0 15</inkml:trace>
  <inkml:trace contextRef="#ctx1" brushRef="#br0" timeOffset="13834.3833">20019 1355 82 0,'-4'-61'39'16,"4"61"-4"-16,-5-51 0 16,5 51-26-16,0 0-50 15,-14-52 2-15,14 52 0 0,-7-12 1 16</inkml:trace>
  <inkml:trace contextRef="#ctx1" brushRef="#br0" timeOffset="14181.418">20205 1430 96 0,'-7'28'40'15,"-14"-4"2"-15,7 7-1 16,-14-6-35-16,12 5-1 16,-1-3-1-16,6-1-1 15,5-1-1-15,11-5-1 16,9-7 0-16,10-6-1 15,9-6 0-15,6-9 1 16,8-7-1-16,4-10 1 16,3-5-1-16,-1-10 1 0,-4-3 0 15,-4-7-1-15,-8 6 1 16,-6 2 0-16,-10 9-1 15,-11 14 0-15,-10 19 0 16,-10 3 0-16,-9 20 0 16,-5 15-1-16,-1 7-1 15,-1-1-1-15,8 4-4 16,0-15-12-16,23 0-21 15,2-17-2-15,22-1 2 16,0-14-3-16</inkml:trace>
  <inkml:trace contextRef="#ctx1" brushRef="#br0" timeOffset="14636.4635">20982 1340 111 0,'-27'22'41'0,"-9"10"1"16,-3 6-3-16,1-2-36 15,5 1-1-15,5-5-1 16,8-4 0-16,8-7-2 16,10-10 1-16,2-11-1 15,24-3 0-15,-1-13 1 16,5-8-1-16,6-2 1 15,0-8 0-15,2-5 1 16,-3 4 0-16,-3 3 0 16,-7 8 0-16,-4 6 0 15,-9 7 0-15,-10 11 0 0,0 0 0 16,7 21-1-16,-8-5 0 15,2 3 0-15,4-1 0 16,5-3 0-16,7-4 0 16,8-7 0-16,8-4 1 15,4-8 0-15,6-2 0 16,0-5 0-16,1-3 0 15,-2 3 0-15,-5 4 0 16,-4 4 0-16,-9 1 0 16,-4 11-1-16,-7 6-2 15,-7 7-2-15,-1 8-9 16,-19-4-25-16,13 11-4 15,-14-5-1-15,10 8-1 16</inkml:trace>
  <inkml:trace contextRef="#ctx1" brushRef="#br0" timeOffset="15407.5406">2181 3222 104 0,'0'0'39'0,"-14"-1"1"16,5 27-2-16,-10 10-35 15,1 12-2-15,-2 16 0 16,-1 7-1-16,-2 10 0 16,3 4 0-16,2 0-2 0,4-16-6 15,19 0-28-15,-5-24-2 16,18-13 0-16,4-29-3 15</inkml:trace>
  <inkml:trace contextRef="#ctx1" brushRef="#br0" timeOffset="15566.5565">2301 2956 105 0,'-37'-25'38'16,"-6"10"0"-16,11 21-4 15,5 15-43-15,5-4-25 0,31 12-4 16,13-6 1-1,22 8-2-15</inkml:trace>
  <inkml:trace contextRef="#ctx1" brushRef="#br0" timeOffset="16268.6267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<inkml:trace contextRef="#ctx1" brushRef="#br0" timeOffset="16938.6937">5823 3248 88 0,'0'0'38'0,"6"-23"0"16,-6 23 0-16,0 0-32 16,0 27-1-16,-6 7-1 15,3 14-2-15,-6 8-1 16,-1 12-1-16,-4 6 0 15,4 1-2-15,2-5-1 16,-2-21-12-16,16-5-23 16,-1-32 0-16,18-11 0 15,5-27-3-15</inkml:trace>
  <inkml:trace contextRef="#ctx1" brushRef="#br0" timeOffset="17103.7101">5911 2870 107 0,'-43'-1'36'0,"8"16"-3"16,11 5-8-16,-5-3-61 16,38 5 0-16,12-7-1 15,23 4-1-15</inkml:trace>
  <inkml:trace contextRef="#ctx1" brushRef="#br0" timeOffset="17405.7404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<inkml:trace contextRef="#ctx1" brushRef="#br0" timeOffset="17954.795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<inkml:trace contextRef="#ctx1" brushRef="#br0" timeOffset="18120.8118">9847 3359 102 0,'-40'53'39'16,"7"12"0"-16,-11-12-2 15,10 4-34-15,9-6-1 16,12-10-5-16,17-1-9 16,12-26-25-16,26-7-3 15,10-26 1-15,29-2-2 16</inkml:trace>
  <inkml:trace contextRef="#ctx1" brushRef="#br0" timeOffset="18652.8651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<inkml:trace contextRef="#ctx1" brushRef="#br0" timeOffset="23066.3064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<inkml:trace contextRef="#ctx1" brushRef="#br0" timeOffset="23373.3371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<inkml:trace contextRef="#ctx1" brushRef="#br0" timeOffset="24109.4107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<inkml:trace contextRef="#ctx1" brushRef="#br0" timeOffset="24567.4565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<inkml:trace contextRef="#ctx1" brushRef="#br0" timeOffset="25829.5827">16915 3176 73 0,'0'0'37'0,"0"0"-1"16,0 0 1-16,46-5-26 15,2-11-7-15,23-1-1 16,17-8 0-16,16 2-2 16,6-2 0-16,1 3-4 15,-2 5-4-15,-19-2-30 0,-8 15 0 16,-26 1 0-16,-21 13-1 15</inkml:trace>
  <inkml:trace contextRef="#ctx1" brushRef="#br0" timeOffset="26010.6008">16981 3429 100 0,'-14'17'38'0,"14"-17"0"15,47-10-2-15,24-14-37 16,23-13-2-16,26-1-1 15,2-14-29-15,20 5-5 16,-8-11 1-16,-1 12-2 0</inkml:trace>
  <inkml:trace contextRef="#ctx1" brushRef="#br0" timeOffset="26288.6286">17792 2843 97 0,'-20'6'39'16,"20"-6"0"-16,21 2-1 15,19-4-36-15,28 0-1 16,10 3 1-16,10 8 0 16,-3 5 1-16,-7 6-2 15,-14 11 1-15,-20 9-1 0,-26 17 0 16,-27 5-1-1,-27 11 1-15,-15-2-1 0,-13 2 0 16,-7-3 0-16,1-6-1 16,4-15-7-16,24-3-28 15,4-26-3-15,28-1 0 16,10-19-3-16</inkml:trace>
  <inkml:trace contextRef="#ctx1" brushRef="#br0" timeOffset="27089.7087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<inkml:trace contextRef="#ctx1" brushRef="#br0" timeOffset="27565.75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<inkml:trace contextRef="#ctx1" brushRef="#br0" timeOffset="27991.7989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<inkml:trace contextRef="#ctx1" brushRef="#br0" timeOffset="28174.8172">22211 2403 89 0,'-29'46'40'15,"-13"3"1"-15,9 14 0 16,-11-3-24-16,8 5-15 16,4 2-3-16,6-9-2 15,15 10-25-15,-6-21-11 16,15-2-1-16,-2-18-1 15,15-6 0-15</inkml:trace>
  <inkml:trace contextRef="#ctx1" brushRef="#br0" timeOffset="28358.8356">21897 2685 117 0,'13'1'44'0,"4"-9"-1"15,26 12-1-15,9-8-43 16,13-8-4-16,16 11-6 15,-7-16-30-15,17 10 0 16,-14-9-3-16,4 9 2 16</inkml:trace>
  <inkml:trace contextRef="#ctx1" brushRef="#br1" timeOffset="288961.8933">5380 7009 120 0,'-40'-32'37'0,"-3"6"-2"16,4 11-27-16,18 13-46 16,0 0 0-16,21 2-3 15</inkml:trace>
  <inkml:trace contextRef="#ctx1" brushRef="#br1" timeOffset="290555.0526">8282 6776 112 0,'-37'8'37'0,"4"7"0"16,13 6-7-16,25 6-52 15,3-12-16-15,23-1 1 16,8-3-2-16,25-2 1 15</inkml:trace>
  <inkml:trace contextRef="#ctx1" brushRef="#br1" timeOffset="293871.3842">23442 7683 106 0,'49'13'39'0,"-7"-8"-2"15,1-11-13-15,10 5-62 16,6-10-1-16,17 2 0 16,7-12-3-16</inkml:trace>
  <inkml:trace contextRef="#ctx1" brushRef="#br2" timeOffset="308902.8872">1084 9918 79 0,'0'0'35'16,"-6"-12"-1"-16,2 29 0 15,-15 15-29-15,7 18 0 0,-7 13-2 16,1 18 1-16,0 16-2 16,0 16 2-16,0 9-3 15,2 2 0-15,1 1-2 16,3-5 0-16,6-9-2 15,5-21-3-15,14-9-8 16,1-31-23-16,19-18 2 16,2-30-2-16,15-21 3 15</inkml:trace>
  <inkml:trace contextRef="#ctx1" brushRef="#br2" timeOffset="309150.912">1604 9954 91 0,'13'-32'37'15,"-10"19"-2"-15,3 36 2 16,-11 20-32-16,1 21-3 16,-3 19-1-16,0 17 0 15,-2 15-1-15,-1 9 1 16,-1 1-3-16,0-9 0 15,4-5-2-15,2-16-3 16,6-7-11-16,-6-31-19 16,10-13 1-16,-8-29-2 15,3-15 1-15</inkml:trace>
  <inkml:trace contextRef="#ctx1" brushRef="#br2" timeOffset="309300.927">1406 10755 96 0,'-28'-39'38'15,"12"14"0"-15,1-3 0 16,16 14-31-16,9 2-2 15,16 0-4-15,16 7-6 16,7-14-28-16,27 13-5 16,0-11 1-16,18 8-4 15</inkml:trace>
  <inkml:trace contextRef="#ctx1" brushRef="#br2" timeOffset="309835.9805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<inkml:trace contextRef="#ctx1" brushRef="#br2" timeOffset="310165.0134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<inkml:trace contextRef="#ctx1" brushRef="#br2" timeOffset="310518.0486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<inkml:trace contextRef="#ctx1" brushRef="#br2" timeOffset="310826.0795">4546 10690 111 0,'-29'3'40'0,"-12"-6"0"16,7 18-3-16,1-5-35 15,7 8 1-15,6 1-3 0,12 9 1 16,6-1 0-16,14 0-1 15,8 2 1-15,11-6 0 16,6-3-1-16,0-3 0 16,4-5 1-16,-1-2 0 15,-8-4-1-15,-5 4 0 16,-13-1 0-16,-13 2 0 15,-14 6 0-15,-10 2 0 16,-8 1-1-16,-9 2 0 16,0 0 0-16,-3-3-2 15,8 0 0-15,4-7-4 16,22 7-13-16,-2-22-20 15,11 3-1-15,18-15-2 16,6-2 3-16</inkml:trace>
  <inkml:trace contextRef="#ctx1" brushRef="#br2" timeOffset="311276.1245">5744 9974 92 0,'1'-11'37'16,"-1"11"0"-16,-15 42 0 15,3 11-34-15,3 18-1 16,-3 17-1-16,2 16 1 15,-1 12-2-15,4 3 1 16,0-4-2-16,5-5 0 16,3-11-2-16,1-18-4 0,11-6-11 15,-9-27-20-15,9-12 1 16,-9-21-2-16,-4-15 2 15</inkml:trace>
  <inkml:trace contextRef="#ctx1" brushRef="#br2" timeOffset="311455.142">5470 10835 102 0,'-24'-9'39'0,"1"-3"1"16,23 12-3-16,0 0-32 16,23-2-2-16,16-8-2 15,16-8-3-15,15-5-2 16,9-19-10-16,21 1-25 15,0-17 1-15,9 2 1 0,-13-13-5 16</inkml:trace>
  <inkml:trace contextRef="#ctx1" brushRef="#br2" timeOffset="311824.179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<inkml:trace contextRef="#ctx1" brushRef="#br2" timeOffset="311998.1966">6822 10637 100 0,'-5'-30'39'0,"5"30"1"16,-13-13-1-16,11 30-33 15,-12 12-1-15,4 14-2 16,-3 6-1-16,5 3 0 16,2 4-2-16,4-8-1 15,8-4-2-15,4-18-3 16,14-5-21-16,-2-25-13 15,13-8 1-15,-9-23-2 16,12-6 2-16</inkml:trace>
  <inkml:trace contextRef="#ctx1" brushRef="#br2" timeOffset="312124.2093">6906 10228 101 0,'-23'2'37'0,"1"10"-7"16,6 11-28-16,17 5-38 15,17-8 0-15,24 3-4 16</inkml:trace>
  <inkml:trace contextRef="#ctx1" brushRef="#br2" timeOffset="312411.238">7347 10503 111 0,'-31'32'40'0,"-11"-6"2"16,8 8-2-16,-6-10-36 16,14 4-2-16,12-6 0 0,11-2-2 15,15-4 1-15,14-1-1 16,9-7 0-16,11 1 0 15,1 0 0-15,-1 0 0 16,-4 6 0-16,-12 4 0 16,-12 4 1-16,-17 6-1 15,-19 6 0-15,-12 1-1 16,-9 2 0-16,-12-7-3 15,3 3-1-15,-4-24-14 16,20 6-20-16,-2-17-5 16,22-6 3-16,5-18-1 15</inkml:trace>
  <inkml:trace contextRef="#ctx1" brushRef="#br2" timeOffset="313169.313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<inkml:trace contextRef="#ctx1" brushRef="#br2" timeOffset="313530.3496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<inkml:trace contextRef="#ctx1" brushRef="#br2" timeOffset="313793.3762">10689 10473 105 0,'-22'-6'40'15,"-16"-1"2"-15,-1 15-2 16,-18 4-35-16,0 12-1 0,-2 8-1 15,2 12-1-15,1 6 0 16,8 2-1-16,13-1 0 16,11-2-1-16,23-10-1 15,16-12 0-15,23-14-4 16,16-18-6-16,31 0-22 15,-1-20-9-15,14 2 1 16,-2-15-2-16</inkml:trace>
  <inkml:trace contextRef="#ctx1" brushRef="#br2" timeOffset="314194.41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<inkml:trace contextRef="#ctx1" brushRef="#br2" timeOffset="314544.45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<inkml:trace contextRef="#ctx1" brushRef="#br2" timeOffset="315062.5031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<inkml:trace contextRef="#ctx1" brushRef="#br2" timeOffset="315400.5369">12699 10668 102 0,'-7'29'40'16,"-4"-11"2"-16,11 6-2 15,4-9-36-15,16-6 0 16,14-11-1-16,12-6-1 16,10-9-1-16,5-6 0 15,-1-7 0-15,-3-4 0 16,-8-6-1-16,-16 4 0 15,-12-1 0-15,-17 5 0 16,-17 3 1-16,-11 8 0 16,-14 12 0-16,-6 10 0 0,-11 14 1 15,2 14-1-15,-4 9-1 16,8 8 1-16,10 7-1 15,9-1-1-15,18 1-2 16,14-9-3-16,28-1-8 16,8-25-11-16,32 6-13 15,5-18-5-15,20-2 1 16,6-15 0-16</inkml:trace>
  <inkml:trace contextRef="#ctx1" brushRef="#br2" timeOffset="315656.5625">13786 10860 114 0,'0'0'38'0,"0"0"-9"16,17-2-28-16,2-13-43 15,18 6 0-15,-1-10-1 16</inkml:trace>
  <inkml:trace contextRef="#ctx1" brushRef="#br2" timeOffset="315822.5791">14731 10795 114 0,'19'15'42'15,"4"4"0"-15,-9-13-5 16,3-13-50-16,17 8-25 15,-4-12-4-15,10 0 1 16,0-9-2-16</inkml:trace>
  <inkml:trace contextRef="#ctx1" brushRef="#br2" timeOffset="315980.5949">15788 10774 103 0,'58'24'41'0,"-19"-10"0"0,1 3-3 15,-14-4-38-15,5-18-13 16,9 6-24-16,-4-12-3 15,11 3 0-15,3-12-1 16</inkml:trace>
  <inkml:trace contextRef="#ctx1" brushRef="#br2" timeOffset="316129.6098">17215 10803 102 0,'69'15'41'0,"-2"4"0"15,-11-7-2-15,2-6-36 16,1 6-17-16,-5-15-23 15,13 0-3-15,-3-14 1 16,13 3-3-16</inkml:trace>
  <inkml:trace contextRef="#ctx1" brushRef="#br2" timeOffset="316273.6242">19179 10662 107 0,'78'13'37'15,"-4"-1"-4"-15,0-1-31 16,-11-7-40-16,12 2 0 15,0-10-3-15</inkml:trace>
  <inkml:trace contextRef="#ctx1" brushRef="#br2" timeOffset="316430.6399">21223 10728 110 0,'68'18'37'0,"6"-6"-28"16,12-7-8-16,7-9-41 15,28-1-1-15</inkml:trace>
  <inkml:trace contextRef="#ctx1" brushRef="#br2" timeOffset="316573.6542">23269 10593 119 0,'56'-1'43'0,"-12"5"-2"0,-17-6-11 16,-8-20-54-16,11 5-20 15,1-12 1-15,16-6-4 16,6-8 0-16</inkml:trace>
  <inkml:trace contextRef="#ctx1" brushRef="#br3" timeOffset="346326.6292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<inkml:trace contextRef="#ctx1" brushRef="#br3" timeOffset="346695.6657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<inkml:trace contextRef="#ctx1" brushRef="#br3" timeOffset="347138.7104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<inkml:trace contextRef="#ctx1" brushRef="#br3" timeOffset="347693.7659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<inkml:trace contextRef="#ctx1" brushRef="#br3" timeOffset="348042.8006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<inkml:trace contextRef="#ctx1" brushRef="#br3" timeOffset="348340.8306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<inkml:trace contextRef="#ctx1" brushRef="#br3" timeOffset="348513.8476">5753 7357 123 0,'-10'8'43'15,"-7"16"1"-15,-13 3-4 16,11 6-38-16,-6 12-2 15,1 4-1-15,9 6-3 16,4-6-4-16,19 7-18 16,-7-25-11-16,21-3-5 15,-5-25 0-15,15-6 0 16</inkml:trace>
  <inkml:trace contextRef="#ctx1" brushRef="#br3" timeOffset="348640.8606">5715 7197 95 0,'-37'-39'39'0,"-9"5"-2"0,0 9-17 15,6 14-35-15,2 7-24 16,16 11 0-16,7-3-3 16</inkml:trace>
  <inkml:trace contextRef="#ctx1" brushRef="#br3" timeOffset="349144.911">6084 7349 112 0,'0'0'40'16,"1"36"2"-16,-10-17-10 15,0 22-26-15,-2-1-1 16,2 9-2-16,-1-2 0 15,8 1-1-15,5-7 0 16,11-10-1-16,14-13 0 16,9-18-1-16,12-14 1 15,9-13 0-15,1-10-1 16,0-11 0-16,-5-1 1 15,-7-1-1-15,-14 6 1 0,-12 9-1 16,-12 11 0-16,-7 9 0 16,-2 15 0-16,-25 11-1 15,10 11 1-15,-1 11 0 16,3 7-2-16,4 2-1 15,10 7-1-15,4-10-4 16,19 9-13-16,-7-26-9 16,25 4-9-16,-6-23-1 15,12-3-1-15,-4-18 2 16</inkml:trace>
  <inkml:trace contextRef="#ctx1" brushRef="#br3" timeOffset="349602.9568">6877 7418 114 0,'-14'-8'41'0,"5"22"1"0,-13 2-2 15,1 14-36-15,4 1-1 16,2 7-1-16,1 0-1 16,4 3 1-16,4-8-1 15,3-4-1-15,8-14 1 16,-5-15 0-16,20 0-1 15,-3-17 1-15,1-10-1 16,2-6 0-16,0-4 2 16,1-1-2-16,-4 2 0 15,-2 6 0-15,-4 8 0 16,-6 8 0-16,-5 14 0 15,0 0 0-15,11 6 0 16,-4 7-2-16,1 1 2 16,5 2 0-16,4-4 2 0,5-5-2 15,6-7 0-15,3-4 0 16,3-6 0-16,-2-5 0 15,-3-2 0-15,-1 0 0 16,-4 2 0-16,-4 5 0 16,-4 6 0-16,-5 8 0 15,-6 8 0-15,-1 8 0 16,-4 5 0-16,-1 3-2 15,3 11-7-15,-11-15-10 16,16 18-7-16,-18-25-6 16,19 10-6-16,-5-17-3 15,15-1-2-15,5-13 3 16</inkml:trace>
  <inkml:trace contextRef="#ctx1" brushRef="#br3" timeOffset="350008.9974">8447 7357 102 0,'9'-13'38'15,"-5"1"3"-15,-4 12-2 16,1 17-33-16,-2 11-1 15,-4 10-2-15,-1 7 0 16,-2 9-2-16,6-1 0 16,-1 2-5-16,2-13-5 15,19 3-22-15,-8-24-10 16,13-6 1-16,-4-26-1 15</inkml:trace>
  <inkml:trace contextRef="#ctx1" brushRef="#br3" timeOffset="350165.013">8460 7152 105 0,'-26'-2'39'0,"3"4"-2"16,23-2-3-16,-2 27-37 15,15-20-34-15,27 6 0 16,3-8-2-16,19 5 0 15</inkml:trace>
  <inkml:trace contextRef="#ctx1" brushRef="#br3" timeOffset="350789.0754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<inkml:trace contextRef="#ctx1" brushRef="#br3" timeOffset="351500.1461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<inkml:trace contextRef="#ctx1" brushRef="#br3" timeOffset="352067.2032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<inkml:trace contextRef="#ctx1" brushRef="#br3" timeOffset="352338.2303">12727 7748 101 0,'2'-10'39'0,"10"-4"-4"0,8-12-20 16,16 10-52-16,10-8-2 15,19 7-1-15,1-5 0 16</inkml:trace>
  <inkml:trace contextRef="#ctx1" brushRef="#br3" timeOffset="352494.2459">14065 7627 106 0,'80'16'41'15,"-16"-9"1"-15,3 7-3 16,-9-6-38-16,-5-7-5 16,12 11-20-16,-12-20-16 0,17 6 0 15,-3-10-1-15,16 0 1 16</inkml:trace>
  <inkml:trace contextRef="#ctx1" brushRef="#br3" timeOffset="352635.26">15835 7515 97 0,'114'-3'40'16,"-7"7"0"-16,-22-4-2 15,-7 6-33-15,-12 3-10 16,-18-5-30-16,9 1-4 16,-5-5 1-16,8 4-2 15</inkml:trace>
  <inkml:trace contextRef="#ctx1" brushRef="#br3" timeOffset="352766.2731">17585 7627 103 0,'95'9'36'16,"-7"-7"-2"-16,-3-5-32 15,8 0-38-15,-3-10 0 16,11 4-3-16</inkml:trace>
  <inkml:trace contextRef="#ctx1" brushRef="#br3" timeOffset="352919.2884">20171 7652 117 0,'141'7'34'0,"-6"-7"-31"0,4-9-12 15,-3 0-29-15,7 3-3 16</inkml:trace>
  <inkml:trace contextRef="#ctx1" brushRef="#br3" timeOffset="353080.3045">23323 7425 110 0,'117'1'37'0,"-15"7"-8"15,-12-9-28-15,-17 3-41 16,-1-8 0-16,2 0-2 16</inkml:trace>
  <inkml:trace contextRef="#ctx1" brushRef="#br3" timeOffset="353697.3662">1636 9435 71 0,'48'7'4'15,"9"-8"-3"-15,6-1-1 16,13-3-36-16</inkml:trace>
  <inkml:trace contextRef="#ctx1" brushRef="#br3" timeOffset="353870.3835">3769 9409 99 0,'144'-2'35'16,"-3"1"-1"-16,-2 0-23 15,0-15-48-15,8 6 2 16,-1-14-4-16,9 3 1 16</inkml:trace>
  <inkml:trace contextRef="#ctx1" brushRef="#br3" timeOffset="354027.3992">6995 9150 86 0,'171'15'36'15,"-9"-6"-1"-15,1 5 1 16,-1-4-36-16,-2-7-4 15,16 7-12-15,-3-15-20 16,12-2 1-16,3-8-1 16,6-3 1-16</inkml:trace>
  <inkml:trace contextRef="#ctx1" brushRef="#br3" timeOffset="354192.4157">11542 9173 100 0,'180'31'40'0,"-11"-12"0"15,7-4-4-15,10-2-58 16,1-25-15-16,20-4-1 16,6-15-3-16,13-4 0 15</inkml:trace>
  <inkml:trace contextRef="#ctx1" brushRef="#br3" timeOffset="354355.432">16053 9164 110 0,'156'35'41'15,"-1"-16"-1"1,6-12-7-16,24-6-68 0,-3-13-5 16,25-6 1-16,7-12-2 15</inkml:trace>
  <inkml:trace contextRef="#ctx1" brushRef="#br3" timeOffset="354500.4465">20927 9020 60 0,'219'5'1'0,"0"-7"-1"16,6-1 0-16,3-5-33 0</inkml:trace>
  <inkml:trace contextRef="#ctx1" brushRef="#br3" timeOffset="354613.4576">23426 9081 106 0,'108'13'40'16,"-10"3"-1"-16,-25-5-8 15,-17-13-67-15,0 8-4 16,-9-11-1-16,-2 3-1 15</inkml:trace>
  <inkml:trace contextRef="#ctx1" brushRef="#br0" timeOffset="523401.3349">21625 3357 97 0,'-5'14'40'0,"5"-14"0"16,-13 4 0-16,3-7-39 15,10 3-2-15,0 0-2 16,-3-11-4-16,15 13-28 0,-12-13-4 15,0 11 1-15,-3-10-3 16</inkml:trace>
  <inkml:trace contextRef="#ctx1" brushRef="#br0" timeOffset="528808.8756">23168 2472 77 0,'-7'-20'36'0,"-5"-6"-2"16,10 15 0-16,-4-8-30 15,7 9 0-15,-4-2 1 16,3 12 0-16,0 0-1 16,-5 22-1-16,-3 6 0 15,-1 12-1-15,-5 13 0 16,-5 18 0-16,-6 9 0 15,-2 8 0-15,-1 2-1 0,1-5 0 16,2-6 0-16,6-10 0 16,2-13-1-16,9-20 0 15,9-20 0-15,10-18 0 16,7-21 1-16,8-13-1 15,2-17 1-15,2-13 0 16,0-11 0-16,0-10-2 16,-2-9 2-16,-4 0-2 15,-1 7 0-15,-5 9 1 16,-3 10-1-16,-4 12 0 15,-1 15 2-15,-3 13-1 16,-7 30 1-16,0 0-1 16,10 20 1-16,-8 13 0 15,3 7-1-15,2 8 1 0,5 1 0 16,6 1 0-16,10-8 0 15,8-9 0-15,7-19 0 16,9-17 0-16,5-16 0 16,4-12 0-16,3-11 0 15,-6-5 0-15,-5-1 0 16,-9 7 0-16,-11 5 0 15,-8 9-1-15,-8 15 0 16,-17 12 0-16,-3 33 0 16,-11 10 0-16,-11 15 0 15,-2 7 1-15,-3 14-1 16,-1 2-1-16,7 4-2 15,6-10-1-15,18 0-6 16,1-27-26-16,30 2-5 0,4-21 2 16,20-4-2-16</inkml:trace>
  <inkml:trace contextRef="#ctx1" brushRef="#br0" timeOffset="529490.9438">24360 2771 105 0,'-14'-14'39'15,"-15"-7"0"-15,5 18 0 16,-9-3-35-16,0 10-1 16,-4 4 1-16,-2 14 0 15,1 4-1-15,1 8-1 16,6 1 0-16,6 3 0 0,9-2-1 15,10-4-1-15,8-6 1 16,14-12-1-16,10-11 1 16,10-10-1-16,6-8 0 15,2-8 0-15,5-9 1 16,-6-4-1-16,-2-2 1 15,-4 2-1-15,-11 2 0 16,-3 7 0-16,-9 5 0 16,-5 6 0-16,-9 16 0 15,0 0 0-15,0 0 0 16,0 0 0-16,-2 20 1 15,-2-3-1-15,1-3 0 16,3 4 0-16,-1-4 0 0,1 1 0 16,0-15 1-1,3 19-1-15,-3-19 0 0,0 0 2 16,0 0-2-16,0 0 0 15,0 0 0-15,0 0 0 16,0 0 0-16,12-10 0 16,-12 10 0-16,3-15 0 15,-3 15 0-15,0 0 0 16,5-12 0-16,-5 12 0 15,1 15 0-15,-2 3 0 16,-3 13 0-16,1 10 0 16,-2 13 0-16,0 8 0 15,-7 17 0-15,-2 2 0 16,-6 6 0-16,-6 1 0 0,-7-5 0 15,-4-3 0-15,-6-11 0 16,-2-10 0-16,3-10 0 16,2-18 0-16,6-12 0 15,3-17-5-15,12-10-2 16,1-26-11-16,20 3-22 15,-11-23-2-15,11 0 0 16,-7-18-1-16</inkml:trace>
  <inkml:trace contextRef="#ctx1" brushRef="#br0" timeOffset="530699.0646">1094 4234 66 0,'8'-16'39'16,"-8"0"-2"-16,0 16 2 0,0 0-16 15,-5 24-19-15,-7 6-2 16,6 11 0-16,-5 8 0 16,-2 15-1-16,0 3-1 15,0 7 1-15,1 4-1 16,-1 0 1-16,3-9 0 15,3-3 0-15,0-13 0 16,7-16 1-16,3-14-1 16,9-21 1-16,10-20-1 15,8-18 0-15,8-12 1 16,5-9 0-16,2-7-1 15,3-2 0-15,-3 5 1 16,-7 8-2-16,-6 10 1 16,-6 19 0-16,-11 15 0 15,-3 16-1-15,-8 16 0 0,-3 11 1 16,-2 10-2-16,1 8 1 15,4 4-3-15,0-4-1 16,14 1-4-16,-4-21-16 16,19 6-14-16,-2-20 0 15,17-2 0-15,-5-20 0 16</inkml:trace>
  <inkml:trace contextRef="#ctx1" brushRef="#br0" timeOffset="531080.1026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<inkml:trace contextRef="#ctx1" brushRef="#br0" timeOffset="531391.133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<inkml:trace contextRef="#ctx1" brushRef="#br0" timeOffset="531992.1939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<inkml:trace contextRef="#ctx1" brushRef="#br0" timeOffset="532442.2389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<inkml:trace contextRef="#ctx1" brushRef="#br0" timeOffset="532645.2592">5449 3989 110 0,'-25'8'39'0,"-12"14"1"16,8 31-1-16,-3 11-37 15,1 15-1-15,-2 8 0 16,11 8-2-16,4 2 1 15,7-5-2-15,9-2-1 16,3-15-4-16,17 1-5 16,-2-25-27-16,19-4 2 15,-7-22-2-15,17-5 0 0</inkml:trace>
  <inkml:trace contextRef="#ctx1" brushRef="#br0" timeOffset="533005.2948">5494 4698 101 0,'-8'21'38'16,"-3"-10"1"-16,16 9-6 16,9-14-30-16,11-4-1 15,11-8 0-15,7-7 0 16,8-10 0-16,3-3 0 15,-1-9 0-15,-5 1-1 16,-6-4 0-16,-9 4 0 0,-17 1 1 16,-13 6-1-16,-10 10 0 15,-14 7 0-15,-12 11 0 16,-8 11 0-16,-8 11-1 15,-2 11 1-15,1 6 0 16,2 9-1-16,10-1 1 16,10 1-1-16,17-6-1 15,19-10 0-15,23-9-3 16,13-16-2-16,26-2-6 15,0-22-26-15,30 2-1 16,-6-22 0-16,10 8-1 16</inkml:trace>
  <inkml:trace contextRef="#ctx1" brushRef="#br0" timeOffset="533224.3171">6319 4493 110 0,'-41'14'39'16,"-11"-5"1"-16,6 20-1 15,-3-5-36-15,9 12 0 16,6 0-2-16,10 5 1 15,7 0-1-15,15 0-1 16,13-4 0-16,14-11-1 16,18-7 0-16,9-15-2 15,15-6-4-15,4-26-8 16,18 2-23-16,-8-22-1 15,8-1 0-15,-17-16 0 16</inkml:trace>
  <inkml:trace contextRef="#ctx1" brushRef="#br0" timeOffset="533411.3358">6849 4127 114 0,'-26'15'38'16,"5"29"3"-16,-16 1-3 16,17 14-36-16,-10 8 1 15,10 4-2-15,3 5-1 16,9-3-2-16,3-4 0 15,5-10-4-15,13-2-2 16,-11-18-25-16,19-3-7 16,-16-16 1-16,9-5 0 15</inkml:trace>
  <inkml:trace contextRef="#ctx1" brushRef="#br0" timeOffset="534501.444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<inkml:trace contextRef="#ctx1" brushRef="#br0" timeOffset="535037.4984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<inkml:trace contextRef="#ctx1" brushRef="#br0" timeOffset="535470.5417">9583 4347 96 0,'-4'-12'39'15,"4"12"2"-15,-14 5-3 16,-4 13-36-16,1 11 1 15,1 11-2-15,-1 7 0 16,0 6-1-16,2 5 0 16,5-5-4-16,10 0-1 15,-4-22-28-15,23 0-5 16,-4-30 0-16,15-2-2 15</inkml:trace>
  <inkml:trace contextRef="#ctx1" brushRef="#br0" timeOffset="535639.5586">9513 4117 112 0,'-19'-4'37'16,"0"2"-3"-16,19 2-11 15,3 22-42-15,-3-22-17 16,30 16-1-16,-8-9-2 15,16 10 4-15</inkml:trace>
  <inkml:trace contextRef="#ctx1" brushRef="#br0" timeOffset="535935.5882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<inkml:trace contextRef="#ctx1" brushRef="#br0" timeOffset="541449.1394">11123 4053 87 0,'0'0'35'0,"0"0"1"15,0 0 0-15,0 0-33 16,-7 19-1-16,4-3-1 16,-1 10 0-16,0 10 0 15,-4 10-1-15,0 9 0 16,-1 8 0-16,0 2-1 15,0-1-1-15,0-5-4 16,13 3-13-16,-5-25-18 16,11-6 2-16,-1-19-2 0,9-7 1 15</inkml:trace>
  <inkml:trace contextRef="#ctx1" brushRef="#br0" timeOffset="541634.158">11071 4479 74 0,'-22'1'37'0,"-3"-4"0"16,10 5-1-16,0-7-25 15,15 5-7-15,13-21-1 16,10 2-3-16,11-7-2 16,5-10-6-16,15 6-25 15,-3-13-2-15,7 7 0 16,-8-8-2-16</inkml:trace>
  <inkml:trace contextRef="#ctx1" brushRef="#br0" timeOffset="541984.193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<inkml:trace contextRef="#ctx1" brushRef="#br0" timeOffset="542335.228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<inkml:trace contextRef="#ctx1" brushRef="#br0" timeOffset="543253.3199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<inkml:trace contextRef="#ctx1" brushRef="#br0" timeOffset="543434.338">14073 3891 104 0,'-13'7'37'16,"-12"11"2"-16,2 31-2 15,-11 5-34-15,4 15-1 16,-1 6-1-16,6 6-1 16,5 3-2-16,5-9-1 15,13 4-9-15,-7-22-24 16,20-1-2-16,-9-20 0 15,12-6-2-15</inkml:trace>
  <inkml:trace contextRef="#ctx1" brushRef="#br0" timeOffset="543637.3583">13816 4328 102 0,'-28'-6'40'16,"13"16"1"-16,0-6-2 15,19 9-34-15,7-5-3 16,15-5-2-16,13 2-2 15,4-9-4-15,18 11-13 16,-9-20-19-16,19 11 0 16,-18-11-1-16,9 10-2 15</inkml:trace>
  <inkml:trace contextRef="#ctx1" brushRef="#br0" timeOffset="544214.41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<inkml:trace contextRef="#ctx1" brushRef="#br0" timeOffset="544884.483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<inkml:trace contextRef="#ctx1" brushRef="#br0" timeOffset="545237.518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<inkml:trace contextRef="#ctx1" brushRef="#br0" timeOffset="546359.6305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<inkml:trace contextRef="#ctx1" brushRef="#br0" timeOffset="547027.6969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<inkml:trace contextRef="#ctx1" brushRef="#br0" timeOffset="547468.7414">18811 3960 82 0,'20'-17'39'0,"-20"17"-2"0,0 0 2 16,-10 37-34-16,-2 6 0 15,-8 14-1-15,1 9-3 16,-4 7 1-16,-1 6-1 15,4 0 0-15,5-3-2 16,5-5-2-16,5-12-4 16,18 1-22-16,-6-22-10 15,16-5 1-15,0-21-2 16</inkml:trace>
  <inkml:trace contextRef="#ctx1" brushRef="#br0" timeOffset="547844.7788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<inkml:trace contextRef="#ctx1" brushRef="#br0" timeOffset="548159.8105">19628 4404 89 0,'-14'-13'37'0,"14"13"1"16,-19-2-1-16,7 13-33 0,3 4-1 15,5 11 1-15,-5 4-2 16,3 6 0-16,-1 0 0 16,2 5 0-16,2-2-1 15,2-3 0-15,1-7 0 16,2-6 0-16,7-8-1 15,4-11 1-15,5-11-1 16,7-7 0-16,1-9 0 16,3-8 0-16,0-6 1 15,0-3-1-15,-2-2-1 16,-6 0 0-16,-4 6 0 15,-4-1-3-15,-3 13-1 16,-5-7-7-16,13 23-24 16,-15-6-1-16,11 17-2 0,-14-3 0 15</inkml:trace>
  <inkml:trace contextRef="#ctx1" brushRef="#br0" timeOffset="548566.8512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<inkml:trace contextRef="#ctx1" brushRef="#br0" timeOffset="548799.8744">20851 3903 104 0,'-6'13'40'16,"-15"6"1"-16,7 24-1 16,-16 5-36-16,9 13-1 15,-3 6 0-15,2 8-1 16,-3 4-1-16,3 3-1 15,3-4 0-15,1-3-2 16,4-4-1-16,3-15-5 0,14 3-16 16,-9-26-17-16,16-5 0 15,-10-28-2-15,31 5 0 16</inkml:trace>
  <inkml:trace contextRef="#ctx1" brushRef="#br4" timeOffset="746712.4852">12949 7208 69 0,'0'0'36'0,"-23"-11"-2"16,5 10 0-16,-13-5-23 0,5 10-2 15,-13-2-1-15,4 11-2 16,-4 1 0-16,3 11-4 15,-1 0 1-15,5 9-2 16,2 2 1-16,9 3-3 16,7 0 2-16,10-5-2 15,11-7 0-15,5-8 2 16,13-7-1-16,10-13 0 15,6-13 1-15,8-8-1 16,0-13 1-16,1-6 2 16,-2-7-2-16,-6 0 2 15,-4-2-2-15,-8 2 1 16,-9 7-1-16,-6 5 2 15,-10 12-3-15,-2 10-1 0,-3 14 2 16,-8 27-4-16,1 15 2 16,-1 19-1-16,-1 20 1 15,-2 17-1-15,3 12 1 16,-1 6 0-16,0 4-1 15,-2-6 2-15,1-8 0 16,-3-11 0-16,-3-14 0 16,-6-13 1-16,-6-16 0 15,-5-10-1-15,-7-20 1 16,-4-14-1-16,-2-13-2 15,0-19-3-15,8-12-6 16,1-25-27-16,26-3-1 16,5-21 0-16,22 2-1 15</inkml:trace>
  <inkml:trace contextRef="#ctx1" brushRef="#br4" timeOffset="746930.4198">13419 7265 93 0,'-2'24'38'0,"2"16"-2"16,-16 2 2-16,6 16-24 16,-8-1-13-16,7 4-1 15,0-3 0-15,3-5 0 16,8-7-3-16,4-18-6 15,12-9-28-15,3-23-2 0,15-13 1 16,-4-23-2 0</inkml:trace>
  <inkml:trace contextRef="#ctx1" brushRef="#br4" timeOffset="747087.3726">13495 6942 106 0,'-18'5'35'0,"0"4"-1"16,8 5-6-16,23 8-51 15,-10-10-13-15,17 7 1 16,-1-9-1-16,13 4 1 16</inkml:trace>
  <inkml:trace contextRef="#ctx1" brushRef="#br4" timeOffset="747357.2916">13840 7214 91 0,'8'46'35'16,"-12"-2"2"-16,4 9 0 15,-14-4-29-15,13 6-3 16,-9-12-1-16,9 0 0 15,1-9-1-15,3-7-1 16,7-13 0-16,7-11-1 16,7-10 0-16,7-15-1 15,-1-8 1-15,5-8-1 16,-3-7 0-16,-1-8 0 15,-5-4-1-15,-6 0 0 16,-4 5-3-16,-13-1-4 16,7 20-17-16,-15-4-13 0,6 18 0 15,-6 5 0-15,5 14 1 16</inkml:trace>
  <inkml:trace contextRef="#ctx1" brushRef="#br4" timeOffset="747583.2239">14287 7220 95 0,'21'7'38'0,"-21"-7"1"15,20-3 0-15,-22-9-30 16,2 12-2-16,0 0-1 16,0 0-5-16,5 24 1 15,-7-2-2-15,-2 7 0 16,-2 9-1-16,-2 2 0 15,1 5-1-15,0 1-2 0,1-12-1 16,13 5-14-16,-4-25-20 16,17-7 0-16,1-20-1 15,11-3-1-15</inkml:trace>
  <inkml:trace contextRef="#ctx1" brushRef="#br4" timeOffset="748424.9713">14488 6979 114 0,'-5'17'39'16,"5"-17"1"-16,-2 30-1 16,11-16-37-16,7 1-1 15,6 1 1-15,2 6-1 0,-1 1 0 16,-4 7-2-16,-2 7 0 15,-6 2 0-15,-10 5 1 16,-6 1-1-16,-2-1 1 16,-6-4-1-16,1-6 0 15,2-9 2-15,3-10-1 16,7-15 1-16,10-6-1 15,9-13 1-15,5-13 0 16,4-7 1-16,4-6 0 16,3-4 0-16,2-1-1 15,-4 6 1-15,-5 6-1 16,-6 11 1-16,-7 15-2 15,-5 13 0-15,-4 13 0 16,-8 16-2-16,-2 10 0 0,1 5 0 16,0 6 0-16,6-1-3 15,6-2 1-15,6-10-3 16,14 0-2-16,2-25-5 15,17 2-24-15,-10-19 0 16,13-1 0-16,-6-17 1 16,1 0 25-16,-9-13 10 15,-11-5 6-15,-3 8 8 16,-23-10 25-16,2 14 1 15,-21 0 1-15,0 14 2 16,-14 1-25-16,-2 23-9 16,-3 7-2-16,3 9-2 15,2 4-1-15,9 6-1 0,10-4-1 16,11-1 0-16,13-7 0 15,12-9 2-15,8-9-1 16,8-10 0-16,4-9 0 16,6-9 0-16,-2-11 0 15,-1-6 0-15,-4-3 0 16,-5-1 0-16,-4 4-1 15,-11 6 1-15,-4 5-2 16,-7 16 2-16,-10 12-2 16,-9 30-1-16,-2 15 1 15,-9 19-1-15,-4 19 1 16,-3 17-1-16,-5 8 1 15,-1 9 0-15,0-4 1 16,3-7-1-16,-1-13 2 16,0-11-2-16,2-22 2 0,4-15-2 15,-3-16 1-15,4-19-3 16,-2-12-1-16,0-21-3 15,8 2-17-15,-7-32-15 16,7-7-1-16,-1-24-2 16,10-12 1-16</inkml:trace>
  <inkml:trace contextRef="#ctx1" brushRef="#br4" timeOffset="749032.7888">16417 7355 45 0,'4'-19'17'0,"0"-4"14"16,11 4 4-16,-6-11-7 15,14 10-3-15,-14-16-10 16,10 13-5-16,-13-7-2 16,3 11-1-16,-11-1-3 15,-3 7-1-15,-8 5 1 0,-5 8-1 16,-10 8 0-16,-3 7 0 15,-4 10-1-15,-2 7-2 16,3 4 1-16,4 2-1 16,6 0 1-16,10-1-1 15,8-7 1-15,13-6-2 16,11-9 2-16,8-11 0 15,8-9 0-15,5-9 0 16,3-12 0-16,-2-1 1 16,-1-9-1-16,-7 1 1 15,-3 0-2-15,-10 6 0 16,-4 5 0-16,-10 6 0 15,-5 18 0-15,0 0 0 16,-9 20 0-16,-1 6 0 16,-1 7-2-16,2 3-1 0,4 4-1 15,5-7-2-15,12 2-1 16,4-15-7-16,28 0-19 15,-7-21-6-15,18 1 0 16,-7-16-2-16</inkml:trace>
  <inkml:trace contextRef="#ctx1" brushRef="#br4" timeOffset="749505.647">17026 7120 109 0,'0'-13'40'0,"-14"0"-1"16,14 13 0-16,-22 4-34 15,9 9-1-15,-1 7-1 16,2 11-1-16,0 4-1 0,4 4-1 15,0 0 1-15,7 2-1 16,5-7 0-16,6-4 0 16,3-8 0-16,8-12 0 15,6-8 0-15,3-9 0 16,4-12 1-16,2-8 0 15,-2-8-1-15,2-4 1 16,-3 0 0-16,-8-1 0 16,-5 8-1-16,-4 3 1 15,-5 13-2-15,-11 16 1 16,0 0 0-16,-3 10 0 15,-4 17 0-15,0 3-1 16,3 5 1-16,0 0-1 16,5 2 1-16,6-3 0 0,6-7 0 15,4-7 0-15,8-12 0 16,4-9 1-16,2-12-1 15,3-9 2-15,-2-7-2 16,-2-7 2-16,-3-7-2 16,-8-3 0-16,0 1-2 15,-10 2 0-15,-3 11-2 16,-7-1-5-16,11 27-14 15,-12-8-15-15,2 14-3 16,10 11 1-16,9 8 0 16</inkml:trace>
  <inkml:trace contextRef="#ctx1" brushRef="#br4" timeOffset="753324.501">17965 7269 62 0,'0'0'39'0,"-23"-13"-4"16,7 13 5-16,-9-8-13 15,0 14-21-15,-8 5-1 16,4 7-2-16,-6 6 2 16,2 6-3-16,2 0 1 15,6 5-1-15,5-5 0 16,11-2-1-16,10-10 0 0,14-9 0 15,12-10-1-15,10-11 1 16,10-7-1-16,5-5 0 16,2-8 0-16,-1 0 2 15,-7 1-2-15,-8 5 1 16,-10 3-1-16,-8 10 0 15,-20 13 0-15,10-5 1 16,-18 17-1-16,-3 3-1 16,-3 9 1-16,-1 2-1 15,5 4-1-15,6-6-2 16,12 2-2-16,2-15-8 15,27 2-22-15,-3-15-3 16,16-1 1-16,-4-15-1 16</inkml:trace>
  <inkml:trace contextRef="#ctx1" brushRef="#br4" timeOffset="753714.384">18459 7242 103 0,'-12'-15'38'16,"12"15"2"-16,-32 0-2 16,16 14-32-16,-5-1-2 15,3 11-1-15,6 0-1 16,5-1 0-16,9-1 0 15,11-6-1-15,8-5 1 16,10-7-1-16,6-9 0 16,6-9-1-16,3-6 1 15,-1-6 0-15,-2-6-1 16,-1 1 1-16,-8 0-1 15,-7 4 1-15,-7 5-1 0,-3 8 1 16,-17 14-1-16,12 22-1 16,-14 16 1-16,-11 22 0 15,-6 22 0-15,-6 20-1 16,-8 8 1-16,-5 14 1 15,-7-1 0-15,1-7-1 16,-3-13 1-16,-1-16-1 16,-1-23 0-16,4-20 0 15,4-23 0-15,2-23-5 16,7-11-4-16,-6-29-22 15,21 0-9-15,-5-22-1 16,17-5-1-16,-1-16 0 16</inkml:trace>
  <inkml:trace contextRef="#ctx1" brushRef="#br4" timeOffset="758136.0571">19595 6784 90 0,'7'-18'36'15,"-7"-6"2"-15,6 9 0 16,-14 2-32-16,8 13-1 16,0 0 0-16,2 12 0 15,-6 13-1-15,5 15-1 16,-4 9-2-16,2 10 0 15,1 6-1-15,3 8 0 16,-2 0-1-16,-1-4-1 16,4 0-2-16,-2-18-4 15,13 6-15-15,-12-21-15 16,11-6 0-16,-8-19-1 15,5-4 1-15</inkml:trace>
  <inkml:trace contextRef="#ctx1" brushRef="#br4" timeOffset="758309.0052">19536 7273 91 0,'-26'-15'37'0,"-6"-1"0"15,13 7 2-15,-1-4-32 16,20 13-2-16,-1-15-1 16,18 6-1-16,11-5-3 15,10-7-3-15,14-1-3 16,-2-14-22-16,16 3-9 15,-8-7 0-15,7 3-1 16,-12-8 1-16</inkml:trace>
  <inkml:trace contextRef="#ctx1" brushRef="#br4" timeOffset="758699.8879">20017 6666 105 0,'0'0'37'16,"-19"16"3"-16,12 6-3 15,-9 5-32-15,6 8-2 16,-2 4 1-16,5 11-1 15,-2 4 0-15,1 5 0 16,0 0-2-16,2 4 1 16,-1-7-1-16,4-2 0 15,0-8 0-15,4-8-1 16,4-10 0-16,5-13-1 15,6-13 1-15,8-13 0 16,4-13 1-16,2-7 0 16,3-6-1-16,0-4 1 15,-4 3-1-15,-5 4 2 0,-3 9-2 16,-9 14 1-16,-12 11-1 15,4 18 0-15,-8 12 0 16,-5 11 0-16,1 5 0 16,1 3-2-16,5 4 0 15,3-8-3-15,13-1-1 16,1-22-13-16,26 0-18 15,-8-19-3-15,15-4 0 16,-5-15-2-16</inkml:trace>
  <inkml:trace contextRef="#ctx1" brushRef="#br4" timeOffset="759028.7888">20479 7198 110 0,'-13'28'38'15,"-4"-6"0"-15,16 5 0 16,9-7-35-16,5-2-2 15,9-10 1-15,8-10-1 16,8-10 0-16,6-8 2 16,1-8-2-16,-3-3 1 15,-5-5-2-15,-11 2 2 16,-10-1-1-16,-12 8 1 15,-13 10-1-15,-13 13 0 16,-13 10 1-16,-8 15-1 16,-4 13 0-16,1 7 0 15,0 6 0-15,11 4-1 16,15 0 0-16,15-6-3 0,24-7-2 15,12-25-14-15,35 3-19 16,5-22-2-16,23-3-2 16,1-17-1-16</inkml:trace>
  <inkml:trace contextRef="#ctx1" brushRef="#br4" timeOffset="759983.5027">21479 6844 99 0,'-15'-1'36'0,"15"1"1"16,-19-11 0-16,26-1-33 15,5-7-1-15,12-1 0 16,7-7 0-16,11 2 0 0,3-2-1 16,6 6 0-16,-3 4 1 15,-2 10-2-15,-10 9 1 16,-11 17 0-16,-15 13-1 15,-17 14 1-15,-18 11 0 16,-9 10 0-16,-9 4 0 16,-8 6 1-16,0-2-2 15,2-5 0-15,9-9-1 16,12-13 1-16,14-9-1 15,13-12-1-15,15-11-1 16,11-14-2-16,20-3-4 16,-1-20-25-16,25 10-7 15,-7-15-1-15,10 6-1 16</inkml:trace>
  <inkml:trace contextRef="#ctx1" brushRef="#br4" timeOffset="760480.3536">22189 7178 105 0,'0'0'38'0,"12"3"0"15,4 2-10-15,-1-13-23 16,7 3-1-16,1-6 1 16,2-1-3-16,2-6 1 15,-1 2-2-15,-3-2 0 16,-1-1 0-16,-8-2 0 15,-6 2 0-15,-7 0 0 16,-8 3 0-16,-9 7 0 16,-6 4 1-16,-8 9 0 15,-4 7 0-15,-2 9 0 16,1 10-1-16,3 3 1 15,3 10-1-15,8 0-1 16,13-2-1-16,9-5 0 0,17-9-2 16,16-10-2-16,10-26-21 15,27-2-12-15,2-21-2 16,14-7 0-16,-5-18 1 15</inkml:trace>
  <inkml:trace contextRef="#ctx1" brushRef="#br4" timeOffset="760667.2971">22814 6614 113 0,'-41'33'40'0,"3"21"2"16,-10 5-3-16,11 12-33 15,-1 5-5-15,11 6 1 0,7-3-3 16,9-6-2-16,14-5-2 15,5-20-12-15,19 1-22 16,0-21-2-16,12-7 1 16,-3-20-2-16</inkml:trace>
  <inkml:trace contextRef="#ctx1" brushRef="#br4" timeOffset="761012.1939">22845 7080 110 0,'-7'16'39'0,"-4"-4"0"15,12 8 1-15,2-7-37 16,15-3 0-16,10-10 0 0,9-3 0 16,6-9-1-16,3-3 0 15,2-8-1-15,-1-3 0 16,-8-1 0-16,-7-2 0 15,-12 0 0-15,-10 2-1 16,-11 4 1-16,-13 6 0 16,-10 6 0-16,-9 6 0 15,-5 10 1-15,-5 8-2 16,3 9 0-16,0 7 0 15,7 7 0-15,9 2 0 16,13 0 0-16,11-2 0 16,16-4-3-16,11-15-9 15,26 6-22-15,-5-18-7 16,23 0 1-16,-3-17-2 15</inkml:trace>
  <inkml:trace contextRef="#ctx1" brushRef="#br4" timeOffset="761230.1286">23526 6936 120 0,'-42'-2'41'16,"5"16"1"-16,-12 0-1 16,13 4-35-16,-1 12-3 15,8 5-1-15,11 0-2 16,10 0 0-16,17-5 0 15,13-8 0-15,17-7-2 16,5-15-5-16,21 2-13 16,-8-24-19-16,14-2-2 15,-10-18 0-15,7-1 1 0</inkml:trace>
  <inkml:trace contextRef="#ctx1" brushRef="#br4" timeOffset="761418.0719">23906 6531 90 0,'-13'10'39'16,"-8"9"3"-16,3 24 0 15,-10-4-11-15,8 22-26 16,2 4-3-16,4 5 2 16,4 2-4-16,5-4-2 15,5-3-2-15,2-14-4 16,18 7-26-16,-13-26-8 15,10-1 1-15,-17-31-2 16</inkml:trace>
  <inkml:trace contextRef="#ctx1" brushRef="#br4" timeOffset="762452.7617">23744 6942 118 0,'-20'-4'40'15,"20"4"1"-15,0 0-1 16,25 0-37-16,0-5-1 15,11-1 1-15,3-3 0 16,4 2-1-16,-3-2 1 16,0 3-3-16,-7 4 0 15,-5 5 0-15,-9 6 0 16,-10 5 0-16,-9 7 0 15,-5 4 0-15,-4 4 0 0,0 2 0 16,-5 3 0-16,2-3 0 16,0 0 0-16,1-5 0 15,3-5 0-15,8-7 0 16,0-14 0-16,0 0 0 15,19-7 0-15,-6-14 0 16,2-5 0-16,3-7 0 16,-3-3 0-16,2-2 0 15,-5 1 0-15,-3 4 0 16,0 7 0-16,-4 5 0 15,0 8 0-15,-5 13 0 16,15-5 0-16,-15 5 0 16,25 16 0-16,-6-6 0 15,4 2 0-15,1-2 0 0,3-1 0 16,-2-2 0-16,-1 0 0 15,-5-3 0-15,-5-2 0 16,-14-2 0-16,11 2 0 16,-11-2 0-16,-11 8 0 15,0 0 0-15,-8 5 0 16,-1 5 0-16,-3 6 0 15,1 1 0-15,4 6 0 16,1 4 0-16,7-5 0 16,7 2 0-16,4-9 0 15,10-1 0-15,4-11 0 16,4-6 0-16,5-7 0 15,-2-11 0-15,3-3 0 0,-6-8 0 16,-1-2 0-16,-6-4 0 16,-1 3 0-16,-4-3 0 15,-3 3 0-15,1 3 0 16,-3 2 0-16,5 5 0 15,-3 3 0-15,5 3 0 16,1 3 0-16,3 3 0 16,0 1 0-16,0 2 0 15,1 1 0-15,-2 2 0 16,2 2 0-16,-14-3 0 15,18 13 0-15,-14-1 0 16,-4 5 0-16,-1 2 0 16,-4 5 0-16,-4-1 0 15,0 3 0-15,0-3 0 0,2-2 0 16,2-1 0-16,4-11 0 15,1-9 0-15,13 0 0 16,3-11 0-16,2-8 0 16,6-4 0-16,0-6 0 15,2 1 0-15,-1-1 0 16,-1 6 0-16,-5 8 0 15,-4 7 0-15,-15 8 0 16,15 12 0-16,-14 4 0 16,-1 5 0-16,-1 5 0 15,0-3 0-15,6 3 0 16,0-15-11-16,23 11-14 15,-17-27-5-15,31 10-4 16,-12-21-6-16,15 3-2 0,-3-13 2 16</inkml:trace>
  <inkml:trace contextRef="#ctx1" brushRef="#br4" timeOffset="762761.669">25091 6851 124 0,'-15'-16'42'0,"-4"16"1"16,-18-1-1-16,12 9-38 15,-12 4-4-15,-1 8 0 16,6 3 0-16,5 2 0 15,9-3 0-15,11 4 0 16,9-8 0-16,10-1 0 16,10-5 0-16,3-2 0 15,5-3 0-15,2-2 0 16,-6-1 0-16,-5 1 0 15,-6 2 0-15,-15-7 0 0,10 21 0 16,-17-7 0-16,-8 1 0 16,-4 2 0-16,-3 0 0 15,-4-4 0-15,7 9-14 16,-18-22-12-16,22 15-7 15,-20-16-9-15,15 4 0 16,-12-10-3-16,1 2 4 16</inkml:trace>
  <inkml:trace contextRef="#ctx1" brushRef="#br4" timeOffset="763633.4074">811 8682 75 0,'0'0'39'16,"0"-10"-1"-16,0 10 0 0,-2 18-24 16,2 6-9-16,-3 11-2 15,3 10-1-15,-1 9 0 16,-2 7-2-16,1 3-1 15,-1-8-3-15,11 4-20 16,-6-23-13-16,11-13 0 16,-4-21-2-16,14-10 1 15</inkml:trace>
  <inkml:trace contextRef="#ctx1" brushRef="#br4" timeOffset="764103.2664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<inkml:trace contextRef="#ctx1" brushRef="#br4" timeOffset="764520.1413">2590 8334 95 0,'-7'-31'38'16,"8"16"1"-16,-13 4-1 16,12 11-34-16,-19 27-1 15,8 12-1-15,-4 11-1 16,0 10 0-16,1 11-1 15,-2 11 0-15,7 1 0 16,-2-3-2-16,11-4 0 16,-1-21-8-16,15-1-25 15,-2-20-2-15,6-11 0 16,1-21-2-16</inkml:trace>
  <inkml:trace contextRef="#ctx1" brushRef="#br4" timeOffset="764695.0888">2388 8760 101 0,'-32'2'38'0,"16"8"1"16,2-5-1-16,14-5-33 16,16 10-3-16,12-16-2 15,17-4-3-15,7-14-3 16,21 3-25-16,-5-19-6 15,13 0 0-15,-6-12-2 16</inkml:trace>
  <inkml:trace contextRef="#ctx1" brushRef="#br4" timeOffset="765076.9739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<inkml:trace contextRef="#ctx1" brushRef="#br4" timeOffset="765407.874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<inkml:trace contextRef="#ctx1" brushRef="#br4" timeOffset="765880.733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<inkml:trace contextRef="#ctx1" brushRef="#br4" timeOffset="766263.6181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<inkml:trace contextRef="#ctx1" brushRef="#br4" timeOffset="766451.5617">5728 8127 95 0,'-25'15'39'0,"4"32"1"15,-15 12-1-15,8 21-30 0,-6 11-6 16,12 0 0-16,5 4-2 15,10-5-3-15,10-7-1 16,7-20-9-16,22-7-22 16,-10-23-5-16,15-9 1 15,-8-24-3-15</inkml:trace>
  <inkml:trace contextRef="#ctx1" brushRef="#br4" timeOffset="766807.4549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<inkml:trace contextRef="#ctx1" brushRef="#br4" timeOffset="767127.3589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<inkml:trace contextRef="#ctx1" brushRef="#br4" timeOffset="767508.2446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<inkml:trace contextRef="#ctx1" brushRef="#br4" timeOffset="767842.1444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<inkml:trace contextRef="#ctx1" brushRef="#br4" timeOffset="768245.0235">8338 8119 89 0,'0'-26'40'16,"0"26"-1"-16,0 0 2 16,-7 16-29-16,-7 23-9 15,4 18 0-15,-3 11-3 16,1 9 1-16,3 8-1 15,0-2-1-15,6-1-2 0,5-10-2 16,15-2-7-16,-3-25-27 16,24-8 1-16,1-23-1 15,16-10 0-15</inkml:trace>
  <inkml:trace contextRef="#ctx1" brushRef="#br4" timeOffset="768613.9128">8734 8548 100 0,'-29'6'40'0,"1"14"1"15,-16-2-1-15,10 9-34 16,-8 1-2-16,7 2-1 16,5-1 0-16,11-3-1 15,8-7-1-15,15-5 0 0,14-10 0 16,10-7 0-16,8-7-1 15,5-6 1-15,3-7-1 16,0-2 0-16,-5-2 0 16,-4-2 1-16,-7 2-1 15,-7 4 0-15,-7 5 0 16,-5 5 0-16,-9 13 0 15,0 0-1-15,-3 13 1 16,-4 6 0-16,-1 9-1 16,-2 2 0-16,5 4-2 15,-1-4-1-15,11 1-2 16,-2-16-6-16,18 7-6 15,-10-29-9-15,20 6-13 16,-8-16 0-16,9 0 1 16,-5-11 1-16</inkml:trace>
  <inkml:trace contextRef="#ctx1" brushRef="#br4" timeOffset="769116.7619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<inkml:trace contextRef="#ctx1" brushRef="#br4" timeOffset="769725.5789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<inkml:trace contextRef="#ctx1" brushRef="#br4" timeOffset="769875.5342">10389 8893 126 0,'-31'23'45'0,"-7"-15"-2"16,9-3-5-16,1-4-47 16,5-24-5-16,23 23-6 0,-5-43-7 15,30 27-13-15,-4-9-5 16,14 4 0-16,12-1 3 15</inkml:trace>
  <inkml:trace contextRef="#ctx1" brushRef="#br4" timeOffset="771430.0677">10896 8231 50 0,'5'-11'35'16,"-5"11"-1"-16,13-18 0 15,-13 18-19-15,0 0-5 16,0 0-3-16,0 0-2 16,9 29 0-16,-13 0-2 15,0 18 0-15,-4 13-1 16,-1 11 0-16,-5 9 1 15,0 7-2-15,-2-1 1 16,2-4-2-16,5-9-1 16,3-18-3-16,11-10-6 15,-3-26-27-15,15-10 0 16,-2-27 0-16,9-6-2 15</inkml:trace>
  <inkml:trace contextRef="#ctx1" brushRef="#br4" timeOffset="771939.9147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<inkml:trace contextRef="#ctx1" brushRef="#br4" timeOffset="772271.8151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<inkml:trace contextRef="#ctx1" brushRef="#br4" timeOffset="780804.2546">12605 8581 55 0,'0'0'37'16,"-19"-7"-2"-16,19 7 1 16,-28-8-25-16,15 10-3 0,-5-4-1 15,5 8-2-15,-9 4-1 16,3 7-1-16,-1 7 0 15,-1 7-1-15,2 3 2 16,2 6-2-16,6-1 0 16,10-3-1-16,6-7 0 15,10-12-3-15,17-8-3 16,4-21-33-16,21-7-1 15,3-18 1-15,13-8-3 16</inkml:trace>
  <inkml:trace contextRef="#ctx1" brushRef="#br4" timeOffset="781187.1396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<inkml:trace contextRef="#ctx1" brushRef="#br4" timeOffset="781578.0224">13401 8602 61 0,'-16'-18'38'16,"0"16"0"-16,-11 2 0 0,6 20-15 15,-8 0-17-15,3 12 0 16,-2 2 0-16,6 8-2 15,1-1 0-15,8-2-2 16,8-7 1-16,6-6-1 16,11-11 0-16,9-12-2 15,8-10-1-15,7-10 0 16,1-8-1-16,1-7 2 15,-2-2-2-15,-3-3 2 16,-8 1-2-16,-7 7 2 16,-11 5 0-16,-4 7 0 15,-3 17 0-15,-17-8 0 16,2 19 0-16,-2 8 0 15,1 6 1-15,2 5-1 0,5 1 1 16,7 0-2-16,6-4-1 16,8-11-3-16,15-3 0 15,2-20-14-15,19 5-18 16,-7-16-2-16,11 3-2 15,-9-12 3-15</inkml:trace>
  <inkml:trace contextRef="#ctx1" brushRef="#br4" timeOffset="781877.9324">13785 8665 78 0,'0'0'36'0,"-17"9"0"15,11 12 2-15,-14-4-30 16,12 12-3-16,-4-4 0 16,5 6-2-16,3-4 1 0,2-3-3 15,4-3 2-15,2-5-2 16,-4-16 1-16,13 9-1 15,-13-9 1-15,20-19 0 16,-10-6-2-16,-1-1 1 16,1-10-1-16,-1-5 1 15,-1-8-1-15,-1 2 0 16,2 1-1-16,-3 4 0 15,0 5 2-15,0 10-2 16,1 7 0-16,1 10-2 16,4 14-3-16,-12-4-9 15,25 25-21-15,-16-9-2 16,13 9-1-16,-5-8-1 15</inkml:trace>
  <inkml:trace contextRef="#ctx1" brushRef="#br4" timeOffset="782599.7158">14347 8677 26 0,'0'0'33'16,"0"0"1"-16,0 0 0 16,-24-25-14-16,24 25-3 15,-16-24-1-15,16 24-5 16,-28-23-2-16,11 19-2 15,-9 0-2-15,3 8 0 16,-6 6-2-16,4 9 0 16,-2 2-1-16,4 5 0 15,2 4 1-15,7 2-1 16,6-6 0-16,8 2 0 15,8-12 0-15,11-7-2 16,4-10 1-16,7-6-1 16,8-11-2-16,-2-9 2 0,2-4-1 15,-3-8 0-15,-5 1 0 16,-5-2 1-16,-7 7 0 15,-5 3 0-15,-8 6 0 16,-3 8 0-16,-2 16 0 16,0 0 0-16,-9 19 0 15,4 14 1-15,-2 17 0 16,-2 11-1-16,2 14 2 15,-4 8-2-15,2 7 2 16,-1 3-2-16,-4-5 1 16,0-3 0-16,0-14-1 15,2-11 0-15,1-12 1 0,-3-13-1 16,1-18 1-16,0-15-1 15,2-20 0-15,2-12 0 16,3-11-1-16,2-17-1 16,7-7-3-16,2-14-2 15,19 14-12-15,-10-15-11 16,21 19-11-16,-3-2 1 15,11 18-1-15,-4 5 1 16</inkml:trace>
  <inkml:trace contextRef="#ctx1" brushRef="#br4" timeOffset="782952.6098">14635 8700 91 0,'-6'11'40'0,"6"-11"0"16,-6 10 0-16,6-10-34 15,15-3-3-15,10-2 1 16,5-2-1-16,6-4-1 16,1-4 0-16,2-3-1 15,-4 0 0-15,-6-4 0 16,-7 2 0-16,-12 1 0 15,-6 4 0-15,-13 3 0 16,-8 7 0-16,-8 8 0 16,-5 7 0-16,-5 11-1 15,0 9 2-15,2 8 0 16,4 8-1-16,7-1 0 15,11-1-1-15,17-4-2 0,8-15-8 16,25 2-13-16,-4-29-12 16,25-3-8-16,-1-19 0 15,17-3-2-15</inkml:trace>
  <inkml:trace contextRef="#ctx1" brushRef="#br4" timeOffset="783686.3896">15600 8581 95 0,'-10'-13'37'16,"10"13"2"-16,-14 15-2 16,4 3-33-16,-4 2 0 0,5 10-1 15,-5 2 1-15,4 10-1 16,-1-4 1-16,8-1-3 15,-1-4 2-15,9-6-2 16,4-8 1-16,5-8-1 16,6-11-1-16,5-13 1 15,2-6-2-15,0-5 2 16,2-6-2-16,-3 0 1 15,-2-1-1-15,-4 3 1 16,-6 8-1-16,0 4 1 16,-14 16 0-16,12-8 0 15,-12 8 1-15,2 19-1 16,-2 2 1-16,0 5 0 15,1 3 0-15,4 5-1 0,3-2 1 16,2-3 0-16,4-4 0 16,5-5 0-16,5-9-1 15,4-12 0-15,1-9 1 16,1-11 0-16,-2-6-1 15,0-7 1-15,-3-5-3 16,-6-4 2-16,-3 0-3 16,-3-2 0-16,-3 8-3 15,-5-1-1-15,9 20-12 16,-16-17-12-16,16 22-8 15,-7-6-1-15,7 14 1 16</inkml:trace>
  <inkml:trace contextRef="#ctx1" brushRef="#br4" timeOffset="783883.3306">16310 8523 89 0,'2'26'38'16,"-11"-1"0"-16,3 12 2 16,-11-9-28-16,4 13-6 15,-4-3 0-15,6-1-3 16,0-5 0-16,4-4-3 15,5-4 0-15,2-11-3 16,9-2-6-16,-5-22-22 16,13-1-9-16,-5-14 1 15,9-2-2-15</inkml:trace>
  <inkml:trace contextRef="#ctx1" brushRef="#br4" timeOffset="784048.281">16260 8177 104 0,'0'0'37'16,"-7"15"-2"-16,7-15-13 16,19-6-58-16,11-2 0 15,0-10-1-15,11-2-1 16</inkml:trace>
  <inkml:trace contextRef="#ctx1" brushRef="#br4" timeOffset="784280.2115">16670 8002 107 0,'-22'31'41'0,"7"16"1"16,-10 2-1-16,5 19-36 16,-1 7 0-16,5 10-1 15,0 5 1-15,-2 4-4 16,3 1 0-16,4-3-1 15,5-9-1-15,2-14-2 16,9-12-2-16,1-31-9 16,25-5-21-16,-5-39-6 15,19-10 0-15,-5-26 0 16</inkml:trace>
  <inkml:trace contextRef="#ctx1" brushRef="#br4" timeOffset="784467.1554">17018 8013 109 0,'0'0'42'16,"3"29"1"-16,-22 24-1 15,2 24-28-15,-9 11-9 16,4 11-5-16,2-1 0 16,-1 0 0-16,7-3 0 15,0-23-18-15,17 6-13 16,-8-28-11-16,12-8 0 15,-6-19-2-15,8-9 1 16</inkml:trace>
  <inkml:trace contextRef="#ctx1" brushRef="#br4" timeOffset="784987.999">17743 8097 108 0,'0'0'39'16,"6"22"0"-16,-13 6-3 15,-1 23-34-15,-2 12 0 16,5 11-1-16,-3 9 0 15,-1 9 0-15,1-1 0 0,3-1-2 16,5-7-1-16,-3-19-8 16,17-4-26-16,-8-21-2 15,8-11 1-15,-14-28-3 16</inkml:trace>
  <inkml:trace contextRef="#ctx1" brushRef="#br4" timeOffset="785159.9475">17611 8665 118 0,'-19'-4'39'0,"19"4"1"16,-10 7-4-16,10-7-33 16,29 3-3-16,6-14-2 15,16 0-6-15,2-22-25 16,21 3-6-16,1-15-1 0,9 0 0 15</inkml:trace>
  <inkml:trace contextRef="#ctx1" brushRef="#br4" timeOffset="785511.8419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<inkml:trace contextRef="#ctx1" brushRef="#br4" timeOffset="785857.7381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<inkml:trace contextRef="#ctx1" brushRef="#br4" timeOffset="786165.6457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<inkml:trace contextRef="#ctx1" brushRef="#br4" timeOffset="786976.4024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<inkml:trace contextRef="#ctx1" brushRef="#br4" timeOffset="787338.293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<inkml:trace contextRef="#ctx1" brushRef="#br4" timeOffset="788081.0708">21748 8212 104 0,'-17'5'40'0,"1"-7"3"0,16 2-3 15,0 0-38-15,28-3 0 16,8-7-1-16,8 5 0 16,2 1 1-16,2 5-1 15,-4 5 0-15,-6 7 0 16,-9 4 0-16,-13 10 0 15,-18 7 0-15,-13 8 0 16,-15 4 0-16,-12 6 0 16,-7 1 1-16,-5 0-1 15,2-1 0-15,0 1 2 16,11-11-1-16,9-1 0 15,15-6-2-15,17-6 0 0,15-13 0 16,19-2 0 0,20-14 0-16,13-9 0 0,12-4 0 15,8-11 0-15,7-4-7 16,-2-8-1-16,10 10-14 15,-28-21-8-15,10 15-7 16,-22-11-4-16,-3 4-2 16,-16-4 3-16</inkml:trace>
  <inkml:trace contextRef="#ctx1" brushRef="#br4" timeOffset="788327.9968">22701 8099 109 0,'0'0'40'0,"-15"-6"3"0,10 22-3 15,-7 4-35-15,0 16-2 16,-5 12 0-16,-3 11 0 16,-2 10-1-16,-2 6-1 15,-2 1-1-15,2 2 2 16,3-5-2-16,8-14-2 15,10-9-1-15,3-16-5 16,21-4-15-16,-21-30-10 16,33 0-8-16,-17-21-2 15,10-2 0-15</inkml:trace>
  <inkml:trace contextRef="#ctx1" brushRef="#br4" timeOffset="788509.9422">22407 8491 119 0,'-30'-11'42'15,"30"11"1"-15,0 0-1 16,25 1-38-16,27-4-1 15,19-3-1-15,13-3-2 16,8-1-3-16,8 3-3 16,-5-13-9-16,8 21-14 15,-33-15-9-15,2 11-6 16,-23-4-1-16,-6 4 1 15</inkml:trace>
  <inkml:trace contextRef="#ctx1" brushRef="#br4" timeOffset="797601.2139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<inkml:trace contextRef="#ctx1" brushRef="#br4" timeOffset="797969.1036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<inkml:trace contextRef="#ctx1" brushRef="#br4" timeOffset="798308.0019">2812 9504 93 0,'0'-22'36'16,"0"22"1"-16,-16-10 0 15,3 15-30-15,-10 1-1 16,0 8-1-16,-7 4-1 16,3 8-1-16,-3 0 0 15,5 2-2-15,4-1 1 16,10-4-1-16,12-2-1 15,12-10-1-15,13-4-2 16,6-14-5-16,19 7-28 16,-7-16-2-16,13 7-1 15,-11-8-1-15</inkml:trace>
  <inkml:trace contextRef="#ctx1" brushRef="#br4" timeOffset="798749.869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<inkml:trace contextRef="#ctx1" brushRef="#br4" timeOffset="799087.7679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<inkml:trace contextRef="#ctx1" brushRef="#br4" timeOffset="799410.671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<inkml:trace contextRef="#ctx1" brushRef="#br4" timeOffset="799774.561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<inkml:trace contextRef="#ctx1" brushRef="#br4" timeOffset="800659.2962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<inkml:trace contextRef="#ctx1" brushRef="#br4" timeOffset="800988.1976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<inkml:trace contextRef="#ctx1" brushRef="#br4" timeOffset="801627.0059">7825 9232 88 0,'17'-18'37'15,"-12"2"0"-15,-5 16 0 16,6 13-32-16,-8 9 0 16,-5 7-2-16,0 10 0 0,-3 7-1 15,-3 10 0-15,-1 1 1 16,3 1-1-16,-3-3 1 15,3-3-1-15,5-10-1 16,2-9 1-16,6-11 0 16,4-9-1-16,7-12 0 15,5-11-1-15,3-9 0 16,4-3 0-16,1-5 0 15,1-5-1-15,1 4 1 16,-4 0-1-16,-1 5 1 16,-5 9-1-16,-1 8 0 15,-4 11 1-15,-4 6-1 16,-3 8 0-16,2 10-2 15,-2-3-2-15,9 10-6 0,-6-15-19 16,16 5-8-16,-3-14 0 16,16-1-1-16</inkml:trace>
  <inkml:trace contextRef="#ctx1" brushRef="#br4" timeOffset="802008.8913">8398 9532 90 0,'-16'-19'38'0,"4"13"-1"16,-12-7 2-16,8 21-33 15,-9-5-1-15,5 14 0 16,-4 3-2-16,2 8 0 16,3 2 0-16,4 2 0 0,4-1-1 15,5-1 0-15,6-3 0 16,7-9 0-16,7-8-1 15,5-7 0-15,10-9 0 16,2-6-1-16,3-10 0 16,2-3-1-16,-1-5 0 15,-1-1 1-15,-6 0-1 16,-5 1 0-16,-7 6 0 15,-6 4 1-15,-7 9-1 16,-3 11 1-16,-13 3 1 16,2 13-1-16,-3 6 0 15,-1 6 0-15,7 7-1 16,1-3-2-16,11 5-1 15,2-13-5-15,23 7-15 0,-5-24-13 16,16 1-2-16,-2-17 0 16,12-4 1-16</inkml:trace>
  <inkml:trace contextRef="#ctx1" brushRef="#br4" timeOffset="802347.7892">8871 9481 100 0,'0'0'38'15,"-14"-7"1"-15,14 7-1 16,-19 13-33-16,14 1-2 15,-4 4 0-15,7 8-1 16,-6 1 0-16,7 9 0 16,-4 1 0-16,4 3 0 15,1-3 0-15,5-5 0 16,5-5-1-16,4-12-1 0,8-10 1 15,6-13 0-15,8-13-1 16,0-13 1-16,4-9 0 16,-2-8-1-16,-2-3 1 15,-6-2 0-15,-8 0 0 16,-8 4-1-16,-7 8 0 15,-6 8-2-15,-8 11 0 16,-2 4-3-16,9 21-7 16,-17-3-14-16,19 25-14 15,-5-9 0-15,15 19-1 16,-2-7 0-16</inkml:trace>
  <inkml:trace contextRef="#ctx1" brushRef="#br4" timeOffset="802781.6594">9339 9498 89 0,'0'0'36'0,"-4"11"2"16,4-11 1-16,10 22-33 16,0-16-2-16,8 5 1 15,2-4-2-15,5 2 1 16,2-6-2-16,8-5 1 0,-1-6-2 15,2-3 1-15,-7-7-1 16,-1-2 0-16,-3-2 0 16,-8-1-1-16,-6 0 0 15,-11 2-1-15,-13 5 1 16,-7 3 0-16,-6 8 0 15,-10 11 0-15,-4 7 1 16,-5 15 0-16,2 7 1 16,5 9 0-16,6 5 0 15,12 1-1-15,12 0 0 16,14-11-3-16,17-1-4 15,3-25-14-15,29 3-19 16,-5-18-2-16,13-2 0 16,-2-14-1-16</inkml:trace>
  <inkml:trace contextRef="#ctx1" brushRef="#br4" timeOffset="803279.51">10686 9353 88 0,'17'-25'37'0,"-11"-2"1"16,2 16 0-16,-8 11-33 15,0 0-1-15,-19 25-1 16,6 9-1-16,-1 9-1 0,-1 7 0 15,1 8-2-15,4-2-1 16,8 4-6-16,-3-15-25 16,22 0-4-16,1-16 1 15,13-7-2-15</inkml:trace>
  <inkml:trace contextRef="#ctx1" brushRef="#br4" timeOffset="804435.1632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<inkml:trace contextRef="#ctx1" brushRef="#br4" timeOffset="805133.9535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<inkml:trace contextRef="#ctx1" brushRef="#br4" timeOffset="805343.8905">13299 9128 103 0,'-15'5'39'0,"-7"11"0"0,3 21-3 15,-6 2-34-15,4 12 0 16,3 4 0-16,-1 8-1 16,4-1 0-16,5 0 0 15,3-3-3-15,-1-12-2 16,12 5-10-16,-7-25-21 15,12-3-4-15,-9-24 1 16,21 0-2-16</inkml:trace>
  <inkml:trace contextRef="#ctx1" brushRef="#br4" timeOffset="805725.7755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<inkml:trace contextRef="#ctx1" brushRef="#br4" timeOffset="808456.95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<inkml:trace contextRef="#ctx1" brushRef="#br4" timeOffset="809388.6767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<inkml:trace contextRef="#ctx1" brushRef="#br4" timeOffset="809883.5282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<inkml:trace contextRef="#ctx1" brushRef="#br4" timeOffset="810192.4355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<inkml:trace contextRef="#ctx1" brushRef="#br4" timeOffset="811235.1226">15652 9895 68 0,'0'0'34'0,"0"0"0"15,0 0 0-15,-9-10-28 16,-4-8-2-16,3 2 0 15,-9-9 0-15,-2 0-1 16,-7-9 0-16,2-4-1 16,-5-6 1-16,2-2-1 15,-3-7 1-15,8 1-1 16,0-4-1-16,7 3 0 15,7 4-1-15,5 5 0 16,8 6 1-16,7 6 0 0,5 8 0 16,8 4 0-1,5 4 1-15,1 3-1 0,5 7 0 16,-7 2 0-16,-1 9-1 15,-6 9 1-15,-9 9-1 16,-11 13 1-16,-14 11 0 16,-2 13-1-16,-11 4 1 15,0 10 1-15,-5 1-1 16,7-1 1-16,5-5-2 15,9-8 2-15,15-11-2 16,14-17 0-16,14-10-3 16,13-19-3-16,25-4-27 15,-2-24-5-15,14 0 1 16,-3-13-2-16</inkml:trace>
  <inkml:trace contextRef="#ctx1" brushRef="#br4" timeOffset="811925.9153">16245 9549 85 0,'0'0'35'16,"-26"9"2"-16,9 8-1 15,-6-2-30-15,1 10 1 16,-6 4-2-16,6 5 0 16,0 0-1-16,7 3 0 15,4-4-2-15,8-4-1 0,9-7 0 16,12-8-1-16,7-10 0 15,7-7-2-15,7-7 0 16,-1-11-1-16,4-1 0 16,-8-7 0-16,-1-1 0 15,-8-1 0-15,-7 0 1 16,-9 2 0-16,-6 5 3 15,-3 1-1-15,-3 4 2 16,-1 5 0-16,0 3 1 16,4 11-2-16,3-13 2 15,8 11 0-15,3-2-1 16,5 4 1-16,2-2-2 15,5 3 1-15,-4 3-1 16,-2 6 1-16,-3 4-1 0,-7 6 1 16,-6 1-2-16,-7 6 2 15,-5 2-1-15,-3 1 0 16,-2-1 0-16,-1-6 0 15,4-5-1-15,4-5 1 16,6-13-1-16,0 0 0 16,18-12 0-16,2-6 1 15,7-5-1-15,2-1 0 16,1-5 0-16,1 4-1 15,-4 5 2-15,-5 4-3 16,-2 3 3-16,-8 9-2 16,-12 4 1-16,15 10 0 15,-15 6 0-15,0 3 1 16,-2 8-2-16,-1-1 1 0,5 7-3 15,0-9 0-15,10 1-5 16,-12-25-14-16,39 10-16 16,-10-27 0-16,16-6-1 15,0-18 1-15</inkml:trace>
  <inkml:trace contextRef="#ctx1" brushRef="#br4" timeOffset="812121.8565">17195 9231 108 0,'0'0'38'0,"-18"-9"2"16,6 31-2-16,-16 15-31 15,6 10-4-15,-3 7-1 16,1 7-1-16,4 3-1 16,5-3-1-16,4-3-1 15,7-9-2-15,9-2-2 0,0-23-7 16,20 1-23-16,-6-20-3 15,17-7 1-15,-11-14 0 16</inkml:trace>
  <inkml:trace contextRef="#ctx1" brushRef="#br4" timeOffset="812571.7215">17284 9571 102 0,'1'-10'36'15,"-11"-1"3"-15,10 11-3 16,-25 12-30-16,14 5 1 16,1-1-4-16,7 7 1 15,6 0-2-15,1 5 1 16,8-5-2-16,8-2 1 15,3-5-1-15,3-6 0 16,3-7 0-16,3-9-1 0,-1-8 0 16,2-7 0-16,0-7 1 15,-5-2-3-15,-3-4 2 16,-3 4 0-16,-6 5-1 15,-3 9 0-15,-13 16 0 16,0 0 0-16,-3 40 1 16,-14 7 0-16,-6 21 0 15,-9 18 0-15,-4 14-3 16,-5 5 4-16,0-1-2 15,0-3 2-15,6-11-2 16,4-14 2-16,8-23-1 16,7-19 1-16,16-34 0 15,0 0 1-15,-3-29 0 0,12-15 0 16,2-15 0-16,3-11-1 15,2-12 0-15,4-8-3 16,4 4 1-16,-3 0-4 16,5 15-3-16,-8-6-18 15,10 29-14-15,-10 3 1 16,10 22-1-16,-11 5 0 15</inkml:trace>
  <inkml:trace contextRef="#ctx1" brushRef="#br4" timeOffset="813046.5789">18294 9330 106 0,'0'0'38'16,"-22"7"0"-16,11 14-3 15,-8-2-33-15,2 11-1 16,-3 7-1-16,2 6 1 16,7 4-2-16,3-3-3 15,16 9-17-15,1-22-15 16,19-4-1-16,4-18 1 15,16-9-3-15</inkml:trace>
  <inkml:trace contextRef="#ctx1" brushRef="#br4" timeOffset="813337.4917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<inkml:trace contextRef="#ctx1" brushRef="#br4" timeOffset="814014.2886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<inkml:trace contextRef="#ctx1" brushRef="#br4" timeOffset="814193.2348">20070 9023 96 0,'-24'35'36'0,"-12"9"2"0,5 19-1 16,-5 8-26-16,7 5-8 15,2 2-3-15,9-3 0 16,10-1-4-16,-1-21-11 16,18 2-22-16,-1-19 1 15,14-5-1-15,0-22-1 16</inkml:trace>
  <inkml:trace contextRef="#ctx1" brushRef="#br4" timeOffset="814546.129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<inkml:trace contextRef="#ctx1" brushRef="#br4" timeOffset="814772.0612">20750 9410 98 0,'-11'-7'39'16,"-10"-1"0"-16,6 15 1 15,-11 4-28-15,5 6-8 16,1 7 0-16,0 9-1 15,5 0-1-15,4 4 0 16,7-3-1-16,5-5 0 0,15-8-1 16,10-12-1-1,12-11-3-15,9-16-3 0,22 2-20 16,-7-27-12-16,22 0 0 15,-10-14-1-15,0 1-1 16</inkml:trace>
  <inkml:trace contextRef="#ctx1" brushRef="#br4" timeOffset="814951.0074">21217 9211 112 0,'-36'53'40'16,"7"15"1"-16,-3-8-2 15,3 7-36-15,10-4-2 16,5-3 0-16,5-7-1 15,4-8-3-15,10-3-6 0,-10-18-27 16,16-1-3-16,-11-23 0 16,14 10-1-16</inkml:trace>
  <inkml:trace contextRef="#ctx1" brushRef="#br4" timeOffset="815995.6939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<inkml:trace contextRef="#ctx1" brushRef="#br4" timeOffset="816295.6039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<inkml:trace contextRef="#ctx1" brushRef="#br4" timeOffset="816439.5608">22504 9733 115 0,'0'0'43'0,"-22"-12"2"15,6 11-2-15,-11-19-34 16,9 6-9-16,5 2 0 15,4-9 0-15,9 21-13 16,0-32-21-16,9 19-10 16,-9-8 0-16,6 7-2 15</inkml:trace>
  <inkml:trace contextRef="#ctx1" brushRef="#br5" timeOffset="830287.4052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<inkml:trace contextRef="#ctx1" brushRef="#br5" timeOffset="830496.3425">2145 11557 74 0,'10'-56'38'16,"-14"14"0"-16,4 42 0 0,-23 11-29 16,6 38-2-16,-5 18-3 15,2 16-2-15,-5 15-1 16,4 11 0-16,2 4 0 15,2-3-2-15,7-9-1 16,3-12-2-16,7-13-1 16,1-20-3-16,13-8-28 15,-9-27-1-15,8-7-1 16,-6-25 1-16</inkml:trace>
  <inkml:trace contextRef="#ctx1" brushRef="#br5" timeOffset="831472.0497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<inkml:trace contextRef="#ctx1" brushRef="#br5" timeOffset="831787.9549">4010 12045 91 0,'7'-15'39'16,"-15"-2"1"-16,8 17 0 16,-30 3-35-16,11 9 0 15,-6 7-3-15,-2 9 1 16,0-1-2-16,4 6 1 0,2 0-1 15,9-3 0-15,6-7 0 16,12-4 0-16,12-15 0 16,11-4-1-16,8-6 0 15,4-3 1-15,-1 0-1 16,0 1 0-16,-7 6 1 15,-7 7-1-15,-12 10 0 16,-12 12 1-16,-15 4-1 16,-5 9 1-16,-9 2-2 15,-3 0 1-15,2 0-1 16,-2-7-2-16,12-4-4 15,-1-21-10-15,25 11-15 16,-6-21-8-16,14-8-2 0,-2-11-2 16</inkml:trace>
  <inkml:trace contextRef="#ctx1" brushRef="#br5" timeOffset="832810.648">5254 12093 52 0,'15'-10'37'0,"-8"-8"0"15,4 7 0-15,-16-9-16 16,5 9-14-16,-12-1-1 16,-1 6-2-16,-11 3 1 15,-2 9-1-15,-13 5-1 0,1 15 0 16,-8 6 0-16,1 9 0 16,-2 4-1-16,6 6 0 15,4-2-1-15,10-2 0 16,11-8 0-16,12-7 0 15,15-11-1-15,15-16 1 16,16-15 0-16,10-10-1 16,5-11 1-16,8-13-1 15,-3-4 0-15,-4-3 1 16,-9 0-1-16,-9 4 0 15,-12 9 0-15,-10 9 0 16,-13 9 0-16,-5 20 0 16,-19 2 0-16,0 18 0 15,-2 10 0-15,-1 7 0 0,4 7 0 16,7 2 0-16,11-5 0 15,12-5 0-15,16-12-1 16,15-9 0-16,11-15-1 16,6-14-1-16,10-5 0 15,-2-12-2-15,-1-5 1 16,-9-3-1-16,-7 1 1 15,-15 1 0-15,-7 7 2 16,-10 3 2-16,-12 10 1 16,-7 17 1-16,0 0 1 15,-18 3 0-15,0 16 1 16,-2 13-1-16,-2 6 0 15,1 6-1-15,1 2 0 16,5 3 0-16,0-6-1 16,5-2 0-16,5-9 1 0,3-7-1 15,4-12 1-15,-2-13-1 16,19-4 1-16,-4-16-1 15,1-11 1-15,4-8-1 16,-2-8 0-16,2-4 0 16,0-1-1-16,-4 3 0 15,-4 7 0-15,-1 6 0 16,-4 12-1-16,2 8 1 15,3 9-2-15,2 3-1 16,9 10-2-16,4-4-4 16,18 14-10-16,-8-20-9 15,25 13-6-15,-12-14-7 16,10 3 0-16,-7-8 1 15</inkml:trace>
  <inkml:trace contextRef="#ctx1" brushRef="#br5" timeOffset="833154.5448">6298 12019 93 0,'-29'22'41'16,"14"7"1"-16,1-14-2 16,20 3-34-16,10-8-3 15,14-6 0-15,10-8-1 16,10-8-1-16,1-5 0 15,2-4 0-15,-6-4 0 16,-8-4-1-16,-8 0 1 16,-13-1 0-16,-11 1-1 15,-16 7 3-15,-10 5-3 0,-10 12 0 16,-10 10 1-16,-9 17-1 15,-5 15 1-15,-1 14-1 16,3 11 1-16,7 6-2 16,11 1 1-16,18-3 0 15,20-10-1-15,16-14-3 16,26-9-8-16,5-29-12 15,33 1-11-15,-3-25-7 16,21-7-3-16,5-20 1 16</inkml:trace>
  <inkml:trace contextRef="#ctx1" brushRef="#br5" timeOffset="854204.228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<inkml:trace contextRef="#ctx1" brushRef="#br5" timeOffset="854429.1605">8644 11300 93 0,'0'0'40'0,"-12"-6"1"16,1 32-2-16,-5 8-38 15,1 12 1-15,-3 15 0 16,-2 15 1-16,-5 14-3 16,-2 9 0-16,-2 3 0 15,-1-3-2-15,6-4-1 0,0-16-5 16,22-6-30-16,-6-27-5 15,18-12 3-15,3-30-1 16</inkml:trace>
  <inkml:trace contextRef="#ctx1" brushRef="#br5" timeOffset="854955.0027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<inkml:trace contextRef="#ctx1" brushRef="#br5" timeOffset="855412.865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<inkml:trace contextRef="#ctx1" brushRef="#br5" timeOffset="855622.8023">10235 11360 102 0,'0'0'42'0,"-23"17"2"16,3 16-2-16,-4 4-39 16,-4 15 2-16,-2 9-3 15,-1 11 1-15,3 6-2 16,5 2-2-16,6 1-1 15,4-9-2-15,14 1-5 16,-6-24-33-16,29-6-1 16,-5-22-1-16,16-10 0 0</inkml:trace>
  <inkml:trace contextRef="#ctx1" brushRef="#br5" timeOffset="855953.703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<inkml:trace contextRef="#ctx1" brushRef="#br5" timeOffset="856294.6006">8195 12701 83 0,'46'-24'45'16,"31"-23"0"-16,39 2-1 15,18-8-37-15,34 0-2 16,21 1 0-16,13 12-1 15,9 11-2-15,-3 11-2 0,-4 9 0 16,-8 6-3-16,-16 9-1 16,-17-4-3-16,-15 13-10 15,-40-24-7-15,-9 16-7 16,-42-21-10-16,-14-3-2 15,-28-13 2-15</inkml:trace>
  <inkml:trace contextRef="#ctx1" brushRef="#br5" timeOffset="857222.322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<inkml:trace contextRef="#ctx1" brushRef="#br5" timeOffset="857418.2635">12720 11786 87 0,'0'0'40'0,"15"13"0"16,-22-3 2-16,4 18-33 16,-12 0-5-16,1 9-2 15,-1 4-1-15,0 3-2 16,2-3 0-16,4-4-1 15,9-3-3-15,0-19-4 16,23-5-27-16,-8-25-4 16,17-8-1-16,2-20 1 15</inkml:trace>
  <inkml:trace contextRef="#ctx1" brushRef="#br5" timeOffset="857562.2202">12821 11440 89 0,'-45'-33'40'0,"-7"2"-1"15,9 19 2-15,-4 8-37 16,22 5-3-16,25-1-5 15,0 0-24-15,17-1-12 16,19-11 1-16,21 4-2 16</inkml:trace>
  <inkml:trace contextRef="#ctx1" brushRef="#br5" timeOffset="857778.1555">13210 11285 96 0,'-1'35'41'15,"-14"4"1"-15,9 11-2 16,0 2-36-16,1 14 0 15,-4 3-1-15,0 4-2 16,-1 5 0-16,2 1-2 16,-3-5 1-16,3-7-3 15,1-7-2-15,-4-20-10 16,16 0-20-16,-9-26-6 15,4-14 0-15,12-7-1 16</inkml:trace>
  <inkml:trace contextRef="#ctx1" brushRef="#br5" timeOffset="857951.1036">13105 11797 96 0,'-21'-6'41'16,"21"6"1"-16,-20 15-1 16,24 2-35-16,-4-17-4 15,29-8-3-15,5-6-2 16,7-11-3-16,18 4-16 15,-2-21-17-15,16 2-2 16,-5-13-1-16,6 6 1 16</inkml:trace>
  <inkml:trace contextRef="#ctx1" brushRef="#br5" timeOffset="858267.0088">13711 11267 92 0,'-26'51'42'0,"-16"9"1"0,6 17-1 15,-6 1-35-15,3 7-2 16,0-1-1-16,7-2-1 15,4-10-1-15,9-9-1 16,10-13 0-16,12-15-3 16,9-16 2-16,15-17 0 15,6-12 0-15,15-15-1 16,-1-13 1-16,7-4 2 15,-1-9-2-15,-2 0 1 16,-6 5-2-16,-7 10 2 16,-10 9-1-16,-8 11 3 15,-6 14-4-15,-10 16-1 16,-4 15-1-16,-6 4-5 15,9 17-11-15,-8-13-22 0,17 7-1 16,2-10-4-16,18 0 3 16</inkml:trace>
  <inkml:trace contextRef="#ctx1" brushRef="#br5" timeOffset="858814.8444">15298 11669 87 0,'-9'-11'37'16,"-11"-4"2"-16,-1 10 2 15,-15-5-35-15,-5 9-2 16,-7 2 0-16,-1 10 1 16,-7 5-2-16,4 13 2 15,2 2-2-15,8 6-2 16,9-3 1-16,15 2-1 15,12-6 1-15,19-7-4 16,12-9 3-16,16-16-3 16,13-10 2-16,12-7 3 0,2-9-3 15,3-8 1-15,-4-3-1 16,-9 2 1-16,-10 5-2 15,-10 5 2-15,-11 9-1 16,-11 11-1-16,-16 7 1 16,4 29 2-16,-12 5-2 15,-3 7-2-15,0 4 0 16,1 1-2-16,9 4-6 15,1-17-10-15,28 1-19 16,-3-21-5-16,25-5 1 16,7-16 1-16</inkml:trace>
  <inkml:trace contextRef="#ctx1" brushRef="#br5" timeOffset="859205.727">16819 11171 86 0,'-17'-48'40'0,"-20"8"-2"16,1 25-4-16,-12 8-29 15,-2 20-1-15,-5 21 0 16,2 26 0-16,0 17-3 16,4 15 3-16,10 1-2 15,6 7 2-15,11-1-4 16,11-7-2-16,11-11-3 15,3-26-11-15,19-2-22 16,-2-24-3-16,11-6-1 16,-9-22 0-16</inkml:trace>
  <inkml:trace contextRef="#ctx1" brushRef="#br5" timeOffset="859708.5762">16241 11659 78 0,'-13'-9'42'0,"13"9"-1"16,16-3 0-16,16 7-20 15,10-8-21-15,10-5-2 16,18 0-2-16,-1-5-2 16,11 8-4-16,-9-14-6 15,13 20-10-15,-23-14 2 16,5 19 10-16,-22-7 7 15,-11 6 6-15,-14 5 3 16,-19-9 5-16,1 27 6 16,-28-19 11-16,13 17 2 15,-19-8-10-15,7 10-4 16,-6-1-6-16,6 6-2 0,3-4 0 15,9 0-2-15,6 0 1 16,8-6-4-16,14-8 2 16,11-8-3-16,10-12 3 15,8-3 2-15,6-10-2 16,1-4 2-16,0-6-3 15,-5 0 2-15,-8-2-2 16,-6 4 1-16,-8 7 0 16,-7-1-3-16,-6 10 3 15,-10 11-3-15,0 0 2 16,0 0 2-16,-4 23-2 15,-4 4 1-15,1 6-2 16,3-1-2-16,4 1 0 16,4-6-4-16,16 0-6 0,-2-30-20 15,29-1-8-15,0-24-1 16,19-6 1-16</inkml:trace>
  <inkml:trace contextRef="#ctx1" brushRef="#br5" timeOffset="860084.4634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<inkml:trace contextRef="#ctx1" brushRef="#br5" timeOffset="860887.2225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<inkml:trace contextRef="#ctx1" brushRef="#br5" timeOffset="861293.1007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<inkml:trace contextRef="#ctx1" brushRef="#br5" timeOffset="861488.0422">20690 11068 94 0,'-30'3'39'0,"6"41"0"15,-16 20-2-15,3 21-32 16,-7 11-2-16,7 10 0 15,0 1-2-15,4-3-3 16,13-2-3-16,-4-24-19 16,22-5-14-16,2-22-1 15,15-8 0-15,0-27-3 16</inkml:trace>
  <inkml:trace contextRef="#ctx1" brushRef="#br5" timeOffset="862156.8415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<inkml:trace contextRef="#ctx1" brushRef="#br5" timeOffset="862359.7806">22048 11576 99 0,'-25'15'41'15,"-14"0"1"-15,6 14 1 16,-11-3-36-16,7 7 0 15,3-4-3-15,7 5 1 16,7-5-4-16,12-7-2 16,16-3-3-16,5-17-10 0,23 12-19 15,-8-25-12-15,15 7 3 16,-6-15-2-16</inkml:trace>
  <inkml:trace contextRef="#ctx1" brushRef="#br5" timeOffset="862821.642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<inkml:trace contextRef="#ctx1" brushRef="#br5" timeOffset="863260.5103">23221 11138 76 0,'-5'-10'40'15,"5"10"-2"-15,0 0 1 16,-9 25-27-16,1 8-9 16,6 15 0-16,-6 10-1 15,1 10 0-15,-3 4-1 16,1 4 1-16,1 1-5 15,1-13-3-15,19 1-29 16,-10-19-4-16,14-6 0 16,4-16-1-16</inkml:trace>
  <inkml:trace contextRef="#ctx1" brushRef="#br5" timeOffset="863635.397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<inkml:trace contextRef="#ctx1" brushRef="#br5" timeOffset="864056.2715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<inkml:trace contextRef="#ctx1" brushRef="#br5" timeOffset="864701.078">24366 11691 106 0,'0'15'42'16,"0"-15"-2"-16,12 10-1 15,7-13-36-15,11-4-3 16,7-4 0-16,7-5-1 16,1-1 1-16,0-1-2 15,-5-1 2-15,-4-1-1 16,-11 4 1-16,-6-1 1 15,-16 4-1-15,-3 13 1 16,-31-14 0-16,2 17 1 16,-7 8-1-16,-4 5 0 15,-4 6 0-15,6 7 2 0,11 0-3 16,10 0 2-16,16-4-3 15,16-5 1-15,21-10-4 16,16-8 0-16,19-2-1 16,1-11-2-16,9-1 1 15,1-4 0-15,0 2 2 16,-10-2 0-16,-13 7 3 15,-15 3 1-15,-17 6 2 16,-10 8 2-16,-20 6-1 16,-14 14 1-16,-15 4-1 15,-3 7 0-15,-7 2 0 16,2 2-1-16,4-6 1 15,7-2-3-15,10-6 2 16,7-11-3-16,12-18 3 0,0 0 0 16,17 0-1-1,1-15 1-15,-2-6 0 0,3-5 0 16,-1-8 0-16,5 1 2 15,-3-4-2-15,4 3 0 16,2-1 0-16,3 6-1 16,4 4 0-16,9 3-1 15,4 10-2-15,-3 1-5 16,16 14-5-16,-20-10-7 15,20 15-18-15,-20-9-8 16,5 6 0-16,-12-6 0 16</inkml:trace>
  <inkml:trace contextRef="#ctx1" brushRef="#br5" timeOffset="866508.5356">1270 13305 66 0,'26'-30'37'16,"-9"-3"0"-16,4 14-2 16,-19 0-29-16,-2 19 0 15,-13-9-1-15,-8 23-1 0,-15 9 0 16,-6 13 0-16,-8 2-2 15,0 5 0-15,6-4-1 16,11-1 0-16,13-6-1 16,16-7 0-16,17-7 0 15,18-12 0-15,13-6 0 16,10-4 0-16,6-1 0 15,-1-1-1-15,-2 0 1 16,-12 1 0-16,-11 5-1 16,-12 10 0-16,-16 2 1 15,-13 10 0-15,-12 4 0 16,-11 5 0-16,0 1-1 15,-6-2-2-15,11 6-10 16,-8-19-23-16,24-1-1 0,9-16-2 16,18-15 0-16</inkml:trace>
  <inkml:trace contextRef="#ctx1" brushRef="#br5" timeOffset="866801.4477">1924 13274 82 0,'4'18'40'16,"-24"3"-1"-16,0 16 1 15,-16 5-36-15,9 4 0 16,3-3-2-16,8 4 1 16,9-6-1-16,11-10 0 15,17-13 0-15,11-14-1 16,12-14 1-16,7-17-2 15,2-12 1-15,-2-7-1 0,-4-6 1 16,-12-1-2-16,-14 8 0 16,-18 5-2-16,-15 15-1 15,-17 12-1-15,-8 22-3 16,-13-2-14-16,13 19-16 15,-4-6-1-15,19 8-2 16,9-15 2-16</inkml:trace>
  <inkml:trace contextRef="#ctx1" brushRef="#br5" timeOffset="867595.2094">3379 13123 82 0,'3'-20'38'15,"-3"20"0"-15,0 0-2 16,-19 15-34-16,-2 13-2 15,-4 11 1-15,-5 7 0 16,-3 12 0-16,-4 2 1 16,2 0 0-16,2-5-1 15,10-5 0-15,7-11 1 16,10-11-1-16,6-28 0 15,23 3 0-15,4-25-1 16,7-12 0-16,2-14 1 16,2-7 0-16,-1-8 0 15,-5-3-1-15,-4 0 1 0,-8 7 0 16,-9 6 0-16,-3 13 0 15,-5 6-1-15,-2 15 0 16,-1 19 1-16,0 0-1 16,-5 16 1-16,9 8 0 15,3 5-1-15,7 1 1 16,6-2 0-16,13-6 0 15,7-10 0-15,10-7 0 16,9-11 0-16,4-7 0 16,2-7 0-16,-4-3-1 15,-4-3 1-15,-10 5-1 16,-12 3 1-16,-8 5-1 15,-18 11 0-15,-9 2 0 16,-9 29 0-16,-11 3 0 16,-3 12-1-16,-1 6 0 0,-2 7-2 15,4 1 0-15,11-2-3 16,6-8-2-16,22-2-7 15,-3-29-11-15,34 3-12 16,-5-23-1-16,14-1-1 16,-2-16 2-16</inkml:trace>
  <inkml:trace contextRef="#ctx1" brushRef="#br5" timeOffset="867943.1051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<inkml:trace contextRef="#ctx1" brushRef="#br5" timeOffset="868399.968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<inkml:trace contextRef="#ctx1" brushRef="#br5" timeOffset="868820.8417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<inkml:trace contextRef="#ctx1" brushRef="#br5" timeOffset="869144.7445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<inkml:trace contextRef="#ctx1" brushRef="#br5" timeOffset="869614.6035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<inkml:trace contextRef="#ctx1" brushRef="#br5" timeOffset="869805.5462">6950 13217 95 0,'-15'34'42'0,"-16"2"0"15,4 18-2-15,-6-5-38 16,0 8-1-16,9-3-1 15,3-2-1-15,12-5-1 0,6-13-2 16,18 0-11-16,-15-34-13 16,48-1-13-16,-18-23 0 15,16-6-2-15,-7-21 3 16</inkml:trace>
  <inkml:trace contextRef="#ctx1" brushRef="#br5" timeOffset="869947.5036">6980 13016 92 0,'-26'-13'38'0,"12"16"2"15,-1-3-10-15,9 13-32 16,15 11-11-16,0-11-26 16,17 7 1-16,-1-10-2 15,10 8 1-15</inkml:trace>
  <inkml:trace contextRef="#ctx1" brushRef="#br5" timeOffset="870278.404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<inkml:trace contextRef="#ctx1" brushRef="#br5" timeOffset="870759.26">7910 13242 87 0,'-10'-11'42'0,"1"24"1"0,-13-3-1 16,11 10-37-16,-11 4-2 16,4 4-1-16,-2 1-1 15,6 1-1-15,1-5 1 16,6-5-2-16,5-9 1 15,2-11 1-15,14 0-1 16,1-13 0-16,2-10 1 16,0-1 0-16,2-10-1 15,2-1 1-15,-2-3-1 16,-1 4 1-16,-3 3-2 15,-1 7 2-15,-4 10-1 16,-10 14 0-16,13-3 0 16,-11 18 1-16,1 7-1 0,-4 4 0 15,2 1 0-15,7-1 0 16,1-5 1-16,9-12-2 15,8-13 1-15,12-14-1 16,8-9 2-16,7-8 0 16,3-5-1-16,1-2 1 15,-5 3 0-15,-4 11 0 16,-11 16-1-16,-12 17 1 15,-21 20 0-15,-12 13-2 16,-10 12-1-16,-10 6-4 16,2 9-4-16,-7-9-4 15,18 8-4-15,-18-32-11 16,41 6-6-16,-4-28-9 15,31-9 1-15</inkml:trace>
  <inkml:trace contextRef="#ctx1" brushRef="#br5" timeOffset="871570.0167">9356 13116 71 0,'6'15'40'0,"-12"1"-2"15,-3 17 0-15,-10-6-33 16,1 10-2-16,-3-5 1 16,4 2-1-16,-2-6 0 15,6-2-1-15,5-9 0 16,7-6-1-16,1-11 0 15,22-5 1-15,1-8-1 0,4-6-1 16,5-10 1-16,4-2 1 16,1-5-2-16,1-1 2 15,-4-2-2-15,0 5 1 16,-7 4-1-16,-2 5 1 15,-6 11-1-15,-2 10 0 16,-17 4 1-16,15 26-1 16,-13 6 0-16,-3 9-1 15,0 6 0-15,-4 4-2 16,4 6 0-16,-3-10-4 15,14 8-10-15,-6-33-14 16,17 0-9-16,2-21-1 16,12-9 0-16</inkml:trace>
  <inkml:trace contextRef="#ctx1" brushRef="#br5" timeOffset="871945.9039">9860 13177 89 0,'-16'31'40'0,"0"-7"2"15,17 6-3-15,8-14-36 16,17-4-1-16,9-10 1 16,9-4-1-16,6-11 0 15,4-5 0-15,-2-7-1 16,-6-7 1-16,-7 0-2 15,-9-1 1-15,-14 0 0 0,-9 0-1 16,-12 5 0-16,-8 7 0 16,-10 11 1-16,-9 9-1 15,-8 11 0-15,-3 15 0 16,-1 11 0-16,3 9 0 15,2 5 0-15,10 1 0 16,15-3 0-16,12-5 0 16,18-10-1-16,14-13-2 15,23-11-2-15,6-16-4 16,24 4-12-16,-12-28-12 15,18 6-7-15,-13-14-3 16,4 3 2-16</inkml:trace>
  <inkml:trace contextRef="#ctx1" brushRef="#br5" timeOffset="872282.802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<inkml:trace contextRef="#ctx1" brushRef="#br5" timeOffset="872628.699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<inkml:trace contextRef="#ctx1" brushRef="#br5" timeOffset="872906.6156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<inkml:trace contextRef="#ctx1" brushRef="#br5" timeOffset="873403.4665">13071 12607 61 0,'-5'-24'40'16,"5"13"-1"-16,0 11 1 16,-4 13-18-16,-3 9-20 15,5 16 0-15,-5 17 1 16,1 13-2-16,-5 7 1 15,2 6-1-15,5 3 0 16,0-5-1-16,6-5-3 16,2-25-10-16,16-4-26 15,-10-23-1-15,8-7-1 16,-6-22 1-16</inkml:trace>
  <inkml:trace contextRef="#ctx1" brushRef="#br5" timeOffset="873830.3384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<inkml:trace contextRef="#ctx1" brushRef="#br5" timeOffset="874490.1404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<inkml:trace contextRef="#ctx1" brushRef="#br5" timeOffset="874686.0816">15496 12829 93 0,'8'29'42'15,"-7"19"-1"-15,-22-4 0 16,1 3-37-16,-12 10-2 16,2 1 1-16,0-1-2 15,4-6-1-15,9-6-1 16,9-14-3-16,16-6-3 0,6-27-11 15,25 3-14-15,-5-30-9 16,17-3 0-16,-4-20 1 16</inkml:trace>
  <inkml:trace contextRef="#ctx1" brushRef="#br5" timeOffset="875045.9736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<inkml:trace contextRef="#ctx1" brushRef="#br5" timeOffset="875392.8695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<inkml:trace contextRef="#ctx1" brushRef="#br5" timeOffset="875974.694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<inkml:trace contextRef="#ctx1" brushRef="#br5" timeOffset="876441.554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<inkml:trace contextRef="#ctx1" brushRef="#br5" timeOffset="877239.3154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<inkml:trace contextRef="#ctx1" brushRef="#br5" timeOffset="877854.1309">20955 12613 60 0,'-6'-26'38'16,"2"8"1"-16,-7 1-1 16,11 17-20-16,-22 0-14 15,12 16 1-15,1 12-1 16,-3 13-1-16,-1 12-1 15,-1 13 0-15,-2 7 0 16,0 2-2-16,4-1 0 16,1-6-2-16,6-3-6 15,-5-23-16-15,16-3-15 16,-6-23 0-16,0-16 0 15,13-1-1-15</inkml:trace>
  <inkml:trace contextRef="#ctx1" brushRef="#br5" timeOffset="878043.0742">20630 12918 99 0,'-19'1'41'16,"3"-7"0"-16,16 6-1 16,29 1-36-16,9-12-2 15,21-6-2-15,19-7-2 16,13 0-2-16,6-14-5 15,13 14-12-15,-19-18-13 16,4 12-6-16,-16-7 0 16,-4 7 1-16</inkml:trace>
  <inkml:trace contextRef="#ctx1" brushRef="#br5" timeOffset="878425.959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<inkml:trace contextRef="#ctx1" brushRef="#br5" timeOffset="878764.8576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<inkml:trace contextRef="#ctx1" brushRef="#br5" timeOffset="879724.5696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<inkml:trace contextRef="#ctx1" brushRef="#br5" timeOffset="880147.4427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<inkml:trace contextRef="#ctx1" brushRef="#br5" timeOffset="880551.3215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<inkml:trace contextRef="#ctx1" brushRef="#br5" timeOffset="880708.274">3578 13927 94 0,'-31'33'38'15,"4"30"2"-15,-11 4-6 16,5 17-32-16,6 4-1 15,7 0-3-15,7-2-2 16,7-13-5-16,21 4-24 16,-6-25-7-16,18-5-3 15,-2-22 2-15</inkml:trace>
  <inkml:trace contextRef="#ctx1" brushRef="#br5" timeOffset="881382.0722">3585 14500 71 0,'8'19'41'16,"-8"-19"-2"-16,31 15 1 16,2-17-37-16,5-4-1 15,5-11 2-15,5 0-2 16,-1-8 1-16,-1 0-2 15,-6-4 1-15,-6 2-2 16,-11-2 1-16,-7 4-1 16,-11 4 0-16,-10 2 0 15,-8 8-1-15,-7 5 1 0,-3 10 0 16,-4 11 1-16,-3 10-1 15,1 9 1-15,3 9 0 16,4 3 0-16,6 2 0 16,11 0 1-16,9-8-1 15,9-8 0-15,11-13 0 16,11-11-1-16,8-14 1 15,6-10-1-15,0-8 0 16,1-7 0-16,-5-2 0 16,-4-1 1-16,-10 4-1 15,-8 3 0-15,-9 9 0 16,-6 7 0-16,-8 11 1 15,0 0-1-15,-12 21 0 16,2 3 0-16,-1 4 1 0,2 3-1 16,-1 1 0-16,5 0 0 15,1-8 0-15,8-6 0 16,-4-18 0-16,23 4 0 15,-6-20 0-15,5-9 1 16,4-6-1-16,-1-6 1 16,-1-2 0-16,-2 0-1 15,-3 7 1-15,-3 4 0 16,-4 12-1-16,-12 16 1 15,14-2-1-15,-12 17 0 16,-1 10-1-16,-2 5 0 16,1 8-2-16,2-1-1 15,5 8-5-15,-2-15-1 16,15 9-5-16,-8-25-6 0,27 10-6 15,-12-26-5-15,27 4-3 16,-5-17-4-16</inkml:trace>
  <inkml:trace contextRef="#ctx1" brushRef="#br5" timeOffset="881735.9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<inkml:trace contextRef="#ctx1" brushRef="#br5" timeOffset="882075.864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<inkml:trace contextRef="#ctx1" brushRef="#br5" timeOffset="882768.6561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<inkml:trace contextRef="#ctx1" brushRef="#br5" timeOffset="882931.6072">7380 14021 66 0,'-30'-7'40'0,"1"23"-1"16,-9 10 2-16,6 27-29 15,-2 4-7-15,6 16-2 16,2 2-1-16,5 2-2 16,12 1-1-16,3-10-1 15,11-3-6-15,1-28-13 16,22 7-18-16,-6-26-1 15,12-7-1-15,-2-18 0 16</inkml:trace>
  <inkml:trace contextRef="#ctx1" brushRef="#br5" timeOffset="883277.5034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<inkml:trace contextRef="#ctx1" brushRef="#br5" timeOffset="883472.4449">8236 14308 86 0,'-29'23'41'15,"-13"-1"2"-15,11 15-1 16,-10-1-39-16,12 4 0 15,4 2-1-15,12 0-1 0,13-6 0 16,13-8-2-16,19-7-2 16,7-18-2-16,22-5-6 15,-4-27-13-15,29 2-9 16,-13-21-9-16,15-4 0 15,-8-13 1-15</inkml:trace>
  <inkml:trace contextRef="#ctx1" brushRef="#br5" timeOffset="883637.3954">8784 14022 85 0,'-34'44'40'16,"3"26"1"-16,-11 9 0 16,8 13-37-16,-6-1-3 15,5-2-3-15,10-1-4 0,-2-21-16 16,20 3-16-16,-2-26-3 15,13-11-3-15,-4-33 2 16</inkml:trace>
  <inkml:trace contextRef="#ctx1" brushRef="#br5" timeOffset="884659.0888">8422 14334 82 0,'0'0'43'15,"0"0"0"-15,33 4 1 16,-4 0-36-16,14-8-6 15,9 0 1-15,2-2-2 0,1 1 1 16,-5 3-2-16,-8 4 1 16,-5 5 0-16,-12 10-1 15,-12 8 0-15,-10 8 0 16,-6 5 0-16,-6 5 0 15,-3-2 1-15,-1 1-1 16,-1-5 0-16,2-6-1 16,7-10 1-16,1-10 0 15,4-11 0-15,11-7 0 16,1-11 0-16,7-10-1 15,-1-9 1-15,7-3 0 16,0-4 0-16,-3 4 0 16,0 2 0-16,-3 7 0 15,-4 9 0-15,-1 5 0 0,-4 13 0 16,1 5 0-16,0 4-1 15,4 3 1-15,5-4 0 16,5 1 0-16,4-4-1 16,6-3 1-16,0-4 0 15,-2-1 0-15,-1 0 0 16,-7-1 1-16,-6 2-1 15,-19 6 0-15,10-1 0 16,-10 1 0-16,-24 23 0 16,4-1 0-16,-3 6 0 15,-1 9 0-15,-1 2 0 16,6 6 0-16,1-4 0 15,8 0 0-15,8-7 1 16,8-7-1-16,8-10 0 0,10-11 0 16,5-12 0-16,4-11 0 15,3-10-1-15,-1-6 0 16,-3-10 1-16,-7-5-1 15,-6-1 0-15,-8 2 0 16,-9 6 1-16,-8 7 0 16,-4 10 0-16,-6 11 0 15,0 10 1-15,-1 11-1 16,4 7 1-16,5 2-1 15,8 4 1-15,6-5-1 16,10-4 0-16,11-7 1 16,7-3-1-16,4-9 1 15,6-3-1-15,-1-1 1 16,-3-1-1-16,-3 3 1 15,-8 3 0-15,-6 7 0 0,-9 9-1 16,-10 7 1-16,-12 7 0 16,-4 11-1-16,-10 1 0 15,3 5 0-15,-1-2 0 16,2-2 0-16,4-8 0 15,11-11-1-15,3-18 1 16,23-1-1-16,8-19 1 16,5-14 0-16,7-5 0 15,2-10 0-15,3 0 0 16,-7 5 1-16,-3 6-1 15,-14 17 1-15,-10 15-1 16,-13 17-1-16,-10 13 0 0,-5 15-2 16,-12 2-6-16,10 12-2 15,-9-14-3-15,22 9-9 16,-13-28-6-16,33 9-1 15,-17-29-6-15,47 1 2 16,-8-11-3-16</inkml:trace>
  <inkml:trace contextRef="#ctx1" brushRef="#br5" timeOffset="885207.9241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<inkml:trace contextRef="#ctx1" brushRef="#br5" timeOffset="885664.7869">11563 13704 74 0,'0'0'41'0,"-15"9"-2"15,9 13 3-15,-11 10-38 16,6 11 0-16,-7 10-1 15,-1 12-1-15,-5 9 0 16,3 6-1-16,-2 0 0 16,5-2-1-16,3-5-2 15,3-17-2-15,14-3-3 0,-9-30-16 16,26 1-18-16,-8-22 0 15,10-6 0-15,-8-18 0 16</inkml:trace>
  <inkml:trace contextRef="#ctx1" brushRef="#br5" timeOffset="886100.6562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<inkml:trace contextRef="#ctx1" brushRef="#br5" timeOffset="886791.4489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<inkml:trace contextRef="#ctx1" brushRef="#br5" timeOffset="887106.3544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<inkml:trace contextRef="#ctx1" brushRef="#br5" timeOffset="887429.2575">14703 14226 56 0,'3'-22'39'0,"4"11"1"15,-14-8 0-15,7 19-24 16,-26-9-5-16,2 16-4 16,-10 5-2-16,-4 11-2 15,-5 4-1-15,-1 7 0 16,4-1-2-16,8 3 1 15,15-4-2-15,16-7 1 16,20-10-3-16,17-18-5 16,30 4-13-16,0-27-9 15,33 6-5-15,-12-20-6 16,14 6 1-16</inkml:trace>
  <inkml:trace contextRef="#ctx1" brushRef="#br5" timeOffset="888194.028">15093 14134 87 0,'-54'12'41'16,"9"12"-1"-16,-11-2 2 15,12 9-37-15,5 4-2 16,8 4-1-16,9 0-1 16,13 0 0-16,5-1 0 15,13-6-1-15,9-6 1 16,8-9-2-16,9-12 1 15,7-11-1-15,2-8 0 16,1-9 0-16,-1-8 0 16,-5-6-1-16,-4-1 1 15,-7-2 0-15,-7 0 1 0,-4 2-1 16,-5 6 1-16,-4 4 0 15,2 4 0-15,-2 6 0 16,2 5 1-16,0 4 0 16,3 7 0-16,2 3 1 15,2 1 0-15,1 5 0 16,0 0-1-16,1 1 1 15,-2 1-1-15,0 2 0 16,-1 2 0-16,-5 7-1 16,-4 4 0-16,-5 5 1 15,-5 6-1-15,-9 6 0 16,-2 1 0-16,-4 1 0 15,-1-2 0-15,2-8 0 16,5-10 0-16,9-10 0 16,3-13 0-16,28-22 0 0,1-8 0 15,9-11 0-15,6-8 1 16,3-5-1-16,2 0 0 15,-4 3 1-15,-10 9-1 16,-6 10 1-16,-9 11-1 16,-8 13 1-16,-12 8-1 15,-4 20 0-15,-7 3 0 16,-4 6 0-16,4 1 0 15,0 1 0-15,9-7 0 16,4-6 0-16,11-9 0 16,3-9 1-16,7-7-1 15,5-6 1-15,1-5-1 16,0-2 1-16,-5 2-1 15,1 1 1-15,-7 4-1 0,0 6 1 16,-4 7-1-16,-14 0-1 16,17 24 0-16,-14-2-1 15,1 8-2-15,-9 1-3 16,5 10-5-16,-11-8-2 15,13 12-7-15,-12-25-6 16,22 16-1-16,-12-36-2 16,29 22-2-16,-3-26-1 15</inkml:trace>
  <inkml:trace contextRef="#ctx1" brushRef="#br5" timeOffset="888653.89">16275 14193 90 0,'-2'14'40'0,"2"-14"2"16,9 27-5-16,3-17-33 15,10 0-1-15,6-4-1 16,8-4 0-16,5-8-1 15,7-6 0-15,3-8 0 0,-4-4-1 16,-6-3-1-16,-8-1 1 16,-12 0-1-16,-16 5 2 15,-11 1-1-15,-17 11 1 16,-13 8-1-16,-10 11 1 15,-9 11 0-15,-4 11 1 16,0 9-1-16,7 6 0 16,4 4 0-16,18 0-1 15,16-5 0-15,17-8-1 16,21-9-4-16,11-19-5 15,27 4-7-15,-6-30-8 16,25 11-7-16,-22-27-2 16,16 6-6-16,-13-13-2 15</inkml:trace>
  <inkml:trace contextRef="#ctx1" brushRef="#br5" timeOffset="890936.2051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<inkml:trace contextRef="#ctx1" brushRef="#br5" timeOffset="891146.1421">18201 13573 73 0,'-21'-10'37'16,"-5"26"0"-16,-10 12 0 16,9 19-34-16,-5 13-1 15,9 11 1-15,3 6-2 16,6 3-1-16,9-1-1 0,4-7-4 15,9 1-7-15,-5-17-25 16,10-5 1-16,-7-19-2 16,6-5 1-16</inkml:trace>
  <inkml:trace contextRef="#ctx1" brushRef="#br5" timeOffset="891693.9777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<inkml:trace contextRef="#ctx1" brushRef="#br5" timeOffset="892136.844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<inkml:trace contextRef="#ctx1" brushRef="#br5" timeOffset="892354.779">19632 13648 88 0,'-14'10'41'0,"-19"4"-2"16,4 23 2-16,-13 1-36 15,5 19-3-15,4 7-1 0,-1 6-1 16,10 3-1-16,0-5-3 16,13 3-6-16,-5-23-13 15,23 3-17-15,-7-18 0 16,15-7-1-16,-4-18 1 15</inkml:trace>
  <inkml:trace contextRef="#ctx1" brushRef="#br5" timeOffset="892707.6735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<inkml:trace contextRef="#ctx1" brushRef="#br5" timeOffset="892836.6348">20010 14277 82 0,'-13'15'42'16,"-4"-20"-2"-16,17 5-2 15,-20-4-40-15,3-19-24 16,10 10-15-16,-9-8-1 15,9 5-3-15,-14-5 1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01:12:57.16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4321B24C-C346-4412-8F5A-27E2619D49D7}" emma:medium="tactile" emma:mode="ink">
          <msink:context xmlns:msink="http://schemas.microsoft.com/ink/2010/main" type="inkDrawing"/>
        </emma:interpretation>
      </emma:emma>
    </inkml:annotationXML>
    <inkml:trace contextRef="#ctx0" brushRef="#br0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  <inkml:trace contextRef="#ctx0" brushRef="#br0" timeOffset="-1763.4707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  <inkml:trace contextRef="#ctx0" brushRef="#br0" timeOffset="232.9302">7061 15268 64 0,'-17'-18'41'15,"-12"2"-1"-15,3 20 1 16,-7 10-38-16,0 13-1 15,2 18 0-15,5 15-2 16,0 12 1-16,6 10-1 16,4 2 0-16,6-1-2 15,6-3-2-15,3-14-3 16,15-4-29-16,-11-22-4 15,13-9 0-15,-16-31-1 16</inkml:trace>
    <inkml:trace contextRef="#ctx0" brushRef="#br0" timeOffset="-900.7296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  <inkml:trace contextRef="#ctx0" brushRef="#br0" timeOffset="-1411.57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  <inkml:trace contextRef="#ctx0" brushRef="#br0" timeOffset="-570.8286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  <inkml:trace contextRef="#ctx0" brushRef="#br0" timeOffset="-1763.4707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  <inkml:trace contextRef="#ctx0" brushRef="#br0" timeOffset="-1411.57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  <inkml:trace contextRef="#ctx0" brushRef="#br0" timeOffset="-900.7296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  <inkml:trace contextRef="#ctx0" brushRef="#br0" timeOffset="-570.8286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  <inkml:trace contextRef="#ctx0" brushRef="#br0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  <inkml:trace contextRef="#ctx0" brushRef="#br0" timeOffset="232.9302">7061 15268 64 0,'-17'-18'41'15,"-12"2"-1"-15,3 20 1 16,-7 10-38-16,0 13-1 15,2 18 0-15,5 15-2 16,0 12 1-16,6 10-1 16,4 2 0-16,6-1-2 15,6-3-2-15,3-14-3 16,15-4-29-16,-11-22-4 15,13-9 0-15,-16-31-1 16</inkml:trace>
    <inkml:trace contextRef="#ctx0" brushRef="#br0" timeOffset="-6334.0991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  <inkml:trace contextRef="#ctx0" brushRef="#br0" timeOffset="-6205.1378">20010 14277 82 0,'-13'15'42'16,"-4"-20"-2"-16,17 5-2 15,-20-4-40-15,3-19-24 16,10 10-15-16,-9-8-1 15,9 5-3-15,-14-5 1 16</inkml:trace>
    <inkml:trace contextRef="#ctx0" brushRef="#br0" timeOffset="-2763.1707">2366 15842 48 0,'-16'13'38'0,"7"12"0"15,-11-5-1-15,5 8-33 16,0 0-1-16,6 0 1 0,-1-2-2 15,7 2 0-15,2-8 0 16,4-4 0-16,-3-16-1 16,23-1 1-16,-4-14-1 15,5-6 0-15,-2-6 0 16,6-3 0-16,-5 0 0 15,2 0-1-15,-7 6 1 16,-3 5-1-16,-1 4 1 16,-14 15-1-16,13-7 0 15,-13 7 0-15,6 18 0 16,-5 2 0-16,0 3 0 15,-2 6-1-15,4 3-2 16,-3-3-2-16,10 8-5 16,-7-18-29-16,17 5 0 15,-4-16-1-15,12 1 0 0</inkml:trace>
    <inkml:trace contextRef="#ctx0" brushRef="#br0" timeOffset="-3137.0586">2092 15540 23 0,'7'-17'35'16,"-7"17"3"-16,2 10-3 15,-2 14-25-15,-9 4-3 16,2 17-3-16,-7 8 2 15,0 15-3-15,-6 6 1 16,5 4-2-16,-2-1 2 16,3 1-3-16,6-9-6 0,-1-22-29 15,19-3-2-15,0-29-3 16,15-11 1-16</inkml:trace>
    <inkml:trace contextRef="#ctx0" brushRef="#br0" timeOffset="-2302.309">3484 15306 39 0,'0'0'35'0,"2"-12"0"16,0 29 0-16,-7 8-32 16,4 20 0-16,-5 10 0 15,4 19-3-15,-4 11 2 16,-1 11-2-16,0 3 1 0,-1-2-2 15,6-9 0-15,-2-16-5 16,9 1-12-16,-8-36-16 16,13-12-2-16,-10-25-1 15</inkml:trace>
    <inkml:trace contextRef="#ctx0" brushRef="#br0" timeOffset="-8105.5675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  <inkml:trace contextRef="#ctx0" brushRef="#br0" timeOffset="-7895.6305">18201 13573 73 0,'-21'-10'37'16,"-5"26"0"-16,-10 12 0 16,9 19-34-16,-5 13-1 15,9 11 1-15,3 6-2 16,6 3-1-16,9-1-1 0,4-7-4 15,9 1-7-15,-5-17-25 16,10-5 1-16,-7-19-2 16,6-5 1-16</inkml:trace>
    <inkml:trace contextRef="#ctx0" brushRef="#br0" timeOffset="-7347.7949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  <inkml:trace contextRef="#ctx0" brushRef="#br0" timeOffset="-6904.927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  <inkml:trace contextRef="#ctx0" brushRef="#br0" timeOffset="-6686.9936">19632 13648 88 0,'-14'10'41'0,"-19"4"-2"16,4 23 2-16,-13 1-36 15,5 19-3-15,4 7-1 0,-1 6-1 16,10 3-1-16,0-5-3 16,13 3-6-16,-5-23-13 15,23 3-17-15,-7-18 0 16,15-7-1-16,-4-18 1 15</inkml:trace>
    <inkml:trace contextRef="#ctx0" brushRef="#br0" timeOffset="-12250.3237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  <inkml:trace contextRef="#ctx0" brushRef="#br0" timeOffset="-11612.5151">14703 14226 56 0,'3'-22'39'0,"4"11"1"15,-14-8 0-15,7 19-24 16,-26-9-5-16,2 16-4 16,-10 5-2-16,-4 11-2 15,-5 4-1-15,-1 7 0 16,4-1-2-16,8 3 1 15,15-4-2-15,16-7 1 16,20-10-3-16,17-18-5 16,30 4-13-16,0-27-9 15,33 6-5-15,-12-20-6 16,14 6 1-16</inkml:trace>
    <inkml:trace contextRef="#ctx0" brushRef="#br0" timeOffset="-11935.4182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  <inkml:trace contextRef="#ctx0" brushRef="#br0" timeOffset="-13376.9857">11563 13704 74 0,'0'0'41'0,"-15"9"-2"15,9 13 3-15,-11 10-38 16,6 11 0-16,-7 10-1 15,-1 12-1-15,-5 9 0 16,3 6-1-16,-2 0 0 16,5-2-1-16,3-5-2 15,3-17-2-15,14-3-3 0,-9-30-16 16,26 1-18-16,-8-22 0 15,10-6 0-15,-8-18 0 16</inkml:trace>
    <inkml:trace contextRef="#ctx0" brushRef="#br0" timeOffset="-13833.8485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  <inkml:trace contextRef="#ctx0" brushRef="#br0" timeOffset="-12941.1164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  <inkml:trace contextRef="#ctx0" brushRef="#br0" timeOffset="-12250.3237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  <inkml:trace contextRef="#ctx0" brushRef="#br0" timeOffset="-11935.4182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  <inkml:trace contextRef="#ctx0" brushRef="#br0" timeOffset="-11612.5151">14703 14226 56 0,'3'-22'39'0,"4"11"1"15,-14-8 0-15,7 19-24 16,-26-9-5-16,2 16-4 16,-10 5-2-16,-4 11-2 15,-5 4-1-15,-1 7 0 16,4-1-2-16,8 3 1 15,15-4-2-15,16-7 1 16,20-10-3-16,17-18-5 16,30 4-13-16,0-27-9 15,33 6-5-15,-12-20-6 16,14 6 1-16</inkml:trace>
    <inkml:trace contextRef="#ctx0" brushRef="#br0" timeOffset="-16273.1165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  <inkml:trace contextRef="#ctx0" brushRef="#br0" timeOffset="-16110.1654">7380 14021 66 0,'-30'-7'40'0,"1"23"-1"16,-9 10 2-16,6 27-29 15,-2 4-7-15,6 16-2 16,2 2-1-16,5 2-2 16,12 1-1-16,3-10-1 15,11-3-6-15,1-28-13 16,22 7-18-16,-6-26-1 15,12-7-1-15,-2-18 0 16</inkml:trace>
    <inkml:trace contextRef="#ctx0" brushRef="#br0" timeOffset="-17305.80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  <inkml:trace contextRef="#ctx0" brushRef="#br0" timeOffset="-16273.1165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  <inkml:trace contextRef="#ctx0" brushRef="#br0" timeOffset="-16965.9086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  <inkml:trace contextRef="#ctx0" brushRef="#br0" timeOffset="-16110.1654">7380 14021 66 0,'-30'-7'40'0,"1"23"-1"16,-9 10 2-16,6 27-29 15,-2 4-7-15,6 16-2 16,2 2-1-16,5 2-2 16,12 1-1-16,3-10-1 15,11-3-6-15,1-28-13 16,22 7-18-16,-6-26-1 15,12-7-1-15,-2-18 0 16</inkml:trace>
    <inkml:trace contextRef="#ctx0" brushRef="#br0" timeOffset="-15764.2692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  <inkml:trace contextRef="#ctx0" brushRef="#br0" timeOffset="-15569.3277">8236 14308 86 0,'-29'23'41'15,"-13"-1"2"-15,11 15-1 16,-10-1-39-16,12 4 0 15,4 2-1-15,12 0-1 0,13-6 0 16,13-8-2-16,19-7-2 16,7-18-2-16,22-5-6 15,-4-27-13-15,29 2-9 16,-13-21-9-16,15-4 0 15,-8-13 1-15</inkml:trace>
    <inkml:trace contextRef="#ctx0" brushRef="#br0" timeOffset="-15404.3772">8784 14022 85 0,'-34'44'40'16,"3"26"1"-16,-11 9 0 16,8 13-37-16,-6-1-3 15,5-2-3-15,10-1-4 0,-2-21-16 16,20 3-16-16,-2-26-3 15,13-11-3-15,-4-33 2 16</inkml:trace>
    <inkml:trace contextRef="#ctx0" brushRef="#br0" timeOffset="-20615.813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  <inkml:trace contextRef="#ctx0" brushRef="#br0" timeOffset="-20276.915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  <inkml:trace contextRef="#ctx0" brushRef="#br0" timeOffset="-19317.203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  <inkml:trace contextRef="#ctx0" brushRef="#br0" timeOffset="-18894.3299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  <inkml:trace contextRef="#ctx0" brushRef="#br0" timeOffset="-18490.4511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  <inkml:trace contextRef="#ctx0" brushRef="#br0" timeOffset="-22600.217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  <inkml:trace contextRef="#ctx0" brushRef="#br0" timeOffset="-23067.077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  <inkml:trace contextRef="#ctx0" brushRef="#br0" timeOffset="-23995.799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  <inkml:trace contextRef="#ctx0" brushRef="#br0" timeOffset="-23648.9031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  <inkml:trace contextRef="#ctx0" brushRef="#br0" timeOffset="-23067.077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  <inkml:trace contextRef="#ctx0" brushRef="#br0" timeOffset="-22600.217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  <inkml:trace contextRef="#ctx0" brushRef="#br0" timeOffset="-21187.6417">20955 12613 60 0,'-6'-26'38'16,"2"8"1"-16,-7 1-1 16,11 17-20-16,-22 0-14 15,12 16 1-15,1 12-1 16,-3 13-1-16,-1 12-1 15,-1 13 0-15,-2 7 0 16,0 2-2-16,4-1 0 16,1-6-2-16,6-3-6 15,-5-23-16-15,16-3-15 16,-6-23 0-16,0-16 0 15,13-1-1-15</inkml:trace>
    <inkml:trace contextRef="#ctx0" brushRef="#br0" timeOffset="-21802.4572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  <inkml:trace contextRef="#ctx0" brushRef="#br0" timeOffset="-20998.6984">20630 12918 99 0,'-19'1'41'16,"3"-7"0"-16,16 6-1 16,29 1-36-16,9-12-2 15,21-6-2-15,19-7-2 16,13 0-2-16,6-14-5 15,13 14-12-15,-19-18-13 16,4 12-6-16,-16-7 0 16,-4 7 1-16</inkml:trace>
    <inkml:trace contextRef="#ctx0" brushRef="#br0" timeOffset="-26758.969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  <inkml:trace contextRef="#ctx0" brushRef="#br0" timeOffset="-26413.0736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  <inkml:trace contextRef="#ctx0" brushRef="#br0" timeOffset="-26135.157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  <inkml:trace contextRef="#ctx0" brushRef="#br0" timeOffset="-25638.3061">13071 12607 61 0,'-5'-24'40'16,"5"13"-1"-16,0 11 1 16,-4 13-18-16,-3 9-20 15,5 16 0-15,-5 17 1 16,1 13-2-16,-5 7 1 15,2 6-1-15,5 3 0 16,0-5-1-16,6-5-3 16,2-25-10-16,16-4-26 15,-10-23-1-15,8-7-1 16,-6-22 1-16</inkml:trace>
    <inkml:trace contextRef="#ctx0" brushRef="#br0" timeOffset="-25211.4342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  <inkml:trace contextRef="#ctx0" brushRef="#br0" timeOffset="-24551.6322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  <inkml:trace contextRef="#ctx0" brushRef="#br0" timeOffset="-24355.691">15496 12829 93 0,'8'29'42'15,"-7"19"-1"-15,-22-4 0 16,1 3-37-16,-12 10-2 16,2 1 1-16,0-1-2 15,4-6-1-15,9-6-1 16,9-14-3-16,16-6-3 0,6-27-11 15,25 3-14-15,-5-30-9 16,17-3 0-16,-4-20 1 16</inkml:trace>
    <inkml:trace contextRef="#ctx0" brushRef="#br0" timeOffset="-29236.2264">6950 13217 95 0,'-15'34'42'0,"-16"2"0"15,4 18-2-15,-6-5-38 16,0 8-1-16,9-3-1 15,3-2-1-15,12-5-1 0,6-13-2 16,18 0-11-16,-15-34-13 16,48-1-13-16,-18-23 0 15,16-6-2-15,-7-21 3 16</inkml:trace>
    <inkml:trace contextRef="#ctx0" brushRef="#br0" timeOffset="-29427.1691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  <inkml:trace contextRef="#ctx0" brushRef="#br0" timeOffset="-29094.269">6980 13016 92 0,'-26'-13'38'0,"12"16"2"15,-1-3-10-15,9 13-32 16,15 11-11-16,0-11-26 16,17 7 1-16,-1-10-2 15,10 8 1-15</inkml:trace>
    <inkml:trace contextRef="#ctx0" brushRef="#br0" timeOffset="-28763.368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  <inkml:trace contextRef="#ctx0" brushRef="#br0" timeOffset="-31098.6675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  <inkml:trace contextRef="#ctx0" brushRef="#br0" timeOffset="-30641.8046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  <inkml:trace contextRef="#ctx0" brushRef="#br0" timeOffset="-30220.9309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  <inkml:trace contextRef="#ctx0" brushRef="#br0" timeOffset="-29897.0281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  <inkml:trace contextRef="#ctx0" brushRef="#br0" timeOffset="-29427.1691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  <inkml:trace contextRef="#ctx0" brushRef="#br0" timeOffset="-29236.2264">6950 13217 95 0,'-15'34'42'0,"-16"2"0"15,4 18-2-15,-6-5-38 16,0 8-1-16,9-3-1 15,3-2-1-15,12-5-1 0,6-13-2 16,18 0-11-16,-15-34-13 16,48-1-13-16,-18-23 0 15,16-6-2-15,-7-21 3 16</inkml:trace>
    <inkml:trace contextRef="#ctx0" brushRef="#br0" timeOffset="-29094.269">6980 13016 92 0,'-26'-13'38'0,"12"16"2"15,-1-3-10-15,9 13-32 16,15 11-11-16,0-11-26 16,17 7 1-16,-1-10-2 15,10 8 1-15</inkml:trace>
    <inkml:trace contextRef="#ctx0" brushRef="#br0" timeOffset="-35406.374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  <inkml:trace contextRef="#ctx0" brushRef="#br0" timeOffset="-35781.2623">23221 11138 76 0,'-5'-10'40'15,"5"10"-2"-15,0 0 1 16,-9 25-27-16,1 8-9 16,6 15 0-16,-6 10-1 15,1 10 0-15,-3 4-1 16,1 4 1-16,1 1-5 15,1-13-3-15,19 1-29 16,-10-19-4-16,14-6 0 16,4-16-1-16</inkml:trace>
    <inkml:trace contextRef="#ctx0" brushRef="#br0" timeOffset="-36681.992">22048 11576 99 0,'-25'15'41'15,"-14"0"1"-15,6 14 1 16,-11-3-36-16,7 7 0 15,3-4-3-15,7 5 1 16,7-5-4-16,12-7-2 16,16-3-3-16,5-17-10 0,23 12-19 15,-8-25-12-15,15 7 3 16,-6-15-2-16</inkml:trace>
    <inkml:trace contextRef="#ctx0" brushRef="#br0" timeOffset="-36220.1306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  <inkml:trace contextRef="#ctx0" brushRef="#br0" timeOffset="-35781.2623">23221 11138 76 0,'-5'-10'40'15,"5"10"-2"-15,0 0 1 16,-9 25-27-16,1 8-9 16,6 15 0-16,-6 10-1 15,1 10 0-15,-3 4-1 16,1 4 1-16,1 1-5 15,1-13-3-15,19 1-29 16,-10-19-4-16,14-6 0 16,4-16-1-16</inkml:trace>
    <inkml:trace contextRef="#ctx0" brushRef="#br0" timeOffset="-35406.374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  <inkml:trace contextRef="#ctx0" brushRef="#br0" timeOffset="-34985.5011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  <inkml:trace contextRef="#ctx0" brushRef="#br0" timeOffset="-38957.3092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  <inkml:trace contextRef="#ctx0" brushRef="#br0" timeOffset="-38154.5501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  <inkml:trace contextRef="#ctx0" brushRef="#br0" timeOffset="-37748.6719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  <inkml:trace contextRef="#ctx0" brushRef="#br0" timeOffset="-37553.7304">20690 11068 94 0,'-30'3'39'0,"6"41"0"15,-16 20-2-15,3 21-32 16,-7 11-2-16,7 10 0 15,0 1-2-15,4-3-3 16,13-2-3-16,-4-24-19 16,22-5-14-16,2-22-1 15,15-8 0-15,0-27-3 16</inkml:trace>
    <inkml:trace contextRef="#ctx0" brushRef="#br0" timeOffset="-36884.9311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  <inkml:trace contextRef="#ctx0" brushRef="#br0" timeOffset="-36681.992">22048 11576 99 0,'-25'15'41'15,"-14"0"1"-15,6 14 1 16,-11-3-36-16,7 7 0 15,3-4-3-15,7 5 1 16,7-5-4-16,12-7-2 16,16-3-3-16,5-17-10 0,23 12-19 15,-8-25-12-15,15 7 3 16,-6-15-2-16</inkml:trace>
    <inkml:trace contextRef="#ctx0" brushRef="#br0" timeOffset="-36220.1306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  <inkml:trace contextRef="#ctx0" brushRef="#br0" timeOffset="-35781.2623">23221 11138 76 0,'-5'-10'40'15,"5"10"-2"-15,0 0 1 16,-9 25-27-16,1 8-9 16,6 15 0-16,-6 10-1 15,1 10 0-15,-3 4-1 16,1 4 1-16,1 1-5 15,1-13-3-15,19 1-29 16,-10-19-4-16,14-6 0 16,4-16-1-16</inkml:trace>
    <inkml:trace contextRef="#ctx0" brushRef="#br0" timeOffset="-35406.374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  <inkml:trace contextRef="#ctx0" brushRef="#br0" timeOffset="-34985.5011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  <inkml:trace contextRef="#ctx0" brushRef="#br0" timeOffset="-42747.172">8195 12701 83 0,'46'-24'45'16,"31"-23"0"-16,39 2-1 15,18-8-37-15,34 0-2 16,21 1 0-16,13 12-1 15,9 11-2-15,-3 11-2 0,-4 9 0 16,-8 6-3-16,-16 9-1 16,-17-4-3-16,-15 13-10 15,-40-24-7-15,-9 16-7 16,-42-21-10-16,-14-3-2 15,-28-13 2-15</inkml:trace>
    <inkml:trace contextRef="#ctx0" brushRef="#br0" timeOffset="-41819.450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  <inkml:trace contextRef="#ctx0" brushRef="#br0" timeOffset="-43418.9703">10235 11360 102 0,'0'0'42'0,"-23"17"2"16,3 16-2-16,-4 4-39 16,-4 15 2-16,-2 9-3 15,-1 11 1-15,3 6-2 16,5 2-2-16,6 1-1 15,4-9-2-15,14 1-5 16,-6-24-33-16,29-6-1 16,-5-22-1-16,16-10 0 0</inkml:trace>
    <inkml:trace contextRef="#ctx0" brushRef="#br0" timeOffset="-43088.0696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  <inkml:trace contextRef="#ctx0" brushRef="#br0" timeOffset="-42747.172">8195 12701 83 0,'46'-24'45'16,"31"-23"0"-16,39 2-1 15,18-8-37-15,34 0-2 16,21 1 0-16,13 12-1 15,9 11-2-15,-3 11-2 0,-4 9 0 16,-8 6-3-16,-16 9-1 16,-17-4-3-16,-15 13-10 15,-40-24-7-15,-9 16-7 16,-42-21-10-16,-14-3-2 15,-28-13 2-15</inkml:trace>
    <inkml:trace contextRef="#ctx0" brushRef="#br0" timeOffset="-41819.450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  <inkml:trace contextRef="#ctx0" brushRef="#br0" timeOffset="-44837.5446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  <inkml:trace contextRef="#ctx0" brushRef="#br0" timeOffset="-44612.6121">8644 11300 93 0,'0'0'40'0,"-12"-6"1"16,1 32-2-16,-5 8-38 15,1 12 1-15,-3 15 0 16,-2 15 1-16,-5 14-3 16,-2 9 0-16,-2 3 0 15,-1-3-2-15,6-4-1 0,0-16-5 16,22-6-30-16,-6-27-5 15,18-12 3-15,3-30-1 16</inkml:trace>
    <inkml:trace contextRef="#ctx0" brushRef="#br0" timeOffset="-44086.7699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  <inkml:trace contextRef="#ctx0" brushRef="#br0" timeOffset="-43628.907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  <inkml:trace contextRef="#ctx0" brushRef="#br0" timeOffset="-43418.9703">10235 11360 102 0,'0'0'42'0,"-23"17"2"16,3 16-2-16,-4 4-39 16,-4 15 2-16,-2 9-3 15,-1 11 1-15,3 6-2 16,5 2-2-16,6 1-1 15,4-9-2-15,14 1-5 16,-6-24-33-16,29-6-1 16,-5-22-1-16,16-10 0 0</inkml:trace>
    <inkml:trace contextRef="#ctx0" brushRef="#br0" timeOffset="-43088.0696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  <inkml:trace contextRef="#ctx0" brushRef="#br0" timeOffset="-68545.4301">2145 11557 74 0,'10'-56'38'16,"-14"14"0"-16,4 42 0 0,-23 11-29 16,6 38-2-16,-5 18-3 15,2 16-2-15,-5 15-1 16,4 11 0-16,2 4 0 15,2-3-2-15,7-9-1 16,3-12-2-16,7-13-1 16,1-20-3-16,13-8-28 15,-9-27-1-15,8-7-1 16,-6-25 1-16</inkml:trace>
    <inkml:trace contextRef="#ctx0" brushRef="#br0" timeOffset="-68754.3674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  <inkml:trace contextRef="#ctx0" brushRef="#br0" timeOffset="-67569.7229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  <inkml:trace contextRef="#ctx0" brushRef="#br1" timeOffset="-83046.0787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  <inkml:trace contextRef="#ctx0" brushRef="#br1" timeOffset="-84090.7652">21217 9211 112 0,'-36'53'40'16,"7"15"1"-16,-3-8-2 15,3 7-36-15,10-4-2 16,5-3 0-16,5-7-1 15,4-8-3-15,10-3-6 0,-10-18-27 16,16-1-3-16,-11-23 0 16,14 10-1-16</inkml:trace>
    <inkml:trace contextRef="#ctx0" brushRef="#br1" timeOffset="-82746.1687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  <inkml:trace contextRef="#ctx0" brushRef="#br1" timeOffset="-83046.0787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  <inkml:trace contextRef="#ctx0" brushRef="#br0" timeOffset="-68754.3674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  <inkml:trace contextRef="#ctx0" brushRef="#br1" timeOffset="-82602.2118">22504 9733 115 0,'0'0'43'0,"-22"-12"2"15,6 11-2-15,-11-19-34 16,9 6-9-16,5 2 0 15,4-9 0-15,9 21-13 16,0-32-21-16,9 19-10 16,-9-8 0-16,6 7-2 15</inkml:trace>
    <inkml:trace contextRef="#ctx0" brushRef="#br0" timeOffset="-68545.4301">2145 11557 74 0,'10'-56'38'16,"-14"14"0"-16,4 42 0 0,-23 11-29 16,6 38-2-16,-5 18-3 15,2 16-2-15,-5 15-1 16,4 11 0-16,2 4 0 15,2-3-2-15,7-9-1 16,3-12-2-16,7-13-1 16,1-20-3-16,13-8-28 15,-9-27-1-15,8-7-1 16,-6-25 1-16</inkml:trace>
    <inkml:trace contextRef="#ctx0" brushRef="#br1" timeOffset="-85995.1937">18294 9330 106 0,'0'0'38'16,"-22"7"0"-16,11 14-3 15,-8-2-33-15,2 11-1 16,-3 7-1-16,2 6 1 16,7 4-2-16,3-3-3 15,16 9-17-15,1-22-15 16,19-4-1-16,4-18 1 15,16-9-3-15</inkml:trace>
    <inkml:trace contextRef="#ctx0" brushRef="#br1" timeOffset="-84090.7652">21217 9211 112 0,'-36'53'40'16,"7"15"1"-16,-3-8-2 15,3 7-36-15,10-4-2 16,5-3 0-16,5-7-1 15,4-8-3-15,10-3-6 0,-10-18-27 16,16-1-3-16,-11-23 0 16,14 10-1-16</inkml:trace>
    <inkml:trace contextRef="#ctx0" brushRef="#br1" timeOffset="-85027.484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  <inkml:trace contextRef="#ctx0" brushRef="#br1" timeOffset="-85704.2809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  <inkml:trace contextRef="#ctx0" brushRef="#br1" timeOffset="-84848.5378">20070 9023 96 0,'-24'35'36'0,"-12"9"2"0,5 19-1 16,-5 8-26-16,7 5-8 15,2 2-3-15,9-3 0 16,10-1-4-16,-1-21-11 16,18 2-22-16,-1-19 1 15,14-5-1-15,0-22-1 16</inkml:trace>
    <inkml:trace contextRef="#ctx0" brushRef="#br1" timeOffset="-84495.6436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  <inkml:trace contextRef="#ctx0" brushRef="#br1" timeOffset="-84269.7114">20750 9410 98 0,'-11'-7'39'16,"-10"-1"0"-16,6 15 1 15,-11 4-28-15,5 6-8 16,1 7 0-16,0 9-1 15,5 0-1-15,4 4 0 16,7-3-1-16,5-5 0 0,15-8-1 16,10-12-1-1,12-11-3-15,9-16-3 0,22 2-20 16,-7-27-12-16,22 0 0 15,-10-14-1-15,0 1-1 16</inkml:trace>
    <inkml:trace contextRef="#ctx0" brushRef="#br1" timeOffset="-89653.0959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  <inkml:trace contextRef="#ctx0" brushRef="#br1" timeOffset="-89158.2444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  <inkml:trace contextRef="#ctx0" brushRef="#br1" timeOffset="-93315.9971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  <inkml:trace contextRef="#ctx0" brushRef="#br1" timeOffset="-89653.0959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  <inkml:trace contextRef="#ctx0" brushRef="#br1" timeOffset="-90584.81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  <inkml:trace contextRef="#ctx0" brushRef="#br1" timeOffset="-89158.2444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  <inkml:trace contextRef="#ctx0" brushRef="#br2" timeOffset="-546122.4842">20171 7652 117 0,'141'7'34'0,"-6"-7"-31"0,4-9-12 15,-3 0-29-15,7 3-3 16</inkml:trace>
    <inkml:trace contextRef="#ctx0" brushRef="#br3" timeOffset="-582468.1184">23269 10593 119 0,'56'-1'43'0,"-12"5"-2"0,-17-6-11 16,-8-20-54-16,11 5-20 15,1-12 1-15,16-6-4 16,6-8 0-16</inkml:trace>
    <inkml:trace contextRef="#ctx0" brushRef="#br3" timeOffset="-582611.1327">21223 10728 110 0,'68'18'37'0,"6"-6"-28"16,12-7-8-16,7-9-41 15,28-1-1-15</inkml:trace>
    <inkml:trace contextRef="#ctx0" brushRef="#br3" timeOffset="-582768.1484">19179 10662 107 0,'78'13'37'15,"-4"-1"-4"-15,0-1-31 16,-11-7-40-16,12 2 0 15,0-10-3-15</inkml:trace>
    <inkml:trace contextRef="#ctx0" brushRef="#br3" timeOffset="-582912.1628">17215 10803 102 0,'69'15'41'0,"-2"4"0"15,-11-7-2-15,2-6-36 16,1 6-17-16,-5-15-23 15,13 0-3-15,-3-14 1 16,13 3-3-16</inkml:trace>
    <inkml:trace contextRef="#ctx0" brushRef="#br3" timeOffset="-583061.1777">15788 10774 103 0,'58'24'41'0,"-19"-10"0"0,1 3-3 15,-14-4-38-15,5-18-13 16,9 6-24-16,-4-12-3 15,11 3 0-15,3-12-1 16</inkml:trace>
    <inkml:trace contextRef="#ctx0" brushRef="#br3" timeOffset="-583219.1935">14731 10795 114 0,'19'15'42'15,"4"4"0"-15,-9-13-5 16,3-13-50-16,17 8-25 15,-4-12-4-15,10 0 1 16,0-9-2-16</inkml:trace>
    <inkml:trace contextRef="#ctx0" brushRef="#br3" timeOffset="-583385.2101">13786 10860 114 0,'0'0'38'0,"0"0"-9"16,17-2-28-16,2-13-43 15,18 6 0-15,-1-10-1 16</inkml:trace>
    <inkml:trace contextRef="#ctx0" brushRef="#br3" timeOffset="-583219.1935">14731 10795 114 0,'19'15'42'15,"4"4"0"-15,-9-13-5 16,3-13-50-16,17 8-25 15,-4-12-4-15,10 0 1 16,0-9-2-16</inkml:trace>
    <inkml:trace contextRef="#ctx0" brushRef="#br3" timeOffset="-583061.1777">15788 10774 103 0,'58'24'41'0,"-19"-10"0"0,1 3-3 15,-14-4-38-15,5-18-13 16,9 6-24-16,-4-12-3 15,11 3 0-15,3-12-1 16</inkml:trace>
    <inkml:trace contextRef="#ctx0" brushRef="#br3" timeOffset="-582912.1628">17215 10803 102 0,'69'15'41'0,"-2"4"0"15,-11-7-2-15,2-6-36 16,1 6-17-16,-5-15-23 15,13 0-3-15,-3-14 1 16,13 3-3-16</inkml:trace>
    <inkml:trace contextRef="#ctx0" brushRef="#br3" timeOffset="-582768.1484">19179 10662 107 0,'78'13'37'15,"-4"-1"-4"-15,0-1-31 16,-11-7-40-16,12 2 0 15,0-10-3-15</inkml:trace>
    <inkml:trace contextRef="#ctx0" brushRef="#br3" timeOffset="-582611.1327">21223 10728 110 0,'68'18'37'0,"6"-6"-28"16,12-7-8-16,7-9-41 15,28-1-1-15</inkml:trace>
    <inkml:trace contextRef="#ctx0" brushRef="#br3" timeOffset="-582468.1184">23269 10593 119 0,'56'-1'43'0,"-12"5"-2"0,-17-6-11 16,-8-20-54-16,11 5-20 15,1-12 1-15,16-6-4 16,6-8 0-16</inkml:trace>
    <inkml:trace contextRef="#ctx0" brushRef="#br3" timeOffset="-585511.423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  <inkml:trace contextRef="#ctx0" brushRef="#br3" timeOffset="-585872.458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  <inkml:trace contextRef="#ctx0" brushRef="#br3" timeOffset="-585248.3964">10689 10473 105 0,'-22'-6'40'15,"-16"-1"2"-15,-1 15-2 16,-18 4-35-16,0 12-1 0,-2 8-1 15,2 12-1-15,1 6 0 16,8 2-1-16,13-1 0 16,11-2-1-16,23-10-1 15,16-12 0-15,23-14-4 16,16-18-6-16,31 0-22 15,-1-20-9-15,14 2 1 16,-2-15-2-16</inkml:trace>
    <inkml:trace contextRef="#ctx0" brushRef="#br3" timeOffset="-584847.35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  <inkml:trace contextRef="#ctx0" brushRef="#br3" timeOffset="-584497.32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  <inkml:trace contextRef="#ctx0" brushRef="#br3" timeOffset="-583979.2695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  <inkml:trace contextRef="#ctx0" brushRef="#br3" timeOffset="-587765.6481">5744 9974 92 0,'1'-11'37'16,"-1"11"0"-16,-15 42 0 15,3 11-34-15,3 18-1 16,-3 17-1-16,2 16 1 15,-1 12-2-15,4 3 1 16,0-4-2-16,5-5 0 16,3-11-2-16,1-18-4 0,11-6-11 15,-9-27-20-15,9-12 1 16,-9-21-2-16,-4-15 2 15</inkml:trace>
    <inkml:trace contextRef="#ctx0" brushRef="#br3" timeOffset="-587586.6306">5470 10835 102 0,'-24'-9'39'0,"1"-3"1"16,23 12-3-16,0 0-32 16,23-2-2-16,16-8-2 15,16-8-3-15,15-5-2 16,9-19-10-16,21 1-25 15,0-17 1-15,9 2 1 0,-13-13-5 16</inkml:trace>
    <inkml:trace contextRef="#ctx0" brushRef="#br3" timeOffset="-587217.593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  <inkml:trace contextRef="#ctx0" brushRef="#br3" timeOffset="-587043.576">6822 10637 100 0,'-5'-30'39'0,"5"30"1"16,-13-13-1-16,11 30-33 15,-12 12-1-15,4 14-2 16,-3 6-1-16,5 3 0 16,2 4-2-16,4-8-1 15,8-4-2-15,4-18-3 16,14-5-21-16,-2-25-13 15,13-8 1-15,-9-23-2 16,12-6 2-16</inkml:trace>
    <inkml:trace contextRef="#ctx0" brushRef="#br3" timeOffset="-589205.7921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  <inkml:trace contextRef="#ctx0" brushRef="#br3" timeOffset="-588523.724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  <inkml:trace contextRef="#ctx0" brushRef="#br3" timeOffset="-588876.7592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  <inkml:trace contextRef="#ctx0" brushRef="#br1" timeOffset="-95762.2626">10686 9353 88 0,'17'-25'37'0,"-11"-2"1"16,2 16 0-16,-8 11-33 15,0 0-1-15,-19 25-1 16,6 9-1-16,-1 9-1 0,-1 7 0 15,1 8-2-15,4-2-1 16,8 4-6-16,-3-15-25 16,22 0-4-16,1-16 1 15,13-7-2-15</inkml:trace>
    <inkml:trace contextRef="#ctx0" brushRef="#br1" timeOffset="-94606.6094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  <inkml:trace contextRef="#ctx0" brushRef="#br1" timeOffset="-93907.8191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  <inkml:trace contextRef="#ctx0" brushRef="#br1" timeOffset="-93697.8821">13299 9128 103 0,'-15'5'39'0,"-7"11"0"0,3 21-3 15,-6 2-34-15,4 12 0 16,3 4 0-16,-1 8-1 16,4-1 0-16,5 0 0 15,3-3-3-15,-1-12-2 16,12 5-10-16,-7-25-21 15,12-3-4-15,-9-24 1 16,21 0-2-16</inkml:trace>
    <inkml:trace contextRef="#ctx0" brushRef="#br1" timeOffset="-93315.9971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  <inkml:trace contextRef="#ctx0" brushRef="#br2" timeOffset="-544686.3406">16053 9164 110 0,'156'35'41'15,"-1"-16"-1"1,6-12-7-16,24-6-68 0,-3-13-5 16,25-6 1-16,7-12-2 15</inkml:trace>
    <inkml:trace contextRef="#ctx0" brushRef="#br1" timeOffset="-89653.0959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  <inkml:trace contextRef="#ctx0" brushRef="#br1" timeOffset="-90584.81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  <inkml:trace contextRef="#ctx0" brushRef="#br1" timeOffset="-89158.2444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  <inkml:trace contextRef="#ctx0" brushRef="#br1" timeOffset="-88849.3371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  <inkml:trace contextRef="#ctx0" brushRef="#br1" timeOffset="-99631.1016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  <inkml:trace contextRef="#ctx0" brushRef="#br1" timeOffset="-99267.210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  <inkml:trace contextRef="#ctx0" brushRef="#br1" timeOffset="-99954.0047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  <inkml:trace contextRef="#ctx0" brushRef="#br2" timeOffset="-544849.3569">11542 9173 100 0,'180'31'40'0,"-11"-12"0"15,7-4-4-15,10-2-58 16,1-25-15-16,20-4-1 16,6-15-3-16,13-4 0 15</inkml:trace>
    <inkml:trace contextRef="#ctx0" brushRef="#br1" timeOffset="-99631.1016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  <inkml:trace contextRef="#ctx0" brushRef="#br1" timeOffset="-99267.210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  <inkml:trace contextRef="#ctx0" brushRef="#br1" timeOffset="-98382.4764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  <inkml:trace contextRef="#ctx0" brushRef="#br1" timeOffset="-101440.5587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  <inkml:trace contextRef="#ctx0" brushRef="#br1" timeOffset="-99631.1016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  <inkml:trace contextRef="#ctx0" brushRef="#br2" timeOffset="-545014.3734">6995 9150 86 0,'171'15'36'15,"-9"-6"-1"-15,1 5 1 16,-1-4-36-16,-2-7-4 15,16 7-12-15,-3-15-20 16,12-2 1-16,3-8-1 16,6-3 1-16</inkml:trace>
    <inkml:trace contextRef="#ctx0" brushRef="#br1" timeOffset="-101072.669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  <inkml:trace contextRef="#ctx0" brushRef="#br1" timeOffset="-100733.7707">2812 9504 93 0,'0'-22'36'16,"0"22"1"-16,-16-10 0 15,3 15-30-15,-10 1-1 16,0 8-1-16,-7 4-1 16,3 8-1-16,-3 0 0 15,5 2-2-15,4-1 1 16,10-4-1-16,12-2-1 15,12-10-1-15,13-4-2 16,6-14-5-16,19 7-28 16,-7-16-2-16,13 7-1 15,-11-8-1-15</inkml:trace>
    <inkml:trace contextRef="#ctx0" brushRef="#br1" timeOffset="-99954.0047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  <inkml:trace contextRef="#ctx0" brushRef="#br1" timeOffset="-100291.903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  <inkml:trace contextRef="#ctx0" brushRef="#br1" timeOffset="-99267.210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  <inkml:trace contextRef="#ctx0" brushRef="#br1" timeOffset="-98382.4764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  <inkml:trace contextRef="#ctx0" brushRef="#br1" timeOffset="-98053.575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  <inkml:trace contextRef="#ctx0" brushRef="#br1" timeOffset="-113881.8251">17611 8665 118 0,'-19'-4'39'0,"19"4"1"16,-10 7-4-16,10-7-33 16,29 3-3-16,6-14-2 15,16 0-6-15,2-22-25 16,21 3-6-16,1-15-1 0,9 0 0 15</inkml:trace>
    <inkml:trace contextRef="#ctx0" brushRef="#br1" timeOffset="-113529.9307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  <inkml:trace contextRef="#ctx0" brushRef="#br2" timeOffset="-545171.3891">3769 9409 99 0,'144'-2'35'16,"-3"1"-1"-16,-2 0-23 15,0-15-48-15,8 6 2 16,-1-14-4-16,9 3 1 16</inkml:trace>
    <inkml:trace contextRef="#ctx0" brushRef="#br1" timeOffset="-113184.0345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  <inkml:trace contextRef="#ctx0" brushRef="#br1" timeOffset="-112876.1269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  <inkml:trace contextRef="#ctx0" brushRef="#br1" timeOffset="-112065.3702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  <inkml:trace contextRef="#ctx0" brushRef="#br1" timeOffset="-111703.478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  <inkml:trace contextRef="#ctx0" brushRef="#br1" timeOffset="-115158.442">16310 8523 89 0,'2'26'38'16,"-11"-1"0"-16,3 12 2 16,-11-9-28-16,4 13-6 15,-4-3 0-15,6-1-3 16,0-5 0-16,4-4-3 15,5-4 0-15,2-11-3 16,9-2-6-16,-5-22-22 16,13-1-9-16,-5-14 1 15,9-2-2-15</inkml:trace>
    <inkml:trace contextRef="#ctx0" brushRef="#br2" timeOffset="-545344.4064">1636 9435 71 0,'48'7'4'15,"9"-8"-3"-15,6-1-1 16,13-3-36-16</inkml:trace>
    <inkml:trace contextRef="#ctx0" brushRef="#br1" timeOffset="-114993.4916">16260 8177 104 0,'0'0'37'16,"-7"15"-2"-16,7-15-13 16,19-6-58-16,11-2 0 15,0-10-1-15,11-2-1 16</inkml:trace>
    <inkml:trace contextRef="#ctx0" brushRef="#br1" timeOffset="-114761.5611">16670 8002 107 0,'-22'31'41'0,"7"16"1"16,-10 2-1-16,5 19-36 16,-1 7 0-16,5 10-1 15,0 5 1-15,-2 4-4 16,3 1 0-16,4-3-1 15,5-9-1-15,2-14-2 16,9-12-2-16,1-31-9 16,25-5-21-16,-5-39-6 15,19-10 0-15,-5-26 0 16</inkml:trace>
    <inkml:trace contextRef="#ctx0" brushRef="#br1" timeOffset="-114574.6172">17018 8013 109 0,'0'0'42'16,"3"29"1"-16,-22 24-1 15,2 24-28-15,-9 11-9 16,4 11-5-16,2-1 0 16,-1 0 0-16,7-3 0 15,0-23-18-15,17 6-13 16,-8-28-11-16,12-8 0 15,-6-19-2-15,8-9 1 16</inkml:trace>
    <inkml:trace contextRef="#ctx0" brushRef="#br1" timeOffset="-114053.7736">17743 8097 108 0,'0'0'39'16,"6"22"0"-16,-13 6-3 15,-1 23-34-15,-2 12 0 16,5 11-1-16,-3 9 0 15,-1 9 0-15,1-1 0 0,3-1-2 16,5-7-1-16,-3-19-8 16,17-4-26-16,-8-21-2 15,8-11 1-15,-14-28-3 16</inkml:trace>
    <inkml:trace contextRef="#ctx0" brushRef="#br2" timeOffset="-545171.3891">3769 9409 99 0,'144'-2'35'16,"-3"1"-1"-16,-2 0-23 15,0-15-48-15,8 6 2 16,-1-14-4-16,9 3 1 16</inkml:trace>
    <inkml:trace contextRef="#ctx0" brushRef="#br1" timeOffset="-113881.8251">17611 8665 118 0,'-19'-4'39'0,"19"4"1"16,-10 7-4-16,10-7-33 16,29 3-3-16,6-14-2 15,16 0-6-15,2-22-25 16,21 3-6-16,1-15-1 0,9 0 0 15</inkml:trace>
    <inkml:trace contextRef="#ctx0" brushRef="#br1" timeOffset="-113529.9307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  <inkml:trace contextRef="#ctx0" brushRef="#br1" timeOffset="-126769.9575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  <inkml:trace contextRef="#ctx0" brushRef="#br1" timeOffset="-117854.633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  <inkml:trace contextRef="#ctx0" brushRef="#br1" timeOffset="-118237.518">12605 8581 55 0,'0'0'37'16,"-19"-7"-2"-16,19 7 1 16,-28-8-25-16,15 10-3 0,-5-4-1 15,5 8-2-15,-9 4-1 16,3 7-1-16,-1 7 0 15,-1 7-1-15,2 3 2 16,2 6-2-16,6-1 0 16,10-3-1-16,6-7 0 15,10-12-3-15,17-8-3 16,4-21-33-16,21-7-1 15,3-18 1-15,13-8-3 16</inkml:trace>
    <inkml:trace contextRef="#ctx0" brushRef="#br3" timeOffset="-590138.8854">1084 9918 79 0,'0'0'35'16,"-6"-12"-1"-16,2 29 0 15,-15 15-29-15,7 18 0 0,-7 13-2 16,1 18 1-16,0 16-2 16,0 16 2-16,0 9-3 15,2 2 0-15,1 1-2 16,3-5 0-16,6-9-2 15,5-21-3-15,14-9-8 16,1-31-23-16,19-18 2 16,2-30-2-16,15-21 3 15</inkml:trace>
    <inkml:trace contextRef="#ctx0" brushRef="#br1" timeOffset="-129166.2384">10389 8893 126 0,'-31'23'45'0,"-7"-15"-2"16,9-3-5-16,1-4-47 16,5-24-5-16,23 23-6 0,-5-43-7 15,30 27-13-15,-4-9-5 16,14 4 0-16,12-1 3 15</inkml:trace>
    <inkml:trace contextRef="#ctx0" brushRef="#br2" timeOffset="-546122.4842">20171 7652 117 0,'141'7'34'0,"-6"-7"-31"0,4-9-12 15,-3 0-29-15,7 3-3 16</inkml:trace>
    <inkml:trace contextRef="#ctx0" brushRef="#br1" timeOffset="-127611.7049">10896 8231 50 0,'5'-11'35'16,"-5"11"-1"-16,13-18 0 15,-13 18-19-15,0 0-5 16,0 0-3-16,0 0-2 16,9 29 0-16,-13 0-2 15,0 18 0-15,-4 13-1 16,-1 11 0-16,-5 9 1 15,0 7-2-15,-2-1 1 16,2-4-2-16,5-9-1 16,3-18-3-16,11-10-6 15,-3-26-27-15,15-10 0 16,-2-27 0-16,9-6-2 15</inkml:trace>
    <inkml:trace contextRef="#ctx0" brushRef="#br1" timeOffset="-129316.1937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  <inkml:trace contextRef="#ctx0" brushRef="#br1" timeOffset="-129925.0107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  <inkml:trace contextRef="#ctx0" brushRef="#br1" timeOffset="-129166.2384">10389 8893 126 0,'-31'23'45'0,"-7"-15"-2"16,9-3-5-16,1-4-47 16,5-24-5-16,23 23-6 0,-5-43-7 15,30 27-13-15,-4-9-5 16,14 4 0-16,12-1 3 15</inkml:trace>
    <inkml:trace contextRef="#ctx0" brushRef="#br1" timeOffset="-127611.7049">10896 8231 50 0,'5'-11'35'16,"-5"11"-1"-16,13-18 0 15,-13 18-19-15,0 0-5 16,0 0-3-16,0 0-2 16,9 29 0-16,-13 0-2 15,0 18 0-15,-4 13-1 16,-1 11 0-16,-5 9 1 15,0 7-2-15,-2-1 1 16,2-4-2-16,5-9-1 16,3-18-3-16,11-10-6 15,-3-26-27-15,15-10 0 16,-2-27 0-16,9-6-2 15</inkml:trace>
    <inkml:trace contextRef="#ctx0" brushRef="#br1" timeOffset="-127101.8579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  <inkml:trace contextRef="#ctx0" brushRef="#br1" timeOffset="-132234.3177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  <inkml:trace contextRef="#ctx0" brushRef="#br1" timeOffset="-131914.4137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  <inkml:trace contextRef="#ctx0" brushRef="#br1" timeOffset="-131533.528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  <inkml:trace contextRef="#ctx0" brushRef="#br1" timeOffset="-131199.6282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  <inkml:trace contextRef="#ctx0" brushRef="#br1" timeOffset="-130796.7491">8338 8119 89 0,'0'-26'40'16,"0"26"-1"-16,0 0 2 16,-7 16-29-16,-7 23-9 15,4 18 0-15,-3 11-3 16,1 9 1-16,3 8-1 15,0-2-1-15,6-1-2 0,5-10-2 16,15-2-7-16,-3-25-27 16,24-8 1-16,1-23-1 15,16-10 0-15</inkml:trace>
    <inkml:trace contextRef="#ctx0" brushRef="#br1" timeOffset="-133964.7987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  <inkml:trace contextRef="#ctx0" brushRef="#br1" timeOffset="-133633.897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  <inkml:trace contextRef="#ctx0" brushRef="#br1" timeOffset="-133161.0396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  <inkml:trace contextRef="#ctx0" brushRef="#br1" timeOffset="-132778.1545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  <inkml:trace contextRef="#ctx0" brushRef="#br1" timeOffset="-132590.2109">5728 8127 95 0,'-25'15'39'0,"4"32"1"15,-15 12-1-15,8 21-30 0,-6 11-6 16,12 0 0-16,5 4-2 15,10-5-3-15,10-7-1 16,7-20-9-16,22-7-22 16,-10-23-5-16,15-9 1 15,-8-24-3-15</inkml:trace>
    <inkml:trace contextRef="#ctx0" brushRef="#br1" timeOffset="-132234.3177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  <inkml:trace contextRef="#ctx0" brushRef="#br1" timeOffset="-135408.3652">811 8682 75 0,'0'0'39'16,"0"-10"-1"-16,0 10 0 0,-2 18-24 16,2 6-9-16,-3 11-2 15,3 10-1-15,-1 9 0 16,-2 7-2-16,1 3-1 15,-1-8-3-15,11 4-20 16,-6-23-13-16,11-13 0 16,-4-21-2-16,14-10 1 15</inkml:trace>
    <inkml:trace contextRef="#ctx0" brushRef="#br1" timeOffset="-134938.5062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  <inkml:trace contextRef="#ctx0" brushRef="#br1" timeOffset="-134521.6313">2590 8334 95 0,'-7'-31'38'16,"8"16"1"-16,-13 4-1 16,12 11-34-16,-19 27-1 15,8 12-1-15,-4 11-1 16,0 10 0-16,1 11-1 15,-2 11 0-15,7 1 0 16,-2-3-2-16,11-4 0 16,-1-21-8-16,15-1-25 15,-2-20-2-15,6-11 0 16,1-21-2-16</inkml:trace>
    <inkml:trace contextRef="#ctx0" brushRef="#br1" timeOffset="-133964.7987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  <inkml:trace contextRef="#ctx0" brushRef="#br1" timeOffset="-134346.6838">2388 8760 101 0,'-32'2'38'0,"16"8"1"16,2-5-1-16,14-5-33 16,16 10-3-16,12-16-2 15,17-4-3-15,7-14-3 16,21 3-25-16,-5-19-6 15,13 0 0-15,-6-12-2 16</inkml:trace>
    <inkml:trace contextRef="#ctx0" brushRef="#br1" timeOffset="-133633.897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  <inkml:trace contextRef="#ctx0" brushRef="#br2" timeOffset="-546547.5267">14065 7627 106 0,'80'16'41'15,"-16"-9"1"-15,3 7-3 16,-9-6-38-16,-5-7-5 16,12 11-20-16,-12-20-16 0,17 6 0 15,-3-10-1-15,16 0 1 16</inkml:trace>
    <inkml:trace contextRef="#ctx0" brushRef="#br2" timeOffset="-546703.5423">12727 7748 101 0,'2'-10'39'0,"10"-4"-4"0,8-12-20 16,16 10-52-16,10-8-2 15,19 7-1-15,1-5 0 16</inkml:trace>
    <inkml:trace contextRef="#ctx0" brushRef="#br2" timeOffset="-546547.5267">14065 7627 106 0,'80'16'41'15,"-16"-9"1"-15,3 7-3 16,-9-6-38-16,-5-7-5 16,12 11-20-16,-12-20-16 0,17 6 0 15,-3-10-1-15,16 0 1 16</inkml:trace>
    <inkml:trace contextRef="#ctx0" brushRef="#br2" timeOffset="-546974.5694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  <inkml:trace contextRef="#ctx0" brushRef="#br2" timeOffset="-547541.6265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  <inkml:trace contextRef="#ctx0" brushRef="#br2" timeOffset="-546703.5423">12727 7748 101 0,'2'-10'39'0,"10"-4"-4"0,8-12-20 16,16 10-52-16,10-8-2 15,19 7-1-15,1-5 0 16</inkml:trace>
    <inkml:trace contextRef="#ctx0" brushRef="#br2" timeOffset="-548876.7596">8460 7152 105 0,'-26'-2'39'0,"3"4"-2"16,23-2-3-16,-2 27-37 15,15-20-34-15,27 6 0 16,3-8-2-16,19 5 0 15</inkml:trace>
    <inkml:trace contextRef="#ctx0" brushRef="#br2" timeOffset="-548252.6972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  <inkml:trace contextRef="#ctx0" brushRef="#br2" timeOffset="-547541.6265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  <inkml:trace contextRef="#ctx0" brushRef="#br4" timeOffset="-605170.3884">23442 7683 106 0,'49'13'39'0,"-7"-8"-2"15,1-11-13-15,10 5-62 16,6-10-1-16,17 2 0 16,7-12-3-16</inkml:trace>
    <inkml:trace contextRef="#ctx0" brushRef="#br2" timeOffset="-546703.5423">12727 7748 101 0,'2'-10'39'0,"10"-4"-4"0,8-12-20 16,16 10-52-16,10-8-2 15,19 7-1-15,1-5 0 16</inkml:trace>
    <inkml:trace contextRef="#ctx0" brushRef="#br2" timeOffset="-546974.5694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  <inkml:trace contextRef="#ctx0" brushRef="#br2" timeOffset="-546547.5267">14065 7627 106 0,'80'16'41'15,"-16"-9"1"-15,3 7-3 16,-9-6-38-16,-5-7-5 16,12 11-20-16,-12-20-16 0,17 6 0 15,-3-10-1-15,16 0 1 16</inkml:trace>
    <inkml:trace contextRef="#ctx0" brushRef="#br2" timeOffset="-546122.4842">20171 7652 117 0,'141'7'34'0,"-6"-7"-31"0,4-9-12 15,-3 0-29-15,7 3-3 16</inkml:trace>
    <inkml:trace contextRef="#ctx0" brushRef="#br2" timeOffset="-551348.0067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  <inkml:trace contextRef="#ctx0" brushRef="#br2" timeOffset="-550998.972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  <inkml:trace contextRef="#ctx0" brushRef="#br2" timeOffset="-550700.942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  <inkml:trace contextRef="#ctx0" brushRef="#br2" timeOffset="-552715.1434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  <inkml:trace contextRef="#ctx0" brushRef="#br2" timeOffset="-553781.25">19244 6086 103 0,'-22'-10'38'15,"-15"-7"3"-15,-2 19-5 16,-14-2-30-16,-4 13-2 15,-8 9 0-15,1 14 0 16,-2 9-1-16,5 8 0 16,9 2-1-16,11-1 1 15,21-7-2-15,19-7 1 16,23-14-1-16,25-15 0 15,19-16-1-15,20-15 1 16,11-13-1-16,3-9 2 16,-3-6-2-16,-9-5 0 15,-14 1 0-15,-17 3 0 0,-23 9 0 16,-15 12 0-16,-19 16 0 15,-11 14 0-15,-9 19-2 16,-7 10 2-16,0 17-2 16,4 2-3-16,18 18-14 15,-4-21-9-15,32 8-11 16,0-15-3-16,20-9-1 15,1-15 0-15</inkml:trace>
    <inkml:trace contextRef="#ctx0" brushRef="#br2" timeOffset="-552715.1434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  <inkml:trace contextRef="#ctx0" brushRef="#br2" timeOffset="-552346.1069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  <inkml:trace contextRef="#ctx0" brushRef="#br2" timeOffset="-551903.0622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  <inkml:trace contextRef="#ctx0" brushRef="#br2" timeOffset="-551348.0067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  <inkml:trace contextRef="#ctx0" brushRef="#br2" timeOffset="-550998.972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  <inkml:trace contextRef="#ctx0" brushRef="#br2" timeOffset="-556559.527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  <inkml:trace contextRef="#ctx0" brushRef="#br2" timeOffset="-555997.4716">15093 6132 115 0,'-36'-2'42'0,"-1"9"0"16,-12-1-1-16,11 12-36 16,-7 3-2-16,6 7-2 15,6 3 0-15,8 3 0 16,7-1-1-16,12-2-1 15,16-5-2-15,9-12-5 16,28 4-16-16,-2-24-14 16,24 0-2-16,2-14-1 15,14-2-1-15</inkml:trace>
    <inkml:trace contextRef="#ctx0" brushRef="#br2" timeOffset="-556185.4904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  <inkml:trace contextRef="#ctx0" brushRef="#br2" timeOffset="-557177.5896">10925 6031 115 0,'-11'-9'41'0,"22"18"0"16,3-6-1-16,20 4-36 16,7-2-2-16,16 0 0 15,4-3 0-15,11 1-1 0,-4-2 0 16,2-2-1-16,-9 1 1 15,-9 1-1-15,-11 1 0 16,-12 1 1-16,-13-1-1 16,-16-2 1-16,-5 15-1 15,-12-3 1-15,-7 5-1 16,-7 7 2-16,-2 6-2 15,-4 5 0-15,7 2 0 16,2 1 0-16,8-1 0 16,13-3 0-16,12-7 0 15,13-9 0-15,12-9 0 16,11-13 0-16,9-13 0 15,2-10 0-15,2-11 0 0,-4-9 0 16,-6-7 0-16,-8-5 0 16,-10 1-4-16,-9 4 4 15,-11 8-3-15,-9 7 3 16,-9 13 0-16,-3 12 0 15,-8 14 1-15,3 13-1 16,-2 7 3-16,6 6-2 16,6 3 1-16,9 1-2 15,13-2 0-15,11-6 0 16,12-6 0-16,6-5 0 15,9-7 0-15,1-3 0 16,-1-3 0-16,-4-5 0 16,-7 2 0-16,-11 2 0 15,-8 4 0-15,-20-1 0 0,9 22 0 16,-19-3 0-16,-6 8 0 15,-5 4 0-15,-2 5 0 16,0-2 0-16,3 0 0 16,3-7 0-16,11-8 0 15,6-19 0-15,14 5 0 16,5-22 0-16,10-9 0 15,4-5 0-15,5-8 0 16,-2-3 0-16,-3 3 0 16,-4 7 0-16,-7 7 0 15,-11 13 0-15,-11 12 0 16,0 0 0-16,-14 26 0 15,4-2 0-15,3 2 0 16,2 1 0-16,7-4 0 0,15-6 0 16,8-9 0-16,9-7 0 15,7-8 0-15,6-7 0 16,-3-4 0-16,-1-1 0 15,-6 2 0-15,-8 3 0 16,-10 11 0-16,-19 3 0 16,9 18 0-16,-13 7 0 15,-5 8 0-15,-5 0 0 16,8 13-10-16,-10-13-11 15,18 12-5-15,-11-25-6 16,33 10-1-16,-4-23-4 16,25 0-4-16,9-12 3 15</inkml:trace>
    <inkml:trace contextRef="#ctx0" brushRef="#br2" timeOffset="-556559.527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  <inkml:trace contextRef="#ctx0" brushRef="#br2" timeOffset="-556185.4904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  <inkml:trace contextRef="#ctx0" brushRef="#br4" timeOffset="-610079.8793">5380 7009 120 0,'-40'-32'37'0,"-3"6"-2"16,4 11-27-16,18 13-46 16,0 0 0-16,21 2-3 15</inkml:trace>
    <inkml:trace contextRef="#ctx0" brushRef="#br2" timeOffset="-555997.4716">15093 6132 115 0,'-36'-2'42'0,"-1"9"0"16,-12-1-1-16,11 12-36 16,-7 3-2-16,6 7-2 15,6 3 0-15,8 3 0 16,7-1-1-16,12-2-1 15,16-5-2-15,9-12-5 16,28 4-16-16,-2-24-14 16,24 0-2-16,2-14-1 15,14-2-1-15</inkml:trace>
    <inkml:trace contextRef="#ctx0" brushRef="#br2" timeOffset="-555186.3905">15503 6109 119 0,'-37'7'41'0,"-4"21"1"0,-13-2-1 16,-4 13-38-16,10 4 0 15,8 2-1-15,5 4-1 16,14-5 0-16,13-8 1 16,17-3-2-16,17-12 0 15,13-12 0-15,12-10 0 16,8-12 0-16,7-10-2 15,-3-11 1-15,2-6 0 16,-9-6 0-16,-8-2 0 16,-15 1 0-16,-13 5 1 15,-12 6-1-15,-9 7 1 16,-6 8 0-16,-6 10 0 15,-1 9 0-15,2 7 1 0,12-5-1 16,-4 22 1-16,16-11-1 16,6-2 0-16,8-2 0 15,6-4 0-15,9-2 0 16,-2-4 1-16,-1-1-1 15,-5-2 1-15,-4 2 0 16,-8 2 0-16,-5 3 1 16,-16-1-2-16,0 15 0 15,-9 0 0-15,-10 4 0 16,3 8 0-16,-5 2 0 15,2 3 0-15,3-3 0 16,5 0 0-16,3-7 0 16,8-7 0-16,10-11 0 15,11-11 0-15,5-10 0 0,9-9 0 16,5-10 0-16,-1-8 0 15,4-2 0-15,-5-1 0 16,-5 3 0-16,-7 8 0 16,-5 7 0-16,-11 13 0 15,-10 16 0-15,0 0 0 16,2 20 0-16,-9 7 0 15,-1 4 0-15,1 4 0 16,0-4 0-16,5-1 0 16,7-7 0-16,8-9 0 15,7-9 0-15,7-12 0 16,6-7 0-16,7-10 0 15,4-7 0-15,0-4 0 16,-1-1 0-16,-5 4 0 16,-6 4 0-16,-10 10 0 0,-8 10 0 15,-14 8 0-15,-4 24 0 16,-9 6 0-16,-4 8 0 15,0 8 0-15,-6 5 0 16,10 7-9-16,-6-15-8 16,24 14-7-16,-16-27-3 15,33 8-5-15,-11-24-2 16,19 0-6-16,-2-16 2 15,10-8 5-15</inkml:trace>
    <inkml:trace contextRef="#ctx0" brushRef="#br3" timeOffset="-590138.8854">1084 9918 79 0,'0'0'35'16,"-6"-12"-1"-16,2 29 0 15,-15 15-29-15,7 18 0 0,-7 13-2 16,1 18 1-16,0 16-2 16,0 16 2-16,0 9-3 15,2 2 0-15,1 1-2 16,3-5 0-16,6-9-2 15,5-21-3-15,14-9-8 16,1-31-23-16,19-18 2 16,2-30-2-16,15-21 3 15</inkml:trace>
    <inkml:trace contextRef="#ctx0" brushRef="#br2" timeOffset="-554848.3567">16746 6170 96 0,'-27'11'42'16,"10"12"0"-16,-8-6-1 16,13 10-20-16,-1-6-17 15,13-5-1-15,10-6-1 16,11-8-1-16,15-7-1 15,7-8 1-15,5-8-1 16,9-5 0-16,2-7-1 16,-3-5 1-16,-7 0 0 15,-8 0 0-15,-13 5 0 16,-13 3 0-16,-11 10 1 15,-17 7-1-15,-11 17 0 16,-10 9 2-16,-8 10-2 16,-2 11 0-16,1 10-2 15,5 2 0-15,9 7-3 0,5-9-6 16,28 7-12-16,-7-22-6 15,34 5-6-15,-1-20-6 16,26-4-1-16,5-14 2 16</inkml:trace>
    <inkml:trace contextRef="#ctx0" brushRef="#br2" timeOffset="-560783.9502">5329 6100 78 0,'-2'-26'39'16,"11"3"0"-16,-3-9 1 16,12 17-22-16,-8-4-12 15,4 15-1-15,-14 4-2 16,13 36 0-16,-18 1 0 15,-3 14-1-15,-5 5 0 16,-1 4-1-16,-3 0 0 0,2-6 0 16,4-10 0-1,2-10 0-15,7-14 0 0,2-20-1 16,20-9 1-16,0-20-1 15,8-13 1-15,6-10 0 16,3-9 0-16,2-4 0 16,2 3-1-16,-3 6 1 15,-8 12 0-15,-4 14 0 16,-7 17-1-16,-6 19 1 15,-6 17 1-15,-5 12-2 16,-2 13-2-16,0 5 1 16,3 7-1-16,2-4-1 15,8 1-3-15,1-19-7 16,20 2-16-16,-12-24-11 0,17-4 1 15,-9-24-3-15,8-7 2 16</inkml:trace>
    <inkml:trace contextRef="#ctx0" brushRef="#br2" timeOffset="-560466.9185">5928 6115 110 0,'0'0'40'16,"0"21"0"-16,0-21-1 15,19 21-36-15,8-13-1 16,10-4 0-16,8-5-1 15,7-3 1-15,4-9-1 16,-3-2 0-16,-5-9-1 16,-5 1 1-16,-13-5 0 15,-12 0-1-15,-17 6 1 0,-17 4-1 16,-14 8 1-16,-7 8-1 15,-10 14 1-15,-1 9-1 16,0 12 1-16,3 11-1 16,10 7 1-16,7 2-1 15,17 1-1-15,13-6-1 16,21-5-4-16,13-23-10 15,35-2-17-15,2-25-8 16,23-6 1-16,4-21-2 16</inkml:trace>
    <inkml:trace contextRef="#ctx0" brushRef="#br2" timeOffset="-562075.0793">2987 5857 95 0,'-28'8'39'0,"4"9"1"16,-8-10-3-16,3 8-36 16,4 4 2-16,6 8-1 15,1 7 1-15,4 8-1 16,0 3-1-16,4 6 0 0,1-5 0 15,4-1 0-15,1-8 0 16,8-8 0-16,1-14 0 16,-5-15 0-16,22-16-1 15,-6-13 0-15,3-11 1 16,1-8 0-16,-2-6 0 15,3-4 0-15,-5-3-2 16,2 6 0-16,-6 9 0 16,-2 11 1-16,-3 11-1 15,-7 24 2-15,0 0-1 16,0 0 0-16,10 30 3 15,-6-1-2-15,1 1 2 16,5-1-2-16,9-6 1 16,7-9 0-16,12-12-2 15,14-14 1-15,7-7-2 16,7-12 1-16,4-5-1 0,0-6 1 15,-5 3-1-15,-8 6 1 16,-12 6-1-16,-14 17 0 16,-16 20 2-16,-10 17 0 15,-12 16 1-15,-7 13-1 16,-3 7-1-16,0 8-1 15,6 2 0-15,5-8-2 16,14-5-3-16,5-25-9 16,27-3-23-16,1-28-1 15,19-2 1-15,-3-29-1 16</inkml:trace>
    <inkml:trace contextRef="#ctx0" brushRef="#br2" timeOffset="-561301.0019">4073 5898 96 0,'-19'-31'35'0,"-2"21"1"0,-15 1 4 16,3 19-31-16,-10 3-1 15,1 13-5-15,4 10 2 16,3 11-1-16,7 4 0 16,8 2-1-16,6-2-2 15,12-6 1-15,13-7-1 16,14-13-1-16,9-16 1 15,12-14 0-15,8-17-1 16,2-12 1-16,1-8 0 16,-4-9-1-16,-6-1-1 15,-10 4 1-15,-8 1-1 16,-12 14 0-16,-9 10 0 0,-8 23 1 15,0 0 0-15,-21 17-1 16,4 18 3-16,2 11-3 16,2 12 1-16,5-1-3 15,9 7 1-15,9-10-3 16,19-3-4-16,3-23-2 15,29-1-14-15,0-33-14 16,17-3 2-16,-4-23-2 16,8-8 3-16,-13-13 28 15,-3 2 8-15,-9 2 7 16,-32-7 16-16,2 20 14 15,-30-2 1-15,-4 17 1 16,-24 3 1-16,1 19-28 16,-16 2-5-16,0 13-2 15,-1 6-3-15,2 11 0 0,8 1 0 16,7 6-1-16,9 0 0 15,14-1 0-15,12-8-1 16,12-3 1-16,13-11-1 16,10-8 0-16,7-10 0 15,5-8 0-15,2-8 0 16,-6-8 0-16,0-1 0 15,-10-5 0-15,-9-2 0 16,-9 2-1-16,-8 6 1 16,-4 4 0-16,-5 6 0 15,-3 15 0-15,0 0-1 16,-1 32 1-16,2 15 0 15,-1 14 0-15,-1 15-1 16,-2 13 3-16,-2 10-2 0,-7 5 2 16,-4-2-2-16,-10-5 3 15,-7-9-3-15,-9-10 0 16,-6-16 0-16,-6-12 0 15,1-17-2-15,-3-25-7 16,19-4-17-16,-7-33-11 16,21-11-4-16,4-27-2 15,22-13-1-15</inkml:trace>
    <inkml:trace contextRef="#ctx0" brushRef="#br5" timeOffset="-350474.9214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  <inkml:trace contextRef="#ctx0" brushRef="#br5" timeOffset="-350241.8982">20851 3903 104 0,'-6'13'40'16,"-15"6"1"-16,7 24-1 16,-16 5-36-16,9 13-1 15,-3 6 0-15,2 8-1 16,-3 4-1-16,3 3-1 15,3-4 0-15,1-3-2 16,4-4-1-16,3-15-5 0,14 3-16 16,-9-26-17-16,16-5 0 15,-10-28-2-15,31 5 0 16</inkml:trace>
    <inkml:trace contextRef="#ctx0" brushRef="#br1" timeOffset="-135408.3652">811 8682 75 0,'0'0'39'16,"0"-10"-1"-16,0 10 0 0,-2 18-24 16,2 6-9-16,-3 11-2 15,3 10-1-15,-1 9 0 16,-2 7-2-16,1 3-1 15,-1-8-3-15,11 4-20 16,-6-23-13-16,11-13 0 16,-4-21-2-16,14-10 1 15</inkml:trace>
    <inkml:trace contextRef="#ctx0" brushRef="#br1" timeOffset="-135408.3652">811 8682 75 0,'0'0'39'16,"0"-10"-1"-16,0 10 0 0,-2 18-24 16,2 6-9-16,-3 11-2 15,3 10-1-15,-1 9 0 16,-2 7-2-16,1 3-1 15,-1-8-3-15,11 4-20 16,-6-23-13-16,11-13 0 16,-4-21-2-16,14-10 1 15</inkml:trace>
    <inkml:trace contextRef="#ctx0" brushRef="#br5" timeOffset="-352682.1421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  <inkml:trace contextRef="#ctx0" brushRef="#br5" timeOffset="-352014.0757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  <inkml:trace contextRef="#ctx0" brushRef="#br5" timeOffset="-351573.0312">18811 3960 82 0,'20'-17'39'0,"-20"17"-2"0,0 0 2 16,-10 37-34-16,-2 6 0 15,-8 14-1-15,1 9-3 16,-4 7 1-16,-1 6-1 15,4 0 0-15,5-3-2 16,5-5-2-16,5-12-4 16,18 1-22-16,-6-22-10 15,16-5 1-15,0-21-2 16</inkml:trace>
    <inkml:trace contextRef="#ctx0" brushRef="#br5" timeOffset="-351196.9938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  <inkml:trace contextRef="#ctx0" brushRef="#br5" timeOffset="-355404.4143">13816 4328 102 0,'-28'-6'40'16,"13"16"1"-16,0-6-2 15,19 9-34-15,7-5-3 16,15-5-2-16,13 2-2 15,4-9-4-15,18 11-13 16,-9-20-19-16,19 11 0 16,-18-11-1-16,9 10-2 15</inkml:trace>
    <inkml:trace contextRef="#ctx0" brushRef="#br5" timeOffset="-354157.2896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  <inkml:trace contextRef="#ctx0" brushRef="#br5" timeOffset="-354827.356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  <inkml:trace contextRef="#ctx0" brushRef="#br5" timeOffset="-353804.254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  <inkml:trace contextRef="#ctx0" brushRef="#br5" timeOffset="-356706.5446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  <inkml:trace contextRef="#ctx0" brushRef="#br5" timeOffset="-357057.5796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  <inkml:trace contextRef="#ctx0" brushRef="#br5" timeOffset="-355788.4527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  <inkml:trace contextRef="#ctx0" brushRef="#br5" timeOffset="-355607.4346">14073 3891 104 0,'-13'7'37'16,"-12"11"2"-16,2 31-2 15,-11 5-34-15,4 15-1 16,-1 6-1-16,6 6-1 16,5 3-2-16,5-9-1 15,13 4-9-15,-7-22-24 16,20-1-2-16,-9-20 0 15,12-6-2-15</inkml:trace>
    <inkml:trace contextRef="#ctx0" brushRef="#br5" timeOffset="-363402.214">9513 4117 112 0,'-19'-4'37'16,"0"2"-3"-16,19 2-11 15,3 22-42-15,-3-22-17 16,30 16-1-16,-8-9-2 15,16 10 4-15</inkml:trace>
    <inkml:trace contextRef="#ctx0" brushRef="#br5" timeOffset="-363106.1844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  <inkml:trace contextRef="#ctx0" brushRef="#br5" timeOffset="-357592.6332">11123 4053 87 0,'0'0'35'0,"0"0"1"15,0 0 0-15,0 0-33 16,-7 19-1-16,4-3-1 16,-1 10 0-16,0 10 0 15,-4 10-1-15,0 9 0 16,-1 8 0-16,0 2-1 15,0-1-1-15,0-5-4 16,13 3-13-16,-5-25-18 16,11-6 2-16,-1-19-2 0,9-7 1 15</inkml:trace>
    <inkml:trace contextRef="#ctx0" brushRef="#br5" timeOffset="-364540.327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  <inkml:trace contextRef="#ctx0" brushRef="#br5" timeOffset="-364004.2742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  <inkml:trace contextRef="#ctx0" brushRef="#br5" timeOffset="-363571.2309">9583 4347 96 0,'-4'-12'39'15,"4"12"2"-15,-14 5-3 16,-4 13-36-16,1 11 1 15,1 11-2-15,-1 7 0 16,0 6-1-16,2 5 0 16,5-5-4-16,10 0-1 15,-4-22-28-15,23 0-5 16,-4-30 0-16,15-2-2 15</inkml:trace>
    <inkml:trace contextRef="#ctx0" brushRef="#br5" timeOffset="-363402.214">9513 4117 112 0,'-19'-4'37'16,"0"2"-3"-16,19 2-11 15,3 22-42-15,-3-22-17 16,30 16-1-16,-8-9-2 15,16 10 4-15</inkml:trace>
    <inkml:trace contextRef="#ctx0" brushRef="#br5" timeOffset="-357592.6332">11123 4053 87 0,'0'0'35'0,"0"0"1"15,0 0 0-15,0 0-33 16,-7 19-1-16,4-3-1 16,-1 10 0-16,0 10 0 15,-4 10-1-15,0 9 0 16,-1 8 0-16,0 2-1 15,0-1-1-15,0-5-4 16,13 3-13-16,-5-25-18 16,11-6 2-16,-1-19-2 0,9-7 1 15</inkml:trace>
    <inkml:trace contextRef="#ctx0" brushRef="#br5" timeOffset="-363106.1844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  <inkml:trace contextRef="#ctx0" brushRef="#br5" timeOffset="-357407.6146">11071 4479 74 0,'-22'1'37'0,"-3"-4"0"16,10 5-1-16,0-7-25 15,15 5-7-15,13-21-1 16,10 2-3-16,11-7-2 16,5-10-6-16,15 6-25 15,-3-13-2-15,7 7 0 16,-8-8-2-16</inkml:trace>
    <inkml:trace contextRef="#ctx0" brushRef="#br5" timeOffset="-367650.638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  <inkml:trace contextRef="#ctx0" brushRef="#br5" timeOffset="-367961.67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  <inkml:trace contextRef="#ctx0" brushRef="#br5" timeOffset="-367650.638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  <inkml:trace contextRef="#ctx0" brushRef="#br5" timeOffset="-367049.5787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  <inkml:trace contextRef="#ctx0" brushRef="#br4" timeOffset="-610079.8793">5380 7009 120 0,'-40'-32'37'0,"-3"6"-2"16,4 11-27-16,18 13-46 16,0 0 0-16,21 2-3 15</inkml:trace>
    <inkml:trace contextRef="#ctx0" brushRef="#br4" timeOffset="-608486.72">8282 6776 112 0,'-37'8'37'0,"4"7"0"16,13 6-7-16,25 6-52 15,3-12-16-15,23-1 1 16,8-3-2-16,25-2 1 15</inkml:trace>
    <inkml:trace contextRef="#ctx0" brushRef="#br4" timeOffset="-605170.3884">23442 7683 106 0,'49'13'39'0,"-7"-8"-2"15,1-11-13-15,10 5-62 16,6-10-1-16,17 2 0 16,7-12-3-16</inkml:trace>
    <inkml:trace contextRef="#ctx0" brushRef="#br5" timeOffset="-367049.5787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  <inkml:trace contextRef="#ctx0" brushRef="#br3" timeOffset="-589890.8606">1604 9954 91 0,'13'-32'37'15,"-10"19"-2"-15,3 36 2 16,-11 20-32-16,1 21-3 16,-3 19-1-16,0 17 0 15,-2 15-1-15,-1 9 1 16,-1 1-3-16,0-9 0 15,4-5-2-15,2-16-3 16,6-7-11-16,-6-31-19 16,10-13 1-16,-8-29-2 15,3-15 1-15</inkml:trace>
    <inkml:trace contextRef="#ctx0" brushRef="#br3" timeOffset="-590138.8854">1084 9918 79 0,'0'0'35'16,"-6"-12"-1"-16,2 29 0 15,-15 15-29-15,7 18 0 0,-7 13-2 16,1 18 1-16,0 16-2 16,0 16 2-16,0 9-3 15,2 2 0-15,1 1-2 16,3-5 0-16,6-9-2 15,5-21-3-15,14-9-8 16,1-31-23-16,19-18 2 16,2-30-2-16,15-21 3 15</inkml:trace>
    <inkml:trace contextRef="#ctx0" brushRef="#br5" timeOffset="-366599.5337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  <inkml:trace contextRef="#ctx0" brushRef="#br5" timeOffset="-366396.5134">5449 3989 110 0,'-25'8'39'0,"-12"14"1"16,8 31-1-16,-3 11-37 15,1 15-1-15,-2 8 0 16,11 8-2-16,4 2 1 15,7-5-2-15,9-2-1 16,3-15-4-16,17 1-5 16,-2-25-27-16,19-4 2 15,-7-22-2-15,17-5 0 0</inkml:trace>
    <inkml:trace contextRef="#ctx0" brushRef="#br5" timeOffset="-871952.0639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  <inkml:trace contextRef="#ctx0" brushRef="#br5" timeOffset="-871476.01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  <inkml:trace contextRef="#ctx0" brushRef="#br5" timeOffset="-871049.9737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  <inkml:trace contextRef="#ctx0" brushRef="#br5" timeOffset="-873212.1899">16915 3176 73 0,'0'0'37'0,"0"0"-1"16,0 0 1-16,46-5-26 15,2-11-7-15,23-1-1 16,17-8 0-16,16 2-2 16,6-2 0-16,1 3-4 15,-2 5-4-15,-19-2-30 0,-8 15 0 16,-26 1 0-16,-21 13-1 15</inkml:trace>
    <inkml:trace contextRef="#ctx0" brushRef="#br5" timeOffset="-873031.1718">16981 3429 100 0,'-14'17'38'0,"14"-17"0"15,47-10-2-15,24-14-37 16,23-13-2-16,26-1-1 15,2-14-29-15,20 5-5 16,-8-11 1-16,-1 12-2 0</inkml:trace>
    <inkml:trace contextRef="#ctx0" brushRef="#br5" timeOffset="-874932.3619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  <inkml:trace contextRef="#ctx0" brushRef="#br5" timeOffset="-874474.3161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  <inkml:trace contextRef="#ctx0" brushRef="#br5" timeOffset="-875975.4662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  <inkml:trace contextRef="#ctx0" brushRef="#br5" timeOffset="-875668.4355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  <inkml:trace contextRef="#ctx0" brushRef="#br5" timeOffset="-874932.3619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  <inkml:trace contextRef="#ctx0" brushRef="#br5" timeOffset="-881086.977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  <inkml:trace contextRef="#ctx0" brushRef="#br5" timeOffset="-880920.9608">9847 3359 102 0,'-40'53'39'16,"7"12"0"-16,-11-12-2 15,10 4-34-15,9-6-1 16,12-10-5-16,17-1-9 16,12-26-25-16,26-7-3 15,10-26 1-15,29-2-2 16</inkml:trace>
    <inkml:trace contextRef="#ctx0" brushRef="#br5" timeOffset="-880388.9075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  <inkml:trace contextRef="#ctx0" brushRef="#br5" timeOffset="-882103.0789">5823 3248 88 0,'0'0'38'0,"6"-23"0"16,-6 23 0-16,0 0-32 16,0 27-1-16,-6 7-1 15,3 14-2-15,-6 8-1 16,-1 12-1-16,-4 6 0 15,4 1-2-15,2-5-1 16,-2-21-12-16,16-5-23 16,-1-32 0-16,18-11 0 15,5-27-3-15</inkml:trace>
    <inkml:trace contextRef="#ctx0" brushRef="#br5" timeOffset="-881938.0625">5911 2870 107 0,'-43'-1'36'0,"8"16"-3"16,11 5-8-16,-5-3-61 16,38 5 0-16,12-7-1 15,23 4-1-15</inkml:trace>
    <inkml:trace contextRef="#ctx0" brushRef="#br5" timeOffset="-881636.0322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  <inkml:trace contextRef="#ctx0" brushRef="#br5" timeOffset="-883634.232">2181 3222 104 0,'0'0'39'0,"-14"-1"1"16,5 27-2-16,-10 10-35 15,1 12-2-15,-2 16 0 16,-1 7-1-16,-2 10 0 16,3 4 0-16,2 0-2 0,4-16-6 15,19 0-28-15,-5-24-2 16,18-13 0-16,4-29-3 15</inkml:trace>
    <inkml:trace contextRef="#ctx0" brushRef="#br5" timeOffset="-883475.2161">2301 2956 105 0,'-37'-25'38'16,"-6"10"0"-16,11 21-4 15,5 15-43-15,5-4-25 0,31 12-4 16,13-6 1-1,22 8-2-15</inkml:trace>
    <inkml:trace contextRef="#ctx0" brushRef="#br5" timeOffset="-882773.1459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  <inkml:trace contextRef="#ctx0" brushRef="#br5" timeOffset="-882103.0789">5823 3248 88 0,'0'0'38'0,"6"-23"0"16,-6 23 0-16,0 0-32 16,0 27-1-16,-6 7-1 15,3 14-2-15,-6 8-1 16,-1 12-1-16,-4 6 0 15,4 1-2-15,2-5-1 16,-2-21-12-16,16-5-23 16,-1-32 0-16,18-11 0 15,5-27-3-15</inkml:trace>
    <inkml:trace contextRef="#ctx0" brushRef="#br5" timeOffset="-881938.0625">5911 2870 107 0,'-43'-1'36'0,"8"16"-3"16,11 5-8-16,-5-3-61 16,38 5 0-16,12-7-1 15,23 4-1-15</inkml:trace>
    <inkml:trace contextRef="#ctx0" brushRef="#br5" timeOffset="-881636.0322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  <inkml:trace contextRef="#ctx0" brushRef="#br5" timeOffset="-881086.977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  <inkml:trace contextRef="#ctx0" brushRef="#br5" timeOffset="-880920.9608">9847 3359 102 0,'-40'53'39'16,"7"12"0"-16,-11-12-2 15,10 4-34-15,9-6-1 16,12-10-5-16,17-1-9 16,12-26-25-16,26-7-3 15,10-26 1-15,29-2-2 16</inkml:trace>
    <inkml:trace contextRef="#ctx0" brushRef="#br5" timeOffset="-880388.9075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  <inkml:trace contextRef="#ctx0" brushRef="#br5" timeOffset="-875975.4662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  <inkml:trace contextRef="#ctx0" brushRef="#br5" timeOffset="-875668.4355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  <inkml:trace contextRef="#ctx0" brushRef="#br5" timeOffset="-891127.98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  <inkml:trace contextRef="#ctx0" brushRef="#br5" timeOffset="-890391.9078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  <inkml:trace contextRef="#ctx0" brushRef="#br5" timeOffset="-887078.5764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  <inkml:trace contextRef="#ctx0" brushRef="#br5" timeOffset="-894520.3205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  <inkml:trace contextRef="#ctx0" brushRef="#br5" timeOffset="-894316.3001">12180 1664 110 0,'-37'74'40'16,"-9"-10"0"-16,10 3-6 15,7-7-50-15,4-17-24 16,16-5 1-16,9-17-2 15,19-10-1-15</inkml:trace>
    <inkml:trace contextRef="#ctx0" brushRef="#br5" timeOffset="-895316.4001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  <inkml:trace contextRef="#ctx0" brushRef="#br5" timeOffset="-895188.3873">10570 1573 106 0,'-35'66'38'16,"-12"-1"2"-16,6 3-4 16,7-8-38-16,-7-15-26 15,20 0-11-15,1-14 0 16,20-5-1-16</inkml:trace>
    <inkml:trace contextRef="#ctx0" brushRef="#br5" timeOffset="-894520.3205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  <inkml:trace contextRef="#ctx0" brushRef="#br5" timeOffset="-896366.5051">7734 1376 111 0,'0'0'40'16,"0"0"2"-16,0 0-2 16,-8 29-35-16,4 1-1 15,-7 8-3-15,1 4 0 16,-4 4-1-16,0 6-2 15,4 1-2-15,0-8-3 16,14-6-6-16,-5-20-25 16,25-8-1-16,0-15-1 15,18-8 0-15</inkml:trace>
    <inkml:trace contextRef="#ctx0" brushRef="#br5" timeOffset="-895917.4602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  <inkml:trace contextRef="#ctx0" brushRef="#br5" timeOffset="-896230.4915">7910 1274 109 0,'0'0'36'0,"-34"-62"1"15,34 62-8-15,-30-72-63 16,30 72-5-16,0 0 0 16,-19-71-2-16</inkml:trace>
    <inkml:trace contextRef="#ctx0" brushRef="#br5" timeOffset="-897906.6591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  <inkml:trace contextRef="#ctx0" brushRef="#br5" timeOffset="-897702.6391">5166 1129 114 0,'0'0'42'16,"-7"-44"1"-16,-22 59-4 15,1 40-35-15,-6 48-3 16,-9 25-1-16,-8 10-2 15,23-6-2-15,10-26-2 16,13-32-5-16,19-13-28 0,-11-23-1 16,11-10-1-16,-14-28 2 15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6T00:57:56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5-26T00:57:58.1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6735 6518 0,'-35'-106'0</inkml:trace>
  <inkml:trace contextRef="#ctx1" brushRef="#br0">1582 1318 70 0,'0'0'37'0,"0"0"-2"0,0 0 1 15,30-47-26-15,-43 51-8 16,16 9 0-16,-7 16 0 16,0 20 1-16,-8 23-2 15,0 16 0-15,-6 11 2 16,3 7-1-16,-3-10 0 15,5-6 0-15,-1-19 1 16,7-9-2-16,-1-21 2 16,11-24-1-16,-3-17-1 15,24-42 0-15,0-12-1 16,1-18 1-16,4-14 0 15,-13 34 0-15,-4-4 0 16,3-5-1-16,-2-3 1 16,-1 0-1-16,-3-2 2 0,0 8-2 15,-2 0 2-15,0 8-1 16,-5 2-1-16,-2 48 1 15,5-71 1-15,-5 71 0 16,0 0-1-16,9-46 0 16,-9 67-2-16,13 36 3 15,5 18-3-15,3-11 4 16,15 0-3-16,16-13 1 15,8-29 1-15,14-28-1 16,-74 6 1-16,84-27-1 16,-84 27 1-16,82-51-2 15,-82 51 1-15,83-60-2 16,-83 60 1-16,72-63 0 15,-72 63 0-15,61-52 0 0,-61 52 0 16,20-19 2-16,4 23-2 16,-13 24 1-16,-10 23-2 15,-9 29 0-15,-5 18-1 16,8 12-2-16,8 1-3 15,15-31-6-15,24-11-22 16,1-19-7-16,19-7 2 16,-1-20-1-16</inkml:trace>
  <inkml:trace contextRef="#ctx1" brushRef="#br0" timeOffset="474.0474">3125 1611 102 0,'-21'-22'41'0,"2"9"0"15,-17 8 0-15,3 12-36 16,-12 9-1-16,-1 11 0 16,-2 13 0-16,2 8-2 15,2 3 1-15,8 3-2 16,12-7 1-16,11-3-2 15,15-13 1-15,16-12-1 16,14-22-1-16,10-11 3 16,9-16-3-16,1-9 3 15,1-5-2-15,-2-5 2 16,-6 2-2-16,-8 0 0 15,-8 11 0-15,-9 8 0 0,-6 14 0 16,-14 14 0-16,7 10 0 16,-10 20-2-16,-1 18 2 15,-3 14-1-15,2 15 0 16,-1 11-1-16,1 6 1 15,1 6-1-15,-2 1 1 16,-4-2 1-16,-3-8-1 16,-5-4 2-16,-10-15-1 15,-8-5 2-15,-9-12-2 16,-5-13 1-16,-7-18-4 15,-4-17-3-15,8-8-11 16,-14-36-22-16,23-8-3 16,-3-25-2-16,20-3 1 15</inkml:trace>
  <inkml:trace contextRef="#ctx1" brushRef="#br0" timeOffset="1135.1135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<inkml:trace contextRef="#ctx1" brushRef="#br0" timeOffset="1339.1335">5166 1129 114 0,'0'0'42'16,"-7"-44"1"-16,-22 59-4 15,1 40-35-15,-6 48-3 16,-9 25-1-16,-8 10-2 15,23-6-2-15,10-26-2 16,13-32-5-16,19-13-28 0,-11-23-1 16,11-10-1-16,-14-28 2 15</inkml:trace>
  <inkml:trace contextRef="#ctx1" brushRef="#br0" timeOffset="2324.2324">4797 1548 116 0,'-20'0'41'0,"20"12"1"15,3 0-2-15,25-5-37 16,10-4-2-16,22-5 0 16,9-5 0-16,12-3 1 15,8-4-1-15,1 1 0 16,-2-2 0-16,-9 5-1 0,-11 3 1 15,-15 4-1-15,-16 8 1 16,-17 5-1-16,-20 8 0 16,-17 4 1-16,-15 3 1 15,-13 12-2-15,-4 3 0 16,-5 8 0-16,2-2 0 15,8 1 0-15,12-1 0 16,12-4 0-16,16-8 0 16,18-12 0-16,15-12 0 15,15-11 0-15,14-14 0 16,3-10 0-16,4-10 0 15,-1-10 0-15,-6-4 0 16,-11-4 0-16,-10 1 0 16,-12 0 0-16,-15 7 0 0,-13 7 0 15,-8 10 0-15,-9 10 0 16,-6 11 0-16,-2 10 0 15,1 7 0-15,5 6 0 16,6 3 0-16,10 1 0 16,13-6 0-16,12-5 0 15,14-7 0-15,9-9 0 16,13-4 0-16,-1-4 0 15,0-1 0-15,-1-3 0 16,-11 4 0-16,-6 4 0 16,-11 8 0-16,-10 10 0 15,-15 11 0-15,-11 9 0 16,-10 9 0-16,-4 8 0 15,-4 4 0-15,1 6 0 16,3-3 0-16,4-2 0 0,6-11 0 16,10-8 0-16,11-14 0 15,11-13 0-15,8-14 0 16,1-11 0-16,3-10 0 15,0-6 0-15,0-6 0 16,-2-4 0-16,-5 5 0 16,-8 3 0-16,-4 8 0 15,-1 10 0-15,-6 11 0 16,-3 11 0-16,0 0 0 15,-9 23 0-15,4-3 0 16,3 8 0-16,2 1 0 16,2-1 0-16,7-5 0 15,3-5 0-15,6-7 0 16,5-5 0-16,4-8 0 0,7-7 0 15,4-12 0-15,5-9 0 16,4-9 0-16,3-7 0 16,1 2 0-16,-2 1 0 15,-5 6 0-15,-6 6 0 16,-9 14 0-16,-12 15 0 15,-10 18 0-15,-13 14 0 16,-5 8 0-16,-12 12 0 16,3 7 0-16,-4-3-13 15,17 7-6-15,-10-12-6 16,35 2-15-16,-7-11-3 15,29 2 0-15,6-14 2 16</inkml:trace>
  <inkml:trace contextRef="#ctx1" brushRef="#br0" timeOffset="2675.2675">7734 1376 111 0,'0'0'40'16,"0"0"2"-16,0 0-2 16,-8 29-35-16,4 1-1 15,-7 8-3-15,1 4 0 16,-4 4-1-16,0 6-2 15,4 1-2-15,0-8-3 16,14-6-6-16,-5-20-25 16,25-8-1-16,0-15-1 15,18-8 0-15</inkml:trace>
  <inkml:trace contextRef="#ctx1" brushRef="#br0" timeOffset="2811.2811">7910 1274 109 0,'0'0'36'0,"-34"-62"1"15,34 62-8-15,-30-72-63 16,30 72-5-16,0 0 0 16,-19-71-2-16</inkml:trace>
  <inkml:trace contextRef="#ctx1" brushRef="#br0" timeOffset="3124.3124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<inkml:trace contextRef="#ctx1" brushRef="#br0" timeOffset="3725.3725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<inkml:trace contextRef="#ctx1" brushRef="#br0" timeOffset="3853.3853">10570 1573 106 0,'-35'66'38'16,"-12"-1"2"-16,6 3-4 16,7-8-38-16,-7-15-26 15,20 0-11-15,1-14 0 16,20-5-1-16</inkml:trace>
  <inkml:trace contextRef="#ctx1" brushRef="#br0" timeOffset="4521.4521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<inkml:trace contextRef="#ctx1" brushRef="#br0" timeOffset="4725.4725">12180 1664 110 0,'-37'74'40'16,"-9"-10"0"-16,10 3-6 15,7-7-50-15,4-17-24 16,16-5 1-16,9-17-2 15,19-10-1-15</inkml:trace>
  <inkml:trace contextRef="#ctx1" brushRef="#br0" timeOffset="5463.5463">12823 1149 95 0,'0'0'39'15,"0"0"0"-15,0 0 0 16,0 0-37-16,0 0 0 16,32-62 1-16,-32 62 0 15,53-17 0-15,-53 17 1 16,65-6-1-16,-65 6-1 15,58 12 0-15,-47 3 0 16,31 26 0-16,-26 17 0 16,-24 18 1-16,-42-7-2 15,-15 10 1-15,-13-3-1 16,2-1 0-16,19-23 0 15,16-6 0-15,15-7 0 16,20-9-1-16,19-9 0 16,24-5 2-16,20-10-2 0,16-9-2 15,10-7 1-15,10-3-2 16,3-5-2-16,-1-3-2 15,8 7-15-15,-27-5-17 16,2 6-4-16,-18 1 1 16,-4 10 0-16</inkml:trace>
  <inkml:trace contextRef="#ctx1" brushRef="#br0" timeOffset="7913.79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<inkml:trace contextRef="#ctx1" brushRef="#br0" timeOffset="8649.8648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<inkml:trace contextRef="#ctx1" brushRef="#br0" timeOffset="11963.1962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<inkml:trace contextRef="#ctx1" brushRef="#br0" timeOffset="12421.242">17723 1528 100 0,'-12'-22'40'0,"-19"-2"1"16,9 9-1-16,-16 0-36 16,6 10 0-16,-4 11-2 15,1 10 1-15,-3 9-1 16,5 8-1-16,2 5 0 15,8 6-1-15,6-3 0 16,11-2 0-16,10-6 0 16,12-7-1-16,8-14 1 15,8-10 0-15,9-10 0 16,4-14 1-16,1-4 0 15,-3-7 0-15,-3-3 0 0,-7 1 0 16,-6 2-1-16,-7 8-1 16,-7 8 1-16,-13 17-1 15,14 0 1-15,-14 19-1 16,0 18 0-16,-4 14 0 15,-4 14 0-15,-4 12 0 16,-2 6 1-16,-2 7-2 16,-8-4 2-16,-3 3-2 15,-8-8 2-15,-4-5-1 16,-4-11 1-16,-5-15-1 15,2-15-1-15,0-18-1 16,11-15-5-16,-2-34-20 16,26 0-12-16,6-35 1 15,30-7-3-15,8-23 2 0</inkml:trace>
  <inkml:trace contextRef="#ctx1" brushRef="#br0" timeOffset="12828.2827">18305 1346 107 0,'0'0'42'0,"-3"19"1"16,-8 8-2-16,-18-1-38 16,1 9-1-16,-4 4 0 15,-4 11-1-15,-1 3-1 16,1 1 0-16,3-2 1 15,8-4-2-15,8-10 2 16,6-4-2-16,6-13 1 0,5-21 0 16,16 6 0-16,1-18 1 15,3-10-1-15,6-12 1 16,1-2 0-16,8-9 0 15,-2-3 0-15,2 1 0 16,-4 4-1-16,1 8 0 16,-6 10 0-16,-4 12 0 15,-3 13 0-15,-7 10 0 16,-2 11 0-16,-4 9-1 15,-3 8 0-15,-2 3-2 16,0 5 1-16,-1-2-3 16,3-1 0-16,-3-9-5 15,14 2-30-15,-11-14 0 0,12 0-1 16,-3-16 1-16</inkml:trace>
  <inkml:trace contextRef="#ctx1" brushRef="#br0" timeOffset="13195.3194">18686 1589 94 0,'-13'10'40'16,"9"10"1"-16,-6-6-2 15,18 2-34-15,5-8-3 16,16-3 1-16,12-6-1 15,11-5-1-15,7-8 1 16,6-7-1-16,-2-4-1 16,-1-5 1-16,-10 1 0 0,-12-4 0 15,-15-2-1-15,-15 3 1 16,-18 7 0-16,-12 8 0 15,-12 8 1-15,-11 11-1 16,-9 12-1-16,-5 14 1 16,0 9 0-16,4 11-1 15,7 6 0-15,9 2-1 16,15-1 0-16,13-3-2 15,21-7-1-15,14-21-11 16,28 4-25-16,3-21-2 16,24-10 2-16,0-14-3 15</inkml:trace>
  <inkml:trace contextRef="#ctx1" brushRef="#br0" timeOffset="13513.3512">19482 1439 109 0,'-45'17'42'0,"-15"-3"-1"15,19 9 0-15,12-7-40 16,6 2 0-16,12-1 0 16,16-4-1-16,16 1 0 15,8-4 1-15,10-1-1 16,4-4 1-16,0 4-1 15,-3-1 0-15,-6-1 1 16,-9 5-1-16,-8 1 1 16,-14 8-1-16,-9 1 0 15,-10 5 0-15,-8 0 1 0,-4 0-2 16,-1 3 0-16,-2-6-2 15,6-2 0-15,2-7-5 16,19 0-21-16,4-15-11 16,11-8-1-16,9-14 0 15,22-3 0-15</inkml:trace>
  <inkml:trace contextRef="#ctx1" brushRef="#br0" timeOffset="13697.3695">19927 1409 117 0,'0'0'42'16,"-3"14"1"-16,-20 16-8 15,-15 9-33-15,-4 8 1 0,3 4-2 16,2 1-2-16,9-3 0 16,6-10-3-16,18-5-7 15,0-15-30-15,27-9 0 16,0-20 0-16,18-8 0 15</inkml:trace>
  <inkml:trace contextRef="#ctx1" brushRef="#br0" timeOffset="13834.3833">20019 1355 82 0,'-4'-61'39'16,"4"61"-4"-16,-5-51 0 16,5 51-26-16,0 0-50 15,-14-52 2-15,14 52 0 0,-7-12 1 16</inkml:trace>
  <inkml:trace contextRef="#ctx1" brushRef="#br0" timeOffset="14181.418">20205 1430 96 0,'-7'28'40'15,"-14"-4"2"-15,7 7-1 16,-14-6-35-16,12 5-1 16,-1-3-1-16,6-1-1 15,5-1-1-15,11-5-1 16,9-7 0-16,10-6-1 15,9-6 0-15,6-9 1 16,8-7-1-16,4-10 1 16,3-5-1-16,-1-10 1 0,-4-3 0 15,-4-7-1-15,-8 6 1 16,-6 2 0-16,-10 9-1 15,-11 14 0-15,-10 19 0 16,-10 3 0-16,-9 20 0 16,-5 15-1-16,-1 7-1 15,-1-1-1-15,8 4-4 16,0-15-12-16,23 0-21 15,2-17-2-15,22-1 2 16,0-14-3-16</inkml:trace>
  <inkml:trace contextRef="#ctx1" brushRef="#br0" timeOffset="14636.4635">20982 1340 111 0,'-27'22'41'0,"-9"10"1"16,-3 6-3-16,1-2-36 15,5 1-1-15,5-5-1 16,8-4 0-16,8-7-2 16,10-10 1-16,2-11-1 15,24-3 0-15,-1-13 1 16,5-8-1-16,6-2 1 15,0-8 0-15,2-5 1 16,-3 4 0-16,-3 3 0 16,-7 8 0-16,-4 6 0 15,-9 7 0-15,-10 11 0 0,0 0 0 16,7 21-1-16,-8-5 0 15,2 3 0-15,4-1 0 16,5-3 0-16,7-4 0 16,8-7 0-16,8-4 1 15,4-8 0-15,6-2 0 16,0-5 0-16,1-3 0 15,-2 3 0-15,-5 4 0 16,-4 4 0-16,-9 1 0 16,-4 11-1-16,-7 6-2 15,-7 7-2-15,-1 8-9 16,-19-4-25-16,13 11-4 15,-14-5-1-15,10 8-1 16</inkml:trace>
  <inkml:trace contextRef="#ctx1" brushRef="#br0" timeOffset="15407.5406">2181 3222 104 0,'0'0'39'0,"-14"-1"1"16,5 27-2-16,-10 10-35 15,1 12-2-15,-2 16 0 16,-1 7-1-16,-2 10 0 16,3 4 0-16,2 0-2 0,4-16-6 15,19 0-28-15,-5-24-2 16,18-13 0-16,4-29-3 15</inkml:trace>
  <inkml:trace contextRef="#ctx1" brushRef="#br0" timeOffset="15566.5565">2301 2956 105 0,'-37'-25'38'16,"-6"10"0"-16,11 21-4 15,5 15-43-15,5-4-25 0,31 12-4 16,13-6 1-1,22 8-2-15</inkml:trace>
  <inkml:trace contextRef="#ctx1" brushRef="#br0" timeOffset="16268.6267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<inkml:trace contextRef="#ctx1" brushRef="#br0" timeOffset="16938.6937">5823 3248 88 0,'0'0'38'0,"6"-23"0"16,-6 23 0-16,0 0-32 16,0 27-1-16,-6 7-1 15,3 14-2-15,-6 8-1 16,-1 12-1-16,-4 6 0 15,4 1-2-15,2-5-1 16,-2-21-12-16,16-5-23 16,-1-32 0-16,18-11 0 15,5-27-3-15</inkml:trace>
  <inkml:trace contextRef="#ctx1" brushRef="#br0" timeOffset="17103.7101">5911 2870 107 0,'-43'-1'36'0,"8"16"-3"16,11 5-8-16,-5-3-61 16,38 5 0-16,12-7-1 15,23 4-1-15</inkml:trace>
  <inkml:trace contextRef="#ctx1" brushRef="#br0" timeOffset="17405.7404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<inkml:trace contextRef="#ctx1" brushRef="#br0" timeOffset="17954.795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<inkml:trace contextRef="#ctx1" brushRef="#br0" timeOffset="18120.8118">9847 3359 102 0,'-40'53'39'16,"7"12"0"-16,-11-12-2 15,10 4-34-15,9-6-1 16,12-10-5-16,17-1-9 16,12-26-25-16,26-7-3 15,10-26 1-15,29-2-2 16</inkml:trace>
  <inkml:trace contextRef="#ctx1" brushRef="#br0" timeOffset="18652.8651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<inkml:trace contextRef="#ctx1" brushRef="#br0" timeOffset="23066.3064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<inkml:trace contextRef="#ctx1" brushRef="#br0" timeOffset="23373.3371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<inkml:trace contextRef="#ctx1" brushRef="#br0" timeOffset="24109.4107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<inkml:trace contextRef="#ctx1" brushRef="#br0" timeOffset="24567.4565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<inkml:trace contextRef="#ctx1" brushRef="#br0" timeOffset="25829.5827">16915 3176 73 0,'0'0'37'0,"0"0"-1"16,0 0 1-16,46-5-26 15,2-11-7-15,23-1-1 16,17-8 0-16,16 2-2 16,6-2 0-16,1 3-4 15,-2 5-4-15,-19-2-30 0,-8 15 0 16,-26 1 0-16,-21 13-1 15</inkml:trace>
  <inkml:trace contextRef="#ctx1" brushRef="#br0" timeOffset="26010.6008">16981 3429 100 0,'-14'17'38'0,"14"-17"0"15,47-10-2-15,24-14-37 16,23-13-2-16,26-1-1 15,2-14-29-15,20 5-5 16,-8-11 1-16,-1 12-2 0</inkml:trace>
  <inkml:trace contextRef="#ctx1" brushRef="#br0" timeOffset="26288.6286">17792 2843 97 0,'-20'6'39'16,"20"-6"0"-16,21 2-1 15,19-4-36-15,28 0-1 16,10 3 1-16,10 8 0 16,-3 5 1-16,-7 6-2 15,-14 11 1-15,-20 9-1 0,-26 17 0 16,-27 5-1-1,-27 11 1-15,-15-2-1 0,-13 2 0 16,-7-3 0-16,1-6-1 16,4-15-7-16,24-3-28 15,4-26-3-15,28-1 0 16,10-19-3-16</inkml:trace>
  <inkml:trace contextRef="#ctx1" brushRef="#br0" timeOffset="27089.7087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<inkml:trace contextRef="#ctx1" brushRef="#br0" timeOffset="27565.75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<inkml:trace contextRef="#ctx1" brushRef="#br0" timeOffset="27991.7989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<inkml:trace contextRef="#ctx1" brushRef="#br0" timeOffset="28174.8172">22211 2403 89 0,'-29'46'40'15,"-13"3"1"-15,9 14 0 16,-11-3-24-16,8 5-15 16,4 2-3-16,6-9-2 15,15 10-25-15,-6-21-11 16,15-2-1-16,-2-18-1 15,15-6 0-15</inkml:trace>
  <inkml:trace contextRef="#ctx1" brushRef="#br0" timeOffset="28358.8356">21897 2685 117 0,'13'1'44'0,"4"-9"-1"15,26 12-1-15,9-8-43 16,13-8-4-16,16 11-6 15,-7-16-30-15,17 10 0 16,-14-9-3-16,4 9 2 16</inkml:trace>
  <inkml:trace contextRef="#ctx1" brushRef="#br1" timeOffset="288961.8933">5380 7009 120 0,'-40'-32'37'0,"-3"6"-2"16,4 11-27-16,18 13-46 16,0 0 0-16,21 2-3 15</inkml:trace>
  <inkml:trace contextRef="#ctx1" brushRef="#br1" timeOffset="290555.0526">8282 6776 112 0,'-37'8'37'0,"4"7"0"16,13 6-7-16,25 6-52 15,3-12-16-15,23-1 1 16,8-3-2-16,25-2 1 15</inkml:trace>
  <inkml:trace contextRef="#ctx1" brushRef="#br1" timeOffset="293871.3842">23442 7683 106 0,'49'13'39'0,"-7"-8"-2"15,1-11-13-15,10 5-62 16,6-10-1-16,17 2 0 16,7-12-3-16</inkml:trace>
  <inkml:trace contextRef="#ctx1" brushRef="#br2" timeOffset="308902.8872">1084 9918 79 0,'0'0'35'16,"-6"-12"-1"-16,2 29 0 15,-15 15-29-15,7 18 0 0,-7 13-2 16,1 18 1-16,0 16-2 16,0 16 2-16,0 9-3 15,2 2 0-15,1 1-2 16,3-5 0-16,6-9-2 15,5-21-3-15,14-9-8 16,1-31-23-16,19-18 2 16,2-30-2-16,15-21 3 15</inkml:trace>
  <inkml:trace contextRef="#ctx1" brushRef="#br2" timeOffset="309150.912">1604 9954 91 0,'13'-32'37'15,"-10"19"-2"-15,3 36 2 16,-11 20-32-16,1 21-3 16,-3 19-1-16,0 17 0 15,-2 15-1-15,-1 9 1 16,-1 1-3-16,0-9 0 15,4-5-2-15,2-16-3 16,6-7-11-16,-6-31-19 16,10-13 1-16,-8-29-2 15,3-15 1-15</inkml:trace>
  <inkml:trace contextRef="#ctx1" brushRef="#br2" timeOffset="309300.927">1406 10755 96 0,'-28'-39'38'15,"12"14"0"-15,1-3 0 16,16 14-31-16,9 2-2 15,16 0-4-15,16 7-6 16,7-14-28-16,27 13-5 16,0-11 1-16,18 8-4 15</inkml:trace>
  <inkml:trace contextRef="#ctx1" brushRef="#br2" timeOffset="309835.9805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<inkml:trace contextRef="#ctx1" brushRef="#br2" timeOffset="310165.0134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<inkml:trace contextRef="#ctx1" brushRef="#br2" timeOffset="310518.0486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<inkml:trace contextRef="#ctx1" brushRef="#br2" timeOffset="310826.0795">4546 10690 111 0,'-29'3'40'0,"-12"-6"0"16,7 18-3-16,1-5-35 15,7 8 1-15,6 1-3 0,12 9 1 16,6-1 0-16,14 0-1 15,8 2 1-15,11-6 0 16,6-3-1-16,0-3 0 16,4-5 1-16,-1-2 0 15,-8-4-1-15,-5 4 0 16,-13-1 0-16,-13 2 0 15,-14 6 0-15,-10 2 0 16,-8 1-1-16,-9 2 0 16,0 0 0-16,-3-3-2 15,8 0 0-15,4-7-4 16,22 7-13-16,-2-22-20 15,11 3-1-15,18-15-2 16,6-2 3-16</inkml:trace>
  <inkml:trace contextRef="#ctx1" brushRef="#br2" timeOffset="311276.1245">5744 9974 92 0,'1'-11'37'16,"-1"11"0"-16,-15 42 0 15,3 11-34-15,3 18-1 16,-3 17-1-16,2 16 1 15,-1 12-2-15,4 3 1 16,0-4-2-16,5-5 0 16,3-11-2-16,1-18-4 0,11-6-11 15,-9-27-20-15,9-12 1 16,-9-21-2-16,-4-15 2 15</inkml:trace>
  <inkml:trace contextRef="#ctx1" brushRef="#br2" timeOffset="311455.142">5470 10835 102 0,'-24'-9'39'0,"1"-3"1"16,23 12-3-16,0 0-32 16,23-2-2-16,16-8-2 15,16-8-3-15,15-5-2 16,9-19-10-16,21 1-25 15,0-17 1-15,9 2 1 0,-13-13-5 16</inkml:trace>
  <inkml:trace contextRef="#ctx1" brushRef="#br2" timeOffset="311824.179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<inkml:trace contextRef="#ctx1" brushRef="#br2" timeOffset="311998.1966">6822 10637 100 0,'-5'-30'39'0,"5"30"1"16,-13-13-1-16,11 30-33 15,-12 12-1-15,4 14-2 16,-3 6-1-16,5 3 0 16,2 4-2-16,4-8-1 15,8-4-2-15,4-18-3 16,14-5-21-16,-2-25-13 15,13-8 1-15,-9-23-2 16,12-6 2-16</inkml:trace>
  <inkml:trace contextRef="#ctx1" brushRef="#br2" timeOffset="312124.2093">6906 10228 101 0,'-23'2'37'0,"1"10"-7"16,6 11-28-16,17 5-38 15,17-8 0-15,24 3-4 16</inkml:trace>
  <inkml:trace contextRef="#ctx1" brushRef="#br2" timeOffset="312411.238">7347 10503 111 0,'-31'32'40'0,"-11"-6"2"16,8 8-2-16,-6-10-36 16,14 4-2-16,12-6 0 0,11-2-2 15,15-4 1-15,14-1-1 16,9-7 0-16,11 1 0 15,1 0 0-15,-1 0 0 16,-4 6 0-16,-12 4 0 16,-12 4 1-16,-17 6-1 15,-19 6 0-15,-12 1-1 16,-9 2 0-16,-12-7-3 15,3 3-1-15,-4-24-14 16,20 6-20-16,-2-17-5 16,22-6 3-16,5-18-1 15</inkml:trace>
  <inkml:trace contextRef="#ctx1" brushRef="#br2" timeOffset="313169.313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<inkml:trace contextRef="#ctx1" brushRef="#br2" timeOffset="313530.3496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<inkml:trace contextRef="#ctx1" brushRef="#br2" timeOffset="313793.3762">10689 10473 105 0,'-22'-6'40'15,"-16"-1"2"-15,-1 15-2 16,-18 4-35-16,0 12-1 0,-2 8-1 15,2 12-1-15,1 6 0 16,8 2-1-16,13-1 0 16,11-2-1-16,23-10-1 15,16-12 0-15,23-14-4 16,16-18-6-16,31 0-22 15,-1-20-9-15,14 2 1 16,-2-15-2-16</inkml:trace>
  <inkml:trace contextRef="#ctx1" brushRef="#br2" timeOffset="314194.41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<inkml:trace contextRef="#ctx1" brushRef="#br2" timeOffset="314544.45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<inkml:trace contextRef="#ctx1" brushRef="#br2" timeOffset="315062.5031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<inkml:trace contextRef="#ctx1" brushRef="#br2" timeOffset="315400.5369">12699 10668 102 0,'-7'29'40'16,"-4"-11"2"-16,11 6-2 15,4-9-36-15,16-6 0 16,14-11-1-16,12-6-1 16,10-9-1-16,5-6 0 15,-1-7 0-15,-3-4 0 16,-8-6-1-16,-16 4 0 15,-12-1 0-15,-17 5 0 16,-17 3 1-16,-11 8 0 16,-14 12 0-16,-6 10 0 0,-11 14 1 15,2 14-1-15,-4 9-1 16,8 8 1-16,10 7-1 15,9-1-1-15,18 1-2 16,14-9-3-16,28-1-8 16,8-25-11-16,32 6-13 15,5-18-5-15,20-2 1 16,6-15 0-16</inkml:trace>
  <inkml:trace contextRef="#ctx1" brushRef="#br2" timeOffset="315656.5625">13786 10860 114 0,'0'0'38'0,"0"0"-9"16,17-2-28-16,2-13-43 15,18 6 0-15,-1-10-1 16</inkml:trace>
  <inkml:trace contextRef="#ctx1" brushRef="#br2" timeOffset="315822.5791">14731 10795 114 0,'19'15'42'15,"4"4"0"-15,-9-13-5 16,3-13-50-16,17 8-25 15,-4-12-4-15,10 0 1 16,0-9-2-16</inkml:trace>
  <inkml:trace contextRef="#ctx1" brushRef="#br2" timeOffset="315980.5949">15788 10774 103 0,'58'24'41'0,"-19"-10"0"0,1 3-3 15,-14-4-38-15,5-18-13 16,9 6-24-16,-4-12-3 15,11 3 0-15,3-12-1 16</inkml:trace>
  <inkml:trace contextRef="#ctx1" brushRef="#br2" timeOffset="316129.6098">17215 10803 102 0,'69'15'41'0,"-2"4"0"15,-11-7-2-15,2-6-36 16,1 6-17-16,-5-15-23 15,13 0-3-15,-3-14 1 16,13 3-3-16</inkml:trace>
  <inkml:trace contextRef="#ctx1" brushRef="#br2" timeOffset="316273.6242">19179 10662 107 0,'78'13'37'15,"-4"-1"-4"-15,0-1-31 16,-11-7-40-16,12 2 0 15,0-10-3-15</inkml:trace>
  <inkml:trace contextRef="#ctx1" brushRef="#br2" timeOffset="316430.6399">21223 10728 110 0,'68'18'37'0,"6"-6"-28"16,12-7-8-16,7-9-41 15,28-1-1-15</inkml:trace>
  <inkml:trace contextRef="#ctx1" brushRef="#br2" timeOffset="316573.6542">23269 10593 119 0,'56'-1'43'0,"-12"5"-2"0,-17-6-11 16,-8-20-54-16,11 5-20 15,1-12 1-15,16-6-4 16,6-8 0-16</inkml:trace>
  <inkml:trace contextRef="#ctx1" brushRef="#br3" timeOffset="336223.619">1224 5609 77 0,'0'0'36'0,"-1"-20"-1"16,1 20-2-16,-21 11-27 15,10 9-3-15,-8 17 1 16,-1 15-2-16,-4 14 0 16,-2 15 0-16,-1 10 0 15,-1 4 0-15,2 0 0 16,3-6 0-16,6-17-1 15,6-12 0-15,7-19 1 16,10-24 0-16,6-31 0 0,14-27-1 16,5-25 1-16,7-22 1 15,3-19-2-15,-2-16 0 16,-1-16 0-16,-3-2-1 15,-6 6 0-15,-3 12 1 16,-10 16-2-16,-3 23 1 16,-4 16 0-16,-3 25 1 15,2 29 0-15,0 25-1 16,1 23 1-16,4 22-1 15,9 18 1-15,2 13-2 16,5 19 3-16,6 11-2 16,2 4 0-16,0 1-1 15,-1-1-2-15,-9-11-3 16,3 0-13-16,-21-27-19 0,-1-10 0 15,-17-28 0-15,-3-13-1 16</inkml:trace>
  <inkml:trace contextRef="#ctx1" brushRef="#br3" timeOffset="336366.6333">1192 6144 105 0,'-25'-17'37'0,"13"-8"1"16,26 9-1-16,10 1-35 15,28-14-4-15,28 4-32 16,9-16-2-16,20 3-2 15,1-4-3-15</inkml:trace>
  <inkml:trace contextRef="#ctx1" brushRef="#br3" timeOffset="336966.6933">2987 5857 95 0,'-28'8'39'0,"4"9"1"16,-8-10-3-16,3 8-36 16,4 4 2-16,6 8-1 15,1 7 1-15,4 8-1 16,0 3-1-16,4 6 0 0,1-5 0 15,4-1 0-15,1-8 0 16,8-8 0-16,1-14 0 16,-5-15 0-16,22-16-1 15,-6-13 0-15,3-11 1 16,1-8 0-16,-2-6 0 15,3-4 0-15,-5-3-2 16,2 6 0-16,-6 9 0 16,-2 11 1-16,-3 11-1 15,-7 24 2-15,0 0-1 16,0 0 0-16,10 30 3 15,-6-1-2-15,1 1 2 16,5-1-2-16,9-6 1 16,7-9 0-16,12-12-2 15,14-14 1-15,7-7-2 16,7-12 1-16,4-5-1 0,0-6 1 15,-5 3-1-15,-8 6 1 16,-12 6-1-16,-14 17 0 16,-16 20 2-16,-10 17 0 15,-12 16 1-15,-7 13-1 16,-3 7-1-16,0 8-1 15,6 2 0-15,5-8-2 16,14-5-3-16,5-25-9 16,27-3-23-16,1-28-1 15,19-2 1-15,-3-29-1 16</inkml:trace>
  <inkml:trace contextRef="#ctx1" brushRef="#br3" timeOffset="337740.7707">4073 5898 96 0,'-19'-31'35'0,"-2"21"1"0,-15 1 4 16,3 19-31-16,-10 3-1 15,1 13-5-15,4 10 2 16,3 11-1-16,7 4 0 16,8 2-1-16,6-2-2 15,12-6 1-15,13-7-1 16,14-13-1-16,9-16 1 15,12-14 0-15,8-17-1 16,2-12 1-16,1-8 0 16,-4-9-1-16,-6-1-1 15,-10 4 1-15,-8 1-1 16,-12 14 0-16,-9 10 0 0,-8 23 1 15,0 0 0-15,-21 17-1 16,4 18 3-16,2 11-3 16,2 12 1-16,5-1-3 15,9 7 1-15,9-10-3 16,19-3-4-16,3-23-2 15,29-1-14-15,0-33-14 16,17-3 2-16,-4-23-2 16,8-8 3-16,-13-13 28 15,-3 2 8-15,-9 2 7 16,-32-7 16-16,2 20 14 15,-30-2 1-15,-4 17 1 16,-24 3 1-16,1 19-28 16,-16 2-5-16,0 13-2 15,-1 6-3-15,2 11 0 0,8 1 0 16,7 6-1-16,9 0 0 15,14-1 0-15,12-8-1 16,12-3 1-16,13-11-1 16,10-8 0-16,7-10 0 15,5-8 0-15,2-8 0 16,-6-8 0-16,0-1 0 15,-10-5 0-15,-9-2 0 16,-9 2-1-16,-8 6 1 16,-4 4 0-16,-5 6 0 15,-3 15 0-15,0 0-1 16,-1 32 1-16,2 15 0 15,-1 14 0-15,-1 15-1 16,-2 13 3-16,-2 10-2 0,-7 5 2 16,-4-2-2-16,-10-5 3 15,-7-9-3-15,-9-10 0 16,-6-16 0-16,-6-12 0 15,1-17-2-15,-3-25-7 16,19-4-17-16,-7-33-11 16,21-11-4-16,4-27-2 15,22-13-1-15</inkml:trace>
  <inkml:trace contextRef="#ctx1" brushRef="#br3" timeOffset="338257.8224">5329 6100 78 0,'-2'-26'39'16,"11"3"0"-16,-3-9 1 16,12 17-22-16,-8-4-12 15,4 15-1-15,-14 4-2 16,13 36 0-16,-18 1 0 15,-3 14-1-15,-5 5 0 16,-1 4-1-16,-3 0 0 0,2-6 0 16,4-10 0-1,2-10 0-15,7-14 0 0,2-20-1 16,20-9 1-16,0-20-1 15,8-13 1-15,6-10 0 16,3-9 0-16,2-4 0 16,2 3-1-16,-3 6 1 15,-8 12 0-15,-4 14 0 16,-7 17-1-16,-6 19 1 15,-6 17 1-15,-5 12-2 16,-2 13-2-16,0 5 1 16,3 7-1-16,2-4-1 15,8 1-3-15,1-19-7 16,20 2-16-16,-12-24-11 0,17-4 1 15,-9-24-3-15,8-7 2 16</inkml:trace>
  <inkml:trace contextRef="#ctx1" brushRef="#br3" timeOffset="338574.8541">5928 6115 110 0,'0'0'40'16,"0"21"0"-16,0-21-1 15,19 21-36-15,8-13-1 16,10-4 0-16,8-5-1 15,7-3 1-15,4-9-1 16,-3-2 0-16,-5-9-1 16,-5 1 1-16,-13-5 0 15,-12 0-1-15,-17 6 1 0,-17 4-1 16,-14 8 1-16,-7 8-1 15,-10 14 1-15,-1 9-1 16,0 12 1-16,3 11-1 16,10 7 1-16,7 2-1 15,17 1-1-15,13-6-1 16,21-5-4-16,13-23-10 15,35-2-17-15,2-25-8 16,23-6 1-16,4-21-2 16</inkml:trace>
  <inkml:trace contextRef="#ctx1" brushRef="#br3" timeOffset="338874.8841">6911 5931 116 0,'-61'0'42'16,"4"18"0"-16,-20-2-1 15,17 10-38-15,2 2-1 16,9 2-1-16,16-1 0 15,14-5-1-15,21-4 1 16,22-8-1-16,16-8 0 16,12-3 0-16,5-3 0 15,3-1 0-15,-5-2 1 16,-9 4-1-16,-13 9 1 15,-18 6-1-15,-15 6 0 16,-14 6 0-16,-13 2 0 16,-2 0-1-16,1 4-2 15,0-8-1-15,15 2-7 0,-1-23-18 16,29 5-11-16,3-21-1 15,24-1-1-15,4-16 1 16</inkml:trace>
  <inkml:trace contextRef="#ctx1" brushRef="#br3" timeOffset="339175.9142">7317 5906 110 0,'0'0'42'0,"-16"36"-1"16,-17-4 0-16,11 12-37 15,-6 9 0-15,5 5-3 16,5 2-2-16,8-4-1 15,10-4-1-15,7-15-3 16,15-1-12-16,-7-30-20 0,18-7-2 16,-8-25 0-1,8-6 1-15,-15-23 26 0,6-5 7 16,-17-8 6-16,-11-21 12 15,4 12 22-15,-23-6 3 16,1 17 1-16,-21 0-1 16,6 23-25-16,-10 4-10 15,1 7-30-15,12 25-7 16,5 5-2-16,20 13-3 15</inkml:trace>
  <inkml:trace contextRef="#ctx1" brushRef="#br3" timeOffset="339655.9622">7718 6057 105 0,'0'0'40'15,"-3"17"1"-15,-9 10-1 16,-19 8-35-16,6 4-1 16,-2 4-2-16,2 3 1 15,7-2-1-15,10-5 0 0,12-10 0 16,18-12-1-16,15-13 0 15,16-13 0-15,7-12 0 16,6-11 0-16,-2-8 0 16,0-5-1-16,-10-2 1 15,-14 1-1-15,-11 4 2 16,-11 6-2-16,-14 12 0 15,-6 9 0-15,2 15-2 16,-26 7 2-16,9 20-1 16,-2 5 0-16,3 15-2 15,2 2-1-15,12 7-4 16,-8-17-17-16,27 9-13 15,-2-20-3-15,19-6 0 16,-1-23-1-16</inkml:trace>
  <inkml:trace contextRef="#ctx1" brushRef="#br3" timeOffset="340137.0103">8404 6040 116 0,'0'0'41'16,"-29"8"0"-16,13 14-1 15,-2 4-37-15,0 6 1 16,4 4-3-16,2 3 0 15,3-2 0-15,7-3-1 16,5-8 0-16,8-8 0 16,3-10 1-16,4-9-1 15,3-12 0-15,0-6 0 16,-2-11 0-16,1-5 0 15,-2-6 0-15,-2-2 1 0,-2-1-1 16,-2 5 0-16,-2 4 1 16,-3 9-1-16,1 7 1 15,-8 19-1-15,14-7 1 16,-9 21 1-16,4 5-2 15,0 4 0-15,1 3 0 16,4-1 0-16,4-4 0 16,1-4 0-16,6-12 0 15,-2-8 0-15,5-10 0 16,-2-6 0-16,2-6 0 15,-1-1 0-15,-5 1 0 16,0 0 0-16,-6 9 0 16,-5 12 0-16,-11 4 0 15,4 30 0-15,-9 1 0 0,-4 8-3 16,6 15-12-16,-16-12-13 15,18 16-10-15,-10-16-4 16,16 2-1-16,4-14 0 16</inkml:trace>
  <inkml:trace contextRef="#ctx1" brushRef="#br3" timeOffset="340762.0726">10438 6023 103 0,'-32'-13'39'0,"6"21"0"16,-13 5-2-16,-3 17-30 15,-7 7-3-15,3 11 0 16,-1 3-2-16,7 1 1 16,5-3 0-16,13-2-1 15,15-15 0-15,14-10 0 16,17-19-1-16,17-12 0 15,13-17 0-15,9-13-1 16,6-10 1-16,1-5 0 16,-5-5-1-16,-9 1 1 15,-10 6-3-15,-11 9 2 16,-12 11 1-16,-13 14-1 15,-10 18 0-15,-8 13 0 16,-1 15 0-16,-1 14 0 0,3 9 1 16,4 3-1-16,12 2-2 15,13-6-2-15,19-6-5 16,2-30-16-16,32-5-12 15,-5-31-3-15,14-11-1 16,-2-26-1-16</inkml:trace>
  <inkml:trace contextRef="#ctx1" brushRef="#br3" timeOffset="340946.0912">11211 5388 110 0,'-44'79'41'0,"-10"17"2"16,8 20-2-16,6 1-39 15,6-4-2-15,14-1-1 0,5-14-3 16,18-2-8-16,-8-27-25 16,19-7-3-16,-4-26 0 15,10-11-1-15</inkml:trace>
  <inkml:trace contextRef="#ctx1" brushRef="#br3" timeOffset="341864.183">10925 6031 115 0,'-11'-9'41'0,"22"18"0"16,3-6-1-16,20 4-36 16,7-2-2-16,16 0 0 15,4-3 0-15,11 1-1 0,-4-2 0 16,2-2-1-16,-9 1 1 15,-9 1-1-15,-11 1 0 16,-12 1 1-16,-13-1-1 16,-16-2 1-16,-5 15-1 15,-12-3 1-15,-7 5-1 16,-7 7 2-16,-2 6-2 15,-4 5 0-15,7 2 0 16,2 1 0-16,8-1 0 16,13-3 0-16,12-7 0 15,13-9 0-15,12-9 0 16,11-13 0-16,9-13 0 15,2-10 0-15,2-11 0 0,-4-9 0 16,-6-7 0-16,-8-5 0 16,-10 1-4-16,-9 4 4 15,-11 8-3-15,-9 7 3 16,-9 13 0-16,-3 12 0 15,-8 14 1-15,3 13-1 16,-2 7 3-16,6 6-2 16,6 3 1-16,9 1-2 15,13-2 0-15,11-6 0 16,12-6 0-16,6-5 0 15,9-7 0-15,1-3 0 16,-1-3 0-16,-4-5 0 16,-7 2 0-16,-11 2 0 15,-8 4 0-15,-20-1 0 0,9 22 0 16,-19-3 0-16,-6 8 0 15,-5 4 0-15,-2 5 0 16,0-2 0-16,3 0 0 16,3-7 0-16,11-8 0 15,6-19 0-15,14 5 0 16,5-22 0-16,10-9 0 15,4-5 0-15,5-8 0 16,-2-3 0-16,-3 3 0 16,-4 7 0-16,-7 7 0 15,-11 13 0-15,-11 12 0 16,0 0 0-16,-14 26 0 15,4-2 0-15,3 2 0 16,2 1 0-16,7-4 0 0,15-6 0 16,8-9 0-16,9-7 0 15,7-8 0-15,6-7 0 16,-3-4 0-16,-1-1 0 15,-6 2 0-15,-8 3 0 16,-10 11 0-16,-19 3 0 16,9 18 0-16,-13 7 0 15,-5 8 0-15,-5 0 0 16,8 13-10-16,-10-13-11 15,18 12-5-15,-11-25-6 16,33 10-1-16,-4-23-4 16,25 0-4-16,9-12 3 15</inkml:trace>
  <inkml:trace contextRef="#ctx1" brushRef="#br3" timeOffset="342482.244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<inkml:trace contextRef="#ctx1" brushRef="#br3" timeOffset="342856.2822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<inkml:trace contextRef="#ctx1" brushRef="#br3" timeOffset="343044.301">15093 6132 115 0,'-36'-2'42'0,"-1"9"0"16,-12-1-1-16,11 12-36 16,-7 3-2-16,6 7-2 15,6 3 0-15,8 3 0 16,7-1-1-16,12-2-1 15,16-5-2-15,9-12-5 16,28 4-16-16,-2-24-14 16,24 0-2-16,2-14-1 15,14-2-1-15</inkml:trace>
  <inkml:trace contextRef="#ctx1" brushRef="#br3" timeOffset="343855.3821">15503 6109 119 0,'-37'7'41'0,"-4"21"1"0,-13-2-1 16,-4 13-38-16,10 4 0 15,8 2-1-15,5 4-1 16,14-5 0-16,13-8 1 16,17-3-2-16,17-12 0 15,13-12 0-15,12-10 0 16,8-12 0-16,7-10-2 15,-3-11 1-15,2-6 0 16,-9-6 0-16,-8-2 0 16,-15 1 0-16,-13 5 1 15,-12 6-1-15,-9 7 1 16,-6 8 0-16,-6 10 0 15,-1 9 0-15,2 7 1 0,12-5-1 16,-4 22 1-16,16-11-1 16,6-2 0-16,8-2 0 15,6-4 0-15,9-2 0 16,-2-4 1-16,-1-1-1 15,-5-2 1-15,-4 2 0 16,-8 2 0-16,-5 3 1 16,-16-1-2-16,0 15 0 15,-9 0 0-15,-10 4 0 16,3 8 0-16,-5 2 0 15,2 3 0-15,3-3 0 16,5 0 0-16,3-7 0 16,8-7 0-16,10-11 0 15,11-11 0-15,5-10 0 0,9-9 0 16,5-10 0-16,-1-8 0 15,4-2 0-15,-5-1 0 16,-5 3 0-16,-7 8 0 16,-5 7 0-16,-11 13 0 15,-10 16 0-15,0 0 0 16,2 20 0-16,-9 7 0 15,-1 4 0-15,1 4 0 16,0-4 0-16,5-1 0 16,7-7 0-16,8-9 0 15,7-9 0-15,7-12 0 16,6-7 0-16,7-10 0 15,4-7 0-15,0-4 0 16,-1-1 0-16,-5 4 0 16,-6 4 0-16,-10 10 0 0,-8 10 0 15,-14 8 0-15,-4 24 0 16,-9 6 0-16,-4 8 0 15,0 8 0-15,-6 5 0 16,10 7-9-16,-6-15-8 16,24 14-7-16,-16-27-3 15,33 8-5-15,-11-24-2 16,19 0-6-16,-2-16 2 15,10-8 5-15</inkml:trace>
  <inkml:trace contextRef="#ctx1" brushRef="#br3" timeOffset="344193.4159">16746 6170 96 0,'-27'11'42'16,"10"12"0"-16,-8-6-1 16,13 10-20-16,-1-6-17 15,13-5-1-15,10-6-1 16,11-8-1-16,15-7-1 15,7-8 1-15,5-8-1 16,9-5 0-16,2-7-1 16,-3-5 1-16,-7 0 0 15,-8 0 0-15,-13 5 0 16,-13 3 0-16,-11 10 1 15,-17 7-1-15,-11 17 0 16,-10 9 2-16,-8 10-2 16,-2 11 0-16,1 10-2 15,5 2 0-15,9 7-3 0,5-9-6 16,28 7-12-16,-7-22-6 15,34 5-6-15,-1-20-6 16,26-4-1-16,5-14 2 16</inkml:trace>
  <inkml:trace contextRef="#ctx1" brushRef="#br3" timeOffset="344485.4451">17501 6019 117 0,'-44'13'42'16,"-9"-1"0"-16,10 12-1 15,10-1-38-15,3 2-1 0,13 1 0 16,12-4-2 0,19-6 0-16,16-5 0 0,14-5 0 15,5-3-1-15,3-1 1 16,-3-2 0-16,-7 2 0 15,-10 7 0-15,-16 6 0 16,-18 6 0-16,-17 10 0 16,-18 4 0-16,-8 6-3 15,-11-3-7-15,10 18-13 16,-18-22-9-16,20 4-10 15,1-11 3-15,20-8-4 16</inkml:trace>
  <inkml:trace contextRef="#ctx1" brushRef="#br3" timeOffset="345260.5226">19244 6086 103 0,'-22'-10'38'15,"-15"-7"3"-15,-2 19-5 16,-14-2-30-16,-4 13-2 15,-8 9 0-15,1 14 0 16,-2 9-1-16,5 8 0 16,9 2-1-16,11-1 1 15,21-7-2-15,19-7 1 16,23-14-1-16,25-15 0 15,19-16-1-15,20-15 1 16,11-13-1-16,3-9 2 16,-3-6-2-16,-9-5 0 15,-14 1 0-15,-17 3 0 0,-23 9 0 16,-15 12 0-16,-19 16 0 15,-11 14 0-15,-9 19-2 16,-7 10 2-16,0 17-2 16,4 2-3-16,18 18-14 15,-4-21-9-15,32 8-11 16,0-15-3-16,20-9-1 15,1-15 0-15</inkml:trace>
  <inkml:trace contextRef="#ctx1" brushRef="#br3" timeOffset="346326.6292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<inkml:trace contextRef="#ctx1" brushRef="#br3" timeOffset="346695.6657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<inkml:trace contextRef="#ctx1" brushRef="#br3" timeOffset="347138.7104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<inkml:trace contextRef="#ctx1" brushRef="#br3" timeOffset="347693.7659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<inkml:trace contextRef="#ctx1" brushRef="#br3" timeOffset="348042.8006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<inkml:trace contextRef="#ctx1" brushRef="#br3" timeOffset="348340.8306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<inkml:trace contextRef="#ctx1" brushRef="#br3" timeOffset="348513.8476">5753 7357 123 0,'-10'8'43'15,"-7"16"1"-15,-13 3-4 16,11 6-38-16,-6 12-2 15,1 4-1-15,9 6-3 16,4-6-4-16,19 7-18 16,-7-25-11-16,21-3-5 15,-5-25 0-15,15-6 0 16</inkml:trace>
  <inkml:trace contextRef="#ctx1" brushRef="#br3" timeOffset="348640.8606">5715 7197 95 0,'-37'-39'39'0,"-9"5"-2"0,0 9-17 15,6 14-35-15,2 7-24 16,16 11 0-16,7-3-3 16</inkml:trace>
  <inkml:trace contextRef="#ctx1" brushRef="#br3" timeOffset="349144.911">6084 7349 112 0,'0'0'40'16,"1"36"2"-16,-10-17-10 15,0 22-26-15,-2-1-1 16,2 9-2-16,-1-2 0 15,8 1-1-15,5-7 0 16,11-10-1-16,14-13 0 16,9-18-1-16,12-14 1 15,9-13 0-15,1-10-1 16,0-11 0-16,-5-1 1 15,-7-1-1-15,-14 6 1 0,-12 9-1 16,-12 11 0-16,-7 9 0 16,-2 15 0-16,-25 11-1 15,10 11 1-15,-1 11 0 16,3 7-2-16,4 2-1 15,10 7-1-15,4-10-4 16,19 9-13-16,-7-26-9 16,25 4-9-16,-6-23-1 15,12-3-1-15,-4-18 2 16</inkml:trace>
  <inkml:trace contextRef="#ctx1" brushRef="#br3" timeOffset="349602.9568">6877 7418 114 0,'-14'-8'41'0,"5"22"1"0,-13 2-2 15,1 14-36-15,4 1-1 16,2 7-1-16,1 0-1 16,4 3 1-16,4-8-1 15,3-4-1-15,8-14 1 16,-5-15 0-16,20 0-1 15,-3-17 1-15,1-10-1 16,2-6 0-16,0-4 2 16,1-1-2-16,-4 2 0 15,-2 6 0-15,-4 8 0 16,-6 8 0-16,-5 14 0 15,0 0 0-15,11 6 0 16,-4 7-2-16,1 1 2 16,5 2 0-16,4-4 2 0,5-5-2 15,6-7 0-15,3-4 0 16,3-6 0-16,-2-5 0 15,-3-2 0-15,-1 0 0 16,-4 2 0-16,-4 5 0 16,-4 6 0-16,-5 8 0 15,-6 8 0-15,-1 8 0 16,-4 5 0-16,-1 3-2 15,3 11-7-15,-11-15-10 16,16 18-7-16,-18-25-6 16,19 10-6-16,-5-17-3 15,15-1-2-15,5-13 3 16</inkml:trace>
  <inkml:trace contextRef="#ctx1" brushRef="#br3" timeOffset="350008.9974">8447 7357 102 0,'9'-13'38'15,"-5"1"3"-15,-4 12-2 16,1 17-33-16,-2 11-1 15,-4 10-2-15,-1 7 0 16,-2 9-2-16,6-1 0 16,-1 2-5-16,2-13-5 15,19 3-22-15,-8-24-10 16,13-6 1-16,-4-26-1 15</inkml:trace>
  <inkml:trace contextRef="#ctx1" brushRef="#br3" timeOffset="350165.013">8460 7152 105 0,'-26'-2'39'0,"3"4"-2"16,23-2-3-16,-2 27-37 15,15-20-34-15,27 6 0 16,3-8-2-16,19 5 0 15</inkml:trace>
  <inkml:trace contextRef="#ctx1" brushRef="#br3" timeOffset="350789.0754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<inkml:trace contextRef="#ctx1" brushRef="#br3" timeOffset="351500.1461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<inkml:trace contextRef="#ctx1" brushRef="#br3" timeOffset="352067.2032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<inkml:trace contextRef="#ctx1" brushRef="#br3" timeOffset="352338.2303">12727 7748 101 0,'2'-10'39'0,"10"-4"-4"0,8-12-20 16,16 10-52-16,10-8-2 15,19 7-1-15,1-5 0 16</inkml:trace>
  <inkml:trace contextRef="#ctx1" brushRef="#br3" timeOffset="352494.2459">14065 7627 106 0,'80'16'41'15,"-16"-9"1"-15,3 7-3 16,-9-6-38-16,-5-7-5 16,12 11-20-16,-12-20-16 0,17 6 0 15,-3-10-1-15,16 0 1 16</inkml:trace>
  <inkml:trace contextRef="#ctx1" brushRef="#br3" timeOffset="352635.26">15835 7515 97 0,'114'-3'40'16,"-7"7"0"-16,-22-4-2 15,-7 6-33-15,-12 3-10 16,-18-5-30-16,9 1-4 16,-5-5 1-16,8 4-2 15</inkml:trace>
  <inkml:trace contextRef="#ctx1" brushRef="#br3" timeOffset="352766.2731">17585 7627 103 0,'95'9'36'16,"-7"-7"-2"-16,-3-5-32 15,8 0-38-15,-3-10 0 16,11 4-3-16</inkml:trace>
  <inkml:trace contextRef="#ctx1" brushRef="#br3" timeOffset="352919.2884">20171 7652 117 0,'141'7'34'0,"-6"-7"-31"0,4-9-12 15,-3 0-29-15,7 3-3 16</inkml:trace>
  <inkml:trace contextRef="#ctx1" brushRef="#br3" timeOffset="353080.3045">23323 7425 110 0,'117'1'37'0,"-15"7"-8"15,-12-9-28-15,-17 3-41 16,-1-8 0-16,2 0-2 16</inkml:trace>
  <inkml:trace contextRef="#ctx1" brushRef="#br3" timeOffset="353697.3662">1636 9435 71 0,'48'7'4'15,"9"-8"-3"-15,6-1-1 16,13-3-36-16</inkml:trace>
  <inkml:trace contextRef="#ctx1" brushRef="#br3" timeOffset="353870.3835">3769 9409 99 0,'144'-2'35'16,"-3"1"-1"-16,-2 0-23 15,0-15-48-15,8 6 2 16,-1-14-4-16,9 3 1 16</inkml:trace>
  <inkml:trace contextRef="#ctx1" brushRef="#br3" timeOffset="354027.3992">6995 9150 86 0,'171'15'36'15,"-9"-6"-1"-15,1 5 1 16,-1-4-36-16,-2-7-4 15,16 7-12-15,-3-15-20 16,12-2 1-16,3-8-1 16,6-3 1-16</inkml:trace>
  <inkml:trace contextRef="#ctx1" brushRef="#br3" timeOffset="354192.4157">11542 9173 100 0,'180'31'40'0,"-11"-12"0"15,7-4-4-15,10-2-58 16,1-25-15-16,20-4-1 16,6-15-3-16,13-4 0 15</inkml:trace>
  <inkml:trace contextRef="#ctx1" brushRef="#br3" timeOffset="354355.432">16053 9164 110 0,'156'35'41'15,"-1"-16"-1"1,6-12-7-16,24-6-68 0,-3-13-5 16,25-6 1-16,7-12-2 15</inkml:trace>
  <inkml:trace contextRef="#ctx1" brushRef="#br3" timeOffset="354500.4465">20927 9020 60 0,'219'5'1'0,"0"-7"-1"16,6-1 0-16,3-5-33 0</inkml:trace>
  <inkml:trace contextRef="#ctx1" brushRef="#br3" timeOffset="354613.4576">23426 9081 106 0,'108'13'40'16,"-10"3"-1"-16,-25-5-8 15,-17-13-67-15,0 8-4 16,-9-11-1-16,-2 3-1 15</inkml:trace>
  <inkml:trace contextRef="#ctx1" brushRef="#br0" timeOffset="523401.3349">21625 3357 97 0,'-5'14'40'0,"5"-14"0"16,-13 4 0-16,3-7-39 15,10 3-2-15,0 0-2 16,-3-11-4-16,15 13-28 0,-12-13-4 15,0 11 1-15,-3-10-3 16</inkml:trace>
  <inkml:trace contextRef="#ctx1" brushRef="#br0" timeOffset="528808.8756">23168 2472 77 0,'-7'-20'36'0,"-5"-6"-2"16,10 15 0-16,-4-8-30 15,7 9 0-15,-4-2 1 16,3 12 0-16,0 0-1 16,-5 22-1-16,-3 6 0 15,-1 12-1-15,-5 13 0 16,-5 18 0-16,-6 9 0 15,-2 8 0-15,-1 2-1 0,1-5 0 16,2-6 0-16,6-10 0 16,2-13-1-16,9-20 0 15,9-20 0-15,10-18 0 16,7-21 1-16,8-13-1 15,2-17 1-15,2-13 0 16,0-11 0-16,0-10-2 16,-2-9 2-16,-4 0-2 15,-1 7 0-15,-5 9 1 16,-3 10-1-16,-4 12 0 15,-1 15 2-15,-3 13-1 16,-7 30 1-16,0 0-1 16,10 20 1-16,-8 13 0 15,3 7-1-15,2 8 1 0,5 1 0 16,6 1 0-16,10-8 0 15,8-9 0-15,7-19 0 16,9-17 0-16,5-16 0 16,4-12 0-16,3-11 0 15,-6-5 0-15,-5-1 0 16,-9 7 0-16,-11 5 0 15,-8 9-1-15,-8 15 0 16,-17 12 0-16,-3 33 0 16,-11 10 0-16,-11 15 0 15,-2 7 1-15,-3 14-1 16,-1 2-1-16,7 4-2 15,6-10-1-15,18 0-6 16,1-27-26-16,30 2-5 0,4-21 2 16,20-4-2-16</inkml:trace>
  <inkml:trace contextRef="#ctx1" brushRef="#br0" timeOffset="529490.9438">24360 2771 105 0,'-14'-14'39'15,"-15"-7"0"-15,5 18 0 16,-9-3-35-16,0 10-1 16,-4 4 1-16,-2 14 0 15,1 4-1-15,1 8-1 16,6 1 0-16,6 3 0 0,9-2-1 15,10-4-1-15,8-6 1 16,14-12-1-16,10-11 1 16,10-10-1-16,6-8 0 15,2-8 0-15,5-9 1 16,-6-4-1-16,-2-2 1 15,-4 2-1-15,-11 2 0 16,-3 7 0-16,-9 5 0 16,-5 6 0-16,-9 16 0 15,0 0 0-15,0 0 0 16,0 0 0-16,-2 20 1 15,-2-3-1-15,1-3 0 16,3 4 0-16,-1-4 0 0,1 1 0 16,0-15 1-1,3 19-1-15,-3-19 0 0,0 0 2 16,0 0-2-16,0 0 0 15,0 0 0-15,0 0 0 16,0 0 0-16,12-10 0 16,-12 10 0-16,3-15 0 15,-3 15 0-15,0 0 0 16,5-12 0-16,-5 12 0 15,1 15 0-15,-2 3 0 16,-3 13 0-16,1 10 0 16,-2 13 0-16,0 8 0 15,-7 17 0-15,-2 2 0 16,-6 6 0-16,-6 1 0 0,-7-5 0 15,-4-3 0-15,-6-11 0 16,-2-10 0-16,3-10 0 16,2-18 0-16,6-12 0 15,3-17-5-15,12-10-2 16,1-26-11-16,20 3-22 15,-11-23-2-15,11 0 0 16,-7-18-1-16</inkml:trace>
  <inkml:trace contextRef="#ctx1" brushRef="#br0" timeOffset="530699.0646">1094 4234 66 0,'8'-16'39'16,"-8"0"-2"-16,0 16 2 0,0 0-16 15,-5 24-19-15,-7 6-2 16,6 11 0-16,-5 8 0 16,-2 15-1-16,0 3-1 15,0 7 1-15,1 4-1 16,-1 0 1-16,3-9 0 15,3-3 0-15,0-13 0 16,7-16 1-16,3-14-1 16,9-21 1-16,10-20-1 15,8-18 0-15,8-12 1 16,5-9 0-16,2-7-1 15,3-2 0-15,-3 5 1 16,-7 8-2-16,-6 10 1 16,-6 19 0-16,-11 15 0 15,-3 16-1-15,-8 16 0 0,-3 11 1 16,-2 10-2-16,1 8 1 15,4 4-3-15,0-4-1 16,14 1-4-16,-4-21-16 16,19 6-14-16,-2-20 0 15,17-2 0-15,-5-20 0 16</inkml:trace>
  <inkml:trace contextRef="#ctx1" brushRef="#br0" timeOffset="531080.1026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<inkml:trace contextRef="#ctx1" brushRef="#br0" timeOffset="531391.133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<inkml:trace contextRef="#ctx1" brushRef="#br0" timeOffset="531992.1939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<inkml:trace contextRef="#ctx1" brushRef="#br0" timeOffset="532442.2389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<inkml:trace contextRef="#ctx1" brushRef="#br0" timeOffset="532645.2592">5449 3989 110 0,'-25'8'39'0,"-12"14"1"16,8 31-1-16,-3 11-37 15,1 15-1-15,-2 8 0 16,11 8-2-16,4 2 1 15,7-5-2-15,9-2-1 16,3-15-4-16,17 1-5 16,-2-25-27-16,19-4 2 15,-7-22-2-15,17-5 0 0</inkml:trace>
  <inkml:trace contextRef="#ctx1" brushRef="#br0" timeOffset="533005.2948">5494 4698 101 0,'-8'21'38'16,"-3"-10"1"-16,16 9-6 16,9-14-30-16,11-4-1 15,11-8 0-15,7-7 0 16,8-10 0-16,3-3 0 15,-1-9 0-15,-5 1-1 16,-6-4 0-16,-9 4 0 0,-17 1 1 16,-13 6-1-16,-10 10 0 15,-14 7 0-15,-12 11 0 16,-8 11 0-16,-8 11-1 15,-2 11 1-15,1 6 0 16,2 9-1-16,10-1 1 16,10 1-1-16,17-6-1 15,19-10 0-15,23-9-3 16,13-16-2-16,26-2-6 15,0-22-26-15,30 2-1 16,-6-22 0-16,10 8-1 16</inkml:trace>
  <inkml:trace contextRef="#ctx1" brushRef="#br0" timeOffset="533224.3171">6319 4493 110 0,'-41'14'39'16,"-11"-5"1"-16,6 20-1 15,-3-5-36-15,9 12 0 16,6 0-2-16,10 5 1 15,7 0-1-15,15 0-1 16,13-4 0-16,14-11-1 16,18-7 0-16,9-15-2 15,15-6-4-15,4-26-8 16,18 2-23-16,-8-22-1 15,8-1 0-15,-17-16 0 16</inkml:trace>
  <inkml:trace contextRef="#ctx1" brushRef="#br0" timeOffset="533411.3358">6849 4127 114 0,'-26'15'38'16,"5"29"3"-16,-16 1-3 16,17 14-36-16,-10 8 1 15,10 4-2-15,3 5-1 16,9-3-2-16,3-4 0 15,5-10-4-15,13-2-2 16,-11-18-25-16,19-3-7 16,-16-16 1-16,9-5 0 15</inkml:trace>
  <inkml:trace contextRef="#ctx1" brushRef="#br0" timeOffset="534501.444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<inkml:trace contextRef="#ctx1" brushRef="#br0" timeOffset="535037.4984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<inkml:trace contextRef="#ctx1" brushRef="#br0" timeOffset="535470.5417">9583 4347 96 0,'-4'-12'39'15,"4"12"2"-15,-14 5-3 16,-4 13-36-16,1 11 1 15,1 11-2-15,-1 7 0 16,0 6-1-16,2 5 0 16,5-5-4-16,10 0-1 15,-4-22-28-15,23 0-5 16,-4-30 0-16,15-2-2 15</inkml:trace>
  <inkml:trace contextRef="#ctx1" brushRef="#br0" timeOffset="535639.5586">9513 4117 112 0,'-19'-4'37'16,"0"2"-3"-16,19 2-11 15,3 22-42-15,-3-22-17 16,30 16-1-16,-8-9-2 15,16 10 4-15</inkml:trace>
  <inkml:trace contextRef="#ctx1" brushRef="#br0" timeOffset="535935.5882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<inkml:trace contextRef="#ctx1" brushRef="#br0" timeOffset="541449.1394">11123 4053 87 0,'0'0'35'0,"0"0"1"15,0 0 0-15,0 0-33 16,-7 19-1-16,4-3-1 16,-1 10 0-16,0 10 0 15,-4 10-1-15,0 9 0 16,-1 8 0-16,0 2-1 15,0-1-1-15,0-5-4 16,13 3-13-16,-5-25-18 16,11-6 2-16,-1-19-2 0,9-7 1 15</inkml:trace>
  <inkml:trace contextRef="#ctx1" brushRef="#br0" timeOffset="541634.158">11071 4479 74 0,'-22'1'37'0,"-3"-4"0"16,10 5-1-16,0-7-25 15,15 5-7-15,13-21-1 16,10 2-3-16,11-7-2 16,5-10-6-16,15 6-25 15,-3-13-2-15,7 7 0 16,-8-8-2-16</inkml:trace>
  <inkml:trace contextRef="#ctx1" brushRef="#br0" timeOffset="541984.193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<inkml:trace contextRef="#ctx1" brushRef="#br0" timeOffset="542335.228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<inkml:trace contextRef="#ctx1" brushRef="#br0" timeOffset="543253.3199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<inkml:trace contextRef="#ctx1" brushRef="#br0" timeOffset="543434.338">14073 3891 104 0,'-13'7'37'16,"-12"11"2"-16,2 31-2 15,-11 5-34-15,4 15-1 16,-1 6-1-16,6 6-1 16,5 3-2-16,5-9-1 15,13 4-9-15,-7-22-24 16,20-1-2-16,-9-20 0 15,12-6-2-15</inkml:trace>
  <inkml:trace contextRef="#ctx1" brushRef="#br0" timeOffset="543637.3583">13816 4328 102 0,'-28'-6'40'16,"13"16"1"-16,0-6-2 15,19 9-34-15,7-5-3 16,15-5-2-16,13 2-2 15,4-9-4-15,18 11-13 16,-9-20-19-16,19 11 0 16,-18-11-1-16,9 10-2 15</inkml:trace>
  <inkml:trace contextRef="#ctx1" brushRef="#br0" timeOffset="544214.41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<inkml:trace contextRef="#ctx1" brushRef="#br0" timeOffset="544884.483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<inkml:trace contextRef="#ctx1" brushRef="#br0" timeOffset="545237.518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<inkml:trace contextRef="#ctx1" brushRef="#br0" timeOffset="546359.6305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<inkml:trace contextRef="#ctx1" brushRef="#br0" timeOffset="547027.6969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<inkml:trace contextRef="#ctx1" brushRef="#br0" timeOffset="547468.7414">18811 3960 82 0,'20'-17'39'0,"-20"17"-2"0,0 0 2 16,-10 37-34-16,-2 6 0 15,-8 14-1-15,1 9-3 16,-4 7 1-16,-1 6-1 15,4 0 0-15,5-3-2 16,5-5-2-16,5-12-4 16,18 1-22-16,-6-22-10 15,16-5 1-15,0-21-2 16</inkml:trace>
  <inkml:trace contextRef="#ctx1" brushRef="#br0" timeOffset="547844.7788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<inkml:trace contextRef="#ctx1" brushRef="#br0" timeOffset="548159.8105">19628 4404 89 0,'-14'-13'37'0,"14"13"1"16,-19-2-1-16,7 13-33 0,3 4-1 15,5 11 1-15,-5 4-2 16,3 6 0-16,-1 0 0 16,2 5 0-16,2-2-1 15,2-3 0-15,1-7 0 16,2-6 0-16,7-8-1 15,4-11 1-15,5-11-1 16,7-7 0-16,1-9 0 16,3-8 0-16,0-6 1 15,0-3-1-15,-2-2-1 16,-6 0 0-16,-4 6 0 15,-4-1-3-15,-3 13-1 16,-5-7-7-16,13 23-24 16,-15-6-1-16,11 17-2 0,-14-3 0 15</inkml:trace>
  <inkml:trace contextRef="#ctx1" brushRef="#br0" timeOffset="548566.8512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<inkml:trace contextRef="#ctx1" brushRef="#br0" timeOffset="548799.8744">20851 3903 104 0,'-6'13'40'16,"-15"6"1"-16,7 24-1 16,-16 5-36-16,9 13-1 15,-3 6 0-15,2 8-1 16,-3 4-1-16,3 3-1 15,3-4 0-15,1-3-2 16,4-4-1-16,3-15-5 0,14 3-16 16,-9-26-17-16,16-5 0 15,-10-28-2-15,31 5 0 16</inkml:trace>
  <inkml:trace contextRef="#ctx1" brushRef="#br4" timeOffset="746712.4852">12949 7208 69 0,'0'0'36'0,"-23"-11"-2"16,5 10 0-16,-13-5-23 0,5 10-2 15,-13-2-1-15,4 11-2 16,-4 1 0-16,3 11-4 15,-1 0 1-15,5 9-2 16,2 2 1-16,9 3-3 16,7 0 2-16,10-5-2 15,11-7 0-15,5-8 2 16,13-7-1-16,10-13 0 15,6-13 1-15,8-8-1 16,0-13 1-16,1-6 2 16,-2-7-2-16,-6 0 2 15,-4-2-2-15,-8 2 1 16,-9 7-1-16,-6 5 2 15,-10 12-3-15,-2 10-1 0,-3 14 2 16,-8 27-4-16,1 15 2 16,-1 19-1-16,-1 20 1 15,-2 17-1-15,3 12 1 16,-1 6 0-16,0 4-1 15,-2-6 2-15,1-8 0 16,-3-11 0-16,-3-14 0 16,-6-13 1-16,-6-16 0 15,-5-10-1-15,-7-20 1 16,-4-14-1-16,-2-13-2 15,0-19-3-15,8-12-6 16,1-25-27-16,26-3-1 16,5-21 0-16,22 2-1 15</inkml:trace>
  <inkml:trace contextRef="#ctx1" brushRef="#br4" timeOffset="746930.4198">13419 7265 93 0,'-2'24'38'0,"2"16"-2"16,-16 2 2-16,6 16-24 16,-8-1-13-16,7 4-1 15,0-3 0-15,3-5 0 16,8-7-3-16,4-18-6 15,12-9-28-15,3-23-2 0,15-13 1 16,-4-23-2 0</inkml:trace>
  <inkml:trace contextRef="#ctx1" brushRef="#br4" timeOffset="747087.3726">13495 6942 106 0,'-18'5'35'0,"0"4"-1"16,8 5-6-16,23 8-51 15,-10-10-13-15,17 7 1 16,-1-9-1-16,13 4 1 16</inkml:trace>
  <inkml:trace contextRef="#ctx1" brushRef="#br4" timeOffset="747357.2916">13840 7214 91 0,'8'46'35'16,"-12"-2"2"-16,4 9 0 15,-14-4-29-15,13 6-3 16,-9-12-1-16,9 0 0 15,1-9-1-15,3-7-1 16,7-13 0-16,7-11-1 16,7-10 0-16,7-15-1 15,-1-8 1-15,5-8-1 16,-3-7 0-16,-1-8 0 15,-5-4-1-15,-6 0 0 16,-4 5-3-16,-13-1-4 16,7 20-17-16,-15-4-13 0,6 18 0 15,-6 5 0-15,5 14 1 16</inkml:trace>
  <inkml:trace contextRef="#ctx1" brushRef="#br4" timeOffset="747583.2239">14287 7220 95 0,'21'7'38'0,"-21"-7"1"15,20-3 0-15,-22-9-30 16,2 12-2-16,0 0-1 16,0 0-5-16,5 24 1 15,-7-2-2-15,-2 7 0 16,-2 9-1-16,-2 2 0 15,1 5-1-15,0 1-2 0,1-12-1 16,13 5-14-16,-4-25-20 16,17-7 0-16,1-20-1 15,11-3-1-15</inkml:trace>
  <inkml:trace contextRef="#ctx1" brushRef="#br4" timeOffset="748424.9713">14488 6979 114 0,'-5'17'39'16,"5"-17"1"-16,-2 30-1 16,11-16-37-16,7 1-1 15,6 1 1-15,2 6-1 0,-1 1 0 16,-4 7-2-16,-2 7 0 15,-6 2 0-15,-10 5 1 16,-6 1-1-16,-2-1 1 16,-6-4-1-16,1-6 0 15,2-9 2-15,3-10-1 16,7-15 1-16,10-6-1 15,9-13 1-15,5-13 0 16,4-7 1-16,4-6 0 16,3-4 0-16,2-1-1 15,-4 6 1-15,-5 6-1 16,-6 11 1-16,-7 15-2 15,-5 13 0-15,-4 13 0 16,-8 16-2-16,-2 10 0 0,1 5 0 16,0 6 0-16,6-1-3 15,6-2 1-15,6-10-3 16,14 0-2-16,2-25-5 15,17 2-24-15,-10-19 0 16,13-1 0-16,-6-17 1 16,1 0 25-16,-9-13 10 15,-11-5 6-15,-3 8 8 16,-23-10 25-16,2 14 1 15,-21 0 1-15,0 14 2 16,-14 1-25-16,-2 23-9 16,-3 7-2-16,3 9-2 15,2 4-1-15,9 6-1 0,10-4-1 16,11-1 0-16,13-7 0 15,12-9 2-15,8-9-1 16,8-10 0-16,4-9 0 16,6-9 0-16,-2-11 0 15,-1-6 0-15,-4-3 0 16,-5-1 0-16,-4 4-1 15,-11 6 1-15,-4 5-2 16,-7 16 2-16,-10 12-2 16,-9 30-1-16,-2 15 1 15,-9 19-1-15,-4 19 1 16,-3 17-1-16,-5 8 1 15,-1 9 0-15,0-4 1 16,3-7-1-16,-1-13 2 16,0-11-2-16,2-22 2 0,4-15-2 15,-3-16 1-15,4-19-3 16,-2-12-1-16,0-21-3 15,8 2-17-15,-7-32-15 16,7-7-1-16,-1-24-2 16,10-12 1-16</inkml:trace>
  <inkml:trace contextRef="#ctx1" brushRef="#br4" timeOffset="749032.7888">16417 7355 45 0,'4'-19'17'0,"0"-4"14"16,11 4 4-16,-6-11-7 15,14 10-3-15,-14-16-10 16,10 13-5-16,-13-7-2 16,3 11-1-16,-11-1-3 15,-3 7-1-15,-8 5 1 0,-5 8-1 16,-10 8 0-16,-3 7 0 15,-4 10-1-15,-2 7-2 16,3 4 1-16,4 2-1 16,6 0 1-16,10-1-1 15,8-7 1-15,13-6-2 16,11-9 2-16,8-11 0 15,8-9 0-15,5-9 0 16,3-12 0-16,-2-1 1 16,-1-9-1-16,-7 1 1 15,-3 0-2-15,-10 6 0 16,-4 5 0-16,-10 6 0 15,-5 18 0-15,0 0 0 16,-9 20 0-16,-1 6 0 16,-1 7-2-16,2 3-1 0,4 4-1 15,5-7-2-15,12 2-1 16,4-15-7-16,28 0-19 15,-7-21-6-15,18 1 0 16,-7-16-2-16</inkml:trace>
  <inkml:trace contextRef="#ctx1" brushRef="#br4" timeOffset="749505.647">17026 7120 109 0,'0'-13'40'0,"-14"0"-1"16,14 13 0-16,-22 4-34 15,9 9-1-15,-1 7-1 16,2 11-1-16,0 4-1 0,4 4-1 15,0 0 1-15,7 2-1 16,5-7 0-16,6-4 0 16,3-8 0-16,8-12 0 15,6-8 0-15,3-9 0 16,4-12 1-16,2-8 0 15,-2-8-1-15,2-4 1 16,-3 0 0-16,-8-1 0 16,-5 8-1-16,-4 3 1 15,-5 13-2-15,-11 16 1 16,0 0 0-16,-3 10 0 15,-4 17 0-15,0 3-1 16,3 5 1-16,0 0-1 16,5 2 1-16,6-3 0 0,6-7 0 15,4-7 0-15,8-12 0 16,4-9 1-16,2-12-1 15,3-9 2-15,-2-7-2 16,-2-7 2-16,-3-7-2 16,-8-3 0-16,0 1-2 15,-10 2 0-15,-3 11-2 16,-7-1-5-16,11 27-14 15,-12-8-15-15,2 14-3 16,10 11 1-16,9 8 0 16</inkml:trace>
  <inkml:trace contextRef="#ctx1" brushRef="#br4" timeOffset="753324.501">17965 7269 62 0,'0'0'39'0,"-23"-13"-4"16,7 13 5-16,-9-8-13 15,0 14-21-15,-8 5-1 16,4 7-2-16,-6 6 2 16,2 6-3-16,2 0 1 15,6 5-1-15,5-5 0 16,11-2-1-16,10-10 0 0,14-9 0 15,12-10-1-15,10-11 1 16,10-7-1-16,5-5 0 16,2-8 0-16,-1 0 2 15,-7 1-2-15,-8 5 1 16,-10 3-1-16,-8 10 0 15,-20 13 0-15,10-5 1 16,-18 17-1-16,-3 3-1 16,-3 9 1-16,-1 2-1 15,5 4-1-15,6-6-2 16,12 2-2-16,2-15-8 15,27 2-22-15,-3-15-3 16,16-1 1-16,-4-15-1 16</inkml:trace>
  <inkml:trace contextRef="#ctx1" brushRef="#br4" timeOffset="753714.384">18459 7242 103 0,'-12'-15'38'16,"12"15"2"-16,-32 0-2 16,16 14-32-16,-5-1-2 15,3 11-1-15,6 0-1 16,5-1 0-16,9-1 0 15,11-6-1-15,8-5 1 16,10-7-1-16,6-9 0 16,6-9-1-16,3-6 1 15,-1-6 0-15,-2-6-1 16,-1 1 1-16,-8 0-1 15,-7 4 1-15,-7 5-1 0,-3 8 1 16,-17 14-1-16,12 22-1 16,-14 16 1-16,-11 22 0 15,-6 22 0-15,-6 20-1 16,-8 8 1-16,-5 14 1 15,-7-1 0-15,1-7-1 16,-3-13 1-16,-1-16-1 16,-1-23 0-16,4-20 0 15,4-23 0-15,2-23-5 16,7-11-4-16,-6-29-22 15,21 0-9-15,-5-22-1 16,17-5-1-16,-1-16 0 16</inkml:trace>
  <inkml:trace contextRef="#ctx1" brushRef="#br4" timeOffset="758136.0571">19595 6784 90 0,'7'-18'36'15,"-7"-6"2"-15,6 9 0 16,-14 2-32-16,8 13-1 16,0 0 0-16,2 12 0 15,-6 13-1-15,5 15-1 16,-4 9-2-16,2 10 0 15,1 6-1-15,3 8 0 16,-2 0-1-16,-1-4-1 16,4 0-2-16,-2-18-4 15,13 6-15-15,-12-21-15 16,11-6 0-16,-8-19-1 15,5-4 1-15</inkml:trace>
  <inkml:trace contextRef="#ctx1" brushRef="#br4" timeOffset="758309.0052">19536 7273 91 0,'-26'-15'37'0,"-6"-1"0"15,13 7 2-15,-1-4-32 16,20 13-2-16,-1-15-1 16,18 6-1-16,11-5-3 15,10-7-3-15,14-1-3 16,-2-14-22-16,16 3-9 15,-8-7 0-15,7 3-1 16,-12-8 1-16</inkml:trace>
  <inkml:trace contextRef="#ctx1" brushRef="#br4" timeOffset="758699.8879">20017 6666 105 0,'0'0'37'16,"-19"16"3"-16,12 6-3 15,-9 5-32-15,6 8-2 16,-2 4 1-16,5 11-1 15,-2 4 0-15,1 5 0 16,0 0-2-16,2 4 1 16,-1-7-1-16,4-2 0 15,0-8 0-15,4-8-1 16,4-10 0-16,5-13-1 15,6-13 1-15,8-13 0 16,4-13 1-16,2-7 0 16,3-6-1-16,0-4 1 15,-4 3-1-15,-5 4 2 0,-3 9-2 16,-9 14 1-16,-12 11-1 15,4 18 0-15,-8 12 0 16,-5 11 0-16,1 5 0 16,1 3-2-16,5 4 0 15,3-8-3-15,13-1-1 16,1-22-13-16,26 0-18 15,-8-19-3-15,15-4 0 16,-5-15-2-16</inkml:trace>
  <inkml:trace contextRef="#ctx1" brushRef="#br4" timeOffset="759028.7888">20479 7198 110 0,'-13'28'38'15,"-4"-6"0"-15,16 5 0 16,9-7-35-16,5-2-2 15,9-10 1-15,8-10-1 16,8-10 0-16,6-8 2 16,1-8-2-16,-3-3 1 15,-5-5-2-15,-11 2 2 16,-10-1-1-16,-12 8 1 15,-13 10-1-15,-13 13 0 16,-13 10 1-16,-8 15-1 16,-4 13 0-16,1 7 0 15,0 6 0-15,11 4-1 16,15 0 0-16,15-6-3 0,24-7-2 15,12-25-14-15,35 3-19 16,5-22-2-16,23-3-2 16,1-17-1-16</inkml:trace>
  <inkml:trace contextRef="#ctx1" brushRef="#br4" timeOffset="759983.5027">21479 6844 99 0,'-15'-1'36'0,"15"1"1"16,-19-11 0-16,26-1-33 15,5-7-1-15,12-1 0 16,7-7 0-16,11 2 0 0,3-2-1 16,6 6 0-16,-3 4 1 15,-2 10-2-15,-10 9 1 16,-11 17 0-16,-15 13-1 15,-17 14 1-15,-18 11 0 16,-9 10 0-16,-9 4 0 16,-8 6 1-16,0-2-2 15,2-5 0-15,9-9-1 16,12-13 1-16,14-9-1 15,13-12-1-15,15-11-1 16,11-14-2-16,20-3-4 16,-1-20-25-16,25 10-7 15,-7-15-1-15,10 6-1 16</inkml:trace>
  <inkml:trace contextRef="#ctx1" brushRef="#br4" timeOffset="760480.3536">22189 7178 105 0,'0'0'38'0,"12"3"0"15,4 2-10-15,-1-13-23 16,7 3-1-16,1-6 1 16,2-1-3-16,2-6 1 15,-1 2-2-15,-3-2 0 16,-1-1 0-16,-8-2 0 15,-6 2 0-15,-7 0 0 16,-8 3 0-16,-9 7 0 16,-6 4 1-16,-8 9 0 15,-4 7 0-15,-2 9 0 16,1 10-1-16,3 3 1 15,3 10-1-15,8 0-1 16,13-2-1-16,9-5 0 0,17-9-2 16,16-10-2-16,10-26-21 15,27-2-12-15,2-21-2 16,14-7 0-16,-5-18 1 15</inkml:trace>
  <inkml:trace contextRef="#ctx1" brushRef="#br4" timeOffset="760667.2971">22814 6614 113 0,'-41'33'40'0,"3"21"2"16,-10 5-3-16,11 12-33 15,-1 5-5-15,11 6 1 0,7-3-3 16,9-6-2-16,14-5-2 15,5-20-12-15,19 1-22 16,0-21-2-16,12-7 1 16,-3-20-2-16</inkml:trace>
  <inkml:trace contextRef="#ctx1" brushRef="#br4" timeOffset="761012.1939">22845 7080 110 0,'-7'16'39'0,"-4"-4"0"15,12 8 1-15,2-7-37 16,15-3 0-16,10-10 0 0,9-3 0 16,6-9-1-16,3-3 0 15,2-8-1-15,-1-3 0 16,-8-1 0-16,-7-2 0 15,-12 0 0-15,-10 2-1 16,-11 4 1-16,-13 6 0 16,-10 6 0-16,-9 6 0 15,-5 10 1-15,-5 8-2 16,3 9 0-16,0 7 0 15,7 7 0-15,9 2 0 16,13 0 0-16,11-2 0 16,16-4-3-16,11-15-9 15,26 6-22-15,-5-18-7 16,23 0 1-16,-3-17-2 15</inkml:trace>
  <inkml:trace contextRef="#ctx1" brushRef="#br4" timeOffset="761230.1286">23526 6936 120 0,'-42'-2'41'16,"5"16"1"-16,-12 0-1 16,13 4-35-16,-1 12-3 15,8 5-1-15,11 0-2 16,10 0 0-16,17-5 0 15,13-8 0-15,17-7-2 16,5-15-5-16,21 2-13 16,-8-24-19-16,14-2-2 15,-10-18 0-15,7-1 1 0</inkml:trace>
  <inkml:trace contextRef="#ctx1" brushRef="#br4" timeOffset="761418.0719">23906 6531 90 0,'-13'10'39'16,"-8"9"3"-16,3 24 0 15,-10-4-11-15,8 22-26 16,2 4-3-16,4 5 2 16,4 2-4-16,5-4-2 15,5-3-2-15,2-14-4 16,18 7-26-16,-13-26-8 15,10-1 1-15,-17-31-2 16</inkml:trace>
  <inkml:trace contextRef="#ctx1" brushRef="#br4" timeOffset="762452.7617">23744 6942 118 0,'-20'-4'40'15,"20"4"1"-15,0 0-1 16,25 0-37-16,0-5-1 15,11-1 1-15,3-3 0 16,4 2-1-16,-3-2 1 16,0 3-3-16,-7 4 0 15,-5 5 0-15,-9 6 0 16,-10 5 0-16,-9 7 0 15,-5 4 0-15,-4 4 0 0,0 2 0 16,-5 3 0-16,2-3 0 16,0 0 0-16,1-5 0 15,3-5 0-15,8-7 0 16,0-14 0-16,0 0 0 15,19-7 0-15,-6-14 0 16,2-5 0-16,3-7 0 16,-3-3 0-16,2-2 0 15,-5 1 0-15,-3 4 0 16,0 7 0-16,-4 5 0 15,0 8 0-15,-5 13 0 16,15-5 0-16,-15 5 0 16,25 16 0-16,-6-6 0 15,4 2 0-15,1-2 0 0,3-1 0 16,-2-2 0-16,-1 0 0 15,-5-3 0-15,-5-2 0 16,-14-2 0-16,11 2 0 16,-11-2 0-16,-11 8 0 15,0 0 0-15,-8 5 0 16,-1 5 0-16,-3 6 0 15,1 1 0-15,4 6 0 16,1 4 0-16,7-5 0 16,7 2 0-16,4-9 0 15,10-1 0-15,4-11 0 16,4-6 0-16,5-7 0 15,-2-11 0-15,3-3 0 0,-6-8 0 16,-1-2 0-16,-6-4 0 16,-1 3 0-16,-4-3 0 15,-3 3 0-15,1 3 0 16,-3 2 0-16,5 5 0 15,-3 3 0-15,5 3 0 16,1 3 0-16,3 3 0 16,0 1 0-16,0 2 0 15,1 1 0-15,-2 2 0 16,2 2 0-16,-14-3 0 15,18 13 0-15,-14-1 0 16,-4 5 0-16,-1 2 0 16,-4 5 0-16,-4-1 0 15,0 3 0-15,0-3 0 0,2-2 0 16,2-1 0-16,4-11 0 15,1-9 0-15,13 0 0 16,3-11 0-16,2-8 0 16,6-4 0-16,0-6 0 15,2 1 0-15,-1-1 0 16,-1 6 0-16,-5 8 0 15,-4 7 0-15,-15 8 0 16,15 12 0-16,-14 4 0 16,-1 5 0-16,-1 5 0 15,0-3 0-15,6 3 0 16,0-15-11-16,23 11-14 15,-17-27-5-15,31 10-4 16,-12-21-6-16,15 3-2 0,-3-13 2 16</inkml:trace>
  <inkml:trace contextRef="#ctx1" brushRef="#br4" timeOffset="762761.669">25091 6851 124 0,'-15'-16'42'0,"-4"16"1"16,-18-1-1-16,12 9-38 15,-12 4-4-15,-1 8 0 16,6 3 0-16,5 2 0 15,9-3 0-15,11 4 0 16,9-8 0-16,10-1 0 16,10-5 0-16,3-2 0 15,5-3 0-15,2-2 0 16,-6-1 0-16,-5 1 0 15,-6 2 0-15,-15-7 0 0,10 21 0 16,-17-7 0-16,-8 1 0 16,-4 2 0-16,-3 0 0 15,-4-4 0-15,7 9-14 16,-18-22-12-16,22 15-7 15,-20-16-9-15,15 4 0 16,-12-10-3-16,1 2 4 16</inkml:trace>
  <inkml:trace contextRef="#ctx1" brushRef="#br4" timeOffset="763633.4074">811 8682 75 0,'0'0'39'16,"0"-10"-1"-16,0 10 0 0,-2 18-24 16,2 6-9-16,-3 11-2 15,3 10-1-15,-1 9 0 16,-2 7-2-16,1 3-1 15,-1-8-3-15,11 4-20 16,-6-23-13-16,11-13 0 16,-4-21-2-16,14-10 1 15</inkml:trace>
  <inkml:trace contextRef="#ctx1" brushRef="#br4" timeOffset="764103.2664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<inkml:trace contextRef="#ctx1" brushRef="#br4" timeOffset="764520.1413">2590 8334 95 0,'-7'-31'38'16,"8"16"1"-16,-13 4-1 16,12 11-34-16,-19 27-1 15,8 12-1-15,-4 11-1 16,0 10 0-16,1 11-1 15,-2 11 0-15,7 1 0 16,-2-3-2-16,11-4 0 16,-1-21-8-16,15-1-25 15,-2-20-2-15,6-11 0 16,1-21-2-16</inkml:trace>
  <inkml:trace contextRef="#ctx1" brushRef="#br4" timeOffset="764695.0888">2388 8760 101 0,'-32'2'38'0,"16"8"1"16,2-5-1-16,14-5-33 16,16 10-3-16,12-16-2 15,17-4-3-15,7-14-3 16,21 3-25-16,-5-19-6 15,13 0 0-15,-6-12-2 16</inkml:trace>
  <inkml:trace contextRef="#ctx1" brushRef="#br4" timeOffset="765076.9739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<inkml:trace contextRef="#ctx1" brushRef="#br4" timeOffset="765407.874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<inkml:trace contextRef="#ctx1" brushRef="#br4" timeOffset="765880.733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<inkml:trace contextRef="#ctx1" brushRef="#br4" timeOffset="766263.6181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<inkml:trace contextRef="#ctx1" brushRef="#br4" timeOffset="766451.5617">5728 8127 95 0,'-25'15'39'0,"4"32"1"15,-15 12-1-15,8 21-30 0,-6 11-6 16,12 0 0-16,5 4-2 15,10-5-3-15,10-7-1 16,7-20-9-16,22-7-22 16,-10-23-5-16,15-9 1 15,-8-24-3-15</inkml:trace>
  <inkml:trace contextRef="#ctx1" brushRef="#br4" timeOffset="766807.4549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<inkml:trace contextRef="#ctx1" brushRef="#br4" timeOffset="767127.3589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<inkml:trace contextRef="#ctx1" brushRef="#br4" timeOffset="767508.2446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<inkml:trace contextRef="#ctx1" brushRef="#br4" timeOffset="767842.1444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<inkml:trace contextRef="#ctx1" brushRef="#br4" timeOffset="768245.0235">8338 8119 89 0,'0'-26'40'16,"0"26"-1"-16,0 0 2 16,-7 16-29-16,-7 23-9 15,4 18 0-15,-3 11-3 16,1 9 1-16,3 8-1 15,0-2-1-15,6-1-2 0,5-10-2 16,15-2-7-16,-3-25-27 16,24-8 1-16,1-23-1 15,16-10 0-15</inkml:trace>
  <inkml:trace contextRef="#ctx1" brushRef="#br4" timeOffset="768613.9128">8734 8548 100 0,'-29'6'40'0,"1"14"1"15,-16-2-1-15,10 9-34 16,-8 1-2-16,7 2-1 16,5-1 0-16,11-3-1 15,8-7-1-15,15-5 0 0,14-10 0 16,10-7 0-16,8-7-1 15,5-6 1-15,3-7-1 16,0-2 0-16,-5-2 0 16,-4-2 1-16,-7 2-1 15,-7 4 0-15,-7 5 0 16,-5 5 0-16,-9 13 0 15,0 0-1-15,-3 13 1 16,-4 6 0-16,-1 9-1 16,-2 2 0-16,5 4-2 15,-1-4-1-15,11 1-2 16,-2-16-6-16,18 7-6 15,-10-29-9-15,20 6-13 16,-8-16 0-16,9 0 1 16,-5-11 1-16</inkml:trace>
  <inkml:trace contextRef="#ctx1" brushRef="#br4" timeOffset="769116.7619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<inkml:trace contextRef="#ctx1" brushRef="#br4" timeOffset="769725.5789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<inkml:trace contextRef="#ctx1" brushRef="#br4" timeOffset="769875.5342">10389 8893 126 0,'-31'23'45'0,"-7"-15"-2"16,9-3-5-16,1-4-47 16,5-24-5-16,23 23-6 0,-5-43-7 15,30 27-13-15,-4-9-5 16,14 4 0-16,12-1 3 15</inkml:trace>
  <inkml:trace contextRef="#ctx1" brushRef="#br4" timeOffset="771430.0677">10896 8231 50 0,'5'-11'35'16,"-5"11"-1"-16,13-18 0 15,-13 18-19-15,0 0-5 16,0 0-3-16,0 0-2 16,9 29 0-16,-13 0-2 15,0 18 0-15,-4 13-1 16,-1 11 0-16,-5 9 1 15,0 7-2-15,-2-1 1 16,2-4-2-16,5-9-1 16,3-18-3-16,11-10-6 15,-3-26-27-15,15-10 0 16,-2-27 0-16,9-6-2 15</inkml:trace>
  <inkml:trace contextRef="#ctx1" brushRef="#br4" timeOffset="771939.9147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<inkml:trace contextRef="#ctx1" brushRef="#br4" timeOffset="772271.8151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<inkml:trace contextRef="#ctx1" brushRef="#br4" timeOffset="780804.2546">12605 8581 55 0,'0'0'37'16,"-19"-7"-2"-16,19 7 1 16,-28-8-25-16,15 10-3 0,-5-4-1 15,5 8-2-15,-9 4-1 16,3 7-1-16,-1 7 0 15,-1 7-1-15,2 3 2 16,2 6-2-16,6-1 0 16,10-3-1-16,6-7 0 15,10-12-3-15,17-8-3 16,4-21-33-16,21-7-1 15,3-18 1-15,13-8-3 16</inkml:trace>
  <inkml:trace contextRef="#ctx1" brushRef="#br4" timeOffset="781187.1396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<inkml:trace contextRef="#ctx1" brushRef="#br4" timeOffset="781578.0224">13401 8602 61 0,'-16'-18'38'16,"0"16"0"-16,-11 2 0 0,6 20-15 15,-8 0-17-15,3 12 0 16,-2 2 0-16,6 8-2 15,1-1 0-15,8-2-2 16,8-7 1-16,6-6-1 16,11-11 0-16,9-12-2 15,8-10-1-15,7-10 0 16,1-8-1-16,1-7 2 15,-2-2-2-15,-3-3 2 16,-8 1-2-16,-7 7 2 16,-11 5 0-16,-4 7 0 15,-3 17 0-15,-17-8 0 16,2 19 0-16,-2 8 0 15,1 6 1-15,2 5-1 0,5 1 1 16,7 0-2-16,6-4-1 16,8-11-3-16,15-3 0 15,2-20-14-15,19 5-18 16,-7-16-2-16,11 3-2 15,-9-12 3-15</inkml:trace>
  <inkml:trace contextRef="#ctx1" brushRef="#br4" timeOffset="781877.9324">13785 8665 78 0,'0'0'36'0,"-17"9"0"15,11 12 2-15,-14-4-30 16,12 12-3-16,-4-4 0 16,5 6-2-16,3-4 1 0,2-3-3 15,4-3 2-15,2-5-2 16,-4-16 1-16,13 9-1 15,-13-9 1-15,20-19 0 16,-10-6-2-16,-1-1 1 16,1-10-1-16,-1-5 1 15,-1-8-1-15,-1 2 0 16,2 1-1-16,-3 4 0 15,0 5 2-15,0 10-2 16,1 7 0-16,1 10-2 16,4 14-3-16,-12-4-9 15,25 25-21-15,-16-9-2 16,13 9-1-16,-5-8-1 15</inkml:trace>
  <inkml:trace contextRef="#ctx1" brushRef="#br4" timeOffset="782599.7158">14347 8677 26 0,'0'0'33'16,"0"0"1"-16,0 0 0 16,-24-25-14-16,24 25-3 15,-16-24-1-15,16 24-5 16,-28-23-2-16,11 19-2 15,-9 0-2-15,3 8 0 16,-6 6-2-16,4 9 0 16,-2 2-1-16,4 5 0 15,2 4 1-15,7 2-1 16,6-6 0-16,8 2 0 15,8-12 0-15,11-7-2 16,4-10 1-16,7-6-1 16,8-11-2-16,-2-9 2 0,2-4-1 15,-3-8 0-15,-5 1 0 16,-5-2 1-16,-7 7 0 15,-5 3 0-15,-8 6 0 16,-3 8 0-16,-2 16 0 16,0 0 0-16,-9 19 0 15,4 14 1-15,-2 17 0 16,-2 11-1-16,2 14 2 15,-4 8-2-15,2 7 2 16,-1 3-2-16,-4-5 1 16,0-3 0-16,0-14-1 15,2-11 0-15,1-12 1 0,-3-13-1 16,1-18 1-16,0-15-1 15,2-20 0-15,2-12 0 16,3-11-1-16,2-17-1 16,7-7-3-16,2-14-2 15,19 14-12-15,-10-15-11 16,21 19-11-16,-3-2 1 15,11 18-1-15,-4 5 1 16</inkml:trace>
  <inkml:trace contextRef="#ctx1" brushRef="#br4" timeOffset="782952.6098">14635 8700 91 0,'-6'11'40'0,"6"-11"0"16,-6 10 0-16,6-10-34 15,15-3-3-15,10-2 1 16,5-2-1-16,6-4-1 16,1-4 0-16,2-3-1 15,-4 0 0-15,-6-4 0 16,-7 2 0-16,-12 1 0 15,-6 4 0-15,-13 3 0 16,-8 7 0-16,-8 8 0 16,-5 7 0-16,-5 11-1 15,0 9 2-15,2 8 0 16,4 8-1-16,7-1 0 15,11-1-1-15,17-4-2 0,8-15-8 16,25 2-13-16,-4-29-12 16,25-3-8-16,-1-19 0 15,17-3-2-15</inkml:trace>
  <inkml:trace contextRef="#ctx1" brushRef="#br4" timeOffset="783686.3896">15600 8581 95 0,'-10'-13'37'16,"10"13"2"-16,-14 15-2 16,4 3-33-16,-4 2 0 0,5 10-1 15,-5 2 1-15,4 10-1 16,-1-4 1-16,8-1-3 15,-1-4 2-15,9-6-2 16,4-8 1-16,5-8-1 16,6-11-1-16,5-13 1 15,2-6-2-15,0-5 2 16,2-6-2-16,-3 0 1 15,-2-1-1-15,-4 3 1 16,-6 8-1-16,0 4 1 16,-14 16 0-16,12-8 0 15,-12 8 1-15,2 19-1 16,-2 2 1-16,0 5 0 15,1 3 0-15,4 5-1 0,3-2 1 16,2-3 0-16,4-4 0 16,5-5 0-16,5-9-1 15,4-12 0-15,1-9 1 16,1-11 0-16,-2-6-1 15,0-7 1-15,-3-5-3 16,-6-4 2-16,-3 0-3 16,-3-2 0-16,-3 8-3 15,-5-1-1-15,9 20-12 16,-16-17-12-16,16 22-8 15,-7-6-1-15,7 14 1 16</inkml:trace>
  <inkml:trace contextRef="#ctx1" brushRef="#br4" timeOffset="783883.3306">16310 8523 89 0,'2'26'38'16,"-11"-1"0"-16,3 12 2 16,-11-9-28-16,4 13-6 15,-4-3 0-15,6-1-3 16,0-5 0-16,4-4-3 15,5-4 0-15,2-11-3 16,9-2-6-16,-5-22-22 16,13-1-9-16,-5-14 1 15,9-2-2-15</inkml:trace>
  <inkml:trace contextRef="#ctx1" brushRef="#br4" timeOffset="784048.281">16260 8177 104 0,'0'0'37'16,"-7"15"-2"-16,7-15-13 16,19-6-58-16,11-2 0 15,0-10-1-15,11-2-1 16</inkml:trace>
  <inkml:trace contextRef="#ctx1" brushRef="#br4" timeOffset="784280.2115">16670 8002 107 0,'-22'31'41'0,"7"16"1"16,-10 2-1-16,5 19-36 16,-1 7 0-16,5 10-1 15,0 5 1-15,-2 4-4 16,3 1 0-16,4-3-1 15,5-9-1-15,2-14-2 16,9-12-2-16,1-31-9 16,25-5-21-16,-5-39-6 15,19-10 0-15,-5-26 0 16</inkml:trace>
  <inkml:trace contextRef="#ctx1" brushRef="#br4" timeOffset="784467.1554">17018 8013 109 0,'0'0'42'16,"3"29"1"-16,-22 24-1 15,2 24-28-15,-9 11-9 16,4 11-5-16,2-1 0 16,-1 0 0-16,7-3 0 15,0-23-18-15,17 6-13 16,-8-28-11-16,12-8 0 15,-6-19-2-15,8-9 1 16</inkml:trace>
  <inkml:trace contextRef="#ctx1" brushRef="#br4" timeOffset="784987.999">17743 8097 108 0,'0'0'39'16,"6"22"0"-16,-13 6-3 15,-1 23-34-15,-2 12 0 16,5 11-1-16,-3 9 0 15,-1 9 0-15,1-1 0 0,3-1-2 16,5-7-1-16,-3-19-8 16,17-4-26-16,-8-21-2 15,8-11 1-15,-14-28-3 16</inkml:trace>
  <inkml:trace contextRef="#ctx1" brushRef="#br4" timeOffset="785159.9475">17611 8665 118 0,'-19'-4'39'0,"19"4"1"16,-10 7-4-16,10-7-33 16,29 3-3-16,6-14-2 15,16 0-6-15,2-22-25 16,21 3-6-16,1-15-1 0,9 0 0 15</inkml:trace>
  <inkml:trace contextRef="#ctx1" brushRef="#br4" timeOffset="785511.8419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<inkml:trace contextRef="#ctx1" brushRef="#br4" timeOffset="785857.7381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<inkml:trace contextRef="#ctx1" brushRef="#br4" timeOffset="786165.6457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<inkml:trace contextRef="#ctx1" brushRef="#br4" timeOffset="786976.4024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<inkml:trace contextRef="#ctx1" brushRef="#br4" timeOffset="787338.293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<inkml:trace contextRef="#ctx1" brushRef="#br4" timeOffset="788081.0708">21748 8212 104 0,'-17'5'40'0,"1"-7"3"0,16 2-3 15,0 0-38-15,28-3 0 16,8-7-1-16,8 5 0 16,2 1 1-16,2 5-1 15,-4 5 0-15,-6 7 0 16,-9 4 0-16,-13 10 0 15,-18 7 0-15,-13 8 0 16,-15 4 0-16,-12 6 0 16,-7 1 1-16,-5 0-1 15,2-1 0-15,0 1 2 16,11-11-1-16,9-1 0 15,15-6-2-15,17-6 0 0,15-13 0 16,19-2 0 0,20-14 0-16,13-9 0 0,12-4 0 15,8-11 0-15,7-4-7 16,-2-8-1-16,10 10-14 15,-28-21-8-15,10 15-7 16,-22-11-4-16,-3 4-2 16,-16-4 3-16</inkml:trace>
  <inkml:trace contextRef="#ctx1" brushRef="#br4" timeOffset="788327.9968">22701 8099 109 0,'0'0'40'0,"-15"-6"3"0,10 22-3 15,-7 4-35-15,0 16-2 16,-5 12 0-16,-3 11 0 16,-2 10-1-16,-2 6-1 15,-2 1-1-15,2 2 2 16,3-5-2-16,8-14-2 15,10-9-1-15,3-16-5 16,21-4-15-16,-21-30-10 16,33 0-8-16,-17-21-2 15,10-2 0-15</inkml:trace>
  <inkml:trace contextRef="#ctx1" brushRef="#br4" timeOffset="788509.9422">22407 8491 119 0,'-30'-11'42'15,"30"11"1"-15,0 0-1 16,25 1-38-16,27-4-1 15,19-3-1-15,13-3-2 16,8-1-3-16,8 3-3 16,-5-13-9-16,8 21-14 15,-33-15-9-15,2 11-6 16,-23-4-1-16,-6 4 1 15</inkml:trace>
  <inkml:trace contextRef="#ctx1" brushRef="#br4" timeOffset="797601.2139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<inkml:trace contextRef="#ctx1" brushRef="#br4" timeOffset="797969.1036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<inkml:trace contextRef="#ctx1" brushRef="#br4" timeOffset="798308.0019">2812 9504 93 0,'0'-22'36'16,"0"22"1"-16,-16-10 0 15,3 15-30-15,-10 1-1 16,0 8-1-16,-7 4-1 16,3 8-1-16,-3 0 0 15,5 2-2-15,4-1 1 16,10-4-1-16,12-2-1 15,12-10-1-15,13-4-2 16,6-14-5-16,19 7-28 16,-7-16-2-16,13 7-1 15,-11-8-1-15</inkml:trace>
  <inkml:trace contextRef="#ctx1" brushRef="#br4" timeOffset="798749.869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<inkml:trace contextRef="#ctx1" brushRef="#br4" timeOffset="799087.7679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<inkml:trace contextRef="#ctx1" brushRef="#br4" timeOffset="799410.671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<inkml:trace contextRef="#ctx1" brushRef="#br4" timeOffset="799774.561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<inkml:trace contextRef="#ctx1" brushRef="#br4" timeOffset="800659.2962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<inkml:trace contextRef="#ctx1" brushRef="#br4" timeOffset="800988.1976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<inkml:trace contextRef="#ctx1" brushRef="#br4" timeOffset="801627.0059">7825 9232 88 0,'17'-18'37'15,"-12"2"0"-15,-5 16 0 16,6 13-32-16,-8 9 0 16,-5 7-2-16,0 10 0 0,-3 7-1 15,-3 10 0-15,-1 1 1 16,3 1-1-16,-3-3 1 15,3-3-1-15,5-10-1 16,2-9 1-16,6-11 0 16,4-9-1-16,7-12 0 15,5-11-1-15,3-9 0 16,4-3 0-16,1-5 0 15,1-5-1-15,1 4 1 16,-4 0-1-16,-1 5 1 16,-5 9-1-16,-1 8 0 15,-4 11 1-15,-4 6-1 16,-3 8 0-16,2 10-2 15,-2-3-2-15,9 10-6 0,-6-15-19 16,16 5-8-16,-3-14 0 16,16-1-1-16</inkml:trace>
  <inkml:trace contextRef="#ctx1" brushRef="#br4" timeOffset="802008.8913">8398 9532 90 0,'-16'-19'38'0,"4"13"-1"16,-12-7 2-16,8 21-33 15,-9-5-1-15,5 14 0 16,-4 3-2-16,2 8 0 16,3 2 0-16,4 2 0 0,4-1-1 15,5-1 0-15,6-3 0 16,7-9 0-16,7-8-1 15,5-7 0-15,10-9 0 16,2-6-1-16,3-10 0 16,2-3-1-16,-1-5 0 15,-1-1 1-15,-6 0-1 16,-5 1 0-16,-7 6 0 15,-6 4 1-15,-7 9-1 16,-3 11 1-16,-13 3 1 16,2 13-1-16,-3 6 0 15,-1 6 0-15,7 7-1 16,1-3-2-16,11 5-1 15,2-13-5-15,23 7-15 0,-5-24-13 16,16 1-2-16,-2-17 0 16,12-4 1-16</inkml:trace>
  <inkml:trace contextRef="#ctx1" brushRef="#br4" timeOffset="802347.7892">8871 9481 100 0,'0'0'38'15,"-14"-7"1"-15,14 7-1 16,-19 13-33-16,14 1-2 15,-4 4 0-15,7 8-1 16,-6 1 0-16,7 9 0 16,-4 1 0-16,4 3 0 15,1-3 0-15,5-5 0 16,5-5-1-16,4-12-1 0,8-10 1 15,6-13 0-15,8-13-1 16,0-13 1-16,4-9 0 16,-2-8-1-16,-2-3 1 15,-6-2 0-15,-8 0 0 16,-8 4-1-16,-7 8 0 15,-6 8-2-15,-8 11 0 16,-2 4-3-16,9 21-7 16,-17-3-14-16,19 25-14 15,-5-9 0-15,15 19-1 16,-2-7 0-16</inkml:trace>
  <inkml:trace contextRef="#ctx1" brushRef="#br4" timeOffset="802781.6594">9339 9498 89 0,'0'0'36'0,"-4"11"2"16,4-11 1-16,10 22-33 16,0-16-2-16,8 5 1 15,2-4-2-15,5 2 1 16,2-6-2-16,8-5 1 0,-1-6-2 15,2-3 1-15,-7-7-1 16,-1-2 0-16,-3-2 0 16,-8-1-1-16,-6 0 0 15,-11 2-1-15,-13 5 1 16,-7 3 0-16,-6 8 0 15,-10 11 0-15,-4 7 1 16,-5 15 0-16,2 7 1 16,5 9 0-16,6 5 0 15,12 1-1-15,12 0 0 16,14-11-3-16,17-1-4 15,3-25-14-15,29 3-19 16,-5-18-2-16,13-2 0 16,-2-14-1-16</inkml:trace>
  <inkml:trace contextRef="#ctx1" brushRef="#br4" timeOffset="803279.51">10686 9353 88 0,'17'-25'37'0,"-11"-2"1"16,2 16 0-16,-8 11-33 15,0 0-1-15,-19 25-1 16,6 9-1-16,-1 9-1 0,-1 7 0 15,1 8-2-15,4-2-1 16,8 4-6-16,-3-15-25 16,22 0-4-16,1-16 1 15,13-7-2-15</inkml:trace>
  <inkml:trace contextRef="#ctx1" brushRef="#br4" timeOffset="804435.1632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<inkml:trace contextRef="#ctx1" brushRef="#br4" timeOffset="805133.9535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<inkml:trace contextRef="#ctx1" brushRef="#br4" timeOffset="805343.8905">13299 9128 103 0,'-15'5'39'0,"-7"11"0"0,3 21-3 15,-6 2-34-15,4 12 0 16,3 4 0-16,-1 8-1 16,4-1 0-16,5 0 0 15,3-3-3-15,-1-12-2 16,12 5-10-16,-7-25-21 15,12-3-4-15,-9-24 1 16,21 0-2-16</inkml:trace>
  <inkml:trace contextRef="#ctx1" brushRef="#br4" timeOffset="805725.7755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<inkml:trace contextRef="#ctx1" brushRef="#br4" timeOffset="808456.95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<inkml:trace contextRef="#ctx1" brushRef="#br4" timeOffset="809388.6767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<inkml:trace contextRef="#ctx1" brushRef="#br4" timeOffset="809883.5282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<inkml:trace contextRef="#ctx1" brushRef="#br4" timeOffset="810192.4355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<inkml:trace contextRef="#ctx1" brushRef="#br4" timeOffset="811235.1226">15652 9895 68 0,'0'0'34'0,"0"0"0"15,0 0 0-15,-9-10-28 16,-4-8-2-16,3 2 0 15,-9-9 0-15,-2 0-1 16,-7-9 0-16,2-4-1 16,-5-6 1-16,2-2-1 15,-3-7 1-15,8 1-1 16,0-4-1-16,7 3 0 15,7 4-1-15,5 5 0 16,8 6 1-16,7 6 0 0,5 8 0 16,8 4 0-1,5 4 1-15,1 3-1 0,5 7 0 16,-7 2 0-16,-1 9-1 15,-6 9 1-15,-9 9-1 16,-11 13 1-16,-14 11 0 16,-2 13-1-16,-11 4 1 15,0 10 1-15,-5 1-1 16,7-1 1-16,5-5-2 15,9-8 2-15,15-11-2 16,14-17 0-16,14-10-3 16,13-19-3-16,25-4-27 15,-2-24-5-15,14 0 1 16,-3-13-2-16</inkml:trace>
  <inkml:trace contextRef="#ctx1" brushRef="#br4" timeOffset="811925.9153">16245 9549 85 0,'0'0'35'16,"-26"9"2"-16,9 8-1 15,-6-2-30-15,1 10 1 16,-6 4-2-16,6 5 0 16,0 0-1-16,7 3 0 15,4-4-2-15,8-4-1 0,9-7 0 16,12-8-1-16,7-10 0 15,7-7-2-15,7-7 0 16,-1-11-1-16,4-1 0 16,-8-7 0-16,-1-1 0 15,-8-1 0-15,-7 0 1 16,-9 2 0-16,-6 5 3 15,-3 1-1-15,-3 4 2 16,-1 5 0-16,0 3 1 16,4 11-2-16,3-13 2 15,8 11 0-15,3-2-1 16,5 4 1-16,2-2-2 15,5 3 1-15,-4 3-1 16,-2 6 1-16,-3 4-1 0,-7 6 1 16,-6 1-2-16,-7 6 2 15,-5 2-1-15,-3 1 0 16,-2-1 0-16,-1-6 0 15,4-5-1-15,4-5 1 16,6-13-1-16,0 0 0 16,18-12 0-16,2-6 1 15,7-5-1-15,2-1 0 16,1-5 0-16,1 4-1 15,-4 5 2-15,-5 4-3 16,-2 3 3-16,-8 9-2 16,-12 4 1-16,15 10 0 15,-15 6 0-15,0 3 1 16,-2 8-2-16,-1-1 1 0,5 7-3 15,0-9 0-15,10 1-5 16,-12-25-14-16,39 10-16 16,-10-27 0-16,16-6-1 15,0-18 1-15</inkml:trace>
  <inkml:trace contextRef="#ctx1" brushRef="#br4" timeOffset="812121.8565">17195 9231 108 0,'0'0'38'0,"-18"-9"2"16,6 31-2-16,-16 15-31 15,6 10-4-15,-3 7-1 16,1 7-1-16,4 3-1 16,5-3-1-16,4-3-1 15,7-9-2-15,9-2-2 0,0-23-7 16,20 1-23-16,-6-20-3 15,17-7 1-15,-11-14 0 16</inkml:trace>
  <inkml:trace contextRef="#ctx1" brushRef="#br4" timeOffset="812571.7215">17284 9571 102 0,'1'-10'36'15,"-11"-1"3"-15,10 11-3 16,-25 12-30-16,14 5 1 16,1-1-4-16,7 7 1 15,6 0-2-15,1 5 1 16,8-5-2-16,8-2 1 15,3-5-1-15,3-6 0 16,3-7 0-16,3-9-1 0,-1-8 0 16,2-7 0-16,0-7 1 15,-5-2-3-15,-3-4 2 16,-3 4 0-16,-6 5-1 15,-3 9 0-15,-13 16 0 16,0 0 0-16,-3 40 1 16,-14 7 0-16,-6 21 0 15,-9 18 0-15,-4 14-3 16,-5 5 4-16,0-1-2 15,0-3 2-15,6-11-2 16,4-14 2-16,8-23-1 16,7-19 1-16,16-34 0 15,0 0 1-15,-3-29 0 0,12-15 0 16,2-15 0-16,3-11-1 15,2-12 0-15,4-8-3 16,4 4 1-16,-3 0-4 16,5 15-3-16,-8-6-18 15,10 29-14-15,-10 3 1 16,10 22-1-16,-11 5 0 15</inkml:trace>
  <inkml:trace contextRef="#ctx1" brushRef="#br4" timeOffset="813046.5789">18294 9330 106 0,'0'0'38'16,"-22"7"0"-16,11 14-3 15,-8-2-33-15,2 11-1 16,-3 7-1-16,2 6 1 16,7 4-2-16,3-3-3 15,16 9-17-15,1-22-15 16,19-4-1-16,4-18 1 15,16-9-3-15</inkml:trace>
  <inkml:trace contextRef="#ctx1" brushRef="#br4" timeOffset="813337.4917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<inkml:trace contextRef="#ctx1" brushRef="#br4" timeOffset="814014.2886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<inkml:trace contextRef="#ctx1" brushRef="#br4" timeOffset="814193.2348">20070 9023 96 0,'-24'35'36'0,"-12"9"2"0,5 19-1 16,-5 8-26-16,7 5-8 15,2 2-3-15,9-3 0 16,10-1-4-16,-1-21-11 16,18 2-22-16,-1-19 1 15,14-5-1-15,0-22-1 16</inkml:trace>
  <inkml:trace contextRef="#ctx1" brushRef="#br4" timeOffset="814546.129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<inkml:trace contextRef="#ctx1" brushRef="#br4" timeOffset="814772.0612">20750 9410 98 0,'-11'-7'39'16,"-10"-1"0"-16,6 15 1 15,-11 4-28-15,5 6-8 16,1 7 0-16,0 9-1 15,5 0-1-15,4 4 0 16,7-3-1-16,5-5 0 0,15-8-1 16,10-12-1-1,12-11-3-15,9-16-3 0,22 2-20 16,-7-27-12-16,22 0 0 15,-10-14-1-15,0 1-1 16</inkml:trace>
  <inkml:trace contextRef="#ctx1" brushRef="#br4" timeOffset="814951.0074">21217 9211 112 0,'-36'53'40'16,"7"15"1"-16,-3-8-2 15,3 7-36-15,10-4-2 16,5-3 0-16,5-7-1 15,4-8-3-15,10-3-6 0,-10-18-27 16,16-1-3-16,-11-23 0 16,14 10-1-16</inkml:trace>
  <inkml:trace contextRef="#ctx1" brushRef="#br4" timeOffset="815995.6939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<inkml:trace contextRef="#ctx1" brushRef="#br4" timeOffset="816295.6039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<inkml:trace contextRef="#ctx1" brushRef="#br4" timeOffset="816439.5608">22504 9733 115 0,'0'0'43'0,"-22"-12"2"15,6 11-2-15,-11-19-34 16,9 6-9-16,5 2 0 15,4-9 0-15,9 21-13 16,0-32-21-16,9 19-10 16,-9-8 0-16,6 7-2 15</inkml:trace>
  <inkml:trace contextRef="#ctx1" brushRef="#br5" timeOffset="830287.4052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<inkml:trace contextRef="#ctx1" brushRef="#br5" timeOffset="830496.3425">2145 11557 74 0,'10'-56'38'16,"-14"14"0"-16,4 42 0 0,-23 11-29 16,6 38-2-16,-5 18-3 15,2 16-2-15,-5 15-1 16,4 11 0-16,2 4 0 15,2-3-2-15,7-9-1 16,3-12-2-16,7-13-1 16,1-20-3-16,13-8-28 15,-9-27-1-15,8-7-1 16,-6-25 1-16</inkml:trace>
  <inkml:trace contextRef="#ctx1" brushRef="#br5" timeOffset="831472.0497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<inkml:trace contextRef="#ctx1" brushRef="#br5" timeOffset="831787.9549">4010 12045 91 0,'7'-15'39'16,"-15"-2"1"-16,8 17 0 16,-30 3-35-16,11 9 0 15,-6 7-3-15,-2 9 1 16,0-1-2-16,4 6 1 0,2 0-1 15,9-3 0-15,6-7 0 16,12-4 0-16,12-15 0 16,11-4-1-16,8-6 0 15,4-3 1-15,-1 0-1 16,0 1 0-16,-7 6 1 15,-7 7-1-15,-12 10 0 16,-12 12 1-16,-15 4-1 16,-5 9 1-16,-9 2-2 15,-3 0 1-15,2 0-1 16,-2-7-2-16,12-4-4 15,-1-21-10-15,25 11-15 16,-6-21-8-16,14-8-2 0,-2-11-2 16</inkml:trace>
  <inkml:trace contextRef="#ctx1" brushRef="#br5" timeOffset="832810.648">5254 12093 52 0,'15'-10'37'0,"-8"-8"0"15,4 7 0-15,-16-9-16 16,5 9-14-16,-12-1-1 16,-1 6-2-16,-11 3 1 15,-2 9-1-15,-13 5-1 0,1 15 0 16,-8 6 0-16,1 9 0 16,-2 4-1-16,6 6 0 15,4-2-1-15,10-2 0 16,11-8 0-16,12-7 0 15,15-11-1-15,15-16 1 16,16-15 0-16,10-10-1 16,5-11 1-16,8-13-1 15,-3-4 0-15,-4-3 1 16,-9 0-1-16,-9 4 0 15,-12 9 0-15,-10 9 0 16,-13 9 0-16,-5 20 0 16,-19 2 0-16,0 18 0 15,-2 10 0-15,-1 7 0 0,4 7 0 16,7 2 0-16,11-5 0 15,12-5 0-15,16-12-1 16,15-9 0-16,11-15-1 16,6-14-1-16,10-5 0 15,-2-12-2-15,-1-5 1 16,-9-3-1-16,-7 1 1 15,-15 1 0-15,-7 7 2 16,-10 3 2-16,-12 10 1 16,-7 17 1-16,0 0 1 15,-18 3 0-15,0 16 1 16,-2 13-1-16,-2 6 0 15,1 6-1-15,1 2 0 16,5 3 0-16,0-6-1 16,5-2 0-16,5-9 1 0,3-7-1 15,4-12 1-15,-2-13-1 16,19-4 1-16,-4-16-1 15,1-11 1-15,4-8-1 16,-2-8 0-16,2-4 0 16,0-1-1-16,-4 3 0 15,-4 7 0-15,-1 6 0 16,-4 12-1-16,2 8 1 15,3 9-2-15,2 3-1 16,9 10-2-16,4-4-4 16,18 14-10-16,-8-20-9 15,25 13-6-15,-12-14-7 16,10 3 0-16,-7-8 1 15</inkml:trace>
  <inkml:trace contextRef="#ctx1" brushRef="#br5" timeOffset="833154.5448">6298 12019 93 0,'-29'22'41'16,"14"7"1"-16,1-14-2 16,20 3-34-16,10-8-3 15,14-6 0-15,10-8-1 16,10-8-1-16,1-5 0 15,2-4 0-15,-6-4 0 16,-8-4-1-16,-8 0 1 16,-13-1 0-16,-11 1-1 15,-16 7 3-15,-10 5-3 0,-10 12 0 16,-10 10 1-16,-9 17-1 15,-5 15 1-15,-1 14-1 16,3 11 1-16,7 6-2 16,11 1 1-16,18-3 0 15,20-10-1-15,16-14-3 16,26-9-8-16,5-29-12 15,33 1-11-15,-3-25-7 16,21-7-3-16,5-20 1 16</inkml:trace>
  <inkml:trace contextRef="#ctx1" brushRef="#br5" timeOffset="854204.228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<inkml:trace contextRef="#ctx1" brushRef="#br5" timeOffset="854429.1605">8644 11300 93 0,'0'0'40'0,"-12"-6"1"16,1 32-2-16,-5 8-38 15,1 12 1-15,-3 15 0 16,-2 15 1-16,-5 14-3 16,-2 9 0-16,-2 3 0 15,-1-3-2-15,6-4-1 0,0-16-5 16,22-6-30-16,-6-27-5 15,18-12 3-15,3-30-1 16</inkml:trace>
  <inkml:trace contextRef="#ctx1" brushRef="#br5" timeOffset="854955.0027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<inkml:trace contextRef="#ctx1" brushRef="#br5" timeOffset="855412.865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<inkml:trace contextRef="#ctx1" brushRef="#br5" timeOffset="855622.8023">10235 11360 102 0,'0'0'42'0,"-23"17"2"16,3 16-2-16,-4 4-39 16,-4 15 2-16,-2 9-3 15,-1 11 1-15,3 6-2 16,5 2-2-16,6 1-1 15,4-9-2-15,14 1-5 16,-6-24-33-16,29-6-1 16,-5-22-1-16,16-10 0 0</inkml:trace>
  <inkml:trace contextRef="#ctx1" brushRef="#br5" timeOffset="855953.703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<inkml:trace contextRef="#ctx1" brushRef="#br5" timeOffset="856294.6006">8195 12701 83 0,'46'-24'45'16,"31"-23"0"-16,39 2-1 15,18-8-37-15,34 0-2 16,21 1 0-16,13 12-1 15,9 11-2-15,-3 11-2 0,-4 9 0 16,-8 6-3-16,-16 9-1 16,-17-4-3-16,-15 13-10 15,-40-24-7-15,-9 16-7 16,-42-21-10-16,-14-3-2 15,-28-13 2-15</inkml:trace>
  <inkml:trace contextRef="#ctx1" brushRef="#br5" timeOffset="857222.322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<inkml:trace contextRef="#ctx1" brushRef="#br5" timeOffset="857418.2635">12720 11786 87 0,'0'0'40'0,"15"13"0"16,-22-3 2-16,4 18-33 16,-12 0-5-16,1 9-2 15,-1 4-1-15,0 3-2 16,2-3 0-16,4-4-1 15,9-3-3-15,0-19-4 16,23-5-27-16,-8-25-4 16,17-8-1-16,2-20 1 15</inkml:trace>
  <inkml:trace contextRef="#ctx1" brushRef="#br5" timeOffset="857562.2202">12821 11440 89 0,'-45'-33'40'0,"-7"2"-1"15,9 19 2-15,-4 8-37 16,22 5-3-16,25-1-5 15,0 0-24-15,17-1-12 16,19-11 1-16,21 4-2 16</inkml:trace>
  <inkml:trace contextRef="#ctx1" brushRef="#br5" timeOffset="857778.1555">13210 11285 96 0,'-1'35'41'15,"-14"4"1"-15,9 11-2 16,0 2-36-16,1 14 0 15,-4 3-1-15,0 4-2 16,-1 5 0-16,2 1-2 16,-3-5 1-16,3-7-3 15,1-7-2-15,-4-20-10 16,16 0-20-16,-9-26-6 15,4-14 0-15,12-7-1 16</inkml:trace>
  <inkml:trace contextRef="#ctx1" brushRef="#br5" timeOffset="857951.1036">13105 11797 96 0,'-21'-6'41'16,"21"6"1"-16,-20 15-1 16,24 2-35-16,-4-17-4 15,29-8-3-15,5-6-2 16,7-11-3-16,18 4-16 15,-2-21-17-15,16 2-2 16,-5-13-1-16,6 6 1 16</inkml:trace>
  <inkml:trace contextRef="#ctx1" brushRef="#br5" timeOffset="858267.0088">13711 11267 92 0,'-26'51'42'0,"-16"9"1"0,6 17-1 15,-6 1-35-15,3 7-2 16,0-1-1-16,7-2-1 15,4-10-1-15,9-9-1 16,10-13 0-16,12-15-3 16,9-16 2-16,15-17 0 15,6-12 0-15,15-15-1 16,-1-13 1-16,7-4 2 15,-1-9-2-15,-2 0 1 16,-6 5-2-16,-7 10 2 16,-10 9-1-16,-8 11 3 15,-6 14-4-15,-10 16-1 16,-4 15-1-16,-6 4-5 15,9 17-11-15,-8-13-22 0,17 7-1 16,2-10-4-16,18 0 3 16</inkml:trace>
  <inkml:trace contextRef="#ctx1" brushRef="#br5" timeOffset="858814.8444">15298 11669 87 0,'-9'-11'37'16,"-11"-4"2"-16,-1 10 2 15,-15-5-35-15,-5 9-2 16,-7 2 0-16,-1 10 1 16,-7 5-2-16,4 13 2 15,2 2-2-15,8 6-2 16,9-3 1-16,15 2-1 15,12-6 1-15,19-7-4 16,12-9 3-16,16-16-3 16,13-10 2-16,12-7 3 0,2-9-3 15,3-8 1-15,-4-3-1 16,-9 2 1-16,-10 5-2 15,-10 5 2-15,-11 9-1 16,-11 11-1-16,-16 7 1 16,4 29 2-16,-12 5-2 15,-3 7-2-15,0 4 0 16,1 1-2-16,9 4-6 15,1-17-10-15,28 1-19 16,-3-21-5-16,25-5 1 16,7-16 1-16</inkml:trace>
  <inkml:trace contextRef="#ctx1" brushRef="#br5" timeOffset="859205.727">16819 11171 86 0,'-17'-48'40'0,"-20"8"-2"16,1 25-4-16,-12 8-29 15,-2 20-1-15,-5 21 0 16,2 26 0-16,0 17-3 16,4 15 3-16,10 1-2 15,6 7 2-15,11-1-4 16,11-7-2-16,11-11-3 15,3-26-11-15,19-2-22 16,-2-24-3-16,11-6-1 16,-9-22 0-16</inkml:trace>
  <inkml:trace contextRef="#ctx1" brushRef="#br5" timeOffset="859708.5762">16241 11659 78 0,'-13'-9'42'0,"13"9"-1"16,16-3 0-16,16 7-20 15,10-8-21-15,10-5-2 16,18 0-2-16,-1-5-2 16,11 8-4-16,-9-14-6 15,13 20-10-15,-23-14 2 16,5 19 10-16,-22-7 7 15,-11 6 6-15,-14 5 3 16,-19-9 5-16,1 27 6 16,-28-19 11-16,13 17 2 15,-19-8-10-15,7 10-4 16,-6-1-6-16,6 6-2 0,3-4 0 15,9 0-2-15,6 0 1 16,8-6-4-16,14-8 2 16,11-8-3-16,10-12 3 15,8-3 2-15,6-10-2 16,1-4 2-16,0-6-3 15,-5 0 2-15,-8-2-2 16,-6 4 1-16,-8 7 0 16,-7-1-3-16,-6 10 3 15,-10 11-3-15,0 0 2 16,0 0 2-16,-4 23-2 15,-4 4 1-15,1 6-2 16,3-1-2-16,4 1 0 16,4-6-4-16,16 0-6 0,-2-30-20 15,29-1-8-15,0-24-1 16,19-6 1-16</inkml:trace>
  <inkml:trace contextRef="#ctx1" brushRef="#br5" timeOffset="860084.4634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<inkml:trace contextRef="#ctx1" brushRef="#br5" timeOffset="860887.2225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<inkml:trace contextRef="#ctx1" brushRef="#br5" timeOffset="861293.1007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<inkml:trace contextRef="#ctx1" brushRef="#br5" timeOffset="861488.0422">20690 11068 94 0,'-30'3'39'0,"6"41"0"15,-16 20-2-15,3 21-32 16,-7 11-2-16,7 10 0 15,0 1-2-15,4-3-3 16,13-2-3-16,-4-24-19 16,22-5-14-16,2-22-1 15,15-8 0-15,0-27-3 16</inkml:trace>
  <inkml:trace contextRef="#ctx1" brushRef="#br5" timeOffset="862156.8415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<inkml:trace contextRef="#ctx1" brushRef="#br5" timeOffset="862359.7806">22048 11576 99 0,'-25'15'41'15,"-14"0"1"-15,6 14 1 16,-11-3-36-16,7 7 0 15,3-4-3-15,7 5 1 16,7-5-4-16,12-7-2 16,16-3-3-16,5-17-10 0,23 12-19 15,-8-25-12-15,15 7 3 16,-6-15-2-16</inkml:trace>
  <inkml:trace contextRef="#ctx1" brushRef="#br5" timeOffset="862821.642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<inkml:trace contextRef="#ctx1" brushRef="#br5" timeOffset="863260.5103">23221 11138 76 0,'-5'-10'40'15,"5"10"-2"-15,0 0 1 16,-9 25-27-16,1 8-9 16,6 15 0-16,-6 10-1 15,1 10 0-15,-3 4-1 16,1 4 1-16,1 1-5 15,1-13-3-15,19 1-29 16,-10-19-4-16,14-6 0 16,4-16-1-16</inkml:trace>
  <inkml:trace contextRef="#ctx1" brushRef="#br5" timeOffset="863635.397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<inkml:trace contextRef="#ctx1" brushRef="#br5" timeOffset="864056.2715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<inkml:trace contextRef="#ctx1" brushRef="#br5" timeOffset="864701.078">24366 11691 106 0,'0'15'42'16,"0"-15"-2"-16,12 10-1 15,7-13-36-15,11-4-3 16,7-4 0-16,7-5-1 16,1-1 1-16,0-1-2 15,-5-1 2-15,-4-1-1 16,-11 4 1-16,-6-1 1 15,-16 4-1-15,-3 13 1 16,-31-14 0-16,2 17 1 16,-7 8-1-16,-4 5 0 15,-4 6 0-15,6 7 2 0,11 0-3 16,10 0 2-16,16-4-3 15,16-5 1-15,21-10-4 16,16-8 0-16,19-2-1 16,1-11-2-16,9-1 1 15,1-4 0-15,0 2 2 16,-10-2 0-16,-13 7 3 15,-15 3 1-15,-17 6 2 16,-10 8 2-16,-20 6-1 16,-14 14 1-16,-15 4-1 15,-3 7 0-15,-7 2 0 16,2 2-1-16,4-6 1 15,7-2-3-15,10-6 2 16,7-11-3-16,12-18 3 0,0 0 0 16,17 0-1-1,1-15 1-15,-2-6 0 0,3-5 0 16,-1-8 0-16,5 1 2 15,-3-4-2-15,4 3 0 16,2-1 0-16,3 6-1 16,4 4 0-16,9 3-1 15,4 10-2-15,-3 1-5 16,16 14-5-16,-20-10-7 15,20 15-18-15,-20-9-8 16,5 6 0-16,-12-6 0 16</inkml:trace>
  <inkml:trace contextRef="#ctx1" brushRef="#br5" timeOffset="866508.5356">1270 13305 66 0,'26'-30'37'16,"-9"-3"0"-16,4 14-2 16,-19 0-29-16,-2 19 0 15,-13-9-1-15,-8 23-1 0,-15 9 0 16,-6 13 0-16,-8 2-2 15,0 5 0-15,6-4-1 16,11-1 0-16,13-6-1 16,16-7 0-16,17-7 0 15,18-12 0-15,13-6 0 16,10-4 0-16,6-1 0 15,-1-1-1-15,-2 0 1 16,-12 1 0-16,-11 5-1 16,-12 10 0-16,-16 2 1 15,-13 10 0-15,-12 4 0 16,-11 5 0-16,0 1-1 15,-6-2-2-15,11 6-10 16,-8-19-23-16,24-1-1 0,9-16-2 16,18-15 0-16</inkml:trace>
  <inkml:trace contextRef="#ctx1" brushRef="#br5" timeOffset="866801.4477">1924 13274 82 0,'4'18'40'16,"-24"3"-1"-16,0 16 1 15,-16 5-36-15,9 4 0 16,3-3-2-16,8 4 1 16,9-6-1-16,11-10 0 15,17-13 0-15,11-14-1 16,12-14 1-16,7-17-2 15,2-12 1-15,-2-7-1 0,-4-6 1 16,-12-1-2-16,-14 8 0 16,-18 5-2-16,-15 15-1 15,-17 12-1-15,-8 22-3 16,-13-2-14-16,13 19-16 15,-4-6-1-15,19 8-2 16,9-15 2-16</inkml:trace>
  <inkml:trace contextRef="#ctx1" brushRef="#br5" timeOffset="867595.2094">3379 13123 82 0,'3'-20'38'15,"-3"20"0"-15,0 0-2 16,-19 15-34-16,-2 13-2 15,-4 11 1-15,-5 7 0 16,-3 12 0-16,-4 2 1 16,2 0 0-16,2-5-1 15,10-5 0-15,7-11 1 16,10-11-1-16,6-28 0 15,23 3 0-15,4-25-1 16,7-12 0-16,2-14 1 16,2-7 0-16,-1-8 0 15,-5-3-1-15,-4 0 1 0,-8 7 0 16,-9 6 0-16,-3 13 0 15,-5 6-1-15,-2 15 0 16,-1 19 1-16,0 0-1 16,-5 16 1-16,9 8 0 15,3 5-1-15,7 1 1 16,6-2 0-16,13-6 0 15,7-10 0-15,10-7 0 16,9-11 0-16,4-7 0 16,2-7 0-16,-4-3-1 15,-4-3 1-15,-10 5-1 16,-12 3 1-16,-8 5-1 15,-18 11 0-15,-9 2 0 16,-9 29 0-16,-11 3 0 16,-3 12-1-16,-1 6 0 0,-2 7-2 15,4 1 0-15,11-2-3 16,6-8-2-16,22-2-7 15,-3-29-11-15,34 3-12 16,-5-23-1-16,14-1-1 16,-2-16 2-16</inkml:trace>
  <inkml:trace contextRef="#ctx1" brushRef="#br5" timeOffset="867943.1051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<inkml:trace contextRef="#ctx1" brushRef="#br5" timeOffset="868399.968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<inkml:trace contextRef="#ctx1" brushRef="#br5" timeOffset="868820.8417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<inkml:trace contextRef="#ctx1" brushRef="#br5" timeOffset="869144.7445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<inkml:trace contextRef="#ctx1" brushRef="#br5" timeOffset="869614.6035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<inkml:trace contextRef="#ctx1" brushRef="#br5" timeOffset="869805.5462">6950 13217 95 0,'-15'34'42'0,"-16"2"0"15,4 18-2-15,-6-5-38 16,0 8-1-16,9-3-1 15,3-2-1-15,12-5-1 0,6-13-2 16,18 0-11-16,-15-34-13 16,48-1-13-16,-18-23 0 15,16-6-2-15,-7-21 3 16</inkml:trace>
  <inkml:trace contextRef="#ctx1" brushRef="#br5" timeOffset="869947.5036">6980 13016 92 0,'-26'-13'38'0,"12"16"2"15,-1-3-10-15,9 13-32 16,15 11-11-16,0-11-26 16,17 7 1-16,-1-10-2 15,10 8 1-15</inkml:trace>
  <inkml:trace contextRef="#ctx1" brushRef="#br5" timeOffset="870278.404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<inkml:trace contextRef="#ctx1" brushRef="#br5" timeOffset="870759.26">7910 13242 87 0,'-10'-11'42'0,"1"24"1"0,-13-3-1 16,11 10-37-16,-11 4-2 16,4 4-1-16,-2 1-1 15,6 1-1-15,1-5 1 16,6-5-2-16,5-9 1 15,2-11 1-15,14 0-1 16,1-13 0-16,2-10 1 16,0-1 0-16,2-10-1 15,2-1 1-15,-2-3-1 16,-1 4 1-16,-3 3-2 15,-1 7 2-15,-4 10-1 16,-10 14 0-16,13-3 0 16,-11 18 1-16,1 7-1 0,-4 4 0 15,2 1 0-15,7-1 0 16,1-5 1-16,9-12-2 15,8-13 1-15,12-14-1 16,8-9 2-16,7-8 0 16,3-5-1-16,1-2 1 15,-5 3 0-15,-4 11 0 16,-11 16-1-16,-12 17 1 15,-21 20 0-15,-12 13-2 16,-10 12-1-16,-10 6-4 16,2 9-4-16,-7-9-4 15,18 8-4-15,-18-32-11 16,41 6-6-16,-4-28-9 15,31-9 1-15</inkml:trace>
  <inkml:trace contextRef="#ctx1" brushRef="#br5" timeOffset="871570.0167">9356 13116 71 0,'6'15'40'0,"-12"1"-2"15,-3 17 0-15,-10-6-33 16,1 10-2-16,-3-5 1 16,4 2-1-16,-2-6 0 15,6-2-1-15,5-9 0 16,7-6-1-16,1-11 0 15,22-5 1-15,1-8-1 0,4-6-1 16,5-10 1-16,4-2 1 16,1-5-2-16,1-1 2 15,-4-2-2-15,0 5 1 16,-7 4-1-16,-2 5 1 15,-6 11-1-15,-2 10 0 16,-17 4 1-16,15 26-1 16,-13 6 0-16,-3 9-1 15,0 6 0-15,-4 4-2 16,4 6 0-16,-3-10-4 15,14 8-10-15,-6-33-14 16,17 0-9-16,2-21-1 16,12-9 0-16</inkml:trace>
  <inkml:trace contextRef="#ctx1" brushRef="#br5" timeOffset="871945.9039">9860 13177 89 0,'-16'31'40'0,"0"-7"2"15,17 6-3-15,8-14-36 16,17-4-1-16,9-10 1 16,9-4-1-16,6-11 0 15,4-5 0-15,-2-7-1 16,-6-7 1-16,-7 0-2 15,-9-1 1-15,-14 0 0 0,-9 0-1 16,-12 5 0-16,-8 7 0 16,-10 11 1-16,-9 9-1 15,-8 11 0-15,-3 15 0 16,-1 11 0-16,3 9 0 15,2 5 0-15,10 1 0 16,15-3 0-16,12-5 0 16,18-10-1-16,14-13-2 15,23-11-2-15,6-16-4 16,24 4-12-16,-12-28-12 15,18 6-7-15,-13-14-3 16,4 3 2-16</inkml:trace>
  <inkml:trace contextRef="#ctx1" brushRef="#br5" timeOffset="872282.802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<inkml:trace contextRef="#ctx1" brushRef="#br5" timeOffset="872628.699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<inkml:trace contextRef="#ctx1" brushRef="#br5" timeOffset="872906.6156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<inkml:trace contextRef="#ctx1" brushRef="#br5" timeOffset="873403.4665">13071 12607 61 0,'-5'-24'40'16,"5"13"-1"-16,0 11 1 16,-4 13-18-16,-3 9-20 15,5 16 0-15,-5 17 1 16,1 13-2-16,-5 7 1 15,2 6-1-15,5 3 0 16,0-5-1-16,6-5-3 16,2-25-10-16,16-4-26 15,-10-23-1-15,8-7-1 16,-6-22 1-16</inkml:trace>
  <inkml:trace contextRef="#ctx1" brushRef="#br5" timeOffset="873830.3384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<inkml:trace contextRef="#ctx1" brushRef="#br5" timeOffset="874490.1404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<inkml:trace contextRef="#ctx1" brushRef="#br5" timeOffset="874686.0816">15496 12829 93 0,'8'29'42'15,"-7"19"-1"-15,-22-4 0 16,1 3-37-16,-12 10-2 16,2 1 1-16,0-1-2 15,4-6-1-15,9-6-1 16,9-14-3-16,16-6-3 0,6-27-11 15,25 3-14-15,-5-30-9 16,17-3 0-16,-4-20 1 16</inkml:trace>
  <inkml:trace contextRef="#ctx1" brushRef="#br5" timeOffset="875045.9736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<inkml:trace contextRef="#ctx1" brushRef="#br5" timeOffset="875392.8695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<inkml:trace contextRef="#ctx1" brushRef="#br5" timeOffset="875974.694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<inkml:trace contextRef="#ctx1" brushRef="#br5" timeOffset="876441.554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<inkml:trace contextRef="#ctx1" brushRef="#br5" timeOffset="877239.3154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<inkml:trace contextRef="#ctx1" brushRef="#br5" timeOffset="877854.1309">20955 12613 60 0,'-6'-26'38'16,"2"8"1"-16,-7 1-1 16,11 17-20-16,-22 0-14 15,12 16 1-15,1 12-1 16,-3 13-1-16,-1 12-1 15,-1 13 0-15,-2 7 0 16,0 2-2-16,4-1 0 16,1-6-2-16,6-3-6 15,-5-23-16-15,16-3-15 16,-6-23 0-16,0-16 0 15,13-1-1-15</inkml:trace>
  <inkml:trace contextRef="#ctx1" brushRef="#br5" timeOffset="878043.0742">20630 12918 99 0,'-19'1'41'16,"3"-7"0"-16,16 6-1 16,29 1-36-16,9-12-2 15,21-6-2-15,19-7-2 16,13 0-2-16,6-14-5 15,13 14-12-15,-19-18-13 16,4 12-6-16,-16-7 0 16,-4 7 1-16</inkml:trace>
  <inkml:trace contextRef="#ctx1" brushRef="#br5" timeOffset="878425.959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<inkml:trace contextRef="#ctx1" brushRef="#br5" timeOffset="878764.8576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<inkml:trace contextRef="#ctx1" brushRef="#br5" timeOffset="879724.5696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<inkml:trace contextRef="#ctx1" brushRef="#br5" timeOffset="880147.4427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<inkml:trace contextRef="#ctx1" brushRef="#br5" timeOffset="880551.3215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<inkml:trace contextRef="#ctx1" brushRef="#br5" timeOffset="880708.274">3578 13927 94 0,'-31'33'38'15,"4"30"2"-15,-11 4-6 16,5 17-32-16,6 4-1 15,7 0-3-15,7-2-2 16,7-13-5-16,21 4-24 16,-6-25-7-16,18-5-3 15,-2-22 2-15</inkml:trace>
  <inkml:trace contextRef="#ctx1" brushRef="#br5" timeOffset="881382.0722">3585 14500 71 0,'8'19'41'16,"-8"-19"-2"-16,31 15 1 16,2-17-37-16,5-4-1 15,5-11 2-15,5 0-2 16,-1-8 1-16,-1 0-2 15,-6-4 1-15,-6 2-2 16,-11-2 1-16,-7 4-1 16,-11 4 0-16,-10 2 0 15,-8 8-1-15,-7 5 1 0,-3 10 0 16,-4 11 1-16,-3 10-1 15,1 9 1-15,3 9 0 16,4 3 0-16,6 2 0 16,11 0 1-16,9-8-1 15,9-8 0-15,11-13 0 16,11-11-1-16,8-14 1 15,6-10-1-15,0-8 0 16,1-7 0-16,-5-2 0 16,-4-1 1-16,-10 4-1 15,-8 3 0-15,-9 9 0 16,-6 7 0-16,-8 11 1 15,0 0-1-15,-12 21 0 16,2 3 0-16,-1 4 1 0,2 3-1 16,-1 1 0-16,5 0 0 15,1-8 0-15,8-6 0 16,-4-18 0-16,23 4 0 15,-6-20 0-15,5-9 1 16,4-6-1-16,-1-6 1 16,-1-2 0-16,-2 0-1 15,-3 7 1-15,-3 4 0 16,-4 12-1-16,-12 16 1 15,14-2-1-15,-12 17 0 16,-1 10-1-16,-2 5 0 16,1 8-2-16,2-1-1 15,5 8-5-15,-2-15-1 16,15 9-5-16,-8-25-6 0,27 10-6 15,-12-26-5-15,27 4-3 16,-5-17-4-16</inkml:trace>
  <inkml:trace contextRef="#ctx1" brushRef="#br5" timeOffset="881735.9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<inkml:trace contextRef="#ctx1" brushRef="#br5" timeOffset="882075.864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<inkml:trace contextRef="#ctx1" brushRef="#br5" timeOffset="882768.6561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<inkml:trace contextRef="#ctx1" brushRef="#br5" timeOffset="882931.6072">7380 14021 66 0,'-30'-7'40'0,"1"23"-1"16,-9 10 2-16,6 27-29 15,-2 4-7-15,6 16-2 16,2 2-1-16,5 2-2 16,12 1-1-16,3-10-1 15,11-3-6-15,1-28-13 16,22 7-18-16,-6-26-1 15,12-7-1-15,-2-18 0 16</inkml:trace>
  <inkml:trace contextRef="#ctx1" brushRef="#br5" timeOffset="883277.5034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<inkml:trace contextRef="#ctx1" brushRef="#br5" timeOffset="883472.4449">8236 14308 86 0,'-29'23'41'15,"-13"-1"2"-15,11 15-1 16,-10-1-39-16,12 4 0 15,4 2-1-15,12 0-1 0,13-6 0 16,13-8-2-16,19-7-2 16,7-18-2-16,22-5-6 15,-4-27-13-15,29 2-9 16,-13-21-9-16,15-4 0 15,-8-13 1-15</inkml:trace>
  <inkml:trace contextRef="#ctx1" brushRef="#br5" timeOffset="883637.3954">8784 14022 85 0,'-34'44'40'16,"3"26"1"-16,-11 9 0 16,8 13-37-16,-6-1-3 15,5-2-3-15,10-1-4 0,-2-21-16 16,20 3-16-16,-2-26-3 15,13-11-3-15,-4-33 2 16</inkml:trace>
  <inkml:trace contextRef="#ctx1" brushRef="#br5" timeOffset="884659.0888">8422 14334 82 0,'0'0'43'15,"0"0"0"-15,33 4 1 16,-4 0-36-16,14-8-6 15,9 0 1-15,2-2-2 0,1 1 1 16,-5 3-2-16,-8 4 1 16,-5 5 0-16,-12 10-1 15,-12 8 0-15,-10 8 0 16,-6 5 0-16,-6 5 0 15,-3-2 1-15,-1 1-1 16,-1-5 0-16,2-6-1 16,7-10 1-16,1-10 0 15,4-11 0-15,11-7 0 16,1-11 0-16,7-10-1 15,-1-9 1-15,7-3 0 16,0-4 0-16,-3 4 0 16,0 2 0-16,-3 7 0 15,-4 9 0-15,-1 5 0 0,-4 13 0 16,1 5 0-16,0 4-1 15,4 3 1-15,5-4 0 16,5 1 0-16,4-4-1 16,6-3 1-16,0-4 0 15,-2-1 0-15,-1 0 0 16,-7-1 1-16,-6 2-1 15,-19 6 0-15,10-1 0 16,-10 1 0-16,-24 23 0 16,4-1 0-16,-3 6 0 15,-1 9 0-15,-1 2 0 16,6 6 0-16,1-4 0 15,8 0 0-15,8-7 1 16,8-7-1-16,8-10 0 0,10-11 0 16,5-12 0-16,4-11 0 15,3-10-1-15,-1-6 0 16,-3-10 1-16,-7-5-1 15,-6-1 0-15,-8 2 0 16,-9 6 1-16,-8 7 0 16,-4 10 0-16,-6 11 0 15,0 10 1-15,-1 11-1 16,4 7 1-16,5 2-1 15,8 4 1-15,6-5-1 16,10-4 0-16,11-7 1 16,7-3-1-16,4-9 1 15,6-3-1-15,-1-1 1 16,-3-1-1-16,-3 3 1 15,-8 3 0-15,-6 7 0 0,-9 9-1 16,-10 7 1-16,-12 7 0 16,-4 11-1-16,-10 1 0 15,3 5 0-15,-1-2 0 16,2-2 0-16,4-8 0 15,11-11-1-15,3-18 1 16,23-1-1-16,8-19 1 16,5-14 0-16,7-5 0 15,2-10 0-15,3 0 0 16,-7 5 1-16,-3 6-1 15,-14 17 1-15,-10 15-1 16,-13 17-1-16,-10 13 0 0,-5 15-2 16,-12 2-6-16,10 12-2 15,-9-14-3-15,22 9-9 16,-13-28-6-16,33 9-1 15,-17-29-6-15,47 1 2 16,-8-11-3-16</inkml:trace>
  <inkml:trace contextRef="#ctx1" brushRef="#br5" timeOffset="885207.9241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<inkml:trace contextRef="#ctx1" brushRef="#br5" timeOffset="885664.7869">11563 13704 74 0,'0'0'41'0,"-15"9"-2"15,9 13 3-15,-11 10-38 16,6 11 0-16,-7 10-1 15,-1 12-1-15,-5 9 0 16,3 6-1-16,-2 0 0 16,5-2-1-16,3-5-2 15,3-17-2-15,14-3-3 0,-9-30-16 16,26 1-18-16,-8-22 0 15,10-6 0-15,-8-18 0 16</inkml:trace>
  <inkml:trace contextRef="#ctx1" brushRef="#br5" timeOffset="886100.6562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<inkml:trace contextRef="#ctx1" brushRef="#br5" timeOffset="886791.4489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<inkml:trace contextRef="#ctx1" brushRef="#br5" timeOffset="887106.3544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<inkml:trace contextRef="#ctx1" brushRef="#br5" timeOffset="887429.2575">14703 14226 56 0,'3'-22'39'0,"4"11"1"15,-14-8 0-15,7 19-24 16,-26-9-5-16,2 16-4 16,-10 5-2-16,-4 11-2 15,-5 4-1-15,-1 7 0 16,4-1-2-16,8 3 1 15,15-4-2-15,16-7 1 16,20-10-3-16,17-18-5 16,30 4-13-16,0-27-9 15,33 6-5-15,-12-20-6 16,14 6 1-16</inkml:trace>
  <inkml:trace contextRef="#ctx1" brushRef="#br5" timeOffset="888194.028">15093 14134 87 0,'-54'12'41'16,"9"12"-1"-16,-11-2 2 15,12 9-37-15,5 4-2 16,8 4-1-16,9 0-1 16,13 0 0-16,5-1 0 15,13-6-1-15,9-6 1 16,8-9-2-16,9-12 1 15,7-11-1-15,2-8 0 16,1-9 0-16,-1-8 0 16,-5-6-1-16,-4-1 1 15,-7-2 0-15,-7 0 1 0,-4 2-1 16,-5 6 1-16,-4 4 0 15,2 4 0-15,-2 6 0 16,2 5 1-16,0 4 0 16,3 7 0-16,2 3 1 15,2 1 0-15,1 5 0 16,0 0-1-16,1 1 1 15,-2 1-1-15,0 2 0 16,-1 2 0-16,-5 7-1 16,-4 4 0-16,-5 5 1 15,-5 6-1-15,-9 6 0 16,-2 1 0-16,-4 1 0 15,-1-2 0-15,2-8 0 16,5-10 0-16,9-10 0 16,3-13 0-16,28-22 0 0,1-8 0 15,9-11 0-15,6-8 1 16,3-5-1-16,2 0 0 15,-4 3 1-15,-10 9-1 16,-6 10 1-16,-9 11-1 16,-8 13 1-16,-12 8-1 15,-4 20 0-15,-7 3 0 16,-4 6 0-16,4 1 0 15,0 1 0-15,9-7 0 16,4-6 0-16,11-9 0 16,3-9 1-16,7-7-1 15,5-6 1-15,1-5-1 16,0-2 1-16,-5 2-1 15,1 1 1-15,-7 4-1 0,0 6 1 16,-4 7-1-16,-14 0-1 16,17 24 0-16,-14-2-1 15,1 8-2-15,-9 1-3 16,5 10-5-16,-11-8-2 15,13 12-7-15,-12-25-6 16,22 16-1-16,-12-36-2 16,29 22-2-16,-3-26-1 15</inkml:trace>
  <inkml:trace contextRef="#ctx1" brushRef="#br5" timeOffset="888653.89">16275 14193 90 0,'-2'14'40'0,"2"-14"2"16,9 27-5-16,3-17-33 15,10 0-1-15,6-4-1 16,8-4 0-16,5-8-1 15,7-6 0-15,3-8 0 0,-4-4-1 16,-6-3-1-16,-8-1 1 16,-12 0-1-16,-16 5 2 15,-11 1-1-15,-17 11 1 16,-13 8-1-16,-10 11 1 15,-9 11 0-15,-4 11 1 16,0 9-1-16,7 6 0 16,4 4 0-16,18 0-1 15,16-5 0-15,17-8-1 16,21-9-4-16,11-19-5 15,27 4-7-15,-6-30-8 16,25 11-7-16,-22-27-2 16,16 6-6-16,-13-13-2 15</inkml:trace>
  <inkml:trace contextRef="#ctx1" brushRef="#br5" timeOffset="890936.2051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<inkml:trace contextRef="#ctx1" brushRef="#br5" timeOffset="891146.1421">18201 13573 73 0,'-21'-10'37'16,"-5"26"0"-16,-10 12 0 16,9 19-34-16,-5 13-1 15,9 11 1-15,3 6-2 16,6 3-1-16,9-1-1 0,4-7-4 15,9 1-7-15,-5-17-25 16,10-5 1-16,-7-19-2 16,6-5 1-16</inkml:trace>
  <inkml:trace contextRef="#ctx1" brushRef="#br5" timeOffset="891693.9777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<inkml:trace contextRef="#ctx1" brushRef="#br5" timeOffset="892136.844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<inkml:trace contextRef="#ctx1" brushRef="#br5" timeOffset="892354.779">19632 13648 88 0,'-14'10'41'0,"-19"4"-2"16,4 23 2-16,-13 1-36 15,5 19-3-15,4 7-1 0,-1 6-1 16,10 3-1-16,0-5-3 16,13 3-6-16,-5-23-13 15,23 3-17-15,-7-18 0 16,15-7-1-16,-4-18 1 15</inkml:trace>
  <inkml:trace contextRef="#ctx1" brushRef="#br5" timeOffset="892707.6735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<inkml:trace contextRef="#ctx1" brushRef="#br5" timeOffset="892836.6348">20010 14277 82 0,'-13'15'42'16,"-4"-20"-2"-16,17 5-2 15,-20-4-40-15,3-19-24 16,10 10-15-16,-9-8-1 15,9 5-3-15,-14-5 1 16</inkml:trace>
  <inkml:trace contextRef="#ctx1" brushRef="#br5" timeOffset="895904.714">2092 15540 23 0,'7'-17'35'16,"-7"17"3"-16,2 10-3 15,-2 14-25-15,-9 4-3 16,2 17-3-16,-7 8 2 15,0 15-3-15,-6 6 1 16,5 4-2-16,-2-1 2 16,3 1-3-16,6-9-6 0,-1-22-29 15,19-3-2-15,0-29-3 16,15-11 1-16</inkml:trace>
  <inkml:trace contextRef="#ctx1" brushRef="#br5" timeOffset="896278.6019">2366 15842 48 0,'-16'13'38'0,"7"12"0"15,-11-5-1-15,5 8-33 16,0 0-1-16,6 0 1 0,-1-2-2 15,7 2 0-15,2-8 0 16,4-4 0-16,-3-16-1 16,23-1 1-16,-4-14-1 15,5-6 0-15,-2-6 0 16,6-3 0-16,-5 0 0 15,2 0-1-15,-7 6 1 16,-3 5-1-16,-1 4 1 16,-14 15-1-16,13-7 0 15,-13 7 0-15,6 18 0 16,-5 2 0-16,0 3 0 15,-2 6-1-15,4 3-2 16,-3-3-2-16,10 8-5 16,-7-18-29-16,17 5 0 15,-4-16-1-15,12 1 0 0</inkml:trace>
  <inkml:trace contextRef="#ctx1" brushRef="#br5" timeOffset="896739.4636">3484 15306 39 0,'0'0'35'0,"2"-12"0"16,0 29 0-16,-7 8-32 16,4 20 0-16,-5 10 0 15,4 19-3-15,-4 11 2 16,-1 11-2-16,0 3 1 0,-1-2-2 15,6-9 0-15,-2-16-5 16,9 1-12-16,-8-36-16 16,13-12-2-16,-10-25-1 15</inkml:trace>
  <inkml:trace contextRef="#ctx1" brushRef="#br5" timeOffset="896926.4075">3397 15840 50 0,'-18'-8'40'0,"18"8"-2"15,-14-3-2-15,14 3-30 16,15 7-3-16,5-6-2 0,6-2-1 16,7-3-3-1,7 2-5-15,-5-11-29 0,16 8-1 16,-5-11-1-16,6 9-1 15</inkml:trace>
  <inkml:trace contextRef="#ctx1" brushRef="#br5" timeOffset="897278.3019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<inkml:trace contextRef="#ctx1" brushRef="#br5" timeOffset="897630.19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<inkml:trace contextRef="#ctx1" brushRef="#br5" timeOffset="898141.043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<inkml:trace contextRef="#ctx1" brushRef="#br5" timeOffset="898470.944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<inkml:trace contextRef="#ctx1" brushRef="#br5" timeOffset="899041.7726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<inkml:trace contextRef="#ctx1" brushRef="#br5" timeOffset="899274.7028">7061 15268 64 0,'-17'-18'41'15,"-12"2"-1"-15,3 20 1 16,-7 10-38-16,0 13-1 15,2 18 0-15,5 15-2 16,0 12 1-16,6 10-1 16,4 2 0-16,6-1-2 15,6-3-2-15,3-14-3 16,15-4-29-16,-11-22-4 15,13-9 0-15,-16-31-1 16</inkml:trace>
  <inkml:trace contextRef="#ctx1" brushRef="#br5" timeOffset="899432.6554">6757 15730 59 0,'-21'-18'42'0,"-7"-3"0"16,11 14 0-16,-2-6-34 16,19 13-4-16,17-14-3 15,8 5-4-15,19 8-9 16,-4-16-28-16,25 11-1 15,1-11-1-15,21 9 0 16</inkml:trace>
  <inkml:trace contextRef="#ctx1" brushRef="#br5" timeOffset="899816.5402">7907 15674 32 0,'-2'-18'39'16,"-11"-8"1"-16,1 13 1 16,-12-10-17-16,1 18-17 15,-11 4-2-15,1 13 0 16,-8 6-2-16,6 15 0 15,2 2-1-15,5 7-1 0,11-3-1 16,10 0 1-16,16-9-2 16,13-14-2-16,23-9-3 15,-1-31-17-15,26 7-18 16,-4-20 2-16,15 0-3 15,-8-16 1-15</inkml:trace>
  <inkml:trace contextRef="#ctx1" brushRef="#br5" timeOffset="900176.4322">8297 15284 65 0,'-14'-1'41'0,"-8"1"0"16,9 19 0-16,-8 10-32 15,2 8-6-15,4 7 0 0,1 9-2 16,-2 9 1-16,0 5-1 15,-2 0 0-15,3 1 0 16,0-8 0-16,5-7-1 16,3-13 1-16,3-11-1 15,7-14 0-15,-3-15 1 16,22-18-1-16,-3-10-1 15,6-11 1-15,1-2 0 16,1-1 1-16,-4 1-1 16,2 6 0-16,-3 10 0 15,-6 14 0-15,-4 12-1 16,-2 13 0-16,-4 7-1 15,3 10-2-15,2 0-1 16,10 10-5-16,-10-19-13 0,16 14-17 16,0-17 0-16,13-1-2 15,-7-18 2-15</inkml:trace>
  <inkml:trace contextRef="#ctx1" brushRef="#br5" timeOffset="900816.2402">8685 15614 62 0,'-30'-5'41'15,"5"20"-2"-15,-13-2-1 16,4 22-32-16,-2 3 0 16,8 16-1-16,3-3-1 15,10 1 0-15,7-9-2 0,13-6-1 16,13-20 1-16,11-12-2 15,9-17 1-15,8-11-1 16,2-13 1-16,-3-4-1 16,-4-5 0-16,-9 1 1 15,-10 6-1-15,-10 5 0 16,-10 9 0-16,-8 10 0 15,-8 9 0-15,-2 9 0 16,-5 8 0-16,6 10 0 16,0 5 0-16,8 0 0 15,6 5 0-15,7-5-1 16,11-1 0-16,4-10-1 15,10-1 0-15,-1-13-2 16,9-1 0-16,-5-8 0 0,2-3 0 16,-7-4 0-16,-2 1 2 15,-8 1 0-15,-3-1 2 16,-16 13 1-16,12-16 0 15,-12 16 1-15,-3 14-1 16,-2 4 1-16,-4 7-2 16,3 9 1-16,-2 2 0 15,2 3 0-15,2-5 0 16,1 0 1-16,3-12 0 15,3-6 0-15,-3-16 1 16,15-6 0-16,-5-17-1 16,3-3 1-16,0-12-1 15,0-4 0-15,-1-6-1 16,3-1 0-16,2 3 0 15,-3 5-1-15,3 5-2 0,-1 2-1 16,7 12-3-16,-2-4-7 16,21 26-11-16,-10-13-18 15,21 16 1-15,-2-8-1 16,21 10 2-16</inkml:trace>
  <inkml:trace contextRef="#ctx1" brushRef="#br5" timeOffset="901423.0581">9702 15709 61 0,'-22'-4'41'0,"-8"-7"0"16,7 15 1-16,-16-3-34 15,13 12-2-15,-5 3-2 16,3 8-1-16,0 5-1 16,4 4 1-16,4 5-2 15,7-2 1-15,3 1-1 16,14-6 0-16,8-6 0 15,9-7-1-15,7-10 1 0,7-10-1 16,5-11 1-16,3-9-1 16,0-7 1-16,-3-7-2 15,-3-3 1-15,-3-1 0 16,-5-1 0-16,-4 2 0 15,-5 8 0-15,-4 2 0 16,-6 13 0-16,-10 16-1 16,14 1 1-16,-13 21 0 15,-1 17 0-15,-3 16 0 16,-3 11 0-16,-1 15 0 15,-5 6 0-15,-1 1 0 16,-3-1 1-16,-1-3-1 16,-2-12 1-16,-3-10-1 15,0-16 1-15,-4-13-2 0,1-15 0 16,-2-18 0-16,2-11-2 15,0-20 1-15,7-2-6 16,-1-29-4-16,20 11-17 16,-8-25-12-16,16 8-1 15,2-8 2-15</inkml:trace>
  <inkml:trace contextRef="#ctx1" brushRef="#br5" timeOffset="901805.9432">10052 15956 73 0,'-1'13'44'0,"7"5"-2"16,-6-18 1-16,15-1-38 15,-1-6-3-15,8-4 1 16,3-9-2-16,4-2 0 15,1-7 0-15,-1-1 0 16,-1-2-1-16,-5 1 1 16,-4 0 0-16,-9 2-1 15,-5 4 1-15,-6 1 0 16,-8 11-1-16,-5 5 1 15,-8 10-1-15,-5 12 0 16,-4 12 0-16,-3 12 1 16,1 13-1-16,1 6 1 15,6-1-1-15,8-3 0 16,12-7-1-16,11-15 0 15,17-8-2-15,5-26-9 0,19 5-11 16,-4-27-19-16,13 1 0 16,1-16-2-16,5 1 0 15</inkml:trace>
  <inkml:trace contextRef="#ctx1" brushRef="#br5" timeOffset="903166.5349">11528 15369 61 0,'0'0'40'0,"0"0"-1"15,15 11 2-15,-19 5-37 16,6 18-2-16,-3 9 1 15,0 19-1-15,-4 11 0 16,0 12-1-16,-3 3 1 16,2-2-2-16,2-3-2 15,1-19-4-15,16-5-34 16,-5-29 0-16,15-12-1 15,1-24 1-15</inkml:trace>
  <inkml:trace contextRef="#ctx1" brushRef="#br5" timeOffset="903562.4161">11851 15510 63 0,'8'-14'41'0,"13"6"0"16,1-12 1-16,18 6-37 16,-3 2-2-16,9 4 0 15,-1 1 0-15,-1 10-2 16,-9 9 0-16,-4 10 0 0,-16 7 0 15,-11 9 0-15,-13 3 0 16,-12 12 0-16,-12 0 1 16,-6 6-1-16,-6-1 1 15,-2-3-1-15,2-3 0 16,9-5 1-16,10-9-1 15,9-8 0-15,19-9 0 16,16-11-1-16,20-12 0 16,18-14-1-16,12-4-2 15,8-11-2-15,15 8-15 16,-11-20-21-16,10 15-1 15,-15-12-2-15,0 17 1 16</inkml:trace>
  <inkml:trace contextRef="#ctx1" brushRef="#br5" timeOffset="907491.2371">12895 15275 31 0,'0'0'36'0,"0"0"3"16,0 0-3-16,5 17-17 15,-13-6-8-15,11 14-4 16,-8-1-2-16,8 10-1 16,-6 6-1-16,2 3-3 15,-1 5 1-15,-2-1-2 16,1 0-1-16,-2-4-2 15,5-2-3-15,-10-23-16 0,15 5-15 16,-5-23-1-16,0 0 0 16,5-16 2-16</inkml:trace>
  <inkml:trace contextRef="#ctx1" brushRef="#br5" timeOffset="907670.1834">12848 15508 63 0,'-33'-12'41'16,"10"15"1"-16,-12-6-2 15,16 10-32-15,-5-4-2 16,24-3-1-16,0 0-1 15,28-7-2-15,10-5-2 16,10-4-2-16,14 4-2 16,-5-14-15-16,17 18-21 0,-13-5-2 15,3 14 0 1,-18-2-1-16</inkml:trace>
  <inkml:trace contextRef="#ctx1" brushRef="#br5" timeOffset="909928.5057">14260 16067 39 0,'0'0'35'0,"-24"-11"1"16,13 8-13-16,-8-19-13 15,7 5-2-15,-9-13-2 16,2 0-3-16,-3-9 0 15,-1-3-1-15,-2-3-1 16,-3-4 0-16,-1-1 2 16,-4-4-3-16,0 0 1 15,-1-2 1-15,-2 1-1 16,3-3 0-16,0 1 0 0,8 1 0 15,6 3-1-15,10 5 1 16,7 3 0-16,9 4-1 16,10 7 1-16,6 7-1 15,6 6 0-15,4 10 0 16,-3 9-1-16,-4 10 1 15,-8 14-1-15,-10 15 1 16,-8 13 0-16,-14 18 1 16,-13 13 0-16,-9 16 0 15,-10 7 0-15,-3 4 1 16,5-5-1-16,12-6 0 15,16-17 0-15,18-16-1 0,23-23 0 16,23-27-2-16,30-17-7 16,10-31-29-16,26-7-1 15,-2-18-1-15,1 6 0 16</inkml:trace>
  <inkml:trace contextRef="#ctx1" brushRef="#br5" timeOffset="910381.3698">15043 15463 19 0,'1'-11'34'0,"-1"11"2"16,-12 9-3-16,-2 19-18 0,-10 0-8 15,3 16-3-15,-4 2-1 16,3 8-1-16,-1 0-1 15,8-2-4-15,13 4-9 16,2-19-21-16,22-4-2 16,6-22 0-16,19-8 0 15</inkml:trace>
  <inkml:trace contextRef="#ctx1" brushRef="#br5" timeOffset="910704.2728">15491 15494 49 0,'-14'11'40'0,"-14"4"-2"15,3 20-1-15,-11-2-26 16,12 20-7-16,-3 3 1 0,14 4-3 16,5-2 0-16,8-2-1 15,13-11 1-15,11-10 0 16,10-17-1-16,4-15 1 15,10-17-1-15,-1-13-1 16,0-17 1-16,1-10-1 16,-6-10-1-16,-11-1 1 15,-11-1-1-15,-10 1 0 16,-11 12-1-16,-12 9 0 15,-7 18-1-15,-10 10 1 16,-2 21-3-16,-9 1-6 16,21 21-25-16,-7-5-2 15,20 7 0-15,3-11 0 16</inkml:trace>
  <inkml:trace contextRef="#ctx1" brushRef="#br5" timeOffset="911087.158">15952 15408 73 0,'0'0'43'0,"0"0"-2"16,17 3 0-16,-3-6-36 0,12 0-2 15,7-5 0-15,11 0-1 16,7-3-1-16,2 1 0 15,3-4 0-15,0 1-2 16,-5 3 1-16,-6 1 0 16,-10 3 0-16,-10 3 0 15,-8 4 0-15,-17-1-1 16,0 0 0-16,-4 14-1 15,-6-6-1-15,-3-6-2 16,13-2-4-16,-27 2-22 16,27-2-7-16,0 0-3 15,0 0 2-15</inkml:trace>
  <inkml:trace contextRef="#ctx1" brushRef="#br5" timeOffset="911837.0632">16955 15742 26 0,'-19'-5'35'15,"8"10"2"-15,-3-11-2 16,14 6-21-16,0 0-3 0,14 6-2 15,9-13-1-15,20 0-4 16,7-4 0-16,19 0-1 16,10-4-1-16,9-2-1 15,3 2-1-15,-2-3-2 16,-2 13-4-16,-20-10-26 15,-3 19-5-15,-24-4-1 16,-10 14 0-16</inkml:trace>
  <inkml:trace contextRef="#ctx1" brushRef="#br5" timeOffset="912071.0398">17135 15898 65 0,'-29'21'40'0,"1"-12"-1"16,22 4 0-16,7-1-36 15,24-12-1-15,18-5-1 16,17-2 0-16,11-4-1 16,6-3 0-16,11 0-2 15,0-7-1-15,3 7-3 16,-15-18-17-16,0 18-14 15,-20-11-1-15,-4 9 0 16,-18-11 0-16</inkml:trace>
  <inkml:trace contextRef="#ctx1" brushRef="#br5" timeOffset="912402.0067">17663 15375 73 0,'-14'-6'41'0,"14"6"0"15,0 0-1-15,35-1-38 16,0 1 0-16,13 2-1 16,10 4 1-16,11 6-1 15,0 5 0-15,-1 6 0 16,-6 8 0-16,-8 6-1 15,-13 7 0-15,-12 10 0 16,-16 4 1-16,-20 5-2 16,-18 1 2-16,-10 1-2 0,-14 0 1 15,-5-8-1-15,0-6 0 16,2-13-2-16,12-4-2 15,1-29-17-15,30 4-18 16,4-26 1-16,31-2-3 16,7-23 1-16</inkml:trace>
  <inkml:trace contextRef="#ctx1" brushRef="#br5" timeOffset="912999.9469">19024 15508 69 0,'-10'-20'41'0,"20"5"-1"16,3-17 0-16,11 4-38 15,19-3 0-15,10 3-2 16,5 6 2-16,-2 7-1 0,-5 12 0 15,-8 10-1-15,-12 11 1 16,-15 12 1-16,-12 8-1 16,-16 9 0-16,-11 5 1 15,-12 5-1-15,-4-1 1 16,-8 1-1-16,2-6 1 15,4-2-1-15,4-6 1 16,6-4 0-16,9-7-1 16,10-4 1-16,12-5-1 15,12-4 1-15,12-4-1 16,11-7-1-16,8-3 1 15,14-5 0-15,6-2-1 16,4-5 0-16,4-1-1 16,-4-1 0-16,-1-2-2 0,-8-2-1 15,-3 6-3-15,-15-13-11 16,12 19-15-16,-26-19-7 15,6 16-3-15,-13-16 2 16</inkml:trace>
  <inkml:trace contextRef="#ctx1" brushRef="#br5" timeOffset="913301.9167">20192 15371 61 0,'7'-27'38'0,"1"12"1"0,-12-3-1 15,4 18-34 1,0 0 0-16,0 0 0 0,-11 22 0 16,9 6 0-16,-3 9 0 15,5 9-2-15,-2 4 1 16,0 5-1-16,0 2 0 15,2 0-2-15,0-4 1 16,2-2-2-16,2-7-1 16,-1-8-1-16,3-5-3 15,-6-31-11-15,11 25-22 16,-11-25 0-16,0 0-1 15,5-25 1-15</inkml:trace>
  <inkml:trace contextRef="#ctx1" brushRef="#br5" timeOffset="913519.8949">20029 15617 82 0,'0'0'43'16,"-12"-13"-1"-16,25 13 1 16,6-10-38-16,11 3 0 15,8-4-3-15,8 0 2 16,7 2-4-16,0 1 2 15,8 1-4-15,-8 1 1 16,3 4-3-16,-12-3-3 16,1 15-9-16,-20-20-18 15,9 21-7-15,-16-14-3 16,6 13 2-16</inkml:trace>
  <inkml:trace contextRef="#ctx1" brushRef="#br5" timeOffset="913782.8686">20642 16106 88 0,'-19'8'44'16,"6"8"1"-16,-12-16-4 15,3 0-41-15,8-4-5 16,-3-18-9-16,17 22-20 0,-5-36-9 15,7 19 0-15,-3-14-1 16</inkml:trace>
  <inkml:trace contextRef="#ctx1" brushRef="#br5" timeOffset="915101.7367">19207 16405 38 0,'-57'1'33'0,"1"-6"3"16,16 16-15-16,-7-22-8 16,22 16-3-16,5-13-1 15,20 8-3-15,14-14 0 16,19 4-1-16,22-7-2 15,19 0 2-15,20-8-2 16,17 4 0-16,13-2-2 16,11 4 2-16,3 1-1 15,3 5 0-15,-4 4-1 0,-8 7-1 16,-13 5 0-16,-12 1 1 15,-15 4-1-15,-11-2 0 16,-17 3-1-16,-15-3 1 16,-12 2-3-16,-16-8 0 15,-6 3-4-15,-19-19-21 16,7 16-10-16,-29-12-3 15,6 12 3-15</inkml:trace>
  <inkml:trace contextRef="#ctx1" brushRef="#br5" timeOffset="915374.7094">19311 16583 67 0,'10'12'40'0,"13"-24"1"16,30 11-2-16,19-18-35 16,24-3 0-16,19-4-1 15,17 1-1-15,5-2 0 16,-1 4-1-16,-8 6-2 15,-15 2-2-15,-18 8-2 16,-25-1-7-16,-12 16-28 16,-32-7 1-16,-9 11-3 15,-17-12 1-15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6T00:57:56.8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5-26T00:57:58.1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6735 6518 0,'-35'-106'0</inkml:trace>
  <inkml:trace contextRef="#ctx1" brushRef="#br0">1582 1318 70 0,'0'0'37'0,"0"0"-2"0,0 0 1 15,30-47-26-15,-43 51-8 16,16 9 0-16,-7 16 0 16,0 20 1-16,-8 23-2 15,0 16 0-15,-6 11 2 16,3 7-1-16,-3-10 0 15,5-6 0-15,-1-19 1 16,7-9-2-16,-1-21 2 16,11-24-1-16,-3-17-1 15,24-42 0-15,0-12-1 16,1-18 1-16,4-14 0 15,-13 34 0-15,-4-4 0 16,3-5-1-16,-2-3 1 16,-1 0-1-16,-3-2 2 0,0 8-2 15,-2 0 2-15,0 8-1 16,-5 2-1-16,-2 48 1 15,5-71 1-15,-5 71 0 16,0 0-1-16,9-46 0 16,-9 67-2-16,13 36 3 15,5 18-3-15,3-11 4 16,15 0-3-16,16-13 1 15,8-29 1-15,14-28-1 16,-74 6 1-16,84-27-1 16,-84 27 1-16,82-51-2 15,-82 51 1-15,83-60-2 16,-83 60 1-16,72-63 0 15,-72 63 0-15,61-52 0 0,-61 52 0 16,20-19 2-16,4 23-2 16,-13 24 1-16,-10 23-2 15,-9 29 0-15,-5 18-1 16,8 12-2-16,8 1-3 15,15-31-6-15,24-11-22 16,1-19-7-16,19-7 2 16,-1-20-1-16</inkml:trace>
  <inkml:trace contextRef="#ctx1" brushRef="#br0" timeOffset="474.0474">3125 1611 102 0,'-21'-22'41'0,"2"9"0"15,-17 8 0-15,3 12-36 16,-12 9-1-16,-1 11 0 16,-2 13 0-16,2 8-2 15,2 3 1-15,8 3-2 16,12-7 1-16,11-3-2 15,15-13 1-15,16-12-1 16,14-22-1-16,10-11 3 16,9-16-3-16,1-9 3 15,1-5-2-15,-2-5 2 16,-6 2-2-16,-8 0 0 15,-8 11 0-15,-9 8 0 0,-6 14 0 16,-14 14 0-16,7 10 0 16,-10 20-2-16,-1 18 2 15,-3 14-1-15,2 15 0 16,-1 11-1-16,1 6 1 15,1 6-1-15,-2 1 1 16,-4-2 1-16,-3-8-1 16,-5-4 2-16,-10-15-1 15,-8-5 2-15,-9-12-2 16,-5-13 1-16,-7-18-4 15,-4-17-3-15,8-8-11 16,-14-36-22-16,23-8-3 16,-3-25-2-16,20-3 1 15</inkml:trace>
  <inkml:trace contextRef="#ctx1" brushRef="#br0" timeOffset="1135.1135">4398 1617 73 0,'0'0'38'0,"-28"-13"0"16,2 16-1-16,-19 1-23 16,6 7-3-16,-12 4-4 15,5 12-2-15,-4 6-1 16,7 8-2-16,6 0 1 15,9 5-2-15,11-5 0 0,15 1 0 16,10-9 0-16,15-11-2 16,14-14 2-16,6-11 0 15,8-14-1-15,6-11 2 16,2-8-1-16,-1-9 2 15,-5-4-2-15,-6-2 0 16,-9 3 0-16,-5 3 2 16,-10 9-2-16,-3 9-1 15,-11 12 0-15,-9 15 0 16,0 0 0-16,5 34 0 15,-10 7-1-15,-3 8-1 16,2 8 1-16,-1 4-3 16,7-1 0-16,4-10-4 0,18-8-6 15,-4-26-22-15,30-15-6 16,1-27 3-16,17-16-2 15</inkml:trace>
  <inkml:trace contextRef="#ctx1" brushRef="#br0" timeOffset="1339.1335">5166 1129 114 0,'0'0'42'16,"-7"-44"1"-16,-22 59-4 15,1 40-35-15,-6 48-3 16,-9 25-1-16,-8 10-2 15,23-6-2-15,10-26-2 16,13-32-5-16,19-13-28 0,-11-23-1 16,11-10-1-16,-14-28 2 15</inkml:trace>
  <inkml:trace contextRef="#ctx1" brushRef="#br0" timeOffset="2324.2324">4797 1548 116 0,'-20'0'41'0,"20"12"1"15,3 0-2-15,25-5-37 16,10-4-2-16,22-5 0 16,9-5 0-16,12-3 1 15,8-4-1-15,1 1 0 16,-2-2 0-16,-9 5-1 0,-11 3 1 15,-15 4-1-15,-16 8 1 16,-17 5-1-16,-20 8 0 16,-17 4 1-16,-15 3 1 15,-13 12-2-15,-4 3 0 16,-5 8 0-16,2-2 0 15,8 1 0-15,12-1 0 16,12-4 0-16,16-8 0 16,18-12 0-16,15-12 0 15,15-11 0-15,14-14 0 16,3-10 0-16,4-10 0 15,-1-10 0-15,-6-4 0 16,-11-4 0-16,-10 1 0 16,-12 0 0-16,-15 7 0 0,-13 7 0 15,-8 10 0-15,-9 10 0 16,-6 11 0-16,-2 10 0 15,1 7 0-15,5 6 0 16,6 3 0-16,10 1 0 16,13-6 0-16,12-5 0 15,14-7 0-15,9-9 0 16,13-4 0-16,-1-4 0 15,0-1 0-15,-1-3 0 16,-11 4 0-16,-6 4 0 16,-11 8 0-16,-10 10 0 15,-15 11 0-15,-11 9 0 16,-10 9 0-16,-4 8 0 15,-4 4 0-15,1 6 0 16,3-3 0-16,4-2 0 0,6-11 0 16,10-8 0-16,11-14 0 15,11-13 0-15,8-14 0 16,1-11 0-16,3-10 0 15,0-6 0-15,0-6 0 16,-2-4 0-16,-5 5 0 16,-8 3 0-16,-4 8 0 15,-1 10 0-15,-6 11 0 16,-3 11 0-16,0 0 0 15,-9 23 0-15,4-3 0 16,3 8 0-16,2 1 0 16,2-1 0-16,7-5 0 15,3-5 0-15,6-7 0 16,5-5 0-16,4-8 0 0,7-7 0 15,4-12 0-15,5-9 0 16,4-9 0-16,3-7 0 16,1 2 0-16,-2 1 0 15,-5 6 0-15,-6 6 0 16,-9 14 0-16,-12 15 0 15,-10 18 0-15,-13 14 0 16,-5 8 0-16,-12 12 0 16,3 7 0-16,-4-3-13 15,17 7-6-15,-10-12-6 16,35 2-15-16,-7-11-3 15,29 2 0-15,6-14 2 16</inkml:trace>
  <inkml:trace contextRef="#ctx1" brushRef="#br0" timeOffset="2675.2675">7734 1376 111 0,'0'0'40'16,"0"0"2"-16,0 0-2 16,-8 29-35-16,4 1-1 15,-7 8-3-15,1 4 0 16,-4 4-1-16,0 6-2 15,4 1-2-15,0-8-3 16,14-6-6-16,-5-20-25 16,25-8-1-16,0-15-1 15,18-8 0-15</inkml:trace>
  <inkml:trace contextRef="#ctx1" brushRef="#br0" timeOffset="2811.2811">7910 1274 109 0,'0'0'36'0,"-34"-62"1"15,34 62-8-15,-30-72-63 16,30 72-5-16,0 0 0 16,-19-71-2-16</inkml:trace>
  <inkml:trace contextRef="#ctx1" brushRef="#br0" timeOffset="3124.3124">8129 1110 81 0,'79'49'42'0,"-30"-8"-1"16,-21 6 1-16,-32-2-11 15,-25-12-25-15,-9 3-3 16,4-1 1-16,3-5-3 0,21-2 0 16,10 0-1-16,14-6 0 15,13-3-1-15,15 0 0 16,10-2 0-16,4 0 0 15,-2 1 1-15,-4-5 0 16,-8 4-1-16,-10 2 2 16,-14 4-2-16,-18 5 1 15,-20 0 0-15,-10 0-2 16,-12-1 0-16,-3-2-2 15,0 3-8-15,-11-24-17 16,20 5-11-16,-1-18-2 16,19-3 1-16,4-12 0 15</inkml:trace>
  <inkml:trace contextRef="#ctx1" brushRef="#br0" timeOffset="3725.3725">9683 1052 93 0,'-29'-70'40'0,"29"70"2"16,0 0-2-16,1-55-36 16,-1 55-1-16,0 0 1 15,46-44-1-15,-46 44 1 16,59-20-2-16,-59 20-2 0,69-6 1 15,-69 6 0-15,69 10 0 16,-69-10 0-16,49 37 0 16,-11 13 0-16,-31 30 0 15,-18 23 2-15,-29 12-2 16,-31-9 1-16,-10-3-2 15,5-8 1-15,17-23-1 16,36-22 0-16,20-19 0 16,24-21-2-16,22-11 0 15,23-11-2-15,20-12-3 16,6-19-7-16,24-1-17 15,-11-8-10-15,8 5 0 16,-17 1 0-16</inkml:trace>
  <inkml:trace contextRef="#ctx1" brushRef="#br0" timeOffset="3853.3853">10570 1573 106 0,'-35'66'38'16,"-12"-1"2"-16,6 3-4 16,7-8-38-16,-7-15-26 15,20 0-11-15,1-14 0 16,20-5-1-16</inkml:trace>
  <inkml:trace contextRef="#ctx1" brushRef="#br0" timeOffset="4521.4521">11618 1152 89 0,'-10'-65'40'0,"10"65"-1"15,-21-66 1-15,21 66-36 16,-33-54-1-16,33 54 1 16,-54-28-2-16,54 28 1 15,-71-5 0-15,71 5 0 16,-79 17-1-16,79-17 0 15,-74 36-1-15,74-36 0 16,-54 50-1-16,54-50-1 16,6 47 0-16,8 22 1 15,29-1-1-15,37-4 1 16,10-25-1-16,21 7 1 15,-9-2 0-15,-19 4 0 16,-49-3-1-16,-22 8 1 16,-25-1 0-16,-16-2 0 0,-17-4 0 15,-10-8 1-15,-6-9 0 16,1-12 1-16,2-16-1 15,7-14 1-15,12-19 0 16,12-21 0-16,28 53 0 16,-2-78 0-16,7 26-2 15,8-2-1-15,10-3-1 16,3-1-3-16,3 2-2 15,-1-6-22-15,9 10-13 16,0-10 0-16,-1 7-1 16,-36 55 1-16</inkml:trace>
  <inkml:trace contextRef="#ctx1" brushRef="#br0" timeOffset="4725.4725">12180 1664 110 0,'-37'74'40'16,"-9"-10"0"-16,10 3-6 15,7-7-50-15,4-17-24 16,16-5 1-16,9-17-2 15,19-10-1-15</inkml:trace>
  <inkml:trace contextRef="#ctx1" brushRef="#br0" timeOffset="5463.5463">12823 1149 95 0,'0'0'39'15,"0"0"0"-15,0 0 0 16,0 0-37-16,0 0 0 16,32-62 1-16,-32 62 0 15,53-17 0-15,-53 17 1 16,65-6-1-16,-65 6-1 15,58 12 0-15,-47 3 0 16,31 26 0-16,-26 17 0 16,-24 18 1-16,-42-7-2 15,-15 10 1-15,-13-3-1 16,2-1 0-16,19-23 0 15,16-6 0-15,15-7 0 16,20-9-1-16,19-9 0 16,24-5 2-16,20-10-2 0,16-9-2 15,10-7 1-15,10-3-2 16,3-5-2-16,-1-3-2 15,8 7-15-15,-27-5-17 16,2 6-4-16,-18 1 1 16,-4 10 0-16</inkml:trace>
  <inkml:trace contextRef="#ctx1" brushRef="#br0" timeOffset="7913.7913">14981 1791 90 0,'-30'-35'40'15,"-1"-6"0"-15,-8-16-1 16,39 57-35-16,-42-79-1 16,42 79-3-16,-48-95 2 15,25 43-2-15,1-3 1 16,5 1 0-16,1-5 1 15,3 0-1-15,2-17-1 16,8 7 2-16,-2 1 0 0,8 4-1 16,-2 1 0-16,-1 63 0 15,21-104-1-15,-21 104 0 16,30-61 0-16,-30 61-1 15,0 0 0-15,0 0 2 16,0 0-1-16,39 103 1 16,-64 18-1-16,-15 23 2 15,-18 14-1-15,-15-12 0 16,-1-12 0-16,21-16-1 15,18-30 1-15,40-35-2 16,28-29 1-16,28-24-2 16,29-17-7-16,14-28-11 15,29-2-20-15,0-12 0 16,3 1-2-16,-7-6 1 0</inkml:trace>
  <inkml:trace contextRef="#ctx1" brushRef="#br0" timeOffset="8649.8648">15830 1235 83 0,'-13'6'38'0,"0"8"-1"16,2 19 1-16,4 20-35 15,-2 15 0-15,-4 11 0 16,-4 6-1-16,-3 7 0 16,-12-18 1-16,3-9-2 15,1-17 2-15,12-15-3 16,3-22 1-16,13-23 2 15,8-24-3-15,7-13 1 16,11-17 0-16,4-13 0 0,-30 79 0 16,31-94 1-16,-16 42 0 15,0-2-2-15,0 8 1 16,0-1 0-16,-15 47 1 15,21-84 0-15,-21 84 0 16,18-64-1-16,-18 64-1 16,0 0 2-16,21-69-1 15,-21 69-1-15,0 0 1 16,0 0-1-16,48-13 1 15,-48 13-1-15,48 16 2 16,-48-16-1-16,60 14 1 16,-60-14-1-16,72 5 0 15,-72-5 0-15,76-5 0 16,-76 5-1-16,78-12 1 0,-78 12-1 15,72-20-1-15,-72 20 1 16,59-8 0-16,-64 22-1 16,32 10 0-16,-16 20 0 15,-16 23-3-15,-11 2-1 16,6 13-3-16,1-5-9 15,19 6-22-15,1-29-2 16,22-7-1-16,3-18 0 16</inkml:trace>
  <inkml:trace contextRef="#ctx1" brushRef="#br0" timeOffset="11963.1962">16992 1544 49 0,'15'-18'36'15,"9"3"1"-15,-12-7 0 16,8 9-15-16,-18-9-5 15,11 1-10-15,-9-1-1 16,-3 6-1-16,-7-1-1 16,-8 11 0-16,-9 7-1 15,-8 10-1-15,-9 13-1 16,-7 9 1-16,-5 11-1 15,-2 9 0-15,1 4 0 16,9-2-1-16,9-1 0 16,13-6-1-16,16-13 1 15,18-8 0-15,17-13-1 0,13-19 1 16,11-13 0-16,8-9 1 15,3-7 0-15,-4-8 0 16,-3-2-1-16,-13 0 2 16,-7 9-1-16,-9 5-1 15,-10 14 0-15,-18 16 0 16,0 0-1-16,-8 20 1 15,-6 7-1-15,1 9-2 16,2 2-1-16,4 1-2 16,12 1-3-16,-3-12-30 15,32-3-1-15,0-13 0 16,22-5-1-16</inkml:trace>
  <inkml:trace contextRef="#ctx1" brushRef="#br0" timeOffset="12421.242">17723 1528 100 0,'-12'-22'40'0,"-19"-2"1"16,9 9-1-16,-16 0-36 16,6 10 0-16,-4 11-2 15,1 10 1-15,-3 9-1 16,5 8-1-16,2 5 0 15,8 6-1-15,6-3 0 16,11-2 0-16,10-6 0 16,12-7-1-16,8-14 1 15,8-10 0-15,9-10 0 16,4-14 1-16,1-4 0 15,-3-7 0-15,-3-3 0 0,-7 1 0 16,-6 2-1-16,-7 8-1 16,-7 8 1-16,-13 17-1 15,14 0 1-15,-14 19-1 16,0 18 0-16,-4 14 0 15,-4 14 0-15,-4 12 0 16,-2 6 1-16,-2 7-2 16,-8-4 2-16,-3 3-2 15,-8-8 2-15,-4-5-1 16,-4-11 1-16,-5-15-1 15,2-15-1-15,0-18-1 16,11-15-5-16,-2-34-20 16,26 0-12-16,6-35 1 15,30-7-3-15,8-23 2 0</inkml:trace>
  <inkml:trace contextRef="#ctx1" brushRef="#br0" timeOffset="12828.2827">18305 1346 107 0,'0'0'42'0,"-3"19"1"16,-8 8-2-16,-18-1-38 16,1 9-1-16,-4 4 0 15,-4 11-1-15,-1 3-1 16,1 1 0-16,3-2 1 15,8-4-2-15,8-10 2 16,6-4-2-16,6-13 1 0,5-21 0 16,16 6 0-16,1-18 1 15,3-10-1-15,6-12 1 16,1-2 0-16,8-9 0 15,-2-3 0-15,2 1 0 16,-4 4-1-16,1 8 0 16,-6 10 0-16,-4 12 0 15,-3 13 0-15,-7 10 0 16,-2 11 0-16,-4 9-1 15,-3 8 0-15,-2 3-2 16,0 5 1-16,-1-2-3 16,3-1 0-16,-3-9-5 15,14 2-30-15,-11-14 0 0,12 0-1 16,-3-16 1-16</inkml:trace>
  <inkml:trace contextRef="#ctx1" brushRef="#br0" timeOffset="13195.3194">18686 1589 94 0,'-13'10'40'16,"9"10"1"-16,-6-6-2 15,18 2-34-15,5-8-3 16,16-3 1-16,12-6-1 15,11-5-1-15,7-8 1 16,6-7-1-16,-2-4-1 16,-1-5 1-16,-10 1 0 0,-12-4 0 15,-15-2-1-15,-15 3 1 16,-18 7 0-16,-12 8 0 15,-12 8 1-15,-11 11-1 16,-9 12-1-16,-5 14 1 16,0 9 0-16,4 11-1 15,7 6 0-15,9 2-1 16,15-1 0-16,13-3-2 15,21-7-1-15,14-21-11 16,28 4-25-16,3-21-2 16,24-10 2-16,0-14-3 15</inkml:trace>
  <inkml:trace contextRef="#ctx1" brushRef="#br0" timeOffset="13513.3512">19482 1439 109 0,'-45'17'42'0,"-15"-3"-1"15,19 9 0-15,12-7-40 16,6 2 0-16,12-1 0 16,16-4-1-16,16 1 0 15,8-4 1-15,10-1-1 16,4-4 1-16,0 4-1 15,-3-1 0-15,-6-1 1 16,-9 5-1-16,-8 1 1 16,-14 8-1-16,-9 1 0 15,-10 5 0-15,-8 0 1 0,-4 0-2 16,-1 3 0-16,-2-6-2 15,6-2 0-15,2-7-5 16,19 0-21-16,4-15-11 16,11-8-1-16,9-14 0 15,22-3 0-15</inkml:trace>
  <inkml:trace contextRef="#ctx1" brushRef="#br0" timeOffset="13697.3695">19927 1409 117 0,'0'0'42'16,"-3"14"1"-16,-20 16-8 15,-15 9-33-15,-4 8 1 0,3 4-2 16,2 1-2-16,9-3 0 16,6-10-3-16,18-5-7 15,0-15-30-15,27-9 0 16,0-20 0-16,18-8 0 15</inkml:trace>
  <inkml:trace contextRef="#ctx1" brushRef="#br0" timeOffset="13834.3833">20019 1355 82 0,'-4'-61'39'16,"4"61"-4"-16,-5-51 0 16,5 51-26-16,0 0-50 15,-14-52 2-15,14 52 0 0,-7-12 1 16</inkml:trace>
  <inkml:trace contextRef="#ctx1" brushRef="#br0" timeOffset="14181.418">20205 1430 96 0,'-7'28'40'15,"-14"-4"2"-15,7 7-1 16,-14-6-35-16,12 5-1 16,-1-3-1-16,6-1-1 15,5-1-1-15,11-5-1 16,9-7 0-16,10-6-1 15,9-6 0-15,6-9 1 16,8-7-1-16,4-10 1 16,3-5-1-16,-1-10 1 0,-4-3 0 15,-4-7-1-15,-8 6 1 16,-6 2 0-16,-10 9-1 15,-11 14 0-15,-10 19 0 16,-10 3 0-16,-9 20 0 16,-5 15-1-16,-1 7-1 15,-1-1-1-15,8 4-4 16,0-15-12-16,23 0-21 15,2-17-2-15,22-1 2 16,0-14-3-16</inkml:trace>
  <inkml:trace contextRef="#ctx1" brushRef="#br0" timeOffset="14636.4635">20982 1340 111 0,'-27'22'41'0,"-9"10"1"16,-3 6-3-16,1-2-36 15,5 1-1-15,5-5-1 16,8-4 0-16,8-7-2 16,10-10 1-16,2-11-1 15,24-3 0-15,-1-13 1 16,5-8-1-16,6-2 1 15,0-8 0-15,2-5 1 16,-3 4 0-16,-3 3 0 16,-7 8 0-16,-4 6 0 15,-9 7 0-15,-10 11 0 0,0 0 0 16,7 21-1-16,-8-5 0 15,2 3 0-15,4-1 0 16,5-3 0-16,7-4 0 16,8-7 0-16,8-4 1 15,4-8 0-15,6-2 0 16,0-5 0-16,1-3 0 15,-2 3 0-15,-5 4 0 16,-4 4 0-16,-9 1 0 16,-4 11-1-16,-7 6-2 15,-7 7-2-15,-1 8-9 16,-19-4-25-16,13 11-4 15,-14-5-1-15,10 8-1 16</inkml:trace>
  <inkml:trace contextRef="#ctx1" brushRef="#br0" timeOffset="15407.5406">2181 3222 104 0,'0'0'39'0,"-14"-1"1"16,5 27-2-16,-10 10-35 15,1 12-2-15,-2 16 0 16,-1 7-1-16,-2 10 0 16,3 4 0-16,2 0-2 0,4-16-6 15,19 0-28-15,-5-24-2 16,18-13 0-16,4-29-3 15</inkml:trace>
  <inkml:trace contextRef="#ctx1" brushRef="#br0" timeOffset="15566.5565">2301 2956 105 0,'-37'-25'38'16,"-6"10"0"-16,11 21-4 15,5 15-43-15,5-4-25 0,31 12-4 16,13-6 1-1,22 8-2-15</inkml:trace>
  <inkml:trace contextRef="#ctx1" brushRef="#br0" timeOffset="16268.6267">3051 3443 74 0,'-8'28'39'0,"-15"-8"0"15,1 8 1-15,-15-9-17 16,6 10-17-16,-1-4 0 15,3 6-3-15,5 0 1 16,6 5-2-16,13-2-1 16,7-1 0-16,13-4-2 0,9-8 0 15,11-8 0-15,8-8 0 16,6-13-1-16,4-13 0 15,2-11 0-15,-1-10 0 16,-7-7 1-16,-4-7 1 16,-8-1-1-16,-6-4 1 15,-10 0-1-15,-8 3 2 16,-6 9-1-16,-7 9 1 15,-5 8 1-15,-1 12-1 16,-1 8 1-16,9 12-1 16,-16 6 1-16,12 8 0 15,8 0-1-15,5 6 0 16,7-6 0-16,7-1-1 15,6-3 1-15,7-2 0 0,4-4 0 16,1 0-1-16,1-3 1 16,-1-1-1-16,-2-1 0 15,-8 2 0-15,-1 6 0 16,-10 6 0-16,-6 8 0 15,-9 11-1-15,-10 9 2 16,-5 4-1-16,-8 6 2 16,2-2-2-16,-3-1 1 15,3-10-1-15,6-11 1 16,9-15-1-16,11-20-1 15,9-15 2-15,8-18-2 16,7-8 1-16,3-12 0 16,4-2 0-16,-4-3-1 15,-1 7 2-15,-9 11-1 0,-2 16 1 16,-11 19-1-16,-14 13 1 15,5 41-1-15,-10 8 0 16,-3 16 0-16,-4 7-4 16,8 13-7-16,-4-19-16 15,22 7-14-15,0-25-1 16,22-8-1-16,8-25 0 15</inkml:trace>
  <inkml:trace contextRef="#ctx1" brushRef="#br0" timeOffset="16938.6937">5823 3248 88 0,'0'0'38'0,"6"-23"0"16,-6 23 0-16,0 0-32 16,0 27-1-16,-6 7-1 15,3 14-2-15,-6 8-1 16,-1 12-1-16,-4 6 0 15,4 1-2-15,2-5-1 16,-2-21-12-16,16-5-23 16,-1-32 0-16,18-11 0 15,5-27-3-15</inkml:trace>
  <inkml:trace contextRef="#ctx1" brushRef="#br0" timeOffset="17103.7101">5911 2870 107 0,'-43'-1'36'0,"8"16"-3"16,11 5-8-16,-5-3-61 16,38 5 0-16,12-7-1 15,23 4-1-15</inkml:trace>
  <inkml:trace contextRef="#ctx1" brushRef="#br0" timeOffset="17405.7404">6749 3092 101 0,'-2'24'38'0,"-29"-2"1"15,-5 15-2-15,-17-5-31 16,-3 8 0-16,-3-4-2 16,9-1-1-16,5-7-1 15,20 0 0-15,18-9-2 16,20-10 0-16,26-10 0 15,14-4 0-15,17-2 0 16,3 6 0-16,-4 4 0 16,-4 4 1-16,-13 7 0 15,-18 12-1-15,-25 8 0 16,-18 8-1-16,-20 6 1 15,-13-2-3-15,-9 6 0 16,-6-12-8-16,6 9-27 16,0-20-3-16,21-4 1 0,7-19-1 15</inkml:trace>
  <inkml:trace contextRef="#ctx1" brushRef="#br0" timeOffset="17954.7953">8658 2883 113 0,'15'-19'39'0,"8"-12"1"16,23 14-8-16,9-11-31 15,14-1-2-15,8 4 1 16,5 6-1-16,-3 6 1 16,-9 11 0-16,-18 14 1 15,-17 16 2-15,-22 13-2 16,-19 11 2-16,-18 9-2 0,-14 9 2 15,-11 7-1-15,-9 5-1 16,-1 0 0-16,3-5 1 16,8-8-2-16,11-3 1 15,11-11-1-15,17-10 0 16,16-15-1-16,16-16-1 15,24-12-3-15,14-13-3 16,23 1-17-16,-2-26-14 16,20 8 0-16,-8-19-1 15,10 7 1-15</inkml:trace>
  <inkml:trace contextRef="#ctx1" brushRef="#br0" timeOffset="18120.8118">9847 3359 102 0,'-40'53'39'16,"7"12"0"-16,-11-12-2 15,10 4-34-15,9-6-1 16,12-10-5-16,17-1-9 16,12-26-25-16,26-7-3 15,10-26 1-15,29-2-2 16</inkml:trace>
  <inkml:trace contextRef="#ctx1" brushRef="#br0" timeOffset="18652.8651">10846 2660 118 0,'-43'-20'41'0,"6"16"1"15,-13-5-13-15,3 17-28 16,3 8 0-16,1 11 0 15,3 6 0-15,6 10 0 16,8 3 0-16,11-1 0 16,15 1-1-16,16-5 2 15,14-5-2-15,19-5 0 16,12-5 0-16,12-6 0 15,3-2 0-15,4 0 0 16,-3 2 1-16,-10 2-1 16,-7 5 0-16,-19 7 1 0,-15 6-1 15,-17 4 0-15,-14 4 0 16,-16 1 0-16,-10-1 0 15,-11 0 0-15,-7-8 0 16,-2-7 0-16,-3-10 0 16,0-8 0-16,11-15-1 15,5-11 2-15,11-14-2 16,12-19 1-16,20-16-1 15,15-17 1-15,19-13-1 16,14-11 1-16,9 1 0 16,1-2-1-16,2 9 1 15,-8 11-1-15,-13 14 1 16,-17 19-1-16,-19 15 0 15,-21 16-2-15,-11 14 0 0,-18 2-5 16,6 21-28-16,-20-7-5 16,10 11 0-16,-3-8-1 15</inkml:trace>
  <inkml:trace contextRef="#ctx1" brushRef="#br0" timeOffset="23066.3064">12746 3035 106 0,'-13'-20'39'0,"-1"17"1"16,-20-4-3-16,1 13-35 15,-4 2-1-15,3 5 0 16,1 0-1-16,5 7 0 16,5 0 0-16,10 0 0 15,9 0-1-15,11 5 1 16,11-2 0-16,7 2 0 15,6 2 0-15,2-1 0 0,0 0 1 16,0 1-1-16,-6 2 0 16,-8-3 1-16,-11 5-1 15,-8 0 0-15,-8 1 0 16,-7 0-1-16,-5-6-1 15,2-3-2-15,9 2-4 16,-6-21-29-16,15-4-1 16,23-14 0-16,15-4-1 15</inkml:trace>
  <inkml:trace contextRef="#ctx1" brushRef="#br0" timeOffset="23373.3371">13372 3089 100 0,'0'0'38'0,"-10"12"1"16,-19 6-1-16,-6 23-33 15,-7 5-2-15,3 10 1 16,-3 3-2-16,11 3-1 16,9-4 2-16,16-5-3 15,17-16 2-15,20-16-2 16,14-19 1-16,19-18 0 15,8-16-1-15,6-13 2 16,-1-8-2-16,-11-6 1 16,-12 1-1-16,-19 3 1 15,-16 5-1-15,-20 11-1 16,-17 14 0-16,-15 6-2 15,-3 16-2-15,-7-4-7 16,17 21-26-16,-3-10-2 0,21 12 0 16,8-16-1-16</inkml:trace>
  <inkml:trace contextRef="#ctx1" brushRef="#br0" timeOffset="24109.4107">14780 2804 94 0,'9'-11'38'16,"-9"-1"1"-16,0 12-2 16,-2 25-34-16,-6 2-1 15,-6 10 0-15,0 12-1 16,-7 7 0-16,-2 10 1 15,-2 2-1-15,0 2 1 16,0-12-1-16,5-9 1 16,1-12 0-16,10-11-1 15,9-26 0-15,1-15-1 0,13-20 1 16,8-16-1-16,6-7 0 15,7-14 0-15,1-6 0 16,-2-3-1-16,-1 6 1 16,-4 10-1-16,-11 10 0 15,-2 12 0-15,-5 11 1 16,-9 19-1-16,-2 13 3 15,-3 18-1-15,-2 8 0 16,4 9 0-16,4 4 0 16,6 1 0-16,8 0 1 15,12-12-1-15,15-7 0 16,11-10 0-16,11-17 1 0,9-11-1 15,0-9-1 1,-1-5 2-16,-8-4-2 0,-9 7 0 16,-12-1 0-16,-16 9 1 15,-13 12-2-15,-16 8 1 16,-6 23 0-16,-10 9 0 15,-7 15-1-15,-4 8 1 16,2 13-2-16,-1 5-3 16,11 7-2-16,3-10-6 15,24 3-24-15,0-20-2 16,25-1 1-16,4-23-3 15</inkml:trace>
  <inkml:trace contextRef="#ctx1" brushRef="#br0" timeOffset="24567.4565">15973 3156 77 0,'-14'-16'39'0,"-20"-2"-1"16,0 20 1-16,-15-6-12 16,5 21-23-16,-2 4 0 15,7 11-1-15,7 2-2 16,10 3 1-16,7-1-1 15,13-6 1-15,11-7-1 16,15-10 0-16,9-15 0 16,14-11 0-16,4-12 0 15,6-5 0-15,0-5 0 16,-3-2 0-16,-3-1-1 15,-8 8 0-15,-9 3 1 16,-10 9-1-16,-7 10-1 0,-6 8 1 16,-3 10 0-16,-4 17 0 15,-4 15-1-15,-4 14 1 16,-4 15 0-16,-5 11 0 15,-9 13 1-15,-4 3 0 16,-11 0 0-16,-2-5-1 16,-7-9 1-16,-3-11 0 15,-1-13-1-15,-2-14 0 16,0-18 0-16,-3-13 0 15,8-15-1-15,4-19-1 16,7-13-1-16,5-19-6 16,23-2-18-16,-1-31-14 15,19-4 0-15,7-19-2 16,18 2 0-16</inkml:trace>
  <inkml:trace contextRef="#ctx1" brushRef="#br0" timeOffset="25829.5827">16915 3176 73 0,'0'0'37'0,"0"0"-1"16,0 0 1-16,46-5-26 15,2-11-7-15,23-1-1 16,17-8 0-16,16 2-2 16,6-2 0-16,1 3-4 15,-2 5-4-15,-19-2-30 0,-8 15 0 16,-26 1 0-16,-21 13-1 15</inkml:trace>
  <inkml:trace contextRef="#ctx1" brushRef="#br0" timeOffset="26010.6008">16981 3429 100 0,'-14'17'38'0,"14"-17"0"15,47-10-2-15,24-14-37 16,23-13-2-16,26-1-1 15,2-14-29-15,20 5-5 16,-8-11 1-16,-1 12-2 0</inkml:trace>
  <inkml:trace contextRef="#ctx1" brushRef="#br0" timeOffset="26288.6286">17792 2843 97 0,'-20'6'39'16,"20"-6"0"-16,21 2-1 15,19-4-36-15,28 0-1 16,10 3 1-16,10 8 0 16,-3 5 1-16,-7 6-2 15,-14 11 1-15,-20 9-1 0,-26 17 0 16,-27 5-1-1,-27 11 1-15,-15-2-1 0,-13 2 0 16,-7-3 0-16,1-6-1 16,4-15-7-16,24-3-28 15,4-26-3-15,28-1 0 16,10-19-3-16</inkml:trace>
  <inkml:trace contextRef="#ctx1" brushRef="#br0" timeOffset="27089.7087">19485 2723 75 0,'6'-17'37'0,"-8"1"0"16,2 16 3-16,-14 0-34 16,1 16-2-16,-7 12-1 15,-2 15 1-15,-9 9-2 16,-3 11 1-16,-3 9-1 15,-1 7-1-15,-1 0 0 16,6-4 0-16,4-13-1 16,7-9 1-16,10-15-1 15,8-19 1-15,4-19 0 16,26-27-1-16,1-16 1 15,7-13 0-15,5-10 0 16,2-12 0-16,-4-6-1 16,0-1-1-16,-10 1 1 15,-6 10 0-15,-9 8 0 0,-6 12-1 16,-4 9 1-16,-4 15-1 15,0 11 2-15,2 19-1 16,0 0 0-16,-1 18 0 16,12 3 0-16,9 1 2 15,14-1-2-15,11-3 0 16,15-6 1-16,8-7 0 15,9-8 0-15,2-6 1 16,-3-9 0-16,-9 0-2 16,-10-3 1-16,-13 5 1 15,-13 4-1-15,-11 3 0 16,-20 9-1-16,5 14 0 15,-16 10 1-15,-4 14 0 16,-8 11-1-16,0 8 0 0,-2 10-2 16,2 4 0-16,8 7-3 15,0-12-7-15,23 11-26 16,-2-23-3-16,23 4 1 15,1-22 0-15</inkml:trace>
  <inkml:trace contextRef="#ctx1" brushRef="#br0" timeOffset="27565.7563">20709 2977 108 0,'-31'-24'41'15,"0"21"0"-15,-21-4-1 16,1 15-38-16,-3 6 0 15,1 12 1-15,4 4-2 0,6 9 0 16,9 3 0-16,13 1 0 16,16-5-1-16,14-5 1 15,15-9-1-15,13-9 0 16,11-14 1-16,6-12-1 15,5-12 1-15,3-9 0 16,-3-8-1-16,-7-3 0 16,-6-1 1-16,-8 2-1 15,-8 9 0-15,-6 6 0 16,-9 12-1-16,-15 15 1 15,9 11 0-15,-14 23-1 16,-5 20 0-16,-5 20 1 16,-5 15-1-16,-4 14 1 15,-6 10 0-15,-3 3 0 0,-6 2 0 16,-3-6 0-16,-4-12 1 15,-2-11-1-15,-3-15 1 16,-1-17-1-16,1-13 0 16,1-22 0-16,5-20-1 15,2-18-2-15,11-16-2 16,2-32-14-16,28 2-20 15,-5-30-4-15,24-3 2 16,6-13-2-16</inkml:trace>
  <inkml:trace contextRef="#ctx1" brushRef="#br0" timeOffset="27991.7989">21305 2434 97 0,'0'0'41'16,"8"-18"-1"-16,19 16-1 16,3-10-35-16,12 7-4 15,5 2 1-15,1 4 0 0,-2 4 0 16,-7 5 1-16,-10 6 0 15,-11 7-1-15,-17 5 1 16,-13 7 0-16,-17 4 0 16,-11 2 1-16,-4 4-1 15,-1 4 1-15,1-8-3 16,9 0 2-16,12-8-2 15,16-10 0-15,23-13-2 16,20-13-3-16,26 3-13 16,0-28-23-16,30 9 2 15,-1-25-2-15,12 7 0 16</inkml:trace>
  <inkml:trace contextRef="#ctx1" brushRef="#br0" timeOffset="28174.8172">22211 2403 89 0,'-29'46'40'15,"-13"3"1"-15,9 14 0 16,-11-3-24-16,8 5-15 16,4 2-3-16,6-9-2 15,15 10-25-15,-6-21-11 16,15-2-1-16,-2-18-1 15,15-6 0-15</inkml:trace>
  <inkml:trace contextRef="#ctx1" brushRef="#br0" timeOffset="28358.8356">21897 2685 117 0,'13'1'44'0,"4"-9"-1"15,26 12-1-15,9-8-43 16,13-8-4-16,16 11-6 15,-7-16-30-15,17 10 0 16,-14-9-3-16,4 9 2 16</inkml:trace>
  <inkml:trace contextRef="#ctx1" brushRef="#br1" timeOffset="288961.8933">5380 7009 120 0,'-40'-32'37'0,"-3"6"-2"16,4 11-27-16,18 13-46 16,0 0 0-16,21 2-3 15</inkml:trace>
  <inkml:trace contextRef="#ctx1" brushRef="#br1" timeOffset="290555.0526">8282 6776 112 0,'-37'8'37'0,"4"7"0"16,13 6-7-16,25 6-52 15,3-12-16-15,23-1 1 16,8-3-2-16,25-2 1 15</inkml:trace>
  <inkml:trace contextRef="#ctx1" brushRef="#br1" timeOffset="293871.3842">23442 7683 106 0,'49'13'39'0,"-7"-8"-2"15,1-11-13-15,10 5-62 16,6-10-1-16,17 2 0 16,7-12-3-16</inkml:trace>
  <inkml:trace contextRef="#ctx1" brushRef="#br2" timeOffset="308902.8872">1084 9918 79 0,'0'0'35'16,"-6"-12"-1"-16,2 29 0 15,-15 15-29-15,7 18 0 0,-7 13-2 16,1 18 1-16,0 16-2 16,0 16 2-16,0 9-3 15,2 2 0-15,1 1-2 16,3-5 0-16,6-9-2 15,5-21-3-15,14-9-8 16,1-31-23-16,19-18 2 16,2-30-2-16,15-21 3 15</inkml:trace>
  <inkml:trace contextRef="#ctx1" brushRef="#br2" timeOffset="309150.912">1604 9954 91 0,'13'-32'37'15,"-10"19"-2"-15,3 36 2 16,-11 20-32-16,1 21-3 16,-3 19-1-16,0 17 0 15,-2 15-1-15,-1 9 1 16,-1 1-3-16,0-9 0 15,4-5-2-15,2-16-3 16,6-7-11-16,-6-31-19 16,10-13 1-16,-8-29-2 15,3-15 1-15</inkml:trace>
  <inkml:trace contextRef="#ctx1" brushRef="#br2" timeOffset="309300.927">1406 10755 96 0,'-28'-39'38'15,"12"14"0"-15,1-3 0 16,16 14-31-16,9 2-2 15,16 0-4-15,16 7-6 16,7-14-28-16,27 13-5 16,0-11 1-16,18 8-4 15</inkml:trace>
  <inkml:trace contextRef="#ctx1" brushRef="#br2" timeOffset="309835.9805">2847 10653 89 0,'-9'-19'36'0,"9"19"0"15,-30-23-4-15,8 23-25 16,-14 1-1-16,0 12-1 15,-8 10-1-15,-4 14-1 16,-3 9 0-16,4 7-1 16,4 6-1-16,9 3 1 15,10-3-2-15,17-8 0 0,20-19 0 16,16-16 2-16,18-25-1 15,14-19 0-15,9-25 1 16,5-17-1-16,2-16 1 16,-5-10 0-16,-9-7 0 15,-9 2-1-15,-16 4 0 16,-11 10 0-16,-12 16 0 15,-12 17 0-15,-10 21 0 16,-8 25 0-16,-3 29-3 16,-9 23 1-16,2 26-1 15,-2 16 1-15,7 15-3 16,4 4 1-16,12 6-5 15,4-14-1-15,25-1-24 0,-1-23-7 16,24-8 0-16,-2-28-1 16</inkml:trace>
  <inkml:trace contextRef="#ctx1" brushRef="#br2" timeOffset="310165.0134">3449 10722 101 0,'-24'-29'38'0,"1"21"2"16,-11 3-2-16,5 23-33 15,-4 6-2-15,4 11 0 16,3 12-2-16,12 4 0 16,5 0 0-16,11 5-1 15,11-8 0-15,13-12-1 0,7-11 1 16,9-13 0-16,3-14 1 15,2-15 0-15,-5-11 1 16,-6-12-1-16,-7-9 1 16,-10-3 0-16,-12-3 0 15,-11 4-2-15,-12 2 0 16,-8 8-1-16,-6 13-1 15,-5 5 0-15,5 14-2 16,1 5-3-16,15 25-17 16,1-13-15-16,22 14 0 15,5-4-2-15,20 5 1 16</inkml:trace>
  <inkml:trace contextRef="#ctx1" brushRef="#br2" timeOffset="310518.0486">3898 10861 107 0,'-12'17'40'16,"-2"-15"0"-16,14-2-1 15,23 1-36-15,9-8-2 16,11-7 1-16,7-3-1 15,3-4 0-15,2-1-1 16,-4-2 1-16,-7 0 0 16,-11-1-1-16,-14 2 0 15,-13 2 0-15,-13 7 0 16,-14 6 0-16,-12 8-1 15,-15 10 1-15,-6 9 0 0,-5 11 0 16,-2 4 0-16,6 9 0 16,6-3 0-16,16 2-1 15,19-8-1-15,26-6-3 16,21-20-7-16,29 1-25 15,4-19-3-15,24-4 2 16,-2-15-3-16</inkml:trace>
  <inkml:trace contextRef="#ctx1" brushRef="#br2" timeOffset="310826.0795">4546 10690 111 0,'-29'3'40'0,"-12"-6"0"16,7 18-3-16,1-5-35 15,7 8 1-15,6 1-3 0,12 9 1 16,6-1 0-16,14 0-1 15,8 2 1-15,11-6 0 16,6-3-1-16,0-3 0 16,4-5 1-16,-1-2 0 15,-8-4-1-15,-5 4 0 16,-13-1 0-16,-13 2 0 15,-14 6 0-15,-10 2 0 16,-8 1-1-16,-9 2 0 16,0 0 0-16,-3-3-2 15,8 0 0-15,4-7-4 16,22 7-13-16,-2-22-20 15,11 3-1-15,18-15-2 16,6-2 3-16</inkml:trace>
  <inkml:trace contextRef="#ctx1" brushRef="#br2" timeOffset="311276.1245">5744 9974 92 0,'1'-11'37'16,"-1"11"0"-16,-15 42 0 15,3 11-34-15,3 18-1 16,-3 17-1-16,2 16 1 15,-1 12-2-15,4 3 1 16,0-4-2-16,5-5 0 16,3-11-2-16,1-18-4 0,11-6-11 15,-9-27-20-15,9-12 1 16,-9-21-2-16,-4-15 2 15</inkml:trace>
  <inkml:trace contextRef="#ctx1" brushRef="#br2" timeOffset="311455.142">5470 10835 102 0,'-24'-9'39'0,"1"-3"1"16,23 12-3-16,0 0-32 16,23-2-2-16,16-8-2 15,16-8-3-15,15-5-2 16,9-19-10-16,21 1-25 15,0-17 1-15,9 2 1 0,-13-13-5 16</inkml:trace>
  <inkml:trace contextRef="#ctx1" brushRef="#br2" timeOffset="311824.1793">6352 10061 101 0,'-30'43'39'16,"-8"5"0"-16,6 22 0 15,-2 2-35-15,4 10 1 16,0 1-3-16,8 4 1 15,2-4-1-15,8-6 0 16,6-8-1-16,6-10 1 16,5-12-2-16,6-11 1 15,4-15-1-15,6-12 1 0,3-14 0 16,4-9-1-16,1-10 0 15,2-6 0-15,-1-7 1 16,-4-2-1-16,0 1 0 16,-4 6 0-16,-2 8 0 15,-4 12-1-15,-2 14 1 16,-2 13 0-16,-4 12-1 15,0 7 0-15,1 7-1 16,0 1-1-16,5 0-2 16,0-12-3-16,15 1-12 15,-6-23-19-15,16-6 1 16,-7-14-2-16,11-8 2 15</inkml:trace>
  <inkml:trace contextRef="#ctx1" brushRef="#br2" timeOffset="311998.1966">6822 10637 100 0,'-5'-30'39'0,"5"30"1"16,-13-13-1-16,11 30-33 15,-12 12-1-15,4 14-2 16,-3 6-1-16,5 3 0 16,2 4-2-16,4-8-1 15,8-4-2-15,4-18-3 16,14-5-21-16,-2-25-13 15,13-8 1-15,-9-23-2 16,12-6 2-16</inkml:trace>
  <inkml:trace contextRef="#ctx1" brushRef="#br2" timeOffset="312124.2093">6906 10228 101 0,'-23'2'37'0,"1"10"-7"16,6 11-28-16,17 5-38 15,17-8 0-15,24 3-4 16</inkml:trace>
  <inkml:trace contextRef="#ctx1" brushRef="#br2" timeOffset="312411.238">7347 10503 111 0,'-31'32'40'0,"-11"-6"2"16,8 8-2-16,-6-10-36 16,14 4-2-16,12-6 0 0,11-2-2 15,15-4 1-15,14-1-1 16,9-7 0-16,11 1 0 15,1 0 0-15,-1 0 0 16,-4 6 0-16,-12 4 0 16,-12 4 1-16,-17 6-1 15,-19 6 0-15,-12 1-1 16,-9 2 0-16,-12-7-3 15,3 3-1-15,-4-24-14 16,20 6-20-16,-2-17-5 16,22-6 3-16,5-18-1 15</inkml:trace>
  <inkml:trace contextRef="#ctx1" brushRef="#br2" timeOffset="313169.3138">8882 9819 88 0,'1'-15'36'15,"-7"2"0"-15,2 27 0 16,-6 6-30-16,4 20 0 15,-2 12-2-15,3 18-1 0,-2 11-1 16,6 15 2 0,-1 3-3-16,3 4 2 0,1-5-3 15,3-7 2-15,-1-13-2 16,5-10 2-16,1-15-1 15,0-12 0-15,2-21 0 16,2-8 0-16,0-19 0 16,-3-8 0-16,0-13 0 15,-2-5-1-15,-1-10 1 16,-2-3-1-16,3-2 0 15,3 2 0-15,1 9 0 16,5 8 0-16,2 9-1 16,4 14 1-16,5 16 0 15,2 12 0-15,-1 11 0 16,-3 9 0-16,-5 6 0 15,-9 2 0-15,-12 3 1 0,-10-3-1 16,-14-4 0-16,-15-3 0 16,-6-9 0-16,-10-8 0 15,-2-10-2-15,-1-12-2 16,14-3-10-16,-3-25-17 15,30-3-10-15,8-11 1 16,26-5-2-16</inkml:trace>
  <inkml:trace contextRef="#ctx1" brushRef="#br2" timeOffset="313530.3496">9473 10697 107 0,'16'33'39'0,"-2"-20"1"15,15 4-7-15,8-20-29 16,13-10 0-16,3-8-1 16,8-8-1-16,-6-5-1 15,-4-6 1-15,-9-2-1 16,-14 1 0-16,-18 6 0 15,-18 1-1-15,-13 9 1 16,-16 10-1-16,-10 10 1 16,-12 13-1-16,-4 14 1 15,2 14 0-15,0 10-1 16,10 7 1-16,13 4-1 15,13 2 1-15,19-6-2 0,21-7 0 16,23-9-1-16,22-12-3 16,28-2-11-16,0-23-20 15,26 2-5-15,-4-14-1 16,6 0 0-16</inkml:trace>
  <inkml:trace contextRef="#ctx1" brushRef="#br2" timeOffset="313793.3762">10689 10473 105 0,'-22'-6'40'15,"-16"-1"2"-15,-1 15-2 16,-18 4-35-16,0 12-1 0,-2 8-1 15,2 12-1-15,1 6 0 16,8 2-1-16,13-1 0 16,11-2-1-16,23-10-1 15,16-12 0-15,23-14-4 16,16-18-6-16,31 0-22 15,-1-20-9-15,14 2 1 16,-2-15-2-16</inkml:trace>
  <inkml:trace contextRef="#ctx1" brushRef="#br2" timeOffset="314194.4163">11191 10469 85 0,'-23'-9'41'0,"1"10"0"15,-13-8 2-15,5 18-16 16,-9-5-25-16,-1 11 1 15,-6 9-1-15,-2 10 0 16,-1 7-1-16,1 5 1 16,6 0-1-16,11-1 0 15,9-3-1-15,16-11 1 16,16-11-1-16,16-16 0 15,16-14 0-15,10-15 0 16,9-11 0-16,1-11 0 16,-4-6 0-16,-5-2 0 15,-11 5 0-15,-11 3 0 16,-12 12 0-16,-15 11 0 0,-4 22 0 15,-16 4 0-15,-3 19 0 16,0 10 0-16,-2 10 0 16,6 5-1-16,4 5-1 15,8-4-1-15,9-1-3 16,8-21-6-16,23 8-12 15,-13-29-12-15,22-1-3 16,-7-21-2-16,12-2 0 16</inkml:trace>
  <inkml:trace contextRef="#ctx1" brushRef="#br2" timeOffset="314544.4513">11496 10534 90 0,'4'-32'41'16,"4"16"0"-16,-15 3 0 16,7 13-20-16,-10 23-16 0,1 3-1 15,-5 10-2-15,1 8 0 16,0 3-1-16,4 1-1 15,1-1 1-15,7-6-1 16,7-8 0-16,5-13 0 16,11-11 1-16,7-14-1 15,7-14 0-15,7-11 0 16,0-9 1-16,3-8-1 15,-2-5 1-15,-2-4-1 16,-7 4 1-16,-5 7-1 16,-8 9 0-16,-9 13 0 15,-13 23 0-15,0 0 2 16,-10 17-4-16,-4 18 2 15,-9 11-2-15,-1 6 0 0,0 8-2 16,-1-8-6-16,17 9-9 16,-12-24-7-16,30 3-10 15,-10-18-5-15,18-8-1 16,2-15 1-16</inkml:trace>
  <inkml:trace contextRef="#ctx1" brushRef="#br2" timeOffset="315062.5031">12575 10396 94 0,'-22'-22'40'0,"-1"11"0"16,-10-4 0-16,-6 13-35 15,-8 5 0-15,-2 14-1 16,-9 3-1-16,4 12-1 15,1 0 0-15,9 6 0 16,5-1-1-16,16-3-1 0,15-5 1 16,20-7-1-16,15-7 0 15,12-6 0-15,8-1 0 16,2-4 0-16,2-1 0 15,-5 4 0-15,-10 6 1 16,-14 9-1-16,-16 9 0 16,-12 5 0-16,-17 6 0 15,-6 2-1-15,-4 5-1 16,-4-8-3-16,8-3-1 15,-2-18-16-15,29 3-15 16,2-23-6-16,18-5 2 16,8-16 0-16</inkml:trace>
  <inkml:trace contextRef="#ctx1" brushRef="#br2" timeOffset="315400.5369">12699 10668 102 0,'-7'29'40'16,"-4"-11"2"-16,11 6-2 15,4-9-36-15,16-6 0 16,14-11-1-16,12-6-1 16,10-9-1-16,5-6 0 15,-1-7 0-15,-3-4 0 16,-8-6-1-16,-16 4 0 15,-12-1 0-15,-17 5 0 16,-17 3 1-16,-11 8 0 16,-14 12 0-16,-6 10 0 0,-11 14 1 15,2 14-1-15,-4 9-1 16,8 8 1-16,10 7-1 15,9-1-1-15,18 1-2 16,14-9-3-16,28-1-8 16,8-25-11-16,32 6-13 15,5-18-5-15,20-2 1 16,6-15 0-16</inkml:trace>
  <inkml:trace contextRef="#ctx1" brushRef="#br2" timeOffset="315656.5625">13786 10860 114 0,'0'0'38'0,"0"0"-9"16,17-2-28-16,2-13-43 15,18 6 0-15,-1-10-1 16</inkml:trace>
  <inkml:trace contextRef="#ctx1" brushRef="#br2" timeOffset="315822.5791">14731 10795 114 0,'19'15'42'15,"4"4"0"-15,-9-13-5 16,3-13-50-16,17 8-25 15,-4-12-4-15,10 0 1 16,0-9-2-16</inkml:trace>
  <inkml:trace contextRef="#ctx1" brushRef="#br2" timeOffset="315980.5949">15788 10774 103 0,'58'24'41'0,"-19"-10"0"0,1 3-3 15,-14-4-38-15,5-18-13 16,9 6-24-16,-4-12-3 15,11 3 0-15,3-12-1 16</inkml:trace>
  <inkml:trace contextRef="#ctx1" brushRef="#br2" timeOffset="316129.6098">17215 10803 102 0,'69'15'41'0,"-2"4"0"15,-11-7-2-15,2-6-36 16,1 6-17-16,-5-15-23 15,13 0-3-15,-3-14 1 16,13 3-3-16</inkml:trace>
  <inkml:trace contextRef="#ctx1" brushRef="#br2" timeOffset="316273.6242">19179 10662 107 0,'78'13'37'15,"-4"-1"-4"-15,0-1-31 16,-11-7-40-16,12 2 0 15,0-10-3-15</inkml:trace>
  <inkml:trace contextRef="#ctx1" brushRef="#br2" timeOffset="316430.6399">21223 10728 110 0,'68'18'37'0,"6"-6"-28"16,12-7-8-16,7-9-41 15,28-1-1-15</inkml:trace>
  <inkml:trace contextRef="#ctx1" brushRef="#br2" timeOffset="316573.6542">23269 10593 119 0,'56'-1'43'0,"-12"5"-2"0,-17-6-11 16,-8-20-54-16,11 5-20 15,1-12 1-15,16-6-4 16,6-8 0-16</inkml:trace>
  <inkml:trace contextRef="#ctx1" brushRef="#br3" timeOffset="336223.619">1224 5609 77 0,'0'0'36'0,"-1"-20"-1"16,1 20-2-16,-21 11-27 15,10 9-3-15,-8 17 1 16,-1 15-2-16,-4 14 0 16,-2 15 0-16,-1 10 0 15,-1 4 0-15,2 0 0 16,3-6 0-16,6-17-1 15,6-12 0-15,7-19 1 16,10-24 0-16,6-31 0 0,14-27-1 16,5-25 1-16,7-22 1 15,3-19-2-15,-2-16 0 16,-1-16 0-16,-3-2-1 15,-6 6 0-15,-3 12 1 16,-10 16-2-16,-3 23 1 16,-4 16 0-16,-3 25 1 15,2 29 0-15,0 25-1 16,1 23 1-16,4 22-1 15,9 18 1-15,2 13-2 16,5 19 3-16,6 11-2 16,2 4 0-16,0 1-1 15,-1-1-2-15,-9-11-3 16,3 0-13-16,-21-27-19 0,-1-10 0 15,-17-28 0-15,-3-13-1 16</inkml:trace>
  <inkml:trace contextRef="#ctx1" brushRef="#br3" timeOffset="336366.6333">1192 6144 105 0,'-25'-17'37'0,"13"-8"1"16,26 9-1-16,10 1-35 15,28-14-4-15,28 4-32 16,9-16-2-16,20 3-2 15,1-4-3-15</inkml:trace>
  <inkml:trace contextRef="#ctx1" brushRef="#br3" timeOffset="336966.6933">2987 5857 95 0,'-28'8'39'0,"4"9"1"16,-8-10-3-16,3 8-36 16,4 4 2-16,6 8-1 15,1 7 1-15,4 8-1 16,0 3-1-16,4 6 0 0,1-5 0 15,4-1 0-15,1-8 0 16,8-8 0-16,1-14 0 16,-5-15 0-16,22-16-1 15,-6-13 0-15,3-11 1 16,1-8 0-16,-2-6 0 15,3-4 0-15,-5-3-2 16,2 6 0-16,-6 9 0 16,-2 11 1-16,-3 11-1 15,-7 24 2-15,0 0-1 16,0 0 0-16,10 30 3 15,-6-1-2-15,1 1 2 16,5-1-2-16,9-6 1 16,7-9 0-16,12-12-2 15,14-14 1-15,7-7-2 16,7-12 1-16,4-5-1 0,0-6 1 15,-5 3-1-15,-8 6 1 16,-12 6-1-16,-14 17 0 16,-16 20 2-16,-10 17 0 15,-12 16 1-15,-7 13-1 16,-3 7-1-16,0 8-1 15,6 2 0-15,5-8-2 16,14-5-3-16,5-25-9 16,27-3-23-16,1-28-1 15,19-2 1-15,-3-29-1 16</inkml:trace>
  <inkml:trace contextRef="#ctx1" brushRef="#br3" timeOffset="337740.7707">4073 5898 96 0,'-19'-31'35'0,"-2"21"1"0,-15 1 4 16,3 19-31-16,-10 3-1 15,1 13-5-15,4 10 2 16,3 11-1-16,7 4 0 16,8 2-1-16,6-2-2 15,12-6 1-15,13-7-1 16,14-13-1-16,9-16 1 15,12-14 0-15,8-17-1 16,2-12 1-16,1-8 0 16,-4-9-1-16,-6-1-1 15,-10 4 1-15,-8 1-1 16,-12 14 0-16,-9 10 0 0,-8 23 1 15,0 0 0-15,-21 17-1 16,4 18 3-16,2 11-3 16,2 12 1-16,5-1-3 15,9 7 1-15,9-10-3 16,19-3-4-16,3-23-2 15,29-1-14-15,0-33-14 16,17-3 2-16,-4-23-2 16,8-8 3-16,-13-13 28 15,-3 2 8-15,-9 2 7 16,-32-7 16-16,2 20 14 15,-30-2 1-15,-4 17 1 16,-24 3 1-16,1 19-28 16,-16 2-5-16,0 13-2 15,-1 6-3-15,2 11 0 0,8 1 0 16,7 6-1-16,9 0 0 15,14-1 0-15,12-8-1 16,12-3 1-16,13-11-1 16,10-8 0-16,7-10 0 15,5-8 0-15,2-8 0 16,-6-8 0-16,0-1 0 15,-10-5 0-15,-9-2 0 16,-9 2-1-16,-8 6 1 16,-4 4 0-16,-5 6 0 15,-3 15 0-15,0 0-1 16,-1 32 1-16,2 15 0 15,-1 14 0-15,-1 15-1 16,-2 13 3-16,-2 10-2 0,-7 5 2 16,-4-2-2-16,-10-5 3 15,-7-9-3-15,-9-10 0 16,-6-16 0-16,-6-12 0 15,1-17-2-15,-3-25-7 16,19-4-17-16,-7-33-11 16,21-11-4-16,4-27-2 15,22-13-1-15</inkml:trace>
  <inkml:trace contextRef="#ctx1" brushRef="#br3" timeOffset="338257.8224">5329 6100 78 0,'-2'-26'39'16,"11"3"0"-16,-3-9 1 16,12 17-22-16,-8-4-12 15,4 15-1-15,-14 4-2 16,13 36 0-16,-18 1 0 15,-3 14-1-15,-5 5 0 16,-1 4-1-16,-3 0 0 0,2-6 0 16,4-10 0-1,2-10 0-15,7-14 0 0,2-20-1 16,20-9 1-16,0-20-1 15,8-13 1-15,6-10 0 16,3-9 0-16,2-4 0 16,2 3-1-16,-3 6 1 15,-8 12 0-15,-4 14 0 16,-7 17-1-16,-6 19 1 15,-6 17 1-15,-5 12-2 16,-2 13-2-16,0 5 1 16,3 7-1-16,2-4-1 15,8 1-3-15,1-19-7 16,20 2-16-16,-12-24-11 0,17-4 1 15,-9-24-3-15,8-7 2 16</inkml:trace>
  <inkml:trace contextRef="#ctx1" brushRef="#br3" timeOffset="338574.8541">5928 6115 110 0,'0'0'40'16,"0"21"0"-16,0-21-1 15,19 21-36-15,8-13-1 16,10-4 0-16,8-5-1 15,7-3 1-15,4-9-1 16,-3-2 0-16,-5-9-1 16,-5 1 1-16,-13-5 0 15,-12 0-1-15,-17 6 1 0,-17 4-1 16,-14 8 1-16,-7 8-1 15,-10 14 1-15,-1 9-1 16,0 12 1-16,3 11-1 16,10 7 1-16,7 2-1 15,17 1-1-15,13-6-1 16,21-5-4-16,13-23-10 15,35-2-17-15,2-25-8 16,23-6 1-16,4-21-2 16</inkml:trace>
  <inkml:trace contextRef="#ctx1" brushRef="#br3" timeOffset="338874.8841">6911 5931 116 0,'-61'0'42'16,"4"18"0"-16,-20-2-1 15,17 10-38-15,2 2-1 16,9 2-1-16,16-1 0 15,14-5-1-15,21-4 1 16,22-8-1-16,16-8 0 16,12-3 0-16,5-3 0 15,3-1 0-15,-5-2 1 16,-9 4-1-16,-13 9 1 15,-18 6-1-15,-15 6 0 16,-14 6 0-16,-13 2 0 16,-2 0-1-16,1 4-2 15,0-8-1-15,15 2-7 0,-1-23-18 16,29 5-11-16,3-21-1 15,24-1-1-15,4-16 1 16</inkml:trace>
  <inkml:trace contextRef="#ctx1" brushRef="#br3" timeOffset="339175.9142">7317 5906 110 0,'0'0'42'0,"-16"36"-1"16,-17-4 0-16,11 12-37 15,-6 9 0-15,5 5-3 16,5 2-2-16,8-4-1 15,10-4-1-15,7-15-3 16,15-1-12-16,-7-30-20 0,18-7-2 16,-8-25 0-1,8-6 1-15,-15-23 26 0,6-5 7 16,-17-8 6-16,-11-21 12 15,4 12 22-15,-23-6 3 16,1 17 1-16,-21 0-1 16,6 23-25-16,-10 4-10 15,1 7-30-15,12 25-7 16,5 5-2-16,20 13-3 15</inkml:trace>
  <inkml:trace contextRef="#ctx1" brushRef="#br3" timeOffset="339655.9622">7718 6057 105 0,'0'0'40'15,"-3"17"1"-15,-9 10-1 16,-19 8-35-16,6 4-1 16,-2 4-2-16,2 3 1 15,7-2-1-15,10-5 0 0,12-10 0 16,18-12-1-16,15-13 0 15,16-13 0-15,7-12 0 16,6-11 0-16,-2-8 0 16,0-5-1-16,-10-2 1 15,-14 1-1-15,-11 4 2 16,-11 6-2-16,-14 12 0 15,-6 9 0-15,2 15-2 16,-26 7 2-16,9 20-1 16,-2 5 0-16,3 15-2 15,2 2-1-15,12 7-4 16,-8-17-17-16,27 9-13 15,-2-20-3-15,19-6 0 16,-1-23-1-16</inkml:trace>
  <inkml:trace contextRef="#ctx1" brushRef="#br3" timeOffset="340137.0103">8404 6040 116 0,'0'0'41'16,"-29"8"0"-16,13 14-1 15,-2 4-37-15,0 6 1 16,4 4-3-16,2 3 0 15,3-2 0-15,7-3-1 16,5-8 0-16,8-8 0 16,3-10 1-16,4-9-1 15,3-12 0-15,0-6 0 16,-2-11 0-16,1-5 0 15,-2-6 0-15,-2-2 1 0,-2-1-1 16,-2 5 0-16,-2 4 1 16,-3 9-1-16,1 7 1 15,-8 19-1-15,14-7 1 16,-9 21 1-16,4 5-2 15,0 4 0-15,1 3 0 16,4-1 0-16,4-4 0 16,1-4 0-16,6-12 0 15,-2-8 0-15,5-10 0 16,-2-6 0-16,2-6 0 15,-1-1 0-15,-5 1 0 16,0 0 0-16,-6 9 0 16,-5 12 0-16,-11 4 0 15,4 30 0-15,-9 1 0 0,-4 8-3 16,6 15-12-16,-16-12-13 15,18 16-10-15,-10-16-4 16,16 2-1-16,4-14 0 16</inkml:trace>
  <inkml:trace contextRef="#ctx1" brushRef="#br3" timeOffset="340762.0726">10438 6023 103 0,'-32'-13'39'0,"6"21"0"16,-13 5-2-16,-3 17-30 15,-7 7-3-15,3 11 0 16,-1 3-2-16,7 1 1 16,5-3 0-16,13-2-1 15,15-15 0-15,14-10 0 16,17-19-1-16,17-12 0 15,13-17 0-15,9-13-1 16,6-10 1-16,1-5 0 16,-5-5-1-16,-9 1 1 15,-10 6-3-15,-11 9 2 16,-12 11 1-16,-13 14-1 15,-10 18 0-15,-8 13 0 16,-1 15 0-16,-1 14 0 0,3 9 1 16,4 3-1-16,12 2-2 15,13-6-2-15,19-6-5 16,2-30-16-16,32-5-12 15,-5-31-3-15,14-11-1 16,-2-26-1-16</inkml:trace>
  <inkml:trace contextRef="#ctx1" brushRef="#br3" timeOffset="340946.0912">11211 5388 110 0,'-44'79'41'0,"-10"17"2"16,8 20-2-16,6 1-39 15,6-4-2-15,14-1-1 0,5-14-3 16,18-2-8-16,-8-27-25 16,19-7-3-16,-4-26 0 15,10-11-1-15</inkml:trace>
  <inkml:trace contextRef="#ctx1" brushRef="#br3" timeOffset="341864.183">10925 6031 115 0,'-11'-9'41'0,"22"18"0"16,3-6-1-16,20 4-36 16,7-2-2-16,16 0 0 15,4-3 0-15,11 1-1 0,-4-2 0 16,2-2-1-16,-9 1 1 15,-9 1-1-15,-11 1 0 16,-12 1 1-16,-13-1-1 16,-16-2 1-16,-5 15-1 15,-12-3 1-15,-7 5-1 16,-7 7 2-16,-2 6-2 15,-4 5 0-15,7 2 0 16,2 1 0-16,8-1 0 16,13-3 0-16,12-7 0 15,13-9 0-15,12-9 0 16,11-13 0-16,9-13 0 15,2-10 0-15,2-11 0 0,-4-9 0 16,-6-7 0-16,-8-5 0 16,-10 1-4-16,-9 4 4 15,-11 8-3-15,-9 7 3 16,-9 13 0-16,-3 12 0 15,-8 14 1-15,3 13-1 16,-2 7 3-16,6 6-2 16,6 3 1-16,9 1-2 15,13-2 0-15,11-6 0 16,12-6 0-16,6-5 0 15,9-7 0-15,1-3 0 16,-1-3 0-16,-4-5 0 16,-7 2 0-16,-11 2 0 15,-8 4 0-15,-20-1 0 0,9 22 0 16,-19-3 0-16,-6 8 0 15,-5 4 0-15,-2 5 0 16,0-2 0-16,3 0 0 16,3-7 0-16,11-8 0 15,6-19 0-15,14 5 0 16,5-22 0-16,10-9 0 15,4-5 0-15,5-8 0 16,-2-3 0-16,-3 3 0 16,-4 7 0-16,-7 7 0 15,-11 13 0-15,-11 12 0 16,0 0 0-16,-14 26 0 15,4-2 0-15,3 2 0 16,2 1 0-16,7-4 0 0,15-6 0 16,8-9 0-16,9-7 0 15,7-8 0-15,6-7 0 16,-3-4 0-16,-1-1 0 15,-6 2 0-15,-8 3 0 16,-10 11 0-16,-19 3 0 16,9 18 0-16,-13 7 0 15,-5 8 0-15,-5 0 0 16,8 13-10-16,-10-13-11 15,18 12-5-15,-11-25-6 16,33 10-1-16,-4-23-4 16,25 0-4-16,9-12 3 15</inkml:trace>
  <inkml:trace contextRef="#ctx1" brushRef="#br3" timeOffset="342482.2448">13428 5537 100 0,'-7'38'39'0,"3"18"3"16,-5 1-2-16,0 14-36 16,5 8 1-16,8 8-2 15,-4-4 0-15,5 1 0 16,-1-10-1-16,3-5-1 15,0-11 0-15,2-11-1 16,-3-15 1-16,3-11 0 16,-9-21-1-16,16 1 1 15,-10-20 0-15,4-10-1 16,-4-12 1-16,3-2-1 15,1-7 1-15,4 3-1 16,0 4 0-16,2 7 0 0,6 13 0 16,1 12 0-16,6 12 1 15,-1 15-1-15,6 8 0 16,-5 10 0-16,-1 4 0 15,-5 4 0-15,-6 1-1 16,-11-3 1-16,-15 0 0 16,-11-8-1-16,-13-2 0 15,-12-7-1-15,-5-6-4 16,-10-14-11-16,20 5-11 15,-10-18-11-15,26 1-1 16,4-13-2-16,29 3 2 16</inkml:trace>
  <inkml:trace contextRef="#ctx1" brushRef="#br3" timeOffset="342856.2822">14013 6295 104 0,'-9'17'39'16,"-4"-9"1"-16,12 6 0 15,1-14-33-15,14 1-4 16,9-3 0-16,10-4 0 16,7-5-1-16,6-3 0 15,2-6-1-15,3-3 0 16,-7-7 1-16,-5 0-1 15,-8-5 0-15,-10 1 0 16,-10-2 0-16,-9 2-1 0,-11 5 1 16,-12 8 0-16,-8 11-1 15,-8 11 2-15,-4 13-2 16,-3 12 0-16,0 11 0 15,4 8 0-15,8 5 0 16,15-2 0-16,13 0 0 16,21-10 0-16,22-6-5 15,17-14-2-15,32 2-13 16,-5-27-9-16,29 6-11 15,-6-19 0-15,11 5-2 16,-11-15 2-16</inkml:trace>
  <inkml:trace contextRef="#ctx1" brushRef="#br3" timeOffset="343044.301">15093 6132 115 0,'-36'-2'42'0,"-1"9"0"16,-12-1-1-16,11 12-36 16,-7 3-2-16,6 7-2 15,6 3 0-15,8 3 0 16,7-1-1-16,12-2-1 15,16-5-2-15,9-12-5 16,28 4-16-16,-2-24-14 16,24 0-2-16,2-14-1 15,14-2-1-15</inkml:trace>
  <inkml:trace contextRef="#ctx1" brushRef="#br3" timeOffset="343855.3821">15503 6109 119 0,'-37'7'41'0,"-4"21"1"0,-13-2-1 16,-4 13-38-16,10 4 0 15,8 2-1-15,5 4-1 16,14-5 0-16,13-8 1 16,17-3-2-16,17-12 0 15,13-12 0-15,12-10 0 16,8-12 0-16,7-10-2 15,-3-11 1-15,2-6 0 16,-9-6 0-16,-8-2 0 16,-15 1 0-16,-13 5 1 15,-12 6-1-15,-9 7 1 16,-6 8 0-16,-6 10 0 15,-1 9 0-15,2 7 1 0,12-5-1 16,-4 22 1-16,16-11-1 16,6-2 0-16,8-2 0 15,6-4 0-15,9-2 0 16,-2-4 1-16,-1-1-1 15,-5-2 1-15,-4 2 0 16,-8 2 0-16,-5 3 1 16,-16-1-2-16,0 15 0 15,-9 0 0-15,-10 4 0 16,3 8 0-16,-5 2 0 15,2 3 0-15,3-3 0 16,5 0 0-16,3-7 0 16,8-7 0-16,10-11 0 15,11-11 0-15,5-10 0 0,9-9 0 16,5-10 0-16,-1-8 0 15,4-2 0-15,-5-1 0 16,-5 3 0-16,-7 8 0 16,-5 7 0-16,-11 13 0 15,-10 16 0-15,0 0 0 16,2 20 0-16,-9 7 0 15,-1 4 0-15,1 4 0 16,0-4 0-16,5-1 0 16,7-7 0-16,8-9 0 15,7-9 0-15,7-12 0 16,6-7 0-16,7-10 0 15,4-7 0-15,0-4 0 16,-1-1 0-16,-5 4 0 16,-6 4 0-16,-10 10 0 0,-8 10 0 15,-14 8 0-15,-4 24 0 16,-9 6 0-16,-4 8 0 15,0 8 0-15,-6 5 0 16,10 7-9-16,-6-15-8 16,24 14-7-16,-16-27-3 15,33 8-5-15,-11-24-2 16,19 0-6-16,-2-16 2 15,10-8 5-15</inkml:trace>
  <inkml:trace contextRef="#ctx1" brushRef="#br3" timeOffset="344193.4159">16746 6170 96 0,'-27'11'42'16,"10"12"0"-16,-8-6-1 16,13 10-20-16,-1-6-17 15,13-5-1-15,10-6-1 16,11-8-1-16,15-7-1 15,7-8 1-15,5-8-1 16,9-5 0-16,2-7-1 16,-3-5 1-16,-7 0 0 15,-8 0 0-15,-13 5 0 16,-13 3 0-16,-11 10 1 15,-17 7-1-15,-11 17 0 16,-10 9 2-16,-8 10-2 16,-2 11 0-16,1 10-2 15,5 2 0-15,9 7-3 0,5-9-6 16,28 7-12-16,-7-22-6 15,34 5-6-15,-1-20-6 16,26-4-1-16,5-14 2 16</inkml:trace>
  <inkml:trace contextRef="#ctx1" brushRef="#br3" timeOffset="344485.4451">17501 6019 117 0,'-44'13'42'16,"-9"-1"0"-16,10 12-1 15,10-1-38-15,3 2-1 0,13 1 0 16,12-4-2 0,19-6 0-16,16-5 0 0,14-5 0 15,5-3-1-15,3-1 1 16,-3-2 0-16,-7 2 0 15,-10 7 0-15,-16 6 0 16,-18 6 0-16,-17 10 0 16,-18 4 0-16,-8 6-3 15,-11-3-7-15,10 18-13 16,-18-22-9-16,20 4-10 15,1-11 3-15,20-8-4 16</inkml:trace>
  <inkml:trace contextRef="#ctx1" brushRef="#br3" timeOffset="345260.5226">19244 6086 103 0,'-22'-10'38'15,"-15"-7"3"-15,-2 19-5 16,-14-2-30-16,-4 13-2 15,-8 9 0-15,1 14 0 16,-2 9-1-16,5 8 0 16,9 2-1-16,11-1 1 15,21-7-2-15,19-7 1 16,23-14-1-16,25-15 0 15,19-16-1-15,20-15 1 16,11-13-1-16,3-9 2 16,-3-6-2-16,-9-5 0 15,-14 1 0-15,-17 3 0 0,-23 9 0 16,-15 12 0-16,-19 16 0 15,-11 14 0-15,-9 19-2 16,-7 10 2-16,0 17-2 16,4 2-3-16,18 18-14 15,-4-21-9-15,32 8-11 16,0-15-3-16,20-9-1 15,1-15 0-15</inkml:trace>
  <inkml:trace contextRef="#ctx1" brushRef="#br3" timeOffset="346326.6292">874 7515 91 0,'7'-15'37'15,"-9"0"1"-15,2 15 0 16,-13-1-33-16,-1 9-2 15,-2 4 0-15,1 8-1 16,-5 7 0-16,3 10 0 16,-3 8 0-16,4 7 0 15,-3 3 0-15,8 0-1 16,4-4 0-16,3-7-1 15,4-7 1-15,6-13-1 0,-6-24 1 16,21 1-1-16,-1-24 0 16,-2-17 0-16,1-13 1 15,1-8-1-15,-2-11 2 16,1-3-3-16,-3 1 2 15,-5 7-1-15,1 9 1 16,-7 14-1-16,-1 13 1 16,-4 17-2-16,0 14 1 15,-1 17 1-15,-1 11-1 16,3 8 1-16,1 3-1 15,11 2 1-15,4-5 0 16,14-6 0-16,8-13 1 16,11-13-1-16,5-12 1 15,6-13 0-15,0-7 0 0,3-9-2 16,-10-1 2-16,-8-1-2 15,-7 4 1-15,-13 8 0 16,-7 4-1-16,-9 11 0 16,-10 12 0-16,0 0 0 15,3 28-2-15,-9 4 1 16,1 12-2-16,4 3-3 15,4 14-2-15,2-9-7 16,19 14-9-16,-7-22-8 16,17 1-6-16,5-18-1 15,16-7 0-15,0-19 3 16</inkml:trace>
  <inkml:trace contextRef="#ctx1" brushRef="#br3" timeOffset="346695.6657">1991 7365 107 0,'-29'19'40'0,"-18"0"-1"16,5 24 1-16,-9-5-35 16,9 13 1-16,4-1-3 15,9 0 0-15,9-4 0 16,14-6-2-16,17-11 1 15,12-10-2-15,15-15 1 16,9-11 0-16,2-12 0 16,6-12-1-16,-2-6 1 15,-1-7-1-15,-9-2 2 0,-7-1-2 16,-13 5 0-1,-8 4 0-15,-5 11 0 0,-9 10-2 16,-1 17 1-16,-11 3-1 16,7 18 0-16,-9 11-1 15,12 11 0-15,-5 3-2 16,14 9-2-16,1-13-9 15,26 9-12-15,-6-24-9 16,28-5-1-16,4-22-2 16,17-12 2-16</inkml:trace>
  <inkml:trace contextRef="#ctx1" brushRef="#br3" timeOffset="347138.7104">2841 7359 117 0,'-41'-3'41'0,"-3"16"2"0,-14-3-3 16,5 8-36-16,-3 8-1 15,6 7 0-15,7 4-2 16,11 4 2-16,17-1-3 16,12-1 0-16,21-8 0 15,16-7 0-15,15-10 0 16,7-8 0-16,6-12 0 15,4-10 0-15,-3-8 0 16,-6-4 0-16,-8-3 0 16,-10-5-2-16,-10 3 1 15,-10-2 0-15,-5 6 0 16,-8 5 0-16,-3 10 1 15,-3 14-1-15,-3 13 0 0,-4 24 1 16,-1 18 0-16,0 16 0 16,0 13-1-16,0 13 2 15,-5 3-2-15,-1-1 2 16,-5-5-1-16,-2-10 0 15,-9-14 1-15,-9-9 0 16,-11-15-1-16,-7-16-1 16,-6-12-2-16,-5-21-5 15,11 0-12-15,-8-28-7 16,23 0-10-16,3-27-5 15,22-7 0-15,13-14 1 16</inkml:trace>
  <inkml:trace contextRef="#ctx1" brushRef="#br3" timeOffset="347693.7659">3546 7444 104 0,'3'-21'39'16,"-3"21"1"-16,7-13 0 0,-2 27-33 15,-10 9-3-15,2 13-1 16,-6 12-2-16,0 9 1 15,0 3-1-15,0 4 1 16,0-5-1-16,3-6 0 16,2-11 0-16,5-16 1 15,-1-26-1-15,19 6 0 16,-1-30 0-16,9-11-1 15,2-12 1-15,3-7 0 16,3-6 1-16,2-3-2 16,-3 6 0-16,-2 8 0 15,-8 12 0-15,-4 13 0 16,-5 18 0-16,-4 17 0 15,-3 14 0-15,-5 14 0 0,2 11 0 16,1 4 0-16,8 6 0 16,2-6-5-16,13 1-6 15,2-29-13-15,22 5-7 16,-10-25-9-16,17-7 0 15,-5-21-2-15,5-7 1 16</inkml:trace>
  <inkml:trace contextRef="#ctx1" brushRef="#br3" timeOffset="348042.8006">4124 7625 117 0,'-21'19'40'15,"21"5"1"-15,10-20-2 0,18-2-37 16,16-12 0-16,15-7 0 15,9-10-1-15,7-6 1 16,-5-2-1-16,-5-3 0 16,-12 1 1-16,-11 1-1 15,-18 2 0-15,-12 6 0 16,-21 5 1-16,-11 10-2 15,-12 7 0-15,-8 13 0 16,-4 8 0-16,-4 13 0 16,1 15 0-16,4 4 0 15,9 10 0-15,12-1 0 16,15-2 0-16,16-7-5 15,23-6-2-15,12-25-11 0,39 2-11 16,-1-29-8-16,24-4-4 16,1-20-1-16,8 0 2 15</inkml:trace>
  <inkml:trace contextRef="#ctx1" brushRef="#br3" timeOffset="348340.8306">5216 7394 116 0,'-39'-5'41'15,"2"13"0"-15,-6-3-1 16,7 11-37-16,2 1 0 15,9 5-1-15,7 3-1 16,9 0 0-16,9-4 0 16,10-2-1-16,9-6 0 15,10-5 0-15,5-6 0 16,1-2 0-16,3-2 0 0,-5 0 0 15,-2 2 0-15,-6 8 0 16,-11 5 0-16,-10 8 1 16,-7 5-1-16,-9 4 0 15,-3 2 0-15,-3-2 0 16,1 0-2-16,-1-11-3 15,13 1-9-15,5-20-12 16,14-7-10-16,7-17-4 16,22-1-2-16,4-17 0 15</inkml:trace>
  <inkml:trace contextRef="#ctx1" brushRef="#br3" timeOffset="348513.8476">5753 7357 123 0,'-10'8'43'15,"-7"16"1"-15,-13 3-4 16,11 6-38-16,-6 12-2 15,1 4-1-15,9 6-3 16,4-6-4-16,19 7-18 16,-7-25-11-16,21-3-5 15,-5-25 0-15,15-6 0 16</inkml:trace>
  <inkml:trace contextRef="#ctx1" brushRef="#br3" timeOffset="348640.8606">5715 7197 95 0,'-37'-39'39'0,"-9"5"-2"0,0 9-17 15,6 14-35-15,2 7-24 16,16 11 0-16,7-3-3 16</inkml:trace>
  <inkml:trace contextRef="#ctx1" brushRef="#br3" timeOffset="349144.911">6084 7349 112 0,'0'0'40'16,"1"36"2"-16,-10-17-10 15,0 22-26-15,-2-1-1 16,2 9-2-16,-1-2 0 15,8 1-1-15,5-7 0 16,11-10-1-16,14-13 0 16,9-18-1-16,12-14 1 15,9-13 0-15,1-10-1 16,0-11 0-16,-5-1 1 15,-7-1-1-15,-14 6 1 0,-12 9-1 16,-12 11 0-16,-7 9 0 16,-2 15 0-16,-25 11-1 15,10 11 1-15,-1 11 0 16,3 7-2-16,4 2-1 15,10 7-1-15,4-10-4 16,19 9-13-16,-7-26-9 16,25 4-9-16,-6-23-1 15,12-3-1-15,-4-18 2 16</inkml:trace>
  <inkml:trace contextRef="#ctx1" brushRef="#br3" timeOffset="349602.9568">6877 7418 114 0,'-14'-8'41'0,"5"22"1"0,-13 2-2 15,1 14-36-15,4 1-1 16,2 7-1-16,1 0-1 16,4 3 1-16,4-8-1 15,3-4-1-15,8-14 1 16,-5-15 0-16,20 0-1 15,-3-17 1-15,1-10-1 16,2-6 0-16,0-4 2 16,1-1-2-16,-4 2 0 15,-2 6 0-15,-4 8 0 16,-6 8 0-16,-5 14 0 15,0 0 0-15,11 6 0 16,-4 7-2-16,1 1 2 16,5 2 0-16,4-4 2 0,5-5-2 15,6-7 0-15,3-4 0 16,3-6 0-16,-2-5 0 15,-3-2 0-15,-1 0 0 16,-4 2 0-16,-4 5 0 16,-4 6 0-16,-5 8 0 15,-6 8 0-15,-1 8 0 16,-4 5 0-16,-1 3-2 15,3 11-7-15,-11-15-10 16,16 18-7-16,-18-25-6 16,19 10-6-16,-5-17-3 15,15-1-2-15,5-13 3 16</inkml:trace>
  <inkml:trace contextRef="#ctx1" brushRef="#br3" timeOffset="350008.9974">8447 7357 102 0,'9'-13'38'15,"-5"1"3"-15,-4 12-2 16,1 17-33-16,-2 11-1 15,-4 10-2-15,-1 7 0 16,-2 9-2-16,6-1 0 16,-1 2-5-16,2-13-5 15,19 3-22-15,-8-24-10 16,13-6 1-16,-4-26-1 15</inkml:trace>
  <inkml:trace contextRef="#ctx1" brushRef="#br3" timeOffset="350165.013">8460 7152 105 0,'-26'-2'39'0,"3"4"-2"16,23-2-3-16,-2 27-37 15,15-20-34-15,27 6 0 16,3-8-2-16,19 5 0 15</inkml:trace>
  <inkml:trace contextRef="#ctx1" brushRef="#br3" timeOffset="350789.0754">8968 7346 105 0,'-14'32'38'0,"-9"-4"1"0,3 8-1 16,-4-4-32-16,8 2-2 16,1-2-1-16,8 0-1 15,6-6 0-15,11-4-1 16,7-9-1-16,10-8-1 15,8-8 0-15,3-11 0 16,5-5 0-16,-4-10-1 16,-5-2 1-16,-6-5 0 15,-9 1 0-15,-7-1 1 16,-9 2 0-16,-7 7 0 15,-7 4 1-15,-3 8-1 16,-2 10 2-16,2 6 0 16,2 6-1-16,3 5 1 0,5 7-1 15,8-2 1-15,6 2-1 16,8-6 1-16,9-3-1 15,8-5 0-15,5-4 0 16,5-1 1-16,2-2-1 16,-2 0 0-16,-5-4 1 15,-4 5-1-15,-10-1 1 16,-8 3-2-16,-18-1 0 15,11 9 0-15,-17 4 0 16,-4 3 0-16,-4 3 0 16,-4 7 0-16,3 4 0 15,1-1 0-15,6-2 0 16,7-4 0-16,9-10 0 15,8-9 0-15,9-13 0 0,8-10 0 16,3-11 0-16,2-5 0 16,1-4 0-16,-2 2 0 15,-9 4 0-15,-4 9 0 16,-8 9 0-16,-16 15 0 15,0 0 0-15,5 27-2 16,-8 7-4-16,-6-7-8 16,14 23-11-16,-10-22-4 15,23 15-7-15,-8-18-5 16,19-5-2-16,3-15 2 15</inkml:trace>
  <inkml:trace contextRef="#ctx1" brushRef="#br3" timeOffset="351500.1461">10773 6965 106 0,'-5'-20'39'0,"5"10"0"16,-11 1 0-16,11 9-34 16,-19 21-2-16,9 7 1 15,-1 9-2-15,4 19-1 16,-1 2 1-16,7 12-2 15,2 2 2-15,6 1-2 16,5-7 1-16,3-4-1 16,3-11 0-16,0-12 1 15,1-10-1-15,0-11 0 16,-1-11 0-16,-2-10-1 0,-3-10 1 15,-3-9 0-15,-2-1-1 16,-4-8 1-16,3-1 0 16,-2-2 0-16,2 0 0 15,3 7-1-15,5 3 1 16,5 9 0-16,3 7 0 15,6 9 0-15,3 7 0 16,-5 10 0-16,1 7 0 16,-5 3 0-16,-6 6 0 15,-11 0 0-15,-9 2 0 16,-14-4 0-16,-10 0-1 15,-11-5 1-15,-7-5-2 16,-5-6-2-16,8-2-7 16,-7-23-9-16,31 9-9 0,-2-20-12 15,23 3 1-15,9-12-1 16,24 3 1-16</inkml:trace>
  <inkml:trace contextRef="#ctx1" brushRef="#br3" timeOffset="352067.2032">11416 7385 97 0,'0'0'38'15,"0"0"2"-15,0 14-1 16,-14-2-32-16,6 12 0 0,-8 1-2 16,2 6 0-16,0-1-2 15,4 3 0-15,6-5-1 16,6-3 0-16,9-10-1 15,13-8 0-15,14-9-1 16,7-12 0-16,9-6 0 16,5-10 0-16,1-4-1 15,0-8 1-15,-5 4 0 16,-9-3 0-16,-9 5 0 15,-12 7-1-15,-5 5 2 16,-13 12-2-16,-7 12 0 16,-2 18 1-16,-12 15-1 15,-2 24 1-15,-9 20-1 16,-4 18 1-16,-9 19-2 0,-2 8 2 15,-4 0-1-15,1-1 0 16,5-12 0-16,-2-16 1 16,4-23 0-16,5-21 0 15,4-30 1-15,4-21 0 16,6-19-1-16,2-18 1 15,3-17-1-15,9-16 1 16,13-13-1-16,12-9 0 16,14-2 0-16,11 0-1 15,10 13-3-15,0 1-8 16,13 30-11-16,-18-2-7 15,14 32-6-15,-14 8-5 16,6 19-2-16,-3 3 1 16</inkml:trace>
  <inkml:trace contextRef="#ctx1" brushRef="#br3" timeOffset="352338.2303">12727 7748 101 0,'2'-10'39'0,"10"-4"-4"0,8-12-20 16,16 10-52-16,10-8-2 15,19 7-1-15,1-5 0 16</inkml:trace>
  <inkml:trace contextRef="#ctx1" brushRef="#br3" timeOffset="352494.2459">14065 7627 106 0,'80'16'41'15,"-16"-9"1"-15,3 7-3 16,-9-6-38-16,-5-7-5 16,12 11-20-16,-12-20-16 0,17 6 0 15,-3-10-1-15,16 0 1 16</inkml:trace>
  <inkml:trace contextRef="#ctx1" brushRef="#br3" timeOffset="352635.26">15835 7515 97 0,'114'-3'40'16,"-7"7"0"-16,-22-4-2 15,-7 6-33-15,-12 3-10 16,-18-5-30-16,9 1-4 16,-5-5 1-16,8 4-2 15</inkml:trace>
  <inkml:trace contextRef="#ctx1" brushRef="#br3" timeOffset="352766.2731">17585 7627 103 0,'95'9'36'16,"-7"-7"-2"-16,-3-5-32 15,8 0-38-15,-3-10 0 16,11 4-3-16</inkml:trace>
  <inkml:trace contextRef="#ctx1" brushRef="#br3" timeOffset="352919.2884">20171 7652 117 0,'141'7'34'0,"-6"-7"-31"0,4-9-12 15,-3 0-29-15,7 3-3 16</inkml:trace>
  <inkml:trace contextRef="#ctx1" brushRef="#br3" timeOffset="353080.3045">23323 7425 110 0,'117'1'37'0,"-15"7"-8"15,-12-9-28-15,-17 3-41 16,-1-8 0-16,2 0-2 16</inkml:trace>
  <inkml:trace contextRef="#ctx1" brushRef="#br3" timeOffset="353697.3662">1636 9435 71 0,'48'7'4'15,"9"-8"-3"-15,6-1-1 16,13-3-36-16</inkml:trace>
  <inkml:trace contextRef="#ctx1" brushRef="#br3" timeOffset="353870.3835">3769 9409 99 0,'144'-2'35'16,"-3"1"-1"-16,-2 0-23 15,0-15-48-15,8 6 2 16,-1-14-4-16,9 3 1 16</inkml:trace>
  <inkml:trace contextRef="#ctx1" brushRef="#br3" timeOffset="354027.3992">6995 9150 86 0,'171'15'36'15,"-9"-6"-1"-15,1 5 1 16,-1-4-36-16,-2-7-4 15,16 7-12-15,-3-15-20 16,12-2 1-16,3-8-1 16,6-3 1-16</inkml:trace>
  <inkml:trace contextRef="#ctx1" brushRef="#br3" timeOffset="354192.4157">11542 9173 100 0,'180'31'40'0,"-11"-12"0"15,7-4-4-15,10-2-58 16,1-25-15-16,20-4-1 16,6-15-3-16,13-4 0 15</inkml:trace>
  <inkml:trace contextRef="#ctx1" brushRef="#br3" timeOffset="354355.432">16053 9164 110 0,'156'35'41'15,"-1"-16"-1"1,6-12-7-16,24-6-68 0,-3-13-5 16,25-6 1-16,7-12-2 15</inkml:trace>
  <inkml:trace contextRef="#ctx1" brushRef="#br3" timeOffset="354500.4465">20927 9020 60 0,'219'5'1'0,"0"-7"-1"16,6-1 0-16,3-5-33 0</inkml:trace>
  <inkml:trace contextRef="#ctx1" brushRef="#br3" timeOffset="354613.4576">23426 9081 106 0,'108'13'40'16,"-10"3"-1"-16,-25-5-8 15,-17-13-67-15,0 8-4 16,-9-11-1-16,-2 3-1 15</inkml:trace>
  <inkml:trace contextRef="#ctx1" brushRef="#br0" timeOffset="523401.3349">21625 3357 97 0,'-5'14'40'0,"5"-14"0"16,-13 4 0-16,3-7-39 15,10 3-2-15,0 0-2 16,-3-11-4-16,15 13-28 0,-12-13-4 15,0 11 1-15,-3-10-3 16</inkml:trace>
  <inkml:trace contextRef="#ctx1" brushRef="#br0" timeOffset="528808.8756">23168 2472 77 0,'-7'-20'36'0,"-5"-6"-2"16,10 15 0-16,-4-8-30 15,7 9 0-15,-4-2 1 16,3 12 0-16,0 0-1 16,-5 22-1-16,-3 6 0 15,-1 12-1-15,-5 13 0 16,-5 18 0-16,-6 9 0 15,-2 8 0-15,-1 2-1 0,1-5 0 16,2-6 0-16,6-10 0 16,2-13-1-16,9-20 0 15,9-20 0-15,10-18 0 16,7-21 1-16,8-13-1 15,2-17 1-15,2-13 0 16,0-11 0-16,0-10-2 16,-2-9 2-16,-4 0-2 15,-1 7 0-15,-5 9 1 16,-3 10-1-16,-4 12 0 15,-1 15 2-15,-3 13-1 16,-7 30 1-16,0 0-1 16,10 20 1-16,-8 13 0 15,3 7-1-15,2 8 1 0,5 1 0 16,6 1 0-16,10-8 0 15,8-9 0-15,7-19 0 16,9-17 0-16,5-16 0 16,4-12 0-16,3-11 0 15,-6-5 0-15,-5-1 0 16,-9 7 0-16,-11 5 0 15,-8 9-1-15,-8 15 0 16,-17 12 0-16,-3 33 0 16,-11 10 0-16,-11 15 0 15,-2 7 1-15,-3 14-1 16,-1 2-1-16,7 4-2 15,6-10-1-15,18 0-6 16,1-27-26-16,30 2-5 0,4-21 2 16,20-4-2-16</inkml:trace>
  <inkml:trace contextRef="#ctx1" brushRef="#br0" timeOffset="529490.9438">24360 2771 105 0,'-14'-14'39'15,"-15"-7"0"-15,5 18 0 16,-9-3-35-16,0 10-1 16,-4 4 1-16,-2 14 0 15,1 4-1-15,1 8-1 16,6 1 0-16,6 3 0 0,9-2-1 15,10-4-1-15,8-6 1 16,14-12-1-16,10-11 1 16,10-10-1-16,6-8 0 15,2-8 0-15,5-9 1 16,-6-4-1-16,-2-2 1 15,-4 2-1-15,-11 2 0 16,-3 7 0-16,-9 5 0 16,-5 6 0-16,-9 16 0 15,0 0 0-15,0 0 0 16,0 0 0-16,-2 20 1 15,-2-3-1-15,1-3 0 16,3 4 0-16,-1-4 0 0,1 1 0 16,0-15 1-1,3 19-1-15,-3-19 0 0,0 0 2 16,0 0-2-16,0 0 0 15,0 0 0-15,0 0 0 16,0 0 0-16,12-10 0 16,-12 10 0-16,3-15 0 15,-3 15 0-15,0 0 0 16,5-12 0-16,-5 12 0 15,1 15 0-15,-2 3 0 16,-3 13 0-16,1 10 0 16,-2 13 0-16,0 8 0 15,-7 17 0-15,-2 2 0 16,-6 6 0-16,-6 1 0 0,-7-5 0 15,-4-3 0-15,-6-11 0 16,-2-10 0-16,3-10 0 16,2-18 0-16,6-12 0 15,3-17-5-15,12-10-2 16,1-26-11-16,20 3-22 15,-11-23-2-15,11 0 0 16,-7-18-1-16</inkml:trace>
  <inkml:trace contextRef="#ctx1" brushRef="#br0" timeOffset="530699.0646">1094 4234 66 0,'8'-16'39'16,"-8"0"-2"-16,0 16 2 0,0 0-16 15,-5 24-19-15,-7 6-2 16,6 11 0-16,-5 8 0 16,-2 15-1-16,0 3-1 15,0 7 1-15,1 4-1 16,-1 0 1-16,3-9 0 15,3-3 0-15,0-13 0 16,7-16 1-16,3-14-1 16,9-21 1-16,10-20-1 15,8-18 0-15,8-12 1 16,5-9 0-16,2-7-1 15,3-2 0-15,-3 5 1 16,-7 8-2-16,-6 10 1 16,-6 19 0-16,-11 15 0 15,-3 16-1-15,-8 16 0 0,-3 11 1 16,-2 10-2-16,1 8 1 15,4 4-3-15,0-4-1 16,14 1-4-16,-4-21-16 16,19 6-14-16,-2-20 0 15,17-2 0-15,-5-20 0 16</inkml:trace>
  <inkml:trace contextRef="#ctx1" brushRef="#br0" timeOffset="531080.1026">1897 4540 98 0,'-24'-17'37'0,"4"19"1"16,-15 1-1-16,9 20-31 0,-15 6-2 16,5 12 0-16,0 1-1 15,6 6 0-15,6 0-2 16,7-4 1-16,7-6-1 15,16-12 1-15,13-12-1 16,12-11-1-16,8-16 1 16,11-14 0-16,3-6 0 15,-1-10-1-15,1-5 2 16,-8-1-2-16,-9 2 1 15,-8 6 0-15,-10 7 0 16,-11 12-1-16,-9 11 1 16,2 11-1-16,-23 22 0 15,2 9 0-15,-3 10-1 16,1 8-1-16,6 6-1 0,5-2-1 15,16 0-3-15,5-19-4 16,28 2-20-16,0-26-9 16,23-2 3-16,-5-22-1 15</inkml:trace>
  <inkml:trace contextRef="#ctx1" brushRef="#br0" timeOffset="531391.1338">2494 4556 106 0,'-15'-28'38'0,"1"21"1"16,-12-4-4-16,4 17-29 15,-4 5-2-15,1 7-2 16,3 2 0-16,8 2-1 16,6 2 0-16,7-4-1 15,12-2 1-15,7-5-1 0,12-2 1 16,1-3 0-16,7-4-1 15,0 1 1-15,-7-2 0 16,-2 8 0-16,-10 1-1 16,-10 10 1-16,-15 7 0 15,-10 7-1-15,-11 5 1 16,-8 3-1-16,-2 1-2 15,-1-3 0-15,7-3-5 16,-2-23-17-16,25 1-13 16,8-17-4-16,22-18 1 15,8-18-2-15</inkml:trace>
  <inkml:trace contextRef="#ctx1" brushRef="#br0" timeOffset="531992.1939">3678 4422 90 0,'-2'-10'39'0,"2"-13"0"15,19-1 1-15,3-17-36 16,19 3-1-16,13-6 0 15,11 4 0-15,2 2 0 16,-2 13 0-16,-6 11-1 0,-9 17 0 16,-18 20-1-16,-18 20 0 15,-25 15 0-15,-17 13-1 16,-15 11 0-16,-10 6 1 15,-6 0-1-15,-3-3 0 16,9-9 0-16,7-13 0 16,15-12 0-16,15-11 0 15,18-17 1-15,19-13-2 16,18-14-2-16,13-14-4 15,25-1-30-15,-5-18-2 16,17 6-1-16,-8-13-1 16</inkml:trace>
  <inkml:trace contextRef="#ctx1" brushRef="#br0" timeOffset="532442.2389">4577 4748 82 0,'0'0'39'0,"25"-18"-2"16,11 2 0-16,13-10-34 16,5-3-1-16,3-5 1 15,2 2-1-15,-5-1 0 0,-5 6 0 16,-13-1 1-16,-12 9-1 15,-19 8 0-15,-5 11 1 16,-36-1 0-16,-5 13-1 16,-12 5 0-16,-5 11 0 15,-4 3 0-15,3 7-1 16,4 2 0-16,10 3 0 15,14 0-1-15,16-3 1 16,19-5-2-16,18-9 0 16,21-6-1-16,12-13-2 15,15-7-3-15,4-21-11 16,20 0-20-16,-8-23 1 15,8 5-1-15,-14-19-1 0</inkml:trace>
  <inkml:trace contextRef="#ctx1" brushRef="#br0" timeOffset="532645.2592">5449 3989 110 0,'-25'8'39'0,"-12"14"1"16,8 31-1-16,-3 11-37 15,1 15-1-15,-2 8 0 16,11 8-2-16,4 2 1 15,7-5-2-15,9-2-1 16,3-15-4-16,17 1-5 16,-2-25-27-16,19-4 2 15,-7-22-2-15,17-5 0 0</inkml:trace>
  <inkml:trace contextRef="#ctx1" brushRef="#br0" timeOffset="533005.2948">5494 4698 101 0,'-8'21'38'16,"-3"-10"1"-16,16 9-6 16,9-14-30-16,11-4-1 15,11-8 0-15,7-7 0 16,8-10 0-16,3-3 0 15,-1-9 0-15,-5 1-1 16,-6-4 0-16,-9 4 0 0,-17 1 1 16,-13 6-1-16,-10 10 0 15,-14 7 0-15,-12 11 0 16,-8 11 0-16,-8 11-1 15,-2 11 1-15,1 6 0 16,2 9-1-16,10-1 1 16,10 1-1-16,17-6-1 15,19-10 0-15,23-9-3 16,13-16-2-16,26-2-6 15,0-22-26-15,30 2-1 16,-6-22 0-16,10 8-1 16</inkml:trace>
  <inkml:trace contextRef="#ctx1" brushRef="#br0" timeOffset="533224.3171">6319 4493 110 0,'-41'14'39'16,"-11"-5"1"-16,6 20-1 15,-3-5-36-15,9 12 0 16,6 0-2-16,10 5 1 15,7 0-1-15,15 0-1 16,13-4 0-16,14-11-1 16,18-7 0-16,9-15-2 15,15-6-4-15,4-26-8 16,18 2-23-16,-8-22-1 15,8-1 0-15,-17-16 0 16</inkml:trace>
  <inkml:trace contextRef="#ctx1" brushRef="#br0" timeOffset="533411.3358">6849 4127 114 0,'-26'15'38'16,"5"29"3"-16,-16 1-3 16,17 14-36-16,-10 8 1 15,10 4-2-15,3 5-1 16,9-3-2-16,3-4 0 15,5-10-4-15,13-2-2 16,-11-18-25-16,19-3-7 16,-16-16 1-16,9-5 0 15</inkml:trace>
  <inkml:trace contextRef="#ctx1" brushRef="#br0" timeOffset="534501.4448">6563 4518 102 0,'0'0'38'15,"12"-1"2"-15,13 7-3 16,3-16-33-16,14 2 0 16,3-3-1-16,8-3 0 15,1-2-2-15,2 2 1 16,-4 0-1-16,-9 6 0 15,-7 3 0-15,-5 7-1 16,-10 5 1-16,-7 9-1 16,-9 9 0-16,-10 4 0 15,-4 9 0-15,-5 7 0 0,-2 3 0 16,-3 2 0-1,3-3 0-15,-4-6 0 0,9-6 0 16,0-9 0-16,7-8 0 16,4-18 0-16,0 0 1 15,14-28-1-15,-3-5 0 16,5-6 1-16,2-8-1 15,0-5 0-15,-1 1 1 16,-1 1-1-16,-3 11 0 16,-3 6 0-16,-1 7 1 15,-2 9-2-15,6 9 2 16,0 4-1-16,3 4 0 15,4 4 0-15,6 2 0 16,4-1 0-16,4 1 0 0,3 0 0 16,1-1-1-16,-2-2 1 15,-3-2 0-15,-8 2 0 16,-1-2 1-16,-6-1-1 15,-8 0 0-15,-10 0 1 16,0 0-1-16,-11 7 1 16,-8 1-1-16,-5 4 0 15,-3 6 0-15,-2 7 0 16,-2 5 0-16,4 7-1 15,4 1 1-15,7 3 0 16,11-2-1-16,8-4 1 16,9-6 0-16,10-9 0 15,7-10 0-15,5-12 1 16,3-13 0-16,1-8-1 15,-3-12 1-15,-2-6-1 0,-4-6 1 16,-8 1-1-16,-7 0 0 16,-2 6 0-16,-8 6 0 15,-1 9 0-15,-6 8-1 16,3 17 1-16,-7-11 0 15,7 11 0-15,-1 15-1 16,6-2 1-16,3-1 0 16,5-4 0-16,5 1 0 15,5-3 0-15,4-3 0 16,2-1 1-16,0-2-1 15,-2 2 1-15,-5 2-1 16,-4 4 1-16,-4 7-1 16,-8 4 1-16,-7 8 0 15,-5 2-1-15,-6 2 0 0,1 4 0 16,-3-3 0-16,2-2 1 15,3-9-1-15,8-11 0 16,1-10 0-16,25-15 0 16,1-10 1-16,2-8 0 15,6-10 0-15,2-3-1 16,1-2 2-16,-3 6-2 15,-7 7 0-15,-7 9 0 16,-4 15 0-16,-16 11 0 16,8 20 0-16,-16 9 0 15,-3 9 0-15,-5 4-4 16,3 9-1-16,-1-4-5 15,14 9-7-15,-9-24-6 0,29 6-18 16,-6-18 0-16,18-3-1 16,-1-17 2-16</inkml:trace>
  <inkml:trace contextRef="#ctx1" brushRef="#br0" timeOffset="535037.4984">8612 4360 101 0,'0'0'39'16,"0"0"2"-16,-16 4-4 15,-8 5-32-15,-3 9-1 16,-6 5-2-16,-2 3-2 15,-1 0 1-15,4-2 0 16,8 1-1-16,10-5 1 0,12-7-1 16,14-4 0-16,14-8 0 15,14-1-1-15,6-1 1 16,0 0 0-16,2 2 1 15,-4 3-1-15,-7 5 1 16,-14 7-1-16,-14 5 1 16,-13 5 0-16,-14 4-1 15,-7 0 0-15,-7 3-2 16,-7-7-2-16,12 6-11 15,-11-17-22-15,20 4-3 16,-3-19 1-16,21 0-2 16</inkml:trace>
  <inkml:trace contextRef="#ctx1" brushRef="#br0" timeOffset="535470.5417">9583 4347 96 0,'-4'-12'39'15,"4"12"2"-15,-14 5-3 16,-4 13-36-16,1 11 1 15,1 11-2-15,-1 7 0 16,0 6-1-16,2 5 0 16,5-5-4-16,10 0-1 15,-4-22-28-15,23 0-5 16,-4-30 0-16,15-2-2 15</inkml:trace>
  <inkml:trace contextRef="#ctx1" brushRef="#br0" timeOffset="535639.5586">9513 4117 112 0,'-19'-4'37'16,"0"2"-3"-16,19 2-11 15,3 22-42-15,-3-22-17 16,30 16-1-16,-8-9-2 15,16 10 4-15</inkml:trace>
  <inkml:trace contextRef="#ctx1" brushRef="#br0" timeOffset="535935.5882">9779 4298 68 0,'20'34'34'0,"-16"-4"0"16,1 18-7-1,-19-18-8-15,7 17-8 0,-10-8-3 16,5 1-2-16,-5-7 0 16,6-3-2-16,2-8 0 15,4-6-1-15,5-16-1 16,18-9 0-16,0-16-1 15,10-6 1-15,7-11-1 16,4-3 0-16,4-4-1 16,-1 2 2-16,-5 9-2 15,-5 7 2-15,-7 17-1 16,-7 14-1-16,-11 16 1 15,-7 14 0-15,-7 10-2 16,0 5-1-16,1 6-1 0,2-6-6 16,18 9-18-16,-5-26-13 15,19 1 0-15,0-24-1 16,14-5 0-16</inkml:trace>
  <inkml:trace contextRef="#ctx1" brushRef="#br0" timeOffset="541449.1394">11123 4053 87 0,'0'0'35'0,"0"0"1"15,0 0 0-15,0 0-33 16,-7 19-1-16,4-3-1 16,-1 10 0-16,0 10 0 15,-4 10-1-15,0 9 0 16,-1 8 0-16,0 2-1 15,0-1-1-15,0-5-4 16,13 3-13-16,-5-25-18 16,11-6 2-16,-1-19-2 0,9-7 1 15</inkml:trace>
  <inkml:trace contextRef="#ctx1" brushRef="#br0" timeOffset="541634.158">11071 4479 74 0,'-22'1'37'0,"-3"-4"0"16,10 5-1-16,0-7-25 15,15 5-7-15,13-21-1 16,10 2-3-16,11-7-2 16,5-10-6-16,15 6-25 15,-3-13-2-15,7 7 0 16,-8-8-2-16</inkml:trace>
  <inkml:trace contextRef="#ctx1" brushRef="#br0" timeOffset="541984.193">11475 3962 93 0,'-11'22'36'16,"-7"-3"0"-16,7 13-1 16,-4-1-31-16,6 9-1 15,-5 2 0-15,8 9 0 16,-4-1 0-16,2 3-2 15,-1-2 1-15,2-4-2 16,2-5 0-16,3-6 0 16,4-11 0-16,0-8 0 15,-2-17 0-15,24 4 1 16,-8-15-1-16,1-4 1 0,3-3-1 15,-2-3 1-15,0 3-1 16,-2 2 0-16,-3 4 0 16,-13 12 0-16,17-5-1 15,-12 17 1-15,-2 6-1 16,-3 7-2-16,5 8-2 15,-1-9-5-15,16 12-27 16,-7-12 1-16,15 4-2 16,-5-15-1-16</inkml:trace>
  <inkml:trace contextRef="#ctx1" brushRef="#br0" timeOffset="542335.228">11796 4442 85 0,'-16'3'35'0,"7"10"0"15,-3-7 2-15,12-6-35 16,-4 18 1-16,19-11 0 16,4-6 0-16,9-3-1 15,2-4 1-15,6-3-1 16,2-4-1-16,-1 0 1 15,-8-4 0-15,-5 2-1 16,-10 3 0-16,-14 12-1 16,-1-15 1-16,-16 14 0 15,-11 4-1-15,-6 7 1 16,-2 8 0-16,-1 8-1 0,0 4 1 15,8 4-1-15,7 3 0 16,11 1-1-16,18-1-3 16,6-18-20-16,27 9-13 15,5-21-1-15,22 1-2 16,5-14 0-16</inkml:trace>
  <inkml:trace contextRef="#ctx1" brushRef="#br0" timeOffset="543253.3199">12754 4433 70 0,'0'-21'36'0,"0"21"-1"15,-15-23 0-15,15 23-24 16,-32-4-3-16,14 12-3 15,-8 4-1-15,4 10 0 0,-2 2-2 16,4 6 1-16,3 5-1 16,4 0-1-16,5 0 0 15,13-3 1-15,7-6-1 16,8-7 0-16,7-7-1 15,6-11 1-15,4-11-1 16,4-9 0-16,-3-4 1 16,-2-7-2-16,-7-6 1 15,-7 2 0-15,-7-3 0 16,-8 3 0-16,-8 7 0 15,-6 5 1-15,-3 3 0 16,-3 9-1-16,-1 5 1 16,2 8 0-16,12-3-1 15,-10 19 1-15,16-7-1 16,4 2 0-16,9-2 0 0,7 0 0 15,7-4 0-15,4-6 0 16,3-3 1-16,3-5-1 16,-3-3 1-16,-3-4 0 15,-6 0 0-15,-4 0 0 16,-8 3 0-16,-2-1 0 15,-17 11 0-15,15-10 0 16,-15 10-1-16,-4 13 0 16,-5 4 0-16,0 7 0 15,-3 6 0-15,0 3 0 16,0 5-1-16,5-2 1 15,4-5 0-15,7-4 0 16,9-10-1-16,4-12 1 16,11-14 0-16,5-10 1 0,8-11 0 15,-2-7-1-15,4-7 1 16,-3-2 1-16,-3 1-1 15,-4 5 1-15,-12 8-1 16,-4 6 0-16,-8 12 0 16,-9 14 0-16,-5 12-2 15,-7 11 0-15,1 6 1 16,-3 5-2-16,5 8-1 15,2-5-1-15,9 2-1 16,6-18-5-16,26 2-13 16,-4-28-15-16,23 0-1 15,0-28 0-15,15-1 3 16</inkml:trace>
  <inkml:trace contextRef="#ctx1" brushRef="#br0" timeOffset="543434.338">14073 3891 104 0,'-13'7'37'16,"-12"11"2"-16,2 31-2 15,-11 5-34-15,4 15-1 16,-1 6-1-16,6 6-1 16,5 3-2-16,5-9-1 15,13 4-9-15,-7-22-24 16,20-1-2-16,-9-20 0 15,12-6-2-15</inkml:trace>
  <inkml:trace contextRef="#ctx1" brushRef="#br0" timeOffset="543637.3583">13816 4328 102 0,'-28'-6'40'16,"13"16"1"-16,0-6-2 15,19 9-34-15,7-5-3 16,15-5-2-16,13 2-2 15,4-9-4-15,18 11-13 16,-9-20-19-16,19 11 0 16,-18-11-1-16,9 10-2 15</inkml:trace>
  <inkml:trace contextRef="#ctx1" brushRef="#br0" timeOffset="544214.416">14179 4442 96 0,'-25'18'39'0,"16"7"0"16,0-14-1-16,19 5-34 15,6-10-2-15,11 0 0 16,9-10-1-16,9-1 1 16,1-6 0-16,4-4-2 15,-6-2 1-15,-4-2 0 16,-10-2 0-16,-9 0 0 15,-14 0 0-15,-7 5 0 16,-16 2 0-16,-3 7 0 16,-11 7-1-16,-5 8 1 15,-3 8-1-15,1 10 0 16,4 4 0-16,5 5 0 0,10 2 0 15,7-4 0-15,16-3 1 16,11-6-1-16,13-11 0 16,11-8 1-16,4-9 0 15,7-10-1-15,-2-3 1 16,-1-2-1-16,-5-2 1 15,-7 2-1-15,-8 6 0 16,-8 7 0-16,-9 13 0 16,-10 7 0-16,-6 14 0 15,-4 6-1-15,0 8 1 16,-3 3-1-16,1 0 1 15,1-4 0-15,5-7 0 0,0-9 0 16,5-11 1-16,0-14 0 16,6-12 0-16,-1-8 0 15,2-12 0-15,0-4 0 16,4-6 0-16,0-4 0 15,0 1 0-15,3 2-1 16,0 9-1-16,2 3-1 16,2 10-3-16,1-6-9 15,18 25-16-15,-10-11-10 16,18 14-1-16,-5-9 0 15,17 11 0-15</inkml:trace>
  <inkml:trace contextRef="#ctx1" brushRef="#br0" timeOffset="544884.483">15413 4563 85 0,'31'9'36'15,"-8"-16"1"-15,10 3-1 16,4-12-32-16,5-1-1 15,-3-6 1-15,0 1-1 16,-9-6 0-16,-1 2-1 0,-14-4 0 16,-8 3 1-16,-12 4-1 15,-8 3 1-15,-9 4-2 16,-7 9 2-16,-6 9-2 15,-4 13 0-15,-4 12 1 16,6 7-2-16,5 10 1 16,6 2-1-16,10 4 0 15,14-4-1-15,16-6 1 16,14-7-1-16,14-13-1 15,14-12-2-15,15-4-3 16,-1-24-7-16,17 8-24 16,-13-21 1-16,4 6-2 15,-15-14 1-15</inkml:trace>
  <inkml:trace contextRef="#ctx1" brushRef="#br0" timeOffset="545237.5183">16140 4368 98 0,'-16'20'37'15,"-10"-2"2"-15,8 14-1 16,-11 2-33-16,12 2-1 15,-1-3-2-15,4 2 0 16,3-4 0-16,2-3-1 16,5-8 0-16,4-2 0 15,0-18 0-15,9 6 0 16,4-14 0-16,2-9 0 15,4-5 0-15,1-7 0 16,3-4 0-16,0-4 0 16,4 0 0-16,-4 4-1 0,-3 4 0 15,-3 6 0-15,-2 9 0 16,-3 9 0-16,-12 5 0 15,15 25-1-15,-13 1 0 16,-2 8 0-16,0 2 0 16,3 6-2-16,2 1-1 15,3-8-2-15,10 7-5 16,-5-29-20-16,18 5-7 15,-3-19 0-15,10 0-2 16</inkml:trace>
  <inkml:trace contextRef="#ctx1" brushRef="#br0" timeOffset="546359.6305">16501 4453 100 0,'-20'20'38'16,"-4"-7"1"-16,10 12-1 15,2-2-35-15,13-2 0 16,8-5-1-16,13-3-1 15,8-7 1-15,13-9-1 16,3-6 0-16,6-6-1 16,-2-7 1-16,-1-7 0 15,-10-2-1-15,-7-2 1 16,-10 0-1-16,-16 1 1 15,-9 3 0-15,-11 5 0 16,-7 6 0-16,-8 8-1 16,-5 10 1-16,-1 8-1 0,-3 11 0 15,5 9 0-15,6 4 0 16,8 7 0-16,11-1 0 15,12 0 0-15,13-7 0 16,13-4 0-16,11-10 0 16,9-8 0-16,7-11 0 15,2-6 0-15,-1-7 0 16,-6-7 0-16,-8-2 1 15,-3 0-1-15,-11 2 0 16,-11 1 0-16,-4 7 0 16,-15 14 0-16,0 0 0 15,0 0 0-15,-16 17 0 16,-1 11 0-16,-3 4-1 15,1 5 1-15,-1 1-1 16,5 2 2-16,2-7-2 0,5-5 1 16,8-12 0-16,0-16-1 15,22-2 1-15,-5-18 0 16,4-9 0-16,1-7 0 15,1-6 0-15,-1-4 0 16,1 2 0-16,-6 3 1 16,-5 10-1-16,-2 5 0 15,-3 10 0-15,-7 16 0 16,0 0 0-16,14 0 0 15,-7 11 0-15,6 2-1 16,4 1 1-16,5 2 0 16,4-5 0-16,4-1 0 15,4-5 0-15,-2-1 0 16,1-9 1-16,-4-2-1 0,-5-3 0 15,-4-2 1-15,-7-2-1 16,-8-2 0-16,-5 0 1 16,-5 5-1-16,-10 3 1 15,-5 5-1-15,-3 7 0 16,-3 7 0-16,1 8 0 15,0 7 0-15,3 5 0 16,8 4 0-16,5-2 0 16,9-1 0-16,8-7 0 15,7-4 0-15,5-12 0 16,7-10 0-16,2-11 1 15,0-6-1-15,0-6 1 16,-3-5-1-16,-3 1 0 16,-4 0 0-16,-5 5 0 0,-4 8-1 15,-10 15 0-15,0 0 0 16,-7 29 0-16,-5 10 0 15,-7 18 0-15,-4 13 0 16,-4 11 0-16,1 8 1 16,-6 3 0-16,1-2 0 15,1-6 1-15,3-10-1 16,4-19 2-16,5-12-2 15,5-20 2-15,1-15-2 16,12-8 0-16,-2-30 0 16,7-3-1-16,4-11 3 15,1-9-4-15,3-13 0 16,7-7-3-16,1-10-2 0,12 15-11 15,-17-16-11-15,18 23-10 16,-13-2-1-16,9 19-1 16</inkml:trace>
  <inkml:trace contextRef="#ctx1" brushRef="#br0" timeOffset="547027.6969">17862 4443 82 0,'0'0'37'16,"6"-24"1"-16,-6 24 0 16,-7-19-32-16,7 19-2 15,-10 7 0-15,2 13 0 16,-3 8-1-16,2 6 0 15,-3 7 0-15,5 0-1 16,3 3-1-16,4-6 1 0,3-7-1 16,8-8 0-16,1-15 0 15,9-7 0-15,2-9-1 16,5-8 1-16,0-9 0 15,0-7-1-15,0-3 0 16,-2-3-1-16,-3 4 1 16,-3 4-1-16,-5 7 1 15,-7 8-1-15,-8 15 1 16,0 15-1-16,-9 17 1 15,-4 17-1-15,-4 17 1 16,-4 13 0-16,-3 11 1 16,-1 9-1-16,-2 2 1 15,2-4-1-15,2-6 2 16,1-9-1-16,0-14 1 0,-3-13-1 15,-1-15-1-15,3-15 1 16,-6-17-2-16,1-14-1 16,-1-10-4-16,-6-26-12 15,19 3-17-15,-10-23-4 16,13-6-2-16,1-18-1 15</inkml:trace>
  <inkml:trace contextRef="#ctx1" brushRef="#br0" timeOffset="547468.7414">18811 3960 82 0,'20'-17'39'0,"-20"17"-2"0,0 0 2 16,-10 37-34-16,-2 6 0 15,-8 14-1-15,1 9-3 16,-4 7 1-16,-1 6-1 15,4 0 0-15,5-3-2 16,5-5-2-16,5-12-4 16,18 1-22-16,-6-22-10 15,16-5 1-15,0-21-2 16</inkml:trace>
  <inkml:trace contextRef="#ctx1" brushRef="#br0" timeOffset="547844.7788">19018 4471 89 0,'-16'11'39'16,"9"10"-1"-16,-3-9 1 16,10 5-36-16,7-6 0 15,10-1-1-15,9-7-1 16,7-3 1-16,5-8-1 15,4-5 0-15,1-5 0 16,-4-4 0-16,-5-2 0 16,-7-4 0-16,-11 0-1 15,-10 3 2-15,-12 1-2 16,-9 7 0-16,-8 3 0 15,-5 9 0-15,-8 7 1 16,-1 10-1-16,-1 10 0 0,1 7 0 16,6 3 0-16,6 7 0 15,11 3 0-15,9-4-2 16,15 0 0-16,11-8-3 15,20 0-2-15,1-22-14 16,22 7-17-16,-6-19-1 16,12 3-1-16,-8-17 2 15</inkml:trace>
  <inkml:trace contextRef="#ctx1" brushRef="#br0" timeOffset="548159.8105">19628 4404 89 0,'-14'-13'37'0,"14"13"1"16,-19-2-1-16,7 13-33 0,3 4-1 15,5 11 1-15,-5 4-2 16,3 6 0-16,-1 0 0 16,2 5 0-16,2-2-1 15,2-3 0-15,1-7 0 16,2-6 0-16,7-8-1 15,4-11 1-15,5-11-1 16,7-7 0-16,1-9 0 16,3-8 0-16,0-6 1 15,0-3-1-15,-2-2-1 16,-6 0 0-16,-4 6 0 15,-4-1-3-15,-3 13-1 16,-5-7-7-16,13 23-24 16,-15-6-1-16,11 17-2 0,-14-3 0 15</inkml:trace>
  <inkml:trace contextRef="#ctx1" brushRef="#br0" timeOffset="548566.8512">20038 4437 79 0,'0'0'38'0,"1"11"-1"16,-1-11 2-16,0 0-33 15,15 2-2-15,-1 1-1 16,1-1 0-16,7 0 0 15,1-3-1-15,5-3-1 16,-1 1 0-16,-1-3 0 0,-3-3 0 16,1-2 0-16,-7-1 0 15,-4-2-1-15,-9-2 0 16,-5-3 1-16,-7 2-1 15,-6 6 0-15,-4-1 0 16,-8 12 1-16,-3 7-1 16,-3 9 1-16,-5 12 0 15,2 12-1-15,2 5 1 16,5 4-1-16,7 2 0 15,11-2 0-15,13-8-1 16,11-8-2-16,19-10-1 16,9-23-6-16,29 5-20 15,-5-26-9-15,15-3 0 0,-11-19-1 16</inkml:trace>
  <inkml:trace contextRef="#ctx1" brushRef="#br0" timeOffset="548799.8744">20851 3903 104 0,'-6'13'40'16,"-15"6"1"-16,7 24-1 16,-16 5-36-16,9 13-1 15,-3 6 0-15,2 8-1 16,-3 4-1-16,3 3-1 15,3-4 0-15,1-3-2 16,4-4-1-16,3-15-5 0,14 3-16 16,-9-26-17-16,16-5 0 15,-10-28-2-15,31 5 0 16</inkml:trace>
  <inkml:trace contextRef="#ctx1" brushRef="#br4" timeOffset="746712.4852">12949 7208 69 0,'0'0'36'0,"-23"-11"-2"16,5 10 0-16,-13-5-23 0,5 10-2 15,-13-2-1-15,4 11-2 16,-4 1 0-16,3 11-4 15,-1 0 1-15,5 9-2 16,2 2 1-16,9 3-3 16,7 0 2-16,10-5-2 15,11-7 0-15,5-8 2 16,13-7-1-16,10-13 0 15,6-13 1-15,8-8-1 16,0-13 1-16,1-6 2 16,-2-7-2-16,-6 0 2 15,-4-2-2-15,-8 2 1 16,-9 7-1-16,-6 5 2 15,-10 12-3-15,-2 10-1 0,-3 14 2 16,-8 27-4-16,1 15 2 16,-1 19-1-16,-1 20 1 15,-2 17-1-15,3 12 1 16,-1 6 0-16,0 4-1 15,-2-6 2-15,1-8 0 16,-3-11 0-16,-3-14 0 16,-6-13 1-16,-6-16 0 15,-5-10-1-15,-7-20 1 16,-4-14-1-16,-2-13-2 15,0-19-3-15,8-12-6 16,1-25-27-16,26-3-1 16,5-21 0-16,22 2-1 15</inkml:trace>
  <inkml:trace contextRef="#ctx1" brushRef="#br4" timeOffset="746930.4198">13419 7265 93 0,'-2'24'38'0,"2"16"-2"16,-16 2 2-16,6 16-24 16,-8-1-13-16,7 4-1 15,0-3 0-15,3-5 0 16,8-7-3-16,4-18-6 15,12-9-28-15,3-23-2 0,15-13 1 16,-4-23-2 0</inkml:trace>
  <inkml:trace contextRef="#ctx1" brushRef="#br4" timeOffset="747087.3726">13495 6942 106 0,'-18'5'35'0,"0"4"-1"16,8 5-6-16,23 8-51 15,-10-10-13-15,17 7 1 16,-1-9-1-16,13 4 1 16</inkml:trace>
  <inkml:trace contextRef="#ctx1" brushRef="#br4" timeOffset="747357.2916">13840 7214 91 0,'8'46'35'16,"-12"-2"2"-16,4 9 0 15,-14-4-29-15,13 6-3 16,-9-12-1-16,9 0 0 15,1-9-1-15,3-7-1 16,7-13 0-16,7-11-1 16,7-10 0-16,7-15-1 15,-1-8 1-15,5-8-1 16,-3-7 0-16,-1-8 0 15,-5-4-1-15,-6 0 0 16,-4 5-3-16,-13-1-4 16,7 20-17-16,-15-4-13 0,6 18 0 15,-6 5 0-15,5 14 1 16</inkml:trace>
  <inkml:trace contextRef="#ctx1" brushRef="#br4" timeOffset="747583.2239">14287 7220 95 0,'21'7'38'0,"-21"-7"1"15,20-3 0-15,-22-9-30 16,2 12-2-16,0 0-1 16,0 0-5-16,5 24 1 15,-7-2-2-15,-2 7 0 16,-2 9-1-16,-2 2 0 15,1 5-1-15,0 1-2 0,1-12-1 16,13 5-14-16,-4-25-20 16,17-7 0-16,1-20-1 15,11-3-1-15</inkml:trace>
  <inkml:trace contextRef="#ctx1" brushRef="#br4" timeOffset="748424.9713">14488 6979 114 0,'-5'17'39'16,"5"-17"1"-16,-2 30-1 16,11-16-37-16,7 1-1 15,6 1 1-15,2 6-1 0,-1 1 0 16,-4 7-2-16,-2 7 0 15,-6 2 0-15,-10 5 1 16,-6 1-1-16,-2-1 1 16,-6-4-1-16,1-6 0 15,2-9 2-15,3-10-1 16,7-15 1-16,10-6-1 15,9-13 1-15,5-13 0 16,4-7 1-16,4-6 0 16,3-4 0-16,2-1-1 15,-4 6 1-15,-5 6-1 16,-6 11 1-16,-7 15-2 15,-5 13 0-15,-4 13 0 16,-8 16-2-16,-2 10 0 0,1 5 0 16,0 6 0-16,6-1-3 15,6-2 1-15,6-10-3 16,14 0-2-16,2-25-5 15,17 2-24-15,-10-19 0 16,13-1 0-16,-6-17 1 16,1 0 25-16,-9-13 10 15,-11-5 6-15,-3 8 8 16,-23-10 25-16,2 14 1 15,-21 0 1-15,0 14 2 16,-14 1-25-16,-2 23-9 16,-3 7-2-16,3 9-2 15,2 4-1-15,9 6-1 0,10-4-1 16,11-1 0-16,13-7 0 15,12-9 2-15,8-9-1 16,8-10 0-16,4-9 0 16,6-9 0-16,-2-11 0 15,-1-6 0-15,-4-3 0 16,-5-1 0-16,-4 4-1 15,-11 6 1-15,-4 5-2 16,-7 16 2-16,-10 12-2 16,-9 30-1-16,-2 15 1 15,-9 19-1-15,-4 19 1 16,-3 17-1-16,-5 8 1 15,-1 9 0-15,0-4 1 16,3-7-1-16,-1-13 2 16,0-11-2-16,2-22 2 0,4-15-2 15,-3-16 1-15,4-19-3 16,-2-12-1-16,0-21-3 15,8 2-17-15,-7-32-15 16,7-7-1-16,-1-24-2 16,10-12 1-16</inkml:trace>
  <inkml:trace contextRef="#ctx1" brushRef="#br4" timeOffset="749032.7888">16417 7355 45 0,'4'-19'17'0,"0"-4"14"16,11 4 4-16,-6-11-7 15,14 10-3-15,-14-16-10 16,10 13-5-16,-13-7-2 16,3 11-1-16,-11-1-3 15,-3 7-1-15,-8 5 1 0,-5 8-1 16,-10 8 0-16,-3 7 0 15,-4 10-1-15,-2 7-2 16,3 4 1-16,4 2-1 16,6 0 1-16,10-1-1 15,8-7 1-15,13-6-2 16,11-9 2-16,8-11 0 15,8-9 0-15,5-9 0 16,3-12 0-16,-2-1 1 16,-1-9-1-16,-7 1 1 15,-3 0-2-15,-10 6 0 16,-4 5 0-16,-10 6 0 15,-5 18 0-15,0 0 0 16,-9 20 0-16,-1 6 0 16,-1 7-2-16,2 3-1 0,4 4-1 15,5-7-2-15,12 2-1 16,4-15-7-16,28 0-19 15,-7-21-6-15,18 1 0 16,-7-16-2-16</inkml:trace>
  <inkml:trace contextRef="#ctx1" brushRef="#br4" timeOffset="749505.647">17026 7120 109 0,'0'-13'40'0,"-14"0"-1"16,14 13 0-16,-22 4-34 15,9 9-1-15,-1 7-1 16,2 11-1-16,0 4-1 0,4 4-1 15,0 0 1-15,7 2-1 16,5-7 0-16,6-4 0 16,3-8 0-16,8-12 0 15,6-8 0-15,3-9 0 16,4-12 1-16,2-8 0 15,-2-8-1-15,2-4 1 16,-3 0 0-16,-8-1 0 16,-5 8-1-16,-4 3 1 15,-5 13-2-15,-11 16 1 16,0 0 0-16,-3 10 0 15,-4 17 0-15,0 3-1 16,3 5 1-16,0 0-1 16,5 2 1-16,6-3 0 0,6-7 0 15,4-7 0-15,8-12 0 16,4-9 1-16,2-12-1 15,3-9 2-15,-2-7-2 16,-2-7 2-16,-3-7-2 16,-8-3 0-16,0 1-2 15,-10 2 0-15,-3 11-2 16,-7-1-5-16,11 27-14 15,-12-8-15-15,2 14-3 16,10 11 1-16,9 8 0 16</inkml:trace>
  <inkml:trace contextRef="#ctx1" brushRef="#br4" timeOffset="753324.501">17965 7269 62 0,'0'0'39'0,"-23"-13"-4"16,7 13 5-16,-9-8-13 15,0 14-21-15,-8 5-1 16,4 7-2-16,-6 6 2 16,2 6-3-16,2 0 1 15,6 5-1-15,5-5 0 16,11-2-1-16,10-10 0 0,14-9 0 15,12-10-1-15,10-11 1 16,10-7-1-16,5-5 0 16,2-8 0-16,-1 0 2 15,-7 1-2-15,-8 5 1 16,-10 3-1-16,-8 10 0 15,-20 13 0-15,10-5 1 16,-18 17-1-16,-3 3-1 16,-3 9 1-16,-1 2-1 15,5 4-1-15,6-6-2 16,12 2-2-16,2-15-8 15,27 2-22-15,-3-15-3 16,16-1 1-16,-4-15-1 16</inkml:trace>
  <inkml:trace contextRef="#ctx1" brushRef="#br4" timeOffset="753714.384">18459 7242 103 0,'-12'-15'38'16,"12"15"2"-16,-32 0-2 16,16 14-32-16,-5-1-2 15,3 11-1-15,6 0-1 16,5-1 0-16,9-1 0 15,11-6-1-15,8-5 1 16,10-7-1-16,6-9 0 16,6-9-1-16,3-6 1 15,-1-6 0-15,-2-6-1 16,-1 1 1-16,-8 0-1 15,-7 4 1-15,-7 5-1 0,-3 8 1 16,-17 14-1-16,12 22-1 16,-14 16 1-16,-11 22 0 15,-6 22 0-15,-6 20-1 16,-8 8 1-16,-5 14 1 15,-7-1 0-15,1-7-1 16,-3-13 1-16,-1-16-1 16,-1-23 0-16,4-20 0 15,4-23 0-15,2-23-5 16,7-11-4-16,-6-29-22 15,21 0-9-15,-5-22-1 16,17-5-1-16,-1-16 0 16</inkml:trace>
  <inkml:trace contextRef="#ctx1" brushRef="#br4" timeOffset="758136.0571">19595 6784 90 0,'7'-18'36'15,"-7"-6"2"-15,6 9 0 16,-14 2-32-16,8 13-1 16,0 0 0-16,2 12 0 15,-6 13-1-15,5 15-1 16,-4 9-2-16,2 10 0 15,1 6-1-15,3 8 0 16,-2 0-1-16,-1-4-1 16,4 0-2-16,-2-18-4 15,13 6-15-15,-12-21-15 16,11-6 0-16,-8-19-1 15,5-4 1-15</inkml:trace>
  <inkml:trace contextRef="#ctx1" brushRef="#br4" timeOffset="758309.0052">19536 7273 91 0,'-26'-15'37'0,"-6"-1"0"15,13 7 2-15,-1-4-32 16,20 13-2-16,-1-15-1 16,18 6-1-16,11-5-3 15,10-7-3-15,14-1-3 16,-2-14-22-16,16 3-9 15,-8-7 0-15,7 3-1 16,-12-8 1-16</inkml:trace>
  <inkml:trace contextRef="#ctx1" brushRef="#br4" timeOffset="758699.8879">20017 6666 105 0,'0'0'37'16,"-19"16"3"-16,12 6-3 15,-9 5-32-15,6 8-2 16,-2 4 1-16,5 11-1 15,-2 4 0-15,1 5 0 16,0 0-2-16,2 4 1 16,-1-7-1-16,4-2 0 15,0-8 0-15,4-8-1 16,4-10 0-16,5-13-1 15,6-13 1-15,8-13 0 16,4-13 1-16,2-7 0 16,3-6-1-16,0-4 1 15,-4 3-1-15,-5 4 2 0,-3 9-2 16,-9 14 1-16,-12 11-1 15,4 18 0-15,-8 12 0 16,-5 11 0-16,1 5 0 16,1 3-2-16,5 4 0 15,3-8-3-15,13-1-1 16,1-22-13-16,26 0-18 15,-8-19-3-15,15-4 0 16,-5-15-2-16</inkml:trace>
  <inkml:trace contextRef="#ctx1" brushRef="#br4" timeOffset="759028.7888">20479 7198 110 0,'-13'28'38'15,"-4"-6"0"-15,16 5 0 16,9-7-35-16,5-2-2 15,9-10 1-15,8-10-1 16,8-10 0-16,6-8 2 16,1-8-2-16,-3-3 1 15,-5-5-2-15,-11 2 2 16,-10-1-1-16,-12 8 1 15,-13 10-1-15,-13 13 0 16,-13 10 1-16,-8 15-1 16,-4 13 0-16,1 7 0 15,0 6 0-15,11 4-1 16,15 0 0-16,15-6-3 0,24-7-2 15,12-25-14-15,35 3-19 16,5-22-2-16,23-3-2 16,1-17-1-16</inkml:trace>
  <inkml:trace contextRef="#ctx1" brushRef="#br4" timeOffset="759983.5027">21479 6844 99 0,'-15'-1'36'0,"15"1"1"16,-19-11 0-16,26-1-33 15,5-7-1-15,12-1 0 16,7-7 0-16,11 2 0 0,3-2-1 16,6 6 0-16,-3 4 1 15,-2 10-2-15,-10 9 1 16,-11 17 0-16,-15 13-1 15,-17 14 1-15,-18 11 0 16,-9 10 0-16,-9 4 0 16,-8 6 1-16,0-2-2 15,2-5 0-15,9-9-1 16,12-13 1-16,14-9-1 15,13-12-1-15,15-11-1 16,11-14-2-16,20-3-4 16,-1-20-25-16,25 10-7 15,-7-15-1-15,10 6-1 16</inkml:trace>
  <inkml:trace contextRef="#ctx1" brushRef="#br4" timeOffset="760480.3536">22189 7178 105 0,'0'0'38'0,"12"3"0"15,4 2-10-15,-1-13-23 16,7 3-1-16,1-6 1 16,2-1-3-16,2-6 1 15,-1 2-2-15,-3-2 0 16,-1-1 0-16,-8-2 0 15,-6 2 0-15,-7 0 0 16,-8 3 0-16,-9 7 0 16,-6 4 1-16,-8 9 0 15,-4 7 0-15,-2 9 0 16,1 10-1-16,3 3 1 15,3 10-1-15,8 0-1 16,13-2-1-16,9-5 0 0,17-9-2 16,16-10-2-16,10-26-21 15,27-2-12-15,2-21-2 16,14-7 0-16,-5-18 1 15</inkml:trace>
  <inkml:trace contextRef="#ctx1" brushRef="#br4" timeOffset="760667.2971">22814 6614 113 0,'-41'33'40'0,"3"21"2"16,-10 5-3-16,11 12-33 15,-1 5-5-15,11 6 1 0,7-3-3 16,9-6-2-16,14-5-2 15,5-20-12-15,19 1-22 16,0-21-2-16,12-7 1 16,-3-20-2-16</inkml:trace>
  <inkml:trace contextRef="#ctx1" brushRef="#br4" timeOffset="761012.1939">22845 7080 110 0,'-7'16'39'0,"-4"-4"0"15,12 8 1-15,2-7-37 16,15-3 0-16,10-10 0 0,9-3 0 16,6-9-1-16,3-3 0 15,2-8-1-15,-1-3 0 16,-8-1 0-16,-7-2 0 15,-12 0 0-15,-10 2-1 16,-11 4 1-16,-13 6 0 16,-10 6 0-16,-9 6 0 15,-5 10 1-15,-5 8-2 16,3 9 0-16,0 7 0 15,7 7 0-15,9 2 0 16,13 0 0-16,11-2 0 16,16-4-3-16,11-15-9 15,26 6-22-15,-5-18-7 16,23 0 1-16,-3-17-2 15</inkml:trace>
  <inkml:trace contextRef="#ctx1" brushRef="#br4" timeOffset="761230.1286">23526 6936 120 0,'-42'-2'41'16,"5"16"1"-16,-12 0-1 16,13 4-35-16,-1 12-3 15,8 5-1-15,11 0-2 16,10 0 0-16,17-5 0 15,13-8 0-15,17-7-2 16,5-15-5-16,21 2-13 16,-8-24-19-16,14-2-2 15,-10-18 0-15,7-1 1 0</inkml:trace>
  <inkml:trace contextRef="#ctx1" brushRef="#br4" timeOffset="761418.0719">23906 6531 90 0,'-13'10'39'16,"-8"9"3"-16,3 24 0 15,-10-4-11-15,8 22-26 16,2 4-3-16,4 5 2 16,4 2-4-16,5-4-2 15,5-3-2-15,2-14-4 16,18 7-26-16,-13-26-8 15,10-1 1-15,-17-31-2 16</inkml:trace>
  <inkml:trace contextRef="#ctx1" brushRef="#br4" timeOffset="762452.7617">23744 6942 118 0,'-20'-4'40'15,"20"4"1"-15,0 0-1 16,25 0-37-16,0-5-1 15,11-1 1-15,3-3 0 16,4 2-1-16,-3-2 1 16,0 3-3-16,-7 4 0 15,-5 5 0-15,-9 6 0 16,-10 5 0-16,-9 7 0 15,-5 4 0-15,-4 4 0 0,0 2 0 16,-5 3 0-16,2-3 0 16,0 0 0-16,1-5 0 15,3-5 0-15,8-7 0 16,0-14 0-16,0 0 0 15,19-7 0-15,-6-14 0 16,2-5 0-16,3-7 0 16,-3-3 0-16,2-2 0 15,-5 1 0-15,-3 4 0 16,0 7 0-16,-4 5 0 15,0 8 0-15,-5 13 0 16,15-5 0-16,-15 5 0 16,25 16 0-16,-6-6 0 15,4 2 0-15,1-2 0 0,3-1 0 16,-2-2 0-16,-1 0 0 15,-5-3 0-15,-5-2 0 16,-14-2 0-16,11 2 0 16,-11-2 0-16,-11 8 0 15,0 0 0-15,-8 5 0 16,-1 5 0-16,-3 6 0 15,1 1 0-15,4 6 0 16,1 4 0-16,7-5 0 16,7 2 0-16,4-9 0 15,10-1 0-15,4-11 0 16,4-6 0-16,5-7 0 15,-2-11 0-15,3-3 0 0,-6-8 0 16,-1-2 0-16,-6-4 0 16,-1 3 0-16,-4-3 0 15,-3 3 0-15,1 3 0 16,-3 2 0-16,5 5 0 15,-3 3 0-15,5 3 0 16,1 3 0-16,3 3 0 16,0 1 0-16,0 2 0 15,1 1 0-15,-2 2 0 16,2 2 0-16,-14-3 0 15,18 13 0-15,-14-1 0 16,-4 5 0-16,-1 2 0 16,-4 5 0-16,-4-1 0 15,0 3 0-15,0-3 0 0,2-2 0 16,2-1 0-16,4-11 0 15,1-9 0-15,13 0 0 16,3-11 0-16,2-8 0 16,6-4 0-16,0-6 0 15,2 1 0-15,-1-1 0 16,-1 6 0-16,-5 8 0 15,-4 7 0-15,-15 8 0 16,15 12 0-16,-14 4 0 16,-1 5 0-16,-1 5 0 15,0-3 0-15,6 3 0 16,0-15-11-16,23 11-14 15,-17-27-5-15,31 10-4 16,-12-21-6-16,15 3-2 0,-3-13 2 16</inkml:trace>
  <inkml:trace contextRef="#ctx1" brushRef="#br4" timeOffset="762761.669">25091 6851 124 0,'-15'-16'42'0,"-4"16"1"16,-18-1-1-16,12 9-38 15,-12 4-4-15,-1 8 0 16,6 3 0-16,5 2 0 15,9-3 0-15,11 4 0 16,9-8 0-16,10-1 0 16,10-5 0-16,3-2 0 15,5-3 0-15,2-2 0 16,-6-1 0-16,-5 1 0 15,-6 2 0-15,-15-7 0 0,10 21 0 16,-17-7 0-16,-8 1 0 16,-4 2 0-16,-3 0 0 15,-4-4 0-15,7 9-14 16,-18-22-12-16,22 15-7 15,-20-16-9-15,15 4 0 16,-12-10-3-16,1 2 4 16</inkml:trace>
  <inkml:trace contextRef="#ctx1" brushRef="#br4" timeOffset="763633.4074">811 8682 75 0,'0'0'39'16,"0"-10"-1"-16,0 10 0 0,-2 18-24 16,2 6-9-16,-3 11-2 15,3 10-1-15,-1 9 0 16,-2 7-2-16,1 3-1 15,-1-8-3-15,11 4-20 16,-6-23-13-16,11-13 0 16,-4-21-2-16,14-10 1 15</inkml:trace>
  <inkml:trace contextRef="#ctx1" brushRef="#br4" timeOffset="764103.2664">863 8525 97 0,'-26'-14'38'0,"-2"-1"-1"15,13 15 0-15,0 6-34 0,15-6-2 16,0 0-3-16,15-1-3 16,11 6-3-16,-3-7 0 15,19 14-1-15,-9-5 1 16,14 11 0-16,-11-1 1 15,4 10 2-15,-7 3 3 16,-9 5 3-16,-2 4 2 16,-12-2 2-16,1 9 1 15,-15-8 2-15,4 5-1 16,-8-11 1-16,8 3 0 15,-10-16 1-15,11 3-3 16,-1-22 0-16,0 0-2 0,18-8-2 16,1-13 1-16,2-11-2 15,8-5 1-15,-3-3-1 16,3-2 1-16,-1 2-1 15,-5 6 1-15,-2 8-1 16,-7 11 1-16,-5 14-1 16,-1 12 0-16,-6 13 1 15,-2 12-2-15,2 8-1 16,-3 0-2-16,10 11-6 15,-7-17-18-15,19 5-13 16,-1-21 0-16,17-7-3 16,2-21 1-16</inkml:trace>
  <inkml:trace contextRef="#ctx1" brushRef="#br4" timeOffset="764520.1413">2590 8334 95 0,'-7'-31'38'16,"8"16"1"-16,-13 4-1 16,12 11-34-16,-19 27-1 15,8 12-1-15,-4 11-1 16,0 10 0-16,1 11-1 15,-2 11 0-15,7 1 0 16,-2-3-2-16,11-4 0 16,-1-21-8-16,15-1-25 15,-2-20-2-15,6-11 0 16,1-21-2-16</inkml:trace>
  <inkml:trace contextRef="#ctx1" brushRef="#br4" timeOffset="764695.0888">2388 8760 101 0,'-32'2'38'0,"16"8"1"16,2-5-1-16,14-5-33 16,16 10-3-16,12-16-2 15,17-4-3-15,7-14-3 16,21 3-25-16,-5-19-6 15,13 0 0-15,-6-12-2 16</inkml:trace>
  <inkml:trace contextRef="#ctx1" brushRef="#br4" timeOffset="765076.9739">3039 8223 101 0,'-24'14'39'16,"7"19"0"-16,-12 4 0 15,7 15-34-15,-3 7 0 16,4 9-1-16,3 2-1 15,3 4 1-15,2-2-2 16,6-5 0-16,5-12 0 16,9-8-1-16,2-9 1 15,3-12-1-15,5-14 0 16,5-13-1-16,2-12-1 15,2-7 2-15,3-10-1 16,-6-4 0-16,0-3 0 16,-1 4 0-16,-6 2 0 0,-2 5 0 15,-4 11 0-15,-10 15 0 16,0 0 1-16,8 22-1 15,-13 7 0-15,3 7-1 16,-1 4-1-16,5-2-2 16,7 2-3-16,-3-15-5 15,21 5-11-15,-8-26-16 16,16-2 0-16,-4-22-3 15,7-1 4-15</inkml:trace>
  <inkml:trace contextRef="#ctx1" brushRef="#br4" timeOffset="765407.8748">3363 8782 104 0,'0'19'39'0,"0"-19"0"16,10 22-1-16,5-21-34 15,12-3-1-15,3-9 0 16,7-5-2-16,-2-6 1 15,1-3-1-15,-5-4 0 16,-6 1 0-16,-9-2 0 16,-11 5 1-16,-12 1-1 15,-11 10 1-15,-10 6-1 16,-5 10 0-16,-6 10 1 15,-3 7-1-15,2 10-1 16,5 9 2-16,11 4 0 16,7 5-1-16,12-1-1 15,14-6-3-15,15 0-3 0,6-18-8 16,23 7-6-16,-6-22-15 15,19 6-7-15,-2-19-1 16,19-1 1-16</inkml:trace>
  <inkml:trace contextRef="#ctx1" brushRef="#br4" timeOffset="765880.733">4421 8532 76 0,'15'-29'39'16,"3"12"-1"-16,-9-1 0 15,5 21-21-15,-14-3-12 16,11 29-1-16,-7 3-2 15,-2 11 1-15,-2 6 0 16,5 8 0-16,-2 2 0 16,3-2-2-16,-1-6 2 15,3-9-1-15,0-11 0 16,2-10-1-16,2-15 0 15,4-11 0-15,5-14-1 0,1-11 1 16,2-7-2-16,1-8 1 16,1-2-1-16,0-4-1 15,2 8-1-15,-6 1-1 16,1 13-3-16,-7-1-9 15,12 24-19-15,-13 0-5 16,10 15 1-16,-7-4-1 16</inkml:trace>
  <inkml:trace contextRef="#ctx1" brushRef="#br4" timeOffset="766263.6181">5178 8612 87 0,'-14'-13'38'16,"0"18"1"-16,-14-3 1 15,12 14-33-15,-18 1 0 16,4 13 1-16,-5 4-2 16,9 5-1-16,0-6 0 15,10 4-2-15,6-3 0 16,9-9-2-16,10-10 1 15,9-9-1-15,11-12-2 16,4-11 0-16,8-7 0 16,-5-10 1-16,3-4-1 15,-7 0 1-15,-4 5-1 16,-7 2 0-16,-10 10 1 15,-6 8 0-15,-5 13-1 0,0 0 1 16,-14 27-1-16,5-4 1 16,3 9-2-16,1-3-1 15,10 3-3-15,2-15-8 16,25 6-11-16,-10-25-15 15,25-5 0-15,0-22-2 16,15-8 3-16</inkml:trace>
  <inkml:trace contextRef="#ctx1" brushRef="#br4" timeOffset="766451.5617">5728 8127 95 0,'-25'15'39'0,"4"32"1"15,-15 12-1-15,8 21-30 0,-6 11-6 16,12 0 0-16,5 4-2 15,10-5-3-15,10-7-1 16,7-20-9-16,22-7-22 16,-10-23-5-16,15-9 1 15,-8-24-3-15</inkml:trace>
  <inkml:trace contextRef="#ctx1" brushRef="#br4" timeOffset="766807.4549">5762 8649 100 0,'-4'20'40'0,"1"-5"0"0,17 6-1 16,-4-7-35 0,18-7-1-16,9-8 0 0,8-5-1 15,4-9-1-15,2-6 0 16,-3-4 0-16,-6-5-1 15,-8-1 1-15,-14-2-1 16,-10 2 0-16,-14 5 1 16,-12 4-1-16,-8 8 1 15,-8 9 0-15,-5 13 0 16,-2 12 0-16,1 11 0 15,3 10 0-15,8 8 0 16,8 2 1-16,13 4-1 16,10-2-1-16,13-9-3 15,17-7 0-15,8-20-7 16,23 5-11-16,-12-31-12 0,19 0-8 15,-10-21 0-15,1 0-1 16</inkml:trace>
  <inkml:trace contextRef="#ctx1" brushRef="#br4" timeOffset="767127.3589">6432 8553 104 0,'-10'5'40'0,"-14"0"1"16,5 19 0-16,-2 3-36 16,-1 6 0-16,1 4-2 15,6-1-1-15,3-2 1 16,7-7-1-16,8-7 0 15,10-10-1-15,3-11-1 16,9-9 0-16,2-11 0 16,2-9 0-16,4-6-1 0,-4-4 1 15,-3 1 0-15,-1 3 0 16,-7 5 1-16,-4 10 0 15,-6 9-1-15,-8 12 1 16,5 13-1-16,-6 9 0 16,-2 9-2-16,-1 3-2 15,6 9-4-15,-6-10-7 16,19 16-9-16,-14-26-8 15,16 9-7-15,-4-19-2 16,5-1-1-16,2-12 4 16</inkml:trace>
  <inkml:trace contextRef="#ctx1" brushRef="#br4" timeOffset="767508.2446">7116 8613 58 0,'6'-23'37'0,"-8"-6"0"16,6 12-7-16,-17-14-11 16,13 18-3-16,-17-6-5 15,3 19-3-15,-14 3-1 0,1 13-2 16,-7 10-2-16,-3 12 1 15,-2 5-1-15,7 7-2 16,2 2 1-16,8-2-1 16,13-4-1-16,11-8-1 15,16-8-1-15,12-18-6 16,23 3-14-16,-6-30-10 15,16 1-10-15,-4-18 0 16,7 1 0-16</inkml:trace>
  <inkml:trace contextRef="#ctx1" brushRef="#br4" timeOffset="767842.1444">7257 8692 96 0,'-11'28'40'0,"-3"-9"0"15,19 1 0-15,-5-20-36 16,28 10 0-16,5-20-1 15,5-5-1-15,2-8 0 16,4-4-1-16,-4-7 1 16,-7 2-1-16,-8-4 1 15,-11 5-1-15,-12 3-1 16,-8 6 1-16,-11 12 0 15,-8 11 0-15,-7 13-1 16,-5 10 1-16,-1 14 0 16,2 7 0-16,2 5 0 15,10 3 0-15,9-1-2 16,10-12-2-16,20 0-6 15,0-27-10-15,29 7-9 0,-4-27-11 16,25-1-4-16,5-21-1 16,16-1 2-16</inkml:trace>
  <inkml:trace contextRef="#ctx1" brushRef="#br4" timeOffset="768245.0235">8338 8119 89 0,'0'-26'40'16,"0"26"-1"-16,0 0 2 16,-7 16-29-16,-7 23-9 15,4 18 0-15,-3 11-3 16,1 9 1-16,3 8-1 15,0-2-1-15,6-1-2 0,5-10-2 16,15-2-7-16,-3-25-27 16,24-8 1-16,1-23-1 15,16-10 0-15</inkml:trace>
  <inkml:trace contextRef="#ctx1" brushRef="#br4" timeOffset="768613.9128">8734 8548 100 0,'-29'6'40'0,"1"14"1"15,-16-2-1-15,10 9-34 16,-8 1-2-16,7 2-1 16,5-1 0-16,11-3-1 15,8-7-1-15,15-5 0 0,14-10 0 16,10-7 0-16,8-7-1 15,5-6 1-15,3-7-1 16,0-2 0-16,-5-2 0 16,-4-2 1-16,-7 2-1 15,-7 4 0-15,-7 5 0 16,-5 5 0-16,-9 13 0 15,0 0-1-15,-3 13 1 16,-4 6 0-16,-1 9-1 16,-2 2 0-16,5 4-2 15,-1-4-1-15,11 1-2 16,-2-16-6-16,18 7-6 15,-10-29-9-15,20 6-13 16,-8-16 0-16,9 0 1 16,-5-11 1-16</inkml:trace>
  <inkml:trace contextRef="#ctx1" brushRef="#br4" timeOffset="769116.7619">9018 8537 97 0,'0'0'40'16,"-15"4"-1"-16,8 11 0 15,-5-1-34-15,6 6-1 16,-3 1-1-16,6 4 0 15,0-1-1-15,5-1 0 16,1-3 0-16,7-5-1 16,4-7 0-16,6-7 1 15,3-10-2-15,5-6 1 16,1-9-1-16,5-9 1 15,-2-6-1-15,-2 0 0 0,-2-1 0 16,-4 4 0-16,-6 7 0 16,-6 8-1-16,-12 21 1 15,0 0-1-15,-7 34 1 16,-6 9 0-16,-5 22 0 15,-3 12 0-15,2 12 2 16,-1 8-2-16,1 4 2 16,1 1-1-16,3-9 0 15,2-6 0-15,-1-16 0 16,5-14 0-16,0-17 0 15,-2-18 0-15,11-22-1 16,-15-15 1-16,11-20 0 16,1-11-1-16,4-15 0 0,2-10 0 15,9-10-2-15,5-2 1 16,2 5-2-16,7 3 0 15,6 12-2-15,-2 5-3 16,13 22-7-16,-14-6-3 16,14 34-7-16,-19-11-9 15,11 15-6-15,-11-5 0 16,4 8 2-16</inkml:trace>
  <inkml:trace contextRef="#ctx1" brushRef="#br4" timeOffset="769725.5789">9457 8644 91 0,'0'0'39'15,"-8"12"-1"-15,8-12 2 0,14 2-32 16,10-3-4-16,6-5 0 16,11 0-2-16,0-5 1 15,5-3-2-15,-4-2 1 16,-1-1-1-16,-6-3 0 15,-11 1-1-15,-11-1 1 16,-10 3-1-16,-10 1 1 16,-8 6-1-16,-10 6 0 15,-4 9 0-15,-7 9 1 16,-2 8-1-16,-3 9 1 15,8 6 0-15,2 4-1 16,11 1 2-16,9-2-2 16,15-3 1-16,13-12 0 15,12-7 0-15,13-10-1 16,9-12 0-16,5-8 1 0,7-8-1 15,-5-1 0-15,-5-5 0 16,-9 2 0-16,-7 4 1 16,-12 4-1-16,-8 7 0 15,-17 9 0-15,0 0 0 16,-14 27 0-16,-3-1 0 15,-2 5 1-15,-2 5-1 16,4-1 2-16,2 1-2 16,4-6 2-16,6-7-1 15,2-7 2-15,3-16-3 16,17-8 0-16,-2-13 0 15,1-9 0-15,2-6 0 16,4-7 0-16,0-4 0 16,5-1 0-16,-4 4 0 0,1 9 0 15,1 4-2-15,0 11-2 16,-4 2-6-16,8 18-3 15,-12-5-3-15,16 26-7 16,-21-18-5-16,21 24-6 16,-16-10-6-16,14 6 0 15,-4 1 4-15</inkml:trace>
  <inkml:trace contextRef="#ctx1" brushRef="#br4" timeOffset="769875.5342">10389 8893 126 0,'-31'23'45'0,"-7"-15"-2"16,9-3-5-16,1-4-47 16,5-24-5-16,23 23-6 0,-5-43-7 15,30 27-13-15,-4-9-5 16,14 4 0-16,12-1 3 15</inkml:trace>
  <inkml:trace contextRef="#ctx1" brushRef="#br4" timeOffset="771430.0677">10896 8231 50 0,'5'-11'35'16,"-5"11"-1"-16,13-18 0 15,-13 18-19-15,0 0-5 16,0 0-3-16,0 0-2 16,9 29 0-16,-13 0-2 15,0 18 0-15,-4 13-1 16,-1 11 0-16,-5 9 1 15,0 7-2-15,-2-1 1 16,2-4-2-16,5-9-1 16,3-18-3-16,11-10-6 15,-3-26-27-15,15-10 0 16,-2-27 0-16,9-6-2 15</inkml:trace>
  <inkml:trace contextRef="#ctx1" brushRef="#br4" timeOffset="771939.9147">10622 8417 91 0,'-29'-19'38'0,"18"8"0"16,6-11 1-16,22 2-34 15,12-5 0-15,17-2-2 16,6-1 1-16,8 1-1 15,1 2-1-15,3 5-1 16,-4 3 0-16,-6 8 0 16,-10 4 0-16,-7 6-1 15,-6 6 0-15,-7 7 0 16,-7 10 0-16,-9 11 1 0,-8 12-1 15,-6 9 0-15,-6 11 0 16,-6 6 0-16,-7 3 0 16,3-1 1-16,-1-6 0 15,4-11-1-15,1-11 2 16,11-15-2-16,8-14 0 15,10-15 1-15,7-17-1 16,9-10 0-16,3-10-1 16,5-7 1-16,1-3 0 15,0 1 0-15,-3 3 1 16,-7 9-1-16,-7 9 1 15,-2 11-1-15,-17 11 0 16,10 21 0-16,-15 5 0 16,0 10 1-16,-5 9 0 0,2 3-2 15,0 4 1-15,4-5-3 16,7 1 0-16,2-14-4 15,17 3-10-15,-11-23-21 16,22-4-3-16,-7-17 2 16,13-2-2-16</inkml:trace>
  <inkml:trace contextRef="#ctx1" brushRef="#br4" timeOffset="772271.8151">11507 8704 90 0,'-17'2'37'0,"10"11"2"16,7-13-1-16,-6 24-33 15,19-13 0-15,12-2-1 16,10-7-1-16,7-3-1 0,5-9 0 16,3-5 0-16,-2-6 0 15,-5-5-1-15,-8 0-1 16,-11-1 1-16,-15 0 0 15,-14 5-1-15,-12 6 1 16,-13 10-1-16,-11 10 0 16,-6 13 1-16,-9 9 0 15,3 17 0-15,5 5 1 16,9 4-1-16,15 0 1 15,18-8-1-15,20-10 0 16,19-19-5-16,29 0-10 16,1-35-24-16,28-3-5 0,0-19 1 15,12-4-3 1</inkml:trace>
  <inkml:trace contextRef="#ctx1" brushRef="#br4" timeOffset="780804.2546">12605 8581 55 0,'0'0'37'16,"-19"-7"-2"-16,19 7 1 16,-28-8-25-16,15 10-3 0,-5-4-1 15,5 8-2-15,-9 4-1 16,3 7-1-16,-1 7 0 15,-1 7-1-15,2 3 2 16,2 6-2-16,6-1 0 16,10-3-1-16,6-7 0 15,10-12-3-15,17-8-3 16,4-21-33-16,21-7-1 15,3-18 1-15,13-8-3 16</inkml:trace>
  <inkml:trace contextRef="#ctx1" brushRef="#br4" timeOffset="781187.1396">13057 8087 88 0,'-17'5'37'15,"-9"2"0"-15,7 18 1 16,-4 10-35-16,-1 9-1 15,0 11 1-15,2 17-1 16,0 1 1-16,2 9 1 16,3-1-1-16,4-1 0 15,4-7 0-15,3-11-1 16,5-15 0-16,2-12-1 15,7-15 2-15,6-18-3 16,5-12-1-16,4-12 1 16,2-9-1-16,3-3 1 15,0-3-1-15,0 1 1 0,-4 3-2 16,-4 12 2-16,-3 7 0 15,-6 11 0-15,-11 3-1 16,12 24 0-16,-7 2 0 16,-3 5-3-16,9 4-1 15,-4-8-13-15,13 8-20 16,-3-12 0-16,13-3 0 15,-1-14-1-15</inkml:trace>
  <inkml:trace contextRef="#ctx1" brushRef="#br4" timeOffset="781578.0224">13401 8602 61 0,'-16'-18'38'16,"0"16"0"-16,-11 2 0 0,6 20-15 15,-8 0-17-15,3 12 0 16,-2 2 0-16,6 8-2 15,1-1 0-15,8-2-2 16,8-7 1-16,6-6-1 16,11-11 0-16,9-12-2 15,8-10-1-15,7-10 0 16,1-8-1-16,1-7 2 15,-2-2-2-15,-3-3 2 16,-8 1-2-16,-7 7 2 16,-11 5 0-16,-4 7 0 15,-3 17 0-15,-17-8 0 16,2 19 0-16,-2 8 0 15,1 6 1-15,2 5-1 0,5 1 1 16,7 0-2-16,6-4-1 16,8-11-3-16,15-3 0 15,2-20-14-15,19 5-18 16,-7-16-2-16,11 3-2 15,-9-12 3-15</inkml:trace>
  <inkml:trace contextRef="#ctx1" brushRef="#br4" timeOffset="781877.9324">13785 8665 78 0,'0'0'36'0,"-17"9"0"15,11 12 2-15,-14-4-30 16,12 12-3-16,-4-4 0 16,5 6-2-16,3-4 1 0,2-3-3 15,4-3 2-15,2-5-2 16,-4-16 1-16,13 9-1 15,-13-9 1-15,20-19 0 16,-10-6-2-16,-1-1 1 16,1-10-1-16,-1-5 1 15,-1-8-1-15,-1 2 0 16,2 1-1-16,-3 4 0 15,0 5 2-15,0 10-2 16,1 7 0-16,1 10-2 16,4 14-3-16,-12-4-9 15,25 25-21-15,-16-9-2 16,13 9-1-16,-5-8-1 15</inkml:trace>
  <inkml:trace contextRef="#ctx1" brushRef="#br4" timeOffset="782599.7158">14347 8677 26 0,'0'0'33'16,"0"0"1"-16,0 0 0 16,-24-25-14-16,24 25-3 15,-16-24-1-15,16 24-5 16,-28-23-2-16,11 19-2 15,-9 0-2-15,3 8 0 16,-6 6-2-16,4 9 0 16,-2 2-1-16,4 5 0 15,2 4 1-15,7 2-1 16,6-6 0-16,8 2 0 15,8-12 0-15,11-7-2 16,4-10 1-16,7-6-1 16,8-11-2-16,-2-9 2 0,2-4-1 15,-3-8 0-15,-5 1 0 16,-5-2 1-16,-7 7 0 15,-5 3 0-15,-8 6 0 16,-3 8 0-16,-2 16 0 16,0 0 0-16,-9 19 0 15,4 14 1-15,-2 17 0 16,-2 11-1-16,2 14 2 15,-4 8-2-15,2 7 2 16,-1 3-2-16,-4-5 1 16,0-3 0-16,0-14-1 15,2-11 0-15,1-12 1 0,-3-13-1 16,1-18 1-16,0-15-1 15,2-20 0-15,2-12 0 16,3-11-1-16,2-17-1 16,7-7-3-16,2-14-2 15,19 14-12-15,-10-15-11 16,21 19-11-16,-3-2 1 15,11 18-1-15,-4 5 1 16</inkml:trace>
  <inkml:trace contextRef="#ctx1" brushRef="#br4" timeOffset="782952.6098">14635 8700 91 0,'-6'11'40'0,"6"-11"0"16,-6 10 0-16,6-10-34 15,15-3-3-15,10-2 1 16,5-2-1-16,6-4-1 16,1-4 0-16,2-3-1 15,-4 0 0-15,-6-4 0 16,-7 2 0-16,-12 1 0 15,-6 4 0-15,-13 3 0 16,-8 7 0-16,-8 8 0 16,-5 7 0-16,-5 11-1 15,0 9 2-15,2 8 0 16,4 8-1-16,7-1 0 15,11-1-1-15,17-4-2 0,8-15-8 16,25 2-13-16,-4-29-12 16,25-3-8-16,-1-19 0 15,17-3-2-15</inkml:trace>
  <inkml:trace contextRef="#ctx1" brushRef="#br4" timeOffset="783686.3896">15600 8581 95 0,'-10'-13'37'16,"10"13"2"-16,-14 15-2 16,4 3-33-16,-4 2 0 0,5 10-1 15,-5 2 1-15,4 10-1 16,-1-4 1-16,8-1-3 15,-1-4 2-15,9-6-2 16,4-8 1-16,5-8-1 16,6-11-1-16,5-13 1 15,2-6-2-15,0-5 2 16,2-6-2-16,-3 0 1 15,-2-1-1-15,-4 3 1 16,-6 8-1-16,0 4 1 16,-14 16 0-16,12-8 0 15,-12 8 1-15,2 19-1 16,-2 2 1-16,0 5 0 15,1 3 0-15,4 5-1 0,3-2 1 16,2-3 0-16,4-4 0 16,5-5 0-16,5-9-1 15,4-12 0-15,1-9 1 16,1-11 0-16,-2-6-1 15,0-7 1-15,-3-5-3 16,-6-4 2-16,-3 0-3 16,-3-2 0-16,-3 8-3 15,-5-1-1-15,9 20-12 16,-16-17-12-16,16 22-8 15,-7-6-1-15,7 14 1 16</inkml:trace>
  <inkml:trace contextRef="#ctx1" brushRef="#br4" timeOffset="783883.3306">16310 8523 89 0,'2'26'38'16,"-11"-1"0"-16,3 12 2 16,-11-9-28-16,4 13-6 15,-4-3 0-15,6-1-3 16,0-5 0-16,4-4-3 15,5-4 0-15,2-11-3 16,9-2-6-16,-5-22-22 16,13-1-9-16,-5-14 1 15,9-2-2-15</inkml:trace>
  <inkml:trace contextRef="#ctx1" brushRef="#br4" timeOffset="784048.281">16260 8177 104 0,'0'0'37'16,"-7"15"-2"-16,7-15-13 16,19-6-58-16,11-2 0 15,0-10-1-15,11-2-1 16</inkml:trace>
  <inkml:trace contextRef="#ctx1" brushRef="#br4" timeOffset="784280.2115">16670 8002 107 0,'-22'31'41'0,"7"16"1"16,-10 2-1-16,5 19-36 16,-1 7 0-16,5 10-1 15,0 5 1-15,-2 4-4 16,3 1 0-16,4-3-1 15,5-9-1-15,2-14-2 16,9-12-2-16,1-31-9 16,25-5-21-16,-5-39-6 15,19-10 0-15,-5-26 0 16</inkml:trace>
  <inkml:trace contextRef="#ctx1" brushRef="#br4" timeOffset="784467.1554">17018 8013 109 0,'0'0'42'16,"3"29"1"-16,-22 24-1 15,2 24-28-15,-9 11-9 16,4 11-5-16,2-1 0 16,-1 0 0-16,7-3 0 15,0-23-18-15,17 6-13 16,-8-28-11-16,12-8 0 15,-6-19-2-15,8-9 1 16</inkml:trace>
  <inkml:trace contextRef="#ctx1" brushRef="#br4" timeOffset="784987.999">17743 8097 108 0,'0'0'39'16,"6"22"0"-16,-13 6-3 15,-1 23-34-15,-2 12 0 16,5 11-1-16,-3 9 0 15,-1 9 0-15,1-1 0 0,3-1-2 16,5-7-1-16,-3-19-8 16,17-4-26-16,-8-21-2 15,8-11 1-15,-14-28-3 16</inkml:trace>
  <inkml:trace contextRef="#ctx1" brushRef="#br4" timeOffset="785159.9475">17611 8665 118 0,'-19'-4'39'0,"19"4"1"16,-10 7-4-16,10-7-33 16,29 3-3-16,6-14-2 15,16 0-6-15,2-22-25 16,21 3-6-16,1-15-1 0,9 0 0 15</inkml:trace>
  <inkml:trace contextRef="#ctx1" brushRef="#br4" timeOffset="785511.8419">18293 8057 96 0,'-29'12'40'16,"5"23"1"-16,-10 9-2 16,8 10-23-16,-4 14-11 15,5 10-1-15,2-2-1 16,5 3 0-16,4-3 0 15,1-3 0-15,9-11-1 16,4-11-2-16,3-13 0 16,4-10 0-16,4-13 0 0,7-13 0 15,3-11 0-15,3-11 0 16,1-5 0-16,2-3 0 15,0-2 0-15,-5 4 0 16,-3 3 0-16,-4 10 0 16,-15 13 0-16,15 8 0 15,-11 12 0-15,-4 6 0 16,3 8-2-16,1-6-4 15,7 8-4-15,-6-17-17 16,23 5-9-16,-8-18-6 16,13-1 1-16,-3-16-1 15</inkml:trace>
  <inkml:trace contextRef="#ctx1" brushRef="#br4" timeOffset="785857.7381">18512 8669 104 0,'-8'20'40'0,"-2"-6"1"15,14 7-1-15,-4-21-34 16,20 13-4-16,4-11 1 16,10-6-1-16,2-6 0 15,2-5-1-15,-1-7 0 16,-6-1-1-16,-5-3 1 15,-6 1-1-15,-12 2 1 16,-11 4 0-16,-8 6 0 16,-10 8-1-16,-5 11 1 15,-4 9 0-15,-6 11 0 16,3 12 1-16,2 5 0 0,10 3 0 15,4 1-2-15,14-5 0 16,10-5 0-16,15-13-6 16,16-5-3-16,0-30-17 15,30 8-12-15,-13-20-3 16,14 0 0-16,-10-12-1 15</inkml:trace>
  <inkml:trace contextRef="#ctx1" brushRef="#br4" timeOffset="786165.6457">19072 8650 90 0,'0'0'39'16,"-30"14"0"-16,12 5 2 15,-7 1-19-15,6 9-17 0,-1 3 0 16,5 0-2 0,4 3 1-16,4-5-2 0,6-5 1 15,7-5-1-15,5-8-2 16,8-12 0-16,4-15 0 15,3-5 0-15,6-8 0 16,-1-8 0-16,-1-2 0 16,1-2 0-16,-5 5 0 15,-4 6 0-15,-7 11 0 16,-1 11 0-16,-14 7 0 15,14 13 0-15,-12 9 0 16,-1 2-4-16,7 13-7 16,-11-13-14-16,19 13-7 15,-14-16-9-15,13 1-1 16,-4-13-2-16,7-2 1 0</inkml:trace>
  <inkml:trace contextRef="#ctx1" brushRef="#br4" timeOffset="786976.4024">20144 8071 82 0,'4'-15'40'0,"-4"15"-2"0,0 0 1 16,-13 5-29-16,8 23-6 16,-1 7 0-16,1 16-1 15,-4 7 1-15,3 12-2 16,1 2 0-16,1 8 1 15,-2-3 1-15,2 3-1 16,-2-9 0-16,4-6-1 16,1-14 0-16,1-10-1 15,2-13 1-15,3-10-1 16,-5-18 0-16,19-1-1 15,-4-16-2-15,2-5 3 16,1-9-3-16,3-2 2 16,2-5-2-16,3 3 2 15,1 2-2-15,-2 3 1 16,4 7 1-16,-2 7 0 0,1 8 0 15,-3 8 0-15,3 9 0 16,-5 9 0-16,1 6 0 16,-3 3 1-16,0 3 0 15,-7 6 0-15,-7 1 1 16,-5-3-1-16,-15-1 1 15,-7-4-2-15,-13-2 2 16,-7-5-2-16,-9-4 0 16,-6-9-2-16,3-5 1 15,3-8-2-15,10-4-3 16,10-16-3-16,28 11-16 15,-5-22-7-15,32 11-10 16,3-8 2-16,21 9-1 0</inkml:trace>
  <inkml:trace contextRef="#ctx1" brushRef="#br4" timeOffset="787338.2938">20603 8777 108 0,'-8'15'40'16,"-1"-10"1"-16,10 9 0 15,-1-14-36-15,18 12-1 16,7-17-2-16,12-4 1 16,1-3-3-16,8-3 1 15,-2-3-1-15,-1-6 0 16,-8 2-1-16,-8-5 1 0,-11 3 1 15,-13 2-1-15,-10 4 0 16,-9 3 1-16,-8 8 0 16,-5 8 0-16,-6 9-1 15,-2 10 2-15,5 11 0 16,2 8 1-16,6 4-3 15,15 0 0-15,9-4 0 16,14-5 0-16,22-6-3 16,9-18-12-16,32 5-13 15,-6-30-6-15,22-1-10 16,-1-8 0-16,8-1-1 15</inkml:trace>
  <inkml:trace contextRef="#ctx1" brushRef="#br4" timeOffset="788081.0708">21748 8212 104 0,'-17'5'40'0,"1"-7"3"0,16 2-3 15,0 0-38-15,28-3 0 16,8-7-1-16,8 5 0 16,2 1 1-16,2 5-1 15,-4 5 0-15,-6 7 0 16,-9 4 0-16,-13 10 0 15,-18 7 0-15,-13 8 0 16,-15 4 0-16,-12 6 0 16,-7 1 1-16,-5 0-1 15,2-1 0-15,0 1 2 16,11-11-1-16,9-1 0 15,15-6-2-15,17-6 0 0,15-13 0 16,19-2 0 0,20-14 0-16,13-9 0 0,12-4 0 15,8-11 0-15,7-4-7 16,-2-8-1-16,10 10-14 15,-28-21-8-15,10 15-7 16,-22-11-4-16,-3 4-2 16,-16-4 3-16</inkml:trace>
  <inkml:trace contextRef="#ctx1" brushRef="#br4" timeOffset="788327.9968">22701 8099 109 0,'0'0'40'0,"-15"-6"3"0,10 22-3 15,-7 4-35-15,0 16-2 16,-5 12 0-16,-3 11 0 16,-2 10-1-16,-2 6-1 15,-2 1-1-15,2 2 2 16,3-5-2-16,8-14-2 15,10-9-1-15,3-16-5 16,21-4-15-16,-21-30-10 16,33 0-8-16,-17-21-2 15,10-2 0-15</inkml:trace>
  <inkml:trace contextRef="#ctx1" brushRef="#br4" timeOffset="788509.9422">22407 8491 119 0,'-30'-11'42'15,"30"11"1"-15,0 0-1 16,25 1-38-16,27-4-1 15,19-3-1-15,13-3-2 16,8-1-3-16,8 3-3 16,-5-13-9-16,8 21-14 15,-33-15-9-15,2 11-6 16,-23-4-1-16,-6 4 1 15</inkml:trace>
  <inkml:trace contextRef="#ctx1" brushRef="#br4" timeOffset="797601.2139">1514 9331 31 0,'0'0'30'16,"4"-19"2"-16,-4 19 0 16,4-23-9-16,-4 23-11 15,1-12-2-15,-1 12-3 16,0 0-1-16,0 0-2 15,1 16-1-15,-1 6 0 16,-1 3-1-16,1 11 0 16,-4 9-1-16,3 9 1 15,1 3-1-15,-1 2 0 16,0 0 1-16,3-5-1 0,1-8 0 15,0-12 0-15,4-12 0 16,-7-22 1-16,19 4 0 16,-8-21-1-16,3-10 1 15,0-6-1-15,-4-7 0 16,2-1 0-16,-3 0 0 15,1 5-1-15,-4 4 0 16,1 7 0-16,0 10 0 16,-7 15 0-16,20-6 0 15,-4 13 0-15,1 6 0 16,6 5 0-16,0 3 0 15,0 1 1-15,-3 0-1 16,1-1 0-16,-10 1 1 0,-7 1-1 16,-11-3 0-16,-8-1 0 15,-11-2 0-15,-4 0-1 16,-4-3 0-16,-3-4 0 15,7 1-4-15,0-13-3 16,19 4-24-16,1-16-5 16,20 4 1-16,1-17 0 15</inkml:trace>
  <inkml:trace contextRef="#ctx1" brushRef="#br4" timeOffset="797969.1036">2010 9686 89 0,'-5'12'35'16,"5"-12"-1"-16,0 0 2 15,23-2-31-15,-3-14-1 16,8-2-2-16,-1-7 1 15,5 3-1-15,-2-6-1 16,-1 4 1-16,-7 0 0 16,-5 3 0-16,-10 4-1 15,-6 4 1-15,-1 13 0 16,-23-9 0-16,1 13 0 15,-2 8-1-15,-4 5 0 16,-1 11 0-16,3 3 1 16,4 5-2-16,7-3 1 15,8 3-1-15,9-5-1 0,11-9-3 16,14 1-7-16,1-23-24 15,19 4-3-15,0-17 0 16,13 0-2-16</inkml:trace>
  <inkml:trace contextRef="#ctx1" brushRef="#br4" timeOffset="798308.0019">2812 9504 93 0,'0'-22'36'16,"0"22"1"-16,-16-10 0 15,3 15-30-15,-10 1-1 16,0 8-1-16,-7 4-1 16,3 8-1-16,-3 0 0 15,5 2-2-15,4-1 1 16,10-4-1-16,12-2-1 15,12-10-1-15,13-4-2 16,6-14-5-16,19 7-28 16,-7-16-2-16,13 7-1 15,-11-8-1-15</inkml:trace>
  <inkml:trace contextRef="#ctx1" brushRef="#br4" timeOffset="798749.8693">3071 9503 86 0,'0'0'37'16,"5"-21"1"-16,-5 21 0 15,-2-10-28-15,2 10-1 16,-13 7-3-16,3 6-2 15,-5 2 0-15,0 9-1 16,0 2-2-16,1 3 1 0,3 2-1 16,2-1 0-16,5 0 0 15,8-6-1-15,3-6 0 16,6-9 1-16,4-8-1 15,5-9 0-15,3-9 0 16,0-5 0-16,-2-7 0 16,-1-2 1-16,-4-5 0 15,-3 5-1-15,-5 2 1 16,-3 6-1-16,-2 7 1 15,-5 16-1-15,0 0 0 16,-4 17 0-16,-2 11 0 16,1 3-2-16,0 9 0 15,0 0-1-15,8 5-2 16,-1-14-4-16,21 7-12 15,-8-28-16-15,19 2-2 0,-6-19 2 16,14-2-2-16</inkml:trace>
  <inkml:trace contextRef="#ctx1" brushRef="#br4" timeOffset="799087.7679">3492 9547 100 0,'-4'-15'38'0,"4"15"1"16,0 0-1-16,0 0-32 15,-11 10-1-15,8 11-1 16,-3 3-1-16,4 10-1 15,-4 1 0-15,4 5 0 16,-2-5 0-16,4 0-1 16,5-8 0-16,0-9 0 15,9-12 0-15,3-12 0 0,6-12-1 16,6-10 1-16,1-7-1 15,2-5 1-15,0-4-1 16,-3 3 0-16,-6 3 1 16,-2 9-1-16,-8 6 0 15,-6 10-1-15,-7 13 0 16,0 0-1-16,-1 30 0 15,-5-6-3-15,3 12-2 16,-3-5-6-16,18 14-20 16,-10-14-5-16,17 5 0 15,-4-19-1-15</inkml:trace>
  <inkml:trace contextRef="#ctx1" brushRef="#br4" timeOffset="799410.671">4120 9441 111 0,'-13'7'39'16,"-7"9"0"-16,4 21-5 16,-8-8-30-16,8 2-1 15,2-2-1-15,8-3 0 16,10-10 0-16,8-7-2 15,10-9 0-15,9-8 1 16,4-3-1-16,0-2 0 16,-3-2 1-16,-5 7 0 15,-8 5 0-15,-8 11 1 16,-9 8-1-16,-11 7 0 15,-7 6 0-15,-2 3-1 0,-3 3-1 16,2-4-3-16,9 8-11 16,-9-23-22-16,24 0-3 15,-5-16 0-15,22 1-2 16</inkml:trace>
  <inkml:trace contextRef="#ctx1" brushRef="#br4" timeOffset="799774.5618">4469 9585 112 0,'6'16'39'16,"-6"-16"0"-16,17 16-7 15,-7-11-27-15,9 3-1 16,-4-3-1-16,4-1 0 15,-1-6-1-15,4-3 0 16,-2-5-2-16,-2-7 1 16,-3-6-1-16,-2-3 0 15,-5-2-1-15,-4 0 0 16,-9 5 1-16,-4 6 0 15,-10 12 1-15,-5 14 0 16,-4 13 2-16,-4 10-1 16,3 10 1-16,1 7-1 15,7 0 1-15,9-3-3 16,14-6 0-16,9-16-7 15,24 1-12-15,-4-27-20 0,23 1-4 16,-1-18 1-16,14 1-3 16</inkml:trace>
  <inkml:trace contextRef="#ctx1" brushRef="#br4" timeOffset="800659.2962">5809 9448 89 0,'0'0'38'0,"0"0"-2"15,-5 12 1-15,-2 5-33 16,1 11-1-16,-3 7 1 16,0 8-1-16,0 4 0 15,3 3 0-15,0-4-1 16,7-5 0-16,5-11 0 15,8-11 0-15,5-16 0 0,7-13-1 16,4-12-1-16,3-8 1 16,2-9-1-16,-1-1 0 15,-2-1 0-15,-7 6-1 16,-5 6 1-16,-5 10 0 15,-15 19-1-15,0 0 0 16,0 0 2-16,-2 33 0 16,-4 0 0-16,-2 3-1 15,3 7 1-15,4 1 0 16,4-5 0-16,5-3 0 15,4-11 0-15,10-6 1 16,1-16-1-16,6-11 0 16,1-13 1-16,5-9-1 15,-4-11 0-15,-1-6-1 0,-2-3-1 16,-7-1 0-16,-3 6-2 15,-7 1-1-15,0 12-2 16,-8 2-4-16,11 23-11 16,-14-10-18-16,13 20 1 15,-13-3-2-15,20 12 2 16</inkml:trace>
  <inkml:trace contextRef="#ctx1" brushRef="#br4" timeOffset="800988.1976">6515 9628 91 0,'9'7'37'0,"9"6"0"16,-1-11 1-16,10 1-32 16,0-6 0-16,7 0-1 15,-1-7-2-15,4-4-1 16,-5-4-1-16,-2-7 0 15,-4-2 0-15,-6-3-1 16,-7-1 0-16,-11-1 0 16,-9 6 0-16,-9 10 0 15,-13 8 1-15,-5 13 0 16,-9 15 0-16,-1 13 0 15,0 10 1-15,6 9-1 16,9 3 0-16,12-2 1 16,16-4-4-16,15-13-3 15,31-1-17-15,0-28-14 0,30-3-5 16,1-20 1-16,14-4-3 16</inkml:trace>
  <inkml:trace contextRef="#ctx1" brushRef="#br4" timeOffset="801627.0059">7825 9232 88 0,'17'-18'37'15,"-12"2"0"-15,-5 16 0 16,6 13-32-16,-8 9 0 16,-5 7-2-16,0 10 0 0,-3 7-1 15,-3 10 0-15,-1 1 1 16,3 1-1-16,-3-3 1 15,3-3-1-15,5-10-1 16,2-9 1-16,6-11 0 16,4-9-1-16,7-12 0 15,5-11-1-15,3-9 0 16,4-3 0-16,1-5 0 15,1-5-1-15,1 4 1 16,-4 0-1-16,-1 5 1 16,-5 9-1-16,-1 8 0 15,-4 11 1-15,-4 6-1 16,-3 8 0-16,2 10-2 15,-2-3-2-15,9 10-6 0,-6-15-19 16,16 5-8-16,-3-14 0 16,16-1-1-16</inkml:trace>
  <inkml:trace contextRef="#ctx1" brushRef="#br4" timeOffset="802008.8913">8398 9532 90 0,'-16'-19'38'0,"4"13"-1"16,-12-7 2-16,8 21-33 15,-9-5-1-15,5 14 0 16,-4 3-2-16,2 8 0 16,3 2 0-16,4 2 0 0,4-1-1 15,5-1 0-15,6-3 0 16,7-9 0-16,7-8-1 15,5-7 0-15,10-9 0 16,2-6-1-16,3-10 0 16,2-3-1-16,-1-5 0 15,-1-1 1-15,-6 0-1 16,-5 1 0-16,-7 6 0 15,-6 4 1-15,-7 9-1 16,-3 11 1-16,-13 3 1 16,2 13-1-16,-3 6 0 15,-1 6 0-15,7 7-1 16,1-3-2-16,11 5-1 15,2-13-5-15,23 7-15 0,-5-24-13 16,16 1-2-16,-2-17 0 16,12-4 1-16</inkml:trace>
  <inkml:trace contextRef="#ctx1" brushRef="#br4" timeOffset="802347.7892">8871 9481 100 0,'0'0'38'15,"-14"-7"1"-15,14 7-1 16,-19 13-33-16,14 1-2 15,-4 4 0-15,7 8-1 16,-6 1 0-16,7 9 0 16,-4 1 0-16,4 3 0 15,1-3 0-15,5-5 0 16,5-5-1-16,4-12-1 0,8-10 1 15,6-13 0-15,8-13-1 16,0-13 1-16,4-9 0 16,-2-8-1-16,-2-3 1 15,-6-2 0-15,-8 0 0 16,-8 4-1-16,-7 8 0 15,-6 8-2-15,-8 11 0 16,-2 4-3-16,9 21-7 16,-17-3-14-16,19 25-14 15,-5-9 0-15,15 19-1 16,-2-7 0-16</inkml:trace>
  <inkml:trace contextRef="#ctx1" brushRef="#br4" timeOffset="802781.6594">9339 9498 89 0,'0'0'36'0,"-4"11"2"16,4-11 1-16,10 22-33 16,0-16-2-16,8 5 1 15,2-4-2-15,5 2 1 16,2-6-2-16,8-5 1 0,-1-6-2 15,2-3 1-15,-7-7-1 16,-1-2 0-16,-3-2 0 16,-8-1-1-16,-6 0 0 15,-11 2-1-15,-13 5 1 16,-7 3 0-16,-6 8 0 15,-10 11 0-15,-4 7 1 16,-5 15 0-16,2 7 1 16,5 9 0-16,6 5 0 15,12 1-1-15,12 0 0 16,14-11-3-16,17-1-4 15,3-25-14-15,29 3-19 16,-5-18-2-16,13-2 0 16,-2-14-1-16</inkml:trace>
  <inkml:trace contextRef="#ctx1" brushRef="#br4" timeOffset="803279.51">10686 9353 88 0,'17'-25'37'0,"-11"-2"1"16,2 16 0-16,-8 11-33 15,0 0-1-15,-19 25-1 16,6 9-1-16,-1 9-1 0,-1 7 0 15,1 8-2-15,4-2-1 16,8 4-6-16,-3-15-25 16,22 0-4-16,1-16 1 15,13-7-2-15</inkml:trace>
  <inkml:trace contextRef="#ctx1" brushRef="#br4" timeOffset="804435.1632">11874 9519 67 0,'0'0'36'15,"0"0"-1"-15,-9-10 1 16,9 23-26-16,0-13-4 15,-7 24 0-15,3-6-1 0,0 10 0 16,0 0 0-16,-1 5-1 16,-4-1-1-16,4-1 0 15,0-5 0-15,0-4-1 16,0-5-1-16,4-5-1 15,1-12 0-15,0 0 1 16,0 0-1-16,10-21 0 16,-4-1 0-16,3-4 0 15,-1-5-1-15,3-6 0 16,-1-3 0-16,3-5 0 15,2 4 0-15,0-1-1 16,2 6 1-16,3 5 0 16,-1 10 1-16,4 9 0 15,0 11 0-15,1 8 0 16,-2 8-1-16,-1 5 1 0,2 5-1 15,-4 2 1-15,-1 3 1 16,-7-1-1-16,-4-1 1 16,-11 0 0-16,-5-2-1 15,-9-2 1-15,-9 0 1 16,-4-5-1-16,-5-3-1 15,-3 0 1-15,4-6-1 16,3-2 1-16,2 1-1 16,8 0 1-16,5 7-1 15,2 4 0-15,0 10 0 16,4 9 0-16,0 9-1 15,-2 5 0-15,1 7-4 16,0-10-4-16,16 6-22 16,-6-19-9-16,14-10 3 0,-3-23-3 15</inkml:trace>
  <inkml:trace contextRef="#ctx1" brushRef="#br4" timeOffset="805133.9535">12367 9454 93 0,'13'6'38'16,"-13"-6"1"-16,1 23-1 15,-7-8-35-15,5 7-2 16,-3 3 2-16,1 6 0 0,-4 2-1 15,0 5 0 1,-5-2 0-16,2-1 0 0,-2-4 0 16,3-6-1-16,1-9 0 15,8-16-1-15,0 0 1 16,0 0-1-16,16-30 1 15,0 0-1-15,5-5-1 16,4-4 0-16,-2-2 0 16,0 4 0-16,-3 4 0 15,-2 7 0-15,-4 7 0 16,-2 6 0-16,-12 13 0 15,22-7 1-15,-12 12 0 16,4 2 0-16,4 1 0 16,3-1 0-16,5-1 0 0,-1-1 0 15,3 0 0-15,-1-2 0 16,-3-2 0-16,-2 0 0 15,-6 1 0-15,-3-1 1 16,-13-1-1-16,0 0 0 16,-1 10 1-16,-12 1-1 15,-1 0 2-15,-4 6-1 16,0 5 1-16,0 5-1 15,3 2 1-15,1 1 0 16,8 0-1-16,10-4 1 16,2-5-2-16,12-6 1 15,4-11 0-15,4-7-1 16,6-9 1-16,1-7 0 15,0-8-1-15,-8-1-1 16,-5-6 1-16,-8-1 0 0,-10 4-1 16,-3 1 1-16,-9 6-1 15,-3 3-1-15,-1 8 1 16,0-2-2-16,14 15-1 15,-12-12-3-15,25 17-9 16,-8-18-16-16,24 11-6 16,-3-12-1-16,17 2 1 15</inkml:trace>
  <inkml:trace contextRef="#ctx1" brushRef="#br4" timeOffset="805343.8905">13299 9128 103 0,'-15'5'39'0,"-7"11"0"0,3 21-3 15,-6 2-34-15,4 12 0 16,3 4 0-16,-1 8-1 16,4-1 0-16,5 0 0 15,3-3-3-15,-1-12-2 16,12 5-10-16,-7-25-21 15,12-3-4-15,-9-24 1 16,21 0-2-16</inkml:trace>
  <inkml:trace contextRef="#ctx1" brushRef="#br4" timeOffset="805725.7755">13124 9405 94 0,'0'0'39'0,"-18"15"0"15,23-1 0-15,-2-4-34 16,13-2-2-16,7-5 0 15,11-1 0-15,3-4-1 16,4-2 0-16,3-2 0 16,0 0-1-16,-3 0 0 15,-2 0-1-15,-7 3 1 16,-7 0-1-16,-4 3 1 15,-9 4-1-15,-12-4 1 16,-4 16-1-16,-8-2 0 16,-8 5 1-16,-3 5 0 15,-1 5 1-15,-3 4-1 16,4 2 1-16,6 0-1 15,6 1 0-15,9-5 0 16,10-6 0-16,9-8-2 0,11-7 0 16,5-8-2-16,1-12-2 15,3-1-3-15,-10-18-10 16,8 11-14-16,-29-14-8 15,1 10 1-15,-23-12-2 16</inkml:trace>
  <inkml:trace contextRef="#ctx1" brushRef="#br4" timeOffset="808456.9563">11043 9359 96 0,'8'-17'38'16,"7"11"1"-16,-5-10-1 15,10 4-36-15,1 0 0 16,3 3-1-16,-4 6 0 15,0 6 0-15,-6 9 0 16,-5 10-1-16,-6 6 1 16,-9 5 0-16,-6 6-1 15,-7 5 2-15,-5 3-1 16,-5-1 1-16,-4 2 0 15,1-2 0-15,2-3 0 16,4-3 0-16,10-6 0 16,5-6 0-16,14-7-2 15,13-11 0-15,13-10-2 0,11-14-6 16,19 4-29-16,-2-19-3 15,11 3 0-15,-2-11-3 16</inkml:trace>
  <inkml:trace contextRef="#ctx1" brushRef="#br4" timeOffset="809388.6767">13558 9502 60 0,'-11'-17'35'15,"11"17"1"-15,-7-15-1 16,7 15-21-16,-2-12-6 0,2 12-1 15,8-13-2-15,3 10-1 16,-1-3-1-16,7 5 0 16,1 6-2-16,1 4 0 15,-1 6 0-15,-4 9-1 16,-9 6 2-16,-8 7-1 15,-6 4 0-15,-11 4 1 16,-4-1-1-16,-4 0 1 16,-5-4-2-16,4-8 0 15,9-4-5-15,0-23-14 16,20-5-19-16,0 0 0 15,20-23-1-15,4-8 0 16</inkml:trace>
  <inkml:trace contextRef="#ctx1" brushRef="#br4" timeOffset="809883.5282">13970 9445 55 0,'0'0'38'0,"8"-20"-3"15,-8 20 2-15,0 0-13 16,0 0-18-16,-14 22-1 0,6 5-1 16,-6 4 0-16,2 9-1 15,-4 1-1-15,3 4 1 16,-1-5 0-16,3-1-1 15,3-11 0-15,7-6 0 16,3-10-1-16,-2-12 1 16,22-11-1-16,-4-8 0 15,6-9 0-15,3-6-1 16,-1-6 1-16,4-1-1 15,-4 3 0-15,-2 2 0 16,-2 9 1-16,-3 8-2 16,-8 12 2-16,-11 7-1 15,15 21 0-15,-12 3-1 16,-2 8 0-16,2 4-1 0,4 5-4 15,-1-14-10-15,17 10-21 16,-2-19-1-16,18 0-1 16,2-20 0-16</inkml:trace>
  <inkml:trace contextRef="#ctx1" brushRef="#br4" timeOffset="810192.4355">14711 9396 104 0,'-27'-13'38'16,"6"28"2"-16,-17-1-4 15,4 11-32-15,-1 4-1 16,5 6 0-16,3-2-1 16,10-2 1-16,9-5-2 0,14-6 1 15,10-7-1-15,14-7 0 16,6-6-1-16,6-2 0 15,-1-4 0-15,-1 0-1 16,-10 5 1-16,-7 4 0 16,-15 9 0-16,-10 9 1 15,-13 4-1-15,-8 4 0 16,-3 4-2-16,-3-5-1 15,14 8-16-15,-7-19-18 16,21-2-4-16,1-15 1 16,15-8-2-16</inkml:trace>
  <inkml:trace contextRef="#ctx1" brushRef="#br4" timeOffset="811235.1226">15652 9895 68 0,'0'0'34'0,"0"0"0"15,0 0 0-15,-9-10-28 16,-4-8-2-16,3 2 0 15,-9-9 0-15,-2 0-1 16,-7-9 0-16,2-4-1 16,-5-6 1-16,2-2-1 15,-3-7 1-15,8 1-1 16,0-4-1-16,7 3 0 15,7 4-1-15,5 5 0 16,8 6 1-16,7 6 0 0,5 8 0 16,8 4 0-1,5 4 1-15,1 3-1 0,5 7 0 16,-7 2 0-16,-1 9-1 15,-6 9 1-15,-9 9-1 16,-11 13 1-16,-14 11 0 16,-2 13-1-16,-11 4 1 15,0 10 1-15,-5 1-1 16,7-1 1-16,5-5-2 15,9-8 2-15,15-11-2 16,14-17 0-16,14-10-3 16,13-19-3-16,25-4-27 15,-2-24-5-15,14 0 1 16,-3-13-2-16</inkml:trace>
  <inkml:trace contextRef="#ctx1" brushRef="#br4" timeOffset="811925.9153">16245 9549 85 0,'0'0'35'16,"-26"9"2"-16,9 8-1 15,-6-2-30-15,1 10 1 16,-6 4-2-16,6 5 0 16,0 0-1-16,7 3 0 15,4-4-2-15,8-4-1 0,9-7 0 16,12-8-1-16,7-10 0 15,7-7-2-15,7-7 0 16,-1-11-1-16,4-1 0 16,-8-7 0-16,-1-1 0 15,-8-1 0-15,-7 0 1 16,-9 2 0-16,-6 5 3 15,-3 1-1-15,-3 4 2 16,-1 5 0-16,0 3 1 16,4 11-2-16,3-13 2 15,8 11 0-15,3-2-1 16,5 4 1-16,2-2-2 15,5 3 1-15,-4 3-1 16,-2 6 1-16,-3 4-1 0,-7 6 1 16,-6 1-2-16,-7 6 2 15,-5 2-1-15,-3 1 0 16,-2-1 0-16,-1-6 0 15,4-5-1-15,4-5 1 16,6-13-1-16,0 0 0 16,18-12 0-16,2-6 1 15,7-5-1-15,2-1 0 16,1-5 0-16,1 4-1 15,-4 5 2-15,-5 4-3 16,-2 3 3-16,-8 9-2 16,-12 4 1-16,15 10 0 15,-15 6 0-15,0 3 1 16,-2 8-2-16,-1-1 1 0,5 7-3 15,0-9 0-15,10 1-5 16,-12-25-14-16,39 10-16 16,-10-27 0-16,16-6-1 15,0-18 1-15</inkml:trace>
  <inkml:trace contextRef="#ctx1" brushRef="#br4" timeOffset="812121.8565">17195 9231 108 0,'0'0'38'0,"-18"-9"2"16,6 31-2-16,-16 15-31 15,6 10-4-15,-3 7-1 16,1 7-1-16,4 3-1 16,5-3-1-16,4-3-1 15,7-9-2-15,9-2-2 0,0-23-7 16,20 1-23-16,-6-20-3 15,17-7 1-15,-11-14 0 16</inkml:trace>
  <inkml:trace contextRef="#ctx1" brushRef="#br4" timeOffset="812571.7215">17284 9571 102 0,'1'-10'36'15,"-11"-1"3"-15,10 11-3 16,-25 12-30-16,14 5 1 16,1-1-4-16,7 7 1 15,6 0-2-15,1 5 1 16,8-5-2-16,8-2 1 15,3-5-1-15,3-6 0 16,3-7 0-16,3-9-1 0,-1-8 0 16,2-7 0-16,0-7 1 15,-5-2-3-15,-3-4 2 16,-3 4 0-16,-6 5-1 15,-3 9 0-15,-13 16 0 16,0 0 0-16,-3 40 1 16,-14 7 0-16,-6 21 0 15,-9 18 0-15,-4 14-3 16,-5 5 4-16,0-1-2 15,0-3 2-15,6-11-2 16,4-14 2-16,8-23-1 16,7-19 1-16,16-34 0 15,0 0 1-15,-3-29 0 0,12-15 0 16,2-15 0-16,3-11-1 15,2-12 0-15,4-8-3 16,4 4 1-16,-3 0-4 16,5 15-3-16,-8-6-18 15,10 29-14-15,-10 3 1 16,10 22-1-16,-11 5 0 15</inkml:trace>
  <inkml:trace contextRef="#ctx1" brushRef="#br4" timeOffset="813046.5789">18294 9330 106 0,'0'0'38'16,"-22"7"0"-16,11 14-3 15,-8-2-33-15,2 11-1 16,-3 7-1-16,2 6 1 16,7 4-2-16,3-3-3 15,16 9-17-15,1-22-15 16,19-4-1-16,4-18 1 15,16-9-3-15</inkml:trace>
  <inkml:trace contextRef="#ctx1" brushRef="#br4" timeOffset="813337.4917">18618 9345 108 0,'-22'14'39'16,"5"18"0"-16,-1 2-1 15,-1 12-33-15,13 0-2 16,10 5 0-16,6-6 0 15,10-5 0-15,10-11-1 16,8-12 0-16,6-15 0 16,2-11 0-16,-1-15-1 15,-2-7 0-15,-13-10 0 16,-8-2-1-16,-14-3 0 15,-13 2-2-15,-9 5 0 0,-10 4-1 16,-5 11-2-16,-6 1-6 16,16 20-26-16,-9-1-4 15,28 4 1-15,-14 17-1 16</inkml:trace>
  <inkml:trace contextRef="#ctx1" brushRef="#br4" timeOffset="814014.2886">19317 9473 98 0,'0'0'37'0,"-6"25"1"15,6-25-2-15,19 22-32 16,-4-14-1-16,12 1-1 16,2-7 1-16,4-1-1 15,1-4 0-15,-1-3 1 16,-4-1-2-16,-2 0 1 15,-11-1 0-15,-4-1 0 16,-12-2-1-16,-4 1 0 16,-5-4 0-16,-4-1 0 15,-4 2-1-15,-2 1 1 16,1 2-1-16,-2 6 0 15,4 5 0-15,1 8 1 0,1 7-1 16,4 11 0-16,-1 4 0 16,4 6 1-16,5 2-1 15,2-1-1-15,9-3-1 16,6-10-1-16,13-4-4 15,3-30-13-15,23 2-17 16,-2-23-3-16,15-7 2 16,-2-20-2-16</inkml:trace>
  <inkml:trace contextRef="#ctx1" brushRef="#br4" timeOffset="814193.2348">20070 9023 96 0,'-24'35'36'0,"-12"9"2"0,5 19-1 16,-5 8-26-16,7 5-8 15,2 2-3-15,9-3 0 16,10-1-4-16,-1-21-11 16,18 2-22-16,-1-19 1 15,14-5-1-15,0-22-1 16</inkml:trace>
  <inkml:trace contextRef="#ctx1" brushRef="#br4" timeOffset="814546.129">20107 9562 99 0,'0'0'38'0,"5"16"2"0,-5-16-2 16,30 0-33-16,-7-9-2 15,13-2 0-15,1-9-1 16,7-2 0-16,-3-1-1 15,0-3-1-15,-8 1 1 16,-8 2 0-16,-7 2 0 16,-12 3 0-16,-13 5 0 15,-11 6 0-15,-7 6 1 16,-9 7-1-16,-4 8 1 15,-1 5-1-15,-2 8 0 16,5 5 1-16,5 5-1 16,11 0 1-16,10-3-2 15,13-3-1-15,13-4-2 16,14-10-3-16,18 2-8 15,-4-19-22-15,21 3-4 0,-7-14 0 16,12 0-1-16</inkml:trace>
  <inkml:trace contextRef="#ctx1" brushRef="#br4" timeOffset="814772.0612">20750 9410 98 0,'-11'-7'39'16,"-10"-1"0"-16,6 15 1 15,-11 4-28-15,5 6-8 16,1 7 0-16,0 9-1 15,5 0-1-15,4 4 0 16,7-3-1-16,5-5 0 0,15-8-1 16,10-12-1-1,12-11-3-15,9-16-3 0,22 2-20 16,-7-27-12-16,22 0 0 15,-10-14-1-15,0 1-1 16</inkml:trace>
  <inkml:trace contextRef="#ctx1" brushRef="#br4" timeOffset="814951.0074">21217 9211 112 0,'-36'53'40'16,"7"15"1"-16,-3-8-2 15,3 7-36-15,10-4-2 16,5-3 0-16,5-7-1 15,4-8-3-15,10-3-6 0,-10-18-27 16,16-1-3-16,-11-23 0 16,14 10-1-16</inkml:trace>
  <inkml:trace contextRef="#ctx1" brushRef="#br4" timeOffset="815995.6939">20997 9471 110 0,'0'0'41'15,"0"10"-1"-15,15-2 1 16,-2-9-37-16,12 2-1 16,7-4 0-16,5 2-1 15,-3-3 0-15,3 2-1 0,-3 0 0 16,-6 4 0-16,-7 1 0 15,-6 7-1-15,-7 0 1 16,-5 7-1-16,-5 4 1 16,-5 1 0-16,-2 3 1 15,-2 3-2-15,-1-2 0 16,1-1 0-16,-2-3 0 15,4-6 0-15,2-4 0 16,7-12 0-16,0 0 0 16,0 0 0-16,15-17 0 15,-1-4 0-15,1-6 0 16,4-4-2-16,0-4 1 15,3 0 0-15,-2 1 1 16,1 4-1-16,-6 1 0 0,4 5 1 16,-2 5 0-16,0 4 0 15,5 6 0-15,0 1 0 16,4 6-1-16,-3 2 1 15,5 2 0-15,-3 3 0 16,-2-1 0-16,-2 2 0 16,-3 1 0-16,-7 0 0 15,-11-7 0-15,6 17 0 16,-12-5 0-16,-4 3 1 15,-4 1 0-15,-3 3-1 16,-1 1 1-16,0 2 0 16,0 2-1-16,6-2 1 15,1 1 1-15,6-2-2 0,4 0 0 16,6-6 0-16,2 0 0 15,6-7 0-15,-1-4 0 16,5-6 0-16,-1-5 0 16,2-4 0-16,0-10 0 15,0-2-2-15,1-6 2 16,1-1-1-16,-1-1 1 15,-4 0-1-15,0 2 1 16,-2 5 0-16,-3 3-1 16,0 6 1-16,0 4 1 15,-10 11-1-15,20-9 0 16,-6 8 1-16,2 2-1 15,1 2 1-15,4 1-1 16,-1 2 2-16,1 2-2 0,-4 2 0 16,-2 2 0-16,-3 4 0 15,-11 5 0-15,-2 3 0 16,-8 3 0-16,-7 3 0 15,-2-2 0-15,-1 3 0 16,0-5 0-16,2-2 0 16,8-8 0-16,9-16 0 15,0 0 0-15,27-14 0 16,1-10 0-16,2-4 0 15,8-5 0-15,-1 0 0 16,1-1 0-16,-8 8 0 16,-6 6 0-16,-7 10 0 15,-17 10 0-15,9 13 0 16,-13 6 0-16,-5 4 0 15,3 7 0-15,-3-2 0 0,9 2 0 16,4-13-9-16,20 5-7 16,-5-28-8-16,25 8-17 15,-3-19 0-15,16-3 0 16,-5-13 2-16</inkml:trace>
  <inkml:trace contextRef="#ctx1" brushRef="#br4" timeOffset="816295.6039">22541 9305 121 0,'-27'3'42'0,"-10"-5"-1"15,8 16 0-15,3-4-39 16,5 5-1-16,6 2 0 16,7 6-1-16,8 1 1 15,8-3 0-15,5 3 0 0,4-1 0 16,3-4 1-16,-4 1-2 15,1-3 0-15,-4-1 0 16,-4 0 0-16,-5 1 0 16,-9 3 0-16,-6 2 0 15,-10 4 0-15,-1 1 0 16,-7 3 0-16,-3 1 0 15,2 0 0-15,-1-6 0 16,15 7-18-16,-8-25-10 16,24 8-14-16,0-15 0 15,22-6 0-15,2-10 0 16</inkml:trace>
  <inkml:trace contextRef="#ctx1" brushRef="#br4" timeOffset="816439.5608">22504 9733 115 0,'0'0'43'0,"-22"-12"2"15,6 11-2-15,-11-19-34 16,9 6-9-16,5 2 0 15,4-9 0-15,9 21-13 16,0-32-21-16,9 19-10 16,-9-8 0-16,6 7-2 15</inkml:trace>
  <inkml:trace contextRef="#ctx1" brushRef="#br5" timeOffset="830287.4052">1409 12175 20 0,'2'-10'31'0,"-2"10"3"15,-11-19 0-15,11 19-18 16,-31-15 0-16,16 14-2 15,-18-9-3-15,8 11-2 16,-13-4-3-16,-2 10 0 0,-5 1-3 16,0 12 0-16,0 1-1 15,2 9 0-15,5 3-1 16,9 5 0-16,8 1 0 15,16-2-1-15,15-3 0 16,13-4 1-16,11-9-1 16,12-10 1-16,6-11-1 15,9-11 0-15,2-11 1 16,-2-8-1-16,-2-10 0 15,-3-1 0-15,-9-5 1 16,-6 2-2-16,-9 5 1 16,-6 5 1-16,-11 8-1 15,-6 9 0-15,-9 17 1 0,0 0-1 16,-6 12 0-16,0 11 0 15,-2 10 0-15,4 3 0 16,1 6-1-16,3-1-1 16,10 3-2-16,-1-10-3 15,20 4-13-15,-5-26-17 16,18 0 1-16,-4-26-2 15,14-7 1-15</inkml:trace>
  <inkml:trace contextRef="#ctx1" brushRef="#br5" timeOffset="830496.3425">2145 11557 74 0,'10'-56'38'16,"-14"14"0"-16,4 42 0 0,-23 11-29 16,6 38-2-16,-5 18-3 15,2 16-2-15,-5 15-1 16,4 11 0-16,2 4 0 15,2-3-2-15,7-9-1 16,3-12-2-16,7-13-1 16,1-20-3-16,13-8-28 15,-9-27-1-15,8-7-1 16,-6-25 1-16</inkml:trace>
  <inkml:trace contextRef="#ctx1" brushRef="#br5" timeOffset="831472.0497">1887 12032 82 0,'-23'0'38'15,"-3"1"0"-15,13 15 1 16,2 4-35-16,18-2 0 16,11-5-1-16,18-1-1 15,9-6 0-15,16-2 0 16,6-4-1-16,9-6-1 15,4-2 0-15,1-3 0 16,-7 0 0-16,-4 1 0 16,-12 2 0-16,-11 2 0 15,-13 1 1-15,-12 4-1 16,-22 1 0-16,0 0 1 15,-23 14-1-15,-7 2 1 16,-10 5-1-16,-3 7 1 16,-3 5 0-16,1 5 0 15,3 4 0-15,9-1 0 0,13-1-1 16,11-4 1-16,17-7 0 15,13-9-1-15,17-9 0 16,9-9 0-16,9-10 0 16,2-5 0-16,2-11 0 15,-6-3-1-15,-7-2 1 16,-11-6 0-16,-13 4-1 15,-13 2 1-15,-10 2 0 16,-7 3 0-16,-9 4 0 16,-2 6 1-16,-3 1-1 15,-1 8 0-15,7 1 1 16,15 4 0-16,0 0-1 0,0 0 1 15,19-4 0-15,6 5 0 16,4 2-1-16,7 2 1 16,-2-1-1-16,1 3 1 15,-5 5 0-15,-5 3-1 16,-3 3 0-16,-10 8 1 15,-1-1-1-15,-10 6 0 16,-6 1 0-16,-1-2 0 16,-5-2 1-16,3-4-1 15,2-3-1-15,2-9 1 16,4-12 0-16,0 0 0 15,20-17 1-15,-6-4-1 16,5-7 0-16,-1-3 0 16,2-6 0-16,0 1 0 15,-5 4 1-15,0 1-1 0,-5 8 0 16,0 6 0-16,-10 17 0 15,0 0 0-15,0 0 0 16,6 22 0-16,-8 3 1 16,3 0-1-16,5 3 0 15,9-6 0-15,2-7 1 16,12-9-1-16,10-9 1 15,7-12-1-15,5-10 1 16,1-6 0-16,0-5-1 16,-4 1 1-16,-9 3-1 15,-8 5 1-15,-9 7-1 16,-9 9 1-16,-13 11-1 15,0 19 0-15,-13 7 0 16,1 11 0-16,-6 5-1 0,5 1 0 16,5 6-2-16,5-6 0 15,12-5-3-15,7-18-2 16,20 0-7-16,-2-28-12 15,26 7-8-15,-7-26-4 16,13 4 0-16,-9-14 0 16</inkml:trace>
  <inkml:trace contextRef="#ctx1" brushRef="#br5" timeOffset="831787.9549">4010 12045 91 0,'7'-15'39'16,"-15"-2"1"-16,8 17 0 16,-30 3-35-16,11 9 0 15,-6 7-3-15,-2 9 1 16,0-1-2-16,4 6 1 0,2 0-1 15,9-3 0-15,6-7 0 16,12-4 0-16,12-15 0 16,11-4-1-16,8-6 0 15,4-3 1-15,-1 0-1 16,0 1 0-16,-7 6 1 15,-7 7-1-15,-12 10 0 16,-12 12 1-16,-15 4-1 16,-5 9 1-16,-9 2-2 15,-3 0 1-15,2 0-1 16,-2-7-2-16,12-4-4 15,-1-21-10-15,25 11-15 16,-6-21-8-16,14-8-2 0,-2-11-2 16</inkml:trace>
  <inkml:trace contextRef="#ctx1" brushRef="#br5" timeOffset="832810.648">5254 12093 52 0,'15'-10'37'0,"-8"-8"0"15,4 7 0-15,-16-9-16 16,5 9-14-16,-12-1-1 16,-1 6-2-16,-11 3 1 15,-2 9-1-15,-13 5-1 0,1 15 0 16,-8 6 0-16,1 9 0 16,-2 4-1-16,6 6 0 15,4-2-1-15,10-2 0 16,11-8 0-16,12-7 0 15,15-11-1-15,15-16 1 16,16-15 0-16,10-10-1 16,5-11 1-16,8-13-1 15,-3-4 0-15,-4-3 1 16,-9 0-1-16,-9 4 0 15,-12 9 0-15,-10 9 0 16,-13 9 0-16,-5 20 0 16,-19 2 0-16,0 18 0 15,-2 10 0-15,-1 7 0 0,4 7 0 16,7 2 0-16,11-5 0 15,12-5 0-15,16-12-1 16,15-9 0-16,11-15-1 16,6-14-1-16,10-5 0 15,-2-12-2-15,-1-5 1 16,-9-3-1-16,-7 1 1 15,-15 1 0-15,-7 7 2 16,-10 3 2-16,-12 10 1 16,-7 17 1-16,0 0 1 15,-18 3 0-15,0 16 1 16,-2 13-1-16,-2 6 0 15,1 6-1-15,1 2 0 16,5 3 0-16,0-6-1 16,5-2 0-16,5-9 1 0,3-7-1 15,4-12 1-15,-2-13-1 16,19-4 1-16,-4-16-1 15,1-11 1-15,4-8-1 16,-2-8 0-16,2-4 0 16,0-1-1-16,-4 3 0 15,-4 7 0-15,-1 6 0 16,-4 12-1-16,2 8 1 15,3 9-2-15,2 3-1 16,9 10-2-16,4-4-4 16,18 14-10-16,-8-20-9 15,25 13-6-15,-12-14-7 16,10 3 0-16,-7-8 1 15</inkml:trace>
  <inkml:trace contextRef="#ctx1" brushRef="#br5" timeOffset="833154.5448">6298 12019 93 0,'-29'22'41'16,"14"7"1"-16,1-14-2 16,20 3-34-16,10-8-3 15,14-6 0-15,10-8-1 16,10-8-1-16,1-5 0 15,2-4 0-15,-6-4 0 16,-8-4-1-16,-8 0 1 16,-13-1 0-16,-11 1-1 15,-16 7 3-15,-10 5-3 0,-10 12 0 16,-10 10 1-16,-9 17-1 15,-5 15 1-15,-1 14-1 16,3 11 1-16,7 6-2 16,11 1 1-16,18-3 0 15,20-10-1-15,16-14-3 16,26-9-8-16,5-29-12 15,33 1-11-15,-3-25-7 16,21-7-3-16,5-20 1 16</inkml:trace>
  <inkml:trace contextRef="#ctx1" brushRef="#br5" timeOffset="854204.228">7821 11887 82 0,'6'-23'41'16,"-6"23"1"-16,-29-12-2 16,0 16-37-16,-10 6-2 0,-3 5 1 15,-2 9-1-15,0 6 1 16,6 2-1-16,5 0-3 15,17-6 2-15,16-4 1 16,16-11-1-16,18-7 0 16,17-10 0-16,8-4 0 15,5-5 0-15,3 1 1 16,-10 5-1-16,-8 9 0 15,-14 8 0-15,-20 15 1 16,-21 9-1-16,-14 13 0 16,-16 2 0-16,-7 4 0 15,1-4-1-15,3-9-1 16,11-4-3-16,9-34-19 15,30-4-16-15,10-27 1 0,28-9-2 16,12-20 0-16</inkml:trace>
  <inkml:trace contextRef="#ctx1" brushRef="#br5" timeOffset="854429.1605">8644 11300 93 0,'0'0'40'0,"-12"-6"1"16,1 32-2-16,-5 8-38 15,1 12 1-15,-3 15 0 16,-2 15 1-16,-5 14-3 16,-2 9 0-16,-2 3 0 15,-1-3-2-15,6-4-1 0,0-16-5 16,22-6-30-16,-6-27-5 15,18-12 3-15,3-30-1 16</inkml:trace>
  <inkml:trace contextRef="#ctx1" brushRef="#br5" timeOffset="854955.0027">8279 11760 100 0,'-31'17'41'15,"4"3"-1"-15,26 11-6 16,13-14-32-16,23-4-4 15,21-5 2-15,11-5-5 0,14 1 3 16,6-6-3-16,8 4-2 16,-7-14-7-16,8 17-15 15,-23-10-8-15,-3 5-2 16,-16-4 3-16,-2 5 22 15,-22-8 10-15,-9 0 6 16,-10 10 7-16,-24-15 17 16,2 13 14-16,-16-3-2 15,-2 12 1-15,-22-5-21 16,8 18-8-16,-12 1-4 15,6 9 0-15,-6 7-2 16,10 0-3-16,7-1 2 16,12 0 0-16,14-8-2 15,15-8 0-15,17-10 0 0,13-13-1 16,14-10 1-1,7-11-1-15,5-5 0 0,-4-8 0 16,-2 1 0-16,-8-2 0 16,-14 2 0-16,-6 3-1 15,-14 8 1-15,-6 6 0 16,-5 16-1-16,-12-10 1 15,1 21 0-15,-2 5-1 16,3 7 0-16,1 5-1 16,9 3-2-16,2-6-3 15,23 7-28-15,-6-18-6 16,18-3 0-16,-1-17-1 15</inkml:trace>
  <inkml:trace contextRef="#ctx1" brushRef="#br5" timeOffset="855412.8653">9603 11380 89 0,'-14'-13'41'16,"6"28"1"-16,-10 12-1 15,6 24-34-15,-4 10-1 16,3 13 0-16,-1 8-2 15,6 5-2-15,3-1-1 16,4-6 0-16,2-9-1 16,6-8 0-16,1-13 0 15,0-16-3-15,4-13 3 16,-1-17 0-16,3-15 0 15,-3-14 0-15,3-11 0 0,-4-9 0 16,1-8 0-16,0-2 3 16,2 4-4-16,0 10 4 15,-1 8-3-15,3 15 2 16,2 13-2-16,0 12 0 15,2 15 0-15,-1 10-2 16,-1 9 2-16,-1 2-2 16,-6 6 2-16,-7-3-2 15,-4 0 2-15,-13-2 0 16,-5-6 0-16,-9-8 0 15,-2-10-1-15,-4-16-1 16,4-10-2-16,2-18-3 16,18-5-18-16,-1-25-17 15,22-5 0-15,7-14-2 16,18 1 3-16</inkml:trace>
  <inkml:trace contextRef="#ctx1" brushRef="#br5" timeOffset="855622.8023">10235 11360 102 0,'0'0'42'0,"-23"17"2"16,3 16-2-16,-4 4-39 16,-4 15 2-16,-2 9-3 15,-1 11 1-15,3 6-2 16,5 2-2-16,6 1-1 15,4-9-2-15,14 1-5 16,-6-24-33-16,29-6-1 16,-5-22-1-16,16-10 0 0</inkml:trace>
  <inkml:trace contextRef="#ctx1" brushRef="#br5" timeOffset="855953.703">10283 11852 96 0,'-1'15'42'0,"9"10"-1"15,3-15 1-15,17-1-36 16,9-10-2-16,8-2-1 16,5-6-1-16,2-5-1 15,-2-4 0-15,-3-3 1 16,-13-2-3-16,-13-1 1 15,-15 2-2-15,-17-1 2 0,-14 8-1 16,-14 8 3-16,-10 13-2 16,-7 11 0-16,4 8 1 15,1 12 0-15,12 7 1 16,9 6-2-16,17-1 2 15,19-4-4-15,20-7 0 16,17-12-5-16,27-2-8 16,-6-19-25-16,21-3-3 15,-7-17 0-15,-3 0-2 16</inkml:trace>
  <inkml:trace contextRef="#ctx1" brushRef="#br5" timeOffset="856294.6006">8195 12701 83 0,'46'-24'45'16,"31"-23"0"-16,39 2-1 15,18-8-37-15,34 0-2 16,21 1 0-16,13 12-1 15,9 11-2-15,-3 11-2 0,-4 9 0 16,-8 6-3-16,-16 9-1 16,-17-4-3-16,-15 13-10 15,-40-24-7-15,-9 16-7 16,-42-21-10-16,-14-3-2 15,-28-13 2-15</inkml:trace>
  <inkml:trace contextRef="#ctx1" brushRef="#br5" timeOffset="857222.3223">11671 11763 88 0,'0'0'41'0,"0"0"-2"0,0 0 3 15,-10 11-39-15,2 4-3 16,-1 3 3-16,3 11-4 16,-4 6 3-16,2 8-2 15,4 3 1-15,3-2-2 16,6-2 2-16,6-5 0 15,5-7-1-15,8-10 1 16,2-12-1-16,3-9 1 16,2-10-1-16,3-5 0 15,-4-7 1-15,-1-3-1 16,-2 0 0-16,-6-2 0 15,-3 5 0-15,-3 3 0 16,-4 4 0-16,-2 6 0 16,-9 10-1-16,0 0 1 0,12 21 0 15,-11 1 0 1,0 4 1-16,2 5-1 0,4-3 1 15,5 2 0-15,3-8 0 16,8-10 0-16,8-12 0 16,5-9 0-16,6-12 0 15,1-10-1-15,0-3 1 16,-7-9-1-16,0 3 0 15,-12 0-1-15,-7 1-1 16,-9 4 2-16,-3 7-4 16,-5 2 0-16,3 14-5 15,-10-10-14-15,7 22-19 16,13-10 5-16,6 16-4 15,0-3 1-15</inkml:trace>
  <inkml:trace contextRef="#ctx1" brushRef="#br5" timeOffset="857418.2635">12720 11786 87 0,'0'0'40'0,"15"13"0"16,-22-3 2-16,4 18-33 16,-12 0-5-16,1 9-2 15,-1 4-1-15,0 3-2 16,2-3 0-16,4-4-1 15,9-3-3-15,0-19-4 16,23-5-27-16,-8-25-4 16,17-8-1-16,2-20 1 15</inkml:trace>
  <inkml:trace contextRef="#ctx1" brushRef="#br5" timeOffset="857562.2202">12821 11440 89 0,'-45'-33'40'0,"-7"2"-1"15,9 19 2-15,-4 8-37 16,22 5-3-16,25-1-5 15,0 0-24-15,17-1-12 16,19-11 1-16,21 4-2 16</inkml:trace>
  <inkml:trace contextRef="#ctx1" brushRef="#br5" timeOffset="857778.1555">13210 11285 96 0,'-1'35'41'15,"-14"4"1"-15,9 11-2 16,0 2-36-16,1 14 0 15,-4 3-1-15,0 4-2 16,-1 5 0-16,2 1-2 16,-3-5 1-16,3-7-3 15,1-7-2-15,-4-20-10 16,16 0-20-16,-9-26-6 15,4-14 0-15,12-7-1 16</inkml:trace>
  <inkml:trace contextRef="#ctx1" brushRef="#br5" timeOffset="857951.1036">13105 11797 96 0,'-21'-6'41'16,"21"6"1"-16,-20 15-1 16,24 2-35-16,-4-17-4 15,29-8-3-15,5-6-2 16,7-11-3-16,18 4-16 15,-2-21-17-15,16 2-2 16,-5-13-1-16,6 6 1 16</inkml:trace>
  <inkml:trace contextRef="#ctx1" brushRef="#br5" timeOffset="858267.0088">13711 11267 92 0,'-26'51'42'0,"-16"9"1"0,6 17-1 15,-6 1-35-15,3 7-2 16,0-1-1-16,7-2-1 15,4-10-1-15,9-9-1 16,10-13 0-16,12-15-3 16,9-16 2-16,15-17 0 15,6-12 0-15,15-15-1 16,-1-13 1-16,7-4 2 15,-1-9-2-15,-2 0 1 16,-6 5-2-16,-7 10 2 16,-10 9-1-16,-8 11 3 15,-6 14-4-15,-10 16-1 16,-4 15-1-16,-6 4-5 15,9 17-11-15,-8-13-22 0,17 7-1 16,2-10-4-16,18 0 3 16</inkml:trace>
  <inkml:trace contextRef="#ctx1" brushRef="#br5" timeOffset="858814.8444">15298 11669 87 0,'-9'-11'37'16,"-11"-4"2"-16,-1 10 2 15,-15-5-35-15,-5 9-2 16,-7 2 0-16,-1 10 1 16,-7 5-2-16,4 13 2 15,2 2-2-15,8 6-2 16,9-3 1-16,15 2-1 15,12-6 1-15,19-7-4 16,12-9 3-16,16-16-3 16,13-10 2-16,12-7 3 0,2-9-3 15,3-8 1-15,-4-3-1 16,-9 2 1-16,-10 5-2 15,-10 5 2-15,-11 9-1 16,-11 11-1-16,-16 7 1 16,4 29 2-16,-12 5-2 15,-3 7-2-15,0 4 0 16,1 1-2-16,9 4-6 15,1-17-10-15,28 1-19 16,-3-21-5-16,25-5 1 16,7-16 1-16</inkml:trace>
  <inkml:trace contextRef="#ctx1" brushRef="#br5" timeOffset="859205.727">16819 11171 86 0,'-17'-48'40'0,"-20"8"-2"16,1 25-4-16,-12 8-29 15,-2 20-1-15,-5 21 0 16,2 26 0-16,0 17-3 16,4 15 3-16,10 1-2 15,6 7 2-15,11-1-4 16,11-7-2-16,11-11-3 15,3-26-11-15,19-2-22 16,-2-24-3-16,11-6-1 16,-9-22 0-16</inkml:trace>
  <inkml:trace contextRef="#ctx1" brushRef="#br5" timeOffset="859708.5762">16241 11659 78 0,'-13'-9'42'0,"13"9"-1"16,16-3 0-16,16 7-20 15,10-8-21-15,10-5-2 16,18 0-2-16,-1-5-2 16,11 8-4-16,-9-14-6 15,13 20-10-15,-23-14 2 16,5 19 10-16,-22-7 7 15,-11 6 6-15,-14 5 3 16,-19-9 5-16,1 27 6 16,-28-19 11-16,13 17 2 15,-19-8-10-15,7 10-4 16,-6-1-6-16,6 6-2 0,3-4 0 15,9 0-2-15,6 0 1 16,8-6-4-16,14-8 2 16,11-8-3-16,10-12 3 15,8-3 2-15,6-10-2 16,1-4 2-16,0-6-3 15,-5 0 2-15,-8-2-2 16,-6 4 1-16,-8 7 0 16,-7-1-3-16,-6 10 3 15,-10 11-3-15,0 0 2 16,0 0 2-16,-4 23-2 15,-4 4 1-15,1 6-2 16,3-1-2-16,4 1 0 16,4-6-4-16,16 0-6 0,-2-30-20 15,29-1-8-15,0-24-1 16,19-6 1-16</inkml:trace>
  <inkml:trace contextRef="#ctx1" brushRef="#br5" timeOffset="860084.4634">17928 11131 97 0,'-14'35'41'16,"-18"17"2"-16,2 26-2 16,-19 9-35-16,4 11-1 15,-1-1-2-15,3 4-1 16,6-10-2-16,11-11-2 15,11-17-1-15,14-21-2 16,20-19-2-16,11-30-9 0,28-10-15 16,2-32-6-16,23-5 14 15,-13-29 4-15,17 0-6 16,-20-28 4-16,5 4 18 15,-10 9 12-15,-27 1 23 16,1 30 3-16,-35 9-11 16,8 41 0-16,-35 15 3 15,7 48 0-15,-24 19-16 16,2 18-6-16,-7 8-4 15,5 4 0-15,6 2-5 16,1-14-9-16,24 7-16 16,-12-26-13-16,16-4 1 15,2-19-3-15,12-3 1 16</inkml:trace>
  <inkml:trace contextRef="#ctx1" brushRef="#br5" timeOffset="860887.2225">19028 11638 79 0,'8'-18'40'16,"-6"1"-4"-16,-2 17 2 0,0 0-35 15,4 15 1-15,-6 5 0 16,4 11 1-16,-2 6-2 15,4 8-1-15,-1 1 1 16,5-1-1-16,3-4 1 16,4-5-2-16,5-12 0 15,7-11-2-15,3-14 3 16,4-14-1-16,5-14-1 15,1-8 2-15,1-7-3 16,-4-8 1-16,0 2-3 16,-10 0 1-16,0 6-4 15,-8 1-1-15,5 24-22 16,-13 0-11-16,6 19 2 15,-17 0-2-15</inkml:trace>
  <inkml:trace contextRef="#ctx1" brushRef="#br5" timeOffset="861293.1007">19922 11642 82 0,'-5'-13'38'0,"-9"13"1"15,-23-2 0-15,4 14-30 16,-21-1-3-16,3 11 2 15,-3 5-3-15,2 10-2 16,1-1 1-16,10 5-2 16,9-3 0-16,15-1-1 15,13-6 0-15,18-8-2 0,14-11 1 16,12-11 1-16,14-9-1 15,2-11 0-15,6-9 0 16,-1-7 1-16,-1-4-2 16,-10-4 2-16,-10 0-2 15,-10 6 1-15,-11 5-1 16,-7 9 1-16,-11 13-1 15,-1 10 2-15,-22 12-1 16,6 10 1-16,-1 9-2 16,0 3-2-16,6 3 1 15,4-9-4-15,18 1-2 16,-1-24-22-16,27 0-10 15,4-23-2-15,20-6 2 16,4-16 1-16</inkml:trace>
  <inkml:trace contextRef="#ctx1" brushRef="#br5" timeOffset="861488.0422">20690 11068 94 0,'-30'3'39'0,"6"41"0"15,-16 20-2-15,3 21-32 16,-7 11-2-16,7 10 0 15,0 1-2-15,4-3-3 16,13-2-3-16,-4-24-19 16,22-5-14-16,2-22-1 15,15-8 0-15,0-27-3 16</inkml:trace>
  <inkml:trace contextRef="#ctx1" brushRef="#br5" timeOffset="862156.8415">20610 11689 86 0,'0'0'40'0,"14"9"-2"16,4 2 3-16,3-12-34 16,15 2-4-16,7-4-1 15,9-2 1-15,4-7-1 16,4 1-3-16,-3-2 3 15,-10-1-4-15,-8 1 2 16,-14 0 0-16,-12 1 0 16,-13 1 0-16,-14 2 0 0,-14 2 0 15,-6 3 1-15,-7 8 0 16,-2 6 1-16,0 9 2 15,3 4-1-15,2 9 1 16,9 6-1-16,11 1-2 16,11 1 1-16,15-3-2 15,14-10 1-15,16-6-3 16,19-11 2-16,9-12-3 15,9-10 3-15,1-7 3 16,1-8-4-16,-6-5 2 16,-8-2-1-16,-14-1 1 15,-9 1-1-15,-16 3 1 16,-10 9-1-16,-7 7-2 15,-7 15 2-15,-15-1 3 16,-1 16-3-16,-8 11 3 0,-3 9-3 16,0 4-1-16,4-2 2 15,2 0-2-15,7-6 2 16,9-9-4-16,14-9 3 15,9-14-3-15,8-13 4 16,11-7 2-16,-1-10-3 16,5-4 1-16,0-6 0 15,-3-1 0-15,-3 4-1 16,-9 6 1-16,-6 10-1 15,-7 8-2-15,-13 14 2 16,6 13 2-16,-12 10-2 16,-3 8 0-16,2 4-2 15,2 2 0-15,11 1-4 16,2-10-6-16,22 7-9 0,-3-25-22 15,19 3 2-15,3-19-3 16,7-2 4-16</inkml:trace>
  <inkml:trace contextRef="#ctx1" brushRef="#br5" timeOffset="862359.7806">22048 11576 99 0,'-25'15'41'15,"-14"0"1"-15,6 14 1 16,-11-3-36-16,7 7 0 15,3-4-3-15,7 5 1 16,7-5-4-16,12-7-2 16,16-3-3-16,5-17-10 0,23 12-19 15,-8-25-12-15,15 7 3 16,-6-15-2-16</inkml:trace>
  <inkml:trace contextRef="#ctx1" brushRef="#br5" timeOffset="862821.642">22109 11672 88 0,'10'-1'40'15,"-10"1"-2"-15,-1 10 5 16,1-10-35-16,13 11-3 15,7-5-3-15,10-2 2 16,7-4-2-16,12-3-1 16,2-7 1-16,6-3-3 15,-1-7 2-15,-7-4-2 16,-10-3 2-16,-8 0-3 15,-16 0 2-15,-12 5 1 16,-16 5 0-16,-15 13 0 16,-10 11 0-16,-10 8 0 0,-5 12 0 15,-7 7 3-15,8 7-3 16,5 5 2-16,14-3-4 15,14-8-2-15,22-2-2 16,12-22-9-16,43 10-21 16,8-23-10-16,28-2 2 15,11-14-1-15</inkml:trace>
  <inkml:trace contextRef="#ctx1" brushRef="#br5" timeOffset="863260.5103">23221 11138 76 0,'-5'-10'40'15,"5"10"-2"-15,0 0 1 16,-9 25-27-16,1 8-9 16,6 15 0-16,-6 10-1 15,1 10 0-15,-3 4-1 16,1 4 1-16,1 1-5 15,1-13-3-15,19 1-29 16,-10-19-4-16,14-6 0 16,4-16-1-16</inkml:trace>
  <inkml:trace contextRef="#ctx1" brushRef="#br5" timeOffset="863635.3978">23609 11520 90 0,'-20'1'39'16,"-13"0"-1"-16,2 14 2 16,-13 0-35-16,9 6 0 15,-1 0-2-15,7 3 0 16,1-2-1-16,11 2 2 15,8-2-2-15,11-2 1 16,8-5-2-16,9-3 1 16,10-5-2-16,3-4 2 15,6-6-2-15,-1-5-2 16,2-5 2-16,-7-6-2 15,-4-3 2-15,-5 0-2 16,-7-1 2-16,-4 0-2 16,-5 6 2-16,-3 2 0 0,-4 15 0 15,0 0-1-15,-11 11 0 16,-1 10 0-16,3 11-2 15,-1 4 1-15,4 9-4 16,-3-6-4-16,19 8-20 16,-5-17-10-16,14-3 2 15,1-16-3-15</inkml:trace>
  <inkml:trace contextRef="#ctx1" brushRef="#br5" timeOffset="864056.2715">24013 11600 83 0,'-18'-10'39'15,"5"14"-1"-15,-11 2 1 0,15 10-30 16,-9 3-3-16,7 9-1 16,-3 0-1-16,9 6 0 15,4-4-3-15,6-2 0 16,5-5 0-16,4-7-3 15,4-11 2-15,7-9 0 16,6-7 0-16,4-15-2 16,2-4 1-16,-2-5 2 15,2-6-1-15,0 2 1 16,-4 2-1-16,-4 7-2 15,-4 9 3-15,-9 11-1 16,-16 10 1-16,9 22 1 16,-17 11-2-16,-8 19 2 15,-11 14-1-15,-8 9-2 0,-5 6 2 16,-8 3-1-16,2-2 0 15,-5-4-1-15,5-9 1 16,2-12-2-16,8-16 1 16,4-14-1-16,14-14-3 15,-3-26-9-15,27-4-23 16,-6-20-4-16,18-4 1 15,1-16-2-15</inkml:trace>
  <inkml:trace contextRef="#ctx1" brushRef="#br5" timeOffset="864701.078">24366 11691 106 0,'0'15'42'16,"0"-15"-2"-16,12 10-1 15,7-13-36-15,11-4-3 16,7-4 0-16,7-5-1 16,1-1 1-16,0-1-2 15,-5-1 2-15,-4-1-1 16,-11 4 1-16,-6-1 1 15,-16 4-1-15,-3 13 1 16,-31-14 0-16,2 17 1 16,-7 8-1-16,-4 5 0 15,-4 6 0-15,6 7 2 0,11 0-3 16,10 0 2-16,16-4-3 15,16-5 1-15,21-10-4 16,16-8 0-16,19-2-1 16,1-11-2-16,9-1 1 15,1-4 0-15,0 2 2 16,-10-2 0-16,-13 7 3 15,-15 3 1-15,-17 6 2 16,-10 8 2-16,-20 6-1 16,-14 14 1-16,-15 4-1 15,-3 7 0-15,-7 2 0 16,2 2-1-16,4-6 1 15,7-2-3-15,10-6 2 16,7-11-3-16,12-18 3 0,0 0 0 16,17 0-1-1,1-15 1-15,-2-6 0 0,3-5 0 16,-1-8 0-16,5 1 2 15,-3-4-2-15,4 3 0 16,2-1 0-16,3 6-1 16,4 4 0-16,9 3-1 15,4 10-2-15,-3 1-5 16,16 14-5-16,-20-10-7 15,20 15-18-15,-20-9-8 16,5 6 0-16,-12-6 0 16</inkml:trace>
  <inkml:trace contextRef="#ctx1" brushRef="#br5" timeOffset="866508.5356">1270 13305 66 0,'26'-30'37'16,"-9"-3"0"-16,4 14-2 16,-19 0-29-16,-2 19 0 15,-13-9-1-15,-8 23-1 0,-15 9 0 16,-6 13 0-16,-8 2-2 15,0 5 0-15,6-4-1 16,11-1 0-16,13-6-1 16,16-7 0-16,17-7 0 15,18-12 0-15,13-6 0 16,10-4 0-16,6-1 0 15,-1-1-1-15,-2 0 1 16,-12 1 0-16,-11 5-1 16,-12 10 0-16,-16 2 1 15,-13 10 0-15,-12 4 0 16,-11 5 0-16,0 1-1 15,-6-2-2-15,11 6-10 16,-8-19-23-16,24-1-1 0,9-16-2 16,18-15 0-16</inkml:trace>
  <inkml:trace contextRef="#ctx1" brushRef="#br5" timeOffset="866801.4477">1924 13274 82 0,'4'18'40'16,"-24"3"-1"-16,0 16 1 15,-16 5-36-15,9 4 0 16,3-3-2-16,8 4 1 16,9-6-1-16,11-10 0 15,17-13 0-15,11-14-1 16,12-14 1-16,7-17-2 15,2-12 1-15,-2-7-1 0,-4-6 1 16,-12-1-2-16,-14 8 0 16,-18 5-2-16,-15 15-1 15,-17 12-1-15,-8 22-3 16,-13-2-14-16,13 19-16 15,-4-6-1-15,19 8-2 16,9-15 2-16</inkml:trace>
  <inkml:trace contextRef="#ctx1" brushRef="#br5" timeOffset="867595.2094">3379 13123 82 0,'3'-20'38'15,"-3"20"0"-15,0 0-2 16,-19 15-34-16,-2 13-2 15,-4 11 1-15,-5 7 0 16,-3 12 0-16,-4 2 1 16,2 0 0-16,2-5-1 15,10-5 0-15,7-11 1 16,10-11-1-16,6-28 0 15,23 3 0-15,4-25-1 16,7-12 0-16,2-14 1 16,2-7 0-16,-1-8 0 15,-5-3-1-15,-4 0 1 0,-8 7 0 16,-9 6 0-16,-3 13 0 15,-5 6-1-15,-2 15 0 16,-1 19 1-16,0 0-1 16,-5 16 1-16,9 8 0 15,3 5-1-15,7 1 1 16,6-2 0-16,13-6 0 15,7-10 0-15,10-7 0 16,9-11 0-16,4-7 0 16,2-7 0-16,-4-3-1 15,-4-3 1-15,-10 5-1 16,-12 3 1-16,-8 5-1 15,-18 11 0-15,-9 2 0 16,-9 29 0-16,-11 3 0 16,-3 12-1-16,-1 6 0 0,-2 7-2 15,4 1 0-15,11-2-3 16,6-8-2-16,22-2-7 15,-3-29-11-15,34 3-12 16,-5-23-1-16,14-1-1 16,-2-16 2-16</inkml:trace>
  <inkml:trace contextRef="#ctx1" brushRef="#br5" timeOffset="867943.1051">4322 13300 74 0,'1'-30'39'16,"-1"11"0"-16,-16-4 2 16,-1 14-32-16,-9-1-3 15,1 13-1-15,-7 5-3 16,2 10 1-16,-1 8-2 15,2 7 0-15,3 3 0 0,5 3 0 16,7-2-1-16,9-5 1 16,9-3 0-16,11-12-1 15,8-9 0-15,12-12 0 16,6-11 1-16,3-11-1 15,3-7 1-15,-4-6 0 16,-2-2-1-16,-7 1 1 16,-7 4 0-16,-8 7 0 15,-11 11-1-15,-8 18 0 16,-11-5-1-16,-4 23 0 15,-4 9-1-15,0 6-1 16,4 5-1-16,0 1-3 16,15 5-3-16,-1-14-9 15,29 9-10-15,-9-23-8 0,26-1-3 16,-2-14 2-16</inkml:trace>
  <inkml:trace contextRef="#ctx1" brushRef="#br5" timeOffset="868399.968">4911 13240 82 0,'-18'-23'42'16,"0"13"-2"-16,-14-4 0 16,0 13-33-16,-6 4-2 15,3 15-2-15,-6 7 0 16,6 12-1-16,1 9-1 15,6 4 0-15,9 2-1 0,10 0 1 16,11-7-1 0,16-11 0-16,8-11 1 0,10-12-1 15,8-16 0-15,7-10 1 16,0-10-2-16,-2-9 1 15,-4-5 0-15,-5-4 0 16,-8 2 1-16,-8 2-1 16,-7 6 0-16,-4 9 0 15,-8 8 0-15,-5 16 0 16,-2 21 0-16,-9 13-1 15,-3 23 0-15,-5 18 1 16,-5 16-1-16,-3 14 1 16,-1 4-1-16,-4 0 0 15,-1-3 1-15,-2-12-1 0,2-14 0 16,2-19 0-1,4-19-1-15,-2-26-2 0,8-16-3 16,-4-33-8-16,28 0-7 16,-10-37-7-16,29-1-6 15,-6-24-7-15,14-3 2 16</inkml:trace>
  <inkml:trace contextRef="#ctx1" brushRef="#br5" timeOffset="868820.8417">5223 13299 83 0,'14'7'42'16,"2"7"-3"-16,-16-14 3 16,5 13-37-16,-11-2-1 0,1 0-1 15,-1 5-1-15,-2 2-1 16,-2 5 1-16,-1 8-1 15,1 3 0-15,0 2 0 16,2 0 0-16,2-1 0 16,3-7-1-16,6-6 1 15,-3-22 0-15,25 0-1 16,-3-23 1-16,6-9-1 15,4-9 0-15,2-6 0 16,2-10 1-16,0 1 0 16,-4 6 0-16,-4 6-1 15,-7 11 1-15,-2 12-1 16,-7 14 0-16,-12 7 0 15,10 31-1-15,-10 3 0 0,-4 7-1 16,3 5 0-16,4 4-2 16,2-6-1-16,9 1-5 15,-4-27-8-15,26 11-7 16,-14-31-6-16,22-3-10 15,-8-17 0-15,6-1 1 16</inkml:trace>
  <inkml:trace contextRef="#ctx1" brushRef="#br5" timeOffset="869144.7445">5749 13335 88 0,'-19'18'41'16,"15"11"-2"-16,-1-15 0 15,11 5-36-15,11-8 1 0,11-4-2 16,4-8 0-16,9-6 0 15,3-10-1-15,-2-4 1 16,-4-7-1-16,-4 1 1 16,-10-5-1-16,-9 6-1 15,-10 2 1-15,-10 5 1 16,-14 11-2-16,-1 8 0 15,-12 13 0-15,3 9 0 16,-2 8-1-16,2 7 1 16,6 4-1-16,8 3 0 15,9-1-1-15,11-8-4 16,18 2-5-16,2-23-8 15,32 11-11-15,-6-26-6 16,22 0-7-16,3-13 2 16</inkml:trace>
  <inkml:trace contextRef="#ctx1" brushRef="#br5" timeOffset="869614.6035">6578 13275 78 0,'-19'-20'42'15,"-1"14"-2"-15,-11-4 2 0,9 11-37 16,-12 2-1-16,2 12-2 16,-1 0 0-16,4 4-1 15,6 3 0-15,4-1 0 16,7 0-1-16,5-3 0 15,7-3 1-15,0-15-1 16,24 15 0-16,-4-14 0 16,6-2 1-16,8-1-1 15,0-2 0-15,-2 3 0 16,0 4 1-16,-5 3-1 15,-6 8 0-15,-9 8 1 16,-10 7-1-16,-11 3 0 16,-4 4-1-16,-2 1 1 0,0-2-2 15,-3-7-2-15,11-3-4 16,-5-27-11-16,33 12-11 15,-10-29-10-15,22-4-2 16,1-17 1-16</inkml:trace>
  <inkml:trace contextRef="#ctx1" brushRef="#br5" timeOffset="869805.5462">6950 13217 95 0,'-15'34'42'0,"-16"2"0"15,4 18-2-15,-6-5-38 16,0 8-1-16,9-3-1 15,3-2-1-15,12-5-1 0,6-13-2 16,18 0-11-16,-15-34-13 16,48-1-13-16,-18-23 0 15,16-6-2-15,-7-21 3 16</inkml:trace>
  <inkml:trace contextRef="#ctx1" brushRef="#br5" timeOffset="869947.5036">6980 13016 92 0,'-26'-13'38'0,"12"16"2"15,-1-3-10-15,9 13-32 16,15 11-11-16,0-11-26 16,17 7 1-16,-1-10-2 15,10 8 1-15</inkml:trace>
  <inkml:trace contextRef="#ctx1" brushRef="#br5" timeOffset="870278.4043">7186 13264 83 0,'-10'21'41'15,"4"9"0"-15,-8-7 2 16,10 2-38-16,-8 2-1 15,10 1-2-15,-2 0 0 16,10-1 1-16,5-2-2 16,8-6 0-16,6-7 0 15,7-10 0-15,7-12 0 16,5-9-1-16,5-8 0 15,-1-10 0-15,-1-6 0 16,-10-5 1-16,-3 0-1 16,-10 7 0-16,-8 6 0 0,-9 12 1 15,-7 23-1-15,-17-2 1 16,-2 23-2-16,-2 9-1 15,3 9-1-15,-3 2-3 16,12 10-4-16,-5-19-9 16,25 13-9-16,-6-31-7 15,21 1-7-15,0-15 0 16,15-5 1-16</inkml:trace>
  <inkml:trace contextRef="#ctx1" brushRef="#br5" timeOffset="870759.26">7910 13242 87 0,'-10'-11'42'0,"1"24"1"0,-13-3-1 16,11 10-37-16,-11 4-2 16,4 4-1-16,-2 1-1 15,6 1-1-15,1-5 1 16,6-5-2-16,5-9 1 15,2-11 1-15,14 0-1 16,1-13 0-16,2-10 1 16,0-1 0-16,2-10-1 15,2-1 1-15,-2-3-1 16,-1 4 1-16,-3 3-2 15,-1 7 2-15,-4 10-1 16,-10 14 0-16,13-3 0 16,-11 18 1-16,1 7-1 0,-4 4 0 15,2 1 0-15,7-1 0 16,1-5 1-16,9-12-2 15,8-13 1-15,12-14-1 16,8-9 2-16,7-8 0 16,3-5-1-16,1-2 1 15,-5 3 0-15,-4 11 0 16,-11 16-1-16,-12 17 1 15,-21 20 0-15,-12 13-2 16,-10 12-1-16,-10 6-4 16,2 9-4-16,-7-9-4 15,18 8-4-15,-18-32-11 16,41 6-6-16,-4-28-9 15,31-9 1-15</inkml:trace>
  <inkml:trace contextRef="#ctx1" brushRef="#br5" timeOffset="871570.0167">9356 13116 71 0,'6'15'40'0,"-12"1"-2"15,-3 17 0-15,-10-6-33 16,1 10-2-16,-3-5 1 16,4 2-1-16,-2-6 0 15,6-2-1-15,5-9 0 16,7-6-1-16,1-11 0 15,22-5 1-15,1-8-1 0,4-6-1 16,5-10 1-16,4-2 1 16,1-5-2-16,1-1 2 15,-4-2-2-15,0 5 1 16,-7 4-1-16,-2 5 1 15,-6 11-1-15,-2 10 0 16,-17 4 1-16,15 26-1 16,-13 6 0-16,-3 9-1 15,0 6 0-15,-4 4-2 16,4 6 0-16,-3-10-4 15,14 8-10-15,-6-33-14 16,17 0-9-16,2-21-1 16,12-9 0-16</inkml:trace>
  <inkml:trace contextRef="#ctx1" brushRef="#br5" timeOffset="871945.9039">9860 13177 89 0,'-16'31'40'0,"0"-7"2"15,17 6-3-15,8-14-36 16,17-4-1-16,9-10 1 16,9-4-1-16,6-11 0 15,4-5 0-15,-2-7-1 16,-6-7 1-16,-7 0-2 15,-9-1 1-15,-14 0 0 0,-9 0-1 16,-12 5 0-16,-8 7 0 16,-10 11 1-16,-9 9-1 15,-8 11 0-15,-3 15 0 16,-1 11 0-16,3 9 0 15,2 5 0-15,10 1 0 16,15-3 0-16,12-5 0 16,18-10-1-16,14-13-2 15,23-11-2-15,6-16-4 16,24 4-12-16,-12-28-12 15,18 6-7-15,-13-14-3 16,4 3 2-16</inkml:trace>
  <inkml:trace contextRef="#ctx1" brushRef="#br5" timeOffset="872282.8028">10487 13245 93 0,'-15'29'42'0,"3"-12"0"15,21-4-1-15,4-15-39 16,23-9 0-16,7-8-1 15,7-2 1-15,-1-7-1 16,2-1 0-16,-10-1-1 16,-7 2 1-16,-16 2 0 15,-11 4-1-15,-15 0 1 16,-12 7-1-16,-10 5 0 15,-6 8 1-15,-7 5-1 16,-4 11 1-16,1 9-1 16,3 7 1-16,9 7-1 0,11 4 0 15,13 0-1-15,13-5-2 16,21-5 0-16,12-12-5 15,24 4-7-15,-2-30-12 16,28 9-9-16,-4-22-6 16,12-2 0-16,-7-10 2 15</inkml:trace>
  <inkml:trace contextRef="#ctx1" brushRef="#br5" timeOffset="872628.699">11259 12995 94 0,'-41'8'42'15,"-16"2"0"-15,5 17 0 16,-14 3-37-16,17 11-1 15,10 3-1-15,10 2-2 0,10-1 1 16,18-8-2-16,15-10 2 16,14-15-3-16,15-19 2 15,10-17 0-15,11-16-1 16,5-16 1-16,1-9 0 15,-3-10-1-15,-6-5 0 16,-6 1 0-16,-9 3 0 16,-12 9 0-16,-10 15-1 15,-12 15 1-15,-12 22-1 16,-11 24 1-16,-12 26 0 15,-7 20-1-15,-3 19-1 16,0 9-1-16,11 1-2 16,6-8-5-16,27 4-7 15,2-38-9-15,39-2-9 16,-1-32-6-16,21-11-1 0,-2-19 2 15</inkml:trace>
  <inkml:trace contextRef="#ctx1" brushRef="#br5" timeOffset="872906.6156">11881 12935 90 0,'-25'6'41'15,"-10"-1"1"-15,7 16-1 16,-2 2-33-16,14 3-5 16,10-2-1-16,10-1 0 15,10-4-1-15,10-4 0 16,11-4 0-16,6-4 1 15,-2-5-1-15,-2-1 0 0,-8-1 0 16,-6 5 0-16,-13 4-1 16,-11 7 0-16,-13 6-1 15,-10 7-1-15,-9 7-1 16,-2-3-2-16,0 9-3 15,-7-16-10-15,22 15-8 16,-12-28-10-16,22 2-6 16,10-15-1-16,-4-15 2 15</inkml:trace>
  <inkml:trace contextRef="#ctx1" brushRef="#br5" timeOffset="873403.4665">13071 12607 61 0,'-5'-24'40'16,"5"13"-1"-16,0 11 1 16,-4 13-18-16,-3 9-20 15,5 16 0-15,-5 17 1 16,1 13-2-16,-5 7 1 15,2 6-1-15,5 3 0 16,0-5-1-16,6-5-3 16,2-25-10-16,16-4-26 15,-10-23-1-15,8-7-1 16,-6-22 1-16</inkml:trace>
  <inkml:trace contextRef="#ctx1" brushRef="#br5" timeOffset="873830.3384">12804 12958 98 0,'-28'-2'41'0,"21"15"2"16,7-13-2-16,14 9-38 16,24-12-1-16,19-5-1 15,9-2 0-15,11-5 0 16,8-4-1-16,1 1 0 15,-4 2 0-15,-5 1 0 16,-11 6 1-16,-10 2-1 16,-12 5 0-16,-16 7 1 15,-15 7-1-15,-14 4 0 16,-12 4 1-16,-9 9-1 0,-6 4 1 15,-2 5 0-15,-1 2-1 16,6 4 1-16,9-1-1 16,9-1 1-16,16-11-1 15,19-4 1-15,14-14-1 16,11-11 1-16,9-13-1 15,1-12 1-15,-3-10-1 16,-6-12 0-16,-14-2-1 16,-17-4-1-16,-13 5-1 15,-21 0-2-15,-6 10-4 16,-17-2-4-16,11 24-6 15,-16-11-9-15,25 25-5 16,-7-4-8-16,21 4-1 16,8 12 3-16</inkml:trace>
  <inkml:trace contextRef="#ctx1" brushRef="#br5" timeOffset="874490.1404">15018 12909 82 0,'-16'-21'41'0,"-12"-5"-1"16,4 17 0-16,-6 1-33 15,-4 13-3-15,-3 3-1 16,1 12 0-16,-4 5-1 16,2 7 0-16,1 0 0 15,6 0-1-15,5 1 1 16,11-6-1-16,11-6 0 15,14-8 0-15,8-15-1 16,14-8 1-16,7-9-1 16,6-6 0-16,5-8 0 0,1-2 0 15,-4-1 0-15,-6 3 0 16,-7 4 0-16,-8 6-1 15,-5 11 1-15,-10 8 0 16,-6 17-1-16,-10 16 1 16,-6 16 0-16,-4 15 1 15,-6 18-2-15,-3 15 1 16,-4 15 0-16,-5 9 0 15,3 2 0-15,-1-7 1 16,-3-7-1-16,5-11 1 16,0-20 0-16,3-15 0 15,1-25 0-15,3-22-1 16,5-23-1-16,-1-20-1 15,9-17-2-15,2-20-3 0,14-2-3 16,-5-27-5-16,24 14-9 16,-11-23-5-16,27 21-4 15,-8-12-8-15,19 8 2 16</inkml:trace>
  <inkml:trace contextRef="#ctx1" brushRef="#br5" timeOffset="874686.0816">15496 12829 93 0,'8'29'42'15,"-7"19"-1"-15,-22-4 0 16,1 3-37-16,-12 10-2 16,2 1 1-16,0-1-2 15,4-6-1-15,9-6-1 16,9-14-3-16,16-6-3 0,6-27-11 15,25 3-14-15,-5-30-9 16,17-3 0-16,-4-20 1 16</inkml:trace>
  <inkml:trace contextRef="#ctx1" brushRef="#br5" timeOffset="875045.9736">15572 12652 92 0,'-16'3'40'15,"-3"0"2"-15,16 12-1 16,8-5-37-16,8 2-1 15,6 4 0-15,8 6 0 16,-2 5-1-16,2 9 1 0,-8 5-2 16,1 8 0-16,-7 7 0 15,-3 0 1-15,-4 2-2 16,-2-4 1-16,0-8-1 15,5-9 1-15,3-14-1 16,9-15 0-16,10-16 1 16,9-14-1-16,4-10 0 15,3-12-1-15,1-5 1 16,-4-7-1-16,-4-1-1 15,-11-1-2-15,-7 10 0 16,-15 5-3-16,-2 16-3 16,-16 0-3-16,11 27-8 15,-21-14-8-15,19 27-4 16,-12-5-7-16,15 8 2 0,1-5 2 15</inkml:trace>
  <inkml:trace contextRef="#ctx1" brushRef="#br5" timeOffset="875392.8695">16260 12936 95 0,'1'13'41'0,"5"7"1"16,-6-20-1-16,4 15-36 16,6-16-3-16,12-6 0 15,9-5-1-15,11-7 0 16,8-5-1-16,7-3 0 15,-1-1 0-15,1-2 0 16,-9 4 0-16,-14 1 0 16,-15 1 0-16,-20 2 0 0,-20 5 0 15,-15 4 1-15,-13 9-1 16,-11 11 1-16,-6 13-1 15,-3 13 1-15,5 13 0 16,11 12 1-16,12 3-1 16,21 3-1-16,19-4-1 15,21-11-2-15,26-7-5 16,18-22-2-16,32-1-4 15,6-32-7-15,38 5-8 16,-7-30-6-16,31 1-7 16,-2-11 1-16</inkml:trace>
  <inkml:trace contextRef="#ctx1" brushRef="#br5" timeOffset="875974.6948">17868 12788 83 0,'-7'-10'40'15,"7"10"-2"-15,-31 1 1 16,5 12-35-16,-7 4-1 16,-4 13 1-16,-7 6-1 15,0 5 1-15,-3 3-1 16,9 0 0-16,8-5-1 15,16-2 0-15,14-14 0 16,19-14-1-16,19-17 1 16,15-11-2-16,13-14 0 15,5-5 1-15,1-5-1 16,-4-4 0-16,-10 6 0 15,-11 3 0-15,-16 11 0 16,-18 11 0-16,-13 16 0 16,-11 1 0-16,-8 14 0 0,-6 10 0 15,-1 6 0-15,5 4-2 16,11 5 0-16,5-5-1 15,16 5-3-15,9-15-3 16,21 6-5-16,-1-25-9 16,23 10-7-16,-13-26-4 15,12 3-5-15,-11-16 2 16</inkml:trace>
  <inkml:trace contextRef="#ctx1" brushRef="#br5" timeOffset="876441.5548">18416 12880 89 0,'0'0'38'15,"-31"-20"1"-15,12 26 0 16,-6-10-32-16,5 20-4 0,-1 6 0 15,6 6-1-15,-1 3 0 16,7 3 0-16,2-1 0 16,6-2 0-16,4-4 0 15,10-10-1-15,5-11 0 16,8-7 0-16,4-9-1 15,3-6 1-15,5-8-1 16,-6-1 0-16,0-3 0 16,-5-1 0-16,-4 5-1 15,-4 4 1-15,-5 5 0 16,-14 15 0-16,10-10 0 15,-10 10-1-15,0 25 1 16,-1 2 1-16,-3 3-1 16,4 5 0-16,0 1 0 0,7 2 0 15,0-5 1-15,8-8-1 16,6-8 0-16,5-12 1 15,3-11 0-15,3-10-1 16,3-12 1-16,-2-4 0 16,-1-10-1-16,-3-2 1 15,-5-4-1-15,-1 1-1 16,-4 5-1-16,-2 3-1 15,3 12-1-15,-4 3-3 16,5 16-3-16,-4-2-4 16,12 22-8-16,-14-11-7 15,19 19-2-15,-10-8-9 16,12 4 4-16,-6-7 1 15</inkml:trace>
  <inkml:trace contextRef="#ctx1" brushRef="#br5" timeOffset="877239.3154">19306 12841 94 0,'-4'-13'39'15,"4"13"2"-15,-18-18-2 16,3 9-32-16,-13 7-2 15,-3 6-2-15,-9 8 0 16,1 12 1-16,-9 7-1 16,4 7-1-16,3 5 0 15,6-1 0-15,13-1-1 16,10-5 0-16,18-7-1 15,13-14 0-15,14-12 0 16,13-10 0-16,8-12-1 16,1-10 1-16,1-4-1 15,-9-7 1-15,-3 1 0 16,-8-2-1-16,-10 7 1 0,-9 3 0 15,-11 10-1-15,-6 11 1 16,0 10 0-16,-17 9-1 16,5 10 1-16,-3 13 0 15,6 0 0-15,-1 4 0 16,9-1 0-16,6-3-1 15,7-9 2-15,10-10-1 16,5-10 0-16,9-11-1 16,6-12 1-16,1-6 1 15,0-6-1-15,-3 1 0 16,-3-1 0-16,-3 2 0 15,-10 8 0-15,-5 5 0 16,-8 12 1-16,-11 5-1 16,7 14 0-16,-7 7 1 0,-4 5-1 15,1 3 1-15,1 3-1 16,1 0 0-16,3-2 1 15,4-6-1-15,4-7 1 16,1-7-1-16,6-7 0 16,-1-8 1-16,3-6-1 15,-2-6 1-15,1-6-1 16,-1-2 0-16,-3-2 0 15,-4 2 0-15,0 2 0 16,-3 3 0-16,-3 7 0 16,0 1 0-16,-4 12 0 15,0 0 0-15,-1 12-1 16,-4 7 1-16,0 9 1 15,-4 8-1-15,-1 4 0 0,-4 7 0 16,-5 6 0-16,-2 5 0 16,-6 1-1-16,-7 1 0 15,-5 5-1-15,-10 6 0 16,-13 13 0-16,-8 6-1 15,-7 6-1-15,-6-4-4 16,8-1 1-16,-1-17-3 16,22-10-1-16,5-35-2 15,38-15-6-15,4-45-3 16,43-12-3-16,1-42-2 15,29-10-5-15,10-27-1 16</inkml:trace>
  <inkml:trace contextRef="#ctx1" brushRef="#br5" timeOffset="877854.1309">20955 12613 60 0,'-6'-26'38'16,"2"8"1"-16,-7 1-1 16,11 17-20-16,-22 0-14 15,12 16 1-15,1 12-1 16,-3 13-1-16,-1 12-1 15,-1 13 0-15,-2 7 0 16,0 2-2-16,4-1 0 16,1-6-2-16,6-3-6 15,-5-23-16-15,16-3-15 16,-6-23 0-16,0-16 0 15,13-1-1-15</inkml:trace>
  <inkml:trace contextRef="#ctx1" brushRef="#br5" timeOffset="878043.0742">20630 12918 99 0,'-19'1'41'16,"3"-7"0"-16,16 6-1 16,29 1-36-16,9-12-2 15,21-6-2-15,19-7-2 16,13 0-2-16,6-14-5 15,13 14-12-15,-19-18-13 16,4 12-6-16,-16-7 0 16,-4 7 1-16</inkml:trace>
  <inkml:trace contextRef="#ctx1" brushRef="#br5" timeOffset="878425.9593">21550 12410 105 0,'-16'31'41'0,"-8"-4"0"16,7 12-2-16,-6-3-36 15,1 8-2-15,-4-1 2 16,1 5-3-16,-7 6 1 16,0-1-1-16,3-2 1 15,6-2 0-15,4-5 0 16,9-8-1-16,10-11 0 15,9-9 0-15,10-13 0 16,5-11 0-16,4-6-1 16,4-6 1-16,-3-1 0 15,-3-2 0-15,-4 5 0 16,-7 3 0-16,-5 8 1 0,-10 7-1 15,6 15 0-15,-8 6 0 16,-5 4-1-16,3 6 0 16,5 4-2-16,4-4-1 15,11 4-3-15,5-18-4 16,23 6-6-16,-7-29-10 15,29 10-4-15,-13-23-7 16,13 1-2-16,-10-15 3 16</inkml:trace>
  <inkml:trace contextRef="#ctx1" brushRef="#br5" timeOffset="878764.8576">21836 12867 109 0,'-25'11'39'0,"0"0"2"16,19 13-11-16,5-8-27 15,17 5 0-15,12-8-1 16,14 0 0-16,6-7 0 15,10-6-1-15,2-9 0 16,-3-6-1-16,-4-6 1 16,-7-5-1-16,-12-3 0 15,-13-5 0-15,-13 3 0 16,-16 1-1-16,-14 6 1 15,-9 7 0-15,-17 11 0 16,-6 8 0-16,-7 13 0 16,-4 16 1-16,2 10-1 15,11 7 1-15,14 3 0 16,18 0-2-16,27-5-1 0,21-13-6 15,33 3-4-15,10-28-4 16,39 7-10-16,-1-29-8 16,31 2-7-16,-1-16-3 15,11-4 4-15</inkml:trace>
  <inkml:trace contextRef="#ctx1" brushRef="#br5" timeOffset="879724.5696">1135 14380 75 0,'-14'-23'40'15,"20"2"-2"-15,-2-15-1 16,16 11-35-16,10-1 0 0,10 8-1 16,-1 5 0-16,2 9 1 15,-3 9-2-15,-8 13 1 16,-8 12-1-16,-14 9 1 15,-14 14 0-15,-11 8 1 16,-16 8 0-16,-7 6 1 16,-12 1-2-16,1-2 0 15,2-10 1-15,11-9-1 16,14-15 0-16,19-11-1 15,19-18 0-15,21-15-1 16,24-14 1-16,17-10-1 16,23-1-5-16,-2-18-11 15,25 19-9-15,-17-15-8 16,8 16-7-16,-9-7-1 0,2 11 1 15</inkml:trace>
  <inkml:trace contextRef="#ctx1" brushRef="#br5" timeOffset="880147.4427">2205 14567 66 0,'3'-20'40'0,"-6"-3"-2"15,3 23 1-15,0 0-35 0,0 0-1 16,-2 22 0-16,8 9 0 15,-3 12-2-15,2 5 1 16,1 5-2-16,2-1 0 16,0-5 0-16,0-6 1 15,0-11-1-15,6-12 0 16,-2-14 2-16,5-17-2 15,1-15 3-15,7-11-1 16,1-12 1-16,2-5-1 16,1-9-1-16,-1 2-1 15,1 5-2-15,-4 5 0 16,3 13-5-16,-8 3-5 0,12 25-10 15,-14-6-9-15,14 21-8 16,-4-2-1-16,7 14 1 16</inkml:trace>
  <inkml:trace contextRef="#ctx1" brushRef="#br5" timeOffset="880551.3215">2944 14507 70 0,'-24'3'39'15,"4"2"0"-15,-12-9 1 16,2 11-34-16,-6 4-1 15,2 7 0-15,-2 6-1 16,3 10-1-16,1 1-1 16,10 5 0-16,4-2-2 15,11 0 0-15,7-8 0 0,13-7-1 16,10-11 0-16,13-12 1 15,7-15 2-15,4-10-1 16,6-11 0-16,-2-8 1 16,-2-4 0-16,-4-3 0 15,-9 5-1-15,-8 4-1 16,-11 9 1-16,-9 10-1 15,-8 23 0-15,0 0 0 16,-19 19-1-16,5 11 1 16,-2 10-1-16,2 4 0 15,6 2-2-15,1-2 1 16,12-6-4-16,6-16-1 15,20-10-4-15,3-30-4 16,23 1-8-16,-10-38-6 0,24 4-2 16,-15-28-9-1,16-5 4-15</inkml:trace>
  <inkml:trace contextRef="#ctx1" brushRef="#br5" timeOffset="880708.274">3578 13927 94 0,'-31'33'38'15,"4"30"2"-15,-11 4-6 16,5 17-32-16,6 4-1 15,7 0-3-15,7-2-2 16,7-13-5-16,21 4-24 16,-6-25-7-16,18-5-3 15,-2-22 2-15</inkml:trace>
  <inkml:trace contextRef="#ctx1" brushRef="#br5" timeOffset="881382.0722">3585 14500 71 0,'8'19'41'16,"-8"-19"-2"-16,31 15 1 16,2-17-37-16,5-4-1 15,5-11 2-15,5 0-2 16,-1-8 1-16,-1 0-2 15,-6-4 1-15,-6 2-2 16,-11-2 1-16,-7 4-1 16,-11 4 0-16,-10 2 0 15,-8 8-1-15,-7 5 1 0,-3 10 0 16,-4 11 1-16,-3 10-1 15,1 9 1-15,3 9 0 16,4 3 0-16,6 2 0 16,11 0 1-16,9-8-1 15,9-8 0-15,11-13 0 16,11-11-1-16,8-14 1 15,6-10-1-15,0-8 0 16,1-7 0-16,-5-2 0 16,-4-1 1-16,-10 4-1 15,-8 3 0-15,-9 9 0 16,-6 7 0-16,-8 11 1 15,0 0-1-15,-12 21 0 16,2 3 0-16,-1 4 1 0,2 3-1 16,-1 1 0-16,5 0 0 15,1-8 0-15,8-6 0 16,-4-18 0-16,23 4 0 15,-6-20 0-15,5-9 1 16,4-6-1-16,-1-6 1 16,-1-2 0-16,-2 0-1 15,-3 7 1-15,-3 4 0 16,-4 12-1-16,-12 16 1 15,14-2-1-15,-12 17 0 16,-1 10-1-16,-2 5 0 16,1 8-2-16,2-1-1 15,5 8-5-15,-2-15-1 16,15 9-5-16,-8-25-6 0,27 10-6 15,-12-26-5-15,27 4-3 16,-5-17-4-16</inkml:trace>
  <inkml:trace contextRef="#ctx1" brushRef="#br5" timeOffset="881735.966">5099 14362 56 0,'13'-11'38'15,"-10"-6"0"-15,-2 5 1 16,-12-1-30-16,-2 10-3 15,-14 2-1-15,-2 10-1 16,-10 9 0-16,-3 12 0 16,-6 9-1-16,3 4 0 15,-1 6-1-15,12-1-1 16,9-3 0-16,13-4-1 15,17-13-2-15,17-12-1 16,23-10-4-16,5-23-6 16,28 7-12-16,-14-28-7 15,20 4-8-15,-11-12-1 16,2 6 2-16</inkml:trace>
  <inkml:trace contextRef="#ctx1" brushRef="#br5" timeOffset="882075.864">5329 14409 68 0,'-33'27'41'16,"11"16"0"-16,-4-11 0 15,16 4-29-15,5-6-9 16,11-2 0-16,9-9-1 16,12-8-1-16,8-11 0 15,5-10-1-15,5-10 1 16,0-9-1-16,-4-5 0 15,-5-4 0-15,-7-2 0 16,-9 1 0-16,-11 5 0 16,-10 9 1-16,-12 9-1 15,-7 15 1-15,-9 11 0 0,-5 14 1 16,-7 12-1-16,3 8 0 15,4 2-1-15,6 1 1 16,13-3-2-16,11-8-1 16,16-9-4-16,7-17-5 15,23-1-4-15,-8-29-8 16,29 11-8-16,-11-27-6 15,15 2-6-15,3-12 1 16</inkml:trace>
  <inkml:trace contextRef="#ctx1" brushRef="#br5" timeOffset="882768.6561">6440 14550 66 0,'7'22'41'15,"0"-10"-2"-15,12 4 2 16,-1-15-35-16,11-1-4 15,7-7 1-15,9-4-1 16,1-10 0-16,0-1-1 0,-4-6 1 16,-8 1-2-16,-9-1 2 15,-9 0-2-15,-16 4 1 16,-12 2 0-16,-10 6 0 15,-8 6 0-15,-7 6 0 16,-5 12 0-16,-3 11-1 16,-1 11 2-16,7 7-1 15,4 5 0-15,12 6-1 16,11-5 1-16,14-2 0 15,15-11-1-15,21-13-2 16,14-14-1-16,23-13-4 16,7-23-6-16,22 5-11 15,-15-30-9-15,16 3-6 16,-13-12-2-16,-2 3 1 0</inkml:trace>
  <inkml:trace contextRef="#ctx1" brushRef="#br5" timeOffset="882931.6072">7380 14021 66 0,'-30'-7'40'0,"1"23"-1"16,-9 10 2-16,6 27-29 15,-2 4-7-15,6 16-2 16,2 2-1-16,5 2-2 16,12 1-1-16,3-10-1 15,11-3-6-15,1-28-13 16,22 7-18-16,-6-26-1 15,12-7-1-15,-2-18 0 16</inkml:trace>
  <inkml:trace contextRef="#ctx1" brushRef="#br5" timeOffset="883277.5034">7484 14487 74 0,'0'0'42'16,"15"23"-1"-16,-6-16 0 15,19-9-36-15,-1 2-2 16,10-3 1-16,0-7-2 15,1-4 0-15,-1-5 0 16,-2-7-2-16,-2-2 1 16,-13-3-1-16,-6 3 1 15,-9-1-1-15,-11 6 0 16,-8 3 0-16,-9 7 0 15,-8 11 0-15,-6 12 1 16,-5 11-1-16,-4 10 1 0,5 7-1 16,3 5 1-16,8 3-1 15,15-2 0-15,11-6-1 16,19-8-2-16,12-18-6 15,25 1-8-15,-4-30-11 16,29 10-6-16,-7-22-7 16,14-1-2-16,-4-10 2 15</inkml:trace>
  <inkml:trace contextRef="#ctx1" brushRef="#br5" timeOffset="883472.4449">8236 14308 86 0,'-29'23'41'15,"-13"-1"2"-15,11 15-1 16,-10-1-39-16,12 4 0 15,4 2-1-15,12 0-1 0,13-6 0 16,13-8-2-16,19-7-2 16,7-18-2-16,22-5-6 15,-4-27-13-15,29 2-9 16,-13-21-9-16,15-4 0 15,-8-13 1-15</inkml:trace>
  <inkml:trace contextRef="#ctx1" brushRef="#br5" timeOffset="883637.3954">8784 14022 85 0,'-34'44'40'16,"3"26"1"-16,-11 9 0 16,8 13-37-16,-6-1-3 15,5-2-3-15,10-1-4 0,-2-21-16 16,20 3-16-16,-2-26-3 15,13-11-3-15,-4-33 2 16</inkml:trace>
  <inkml:trace contextRef="#ctx1" brushRef="#br5" timeOffset="884659.0888">8422 14334 82 0,'0'0'43'15,"0"0"0"-15,33 4 1 16,-4 0-36-16,14-8-6 15,9 0 1-15,2-2-2 0,1 1 1 16,-5 3-2-16,-8 4 1 16,-5 5 0-16,-12 10-1 15,-12 8 0-15,-10 8 0 16,-6 5 0-16,-6 5 0 15,-3-2 1-15,-1 1-1 16,-1-5 0-16,2-6-1 16,7-10 1-16,1-10 0 15,4-11 0-15,11-7 0 16,1-11 0-16,7-10-1 15,-1-9 1-15,7-3 0 16,0-4 0-16,-3 4 0 16,0 2 0-16,-3 7 0 15,-4 9 0-15,-1 5 0 0,-4 13 0 16,1 5 0-16,0 4-1 15,4 3 1-15,5-4 0 16,5 1 0-16,4-4-1 16,6-3 1-16,0-4 0 15,-2-1 0-15,-1 0 0 16,-7-1 1-16,-6 2-1 15,-19 6 0-15,10-1 0 16,-10 1 0-16,-24 23 0 16,4-1 0-16,-3 6 0 15,-1 9 0-15,-1 2 0 16,6 6 0-16,1-4 0 15,8 0 0-15,8-7 1 16,8-7-1-16,8-10 0 0,10-11 0 16,5-12 0-16,4-11 0 15,3-10-1-15,-1-6 0 16,-3-10 1-16,-7-5-1 15,-6-1 0-15,-8 2 0 16,-9 6 1-16,-8 7 0 16,-4 10 0-16,-6 11 0 15,0 10 1-15,-1 11-1 16,4 7 1-16,5 2-1 15,8 4 1-15,6-5-1 16,10-4 0-16,11-7 1 16,7-3-1-16,4-9 1 15,6-3-1-15,-1-1 1 16,-3-1-1-16,-3 3 1 15,-8 3 0-15,-6 7 0 0,-9 9-1 16,-10 7 1-16,-12 7 0 16,-4 11-1-16,-10 1 0 15,3 5 0-15,-1-2 0 16,2-2 0-16,4-8 0 15,11-11-1-15,3-18 1 16,23-1-1-16,8-19 1 16,5-14 0-16,7-5 0 15,2-10 0-15,3 0 0 16,-7 5 1-16,-3 6-1 15,-14 17 1-15,-10 15-1 16,-13 17-1-16,-10 13 0 0,-5 15-2 16,-12 2-6-16,10 12-2 15,-9-14-3-15,22 9-9 16,-13-28-6-16,33 9-1 15,-17-29-6-15,47 1 2 16,-8-11-3-16</inkml:trace>
  <inkml:trace contextRef="#ctx1" brushRef="#br5" timeOffset="885207.9241">10435 14229 77 0,'0'0'42'16,"-28"-5"0"-16,7 14 0 16,-24 3-36-16,10 7-2 15,-3 3-1-15,4 4 0 0,5 0-2 16,12 1 1-16,8-4-1 15,12-6 0-15,14-5 0 16,10-5-1-16,6-6 0 16,0 0 0-16,-2-1 1 15,-5 2-1-15,-11 4 0 16,-10 4 1-16,-11 9-1 15,-9 2 1-15,-13 4-1 16,-3 5 0-16,-6 1 0 16,1-3 0-16,4-3-2 15,3-8-1-15,14 1-6 16,1-21-7-16,26 10-10 15,-10-26-7-15,30 7-6 16,-5-14-5-16,12-1 2 0</inkml:trace>
  <inkml:trace contextRef="#ctx1" brushRef="#br5" timeOffset="885664.7869">11563 13704 74 0,'0'0'41'0,"-15"9"-2"15,9 13 3-15,-11 10-38 16,6 11 0-16,-7 10-1 15,-1 12-1-15,-5 9 0 16,3 6-1-16,-2 0 0 16,5-2-1-16,3-5-2 15,3-17-2-15,14-3-3 0,-9-30-16 16,26 1-18-16,-8-22 0 15,10-6 0-15,-8-18 0 16</inkml:trace>
  <inkml:trace contextRef="#ctx1" brushRef="#br5" timeOffset="886100.6562">11171 14149 82 0,'-10'23'42'15,"4"-7"-1"-15,21 6 1 16,8-9-39-16,20-4 0 15,13-4-1-15,8-5 0 16,5-5-1-16,9-4 0 0,-4-1 0 16,-5-3 0-16,-7 1-1 15,-11 3 0-15,-15 2 0 16,-10 5 1-16,-11 4-1 15,-15-2 1-15,-4 21-1 16,-9-1 1-16,-8 5 0 16,1 4 0-16,-1 2 0 15,4 5 0-15,3-3-1 16,13-2 1-16,9-5 0 15,13-9-1-15,13-10 1 16,7-6-1-16,8-8 0 16,2-8 0-16,-5-8 0 15,-7-2-1-15,-13-4 1 0,-13-1-2 16,-15 6 0-1,-19-3-1-15,-9 7-1 0,-16-1-4 16,8 16-8-16,-19-15-11 16,23 27-4-16,-10-15-4 15,23 13-8-15,9-4 3 16</inkml:trace>
  <inkml:trace contextRef="#ctx1" brushRef="#br5" timeOffset="886791.4489">13188 13761 51 0,'-7'-24'39'15,"3"12"-1"-15,-6 1 1 0,2 26-16 16,-7-1-17-16,6 17-1 16,-6 10-1-16,7 14-1 15,-3 8-1-15,7 10 0 16,-1 2 0-16,5 3-1 15,2-3-1-15,3-5 1 16,0-10-1-16,-1-10 0 16,1-13 0-16,-1-11 1 15,-4-26-1-15,0 0 0 16,16-21 1-16,-10-13-1 15,5-9 0-15,-1-8 0 16,3-1 1-16,4-1-1 16,1 4 0-16,2 10 0 15,-3 10 0-15,1 16 0 0,2 9-1 16,-3 15 1-16,-1 13 0 15,-4 9 0-15,-2 12 0 16,-5 1-1-16,-1 5 1 16,-4-1 1-16,-9-4-2 15,-2-7 1-15,-7-6-2 16,-6-13-1-16,5-7-3 15,-9-24-11-15,28 11-11 16,-29-37-3-16,30 6-9 16,-1-17-1-16,18 2 1 15</inkml:trace>
  <inkml:trace contextRef="#ctx1" brushRef="#br5" timeOffset="887106.3544">13465 14268 79 0,'5'37'42'16,"-3"-16"-1"-16,18 2 0 15,3-11-35-15,20-14-3 16,10-11-1-16,8-7 0 16,3-6 0-16,3-4-1 15,-8-2-1-15,-10-2 1 16,-18 4 0-16,-15 6 0 15,-22 6 0-15,-18 10 0 16,-16 9 0-16,-13 12 0 16,-10 7 0-16,0 11 0 15,5 8-1-15,11 4 0 0,17 0 0 16,21-1 0-16,27-9-2 15,22-12-3-15,31-2-8 16,6-27-10-16,33 9-8 16,-6-31-3-16,25 6-9 15,-5-14 2-15</inkml:trace>
  <inkml:trace contextRef="#ctx1" brushRef="#br5" timeOffset="887429.2575">14703 14226 56 0,'3'-22'39'0,"4"11"1"15,-14-8 0-15,7 19-24 16,-26-9-5-16,2 16-4 16,-10 5-2-16,-4 11-2 15,-5 4-1-15,-1 7 0 16,4-1-2-16,8 3 1 15,15-4-2-15,16-7 1 16,20-10-3-16,17-18-5 16,30 4-13-16,0-27-9 15,33 6-5-15,-12-20-6 16,14 6 1-16</inkml:trace>
  <inkml:trace contextRef="#ctx1" brushRef="#br5" timeOffset="888194.028">15093 14134 87 0,'-54'12'41'16,"9"12"-1"-16,-11-2 2 15,12 9-37-15,5 4-2 16,8 4-1-16,9 0-1 16,13 0 0-16,5-1 0 15,13-6-1-15,9-6 1 16,8-9-2-16,9-12 1 15,7-11-1-15,2-8 0 16,1-9 0-16,-1-8 0 16,-5-6-1-16,-4-1 1 15,-7-2 0-15,-7 0 1 0,-4 2-1 16,-5 6 1-16,-4 4 0 15,2 4 0-15,-2 6 0 16,2 5 1-16,0 4 0 16,3 7 0-16,2 3 1 15,2 1 0-15,1 5 0 16,0 0-1-16,1 1 1 15,-2 1-1-15,0 2 0 16,-1 2 0-16,-5 7-1 16,-4 4 0-16,-5 5 1 15,-5 6-1-15,-9 6 0 16,-2 1 0-16,-4 1 0 15,-1-2 0-15,2-8 0 16,5-10 0-16,9-10 0 16,3-13 0-16,28-22 0 0,1-8 0 15,9-11 0-15,6-8 1 16,3-5-1-16,2 0 0 15,-4 3 1-15,-10 9-1 16,-6 10 1-16,-9 11-1 16,-8 13 1-16,-12 8-1 15,-4 20 0-15,-7 3 0 16,-4 6 0-16,4 1 0 15,0 1 0-15,9-7 0 16,4-6 0-16,11-9 0 16,3-9 1-16,7-7-1 15,5-6 1-15,1-5-1 16,0-2 1-16,-5 2-1 15,1 1 1-15,-7 4-1 0,0 6 1 16,-4 7-1-16,-14 0-1 16,17 24 0-16,-14-2-1 15,1 8-2-15,-9 1-3 16,5 10-5-16,-11-8-2 15,13 12-7-15,-12-25-6 16,22 16-1-16,-12-36-2 16,29 22-2-16,-3-26-1 15</inkml:trace>
  <inkml:trace contextRef="#ctx1" brushRef="#br5" timeOffset="888653.89">16275 14193 90 0,'-2'14'40'0,"2"-14"2"16,9 27-5-16,3-17-33 15,10 0-1-15,6-4-1 16,8-4 0-16,5-8-1 15,7-6 0-15,3-8 0 0,-4-4-1 16,-6-3-1-16,-8-1 1 16,-12 0-1-16,-16 5 2 15,-11 1-1-15,-17 11 1 16,-13 8-1-16,-10 11 1 15,-9 11 0-15,-4 11 1 16,0 9-1-16,7 6 0 16,4 4 0-16,18 0-1 15,16-5 0-15,17-8-1 16,21-9-4-16,11-19-5 15,27 4-7-15,-6-30-8 16,25 11-7-16,-22-27-2 16,16 6-6-16,-13-13-2 15</inkml:trace>
  <inkml:trace contextRef="#ctx1" brushRef="#br5" timeOffset="890936.2051">17704 14045 66 0,'3'-18'38'0,"7"8"-1"15,-15-7 0-15,5 17-33 16,-11-12-2-16,-8 19 0 15,-9 3 0-15,-6 10 0 16,-8 4 1-16,2 5-1 16,-1-1 0-16,9 4 0 15,5-5 0-15,15-6-2 16,12-7 2-16,13-8-1 15,15-8-1-15,11-6 1 16,5-3 0-16,3-3-1 16,1-1 0-16,-8 4 1 15,-6 2-1-15,-11 9 0 16,-12 9 1-16,-16 9-1 15,-12 8-1-15,-7 8 1 0,-6 3-2 16,1-1-1-16,6 3-6 16,-5-22-20-16,28 3-9 15,0-20 0-15,32-26-2 16</inkml:trace>
  <inkml:trace contextRef="#ctx1" brushRef="#br5" timeOffset="891146.1421">18201 13573 73 0,'-21'-10'37'16,"-5"26"0"-16,-10 12 0 16,9 19-34-16,-5 13-1 15,9 11 1-15,3 6-2 16,6 3-1-16,9-1-1 0,4-7-4 15,9 1-7-15,-5-17-25 16,10-5 1-16,-7-19-2 16,6-5 1-16</inkml:trace>
  <inkml:trace contextRef="#ctx1" brushRef="#br5" timeOffset="891693.9777">17876 14135 69 0,'-15'4'39'0,"27"0"-1"0,6-7 1 16,23 3-34-16,6-6-3 16,12-1 0-16,6-3-1 15,5 1 0-15,-3-2-1 16,-1 5 1-16,-9 0-1 15,-12 3 0-15,-11 3 0 16,-10 3 1-16,-14 1-1 16,-10-4 1-16,-2 17 0 15,-13-4-1-15,-7 0 1 16,-5 3 0-16,-5 1 0 15,-2 5-1-15,-1-1 2 16,-2 4-1-16,5 1 0 16,4 0 1-16,6 0-1 15,9 1 0-15,11-6 0 16,11-4 0-16,13-6 0 0,11-10-1 15,10-9 0-15,5-10 0 16,7-5 0-16,-5-8 0 16,-2-4 1-16,-6-1-2 15,-7-1 2-15,-11 3-1 16,-8 6 0-16,-10 8 1 15,-7 5-1-15,1 15 0 16,-19-2 0-16,5 16 0 16,-1 5 0-16,1 8-1 15,5 5-1-15,3-4-1 16,11-1-1-16,5-9-3 15,18 1-10-15,-6-27-9 16,22 1-12-16,-3-22-1 16,13-1 1-16,-5-19 0 0</inkml:trace>
  <inkml:trace contextRef="#ctx1" brushRef="#br5" timeOffset="892136.8448">19032 13554 83 0,'0'0'39'0,"-25"12"-1"16,12 28 0-16,-9 10-32 15,2 18-2-15,-3 7-2 16,2 8 1-16,0 2-2 16,6 1 1-16,3-6-2 15,4-10 0-15,3-13 0 16,4-15 0-16,3-10 0 15,7-14-1-15,1-13 1 0,4-12-1 16,-1-8 1-16,2-8 0 16,3-2-1-16,-2-6 1 15,7 1 0-15,-3-1 0 16,0 8 0-16,0 5 0 15,0 6 1-15,-2 8-1 16,-3 7 0-16,-3 9 0 16,-2 5 0-16,-2 6 0 15,-1 2 0-15,-4 1-1 16,1 0 1-16,-4-4-1 15,-5-2 0-15,-1-5 0 16,-4-1 1-16,-5-6 0 16,-1-5-1-16,-4-4-2 0,4-3-1 15,-4-13-4 1,20 17-12-16,-15-40-7 0,29 16-10 15,-4-16-3-15,24 6 2 16</inkml:trace>
  <inkml:trace contextRef="#ctx1" brushRef="#br5" timeOffset="892354.779">19632 13648 88 0,'-14'10'41'0,"-19"4"-2"16,4 23 2-16,-13 1-36 15,5 19-3-15,4 7-1 0,-1 6-1 16,10 3-1-16,0-5-3 16,13 3-6-16,-5-23-13 15,23 3-17-15,-7-18 0 16,15-7-1-16,-4-18 1 15</inkml:trace>
  <inkml:trace contextRef="#ctx1" brushRef="#br5" timeOffset="892707.6735">19542 14156 80 0,'-5'9'42'0,"17"7"-3"15,0-10 2-15,12 0-36 16,1-8-1-16,11-5-1 0,-2-5-1 15,1-4-1-15,2-5 0 16,-6-3 0-16,-7-2 0 16,-6 0 0-16,-10 1-1 15,-11 5 1-15,-9 6 0 16,-10 10 0-16,-12 7-1 15,-8 12 1-15,-5 9-1 16,1 9 0-16,0 2 0 16,10 4 0-16,9 1-1 15,13-6 0-15,17-1 0 16,13-11-3-16,16-3-2 15,1-14-9-15,23 12-7 16,-16-25-9-16,20 10-9 16,-11-10-2-16,7 6 3 0</inkml:trace>
  <inkml:trace contextRef="#ctx1" brushRef="#br5" timeOffset="892836.6348">20010 14277 82 0,'-13'15'42'16,"-4"-20"-2"-16,17 5-2 15,-20-4-40-15,3-19-24 16,10 10-15-16,-9-8-1 15,9 5-3-15,-14-5 1 16</inkml:trace>
  <inkml:trace contextRef="#ctx1" brushRef="#br5" timeOffset="895904.714">2092 15540 23 0,'7'-17'35'16,"-7"17"3"-16,2 10-3 15,-2 14-25-15,-9 4-3 16,2 17-3-16,-7 8 2 15,0 15-3-15,-6 6 1 16,5 4-2-16,-2-1 2 16,3 1-3-16,6-9-6 0,-1-22-29 15,19-3-2-15,0-29-3 16,15-11 1-16</inkml:trace>
  <inkml:trace contextRef="#ctx1" brushRef="#br5" timeOffset="896278.6019">2366 15842 48 0,'-16'13'38'0,"7"12"0"15,-11-5-1-15,5 8-33 16,0 0-1-16,6 0 1 0,-1-2-2 15,7 2 0-15,2-8 0 16,4-4 0-16,-3-16-1 16,23-1 1-16,-4-14-1 15,5-6 0-15,-2-6 0 16,6-3 0-16,-5 0 0 15,2 0-1-15,-7 6 1 16,-3 5-1-16,-1 4 1 16,-14 15-1-16,13-7 0 15,-13 7 0-15,6 18 0 16,-5 2 0-16,0 3 0 15,-2 6-1-15,4 3-2 16,-3-3-2-16,10 8-5 16,-7-18-29-16,17 5 0 15,-4-16-1-15,12 1 0 0</inkml:trace>
  <inkml:trace contextRef="#ctx1" brushRef="#br5" timeOffset="896739.4636">3484 15306 39 0,'0'0'35'0,"2"-12"0"16,0 29 0-16,-7 8-32 16,4 20 0-16,-5 10 0 15,4 19-3-15,-4 11 2 16,-1 11-2-16,0 3 1 0,-1-2-2 15,6-9 0-15,-2-16-5 16,9 1-12-16,-8-36-16 16,13-12-2-16,-10-25-1 15</inkml:trace>
  <inkml:trace contextRef="#ctx1" brushRef="#br5" timeOffset="896926.4075">3397 15840 50 0,'-18'-8'40'0,"18"8"-2"15,-14-3-2-15,14 3-30 16,15 7-3-16,5-6-2 0,6-2-1 16,7-3-3-1,7 2-5-15,-5-11-29 0,16 8-1 16,-5-11-1-16,6 9-1 15</inkml:trace>
  <inkml:trace contextRef="#ctx1" brushRef="#br5" timeOffset="897278.3019">3854 15872 45 0,'-13'29'38'0,"-1"-12"1"15,15 7-1-15,-1-24-34 16,14 12-1-16,14-19 1 0,10-5-2 15,3-7 1 1,-2-4-2-16,3-4 1 0,-7-3 0 16,-8 1-1-16,-8 2 0 15,-13 2 0-15,-10 6 0 16,-12 4 0-16,-8 4-1 15,-8 7 0-15,-5 5 0 16,-1 9 0-16,-2 10 0 16,0 5 0-16,7 10 0 15,6 4 0-15,7 3 0 16,13-2 0-16,10-1-1 15,13-8-2-15,8-11-3 16,21 4-21-16,-5-25-12 16,15 0-1-16,-6-20 0 15</inkml:trace>
  <inkml:trace contextRef="#ctx1" brushRef="#br5" timeOffset="897630.1963">4326 15877 40 0,'-11'34'38'0,"-11"-5"1"15,10 11 0-15,-8-7-33 16,11 0 0-16,-5-4-2 16,10-4-1-16,-1-7-1 15,3-5 0-15,2-13-1 16,0 0-1-16,16-13 1 15,-6-5 0-15,3-6-1 16,-1-5 1-16,0-4-1 0,2-4 1 16,-2-1-1-16,-3-1 1 15,2 2-1-15,-3 1 0 16,3 7 0-16,0 0 0 15,1 7 0-15,4 5-1 16,2 7 0-16,2 2 0 16,3 10-2-16,-2-6-3 15,10 19-9-15,-11-15-23 16,13 11-1-16,-11-11 0 15,7 7 0-15</inkml:trace>
  <inkml:trace contextRef="#ctx1" brushRef="#br5" timeOffset="898141.043">4742 15724 43 0,'0'0'37'15,"0"0"2"-15,-13 12-1 16,9-2-32-16,-8 5-2 16,3 8 1-16,-5 3-2 15,5 6 1-15,-4 4-1 16,4-1-1-16,0-1 0 15,6-5 0-15,-1-4-1 16,6-6 0-16,-2-19 0 16,14 4-1-16,0-19 0 15,0-7 0-15,2-5 0 16,2-9 0-16,-1-1 0 15,-2-1 0-15,-3 4 0 16,0 4 0-16,-5 7 0 16,-1 7 1-16,-6 16-1 15,0 0 1-15,12 4-1 0,-9 14 1 16,1 5-1-16,2 4 1 15,1 3-1-15,1 0 0 16,0-6 1-16,4-3-1 16,1-12 1-16,4-10-1 15,2-14 1-15,5-8 0 16,-1-7 0-16,4-6 0 15,-2 1 0-15,-5 1 0 16,0 7-1-16,-7 6 1 16,-2 13 0-16,-11 8-1 15,9 22 0-15,-11 3 0 16,0 9-1-16,-1 4-1 15,4 7-2-15,-2-4-2 16,10 7-7-16,-6-28-13 0,18 10-14 16,-6-26-1-16,19 4 0 15</inkml:trace>
  <inkml:trace contextRef="#ctx1" brushRef="#br5" timeOffset="898470.944">5535 15660 68 0,'-14'-12'41'15,"3"27"-2"-15,-14-3-13 16,6 19-21-16,-5 5-2 16,5 4-1-16,1 1 0 15,7 2 0-15,6-8-1 0,8-8 1 16,6-10-2-16,9-13 1 15,6-8-1-15,4-7 0 16,0-5 1-16,-3 0-1 16,-3 3 0-16,-5 5 1 15,-6 10 0-15,-4 10-1 16,-9 10 1-16,-5 7-1 15,-7 5 0-15,0 3 0 16,-1 0-3-16,-1-3-3 16,10 9-13-16,-10-24-20 15,16 0-2-15,0-19-2 16,0 0 1-16</inkml:trace>
  <inkml:trace contextRef="#ctx1" brushRef="#br5" timeOffset="899041.7726">6453 15636 43 0,'-9'-15'37'0,"9"15"2"15,-34-2-3-15,15 16-31 16,-7 4-1-16,4 10 0 16,1 5 0-16,5 8-1 15,6 1 0-15,6 1-1 16,6-4 0-16,11-3 0 15,6-7-1-15,6-9 1 16,6-11-1-16,2-10 0 0,1-8 0 16,-2-7 0-16,-3-12 0 15,-5-4 0-15,-6-5 0 16,-9-1-1-16,-4 1 1 15,-14 1-2-15,-1 7-1 16,-5 3 0-16,-1 11-1 16,-3 5 0-16,4 10-2 15,4 0-2-15,14 15-10 16,-3-15-21-16,22 12-1 15,1-14 1-15,18 1 0 16</inkml:trace>
  <inkml:trace contextRef="#ctx1" brushRef="#br5" timeOffset="899274.7028">7061 15268 64 0,'-17'-18'41'15,"-12"2"-1"-15,3 20 1 16,-7 10-38-16,0 13-1 15,2 18 0-15,5 15-2 16,0 12 1-16,6 10-1 16,4 2 0-16,6-1-2 15,6-3-2-15,3-14-3 16,15-4-29-16,-11-22-4 15,13-9 0-15,-16-31-1 16</inkml:trace>
  <inkml:trace contextRef="#ctx1" brushRef="#br5" timeOffset="899432.6554">6757 15730 59 0,'-21'-18'42'0,"-7"-3"0"16,11 14 0-16,-2-6-34 16,19 13-4-16,17-14-3 15,8 5-4-15,19 8-9 16,-4-16-28-16,25 11-1 15,1-11-1-15,21 9 0 16</inkml:trace>
  <inkml:trace contextRef="#ctx1" brushRef="#br5" timeOffset="899816.5402">7907 15674 32 0,'-2'-18'39'16,"-11"-8"1"-16,1 13 1 16,-12-10-17-16,1 18-17 15,-11 4-2-15,1 13 0 16,-8 6-2-16,6 15 0 15,2 2-1-15,5 7-1 0,11-3-1 16,10 0 1-16,16-9-2 16,13-14-2-16,23-9-3 15,-1-31-17-15,26 7-18 16,-4-20 2-16,15 0-3 15,-8-16 1-15</inkml:trace>
  <inkml:trace contextRef="#ctx1" brushRef="#br5" timeOffset="900176.4322">8297 15284 65 0,'-14'-1'41'0,"-8"1"0"16,9 19 0-16,-8 10-32 15,2 8-6-15,4 7 0 0,1 9-2 16,-2 9 1-16,0 5-1 15,-2 0 0-15,3 1 0 16,0-8 0-16,5-7-1 16,3-13 1-16,3-11-1 15,7-14 0-15,-3-15 1 16,22-18-1-16,-3-10-1 15,6-11 1-15,1-2 0 16,1-1 1-16,-4 1-1 16,2 6 0-16,-3 10 0 15,-6 14 0-15,-4 12-1 16,-2 13 0-16,-4 7-1 15,3 10-2-15,2 0-1 16,10 10-5-16,-10-19-13 0,16 14-17 16,0-17 0-16,13-1-2 15,-7-18 2-15</inkml:trace>
  <inkml:trace contextRef="#ctx1" brushRef="#br5" timeOffset="900816.2402">8685 15614 62 0,'-30'-5'41'15,"5"20"-2"-15,-13-2-1 16,4 22-32-16,-2 3 0 16,8 16-1-16,3-3-1 15,10 1 0-15,7-9-2 0,13-6-1 16,13-20 1-16,11-12-2 15,9-17 1-15,8-11-1 16,2-13 1-16,-3-4-1 16,-4-5 0-16,-9 1 1 15,-10 6-1-15,-10 5 0 16,-10 9 0-16,-8 10 0 15,-8 9 0-15,-2 9 0 16,-5 8 0-16,6 10 0 16,0 5 0-16,8 0 0 15,6 5 0-15,7-5-1 16,11-1 0-16,4-10-1 15,10-1 0-15,-1-13-2 16,9-1 0-16,-5-8 0 0,2-3 0 16,-7-4 0-16,-2 1 2 15,-8 1 0-15,-3-1 2 16,-16 13 1-16,12-16 0 15,-12 16 1-15,-3 14-1 16,-2 4 1-16,-4 7-2 16,3 9 1-16,-2 2 0 15,2 3 0-15,2-5 0 16,1 0 1-16,3-12 0 15,3-6 0-15,-3-16 1 16,15-6 0-16,-5-17-1 16,3-3 1-16,0-12-1 15,0-4 0-15,-1-6-1 16,3-1 0-16,2 3 0 15,-3 5-1-15,3 5-2 0,-1 2-1 16,7 12-3-16,-2-4-7 16,21 26-11-16,-10-13-18 15,21 16 1-15,-2-8-1 16,21 10 2-16</inkml:trace>
  <inkml:trace contextRef="#ctx1" brushRef="#br5" timeOffset="901423.0581">9702 15709 61 0,'-22'-4'41'0,"-8"-7"0"16,7 15 1-16,-16-3-34 15,13 12-2-15,-5 3-2 16,3 8-1-16,0 5-1 16,4 4 1-16,4 5-2 15,7-2 1-15,3 1-1 16,14-6 0-16,8-6 0 15,9-7-1-15,7-10 1 0,7-10-1 16,5-11 1-16,3-9-1 16,0-7 1-16,-3-7-2 15,-3-3 1-15,-3-1 0 16,-5-1 0-16,-4 2 0 15,-5 8 0-15,-4 2 0 16,-6 13 0-16,-10 16-1 16,14 1 1-16,-13 21 0 15,-1 17 0-15,-3 16 0 16,-3 11 0-16,-1 15 0 15,-5 6 0-15,-1 1 0 16,-3-1 1-16,-1-3-1 16,-2-12 1-16,-3-10-1 15,0-16 1-15,-4-13-2 0,1-15 0 16,-2-18 0-16,2-11-2 15,0-20 1-15,7-2-6 16,-1-29-4-16,20 11-17 16,-8-25-12-16,16 8-1 15,2-8 2-15</inkml:trace>
  <inkml:trace contextRef="#ctx1" brushRef="#br5" timeOffset="901805.9432">10052 15956 73 0,'-1'13'44'0,"7"5"-2"16,-6-18 1-16,15-1-38 15,-1-6-3-15,8-4 1 16,3-9-2-16,4-2 0 15,1-7 0-15,-1-1 0 16,-1-2-1-16,-5 1 1 16,-4 0 0-16,-9 2-1 15,-5 4 1-15,-6 1 0 16,-8 11-1-16,-5 5 1 15,-8 10-1-15,-5 12 0 16,-4 12 0-16,-3 12 1 16,1 13-1-16,1 6 1 15,6-1-1-15,8-3 0 16,12-7-1-16,11-15 0 15,17-8-2-15,5-26-9 0,19 5-11 16,-4-27-19-16,13 1 0 16,1-16-2-16,5 1 0 15</inkml:trace>
  <inkml:trace contextRef="#ctx1" brushRef="#br5" timeOffset="903166.5349">11528 15369 61 0,'0'0'40'0,"0"0"-1"15,15 11 2-15,-19 5-37 16,6 18-2-16,-3 9 1 15,0 19-1-15,-4 11 0 16,0 12-1-16,-3 3 1 16,2-2-2-16,2-3-2 15,1-19-4-15,16-5-34 16,-5-29 0-16,15-12-1 15,1-24 1-15</inkml:trace>
  <inkml:trace contextRef="#ctx1" brushRef="#br5" timeOffset="903562.4161">11851 15510 63 0,'8'-14'41'0,"13"6"0"16,1-12 1-16,18 6-37 16,-3 2-2-16,9 4 0 15,-1 1 0-15,-1 10-2 16,-9 9 0-16,-4 10 0 0,-16 7 0 15,-11 9 0-15,-13 3 0 16,-12 12 0-16,-12 0 1 16,-6 6-1-16,-6-1 1 15,-2-3-1-15,2-3 0 16,9-5 1-16,10-9-1 15,9-8 0-15,19-9 0 16,16-11-1-16,20-12 0 16,18-14-1-16,12-4-2 15,8-11-2-15,15 8-15 16,-11-20-21-16,10 15-1 15,-15-12-2-15,0 17 1 16</inkml:trace>
  <inkml:trace contextRef="#ctx1" brushRef="#br5" timeOffset="907491.2371">12895 15275 31 0,'0'0'36'0,"0"0"3"16,0 0-3-16,5 17-17 15,-13-6-8-15,11 14-4 16,-8-1-2-16,8 10-1 16,-6 6-1-16,2 3-3 15,-1 5 1-15,-2-1-2 16,1 0-1-16,-2-4-2 15,5-2-3-15,-10-23-16 0,15 5-15 16,-5-23-1-16,0 0 0 16,5-16 2-16</inkml:trace>
  <inkml:trace contextRef="#ctx1" brushRef="#br5" timeOffset="907670.1834">12848 15508 63 0,'-33'-12'41'16,"10"15"1"-16,-12-6-2 15,16 10-32-15,-5-4-2 16,24-3-1-16,0 0-1 15,28-7-2-15,10-5-2 16,10-4-2-16,14 4-2 16,-5-14-15-16,17 18-21 0,-13-5-2 15,3 14 0 1,-18-2-1-16</inkml:trace>
  <inkml:trace contextRef="#ctx1" brushRef="#br5" timeOffset="909928.5057">14260 16067 39 0,'0'0'35'0,"-24"-11"1"16,13 8-13-16,-8-19-13 15,7 5-2-15,-9-13-2 16,2 0-3-16,-3-9 0 15,-1-3-1-15,-2-3-1 16,-3-4 0-16,-1-1 2 16,-4-4-3-16,0 0 1 15,-1-2 1-15,-2 1-1 16,3-3 0-16,0 1 0 0,8 1 0 15,6 3-1-15,10 5 1 16,7 3 0-16,9 4-1 16,10 7 1-16,6 7-1 15,6 6 0-15,4 10 0 16,-3 9-1-16,-4 10 1 15,-8 14-1-15,-10 15 1 16,-8 13 0-16,-14 18 1 16,-13 13 0-16,-9 16 0 15,-10 7 0-15,-3 4 1 16,5-5-1-16,12-6 0 15,16-17 0-15,18-16-1 0,23-23 0 16,23-27-2-16,30-17-7 16,10-31-29-16,26-7-1 15,-2-18-1-15,1 6 0 16</inkml:trace>
  <inkml:trace contextRef="#ctx1" brushRef="#br5" timeOffset="910381.3698">15043 15463 19 0,'1'-11'34'0,"-1"11"2"16,-12 9-3-16,-2 19-18 0,-10 0-8 15,3 16-3-15,-4 2-1 16,3 8-1-16,-1 0-1 15,8-2-4-15,13 4-9 16,2-19-21-16,22-4-2 16,6-22 0-16,19-8 0 15</inkml:trace>
  <inkml:trace contextRef="#ctx1" brushRef="#br5" timeOffset="910704.2728">15491 15494 49 0,'-14'11'40'0,"-14"4"-2"15,3 20-1-15,-11-2-26 16,12 20-7-16,-3 3 1 0,14 4-3 16,5-2 0-16,8-2-1 15,13-11 1-15,11-10 0 16,10-17-1-16,4-15 1 15,10-17-1-15,-1-13-1 16,0-17 1-16,1-10-1 16,-6-10-1-16,-11-1 1 15,-11-1-1-15,-10 1 0 16,-11 12-1-16,-12 9 0 15,-7 18-1-15,-10 10 1 16,-2 21-3-16,-9 1-6 16,21 21-25-16,-7-5-2 15,20 7 0-15,3-11 0 16</inkml:trace>
  <inkml:trace contextRef="#ctx1" brushRef="#br5" timeOffset="911087.158">15952 15408 73 0,'0'0'43'0,"0"0"-2"16,17 3 0-16,-3-6-36 0,12 0-2 15,7-5 0-15,11 0-1 16,7-3-1-16,2 1 0 15,3-4 0-15,0 1-2 16,-5 3 1-16,-6 1 0 16,-10 3 0-16,-10 3 0 15,-8 4 0-15,-17-1-1 16,0 0 0-16,-4 14-1 15,-6-6-1-15,-3-6-2 16,13-2-4-16,-27 2-22 16,27-2-7-16,0 0-3 15,0 0 2-15</inkml:trace>
  <inkml:trace contextRef="#ctx1" brushRef="#br5" timeOffset="911837.0632">16955 15742 26 0,'-19'-5'35'15,"8"10"2"-15,-3-11-2 16,14 6-21-16,0 0-3 0,14 6-2 15,9-13-1-15,20 0-4 16,7-4 0-16,19 0-1 16,10-4-1-16,9-2-1 15,3 2-1-15,-2-3-2 16,-2 13-4-16,-20-10-26 15,-3 19-5-15,-24-4-1 16,-10 14 0-16</inkml:trace>
  <inkml:trace contextRef="#ctx1" brushRef="#br5" timeOffset="912071.0398">17135 15898 65 0,'-29'21'40'0,"1"-12"-1"16,22 4 0-16,7-1-36 15,24-12-1-15,18-5-1 16,17-2 0-16,11-4-1 16,6-3 0-16,11 0-2 15,0-7-1-15,3 7-3 16,-15-18-17-16,0 18-14 15,-20-11-1-15,-4 9 0 16,-18-11 0-16</inkml:trace>
  <inkml:trace contextRef="#ctx1" brushRef="#br5" timeOffset="912402.0067">17663 15375 73 0,'-14'-6'41'0,"14"6"0"15,0 0-1-15,35-1-38 16,0 1 0-16,13 2-1 16,10 4 1-16,11 6-1 15,0 5 0-15,-1 6 0 16,-6 8 0-16,-8 6-1 15,-13 7 0-15,-12 10 0 16,-16 4 1-16,-20 5-2 16,-18 1 2-16,-10 1-2 0,-14 0 1 15,-5-8-1-15,0-6 0 16,2-13-2-16,12-4-2 15,1-29-17-15,30 4-18 16,4-26 1-16,31-2-3 16,7-23 1-16</inkml:trace>
  <inkml:trace contextRef="#ctx1" brushRef="#br5" timeOffset="912999.9469">19024 15508 69 0,'-10'-20'41'0,"20"5"-1"16,3-17 0-16,11 4-38 15,19-3 0-15,10 3-2 16,5 6 2-16,-2 7-1 0,-5 12 0 15,-8 10-1-15,-12 11 1 16,-15 12 1-16,-12 8-1 16,-16 9 0-16,-11 5 1 15,-12 5-1-15,-4-1 1 16,-8 1-1-16,2-6 1 15,4-2-1-15,4-6 1 16,6-4 0-16,9-7-1 16,10-4 1-16,12-5-1 15,12-4 1-15,12-4-1 16,11-7-1-16,8-3 1 15,14-5 0-15,6-2-1 16,4-5 0-16,4-1-1 16,-4-1 0-16,-1-2-2 0,-8-2-1 15,-3 6-3-15,-15-13-11 16,12 19-15-16,-26-19-7 15,6 16-3-15,-13-16 2 16</inkml:trace>
  <inkml:trace contextRef="#ctx1" brushRef="#br5" timeOffset="913301.9167">20192 15371 61 0,'7'-27'38'0,"1"12"1"0,-12-3-1 15,4 18-34 1,0 0 0-16,0 0 0 0,-11 22 0 16,9 6 0-16,-3 9 0 15,5 9-2-15,-2 4 1 16,0 5-1-16,0 2 0 15,2 0-2-15,0-4 1 16,2-2-2-16,2-7-1 16,-1-8-1-16,3-5-3 15,-6-31-11-15,11 25-22 16,-11-25 0-16,0 0-1 15,5-25 1-15</inkml:trace>
  <inkml:trace contextRef="#ctx1" brushRef="#br5" timeOffset="913519.8949">20029 15617 82 0,'0'0'43'16,"-12"-13"-1"-16,25 13 1 16,6-10-38-16,11 3 0 15,8-4-3-15,8 0 2 16,7 2-4-16,0 1 2 15,8 1-4-15,-8 1 1 16,3 4-3-16,-12-3-3 16,1 15-9-16,-20-20-18 15,9 21-7-15,-16-14-3 16,6 13 2-16</inkml:trace>
  <inkml:trace contextRef="#ctx1" brushRef="#br5" timeOffset="913782.8686">20642 16106 88 0,'-19'8'44'16,"6"8"1"-16,-12-16-4 15,3 0-41-15,8-4-5 16,-3-18-9-16,17 22-20 0,-5-36-9 15,7 19 0-15,-3-14-1 16</inkml:trace>
  <inkml:trace contextRef="#ctx1" brushRef="#br5" timeOffset="915101.7367">19207 16405 38 0,'-57'1'33'0,"1"-6"3"16,16 16-15-16,-7-22-8 16,22 16-3-16,5-13-1 15,20 8-3-15,14-14 0 16,19 4-1-16,22-7-2 15,19 0 2-15,20-8-2 16,17 4 0-16,13-2-2 16,11 4 2-16,3 1-1 15,3 5 0-15,-4 4-1 0,-8 7-1 16,-13 5 0-16,-12 1 1 15,-15 4-1-15,-11-2 0 16,-17 3-1-16,-15-3 1 16,-12 2-3-16,-16-8 0 15,-6 3-4-15,-19-19-21 16,7 16-10-16,-29-12-3 15,6 12 3-15</inkml:trace>
  <inkml:trace contextRef="#ctx1" brushRef="#br5" timeOffset="915374.7094">19311 16583 67 0,'10'12'40'0,"13"-24"1"16,30 11-2-16,19-18-35 16,24-3 0-16,19-4-1 15,17 1-1-15,5-2 0 16,-1 4-1-16,-8 6-2 15,-15 2-2-15,-18 8-2 16,-25-1-7-16,-12 16-28 16,-32-7 1-16,-9 11-3 15,-17-12 1-15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0:59.8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1418 105 0,'2'-11'38'0,"-2"11"0"16,0 0 0-16,5 9-37 0,-5 12-1 15,2 9 0 1,3 10 0-16,-5 10 1 0,-5 14 0 15,-1 9-2-15,-2 5 2 16,-1 4-2-16,-6 0 2 16,1-1-4-16,1-8 1 15,0-14-5-15,19-8-26 16,-9-21-5-16,12-13 1 15,-9-17-1-15</inkml:trace>
  <inkml:trace contextRef="#ctx0" brushRef="#br0" timeOffset="534.0534">826 1527 114 0,'-21'-3'40'15,"2"2"1"-15,19 1-3 16,0 0-36-16,38-4-1 15,9-8-1-15,19-4 1 16,11-1-1-16,11-2 1 16,4-3-1-16,-2 0 1 15,-3 5 0-15,-7 3-1 16,-10 6 0-16,-15 7 0 15,-12 7 0-15,-10 11 0 16,-14 12 0-16,-7 10 0 16,-12 6 0-16,-7 13 0 15,-8 9 1-15,-5 8-2 16,-4 0 2-16,1 2-1 0,-4-9 1 15,7 0-2-15,4-13 2 16,4-11-1-16,10-16 0 16,7-12 0-16,10-18 0 15,8-16 1-15,8-8-2 16,5-20 3-16,6-4-1 15,1-8 1-15,0 0-2 16,-2 3 2-16,-4 8-1 16,-8 10 0-16,-5 10 0 15,-12 13 0-15,-12 14-1 16,6 24 0-16,-14 7 0 15,-1 9-1-15,-3 4 0 16,2 6-1-16,4-1-1 16,7 0-2-16,12-6-2 0,0-18-10 15,20 0-22-15,0-17 1 16,19-4-1-16,-8-16-1 15</inkml:trace>
  <inkml:trace contextRef="#ctx0" brushRef="#br0" timeOffset="885.0885">2288 1798 103 0,'-16'3'37'0,"16"11"1"16,0-14-1-16,16 21-35 15,2-13 0-15,14-2 0 16,6-6 0-16,11-4-1 15,2-6 1-15,4-6 1 0,-5-5-2 16,-4 0 1-16,-11-1 0 16,-8-1-1-16,-13 2 0 15,-14 2 0-15,-16 4-1 16,-7 2 1-16,-13 11 0 15,-6 5-1-15,-6 10 1 16,-6 14-1-16,3 8 1 16,1 9 0-16,5 7 1 15,12 2-3-15,12-4 2 16,15-4-3-16,22-8 0 15,17-17-6-15,39-12-30 16,5-18-1-16,29-4-1 16,5-19-2-16</inkml:trace>
  <inkml:trace contextRef="#ctx0" brushRef="#br0" timeOffset="1268.1268">3747 1422 103 0,'0'0'40'15,"4"-61"0"-15,-4 61-2 16,1-16-34-16,-1 16-3 15,-5 28 1-15,0 17-2 16,-4 15 2-16,-5 19-2 16,6 12-1-16,-5 3 2 15,8-14-3-15,6-12 1 16,2-14-4-16,12-8-2 15,-4-27-18-15,18-7-13 16,-7-23 2-16,11-6-3 16,-9-19 2-16</inkml:trace>
  <inkml:trace contextRef="#ctx0" brushRef="#br0" timeOffset="1470.147">3731 1390 112 0,'-15'-20'40'0,"15"20"0"16,0 0 0-16,0 0-37 15,0 0-1-15,60-31-1 16,-60 31-1-16,72-23-1 16,-72 23-3-16,89-24-9 15,-38 9-25-15,-5 5-1 16,1 2 0-16,-47 8-1 15</inkml:trace>
  <inkml:trace contextRef="#ctx0" brushRef="#br0" timeOffset="1653.1652">3771 1701 107 0,'-9'21'39'0,"9"-21"0"16,21 8-1-16,9-18-36 15,23-7 0-15,12-2-3 16,6-11-4-16,14-2-17 15,-14-7-15-15,12 1 1 16,-14-6-2-16,-69 44-1 16</inkml:trace>
  <inkml:trace contextRef="#ctx0" brushRef="#br0" timeOffset="1861.1861">4587 1271 115 0,'0'0'40'0,"10"0"1"16,-28 18-2-16,-11 20-37 15,-7 15-2-15,-2 17 1 16,0 7-2-16,12 6 0 16,6-1-1-16,11-13-3 15,16-8-4-15,-1-18-27 16,24-6-2-16,-1-19 0 15,18-9-2-15</inkml:trace>
  <inkml:trace contextRef="#ctx0" brushRef="#br0" timeOffset="2252.2252">4878 1530 114 0,'-13'12'40'0,"-13"4"0"15,11 12-1-15,-11 6-36 16,11 3 1-16,-1 1-3 15,5 6 0-15,6-6 1 16,4-1-2-16,11-7 1 16,7-5-1-16,8-11 0 15,6-12 0-15,8-10 1 16,4-15 0-16,2-2 0 15,-2-10 0-15,0-3 0 0,-3-4 1 16,-10 2-1 0,-1 0 1-16,-9 10-2 0,-4 6 0 15,-7 4 0-15,-9 20 0 16,0 0 0-16,0 0 0 15,-4 28 0-15,-8 2 0 16,5 4-3-16,-4 7-1 16,10-1-1-16,-1-1-4 15,17-2-15-15,2-18-14 16,19 1-1-16,0-17 1 15,17-4 0-15</inkml:trace>
  <inkml:trace contextRef="#ctx0" brushRef="#br0" timeOffset="2922.2922">5580 1591 118 0,'-27'-4'40'0,"-16"5"0"16,6 12-1-16,-16 5-34 16,15 11 0-16,4 2-3 15,6 7-1-15,9 2 0 16,9 2-1-16,14-3 1 15,11-4-2-15,13-8 1 16,12-7-1-16,12-13 1 16,5-9 0-16,6-11-1 15,-3-11 1-15,-1-6-1 16,-8-7 1-16,-7-2-1 15,-16-6 0-15,-11 1 0 16,-11 2 0-16,-10 5 0 16,-8 7 0-16,-9 11 1 0,-4 6 0 15,0 10 0-15,-3 10 0 16,7 6 0-16,7 8 0 15,10 1-1-15,10-2 1 16,12-2-1-16,9-2 1 16,11-3 0-16,8-7 1 15,5-5-1-15,0-3 1 16,-1-2 0-16,-7 3 0 15,-7-5 1-15,-8 4 0 16,-9 1-1-16,-19 1 0 16,8 11 1-16,-14 8-1 15,-7 6-1-15,-1 6 0 16,-2 4 0-16,-1 6-1 15,5 0 0-15,-1-2 1 16,6-6-1-16,4-6 0 0,3-12 2 16,0-15-1-16,12 0 0 15,-1-16 1-15,-1-12-1 16,4-8 2-16,-1-6-2 15,2-8 2-15,0-2-2 16,-2 1 0-16,-3 4 0 16,-1 8 0-16,-1 5 0 15,-2 10 0-15,1 7 0 16,-7 17 0-16,18-9-4 15,-5 8-1-15,15 8-5 16,-3-11-16-16,21 10-12 16,-3-6-1-16,14 4 2 15,-9-5-1-15</inkml:trace>
  <inkml:trace contextRef="#ctx0" brushRef="#br0" timeOffset="3089.3089">6601 1627 113 0,'-20'27'36'0,"8"12"1"15,-15-1 0-15,13 3-32 16,-8-1 1-16,6 2-3 15,5-5 0-15,3-3-3 16,8-9-1-16,2-12-4 16,20-9-29-16,-7-18-3 15,16-3 0-15,-10-16-1 16</inkml:trace>
  <inkml:trace contextRef="#ctx0" brushRef="#br0" timeOffset="3514.3514">6802 1384 120 0,'-9'29'38'0,"0"-6"2"16,13 7-2-16,-6-2-35 16,11-2 0-16,2-1-1 15,2 2 1-15,-2 0-1 16,-1 5 1-16,-6 1-2 15,-3 5 1-15,-7 1-2 16,-5 2 0-16,-2-3 0 16,-1-3 0-16,1-3 0 15,0-6 0-15,7-10 0 16,6-16 0-16,15-6 0 15,10-13 0-15,4-12 0 0,8-6 0 16,2-7 0-16,5-4 0 16,4-2 0-16,-7 5 0 15,-4 8 0-15,-8 9 0 16,-9 15 0-16,-8 7 0 15,-12 6 0-15,-3 23 0 16,-9 3 0-16,-3 7 0 16,1 1 0-16,2 4-3 15,9 0-3-15,-1-8-5 16,26 4-21-16,-9-15-7 15,21 1 0-15,-6-15 0 16,20-2 1-16</inkml:trace>
  <inkml:trace contextRef="#ctx0" brushRef="#br0" timeOffset="3873.3873">7482 1633 110 0,'-5'26'39'0,"1"-7"0"15,17 3-2-15,5-13-31 16,12-2-1-16,8-8-1 16,6-4-2-16,1-6 1 15,3-7-2-15,-5-5 1 16,-5-3-1-16,-10-4 0 15,-7 1 0-15,-16 1 0 16,-9 4 0-16,-16 10 1 0,-11 12-2 16,-10 12 0-16,-10 9 0 15,-5 15 0-15,1 11 0 16,1 4 0-16,12 5 0 15,12-3 0-15,18-6 0 16,21-6 0-16,24-13-5 16,36-4-17-16,4-24-17 15,35-5-3-15,-5-17 0 16,22-5-1-16</inkml:trace>
  <inkml:trace contextRef="#ctx0" brushRef="#br0" timeOffset="4783.4782">9251 1491 88 0,'-10'-17'37'16,"10"17"0"-16,-34-10 1 15,12 19-31-15,-19 6-1 16,3 10 0-16,-12 6-1 15,1 6 0-15,2 4-2 16,2 6-1-16,5-2 1 16,13-3-2-16,7-5 1 0,16-3-2 15,13-10 1-15,14-8-1 16,11-11 0-16,15-15 1 15,10-9-1-15,8-11 1 16,3-7-1-16,-3-8 1 16,-7-1-1-16,-6-2 2 15,-13 3-1-15,-11 9 0 16,-11 8 0-16,-12 5 0 15,-11 10-1-15,4 13 1 16,-23 11-1-16,9 9 0 16,-1 9-1-16,1 8 1 15,5 6-1-15,7 1-1 16,10 0-1-16,7-5-2 15,16-7-3-15,3-25-16 16,25 1-15-16,-5-23 1 0,20-11-1 16,-9-17 1-16</inkml:trace>
  <inkml:trace contextRef="#ctx0" brushRef="#br0" timeOffset="4986.4986">10037 1160 90 0,'0'0'41'16,"0"0"1"-16,-26-35-2 15,-4 70-16-15,-12 25-23 16,0 39 0-16,-12 0-2 16,21 18-1-16,12-8-2 15,19-19-5-15,19-24-18 16,-3-26-11-16,18-8 1 0,-10-21-4 15,5-10 3-15</inkml:trace>
  <inkml:trace contextRef="#ctx0" brushRef="#br0" timeOffset="5963.5963">9674 1481 116 0,'-20'-6'39'16,"0"5"1"-16,21 11-1 15,-1-10-37-15,34 9-1 16,11-9-1-16,18-2 0 15,13-5 1-15,12-1 0 16,6-4 0-16,2 0-1 16,-6 3 1-16,-10 1-1 0,-14 2 1 15,-16 3-1-15,-17 1 1 16,-16 6-1-16,-17-4 1 15,-13 18 0-15,-10 2 0 16,-7 4 1-16,-8 5-2 16,1 6 1-16,-4 6 0 15,6 4 0-15,9 1-1 16,8-1-1-16,15-6 1 15,11-7 0-15,15-6-1 16,11-11 0-16,9-14 1 16,4-15 0-16,9-8 0 15,-3-11 1-15,-2-9-1 16,-9-4 1-16,-6-7-1 15,-11-5 1-15,-8 3-1 16,-10 5 1-16,-7 50-1 0,-4-42 1 16,-19 3-1-16,5 18 2 15,-12 7-2-15,7 15 0 16,-7 6 0-16,12 10 0 15,2 3 0-15,17 3 0 16,13-3 0-16,11-5 0 16,14-4 0-16,12-6 0 15,9-3 0-15,2-2 0 16,0-2 0-16,-5-3 0 15,-5 4 0-15,-7 0 0 16,-12 5 0-16,-14 7 0 16,-13 6 0-16,-7 8 0 0,-13 5 0 15,-6 6 0 1,-3 5 0-16,-3 4 0 0,2-5 0 15,0-3 0-15,6-7 0 16,8-12-2-16,10-18 2 16,14 1 0-16,5-17 0 15,6-10 2-15,4-11-2 16,6-6 0-16,1-12 0 15,2-3 0-15,-3 3 0 16,-6 6 0-16,-5 8 0 16,-5 6 0-16,-3 14 0 15,-16 21 0-15,0 0 0 16,-2 27 0-16,-9 1 0 15,5 3 0-15,4 3 0 16,4-4 0-16,10-5 0 0,11-12 0 16,15-9 0-16,7-10 0 15,11-8 0-15,3-10 0 16,3-1 0-16,-5-4 0 15,-3 4 0-15,-11 1 0 16,-9 12 0-16,-9 7 0 16,-16 14 0-16,-9 13 0 15,-13 11 0-15,-2 10 0 16,-5 8 0-16,0 4 0 15,3 4 0-15,-2-7-15 16,22 0-7-16,-9-22-13 16,28-1-8-16,-3-18 1 15,20-7-1-15</inkml:trace>
  <inkml:trace contextRef="#ctx0" brushRef="#br0" timeOffset="6462.6462">12727 1493 94 0,'9'-29'36'0,"5"9"2"16,-11 1-1-16,-3 19-32 15,1-15 0-15,-1 15 0 16,-6 27-1-16,-1 3 0 0,-5 2-1 15,2 10-2-15,-3 1 0 16,6 4-1-16,0-5-1 16,4-6-2-16,9-4-8 15,-5-21-25-15,21-6-2 16,-6-15-2-16,12-7 0 15</inkml:trace>
  <inkml:trace contextRef="#ctx0" brushRef="#br0" timeOffset="6616.6616">12813 1270 101 0,'-33'-58'36'16,"33"58"1"-16,-27-63-6 15,27 63-52-15,0 0-15 16,-3-66-1-16,3 66-2 0,0 0 3 15</inkml:trace>
  <inkml:trace contextRef="#ctx0" brushRef="#br0" timeOffset="6896.6896">13101 1122 87 0,'49'15'37'16,"-54"-1"2"-16,83 24 1 15,-25 3-27-15,-29 7-4 16,-43-19-3-16,-17 4-1 16,-10-8-3-16,8 1 0 15,20-10-1-15,13 0 0 16,15-2-1-16,14 1 0 15,12 3-1-15,7 1 1 16,1 4 0-16,0 0 0 0,-4 1 0 16,-7 0 0-16,-12 5 0 15,-14 0-1-15,-13 0-1 16,-13 0 0-16,-5-2-1 15,-10-5-1-15,2 0-7 16,-12-13-26-16,19-3-1 16,-5-14-1-16,20-7 0 15</inkml:trace>
  <inkml:trace contextRef="#ctx0" brushRef="#br0" timeOffset="7480.748">14674 1301 78 0,'0'-12'38'16,"0"12"0"-16,0 0 0 0,-14 21-20 15,-2 10-15 1,-3 13 0-16,-8 7-1 0,0-1-1 16,8-3-2-16,0-6-2 15,13 1-18-15,-2-17-17 16,15-7 1-16,-7-18-2 15,26 2 1-15</inkml:trace>
  <inkml:trace contextRef="#ctx0" brushRef="#br0" timeOffset="7936.7936">14735 1192 97 0,'0'0'35'15,"-9"-64"3"-15,9 64-3 16,0 0-36-16,-5-59-1 0,5 59-3 15,0 0 2-15,0 0-1 16,0 0 1-16,0 0 0 16,47 29 2-16,-5 22 0 15,0 11 3-15,-1 7 1 16,-9-7 2-16,-8 5 0 15,-9 0 1-15,-15-6 0 16,-5-11-1-16,-6-12 0 16,1-9-2-16,5-12 0 15,5-17-1-15,0 0 0 16,15-7-1-16,8-15 1 15,8-10-1-15,9-6 0 16,6-6 0-16,-46 44 1 16,54-51-2-16,-54 51 2 15,57-49-1-15,-57 49 0 0,52-40 0 16,-8 13 0-16,-1 17 0 15,-16 10-1-15,-2 21-1 16,-13 7-1-16,-3 15 0 16,-8 6-6-16,-5-8-17 15,16 2-14-15,-5-9 0 16,21-7 0-16,3-8-2 15</inkml:trace>
  <inkml:trace contextRef="#ctx0" brushRef="#br0" timeOffset="8591.859">16601 1345 103 0,'0'0'39'16,"0"0"1"-16,-5-50-3 16,-10 51-33-16,-21 6 0 15,0 12 0-15,-9 4-2 0,2 12 0 16,-7 7-1-16,9 6 1 15,6 1-2-15,7-1 0 16,10-2 0-16,13-5 0 16,10-9 0-16,11-11-1 15,8-12 0-15,9-10 1 16,6-11 0-16,5-12-1 15,2-11 2-15,4-10-1 16,-2-5 1-16,-48 50-1 16,45-61 2-16,-45 61-2 15,47-57 0-15,-47 57 0 16,39-51 0-16,1 16 0 15,-21 16-1-15,-2 23 1 16,-16 20-2-16,3 25 2 0,-18 19-1 16,-1 24 1-16,-5 7-1 15,1 6 1-15,1-5 0 16,-1-2-1-16,-3-10 2 15,2-4-2-15,-5-14 2 16,-1-6-1-16,-2-16 1 16,0-12-3-16,2-14 1 15,2-17-1-15,6-13-2 16,4-19-1-16,11-6-5 15,1-31-20-15,22-1-9 16,-3-22 2-16,19-3-1 16</inkml:trace>
  <inkml:trace contextRef="#ctx0" brushRef="#br0" timeOffset="9719.9718">17272 1357 107 0,'0'29'39'15,"-20"-1"1"-15,8 10-2 16,-7-9-35-16,0 1 0 16,-2 1-1-16,3 1-1 15,-1 4 0-15,4-2-1 16,0 2 0-16,5-2-1 15,-1-3 1-15,5-4-1 16,2-5 1-16,4-3-1 0,0-19 0 16,0 0 1-1,15-7-1-15,-6-14 2 0,7-4-1 16,3-11 1-16,2-3-1 15,3-12 1-15,4-4-1 16,2-5 2-16,-30 60-2 16,35-55 0-16,-35 55 1 15,25-50-1-15,-25 50 1 16,0 0-1-16,42-81 0 15,-13 53 0-15,-8 8-1 16,11 15 1-16,-8 5-1 16,13 10 1-16,4-2-1 15,6 3 1-15,-5-2 0 16,2 4-1-16,-1-2 1 0,-9-3 0 15,-7-1 1-15,-6-1-1 16,-10-4 1-16,-11-2 0 16,-5 12 0-16,-9-3 0 15,-12 6 0-15,-3 5 1 16,-6 5-2-16,-2 5 2 15,-1 5-2-15,5 2 0 16,5 2 0-16,10-2 0 16,9-5 0-16,11-3-1 15,9-8 0-15,13-8 0 16,8-8 1-16,10-11-1 15,2-6 0-15,2-12 1 16,3-8 0-16,-3-7 0 16,-5-6 0-16,-5-6 0 15,-9 3 0-15,-27 48 1 0,19-50 0 16,-19 50 0-16,0 0 1 15,14-62-2-15,-13 47 1 16,-3-8 0-16,-12 7-1 16,14 16 0-16,-18 6-1 15,18 12 1-15,-2 0-2 16,12 8 2-16,14-9-2 15,7-2 2-15,5-3 0 16,4-7 0-16,1-3 0 16,-1-7 0-16,-4-2 0 15,-6-2 0-15,-6-2 1 16,-8 0 0-16,-16 11 0 15,11-16-1-15,-11 16 1 16,-17 12-1-16,1 8 1 0,-5 7-1 16,-1 8 0-16,1 2 0 15,3 5 0-15,1 2 0 16,9-6 0-16,12-6 0 15,8-9-1-15,15-10 1 16,11-11 0-16,5-7 1 16,9-10-1-16,7-10 1 15,0-7 0-15,-2-11-1 16,-3-3 1-16,-8 0 0 15,-10 5 0-15,-7 4 0 16,-12 6 0-16,-11 11-1 16,-6 20 0-16,-9 2 0 15,-9 22 0-15,-3 10-1 16,1 2-1-16,-1 4 0 0,5 3-2 15,4-1 0-15,12-3-4 16,5-16-4-16,24 4-12 16,-12-21-11-16,26 2-3 15,-7-12-2-15,17 0 2 16</inkml:trace>
  <inkml:trace contextRef="#ctx0" brushRef="#br0" timeOffset="10306.0305">19000 1421 106 0,'-22'2'39'15,"10"14"1"-15,-12 6-3 16,1 2-33-16,1 6-1 16,3 3-1-16,1 3-1 15,1 2 0-15,5 1-1 0,4-5-1 16,1-4 1-16,2-3-1 15,5-8 0-15,0-4 0 16,0-15 0-16,0 0 1 16,14-4 0-16,-7-15 0 15,7-3 0-15,3-9 0 16,6-5 1-16,3-12-1 15,7-6 1-15,2-6-1 16,-35 60 0-16,43-59 0 16,-43 59 1-16,43-57-1 15,-43 57 1-15,0 0-1 16,69-83 0-16,-26 64 1 0,-14 12-1 15,4 21 0 1,-15 9 0-16,1 15 0 0,-13 3 0 16,2 7 0-16,-13-6-1 15,-9 1 0-15,-6-3-1 16,-6 2 1-16,-8-4-1 15,-8-1 1-15,-4-3 1 16,-6-2-1-16,4-5 1 16,1-5 0-16,4-6 0 15,7-5 0-15,7-7 1 16,10-3-1-16,6-2 1 15,13 1-1-15,-13 3 1 16,8 7-1-16,-1 8 1 16,-5 17 0-16,-6 9-1 15,-8 8-1-15,-2 9 0 0,-5 2-4 16,4 15-7-16,-11-21-17 15,18 11-10-15,-1-23-1 16,20-1 0-16</inkml:trace>
  <inkml:trace contextRef="#ctx0" brushRef="#br0" timeOffset="10846.0845">20151 1177 94 0,'0'0'39'0,"15"-22"1"15,-19 37-2-15,0 22-33 16,-6 16-4-16,-3 13 0 16,-8 11 0-16,6 4-1 15,1 2-3-15,6-18-4 16,19-4-20-16,-4-22-10 15,22-8-1-15,-2-16-2 16,20-10 2-16</inkml:trace>
  <inkml:trace contextRef="#ctx0" brushRef="#br0" timeOffset="16088.6087">20516 1184 85 0,'0'0'38'16,"0"0"0"-16,0 0 0 0,0 0-31 15,0 0-2-15,0 0 0 16,0 0-1-16,0 0-1 15,48-33-1-15,-48 33 0 16,55-15 0-16,-55 15-2 16,66-19 1-16,-66 19 0 15,71-18-1-15,-71 18 1 16,74-19-1-16,-74 19 1 15,71-16 0-15,-71 16-1 16,59-10 1-16,-59 10 0 16,0 0-1-16,52 8 2 15,-52-8-1-15,-7 33-1 16,0 17 0-16,-6 13 1 15,-13 2-1-15,3 3 0 0,-8 5 0 16,4 7 0-16,-8-5-1 16,13-15 0-16,1-12 0 15,7-9 0-15,3-10-2 16,6-6-1-16,6-6-3 15,-1-17-8-15,15-3-22 16,-11-12-4-16,14 3 1 16,-9-9-1-16</inkml:trace>
  <inkml:trace contextRef="#ctx0" brushRef="#br0" timeOffset="36380.6376">22130 1327 69 0,'11'-8'35'16,"-11"8"1"-16,9-12 0 16,-9 12-29-16,0 0-1 15,0 0 1-15,0 0 0 16,0 0-1-16,0 0-1 15,-51-37-2-15,16 41 0 16,-11 11 0-16,-7 8-1 16,-9 12-1-16,-3 8 1 0,-2 6-2 15,4 6 2-15,13 0-2 16,12-1 1-16,14-8-1 15,15-6 1-15,16-10-1 16,18-8 0-16,17-10-1 16,14-13 1-16,12-12 0 15,6-11 0-15,1-10 0 16,-3-7 0-16,-10-7 1 15,-8 0-1-15,-13-2 0 16,-14 3 0-16,-13 3 0 16,-8 7 0-16,-11 9 1 15,-2 7-2-15,-4 14 1 16,-3 14 0-16,-4 14-1 15,1 9 1-15,1 10-1 0,4 4 1 16,4 5-3-16,6-1 0 16,13-1-5-16,2-16-7 15,26 0-22-15,0-18 0 16,21-2 0-16,1-14-3 15</inkml:trace>
  <inkml:trace contextRef="#ctx0" brushRef="#br0" timeOffset="36754.675">22782 1407 95 0,'-31'15'37'16,"-9"4"1"-16,7 11-1 15,-15 5-33-15,10 1-1 16,1 2 0-16,6 1 0 0,5-3-2 15,8-2 0-15,8-7 0 16,7-6 0-16,9-8 0 16,7-11-1-16,7-12 1 15,10-8-1-15,8-9 1 16,0-6 0-16,1-5 1 15,2-6-1-15,-3 0 0 16,-3 3 0-16,-4 6-1 16,-9 4 1-16,-6 9-1 15,-2 9 0-15,-14 13 0 16,9 15-1-16,-7 11-1 15,-2 5 0-15,2 9-1 16,-1 3-1-16,13 5-4 16,-4-14-13-16,23 6-16 0,0-14 1 15,18-6-2-15,6-13 0 16</inkml:trace>
  <inkml:trace contextRef="#ctx0" brushRef="#br0" timeOffset="37137.7133">23413 1351 110 0,'-46'2'40'16,"-14"7"0"-16,8 15-2 16,2 4-35-16,2 5 0 15,11 5-2-15,11-4 1 16,12-4-1-16,16-3 0 0,14-7 0 15,18-10 0-15,12-10 0 16,14-14 0-16,8-10 0 16,3-11 0-16,-71 35-1 15,80-51 1-15,-80 51 1 16,76-71-3-16,-76 71 2 15,69-76-2-15,-69 76 2 16,52-75-1-16,-52 75 2 16,34-53-1-16,-34 53-1 15,-14-11 2-15,-7 22 0 16,-10 18-2-16,-8 18 0 15,-1 30-2-15,4 15-3 16,14 7-5-16,26 1-16 16,19-41-14-16,32-10-1 0,3-13-2 15,15-3-1-15</inkml:trace>
  <inkml:trace contextRef="#ctx0" brushRef="#br0" timeOffset="38093.809">1005 3449 92 0,'2'-21'35'0,"-2"21"1"16,3-23-8-16,-3 23-19 15,-5 16-2-15,4 10-5 16,-6 10 1-16,1 12-2 15,-4 12 0-15,-2 7-2 16,1 3 0-16,-2-2-1 16,5-1-3-16,-4-23-16 15,16-5-15-15,-3-25 0 16,15-14-1-16,-2-27 0 15</inkml:trace>
  <inkml:trace contextRef="#ctx0" brushRef="#br0" timeOffset="38565.8562">1009 3079 94 0,'-32'-13'36'0,"-2"4"-1"16,14 17 0-16,3-2-30 15,14 7-4-15,12 3-4 16,9-6-3-16,24 12-3 15,-2-13-3-15,23 18-1 16,-7-15 1-16,19 17 1 16,-15-9 5-16,5 10 3 15,-6 4 4-15,-20 0 5 16,-1 17 3-16,-21-5 2 0,-1 19 1 15,-24-8 0-15,7 19-3 16,-18-7-1-16,6 5-1 16,-8-11-1-16,5 0-2 15,-1-17 1-15,10-8-1 16,3-18-2-16,4-20 1 15,19-19-1-15,4-16 0 16,5-15 0-16,7-7-2 16,-1-9 1-16,3 0 0 15,-1-2 0-15,-3 10-1 16,-5 12 0-16,-9 16 1 15,-2 16-1-15,-5 14 0 16,-1 20-1-16,0 11-2 16,0 16 0-16,1 4-3 0,20 19-12 15,-3-12-18-15,23 6-3 16,3-18 0-16,24-2-1 15</inkml:trace>
  <inkml:trace contextRef="#ctx0" brushRef="#br0" timeOffset="39406.9403">2918 3529 83 0,'2'-19'36'0,"-2"19"0"16,0 0-1-16,0 0-32 0,-14 27 2 15,8 7-2 1,-5 7 1-16,3 13-3 0,-2 5 2 15,0 8-1-15,0 3 0 16,1 0 0-16,4-7-1 16,0-7 1-16,0-11-1 15,4-10 0-15,0-12 0 16,1-13 1-16,0-10-1 15,6-30 0-15,0-8 1 16,2-9-1-16,1-11 0 16,1-10 0-16,1-12-1 15,4-5 0-15,0-5 0 16,3 1 0-16,1 7-1 15,2 8 0-15,3 7 0 16,3 12 0-16,1 14 1 0,4 13 0 16,4 17-1-16,1 11 1 15,4 9 0-15,0 8-1 16,-1 12 1-16,-1 3 0 15,-9 9 0-15,-7 4-1 16,-6 4 1-16,-13 5 0 16,-11 1 0-16,-8-2 0 15,-10-1 1-15,-7-2-2 16,-6-2 1-16,-5-6 1 15,2-2-2-15,-2-8 1 16,5 0 0-16,0-1 0 16,5 5 0-16,5 4 0 15,-1 10 0-15,5 10 0 16,-3 13 0-16,2 8 0 0,-3 11-1 15,-2 1-2-15,5 5 0 16,-6-15-4-16,15 6-15 16,-5-28-14-16,18-10 0 15,0-31-2-15,18-14 0 16</inkml:trace>
  <inkml:trace contextRef="#ctx0" brushRef="#br0" timeOffset="39859.9856">3499 3695 94 0,'-7'18'38'0,"7"10"-2"16,0-12 1-16,14-1-31 15,6-9-4-15,12-6-1 16,5-8 1-16,11-9-1 16,2-8 0-16,2-7 1 15,-1-6-1-15,-4 0 0 16,-7-6 0-16,-11 2 0 15,-11 2 0-15,-12 3 0 16,-13 7 1-16,-9 7-1 16,-11 13 0-16,-8 11 0 15,-6 12 1-15,-3 14-2 16,-3 16 2-16,7 8 0 15,-1 7-1-15,10 6 0 16,8-1 0-16,11-4-1 0,12-5 1 16,15-13-1-16,13-13-2 15,14-11 0-15,15-15-1 16,9-16-1-16,13-8-3 15,3-14-2-15,4 3-6 16,-13-20-18-16,10 9-3 16,-20-10 0-16,0 16 1 15</inkml:trace>
  <inkml:trace contextRef="#ctx0" brushRef="#br0" timeOffset="40362.0358">4391 3530 97 0,'-11'29'34'0,"-16"-4"1"16,7 20 1-16,-5-6-28 15,6 10-3-15,1-2-1 16,4-2-1-16,5-5-2 0,4-4 1 15,3-7-1-15,4-11 0 16,-2-18-1-16,14 3 1 16,-3-18-1-16,4-13 1 15,2-8 0-15,0-8 0 16,2-5-1-16,-3-4 2 15,0-6-2-15,-3 8 2 16,0 4-2-16,-2 5 1 16,-3 9-1-16,0 8 1 15,2 6-1-15,0 10 0 16,4 7-1-16,2 2 0 15,8 5-1-15,4-1 0 16,9 2-2-16,2-5-2 16,12 3-1-16,-5-11-2 0,13 6-3 15,-13-13-1-15,9 9 3 16,-17-10 3-16,0 5 5 15,-11 1 3-15,-12 1 3 16,-5 13 4-16,-10-5 2 16,-9 25 3-16,-12-8-2 15,7 20-4-15,-8 1-2 16,3 8-2-16,-3 5 0 15,7 2-1-15,1 0 0 16,4-4-2-16,8-7-1 16,3-10-2-16,10-5-4 15,0-26-10-15,18 5-15 16,-10-24-5-16,11-2 0 0,-11-20-1 15</inkml:trace>
  <inkml:trace contextRef="#ctx0" brushRef="#br0" timeOffset="40528.0524">4977 3142 107 0,'-22'-45'35'0,"11"26"3"16,-7-2-2-16,18 21-33 16,0 0-2-16,0 0-4 15,27 22-4-15,-5-20-15 16,22 20-13-16,-1-9 0 15,16 11-2-15,-2-9 0 16</inkml:trace>
  <inkml:trace contextRef="#ctx0" brushRef="#br0" timeOffset="40872.0868">5616 3297 115 0,'-15'22'39'0,"-19"-8"0"16,8 22-3-16,-12-9-33 15,1 9 1-15,-1 4-2 16,3 6 0-16,2 3 1 15,4 0-3-15,8-1 2 16,9-5-2-16,10-7 1 16,13-8-1-16,11-17 0 15,12-10 0-15,10-13 0 16,6-15 0-16,4-8-1 15,0-13 2-15,-3-5-1 16,-7-4 0-16,-12-3-2 0,-11 2 2 16,-12 7-2-16,-12 10 0 15,-10 12 0-15,-11 12-2 16,-5 17 0-16,-7 8-1 15,8 22-5-15,-6-11-10 16,23 23-13-16,-5-13-4 16,24 3 1-16,2-16-1 15</inkml:trace>
  <inkml:trace contextRef="#ctx0" brushRef="#br0" timeOffset="41380.1375">6241 3434 90 0,'0'0'38'0,"0"0"0"16,0 0 1-16,-23-3-21 16,11-2-13-16,-5-3 0 15,0 1-2-15,-8 0 0 16,-2 6 0-16,-12 6-1 15,-1 7 0-15,-7 8 0 16,1 11-1-16,-6 7 1 16,6 6-2-16,3 1 1 15,9 2-1-15,13-2 0 16,16-8 0-16,15-7 0 15,21-14 0-15,17-12 1 16,17-14-1-16,16-13 2 0,13-12-2 16,4-12 0-16,3-9 0 15,-5-10 0-15,-8-4 0 16,-9-7 0-16,-12-2 0 15,-17 2 0-15,-17 4 0 16,-13 10 0-16,-14 10 0 16,-13 20 0-16,-14 23 0 15,-9 24 0-15,-8 30 0 16,-6 24 0-16,-2 18 0 15,2 11 0-15,11 6 0 16,13-3-2-16,12-12-7 16,28-2-8-16,-2-38-6 15,39-1-4-15,-5-38-9 16,29-6-5-16,-3-21 1 0,16-6 1 15</inkml:trace>
  <inkml:trace contextRef="#ctx0" brushRef="#br0" timeOffset="42047.2043">7902 3105 106 0,'0'0'39'16,"0"0"0"-16,15-16-1 0,14-1-32 16,18-5-5-16,14-1-1 15,5 3 1-15,6 3-1 16,-5 4 1-16,-7 8 0 15,-11 9 0-15,-15 10 0 16,-15 8 1-16,-20 10 0 16,-17 12 0-16,-16 7 0 15,-11 10 1-15,-10 5-1 16,-5 6 0-16,0-2 0 15,5-6-1-15,11-5 2 16,11-7-3-16,19-10 0 16,17-12 0-16,22-11 0 15,15-14-2-15,18-8 0 16,11-9-1-16,10-3-3 0,1-11-2 15,10 8-12-15,-20-20-7 16,8 18-13-16,-23-10 1 16,0 14-1-16,-16-8 2 15</inkml:trace>
  <inkml:trace contextRef="#ctx0" brushRef="#br0" timeOffset="42705.27">10012 3156 101 0,'-30'2'39'16,"-14"0"0"-16,5 20-2 15,-7 3-34-15,1 11 0 16,-3 3-2-16,8 1 1 16,4 1-1-16,10-1 0 15,13-7 0-15,10-8-1 16,16-9 1-16,15-10-1 15,8-5 0-15,9-2 0 16,0-2 1-16,-2 0-1 16,-5 0 0-16,-5 6 1 15,-13 5-1-15,-10 8 0 0,-14 6 1 16,-7 6-1-16,-8 3 1 15,-9 3-2-15,1 1 1 16,-1-4-2-16,7-2-1 16,5-12-2-16,13-1-6 15,3-16-13-15,37-15-14 16,2-11-1-16,25-2 1 15,-1-13 1-15</inkml:trace>
  <inkml:trace contextRef="#ctx0" brushRef="#br0" timeOffset="43033.3029">10509 3241 106 0,'0'0'39'0,"-26"-2"0"16,2 26 0-16,-14 3-35 0,3 10 0 16,1 2-2-16,5 7 0 15,7 0 0-15,10 0-1 16,13-5 0-16,14-9 0 15,15-11-1-15,12-11 0 16,12-12 0-16,6-11 1 16,4-9-2-16,-1-12 2 15,-8-6-1-15,-8-3 0 16,-16-6-1-16,-15 3 1 15,-16 2-1-15,-16 7 0 16,-13 5 0-16,-9 7-2 16,-4 9 0-16,-3 2-3 15,11 20-9-15,-4-12-10 16,26 16-13-16,0-10 0 0,27 11-2 15,7-10 1-15</inkml:trace>
  <inkml:trace contextRef="#ctx0" brushRef="#br0" timeOffset="43436.3432">12011 3168 100 0,'0'0'38'15,"0"0"1"-15,5 18-2 16,-17 9-34-16,4 11-1 16,-3 8 0-16,-2 8-2 15,-3 6 1-15,1 1-2 16,-1-3 0-16,6-13-3 0,8-4-7 15,-2-27-23-15,23-10-4 16,-1-27 1-16,19-4-2 16</inkml:trace>
  <inkml:trace contextRef="#ctx0" brushRef="#br0" timeOffset="43592.3588">12108 2773 100 0,'-39'-17'38'16,"9"16"-3"-16,7 1-2 15,12-5-42-15,22 4-25 16,12-14-4-16,24 0 1 16,6-13-2-16</inkml:trace>
  <inkml:trace contextRef="#ctx0" brushRef="#br0" timeOffset="43817.3813">12700 2364 103 0,'-16'38'38'16,"-13"4"1"-16,6 22 0 15,-5 6-36-15,2 16 0 16,-1 7-1-16,5 7 0 16,0 3-1-16,5-5 0 15,0-1-3-15,3-14-3 16,6-1-5-16,-4-30-20 15,14 1-8-15,-8-27 0 16,15-7-1-16</inkml:trace>
  <inkml:trace contextRef="#ctx0" brushRef="#br0" timeOffset="43975.397">12382 3178 111 0,'-15'-18'39'0,"-7"-7"2"16,22 25-3-16,-5-23-32 15,27 10-4-15,19-4-3 16,13-7-3-16,31 10-15 15,6-25-18-15,32 7-4 16,-2-12 2-16,15 6-4 16</inkml:trace>
  <inkml:trace contextRef="#ctx0" brushRef="#br0" timeOffset="44560.4556">14075 2524 86 0,'19'-36'38'15,"-12"3"-1"-15,6 24 2 0,-13 9-33 16,-4 22-2-16,-5 15 0 15,-4 18 0-15,-4 14-1 16,-1 11 1-16,-5 7-2 16,2 7 2-16,-2-4-2 15,6-3 0-15,4-8 0 16,4-12-2-16,8-17 1 15,4-7 0-15,8-15-1 16,5-16 1-16,6-14-1 16,1-14 1-16,1-11 0 15,5-8-1-15,-1-7 1 16,-1-5 0-16,1 0-1 15,-3 3 1-15,-2 7-1 16,-3 10 0-16,-4 10 1 0,-1 9-1 16,-2 16 0-16,-3 12 1 15,-3 10-2-15,-2 12 1 16,1 6-1-16,-2 2-1 15,7 5-2-15,3-9-1 16,12-2-5-16,0-23-7 16,26 7-11-16,-7-34-10 15,22 2 0-15,-5-25-1 16,8-1 2-16</inkml:trace>
  <inkml:trace contextRef="#ctx0" brushRef="#br0" timeOffset="44936.4932">14900 3042 92 0,'-18'-28'39'0,"-2"19"2"16,-17-6-2-16,5 17-19 0,-9 4-16 15,0 8 0-15,0 8-1 16,3 9-1-16,-1 5 0 16,9 6-1-16,7 1 0 15,7 2 0-15,11-3-1 16,11-7 0-16,10-7 0 15,6-8 0-15,11-16 1 16,3-11-1-16,3-11 0 16,5-9 0-16,-2-7 1 15,-3-7-1-15,-2-1 0 16,-4-1 1-16,-5 6-1 15,-6 5 0-15,-4 9 0 16,-10 9 0-16,-8 14 0 0,0 0 0 16,-8 29 0-16,-5 3-1 15,-2 12-2-15,0 2 1 16,5 6-3-16,4-4-1 15,17 3-7-15,2-24-6 16,33 6-5-16,-3-34-8 16,27 4-6-16,-1-23 0 15,14-3 2-15</inkml:trace>
  <inkml:trace contextRef="#ctx0" brushRef="#br0" timeOffset="45259.5254">15593 2902 117 0,'-31'-12'40'0,"3"18"1"0,-16-2-2 15,6 13-36-15,2 8-1 16,7-5-2-16,10 9 1 16,11-5-1-16,13-2 0 15,12-1 0-15,12-2 0 16,8-3 0-16,6-4 0 15,0 2 0-15,-6-1 1 16,-3 1-1-16,-8 3 0 16,-12 6 0-16,-13 3 0 15,-13 2 1-15,-8 5-1 16,-9 2 1-16,-6 2-2 15,-4-2 0-15,2 1-2 16,-2-9-2-16,16 8-9 16,-9-25-9-16,26 14-9 15,6-24-8-15,0 0 0 0,27-12-1 16</inkml:trace>
  <inkml:trace contextRef="#ctx0" brushRef="#br0" timeOffset="45807.5803">16933 2738 100 0,'-18'-4'38'16,"18"4"1"-16,18-14-4 16,16 0-36-16,20-4 2 15,12 2-2-15,8-1 3 0,5 6-1 16,-1 2 0-16,-6 10 1 15,-13 6 0-15,-12 11 2 16,-13 8-1-16,-14 15 1 16,-18 5-1-16,-13 12 0 15,-11 6-1-15,-8 8 1 16,-8 5-1-16,-5 3-3 15,0 2 0-15,3-12-3 16,6 2-1-16,5-20-12 16,29 9-13-16,-1-27-9 15,27-4-1-15,4-24-3 16,21-4 2-16</inkml:trace>
  <inkml:trace contextRef="#ctx0" brushRef="#br0" timeOffset="46349.6345">18268 3224 93 0,'0'0'37'0,"21"15"1"16,-4-19-1-16,14-1-36 15,11-4 0-15,7-5 0 16,2-2 1-16,1-6 0 15,-4-2-1-15,-2-4 1 16,-9-1 0-16,-8-1 0 16,-17 0 0-16,-7 4 0 15,-12-1 0-15,-10 8 0 16,-11 5 0-16,-7 9-1 15,-8 7 1-15,-4 10-1 16,-4 10 0-16,3 7 0 16,4 3-1-16,8 9 1 15,11 1-1-15,11 4 0 0,17-3 0 16,12-3 0-16,18-2-2 15,10-9 0-15,12 1-2 16,4-16-5-16,19 4-11 16,-14-27-12-16,18 7-6 15,-12-21-1-15,5 0-1 16</inkml:trace>
  <inkml:trace contextRef="#ctx0" brushRef="#br0" timeOffset="46679.6674">19393 2420 71 0,'-9'-23'36'0,"9"23"1"16,-22-10 0-16,18 31-30 16,-19 8-1-16,5 20 2 15,-7 8-3-15,2 19 1 16,-5 6-2-16,2 8-1 15,0 0 0-15,1 1-1 16,7-6-1-16,-1-5-3 16,10-8-2-16,3-19-5 15,18 4-12-15,-8-33-16 16,25-3 0-16,-2-27-3 15,15-3 3-15</inkml:trace>
  <inkml:trace contextRef="#ctx0" brushRef="#br0" timeOffset="47055.705">19368 2987 105 0,'0'0'37'0,"0"0"2"16,14 27-4-16,7-23-34 15,15 0 0-15,4-2 0 16,11-6 1-16,4-2-1 15,2-5 0-15,-1-5 0 16,-5 0 0-16,-7-3 0 0,-8-1-1 16,-11-5 1-16,-9 3 0 15,-12 0 0-15,-8 4 0 16,-12 4 1-16,-9 8 0 15,-12 6-1-15,-4 11 1 16,-8 8-1-16,-3 8 0 16,0 8 1-16,2 6-2 15,9 1 1-15,10-2-2 16,15-2 0-16,15-6 0 15,20-3-2-15,20-13-1 16,21-6-3-16,9-13-3 16,30 6-10-16,-11-27-12 15,26 9-5-15,-10-18 0 16,6 6 0-16</inkml:trace>
  <inkml:trace contextRef="#ctx0" brushRef="#br0" timeOffset="47250.7245">20384 2845 107 0,'-54'3'39'16,"4"21"2"-16,-9-6-2 15,21 15-33-15,-3 0-4 16,11 1 0-16,14-4-2 16,16 0 0-16,21-3-1 15,19-12-1-15,23-3-3 16,11-12-3-16,22 5-10 15,-5-32-13-15,18 8-7 16,-13-24 1-16,6 2-3 16</inkml:trace>
  <inkml:trace contextRef="#ctx0" brushRef="#br0" timeOffset="47443.7438">21063 2362 106 0,'-36'47'40'15,"-14"4"1"-15,11 24-1 16,3 1-37-16,-5 7-1 15,7 3-2-15,6-4 1 16,5-2-3-16,3-10-1 16,15 5-11-16,-10-28-18 15,22 5-7-15,-10-22 0 16,12-3-1-16</inkml:trace>
  <inkml:trace contextRef="#ctx0" brushRef="#br0" timeOffset="48535.8531">20638 2891 94 0,'-11'-14'39'16,"26"14"-1"-16,6-13 0 15,20 5-29-15,6-4-8 16,10 0 1-16,5 3 0 15,2 5 0-15,-6 1 0 16,-6 8 0-16,-13 7 0 16,-9 9-1-16,-16 3 0 15,-12 6 0-15,-9 4 0 0,-8 0 0 16,-5 7 0-16,-4-6-1 15,1 1 0-15,-2-2 0 16,8-7 0-16,4-3 0 16,5-7 0-16,8-17-1 15,3 11 1-15,9-20-1 16,10-6 1-16,4-10 0 15,6-7 0-15,3-4-1 16,2-4 1-16,0-1 0 16,-4-4 1-16,-4 6-1 15,-4 3 0-15,-5 8 1 16,-4 3-1-16,-1 8 0 15,-1 5 1-15,1 5-1 16,5 6 0-16,-1 7 0 0,4-3 1 16,4 5-1-16,2-2 0 15,0 3 1-15,-2-3-1 16,-3 2 0-16,-5-3 0 15,-4-2 1-15,-4 4-1 16,-11-7 0-16,-3 13 0 16,-8-6 0-16,-7 6-1 15,-5 4 1-15,-5 7 0 16,-3-2 0-16,-1 8 0 15,4 1 0-15,4 5 0 16,8 3 0-16,9-5 0 16,7 0-1-16,12-5 1 15,8-9-1-15,9-11 1 16,4-9-1-16,0-10 1 15,2-12 0-15,-2-6 0 0,-4-8 0 16,-5-5 0-16,-9-1 0 16,-4-3 0-16,-5 8 1 15,-6-2-1-15,-2 8 1 16,-3 4-1-16,2 7 1 15,1 7-1-15,2 13 1 16,0 0-1-16,18 11 1 16,-2 2-1-16,5 2 0 15,3 2 1-15,4 0-1 16,-3 2 1-16,1-4 0 15,-5 1-1-15,-4 4 1 16,-6 0 0-16,-8 6-1 16,-6 0 1-16,-6 4-1 15,-5-1 1-15,-5 1-1 0,3-2 0 16,-1-3 0-16,4-4 0 15,4-7-1-15,9-14 1 16,0 0 1-16,29-13-1 16,-2-9 0-16,8-6 1 15,7-3-1-15,5-6 1 16,1 2-1-16,-1 3 1 15,-7 6-1-15,-10 6 1 16,-9 11 0-16,-11 10-1 16,-11 12 2-16,-8 10-2 15,-6 5-2-15,-2 5 0 16,0 4 0-16,9 2-2 15,6-8-2-15,21 7-8 16,0-27-5-16,33 12-3 0,-9-30-4 16,30 12-5-16,-10-26-6 15,14 4 1-15,-11-19 3 16</inkml:trace>
  <inkml:trace contextRef="#ctx0" brushRef="#br0" timeOffset="48820.8816">22621 2877 122 0,'-43'-16'38'0,"6"22"1"16,-15-5 0-16,13 10-36 15,2 8-2-15,12-1 0 16,11 5-1-16,17-4 0 16,19-1 1-16,11 1-1 15,10-4 0-15,5 2 0 0,-2-4 1 16,0 2 0-1,-9 1 0-15,-11 0-1 0,-17 4 1 16,-9 3 0-16,-14 4 0 16,-9 2-1-16,-6 3-1 15,-6-2-1-15,3 5-5 16,-8-13-9-16,23 14-7 15,-14-29-6-15,26 9-11 16,-5-20 0-16,10 4-1 16,16-18 1-16</inkml:trace>
  <inkml:trace contextRef="#ctx0" brushRef="#br0" timeOffset="49262.9258">23678 3071 103 0,'-2'-23'39'16,"6"8"1"-16,-16-6-1 15,12 21-32-15,-16-10-2 16,-3 20-1-16,-4 6-2 15,-1 12 0-15,-3 6-1 16,1 8 0-16,4 3-2 16,3 1-1-16,12 2-4 15,3-16-8-15,23 8-14 16,-5-26-11-16,19 0 1 15,-4-24-2-15,12-1 2 16</inkml:trace>
  <inkml:trace contextRef="#ctx0" brushRef="#br0" timeOffset="49745.9741">23627 2690 117 0,'-16'-25'38'16,"0"3"1"-16,16 22-3 15,0 0-37-15,28 6 1 16,2 9-2-16,4 1 1 15,7 8 0-15,2 7 1 16,4 6-1-16,-4 4 1 16,-6 0 0-16,-11 3 0 15,-5-1 1-15,-9-1 1 16,-12-1 0-16,-5-7 1 15,-9-2-1-15,-2 2 2 16,-3-8-1-16,3 2 0 0,0-5-1 16,6-2 0-16,4-5 0 15,6-2-1-15,0-14 0 16,19 4-1-16,3-14 1 15,5-8-1-15,7-4 2 16,6-8-2-16,3-6 0 16,5-4 0-16,0 2 0 15,-3 0 0-15,-4 9 0 16,-4 5 0-16,-8 7 0 15,-7 13 0-15,-10 12 0 16,-8 14 0-16,-8 10 0 16,-6 11 0-16,0 6 0 15,3 0-7-15,9 8-10 16,-6-21-5-16,27 11-4 15,-9-30-9-15,23 2-6 0,-1-20-2 16,13-1 3-16</inkml:trace>
  <inkml:trace contextRef="#ctx0" brushRef="#br0" timeOffset="50566.0561">1099 4831 95 0,'6'-17'39'0,"-13"-1"0"16,7 18-1-16,0 0-34 16,-14 20 0-16,5 10-3 0,1 16 1 15,-2 14-1-15,-2 15-1 16,-1 12 0-16,-1 11 0 15,-1 9-1-15,-4-5 0 16,7 2 0-16,-3-14-3 16,6-6-5-16,-3-32-20 15,15-6-7-15,-1-32-1 16,14-13-1-16</inkml:trace>
  <inkml:trace contextRef="#ctx0" brushRef="#br0" timeOffset="50786.0781">808 5397 109 0,'-28'2'37'16,"17"13"2"-16,11-15-9 16,0 0-26-16,31 6-1 15,17-20-1-15,21-11-3 16,12-15 1-16,12-8-4 15,8-14 0-15,10-6-4 16,-5-18-3-16,13 11-21 16,-30-9-3-16,-3 10 0 15,-24-3 0-15</inkml:trace>
  <inkml:trace contextRef="#ctx0" brushRef="#br0" timeOffset="51169.1164">1848 4483 98 0,'-23'12'35'0,"-14"4"2"15,13 22-1-15,-20 5-26 0,15 14-4 16,0 8-2-16,5 9-1 15,-1 3 0-15,6 8-1 16,-3 2 0-16,5 1 0 16,-1-8 0-16,3-2-2 15,2-12 2-15,5-7-2 16,6-14 0-16,2-10 0 15,5-17 1-15,6-17-1 16,11-11 0-16,2-13 0 16,6-8 0-16,2-6 0 15,0 0 1-15,2-1 0 16,-8 8-1-16,-1 7 1 15,-7 15-1-15,-4 11 1 0,-8 18-1 16,-2 10 0-16,-5 11-1 16,-1 5 0-16,3 7-1 15,4 0 0-15,8-2-3 16,4-16-3-16,20-1-8 15,-7-33-6-15,28 5-6 16,-7-32-7-16,17-2-2 16,-7-19-1-16,5 1 2 15</inkml:trace>
  <inkml:trace contextRef="#ctx0" brushRef="#br0" timeOffset="51530.1525">2246 5256 106 0,'-25'29'39'0,"-2"-5"2"0,16 8-3 16,2-11-30-16,18-2-6 15,14-12-1-15,17-7 0 16,11-9 0-16,10-9 0 16,10-5 0-16,-4-7-1 15,-3 0 1-15,-6-1 0 16,-14 2 0-16,-14 4-1 15,-20 4 1-15,-18 7-1 16,-15 7 1-16,-15 8-1 16,-10 8 1-16,-10 13 0 15,-5 7-1-15,1 9 1 16,4 6 0-16,11 5 0 15,10-1-1-15,12 0 0 16,16-6 0-16,17-7-1 16,19-7-2-16,19-13-2 0,26 0-8 15,1-29-8-15,35 13-5 16,-3-26-10-16,27-1-5 15,1-14 0-15,17 0 1 16</inkml:trace>
  <inkml:trace contextRef="#ctx0" brushRef="#br0" timeOffset="58145.814">4238 5138 77 0,'6'-11'34'0,"-6"11"2"16,8-16-1-16,-8 16-30 15,0 0-3-15,0 0 0 16,-23 8 3-16,4 11-2 15,-4 7 3-15,-2 11-4 16,-5 7 2-16,3 5-2 16,0 1 2-16,9 2-3 15,9-6 0-15,12-5-1 16,11-10 0-16,13-12 0 15,12-16 0-15,5-12 0 16,7-14 0-16,-2-9 0 0,-3-11 0 16,-9-4 1-16,-9-3-1 15,-11 1 0-15,-12 5-1 16,-12 2 1-16,-8 11-2 15,-7 7 1-15,1 9-2 16,-6 7 0-16,9 9-1 16,-1 0-5-16,22 15-17 15,-3-16-11-15,18 26 1 16,5-17-1-16,16 2 2 15</inkml:trace>
  <inkml:trace contextRef="#ctx0" brushRef="#br0" timeOffset="58530.8525">4843 5128 90 0,'-16'-6'37'16,"-5"4"1"-16,2 14 0 16,-13-1-34-16,6 13 1 15,-3 5-1-15,4 10-1 16,3 0 0-16,7 6-1 15,1-2-1-15,11-3 1 16,8-6-1-16,10-9 0 16,11-13-1-16,11-13 1 15,8-13 0-15,6-10-1 16,4-10 1-16,-2-5-1 15,-1-5 1-15,-5-2-1 16,-5 2-1-16,-8 6 1 16,-11 10 0-16,-7 8 0 0,-16 20 1 15,0 0-1-15,0 0 0 16,-4 35 0-16,-9 0 1 15,3 3-2-15,4 4 1 16,4-2-4-16,12-2 0 16,5-16-3-16,22-2-9 15,1-32-21-15,30-2 0 16,1-24 0-16,15-1-2 15</inkml:trace>
  <inkml:trace contextRef="#ctx0" brushRef="#br0" timeOffset="58718.8713">5789 4661 89 0,'-25'-3'37'0,"2"29"-1"16,-11 14 1-16,6 22-31 16,-6 9-2-16,1 11-3 15,5 4 0-15,4-1-2 16,10-5-1-16,5-13-6 15,19-3-27-15,-6-23-1 16,12-5-2-16,-6-21 0 16</inkml:trace>
  <inkml:trace contextRef="#ctx0" brushRef="#br0" timeOffset="58908.8903">5471 5106 101 0,'-29'-16'37'0,"11"14"3"0,6-2-3 16,12 4-35-16,24 5 0 15,13-5-2-15,16-2-3 16,15-8-1-16,12 9-7 16,1-16-26-16,16 10 1 15,-12-8-2-15,0 8 0 16</inkml:trace>
  <inkml:trace contextRef="#ctx0" brushRef="#br0" timeOffset="59523.9518">5981 5180 101 0,'-25'28'38'0,"3"-12"1"16,21 3-3-16,14-11-34 0,8-3-1 16,9-6-1-16,10-6 0 15,7-2 0-15,1-6 0 16,3-6-1-16,-6-2 3 15,-8-2-3-15,-8-3 1 16,-13 1-1-16,-12 1 2 16,-12 5-2-16,-10 5 2 15,-9 7-1-15,-8 10 0 16,2 7 1-16,-5 9-1 15,6 7 2-15,4 8-2 16,9 1 1-16,8 3 0 16,12-5 0-16,17-6 0 15,12-6 0-15,11-8-1 16,16-8 1-16,5-10 0 0,5-4 0 15,5-5 0-15,-5-2 0 16,-6-2-1-16,-9 5 1 16,-12 2-1-16,-9 8 1 15,-11 8-1-15,-13 11-1 16,-13 7 1-16,-7 10-1 15,-3 6 1-15,0 4-1 16,-4 4 1-16,4 0-1 16,-2-4 2-16,8-10-1 15,5-9 1-15,5-12 0 16,0-10 0-16,13-18 0 15,2-7 1-15,1-12 0 16,4-5-1-16,1-7 1 16,0-4-1-16,2 4 0 0,1 1 0 15,-3 6-1-15,-1 6 0 16,2 7-3-16,0 3-1 15,8 13-5-15,-6-8-7 16,24 25-10-16,-15-11-14 16,24 14 1-16,-7-10-2 15,23 15 2-15</inkml:trace>
  <inkml:trace contextRef="#ctx0" brushRef="#br0" timeOffset="60700.0693">7997 4414 63 0,'-22'12'35'0,"-15"11"0"16,-3 28 0-16,-19 15-24 15,6 24-2-15,-10 5-1 16,7 16-2-16,3-1-1 16,12 1-2-16,14-11-1 15,15-17-5-15,26-11-3 0,8-29-24 16,37-10-8-16,7-21 0 15,22-11-1-15</inkml:trace>
  <inkml:trace contextRef="#ctx0" brushRef="#br0" timeOffset="61251.1245">8302 5077 73 0,'-1'-27'35'16,"4"9"1"-16,-7-4 0 15,4 22-29-15,0-23-4 16,0 23 0-16,0 0 0 16,-5 20-1-16,2 4 2 15,0 11-2-15,-1 7 1 0,0 11-1 16,2 2 1-16,-1 1-2 15,5-2 2-15,0-2-1 16,5-10-1-16,4-9 0 16,3-13 0-16,7-13 1 15,1-16-1-15,10-12 0 16,2-15-1-16,5-7 1 15,0-11-2-15,-3-6 2 16,2 1-3-16,-6-2 1 16,0 7-3-16,-11 4 1 15,-2 18-4-15,-9 3-1 16,6 26-9-16,-16 3-20 15,14 5 2-15,-14-5-1 16,19 31 1-16</inkml:trace>
  <inkml:trace contextRef="#ctx0" brushRef="#br0" timeOffset="61680.1673">9054 5032 94 0,'-41'-1'37'15,"5"10"-1"-15,-7-3 2 16,3 15-34-16,-1 4 2 16,9 9-3-16,2 3 1 15,8 4-2-15,6 1 1 16,10-2-2-16,6-5-1 0,13-7 1 15,3-8-1-15,9-10 0 16,5-12 1-16,7-12-1 16,-1-11 0-16,6-6 0 15,-4-10-1-15,-1-2 3 16,-2-2-3-16,-6-1 2 15,-7 7-2-15,-6 7 1 16,-5 9-1-16,-9 12 1 16,-2 11 1-16,-10 5-3 15,-3 14 3-15,0 8-1 16,3 6 0-16,0 1-2 15,7 3 1-15,6-6-4 16,14-1-2-16,-1-24-13 16,28 0-18-16,-2-23 1 15,18-2-2-15,-3-22 3 0</inkml:trace>
  <inkml:trace contextRef="#ctx0" brushRef="#br0" timeOffset="61875.1869">9720 4402 101 0,'-18'-11'38'15,"3"33"0"-15,-12 12-1 16,-2 26-33-16,-1 10-1 16,3 12-3-16,0 7 0 15,8-1-1-15,8 2-1 16,3-14-7-16,22 9-21 15,-7-28-8-15,15 0 1 0,-2-22-3 16</inkml:trace>
  <inkml:trace contextRef="#ctx0" brushRef="#br0" timeOffset="62896.289">9906 5107 93 0,'-16'12'37'0,"16"-12"-2"16,9 2-4-16,11-1-27 15,3-6-2-15,11 0 3 16,1-4-4-16,5-4 3 15,-2-5-4-15,3-1 1 16,-4-5-1-16,-6 1 1 16,-5-3 0-16,-8 2-1 15,-10-1 1-15,-5 4-1 16,-14 5 2-16,-10 7-1 15,-14 5 1-15,-8 11 0 16,-8 9 0-16,-5 12 0 16,2 4 1-16,2 10-2 15,8 2 2-15,10 2-3 16,12-4 2-16,17-2-2 15,15-7 0-15,16-8-2 0,11-7 0 16,12-12-2-16,11-6-2 16,-1-18-2-16,17 8-8 15,-16-27-12-15,16 9-10 16,-21-14 3-16,6 7-3 15,-22-11 27-15,2 10 5 16,-11 5 8-16,-16-4 7 16,5 20 16-16,-23-4 10 15,4 19-1-15,-17-3 2 16,10 24-22-16,-18-1-6 15,3 11-3-15,-1 5 0 16,0 3-2-16,-1 2 2 16,5 0-4-16,2-5 3 15,8-4-3-15,2-9 1 0,7-8-1 16,0-15 0-16,17 1 0 15,3-15-1-15,1-7 0 16,5-9-1-16,3-1 2 16,4-6-2-16,-2-1 1 15,-1 3-1-15,-5 5 2 16,-3 5-3-16,-4 9 2 15,-4 9 0-15,-14 7 0 16,15 15-1-16,-19 6 0 16,3 9 0-16,1 2-3 15,5 8 1-15,1-8-3 16,12 7-2-16,-3-22-12 15,28 11-13-15,-6-19-3 16,16-1-2-16,-2-16 2 0</inkml:trace>
  <inkml:trace contextRef="#ctx0" brushRef="#br0" timeOffset="63129.3123">11184 4949 87 0,'-27'-23'38'16,"3"17"0"-16,-15-2 2 15,3 18-27-15,-9 2-8 16,4 15 0-16,-2 2-1 15,5 8-2-15,9-1 1 16,7 1-2-16,12-1 1 16,12-6-2-16,14-7 0 15,8-10-4-15,20-5-1 16,3-18-7-16,19 10-12 15,-14-24-14-15,16 5-2 0,-16-16 1 16,6 6-1-16</inkml:trace>
  <inkml:trace contextRef="#ctx0" brushRef="#br0" timeOffset="63455.3449">11250 5027 93 0,'-23'19'39'0,"17"7"0"15,2-14-1-15,19 0-35 16,5-8 0-16,13-6-1 15,7-8 0-15,8-4-1 16,2-9-1-16,0-1 1 0,-6-5-2 16,-6 2 3-16,-12 0-1 15,-9 2-1-15,-13 7 1 16,-13 6 0-16,-14 9 1 15,-11 10-1-15,-10 10 0 16,-4 11 1-16,-2 6 0 16,1 6-1-16,7 2 1 15,10 2-2-15,13-1 0 16,12-11-4-16,25 3-6 15,-2-31-15-15,30 8-15 16,-4-24 1-16,17 2-4 16,0-18 4-16</inkml:trace>
  <inkml:trace contextRef="#ctx0" brushRef="#br0" timeOffset="64273.4267">11898 4316 60 0,'17'-16'36'0,"2"22"-1"0,-2 1 0 16,14 20-22-16,-3 5-6 16,6 15-3-16,-1 9 0 15,0 17-2-15,-8 9 0 16,-9 9-1-16,-13 5 1 15,-14 4-1-15,-13 1 1 16,-14-5-2-16,-12-4 1 16,-3-13-3-16,4-5-9 15,-4-27-25-15,21-12-1 16,6-27 0-16,20-18-2 15</inkml:trace>
  <inkml:trace contextRef="#ctx0" brushRef="#br0" timeOffset="65542.5536">13066 4425 64 0,'11'-18'33'0,"-8"8"1"16,-3 10 0-16,-7 21-29 15,3 12-1-15,-7 9 0 16,2 21 1-16,-5 10-3 16,0 16 2-16,-4 6-2 15,3 7-1-15,1-1-1 16,5-11-5-16,17-2-24 15,-1-25-5-15,17-12 0 0,7-28-2 16</inkml:trace>
  <inkml:trace contextRef="#ctx0" brushRef="#br0" timeOffset="65976.597">13547 4836 83 0,'-29'5'38'15,"-8"-5"-1"-15,8 13 2 16,-11 6-35-16,4 8 0 16,-2 4 1-16,5 10-2 15,0 3 1-15,2 6-2 0,5-3 0 16,7-2 0-16,8-9 0 15,13-9 0-15,8-16-1 16,17-13 0-16,8-16-2 16,8-11 3-16,5-8-2 15,7-7 1-15,-4-5-2 16,-4 1 2-16,-5 5-2 15,-12 6 1-15,-7 11 0 16,-9 8 0-16,-14 18 0 16,0 0 0-16,-14 16 0 15,-1 9-1-15,0 6 2 16,0 2-2-16,6 6 0 15,2-4-3-15,15 1-1 16,5-13-4-16,24 6-9 16,-7-24-19-16,22 3-1 0,-6-17 0 15,10-2 1-15</inkml:trace>
  <inkml:trace contextRef="#ctx0" brushRef="#br0" timeOffset="66427.6421">13960 4871 75 0,'-21'-22'37'0,"3"16"0"16,-8-1 0-16,6 20-23 15,-5-3-9-15,5 13 0 16,3-1-2-16,7 9 0 16,6-2-1-16,9-1-1 15,7-4 1-15,10-7 0 16,6-7 0-16,7-13-1 15,5-8 0-15,4-10-1 0,0-10 1 16,-1-5 0-16,-4-6-1 16,-2-3-1-16,-6 1 1 15,-6 3 1-15,-9 9-1 16,-2 8 0-16,-9 14 0 15,-5 10 0-15,-8 33 0 16,-3 8 0-16,-4 23 1 16,-6 14-1-16,-4 17 1 15,-3 10-1-15,-6 6 2 16,1 0-2-16,-5-5 1 15,-1-6 1-15,0-10-2 16,4-15 2-16,5-18-2 16,4-16 0-16,5-16 0 0,4-19 0 15,11-19-2-15,3-16-3 16,12-12 0-16,3-23-5 15,16 4-11-15,-11-30-17 16,21 4 1-16,-5-9-4 16,10 8 3-16</inkml:trace>
  <inkml:trace contextRef="#ctx0" brushRef="#br0" timeOffset="67088.7081">14426 4920 98 0,'0'0'38'16,"4"14"2"0,8-19-4-16,16 1-33 0,12-5-1 15,11-4 0-15,6-6 0 16,7-3-1-16,-1-6-1 15,-5-1 1-15,-5-1-1 16,-9-2 0-16,-10 2 1 16,-14 2-1-16,-15 4 1 15,-9 6-1-15,-15 7 0 16,-7 8 1-16,-10 7-1 15,-7 16 1-15,-1 8 0 16,0 7 0-16,3 9 0 16,9 0 0-16,12 2 0 15,11-2 0-15,13-7-1 0,18-9 1 16,12-12-1-16,12-11 1 15,9-10-1-15,6-9 1 16,1-7-1-16,-2-5 1 16,-6-1 0-16,-6-2-1 15,-10 4 1-15,-6 4-1 16,-12 6 1-16,-8 8-1 15,-12 7 0-15,-5 15 0 16,-7 11 0-16,-5 6 0 16,-1 8 1-16,-6 5-2 15,0 5 2-15,4-2-1 16,8-6 1-16,1-8-1 15,5-8 1-15,5-13-1 16,1-13 1-16,20-10 0 16,-5-12-2-16,5-8 2 0,3-9-1 15,2-5 1-15,3-5-2 16,5-1 2-16,-4-2-1 15,3 8 0-15,0 3 0 16,-3 4-2-16,3 10-1 16,-5 4-3-16,13 20-10 15,-16-11-7-15,24 24-9 16,-12-14-8-16,17 14 1 15,1-12-2-15</inkml:trace>
  <inkml:trace contextRef="#ctx0" brushRef="#br0" timeOffset="67584.7577">16411 4173 97 0,'-48'28'38'16,"2"26"1"-16,-11 7-2 16,10 20-33-16,-7 11-1 15,9 11 0-15,12 2-1 16,11-1-3-16,19-8 0 15,11-17-6-15,33-3-24 16,1-30-8-16,18-6 1 16,-1-23-2-16</inkml:trace>
  <inkml:trace contextRef="#ctx0" brushRef="#br0" timeOffset="68331.8324">16532 4837 81 0,'-5'11'39'0,"15"6"-1"16,2-11 0-16,15 4-24 15,2-10-13-15,10-3 1 0,2-8 0 16,3-4-1-16,-2-8 0 15,-3-2 0-15,-5-4 1 16,-8-1-1-16,-11 1 0 16,-7 4 0-16,-12 1 0 15,-7 6 1-15,-13 9-1 16,-4 5 0-16,-11 13 0 15,-4 10 0-15,-4 9 0 16,-1 8 0-16,7 7 0 16,5 3 0-16,9-2-1 15,12 0 1-15,17-9-1 16,15-8 0-16,15-12 0 15,11-10 1-15,10-9-1 16,6-9 0-16,3-9 1 16,-1-3-1-16,-6-5 0 0,-6-1 0 15,-9 3 0-15,-10 4 0 16,-7 2 1-16,-8 8-1 15,-15 14 0-15,0 0 0 16,0 0 0-16,-9 25 1 16,-6 3-1-16,-4 4 0 15,0 6 0-15,0 0 0 16,3 2 1-16,3-6-2 15,8-8 1-15,10-10 0 16,9-12-1-16,8-9 1 16,5-13 0-16,6-7 1 15,4-8-2-15,4-11 1 16,-3-1 1-16,-1-1 0 15,-4 1-1-15,-4 7 0 0,-6 5 1 16,-5 11-1-16,-7 12 0 16,-11 10 0-16,8 22 0 15,-16 6-1-15,-3 8 0 16,1 7 0-16,1 6-2 15,-2-4-1-15,9 1-2 16,-3-17-8-16,26 7-7 16,-11-28-8-16,26 5-9 15,-4-22 1-15,15 0-3 16,-6-15 3-16</inkml:trace>
  <inkml:trace contextRef="#ctx0" brushRef="#br0" timeOffset="69470.9463">17574 4799 96 0,'-11'22'38'16,"-2"-9"1"-16,13 7-2 16,3-10-35-16,12-2 0 15,5-4 0-15,9-7-1 16,3-4 1-16,5-4-1 15,0-7 0-15,-2-2-1 16,-5-6 1-16,-4 1 0 16,-6-3-1-16,-7 1 1 15,-7-1-1-15,-7 4 0 16,-7 3 1-16,-8 6-1 15,-5 8 0-15,-7 9 0 0,-7 9 0 16,-2 12 1-16,-2 10-1 16,2 6 1-16,3 5-1 15,13 2 1-15,8-4-1 16,13-4 1-16,19-9-1 15,15-12 0-15,12-11 0 16,11-8 0-16,6-13 0 16,7-7-1-16,1-8 2 15,-1-1-1-15,-8-4 0 16,-9 4 0-16,-10 1 0 15,-11 7 1-15,-12 9-1 16,-20 14 1-16,0 0-1 16,-18 24 0-16,-7 5 1 15,-4 7-1-15,-1 4-1 0,-1 6 1 16,4-2-1-16,5-2 1 15,8-9 1-15,5-8-1 16,12-10-1-16,-3-15 3 16,25-7-2-16,-5-12 0 15,8-12 0-15,5-6 0 16,0-11-1-16,0-3 2 15,-1-2-1-15,-1 2-1 16,-4 5 1-16,-6 8 0 16,-4 7 0-16,-2 10 0 15,-2 13 1-15,-4 8-1 16,4 9 0-16,-2 7 0 15,4 4 0-15,2 3 0 16,4-1 0-16,8-3 0 16,7-4 0-16,2-4 0 0,3-8 0 15,-2-5 1-15,-3-9-1 16,-4-4 0-16,-6-1 1 15,-11-3-1-15,-11-1 1 16,-8 0-1-16,-10 5 0 16,-7 4 1-16,-9 9-1 15,-4 7 0-15,-4 9 0 16,2 10 1-16,0 12-1 15,4 5 0-15,3 5 0 16,9 2 0-16,11-3 0 16,7-5 0-16,12-8 0 15,9-8 0-15,8-13 0 16,7-11 0-16,5-11 1 15,4-8-1-15,0-7 0 0,-2-9 1 16,-1-2-1-16,-7-2 0 16,-4 1 0-16,-6 7 0 15,-5 4 0-15,-6 10 0 16,-12 17 0-16,0 0 0 15,2 21-1-15,-16 12 1 16,-4 16 0-16,-5 11 0 16,-3 12 1-16,-8 9-1 15,3 7 1-15,-1 3-1 16,-2-1 0-16,2-4 0 15,0-5 0-15,2-5-1 16,-1-8 1-16,1-11 2 16,-1-12-3-16,-2-13 2 15,3-8-2-15,0-11 0 16,4-12-3-16,0-20-5 0,14 1-9 15,-9-28-6-15,25 2-2 16,-10-31-9-16,25-2-5 16,-2-12-1-16,14 5 3 15</inkml:trace>
  <inkml:trace contextRef="#ctx0" brushRef="#br0" timeOffset="70235.0227">19189 4720 72 0,'14'-12'38'16,"-10"-8"-1"-16,5 10 1 15,-12-5-30-15,3 15-3 0,0 0 0 16,-14 1-1-16,-2 17 0 16,-3 8 1-16,-6 8-2 15,3 5 0-15,-2 1-1 16,5 2 0-16,4-2 0 15,7-5 1-15,8-8-2 16,10-8 0-16,9-10 0 16,6-8-1-16,10-10 1 15,3-7-1-15,5-9 1 16,1-8-2-16,-1-4 2 15,-1-3-2-15,-3-2 2 16,-4 3-1-16,-9 6 1 16,-4 5-1-16,-6 9 0 0,-5 7 0 15,-11 12 0-15,9 27 0 16,-11 8 0-16,-4 19 0 15,-3 17 1-15,-5 13-1 16,-2 15 1-16,-6 6-1 16,-4 5 1-16,-7-1-1 15,-3-4 1-15,-5-10 1 16,-5-8-1-16,-1-14 1 15,-7-14 0-15,1-14-1 16,-4-15 0-16,6-18 0 16,3-12-2-16,1-15-1 15,9-15-2-15,8-18-3 16,16-4-8-16,-1-31-6 15,32 13-5-15,-7-22-4 0,28 14-4 16,-2-6-8-16,16 15 3 16</inkml:trace>
  <inkml:trace contextRef="#ctx0" brushRef="#br0" timeOffset="70657.065">20450 4319 77 0,'11'-19'40'0,"0"17"-2"16,-11 2 2-16,0 0-25 16,-22 25-12-16,6 4-1 15,-7 12 0-15,0 13-1 16,-5 9 0-16,1 10-1 15,1 5 0-15,2 0-2 16,6 1 0-16,7-15-2 16,13 1-5-16,-4-27-19 0,24-3-10 15,-1-23 0-15,17-5-1 16</inkml:trace>
  <inkml:trace contextRef="#ctx0" brushRef="#br0" timeOffset="71054.1047">20473 4781 97 0,'-9'17'39'0,"9"-17"1"16,4 28-2-16,14-20-36 15,11-2-1-15,9-5 1 16,14-2-1-16,-1-7 1 0,3-3-1 15,-3-4 0-15,-7-3 0 16,-11-2 0-16,-6 0 0 16,-11-4 0-16,-14 4 0 15,-9 0 0-15,-8 3 0 16,-8 3-1-16,-6 2 1 15,-3 8-1-15,-3 8 1 16,-2 9-1-16,0 10 1 16,2 7-1-16,6 5 0 15,6 4 0-15,6 6 0 16,12-1-1-16,9-4 0 15,14-5-1-15,10-11-1 16,15-3-4-16,3-20-7 16,21 9-10-16,-13-26-9 0,14 7-4 15,-10-17-3-15,6 6 4 16</inkml:trace>
  <inkml:trace contextRef="#ctx0" brushRef="#br0" timeOffset="71333.1326">21172 4756 98 0,'-13'-22'37'15,"13"22"3"-15,-20-23-4 16,20 23-31-16,-20 5-1 15,13 12-1-15,0 7-2 16,0 7 0-16,1 7 0 16,0 2 0-16,3 4-1 15,2-5 1-15,2-4-1 16,3-5 1-16,4-11 0 15,7-9 1-15,4-10-2 0,4-11 1 16,6-8-1-16,0-7 0 16,1-5 0-16,1-5-1 15,0-4-1-15,-7-1-3 16,1 6-1-16,-8-9-7 15,6 27-10-15,-21-15-10 16,11 21-6-16,-12-3 0 16,-1 14 1-16</inkml:trace>
  <inkml:trace contextRef="#ctx0" brushRef="#br0" timeOffset="71724.1717">21548 4867 99 0,'0'0'38'15,"13"2"1"-15,-1-15-3 16,10 4-33-16,3-5 0 16,8 1-1-16,0-3 0 15,-2 2 0-15,-2-2 0 16,-5 6 0-16,-10 0 0 15,-14 10-1-15,0 0 1 16,-18-9 0-16,-5 15-1 16,-5 2 1-16,-7 4-1 15,-2 6 0-15,-2 3-1 16,2 3 1-16,4 4-1 15,6 4 0-15,6-3-1 16,10 0 2-16,11-3-2 16,11-5 1-16,12-5-1 0,14-13 0 15,12-5-2-15,10-15-2 16,17-2-8-16,-6-24-8 15,19 11-4-15,-20-23-10 16,13 7-3-16,-19-10-2 16,3 5 3-16</inkml:trace>
  <inkml:trace contextRef="#ctx0" brushRef="#br0" timeOffset="71949.1942">22396 4240 112 0,'4'-11'40'15,"-12"-2"1"-15,8 13-1 16,-21 21-35-16,10 4-3 15,-3 8 1-15,-2 15-2 0,-6 7 0 16,-3 13 0-16,-5 9-1 16,2 4-1-16,1 1-1 15,4-7-2-15,8-2 0 16,5-22-8-16,22 6-9 15,-9-35-11-15,28-2-7 16,-2-24-1-16,18-3 0 16</inkml:trace>
  <inkml:trace contextRef="#ctx0" brushRef="#br0" timeOffset="72302.2295">22677 4014 85 0,'0'0'40'16,"-17"-9"-1"-16,23 24 2 16,-6-15-13-16,13 33-25 15,4-3 0-15,3 8 0 16,-1 6-1-16,3 7 0 15,-4 3-1-15,-2 8 0 16,-6 1-1-16,-2 2 0 16,-7 1 1-16,-6 1-1 15,-4-5 0-15,-7 2 0 16,-10-6 0-16,-3-4-1 15,-5-4 0-15,-8-6-2 0,0 0-1 16,-5-16-11-16,19 13-6 16,-15-32-8-16,31 7-13 15,1-14 2-15,26 0-2 16,9-10 2-16</inkml:trace>
  <inkml:trace contextRef="#ctx0" brushRef="#br0" timeOffset="72446.2438">23008 5047 129 0,'-12'-5'43'15,"1"1"-3"-15,-15-13-4 16,-6-13-48-16,19 15-15 16,-17-22-12-16,11 5-4 15,-14-11-3-15,-3 0 1 16</inkml:trace>
  <inkml:trace contextRef="#ctx0" brushRef="#br1" timeOffset="78106.8099">1574 6443 78 0,'7'-12'35'0,"-6"-2"-2"16,-1 14 3-16,-1-14-31 15,1 14 0-15,0 0-1 16,0 11 0-16,-2 3 0 15,0 10-1-15,0 7-2 16,0 12 2-16,-1 9-3 16,-1 13 1-16,0 8-1 15,-3 5-1-15,2 8-2 16,-5-7-1-16,9 5-16 0,-6-21-16 15,7-13 1 1,0-23-1-16,5-18 1 0</inkml:trace>
  <inkml:trace contextRef="#ctx0" brushRef="#br1" timeOffset="78684.8677">1216 6484 106 0,'-22'-7'38'16,"2"-7"1"-16,20 14-2 16,6-16-34-16,16 4-1 15,16-5 1-15,13 0-2 0,13-1 1 16,9 2-1-16,3-1 0 15,7 6 0-15,-3 4-1 16,-6 3 0-16,-4 7 0 16,-9 5 0-16,-9 6 1 15,-11 5-1-15,-7 8 0 16,-11 3 1-16,-10 9-1 15,-5 6 1-15,-8 8 0 16,-5 4 0-16,-5 4 0 16,-4 2 0-16,-1-2 0 15,-3-2 0-15,4-9-1 16,0-8 0-16,4-9 0 15,6-10 0-15,4-12 0 16,0-11 0-16,17-11 0 0,-2-9 0 16,0-10 0-16,6-7 1 15,0-7 0-15,2-4-1 16,0 2 0-16,1 2-1 15,-7 6 1-15,1 8-1 16,-1 11 1-16,-6 14 0 16,-11 5 0-16,13 34 0 15,-12 5 0-15,-4 8 0 16,2 7-2-16,-1 3-1 15,4 2-2-15,0-9-3 16,14 4-16-16,-7-25-14 16,20-4 0-16,-4-17 1 15,14-8-2-15</inkml:trace>
  <inkml:trace contextRef="#ctx0" brushRef="#br1" timeOffset="79046.9038">2479 6834 108 0,'-17'23'37'0,"0"-7"1"16,11 7-2-16,0-8-32 16,19-6-1-16,6-7-1 15,12-5 1-15,10-10-1 16,3-4 0-16,3-6 0 15,1-6-1-15,-4-2 0 16,-7-4 0-16,-7 3 0 16,-9 0-1-16,-17 6 0 15,-8 8 0-15,-15 9 0 0,-6 9 0 16,-15 12 1-16,-8 14 0 15,-3 9 0-15,-3 10 0 16,3 6 0-16,7 3 0 16,15 1-2-16,10-6 0 15,23-6-2-15,17-18-3 16,27-4-4-16,0-27-18 15,30-1-10-15,-2-20 0 16,19-1-1-16,-9-18 2 16</inkml:trace>
  <inkml:trace contextRef="#ctx0" brushRef="#br1" timeOffset="79369.9361">3281 6597 111 0,'-20'-4'38'0,"-19"-3"0"16,7 14 0-16,-11 1-33 15,9 4-2-15,4 7 0 16,5 2 0-16,6 4-2 15,9 0 1-15,10-1-1 16,7 1 0-16,9-3 0 16,11-5-1-16,4-2 1 15,7-2-1-15,4-5 0 16,1 0 1-16,-4-1-1 15,-4 4 0-15,-8 1 0 16,-11 4 0-16,-13 7-1 16,-12 3 1-16,-13 9-1 15,-9 1 1-15,-6 1-2 16,-4-3-1-16,5 1-1 0,1-11-3 15,22 3-14-15,-4-25-15 16,17-2-3-16,23-22 1 16,12-1-1-16</inkml:trace>
  <inkml:trace contextRef="#ctx0" brushRef="#br1" timeOffset="79722.9715">3506 6867 113 0,'-10'13'38'0,"6"2"0"15,4-15 0-15,5 14-35 16,12-14 0-16,13-5 0 0,6-8-1 16,9-4 0-16,3-6 1 15,1 0-2-15,-7-7 1 16,-6 0-1-16,-11 1-1 15,-15 2 0-15,-13 8 0 16,-16 5 0-16,-9 7 1 16,-8 8 0-16,-8 10 0 15,-1 9 0-15,2 9 1 16,3 9 0-16,3 6-2 15,11 5 0-15,8-2 0 16,8-2 0-16,17-6-2 16,11-14-3-16,25 1-12 15,1-32-14-15,31 0-9 16,6-20-1-16,24-4-1 0,2-16 1 15</inkml:trace>
  <inkml:trace contextRef="#ctx0" brushRef="#br1" timeOffset="80309.0301">5085 6678 94 0,'4'-14'35'0,"-13"0"1"15,9 14 1-15,-35-12-31 16,11 16 0-16,-10 3-1 15,-3 11-2-15,-10 7 2 16,1 9-2-16,-5 7 1 16,5 1-1-16,5 1 0 15,7 0-1-15,12-4-1 16,12-7 0-16,15-10 0 15,17-13-1-15,14-12 1 16,10-11-1-16,9-10 1 0,7-13-1 16,0-6 1-16,-1-2-1 15,-6 0 0-15,-11 3 0 16,-10 7 0-16,-7 8 0 15,-10 10 0-15,-17 17 0 16,0 0 0-16,3 30 0 16,-12 5 0-16,0 7 0 15,-3 7 0-15,5 4-1 16,3-1-1-16,8-7-2 15,10-9-5-15,5-30-12 16,33-3-12-16,-8-31-6 16,23-9 0-16,-2-22-1 15</inkml:trace>
  <inkml:trace contextRef="#ctx0" brushRef="#br1" timeOffset="80522.0514">5715 6092 103 0,'-33'24'38'16,"5"30"1"-16,-10 10-2 15,8 25-32-15,-2-2-2 16,4 6-1-16,10-1-2 16,4-10 0-16,14-6-5 15,0-19-1-15,20 3-17 16,-9-27-12-16,12-8-2 15,-9-19-1-15,7-6 1 16</inkml:trace>
  <inkml:trace contextRef="#ctx0" brushRef="#br1" timeOffset="81488.148">5398 6631 111 0,'-11'3'37'16,"1"-2"2"-16,18 10-1 15,4-7-34-15,19 1-1 16,12-9-1-16,9 0-1 15,11-5 1-15,6-4-1 16,2-3 0-16,2 2-2 16,-10 0 2-16,-6 5-2 15,-11 0 2-15,-8 5-2 16,-13 2 1-16,-11 5 0 0,-14-3 0 15,0 22 2-15,-11-5-1 16,-8 8 1-16,-8 6-1 16,-1 6 1-16,1 7-1 15,0-1 1-15,5 2-2 16,11-3 1-16,8-5-1 15,11-10 0-15,13-12-1 16,11-12 0-16,9-15 0 16,4-10 0-16,1-11 0 15,-2-6-1-15,-4-4 1 16,-12-4 0-16,-9-1 0 15,-12 2-1-15,-10 8 2 16,-9 5-1-16,-5 9 1 16,-4 6 0-16,-1 7 0 15,3 10 0-15,4 9 0 0,7 3 2 16,8 3-2-16,10 1 2 15,8-3-2-15,13-2 2 16,8-1-1-16,8-8 0 16,5-1 0-16,0-1-1 15,-4 1 1-15,-3 2-1 16,-9 3 1-16,-7 7-1 15,-13 3 1-15,-10 6-1 16,-11 7 1-16,-5 4-1 16,-6 4 1-16,-3 1-1 15,-1-2 0-15,3-4 0 16,4-6 0-16,5-7 0 15,8-18 0-15,0 0 0 16,25-4 0-16,-6-14 0 0,8-10 0 16,-2-2 0-16,3-4 0 15,-2 1 0-15,-3 3 0 16,-5 2 1-16,-7 9-1 15,0 3 0-15,-11 16 0 16,0 0 1-16,0 0-1 16,0 0-1-16,-1 17 1 15,3-4 0-15,3-2 0 16,1 1 0-16,9-5 1 15,0-4-1-15,8-5 2 16,3-5-2-16,5-7 0 16,1-4 0-16,3-8 0 15,1 1 0-15,-1-6 0 0,1 0 0 16,-3 1 0-16,0 5-2 15,-8 7 1-15,-3 6 0 16,-9 17 0-16,-7 8 2 16,-7 15-2-16,-12 8 1 15,-2 10-3-15,-6 3 2 16,5 3-4-16,-2-8 0 15,18-3-8-15,-1-25-9 16,29 4-8-16,1-26-7 16,23-4-2-16,-1-19 1 15,16-2 1-15</inkml:trace>
  <inkml:trace contextRef="#ctx0" brushRef="#br1" timeOffset="81790.1782">7446 6482 118 0,'-34'18'40'0,"-14"-2"0"16,6 16-2-16,4-9-35 15,5 1 1-15,12 0-3 16,16-3 2-16,10-6-2 16,17-11 1-16,13 0-1 15,7-5 0-15,2-3-1 16,0 2 1-16,-6 0-1 15,-5 1 2-15,-10 5-2 16,-13 4 0-16,-11 6 0 16,-8 3 0-16,-11 4 0 15,-5 2 0-15,-3 5-4 16,-3-6-3-16,7 9-8 15,-8-22-10-15,18 12-13 0,-5-15-3 16,19-6-2-16,0 0 3 16</inkml:trace>
  <inkml:trace contextRef="#ctx0" brushRef="#br1" timeOffset="82486.2477">8417 6476 95 0,'4'-11'36'0,"-4"11"0"15,0 0 1-15,-8 27-33 16,-2-6-1-16,-3 10 1 15,-3 4-1-15,-3 6 1 16,-4 2-1-16,5 2 1 16,-2-7-1-16,8-3 2 15,1-10-3-15,6-3 0 16,5-22 0-16,0 0-1 15,19-4 0-15,1-18 1 16,2-9-1-16,11-7 0 16,0-4 0-16,5-6-1 15,-1 2 1-15,-1 7-1 16,-4 4 0-16,-5 11-1 15,-7 11 1-15,-2 13 0 0,-8 14 0 16,-5 12 1-16,-4 8-1 16,-2 8 1-16,1 5-2 15,0 0 0-15,5 2-2 16,-1-10 0-16,12-3-8 15,-3-25-10-15,24 3-11 16,-9-24-7-16,15-6 0 16,-8-14-1-16</inkml:trace>
  <inkml:trace contextRef="#ctx0" brushRef="#br1" timeOffset="82863.2855">8824 6568 116 0,'-29'13'38'0,"12"4"4"16,2-9-4-16,15-8-34 15,13 11-2-15,11-10-1 16,10-5 0-16,10-2 0 16,6-6 1-16,3-4-3 15,-2-3 2-15,0 0-1 16,-12-2 1-16,-8 0-2 15,-12 2 2-15,-13-1-2 16,-16 6 2-16,-10 5-1 16,-11 4 0-16,-10 5 1 15,-6 10-1-15,-6 7 0 16,2 9 1-16,0 7 0 15,8 4 0-15,9 4 1 0,10 2-2 16,14-1 1-16,19-6-2 16,14-8 0-16,19-5-4 15,10-16-5-15,28 4-11 16,-9-23-10-16,15 3-10 15,-11-19 1-15,5 4-1 16,-14-13 2-16</inkml:trace>
  <inkml:trace contextRef="#ctx0" brushRef="#br1" timeOffset="83229.3221">9324 6523 111 0,'-22'18'37'15,"16"7"4"-15,1-10-3 0,23-5-34 16,2 4-1-16,16-7 1 15,10-5-3-15,6-4 1 16,0-9-1-16,-1-4-1 16,-3-5 1-16,-8-3-2 15,-10-2 2-15,-8-1-2 16,-15 1 1-16,-8 1-1 15,-13 7 2-15,-7 6-1 16,-9 5 1-16,-4 10-1 16,-5 8 1-16,-4 13-2 15,1 6 2-15,4 6 1 16,7 4-1-16,9 1 1 15,14-1-2-15,12-4 1 16,22-5-3-16,11-16 1 0,22-1-6 16,6-18-9-16,28 5-13 15,-9-18-10-15,15 1 0 16,-13-13-1-16,8 3 2 15</inkml:trace>
  <inkml:trace contextRef="#ctx0" brushRef="#br1" timeOffset="83589.3581">10278 6452 117 0,'-29'0'40'0,"-18"-1"0"15,0 18 0-15,-9 1-35 16,4 10 1-16,2 6-3 16,6 5 1-16,9 3-4 15,8 1 0-15,17-3 0 16,13-11 0-16,17-9 0 15,14-13 0-15,9-15 0 0,9-16 0 16,8-13 0-16,2-14 0 16,1-8 0-16,-5-9 0 15,-5-6 0-15,-5 0 0 16,-10 2 0-16,-6 10 0 15,-10 10 0-15,-11 16 0 16,-11 17 0-16,0 19 0 16,-29 29 0-16,0 19 0 15,-6 18 0-15,-3 9 0 16,7 10 0-16,4-8-6 15,19 9-8-15,3-22-8 16,33 3-9-16,6-25-9 0,32-8-1 16,12-19-1-1,27-11 3-15</inkml:trace>
  <inkml:trace contextRef="#ctx0" brushRef="#br1" timeOffset="84648.4639">11603 6425 62 0,'-10'-4'37'0,"-3"3"-2"16,3 7 2-16,-12-8-10 16,2 9-22-16,-4 2 1 15,2 7-2-15,-4 5 0 16,2 6 2-16,-4 7-2 15,5 6 0-15,-1 3-1 16,4 3 1-16,6 2-2 16,7-2 0-16,6-9-1 15,7-6 0-15,9-13-1 16,8-10 0-16,11-13 0 15,3-11-1-15,6-14 1 16,-1-7-2-16,1-11 2 0,-2-2-3 16,-5 0 2-16,-7-2-1 15,-5 5 1-15,-9 7-2 16,-6 7 3-16,-8 8-1 15,-1 11 1-15,0 14 0 16,0 0 1-16,-11-2-1 16,11 2 0-16,2 19 1 15,11-11 0-15,7 0 0 16,9-3 0-16,8-5 0 15,6-1 0-15,5-3 0 16,3 2-1-16,-5 1 1 16,-5 4 0-16,-9 7-1 15,-14 8 0-15,-9 11 2 16,-15 6-1-16,-12 6 1 15,-10 6-1-15,-3 4 1 0,-2-4-1 16,2-2 1-16,6-14-1 16,9-7 0-16,16-24-1 15,16-5 2-15,14-19-2 16,17-13 0-16,10-12 0 15,9-5 0-15,5-6 0 16,-4 1 0-16,-1 8 0 16,-11 7-2-16,-12 10 4 15,-11 15-4-15,-15 15 2 16,-12 16 2-16,-10 18-4 15,-8 9 4-15,-4 11-2 16,-3 7 0-16,3 4 0 0,3-2 0 16,14-4-6-1,2-13-2-15,24-2-11 0,-4-29-7 16,22 4-9-16,-6-26-3 15,14-1 0-15,-9-20-2 16</inkml:trace>
  <inkml:trace contextRef="#ctx0" brushRef="#br1" timeOffset="85011.5003">12624 6619 119 0,'-10'14'38'0,"15"4"3"15,8-13-2-15,16 1-37 16,16-9 0-16,19-5-1 15,10-7 0-15,1-7 0 16,-2-5 0-16,-1-1-2 0,-13-4 2 16,-12 1-2-16,-17-2 2 15,-20 6-1-15,-23 6 1 16,-14 5 0-16,-16 9 0 15,-12 8 0-15,-10 13 0 16,-5 9 0-16,3 10 0 16,5 8 2-16,11 5-3 15,13 1 0-15,19-1 0 16,19-3 0-16,20-8 0 15,20-12 0-15,19-4-4 16,8-14-8-16,28 6-10 16,-6-23-9-16,22 4-10 15,-3-15 1-15,12 2-2 0,-3-8 3 16</inkml:trace>
  <inkml:trace contextRef="#ctx0" brushRef="#br1" timeOffset="85765.5757">14118 6429 96 0,'0'0'37'0,"7"-21"1"16,-7 21-2-16,-12 2-31 15,2 9 0-15,-5 4-2 16,1 10 0-16,-4 6 0 15,0 7 1-15,-1 3-2 16,0 2 2-16,1-3-2 16,4-1 2-16,4-7-3 15,4-6 2-15,3-9-2 16,3-17-1-16,0 0 1 15,23-11-1-15,-5-9 0 0,1-9-1 16,1-3 1-16,0-5-1 16,-2-1 1-16,-3 2-1 15,-1 5 1-15,-8 5-2 16,-1 7 3-16,-2 5-2 15,-3 14 1-15,0 0 0 16,0 0 0-16,12 9 0 16,-12-9 0-16,22 23 0 15,-7-14 0-15,9 3 1 16,6-9-1-16,6 2 0 15,1-7 1-15,7-7-1 16,-2-1 1-16,0-6-1 16,-2 0 1-16,-6-5-1 15,-4 4 0-15,-9-2 0 0,-4 6 0 16,-10 1-1-16,-7 12 1 15,0 0 0-15,-16 8-1 16,-3 12 1-16,-5 9-1 16,-5 3 1-16,1 8-3 15,4-3-1-15,15 7-7 16,1-21-8-16,34 8-10 15,-1-26-6-15,27-2-4 16,6-18-3-16,16-4 6 16</inkml:trace>
  <inkml:trace contextRef="#ctx0" brushRef="#br1" timeOffset="86386.6378">14875 6385 110 0,'-43'17'39'15,"-8"-2"1"-15,13 14-1 16,4-1-36-16,10 3 2 15,10 1-3-15,13-1 2 16,10-4-3-16,14-3 1 16,7-5-2-16,9-13 1 15,3-3-2-15,4-10-1 16,-5-8 0-16,-3-7-1 15,-5-2 1-15,-11-4-1 16,-5-3 2-16,-9 0-2 16,-5 1 2-16,-7 2 0 15,-3 5 2-15,-3 2-1 0,-1 7 0 16,-1 4 1-16,1 7 0 15,11 3 0-15,0 0 0 16,-4 15-1-16,12-4 1 16,7 2-1-16,5 1 0 15,3-1 0-15,3 1 0 16,1 0 1-16,-2 1-1 15,0 4 1-15,-6-1-1 16,-5 5 3-16,-6 0-2 16,-4 3 1-16,-5 0-1 15,-7 2 1-15,-3-3-1 16,-1-3 1-16,0-6-1 15,2-3-1-15,10-13 1 16,0 0-1-16,0 0 1 16,9-28-2-16,7-1 2 0,6-4-2 15,0-6 1-15,3-4-1 16,3-2 2-16,-3 2-2 15,-1 4 1-15,-6 5 0 16,1 8 0-16,-4 5-1 16,0 6 1-16,-1 7-2 15,3 8-1-15,0 0-2 16,7 11-5-16,-6-12-8 15,23 16-8-15,-14-17-9 16,12 11-3-16,-5-11-2 16,5 4 3-16</inkml:trace>
  <inkml:trace contextRef="#ctx0" brushRef="#br1" timeOffset="86723.6715">15653 6415 107 0,'-21'18'38'15,"12"5"1"-15,4-9-1 16,22-7-35-16,7-3-1 15,17-4-1-15,12-10 1 16,11-2-1-16,0-8 0 16,2-1 1-16,-5-4-1 15,-9 1 0-15,-14-2 0 16,-15 2 0-16,-16 5 1 15,-17 4-1-15,-18 7 1 16,-9 9-1-16,-11 7 1 16,-4 10 0-16,-5 10-1 0,4 7 0 15,6 5 0-15,6 4-1 16,18 0 0-16,10-6-1 15,18-2-3-15,17-11-1 16,30 1-10-16,0-22-9 16,33 3-13-16,3-20-2 15,23-1-1-15,6-10-3 16</inkml:trace>
  <inkml:trace contextRef="#ctx0" brushRef="#br1" timeOffset="87272.7264">16839 6489 98 0,'-13'10'38'0,"-5"-6"1"16,18-4-1-16,0 0-33 15,24-3-2-15,14-9 0 16,7 0-1-16,9-6 0 15,3-3-1-15,-1 0 1 0,-3-1-1 16,-9 1 1-16,-9 2-1 16,-16 0 0-16,-12 1 0 15,-11 3 0-15,-9 1 0 16,-10 4-1-16,-7 4 1 15,-6 7 0-15,-6 8-1 16,1 9 1-16,1 8 0 16,3 8-1-16,8 8 1 15,6 2 0-15,13 1 1 16,13-3-2-16,15-8 1 15,18-8-4-15,14-15-1 16,19-7-2-16,8-26-6 16,18 2-11-16,-13-25-10 0,12 2-6 15,-15-17-1-15,0 0 2 16</inkml:trace>
  <inkml:trace contextRef="#ctx0" brushRef="#br1" timeOffset="87453.7444">17797 5867 109 0,'-20'3'38'16,"3"27"2"-16,-13 13-2 15,1 22-34-15,-4 9 0 16,-1 10-3-16,2 1 1 16,4 3-3-16,8-4-3 15,6-14-2-15,18 2-13 16,-7-27-12-16,21-6-8 15,-1-21 2-15,14-6-4 0</inkml:trace>
  <inkml:trace contextRef="#ctx0" brushRef="#br1" timeOffset="87818.781">17786 6436 96 0,'0'0'38'0,"-1"24"2"15,1-24-2-15,19 16-26 16,5-15-10-16,8-2 0 15,9-7 0-15,6-6 0 16,3-3-1-16,-3-3 1 16,-1-5-1-16,-8-2 0 15,-9-3 0-15,-8 2-1 0,-18-1 1 16,-12 3 0-16,-12 6 0 15,-9 7 0-15,-8 7 0 16,-6 11 0-16,-3 10-1 16,0 11 1-16,3 7 0 15,10 6 0-15,9 5-1 16,11-1 0-16,15 0-1 15,16-9-2-15,17-6-1 16,12-14-7-16,31 3-9 16,-14-23-10-16,24-1-9 15,-3-15-1-15,9 0 0 16,-6-10 1-16</inkml:trace>
  <inkml:trace contextRef="#ctx0" brushRef="#br1" timeOffset="88015.8007">18584 6282 115 0,'-57'12'40'0,"5"13"1"15,-2-3-1-15,20 6-36 16,0 3-2-16,15 2-1 16,15-4-1-16,11-2-1 15,20-9-1-15,9-11-5 16,22 2-6-16,-4-25-10 15,27 6-15-15,-5-22 0 16,9 2-2-16,-6-17 1 16</inkml:trace>
  <inkml:trace contextRef="#ctx0" brushRef="#br1" timeOffset="88189.8181">19183 5946 85 0,'-21'28'38'0,"-18"9"1"15,7 18 0-15,-13-7-13 16,9 11-25-16,0 4-1 15,3-3-3-15,14 11-15 16,-9-18-17-16,19 0-4 16,-6-14 2-16,14 0-3 15</inkml:trace>
  <inkml:trace contextRef="#ctx0" brushRef="#br1" timeOffset="89290.9282">18883 6267 92 0,'0'0'38'16,"17"3"2"-16,6 4-2 15,2-13-24-15,12 6-12 16,7-5 0-16,8 1 0 15,1-1-1-15,1-1 0 16,-5 0 0-16,-5 2 0 16,-9 2 0-16,-6 2 0 15,-9 3 0-15,-9 5 0 16,-8 4 0-16,-8 5-1 15,-7 5 0-15,-4 4 1 0,-6 3-2 16,0 1 1-16,0 0 0 16,1 1 0-16,3-7 0 15,5-4 0-15,13-20 0 16,0 0 0-16,0 0-1 15,23-20 1-15,2-7 0 16,2-8-1-16,6-1 1 16,2-4-1-16,0 4 0 15,-7 6 0-15,-2 6 1 16,-7 7-1-16,-2 5 1 15,-3 10-1-15,-3 5 1 16,1 6 0-16,2 2 0 16,5 3 0-16,7 1 0 15,5-1 0-15,3-2 0 0,3 0 0 16,0-4 0-16,-4-3 0 15,0-2 0-15,-9-2 0 16,-5-2 0-16,-7-2 1 16,-12 3-1-16,0 0 1 15,0-13 0-15,0 13 0 16,-25 0 0-16,6 5 0 15,-3 5 0-15,-5 5 0 16,-4 6 0-16,1 6 0 16,4 1-1-16,4 5 0 15,4-1 0-15,9-4 2 16,9-2-3-16,11-9 1 15,9-9-2-15,7-10 1 16,7-5 1-16,-1-13-1 16,4-4 1-16,-1-6-3 0,-3-7 3 15,-6 0 0-15,-5 3 0 16,-4 1 1-16,-9 7 0 15,-3 5 0-15,-5 7 0 16,-1 14 0-16,0 0 0 16,0 0 0-16,-7 14-1 15,12 0 1-15,6 0 0 16,7 1 0-16,3-2 0 15,4-2 1-15,3-1-1 16,0 1 1-16,-4-2 0 16,-4 1-1-16,-8 2 1 15,-7 2-2-15,-10 2 0 0,-7 5 0 16,-8 2 0-16,-4 1 0 15,-4 1 0-15,7-3 0 16,0-1 0-16,15-7 0 16,6-14 0-16,20 0 0 15,12-14 0-15,11-8 0 16,5-4 0-16,9-4 0 15,-1 1 0-15,-4 1 0 16,-10 9 0-16,-8 7 0 16,-15 10 0-16,-10 13 0 15,-9 6 0-15,-13 5 0 16,0 7 0-16,-3-6-4 15,11 7-8-15,-5-15-5 16,27 7-7-16,-5-29-8 16,29 7-5-16,2-16-6 15,23-2 3-15,12-7 3 16</inkml:trace>
  <inkml:trace contextRef="#ctx0" brushRef="#br1" timeOffset="89796.9788">21467 5860 103 0,'-12'-5'38'0,"2"18"1"16,-9 10-2-16,6 20-33 0,-8 12 1 15,-1 12-3-15,-1 7 1 16,-3 8-1-16,2 1-2 16,5-3 1-16,6-8-4 15,3-13 0-15,16-2-14 16,-1-25-17-16,14-4-5 15,1-22 3-15,8-4-2 16</inkml:trace>
  <inkml:trace contextRef="#ctx0" brushRef="#br1" timeOffset="90255.0246">21221 6300 116 0,'-39'2'40'0,"2"-1"0"0,19 13 0 15,6-9-35-15,25 5-2 16,22-2-2-16,19-1 1 15,14-1-1-15,15-2 0 16,5 0 0-16,6-3 0 16,-8 1-1-16,-7 1 1 15,-16 0-1-15,-13-1 0 16,-19 2 0-16,-16 0 1 15,-15-4-1-15,-18 10 2 16,-8-5-2-16,-10 7 0 16,-2 4 0-16,-3 4 0 15,4 4 0-15,3 6 0 16,11 2 0-16,11 3 0 15,14-3 0-15,12-2 0 0,15-5 0 16,12-9 0-16,13-10 0 16,4-9 0-16,0-10 0 15,-2-9 0-15,-7-7 0 16,-12-5 0-16,-13-5 0 15,-18-2 0-15,-14 4 0 16,-14 0-2-16,-8 7-4 16,-12-1-5-16,9 20-8 15,-17-13-8-15,23 22-8 16,-8-5-4-16,22 9-1 15,13-2 0-15</inkml:trace>
  <inkml:trace contextRef="#ctx0" brushRef="#br1" timeOffset="90961.0952">23026 6385 96 0,'5'-18'37'15,"-5"18"2"-15,-10-28-4 16,-2 24-25-16,-17-3-2 15,-1 12-2-15,-14 3-2 16,-1 8 0-16,-10 6 0 16,3 11-2-16,0-1 1 15,7 4 1-15,9-1-3 16,12-2 1-16,16-6-2 15,17-5 0-15,15-9 0 16,18-12 0-16,5-6 0 16,11-8 0-16,3-7 0 15,-2-5 0-15,-4-3 0 16,-8-2 0-16,-6 0 0 0,-9 2 0 16,-8 2 0-16,-7 2 0 15,-5 7 0-15,-5 4 0 16,-7 13 0-16,0 0 0 15,2 17 0-15,-9 14 0 16,-1 12 0-16,-4 14 0 16,-3 10 0-16,-3 12 0 15,-2 4 0-15,-2 1 0 16,-2-5 0-16,-5-1 0 15,-4-10 0-15,-2-6 0 16,-7-15 0-16,-5-9 0 16,0-14 0-16,-4-13 0 15,7-12 0-15,1-15 0 16,13-8-7-16,6-20-6 0,31 4-7 15,-4-29-7-15,33 15-6 16,1-14-6-16,21 7 0 16,2-1 1-16</inkml:trace>
  <inkml:trace contextRef="#ctx0" brushRef="#br1" timeOffset="91374.1364">23315 6526 123 0,'-9'3'40'0,"-8"-5"0"16,17 2-2-16,0 0-35 16,11 9-2-16,12-8 1 0,7-2-1 15,10-1-1-15,4-2 1 16,3-4 0-16,6 0-1 15,-5-7 1-15,-5-1-1 16,-6-4 1-16,-5 0 0 16,-12-2-1-16,-9 0 2 15,-8 0-2-15,-11 2 0 16,-7 6 0-16,-12 9 0 15,-4 6 0-15,-8 9 0 16,-3 10 0-16,1 10 0 16,3 6 0-16,9 3 0 15,10 2 0-15,17-3 0 16,18-2 0-16,17-8 0 0,20-7 0 15,10-16-4-15,23 2-9 16,-7-22-8-16,20 5-10 16,-19-21-10-16,6 2 2 15,-15-13-2-15,-4 0 2 16</inkml:trace>
  <inkml:trace contextRef="#ctx0" brushRef="#br1" timeOffset="91593.1584">24371 5902 118 0,'-16'27'40'0,"-10"9"2"16,4 23-2-16,-20 6-37 16,15 6 0-16,-2 6-1 0,0 3 1 15,3-3-3-15,2-6-1 16,8-5-3-16,1-16-6 15,20 1-12-15,-16-24-12 16,21-5-7-16,-10-22 2 16,16 6-2-16</inkml:trace>
  <inkml:trace contextRef="#ctx0" brushRef="#br1" timeOffset="91751.1742">24057 6357 109 0,'0'-16'42'15,"2"-3"0"-15,20 13-1 16,4 1-20-16,16-1-21 15,14 4-4-15,5-12-7 16,22 18-11-16,-17-18-13 0,13 9-8 16,-17-5 0-16,-3 6-1 15</inkml:trace>
  <inkml:trace contextRef="#ctx0" brushRef="#br1" timeOffset="92747.2738">1045 8051 94 0,'-14'-19'38'0,"-6"13"0"15,-17-4-3-15,-5 19-29 16,-4 3-3-16,-3 9 0 15,-4 6 1-15,3 7-1 16,1 6 0-16,9 2-1 16,6 2 1-16,16-1-1 0,9-9 0 15,19 0-1 1,17-14 0-16,14-8-1 0,18-14 1 15,12-13-1-15,7-11 0 16,0-13 1-16,-3-8-1 16,-14-5 3-16,-9-1-1 15,-16 3 0-15,-15 5-1 16,-15 10 2-16,-12 7-2 15,-9 12 0-15,-1 12-1 16,-6 18-1-16,2 15 0 16,-2 10 0-16,3 12-1 15,10 7-1-15,9 6-1 16,9-5-4-16,23 7-8 15,-5-31-7-15,32 4-17 16,2-26 0-16,20-6-2 0,2-19 1 16</inkml:trace>
  <inkml:trace contextRef="#ctx0" brushRef="#br1" timeOffset="93229.322">2665 7781 93 0,'-9'-36'37'16,"-5"9"-1"-16,-14-8 3 15,4 14-28-15,-12-4-5 16,5 14-2-16,-6 7-2 15,0 16 1-15,-3 20-2 16,3 14 1-16,0 20-1 16,-1 11-1-16,1 12 0 15,2 3 0-15,4 4 0 0,6-4-1 16,9-6-2-16,5-13-1 15,12-7-6-15,-2-26-11 16,19 0-16-16,-5-23-1 16,8-3-2-16,-10-23 2 15</inkml:trace>
  <inkml:trace contextRef="#ctx0" brushRef="#br1" timeOffset="93780.3771">2074 8329 109 0,'-18'-3'38'0,"18"3"1"15,0 0-1-15,23-5-36 0,9-4 0 16,16-5-2-16,13-1 0 16,8-5 0-16,6 2 0 15,1 0-1-15,-3 3 1 16,-10 2-1-16,-10 6 1 15,-9 5 0-15,-12 1 1 16,-12 3 1-16,-9 1-1 16,-11-3 1-16,1 14-1 15,-1-14 1-15,-17 20 0 16,7-4-1-16,0 3 0 15,1 5 0-15,-1 1-1 16,9 1 1-16,1 1-1 16,11-3 1-16,6-8-1 15,6-5 0-15,6-12 1 0,9-11-1 16,1-10 1-16,2-4-1 15,0-9 1-15,-3-2-1 16,-3-2 1-16,-4 1 0 16,-5 1-1-16,-7 9 2 15,-5 3-2-15,-3 9 1 16,-11 16 0-16,0 0-1 15,0 0 0-15,2 24 0 16,-8 9 0-16,-5 5-1 16,0 11 0-16,1 0-1 15,4 2-1-15,2-6-1 16,13-3-3-16,2-25-8 15,29 0-7-15,-7-33-9 16,25-3-7-16,0-23-1 0,13-8 0 16,-3-16 3-16</inkml:trace>
  <inkml:trace contextRef="#ctx0" brushRef="#br1" timeOffset="93988.3979">3742 7636 120 0,'-12'-10'40'15,"1"29"0"-15,-8 11 0 16,2 20-35-16,-6 19-3 15,0 10-1-15,-1 10-1 16,1 7 1-16,2 3-2 16,1-5-1-16,11-8-1 15,-1-11-3-15,15-16-1 16,1-23-6-16,22-7-11 0,-7-40-13 15,20-10-1-15,0-24-2 16,11-11 3-16</inkml:trace>
  <inkml:trace contextRef="#ctx0" brushRef="#br1" timeOffset="94198.4188">4158 7583 128 0,'-26'35'43'0,"-4"35"-2"15,-21 18 0-15,-4 11-39 16,3 5-2-16,7 1 0 15,7-5 0-15,9-11 0 16,11-5-9-16,8-24-4 16,19-4-4-16,-4-25-3 15,23 3-11-15,-13-28-11 0,12-6-1 16,1-20 3-16,2-9 2 15</inkml:trace>
  <inkml:trace contextRef="#ctx0" brushRef="#br1" timeOffset="105698.5687">4396 8495 89 0,'0'0'36'0,"-1"11"1"15,-9-1 0-15,5 12-33 16,-9 8-3-16,-4 3-2 15,3 12-5-15,-9-10-27 16,14 6 0-16,-4-12-3 16,17-8-1-16</inkml:trace>
  <inkml:trace contextRef="#ctx0" brushRef="#br1" timeOffset="106156.6146">5162 8072 77 0,'0'0'37'0,"-11"-9"-1"16,-3 20 1-16,-14 1-31 16,3 6-1-16,-12 0 0 15,4 5-1-15,-1-4 0 16,1 4-1-16,9-4-1 15,9-3-1-15,9-1 0 0,11-1 0 16,10-4 0-16,9-1-1 16,9 1 0-16,2-1 0 15,2-1 0-15,-2 0 0 16,-5 2 1-16,-6 4-1 15,-12 6 0-15,-8 3 0 16,-14 9 1-16,-10 2-1 16,-5 1 1-16,-1-1-2 15,2-4-2-15,5-11 0 16,11-6-5-16,7-30-20 15,28-6-10-15,7-18 1 16,22-6-2-16,3-15 3 16</inkml:trace>
  <inkml:trace contextRef="#ctx0" brushRef="#br1" timeOffset="106368.6358">5685 7724 90 0,'-7'-31'36'16,"3"18"1"-16,-10 8 0 15,3 27-29-15,-6 7-4 16,4 15 0-16,2 11-3 15,0 13 0-15,-3 8 0 16,0 9-2-16,2 1 0 16,-4 1-2-16,3-2-2 15,-9-14-11-15,9 2-20 16,-7-20-1-16,11-7-1 15,-5-22 0-15</inkml:trace>
  <inkml:trace contextRef="#ctx0" brushRef="#br1" timeOffset="106917.6907">5334 8235 99 0,'0'0'38'16,"-15"-20"0"-16,25 19-1 15,2-3-35-15,21 0 0 16,9-2-1-16,11-2-1 15,9 0 0-15,9 0 0 16,2 0 0-16,1-1-1 16,-3 4 0-16,-8 0-1 15,-6 3 0-15,-7-1 1 16,-11 1 0-16,-12 2 0 0,-11 0 1 15,-16 0 0-15,0 0 1 16,-25 13 1-16,-8-4 0 16,-6 9 0-16,-10 2 0 15,-3 8 2-15,-2 2-2 16,5 7 1-16,5-3-1 15,9 5 0-15,13-7 0 16,15-1-1-16,14-10 0 16,17-11 0-16,13-11-1 15,13-11 0-15,6-7 0 16,5-10 0-16,0-3 1 15,-5-8-1-15,-8 5 0 16,-12 1 0-16,-12 5 0 16,-5 6 0-16,-17 7 1 0,-2 16-1 15,-22-8 0-15,3 15 0 16,0 12 0-16,-5 4 0 15,8 4-1-15,1 6 0 16,11-2-1-16,7-4-1 16,17-2-2-16,9-18-2 15,24 4-16-15,-6-25-15 16,18-1 1-16,-6-18-1 15,6-1 0-15</inkml:trace>
  <inkml:trace contextRef="#ctx0" brushRef="#br1" timeOffset="107376.7366">6604 7734 74 0,'-7'-26'38'0,"-7"5"-1"16,14 21 1-16,-27 9-9 16,16 23-23-16,-3 10-2 15,4 10-1-15,-1 15-1 16,-3 8 0-16,1 2 0 15,1 5-1-15,-1-6 0 16,1 1 0-16,4-8 0 16,2-9-1-16,2-16 0 15,1-7 1-15,6-15-1 16,-3-22 0-16,15 2 0 15,-1-21 0-15,3-10 0 16,2-7 0-16,1-5 0 16,5-6 1-16,-4 2-1 15,2 4 0-15,-2 7 0 0,-2 9 0 16,-1 8 0-16,-2 9 0 15,0 10 0-15,-4 8 0 16,-1 8 0-16,-3 5-1 16,-2 4 1-16,-5 6 0 15,-4-1-1-15,-8 3 1 16,-6-4-1-16,-7 0 0 15,-4-6 0-15,-3-3 0 16,-1-6-2-16,1-12-2 16,10-4-3-16,-1-23-12 15,27 5-13-15,-4-24-5 16,22-2 0-16,5-22-2 15</inkml:trace>
  <inkml:trace contextRef="#ctx0" brushRef="#br1" timeOffset="107585.7575">7185 7583 111 0,'-14'36'41'0,"-17"1"0"16,2 18-2-16,-4 5-36 15,-7 12-1-15,5 0-2 16,3 4 0-16,5 0-1 15,4-4-3-15,14-2-1 16,1-13-6-16,24 2-25 16,-7-21-3-16,17-4-1 15,-7-16 0-15</inkml:trace>
  <inkml:trace contextRef="#ctx0" brushRef="#br1" timeOffset="107941.7931">7211 8160 101 0,'11'14'39'16,"-11"-14"1"-16,29 18 0 16,-8-5-35-16,16-12-1 15,1-7-1-15,8-2-1 16,0-9 0-16,-1-3-1 15,-3-6-1-15,-6-1 1 16,-12-2-1-16,-10 0 0 16,-11 6 0-16,-11 4 0 0,-15 11 0 15,-7 8 1-15,-10 10-2 16,-8 17 2-16,-2 9 0 15,4 9 0-15,2 4 0 16,9 3-1-16,12-2 0 16,17-7-1-16,17-5-1 15,14-26-8-15,32 4-14 16,-2-27-16-16,30-2 0 15,2-22-2-15,19-2 0 16</inkml:trace>
  <inkml:trace contextRef="#ctx0" brushRef="#br1" timeOffset="108682.8672">8402 8206 91 0,'10'12'37'0,"0"-8"0"0,14 1 1 16,-7-11-36 0,18-3 1-16,9-10-1 0,3-3 1 15,3-9-1-15,-2 0 1 16,-6-4-1-16,-6 1 1 15,-11 0-1-15,-13 7 0 16,-13 7-1-16,-8 5 0 16,-14 10 0-16,-10 10 0 15,-7 8 0-15,-11 13-1 16,2 10 0-16,-1 7 1 15,4 3-1-15,9 3 0 16,10 0 1-16,16-4-1 16,20-8 0-16,17-13-1 15,16-11 0-15,13-11-1 16,13-8-2-16,4-11 0 0,8-5-2 15,-6-10-3-15,3 6-3 16,-16-16-16-16,0 14-9 16,-14-8 3-16,-5 7-1 15,-16-3 3-15</inkml:trace>
  <inkml:trace contextRef="#ctx0" brushRef="#br1" timeOffset="109118.9107">9167 7916 94 0,'-15'-9'35'15,"15"9"0"-15,0 0 1 16,-6 11-30-16,6-11-3 15,-2 15 1-15,1-4-2 16,-3 4 2-16,-2 0-1 16,-1 9 0-16,-3-2-1 0,1 5 0 15,-3-3 1-15,2 2-2 16,-2 2 0-16,3 1 0 15,0-1-1-15,-1-1 1 16,1-4-1-16,4 0 1 16,0-3-1-16,4-5 0 15,4-3 0-15,-3-12 0 16,18 0 0-16,-4-11-1 15,4-5 1-15,9-5 0 16,-2-6 0-16,5-3 0 16,2-5 1-16,1-1 0 15,-3 3 0-15,0 5 0 16,-4 6-1-16,-5 8 1 15,-6 13-1-15,-4 9 0 16,-5 13-1-16,-3 8-1 0,-3 8 0 16,-2 1-1-16,6 4-1 15,-1-3-2-15,15-3-5 16,-8-21-13-16,27 6-14 15,-7-21 1-15,16-1-2 16,-4-16 3-16</inkml:trace>
  <inkml:trace contextRef="#ctx0" brushRef="#br1" timeOffset="110238.0227">9683 8099 106 0,'-22'17'38'16,"14"7"0"-16,8-24-1 0,0 21-35 15,18-14 0-15,15-4-1 16,6-3 0-16,10-4 0 16,3-6 0-16,2-3-1 15,-3-5 1-15,-4-3 0 16,-10-2 0-16,-12-1 0 15,-11 1 0-15,-13 1-1 16,-11 0 1-16,-15 7 0 16,-6 7-1-16,-7 7 1 15,-5 6-1-15,-2 11 0 16,0 8 0-16,5 5 0 15,7 5 0-15,11 3 0 16,11-1 0-16,16-5-1 16,18-7 1-16,19-7 0 0,16-9 1 15,12-8-1-15,10-8 0 16,8-7 0-16,-3-6 1 15,-3 0-1-15,-12-1 0 16,-11 4 0-16,-19 0 0 16,-10 9 0-16,-13 6 0 15,-17 3 0-15,-8 14 0 16,-12 2-1-16,-6 9 2 15,-4 1-2-15,-2 5 1 16,3-3 0-16,2 0-1 16,7-4 1-16,9-6 0 15,7-8 0-15,4-10 0 16,25-8 0-16,-2-9 0 0,1-9-1 15,5-7 1-15,4-6 1 16,-3-3 0-16,-5 1 0 16,-2 4 0-16,-3 2 0 15,-6 7-1-15,1 7 1 16,-2 9 0-16,-2 7-1 15,3 7 0-15,5 4-1 16,3 4 1-16,7 2-1 16,1 0 1-16,7 3 0 15,0-5-1-15,6 2 0 16,-6-8 1-16,-2-1 0 15,-4-4 1-15,-7-4-1 16,-5-1 0-16,-10-5 1 16,-9 11 0-16,-2-21 0 0,-9 12 0 15,-7 5 0-15,-6 7 0 16,-5 6-1-16,-5 7 0 15,-2 6 0-15,5 8-1 16,1 3 1-16,4 4 0 16,10-1-1-16,9-2 1 15,10-8 0-15,16-8 0 16,8-7 0-16,7-14 0 15,8-5 0-15,7-10 0 16,-1-6 0-16,0-9 0 16,-4-2 1-16,-4-3 0 15,-6 1 0-15,-6 3-1 16,-10 7 1-16,0 3-1 15,-11 12 1-15,-7 12-2 16,0 14 0-16,-12 14 0 0,-4 17-1 16,-6 15 1-16,-6 16 0 15,-5 14 0-15,-5 8 0 16,-2 2 0-16,-2-4 1 15,2-3 2-15,-2-11-2 16,3-16 2-16,2-12-1 16,3-20 0-16,5-15-1 15,3-16 1-15,2-18-3 16,8-9-2-16,4-17-2 15,12-3-5-15,-2-29-9 16,26 7-7-16,-4-22-9 16,23 11-4-16,0-7 1 0,17 9 1 15</inkml:trace>
  <inkml:trace contextRef="#ctx0" brushRef="#br1" timeOffset="110730.0719">11390 8013 112 0,'-22'11'39'16,"15"-1"1"-16,-11-4-5 16,6 9-32-16,2 4 0 15,3 6-2-15,1 1 0 16,3 6 0-16,3 0-1 15,3 0 1-15,7-6-1 16,7-8 1-16,2-9-1 0,9-9 1 16,3-11-1-16,5-6 1 15,3-13 0-15,-1-4-1 16,-2-3 1-16,-3-3 0 15,0 4 0-15,-7 4 0 16,-5 6 0-16,-2 9 0 16,-9 15-2-16,-5 16 1 15,-5 13 0-15,-6 14-1 16,-7 14 0-16,-2 14 0 15,-3 9 0-15,-1 5 1 16,-4 1-1-16,0-4 1 16,-3-6-1-16,-1-5 2 15,-6-9 0-15,0-12-1 16,-6-11 1-16,-4-8-1 0,-3-7 0 15,2-12-2 1,2-5-2-16,1-22-10 0,16 5-9 16,-8-28-4-16,21-1-13 15,-2-20 0-15,15-9-3 16,5-13 3-16</inkml:trace>
  <inkml:trace contextRef="#ctx0" brushRef="#br1" timeOffset="111305.1294">12710 7529 66 0,'-7'-15'38'16,"7"15"0"-16,-13-12 1 15,13 12-14-15,-15 10-20 16,7 6-2-16,-4 11 0 15,1 16-1-15,-7 10 0 16,0 15 0-16,-3 12-2 16,1 4-1-16,2 4 0 15,4-10-3-15,8-2-1 16,5-22-5-16,15-2-6 0,-5-26-21 15,19-9 0-15,-4-17-1 16,11-4 2-16</inkml:trace>
  <inkml:trace contextRef="#ctx0" brushRef="#br1" timeOffset="111666.1655">12785 8054 82 0,'-7'-17'37'0,"7"17"0"16,0 0 1-16,0 0-29 15,17-1-4-15,8 5-1 16,7-4-1-16,11 0-2 15,8-7 1-15,2 0-1 16,2-5 0-16,-1-3-1 16,-3-3 1-16,-9 1 0 0,-12-3-1 15,-14 0 1-15,-13 2 0 16,-10 2 0-16,-14 2 0 15,-7 7 1-15,-10 6-1 16,-6 4 1-16,-4 9-1 16,3 9 0-16,3 3 0 15,6 10 1-15,9 2-2 16,13 1 0-16,17-2-1 15,16-4-1-15,14-3 0 16,10-8-2-16,15-2-2 16,2-18-4-16,16 7-9 15,-20-24-12-15,14 6-7 16,-17-13 1-16,5 3-1 15</inkml:trace>
  <inkml:trace contextRef="#ctx0" brushRef="#br1" timeOffset="111958.1947">13631 7900 83 0,'-5'-14'36'0,"5"14"1"15,-15 14 1-15,7 2-26 16,-7 5-8-16,3 11 1 16,-2 3-2-16,2 4-1 15,-2-1 0-15,4 1 0 16,5-4 0-16,3-4-1 15,2-5 1-15,6-13-2 16,7-8 1-16,7-10 0 16,4-12 0-16,10-8 0 0,1-6-1 15,4-7-1-15,0-3-1 16,-1 0 0-16,1 0-3 15,-12 2-1-15,2 17-7 16,-18-9-9-16,10 23-13 16,-18-4-2-16,-3 12 0 15,0 0 0-15</inkml:trace>
  <inkml:trace contextRef="#ctx0" brushRef="#br1" timeOffset="112367.2356">13945 8033 77 0,'15'13'39'0,"-15"-13"-3"16,26 5 3-16,-12-7-26 0,8 1-9 16,1-6 0-16,3 0 0 15,-2-3-1-15,-1-2-1 16,-4-2 0-16,-6 3 0 15,-9-3 0-15,-4 3 0 16,0 11-1-16,-18-13 0 16,0 11 1-16,-4 7-2 15,-2 4 1-15,-1 4 0 16,-2 4 0-16,3 9 0 15,3-1 0-15,4 2-1 16,12-4 0-16,6-4 0 16,13-3 0-16,8-5-1 15,12-11 0-15,8-12 0 16,14-5-1-16,3-11 0 0,7-3-2 15,0-10-1-15,3-2-5 16,-11-15-4-16,6 17-9 16,-21-21-9-16,6 8-4 15,-16-7 0-15,0 8 1 16</inkml:trace>
  <inkml:trace contextRef="#ctx0" brushRef="#br1" timeOffset="112552.2541">14730 7418 96 0,'-19'29'37'0,"1"-4"2"16,1 19 0-16,-9 0-32 15,5 11-1-15,-3 2-3 16,2 4 1-16,1 0-3 16,5-3 0-16,2-3-1 0,3-3-1 15,7-6-3-15,-4-10-5 16,16 3-13-16,-15-20-13 15,15 2-4-15,-8-21-1 16,8 20 1-16</inkml:trace>
  <inkml:trace contextRef="#ctx0" brushRef="#br1" timeOffset="115185.5174">15483 7811 56 0,'22'-10'37'15,"-8"-5"-1"-15,1 6 1 16,-14-8-11-16,-1 17-20 15,0 0-1-15,-18-6-1 16,-8 10 0-16,-2 8 0 16,-7-1-1-16,-2 8-1 15,3-2 0-15,2 2 0 16,7 0-1-16,6 1-1 0,11-1 0 15,13-4 1-15,10 0-1 16,9 2 0-16,6-4 0 16,7 2 0-16,2-1 0 15,-5-3 0-15,-1 1 1 16,-9 1-1-16,-10 0 1 15,-9 5-1-15,-15 2 1 16,-5-2-2-16,-4 2 1 16,-6-4-4-16,5 2 0 15,-1-12-7-15,24 6-18 16,-2-25-10-16,24-1 2 15,2-11-2-15</inkml:trace>
  <inkml:trace contextRef="#ctx0" brushRef="#br1" timeOffset="115485.5474">15956 7794 97 0,'0'0'38'16,"-38"4"1"-16,12 9-1 16,-16-5-32-16,9 13-2 15,0 3-1-15,9 3-1 16,8 1 0-16,9 0 0 15,11-4-1-15,15-3 0 16,13-7 0-16,11-4-1 16,7-13 1-16,4-5 0 15,-2-10-1-15,-1-7 0 16,-10-3 0-16,-13-7-1 15,-13 4-1-15,-17-4-1 16,-11 9-2-16,-15-1 0 0,-1 18-4 16,-13-7-14-16,13 22-14 15,-7-1-1-15,18 10 0 16,6-1 1-16</inkml:trace>
  <inkml:trace contextRef="#ctx0" brushRef="#br1" timeOffset="117198.7187">17124 7373 75 0,'3'-15'35'16,"-6"3"0"-16,3 12 0 0,-11 6-27 16,4 19-5-16,-2 7 0 15,-1 19 1-15,0 8-1 16,1 11 0-16,-3 6-1 15,4 4 0-15,0-3-2 16,1-3 0-16,6-9-3 16,-5-17-10-16,13-9-22 15,0-21-1-15,11-14 1 16,2-19-3-16</inkml:trace>
  <inkml:trace contextRef="#ctx0" brushRef="#br1" timeOffset="117401.739">17126 7386 77 0,'-28'-12'38'0,"14"14"-1"16,14-2 1-16,0 0-10 15,29 4-26-15,16-5-2 16,14-4-2-16,9-3-4 15,15 8-12-15,-7-10-19 16,5 5 0-16,-16-4-2 16,-13 9 2-16</inkml:trace>
  <inkml:trace contextRef="#ctx0" brushRef="#br1" timeOffset="117589.7578">17065 7749 113 0,'-12'29'37'0,"9"-14"1"15,24-1-8-15,14-19-29 16,18-9 0-16,15-6-3 16,4-12-6-16,14 4-26 15,-11-9-3-15,4 3 1 16,-14-4-3-16</inkml:trace>
  <inkml:trace contextRef="#ctx0" brushRef="#br1" timeOffset="117860.7849">17949 7264 108 0,'0'0'41'15,"-16"-4"-3"-15,10 22 0 16,-11 6-34-16,2 11-2 15,-5 15 1-15,-3 12-2 16,-3 8 0-16,0 3-2 16,1 1 1-16,3-4-3 15,14-3-1-15,6-15-4 16,18 0-13-16,2-23-17 15,20-7 1-15,0-16-2 16,14-4 1-16</inkml:trace>
  <inkml:trace contextRef="#ctx0" brushRef="#br1" timeOffset="118244.8233">18176 7711 112 0,'-22'-3'38'15,"8"12"2"-15,-7-2-4 16,8 12-32-16,1 2-1 15,5 7 0-15,2-1 0 16,4 3-1-16,5 0 0 16,5-4-1-16,6-4 0 15,7-6 0-15,8-9 0 16,4-8-1-16,4-11 0 15,5-6 0-15,3-10 0 16,-1-5 0-16,-1-6 0 0,-3 1 0 16,-7 0 1-16,-4 5-1 15,-8 5 0-15,-6 11 0 16,-16 17 1-16,0 0-1 15,0 0 0-15,-8 28 0 16,-11 2-1-16,2 2-1 16,2 6-2-16,0-3 0 15,10 3-4-15,0-16-6 16,29 8-16-16,-7-18-9 15,18 0 2-15,2-15-1 16,10-1 2-16</inkml:trace>
  <inkml:trace contextRef="#ctx0" brushRef="#br1" timeOffset="119054.9043">18899 7724 91 0,'1'-26'37'0,"-17"-1"0"16,-1 15 2-16,-19-2-28 16,6 20-3-16,-7 2-1 15,3 13-3-15,0 4-1 16,7 9 0-16,3 0-1 15,10 3-1-15,10-3 0 16,13-3 0-16,10-10-1 16,8-4 0-16,12-9-1 15,5-9 1-15,2-6-1 16,0-7 0-16,1-7 1 15,-8-5-1-15,-5-4 0 16,-8-1 1-16,-6-4-1 16,-10 3 1-16,-6 2 0 15,-5 6 0-15,-5 4 0 0,-3 6 0 16,9 14 0-16,-17-6 0 15,17 6 0-15,-1 15 0 16,11-3 0-16,5-2 1 16,6 3-1-16,5-3 1 15,4 1 0-15,4-2-1 16,-4 1 1-16,-1 2 0 15,-6 2 0-15,-6 2 0 16,-6 3-1-16,-6 5 1 16,-9 1-1-16,-6 3 0 15,-2-1 0-15,-2-1 0 16,0-3 0-16,2-4-1 15,2-5 1-15,10-14 1 0,0 0-1 16,0 0 0-16,14-13 1 16,2-7-1-16,5-9 1 15,4-6 1-15,1-5-1 16,0 1-1-16,-2-1 1 15,-5 8 1-15,-4 2-2 16,-3 9-2-16,-1 6 1 16,-11 15-2-16,19-9-1 15,-6 9-2-15,9 8-1 16,-1-9-4-16,17 12-4 15,-5-17-2-15,15 14 2 16,-8-14 3-16,4 7 5 16,-11-4 5-16,-5-2 4 15,-3 5 4-15,-25 0 7 0,17-2 1 16,-26-3 1-16,3 19-3 15,-14-6-4-15,5 12-2 16,-9 3-1-16,3 8-2 16,-1 5 0-16,-1 2-1 15,5 2-2-15,3-2-1 16,8-1-2-16,3-13-4 15,19 10-11-15,-15-34-7 16,32 11-4-16,-12-26-8 16,15 0-2-16,-4-16 1 15,7-3 2-15</inkml:trace>
  <inkml:trace contextRef="#ctx0" brushRef="#br1" timeOffset="119482.9471">19935 7506 120 0,'-5'21'41'0,"-7"-10"2"15,11 12-3-15,-1-6-37 16,4 2 0-16,3-2-1 16,1 3 1-16,-2 2-3 15,-1 1 0-15,-2 1 0 16,-5 3 0-16,-1-3 0 15,-2-1 0-15,-1 0 0 16,1-5 0-16,0-4 0 16,7-14 0-16,0 0 0 15,12 5 0-15,6-16 0 0,1-5 0 16,6-2 0-1,4-5 0-15,-1-3 0 0,-1 3 0 16,0 4 0-16,-7 4 0 16,-5 8 0-16,-5 11 0 15,-6 8 0-15,-7 10 0 16,-2 6 0-16,-4 4 0 15,4 4 0-15,-1-3-3 16,12-2 0-16,4-10-2 16,17 1-8-16,-3-23-8 15,28 6-3-15,-12-23-5 16,21 8-6-16,-14-16-4 15,3 1 2-15,-9-7 1 16</inkml:trace>
  <inkml:trace contextRef="#ctx0" brushRef="#br1" timeOffset="119805.9794">20479 7724 107 0,'-21'11'37'15,"13"11"2"-15,-1-7-1 16,18 7-34-16,4-6-1 16,11-2 0-16,8-6 0 15,7-4 0-15,5-8-1 16,2-5 0-16,-4-6 0 15,-4-3-1-15,-10-7 0 16,-9-1-1-16,-10-2 1 16,-15 3-1-16,-10 5 0 15,-11 10 0-15,-11 7 0 16,-7 10 0-16,-6 14 1 15,-3 10 0-15,0 11 0 0,10 5 0 16,6 0-1-16,18 3 0 16,17-5-2-16,15-13-4 15,30 2-11-15,1-31-8 16,30 3-7-16,-6-22-8 15,20-4 0-15,-5-17-3 16,10-4 3-16</inkml:trace>
  <inkml:trace contextRef="#ctx0" brushRef="#br1" timeOffset="120466.0454">22064 7731 82 0,'-15'-3'39'15,"-14"-6"-2"-15,-2 10 3 16,-13-5-26-16,4 9-7 15,-9-1-2-15,2 9 0 16,-1 4-1-16,2 8-1 16,4 4 0-16,8 3-1 15,11 1 0-15,7 1-1 16,13-6 1-16,12-4-1 15,16-11-1-15,16-10 1 16,11-10-1-16,11-10 1 16,4-7-1-16,3-10 0 15,-7-2 1-15,-4-5-1 16,-9 3 0-16,-13 5 0 15,-12 5 1-15,-11 7-1 0,-10 11 0 16,-4 10 0-16,-13 15 0 16,1 9 0-16,-2 10-1 15,1 4 0-15,6 3-1 16,4-2-2-16,15 4-3 15,6-23-13-15,29 1-4 16,-4-27-6-16,28-1-7 16,-2-21-2-16,14-4 1 15,-5-18 0-15</inkml:trace>
  <inkml:trace contextRef="#ctx0" brushRef="#br1" timeOffset="120654.0642">22791 7222 119 0,'-46'31'38'0,"1"26"1"15,-13 10-1-15,13 11-36 16,-5 7-2-16,8 3-1 16,11-5-1-16,3-3-2 15,17-3-3-15,-3-27-16 16,21 3-15-16,-5-21-1 15,9-8-1-15,-11-24 0 16</inkml:trace>
  <inkml:trace contextRef="#ctx0" brushRef="#br1" timeOffset="121691.1679">22421 7710 112 0,'0'0'40'0,"15"3"0"15,9 10-1-15,0 1-36 16,19-8-2-16,9-3 0 15,10 1 0-15,3-3-1 16,-3-1 0-16,0-1 0 16,-9-1 1-16,-10-1 0 15,-7 3 0-15,-12-2 0 16,-7 1 0-16,-17 1 0 15,0 0 0-15,0 0-1 16,-15 0 1-16,-6 6-1 16,-4 6 1-16,-5 6-1 15,-1 3 1-15,-2 6-1 0,9 0 1 16,5 0-1-16,10 1 1 15,10-5-1-15,16-8 0 16,9-5 0-16,12-8-1 16,10-7 1-16,3-7 0 15,1-9 0-15,0-4-1 16,-1-6 2-16,-9-8-2 15,-6-3 1-15,-6 1 0 16,-10-1 0-16,-7 4 1 16,-8 5-1-16,-5 7 0 15,-7 7 1-15,-5 13-1 16,-4 10 0-16,-1 7 1 15,3 10-1-15,2 2 0 16,4 2 0-16,10 1 1 16,5-1-1-16,12-6 0 0,9-4 1 15,5-3-1-15,6-8 0 16,2-1 1-16,1-4-1 15,-3-3 2-15,-6 0-2 16,-4-1 0-16,-10 3 0 16,-6 2 0-16,-13 0 0 15,1 15 0-15,-10 1 0 16,-5 2 0-16,-4 6 0 15,-2 2 0-15,1-1 0 16,4 1 0-16,5-6 0 16,5-5 0-16,5-15 0 15,18 8 0-15,3-16 0 16,5-6 0-16,7-7 0 15,4-9 0-15,1-6 0 0,1-2 0 16,-3-3 0-16,-3 4 0 16,-8 3 0-16,-5 10 0 15,-9 5 0-15,-11 19 0 16,0 0 0-16,-18 20 0 15,2 6 0-15,-2 5 0 16,1 3 0-16,6-3 0 16,10 0 0-16,6-9 0 15,11-7 0-15,6-6 0 16,11-10 0-16,5-7 0 15,2-7 0-15,2-5 0 16,0-5 0-16,-3-1 0 16,-3-1 0-16,-5 5 0 0,-5 1 0 15,-5 10 0-15,-11 9 0 16,-10 2 0-16,-1 25 0 15,-12 1 0-15,-2 7 0 16,-3 4 0-16,3 2 0 16,1 2 0-16,9 0-5 15,-1-22-11-15,29 10-4 16,-5-29-4-16,32 9-2 15,-10-28-3-15,31 11-1 16,-12-25-6-16,17 2 1 16,-4-1 7-16</inkml:trace>
  <inkml:trace contextRef="#ctx0" brushRef="#br1" timeOffset="121984.1972">24571 7577 129 0,'-55'10'43'0,"12"14"-3"15,-1-15-3-15,18 16-34 16,15 3-2-16,14-1 1 15,13-2-2-15,12-1 0 16,9 2 0-16,2-6 0 16,-2 0 0-16,-2-3 0 15,-7 2 0-15,-6 0 0 16,-13 0 0-16,-8 4 0 16,-10-4 0-16,-6 4 0 15,-8 2 0-15,-6-2 0 16,-3 1-5-16,-5-8-3 15,12 12-11-15,-15-25-4 0,23 20-7 16,-19-24-5-16,20 7-7 16,-7-10 0-16,2 2 1 15</inkml:trace>
  <inkml:trace contextRef="#ctx0" brushRef="#br1" timeOffset="123374.3362">1188 9510 70 0,'-19'-23'37'15,"-5"10"-1"-15,-17-7 0 16,-1 16-13-16,-16-7-17 15,1 14-2-15,-9 7 0 16,3 17-1-16,1 7 1 16,8 13-1-16,5 6 0 0,12 4 0 15,10 2 0-15,15-6 0 16,14-8-1-16,16-11-1 15,14-17 0-15,14-15-1 16,8-15 1-16,11-13-1 16,7-13 1-16,1-7-2 15,-2-7 1-15,-7-4 1 16,-7 5 0-16,-9 4-1 15,-6 5 0-15,-16 11 0 16,-6 9-1-16,-10 11 1 16,-10 12 0-16,10 15-1 15,-10 16 1-15,0 13 0 16,0 13 0-16,-2 14 0 0,-1 14 0 15,0 9 1-15,-7 6-1 16,-1 2 1-16,-8-3-2 16,-9-3 1-16,-9-8-1 15,-6-8 2-15,-9-13-2 16,-4-13 1-16,-1-17-1 15,0-15 1-15,5-19-2 16,3-20 0-16,13-13 0 16,9-24-3-16,13-13 1 15,8-13-2-15,15-2-1 16,5-11-8-16,28 20-5 15,-10-11-6-15,27 22-7 16,-4 4-1-16,13 18 0 16,-2 5 0-16</inkml:trace>
  <inkml:trace contextRef="#ctx0" brushRef="#br1" timeOffset="123822.381">2015 9507 103 0,'-14'-19'37'0,"-1"12"1"16,-17-4-1-16,-2 13-32 16,-9 3 0-16,-2 14-2 15,-5 7 1-15,4 10 0 16,0 6-1-16,5 4-1 15,10 1 0-15,9 2 0 0,12-5-1 16,14-5 0-16,14-12 0 16,10-6 0-16,18-14-1 15,2-13 1-15,9-10-1 16,1-9 1-16,-1-9-1 15,-4-6 0-15,-7-5 1 16,-10 2-1-16,-8 2 0 16,-11 5 0-16,-4 9 1 15,-7 5-2-15,-5 9 1 16,-1 13 0-16,0 0 0 15,-13 28-1-15,6 2 0 16,1 5-1-16,2 5-2 16,3-1-1-16,10 3-4 15,0-20-10-15,23 8-4 16,-9-31-5-16,27 5-5 0,-6-23-4 15,15 0 0-15,-4-16 2 16</inkml:trace>
  <inkml:trace contextRef="#ctx0" brushRef="#br1" timeOffset="124012.4">2619 9493 117 0,'-19'4'39'16,"-5"12"0"-16,5 18-1 16,-8 2-35-16,2 11-1 15,3 3-1-15,6 3-1 16,2 1-2-16,0-3-1 15,17-5-3-15,-5-20-9 16,24 2-12-16,-4-30-11 0,12-5 1 16,-5-23-2-16,11-6 2 15</inkml:trace>
  <inkml:trace contextRef="#ctx0" brushRef="#br1" timeOffset="124448.4435">2765 9241 112 0,'13'8'39'0,"-13"-8"3"15,13 30-3-15,-9-5-33 16,5 2-1-16,-1 0-2 16,4 6 0-16,-5 1 0 15,0 5 0-15,-4 1-3 16,-3 4 0-16,-4 1 0 0,-2 1 0 15,-3-1 0-15,-3-5 0 16,2-4 0-16,-2-8 0 16,5-8 0-16,7-20 0 15,0 0 0-15,17-12 0 16,4-16 0-16,8-7 0 15,4-7 0-15,3-5 0 16,2-1 0-16,0 5 0 16,-4 3 0-16,-8 12 0 15,-5 11 0-15,-6 13 0 16,-15 4 0-16,12 30 0 15,-15 3 0-15,-2 9 0 16,-2 5 0-16,3 2 0 16,8 1-7-16,-4-14-8 0,23 7-5 15,-12-32-5-15,29 7-5 16,-14-32-4-16,24 0-8 15,-2-15 3-15,15-7 1 16</inkml:trace>
  <inkml:trace contextRef="#ctx0" brushRef="#br1" timeOffset="125442.543">4422 9500 91 0,'4'-22'37'0,"-3"10"0"0,-15-3 0 15,-1 13-30-15,-13 1-1 16,1 11-1-16,-12 5-2 16,5 9 1-16,-7 7-1 15,6 4 0-15,3 5-1 16,9 1 0-16,9 3-1 15,9-3 0-15,10-3 0 16,10-7-1-16,13-6 0 16,5-12 0-16,8-9-1 15,0-10 1-15,3-11 0 16,-4-11-1-16,-3-5 1 15,-5-8 0-15,-5-1-1 16,-7-3 1-16,-6 1 0 0,-4 5-1 16,-5 1 1-16,-1 9 0 15,-1 5 0-15,-3 5 0 16,0 8 0-16,0 11 0 15,0 0 1-15,14-9-1 16,-1 12 0-16,5-2 1 16,4 0-1-16,7 1 1 15,2 1 0-15,4-1-1 16,1 4 1-16,-6 3 0 15,-2 3-1-15,-6 6 1 16,-7 6 0-16,-11 8 0 16,-9 4 0-16,-11 5 0 15,-3 0 0-15,-6 1 0 16,1-6 0-16,1-3-1 15,6-10 0-15,10-13 0 16,7-10 0-16,25-16 0 0,4-12 0 16,9-6-1-16,4-7 1 15,6-2 0-15,-6-1 0 16,-1 5 0-16,-9 7 0 15,-6 11 0-15,-8 12 1 16,-18 9 0-16,12 21 0 16,-13 7-1-16,-4 8 0 15,-2 5 0-15,3 5-2 16,0 2-1-16,10-2-2 15,1-15-6-15,18 10-7 16,-6-33-4-16,19 13-5 16,-11-30 0-16,19 4-7 0,-10-17-3 15,2-1 2-15,-8-5 5 16</inkml:trace>
  <inkml:trace contextRef="#ctx0" brushRef="#br1" timeOffset="125747.5735">5297 9623 112 0,'1'14'38'16,"-1"-14"1"-16,12 17-2 15,17-16-34-15,6-1 0 16,5-8-1-16,8-2 0 16,3-6 0-16,1-6-1 15,-5-5-1-15,-4 1 1 16,-12-7-1-16,-12 6 0 15,-12 1 0-15,-14 7 0 16,-12 8 1-16,-12 11-1 0,-12 13 1 16,-4 12 1-16,-5 12-1 15,4 11 1-15,4 5-1 16,8 1 0-16,19 0-1 15,12-8-2-15,26-8-1 16,15-19-9-16,29 3-8 16,1-30-5-16,30 5-8 15,-2-26-6-15,23 4-2 16,1-15 1-16</inkml:trace>
  <inkml:trace contextRef="#ctx0" brushRef="#br1" timeOffset="126250.6238">6677 9636 103 0,'0'0'38'0,"9"11"-1"16,6-13 0-16,11 2-36 16,8-6-1-16,10-1 1 0,6-5-2 15,2 0 2-15,-2-8 0 16,-2 1 0-16,-10-4 0 15,-6 2 1-15,-16-3 0 16,-6 3 0-16,-16 1 1 16,-8 7-1-16,-10 2 0 15,-8 8-1-15,-7 9 0 16,-3 9 0-16,-2 9 0 15,0 7 0-15,7 7 0 16,7 0 0-16,15 2 0 16,13-6 0-16,18-8-2 15,18-14-1-15,19-10-3 16,9-24-9-16,26 4-10 15,-13-30-9-15,16 4-5 0,-11-21-1 16,6 3-1-16</inkml:trace>
  <inkml:trace contextRef="#ctx0" brushRef="#br1" timeOffset="126446.6434">7576 8930 107 0,'-33'23'40'0,"7"30"1"15,-11 4-1-15,9 21-35 16,-4-2-3-16,9 9 0 15,0 3-3-15,6-4-1 16,7-2-4-16,-1-20-11 16,21 9-12-16,-6-30-9 0,14-5 0 15,-1-23-2-15,14-4 1 16</inkml:trace>
  <inkml:trace contextRef="#ctx0" brushRef="#br1" timeOffset="126819.6807">7664 9502 99 0,'15'22'38'0,"-4"-16"0"16,15 3-1-16,10-8-34 15,1-1-1-15,3-6 1 16,6-1-1-16,0-7 1 15,-2 3-1-15,-5-4 0 16,-7 0 0-16,-9-5-1 0,-9 3 0 16,-9-4 0-16,-10 3-1 15,-9 1 0-15,-8 3 0 16,-7 6 1-16,-5 9-1 15,-4 9 1-15,0 10-1 16,-3 9 1-16,6 8 0 16,5 4 0-16,8 4 1 15,13-2-2-15,10-4 0 16,17-7-3-16,8-10-1 15,22-7-4-15,-1-23-11 16,25 8-8-16,-11-25-11 16,20 2 0-16,-5-17-2 15,6 2 3-15</inkml:trace>
  <inkml:trace contextRef="#ctx0" brushRef="#br1" timeOffset="127002.699">8599 9271 100 0,'-38'20'37'15,"8"15"2"-15,-8-1-3 16,3 15-31-16,-1 5-1 15,10 0-1-15,11-3-2 16,11-8-1-16,22-8-2 16,12-23-9-16,29 1-14 15,-4-30-13-15,23-6 1 16,1-21-3-16,15-5 2 15</inkml:trace>
  <inkml:trace contextRef="#ctx0" brushRef="#br1" timeOffset="127189.7177">9172 8898 106 0,'-37'31'39'0,"7"24"1"16,-8 2-5-16,6 15-32 15,3 4-1-15,1 3-2 16,8 4-3-16,-1-13-8 15,17 11-18-15,-3-21-9 16,7-4 0-16,-1-18 0 16</inkml:trace>
  <inkml:trace contextRef="#ctx0" brushRef="#br1" timeOffset="127429.7417">8795 9262 116 0,'-8'14'42'0,"-4"-4"1"16,16 10-2-16,1-4-37 16,17-12-2-16,13-7-2 15,11-6-2-15,12 2-3 16,1-16-8-16,20 18-11 15,-20-19-8-15,14 13-9 16,-16-7 0-16,0 9-1 16</inkml:trace>
  <inkml:trace contextRef="#ctx0" brushRef="#br1" timeOffset="128585.8573">9567 9342 89 0,'-2'-15'37'0,"-8"-4"-1"15,10 19 2-15,-24-10-33 16,12 21-2-16,-4 11 0 16,1 14 0-16,-7 7 0 15,2 11 1-15,-2 1-1 16,2 2 1-16,1-4-1 15,5-5 0-15,5-11-1 16,4-8 0-16,6-16-1 16,-1-13 0-16,22-7-1 15,-2-18 1-15,3-7-1 16,4-9-1-16,1-9 1 0,1-5 0 15,-3-4-1-15,-2 2 0 16,-2 4 1-16,-5 6-1 16,-2 8 1-16,-3 8-1 15,3 9 1-15,0 9 0 16,3 9 0-16,5 6 0 15,5 4-1-15,6 1 1 16,4 2 1-16,4-3-1 16,-1-2 0-16,0-2 0 15,-5 1 0-15,-7-1 0 16,-9-1 0-16,-8 0 0 15,-12-1 0-15,-7 12 1 16,-9-1-1-16,-9 8 0 16,-6 5 1-16,-4 6 0 0,-1 8-1 15,0 5 2-15,8 2-1 16,2 1 1-16,10-2-1 15,10-4 1-15,15-8-1 16,9-5 0-16,11-13-1 16,10-12 0-16,3-10-2 15,6-9 1-15,-2-10 0 16,-4-9-1-16,-3-5 0 15,-8-3 0-15,-6-3 1 16,-9 1 0-16,-6 1 1 16,-4 10-1-16,-5 4 1 15,0 9 0-15,-4 7 1 16,3 15 0-16,0 0-1 15,0 0 1-15,22 8 0 16,-4 0 0-16,8 3-1 0,5-2 1 16,4 2-1-16,4-1 1 15,-2 2 0-15,-5 3-1 16,-4 5 1-16,-13 4 0 15,-7 4 0-15,-8 4 0 16,-11 1 0-16,-7 3 0 16,-5-5 1-16,1-1-1 15,1-5 1-15,8-7-2 16,13-18 0-16,0 0 0 15,16-8 0-15,17-14-2 16,9-9 2-16,6-4-1 16,6-3 0-16,2 2 0 15,-8 3 1-15,-4 8-1 16,-10 9 2-16,-11 9-1 0,-10 10 1 15,-9 9-1-15,-11 10 0 16,-5 5-1-16,-5 7-1 16,-2-4-5-16,8 11-8 15,-11-17-4-15,23 14-3 16,-14-23-4-16,37 17-3 15,-5-27-3-15,38 5-6 16,13-10 3-16</inkml:trace>
  <inkml:trace contextRef="#ctx0" brushRef="#br1" timeOffset="129059.9047">12044 8855 83 0,'10'-23'38'0,"-11"0"-3"15,1 23 3-15,0 0-34 16,-13 11 0-16,3 18 1 15,0 16-2-15,-5 12 2 16,-2 12-3-16,-3 9 2 16,2 7-2-16,-1-5-1 15,4-3-1-15,6-4-1 16,0-15-6-16,18 3-16 15,-11-31-14-15,14-5-1 16,-12-25-1-16,20 5 1 16</inkml:trace>
  <inkml:trace contextRef="#ctx0" brushRef="#br1" timeOffset="129519.9507">11753 9244 101 0,'-19'0'39'15,"1"0"1"-15,15 13-1 16,7 4-34-16,19-7-3 15,12-4 0-15,18-3 0 16,12-5-1-16,10-6-1 16,10-7 1-16,1-2-1 15,-4-3 0-15,-6 3 0 16,-11 1 0-16,-13 1 1 15,-13 3-1-15,-19 4 1 0,-20 8-1 16,4 10 1-16,-23 6 0 16,-10 9 0-16,-4 9 0 15,-3 7 0-15,1 4-1 16,6 5 1-16,12-5 0 15,12 0 0-15,16-10 0 16,13-11-1-16,18-12 1 16,10-14-1-16,4-10 0 15,1-10 0-15,-5-12 0 16,-10-7-1-16,-12-4 0 15,-15-2 0-15,-17 6 0 16,-17 3-1-16,-10 7-1 16,-9 5 0-16,-1 13-3 15,-4-1-6-15,16 27-8 0,-6-16-4 16,30 22-5-16,3-19-6 15,18 14-3-15,10-10 0 16</inkml:trace>
  <inkml:trace contextRef="#ctx0" brushRef="#br1" timeOffset="130202.0189">13487 8801 83 0,'-13'-13'36'15,"13"13"3"-15,-30 4-2 16,13 8-32-16,-2 4 1 16,5 12-2-16,0 8 1 15,1 11-2-15,-3 7 1 16,4 10-2-16,0 3 0 0,4-3-1 15,3-2 0-15,2-3 0 16,3-10 0-16,1-10 0 16,3-10 0-16,-1-11 0 15,-3-18-1-15,13 7 1 16,-13-7 0-16,9-26 0 15,-4 3-1-15,0-6 1 16,4-5-1-16,-1-1 0 16,3 0 0-16,4 4 0 15,4 3 0-15,2 9 0 16,4 5 0-16,0 6 0 15,3 10 0-15,4 7-1 16,-4 8 1-16,-3 6 0 16,-5 5-1-16,-9 6 1 15,-10 3-1-15,-7 2 1 0,-13 2 0 16,-12-2-1-16,-5-4 0 15,-7-5 0-15,5-3-3 16,-2-14-1-16,16 2-9 16,0-27-7-16,24 12-5 15,11-30-6-15,21 7-5 16,-1-17-2-16,17 8 3 15</inkml:trace>
  <inkml:trace contextRef="#ctx0" brushRef="#br1" timeOffset="130540.0527">13763 9306 97 0,'-4'16'39'0,"-6"-8"1"16,14 6-1-16,-4-14-33 0,19 8-3 16,8-11 0-16,11-3-1 15,7-6-1-15,6-3 1 16,1-5-1-16,-1-2-1 15,-6-1 1-15,-7-1 0 16,-11-1 0-16,-13 4-1 16,-14 3 1-16,-10 5 0 15,-15 9 0-15,-8 5 0 16,-8 7-1-16,-4 9 1 15,-1 11-1-15,0 4 1 16,8 8-1-16,9 2 0 16,15-1-1-16,13-5 0 15,17-2-4-15,15-20-8 16,25 6-7-16,-4-27-6 0,35 7-8 15,-7-17-5-15,21 3-1 16,-5-11 1-16</inkml:trace>
  <inkml:trace contextRef="#ctx0" brushRef="#br1" timeOffset="130923.091">14815 9192 85 0,'4'-21'37'0,"-4"21"0"16,-10-23 1-16,10 23-30 15,-34-6-2-15,12 10-1 16,-9 3-1-16,2 10-1 15,-4 5-1-15,5 4 0 16,4 2 0-16,10 3-1 16,9-1-2-16,9-2-1 15,18-2-3-15,4-18-13 16,26 11-11-16,-6-20-9 0,17-1 0 15,-2-13-1-15,10 2 1 16</inkml:trace>
  <inkml:trace contextRef="#ctx0" brushRef="#br1" timeOffset="131803.179">15218 9127 104 0,'-26'1'39'0,"-13"-1"0"16,5 15 0-16,-5 0-35 15,4 12 0-15,3 3-1 16,5 4-1-16,8 6-1 15,9-2 0-15,8 0 0 16,11-5 0-16,10-5-1 16,7-7 0-16,7-11 0 15,2-10-1-15,3-8 1 0,-1-8-1 16,-3-11 1-16,-2-5-1 15,-6-3 1-15,-4-5 0 16,-3-2-1-16,-4 1 1 16,0 3 0-16,-5 6-1 15,1 5 1-15,-1 6-1 16,-2 10 1-16,-8 11 0 15,10 0 0-15,-10 0 1 16,8 24-1-16,-4-8 0 16,3 0 1-16,6 2 0 15,4-6-1-15,5-2 1 16,9-6 0-16,1 0 0 15,3-4 0-15,-4-3 0 16,0 2 1-16,-6-2-1 0,-3 0 0 16,-10 5-1-16,-12-2 1 15,3 15 0-15,-11-3 0 16,-4 7-1-16,-2 0 1 15,-1 5-1-15,-2 0 0 16,5-5 0-16,3 1 0 16,4-9 1-16,5-11-1 15,11 4 0-15,4-16 0 16,7-6 0-16,0-4 1 15,4-5-1-15,2-6 0 16,-2-1 0-16,-4 2 1 16,0 3-1-16,-7 4 0 15,-4 6 0-15,-4 7 0 0,-7 12 0 16,0 0 1-16,-4 14-2 15,-3 5 2-15,-3 8-1 16,3 0-1-16,2 2 1 16,2 1 0-16,6-7 1 15,5-5-1-15,10-7 0 16,5-9 1-16,6-8-1 15,6-7 2-15,2-9-2 16,3-2 0-16,-2-2 0 16,-1 0 0-16,-7 4 0 15,-4 3 0-15,-8 8 0 16,-6 9 0-16,-12 2 0 15,4 27 0-15,-10 0 0 16,-3 6 0-16,-2 5 0 0,1 7-3 16,1-3-2-16,10 2-5 15,-3-18-7-15,22 8-3 16,-9-30-3-16,26 11-3 15,-11-27 0-15,20 7-1 16,-12-20-5-16,9 0 2 16,-8 0 5-16</inkml:trace>
  <inkml:trace contextRef="#ctx0" brushRef="#br1" timeOffset="132133.212">16386 9244 113 0,'0'0'39'0,"0"0"0"15,28 9 0-15,-9-14-35 16,16-2-1-16,3-2 0 0,9-5-1 15,2-2-1-15,2-1 0 16,-7-5 0-16,-2 0 0 16,-10-3 0-16,-8-1-1 15,-15 1 1-15,-13 5-1 16,-17 2 1-16,-12 9 0 15,-11 10 0-15,-7 9 0 16,-5 11 0-16,0 13 1 16,4 8-2-16,9 6 0 15,16 2 0-15,17-5 0 16,18-2-2-16,12-15-5 15,30 2-9-15,-5-28-5 16,29 5-4-16,-12-33-5 16,23 5-5-16,-9-15-7 15,15-6 3-15,2-6 3 0</inkml:trace>
  <inkml:trace contextRef="#ctx0" brushRef="#br1" timeOffset="132757.2744">17968 8743 93 0,'0'0'37'0,"11"-10"0"16,-4 24 2-16,-9 8-32 16,2 14-3-16,-5 11 1 15,1 9-2-15,-6 11 0 16,1 7-2-16,-1 0 1 15,-1-5-3-15,5-5-1 16,2-12-2-16,12-2-8 16,-5-27-17-16,21-5-9 15,-4-19 1-15,14-7-1 0</inkml:trace>
  <inkml:trace contextRef="#ctx0" brushRef="#br1" timeOffset="132958.2945">18018 8811 114 0,'-18'-7'37'0,"18"7"1"16,0 0-4-16,14 1-34 15,22-3-4-15,10-5 1 16,15 3-4-16,-2-10-4 15,18 10-21-15,-12-6-5 0,0 8 2 16,-15-2-3-16</inkml:trace>
  <inkml:trace contextRef="#ctx0" brushRef="#br1" timeOffset="133157.3143">18004 9098 114 0,'-25'13'39'16,"25"-1"0"-16,13-18-1 15,22-5-37-15,18-4-2 16,12-5-2-16,13 2-6 16,-5-15-16-16,11 12-13 15,-11-5 1-15,0 5-3 0,-13-1 2 16</inkml:trace>
  <inkml:trace contextRef="#ctx0" brushRef="#br1" timeOffset="133432.3419">18970 8710 101 0,'0'0'39'15,"-5"-12"0"-15,5 12 0 16,-16 7-36-16,5 6 1 15,-6 9 0-15,-3 11 0 16,-3 6-1-16,-1 12-1 0,-4 6 0 16,3 5-1-16,0 1 0 15,4 0-3-15,14-3-3 16,3-12-5-16,22 5-15 15,-7-22-13-15,20-1-1 16,-1-20-1-16,12-1 1 16</inkml:trace>
  <inkml:trace contextRef="#ctx0" brushRef="#br1" timeOffset="134843.4829">19164 9081 52 0,'4'-14'34'0,"-2"4"-1"16,-4-5 2-16,2 15-15 15,-9-16-8-15,9 16-3 16,-7-14 0-16,7 14-2 15,0 0-1-15,-11 2-2 0,11-2 0 16,-16 21-1-16,4-3-1 16,2 9 0-16,-4 5-1 15,5 5 0-15,1 5-1 16,5-1 1-16,7-1 0 15,7-6 0-15,13-10-1 16,9-9 0-16,10-14 1 16,5-10-1-16,3-14 1 15,5-7-1-15,-7-6 1 16,-3-1-1-16,-10 2 0 15,-8 3 1-15,-7 7-1 16,-8 7 0-16,-13 18 0 0,0 0 0 16,-12 2 0-1,0 16-1-15,-2 10 0 0,3 3-2 16,5 8-2-16,3-6-4 15,20 11-13-15,-8-20-10 16,24 2-5-16,-1-19-1 16,17-3 0-16</inkml:trace>
  <inkml:trace contextRef="#ctx0" brushRef="#br1" timeOffset="135468.5455">19921 9075 102 0,'-20'-1'37'16,"-8"0"1"-16,5 10-1 15,-12 4-33-15,9 11 0 16,1 3 0-16,6 7-1 0,0 2-1 16,13 2 0-16,6-3-1 15,11-3 0-15,11-8 0 16,6-8-1-16,8-10 0 15,6-9 0-15,0-9-1 16,1-8 1-16,-6-7-1 16,-5-3 0-16,-10-3 1 15,-4 2 0-15,-12 4 0 16,-8 0-1-16,-10 8 2 15,-3 5-1-15,-4 4 0 16,-1 7 1-16,5 2-1 16,1 2 0-16,14-1 0 15,-8 12 0-15,20-3 1 0,4-1-1 16,7 1 1-16,4 3-1 15,0 1 1-15,4 7 0 16,-7 0-1-16,-3 4 1 16,-8 4-1-16,-5 3 1 15,-6 3-1-15,-4 0 0 16,-7-2 0-16,-1-4 0 15,-2-5 0-15,1-4 1 16,2-6-1-16,9-13 0 16,0 0 0-16,5-12 0 15,9-12 1-15,9-6 0 16,1-9-1-16,5-4 1 15,1-2 0-15,0 2 0 16,-4 1 0-16,-3 6 0 0,-7 8-1 16,-6 4-1-16,0 11-2 15,-3 1-1-15,8 9-3 16,-5-8-6-16,19 19-9 15,-13-19-4-15,25 15-7 16,-9-9-4-16,15 5 0 16,-8-7 3-16</inkml:trace>
  <inkml:trace contextRef="#ctx0" brushRef="#br1" timeOffset="135791.5778">20743 9072 115 0,'-10'18'38'0,"-14"1"2"15,10 12-3-15,-7-1-33 16,3 9 0-16,1-2-2 15,4 3-1-15,5 0-2 0,2-7-1 16,8-3-2-16,0-14-1 16,13-2-6-16,-8-24-10 15,22 6-11-15,-13-22-5 16,11 2 2-16,-13-16 18 15,9 6 9-15,-14-14 3 16,-1-1 6-16,-2 6 12 16,-14-11 12-16,4 12 7 15,-11-4 1-15,14 15-19 16,-13-2-6-16,10 14-3 15,-1 5-1-15,5 14-4 16,15 5-12-16,-15-5-20 16,32 21-3-16,-7-9 1 15,8 6-1-15</inkml:trace>
  <inkml:trace contextRef="#ctx0" brushRef="#br1" timeOffset="136197.6184">21152 9029 95 0,'0'0'36'0,"-11"-14"3"16,-6 17-2-16,-20-7-28 15,8 12-1-15,-9 1-2 16,2 11-1-16,-3 2-1 16,6 9 0-16,4 1-1 15,6 5-1-15,13-1 0 16,8-5-1-16,12-5 0 15,14-9 0-15,10-13-1 16,10-14 0-16,10-12 0 0,4-9 0 16,4-8 0-16,-4-8 0 15,-5-5 0-15,-3 0 0 16,-9 1 0-16,-7 5 2 15,-11 4-4-15,-3 11 4 16,-11 7-2-16,-9 24 0 16,0 0 0-16,-9 13 0 15,-9 21 0-15,-4 12-3 16,0 10 3-16,-2 5-5 15,6 9 0-15,-1-11-4 16,19 8-9-16,-8-26-4 16,26 9-5-16,-9-30-3 15,22 2-5-15,-6-25-3 16,11-5 3-16</inkml:trace>
  <inkml:trace contextRef="#ctx0" brushRef="#br1" timeOffset="136543.653">21502 9109 113 0,'-2'11'39'0,"2"-11"0"16,7 20 0-16,7-14-37 16,15 1 0-16,5-4 0 15,9-4 1-15,2-5-2 16,3-2 0-16,-7-6 0 15,-1-3 0-15,-7-3 0 16,-9 0-1-16,-13 0 0 16,-10 1 1-16,-8 4-1 0,-8 6 0 15,-10 6 0-15,-3 11 1 16,-4 7-1-16,-2 9 0 15,2 7 0-15,3 8 1 16,4 4-1-16,7 0-1 16,11 1-1-16,7-10-2 15,15 5-7-15,-5-24-10 16,29 10-5-16,-8-23-10 15,21 0-3-15,2-12-2 16,21-2 2-16</inkml:trace>
  <inkml:trace contextRef="#ctx0" brushRef="#br1" timeOffset="137114.7101">22538 8968 96 0,'0'0'37'15,"-5"-10"3"-15,5 10-3 0,0 0-30 16,-1 25-2 0,-8-2-1-16,2 12-1 0,-8 4-1 15,-3 8-1-15,1 2-2 16,1-1 0-16,2 2-3 15,4-16-3-15,20 3-12 16,-5-23-18-16,28-4 0 16,-1-18-1-16,17-3 0 15</inkml:trace>
  <inkml:trace contextRef="#ctx0" brushRef="#br1" timeOffset="137925.7912">22882 9010 108 0,'-17'5'38'16,"-8"-1"1"-1,9 13-2-15,-5 2-33 0,5 7 0 16,2 3-2-16,6 3 1 16,7 0-1-16,7 2-1 15,8-6 1-15,7-2-1 16,8-7-1-16,-1-9 1 15,6-9-1-15,-4-7-1 16,0-10 1-16,-5-6-1 16,-5-5 1-16,-7-2-1 15,-7-5 1-15,-5 2-1 16,-4 2 1-16,-1 2 0 15,-4 6 0-15,0 5 0 16,1 6 0-16,7 11-1 16,-6-11 1-16,6 11 0 0,15 6 0 15,1 1 1-15,5 0-1 16,6 1 1-16,3 0 0 15,0 0 0-15,-4 0 0 16,2 0 0-16,-8 4 0 16,-5 3 0-16,-8 0 0 15,-7 4 0-15,-6 4-1 16,-7 5 0-16,-2 1 1 15,-3 0-1-15,-1 1 0 16,1-4-1-16,4 1 1 16,5-9 0-16,6-6 0 15,3-12 0-15,16-7 0 16,4-10 0-16,4-10 0 15,3-3 0-15,1-5 0 0,0-1 1 16,-3-3-1-16,-2 5 0 16,-5 5 0-16,-7 6 0 15,-6 10 1-15,-5 13-1 16,0 0 0-16,0 0 1 15,-8 26-1-15,3-2 0 16,3 4 0-16,2 3 0 16,7 0 0-16,1-1 0 15,6-3 0-15,2-6 1 16,4-1-1-16,1-10 0 15,1-6 1-15,-3-10-1 16,1-7 0-16,-1-5 1 16,-6-8-1-16,0-2 0 15,-4-5 0-15,-2 0-1 0,-1 1 0 16,1-3-1-16,1 10-2 15,-3-2-2-15,7 14-4 16,-11-9-9-16,17 25-2 16,-19-15-5-16,21 19-1 15,-20-7-4-15,22 1-6 16,-6-1 2-16,11-2 4 15</inkml:trace>
  <inkml:trace contextRef="#ctx0" brushRef="#br1" timeOffset="138270.8256">23957 8910 114 0,'-18'-10'40'16,"3"16"0"-16,-14-3-2 16,1 11-34-16,1 3 0 0,-1 9-1 15,1 3-1-15,6 2 0 16,6 1-1-16,7-1 1 15,12-3-2-15,6-4 0 16,9-8 0-16,8-5-1 16,8-7 1-16,0-6-1 15,0 0 1-15,-2-5-1 16,-7 1 0-16,-5 1 1 15,-10 6-1-15,-11-1 1 16,-9 22-1-16,-12 3 0 16,-4 2-1-16,-8 7 0 15,2 4-3-15,-11-1-2 16,10 10-8-16,-13-17-5 15,18 13-6-15,-17-23-4 0,17 9-8 16,-9-10 1-16,5 0 1 16</inkml:trace>
  <inkml:trace contextRef="#ctx0" brushRef="#br1" timeOffset="138584.8571">22636 9660 121 0,'0'0'40'0,"13"0"2"16,34-6-2-16,29-11-37 16,9 1-1-16,20-5-1 15,8 3 1-15,-3 1-2 0,0 6 1 16,-6 0-1-16,-13 7 0 15,-10 2 0-15,-9-2 0 16,-12 2-1-16,-4-3-1 16,-9 1 0-16,-4-6-3 15,-8 3 0-15,-7-6-4 16,0 10-9-16,-24-15-6 15,11 18-5-15,-24-17-9 16,9 17-1-16,-25-17 1 16,9 9 1-16</inkml:trace>
  <inkml:trace contextRef="#ctx0" brushRef="#br1" timeOffset="139952.9939">17252 9811 92 0,'-1'-22'35'0,"-2"7"0"16,-7-7-2-16,10 22-30 16,-23-13 1-16,10 22 1 15,-8 8-1-15,3 19 0 0,-9 12 0 16,-1 17-1-16,-4 10-2 15,3 10 1-15,4 4-2 16,8-1 0-16,11-3-3 16,11-15-1-16,20-7-8 15,6-30-18-15,33-8-7 16,2-25 0-16,18-10-2 15</inkml:trace>
  <inkml:trace contextRef="#ctx0" brushRef="#br1" timeOffset="140164.015">17784 9998 81 0,'-25'3'37'16,"6"20"-1"-16,-8 4 2 0,7 22-21 15,-2 1-14-15,5 11 1 16,3 4-4-16,3-1 0 15,7 0-3-15,0-9-2 16,16 3-13-16,-7-25-17 16,13-5-1-16,-3-21-2 15,9-11 1-15</inkml:trace>
  <inkml:trace contextRef="#ctx0" brushRef="#br1" timeOffset="140371.0357">17669 10073 118 0,'-13'-6'39'16,"13"6"1"-16,20-7-4 16,11 2-35-16,17-4-3 15,4-6-3-15,18 12-13 16,-11-16-18-16,4 12-3 15,-16-5 1-15,-5 14-2 16</inkml:trace>
  <inkml:trace contextRef="#ctx0" brushRef="#br1" timeOffset="140548.0533">17631 10368 111 0,'7'13'40'0,"9"-19"1"16,21-2-3-16,10-14-36 0,10-6-5 15,9 3-3-15,-7-13-16 16,11 14-14-16,-15-4-2 16,0 12 0-16,-16-2-1 15</inkml:trace>
  <inkml:trace contextRef="#ctx0" brushRef="#br1" timeOffset="140833.0819">18506 10060 107 0,'0'0'38'0,"3"-15"0"16,11 7-1-16,3-1-35 16,11-3-2-16,9 2-1 15,0 3-2-15,3 8-4 16,-7-9-15-16,11 14-15 15,-10-6 0-15,5 6-1 16,-9-11 1-16</inkml:trace>
  <inkml:trace contextRef="#ctx0" brushRef="#br1" timeOffset="141172.1158">18938 9667 91 0,'2'11'40'0,"15"2"-1"15,-2-5 0-15,13 12-22 16,-3 0-12-16,5 15 0 15,-5 3-1-15,-6 12-1 16,-7 6-1-16,-5 9 0 16,-13 3-1-16,-8 2 0 0,-9 3-2 15,-6-3 1-15,-6-4-3 16,-3-7 1-16,2-6-4 15,-3-16-9-15,20 5-16 16,-10-19-9-16,18-1 0 16,-2-18-1-16,13-4 1 15</inkml:trace>
  <inkml:trace contextRef="#ctx0" brushRef="#br2" timeOffset="150179.0164">1116 10926 63 0,'8'-14'32'16,"-2"2"0"-16,-6 12 0 15,0 0-25-15,8 13 1 0,-15 6-1 16,9 17-1-16,-13 3-1 15,5 13-3-15,-3 3 0 16,1 10-1-16,-4 3-1 16,4 0-2-16,1 0-3 15,-4-18-11-15,14 5-18 16,-4-20 0-16,10-7-2 15,-9-28 1-15</inkml:trace>
  <inkml:trace contextRef="#ctx0" brushRef="#br2" timeOffset="150710.0694">811 10891 73 0,'-41'0'37'0,"19"10"1"16,6-11 0-16,16 1-11 15,29 2-24-15,10-11-1 16,18-9 0-16,9 0 1 16,9-4-1-16,1 4 0 15,5-3-2-15,-7 6 1 16,-8 4-1-16,-9 9 0 15,-15 8 0-15,-8 7 1 16,-10 8-2-16,-5 9 1 16,-11 8 1-16,-7 10-1 15,-4 5 0-15,-8 4-2 16,-3 6 3-16,0 1-3 0,-3 0 3 15,2-4-3-15,0-5 3 16,6-10-3-16,5-10 2 16,6-10 1-16,8-12-2 15,0-12 1-15,9-13 0 16,2-7 1-16,5-10-2 15,-1-3 2-15,1-2 0 16,-1 2-1-16,-6 4 0 16,0 5 1-16,-7 8-1 15,-1 11 0-15,-11 4 0 16,9 19 0-16,-4 3-1 15,-4 5-1-15,4 1 0 16,0 2-1-16,5 3-1 16,0-11-3-16,14 4-7 15,-10-19-22-15,20 1 0 0,-6-19 1 16,11 0-2-16</inkml:trace>
  <inkml:trace contextRef="#ctx0" brushRef="#br2" timeOffset="150908.0893">1998 11176 82 0,'-23'11'37'0,"17"18"-2"16,-10-2 1-16,8 16-28 16,-6 0-2-16,7 6-2 15,2-2-2-15,4-3-1 16,6-2-3-16,2-13-1 0,9-2-11 15,-6-27-22-15,15-6 0 16,-7-21-2-16,11-3 0 16</inkml:trace>
  <inkml:trace contextRef="#ctx0" brushRef="#br2" timeOffset="151349.1334">1991 10901 100 0,'-13'-8'31'16,"13"8"-2"-16,27 11-10 15,-5-9-46-15,24 10-5 16,1-10 2-16,19 9 10 16,-6-14 10-16,9 8 6 15,-4 1 5-15,-13-7 9 0,2 13 17 16,-24-7 4-16,-5 9 0 15,-25-14-10-15,-4 29-8 16,-21-14-5-16,0 10-3 16,-9-2-1-16,4 5-2 15,-1-5 0-15,8 2-2 16,5-2 2-16,16-2-1 15,7-4 0-15,18-5-2 16,10-3 2-16,8 0 0 16,5 0 0-16,-1 3 0 15,-1 1 0-15,-7 5 1 16,-9 5-1-16,-17 6 0 15,-12 3 0-15,-18 5 0 16,-9 1-1-16,-9-2 1 0,-3-3-2 16,-1-5-2-16,5-3-3 15,-1-20-16-15,20 5-15 16,3-19-1-16,14 9-3 15,15-34 1-15</inkml:trace>
  <inkml:trace contextRef="#ctx0" brushRef="#br2" timeOffset="152070.2055">3617 11162 54 0,'14'-11'37'15,"-14"-5"-1"-15,0 16 2 16,-17-19-16-16,-2 23-13 16,-11 2-3-16,-3 7-2 0,-10 7 0 15,-1 8-1-15,-1 6 0 16,3 4-2-16,5 0 1 15,9 2 0-15,9-7 0 16,15-4-1-16,12-10 0 16,10-7 0-16,13-13-1 15,2-12 0-15,9-9 0 16,2-4 1-16,0-9-1 15,-4-3 0-15,-4-2 0 16,-3 1 0-16,-8 2 0 16,-2 8 2-16,-7 5-2 15,-6 9 1-15,-10 15-2 16,13 1 1-16,-9 19 0 0,-4 13 0 15,-4 14 0-15,-4 13-2 16,-3 14 2-16,1 7 1 16,-6 5-1-16,-2 2 2 15,-3-4-1-15,0-5-2 16,-2-7 2-16,-1-12-1 15,0-13 1-15,-5-10-3 16,0-16 2-16,-3-14-3 16,0-11 1-16,4-13-1 15,4-13-1-15,4-12-1 16,14-4-5-16,-1-23-12 15,25 10-16-15,-2-11 3 16,22 8-4-16,-1-7 4 16</inkml:trace>
  <inkml:trace contextRef="#ctx0" brushRef="#br2" timeOffset="152298.2283">4039 11149 99 0,'0'0'39'15,"19"-3"1"-15,-19 3-1 16,-17 12-34-16,5 3-2 15,-1 6-2-15,-6 7 0 16,0 8 0-16,0 5-1 16,-1 1 0-16,5 3-2 15,5-6-1-15,10-4-3 16,3-20-8-16,24 1-24 15,-5-24 0-15,14-3-1 16,-4-19 0-16</inkml:trace>
  <inkml:trace contextRef="#ctx0" brushRef="#br2" timeOffset="152629.2614">4207 11059 106 0,'0'0'40'16,"-2"-11"1"-16,6 22-1 15,-4-11-36-15,5 20-2 16,0-3 0-16,0 3-2 15,1 6 1-15,2 6-1 16,-3 3 1-16,0 3-1 16,-1 2 0-16,1-2 1 15,-3-3-1-15,2-5 0 16,0-5 0-16,4-9 0 15,-8-16 0-15,24-1 0 0,-9-16 0 16,5-10 0-16,2-4 0 16,0-9-1-16,4-2 0 15,-4-5-2-15,1 1-1 16,-7-2-1-16,7 15-6 15,-13-10-10-15,14 21-14 16,-15-3-2-16,9 16-1 16,-10-3 2-16</inkml:trace>
  <inkml:trace contextRef="#ctx0" brushRef="#br2" timeOffset="152973.2958">4631 11198 82 0,'0'12'39'0,"13"4"-1"16,-13-16 1-16,33 5-31 15,-8-11-3-15,12 0-1 16,2-7-1-16,3-1-1 16,1-3-1-16,-5 1 0 15,-7-1 0-15,-9 1 0 16,-11 1-1-16,-11 15 3 15,-11-17-2-15,-11 16 1 16,-7 4-1-16,-4 4 0 16,-8 5-1-16,1 9 1 15,0 4 0-15,5 6-1 16,4 5 0-16,9 2 0 15,11 0-1-15,8-4 1 16,14-3-3-16,7-12-2 0,17 8-10 16,-7-28-12-16,24 5-13 15,-10-20 1-15,18 4-2 16,-2-11 1-16</inkml:trace>
  <inkml:trace contextRef="#ctx0" brushRef="#br2" timeOffset="153430.3414">5406 11082 68 0,'-28'6'39'0,"0"7"-2"16,-12-1 2-16,3 11-22 16,2-6-13-16,6 1-1 15,2-3-1-15,13 0-1 16,14-15 1-16,12 13-2 15,9-10 0-15,10-4 1 16,5-2 0-16,6 1 0 16,-3 0 0-16,-2 3 1 15,-5 1 0-15,-12 6 0 0,-10 4 0 16,-8 1 0-16,-10 7-1 15,-12 2 0-15,-3 2-1 16,-5 0 0-16,2 2-2 16,-2-5-1-16,9 4-5 15,-4-17-14-15,21 10-17 16,2-18 1-16,0 0-3 15,10-6 2-15</inkml:trace>
  <inkml:trace contextRef="#ctx0" brushRef="#br2" timeOffset="153801.3786">6203 11100 86 0,'0'0'39'0,"18"0"-2"15,-18 0 0-15,0 22-33 16,-8 2 0-16,0 10-2 15,-4 3 0-15,-5 8-1 0,1-2-1 16,1-1-1-16,5-4-4 16,0-16-8-16,20-5-24 15,-10-17 0-15,34-17-2 16,-9-17 2-16</inkml:trace>
  <inkml:trace contextRef="#ctx0" brushRef="#br2" timeOffset="153958.3942">6180 10826 98 0,'-25'2'37'0,"5"-2"0"16,20 0-3-16,-3 12-42 0,22-20-27 15,19-2 0-15,5-12-2 16,15 3-1-16</inkml:trace>
  <inkml:trace contextRef="#ctx0" brushRef="#br2" timeOffset="154183.4168">6786 10559 103 0,'-20'41'39'0,"11"14"0"15,-9-1-1-15,0 11-36 16,6 3 0-16,3 5-2 15,0 0 0-15,-3 1-2 0,3-2-1 16,-4-12-5-16,8 5-16 16,-9-23-16-16,11-4 2 15,-6-23-1-15,9-15 0 16</inkml:trace>
  <inkml:trace contextRef="#ctx0" brushRef="#br2" timeOffset="154356.434">6561 11043 106 0,'-9'-15'42'15,"9"15"0"-15,0 0-1 16,27-4-33-16,1-1-6 16,13-4-2-16,13 0-4 15,4-12-8-15,23 11-23 0,-9-13-5 16,10 9-1-16,-4-8 0 15</inkml:trace>
  <inkml:trace contextRef="#ctx0" brushRef="#br2" timeOffset="154866.4851">8044 10706 79 0,'0'0'35'16,"-3"30"0"-16,-6 9 0 15,-12 7-30-15,3 9-2 16,-5 5-1-16,9 3-2 15,3-4-2-15,7-11-5 16,17 2-23-16,0-22-5 16,18-5-2-16,8-19 1 15</inkml:trace>
  <inkml:trace contextRef="#ctx0" brushRef="#br2" timeOffset="155197.5182">8603 10705 91 0,'-18'-1'38'0,"-17"9"-1"15,2 19 2-15,-11 11-32 16,12 10-2-16,2 5-1 16,10 4-2-16,9-4 1 15,15-3-2-15,17-9 0 16,16-9-1-16,13-15 1 15,13-16-2-15,5-15 2 16,5-10 1-16,-3-15-1 16,-3-5 0-16,-15-9-1 15,-13-2 2-15,-17 0-3 16,-18 6 2-16,-16 1-3 15,-18 12 0-15,-8 8-1 16,-12 11 0-16,1 13-2 16,-4 5-4-16,17 24-20 0,-1-7-9 15,18 14 1-15,12-4-3 16</inkml:trace>
  <inkml:trace contextRef="#ctx0" brushRef="#br2" timeOffset="162858.2842">9451 10889 78 0,'-10'0'40'16,"-5"-1"-3"-16,15 1 1 16,-18 13-25-16,18-13-9 15,0 19-1-15,13-9-1 16,7-4 0-16,9-1 0 15,7-6 0-15,6-5-1 0,7-7 1 16,1-4-1-16,0-2 1 16,-7-2-1-16,-9-1 0 15,-6 2-1-15,-14 4 0 16,-12 2 0-16,-12 4 0 15,-12 5 0-15,-8 6 1 16,-6 5-2-16,-9 6 1 16,-3 0 0-16,0 8 1 15,-2 4 0-15,6 2 0 16,5 2 0-16,11 2-1 15,7 2 1-15,13-4 0 16,13-2-3-16,20-2 1 16,12-10-2-16,20-6-2 0,9-16-4 15,29 0-20-15,-6-21-11 16,10-2 1-16,-1-18 1 15</inkml:trace>
  <inkml:trace contextRef="#ctx0" brushRef="#br2" timeOffset="163061.3044">10335 10397 94 0,'-14'11'37'16,"-6"9"0"-16,10 18 1 15,-4 6-34-15,4 15 1 16,-4 9-3-16,1 7-1 15,-1 5-3-15,-6 0-3 16,11 4-10-16,-8-14-24 0,13-4 1 16,-2-19-2-16,17-10 1 15</inkml:trace>
  <inkml:trace contextRef="#ctx0" brushRef="#br2" timeOffset="163450.3433">10443 10978 96 0,'-7'13'37'16,"13"3"2"-16,-6-16-2 15,34 6-34-15,0-8-1 16,13-2 0-16,6-8 0 0,3-2 0 15,1-3-1-15,-3-4 0 16,-6-1 1-16,-6-1-1 16,-18 1 0-16,-9 1 0 15,-15 1 0-15,-9 5 0 16,-13 6 0-16,-11 6 0 15,-10 8-1-15,-6 8 1 16,-5 10 0-16,3 4 0 16,3 9-1-16,7 1 0 15,10 2 0-15,15-2-2 16,11-2 1-16,19-9-3 15,17-3 0-15,10-12-5 16,23 4-9-16,-7-22-19 16,20 1-2-16,-5-16-3 0,8 3 4 15</inkml:trace>
  <inkml:trace contextRef="#ctx0" brushRef="#br2" timeOffset="163654.3638">11219 10822 99 0,'-24'10'38'0,"-15"1"1"16,7 19-8-16,-6-6-23 15,8 11-2-15,4-3-2 16,13 4-3-16,9-7 0 16,14-4-2-16,17-6 0 15,12-14-5-15,22-2-4 16,4-26-19-16,22-1-10 15,2-15 1-15,10-3-2 16,-6-16 2-16</inkml:trace>
  <inkml:trace contextRef="#ctx0" brushRef="#br2" timeOffset="163835.3818">11866 10517 106 0,'-39'67'38'15,"-7"-2"2"-15,11 9-4 16,1-4-36-16,7 0-1 15,6-5-1-15,1-9-6 16,15 0-24-16,-6-15-8 16,6-5 1-16,-3-14-2 0</inkml:trace>
  <inkml:trace contextRef="#ctx0" brushRef="#br2" timeOffset="164935.4919">11517 10865 104 0,'18'-5'39'16,"9"10"2"-16,-3-9-2 16,20 3-35-16,-1-4-1 15,7-1-1-15,-3 0 0 16,2 1 0-16,-9 0-1 15,-1 1 1-15,-12 3-1 16,-6 3 0-16,-8 3 0 0,-13-5 0 16,5 20 0-1,-13-7-1-15,-6 6 1 0,-3 3-1 16,-5 5 0-16,-3 2-1 15,1 6 0-15,-1 1 0 16,1 1 0-16,5-2 0 16,2-1 0-16,9-8 0 15,3-5 0-15,8-9 1 16,-3-12 0-16,23-9 0 15,-2-10-1-15,2-8 1 16,1-7 1-16,-1-5 0 16,-2-5 0-16,0-1 0 15,-5 4 0-15,-2 4 0 16,-3 6-1-16,-2 7 2 0,-1 6-2 15,2 7 0-15,4 9 0 16,1 5 0-16,4 6 1 16,8 0-1-16,-2 3 0 15,6-1 0-15,-2-3 0 16,0-1 0-16,-3-3 1 15,-3-1-1-15,-7-2 0 16,-16-1 0-16,11-4 0 16,-11 4 0-16,-17-2 0 15,0 4 0-15,-5 3 0 16,-4 5 0-16,-1 9 1 15,-1 4-1-15,3 3 0 16,3 6-1-16,10-1 1 16,6 0-2-16,7-5 2 15,10-4-1-15,8-4 0 0,9-10-1 16,6-8 1-16,-2-8 0 15,5-7 1-15,-3-5 1 16,-1-7-2-16,-8-4 3 16,-5 1-2-16,-2-2 1 15,-7 2-1-15,-4 4 2 16,-4 4-2-16,-2 5 0 15,-1 17 1-15,0-12-1 16,0 12 0-16,0 0 1 16,14 17-1-16,-1-7 1 15,4 2-1-15,7 0 2 16,3-2-2-16,3-1 1 15,0-2 0-15,-2 1 0 16,-5 0 0-16,-7 4-1 0,-5 0 0 16,-10 5-2-16,-8 1 2 15,-7 4-1-15,-6 1 0 16,-1-2 0-16,3 1 0 15,3-6 0-15,3-4 0 16,12-12 1-16,0 0 0 16,27-8 0-16,4-10 0 15,10-9 2-15,6-1-1 16,5-6 0-16,3 0 1 15,-4 4-1-15,-5 4 0 16,-8 10 2-16,-12 6-3 16,-10 12 0-16,-14 8 0 15,-9 11 0-15,-6 5-3 16,-5 1 0-16,5 4-3 0,-5-8-4 15,19 9-5-15,-6-22-7 16,31 8-11-16,-6-20-8 16,18 1-1-16,1-15 1 15</inkml:trace>
  <inkml:trace contextRef="#ctx0" brushRef="#br2" timeOffset="165247.5231">13275 10810 96 0,'-13'-13'39'0,"-1"15"2"16,-11 3-2-16,2 13-28 15,-6 1-8-15,4 5 1 16,7 0-2-16,7 2 1 0,9-6-1 16,10-5-1-16,10-5 0 15,11-5 0-15,4-5-1 16,2-2 1-16,0 0-1 15,-6-2 1-15,-6 5-1 16,-8 7 0-16,-12 7 0 16,-15 8-1-16,-13 6 1 15,-4 5-1-15,-4 3 0 16,-3 1-3-16,5 1-2 15,-7-13-7-15,23 8-5 16,-8-26-11-16,24 2-13 16,-1-10 0-16,24-22-1 15,-2-5 2-15</inkml:trace>
  <inkml:trace contextRef="#ctx0" brushRef="#br2" timeOffset="183712.3693">13657 11172 78 0,'14'3'39'0,"-14"-3"0"16,-6 32 0-16,-11-6-34 15,-2 13-1-15,-7 3-2 16,-2 3-3-16,8 8-11 15,-3-19-26-15,22-3 0 16,1-31-1-16,34 8 0 16</inkml:trace>
  <inkml:trace contextRef="#ctx0" brushRef="#br2" timeOffset="184621.4603">14139 10908 69 0,'0'0'35'0,"1"-12"1"16,-1 12 1-16,0 0-29 15,-11-6-2-15,7 17-1 16,-6-1 0-16,2 10-2 16,-4 2-1-16,3 5-2 15,0 4 1-15,3 1-1 16,2-1 1-16,8-4-2 16,4-2 1-16,6-7 0 15,7-5 0-15,5-8 0 16,6-5 1-16,1-6-1 15,5-8 0-15,0-5 0 16,-1-4 0-16,-5-1 2 16,-3 0-1-16,-7 1 1 15,-3 2-2-15,-7 6 2 0,-12 15-1 16,10-14 1-16,-10 14-3 15,-9 15-1-15,5 0 1 16,-3 6-1-16,0 2 2 16,2 2-2-16,4 1 1 15,3-2 0-15,7-6 2 16,2-4 0-16,5-7 0 15,6-6 0-15,3-8 0 16,-1-4 0-16,3-8 0 16,-5-4 0-16,-4-2 0 15,0-4 1-15,-8 0-3 16,-4 0-1-16,0 6-3 15,-8-4-7-15,9 14-23 0,-9-2-1 16,2 15-2-16,10-12-1 16</inkml:trace>
  <inkml:trace contextRef="#ctx0" brushRef="#br2" timeOffset="184846.4828">14957 10924 97 0,'-9'22'38'15,"-11"-3"0"-15,4 12-2 16,0-2-34-16,-5 5-1 16,0-3 0-16,6 0-1 15,2-5-1-15,5-5-2 0,10-6-2 16,-2-15-19-16,23-8-15 15,0-11 2-15,10-3-3 16,-2-18 1-16</inkml:trace>
  <inkml:trace contextRef="#ctx0" brushRef="#br2" timeOffset="184989.4971">14896 10578 98 0,'-28'-8'36'15,"10"4"-2"-15,18 4-8 16,0 0-61-16,13-2-1 15,14-6 1-15,12 2-3 16</inkml:trace>
  <inkml:trace contextRef="#ctx0" brushRef="#br2" timeOffset="185199.5181">15345 10522 100 0,'-12'32'39'16,"-10"0"0"-16,4 13-1 15,-4 2-35-15,2 10 0 16,-3 5-2-16,2 4-1 15,-2 1-1-15,5-2 0 16,2-5-2-16,3-9-3 16,13-1-9-16,-5-22-24 15,19-7 0-15,-14-21 0 16,31 0 0-16</inkml:trace>
  <inkml:trace contextRef="#ctx0" brushRef="#br2" timeOffset="185379.5361">15174 10923 99 0,'-17'4'39'0,"2"-1"1"16,14 7-2-16,1-10-33 16,20 3-4-16,10-5-1 15,9-7-4-15,15 5-7 16,-6-16-26-16,17-1-2 15,-5-14 1-15,9 1-1 16</inkml:trace>
  <inkml:trace contextRef="#ctx0" brushRef="#br2" timeOffset="185702.5684">15785 10608 101 0,'-25'54'39'16,"-11"-1"2"-16,7 14-3 15,-2-5-35-15,2 3 0 16,2-5-1-16,5-8-2 15,8-10 1-15,6-7-2 16,6-10 1-16,6-11-1 16,6-9 1-16,9-11 1 15,1-6-1-15,5-6 1 16,1-4 0-16,3 0 1 15,-2-1 0-15,-3 3 1 0,-1 4-1 16,-3 7 0-16,-6 7-2 16,-3 6-1-16,-1 9-2 15,-6 2-2-15,7 10-4 16,-11-7-14-16,19 12-17 15,-9-10-2-15,16 4 0 16,1-12 2-16</inkml:trace>
  <inkml:trace contextRef="#ctx0" brushRef="#br2" timeOffset="186244.6226">16858 10983 83 0,'0'-17'40'0,"0"17"-1"16,-20-24-1-16,2 20-30 15,-12 0-3-15,-6 11-1 16,-8 5-2-16,0 4-2 0,-7 4 2 16,7 6-2-16,1-1 1 15,10 3-1-15,10 0 0 16,14-7 0-16,14-3 0 15,13-10 1-15,18-6-1 16,10-6 1-16,10-8-2 16,1-4 1-16,-1-5 2 15,-2-1-2-15,-8 0 1 16,-9 5 1-16,-11 1 0 15,-8 7-1-15,-18 9 1 16,13-3-2-16,-13 3-1 16,-7 19 1-16,5-1-3 15,-6 0-1-15,6 7-3 16,-7-12-17-16,18 12-16 15,-4-10 1-15,12 2-2 0,4-11 1 16</inkml:trace>
  <inkml:trace contextRef="#ctx0" brushRef="#br2" timeOffset="186792.6774">17801 10972 58 0,'14'-7'42'0,"-14"7"-3"16,10-9 3-16,-10 9-18 15,0 0-18-15,-19 16-3 16,8 5-1-16,-6 3-1 15,-2 5-1-15,-2 2 1 16,2 3-1-16,-3-4 0 16,7-2 1-16,2-6 0 15,8-3 0-15,5-9 0 16,0-10 0-16,22-4 0 15,-2-9-1-15,3-8 1 16,5-5-1-16,1-4 2 0,0-2 2 16,1 0-2-16,-5 2 1 15,-3 6-1-15,-1 5 0 16,-6 7 0-16,-4 7 0 15,-11 5-3-15,10 17-1 16,-11 3 0-16,-1 3 0 16,-1 6-1-16,-1 1-1 15,3 2-2-15,-2-5-2 16,15 7-12-16,-14-19-15 15,20 2-4-15,-3-15-1 16,15-2 1-16</inkml:trace>
  <inkml:trace contextRef="#ctx0" brushRef="#br2" timeOffset="187152.7134">18230 11004 104 0,'-10'21'37'0,"-2"-5"1"16,12 5-1-16,3-6-36 15,11-6 0-15,9-4 1 16,11-4 0-16,9-5-1 16,3-6-1-16,6-4 1 15,-5-1 2-15,-3-3-2 16,-6-2 1-16,-11 2 0 15,-13 0 0-15,-13 3-1 16,-10 3 1-16,-11 6-1 0,-10 5 0 16,-4 9-1-16,-6 3-2 15,0 6 2-15,1 5-2 16,5 4 2-16,9 2-2 15,11 1 1-15,10-3-2 16,14-2 0-16,11-5-4 16,20 6-9-16,-4-19-16 15,21 3-9-15,-3-14 2 16,12 1-3-16</inkml:trace>
  <inkml:trace contextRef="#ctx0" brushRef="#br2" timeOffset="187641.7623">19004 10888 109 0,'-42'1'40'16,"0"12"0"-16,-7 0-1 16,6 14-35-16,-2-4-3 15,8 7-1-15,6 0 1 16,7 3-2-16,7-7 1 15,13-1-1-15,12-6 1 16,9-9 0-16,12-5 0 16,9-7 0-16,6-5 0 15,3-8 0-15,3-6 1 16,-5-2 1-16,-2-6-1 15,-6 1 1-15,-5-1-1 16,-8 2 1-16,-5 3-1 0,-4 3 1 16,-8 8-2-16,-7 13 0 15,0 0 0-15,-2 14-1 16,-9 13 0-16,-3 13-1 15,-9 13 0-15,-1 15 1 16,-9 12-1-16,-4 6 1 16,-3 6-1-16,-5-2 3 15,-2-3 0-15,2-5 1 16,0-16-1-16,2-10-2 15,3-18 2-15,1-10-2 16,3-17 2-16,2-10-3 16,3-12 0-16,4-15-4 15,8-1-4-15,-3-28-12 16,23 1-17-16,-3-18 0 15,16 0-3-15,3-7 0 0</inkml:trace>
  <inkml:trace contextRef="#ctx0" brushRef="#br2" timeOffset="188249.823">19708 11058 80 0,'1'-13'37'0,"-1"13"1"16,-5-29-3-16,1 16-28 15,-12-3-2-15,-3 6 2 16,-8-3-1-16,-3 10 1 16,-11 3-2-16,-1 10-2 15,-5 6 0-15,0 11-2 16,3 4 0-16,2 5-1 15,7 0 0-15,9-1-1 16,14-5 0-16,13-6 1 16,13-10 0-16,19-10 1 0,14-11 0 15,13-9-1-15,9-9 1 16,2-6-1-16,1-5 2 15,-9 1 0-15,-8-1-1 16,-12 6 1-16,-15 3-1 16,-12 9 1-16,-11 8-2 15,-5 10 2-15,-19 11-4 16,6 9 0-16,-6 9 1 15,-1 3-1-15,4 8 0 16,2 1-2-16,11-1-1 16,4-11-5-16,21 3-13 15,-7-24-9-15,27-3-8 16,2-21 0-16,15-6-2 15</inkml:trace>
  <inkml:trace contextRef="#ctx0" brushRef="#br2" timeOffset="188452.8433">20498 10506 107 0,'-27'37'40'0,"0"19"1"15,-13 1-2-15,5 14-34 16,-4 1-6-16,-3 2-1 15,7-1-2-15,0-10-5 16,17 1-28-16,-6-15-4 16,13-2 2-16,-3-19-2 15</inkml:trace>
  <inkml:trace contextRef="#ctx0" brushRef="#br2" timeOffset="188797.8779">20033 10932 113 0,'-16'3'45'0,"-4"0"-4"16,19 8 0-16,1-11-37 16,28 7-3-16,11-6 0 15,17-2-1-15,15-4 0 16,3-1 1-16,6-5-1 15,1 1 0-15,-9 1 0 16,-11 0 0-16,-14 5 0 16,-8 2 0-16,-20 5 1 0,-19-3-1 15,5 22 1-15,-17 0-1 16,-3 2 0-16,-7 5-2 15,3 0 1-15,-5 1-2 16,11 1 0-16,1-8-5 16,13 1-5-16,-1-24-12 15,24 12-15-15,-4-20 0 16,21-3-2-16,-4-14 1 15</inkml:trace>
  <inkml:trace contextRef="#ctx0" brushRef="#br2" timeOffset="189158.914">20876 10742 117 0,'-15'5'40'0,"-5"-2"0"16,13 12 0-16,2-5-38 16,8 3 0-16,8 1-1 15,4 2 1-15,2-1-1 16,2 3 0-16,-3 2 0 15,-3 4 0-15,-7 4 0 16,-8 0-2-16,-3 1 1 16,-5 4 0-16,-4-5 0 15,4-1-1-15,-3-3 2 16,8-7-2-16,6-4 1 15,9-7 1-15,10-7-1 16,5-6 1-16,5-5 0 16,6-5-1-16,0-4 0 0,-1-4 1 15,-3-3-2-15,-1-2-1 16,-5 0-4-16,-7-3-4 15,12 13-14-15,-24-13-6 16,17 17-12-16,-14-3 1 16,7 11 0-16,-17 8 2 15</inkml:trace>
  <inkml:trace contextRef="#ctx0" brushRef="#br2" timeOffset="189511.9493">21275 10940 88 0,'0'0'39'0,"-6"14"1"16,6-14 0-16,12 8-16 15,5-9-20-15,12 0-1 0,7-2-1 16,9 1 0-16,6-2-1 16,2-2 0-16,3-3 0 15,-4 0-1-15,-9-5 1 16,-11 1 0-16,-10-1-1 15,-11 0 0-15,-15 1 1 16,-13 4-1-16,-11 3 1 16,-11 7 0-16,-10 7 0 15,-2 9 0-15,-4 8 2 16,5 4-5-16,6 4 2 15,9 1-1-15,15 0 0 16,16-6-2-16,21-3 1 16,13-6-5-16,25-4-4 15,0-18-7-15,32 10-11 0,-12-19-13 16,17-4 1-16,-7-9-1 15,10-5 1-15</inkml:trace>
  <inkml:trace contextRef="#ctx0" brushRef="#br2" timeOffset="190090.0071">22689 10915 61 0,'18'-17'39'16,"-7"-1"-4"-16,-1 6 2 15,-14-1-19-15,4 13-10 16,-24-4 1-16,6 14-1 15,-14 3-2-15,3 10-1 16,-5 1-1-16,8 5-3 16,0 1 1-16,9 3-2 15,8-5 0-15,12-2-1 16,18-5-1-16,10-11-2 15,16-3-3-15,-1-20-20 16,27 5-12-16,-2-18-2 16,12-2 2-16,-5-14 1 0</inkml:trace>
  <inkml:trace contextRef="#ctx0" brushRef="#br2" timeOffset="190465.0446">23344 10453 102 0,'-30'36'40'15,"2"19"0"-15,-9 2-1 16,8 5-29-16,-7 4-7 16,6 4 0-16,2-5-2 15,0-5 0-15,5-9 0 16,5-9-2-16,7-10 1 15,8-7-1-15,10-13 0 0,7-12 0 16,6-11 1-16,9-8 2 16,5-4-2-16,3-6 2 15,0 0-1-15,1 2 0 16,-8 0 0-16,-3 8 1 15,-10 8-2-15,-3 9 1 16,-14 2-1-16,8 23 0 16,-11 1-1-16,-2 2-2 15,5 6-1-15,3-4-3 16,12 3-3-16,-6-14-17 15,27 4-13-15,-1-16 0 16,18-1 0-16,-3-12 2 16</inkml:trace>
  <inkml:trace contextRef="#ctx0" brushRef="#br2" timeOffset="191585.1565">23806 10865 101 0,'-18'-4'38'0,"-16"2"1"15,4 13-1-15,-14-1-30 16,11 11-3-16,-1 1-3 15,6 5 1-15,2 1-2 16,7 0-1-16,9-3 1 16,10-4-2-16,11-5 1 15,10-9-1-15,6-3 1 16,5-7-2-16,2-9 3 15,1-5 1-15,1-1-2 0,-7-3 2 16,-2-1-1 0,-11-1 0-16,-3 3 0 0,-4 3 1 15,-8 6-2-15,-1 11 0 16,0 0 1-16,-10-6-1 15,-3 15 0-15,4 6 1 16,-1 3-2-16,5 3 0 16,0 2 0-16,5-2 0 15,5-1 0-15,5-4 0 16,7-5 0-16,8-4-1 15,6-7 3-15,1-2-1 16,4-7 0-16,1-1 2 16,1-2-1-16,-4-4 0 15,-5 1 0-15,-6 2 1 16,-5 0-1-16,-5 3 1 15,-13 10-2-15,0 0 0 0,0 0 0 16,0 0 1-16,-18 11-2 16,7 2 0-16,-2 1 0 15,2 1-1-15,2-1 2 16,3-3-2-16,6-11 1 15,3 12 0-15,7-19 1 16,2 1 2-16,5-8-2 16,3-2 2-16,2-5-1 15,2-2 0-15,3 0 0 16,-3 0 0-16,-1 4-1 15,3-1 0-15,-5 6 0 16,-3 5-1-16,-3 2 1 16,-1 5 0-16,-4 4-1 0,-10-2 1 15,19 16 0-15,-6-7 0 16,3 2 0-16,7-3 0 15,4 0 0-15,8-1-1 16,0-5 1-16,4-1-1 16,-5-4 1-16,-2-1 0 15,-8-1 0-15,-10-2 0 16,-14 7 1-16,-1-12 0 15,-13 6 0-15,-10 4 1 16,-2 2-1-16,-6 4 0 16,-2 2 0-16,-2 11 0 15,0 1 0-15,4 5 0 16,4 3-2-16,8 0 0 15,6-1 1-15,12-4-1 0,9-2 1 16,12-11-1-16,12-4 2 16,13-9-2-16,9-9 2 15,6-4 0-15,3-4 0 16,-2-2 0-16,-5 0-1 15,-6 4 2-15,-12 3-2 16,-16 7 0-16,-21 10 0 16,0 0 0-16,-25 26 0 15,-8 2 0-15,-12 10 0 16,-7 10-2-16,-8 8 1 15,-1 5 0-15,3 5 0 16,2-4-1-16,6-2 1 16,1-6 1-16,12-9-1 15,7-9 0-15,8-11 0 16,1-12-1-16,8-12-1 0,4-15-2 15,14-3-7-15,-6-22-5 16,21 9-9-16,-9-25-10 16,22 6-4-16,1-15 0 15,20 5 2-15</inkml:trace>
  <inkml:trace contextRef="#ctx0" brushRef="#br2" timeOffset="191954.1935">24941 10935 108 0,'-5'11'41'16,"-8"-9"0"-16,13-2-1 16,0 0-36-16,13 10-2 0,4-12-1 15,10 0 0-15,-2-4-1 16,6-1 1-16,2-3-1 15,-2-1 1-15,-1-4 0 16,-3 3 0-16,-8-7 0 16,-5 2-1-16,-3-2 2 15,-8 6-2-15,-12 2 1 16,-10 8-1-16,-5 9 1 15,-8 6-1-15,-7 12 1 16,-3 12 0-16,-2 5-1 16,4 2 0-16,11 1 0 15,12-6-1-15,13-4-1 16,14-15-3-16,23 1-5 0,4-28-11 15,24 5-14-15,-10-16-9 16,13-3 3-16,-7-11-2 16</inkml:trace>
  <inkml:trace contextRef="#ctx0" brushRef="#br2" timeOffset="193253.3233">1182 12441 61 0,'15'-16'34'16,"-13"0"-2"-16,6 3 1 15,-13-7-27-15,3 5 1 16,-9-7-1-16,1 9-1 0,-14 0 1 15,-3 12 0-15,-16 3 0 16,-3 11-1-16,-12 6-1 16,3 8 0-16,-5 6-2 15,5 6 1-15,1 0-1 16,14-1-1-16,6 2 0 15,19-5 0-15,9-3-1 16,14-9-1-16,14-5 2 16,14-14-2-16,18-10 0 15,7-10 3-15,10-10-2 16,-1-8 1-16,0-8-1 15,-4-3 2-15,-9 0-2 16,-12 2 1-16,-12 5 0 16,-13 6-1-16,-10 9 0 15,-10 5 0-15,0 18 0 16,-17-7 0-16,3 17-1 0,0 7 1 15,0 10-2-15,4 4 1 16,4 4-1-16,6 2-2 16,11 4-2-16,1-17-7 15,27 8-15-15,-10-20-10 16,19 2 0-16,-4-19-2 15,11 0 2-15</inkml:trace>
  <inkml:trace contextRef="#ctx0" brushRef="#br2" timeOffset="193606.3586">1709 12359 74 0,'3'-10'37'15,"-16"0"-1"-15,3 18 2 0,-19 1-26 16,4 15-6-16,-8 6-2 16,4 12-1-16,-2 0-1 15,3 4-1-15,3-3 1 16,3-4-1-16,10-5 0 15,6-11 0-15,9-10 0 16,9-13-1-16,6-10 0 16,9-8 1-16,4-10-1 15,4-5 1-15,-1-4-1 16,2-1 1-16,-6 2-1 15,-2 5 0-15,-8 7 1 16,-6 5-1-16,-2 11 0 16,-12 8 1-16,13 11-2 15,-11 5 1-15,1 9-2 16,0 3-1-16,6 7-1 0,1-3-1 15,11 2-2-15,-1-13-7 16,20 7-15-16,-8-20-7 16,15-3 0-16,-3-18 0 15</inkml:trace>
  <inkml:trace contextRef="#ctx0" brushRef="#br2" timeOffset="193960.394">2261 12402 75 0,'-9'-28'39'0,"1"17"-2"15,-17-4 1-15,5 20-25 16,-10-5-7-16,3 11-1 15,-1 4-1-15,3 9-1 16,3 2-2-16,7 4 1 16,1 0-1-16,13-6 0 0,8-7-1 15,9-8 1-15,9-12-1 16,8-12 0-16,8-14 1 15,5-15-1-15,3-11 0 16,0-7 2-16,-2-5-1 16,-4-6-1-16,-6 4 1 15,-6 5 0-15,-10 8 0 16,-7 14 3-16,-9 15-3 15,-5 27 0-15,-22 1 0 16,1 31-1-16,-2 17 0 16,-3 12-1-16,5 8-3 15,2-8-9-15,23 12-12 16,-3-33-5-16,36-2-11 15,13-31-3-15,37-22 1 0</inkml:trace>
  <inkml:trace contextRef="#ctx0" brushRef="#br2" timeOffset="195723.5704">3512 12371 73 0,'5'-23'38'0,"-5"23"-1"15,-10-21 1-15,10 21-33 0,-19-11 0 16,4 13 0-16,-6 3-1 16,1 6-1-16,-5 3 0 15,6 6-1-15,0 3-1 16,6 3 1-16,4 1-2 15,11 0 1-15,7-4-1 16,6-1 0-16,7-7 0 16,5-7 0-16,0-5-1 15,5-10 1-15,-2-7 0 16,-4-9 0-16,-4-5 0 15,-2-5 0-15,-7-2 0 16,-5-2 0-16,-3 3 0 16,-5 5 0-16,-4 5 0 15,-2 4 0-15,-1 10 0 16,7 10 0-16,-12 1 0 0,12-1 1 15,0 19-1-15,5-6 1 16,8-4-1-16,7-3 0 16,4-4 0-16,10-4 1 15,6-4-1-15,0-2 0 16,-1 0 0-16,2 3 1 15,-10 4-1-15,-6 7 1 16,-8 7 0-16,-9 8-1 16,-13 6 1-16,-5 6 0 15,-5 2-1-15,-7 4 1 16,2-2-2-16,3-6 1 15,3-3 0-15,9-12 0 16,5-16 0-16,20-7 0 16,5-16 1-16,10-10-1 0,6-10 1 15,3-4 0-15,-3-1 0 16,-1 3-1-16,-9 8 2 15,-4 8-1-15,-10 10 0 16,-7 15 0-16,-10 4-1 16,1 30 1-16,-5-3-1 15,-3 9 1-15,3 0-3 16,2 1 1-16,8-3-2 15,4-12-2-15,15-2-4 16,-3-29-15-16,25 4-6 16,-6-27-6-16,18-2-2 15,-7-21-1-15,12 1 2 16</inkml:trace>
  <inkml:trace contextRef="#ctx0" brushRef="#br2" timeOffset="195918.5899">4659 11842 72 0,'-29'5'39'0,"4"28"-1"16,-12 9 2-16,10 25-18 15,-6 1-18-15,4 11-3 16,5 0 0-16,1 1 0 16,9-5-2-16,8-7-1 15,8-9-2-15,8-20-3 16,17-3-10-16,-1-28-19 15,16-5-2-15,-3-20-1 16,11-3 3-16</inkml:trace>
  <inkml:trace contextRef="#ctx0" brushRef="#br2" timeOffset="196383.6364">4787 12336 81 0,'-11'-9'38'15,"11"9"0"-15,-33 14 0 16,24 8-28-16,-13 1-4 16,10 7-2-16,3-1-1 15,7 2 0-15,9-8-2 16,3-2 1-16,11-11-1 15,5-9 0-15,7-10 1 16,1-11-1-16,3-8 0 16,2-7-1-16,-3-5 1 15,1-4-1-15,-4 1 1 16,-8 4-1-16,-2 9-1 15,-5 5 1-15,-8 15-1 16,-10 10 1-16,1 29-1 0,-12 14 0 16,-7 16-1-16,-4 13 1 15,-5 14 1-15,-5 12-1 16,-5 5 1-16,-2-1-1 15,2-8 1-15,0-8 0 16,3-14 1-16,6-14-1 16,3-15 0-16,4-19 1 15,6-17-1-15,15-7 1 16,-14-25-1-16,14-5 1 15,3-13-1-15,4-8 1 16,6-10-1-16,7-6-1 16,3 3-1-16,2-3-1 15,7 8-4-15,-8-3-11 16,15 24-11-16,-13-6-5 0,17 21-5 15,-3-2 0-15,19 10-1 16</inkml:trace>
  <inkml:trace contextRef="#ctx0" brushRef="#br2" timeOffset="197046.7027">6566 11984 66 0,'-19'-26'39'0,"3"11"-2"16,-9-3 3-16,0 11-24 15,-9 0-12-15,3 7 1 0,-5 6-2 16,4 5 0-16,-4 4 0 16,5 6 0-16,0 1 0 15,7 2 0-15,7-1-1 16,10 0 0-16,7-4-1 15,10-7 0-15,10-7-1 16,11-9 1-16,7-6-1 16,8-10 1-16,3-5-1 15,2-5 0-15,-4 0 1 16,-6 0-1-16,-5 7 1 15,-8 7-1-15,-11 10 1 16,-17 6 0-16,5 35-1 16,-18 9 1-16,-7 11 0 0,-6 13-1 15,-3 9 0-15,0 6 0 16,-1 0-2-16,5-5 0 15,7-10-2-15,7-18-4 16,24-2-16-16,-4-35-7 16,22 0-8-16,0-29-2 15,13-2-3-15</inkml:trace>
  <inkml:trace contextRef="#ctx0" brushRef="#br2" timeOffset="197832.7813">7156 12258 68 0,'11'-25'38'16,"1"7"0"-16,-6-1 1 15,-6 19-30-15,8-16-3 16,-8 16-1-16,-4 19-1 0,-1 5-1 15,-4 9 0-15,0 5 0 16,-3 8-2-16,2 5 0 16,-3-2 0-16,4-2 0 15,-2-7 0-15,5-7-1 16,2-12 0-16,3-6-1 15,1-15 2-15,8-13-1 16,0-10 0-16,3-9 2 16,4-10-2-16,4-7 1 15,2-8 0-15,5-5-1 16,2-2 1-16,1 3-2 15,4 8 1-15,-4 3 0 16,0 12-1-16,-3 8 1 16,-1 11-1-16,-7 11 1 0,-4 10 0 15,-5 8-1-15,-3 5 1 16,-1 6 0-16,-7 5 0 15,-1 6 0-15,-4 2-1 16,-3 2 2-16,-5 1-2 16,-3 3 1-16,-6-2 0 15,-2 0 0-15,-4-1 0 16,0-5 0-16,-2 0 0 15,0-3 0-15,1-5 1 16,3-1-1-16,4-2 0 16,4-1-1-16,2 2 1 15,3 1-1-15,2 2 1 16,-1 4-1-16,1 9 0 15,-2 1-2-15,1 5 0 16,-4-3-2-16,6 6-3 0,-6-22-13 16,19 14-10-16,-7-27-6 15,15-1-1-15,1-25 0 16</inkml:trace>
  <inkml:trace contextRef="#ctx0" brushRef="#br2" timeOffset="198599.8579">7697 12102 97 0,'0'0'40'0,"-3"21"2"16,-11-13-3-16,7 2-37 0,-6 5 0 15,4 7-1-15,-3 5 0 16,2 4 0-16,-3 6-1 16,0 4 1-16,2-1-1 15,0-5 0-15,2-2 0 16,2-8 1-16,3-8-1 15,4-17 0-15,0 0 0 16,0 0 0-16,15-23 0 16,-3-6-1-16,6-6 2 15,3-7-2-15,1-3 1 16,0-2-1-16,2 4 0 15,-2 4 1-15,-2 9-1 16,-1 8 1-16,-2 7 0 0,-1 9-1 16,-1 8 1-16,3 5 0 15,1 3 0-15,2 0 0 16,3 1 0-16,4-4 0 15,3-2 0-15,2-4 0 16,0-2 0-16,-4-2 0 16,-1-5 0-16,-6 2 1 15,-7-1-1-15,-15 7 0 16,0 0 0-16,0 0 1 15,-29-3 0-15,4 12-1 16,-9 8 1-16,-1 7 1 16,-3 6-1-16,-3 7 0 15,9 1 0-15,5 3 1 16,8-3-1-16,9-3 0 0,13-6-1 15,9-9 0-15,15-11 0 16,9-10 0-16,6-9 0 16,2-10-1-16,1-7 1 15,-6-2 0-15,-5-5 0 16,-10 2-1-16,-8 2 1 15,-11 6 0-15,-8 9 0 16,-9 7-1-16,-5 8 1 16,-3 5 0-16,0 6-1 15,5 3-1-15,6 0-1 16,9-14-1-16,8 14-3 15,7-26-7-15,28 6-12 16,-11-24-14-16,25-1 1 16,-7-18-1-16,14 2 2 0</inkml:trace>
  <inkml:trace contextRef="#ctx0" brushRef="#br2" timeOffset="198795.8776">8597 11642 97 0,'-18'16'38'0,"3"25"4"16,-11 3-4-16,-3 12-37 15,2 11 1-15,-2 10-1 16,-2 6-1-16,2 3-1 16,1-2-1-16,3-7-1 15,7-4-3-15,-3-24-6 16,24-2-24-16,-9-26-1 15,15-9-2-15,-5-25 0 16</inkml:trace>
  <inkml:trace contextRef="#ctx0" brushRef="#br2" timeOffset="199576.9557">8312 12103 86 0,'-19'-18'39'16,"19"18"0"-16,-18-10 1 16,18 10-33-16,22-2-3 15,5 2-1-15,10-4-1 16,12-3-1-16,5-2 1 15,9-3-1-15,-3 1 0 16,0-2 0-16,-7 4 0 16,-10 1 0-16,-8 3 0 15,-11 3-1-15,-11 3 1 16,-13-1-1-16,-4 17 0 0,-13 2 1 15,-4 3-1-15,-3 9 1 16,-6 9-1-16,1 5 0 16,1 3 0-16,4 2 1 15,7-3-1-15,10-4 1 16,7-6-1-16,11-12 1 15,11-12-1-15,7-13 0 16,5-10 0-16,4-11-1 16,-1-10 1-16,-5-7-1 15,-1-5 1-15,-8-2-2 16,-6 0 2-16,-4 3 0 15,-6 8 0-15,-5 3 0 16,-2 11 0-16,-2 4 0 0,2 16 0 16,0 0 0-16,0 0 0 15,15 2 1-15,-4 9-1 16,6-3 1-16,1 1-1 15,4 1 1-15,1 0 0 16,-1-1-1-16,-1 0 1 16,-6 4 0-16,-2-1 0 15,-7 6-1-15,-5 0 1 16,-3 2-1-16,-6 3 1 15,-2 1-1-15,-5 3 0 16,0-3 0-16,0-2 0 16,2-4 0-16,4-3 0 15,9-15 0-15,0 0 0 16,14 0 0-16,6-18 0 0,6-8 0 15,6-6 0-15,4-4 0 16,-2 1 0-16,0 1 0 16,-6 5 0-16,-5 7 0 15,-7 11 0-15,-5 6 1 16,-11 5-2-16,3 20 1 15,-4 1-1-15,-4 4-1 16,4 5-2-16,1-2 0 16,6 3-4-16,1-15-2 15,18 8-11-15,-11-30-7 16,26 11-1-16,-17-26-3 15,23 2-4-15,-10-15 1 16</inkml:trace>
  <inkml:trace contextRef="#ctx0" brushRef="#br2" timeOffset="199899.9879">9638 12023 95 0,'-3'-30'36'16,"0"15"3"-16,-12-4 0 15,15 19-33-15,-29-4-2 16,10 14 0-16,-4 5-2 16,3 7 0-16,5 1-1 15,1 4 0-15,4-2-1 16,8-1 1-16,3-3-1 15,7-7 0-15,5-6 1 16,4-6-1-16,4-2 0 16,1-2 0-16,0-2 0 15,-2-1 1-15,-1 1-1 16,-2 6 0-16,-7 5 1 15,-5 11 0-15,-8 5-1 16,-4 4 1-16,-5 8-1 0,-7 1 1 16,-2 1-2-16,-1-3-1 15,6 1-5-15,-5-23-10 16,22 10-12-16,-13-26-4 15,12 4-6-15,9-23-4 16,5 0 3-16</inkml:trace>
  <inkml:trace contextRef="#ctx0" brushRef="#br2" timeOffset="200734.0713">10481 11986 60 0,'-9'-15'38'0,"9"15"0"15,0 0 1-15,0 0-29 16,0 0-2-16,-5 30 0 15,-4-6-2-15,3 9-2 16,-6 3-1-16,4 6 0 16,0-3-1-16,2-1 0 15,6-6-1-15,8-9-1 16,8-9 1-16,4-9-1 0,11-12-1 15,3-7 1 1,4-7-1-16,1-4 1 0,-3 2 0 16,-6-3 0-16,-2 5 0 15,-9 6 0-15,-6 1 0 16,-13 14 1-16,10-15-1 15,-10 15 1-15,0 0 0 16,-3 16-1-16,3-3 1 16,3 5-1-16,2 5 1 15,2 1 0-15,5 2-1 16,-2-1 1-16,7-3-1 15,2-6 1-15,1-4-1 16,0-9 1-16,1-9-1 16,-3-5 1-16,-1-9-1 15,-3-6 1-15,-2-3-1 0,-3-2-1 16,-2 0 0-16,-1-2 0 15,-2 4-2-15,0 2-2 16,7 8 0-16,-5-1-3 16,11 16-9-16,-10-14-11 15,18 18-5-15,-10-7-4 16,8 7-1-16,-1-4 2 15</inkml:trace>
  <inkml:trace contextRef="#ctx0" brushRef="#br2" timeOffset="200929.0909">11241 11958 57 0,'16'-3'38'16,"-16"3"-1"-16,17-4 2 15,-17 4-21-15,0 14-8 16,-10 3-2-16,3 12-3 0,-5 6-2 16,-1 4 0-16,-1 2-1 15,2 2-1-15,4-6-1 16,2-6-1-16,7-5-3 15,-1-26-7-15,32 10-19 16,-15-29-9-16,18-1 0 16,-5-18-2-16</inkml:trace>
  <inkml:trace contextRef="#ctx0" brushRef="#br2" timeOffset="201103.1083">11373 11679 99 0,'-28'-14'40'16,"14"12"0"-16,-1-3-2 0,15 5-38 15,11-1-2-15,7-5-5 16,20 11-17-16,-5-12-15 16,14 5 1-16,-5-5-3 15,10 6 4-15</inkml:trace>
  <inkml:trace contextRef="#ctx0" brushRef="#br2" timeOffset="201289.1269">11768 11701 86 0,'-15'28'38'0,"3"13"0"16,-11 0 1-16,12 14-32 15,-14 3-1-15,3 7-4 16,-3 1 0-16,4 1-2 16,3-5 0-16,2-6-1 15,8-7-5-15,-3-21-11 0,16 2-19 16,-5-30-3-16,5 9-1 15,-4-23 0-15</inkml:trace>
  <inkml:trace contextRef="#ctx0" brushRef="#br2" timeOffset="201456.1436">11543 12056 99 0,'0'0'40'0,"0"0"0"16,6 12-1-16,14-9-37 15,6-4-2-15,9-1-3 16,8-16-4-16,22 9-22 0,-5-20-10 15,11 4-1-15,-3-13 0 16</inkml:trace>
  <inkml:trace contextRef="#ctx0" brushRef="#br2" timeOffset="201778.1758">12271 11683 104 0,'-34'40'40'0,"0"16"2"15,-11-4-2-15,2 9-37 16,5-1 1-16,5 0-3 15,9-5 1-15,6-8-3 16,12-10 2-16,7-11-1 16,11-14 1-16,9-10-1 15,5-9-1-15,4-10 1 0,3-4 0 16,-1-2 0-16,-2 0 0 15,-2 1 1-15,-5 9-1 16,-7 9 1-16,-5 8-1 16,-4 9 0-16,-6 11 0 15,-2 5-1-15,1 6-3 16,-5-5-5-16,15 14-15 15,-14-27-10-15,18 7-7 16,-2-18-2-16,13-6 2 16</inkml:trace>
  <inkml:trace contextRef="#ctx0" brushRef="#br2" timeOffset="202431.2411">13517 12007 71 0,'-11'-3'39'0,"-16"-6"-1"16,-1 10 2-16,-19-2-30 15,8 10-3-15,-7 0-1 16,7 10-1-16,-3-1-1 15,10 7-1-15,5 0-1 16,8 1 0-16,12-5-1 0,13-3 0 16,12-7-1-16,8-6 1 15,9-6-1-15,7-8 0 16,1-3 0-16,1-4 0 15,-3-1 0-15,-3 3 0 16,-6 1 0-16,-7 4 0 16,-6 1 0-16,-5 5 0 15,-14 3 0-15,16 13 0 16,-9 1 0-16,-3 1-1 15,2 3-1-15,4-1-2 16,7 9-5-16,-17-26-15 16,43 26-9-16,-22-21-6 15,16 4-3-15,-7-15 2 16</inkml:trace>
  <inkml:trace contextRef="#ctx0" brushRef="#br2" timeOffset="203183.3163">14582 11982 74 0,'0'0'38'16,"-14"-7"0"-16,11 18 1 15,-5 0-32-15,4 11-3 16,-6 6-1-16,5 9 1 15,-7 4-2-15,2 4 1 16,-5 0 0-16,2 0-1 16,0-8 0-16,0-5 0 15,5-10-1-15,4-10 0 16,4-12 0-16,4-10-1 15,7-11 0-15,0-12 0 16,3-3 0-16,2-9 0 0,3-4 0 16,-1-3 0-16,4 0 0 15,-2 5 0-15,1 8 0 16,-1 7 0-16,-3 6 0 15,4 11-1-15,-5 7 1 16,2 9 0-16,-1 9-1 16,-6 2 0-16,3 4 0 15,-4 4 1-15,0 1-1 16,-6 1 1-16,0-2-1 15,-4 1 0-15,-2-4 1 16,-5 0 0-16,-5-4 0 16,-4-1 0-16,-1-3 1 15,-5-2-1-15,-4 1 0 16,-3 5 0-16,-2 4 0 0,-3 10 1 15,-5 5-1-15,-2 11 2 16,0 5-2-16,-3 10 2 16,1 2-2-16,5 0 0 15,3-3 0-15,7-7-3 16,15-5-3-16,1-21-17 15,29 4-9-15,0-26-7 16,23-7-2-16,4-20 1 16</inkml:trace>
  <inkml:trace contextRef="#ctx0" brushRef="#br2" timeOffset="203573.3553">15156 11929 95 0,'0'0'39'0,"-16"-4"2"16,6 14-3-16,-11-2-35 16,-2 11 0-16,-6 5-1 15,-4 9 1-15,1 5-1 16,2 3 0-16,2 0-1 15,6 1 1-15,10-8-1 16,15-4-1-16,10-12 1 16,13-9-1-16,10-13-1 15,4-7 1-15,7-8 0 16,-6-6 0-16,-1-4 0 15,-11-3-1-15,-7 1 1 16,-13-2-1-16,-9 7 0 0,-10 4 0 16,-7 4-1-16,-1 6-1 15,-1 9 0-15,-1 1-3 16,11 15-3-16,-4-13-13 15,28 19-10-15,-4-14-6 16,20 7-1-16,3-13 1 16</inkml:trace>
  <inkml:trace contextRef="#ctx0" brushRef="#br2" timeOffset="203903.3883">15593 11981 90 0,'-27'1'39'0,"13"9"0"16,-13-6 2-16,10 8-37 0,-7 0-1 15,7 7 0-15,3-2-1 16,9 2-1-16,5-3 0 16,9 0-1-16,8-6 0 15,5-4 0-15,5-4 0 16,6-2-1-16,-2-4 1 15,-1-1 0-15,-5 1 0 16,-3 2 0-16,-10 6 0 16,-4 7 0-16,-8 5 0 15,-5 8 1-15,-7 4-1 16,-1 1-1-16,1 2 0 15,-2-6-3-15,8 3-5 16,-4-25-17-16,26 5-11 0,-4-23-2 16,22-3-1-16,2-15 0 15</inkml:trace>
  <inkml:trace contextRef="#ctx0" brushRef="#br2" timeOffset="204085.4064">16117 11956 93 0,'-18'32'40'16,"-14"2"2"-16,6 13-2 15,-10-6-32-15,11 2-6 16,4-1-2-16,6-9-2 16,8 0-4-16,7-33-17 15,7 26-15-15,-7-26-2 16,30-14-1-16,-11-13 1 15</inkml:trace>
  <inkml:trace contextRef="#ctx0" brushRef="#br2" timeOffset="204227.4206">16062 11693 96 0,'-28'-28'38'16,"9"17"1"-16,-2 6-10 16,6-3-64-16,15 8-2 15,-14 2-2-15,14-2-1 16</inkml:trace>
  <inkml:trace contextRef="#ctx0" brushRef="#br2" timeOffset="204611.459">16553 11688 92 0,'0'0'39'15,"0"-14"1"-15,0 27-5 0,-4-1-32 16,-2 14 1-16,-7 10-2 16,-4 9-1-16,-4 9 0 15,-2 10-1-15,-4 4 0 16,3 1-3-16,-1-2 1 15,5-7-5-15,9 2-11 16,0-22-20-16,9-3 1 16,-2-21-3-16,10-4 3 15</inkml:trace>
  <inkml:trace contextRef="#ctx0" brushRef="#br2" timeOffset="204776.4756">16283 12039 89 0,'-12'-17'40'0,"-8"-4"1"0,20 21-1 16,-9-8-34-16,9 8-2 15,23 6-2-15,1-3-3 16,18 2-4-16,2-11-6 16,25 12-20-16,-7-16-9 15,10 8 1-15,-6-11-1 16</inkml:trace>
  <inkml:trace contextRef="#ctx0" brushRef="#br2" timeOffset="204978.4958">16951 11951 92 0,'-14'21'39'15,"-8"-5"0"-15,8 19-1 16,-5-2-34-16,2 8-1 0,3-1 0 16,4 1-2-16,4-4-1 15,3-4-1-15,9-9-3 16,2-14-2-16,18 1-17 15,-11-28-16-15,17 1 1 16,-3-19-1-16,6 2 1 16</inkml:trace>
  <inkml:trace contextRef="#ctx0" brushRef="#br2" timeOffset="205316.5295">17101 11894 52 0,'1'-41'39'0,"-10"2"-2"16,4 11 3-16,-10-2-25 16,13 20 1-16,-8-2-7 15,10 12 1-15,0 0-6 16,11 21-2-16,-1-7 0 15,1 2-3-15,3 3 2 0,2 1-2 16,-4 3 2-16,-1 5-3 16,-1 3 3-16,-6 0-2 15,-3 4 2-15,-3 2 0 16,1 0 0-16,-4 1 1 15,3-4-1-15,2-2 0 16,2-6-1-16,8-10 1 16,5-8-1-16,7-7 0 15,3-9 1-15,6-9-1 16,1-8 0-16,4-8 0 15,-3-1-2-15,-3-5-3 16,5 7-11-16,-19-16-11 16,16 17-8-16,-18-6-5 15,6 13-3-15,-12-4 3 0</inkml:trace>
  <inkml:trace contextRef="#ctx0" brushRef="#br2" timeOffset="205684.5663">17515 12043 93 0,'-11'9'40'16,"16"1"1"-16,-5-10-3 15,34-6-34-15,-4 0-3 16,7-1 1-16,6-5-1 15,-2-1-1-15,-1-1 0 16,-7 0 0-16,-4 1 1 0,-9-1-1 16,-7-1 0-16,-10 2-1 15,-6 3 0-15,-11 3 1 16,-8 4-1-16,-4 8 1 15,-10 9 0-15,-1 8 1 16,-3 8 0-16,2 10 0 16,4 4 0-16,6 6 0 15,11-7 0-15,10-2-1 16,16-9-3-16,11-18-6 15,24 2-16-15,-1-29-15 16,19-5 0-16,2-17-1 16,16-3 1-16</inkml:trace>
  <inkml:trace contextRef="#ctx0" brushRef="#br2" timeOffset="206281.6261">19117 11972 77 0,'-23'-1'39'0,"-11"-4"-1"16,0 12 1-16,-13-2-31 16,5 11-2-16,-5 1-1 15,7 12 0-15,1 2-2 16,7 4 0-16,8 0 0 15,14 4-1-15,22-7-1 16,13-7-2-16,20-6-2 16,10-18-5-16,28-1-18 15,-8-26-13-15,17-4 0 16,-8-19-1-16,7 0 0 15</inkml:trace>
  <inkml:trace contextRef="#ctx0" brushRef="#br2" timeOffset="206645.6625">19675 11590 104 0,'-35'28'40'0,"3"20"2"16,-7 2-3-16,2 11-35 15,1 4-1-15,4 0-1 16,5-1 0-16,6-2-3 15,3-9 2-15,7-8-3 16,6-7 3-16,5-10-1 16,5-10 1-16,6-8-1 15,6-12 0-15,2-9 0 16,2-5 0-16,3-4 0 15,0-3 0-15,0-2 0 16,-1 2 0-16,-1 4 0 0,-5 9 0 16,0 4 0-16,-5 9 0 15,-1 9 0-15,-3 9-1 16,-3 6 0-16,2 8-1 15,-3-2-2-15,8 8-3 16,-3-16-4-16,18 12-16 16,-12-21-8-16,20-1-4 15,-5-16 0-15,14-2 2 16</inkml:trace>
  <inkml:trace contextRef="#ctx0" brushRef="#br2" timeOffset="207825.7805">20097 12004 94 0,'-14'-3'39'15,"-16"-1"1"-15,2 18 0 16,-10 2-33-16,1 10-2 16,-3 1-1-16,7 9-1 15,0 0-1-15,10 0 0 16,7-1-1-16,7-4 0 15,9-6-1-15,7-5 0 16,5-8 0-16,7-9 0 16,4-7-1-16,5-9 1 15,2-8-1-15,-2-5 0 16,0-4 1-16,-1-4-1 15,-1 1 0-15,-3 1 1 16,-3 4-1-16,-6 6 1 0,-3 8 0 16,-11 14-1-16,0 0 1 15,0 0 0-15,-4 28 0 16,-5 0 0-16,-2 0 0 15,2 6 0-15,2-3 0 16,3-3 0-16,9-6 0 16,9-6 0-16,9-9 0 15,11-11-1-15,10-10 1 16,8-5 0-16,3-5-1 15,4-5 1-15,-3-1 0 16,-5 1 0-16,-8 4 0 16,-8 2 1-16,-12 8-1 15,-12 6 0-15,-11 9 1 16,0 0-1-16,-9 24 0 15,-6 1 1-15,-2 4-1 0,-1 5 0 16,0 0 0-16,0 0 0 16,6-6 0-16,3-4 1 15,4-9-1-15,5-15 0 16,0 0 0-16,20-9 0 15,-4-12 0-15,3-4 0 16,1-5 0-16,0-2 0 16,2-2-1-16,-2 1 1 15,0 4 0-15,1 4-1 16,-5 6 1-16,0 8 0 15,3 4-1-15,-4 4 1 16,4 8 0-16,-3 3 0 16,2 1 0-16,0 3 0 15,6-3 0-15,0-2 0 0,5-4 0 16,3-1 0-16,-5-7 0 15,0-2 0-15,-1-3 0 16,-6-5 0-16,-5 0 0 16,-5-5 1-16,-7 2-1 15,-4-1 0-15,-6 2 1 16,-4 4-1-16,-5 5 1 15,-4 6 0-15,-5 8-1 16,-3 9 1-16,0 6 0 16,-3 7 1-16,-2 4-1 15,6 5 0-15,3 0-1 16,9-1 1-16,4-6-1 15,9-8 0-15,10-11 0 16,11-5 0-16,5-10 0 16,4-9-1-16,7-7 1 0,2-6 0 15,-3-2-1-15,2-2 1 16,-6 4 0-16,-2 0 0 15,-6 9 0-15,-7 5-1 16,-15 12 1-16,0 0 0 16,4 29 0-16,-16 6 0 15,-5 7 0-15,-5 11 1 16,-5 7-2-16,-1 6 2 15,-4 1-2-15,-1-2 1 16,-5-2-1-16,-1-4 1 16,-2-6 0-16,-2-6-1 15,-1-9 1-15,-2-7-1 0,3-9 1 16,4-11-2-1,6-9 0-15,6-11-3 0,14-5-2 16,0-20-8-16,24 9-9 16,-8-27-4-16,28 13-3 15,-8-16-2-15,23 10-5 16,-1-6 2-16</inkml:trace>
  <inkml:trace contextRef="#ctx0" brushRef="#br2" timeOffset="208238.8217">21233 12071 100 0,'-16'20'41'0,"-7"-6"0"0,11 10-1 16,-3-2-35-16,13-3-3 15,9-3 0-15,10-3 0 16,8-8-2-16,12-5 1 16,4-6 0-16,3-7-1 15,2-2 0-15,-5-4 0 16,-4-7 0-16,-4 1 0 15,-9-4 0-15,-10 1 0 16,-8 2 0-16,-7 6 0 16,-14 7 0-16,-7 8 1 15,-13 13 0-15,-7 12 0 16,-7 11 0-16,-3 14 1 15,1 4-1-15,6 3 0 0,13 0 0 16,11-5 0-16,20-10-3 16,15-10 0-16,24-9-5 15,4-20-6-15,25 9-11 16,-13-28-10-16,18 11-6 15,-13-15-2-15,11 9 2 16</inkml:trace>
  <inkml:trace contextRef="#ctx0" brushRef="#br2" timeOffset="208404.8383">21814 12350 117 0,'-22'30'44'0,"-12"-16"0"16,14 6-2-16,-9-11-39 15,29-9-4-15,0 0-2 0,-2-20-8 16,24 18-14-16,-18-21-8 15,18 13-9-15,-16-10-1 16,4 8 0-16</inkml:trace>
  <inkml:trace contextRef="#ctx0" brushRef="#br3" timeOffset="216795.6774">844 13522 21 0,'0'0'29'16,"-10"-6"1"-16,10 6 0 15,0 0-17-15,-12-8-2 16,12 8-2-16,0 0-2 16,0 0-1-16,0 0-1 15,0 0-1-15,0 0 1 0,0 0-2 16,0 0 0-16,0 0-1 15,0 0 0-15,0 0 0 16,0 0 0-16,0 0 0 16,0 0 0-16,0 0 0 15,12 0 0-15,0 2-1 16,7 1 1-16,9-1 0 15,9-2-1-15,6 0 1 16,5-1-1-16,7-2 0 16,-1 2 0-16,3 0-1 15,-5 1-1-15,-4 1 1 16,-5 0 0-16,-6 3-1 15,-6 1 1-15,-3-2-1 16,-6 0 0-16,-7-1 1 0,-3-1 0 16,-12-1-1-1,16 2-1-15,-16-2 0 0,0 0-3 16,1-11-4-16,-1 11-26 15,0 0 0-15,5-11-2 16,-5 11 0-16</inkml:trace>
  <inkml:trace contextRef="#ctx0" brushRef="#br3" timeOffset="220420.0398">1239 13362 7 0,'0'0'21'15,"0"0"3"-15,0 0-12 16,-4-20-1-16,4 20 1 16,1-13 0-16,-1 13 1 15,2-14-2-15,-2 14 0 0,1-13-2 16,-1 13 1-1,0 0-2-15,0 0-1 0,0 0-1 16,0 0-1-16,4 18-1 16,-3 9-1-16,-4 8 0 15,2 14-1-15,-3 7-1 16,-2 12 0-16,-1 6 0 15,-5-2 0-15,3-3-2 16,-1-13-3-16,13 1-18 16,-6-30-13-16,18-12-1 15,2-28-2-15,19-14 0 16</inkml:trace>
  <inkml:trace contextRef="#ctx0" brushRef="#br3" timeOffset="221377.1355">2453 13347 16 0,'5'-13'29'0,"-3"0"0"16,-4-2 3-16,2 15-18 15,-12-29-4-15,9 19 0 16,-13-11 0-16,6 11 0 15,-12-5-2-15,4 11 0 16,-9-1-2-16,3 9-2 0,-4 2-1 16,0 10 0-16,-1 5-1 15,5 5-1-15,1 2 0 16,6 3-1-16,5 0 1 15,6-2 0-15,7-2-1 16,8-9 1-16,11-5 0 16,10-9 0-16,6-7 0 15,9-9-1-15,4-7 1 16,4-4 0-16,-2-1 0 15,-6 1-1-15,-6 2 1 16,-10 9-1-16,-10 12 0 16,-11 13 1-16,-11 13-1 15,-8 16 0-15,-9 10 0 16,-6 11 0-16,-4 10 0 15,-2 1 0-15,-2 1 0 0,3-6-1 16,6-5-3-16,5-14-2 16,20 1-13-16,3-34-21 15,22-5 3-15,4-24-2 16,17-8 1-16</inkml:trace>
  <inkml:trace contextRef="#ctx0" brushRef="#br3" timeOffset="225783.5761">3879 13870 24 0,'0'0'30'0,"0"0"1"15,0 0-3-15,-18-7-15 0,18 7-3 16,-13-8-3-16,13 8 0 16,-24-13-2-16,10 4-1 15,-6-6 0-15,-3-1-2 16,-6-7 1-16,-2-2-1 15,-4-9 0-15,2-2-1 16,-4-6 0-16,3-4 0 16,0-1-1-16,3 1 1 15,2 0-1-15,7 1 0 16,3 3 1-16,6 2-1 15,5 5 1-15,4 0-1 16,8 4 1-16,4 1-1 16,5 2 0-16,3 4 1 0,5 1-2 15,4 2 1-15,-1 6-1 16,1 5 0-16,0 8 1 15,-1 5-1-15,2 9 0 16,-7 5 1-16,-1 8-1 16,-4 9 0-16,-8 6 0 15,-6 6 1-15,-9 7 0 16,-11 7 1-16,-7 2 0 15,-9 10 1-15,-8-1 0 16,-4 3 2-16,1-5-1 16,3-4 0-16,8-11-1 15,16-7-1-15,13-11 0 16,20-17-1-16,22-15-2 15,15-15-3-15,28 3-16 0,8-21-15 16,19 3 0 0,0-8-2-16,4 7 0 0</inkml:trace>
  <inkml:trace contextRef="#ctx0" brushRef="#br3" timeOffset="227073.7051">4621 13494 26 0,'0'0'33'15,"0"0"1"-15,-12-6-1 16,12 6-13-16,0 0-10 16,0 0-1-16,0 0-2 15,25-8-2-15,-3 0-2 16,12 0 0-16,5-3 0 0,10 1-1 15,8-2-1-15,2 4 0 16,-2 0-2-16,-1 3 0 16,-3 6-3-16,-11-2-1 15,2 15-7-15,-17-11-21 16,4 10-3-16,-10-7 0 15,5 1 0-15</inkml:trace>
  <inkml:trace contextRef="#ctx0" brushRef="#br3" timeOffset="227428.7406">5670 13229 65 0,'0'0'36'0,"0"0"1"15,0 0-2-15,2-14-31 16,-2 14 0-16,0 0 0 16,0 0 0-16,0 21-1 15,-1 3-1-15,-6 8 0 16,3 9-1-16,-4 8-1 15,2 5-2-15,0 10-2 0,0-10-5 16,17 4-28-16,-6-17 0 16,19-5 0-16,0-21-1 15</inkml:trace>
  <inkml:trace contextRef="#ctx0" brushRef="#br3" timeOffset="227789.7767">6314 13180 70 0,'-30'6'38'0,"8"17"1"16,-14 3-2-16,7 11-28 15,-3 6-7-15,9 13 1 16,1-1-1-16,12 4 0 0,8-4-1 15,14-5 0-15,12-12 0 16,11-13 0-16,4-13 0 16,7-16 0-16,1-15-1 15,4-12 1-15,-10-11 0 16,-6-5-1-16,-11-5 0 15,-14-1 1-15,-13 4-1 16,-11 3-1-16,-13 8 0 16,-14 7 0-16,-5 8-1 15,-9 6 0-15,10 12-4 16,-3-11-14-16,20 22-18 15,5-10 0-15,23 4 0 0,13-3-1 16</inkml:trace>
  <inkml:trace contextRef="#ctx0" brushRef="#br3" timeOffset="228938.8915">7053 13454 51 0,'0'0'36'0,"0"0"-1"0,13-1 0 15,7 1-30-15,-1-6 0 16,18 6 0-16,2-7-1 15,8 5-1-15,8-6-2 16,4 2-1-16,4 1-2 16,0-4-4-16,3 12-13 15,-14-11-16-15,-6 9-2 16,-17-1 1-16,-11 7 0 15</inkml:trace>
  <inkml:trace contextRef="#ctx0" brushRef="#br3" timeOffset="229142.912">7095 13743 75 0,'0'0'39'0,"16"6"-1"15,10-19 1-15,16-7-37 16,7-5-1-16,16-1-2 15,11-1-3-15,-4-10-31 16,16 10-2-16,-8-4-2 16,1 8 0-16</inkml:trace>
  <inkml:trace contextRef="#ctx0" brushRef="#br3" timeOffset="229709.9687">8497 13486 69 0,'-13'9'39'16,"-1"-6"0"-16,14-3 0 15,3 11-33-15,15-9-2 16,8-7-1-16,18 0-1 0,7-5 0 15,14-2-1-15,5-3-1 16,2-3-3-16,5 7-3 16,-13-11-28-16,7 17-4 15,-19-2-2-15,-5 9 1 16</inkml:trace>
  <inkml:trace contextRef="#ctx0" brushRef="#br3" timeOffset="230013.9991">9598 12973 77 0,'5'-17'40'15,"-10"2"-1"-15,5 15 0 16,-10 13-35-16,-4 14-1 16,-1 14 1-16,1 16-1 15,-2 12-1-15,2 11-1 16,2 4 0-16,5 0-1 15,3-2 1-15,5-9-2 16,8-6-2-16,0-19-4 16,21-3-30-16,-10-22-2 15,17-7 0-15,-7-17-3 16</inkml:trace>
  <inkml:trace contextRef="#ctx0" brushRef="#br3" timeOffset="231869.1846">10803 13130 65 0,'2'-13'38'16,"-14"4"0"-16,-10 10 1 15,-18 5-35-15,2 11 1 16,-10 5 0-16,4 11-1 0,-1 1-1 15,8 2-2-15,9-3 1 16,13-1-2-16,13-4 1 16,16-8-1-16,15-8 0 15,11-6-1-15,9-4 1 16,2-2-1-16,0-1 1 15,-7-1 0-15,-8 5 1 16,-13 5-1-16,-15 5 0 16,-14 9 1-16,-16 6-1 15,-10 5 1-15,-7 3-1 16,-2 1 0-16,3-3-2 15,7-9-2-15,18-1-3 16,13-24-23-16,14-4-8 16,17-16-1-16,21-6 0 0</inkml:trace>
  <inkml:trace contextRef="#ctx0" brushRef="#br3" timeOffset="232184.2161">11236 13208 79 0,'-9'-10'40'0,"-10"19"-1"16,-14 4-1-16,6 13-33 15,-9 3 0-15,5 9-2 16,3 1 0-16,12 6-2 16,3-3 1-16,13-2-1 15,12-8-1-15,12-6 2 16,13-15-1-16,12-12-1 15,9-14 1-15,3-11-1 0,1-12 0 16,-8-5 1-16,-10-5-1 16,-13-1 1-16,-20 5-2 15,-21 5 1-15,-17 11-2 16,-14 8 1-16,-4 14-2 15,-11 4-2-15,13 15-2 16,-5-8-23-16,28 18-10 16,12-11 1-16,23 0-1 15</inkml:trace>
  <inkml:trace contextRef="#ctx0" brushRef="#br3" timeOffset="232641.2618">12603 12814 64 0,'12'-34'38'16,"-2"22"-1"-16,-10 12 1 15,0 0-27-15,-7 39-9 16,0 8 1-16,-6 14 0 16,3 15-1-16,-5 7-1 15,0 8-1-15,1-1 0 16,2-4-1-16,3-6-2 15,-2-17-8-15,14-3-26 16,-10-21 0-16,11-8-1 16,-4-17 0-16</inkml:trace>
  <inkml:trace contextRef="#ctx0" brushRef="#br3" timeOffset="232816.2793">12403 13390 81 0,'-20'-11'39'0,"20"11"-1"16,0 0 0-16,0 0-34 15,26-9-2-15,11-1-3 16,14 2-6-16,2-14-29 16,23 2 0-16,1-15-3 15,10 2 1-15</inkml:trace>
  <inkml:trace contextRef="#ctx0" brushRef="#br3" timeOffset="233213.319">13314 12760 82 0,'-25'-5'39'15,"3"18"0"-15,-11-1 1 16,11 14-34-16,-8 5-2 16,6 14 0-16,1 3-2 15,0 11 1-15,3 2-2 16,0 8 1-16,2-2-1 15,0-1-1-15,6-5 1 16,5-7-1-16,3-9 0 16,8-8 0-16,3-11-1 15,4-15 1-15,9-6 0 16,2-15-1-16,2-3 1 15,1-9 0-15,-2-5 1 16,1 1-1-16,-4-1 1 0,-2 9-1 16,-7 3 1-16,0 14 0 15,-11 1-1-15,4 21 1 16,-5 5-1-16,-5 3-1 15,5 5 0-15,0-3-2 16,9 7-3-16,-4-20-8 16,23 6-25-16,-7-19 0 15,17-1-2-15,0-17 2 16</inkml:trace>
  <inkml:trace contextRef="#ctx0" brushRef="#br3" timeOffset="233581.3558">13635 13252 91 0,'-9'13'38'0,"-5"-9"1"16,18 14 1-16,-4-18-38 16,25 21 0-16,2-14 0 15,11-3 0-15,2-6-1 16,6-8 1-16,-1-1-1 15,-1-9 0-15,-8-2 0 16,-6-3 0-16,-10-3 1 16,-12 4-1-16,-13 1 0 15,-9 3 0-15,-12 10 0 16,-14 8 0-16,-7 10 0 15,-8 10-1-15,1 8 1 16,3 9 0-16,3 7-1 0,10-1 0 16,14 0 0-16,16-3 0 15,17-6-2-15,16-8-1 16,19-4-2-16,5-16-4 15,29 8-15-15,-5-19-16 16,16 1-1-16,-3-11 0 16,12 2 0-16</inkml:trace>
  <inkml:trace contextRef="#ctx0" brushRef="#br3" timeOffset="234047.4024">15193 13172 57 0,'7'-10'37'0,"-4"-6"-1"16,5 3 1-16,-12-6-25 16,7 7-6-16,-15-3 1 0,2 10 0 15,-17 2-2-15,-2 10-1 16,-14 8 0-16,-1 7 0 15,-7 9-2-15,4 8 1 16,0 6-1-16,9 4-1 16,10-3-1-16,12 1 0 15,17-7 0-15,17-9-2 16,20-6-1-16,14-21-5 15,27 1-13-15,-1-28-18 16,22-7-1-16,-6-21 0 16,6-4 1-16</inkml:trace>
  <inkml:trace contextRef="#ctx0" brushRef="#br3" timeOffset="234408.4385">15784 12696 78 0,'-37'6'40'15,"8"24"-1"-15,-14 8 1 16,10 17-28-16,-6 8-7 15,7 9 0-15,3 2-2 16,7 3-1-16,2-4 0 16,8-5-2-16,5-7 1 15,7-9-1-15,5-13-1 16,5-9 0-16,6-13 1 15,4-14-2-15,4-11 1 16,1-10 1-16,3-9 0 16,0-3 1-16,-1-6-1 15,-2 3 0-15,-2 1 1 16,-3 11 0-16,-4 3-1 0,-5 14 1 15,-11 4-1-15,10 23-1 16,-8 1 0-16,2 7-2 16,2 6 0-16,4-1-4 15,13 7-6-15,-3-17-26 16,22 4 1-16,0-19-3 15,15 2 2-15</inkml:trace>
  <inkml:trace contextRef="#ctx0" brushRef="#br3" timeOffset="235587.5563">16297 13191 77 0,'-28'-17'40'0,"-14"-3"0"16,2 18 1-16,-12 2-32 15,8 13-4-15,-8 9 0 16,9 13-2-16,0 3-1 15,10 4-1-15,8-1 0 16,16-2-1-16,13-6 0 16,13-7-1-16,14-9 0 15,9-11 0-15,12-9 0 16,0-11 0-16,3-7 1 15,-2-8 0-15,-2-4-1 16,-10-3 1-16,-6-1 0 16,-6 0 0-16,-11 6 1 15,-5 5-1-15,-10 9 1 16,-3 17-1-16,-14-5 0 0,-3 16 1 15,-1 10-1-15,-4 10 1 16,3 3-1-16,5 2-1 16,6 0 2-16,8-2-2 15,11-9 1-15,8-5-1 16,10-10 1-16,10-10-1 15,3-7 1-15,5-7 0 16,-2-4 0-16,-2-1 1 16,-6-3-1-16,-8 2 1 15,-6 1-1-15,-6 5 1 16,-17 14 0-16,11-7 0 15,-11 7-1-15,-11 24-1 16,-2-1 1-16,0 4-1 16,-2 3 1-16,0 4-1 15,4-4 1-15,0-6-2 0,5-4 2 16,6-10 0-16,0-10 0 15,20-7 0-15,-3-9-1 16,6-8 1-16,4-6 0 16,1-5 0-16,1 0 0 15,-2 1 1-15,-2 4-1 16,-4 4 0-16,-4 8 0 15,-3 5 1-15,0 8-1 16,1 3 0-16,-1 5 0 16,9 1-1-16,1 0 1 15,6-2 0-15,7-1 0 16,5-3 0-16,2 0 0 15,1-5 0-15,-2-1 0 16,-7 0 0-16,-9-2 0 0,-10 1 1 16,-17 9-1-16,8-18 0 15,-18 10 0-15,-9 2 1 16,-5 1 0-16,-6 3 0 15,-7 7 0-15,0 4 0 16,-4 7 0-16,4 9 0 16,0 5 0-16,4 7-1 15,8-2 0-15,6 1 0 16,11-4 0-16,12-5-1 15,11-8 1-15,8-11-1 16,9-9 1-16,7-10 0 16,6-9 0-16,1-4 1 15,1-6-1-15,-6-4 1 0,-4 1-1 16,-4 0 1-16,-8 5-1 15,-6 3 1-15,-4 10 0 16,-15 15-1-16,0 0-1 16,-6 14 2-16,-8 16-2 15,-6 13 0-15,-4 14 1 16,-6 16-1-16,-4 11 1 15,2 6-1-15,1 5 0 16,-2 1 1-16,3-5-1 16,2-8 0-16,4-10 0 15,-1-15 1-15,1-13-2 16,-1-13 2-16,-4-13-1 15,-2-15-1-15,-1-9 1 16,-2-13 0-16,3-10 0 0,-1-15-1 16,7-7-1-1,1-11-4-15,21 9-6 0,-6-18-11 16,24 18-13-16,0-7-1 15,18 18-2-15,9-1 2 16</inkml:trace>
  <inkml:trace contextRef="#ctx0" brushRef="#br3" timeOffset="236122.6099">17632 13261 89 0,'0'0'40'16,"4"21"-2"-16,-4-21 2 15,28 18-36-15,-6-13-2 16,8 2 0-16,2-6 0 15,4-3-2-15,1-3 1 16,0-5 0-16,-5-1-1 16,-1-5 0-16,-3 1 1 15,-7-3 0-15,-7 1 0 0,-5-3-1 16,-9 1 1-16,-9 2-1 15,-8 4 1-15,-8 5 0 16,-8 8 0-16,-6 7 0 16,-5 12-1-16,-3 10 2 15,-1 10-1-15,6 6-1 16,4 4 1-16,12 3-2 15,12-2 1-15,14-7-2 16,22-4 0-16,13-16-2 16,31 0-7-16,9-30-12 15,32 5-16-15,5-20-1 16,22-2-2-16,0-16 1 15</inkml:trace>
  <inkml:trace contextRef="#ctx0" brushRef="#br3" timeOffset="236940.6917">19150 13107 86 0,'-7'-12'38'16,"-16"-3"-1"-16,4 13 2 16,-21 3-34-16,7 6-3 15,-8 7 1-15,1 9-1 16,-3 8-1-16,3 7 0 15,3 2 0-15,11 3 0 16,7-1-1-16,19-4 0 16,15-7 1-16,16-9-2 15,12-6 1-15,8-14-2 16,8-5 2-16,-1-11-1 15,-1-8 0-15,-11-1 1 16,-9-6 0-16,-11 1 0 16,-12-2 1-16,-8 4 0 15,-11 0 0-15,-1 5 0 0,-4 4 0 16,3 4 0-16,7 13 0 15,-7-18 0-15,7 18-1 16,20-8 2-16,4 5-1 16,4 0 1-16,5 0-1 15,2 3 1-15,2 1-1 16,-6 4 0-16,-4 3 0 15,-7 6 0-15,-11 2-1 16,-6 9 0-16,-12 3-1 16,-5 3 1-16,-2 2-1 15,-6 0 0-15,5-1 0 16,0-5 0-16,8-4 0 15,5-10-1-15,4-13 1 16,20 6 0-16,2-16 1 0,6-9-1 16,7-7 2-16,5-6 0 15,3-5 0-15,0-1 1 16,-3 2 0-16,-3 5 0 15,-5 5 0-15,-9 11 0 16,-8 13-1-16,-15 2 0 16,-2 32-2-16,-12-1-1 15,-7 9 0-15,-3 1-3 16,4 6-3-16,-4-14-8 15,25 13-8-15,-10-24-11 16,32-5-4-16,5-18-2 16,29-7 1-16</inkml:trace>
  <inkml:trace contextRef="#ctx0" brushRef="#br3" timeOffset="237408.7385">20949 12695 85 0,'0'-22'38'15,"-9"-1"0"-15,9 23 0 16,-10-17-32-16,10 17-3 15,-20 14-1-15,6 16 1 16,-6 10 0-16,-3 19-1 16,-6 10 0-16,-1 13-1 15,-1 8 0-15,1 2-1 16,7 0-2-16,2-9-2 0,15-2-6 15,-3-29-16-15,21 3-13 16,-1-27 0-16,13-7-1 16,-5-21 2-16</inkml:trace>
  <inkml:trace contextRef="#ctx0" brushRef="#br3" timeOffset="237953.793">20539 13200 99 0,'-38'-9'40'16,"18"13"0"-16,5-4-3 15,15 0-34-15,26 7-1 16,16-11-2-16,19-5-1 0,11-12-3 16,22-2 0-1,3-13-1-15,11-1-2 0,-6-10-1 16,2 6-2-16,-17-13-4 15,1 13-1-15,-22-15 0 16,-6 11 1-16,-22-4 7 16,-8 6 6-16,-10 7 3 15,-13 1 4-15,-3 19 5 16,-20-2 5-16,16 18 3 15,-41 19-2-15,18 16-4 16,-17 5-4-16,3 17-2 16,-8 7-3-16,-1 10 1 15,-3 2-3-15,5 3 1 16,2-2-2-16,7-4 0 0,8-8 0 15,10-10-1-15,11-15-1 16,9-8 0-16,14-14 1 16,5-13-1-16,11-13 1 15,2-7 0-15,3-10 0 16,0-5 1-16,-1-2-1 15,-1-4 1-15,-6 3 0 16,-2 3-1-16,-8 8 1 16,-6 9-1-16,-3 9-1 15,-11 4 0-15,9 25-2 16,-11 0 0-16,2 12-3 15,-5-4-7-15,16 14-8 16,-11-18-11-16,18 5-7 16,0-16-1-16,17-2 2 15</inkml:trace>
  <inkml:trace contextRef="#ctx0" brushRef="#br3" timeOffset="238336.8313">21894 13139 102 0,'-11'10'39'15,"-9"-2"0"-15,13 13-3 16,2-2-34-16,7 1 0 16,6-1-2-16,9-1 1 15,8-6-1-15,7-4 1 16,6-8-1-16,7-6 0 15,0-8 1-15,-2-6-1 16,-2-4 1-16,-9-3-1 0,-7 1 1 16,-12 1 0-16,-14 5-1 15,-14 8 1-15,-11 7 0 16,-10 10 0-16,-10 9-1 15,-2 11 1-15,-6 8 0 16,3 8-1-16,5 1 0 16,11 3 0-16,13-3-1 15,18-6 0-15,21-8-2 16,13-11-3-16,31-2-8 15,2-25-9-15,29 8-17 16,-4-19 1-16,19 3-4 16,-5-11 3-16</inkml:trace>
  <inkml:trace contextRef="#ctx0" brushRef="#br3" timeOffset="241366.1342">23145 13095 56 0,'1'-30'33'16,"3"6"1"-16,-5-5-8 0,7 16-13 16,-12-7-1-16,6 20-1 15,0-15-3-15,0 15-1 16,0 0-2-16,0 0-1 15,1 23-1-15,2-1 0 16,-6 8-1-16,0 9-1 16,-3 10-1-16,-4 4-1 15,0 6-1-15,-1-5-2 16,7 1-5-16,-6-17-28 15,18-1-1-15,-3-22 0 16,17-10-1-16</inkml:trace>
  <inkml:trace contextRef="#ctx0" brushRef="#br3" timeOffset="241530.1506">23250 12800 89 0,'-28'-20'36'0,"-3"5"-2"16,9 12 0-16,8 12-45 15,14-9-23-15,0 0-2 16,19 10 0-16,13-4-1 16</inkml:trace>
  <inkml:trace contextRef="#ctx0" brushRef="#br3" timeOffset="242176.2152">23556 12944 89 0,'-26'24'38'0,"6"11"-1"16,-12-5 1-16,9 6-34 15,-4 1-1-15,9 3-1 16,4-3 0-16,5 0-1 16,11-6-1-16,12-5 0 15,9-12 0-15,10-7 0 16,11-9 0-16,4-10 0 15,7-10-1-15,1-10 1 16,-1-7-1-16,-8-3 1 16,-10-3 1-16,-9-1-2 15,-13 2 2-15,-12 3-1 16,-15 7 1-16,-6 6 0 15,-11 8-1-15,-3 7 1 16,2 10 0-16,5 8 0 0,6 4-1 16,15 6 1-16,12 0 0 15,16 1 0-15,14-5 0 16,15 0 0-16,7-5-1 15,3-1 1-15,2-2 0 16,-10-1-1-16,-8 0 1 16,-12 3 0-16,-14 5-1 15,-14 5 1-15,-17 6 0 16,-11 4 0-16,-7 6-1 15,-7 2 1-15,-1 4-1 16,2-3 0-16,6-4 0 16,12-8 0-16,17-10 0 15,20-12 0-15,16-13 1 16,10-9-1-16,9-10 1 0,6-5-1 15,-3-5 1-15,-2 2 0 16,-11 5 0-16,-9 9 1 16,-15 11-1-16,-6 9 0 15,-11 18-1-15,-6 8 0 16,-5 14-1-16,-3 5-2 15,2 10-2-15,-1-6-8 16,16 16-13-16,-8-20-16 16,19 4 1-16,-2-18-1 15,14 0 0-15</inkml:trace>
  <inkml:trace contextRef="#ctx0" brushRef="#br3" timeOffset="242889.2865">754 14794 49 0,'13'3'41'0,"-13"-3"-1"16,10 16 1-16,-14-4-25 15,6 17-12-15,-4 5 0 16,2 15-3-16,-1 7 1 15,-3 9-3-15,1 4-1 16,-1-4-2-16,6-1-3 16,-2-26-18-16,15 1-12 0,-2-31-2 15,20-11 1-15,0-28-1 16</inkml:trace>
  <inkml:trace contextRef="#ctx0" brushRef="#br3" timeOffset="243040.3016">885 14509 78 0,'-52'15'35'0,"12"11"-4"16,16 0-33-16,9-5-33 15,29-2-1-15,13-15-1 16</inkml:trace>
  <inkml:trace contextRef="#ctx0" brushRef="#br3" timeOffset="243407.3383">1733 14801 49 0,'-25'24'37'16,"-2"5"-1"-16,-20-9 2 16,2 9-24-16,-9-14-9 15,5 7 0-15,-2-1-1 16,7 4 0-16,6 1-1 15,10 4 0-15,11-5-1 16,13 3 0-16,13-6-2 16,17-7 0-16,12-5-1 15,12-5 1-15,10-3-1 0,-1-2 1 16,-2 2-1-16,-4 5 2 15,-11 7-1-15,-11 12 0 16,-19 10 0-16,-16 5 0 16,-15 7 0-16,-10 5 0 15,-8-2-1-15,-3-5-1 16,1-5-2-16,2-15-3 15,18 0-15-15,-4-25-16 16,23-1 1-16,8-26-5 16,16-1 3-16</inkml:trace>
  <inkml:trace contextRef="#ctx0" brushRef="#br3" timeOffset="252285.226">2623 15135 27 0,'-11'2'36'16,"11"-2"1"-16,0 0-1 15,0 0-18-15,-13 7-10 16,13-7 0-16,24-12-3 15,0 5-2-15,8-7 0 0,6 3-1 16,6-4-1-16,4 5 0 16,-1 0 0-16,-3 5-1 15,-4 4-1-15,-7 4 0 16,-8 9-1-16,-8-2-1 15,-3 5-1-15,-14-15-4 16,15 25-4-16,-15-25-22 16,0 0-1-16,12 1-3 15,3-7 2-15</inkml:trace>
  <inkml:trace contextRef="#ctx0" brushRef="#br3" timeOffset="252601.2576">3314 15076 10 0,'3'-16'27'16,"2"1"2"-16,0-7-8 15,6 7-11-15,-8-8 0 16,7 13-1-16,-7-8-2 15,-3 18-1-15,10-19-2 16,-10 19-3-16,0 0-3 0,3-12-10 16,-3 12-18-16,0 0-3 15,0 18 0-15</inkml:trace>
  <inkml:trace contextRef="#ctx0" brushRef="#br3" timeOffset="253112.3087">3398 14614 50 0,'12'-13'36'0,"-6"-5"-1"15,2 7 0-15,-7-4-27 16,-1 15-1-16,2-14-2 15,-2 14-1-15,0 0-1 16,-10 18-1-16,3 5 1 16,0 10-1-16,1 11-1 15,-2 10-1-15,2 13 1 0,2 10 0 16,-1 8-1-16,-1 3 0 15,-2-1 0-15,-1 1 0 16,-3-8 0-16,1-5 1 16,-1-11-1-16,4-14-2 15,2-9 0-15,3-17-2 16,7-10-2-16,-1-26-25 15,16 3-6-15,-8-20-4 16,13 0 3-16</inkml:trace>
  <inkml:trace contextRef="#ctx0" brushRef="#br3" timeOffset="253960.3935">3973 15437 57 0,'0'0'38'0,"0"22"0"16,-14-3-4-16,0 9-36 15,0 8-1-15,-3-1-4 16,10 12-8-16,-7-15-22 15,18 2 0-15,0-19-1 16</inkml:trace>
  <inkml:trace contextRef="#ctx0" brushRef="#br3" timeOffset="254381.4356">4984 14698 54 0,'0'-12'39'15,"-5"-6"-1"-15,5 18 1 16,-10-15-34-16,10 15-1 15,1 16-1-15,3 13 0 16,-5 11-1-16,0 18-2 16,-5 11 1-16,0 15-2 15,-4 5 0-15,0 1 0 16,0-2 1-16,-1-10-3 15,6-9-1-15,0-18-4 16,18-5-27-16,-10-30-2 16,16-5-2-16,-4-24 1 15</inkml:trace>
  <inkml:trace contextRef="#ctx0" brushRef="#br3" timeOffset="254641.4616">5102 14674 76 0,'0'0'40'16,"0"0"0"-16,10-17-1 15,9 11-36-15,5-3-1 16,3 2 0-16,7-1-1 15,5 2-1-15,4 2-1 16,-1 4-1-16,2 6-3 16,-12-4-4-16,9 16-28 0,-23-8-2 15,4 10 0-15,-18-7 0 16</inkml:trace>
  <inkml:trace contextRef="#ctx0" brushRef="#br3" timeOffset="254833.4808">5007 15047 68 0,'-13'17'42'0,"22"1"-2"16,4-19 2-16,5-3-39 15,23-8-1-15,14-4-2 16,9-2-2-16,2-7-3 15,10 13-26-15,-13-11-7 0,4 14-4 16,-15-5 1-16</inkml:trace>
  <inkml:trace contextRef="#ctx0" brushRef="#br3" timeOffset="255366.5341">5887 14561 76 0,'0'0'43'16,"0"0"-2"-16,22 15 1 15,-6-13-37-15,6 2-2 16,9-4 1-16,7 2-2 0,6-4 0 16,6-2-1-16,0-2-1 15,-2 1 0-15,-3-2 0 16,-6 1 0-16,-5 0 0 15,-11 1 0-15,-6 4-1 16,-17 1 0-16,14 1 0 16,-14-1-2-16,0 0-1 15,-11 5-3-15,9 5-7 16,-11-12-25-16,13 2-1 15,0 0-1-15,-10 19 2 16</inkml:trace>
  <inkml:trace contextRef="#ctx0" brushRef="#br3" timeOffset="256034.6009">6466 15464 37 0,'-13'16'35'16,"4"0"2"-16,-12-3-3 15,5 5-31-15,1-6 2 16,4 3-2-16,11-15 1 0,-8 15-2 16,8-15 0-16,14-3 0 15,-1-5 0-15,2 1 2 16,-2-2-2-16,1 1 1 15,-14 8-2-15,17-14 3 16,-17 14-2-16,0 0-1 16,-6-12 1-16,6 12 0 15,-21 0 0-15,10 2 0 16,-3 1-1-16,3 2 1 15,11-5-1-15,-15 13 0 16,15-13-2-16,-7 11-5 16,19 4-24-16,-12-15-10 15,14 1-1-15,-14-1-1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38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20300 6407 0 0,'-7'-15'11'0,"7"15"0"15,11-19-2-15,2 7-20 0,7 1 1 16,5-1 3-16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36:14.85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15971 3305 42 0,'0'0'30'16,"-10"11"3"-16,10-11-1 15,0 0-18-15,-12-15-4 16,12 15-3-16,4-32 1 16,7 10-3-16,-2-9-1 0,6-1-1 15,0-7 0-15,7 1 0 16,-5-4 0-16,7 2-1 15,-6-3 1-15,1 2-1 16,-2-1-2-16,-1 6 0 16,-2 2-1-16,-2 5 1 15,-1 3-1-15,-3 7 0 16,1 6 0-16,-9 13 0 15,13-8 2-15,-13 8-2 16,16 16 3-16,-10 6 1 16,1 7-1-16,3 3 1 15,-2 9-1-15,1 2 0 16,-1 5-1-16,3 0 1 15,-1-5-5-15,0-6-3 0,8 5-8 16,-9-21-21-16,12 0-2 16,-9-16-1-16,6-4 1 15</inkml:trace>
  <inkml:trace contextRef="#ctx0" brushRef="#br0" timeOffset="931.0931">14948 2205 54 0,'0'0'32'0,"-14"-11"-1"15,14 11 0-15,3-17-24 16,5 6-4-16,10-2 1 16,2-6 0-16,7 7 1 15,1-3-1-15,5 4 0 16,0-1-2-16,-2 6 1 15,-3 6-1-15,-3 8 0 16,-7 6-1-16,-8 3-1 16,-11 9 1-16,-6 4-1 0,-10 3 2 15,-5 7-2-15,-8-2 2 16,0 6-1-16,-3-2 0 15,7-3 0-15,1-4-1 16,7-7 1-16,6-3-1 16,12-7 0-16,0-18 0 15,26 10 0-15,0-15 0 16,9-7 0-16,8-5-1 15,2-5-2-15,7 3-4 16,-10-13-24-16,9 16-3 16,-15-7-2-16,1 11 0 15</inkml:trace>
  <inkml:trace contextRef="#ctx0" brushRef="#br0" timeOffset="1261.1261">15752 1937 69 0,'2'-15'33'0,"-2"15"-1"16,-5-14-1-16,5 14-28 16,-18 18 2-16,9 0-2 15,-6 5 1-15,2 11-1 16,-3 4-1-16,2 4 0 0,-5 0-1 15,8 3 0-15,0-2-2 16,3-5-4-16,9 8-13 16,0-22-16-16,7 1 0 15,2-12-2-15,11 2 1 16</inkml:trace>
  <inkml:trace contextRef="#ctx0" brushRef="#br0" timeOffset="1878.1878">16048 2205 43 0,'0'-16'30'16,"0"16"3"-16,-11-10-2 16,-8 2-19-16,6 13-2 15,-11-3-2-15,4 9 0 16,-10 0-3-16,5 10-1 0,-5-3 0 15,4 9 0-15,0-3-2 16,7 3 0-16,4-5-1 16,6-2 1-16,5-4-1 15,6-2 0-15,-2-14 0 16,24 7 0-16,-3-13 0 15,6-5 0-15,2-5 0 16,4-4 0-16,-1-3-1 16,1-1 0-16,-4 0 1 15,-4 1-1-15,-6 4 0 16,-6 3 0-16,-3 6-1 15,-10 10 1-15,0 0 0 16,0 0 0-16,-14 9-1 16,3 8 1-16,0 3-1 0,-2 2 0 15,4 5-1-15,1-2 0 16,8 2-3-16,3-8 0 15,13 4-2-15,1-20-4 16,20 10-21-16,-10-21-2 16,15 2 0-16,-4-11 1 15</inkml:trace>
  <inkml:trace contextRef="#ctx0" brushRef="#br0" timeOffset="2306.2306">16446 2163 65 0,'0'0'34'15,"0"0"0"-15,-11 6-1 16,-10 2-22-16,5 12-5 15,-5 2-1-15,4 5-2 16,-4 1 0-16,6 4 0 0,1-4-2 16,5 1 1-16,4-5-2 15,9-6 0-15,-4-18 0 16,23 13 0-16,-5-20 0 15,5-7 0-15,4-5 0 16,1-9 0-16,0-2 1 16,-2-4-1-16,-2 4 0 15,-6 2 1-15,-1 4-1 16,-6 5 0-16,-5 8 0 15,-6 11 0-15,0 0 0 16,-11 9 0-16,-2 12 0 16,-6 13 0-16,-2 8 0 15,-3 12 0-15,-5 5 1 16,0 7 0-16,0-3-1 0,1-1 2 15,4-6 0-15,0-6 0 16,4-9 0-16,-2-11 0 16,2-8-1-16,1-12-1 15,3-5-3-15,-1-17-6 16,16 0-24-16,-10-19-6 15,19 4 3-15,-4-19-4 16</inkml:trace>
  <inkml:trace contextRef="#ctx0" brushRef="#br0" timeOffset="3064.3064">16759 2265 62 0,'-18'1'35'16,"18"-1"-2"-16,-13 3 1 15,13-3-19-15,0 0-13 16,19 10 0-16,-3-9 0 16,4 0-1-16,1-3 1 15,5-1 0-15,0-2-1 16,1-4 1-16,-5 0-1 0,-1-1 0 15,-7-2 0 1,-5 0 0-16,-4-1 0 0,-5 1 0 16,0 12 0-16,-23-13-1 15,1 11 1-15,-4 6-1 16,-6 5 1-16,-2 6 0 15,2 6-1-15,2 1 1 16,2 2-1-16,11 1 1 16,6-3 0-16,15-2-1 15,10-7 0-15,9-7 1 16,9-4-1-16,4-6 1 15,6-5-1-15,1-7 1 16,-2-1-1-16,0-3 1 16,-4-1-1-16,-5 2 0 0,-4 2 0 15,-8 0 1-15,-3 6-2 16,-5 0 1-16,-12 11-1 15,0 0 1-15,0 0 0 16,-19 16-1-16,4 3 1 16,-3 2-1-16,-1 2 1 15,3 3 0-15,1-3 0 16,1 0 0-16,6-5 0 15,7-5 1-15,1-13 0 16,0 0 0-16,21-8-1 16,-5-7 1-16,0-3 0 15,3-6-1-15,0-3 1 16,0 1-1-16,-1 1 0 15,0 0 0-15,-2 5-1 16,-3 4 0-16,1 2-2 0,-2-3-2 16,12 13-6-16,-12-13-24 15,22 14-2-15,-7-9 0 16,14 11-1-16</inkml:trace>
  <inkml:trace contextRef="#ctx0" brushRef="#br0" timeOffset="3402.3402">17613 2068 83 0,'-12'5'38'16,"-12"-9"-2"-16,9 15 2 16,-10-7-34-16,10 6-2 15,-1 0 1-15,5 3-3 16,3 0 1-16,7 2-2 0,4 1 2 15,7-3-2-15,3 1 1 16,3-2-1-16,2 0 1 16,1-2 0-16,-1 0 0 15,-2 0 1-15,-4-2-1 16,-12-8 1-16,14 17 0 15,-16-4 0-15,-9-2 0 16,-6 8 0-16,-10-1 0 16,-4 4-1-16,-4 0 1 15,-1-2-2-15,7 0-4 16,0-20-16-16,25 12-16 15,4-12-1-15,19-17-1 16,13-9-1-16</inkml:trace>
  <inkml:trace contextRef="#ctx0" brushRef="#br0" timeOffset="6362.6362">18439 2184 44 0,'-13'-3'31'0,"-4"4"2"15,-7-1-3-15,1 10-21 0,-13-4-2 16,6 10 0-16,-9-2-1 15,9 9 0-15,-3-5-2 16,8 8 0-16,3-4-2 16,11 2 0-16,3-3-1 15,11-2 0-15,9-8-1 16,7-3 1-16,7-7-1 15,5-6 1-15,5-7 0 16,5-9-1-16,3-5 1 16,-2-5-1-16,0-3 0 15,-2-1 1-15,-6-3 0 16,-5 3 0-16,-7 7 0 15,-7 9 0-15,-7 8 0 16,-8 11-1-16,0 0 0 0,-22 23 0 16,4 4 0-16,-2 7-2 15,0 2 2-15,1-1-2 16,6 1 0-16,5-7-1 15,11 1-3-15,2-19-6 16,24 8-22-16,-6-21-1 16,15 0-1-16,-2-13 0 15</inkml:trace>
  <inkml:trace contextRef="#ctx0" brushRef="#br0" timeOffset="6722.6722">18831 2188 62 0,'0'0'34'16,"-18"2"0"-16,6 9-1 15,-7-3-25-15,7 11-3 0,-5-3-1 16,6 5-1-16,-3 0-1 16,6-1 1-16,1-2-2 15,7-2 1-15,2-5-1 16,-2-11 0-16,23 5 1 15,-6-13-1-15,4-5 0 16,4-3 1-16,0-5-1 16,2-3 0-16,1 0 0 15,-2 2-1-15,-1 2 0 16,-6 4 0-16,-4 6 0 15,-2 5 0-15,-13 5 0 16,9 17-1-16,-11 2 1 16,-3 5-1-16,2 7-1 15,-1 2-2-15,9 8-3 0,-5-16-13 16,20 13-15-16,-2-16-2 15,16 4 0-15,2-17 0 16</inkml:trace>
  <inkml:trace contextRef="#ctx0" brushRef="#br0" timeOffset="7158.7158">19517 2168 74 0,'-24'1'37'15,"-10"-2"-1"-15,5 12 2 0,-14-1-34 16,5 9 0-16,-4 4 0 16,5 10-1-16,2-2-2 15,7 5 1-15,9-4-1 16,8-2 1-16,15-11-1 15,14-7 1-15,11-17-1 16,14-12 1-16,9-14 0 16,9-14 0-16,7-12 0 15,3-8 0-15,-2-6 0 16,-5-1 0-16,-5 0-2 15,-10 4 2-15,-10 8-1 16,-12 11 1-16,-13 14-2 16,-11 18 0-16,-16 18 1 15,-10 18 0-15,-11 17 0 0,-5 17-2 16,-3 7 2-16,0 6-3 15,4 2 1-15,10-6-2 16,16-4-2-16,6-14-5 16,28 4-27-16,-4-22-4 15,21 0 2-15,-5-18-3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0:59.8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1418 105 0,'2'-11'38'0,"-2"11"0"16,0 0 0-16,5 9-37 0,-5 12-1 15,2 9 0 1,3 10 0-16,-5 10 1 0,-5 14 0 15,-1 9-2-15,-2 5 2 16,-1 4-2-16,-6 0 2 16,1-1-4-16,1-8 1 15,0-14-5-15,19-8-26 16,-9-21-5-16,12-13 1 15,-9-17-1-15</inkml:trace>
  <inkml:trace contextRef="#ctx0" brushRef="#br0" timeOffset="534.0534">826 1527 114 0,'-21'-3'40'15,"2"2"1"-15,19 1-3 16,0 0-36-16,38-4-1 15,9-8-1-15,19-4 1 16,11-1-1-16,11-2 1 16,4-3-1-16,-2 0 1 15,-3 5 0-15,-7 3-1 16,-10 6 0-16,-15 7 0 15,-12 7 0-15,-10 11 0 16,-14 12 0-16,-7 10 0 16,-12 6 0-16,-7 13 0 15,-8 9 1-15,-5 8-2 16,-4 0 2-16,1 2-1 0,-4-9 1 15,7 0-2-15,4-13 2 16,4-11-1-16,10-16 0 16,7-12 0-16,10-18 0 15,8-16 1-15,8-8-2 16,5-20 3-16,6-4-1 15,1-8 1-15,0 0-2 16,-2 3 2-16,-4 8-1 16,-8 10 0-16,-5 10 0 15,-12 13 0-15,-12 14-1 16,6 24 0-16,-14 7 0 15,-1 9-1-15,-3 4 0 16,2 6-1-16,4-1-1 16,7 0-2-16,12-6-2 0,0-18-10 15,20 0-22-15,0-17 1 16,19-4-1-16,-8-16-1 15</inkml:trace>
  <inkml:trace contextRef="#ctx0" brushRef="#br0" timeOffset="885.0885">2288 1798 103 0,'-16'3'37'0,"16"11"1"16,0-14-1-16,16 21-35 15,2-13 0-15,14-2 0 16,6-6 0-16,11-4-1 15,2-6 1-15,4-6 1 0,-5-5-2 16,-4 0 1-16,-11-1 0 16,-8-1-1-16,-13 2 0 15,-14 2 0-15,-16 4-1 16,-7 2 1-16,-13 11 0 15,-6 5-1-15,-6 10 1 16,-6 14-1-16,3 8 1 16,1 9 0-16,5 7 1 15,12 2-3-15,12-4 2 16,15-4-3-16,22-8 0 15,17-17-6-15,39-12-30 16,5-18-1-16,29-4-1 16,5-19-2-16</inkml:trace>
  <inkml:trace contextRef="#ctx0" brushRef="#br0" timeOffset="1268.1268">3747 1422 103 0,'0'0'40'15,"4"-61"0"-15,-4 61-2 16,1-16-34-16,-1 16-3 15,-5 28 1-15,0 17-2 16,-4 15 2-16,-5 19-2 16,6 12-1-16,-5 3 2 15,8-14-3-15,6-12 1 16,2-14-4-16,12-8-2 15,-4-27-18-15,18-7-13 16,-7-23 2-16,11-6-3 16,-9-19 2-16</inkml:trace>
  <inkml:trace contextRef="#ctx0" brushRef="#br0" timeOffset="1470.147">3731 1390 112 0,'-15'-20'40'0,"15"20"0"16,0 0 0-16,0 0-37 15,0 0-1-15,60-31-1 16,-60 31-1-16,72-23-1 16,-72 23-3-16,89-24-9 15,-38 9-25-15,-5 5-1 16,1 2 0-16,-47 8-1 15</inkml:trace>
  <inkml:trace contextRef="#ctx0" brushRef="#br0" timeOffset="1653.1652">3771 1701 107 0,'-9'21'39'0,"9"-21"0"16,21 8-1-16,9-18-36 15,23-7 0-15,12-2-3 16,6-11-4-16,14-2-17 15,-14-7-15-15,12 1 1 16,-14-6-2-16,-69 44-1 16</inkml:trace>
  <inkml:trace contextRef="#ctx0" brushRef="#br0" timeOffset="1861.1861">4587 1271 115 0,'0'0'40'0,"10"0"1"16,-28 18-2-16,-11 20-37 15,-7 15-2-15,-2 17 1 16,0 7-2-16,12 6 0 16,6-1-1-16,11-13-3 15,16-8-4-15,-1-18-27 16,24-6-2-16,-1-19 0 15,18-9-2-15</inkml:trace>
  <inkml:trace contextRef="#ctx0" brushRef="#br0" timeOffset="2252.2252">4878 1530 114 0,'-13'12'40'0,"-13"4"0"15,11 12-1-15,-11 6-36 16,11 3 1-16,-1 1-3 15,5 6 0-15,6-6 1 16,4-1-2-16,11-7 1 16,7-5-1-16,8-11 0 15,6-12 0-15,8-10 1 16,4-15 0-16,2-2 0 15,-2-10 0-15,0-3 0 0,-3-4 1 16,-10 2-1 0,-1 0 1-16,-9 10-2 0,-4 6 0 15,-7 4 0-15,-9 20 0 16,0 0 0-16,0 0 0 15,-4 28 0-15,-8 2 0 16,5 4-3-16,-4 7-1 16,10-1-1-16,-1-1-4 15,17-2-15-15,2-18-14 16,19 1-1-16,0-17 1 15,17-4 0-15</inkml:trace>
  <inkml:trace contextRef="#ctx0" brushRef="#br0" timeOffset="2922.2922">5580 1591 118 0,'-27'-4'40'0,"-16"5"0"16,6 12-1-16,-16 5-34 16,15 11 0-16,4 2-3 15,6 7-1-15,9 2 0 16,9 2-1-16,14-3 1 15,11-4-2-15,13-8 1 16,12-7-1-16,12-13 1 16,5-9 0-16,6-11-1 15,-3-11 1-15,-1-6-1 16,-8-7 1-16,-7-2-1 15,-16-6 0-15,-11 1 0 16,-11 2 0-16,-10 5 0 16,-8 7 0-16,-9 11 1 0,-4 6 0 15,0 10 0-15,-3 10 0 16,7 6 0-16,7 8 0 15,10 1-1-15,10-2 1 16,12-2-1-16,9-2 1 16,11-3 0-16,8-7 1 15,5-5-1-15,0-3 1 16,-1-2 0-16,-7 3 0 15,-7-5 1-15,-8 4 0 16,-9 1-1-16,-19 1 0 16,8 11 1-16,-14 8-1 15,-7 6-1-15,-1 6 0 16,-2 4 0-16,-1 6-1 15,5 0 0-15,-1-2 1 16,6-6-1-16,4-6 0 0,3-12 2 16,0-15-1-16,12 0 0 15,-1-16 1-15,-1-12-1 16,4-8 2-16,-1-6-2 15,2-8 2-15,0-2-2 16,-2 1 0-16,-3 4 0 16,-1 8 0-16,-1 5 0 15,-2 10 0-15,1 7 0 16,-7 17 0-16,18-9-4 15,-5 8-1-15,15 8-5 16,-3-11-16-16,21 10-12 16,-3-6-1-16,14 4 2 15,-9-5-1-15</inkml:trace>
  <inkml:trace contextRef="#ctx0" brushRef="#br0" timeOffset="3089.3089">6601 1627 113 0,'-20'27'36'0,"8"12"1"15,-15-1 0-15,13 3-32 16,-8-1 1-16,6 2-3 15,5-5 0-15,3-3-3 16,8-9-1-16,2-12-4 16,20-9-29-16,-7-18-3 15,16-3 0-15,-10-16-1 16</inkml:trace>
  <inkml:trace contextRef="#ctx0" brushRef="#br0" timeOffset="3514.3514">6802 1384 120 0,'-9'29'38'0,"0"-6"2"16,13 7-2-16,-6-2-35 16,11-2 0-16,2-1-1 15,2 2 1-15,-2 0-1 16,-1 5 1-16,-6 1-2 15,-3 5 1-15,-7 1-2 16,-5 2 0-16,-2-3 0 16,-1-3 0-16,1-3 0 15,0-6 0-15,7-10 0 16,6-16 0-16,15-6 0 15,10-13 0-15,4-12 0 0,8-6 0 16,2-7 0-16,5-4 0 16,4-2 0-16,-7 5 0 15,-4 8 0-15,-8 9 0 16,-9 15 0-16,-8 7 0 15,-12 6 0-15,-3 23 0 16,-9 3 0-16,-3 7 0 16,1 1 0-16,2 4-3 15,9 0-3-15,-1-8-5 16,26 4-21-16,-9-15-7 15,21 1 0-15,-6-15 0 16,20-2 1-16</inkml:trace>
  <inkml:trace contextRef="#ctx0" brushRef="#br0" timeOffset="3873.3873">7482 1633 110 0,'-5'26'39'0,"1"-7"0"15,17 3-2-15,5-13-31 16,12-2-1-16,8-8-1 16,6-4-2-16,1-6 1 15,3-7-2-15,-5-5 1 16,-5-3-1-16,-10-4 0 15,-7 1 0-15,-16 1 0 16,-9 4 0-16,-16 10 1 0,-11 12-2 16,-10 12 0-16,-10 9 0 15,-5 15 0-15,1 11 0 16,1 4 0-16,12 5 0 15,12-3 0-15,18-6 0 16,21-6 0-16,24-13-5 16,36-4-17-16,4-24-17 15,35-5-3-15,-5-17 0 16,22-5-1-16</inkml:trace>
  <inkml:trace contextRef="#ctx0" brushRef="#br0" timeOffset="4783.4782">9251 1491 88 0,'-10'-17'37'16,"10"17"0"-16,-34-10 1 15,12 19-31-15,-19 6-1 16,3 10 0-16,-12 6-1 15,1 6 0-15,2 4-2 16,2 6-1-16,5-2 1 16,13-3-2-16,7-5 1 0,16-3-2 15,13-10 1-15,14-8-1 16,11-11 0-16,15-15 1 15,10-9-1-15,8-11 1 16,3-7-1-16,-3-8 1 16,-7-1-1-16,-6-2 2 15,-13 3-1-15,-11 9 0 16,-11 8 0-16,-12 5 0 15,-11 10-1-15,4 13 1 16,-23 11-1-16,9 9 0 16,-1 9-1-16,1 8 1 15,5 6-1-15,7 1-1 16,10 0-1-16,7-5-2 15,16-7-3-15,3-25-16 16,25 1-15-16,-5-23 1 0,20-11-1 16,-9-17 1-16</inkml:trace>
  <inkml:trace contextRef="#ctx0" brushRef="#br0" timeOffset="4986.4986">10037 1160 90 0,'0'0'41'16,"0"0"1"-16,-26-35-2 15,-4 70-16-15,-12 25-23 16,0 39 0-16,-12 0-2 16,21 18-1-16,12-8-2 15,19-19-5-15,19-24-18 16,-3-26-11-16,18-8 1 0,-10-21-4 15,5-10 3-15</inkml:trace>
  <inkml:trace contextRef="#ctx0" brushRef="#br0" timeOffset="5963.5963">9674 1481 116 0,'-20'-6'39'16,"0"5"1"-16,21 11-1 15,-1-10-37-15,34 9-1 16,11-9-1-16,18-2 0 15,13-5 1-15,12-1 0 16,6-4 0-16,2 0-1 16,-6 3 1-16,-10 1-1 0,-14 2 1 15,-16 3-1-15,-17 1 1 16,-16 6-1-16,-17-4 1 15,-13 18 0-15,-10 2 0 16,-7 4 1-16,-8 5-2 16,1 6 1-16,-4 6 0 15,6 4 0-15,9 1-1 16,8-1-1-16,15-6 1 15,11-7 0-15,15-6-1 16,11-11 0-16,9-14 1 16,4-15 0-16,9-8 0 15,-3-11 1-15,-2-9-1 16,-9-4 1-16,-6-7-1 15,-11-5 1-15,-8 3-1 16,-10 5 1-16,-7 50-1 0,-4-42 1 16,-19 3-1-16,5 18 2 15,-12 7-2-15,7 15 0 16,-7 6 0-16,12 10 0 15,2 3 0-15,17 3 0 16,13-3 0-16,11-5 0 16,14-4 0-16,12-6 0 15,9-3 0-15,2-2 0 16,0-2 0-16,-5-3 0 15,-5 4 0-15,-7 0 0 16,-12 5 0-16,-14 7 0 16,-13 6 0-16,-7 8 0 0,-13 5 0 15,-6 6 0 1,-3 5 0-16,-3 4 0 0,2-5 0 15,0-3 0-15,6-7 0 16,8-12-2-16,10-18 2 16,14 1 0-16,5-17 0 15,6-10 2-15,4-11-2 16,6-6 0-16,1-12 0 15,2-3 0-15,-3 3 0 16,-6 6 0-16,-5 8 0 16,-5 6 0-16,-3 14 0 15,-16 21 0-15,0 0 0 16,-2 27 0-16,-9 1 0 15,5 3 0-15,4 3 0 16,4-4 0-16,10-5 0 0,11-12 0 16,15-9 0-16,7-10 0 15,11-8 0-15,3-10 0 16,3-1 0-16,-5-4 0 15,-3 4 0-15,-11 1 0 16,-9 12 0-16,-9 7 0 16,-16 14 0-16,-9 13 0 15,-13 11 0-15,-2 10 0 16,-5 8 0-16,0 4 0 15,3 4 0-15,-2-7-15 16,22 0-7-16,-9-22-13 16,28-1-8-16,-3-18 1 15,20-7-1-15</inkml:trace>
  <inkml:trace contextRef="#ctx0" brushRef="#br0" timeOffset="6462.6462">12727 1493 94 0,'9'-29'36'0,"5"9"2"16,-11 1-1-16,-3 19-32 15,1-15 0-15,-1 15 0 16,-6 27-1-16,-1 3 0 0,-5 2-1 15,2 10-2-15,-3 1 0 16,6 4-1-16,0-5-1 16,4-6-2-16,9-4-8 15,-5-21-25-15,21-6-2 16,-6-15-2-16,12-7 0 15</inkml:trace>
  <inkml:trace contextRef="#ctx0" brushRef="#br0" timeOffset="6616.6616">12813 1270 101 0,'-33'-58'36'16,"33"58"1"-16,-27-63-6 15,27 63-52-15,0 0-15 16,-3-66-1-16,3 66-2 0,0 0 3 15</inkml:trace>
  <inkml:trace contextRef="#ctx0" brushRef="#br0" timeOffset="6896.6896">13101 1122 87 0,'49'15'37'16,"-54"-1"2"-16,83 24 1 15,-25 3-27-15,-29 7-4 16,-43-19-3-16,-17 4-1 16,-10-8-3-16,8 1 0 15,20-10-1-15,13 0 0 16,15-2-1-16,14 1 0 15,12 3-1-15,7 1 1 16,1 4 0-16,0 0 0 0,-4 1 0 16,-7 0 0-16,-12 5 0 15,-14 0-1-15,-13 0-1 16,-13 0 0-16,-5-2-1 15,-10-5-1-15,2 0-7 16,-12-13-26-16,19-3-1 16,-5-14-1-16,20-7 0 15</inkml:trace>
  <inkml:trace contextRef="#ctx0" brushRef="#br0" timeOffset="7480.748">14674 1301 78 0,'0'-12'38'16,"0"12"0"-16,0 0 0 0,-14 21-20 15,-2 10-15 1,-3 13 0-16,-8 7-1 0,0-1-1 16,8-3-2-16,0-6-2 15,13 1-18-15,-2-17-17 16,15-7 1-16,-7-18-2 15,26 2 1-15</inkml:trace>
  <inkml:trace contextRef="#ctx0" brushRef="#br0" timeOffset="7936.7936">14735 1192 97 0,'0'0'35'15,"-9"-64"3"-15,9 64-3 16,0 0-36-16,-5-59-1 0,5 59-3 15,0 0 2-15,0 0-1 16,0 0 1-16,0 0 0 16,47 29 2-16,-5 22 0 15,0 11 3-15,-1 7 1 16,-9-7 2-16,-8 5 0 15,-9 0 1-15,-15-6 0 16,-5-11-1-16,-6-12 0 16,1-9-2-16,5-12 0 15,5-17-1-15,0 0 0 16,15-7-1-16,8-15 1 15,8-10-1-15,9-6 0 16,6-6 0-16,-46 44 1 16,54-51-2-16,-54 51 2 15,57-49-1-15,-57 49 0 0,52-40 0 16,-8 13 0-16,-1 17 0 15,-16 10-1-15,-2 21-1 16,-13 7-1-16,-3 15 0 16,-8 6-6-16,-5-8-17 15,16 2-14-15,-5-9 0 16,21-7 0-16,3-8-2 15</inkml:trace>
  <inkml:trace contextRef="#ctx0" brushRef="#br0" timeOffset="8591.859">16601 1345 103 0,'0'0'39'16,"0"0"1"-16,-5-50-3 16,-10 51-33-16,-21 6 0 15,0 12 0-15,-9 4-2 0,2 12 0 16,-7 7-1-16,9 6 1 15,6 1-2-15,7-1 0 16,10-2 0-16,13-5 0 16,10-9 0-16,11-11-1 15,8-12 0-15,9-10 1 16,6-11 0-16,5-12-1 15,2-11 2-15,4-10-1 16,-2-5 1-16,-48 50-1 16,45-61 2-16,-45 61-2 15,47-57 0-15,-47 57 0 16,39-51 0-16,1 16 0 15,-21 16-1-15,-2 23 1 16,-16 20-2-16,3 25 2 0,-18 19-1 16,-1 24 1-16,-5 7-1 15,1 6 1-15,1-5 0 16,-1-2-1-16,-3-10 2 15,2-4-2-15,-5-14 2 16,-1-6-1-16,-2-16 1 16,0-12-3-16,2-14 1 15,2-17-1-15,6-13-2 16,4-19-1-16,11-6-5 15,1-31-20-15,22-1-9 16,-3-22 2-16,19-3-1 16</inkml:trace>
  <inkml:trace contextRef="#ctx0" brushRef="#br0" timeOffset="9719.9718">17272 1357 107 0,'0'29'39'15,"-20"-1"1"-15,8 10-2 16,-7-9-35-16,0 1 0 16,-2 1-1-16,3 1-1 15,-1 4 0-15,4-2-1 16,0 2 0-16,5-2-1 15,-1-3 1-15,5-4-1 16,2-5 1-16,4-3-1 0,0-19 0 16,0 0 1-1,15-7-1-15,-6-14 2 0,7-4-1 16,3-11 1-16,2-3-1 15,3-12 1-15,4-4-1 16,2-5 2-16,-30 60-2 16,35-55 0-16,-35 55 1 15,25-50-1-15,-25 50 1 16,0 0-1-16,42-81 0 15,-13 53 0-15,-8 8-1 16,11 15 1-16,-8 5-1 16,13 10 1-16,4-2-1 15,6 3 1-15,-5-2 0 16,2 4-1-16,-1-2 1 0,-9-3 0 15,-7-1 1-15,-6-1-1 16,-10-4 1-16,-11-2 0 16,-5 12 0-16,-9-3 0 15,-12 6 0-15,-3 5 1 16,-6 5-2-16,-2 5 2 15,-1 5-2-15,5 2 0 16,5 2 0-16,10-2 0 16,9-5 0-16,11-3-1 15,9-8 0-15,13-8 0 16,8-8 1-16,10-11-1 15,2-6 0-15,2-12 1 16,3-8 0-16,-3-7 0 16,-5-6 0-16,-5-6 0 15,-9 3 0-15,-27 48 1 0,19-50 0 16,-19 50 0-16,0 0 1 15,14-62-2-15,-13 47 1 16,-3-8 0-16,-12 7-1 16,14 16 0-16,-18 6-1 15,18 12 1-15,-2 0-2 16,12 8 2-16,14-9-2 15,7-2 2-15,5-3 0 16,4-7 0-16,1-3 0 16,-1-7 0-16,-4-2 0 15,-6-2 0-15,-6-2 1 16,-8 0 0-16,-16 11 0 15,11-16-1-15,-11 16 1 16,-17 12-1-16,1 8 1 0,-5 7-1 16,-1 8 0-16,1 2 0 15,3 5 0-15,1 2 0 16,9-6 0-16,12-6 0 15,8-9-1-15,15-10 1 16,11-11 0-16,5-7 1 16,9-10-1-16,7-10 1 15,0-7 0-15,-2-11-1 16,-3-3 1-16,-8 0 0 15,-10 5 0-15,-7 4 0 16,-12 6 0-16,-11 11-1 16,-6 20 0-16,-9 2 0 15,-9 22 0-15,-3 10-1 16,1 2-1-16,-1 4 0 0,5 3-2 15,4-1 0-15,12-3-4 16,5-16-4-16,24 4-12 16,-12-21-11-16,26 2-3 15,-7-12-2-15,17 0 2 16</inkml:trace>
  <inkml:trace contextRef="#ctx0" brushRef="#br0" timeOffset="10306.0305">19000 1421 106 0,'-22'2'39'15,"10"14"1"-15,-12 6-3 16,1 2-33-16,1 6-1 16,3 3-1-16,1 3-1 15,1 2 0-15,5 1-1 0,4-5-1 16,1-4 1-16,2-3-1 15,5-8 0-15,0-4 0 16,0-15 0-16,0 0 1 16,14-4 0-16,-7-15 0 15,7-3 0-15,3-9 0 16,6-5 1-16,3-12-1 15,7-6 1-15,2-6-1 16,-35 60 0-16,43-59 0 16,-43 59 1-16,43-57-1 15,-43 57 1-15,0 0-1 16,69-83 0-16,-26 64 1 0,-14 12-1 15,4 21 0 1,-15 9 0-16,1 15 0 0,-13 3 0 16,2 7 0-16,-13-6-1 15,-9 1 0-15,-6-3-1 16,-6 2 1-16,-8-4-1 15,-8-1 1-15,-4-3 1 16,-6-2-1-16,4-5 1 16,1-5 0-16,4-6 0 15,7-5 0-15,7-7 1 16,10-3-1-16,6-2 1 15,13 1-1-15,-13 3 1 16,8 7-1-16,-1 8 1 16,-5 17 0-16,-6 9-1 15,-8 8-1-15,-2 9 0 0,-5 2-4 16,4 15-7-16,-11-21-17 15,18 11-10-15,-1-23-1 16,20-1 0-16</inkml:trace>
  <inkml:trace contextRef="#ctx0" brushRef="#br0" timeOffset="10846.0845">20151 1177 94 0,'0'0'39'0,"15"-22"1"15,-19 37-2-15,0 22-33 16,-6 16-4-16,-3 13 0 16,-8 11 0-16,6 4-1 15,1 2-3-15,6-18-4 16,19-4-20-16,-4-22-10 15,22-8-1-15,-2-16-2 16,20-10 2-16</inkml:trace>
  <inkml:trace contextRef="#ctx0" brushRef="#br0" timeOffset="16088.6087">20516 1184 85 0,'0'0'38'16,"0"0"0"-16,0 0 0 0,0 0-31 15,0 0-2-15,0 0 0 16,0 0-1-16,0 0-1 15,48-33-1-15,-48 33 0 16,55-15 0-16,-55 15-2 16,66-19 1-16,-66 19 0 15,71-18-1-15,-71 18 1 16,74-19-1-16,-74 19 1 15,71-16 0-15,-71 16-1 16,59-10 1-16,-59 10 0 16,0 0-1-16,52 8 2 15,-52-8-1-15,-7 33-1 16,0 17 0-16,-6 13 1 15,-13 2-1-15,3 3 0 0,-8 5 0 16,4 7 0-16,-8-5-1 16,13-15 0-16,1-12 0 15,7-9 0-15,3-10-2 16,6-6-1-16,6-6-3 15,-1-17-8-15,15-3-22 16,-11-12-4-16,14 3 1 16,-9-9-1-16</inkml:trace>
  <inkml:trace contextRef="#ctx0" brushRef="#br0" timeOffset="36380.6376">22130 1327 69 0,'11'-8'35'16,"-11"8"1"-16,9-12 0 16,-9 12-29-16,0 0-1 15,0 0 1-15,0 0 0 16,0 0-1-16,0 0-1 15,-51-37-2-15,16 41 0 16,-11 11 0-16,-7 8-1 16,-9 12-1-16,-3 8 1 0,-2 6-2 15,4 6 2-15,13 0-2 16,12-1 1-16,14-8-1 15,15-6 1-15,16-10-1 16,18-8 0-16,17-10-1 16,14-13 1-16,12-12 0 15,6-11 0-15,1-10 0 16,-3-7 0-16,-10-7 1 15,-8 0-1-15,-13-2 0 16,-14 3 0-16,-13 3 0 16,-8 7 0-16,-11 9 1 15,-2 7-2-15,-4 14 1 16,-3 14 0-16,-4 14-1 15,1 9 1-15,1 10-1 0,4 4 1 16,4 5-3-16,6-1 0 16,13-1-5-16,2-16-7 15,26 0-22-15,0-18 0 16,21-2 0-16,1-14-3 15</inkml:trace>
  <inkml:trace contextRef="#ctx0" brushRef="#br0" timeOffset="36754.675">22782 1407 95 0,'-31'15'37'16,"-9"4"1"-16,7 11-1 15,-15 5-33-15,10 1-1 16,1 2 0-16,6 1 0 0,5-3-2 15,8-2 0-15,8-7 0 16,7-6 0-16,9-8 0 16,7-11-1-16,7-12 1 15,10-8-1-15,8-9 1 16,0-6 0-16,1-5 1 15,2-6-1-15,-3 0 0 16,-3 3 0-16,-4 6-1 16,-9 4 1-16,-6 9-1 15,-2 9 0-15,-14 13 0 16,9 15-1-16,-7 11-1 15,-2 5 0-15,2 9-1 16,-1 3-1-16,13 5-4 16,-4-14-13-16,23 6-16 0,0-14 1 15,18-6-2-15,6-13 0 16</inkml:trace>
  <inkml:trace contextRef="#ctx0" brushRef="#br0" timeOffset="37137.7133">23413 1351 110 0,'-46'2'40'16,"-14"7"0"-16,8 15-2 16,2 4-35-16,2 5 0 15,11 5-2-15,11-4 1 16,12-4-1-16,16-3 0 0,14-7 0 15,18-10 0-15,12-10 0 16,14-14 0-16,8-10 0 16,3-11 0-16,-71 35-1 15,80-51 1-15,-80 51 1 16,76-71-3-16,-76 71 2 15,69-76-2-15,-69 76 2 16,52-75-1-16,-52 75 2 16,34-53-1-16,-34 53-1 15,-14-11 2-15,-7 22 0 16,-10 18-2-16,-8 18 0 15,-1 30-2-15,4 15-3 16,14 7-5-16,26 1-16 16,19-41-14-16,32-10-1 0,3-13-2 15,15-3-1-15</inkml:trace>
  <inkml:trace contextRef="#ctx0" brushRef="#br0" timeOffset="38093.809">1005 3449 92 0,'2'-21'35'0,"-2"21"1"16,3-23-8-16,-3 23-19 15,-5 16-2-15,4 10-5 16,-6 10 1-16,1 12-2 15,-4 12 0-15,-2 7-2 16,1 3 0-16,-2-2-1 16,5-1-3-16,-4-23-16 15,16-5-15-15,-3-25 0 16,15-14-1-16,-2-27 0 15</inkml:trace>
  <inkml:trace contextRef="#ctx0" brushRef="#br0" timeOffset="38565.8562">1009 3079 94 0,'-32'-13'36'0,"-2"4"-1"16,14 17 0-16,3-2-30 15,14 7-4-15,12 3-4 16,9-6-3-16,24 12-3 15,-2-13-3-15,23 18-1 16,-7-15 1-16,19 17 1 16,-15-9 5-16,5 10 3 15,-6 4 4-15,-20 0 5 16,-1 17 3-16,-21-5 2 0,-1 19 1 15,-24-8 0-15,7 19-3 16,-18-7-1-16,6 5-1 16,-8-11-1-16,5 0-2 15,-1-17 1-15,10-8-1 16,3-18-2-16,4-20 1 15,19-19-1-15,4-16 0 16,5-15 0-16,7-7-2 16,-1-9 1-16,3 0 0 15,-1-2 0-15,-3 10-1 16,-5 12 0-16,-9 16 1 15,-2 16-1-15,-5 14 0 16,-1 20-1-16,0 11-2 16,0 16 0-16,1 4-3 0,20 19-12 15,-3-12-18-15,23 6-3 16,3-18 0-16,24-2-1 15</inkml:trace>
  <inkml:trace contextRef="#ctx0" brushRef="#br0" timeOffset="39406.9403">2918 3529 83 0,'2'-19'36'0,"-2"19"0"16,0 0-1-16,0 0-32 0,-14 27 2 15,8 7-2 1,-5 7 1-16,3 13-3 0,-2 5 2 15,0 8-1-15,0 3 0 16,1 0 0-16,4-7-1 16,0-7 1-16,0-11-1 15,4-10 0-15,0-12 0 16,1-13 1-16,0-10-1 15,6-30 0-15,0-8 1 16,2-9-1-16,1-11 0 16,1-10 0-16,1-12-1 15,4-5 0-15,0-5 0 16,3 1 0-16,1 7-1 15,2 8 0-15,3 7 0 16,3 12 0-16,1 14 1 0,4 13 0 16,4 17-1-16,1 11 1 15,4 9 0-15,0 8-1 16,-1 12 1-16,-1 3 0 15,-9 9 0-15,-7 4-1 16,-6 4 1-16,-13 5 0 16,-11 1 0-16,-8-2 0 15,-10-1 1-15,-7-2-2 16,-6-2 1-16,-5-6 1 15,2-2-2-15,-2-8 1 16,5 0 0-16,0-1 0 16,5 5 0-16,5 4 0 15,-1 10 0-15,5 10 0 16,-3 13 0-16,2 8 0 0,-3 11-1 15,-2 1-2-15,5 5 0 16,-6-15-4-16,15 6-15 16,-5-28-14-16,18-10 0 15,0-31-2-15,18-14 0 16</inkml:trace>
  <inkml:trace contextRef="#ctx0" brushRef="#br0" timeOffset="39859.9856">3499 3695 94 0,'-7'18'38'0,"7"10"-2"16,0-12 1-16,14-1-31 15,6-9-4-15,12-6-1 16,5-8 1-16,11-9-1 16,2-8 0-16,2-7 1 15,-1-6-1-15,-4 0 0 16,-7-6 0-16,-11 2 0 15,-11 2 0-15,-12 3 0 16,-13 7 1-16,-9 7-1 16,-11 13 0-16,-8 11 0 15,-6 12 1-15,-3 14-2 16,-3 16 2-16,7 8 0 15,-1 7-1-15,10 6 0 16,8-1 0-16,11-4-1 0,12-5 1 16,15-13-1-16,13-13-2 15,14-11 0-15,15-15-1 16,9-16-1-16,13-8-3 15,3-14-2-15,4 3-6 16,-13-20-18-16,10 9-3 16,-20-10 0-16,0 16 1 15</inkml:trace>
  <inkml:trace contextRef="#ctx0" brushRef="#br0" timeOffset="40362.0358">4391 3530 97 0,'-11'29'34'0,"-16"-4"1"16,7 20 1-16,-5-6-28 15,6 10-3-15,1-2-1 16,4-2-1-16,5-5-2 0,4-4 1 15,3-7-1-15,4-11 0 16,-2-18-1-16,14 3 1 16,-3-18-1-16,4-13 1 15,2-8 0-15,0-8 0 16,2-5-1-16,-3-4 2 15,0-6-2-15,-3 8 2 16,0 4-2-16,-2 5 1 16,-3 9-1-16,0 8 1 15,2 6-1-15,0 10 0 16,4 7-1-16,2 2 0 15,8 5-1-15,4-1 0 16,9 2-2-16,2-5-2 16,12 3-1-16,-5-11-2 0,13 6-3 15,-13-13-1-15,9 9 3 16,-17-10 3-16,0 5 5 15,-11 1 3-15,-12 1 3 16,-5 13 4-16,-10-5 2 16,-9 25 3-16,-12-8-2 15,7 20-4-15,-8 1-2 16,3 8-2-16,-3 5 0 15,7 2-1-15,1 0 0 16,4-4-2-16,8-7-1 16,3-10-2-16,10-5-4 15,0-26-10-15,18 5-15 16,-10-24-5-16,11-2 0 0,-11-20-1 15</inkml:trace>
  <inkml:trace contextRef="#ctx0" brushRef="#br0" timeOffset="40528.0524">4977 3142 107 0,'-22'-45'35'0,"11"26"3"16,-7-2-2-16,18 21-33 16,0 0-2-16,0 0-4 15,27 22-4-15,-5-20-15 16,22 20-13-16,-1-9 0 15,16 11-2-15,-2-9 0 16</inkml:trace>
  <inkml:trace contextRef="#ctx0" brushRef="#br0" timeOffset="40872.0868">5616 3297 115 0,'-15'22'39'0,"-19"-8"0"16,8 22-3-16,-12-9-33 15,1 9 1-15,-1 4-2 16,3 6 0-16,2 3 1 15,4 0-3-15,8-1 2 16,9-5-2-16,10-7 1 16,13-8-1-16,11-17 0 15,12-10 0-15,10-13 0 16,6-15 0-16,4-8-1 15,0-13 2-15,-3-5-1 16,-7-4 0-16,-12-3-2 0,-11 2 2 16,-12 7-2-16,-12 10 0 15,-10 12 0-15,-11 12-2 16,-5 17 0-16,-7 8-1 15,8 22-5-15,-6-11-10 16,23 23-13-16,-5-13-4 16,24 3 1-16,2-16-1 15</inkml:trace>
  <inkml:trace contextRef="#ctx0" brushRef="#br0" timeOffset="41380.1375">6241 3434 90 0,'0'0'38'0,"0"0"0"16,0 0 1-16,-23-3-21 16,11-2-13-16,-5-3 0 15,0 1-2-15,-8 0 0 16,-2 6 0-16,-12 6-1 15,-1 7 0-15,-7 8 0 16,1 11-1-16,-6 7 1 16,6 6-2-16,3 1 1 15,9 2-1-15,13-2 0 16,16-8 0-16,15-7 0 15,21-14 0-15,17-12 1 16,17-14-1-16,16-13 2 0,13-12-2 16,4-12 0-16,3-9 0 15,-5-10 0-15,-8-4 0 16,-9-7 0-16,-12-2 0 15,-17 2 0-15,-17 4 0 16,-13 10 0-16,-14 10 0 16,-13 20 0-16,-14 23 0 15,-9 24 0-15,-8 30 0 16,-6 24 0-16,-2 18 0 15,2 11 0-15,11 6 0 16,13-3-2-16,12-12-7 16,28-2-8-16,-2-38-6 15,39-1-4-15,-5-38-9 16,29-6-5-16,-3-21 1 0,16-6 1 15</inkml:trace>
  <inkml:trace contextRef="#ctx0" brushRef="#br0" timeOffset="42047.2043">7902 3105 106 0,'0'0'39'16,"0"0"0"-16,15-16-1 0,14-1-32 16,18-5-5-16,14-1-1 15,5 3 1-15,6 3-1 16,-5 4 1-16,-7 8 0 15,-11 9 0-15,-15 10 0 16,-15 8 1-16,-20 10 0 16,-17 12 0-16,-16 7 0 15,-11 10 1-15,-10 5-1 16,-5 6 0-16,0-2 0 15,5-6-1-15,11-5 2 16,11-7-3-16,19-10 0 16,17-12 0-16,22-11 0 15,15-14-2-15,18-8 0 16,11-9-1-16,10-3-3 0,1-11-2 15,10 8-12-15,-20-20-7 16,8 18-13-16,-23-10 1 16,0 14-1-16,-16-8 2 15</inkml:trace>
  <inkml:trace contextRef="#ctx0" brushRef="#br0" timeOffset="42705.27">10012 3156 101 0,'-30'2'39'16,"-14"0"0"-16,5 20-2 15,-7 3-34-15,1 11 0 16,-3 3-2-16,8 1 1 16,4 1-1-16,10-1 0 15,13-7 0-15,10-8-1 16,16-9 1-16,15-10-1 15,8-5 0-15,9-2 0 16,0-2 1-16,-2 0-1 16,-5 0 0-16,-5 6 1 15,-13 5-1-15,-10 8 0 0,-14 6 1 16,-7 6-1-16,-8 3 1 15,-9 3-2-15,1 1 1 16,-1-4-2-16,7-2-1 16,5-12-2-16,13-1-6 15,3-16-13-15,37-15-14 16,2-11-1-16,25-2 1 15,-1-13 1-15</inkml:trace>
  <inkml:trace contextRef="#ctx0" brushRef="#br0" timeOffset="43033.3029">10509 3241 106 0,'0'0'39'0,"-26"-2"0"16,2 26 0-16,-14 3-35 0,3 10 0 16,1 2-2-16,5 7 0 15,7 0 0-15,10 0-1 16,13-5 0-16,14-9 0 15,15-11-1-15,12-11 0 16,12-12 0-16,6-11 1 16,4-9-2-16,-1-12 2 15,-8-6-1-15,-8-3 0 16,-16-6-1-16,-15 3 1 15,-16 2-1-15,-16 7 0 16,-13 5 0-16,-9 7-2 16,-4 9 0-16,-3 2-3 15,11 20-9-15,-4-12-10 16,26 16-13-16,0-10 0 0,27 11-2 15,7-10 1-15</inkml:trace>
  <inkml:trace contextRef="#ctx0" brushRef="#br0" timeOffset="43436.3432">12011 3168 100 0,'0'0'38'15,"0"0"1"-15,5 18-2 16,-17 9-34-16,4 11-1 16,-3 8 0-16,-2 8-2 15,-3 6 1-15,1 1-2 16,-1-3 0-16,6-13-3 0,8-4-7 15,-2-27-23-15,23-10-4 16,-1-27 1-16,19-4-2 16</inkml:trace>
  <inkml:trace contextRef="#ctx0" brushRef="#br0" timeOffset="43592.3588">12108 2773 100 0,'-39'-17'38'16,"9"16"-3"-16,7 1-2 15,12-5-42-15,22 4-25 16,12-14-4-16,24 0 1 16,6-13-2-16</inkml:trace>
  <inkml:trace contextRef="#ctx0" brushRef="#br0" timeOffset="43817.3813">12700 2364 103 0,'-16'38'38'16,"-13"4"1"-16,6 22 0 15,-5 6-36-15,2 16 0 16,-1 7-1-16,5 7 0 16,0 3-1-16,5-5 0 15,0-1-3-15,3-14-3 16,6-1-5-16,-4-30-20 15,14 1-8-15,-8-27 0 16,15-7-1-16</inkml:trace>
  <inkml:trace contextRef="#ctx0" brushRef="#br0" timeOffset="43975.397">12382 3178 111 0,'-15'-18'39'0,"-7"-7"2"16,22 25-3-16,-5-23-32 15,27 10-4-15,19-4-3 16,13-7-3-16,31 10-15 15,6-25-18-15,32 7-4 16,-2-12 2-16,15 6-4 16</inkml:trace>
  <inkml:trace contextRef="#ctx0" brushRef="#br0" timeOffset="44560.4556">14075 2524 86 0,'19'-36'38'15,"-12"3"-1"-15,6 24 2 0,-13 9-33 16,-4 22-2-16,-5 15 0 15,-4 18 0-15,-4 14-1 16,-1 11 1-16,-5 7-2 16,2 7 2-16,-2-4-2 15,6-3 0-15,4-8 0 16,4-12-2-16,8-17 1 15,4-7 0-15,8-15-1 16,5-16 1-16,6-14-1 16,1-14 1-16,1-11 0 15,5-8-1-15,-1-7 1 16,-1-5 0-16,1 0-1 15,-3 3 1-15,-2 7-1 16,-3 10 0-16,-4 10 1 0,-1 9-1 16,-2 16 0-16,-3 12 1 15,-3 10-2-15,-2 12 1 16,1 6-1-16,-2 2-1 15,7 5-2-15,3-9-1 16,12-2-5-16,0-23-7 16,26 7-11-16,-7-34-10 15,22 2 0-15,-5-25-1 16,8-1 2-16</inkml:trace>
  <inkml:trace contextRef="#ctx0" brushRef="#br0" timeOffset="44936.4932">14900 3042 92 0,'-18'-28'39'0,"-2"19"2"16,-17-6-2-16,5 17-19 0,-9 4-16 15,0 8 0-15,0 8-1 16,3 9-1-16,-1 5 0 16,9 6-1-16,7 1 0 15,7 2 0-15,11-3-1 16,11-7 0-16,10-7 0 15,6-8 0-15,11-16 1 16,3-11-1-16,3-11 0 16,5-9 0-16,-2-7 1 15,-3-7-1-15,-2-1 0 16,-4-1 1-16,-5 6-1 15,-6 5 0-15,-4 9 0 16,-10 9 0-16,-8 14 0 0,0 0 0 16,-8 29 0-16,-5 3-1 15,-2 12-2-15,0 2 1 16,5 6-3-16,4-4-1 15,17 3-7-15,2-24-6 16,33 6-5-16,-3-34-8 16,27 4-6-16,-1-23 0 15,14-3 2-15</inkml:trace>
  <inkml:trace contextRef="#ctx0" brushRef="#br0" timeOffset="45259.5254">15593 2902 117 0,'-31'-12'40'0,"3"18"1"0,-16-2-2 15,6 13-36-15,2 8-1 16,7-5-2-16,10 9 1 16,11-5-1-16,13-2 0 15,12-1 0-15,12-2 0 16,8-3 0-16,6-4 0 15,0 2 0-15,-6-1 1 16,-3 1-1-16,-8 3 0 16,-12 6 0-16,-13 3 0 15,-13 2 1-15,-8 5-1 16,-9 2 1-16,-6 2-2 15,-4-2 0-15,2 1-2 16,-2-9-2-16,16 8-9 16,-9-25-9-16,26 14-9 15,6-24-8-15,0 0 0 0,27-12-1 16</inkml:trace>
  <inkml:trace contextRef="#ctx0" brushRef="#br0" timeOffset="45807.5803">16933 2738 100 0,'-18'-4'38'16,"18"4"1"-16,18-14-4 16,16 0-36-16,20-4 2 15,12 2-2-15,8-1 3 0,5 6-1 16,-1 2 0-16,-6 10 1 15,-13 6 0-15,-12 11 2 16,-13 8-1-16,-14 15 1 16,-18 5-1-16,-13 12 0 15,-11 6-1-15,-8 8 1 16,-8 5-1-16,-5 3-3 15,0 2 0-15,3-12-3 16,6 2-1-16,5-20-12 16,29 9-13-16,-1-27-9 15,27-4-1-15,4-24-3 16,21-4 2-16</inkml:trace>
  <inkml:trace contextRef="#ctx0" brushRef="#br0" timeOffset="46349.6345">18268 3224 93 0,'0'0'37'0,"21"15"1"16,-4-19-1-16,14-1-36 15,11-4 0-15,7-5 0 16,2-2 1-16,1-6 0 15,-4-2-1-15,-2-4 1 16,-9-1 0-16,-8-1 0 16,-17 0 0-16,-7 4 0 15,-12-1 0-15,-10 8 0 16,-11 5 0-16,-7 9-1 15,-8 7 1-15,-4 10-1 16,-4 10 0-16,3 7 0 16,4 3-1-16,8 9 1 15,11 1-1-15,11 4 0 0,17-3 0 16,12-3 0-16,18-2-2 15,10-9 0-15,12 1-2 16,4-16-5-16,19 4-11 16,-14-27-12-16,18 7-6 15,-12-21-1-15,5 0-1 16</inkml:trace>
  <inkml:trace contextRef="#ctx0" brushRef="#br0" timeOffset="46679.6674">19393 2420 71 0,'-9'-23'36'0,"9"23"1"16,-22-10 0-16,18 31-30 16,-19 8-1-16,5 20 2 15,-7 8-3-15,2 19 1 16,-5 6-2-16,2 8-1 15,0 0 0-15,1 1-1 16,7-6-1-16,-1-5-3 16,10-8-2-16,3-19-5 15,18 4-12-15,-8-33-16 16,25-3 0-16,-2-27-3 15,15-3 3-15</inkml:trace>
  <inkml:trace contextRef="#ctx0" brushRef="#br0" timeOffset="47055.705">19368 2987 105 0,'0'0'37'0,"0"0"2"16,14 27-4-16,7-23-34 15,15 0 0-15,4-2 0 16,11-6 1-16,4-2-1 15,2-5 0-15,-1-5 0 16,-5 0 0-16,-7-3 0 0,-8-1-1 16,-11-5 1-16,-9 3 0 15,-12 0 0-15,-8 4 0 16,-12 4 1-16,-9 8 0 15,-12 6-1-15,-4 11 1 16,-8 8-1-16,-3 8 0 16,0 8 1-16,2 6-2 15,9 1 1-15,10-2-2 16,15-2 0-16,15-6 0 15,20-3-2-15,20-13-1 16,21-6-3-16,9-13-3 16,30 6-10-16,-11-27-12 15,26 9-5-15,-10-18 0 16,6 6 0-16</inkml:trace>
  <inkml:trace contextRef="#ctx0" brushRef="#br0" timeOffset="47250.7245">20384 2845 107 0,'-54'3'39'16,"4"21"2"-16,-9-6-2 15,21 15-33-15,-3 0-4 16,11 1 0-16,14-4-2 16,16 0 0-16,21-3-1 15,19-12-1-15,23-3-3 16,11-12-3-16,22 5-10 15,-5-32-13-15,18 8-7 16,-13-24 1-16,6 2-3 16</inkml:trace>
  <inkml:trace contextRef="#ctx0" brushRef="#br0" timeOffset="47443.7438">21063 2362 106 0,'-36'47'40'15,"-14"4"1"-15,11 24-1 16,3 1-37-16,-5 7-1 15,7 3-2-15,6-4 1 16,5-2-3-16,3-10-1 16,15 5-11-16,-10-28-18 15,22 5-7-15,-10-22 0 16,12-3-1-16</inkml:trace>
  <inkml:trace contextRef="#ctx0" brushRef="#br0" timeOffset="48535.8531">20638 2891 94 0,'-11'-14'39'16,"26"14"-1"-16,6-13 0 15,20 5-29-15,6-4-8 16,10 0 1-16,5 3 0 15,2 5 0-15,-6 1 0 16,-6 8 0-16,-13 7 0 16,-9 9-1-16,-16 3 0 15,-12 6 0-15,-9 4 0 0,-8 0 0 16,-5 7 0-16,-4-6-1 15,1 1 0-15,-2-2 0 16,8-7 0-16,4-3 0 16,5-7 0-16,8-17-1 15,3 11 1-15,9-20-1 16,10-6 1-16,4-10 0 15,6-7 0-15,3-4-1 16,2-4 1-16,0-1 0 16,-4-4 1-16,-4 6-1 15,-4 3 0-15,-5 8 1 16,-4 3-1-16,-1 8 0 15,-1 5 1-15,1 5-1 16,5 6 0-16,-1 7 0 0,4-3 1 16,4 5-1-16,2-2 0 15,0 3 1-15,-2-3-1 16,-3 2 0-16,-5-3 0 15,-4-2 1-15,-4 4-1 16,-11-7 0-16,-3 13 0 16,-8-6 0-16,-7 6-1 15,-5 4 1-15,-5 7 0 16,-3-2 0-16,-1 8 0 15,4 1 0-15,4 5 0 16,8 3 0-16,9-5 0 16,7 0-1-16,12-5 1 15,8-9-1-15,9-11 1 16,4-9-1-16,0-10 1 15,2-12 0-15,-2-6 0 0,-4-8 0 16,-5-5 0-16,-9-1 0 16,-4-3 0-16,-5 8 1 15,-6-2-1-15,-2 8 1 16,-3 4-1-16,2 7 1 15,1 7-1-15,2 13 1 16,0 0-1-16,18 11 1 16,-2 2-1-16,5 2 0 15,3 2 1-15,4 0-1 16,-3 2 1-16,1-4 0 15,-5 1-1-15,-4 4 1 16,-6 0 0-16,-8 6-1 16,-6 0 1-16,-6 4-1 15,-5-1 1-15,-5 1-1 0,3-2 0 16,-1-3 0-16,4-4 0 15,4-7-1-15,9-14 1 16,0 0 1-16,29-13-1 16,-2-9 0-16,8-6 1 15,7-3-1-15,5-6 1 16,1 2-1-16,-1 3 1 15,-7 6-1-15,-10 6 1 16,-9 11 0-16,-11 10-1 16,-11 12 2-16,-8 10-2 15,-6 5-2-15,-2 5 0 16,0 4 0-16,9 2-2 15,6-8-2-15,21 7-8 16,0-27-5-16,33 12-3 0,-9-30-4 16,30 12-5-16,-10-26-6 15,14 4 1-15,-11-19 3 16</inkml:trace>
  <inkml:trace contextRef="#ctx0" brushRef="#br0" timeOffset="48820.8816">22621 2877 122 0,'-43'-16'38'0,"6"22"1"16,-15-5 0-16,13 10-36 15,2 8-2-15,12-1 0 16,11 5-1-16,17-4 0 16,19-1 1-16,11 1-1 15,10-4 0-15,5 2 0 0,-2-4 1 16,0 2 0-1,-9 1 0-15,-11 0-1 0,-17 4 1 16,-9 3 0-16,-14 4 0 16,-9 2-1-16,-6 3-1 15,-6-2-1-15,3 5-5 16,-8-13-9-16,23 14-7 15,-14-29-6-15,26 9-11 16,-5-20 0-16,10 4-1 16,16-18 1-16</inkml:trace>
  <inkml:trace contextRef="#ctx0" brushRef="#br0" timeOffset="49262.9258">23678 3071 103 0,'-2'-23'39'16,"6"8"1"-16,-16-6-1 15,12 21-32-15,-16-10-2 16,-3 20-1-16,-4 6-2 15,-1 12 0-15,-3 6-1 16,1 8 0-16,4 3-2 16,3 1-1-16,12 2-4 15,3-16-8-15,23 8-14 16,-5-26-11-16,19 0 1 15,-4-24-2-15,12-1 2 16</inkml:trace>
  <inkml:trace contextRef="#ctx0" brushRef="#br0" timeOffset="49745.9741">23627 2690 117 0,'-16'-25'38'16,"0"3"1"-16,16 22-3 15,0 0-37-15,28 6 1 16,2 9-2-16,4 1 1 15,7 8 0-15,2 7 1 16,4 6-1-16,-4 4 1 16,-6 0 0-16,-11 3 0 15,-5-1 1-15,-9-1 1 16,-12-1 0-16,-5-7 1 15,-9-2-1-15,-2 2 2 16,-3-8-1-16,3 2 0 0,0-5-1 16,6-2 0-16,4-5 0 15,6-2-1-15,0-14 0 16,19 4-1-16,3-14 1 15,5-8-1-15,7-4 2 16,6-8-2-16,3-6 0 16,5-4 0-16,0 2 0 15,-3 0 0-15,-4 9 0 16,-4 5 0-16,-8 7 0 15,-7 13 0-15,-10 12 0 16,-8 14 0-16,-8 10 0 16,-6 11 0-16,0 6 0 15,3 0-7-15,9 8-10 16,-6-21-5-16,27 11-4 15,-9-30-9-15,23 2-6 0,-1-20-2 16,13-1 3-16</inkml:trace>
  <inkml:trace contextRef="#ctx0" brushRef="#br0" timeOffset="50566.0561">1099 4831 95 0,'6'-17'39'0,"-13"-1"0"16,7 18-1-16,0 0-34 16,-14 20 0-16,5 10-3 0,1 16 1 15,-2 14-1-15,-2 15-1 16,-1 12 0-16,-1 11 0 15,-1 9-1-15,-4-5 0 16,7 2 0-16,-3-14-3 16,6-6-5-16,-3-32-20 15,15-6-7-15,-1-32-1 16,14-13-1-16</inkml:trace>
  <inkml:trace contextRef="#ctx0" brushRef="#br0" timeOffset="50786.0781">808 5397 109 0,'-28'2'37'16,"17"13"2"-16,11-15-9 16,0 0-26-16,31 6-1 15,17-20-1-15,21-11-3 16,12-15 1-16,12-8-4 15,8-14 0-15,10-6-4 16,-5-18-3-16,13 11-21 16,-30-9-3-16,-3 10 0 15,-24-3 0-15</inkml:trace>
  <inkml:trace contextRef="#ctx0" brushRef="#br0" timeOffset="51169.1164">1848 4483 98 0,'-23'12'35'0,"-14"4"2"15,13 22-1-15,-20 5-26 0,15 14-4 16,0 8-2-16,5 9-1 15,-1 3 0-15,6 8-1 16,-3 2 0-16,5 1 0 16,-1-8 0-16,3-2-2 15,2-12 2-15,5-7-2 16,6-14 0-16,2-10 0 15,5-17 1-15,6-17-1 16,11-11 0-16,2-13 0 16,6-8 0-16,2-6 0 15,0 0 1-15,2-1 0 16,-8 8-1-16,-1 7 1 15,-7 15-1-15,-4 11 1 0,-8 18-1 16,-2 10 0-16,-5 11-1 16,-1 5 0-16,3 7-1 15,4 0 0-15,8-2-3 16,4-16-3-16,20-1-8 15,-7-33-6-15,28 5-6 16,-7-32-7-16,17-2-2 16,-7-19-1-16,5 1 2 15</inkml:trace>
  <inkml:trace contextRef="#ctx0" brushRef="#br0" timeOffset="51530.1525">2246 5256 106 0,'-25'29'39'0,"-2"-5"2"0,16 8-3 16,2-11-30-16,18-2-6 15,14-12-1-15,17-7 0 16,11-9 0-16,10-9 0 16,10-5 0-16,-4-7-1 15,-3 0 1-15,-6-1 0 16,-14 2 0-16,-14 4-1 15,-20 4 1-15,-18 7-1 16,-15 7 1-16,-15 8-1 16,-10 8 1-16,-10 13 0 15,-5 7-1-15,1 9 1 16,4 6 0-16,11 5 0 15,10-1-1-15,12 0 0 16,16-6 0-16,17-7-1 16,19-7-2-16,19-13-2 0,26 0-8 15,1-29-8-15,35 13-5 16,-3-26-10-16,27-1-5 15,1-14 0-15,17 0 1 16</inkml:trace>
  <inkml:trace contextRef="#ctx0" brushRef="#br0" timeOffset="58145.814">4238 5138 77 0,'6'-11'34'0,"-6"11"2"16,8-16-1-16,-8 16-30 15,0 0-3-15,0 0 0 16,-23 8 3-16,4 11-2 15,-4 7 3-15,-2 11-4 16,-5 7 2-16,3 5-2 16,0 1 2-16,9 2-3 15,9-6 0-15,12-5-1 16,11-10 0-16,13-12 0 15,12-16 0-15,5-12 0 16,7-14 0-16,-2-9 0 0,-3-11 0 16,-9-4 1-16,-9-3-1 15,-11 1 0-15,-12 5-1 16,-12 2 1-16,-8 11-2 15,-7 7 1-15,1 9-2 16,-6 7 0-16,9 9-1 16,-1 0-5-16,22 15-17 15,-3-16-11-15,18 26 1 16,5-17-1-16,16 2 2 15</inkml:trace>
  <inkml:trace contextRef="#ctx0" brushRef="#br0" timeOffset="58530.8525">4843 5128 90 0,'-16'-6'37'16,"-5"4"1"-16,2 14 0 16,-13-1-34-16,6 13 1 15,-3 5-1-15,4 10-1 16,3 0 0-16,7 6-1 15,1-2-1-15,11-3 1 16,8-6-1-16,10-9 0 16,11-13-1-16,11-13 1 15,8-13 0-15,6-10-1 16,4-10 1-16,-2-5-1 15,-1-5 1-15,-5-2-1 16,-5 2-1-16,-8 6 1 16,-11 10 0-16,-7 8 0 0,-16 20 1 15,0 0-1-15,0 0 0 16,-4 35 0-16,-9 0 1 15,3 3-2-15,4 4 1 16,4-2-4-16,12-2 0 16,5-16-3-16,22-2-9 15,1-32-21-15,30-2 0 16,1-24 0-16,15-1-2 15</inkml:trace>
  <inkml:trace contextRef="#ctx0" brushRef="#br0" timeOffset="58718.8713">5789 4661 89 0,'-25'-3'37'0,"2"29"-1"16,-11 14 1-16,6 22-31 16,-6 9-2-16,1 11-3 15,5 4 0-15,4-1-2 16,10-5-1-16,5-13-6 15,19-3-27-15,-6-23-1 16,12-5-2-16,-6-21 0 16</inkml:trace>
  <inkml:trace contextRef="#ctx0" brushRef="#br0" timeOffset="58908.8903">5471 5106 101 0,'-29'-16'37'0,"11"14"3"0,6-2-3 16,12 4-35-16,24 5 0 15,13-5-2-15,16-2-3 16,15-8-1-16,12 9-7 16,1-16-26-16,16 10 1 15,-12-8-2-15,0 8 0 16</inkml:trace>
  <inkml:trace contextRef="#ctx0" brushRef="#br0" timeOffset="59523.9518">5981 5180 101 0,'-25'28'38'0,"3"-12"1"16,21 3-3-16,14-11-34 0,8-3-1 16,9-6-1-16,10-6 0 15,7-2 0-15,1-6 0 16,3-6-1-16,-6-2 3 15,-8-2-3-15,-8-3 1 16,-13 1-1-16,-12 1 2 16,-12 5-2-16,-10 5 2 15,-9 7-1-15,-8 10 0 16,2 7 1-16,-5 9-1 15,6 7 2-15,4 8-2 16,9 1 1-16,8 3 0 16,12-5 0-16,17-6 0 15,12-6 0-15,11-8-1 16,16-8 1-16,5-10 0 0,5-4 0 15,5-5 0-15,-5-2 0 16,-6-2-1-16,-9 5 1 16,-12 2-1-16,-9 8 1 15,-11 8-1-15,-13 11-1 16,-13 7 1-16,-7 10-1 15,-3 6 1-15,0 4-1 16,-4 4 1-16,4 0-1 16,-2-4 2-16,8-10-1 15,5-9 1-15,5-12 0 16,0-10 0-16,13-18 0 15,2-7 1-15,1-12 0 16,4-5-1-16,1-7 1 16,0-4-1-16,2 4 0 0,1 1 0 15,-3 6-1-15,-1 6 0 16,2 7-3-16,0 3-1 15,8 13-5-15,-6-8-7 16,24 25-10-16,-15-11-14 16,24 14 1-16,-7-10-2 15,23 15 2-15</inkml:trace>
  <inkml:trace contextRef="#ctx0" brushRef="#br0" timeOffset="60700.0693">7997 4414 63 0,'-22'12'35'0,"-15"11"0"16,-3 28 0-16,-19 15-24 15,6 24-2-15,-10 5-1 16,7 16-2-16,3-1-1 16,12 1-2-16,14-11-1 15,15-17-5-15,26-11-3 0,8-29-24 16,37-10-8-16,7-21 0 15,22-11-1-15</inkml:trace>
  <inkml:trace contextRef="#ctx0" brushRef="#br0" timeOffset="61251.1245">8302 5077 73 0,'-1'-27'35'16,"4"9"1"-16,-7-4 0 15,4 22-29-15,0-23-4 16,0 23 0-16,0 0 0 16,-5 20-1-16,2 4 2 15,0 11-2-15,-1 7 1 0,0 11-1 16,2 2 1-16,-1 1-2 15,5-2 2-15,0-2-1 16,5-10-1-16,4-9 0 16,3-13 0-16,7-13 1 15,1-16-1-15,10-12 0 16,2-15-1-16,5-7 1 15,0-11-2-15,-3-6 2 16,2 1-3-16,-6-2 1 16,0 7-3-16,-11 4 1 15,-2 18-4-15,-9 3-1 16,6 26-9-16,-16 3-20 15,14 5 2-15,-14-5-1 16,19 31 1-16</inkml:trace>
  <inkml:trace contextRef="#ctx0" brushRef="#br0" timeOffset="61680.1673">9054 5032 94 0,'-41'-1'37'15,"5"10"-1"-15,-7-3 2 16,3 15-34-16,-1 4 2 16,9 9-3-16,2 3 1 15,8 4-2-15,6 1 1 16,10-2-2-16,6-5-1 0,13-7 1 15,3-8-1-15,9-10 0 16,5-12 1-16,7-12-1 16,-1-11 0-16,6-6 0 15,-4-10-1-15,-1-2 3 16,-2-2-3-16,-6-1 2 15,-7 7-2-15,-6 7 1 16,-5 9-1-16,-9 12 1 16,-2 11 1-16,-10 5-3 15,-3 14 3-15,0 8-1 16,3 6 0-16,0 1-2 15,7 3 1-15,6-6-4 16,14-1-2-16,-1-24-13 16,28 0-18-16,-2-23 1 15,18-2-2-15,-3-22 3 0</inkml:trace>
  <inkml:trace contextRef="#ctx0" brushRef="#br0" timeOffset="61875.1869">9720 4402 101 0,'-18'-11'38'15,"3"33"0"-15,-12 12-1 16,-2 26-33-16,-1 10-1 16,3 12-3-16,0 7 0 15,8-1-1-15,8 2-1 16,3-14-7-16,22 9-21 15,-7-28-8-15,15 0 1 0,-2-22-3 16</inkml:trace>
  <inkml:trace contextRef="#ctx0" brushRef="#br0" timeOffset="62896.289">9906 5107 93 0,'-16'12'37'0,"16"-12"-2"16,9 2-4-16,11-1-27 15,3-6-2-15,11 0 3 16,1-4-4-16,5-4 3 15,-2-5-4-15,3-1 1 16,-4-5-1-16,-6 1 1 16,-5-3 0-16,-8 2-1 15,-10-1 1-15,-5 4-1 16,-14 5 2-16,-10 7-1 15,-14 5 1-15,-8 11 0 16,-8 9 0-16,-5 12 0 16,2 4 1-16,2 10-2 15,8 2 2-15,10 2-3 16,12-4 2-16,17-2-2 15,15-7 0-15,16-8-2 0,11-7 0 16,12-12-2-16,11-6-2 16,-1-18-2-16,17 8-8 15,-16-27-12-15,16 9-10 16,-21-14 3-16,6 7-3 15,-22-11 27-15,2 10 5 16,-11 5 8-16,-16-4 7 16,5 20 16-16,-23-4 10 15,4 19-1-15,-17-3 2 16,10 24-22-16,-18-1-6 15,3 11-3-15,-1 5 0 16,0 3-2-16,-1 2 2 16,5 0-4-16,2-5 3 15,8-4-3-15,2-9 1 0,7-8-1 16,0-15 0-16,17 1 0 15,3-15-1-15,1-7 0 16,5-9-1-16,3-1 2 16,4-6-2-16,-2-1 1 15,-1 3-1-15,-5 5 2 16,-3 5-3-16,-4 9 2 15,-4 9 0-15,-14 7 0 16,15 15-1-16,-19 6 0 16,3 9 0-16,1 2-3 15,5 8 1-15,1-8-3 16,12 7-2-16,-3-22-12 15,28 11-13-15,-6-19-3 16,16-1-2-16,-2-16 2 0</inkml:trace>
  <inkml:trace contextRef="#ctx0" brushRef="#br0" timeOffset="63129.3123">11184 4949 87 0,'-27'-23'38'16,"3"17"0"-16,-15-2 2 15,3 18-27-15,-9 2-8 16,4 15 0-16,-2 2-1 15,5 8-2-15,9-1 1 16,7 1-2-16,12-1 1 16,12-6-2-16,14-7 0 15,8-10-4-15,20-5-1 16,3-18-7-16,19 10-12 15,-14-24-14-15,16 5-2 0,-16-16 1 16,6 6-1-16</inkml:trace>
  <inkml:trace contextRef="#ctx0" brushRef="#br0" timeOffset="63455.3449">11250 5027 93 0,'-23'19'39'0,"17"7"0"15,2-14-1-15,19 0-35 16,5-8 0-16,13-6-1 15,7-8 0-15,8-4-1 16,2-9-1-16,0-1 1 0,-6-5-2 16,-6 2 3-16,-12 0-1 15,-9 2-1-15,-13 7 1 16,-13 6 0-16,-14 9 1 15,-11 10-1-15,-10 10 0 16,-4 11 1-16,-2 6 0 16,1 6-1-16,7 2 1 15,10 2-2-15,13-1 0 16,12-11-4-16,25 3-6 15,-2-31-15-15,30 8-15 16,-4-24 1-16,17 2-4 16,0-18 4-16</inkml:trace>
  <inkml:trace contextRef="#ctx0" brushRef="#br0" timeOffset="64273.4267">11898 4316 60 0,'17'-16'36'0,"2"22"-1"0,-2 1 0 16,14 20-22-16,-3 5-6 16,6 15-3-16,-1 9 0 15,0 17-2-15,-8 9 0 16,-9 9-1-16,-13 5 1 15,-14 4-1-15,-13 1 1 16,-14-5-2-16,-12-4 1 16,-3-13-3-16,4-5-9 15,-4-27-25-15,21-12-1 16,6-27 0-16,20-18-2 15</inkml:trace>
  <inkml:trace contextRef="#ctx0" brushRef="#br0" timeOffset="65542.5536">13066 4425 64 0,'11'-18'33'0,"-8"8"1"16,-3 10 0-16,-7 21-29 15,3 12-1-15,-7 9 0 16,2 21 1-16,-5 10-3 16,0 16 2-16,-4 6-2 15,3 7-1-15,1-1-1 16,5-11-5-16,17-2-24 15,-1-25-5-15,17-12 0 0,7-28-2 16</inkml:trace>
  <inkml:trace contextRef="#ctx0" brushRef="#br0" timeOffset="65976.597">13547 4836 83 0,'-29'5'38'15,"-8"-5"-1"-15,8 13 2 16,-11 6-35-16,4 8 0 16,-2 4 1-16,5 10-2 15,0 3 1-15,2 6-2 0,5-3 0 16,7-2 0-16,8-9 0 15,13-9 0-15,8-16-1 16,17-13 0-16,8-16-2 16,8-11 3-16,5-8-2 15,7-7 1-15,-4-5-2 16,-4 1 2-16,-5 5-2 15,-12 6 1-15,-7 11 0 16,-9 8 0-16,-14 18 0 16,0 0 0-16,-14 16 0 15,-1 9-1-15,0 6 2 16,0 2-2-16,6 6 0 15,2-4-3-15,15 1-1 16,5-13-4-16,24 6-9 16,-7-24-19-16,22 3-1 0,-6-17 0 15,10-2 1-15</inkml:trace>
  <inkml:trace contextRef="#ctx0" brushRef="#br0" timeOffset="66427.6421">13960 4871 75 0,'-21'-22'37'0,"3"16"0"16,-8-1 0-16,6 20-23 15,-5-3-9-15,5 13 0 16,3-1-2-16,7 9 0 16,6-2-1-16,9-1-1 15,7-4 1-15,10-7 0 16,6-7 0-16,7-13-1 15,5-8 0-15,4-10-1 0,0-10 1 16,-1-5 0-16,-4-6-1 16,-2-3-1-16,-6 1 1 15,-6 3 1-15,-9 9-1 16,-2 8 0-16,-9 14 0 15,-5 10 0-15,-8 33 0 16,-3 8 0-16,-4 23 1 16,-6 14-1-16,-4 17 1 15,-3 10-1-15,-6 6 2 16,1 0-2-16,-5-5 1 15,-1-6 1-15,0-10-2 16,4-15 2-16,5-18-2 16,4-16 0-16,5-16 0 0,4-19 0 15,11-19-2-15,3-16-3 16,12-12 0-16,3-23-5 15,16 4-11-15,-11-30-17 16,21 4 1-16,-5-9-4 16,10 8 3-16</inkml:trace>
  <inkml:trace contextRef="#ctx0" brushRef="#br0" timeOffset="67088.7081">14426 4920 98 0,'0'0'38'16,"4"14"2"0,8-19-4-16,16 1-33 0,12-5-1 15,11-4 0-15,6-6 0 16,7-3-1-16,-1-6-1 15,-5-1 1-15,-5-1-1 16,-9-2 0-16,-10 2 1 16,-14 2-1-16,-15 4 1 15,-9 6-1-15,-15 7 0 16,-7 8 1-16,-10 7-1 15,-7 16 1-15,-1 8 0 16,0 7 0-16,3 9 0 16,9 0 0-16,12 2 0 15,11-2 0-15,13-7-1 0,18-9 1 16,12-12-1-16,12-11 1 15,9-10-1-15,6-9 1 16,1-7-1-16,-2-5 1 16,-6-1 0-16,-6-2-1 15,-10 4 1-15,-6 4-1 16,-12 6 1-16,-8 8-1 15,-12 7 0-15,-5 15 0 16,-7 11 0-16,-5 6 0 16,-1 8 1-16,-6 5-2 15,0 5 2-15,4-2-1 16,8-6 1-16,1-8-1 15,5-8 1-15,5-13-1 16,1-13 1-16,20-10 0 16,-5-12-2-16,5-8 2 0,3-9-1 15,2-5 1-15,3-5-2 16,5-1 2-16,-4-2-1 15,3 8 0-15,0 3 0 16,-3 4-2-16,3 10-1 16,-5 4-3-16,13 20-10 15,-16-11-7-15,24 24-9 16,-12-14-8-16,17 14 1 15,1-12-2-15</inkml:trace>
  <inkml:trace contextRef="#ctx0" brushRef="#br0" timeOffset="67584.7577">16411 4173 97 0,'-48'28'38'16,"2"26"1"-16,-11 7-2 16,10 20-33-16,-7 11-1 15,9 11 0-15,12 2-1 16,11-1-3-16,19-8 0 15,11-17-6-15,33-3-24 16,1-30-8-16,18-6 1 16,-1-23-2-16</inkml:trace>
  <inkml:trace contextRef="#ctx0" brushRef="#br0" timeOffset="68331.8324">16532 4837 81 0,'-5'11'39'0,"15"6"-1"16,2-11 0-16,15 4-24 15,2-10-13-15,10-3 1 0,2-8 0 16,3-4-1-16,-2-8 0 15,-3-2 0-15,-5-4 1 16,-8-1-1-16,-11 1 0 16,-7 4 0-16,-12 1 0 15,-7 6 1-15,-13 9-1 16,-4 5 0-16,-11 13 0 15,-4 10 0-15,-4 9 0 16,-1 8 0-16,7 7 0 16,5 3 0-16,9-2-1 15,12 0 1-15,17-9-1 16,15-8 0-16,15-12 0 15,11-10 1-15,10-9-1 16,6-9 0-16,3-9 1 16,-1-3-1-16,-6-5 0 0,-6-1 0 15,-9 3 0-15,-10 4 0 16,-7 2 1-16,-8 8-1 15,-15 14 0-15,0 0 0 16,0 0 0-16,-9 25 1 16,-6 3-1-16,-4 4 0 15,0 6 0-15,0 0 0 16,3 2 1-16,3-6-2 15,8-8 1-15,10-10 0 16,9-12-1-16,8-9 1 16,5-13 0-16,6-7 1 15,4-8-2-15,4-11 1 16,-3-1 1-16,-1-1 0 15,-4 1-1-15,-4 7 0 0,-6 5 1 16,-5 11-1-16,-7 12 0 16,-11 10 0-16,8 22 0 15,-16 6-1-15,-3 8 0 16,1 7 0-16,1 6-2 15,-2-4-1-15,9 1-2 16,-3-17-8-16,26 7-7 16,-11-28-8-16,26 5-9 15,-4-22 1-15,15 0-3 16,-6-15 3-16</inkml:trace>
  <inkml:trace contextRef="#ctx0" brushRef="#br0" timeOffset="69470.9463">17574 4799 96 0,'-11'22'38'16,"-2"-9"1"-16,13 7-2 16,3-10-35-16,12-2 0 15,5-4 0-15,9-7-1 16,3-4 1-16,5-4-1 15,0-7 0-15,-2-2-1 16,-5-6 1-16,-4 1 0 16,-6-3-1-16,-7 1 1 15,-7-1-1-15,-7 4 0 16,-7 3 1-16,-8 6-1 15,-5 8 0-15,-7 9 0 0,-7 9 0 16,-2 12 1-16,-2 10-1 16,2 6 1-16,3 5-1 15,13 2 1-15,8-4-1 16,13-4 1-16,19-9-1 15,15-12 0-15,12-11 0 16,11-8 0-16,6-13 0 16,7-7-1-16,1-8 2 15,-1-1-1-15,-8-4 0 16,-9 4 0-16,-10 1 0 15,-11 7 1-15,-12 9-1 16,-20 14 1-16,0 0-1 16,-18 24 0-16,-7 5 1 15,-4 7-1-15,-1 4-1 0,-1 6 1 16,4-2-1-16,5-2 1 15,8-9 1-15,5-8-1 16,12-10-1-16,-3-15 3 16,25-7-2-16,-5-12 0 15,8-12 0-15,5-6 0 16,0-11-1-16,0-3 2 15,-1-2-1-15,-1 2-1 16,-4 5 1-16,-6 8 0 16,-4 7 0-16,-2 10 0 15,-2 13 1-15,-4 8-1 16,4 9 0-16,-2 7 0 15,4 4 0-15,2 3 0 16,4-1 0-16,8-3 0 16,7-4 0-16,2-4 0 0,3-8 0 15,-2-5 1-15,-3-9-1 16,-4-4 0-16,-6-1 1 15,-11-3-1-15,-11-1 1 16,-8 0-1-16,-10 5 0 16,-7 4 1-16,-9 9-1 15,-4 7 0-15,-4 9 0 16,2 10 1-16,0 12-1 15,4 5 0-15,3 5 0 16,9 2 0-16,11-3 0 16,7-5 0-16,12-8 0 15,9-8 0-15,8-13 0 16,7-11 0-16,5-11 1 15,4-8-1-15,0-7 0 0,-2-9 1 16,-1-2-1-16,-7-2 0 16,-4 1 0-16,-6 7 0 15,-5 4 0-15,-6 10 0 16,-12 17 0-16,0 0 0 15,2 21-1-15,-16 12 1 16,-4 16 0-16,-5 11 0 16,-3 12 1-16,-8 9-1 15,3 7 1-15,-1 3-1 16,-2-1 0-16,2-4 0 15,0-5 0-15,2-5-1 16,-1-8 1-16,1-11 2 16,-1-12-3-16,-2-13 2 15,3-8-2-15,0-11 0 16,4-12-3-16,0-20-5 0,14 1-9 15,-9-28-6-15,25 2-2 16,-10-31-9-16,25-2-5 16,-2-12-1-16,14 5 3 15</inkml:trace>
  <inkml:trace contextRef="#ctx0" brushRef="#br0" timeOffset="70235.0227">19189 4720 72 0,'14'-12'38'16,"-10"-8"-1"-16,5 10 1 15,-12-5-30-15,3 15-3 0,0 0 0 16,-14 1-1-16,-2 17 0 16,-3 8 1-16,-6 8-2 15,3 5 0-15,-2 1-1 16,5 2 0-16,4-2 0 15,7-5 1-15,8-8-2 16,10-8 0-16,9-10 0 16,6-8-1-16,10-10 1 15,3-7-1-15,5-9 1 16,1-8-2-16,-1-4 2 15,-1-3-2-15,-3-2 2 16,-4 3-1-16,-9 6 1 16,-4 5-1-16,-6 9 0 0,-5 7 0 15,-11 12 0-15,9 27 0 16,-11 8 0-16,-4 19 0 15,-3 17 1-15,-5 13-1 16,-2 15 1-16,-6 6-1 16,-4 5 1-16,-7-1-1 15,-3-4 1-15,-5-10 1 16,-5-8-1-16,-1-14 1 15,-7-14 0-15,1-14-1 16,-4-15 0-16,6-18 0 16,3-12-2-16,1-15-1 15,9-15-2-15,8-18-3 16,16-4-8-16,-1-31-6 15,32 13-5-15,-7-22-4 0,28 14-4 16,-2-6-8-16,16 15 3 16</inkml:trace>
  <inkml:trace contextRef="#ctx0" brushRef="#br0" timeOffset="70657.065">20450 4319 77 0,'11'-19'40'0,"0"17"-2"16,-11 2 2-16,0 0-25 16,-22 25-12-16,6 4-1 15,-7 12 0-15,0 13-1 16,-5 9 0-16,1 10-1 15,1 5 0-15,2 0-2 16,6 1 0-16,7-15-2 16,13 1-5-16,-4-27-19 0,24-3-10 15,-1-23 0-15,17-5-1 16</inkml:trace>
  <inkml:trace contextRef="#ctx0" brushRef="#br0" timeOffset="71054.1047">20473 4781 97 0,'-9'17'39'0,"9"-17"1"16,4 28-2-16,14-20-36 15,11-2-1-15,9-5 1 16,14-2-1-16,-1-7 1 0,3-3-1 15,-3-4 0-15,-7-3 0 16,-11-2 0-16,-6 0 0 16,-11-4 0-16,-14 4 0 15,-9 0 0-15,-8 3 0 16,-8 3-1-16,-6 2 1 15,-3 8-1-15,-3 8 1 16,-2 9-1-16,0 10 1 16,2 7-1-16,6 5 0 15,6 4 0-15,6 6 0 16,12-1-1-16,9-4 0 15,14-5-1-15,10-11-1 16,15-3-4-16,3-20-7 16,21 9-10-16,-13-26-9 0,14 7-4 15,-10-17-3-15,6 6 4 16</inkml:trace>
  <inkml:trace contextRef="#ctx0" brushRef="#br0" timeOffset="71333.1326">21172 4756 98 0,'-13'-22'37'15,"13"22"3"-15,-20-23-4 16,20 23-31-16,-20 5-1 15,13 12-1-15,0 7-2 16,0 7 0-16,1 7 0 16,0 2 0-16,3 4-1 15,2-5 1-15,2-4-1 16,3-5 1-16,4-11 0 15,7-9 1-15,4-10-2 0,4-11 1 16,6-8-1-16,0-7 0 16,1-5 0-16,1-5-1 15,0-4-1-15,-7-1-3 16,1 6-1-16,-8-9-7 15,6 27-10-15,-21-15-10 16,11 21-6-16,-12-3 0 16,-1 14 1-16</inkml:trace>
  <inkml:trace contextRef="#ctx0" brushRef="#br0" timeOffset="71724.1717">21548 4867 99 0,'0'0'38'15,"13"2"1"-15,-1-15-3 16,10 4-33-16,3-5 0 16,8 1-1-16,0-3 0 15,-2 2 0-15,-2-2 0 16,-5 6 0-16,-10 0 0 15,-14 10-1-15,0 0 1 16,-18-9 0-16,-5 15-1 16,-5 2 1-16,-7 4-1 15,-2 6 0-15,-2 3-1 16,2 3 1-16,4 4-1 15,6 4 0-15,6-3-1 16,10 0 2-16,11-3-2 16,11-5 1-16,12-5-1 0,14-13 0 15,12-5-2-15,10-15-2 16,17-2-8-16,-6-24-8 15,19 11-4-15,-20-23-10 16,13 7-3-16,-19-10-2 16,3 5 3-16</inkml:trace>
  <inkml:trace contextRef="#ctx0" brushRef="#br0" timeOffset="71949.1942">22396 4240 112 0,'4'-11'40'15,"-12"-2"1"-15,8 13-1 16,-21 21-35-16,10 4-3 15,-3 8 1-15,-2 15-2 0,-6 7 0 16,-3 13 0-16,-5 9-1 16,2 4-1-16,1 1-1 15,4-7-2-15,8-2 0 16,5-22-8-16,22 6-9 15,-9-35-11-15,28-2-7 16,-2-24-1-16,18-3 0 16</inkml:trace>
  <inkml:trace contextRef="#ctx0" brushRef="#br0" timeOffset="72302.2295">22677 4014 85 0,'0'0'40'16,"-17"-9"-1"-16,23 24 2 16,-6-15-13-16,13 33-25 15,4-3 0-15,3 8 0 16,-1 6-1-16,3 7 0 15,-4 3-1-15,-2 8 0 16,-6 1-1-16,-2 2 0 16,-7 1 1-16,-6 1-1 15,-4-5 0-15,-7 2 0 16,-10-6 0-16,-3-4-1 15,-5-4 0-15,-8-6-2 0,0 0-1 16,-5-16-11-16,19 13-6 16,-15-32-8-16,31 7-13 15,1-14 2-15,26 0-2 16,9-10 2-16</inkml:trace>
  <inkml:trace contextRef="#ctx0" brushRef="#br0" timeOffset="72446.2438">23008 5047 129 0,'-12'-5'43'15,"1"1"-3"-15,-15-13-4 16,-6-13-48-16,19 15-15 16,-17-22-12-16,11 5-4 15,-14-11-3-15,-3 0 1 16</inkml:trace>
  <inkml:trace contextRef="#ctx0" brushRef="#br1" timeOffset="78106.8099">1574 6443 78 0,'7'-12'35'0,"-6"-2"-2"16,-1 14 3-16,-1-14-31 15,1 14 0-15,0 0-1 16,0 11 0-16,-2 3 0 15,0 10-1-15,0 7-2 16,0 12 2-16,-1 9-3 16,-1 13 1-16,0 8-1 15,-3 5-1-15,2 8-2 16,-5-7-1-16,9 5-16 0,-6-21-16 15,7-13 1 1,0-23-1-16,5-18 1 0</inkml:trace>
  <inkml:trace contextRef="#ctx0" brushRef="#br1" timeOffset="78684.8677">1216 6484 106 0,'-22'-7'38'16,"2"-7"1"-16,20 14-2 16,6-16-34-16,16 4-1 15,16-5 1-15,13 0-2 0,13-1 1 16,9 2-1-16,3-1 0 15,7 6 0-15,-3 4-1 16,-6 3 0-16,-4 7 0 16,-9 5 0-16,-9 6 1 15,-11 5-1-15,-7 8 0 16,-11 3 1-16,-10 9-1 15,-5 6 1-15,-8 8 0 16,-5 4 0-16,-5 4 0 16,-4 2 0-16,-1-2 0 15,-3-2 0-15,4-9-1 16,0-8 0-16,4-9 0 15,6-10 0-15,4-12 0 16,0-11 0-16,17-11 0 0,-2-9 0 16,0-10 0-16,6-7 1 15,0-7 0-15,2-4-1 16,0 2 0-16,1 2-1 15,-7 6 1-15,1 8-1 16,-1 11 1-16,-6 14 0 16,-11 5 0-16,13 34 0 15,-12 5 0-15,-4 8 0 16,2 7-2-16,-1 3-1 15,4 2-2-15,0-9-3 16,14 4-16-16,-7-25-14 16,20-4 0-16,-4-17 1 15,14-8-2-15</inkml:trace>
  <inkml:trace contextRef="#ctx0" brushRef="#br1" timeOffset="79046.9038">2479 6834 108 0,'-17'23'37'0,"0"-7"1"16,11 7-2-16,0-8-32 16,19-6-1-16,6-7-1 15,12-5 1-15,10-10-1 16,3-4 0-16,3-6 0 15,1-6-1-15,-4-2 0 16,-7-4 0-16,-7 3 0 16,-9 0-1-16,-17 6 0 15,-8 8 0-15,-15 9 0 0,-6 9 0 16,-15 12 1-16,-8 14 0 15,-3 9 0-15,-3 10 0 16,3 6 0-16,7 3 0 16,15 1-2-16,10-6 0 15,23-6-2-15,17-18-3 16,27-4-4-16,0-27-18 15,30-1-10-15,-2-20 0 16,19-1-1-16,-9-18 2 16</inkml:trace>
  <inkml:trace contextRef="#ctx0" brushRef="#br1" timeOffset="79369.9361">3281 6597 111 0,'-20'-4'38'0,"-19"-3"0"16,7 14 0-16,-11 1-33 15,9 4-2-15,4 7 0 16,5 2 0-16,6 4-2 15,9 0 1-15,10-1-1 16,7 1 0-16,9-3 0 16,11-5-1-16,4-2 1 15,7-2-1-15,4-5 0 16,1 0 1-16,-4-1-1 15,-4 4 0-15,-8 1 0 16,-11 4 0-16,-13 7-1 16,-12 3 1-16,-13 9-1 15,-9 1 1-15,-6 1-2 16,-4-3-1-16,5 1-1 0,1-11-3 15,22 3-14-15,-4-25-15 16,17-2-3-16,23-22 1 16,12-1-1-16</inkml:trace>
  <inkml:trace contextRef="#ctx0" brushRef="#br1" timeOffset="79722.9715">3506 6867 113 0,'-10'13'38'0,"6"2"0"15,4-15 0-15,5 14-35 16,12-14 0-16,13-5 0 0,6-8-1 16,9-4 0-16,3-6 1 15,1 0-2-15,-7-7 1 16,-6 0-1-16,-11 1-1 15,-15 2 0-15,-13 8 0 16,-16 5 0-16,-9 7 1 16,-8 8 0-16,-8 10 0 15,-1 9 0-15,2 9 1 16,3 9 0-16,3 6-2 15,11 5 0-15,8-2 0 16,8-2 0-16,17-6-2 16,11-14-3-16,25 1-12 15,1-32-14-15,31 0-9 16,6-20-1-16,24-4-1 0,2-16 1 15</inkml:trace>
  <inkml:trace contextRef="#ctx0" brushRef="#br1" timeOffset="80309.0301">5085 6678 94 0,'4'-14'35'0,"-13"0"1"15,9 14 1-15,-35-12-31 16,11 16 0-16,-10 3-1 15,-3 11-2-15,-10 7 2 16,1 9-2-16,-5 7 1 16,5 1-1-16,5 1 0 15,7 0-1-15,12-4-1 16,12-7 0-16,15-10 0 15,17-13-1-15,14-12 1 16,10-11-1-16,9-10 1 0,7-13-1 16,0-6 1-16,-1-2-1 15,-6 0 0-15,-11 3 0 16,-10 7 0-16,-7 8 0 15,-10 10 0-15,-17 17 0 16,0 0 0-16,3 30 0 16,-12 5 0-16,0 7 0 15,-3 7 0-15,5 4-1 16,3-1-1-16,8-7-2 15,10-9-5-15,5-30-12 16,33-3-12-16,-8-31-6 16,23-9 0-16,-2-22-1 15</inkml:trace>
  <inkml:trace contextRef="#ctx0" brushRef="#br1" timeOffset="80522.0514">5715 6092 103 0,'-33'24'38'16,"5"30"1"-16,-10 10-2 15,8 25-32-15,-2-2-2 16,4 6-1-16,10-1-2 16,4-10 0-16,14-6-5 15,0-19-1-15,20 3-17 16,-9-27-12-16,12-8-2 15,-9-19-1-15,7-6 1 16</inkml:trace>
  <inkml:trace contextRef="#ctx0" brushRef="#br1" timeOffset="81488.148">5398 6631 111 0,'-11'3'37'16,"1"-2"2"-16,18 10-1 15,4-7-34-15,19 1-1 16,12-9-1-16,9 0-1 15,11-5 1-15,6-4-1 16,2-3 0-16,2 2-2 16,-10 0 2-16,-6 5-2 15,-11 0 2-15,-8 5-2 16,-13 2 1-16,-11 5 0 0,-14-3 0 15,0 22 2-15,-11-5-1 16,-8 8 1-16,-8 6-1 16,-1 6 1-16,1 7-1 15,0-1 1-15,5 2-2 16,11-3 1-16,8-5-1 15,11-10 0-15,13-12-1 16,11-12 0-16,9-15 0 16,4-10 0-16,1-11 0 15,-2-6-1-15,-4-4 1 16,-12-4 0-16,-9-1 0 15,-12 2-1-15,-10 8 2 16,-9 5-1-16,-5 9 1 16,-4 6 0-16,-1 7 0 15,3 10 0-15,4 9 0 0,7 3 2 16,8 3-2-16,10 1 2 15,8-3-2-15,13-2 2 16,8-1-1-16,8-8 0 16,5-1 0-16,0-1-1 15,-4 1 1-15,-3 2-1 16,-9 3 1-16,-7 7-1 15,-13 3 1-15,-10 6-1 16,-11 7 1-16,-5 4-1 16,-6 4 1-16,-3 1-1 15,-1-2 0-15,3-4 0 16,4-6 0-16,5-7 0 15,8-18 0-15,0 0 0 16,25-4 0-16,-6-14 0 0,8-10 0 16,-2-2 0-16,3-4 0 15,-2 1 0-15,-3 3 0 16,-5 2 1-16,-7 9-1 15,0 3 0-15,-11 16 0 16,0 0 1-16,0 0-1 16,0 0-1-16,-1 17 1 15,3-4 0-15,3-2 0 16,1 1 0-16,9-5 1 15,0-4-1-15,8-5 2 16,3-5-2-16,5-7 0 16,1-4 0-16,3-8 0 15,1 1 0-15,-1-6 0 0,1 0 0 16,-3 1 0-16,0 5-2 15,-8 7 1-15,-3 6 0 16,-9 17 0-16,-7 8 2 16,-7 15-2-16,-12 8 1 15,-2 10-3-15,-6 3 2 16,5 3-4-16,-2-8 0 15,18-3-8-15,-1-25-9 16,29 4-8-16,1-26-7 16,23-4-2-16,-1-19 1 15,16-2 1-15</inkml:trace>
  <inkml:trace contextRef="#ctx0" brushRef="#br1" timeOffset="81790.1782">7446 6482 118 0,'-34'18'40'0,"-14"-2"0"16,6 16-2-16,4-9-35 15,5 1 1-15,12 0-3 16,16-3 2-16,10-6-2 16,17-11 1-16,13 0-1 15,7-5 0-15,2-3-1 16,0 2 1-16,-6 0-1 15,-5 1 2-15,-10 5-2 16,-13 4 0-16,-11 6 0 16,-8 3 0-16,-11 4 0 15,-5 2 0-15,-3 5-4 16,-3-6-3-16,7 9-8 15,-8-22-10-15,18 12-13 0,-5-15-3 16,19-6-2-16,0 0 3 16</inkml:trace>
  <inkml:trace contextRef="#ctx0" brushRef="#br1" timeOffset="82486.2477">8417 6476 95 0,'4'-11'36'0,"-4"11"0"15,0 0 1-15,-8 27-33 16,-2-6-1-16,-3 10 1 15,-3 4-1-15,-3 6 1 16,-4 2-1-16,5 2 1 16,-2-7-1-16,8-3 2 15,1-10-3-15,6-3 0 16,5-22 0-16,0 0-1 15,19-4 0-15,1-18 1 16,2-9-1-16,11-7 0 16,0-4 0-16,5-6-1 15,-1 2 1-15,-1 7-1 16,-4 4 0-16,-5 11-1 15,-7 11 1-15,-2 13 0 0,-8 14 0 16,-5 12 1-16,-4 8-1 16,-2 8 1-16,1 5-2 15,0 0 0-15,5 2-2 16,-1-10 0-16,12-3-8 15,-3-25-10-15,24 3-11 16,-9-24-7-16,15-6 0 16,-8-14-1-16</inkml:trace>
  <inkml:trace contextRef="#ctx0" brushRef="#br1" timeOffset="82863.2855">8824 6568 116 0,'-29'13'38'0,"12"4"4"16,2-9-4-16,15-8-34 15,13 11-2-15,11-10-1 16,10-5 0-16,10-2 0 16,6-6 1-16,3-4-3 15,-2-3 2-15,0 0-1 16,-12-2 1-16,-8 0-2 15,-12 2 2-15,-13-1-2 16,-16 6 2-16,-10 5-1 16,-11 4 0-16,-10 5 1 15,-6 10-1-15,-6 7 0 16,2 9 1-16,0 7 0 15,8 4 0-15,9 4 1 0,10 2-2 16,14-1 1-16,19-6-2 16,14-8 0-16,19-5-4 15,10-16-5-15,28 4-11 16,-9-23-10-16,15 3-10 15,-11-19 1-15,5 4-1 16,-14-13 2-16</inkml:trace>
  <inkml:trace contextRef="#ctx0" brushRef="#br1" timeOffset="83229.3221">9324 6523 111 0,'-22'18'37'15,"16"7"4"-15,1-10-3 0,23-5-34 16,2 4-1-16,16-7 1 15,10-5-3-15,6-4 1 16,0-9-1-16,-1-4-1 16,-3-5 1-16,-8-3-2 15,-10-2 2-15,-8-1-2 16,-15 1 1-16,-8 1-1 15,-13 7 2-15,-7 6-1 16,-9 5 1-16,-4 10-1 16,-5 8 1-16,-4 13-2 15,1 6 2-15,4 6 1 16,7 4-1-16,9 1 1 15,14-1-2-15,12-4 1 16,22-5-3-16,11-16 1 0,22-1-6 16,6-18-9-16,28 5-13 15,-9-18-10-15,15 1 0 16,-13-13-1-16,8 3 2 15</inkml:trace>
  <inkml:trace contextRef="#ctx0" brushRef="#br1" timeOffset="83589.3581">10278 6452 117 0,'-29'0'40'0,"-18"-1"0"15,0 18 0-15,-9 1-35 16,4 10 1-16,2 6-3 16,6 5 1-16,9 3-4 15,8 1 0-15,17-3 0 16,13-11 0-16,17-9 0 15,14-13 0-15,9-15 0 0,9-16 0 16,8-13 0-16,2-14 0 16,1-8 0-16,-5-9 0 15,-5-6 0-15,-5 0 0 16,-10 2 0-16,-6 10 0 15,-10 10 0-15,-11 16 0 16,-11 17 0-16,0 19 0 16,-29 29 0-16,0 19 0 15,-6 18 0-15,-3 9 0 16,7 10 0-16,4-8-6 15,19 9-8-15,3-22-8 16,33 3-9-16,6-25-9 0,32-8-1 16,12-19-1-1,27-11 3-15</inkml:trace>
  <inkml:trace contextRef="#ctx0" brushRef="#br1" timeOffset="84648.4639">11603 6425 62 0,'-10'-4'37'0,"-3"3"-2"16,3 7 2-16,-12-8-10 16,2 9-22-16,-4 2 1 15,2 7-2-15,-4 5 0 16,2 6 2-16,-4 7-2 15,5 6 0-15,-1 3-1 16,4 3 1-16,6 2-2 16,7-2 0-16,6-9-1 15,7-6 0-15,9-13-1 16,8-10 0-16,11-13 0 15,3-11-1-15,6-14 1 16,-1-7-2-16,1-11 2 0,-2-2-3 16,-5 0 2-16,-7-2-1 15,-5 5 1-15,-9 7-2 16,-6 7 3-16,-8 8-1 15,-1 11 1-15,0 14 0 16,0 0 1-16,-11-2-1 16,11 2 0-16,2 19 1 15,11-11 0-15,7 0 0 16,9-3 0-16,8-5 0 15,6-1 0-15,5-3 0 16,3 2-1-16,-5 1 1 16,-5 4 0-16,-9 7-1 15,-14 8 0-15,-9 11 2 16,-15 6-1-16,-12 6 1 15,-10 6-1-15,-3 4 1 0,-2-4-1 16,2-2 1-16,6-14-1 16,9-7 0-16,16-24-1 15,16-5 2-15,14-19-2 16,17-13 0-16,10-12 0 15,9-5 0-15,5-6 0 16,-4 1 0-16,-1 8 0 16,-11 7-2-16,-12 10 4 15,-11 15-4-15,-15 15 2 16,-12 16 2-16,-10 18-4 15,-8 9 4-15,-4 11-2 16,-3 7 0-16,3 4 0 0,3-2 0 16,14-4-6-1,2-13-2-15,24-2-11 0,-4-29-7 16,22 4-9-16,-6-26-3 15,14-1 0-15,-9-20-2 16</inkml:trace>
  <inkml:trace contextRef="#ctx0" brushRef="#br1" timeOffset="85011.5003">12624 6619 119 0,'-10'14'38'0,"15"4"3"15,8-13-2-15,16 1-37 16,16-9 0-16,19-5-1 15,10-7 0-15,1-7 0 16,-2-5 0-16,-1-1-2 0,-13-4 2 16,-12 1-2-16,-17-2 2 15,-20 6-1-15,-23 6 1 16,-14 5 0-16,-16 9 0 15,-12 8 0-15,-10 13 0 16,-5 9 0-16,3 10 0 16,5 8 2-16,11 5-3 15,13 1 0-15,19-1 0 16,19-3 0-16,20-8 0 15,20-12 0-15,19-4-4 16,8-14-8-16,28 6-10 16,-6-23-9-16,22 4-10 15,-3-15 1-15,12 2-2 0,-3-8 3 16</inkml:trace>
  <inkml:trace contextRef="#ctx0" brushRef="#br1" timeOffset="85765.5757">14118 6429 96 0,'0'0'37'0,"7"-21"1"16,-7 21-2-16,-12 2-31 15,2 9 0-15,-5 4-2 16,1 10 0-16,-4 6 0 15,0 7 1-15,-1 3-2 16,0 2 2-16,1-3-2 16,4-1 2-16,4-7-3 15,4-6 2-15,3-9-2 16,3-17-1-16,0 0 1 15,23-11-1-15,-5-9 0 0,1-9-1 16,1-3 1-16,0-5-1 16,-2-1 1-16,-3 2-1 15,-1 5 1-15,-8 5-2 16,-1 7 3-16,-2 5-2 15,-3 14 1-15,0 0 0 16,0 0 0-16,12 9 0 16,-12-9 0-16,22 23 0 15,-7-14 0-15,9 3 1 16,6-9-1-16,6 2 0 15,1-7 1-15,7-7-1 16,-2-1 1-16,0-6-1 16,-2 0 1-16,-6-5-1 15,-4 4 0-15,-9-2 0 0,-4 6 0 16,-10 1-1-16,-7 12 1 15,0 0 0-15,-16 8-1 16,-3 12 1-16,-5 9-1 16,-5 3 1-16,1 8-3 15,4-3-1-15,15 7-7 16,1-21-8-16,34 8-10 15,-1-26-6-15,27-2-4 16,6-18-3-16,16-4 6 16</inkml:trace>
  <inkml:trace contextRef="#ctx0" brushRef="#br1" timeOffset="86386.6378">14875 6385 110 0,'-43'17'39'15,"-8"-2"1"-15,13 14-1 16,4-1-36-16,10 3 2 15,10 1-3-15,13-1 2 16,10-4-3-16,14-3 1 16,7-5-2-16,9-13 1 15,3-3-2-15,4-10-1 16,-5-8 0-16,-3-7-1 15,-5-2 1-15,-11-4-1 16,-5-3 2-16,-9 0-2 16,-5 1 2-16,-7 2 0 15,-3 5 2-15,-3 2-1 0,-1 7 0 16,-1 4 1-16,1 7 0 15,11 3 0-15,0 0 0 16,-4 15-1-16,12-4 1 16,7 2-1-16,5 1 0 15,3-1 0-15,3 1 0 16,1 0 1-16,-2 1-1 15,0 4 1-15,-6-1-1 16,-5 5 3-16,-6 0-2 16,-4 3 1-16,-5 0-1 15,-7 2 1-15,-3-3-1 16,-1-3 1-16,0-6-1 15,2-3-1-15,10-13 1 16,0 0-1-16,0 0 1 16,9-28-2-16,7-1 2 0,6-4-2 15,0-6 1-15,3-4-1 16,3-2 2-16,-3 2-2 15,-1 4 1-15,-6 5 0 16,1 8 0-16,-4 5-1 16,0 6 1-16,-1 7-2 15,3 8-1-15,0 0-2 16,7 11-5-16,-6-12-8 15,23 16-8-15,-14-17-9 16,12 11-3-16,-5-11-2 16,5 4 3-16</inkml:trace>
  <inkml:trace contextRef="#ctx0" brushRef="#br1" timeOffset="86723.6715">15653 6415 107 0,'-21'18'38'15,"12"5"1"-15,4-9-1 16,22-7-35-16,7-3-1 15,17-4-1-15,12-10 1 16,11-2-1-16,0-8 0 16,2-1 1-16,-5-4-1 15,-9 1 0-15,-14-2 0 16,-15 2 0-16,-16 5 1 15,-17 4-1-15,-18 7 1 16,-9 9-1-16,-11 7 1 16,-4 10 0-16,-5 10-1 0,4 7 0 15,6 5 0-15,6 4-1 16,18 0 0-16,10-6-1 15,18-2-3-15,17-11-1 16,30 1-10-16,0-22-9 16,33 3-13-16,3-20-2 15,23-1-1-15,6-10-3 16</inkml:trace>
  <inkml:trace contextRef="#ctx0" brushRef="#br1" timeOffset="87272.7264">16839 6489 98 0,'-13'10'38'0,"-5"-6"1"16,18-4-1-16,0 0-33 15,24-3-2-15,14-9 0 16,7 0-1-16,9-6 0 15,3-3-1-15,-1 0 1 0,-3-1-1 16,-9 1 1-16,-9 2-1 16,-16 0 0-16,-12 1 0 15,-11 3 0-15,-9 1 0 16,-10 4-1-16,-7 4 1 15,-6 7 0-15,-6 8-1 16,1 9 1-16,1 8 0 16,3 8-1-16,8 8 1 15,6 2 0-15,13 1 1 16,13-3-2-16,15-8 1 15,18-8-4-15,14-15-1 16,19-7-2-16,8-26-6 16,18 2-11-16,-13-25-10 0,12 2-6 15,-15-17-1-15,0 0 2 16</inkml:trace>
  <inkml:trace contextRef="#ctx0" brushRef="#br1" timeOffset="87453.7444">17797 5867 109 0,'-20'3'38'16,"3"27"2"-16,-13 13-2 15,1 22-34-15,-4 9 0 16,-1 10-3-16,2 1 1 16,4 3-3-16,8-4-3 15,6-14-2-15,18 2-13 16,-7-27-12-16,21-6-8 15,-1-21 2-15,14-6-4 0</inkml:trace>
  <inkml:trace contextRef="#ctx0" brushRef="#br1" timeOffset="87818.781">17786 6436 96 0,'0'0'38'0,"-1"24"2"15,1-24-2-15,19 16-26 16,5-15-10-16,8-2 0 15,9-7 0-15,6-6 0 16,3-3-1-16,-3-3 1 16,-1-5-1-16,-8-2 0 15,-9-3 0-15,-8 2-1 0,-18-1 1 16,-12 3 0-16,-12 6 0 15,-9 7 0-15,-8 7 0 16,-6 11 0-16,-3 10-1 16,0 11 1-16,3 7 0 15,10 6 0-15,9 5-1 16,11-1 0-16,15 0-1 15,16-9-2-15,17-6-1 16,12-14-7-16,31 3-9 16,-14-23-10-16,24-1-9 15,-3-15-1-15,9 0 0 16,-6-10 1-16</inkml:trace>
  <inkml:trace contextRef="#ctx0" brushRef="#br1" timeOffset="88015.8007">18584 6282 115 0,'-57'12'40'0,"5"13"1"15,-2-3-1-15,20 6-36 16,0 3-2-16,15 2-1 16,15-4-1-16,11-2-1 15,20-9-1-15,9-11-5 16,22 2-6-16,-4-25-10 15,27 6-15-15,-5-22 0 16,9 2-2-16,-6-17 1 16</inkml:trace>
  <inkml:trace contextRef="#ctx0" brushRef="#br1" timeOffset="88189.8181">19183 5946 85 0,'-21'28'38'0,"-18"9"1"15,7 18 0-15,-13-7-13 16,9 11-25-16,0 4-1 15,3-3-3-15,14 11-15 16,-9-18-17-16,19 0-4 16,-6-14 2-16,14 0-3 15</inkml:trace>
  <inkml:trace contextRef="#ctx0" brushRef="#br1" timeOffset="89290.9282">18883 6267 92 0,'0'0'38'16,"17"3"2"-16,6 4-2 15,2-13-24-15,12 6-12 16,7-5 0-16,8 1 0 15,1-1-1-15,1-1 0 16,-5 0 0-16,-5 2 0 16,-9 2 0-16,-6 2 0 15,-9 3 0-15,-9 5 0 16,-8 4 0-16,-8 5-1 15,-7 5 0-15,-4 4 1 0,-6 3-2 16,0 1 1-16,0 0 0 16,1 1 0-16,3-7 0 15,5-4 0-15,13-20 0 16,0 0 0-16,0 0-1 15,23-20 1-15,2-7 0 16,2-8-1-16,6-1 1 16,2-4-1-16,0 4 0 15,-7 6 0-15,-2 6 1 16,-7 7-1-16,-2 5 1 15,-3 10-1-15,-3 5 1 16,1 6 0-16,2 2 0 16,5 3 0-16,7 1 0 15,5-1 0-15,3-2 0 0,3 0 0 16,0-4 0-16,-4-3 0 15,0-2 0-15,-9-2 0 16,-5-2 0-16,-7-2 1 16,-12 3-1-16,0 0 1 15,0-13 0-15,0 13 0 16,-25 0 0-16,6 5 0 15,-3 5 0-15,-5 5 0 16,-4 6 0-16,1 6 0 16,4 1-1-16,4 5 0 15,4-1 0-15,9-4 2 16,9-2-3-16,11-9 1 15,9-9-2-15,7-10 1 16,7-5 1-16,-1-13-1 16,4-4 1-16,-1-6-3 0,-3-7 3 15,-6 0 0-15,-5 3 0 16,-4 1 1-16,-9 7 0 15,-3 5 0-15,-5 7 0 16,-1 14 0-16,0 0 0 16,0 0 0-16,-7 14-1 15,12 0 1-15,6 0 0 16,7 1 0-16,3-2 0 15,4-2 1-15,3-1-1 16,0 1 1-16,-4-2 0 16,-4 1-1-16,-8 2 1 15,-7 2-2-15,-10 2 0 0,-7 5 0 16,-8 2 0-16,-4 1 0 15,-4 1 0-15,7-3 0 16,0-1 0-16,15-7 0 16,6-14 0-16,20 0 0 15,12-14 0-15,11-8 0 16,5-4 0-16,9-4 0 15,-1 1 0-15,-4 1 0 16,-10 9 0-16,-8 7 0 16,-15 10 0-16,-10 13 0 15,-9 6 0-15,-13 5 0 16,0 7 0-16,-3-6-4 15,11 7-8-15,-5-15-5 16,27 7-7-16,-5-29-8 16,29 7-5-16,2-16-6 15,23-2 3-15,12-7 3 16</inkml:trace>
  <inkml:trace contextRef="#ctx0" brushRef="#br1" timeOffset="89796.9788">21467 5860 103 0,'-12'-5'38'0,"2"18"1"16,-9 10-2-16,6 20-33 0,-8 12 1 15,-1 12-3-15,-1 7 1 16,-3 8-1-16,2 1-2 16,5-3 1-16,6-8-4 15,3-13 0-15,16-2-14 16,-1-25-17-16,14-4-5 15,1-22 3-15,8-4-2 16</inkml:trace>
  <inkml:trace contextRef="#ctx0" brushRef="#br1" timeOffset="90255.0246">21221 6300 116 0,'-39'2'40'0,"2"-1"0"0,19 13 0 15,6-9-35-15,25 5-2 16,22-2-2-16,19-1 1 15,14-1-1-15,15-2 0 16,5 0 0-16,6-3 0 16,-8 1-1-16,-7 1 1 15,-16 0-1-15,-13-1 0 16,-19 2 0-16,-16 0 1 15,-15-4-1-15,-18 10 2 16,-8-5-2-16,-10 7 0 16,-2 4 0-16,-3 4 0 15,4 4 0-15,3 6 0 16,11 2 0-16,11 3 0 15,14-3 0-15,12-2 0 0,15-5 0 16,12-9 0-16,13-10 0 16,4-9 0-16,0-10 0 15,-2-9 0-15,-7-7 0 16,-12-5 0-16,-13-5 0 15,-18-2 0-15,-14 4 0 16,-14 0-2-16,-8 7-4 16,-12-1-5-16,9 20-8 15,-17-13-8-15,23 22-8 16,-8-5-4-16,22 9-1 15,13-2 0-15</inkml:trace>
  <inkml:trace contextRef="#ctx0" brushRef="#br1" timeOffset="90961.0952">23026 6385 96 0,'5'-18'37'15,"-5"18"2"-15,-10-28-4 16,-2 24-25-16,-17-3-2 15,-1 12-2-15,-14 3-2 16,-1 8 0-16,-10 6 0 16,3 11-2-16,0-1 1 15,7 4 1-15,9-1-3 16,12-2 1-16,16-6-2 15,17-5 0-15,15-9 0 16,18-12 0-16,5-6 0 16,11-8 0-16,3-7 0 15,-2-5 0-15,-4-3 0 16,-8-2 0-16,-6 0 0 0,-9 2 0 16,-8 2 0-16,-7 2 0 15,-5 7 0-15,-5 4 0 16,-7 13 0-16,0 0 0 15,2 17 0-15,-9 14 0 16,-1 12 0-16,-4 14 0 16,-3 10 0-16,-3 12 0 15,-2 4 0-15,-2 1 0 16,-2-5 0-16,-5-1 0 15,-4-10 0-15,-2-6 0 16,-7-15 0-16,-5-9 0 16,0-14 0-16,-4-13 0 15,7-12 0-15,1-15 0 16,13-8-7-16,6-20-6 0,31 4-7 15,-4-29-7-15,33 15-6 16,1-14-6-16,21 7 0 16,2-1 1-16</inkml:trace>
  <inkml:trace contextRef="#ctx0" brushRef="#br1" timeOffset="91374.1364">23315 6526 123 0,'-9'3'40'0,"-8"-5"0"16,17 2-2-16,0 0-35 16,11 9-2-16,12-8 1 0,7-2-1 15,10-1-1-15,4-2 1 16,3-4 0-16,6 0-1 15,-5-7 1-15,-5-1-1 16,-6-4 1-16,-5 0 0 16,-12-2-1-16,-9 0 2 15,-8 0-2-15,-11 2 0 16,-7 6 0-16,-12 9 0 15,-4 6 0-15,-8 9 0 16,-3 10 0-16,1 10 0 16,3 6 0-16,9 3 0 15,10 2 0-15,17-3 0 16,18-2 0-16,17-8 0 0,20-7 0 15,10-16-4-15,23 2-9 16,-7-22-8-16,20 5-10 16,-19-21-10-16,6 2 2 15,-15-13-2-15,-4 0 2 16</inkml:trace>
  <inkml:trace contextRef="#ctx0" brushRef="#br1" timeOffset="91593.1584">24371 5902 118 0,'-16'27'40'0,"-10"9"2"16,4 23-2-16,-20 6-37 16,15 6 0-16,-2 6-1 0,0 3 1 15,3-3-3-15,2-6-1 16,8-5-3-16,1-16-6 15,20 1-12-15,-16-24-12 16,21-5-7-16,-10-22 2 16,16 6-2-16</inkml:trace>
  <inkml:trace contextRef="#ctx0" brushRef="#br1" timeOffset="91751.1742">24057 6357 109 0,'0'-16'42'15,"2"-3"0"-15,20 13-1 16,4 1-20-16,16-1-21 15,14 4-4-15,5-12-7 16,22 18-11-16,-17-18-13 0,13 9-8 16,-17-5 0-16,-3 6-1 15</inkml:trace>
  <inkml:trace contextRef="#ctx0" brushRef="#br1" timeOffset="92747.2738">1045 8051 94 0,'-14'-19'38'0,"-6"13"0"15,-17-4-3-15,-5 19-29 16,-4 3-3-16,-3 9 0 15,-4 6 1-15,3 7-1 16,1 6 0-16,9 2-1 16,6 2 1-16,16-1-1 0,9-9 0 15,19 0-1 1,17-14 0-16,14-8-1 0,18-14 1 15,12-13-1-15,7-11 0 16,0-13 1-16,-3-8-1 16,-14-5 3-16,-9-1-1 15,-16 3 0-15,-15 5-1 16,-15 10 2-16,-12 7-2 15,-9 12 0-15,-1 12-1 16,-6 18-1-16,2 15 0 16,-2 10 0-16,3 12-1 15,10 7-1-15,9 6-1 16,9-5-4-16,23 7-8 15,-5-31-7-15,32 4-17 16,2-26 0-16,20-6-2 0,2-19 1 16</inkml:trace>
  <inkml:trace contextRef="#ctx0" brushRef="#br1" timeOffset="93229.322">2665 7781 93 0,'-9'-36'37'16,"-5"9"-1"-16,-14-8 3 15,4 14-28-15,-12-4-5 16,5 14-2-16,-6 7-2 15,0 16 1-15,-3 20-2 16,3 14 1-16,0 20-1 16,-1 11-1-16,1 12 0 15,2 3 0-15,4 4 0 0,6-4-1 16,9-6-2-16,5-13-1 15,12-7-6-15,-2-26-11 16,19 0-16-16,-5-23-1 16,8-3-2-16,-10-23 2 15</inkml:trace>
  <inkml:trace contextRef="#ctx0" brushRef="#br1" timeOffset="93780.3771">2074 8329 109 0,'-18'-3'38'0,"18"3"1"15,0 0-1-15,23-5-36 0,9-4 0 16,16-5-2-16,13-1 0 16,8-5 0-16,6 2 0 15,1 0-1-15,-3 3 1 16,-10 2-1-16,-10 6 1 15,-9 5 0-15,-12 1 1 16,-12 3 1-16,-9 1-1 16,-11-3 1-16,1 14-1 15,-1-14 1-15,-17 20 0 16,7-4-1-16,0 3 0 15,1 5 0-15,-1 1-1 16,9 1 1-16,1 1-1 16,11-3 1-16,6-8-1 15,6-5 0-15,6-12 1 0,9-11-1 16,1-10 1-16,2-4-1 15,0-9 1-15,-3-2-1 16,-3-2 1-16,-4 1 0 16,-5 1-1-16,-7 9 2 15,-5 3-2-15,-3 9 1 16,-11 16 0-16,0 0-1 15,0 0 0-15,2 24 0 16,-8 9 0-16,-5 5-1 16,0 11 0-16,1 0-1 15,4 2-1-15,2-6-1 16,13-3-3-16,2-25-8 15,29 0-7-15,-7-33-9 16,25-3-7-16,0-23-1 0,13-8 0 16,-3-16 3-16</inkml:trace>
  <inkml:trace contextRef="#ctx0" brushRef="#br1" timeOffset="93988.3979">3742 7636 120 0,'-12'-10'40'15,"1"29"0"-15,-8 11 0 16,2 20-35-16,-6 19-3 15,0 10-1-15,-1 10-1 16,1 7 1-16,2 3-2 16,1-5-1-16,11-8-1 15,-1-11-3-15,15-16-1 16,1-23-6-16,22-7-11 0,-7-40-13 15,20-10-1-15,0-24-2 16,11-11 3-16</inkml:trace>
  <inkml:trace contextRef="#ctx0" brushRef="#br1" timeOffset="94198.4188">4158 7583 128 0,'-26'35'43'0,"-4"35"-2"15,-21 18 0-15,-4 11-39 16,3 5-2-16,7 1 0 15,7-5 0-15,9-11 0 16,11-5-9-16,8-24-4 16,19-4-4-16,-4-25-3 15,23 3-11-15,-13-28-11 0,12-6-1 16,1-20 3-16,2-9 2 15</inkml:trace>
  <inkml:trace contextRef="#ctx0" brushRef="#br1" timeOffset="105698.5687">4396 8495 89 0,'0'0'36'0,"-1"11"1"15,-9-1 0-15,5 12-33 16,-9 8-3-16,-4 3-2 15,3 12-5-15,-9-10-27 16,14 6 0-16,-4-12-3 16,17-8-1-16</inkml:trace>
  <inkml:trace contextRef="#ctx0" brushRef="#br1" timeOffset="106156.6146">5162 8072 77 0,'0'0'37'0,"-11"-9"-1"16,-3 20 1-16,-14 1-31 16,3 6-1-16,-12 0 0 15,4 5-1-15,-1-4 0 16,1 4-1-16,9-4-1 15,9-3-1-15,9-1 0 0,11-1 0 16,10-4 0-16,9-1-1 16,9 1 0-16,2-1 0 15,2-1 0-15,-2 0 0 16,-5 2 1-16,-6 4-1 15,-12 6 0-15,-8 3 0 16,-14 9 1-16,-10 2-1 16,-5 1 1-16,-1-1-2 15,2-4-2-15,5-11 0 16,11-6-5-16,7-30-20 15,28-6-10-15,7-18 1 16,22-6-2-16,3-15 3 16</inkml:trace>
  <inkml:trace contextRef="#ctx0" brushRef="#br1" timeOffset="106368.6358">5685 7724 90 0,'-7'-31'36'16,"3"18"1"-16,-10 8 0 15,3 27-29-15,-6 7-4 16,4 15 0-16,2 11-3 15,0 13 0-15,-3 8 0 16,0 9-2-16,2 1 0 16,-4 1-2-16,3-2-2 15,-9-14-11-15,9 2-20 16,-7-20-1-16,11-7-1 15,-5-22 0-15</inkml:trace>
  <inkml:trace contextRef="#ctx0" brushRef="#br1" timeOffset="106917.6907">5334 8235 99 0,'0'0'38'16,"-15"-20"0"-16,25 19-1 15,2-3-35-15,21 0 0 16,9-2-1-16,11-2-1 15,9 0 0-15,9 0 0 16,2 0 0-16,1-1-1 16,-3 4 0-16,-8 0-1 15,-6 3 0-15,-7-1 1 16,-11 1 0-16,-12 2 0 0,-11 0 1 15,-16 0 0-15,0 0 1 16,-25 13 1-16,-8-4 0 16,-6 9 0-16,-10 2 0 15,-3 8 2-15,-2 2-2 16,5 7 1-16,5-3-1 15,9 5 0-15,13-7 0 16,15-1-1-16,14-10 0 16,17-11 0-16,13-11-1 15,13-11 0-15,6-7 0 16,5-10 0-16,0-3 1 15,-5-8-1-15,-8 5 0 16,-12 1 0-16,-12 5 0 16,-5 6 0-16,-17 7 1 0,-2 16-1 15,-22-8 0-15,3 15 0 16,0 12 0-16,-5 4 0 15,8 4-1-15,1 6 0 16,11-2-1-16,7-4-1 16,17-2-2-16,9-18-2 15,24 4-16-15,-6-25-15 16,18-1 1-16,-6-18-1 15,6-1 0-15</inkml:trace>
  <inkml:trace contextRef="#ctx0" brushRef="#br1" timeOffset="107376.7366">6604 7734 74 0,'-7'-26'38'0,"-7"5"-1"16,14 21 1-16,-27 9-9 16,16 23-23-16,-3 10-2 15,4 10-1-15,-1 15-1 16,-3 8 0-16,1 2 0 15,1 5-1-15,-1-6 0 16,1 1 0-16,4-8 0 16,2-9-1-16,2-16 0 15,1-7 1-15,6-15-1 16,-3-22 0-16,15 2 0 15,-1-21 0-15,3-10 0 16,2-7 0-16,1-5 0 16,5-6 1-16,-4 2-1 15,2 4 0-15,-2 7 0 0,-2 9 0 16,-1 8 0-16,-2 9 0 15,0 10 0-15,-4 8 0 16,-1 8 0-16,-3 5-1 16,-2 4 1-16,-5 6 0 15,-4-1-1-15,-8 3 1 16,-6-4-1-16,-7 0 0 15,-4-6 0-15,-3-3 0 16,-1-6-2-16,1-12-2 16,10-4-3-16,-1-23-12 15,27 5-13-15,-4-24-5 16,22-2 0-16,5-22-2 15</inkml:trace>
  <inkml:trace contextRef="#ctx0" brushRef="#br1" timeOffset="107585.7575">7185 7583 111 0,'-14'36'41'0,"-17"1"0"16,2 18-2-16,-4 5-36 15,-7 12-1-15,5 0-2 16,3 4 0-16,5 0-1 15,4-4-3-15,14-2-1 16,1-13-6-16,24 2-25 16,-7-21-3-16,17-4-1 15,-7-16 0-15</inkml:trace>
  <inkml:trace contextRef="#ctx0" brushRef="#br1" timeOffset="107941.7931">7211 8160 101 0,'11'14'39'16,"-11"-14"1"-16,29 18 0 16,-8-5-35-16,16-12-1 15,1-7-1-15,8-2-1 16,0-9 0-16,-1-3-1 15,-3-6-1-15,-6-1 1 16,-12-2-1-16,-10 0 0 16,-11 6 0-16,-11 4 0 0,-15 11 0 15,-7 8 1-15,-10 10-2 16,-8 17 2-16,-2 9 0 15,4 9 0-15,2 4 0 16,9 3-1-16,12-2 0 16,17-7-1-16,17-5-1 15,14-26-8-15,32 4-14 16,-2-27-16-16,30-2 0 15,2-22-2-15,19-2 0 16</inkml:trace>
  <inkml:trace contextRef="#ctx0" brushRef="#br1" timeOffset="108682.8672">8402 8206 91 0,'10'12'37'0,"0"-8"0"0,14 1 1 16,-7-11-36 0,18-3 1-16,9-10-1 0,3-3 1 15,3-9-1-15,-2 0 1 16,-6-4-1-16,-6 1 1 15,-11 0-1-15,-13 7 0 16,-13 7-1-16,-8 5 0 16,-14 10 0-16,-10 10 0 15,-7 8 0-15,-11 13-1 16,2 10 0-16,-1 7 1 15,4 3-1-15,9 3 0 16,10 0 1-16,16-4-1 16,20-8 0-16,17-13-1 15,16-11 0-15,13-11-1 16,13-8-2-16,4-11 0 0,8-5-2 15,-6-10-3-15,3 6-3 16,-16-16-16-16,0 14-9 16,-14-8 3-16,-5 7-1 15,-16-3 3-15</inkml:trace>
  <inkml:trace contextRef="#ctx0" brushRef="#br1" timeOffset="109118.9107">9167 7916 94 0,'-15'-9'35'15,"15"9"0"-15,0 0 1 16,-6 11-30-16,6-11-3 15,-2 15 1-15,1-4-2 16,-3 4 2-16,-2 0-1 16,-1 9 0-16,-3-2-1 0,1 5 0 15,-3-3 1-15,2 2-2 16,-2 2 0-16,3 1 0 15,0-1-1-15,-1-1 1 16,1-4-1-16,4 0 1 16,0-3-1-16,4-5 0 15,4-3 0-15,-3-12 0 16,18 0 0-16,-4-11-1 15,4-5 1-15,9-5 0 16,-2-6 0-16,5-3 0 16,2-5 1-16,1-1 0 15,-3 3 0-15,0 5 0 16,-4 6-1-16,-5 8 1 15,-6 13-1-15,-4 9 0 16,-5 13-1-16,-3 8-1 0,-3 8 0 16,-2 1-1-16,6 4-1 15,-1-3-2-15,15-3-5 16,-8-21-13-16,27 6-14 15,-7-21 1-15,16-1-2 16,-4-16 3-16</inkml:trace>
  <inkml:trace contextRef="#ctx0" brushRef="#br1" timeOffset="110238.0227">9683 8099 106 0,'-22'17'38'16,"14"7"0"-16,8-24-1 0,0 21-35 15,18-14 0-15,15-4-1 16,6-3 0-16,10-4 0 16,3-6 0-16,2-3-1 15,-3-5 1-15,-4-3 0 16,-10-2 0-16,-12-1 0 15,-11 1 0-15,-13 1-1 16,-11 0 1-16,-15 7 0 16,-6 7-1-16,-7 7 1 15,-5 6-1-15,-2 11 0 16,0 8 0-16,5 5 0 15,7 5 0-15,11 3 0 16,11-1 0-16,16-5-1 16,18-7 1-16,19-7 0 0,16-9 1 15,12-8-1-15,10-8 0 16,8-7 0-16,-3-6 1 15,-3 0-1-15,-12-1 0 16,-11 4 0-16,-19 0 0 16,-10 9 0-16,-13 6 0 15,-17 3 0-15,-8 14 0 16,-12 2-1-16,-6 9 2 15,-4 1-2-15,-2 5 1 16,3-3 0-16,2 0-1 16,7-4 1-16,9-6 0 15,7-8 0-15,4-10 0 16,25-8 0-16,-2-9 0 0,1-9-1 15,5-7 1-15,4-6 1 16,-3-3 0-16,-5 1 0 16,-2 4 0-16,-3 2 0 15,-6 7-1-15,1 7 1 16,-2 9 0-16,-2 7-1 15,3 7 0-15,5 4-1 16,3 4 1-16,7 2-1 16,1 0 1-16,7 3 0 15,0-5-1-15,6 2 0 16,-6-8 1-16,-2-1 0 15,-4-4 1-15,-7-4-1 16,-5-1 0-16,-10-5 1 16,-9 11 0-16,-2-21 0 0,-9 12 0 15,-7 5 0-15,-6 7 0 16,-5 6-1-16,-5 7 0 15,-2 6 0-15,5 8-1 16,1 3 1-16,4 4 0 16,10-1-1-16,9-2 1 15,10-8 0-15,16-8 0 16,8-7 0-16,7-14 0 15,8-5 0-15,7-10 0 16,-1-6 0-16,0-9 0 16,-4-2 1-16,-4-3 0 15,-6 1 0-15,-6 3-1 16,-10 7 1-16,0 3-1 15,-11 12 1-15,-7 12-2 16,0 14 0-16,-12 14 0 0,-4 17-1 16,-6 15 1-16,-6 16 0 15,-5 14 0-15,-5 8 0 16,-2 2 0-16,-2-4 1 15,2-3 2-15,-2-11-2 16,3-16 2-16,2-12-1 16,3-20 0-16,5-15-1 15,3-16 1-15,2-18-3 16,8-9-2-16,4-17-2 15,12-3-5-15,-2-29-9 16,26 7-7-16,-4-22-9 16,23 11-4-16,0-7 1 0,17 9 1 15</inkml:trace>
  <inkml:trace contextRef="#ctx0" brushRef="#br1" timeOffset="110730.0719">11390 8013 112 0,'-22'11'39'16,"15"-1"1"-16,-11-4-5 16,6 9-32-16,2 4 0 15,3 6-2-15,1 1 0 16,3 6 0-16,3 0-1 15,3 0 1-15,7-6-1 16,7-8 1-16,2-9-1 0,9-9 1 16,3-11-1-16,5-6 1 15,3-13 0-15,-1-4-1 16,-2-3 1-16,-3-3 0 15,0 4 0-15,-7 4 0 16,-5 6 0-16,-2 9 0 16,-9 15-2-16,-5 16 1 15,-5 13 0-15,-6 14-1 16,-7 14 0-16,-2 14 0 15,-3 9 0-15,-1 5 1 16,-4 1-1-16,0-4 1 16,-3-6-1-16,-1-5 2 15,-6-9 0-15,0-12-1 16,-6-11 1-16,-4-8-1 0,-3-7 0 15,2-12-2 1,2-5-2-16,1-22-10 0,16 5-9 16,-8-28-4-16,21-1-13 15,-2-20 0-15,15-9-3 16,5-13 3-16</inkml:trace>
  <inkml:trace contextRef="#ctx0" brushRef="#br1" timeOffset="111305.1294">12710 7529 66 0,'-7'-15'38'16,"7"15"0"-16,-13-12 1 15,13 12-14-15,-15 10-20 16,7 6-2-16,-4 11 0 15,1 16-1-15,-7 10 0 16,0 15 0-16,-3 12-2 16,1 4-1-16,2 4 0 15,4-10-3-15,8-2-1 16,5-22-5-16,15-2-6 0,-5-26-21 15,19-9 0-15,-4-17-1 16,11-4 2-16</inkml:trace>
  <inkml:trace contextRef="#ctx0" brushRef="#br1" timeOffset="111666.1655">12785 8054 82 0,'-7'-17'37'0,"7"17"0"16,0 0 1-16,0 0-29 15,17-1-4-15,8 5-1 16,7-4-1-16,11 0-2 15,8-7 1-15,2 0-1 16,2-5 0-16,-1-3-1 16,-3-3 1-16,-9 1 0 0,-12-3-1 15,-14 0 1-15,-13 2 0 16,-10 2 0-16,-14 2 0 15,-7 7 1-15,-10 6-1 16,-6 4 1-16,-4 9-1 16,3 9 0-16,3 3 0 15,6 10 1-15,9 2-2 16,13 1 0-16,17-2-1 15,16-4-1-15,14-3 0 16,10-8-2-16,15-2-2 16,2-18-4-16,16 7-9 15,-20-24-12-15,14 6-7 16,-17-13 1-16,5 3-1 15</inkml:trace>
  <inkml:trace contextRef="#ctx0" brushRef="#br1" timeOffset="111958.1947">13631 7900 83 0,'-5'-14'36'0,"5"14"1"15,-15 14 1-15,7 2-26 16,-7 5-8-16,3 11 1 16,-2 3-2-16,2 4-1 15,-2-1 0-15,4 1 0 16,5-4 0-16,3-4-1 15,2-5 1-15,6-13-2 16,7-8 1-16,7-10 0 16,4-12 0-16,10-8 0 0,1-6-1 15,4-7-1-15,0-3-1 16,-1 0 0-16,1 0-3 15,-12 2-1-15,2 17-7 16,-18-9-9-16,10 23-13 16,-18-4-2-16,-3 12 0 15,0 0 0-15</inkml:trace>
  <inkml:trace contextRef="#ctx0" brushRef="#br1" timeOffset="112367.2356">13945 8033 77 0,'15'13'39'0,"-15"-13"-3"16,26 5 3-16,-12-7-26 0,8 1-9 16,1-6 0-16,3 0 0 15,-2-3-1-15,-1-2-1 16,-4-2 0-16,-6 3 0 15,-9-3 0-15,-4 3 0 16,0 11-1-16,-18-13 0 16,0 11 1-16,-4 7-2 15,-2 4 1-15,-1 4 0 16,-2 4 0-16,3 9 0 15,3-1 0-15,4 2-1 16,12-4 0-16,6-4 0 16,13-3 0-16,8-5-1 15,12-11 0-15,8-12 0 16,14-5-1-16,3-11 0 0,7-3-2 15,0-10-1-15,3-2-5 16,-11-15-4-16,6 17-9 16,-21-21-9-16,6 8-4 15,-16-7 0-15,0 8 1 16</inkml:trace>
  <inkml:trace contextRef="#ctx0" brushRef="#br1" timeOffset="112552.2541">14730 7418 96 0,'-19'29'37'0,"1"-4"2"16,1 19 0-16,-9 0-32 15,5 11-1-15,-3 2-3 16,2 4 1-16,1 0-3 16,5-3 0-16,2-3-1 0,3-3-1 15,7-6-3-15,-4-10-5 16,16 3-13-16,-15-20-13 15,15 2-4-15,-8-21-1 16,8 20 1-16</inkml:trace>
  <inkml:trace contextRef="#ctx0" brushRef="#br1" timeOffset="115185.5174">15483 7811 56 0,'22'-10'37'15,"-8"-5"-1"-15,1 6 1 16,-14-8-11-16,-1 17-20 15,0 0-1-15,-18-6-1 16,-8 10 0-16,-2 8 0 16,-7-1-1-16,-2 8-1 15,3-2 0-15,2 2 0 16,7 0-1-16,6 1-1 0,11-1 0 15,13-4 1-15,10 0-1 16,9 2 0-16,6-4 0 16,7 2 0-16,2-1 0 15,-5-3 0-15,-1 1 1 16,-9 1-1-16,-10 0 1 15,-9 5-1-15,-15 2 1 16,-5-2-2-16,-4 2 1 16,-6-4-4-16,5 2 0 15,-1-12-7-15,24 6-18 16,-2-25-10-16,24-1 2 15,2-11-2-15</inkml:trace>
  <inkml:trace contextRef="#ctx0" brushRef="#br1" timeOffset="115485.5474">15956 7794 97 0,'0'0'38'16,"-38"4"1"-16,12 9-1 16,-16-5-32-16,9 13-2 15,0 3-1-15,9 3-1 16,8 1 0-16,9 0 0 15,11-4-1-15,15-3 0 16,13-7 0-16,11-4-1 16,7-13 1-16,4-5 0 15,-2-10-1-15,-1-7 0 16,-10-3 0-16,-13-7-1 15,-13 4-1-15,-17-4-1 16,-11 9-2-16,-15-1 0 0,-1 18-4 16,-13-7-14-16,13 22-14 15,-7-1-1-15,18 10 0 16,6-1 1-16</inkml:trace>
  <inkml:trace contextRef="#ctx0" brushRef="#br1" timeOffset="117198.7187">17124 7373 75 0,'3'-15'35'16,"-6"3"0"-16,3 12 0 0,-11 6-27 16,4 19-5-16,-2 7 0 15,-1 19 1-15,0 8-1 16,1 11 0-16,-3 6-1 15,4 4 0-15,0-3-2 16,1-3 0-16,6-9-3 16,-5-17-10-16,13-9-22 15,0-21-1-15,11-14 1 16,2-19-3-16</inkml:trace>
  <inkml:trace contextRef="#ctx0" brushRef="#br1" timeOffset="117401.739">17126 7386 77 0,'-28'-12'38'0,"14"14"-1"16,14-2 1-16,0 0-10 15,29 4-26-15,16-5-2 16,14-4-2-16,9-3-4 15,15 8-12-15,-7-10-19 16,5 5 0-16,-16-4-2 16,-13 9 2-16</inkml:trace>
  <inkml:trace contextRef="#ctx0" brushRef="#br1" timeOffset="117589.7578">17065 7749 113 0,'-12'29'37'0,"9"-14"1"15,24-1-8-15,14-19-29 16,18-9 0-16,15-6-3 16,4-12-6-16,14 4-26 15,-11-9-3-15,4 3 1 16,-14-4-3-16</inkml:trace>
  <inkml:trace contextRef="#ctx0" brushRef="#br1" timeOffset="117860.7849">17949 7264 108 0,'0'0'41'15,"-16"-4"-3"-15,10 22 0 16,-11 6-34-16,2 11-2 15,-5 15 1-15,-3 12-2 16,-3 8 0-16,0 3-2 16,1 1 1-16,3-4-3 15,14-3-1-15,6-15-4 16,18 0-13-16,2-23-17 15,20-7 1-15,0-16-2 16,14-4 1-16</inkml:trace>
  <inkml:trace contextRef="#ctx0" brushRef="#br1" timeOffset="118244.8233">18176 7711 112 0,'-22'-3'38'15,"8"12"2"-15,-7-2-4 16,8 12-32-16,1 2-1 15,5 7 0-15,2-1 0 16,4 3-1-16,5 0 0 16,5-4-1-16,6-4 0 15,7-6 0-15,8-9 0 16,4-8-1-16,4-11 0 15,5-6 0-15,3-10 0 16,-1-5 0-16,-1-6 0 0,-3 1 0 16,-7 0 1-16,-4 5-1 15,-8 5 0-15,-6 11 0 16,-16 17 1-16,0 0-1 15,0 0 0-15,-8 28 0 16,-11 2-1-16,2 2-1 16,2 6-2-16,0-3 0 15,10 3-4-15,0-16-6 16,29 8-16-16,-7-18-9 15,18 0 2-15,2-15-1 16,10-1 2-16</inkml:trace>
  <inkml:trace contextRef="#ctx0" brushRef="#br1" timeOffset="119054.9043">18899 7724 91 0,'1'-26'37'0,"-17"-1"0"16,-1 15 2-16,-19-2-28 16,6 20-3-16,-7 2-1 15,3 13-3-15,0 4-1 16,7 9 0-16,3 0-1 15,10 3-1-15,10-3 0 16,13-3 0-16,10-10-1 16,8-4 0-16,12-9-1 15,5-9 1-15,2-6-1 16,0-7 0-16,1-7 1 15,-8-5-1-15,-5-4 0 16,-8-1 1-16,-6-4-1 16,-10 3 1-16,-6 2 0 15,-5 6 0-15,-5 4 0 0,-3 6 0 16,9 14 0-16,-17-6 0 15,17 6 0-15,-1 15 0 16,11-3 0-16,5-2 1 16,6 3-1-16,5-3 1 15,4 1 0-15,4-2-1 16,-4 1 1-16,-1 2 0 15,-6 2 0-15,-6 2 0 16,-6 3-1-16,-6 5 1 16,-9 1-1-16,-6 3 0 15,-2-1 0-15,-2-1 0 16,0-3 0-16,2-4-1 15,2-5 1-15,10-14 1 0,0 0-1 16,0 0 0-16,14-13 1 16,2-7-1-16,5-9 1 15,4-6 1-15,1-5-1 16,0 1-1-16,-2-1 1 15,-5 8 1-15,-4 2-2 16,-3 9-2-16,-1 6 1 16,-11 15-2-16,19-9-1 15,-6 9-2-15,9 8-1 16,-1-9-4-16,17 12-4 15,-5-17-2-15,15 14 2 16,-8-14 3-16,4 7 5 16,-11-4 5-16,-5-2 4 15,-3 5 4-15,-25 0 7 0,17-2 1 16,-26-3 1-16,3 19-3 15,-14-6-4-15,5 12-2 16,-9 3-1-16,3 8-2 16,-1 5 0-16,-1 2-1 15,5 2-2-15,3-2-1 16,8-1-2-16,3-13-4 15,19 10-11-15,-15-34-7 16,32 11-4-16,-12-26-8 16,15 0-2-16,-4-16 1 15,7-3 2-15</inkml:trace>
  <inkml:trace contextRef="#ctx0" brushRef="#br1" timeOffset="119482.9471">19935 7506 120 0,'-5'21'41'0,"-7"-10"2"15,11 12-3-15,-1-6-37 16,4 2 0-16,3-2-1 16,1 3 1-16,-2 2-3 15,-1 1 0-15,-2 1 0 16,-5 3 0-16,-1-3 0 15,-2-1 0-15,-1 0 0 16,1-5 0-16,0-4 0 16,7-14 0-16,0 0 0 15,12 5 0-15,6-16 0 0,1-5 0 16,6-2 0-1,4-5 0-15,-1-3 0 0,-1 3 0 16,0 4 0-16,-7 4 0 16,-5 8 0-16,-5 11 0 15,-6 8 0-15,-7 10 0 16,-2 6 0-16,-4 4 0 15,4 4 0-15,-1-3-3 16,12-2 0-16,4-10-2 16,17 1-8-16,-3-23-8 15,28 6-3-15,-12-23-5 16,21 8-6-16,-14-16-4 15,3 1 2-15,-9-7 1 16</inkml:trace>
  <inkml:trace contextRef="#ctx0" brushRef="#br1" timeOffset="119805.9794">20479 7724 107 0,'-21'11'37'15,"13"11"2"-15,-1-7-1 16,18 7-34-16,4-6-1 16,11-2 0-16,8-6 0 15,7-4 0-15,5-8-1 16,2-5 0-16,-4-6 0 15,-4-3-1-15,-10-7 0 16,-9-1-1-16,-10-2 1 16,-15 3-1-16,-10 5 0 15,-11 10 0-15,-11 7 0 16,-7 10 0-16,-6 14 1 15,-3 10 0-15,0 11 0 0,10 5 0 16,6 0-1-16,18 3 0 16,17-5-2-16,15-13-4 15,30 2-11-15,1-31-8 16,30 3-7-16,-6-22-8 15,20-4 0-15,-5-17-3 16,10-4 3-16</inkml:trace>
  <inkml:trace contextRef="#ctx0" brushRef="#br1" timeOffset="120466.0454">22064 7731 82 0,'-15'-3'39'15,"-14"-6"-2"-15,-2 10 3 16,-13-5-26-16,4 9-7 15,-9-1-2-15,2 9 0 16,-1 4-1-16,2 8-1 16,4 4 0-16,8 3-1 15,11 1 0-15,7 1-1 16,13-6 1-16,12-4-1 15,16-11-1-15,16-10 1 16,11-10-1-16,11-10 1 16,4-7-1-16,3-10 0 15,-7-2 1-15,-4-5-1 16,-9 3 0-16,-13 5 0 15,-12 5 1-15,-11 7-1 0,-10 11 0 16,-4 10 0-16,-13 15 0 16,1 9 0-16,-2 10-1 15,1 4 0-15,6 3-1 16,4-2-2-16,15 4-3 15,6-23-13-15,29 1-4 16,-4-27-6-16,28-1-7 16,-2-21-2-16,14-4 1 15,-5-18 0-15</inkml:trace>
  <inkml:trace contextRef="#ctx0" brushRef="#br1" timeOffset="120654.0642">22791 7222 119 0,'-46'31'38'0,"1"26"1"15,-13 10-1-15,13 11-36 16,-5 7-2-16,8 3-1 16,11-5-1-16,3-3-2 15,17-3-3-15,-3-27-16 16,21 3-15-16,-5-21-1 15,9-8-1-15,-11-24 0 16</inkml:trace>
  <inkml:trace contextRef="#ctx0" brushRef="#br1" timeOffset="121691.1679">22421 7710 112 0,'0'0'40'0,"15"3"0"15,9 10-1-15,0 1-36 16,19-8-2-16,9-3 0 15,10 1 0-15,3-3-1 16,-3-1 0-16,0-1 0 16,-9-1 1-16,-10-1 0 15,-7 3 0-15,-12-2 0 16,-7 1 0-16,-17 1 0 15,0 0 0-15,0 0-1 16,-15 0 1-16,-6 6-1 16,-4 6 1-16,-5 6-1 15,-1 3 1-15,-2 6-1 0,9 0 1 16,5 0-1-16,10 1 1 15,10-5-1-15,16-8 0 16,9-5 0-16,12-8-1 16,10-7 1-16,3-7 0 15,1-9 0-15,0-4-1 16,-1-6 2-16,-9-8-2 15,-6-3 1-15,-6 1 0 16,-10-1 0-16,-7 4 1 16,-8 5-1-16,-5 7 0 15,-7 7 1-15,-5 13-1 16,-4 10 0-16,-1 7 1 15,3 10-1-15,2 2 0 16,4 2 0-16,10 1 1 16,5-1-1-16,12-6 0 0,9-4 1 15,5-3-1-15,6-8 0 16,2-1 1-16,1-4-1 15,-3-3 2-15,-6 0-2 16,-4-1 0-16,-10 3 0 16,-6 2 0-16,-13 0 0 15,1 15 0-15,-10 1 0 16,-5 2 0-16,-4 6 0 15,-2 2 0-15,1-1 0 16,4 1 0-16,5-6 0 16,5-5 0-16,5-15 0 15,18 8 0-15,3-16 0 16,5-6 0-16,7-7 0 15,4-9 0-15,1-6 0 0,1-2 0 16,-3-3 0-16,-3 4 0 16,-8 3 0-16,-5 10 0 15,-9 5 0-15,-11 19 0 16,0 0 0-16,-18 20 0 15,2 6 0-15,-2 5 0 16,1 3 0-16,6-3 0 16,10 0 0-16,6-9 0 15,11-7 0-15,6-6 0 16,11-10 0-16,5-7 0 15,2-7 0-15,2-5 0 16,0-5 0-16,-3-1 0 16,-3-1 0-16,-5 5 0 0,-5 1 0 15,-5 10 0-15,-11 9 0 16,-10 2 0-16,-1 25 0 15,-12 1 0-15,-2 7 0 16,-3 4 0-16,3 2 0 16,1 2 0-16,9 0-5 15,-1-22-11-15,29 10-4 16,-5-29-4-16,32 9-2 15,-10-28-3-15,31 11-1 16,-12-25-6-16,17 2 1 16,-4-1 7-16</inkml:trace>
  <inkml:trace contextRef="#ctx0" brushRef="#br1" timeOffset="121984.1972">24571 7577 129 0,'-55'10'43'0,"12"14"-3"15,-1-15-3-15,18 16-34 16,15 3-2-16,14-1 1 15,13-2-2-15,12-1 0 16,9 2 0-16,2-6 0 16,-2 0 0-16,-2-3 0 15,-7 2 0-15,-6 0 0 16,-13 0 0-16,-8 4 0 16,-10-4 0-16,-6 4 0 15,-8 2 0-15,-6-2 0 16,-3 1-5-16,-5-8-3 15,12 12-11-15,-15-25-4 0,23 20-7 16,-19-24-5-16,20 7-7 16,-7-10 0-16,2 2 1 15</inkml:trace>
  <inkml:trace contextRef="#ctx0" brushRef="#br1" timeOffset="123374.3362">1188 9510 70 0,'-19'-23'37'15,"-5"10"-1"-15,-17-7 0 16,-1 16-13-16,-16-7-17 15,1 14-2-15,-9 7 0 16,3 17-1-16,1 7 1 16,8 13-1-16,5 6 0 0,12 4 0 15,10 2 0-15,15-6 0 16,14-8-1-16,16-11-1 15,14-17 0-15,14-15-1 16,8-15 1-16,11-13-1 16,7-13 1-16,1-7-2 15,-2-7 1-15,-7-4 1 16,-7 5 0-16,-9 4-1 15,-6 5 0-15,-16 11 0 16,-6 9-1-16,-10 11 1 16,-10 12 0-16,10 15-1 15,-10 16 1-15,0 13 0 16,0 13 0-16,-2 14 0 0,-1 14 0 15,0 9 1-15,-7 6-1 16,-1 2 1-16,-8-3-2 16,-9-3 1-16,-9-8-1 15,-6-8 2-15,-9-13-2 16,-4-13 1-16,-1-17-1 15,0-15 1-15,5-19-2 16,3-20 0-16,13-13 0 16,9-24-3-16,13-13 1 15,8-13-2-15,15-2-1 16,5-11-8-16,28 20-5 15,-10-11-6-15,27 22-7 16,-4 4-1-16,13 18 0 16,-2 5 0-16</inkml:trace>
  <inkml:trace contextRef="#ctx0" brushRef="#br1" timeOffset="123822.381">2015 9507 103 0,'-14'-19'37'0,"-1"12"1"16,-17-4-1-16,-2 13-32 16,-9 3 0-16,-2 14-2 15,-5 7 1-15,4 10 0 16,0 6-1-16,5 4-1 15,10 1 0-15,9 2 0 0,12-5-1 16,14-5 0-16,14-12 0 16,10-6 0-16,18-14-1 15,2-13 1-15,9-10-1 16,1-9 1-16,-1-9-1 15,-4-6 0-15,-7-5 1 16,-10 2-1-16,-8 2 0 16,-11 5 0-16,-4 9 1 15,-7 5-2-15,-5 9 1 16,-1 13 0-16,0 0 0 15,-13 28-1-15,6 2 0 16,1 5-1-16,2 5-2 16,3-1-1-16,10 3-4 15,0-20-10-15,23 8-4 16,-9-31-5-16,27 5-5 0,-6-23-4 15,15 0 0-15,-4-16 2 16</inkml:trace>
  <inkml:trace contextRef="#ctx0" brushRef="#br1" timeOffset="124012.4">2619 9493 117 0,'-19'4'39'16,"-5"12"0"-16,5 18-1 16,-8 2-35-16,2 11-1 15,3 3-1-15,6 3-1 16,2 1-2-16,0-3-1 15,17-5-3-15,-5-20-9 16,24 2-12-16,-4-30-11 0,12-5 1 16,-5-23-2-16,11-6 2 15</inkml:trace>
  <inkml:trace contextRef="#ctx0" brushRef="#br1" timeOffset="124448.4435">2765 9241 112 0,'13'8'39'0,"-13"-8"3"15,13 30-3-15,-9-5-33 16,5 2-1-16,-1 0-2 16,4 6 0-16,-5 1 0 15,0 5 0-15,-4 1-3 16,-3 4 0-16,-4 1 0 0,-2 1 0 15,-3-1 0-15,-3-5 0 16,2-4 0-16,-2-8 0 16,5-8 0-16,7-20 0 15,0 0 0-15,17-12 0 16,4-16 0-16,8-7 0 15,4-7 0-15,3-5 0 16,2-1 0-16,0 5 0 16,-4 3 0-16,-8 12 0 15,-5 11 0-15,-6 13 0 16,-15 4 0-16,12 30 0 15,-15 3 0-15,-2 9 0 16,-2 5 0-16,3 2 0 16,8 1-7-16,-4-14-8 0,23 7-5 15,-12-32-5-15,29 7-5 16,-14-32-4-16,24 0-8 15,-2-15 3-15,15-7 1 16</inkml:trace>
  <inkml:trace contextRef="#ctx0" brushRef="#br1" timeOffset="125442.543">4422 9500 91 0,'4'-22'37'0,"-3"10"0"0,-15-3 0 15,-1 13-30-15,-13 1-1 16,1 11-1-16,-12 5-2 16,5 9 1-16,-7 7-1 15,6 4 0-15,3 5-1 16,9 1 0-16,9 3-1 15,9-3 0-15,10-3 0 16,10-7-1-16,13-6 0 16,5-12 0-16,8-9-1 15,0-10 1-15,3-11 0 16,-4-11-1-16,-3-5 1 15,-5-8 0-15,-5-1-1 16,-7-3 1-16,-6 1 0 0,-4 5-1 16,-5 1 1-16,-1 9 0 15,-1 5 0-15,-3 5 0 16,0 8 0-16,0 11 0 15,0 0 1-15,14-9-1 16,-1 12 0-16,5-2 1 16,4 0-1-16,7 1 1 15,2 1 0-15,4-1-1 16,1 4 1-16,-6 3 0 15,-2 3-1-15,-6 6 1 16,-7 6 0-16,-11 8 0 16,-9 4 0-16,-11 5 0 15,-3 0 0-15,-6 1 0 16,1-6 0-16,1-3-1 15,6-10 0-15,10-13 0 16,7-10 0-16,25-16 0 0,4-12 0 16,9-6-1-16,4-7 1 15,6-2 0-15,-6-1 0 16,-1 5 0-16,-9 7 0 15,-6 11 0-15,-8 12 1 16,-18 9 0-16,12 21 0 16,-13 7-1-16,-4 8 0 15,-2 5 0-15,3 5-2 16,0 2-1-16,10-2-2 15,1-15-6-15,18 10-7 16,-6-33-4-16,19 13-5 16,-11-30 0-16,19 4-7 0,-10-17-3 15,2-1 2-15,-8-5 5 16</inkml:trace>
  <inkml:trace contextRef="#ctx0" brushRef="#br1" timeOffset="125747.5735">5297 9623 112 0,'1'14'38'16,"-1"-14"1"-16,12 17-2 15,17-16-34-15,6-1 0 16,5-8-1-16,8-2 0 16,3-6 0-16,1-6-1 15,-5-5-1-15,-4 1 1 16,-12-7-1-16,-12 6 0 15,-12 1 0-15,-14 7 0 16,-12 8 1-16,-12 11-1 0,-12 13 1 16,-4 12 1-16,-5 12-1 15,4 11 1-15,4 5-1 16,8 1 0-16,19 0-1 15,12-8-2-15,26-8-1 16,15-19-9-16,29 3-8 16,1-30-5-16,30 5-8 15,-2-26-6-15,23 4-2 16,1-15 1-16</inkml:trace>
  <inkml:trace contextRef="#ctx0" brushRef="#br1" timeOffset="126250.6238">6677 9636 103 0,'0'0'38'0,"9"11"-1"16,6-13 0-16,11 2-36 16,8-6-1-16,10-1 1 0,6-5-2 15,2 0 2-15,-2-8 0 16,-2 1 0-16,-10-4 0 15,-6 2 1-15,-16-3 0 16,-6 3 0-16,-16 1 1 16,-8 7-1-16,-10 2 0 15,-8 8-1-15,-7 9 0 16,-3 9 0-16,-2 9 0 15,0 7 0-15,7 7 0 16,7 0 0-16,15 2 0 16,13-6 0-16,18-8-2 15,18-14-1-15,19-10-3 16,9-24-9-16,26 4-10 15,-13-30-9-15,16 4-5 0,-11-21-1 16,6 3-1-16</inkml:trace>
  <inkml:trace contextRef="#ctx0" brushRef="#br1" timeOffset="126446.6434">7576 8930 107 0,'-33'23'40'0,"7"30"1"15,-11 4-1-15,9 21-35 16,-4-2-3-16,9 9 0 15,0 3-3-15,6-4-1 16,7-2-4-16,-1-20-11 16,21 9-12-16,-6-30-9 0,14-5 0 15,-1-23-2-15,14-4 1 16</inkml:trace>
  <inkml:trace contextRef="#ctx0" brushRef="#br1" timeOffset="126819.6807">7664 9502 99 0,'15'22'38'0,"-4"-16"0"16,15 3-1-16,10-8-34 15,1-1-1-15,3-6 1 16,6-1-1-16,0-7 1 15,-2 3-1-15,-5-4 0 16,-7 0 0-16,-9-5-1 0,-9 3 0 16,-9-4 0-16,-10 3-1 15,-9 1 0-15,-8 3 0 16,-7 6 1-16,-5 9-1 15,-4 9 1-15,0 10-1 16,-3 9 1-16,6 8 0 16,5 4 0-16,8 4 1 15,13-2-2-15,10-4 0 16,17-7-3-16,8-10-1 15,22-7-4-15,-1-23-11 16,25 8-8-16,-11-25-11 16,20 2 0-16,-5-17-2 15,6 2 3-15</inkml:trace>
  <inkml:trace contextRef="#ctx0" brushRef="#br1" timeOffset="127002.699">8599 9271 100 0,'-38'20'37'15,"8"15"2"-15,-8-1-3 16,3 15-31-16,-1 5-1 15,10 0-1-15,11-3-2 16,11-8-1-16,22-8-2 16,12-23-9-16,29 1-14 15,-4-30-13-15,23-6 1 16,1-21-3-16,15-5 2 15</inkml:trace>
  <inkml:trace contextRef="#ctx0" brushRef="#br1" timeOffset="127189.7177">9172 8898 106 0,'-37'31'39'0,"7"24"1"16,-8 2-5-16,6 15-32 15,3 4-1-15,1 3-2 16,8 4-3-16,-1-13-8 15,17 11-18-15,-3-21-9 16,7-4 0-16,-1-18 0 16</inkml:trace>
  <inkml:trace contextRef="#ctx0" brushRef="#br1" timeOffset="127429.7417">8795 9262 116 0,'-8'14'42'0,"-4"-4"1"16,16 10-2-16,1-4-37 16,17-12-2-16,13-7-2 15,11-6-2-15,12 2-3 16,1-16-8-16,20 18-11 15,-20-19-8-15,14 13-9 16,-16-7 0-16,0 9-1 16</inkml:trace>
  <inkml:trace contextRef="#ctx0" brushRef="#br1" timeOffset="128585.8573">9567 9342 89 0,'-2'-15'37'0,"-8"-4"-1"15,10 19 2-15,-24-10-33 16,12 21-2-16,-4 11 0 16,1 14 0-16,-7 7 0 15,2 11 1-15,-2 1-1 16,2 2 1-16,1-4-1 15,5-5 0-15,5-11-1 16,4-8 0-16,6-16-1 16,-1-13 0-16,22-7-1 15,-2-18 1-15,3-7-1 16,4-9-1-16,1-9 1 0,1-5 0 15,-3-4-1-15,-2 2 0 16,-2 4 1-16,-5 6-1 16,-2 8 1-16,-3 8-1 15,3 9 1-15,0 9 0 16,3 9 0-16,5 6 0 15,5 4-1-15,6 1 1 16,4 2 1-16,4-3-1 16,-1-2 0-16,0-2 0 15,-5 1 0-15,-7-1 0 16,-9-1 0-16,-8 0 0 15,-12-1 0-15,-7 12 1 16,-9-1-1-16,-9 8 0 16,-6 5 1-16,-4 6 0 0,-1 8-1 15,0 5 2-15,8 2-1 16,2 1 1-16,10-2-1 15,10-4 1-15,15-8-1 16,9-5 0-16,11-13-1 16,10-12 0-16,3-10-2 15,6-9 1-15,-2-10 0 16,-4-9-1-16,-3-5 0 15,-8-3 0-15,-6-3 1 16,-9 1 0-16,-6 1 1 16,-4 10-1-16,-5 4 1 15,0 9 0-15,-4 7 1 16,3 15 0-16,0 0-1 15,0 0 1-15,22 8 0 16,-4 0 0-16,8 3-1 0,5-2 1 16,4 2-1-16,4-1 1 15,-2 2 0-15,-5 3-1 16,-4 5 1-16,-13 4 0 15,-7 4 0-15,-8 4 0 16,-11 1 0-16,-7 3 0 16,-5-5 1-16,1-1-1 15,1-5 1-15,8-7-2 16,13-18 0-16,0 0 0 15,16-8 0-15,17-14-2 16,9-9 2-16,6-4-1 16,6-3 0-16,2 2 0 15,-8 3 1-15,-4 8-1 16,-10 9 2-16,-11 9-1 0,-10 10 1 15,-9 9-1-15,-11 10 0 16,-5 5-1-16,-5 7-1 16,-2-4-5-16,8 11-8 15,-11-17-4-15,23 14-3 16,-14-23-4-16,37 17-3 15,-5-27-3-15,38 5-6 16,13-10 3-16</inkml:trace>
  <inkml:trace contextRef="#ctx0" brushRef="#br1" timeOffset="129059.9047">12044 8855 83 0,'10'-23'38'0,"-11"0"-3"15,1 23 3-15,0 0-34 16,-13 11 0-16,3 18 1 15,0 16-2-15,-5 12 2 16,-2 12-3-16,-3 9 2 16,2 7-2-16,-1-5-1 15,4-3-1-15,6-4-1 16,0-15-6-16,18 3-16 15,-11-31-14-15,14-5-1 16,-12-25-1-16,20 5 1 16</inkml:trace>
  <inkml:trace contextRef="#ctx0" brushRef="#br1" timeOffset="129519.9507">11753 9244 101 0,'-19'0'39'15,"1"0"1"-15,15 13-1 16,7 4-34-16,19-7-3 15,12-4 0-15,18-3 0 16,12-5-1-16,10-6-1 16,10-7 1-16,1-2-1 15,-4-3 0-15,-6 3 0 16,-11 1 0-16,-13 1 1 15,-13 3-1-15,-19 4 1 0,-20 8-1 16,4 10 1-16,-23 6 0 16,-10 9 0-16,-4 9 0 15,-3 7 0-15,1 4-1 16,6 5 1-16,12-5 0 15,12 0 0-15,16-10 0 16,13-11-1-16,18-12 1 16,10-14-1-16,4-10 0 15,1-10 0-15,-5-12 0 16,-10-7-1-16,-12-4 0 15,-15-2 0-15,-17 6 0 16,-17 3-1-16,-10 7-1 16,-9 5 0-16,-1 13-3 15,-4-1-6-15,16 27-8 0,-6-16-4 16,30 22-5-16,3-19-6 15,18 14-3-15,10-10 0 16</inkml:trace>
  <inkml:trace contextRef="#ctx0" brushRef="#br1" timeOffset="130202.0189">13487 8801 83 0,'-13'-13'36'15,"13"13"3"-15,-30 4-2 16,13 8-32-16,-2 4 1 16,5 12-2-16,0 8 1 15,1 11-2-15,-3 7 1 16,4 10-2-16,0 3 0 0,4-3-1 15,3-2 0-15,2-3 0 16,3-10 0-16,1-10 0 16,3-10 0-16,-1-11 0 15,-3-18-1-15,13 7 1 16,-13-7 0-16,9-26 0 15,-4 3-1-15,0-6 1 16,4-5-1-16,-1-1 0 16,3 0 0-16,4 4 0 15,4 3 0-15,2 9 0 16,4 5 0-16,0 6 0 15,3 10 0-15,4 7-1 16,-4 8 1-16,-3 6 0 16,-5 5-1-16,-9 6 1 15,-10 3-1-15,-7 2 1 0,-13 2 0 16,-12-2-1-16,-5-4 0 15,-7-5 0-15,5-3-3 16,-2-14-1-16,16 2-9 16,0-27-7-16,24 12-5 15,11-30-6-15,21 7-5 16,-1-17-2-16,17 8 3 15</inkml:trace>
  <inkml:trace contextRef="#ctx0" brushRef="#br1" timeOffset="130540.0527">13763 9306 97 0,'-4'16'39'0,"-6"-8"1"16,14 6-1-16,-4-14-33 0,19 8-3 16,8-11 0-16,11-3-1 15,7-6-1-15,6-3 1 16,1-5-1-16,-1-2-1 15,-6-1 1-15,-7-1 0 16,-11-1 0-16,-13 4-1 16,-14 3 1-16,-10 5 0 15,-15 9 0-15,-8 5 0 16,-8 7-1-16,-4 9 1 15,-1 11-1-15,0 4 1 16,8 8-1-16,9 2 0 16,15-1-1-16,13-5 0 15,17-2-4-15,15-20-8 16,25 6-7-16,-4-27-6 0,35 7-8 15,-7-17-5-15,21 3-1 16,-5-11 1-16</inkml:trace>
  <inkml:trace contextRef="#ctx0" brushRef="#br1" timeOffset="130923.091">14815 9192 85 0,'4'-21'37'0,"-4"21"0"16,-10-23 1-16,10 23-30 15,-34-6-2-15,12 10-1 16,-9 3-1-16,2 10-1 15,-4 5-1-15,5 4 0 16,4 2 0-16,10 3-1 16,9-1-2-16,9-2-1 15,18-2-3-15,4-18-13 16,26 11-11-16,-6-20-9 0,17-1 0 15,-2-13-1-15,10 2 1 16</inkml:trace>
  <inkml:trace contextRef="#ctx0" brushRef="#br1" timeOffset="131803.179">15218 9127 104 0,'-26'1'39'0,"-13"-1"0"16,5 15 0-16,-5 0-35 15,4 12 0-15,3 3-1 16,5 4-1-16,8 6-1 15,9-2 0-15,8 0 0 16,11-5 0-16,10-5-1 16,7-7 0-16,7-11 0 15,2-10-1-15,3-8 1 0,-1-8-1 16,-3-11 1-16,-2-5-1 15,-6-3 1-15,-4-5 0 16,-3-2-1-16,-4 1 1 16,0 3 0-16,-5 6-1 15,1 5 1-15,-1 6-1 16,-2 10 1-16,-8 11 0 15,10 0 0-15,-10 0 1 16,8 24-1-16,-4-8 0 16,3 0 1-16,6 2 0 15,4-6-1-15,5-2 1 16,9-6 0-16,1 0 0 15,3-4 0-15,-4-3 0 16,0 2 1-16,-6-2-1 0,-3 0 0 16,-10 5-1-16,-12-2 1 15,3 15 0-15,-11-3 0 16,-4 7-1-16,-2 0 1 15,-1 5-1-15,-2 0 0 16,5-5 0-16,3 1 0 16,4-9 1-16,5-11-1 15,11 4 0-15,4-16 0 16,7-6 0-16,0-4 1 15,4-5-1-15,2-6 0 16,-2-1 0-16,-4 2 1 16,0 3-1-16,-7 4 0 15,-4 6 0-15,-4 7 0 0,-7 12 0 16,0 0 1-16,-4 14-2 15,-3 5 2-15,-3 8-1 16,3 0-1-16,2 2 1 16,2 1 0-16,6-7 1 15,5-5-1-15,10-7 0 16,5-9 1-16,6-8-1 15,6-7 2-15,2-9-2 16,3-2 0-16,-2-2 0 16,-1 0 0-16,-7 4 0 15,-4 3 0-15,-8 8 0 16,-6 9 0-16,-12 2 0 15,4 27 0-15,-10 0 0 16,-3 6 0-16,-2 5 0 0,1 7-3 16,1-3-2-16,10 2-5 15,-3-18-7-15,22 8-3 16,-9-30-3-16,26 11-3 15,-11-27 0-15,20 7-1 16,-12-20-5-16,9 0 2 16,-8 0 5-16</inkml:trace>
  <inkml:trace contextRef="#ctx0" brushRef="#br1" timeOffset="132133.212">16386 9244 113 0,'0'0'39'0,"0"0"0"15,28 9 0-15,-9-14-35 16,16-2-1-16,3-2 0 0,9-5-1 15,2-2-1-15,2-1 0 16,-7-5 0-16,-2 0 0 16,-10-3 0-16,-8-1-1 15,-15 1 1-15,-13 5-1 16,-17 2 1-16,-12 9 0 15,-11 10 0-15,-7 9 0 16,-5 11 0-16,0 13 1 16,4 8-2-16,9 6 0 15,16 2 0-15,17-5 0 16,18-2-2-16,12-15-5 15,30 2-9-15,-5-28-5 16,29 5-4-16,-12-33-5 16,23 5-5-16,-9-15-7 15,15-6 3-15,2-6 3 0</inkml:trace>
  <inkml:trace contextRef="#ctx0" brushRef="#br1" timeOffset="132757.2744">17968 8743 93 0,'0'0'37'0,"11"-10"0"16,-4 24 2-16,-9 8-32 16,2 14-3-16,-5 11 1 15,1 9-2-15,-6 11 0 16,1 7-2-16,-1 0 1 15,-1-5-3-15,5-5-1 16,2-12-2-16,12-2-8 16,-5-27-17-16,21-5-9 15,-4-19 1-15,14-7-1 0</inkml:trace>
  <inkml:trace contextRef="#ctx0" brushRef="#br1" timeOffset="132958.2945">18018 8811 114 0,'-18'-7'37'0,"18"7"1"16,0 0-4-16,14 1-34 15,22-3-4-15,10-5 1 16,15 3-4-16,-2-10-4 15,18 10-21-15,-12-6-5 0,0 8 2 16,-15-2-3-16</inkml:trace>
  <inkml:trace contextRef="#ctx0" brushRef="#br1" timeOffset="133157.3143">18004 9098 114 0,'-25'13'39'16,"25"-1"0"-16,13-18-1 15,22-5-37-15,18-4-2 16,12-5-2-16,13 2-6 16,-5-15-16-16,11 12-13 15,-11-5 1-15,0 5-3 0,-13-1 2 16</inkml:trace>
  <inkml:trace contextRef="#ctx0" brushRef="#br1" timeOffset="133432.3419">18970 8710 101 0,'0'0'39'15,"-5"-12"0"-15,5 12 0 16,-16 7-36-16,5 6 1 15,-6 9 0-15,-3 11 0 16,-3 6-1-16,-1 12-1 0,-4 6 0 16,3 5-1-16,0 1 0 15,4 0-3-15,14-3-3 16,3-12-5-16,22 5-15 15,-7-22-13-15,20-1-1 16,-1-20-1-16,12-1 1 16</inkml:trace>
  <inkml:trace contextRef="#ctx0" brushRef="#br1" timeOffset="134843.4829">19164 9081 52 0,'4'-14'34'0,"-2"4"-1"16,-4-5 2-16,2 15-15 15,-9-16-8-15,9 16-3 16,-7-14 0-16,7 14-2 15,0 0-1-15,-11 2-2 0,11-2 0 16,-16 21-1-16,4-3-1 16,2 9 0-16,-4 5-1 15,5 5 0-15,1 5-1 16,5-1 1-16,7-1 0 15,7-6 0-15,13-10-1 16,9-9 0-16,10-14 1 16,5-10-1-16,3-14 1 15,5-7-1-15,-7-6 1 16,-3-1-1-16,-10 2 0 15,-8 3 1-15,-7 7-1 16,-8 7 0-16,-13 18 0 0,0 0 0 16,-12 2 0-1,0 16-1-15,-2 10 0 0,3 3-2 16,5 8-2-16,3-6-4 15,20 11-13-15,-8-20-10 16,24 2-5-16,-1-19-1 16,17-3 0-16</inkml:trace>
  <inkml:trace contextRef="#ctx0" brushRef="#br1" timeOffset="135468.5455">19921 9075 102 0,'-20'-1'37'16,"-8"0"1"-16,5 10-1 15,-12 4-33-15,9 11 0 16,1 3 0-16,6 7-1 0,0 2-1 16,13 2 0-16,6-3-1 15,11-3 0-15,11-8 0 16,6-8-1-16,8-10 0 15,6-9 0-15,0-9-1 16,1-8 1-16,-6-7-1 16,-5-3 0-16,-10-3 1 15,-4 2 0-15,-12 4 0 16,-8 0-1-16,-10 8 2 15,-3 5-1-15,-4 4 0 16,-1 7 1-16,5 2-1 16,1 2 0-16,14-1 0 15,-8 12 0-15,20-3 1 0,4-1-1 16,7 1 1-16,4 3-1 15,0 1 1-15,4 7 0 16,-7 0-1-16,-3 4 1 16,-8 4-1-16,-5 3 1 15,-6 3-1-15,-4 0 0 16,-7-2 0-16,-1-4 0 15,-2-5 0-15,1-4 1 16,2-6-1-16,9-13 0 16,0 0 0-16,5-12 0 15,9-12 1-15,9-6 0 16,1-9-1-16,5-4 1 15,1-2 0-15,0 2 0 16,-4 1 0-16,-3 6 0 0,-7 8-1 16,-6 4-1-16,0 11-2 15,-3 1-1-15,8 9-3 16,-5-8-6-16,19 19-9 15,-13-19-4-15,25 15-7 16,-9-9-4-16,15 5 0 16,-8-7 3-16</inkml:trace>
  <inkml:trace contextRef="#ctx0" brushRef="#br1" timeOffset="135791.5778">20743 9072 115 0,'-10'18'38'0,"-14"1"2"15,10 12-3-15,-7-1-33 16,3 9 0-16,1-2-2 15,4 3-1-15,5 0-2 0,2-7-1 16,8-3-2-16,0-14-1 16,13-2-6-16,-8-24-10 15,22 6-11-15,-13-22-5 16,11 2 2-16,-13-16 18 15,9 6 9-15,-14-14 3 16,-1-1 6-16,-2 6 12 16,-14-11 12-16,4 12 7 15,-11-4 1-15,14 15-19 16,-13-2-6-16,10 14-3 15,-1 5-1-15,5 14-4 16,15 5-12-16,-15-5-20 16,32 21-3-16,-7-9 1 15,8 6-1-15</inkml:trace>
  <inkml:trace contextRef="#ctx0" brushRef="#br1" timeOffset="136197.6184">21152 9029 95 0,'0'0'36'0,"-11"-14"3"16,-6 17-2-16,-20-7-28 15,8 12-1-15,-9 1-2 16,2 11-1-16,-3 2-1 16,6 9 0-16,4 1-1 15,6 5-1-15,13-1 0 16,8-5-1-16,12-5 0 15,14-9 0-15,10-13-1 16,10-14 0-16,10-12 0 0,4-9 0 16,4-8 0-16,-4-8 0 15,-5-5 0-15,-3 0 0 16,-9 1 0-16,-7 5 2 15,-11 4-4-15,-3 11 4 16,-11 7-2-16,-9 24 0 16,0 0 0-16,-9 13 0 15,-9 21 0-15,-4 12-3 16,0 10 3-16,-2 5-5 15,6 9 0-15,-1-11-4 16,19 8-9-16,-8-26-4 16,26 9-5-16,-9-30-3 15,22 2-5-15,-6-25-3 16,11-5 3-16</inkml:trace>
  <inkml:trace contextRef="#ctx0" brushRef="#br1" timeOffset="136543.653">21502 9109 113 0,'-2'11'39'0,"2"-11"0"16,7 20 0-16,7-14-37 16,15 1 0-16,5-4 0 15,9-4 1-15,2-5-2 16,3-2 0-16,-7-6 0 15,-1-3 0-15,-7-3 0 16,-9 0-1-16,-13 0 0 16,-10 1 1-16,-8 4-1 0,-8 6 0 15,-10 6 0-15,-3 11 1 16,-4 7-1-16,-2 9 0 15,2 7 0-15,3 8 1 16,4 4-1-16,7 0-1 16,11 1-1-16,7-10-2 15,15 5-7-15,-5-24-10 16,29 10-5-16,-8-23-10 15,21 0-3-15,2-12-2 16,21-2 2-16</inkml:trace>
  <inkml:trace contextRef="#ctx0" brushRef="#br1" timeOffset="137114.7101">22538 8968 96 0,'0'0'37'15,"-5"-10"3"-15,5 10-3 0,0 0-30 16,-1 25-2 0,-8-2-1-16,2 12-1 0,-8 4-1 15,-3 8-1-15,1 2-2 16,1-1 0-16,2 2-3 15,4-16-3-15,20 3-12 16,-5-23-18-16,28-4 0 16,-1-18-1-16,17-3 0 15</inkml:trace>
  <inkml:trace contextRef="#ctx0" brushRef="#br1" timeOffset="137925.7912">22882 9010 108 0,'-17'5'38'16,"-8"-1"1"-1,9 13-2-15,-5 2-33 0,5 7 0 16,2 3-2-16,6 3 1 16,7 0-1-16,7 2-1 15,8-6 1-15,7-2-1 16,8-7-1-16,-1-9 1 15,6-9-1-15,-4-7-1 16,0-10 1-16,-5-6-1 16,-5-5 1-16,-7-2-1 15,-7-5 1-15,-5 2-1 16,-4 2 1-16,-1 2 0 15,-4 6 0-15,0 5 0 16,1 6 0-16,7 11-1 16,-6-11 1-16,6 11 0 0,15 6 0 15,1 1 1-15,5 0-1 16,6 1 1-16,3 0 0 15,0 0 0-15,-4 0 0 16,2 0 0-16,-8 4 0 16,-5 3 0-16,-8 0 0 15,-7 4 0-15,-6 4-1 16,-7 5 0-16,-2 1 1 15,-3 0-1-15,-1 1 0 16,1-4-1-16,4 1 1 16,5-9 0-16,6-6 0 15,3-12 0-15,16-7 0 16,4-10 0-16,4-10 0 15,3-3 0-15,1-5 0 0,0-1 1 16,-3-3-1-16,-2 5 0 16,-5 5 0-16,-7 6 0 15,-6 10 1-15,-5 13-1 16,0 0 0-16,0 0 1 15,-8 26-1-15,3-2 0 16,3 4 0-16,2 3 0 16,7 0 0-16,1-1 0 15,6-3 0-15,2-6 1 16,4-1-1-16,1-10 0 15,1-6 1-15,-3-10-1 16,1-7 0-16,-1-5 1 16,-6-8-1-16,0-2 0 15,-4-5 0-15,-2 0-1 0,-1 1 0 16,1-3-1-16,1 10-2 15,-3-2-2-15,7 14-4 16,-11-9-9-16,17 25-2 16,-19-15-5-16,21 19-1 15,-20-7-4-15,22 1-6 16,-6-1 2-16,11-2 4 15</inkml:trace>
  <inkml:trace contextRef="#ctx0" brushRef="#br1" timeOffset="138270.8256">23957 8910 114 0,'-18'-10'40'16,"3"16"0"-16,-14-3-2 16,1 11-34-16,1 3 0 0,-1 9-1 15,1 3-1-15,6 2 0 16,6 1-1-16,7-1 1 15,12-3-2-15,6-4 0 16,9-8 0-16,8-5-1 16,8-7 1-16,0-6-1 15,0 0 1-15,-2-5-1 16,-7 1 0-16,-5 1 1 15,-10 6-1-15,-11-1 1 16,-9 22-1-16,-12 3 0 16,-4 2-1-16,-8 7 0 15,2 4-3-15,-11-1-2 16,10 10-8-16,-13-17-5 15,18 13-6-15,-17-23-4 0,17 9-8 16,-9-10 1-16,5 0 1 16</inkml:trace>
  <inkml:trace contextRef="#ctx0" brushRef="#br1" timeOffset="138584.8571">22636 9660 121 0,'0'0'40'0,"13"0"2"16,34-6-2-16,29-11-37 16,9 1-1-16,20-5-1 15,8 3 1-15,-3 1-2 0,0 6 1 16,-6 0-1-16,-13 7 0 15,-10 2 0-15,-9-2 0 16,-12 2-1-16,-4-3-1 16,-9 1 0-16,-4-6-3 15,-8 3 0-15,-7-6-4 16,0 10-9-16,-24-15-6 15,11 18-5-15,-24-17-9 16,9 17-1-16,-25-17 1 16,9 9 1-16</inkml:trace>
  <inkml:trace contextRef="#ctx0" brushRef="#br1" timeOffset="139952.9939">17252 9811 92 0,'-1'-22'35'0,"-2"7"0"16,-7-7-2-16,10 22-30 16,-23-13 1-16,10 22 1 15,-8 8-1-15,3 19 0 0,-9 12 0 16,-1 17-1-16,-4 10-2 15,3 10 1-15,4 4-2 16,8-1 0-16,11-3-3 16,11-15-1-16,20-7-8 15,6-30-18-15,33-8-7 16,2-25 0-16,18-10-2 15</inkml:trace>
  <inkml:trace contextRef="#ctx0" brushRef="#br1" timeOffset="140164.015">17784 9998 81 0,'-25'3'37'16,"6"20"-1"-16,-8 4 2 0,7 22-21 15,-2 1-14-15,5 11 1 16,3 4-4-16,3-1 0 15,7 0-3-15,0-9-2 16,16 3-13-16,-7-25-17 16,13-5-1-16,-3-21-2 15,9-11 1-15</inkml:trace>
  <inkml:trace contextRef="#ctx0" brushRef="#br1" timeOffset="140371.0357">17669 10073 118 0,'-13'-6'39'16,"13"6"1"-16,20-7-4 16,11 2-35-16,17-4-3 15,4-6-3-15,18 12-13 16,-11-16-18-16,4 12-3 15,-16-5 1-15,-5 14-2 16</inkml:trace>
  <inkml:trace contextRef="#ctx0" brushRef="#br1" timeOffset="140548.0533">17631 10368 111 0,'7'13'40'0,"9"-19"1"16,21-2-3-16,10-14-36 0,10-6-5 15,9 3-3-15,-7-13-16 16,11 14-14-16,-15-4-2 16,0 12 0-16,-16-2-1 15</inkml:trace>
  <inkml:trace contextRef="#ctx0" brushRef="#br1" timeOffset="140833.0819">18506 10060 107 0,'0'0'38'0,"3"-15"0"16,11 7-1-16,3-1-35 16,11-3-2-16,9 2-1 15,0 3-2-15,3 8-4 16,-7-9-15-16,11 14-15 15,-10-6 0-15,5 6-1 16,-9-11 1-16</inkml:trace>
  <inkml:trace contextRef="#ctx0" brushRef="#br1" timeOffset="141172.1158">18938 9667 91 0,'2'11'40'0,"15"2"-1"15,-2-5 0-15,13 12-22 16,-3 0-12-16,5 15 0 15,-5 3-1-15,-6 12-1 16,-7 6-1-16,-5 9 0 16,-13 3-1-16,-8 2 0 0,-9 3-2 15,-6-3 1-15,-6-4-3 16,-3-7 1-16,2-6-4 15,-3-16-9-15,20 5-16 16,-10-19-9-16,18-1 0 16,-2-18-1-16,13-4 1 15</inkml:trace>
  <inkml:trace contextRef="#ctx0" brushRef="#br2" timeOffset="150179.0164">1116 10926 63 0,'8'-14'32'16,"-2"2"0"-16,-6 12 0 15,0 0-25-15,8 13 1 0,-15 6-1 16,9 17-1-16,-13 3-1 15,5 13-3-15,-3 3 0 16,1 10-1-16,-4 3-1 16,4 0-2-16,1 0-3 15,-4-18-11-15,14 5-18 16,-4-20 0-16,10-7-2 15,-9-28 1-15</inkml:trace>
  <inkml:trace contextRef="#ctx0" brushRef="#br2" timeOffset="150710.0694">811 10891 73 0,'-41'0'37'0,"19"10"1"16,6-11 0-16,16 1-11 15,29 2-24-15,10-11-1 16,18-9 0-16,9 0 1 16,9-4-1-16,1 4 0 15,5-3-2-15,-7 6 1 16,-8 4-1-16,-9 9 0 15,-15 8 0-15,-8 7 1 16,-10 8-2-16,-5 9 1 16,-11 8 1-16,-7 10-1 15,-4 5 0-15,-8 4-2 16,-3 6 3-16,0 1-3 0,-3 0 3 15,2-4-3-15,0-5 3 16,6-10-3-16,5-10 2 16,6-10 1-16,8-12-2 15,0-12 1-15,9-13 0 16,2-7 1-16,5-10-2 15,-1-3 2-15,1-2 0 16,-1 2-1-16,-6 4 0 16,0 5 1-16,-7 8-1 15,-1 11 0-15,-11 4 0 16,9 19 0-16,-4 3-1 15,-4 5-1-15,4 1 0 16,0 2-1-16,5 3-1 16,0-11-3-16,14 4-7 15,-10-19-22-15,20 1 0 0,-6-19 1 16,11 0-2-16</inkml:trace>
  <inkml:trace contextRef="#ctx0" brushRef="#br2" timeOffset="150908.0893">1998 11176 82 0,'-23'11'37'0,"17"18"-2"16,-10-2 1-16,8 16-28 16,-6 0-2-16,7 6-2 15,2-2-2-15,4-3-1 16,6-2-3-16,2-13-1 0,9-2-11 15,-6-27-22-15,15-6 0 16,-7-21-2-16,11-3 0 16</inkml:trace>
  <inkml:trace contextRef="#ctx0" brushRef="#br2" timeOffset="151349.1334">1991 10901 100 0,'-13'-8'31'16,"13"8"-2"-16,27 11-10 15,-5-9-46-15,24 10-5 16,1-10 2-16,19 9 10 16,-6-14 10-16,9 8 6 15,-4 1 5-15,-13-7 9 0,2 13 17 16,-24-7 4-16,-5 9 0 15,-25-14-10-15,-4 29-8 16,-21-14-5-16,0 10-3 16,-9-2-1-16,4 5-2 15,-1-5 0-15,8 2-2 16,5-2 2-16,16-2-1 15,7-4 0-15,18-5-2 16,10-3 2-16,8 0 0 16,5 0 0-16,-1 3 0 15,-1 1 0-15,-7 5 1 16,-9 5-1-16,-17 6 0 15,-12 3 0-15,-18 5 0 16,-9 1-1-16,-9-2 1 0,-3-3-2 16,-1-5-2-16,5-3-3 15,-1-20-16-15,20 5-15 16,3-19-1-16,14 9-3 15,15-34 1-15</inkml:trace>
  <inkml:trace contextRef="#ctx0" brushRef="#br2" timeOffset="152070.2055">3617 11162 54 0,'14'-11'37'15,"-14"-5"-1"-15,0 16 2 16,-17-19-16-16,-2 23-13 16,-11 2-3-16,-3 7-2 0,-10 7 0 15,-1 8-1-15,-1 6 0 16,3 4-2-16,5 0 1 15,9 2 0-15,9-7 0 16,15-4-1-16,12-10 0 16,10-7 0-16,13-13-1 15,2-12 0-15,9-9 0 16,2-4 1-16,0-9-1 15,-4-3 0-15,-4-2 0 16,-3 1 0-16,-8 2 0 16,-2 8 2-16,-7 5-2 15,-6 9 1-15,-10 15-2 16,13 1 1-16,-9 19 0 0,-4 13 0 15,-4 14 0-15,-4 13-2 16,-3 14 2-16,1 7 1 16,-6 5-1-16,-2 2 2 15,-3-4-1-15,0-5-2 16,-2-7 2-16,-1-12-1 15,0-13 1-15,-5-10-3 16,0-16 2-16,-3-14-3 16,0-11 1-16,4-13-1 15,4-13-1-15,4-12-1 16,14-4-5-16,-1-23-12 15,25 10-16-15,-2-11 3 16,22 8-4-16,-1-7 4 16</inkml:trace>
  <inkml:trace contextRef="#ctx0" brushRef="#br2" timeOffset="152298.2283">4039 11149 99 0,'0'0'39'15,"19"-3"1"-15,-19 3-1 16,-17 12-34-16,5 3-2 15,-1 6-2-15,-6 7 0 16,0 8 0-16,0 5-1 16,-1 1 0-16,5 3-2 15,5-6-1-15,10-4-3 16,3-20-8-16,24 1-24 15,-5-24 0-15,14-3-1 16,-4-19 0-16</inkml:trace>
  <inkml:trace contextRef="#ctx0" brushRef="#br2" timeOffset="152629.2614">4207 11059 106 0,'0'0'40'16,"-2"-11"1"-16,6 22-1 15,-4-11-36-15,5 20-2 16,0-3 0-16,0 3-2 15,1 6 1-15,2 6-1 16,-3 3 1-16,0 3-1 16,-1 2 0-16,1-2 1 15,-3-3-1-15,2-5 0 16,0-5 0-16,4-9 0 15,-8-16 0-15,24-1 0 0,-9-16 0 16,5-10 0-16,2-4 0 16,0-9-1-16,4-2 0 15,-4-5-2-15,1 1-1 16,-7-2-1-16,7 15-6 15,-13-10-10-15,14 21-14 16,-15-3-2-16,9 16-1 16,-10-3 2-16</inkml:trace>
  <inkml:trace contextRef="#ctx0" brushRef="#br2" timeOffset="152973.2958">4631 11198 82 0,'0'12'39'0,"13"4"-1"16,-13-16 1-16,33 5-31 15,-8-11-3-15,12 0-1 16,2-7-1-16,3-1-1 16,1-3-1-16,-5 1 0 15,-7-1 0-15,-9 1 0 16,-11 1-1-16,-11 15 3 15,-11-17-2-15,-11 16 1 16,-7 4-1-16,-4 4 0 16,-8 5-1-16,1 9 1 15,0 4 0-15,5 6-1 16,4 5 0-16,9 2 0 15,11 0-1-15,8-4 1 16,14-3-3-16,7-12-2 0,17 8-10 16,-7-28-12-16,24 5-13 15,-10-20 1-15,18 4-2 16,-2-11 1-16</inkml:trace>
  <inkml:trace contextRef="#ctx0" brushRef="#br2" timeOffset="153430.3414">5406 11082 68 0,'-28'6'39'0,"0"7"-2"16,-12-1 2-16,3 11-22 16,2-6-13-16,6 1-1 15,2-3-1-15,13 0-1 16,14-15 1-16,12 13-2 15,9-10 0-15,10-4 1 16,5-2 0-16,6 1 0 16,-3 0 0-16,-2 3 1 15,-5 1 0-15,-12 6 0 0,-10 4 0 16,-8 1 0-16,-10 7-1 15,-12 2 0-15,-3 2-1 16,-5 0 0-16,2 2-2 16,-2-5-1-16,9 4-5 15,-4-17-14-15,21 10-17 16,2-18 1-16,0 0-3 15,10-6 2-15</inkml:trace>
  <inkml:trace contextRef="#ctx0" brushRef="#br2" timeOffset="153801.3786">6203 11100 86 0,'0'0'39'0,"18"0"-2"15,-18 0 0-15,0 22-33 16,-8 2 0-16,0 10-2 15,-4 3 0-15,-5 8-1 0,1-2-1 16,1-1-1-16,5-4-4 16,0-16-8-16,20-5-24 15,-10-17 0-15,34-17-2 16,-9-17 2-16</inkml:trace>
  <inkml:trace contextRef="#ctx0" brushRef="#br2" timeOffset="153958.3942">6180 10826 98 0,'-25'2'37'0,"5"-2"0"16,20 0-3-16,-3 12-42 0,22-20-27 15,19-2 0-15,5-12-2 16,15 3-1-16</inkml:trace>
  <inkml:trace contextRef="#ctx0" brushRef="#br2" timeOffset="154183.4168">6786 10559 103 0,'-20'41'39'0,"11"14"0"15,-9-1-1-15,0 11-36 16,6 3 0-16,3 5-2 15,0 0 0-15,-3 1-2 0,3-2-1 16,-4-12-5-16,8 5-16 16,-9-23-16-16,11-4 2 15,-6-23-1-15,9-15 0 16</inkml:trace>
  <inkml:trace contextRef="#ctx0" brushRef="#br2" timeOffset="154356.434">6561 11043 106 0,'-9'-15'42'15,"9"15"0"-15,0 0-1 16,27-4-33-16,1-1-6 16,13-4-2-16,13 0-4 15,4-12-8-15,23 11-23 0,-9-13-5 16,10 9-1-16,-4-8 0 15</inkml:trace>
  <inkml:trace contextRef="#ctx0" brushRef="#br2" timeOffset="154866.4851">8044 10706 79 0,'0'0'35'16,"-3"30"0"-16,-6 9 0 15,-12 7-30-15,3 9-2 16,-5 5-1-16,9 3-2 15,3-4-2-15,7-11-5 16,17 2-23-16,0-22-5 16,18-5-2-16,8-19 1 15</inkml:trace>
  <inkml:trace contextRef="#ctx0" brushRef="#br2" timeOffset="155197.5182">8603 10705 91 0,'-18'-1'38'0,"-17"9"-1"15,2 19 2-15,-11 11-32 16,12 10-2-16,2 5-1 16,10 4-2-16,9-4 1 15,15-3-2-15,17-9 0 16,16-9-1-16,13-15 1 15,13-16-2-15,5-15 2 16,5-10 1-16,-3-15-1 16,-3-5 0-16,-15-9-1 15,-13-2 2-15,-17 0-3 16,-18 6 2-16,-16 1-3 15,-18 12 0-15,-8 8-1 16,-12 11 0-16,1 13-2 16,-4 5-4-16,17 24-20 0,-1-7-9 15,18 14 1-15,12-4-3 16</inkml:trace>
  <inkml:trace contextRef="#ctx0" brushRef="#br2" timeOffset="162858.2842">9451 10889 78 0,'-10'0'40'16,"-5"-1"-3"-16,15 1 1 16,-18 13-25-16,18-13-9 15,0 19-1-15,13-9-1 16,7-4 0-16,9-1 0 15,7-6 0-15,6-5-1 0,7-7 1 16,1-4-1-16,0-2 1 16,-7-2-1-16,-9-1 0 15,-6 2-1-15,-14 4 0 16,-12 2 0-16,-12 4 0 15,-12 5 0-15,-8 6 1 16,-6 5-2-16,-9 6 1 16,-3 0 0-16,0 8 1 15,-2 4 0-15,6 2 0 16,5 2 0-16,11 2-1 15,7 2 1-15,13-4 0 16,13-2-3-16,20-2 1 16,12-10-2-16,20-6-2 0,9-16-4 15,29 0-20-15,-6-21-11 16,10-2 1-16,-1-18 1 15</inkml:trace>
  <inkml:trace contextRef="#ctx0" brushRef="#br2" timeOffset="163061.3044">10335 10397 94 0,'-14'11'37'16,"-6"9"0"-16,10 18 1 15,-4 6-34-15,4 15 1 16,-4 9-3-16,1 7-1 15,-1 5-3-15,-6 0-3 16,11 4-10-16,-8-14-24 0,13-4 1 16,-2-19-2-16,17-10 1 15</inkml:trace>
  <inkml:trace contextRef="#ctx0" brushRef="#br2" timeOffset="163450.3433">10443 10978 96 0,'-7'13'37'16,"13"3"2"-16,-6-16-2 15,34 6-34-15,0-8-1 16,13-2 0-16,6-8 0 0,3-2 0 15,1-3-1-15,-3-4 0 16,-6-1 1-16,-6-1-1 16,-18 1 0-16,-9 1 0 15,-15 1 0-15,-9 5 0 16,-13 6 0-16,-11 6 0 15,-10 8-1-15,-6 8 1 16,-5 10 0-16,3 4 0 16,3 9-1-16,7 1 0 15,10 2 0-15,15-2-2 16,11-2 1-16,19-9-3 15,17-3 0-15,10-12-5 16,23 4-9-16,-7-22-19 16,20 1-2-16,-5-16-3 0,8 3 4 15</inkml:trace>
  <inkml:trace contextRef="#ctx0" brushRef="#br2" timeOffset="163654.3638">11219 10822 99 0,'-24'10'38'0,"-15"1"1"16,7 19-8-16,-6-6-23 15,8 11-2-15,4-3-2 16,13 4-3-16,9-7 0 16,14-4-2-16,17-6 0 15,12-14-5-15,22-2-4 16,4-26-19-16,22-1-10 15,2-15 1-15,10-3-2 16,-6-16 2-16</inkml:trace>
  <inkml:trace contextRef="#ctx0" brushRef="#br2" timeOffset="163835.3818">11866 10517 106 0,'-39'67'38'15,"-7"-2"2"-15,11 9-4 16,1-4-36-16,7 0-1 15,6-5-1-15,1-9-6 16,15 0-24-16,-6-15-8 16,6-5 1-16,-3-14-2 0</inkml:trace>
  <inkml:trace contextRef="#ctx0" brushRef="#br2" timeOffset="164935.4919">11517 10865 104 0,'18'-5'39'16,"9"10"2"-16,-3-9-2 16,20 3-35-16,-1-4-1 15,7-1-1-15,-3 0 0 16,2 1 0-16,-9 0-1 15,-1 1 1-15,-12 3-1 16,-6 3 0-16,-8 3 0 0,-13-5 0 16,5 20 0-1,-13-7-1-15,-6 6 1 0,-3 3-1 16,-5 5 0-16,-3 2-1 15,1 6 0-15,-1 1 0 16,1 1 0-16,5-2 0 16,2-1 0-16,9-8 0 15,3-5 0-15,8-9 1 16,-3-12 0-16,23-9 0 15,-2-10-1-15,2-8 1 16,1-7 1-16,-1-5 0 16,-2-5 0-16,0-1 0 15,-5 4 0-15,-2 4 0 16,-3 6-1-16,-2 7 2 0,-1 6-2 15,2 7 0-15,4 9 0 16,1 5 0-16,4 6 1 16,8 0-1-16,-2 3 0 15,6-1 0-15,-2-3 0 16,0-1 0-16,-3-3 1 15,-3-1-1-15,-7-2 0 16,-16-1 0-16,11-4 0 16,-11 4 0-16,-17-2 0 15,0 4 0-15,-5 3 0 16,-4 5 0-16,-1 9 1 15,-1 4-1-15,3 3 0 16,3 6-1-16,10-1 1 16,6 0-2-16,7-5 2 15,10-4-1-15,8-4 0 0,9-10-1 16,6-8 1-16,-2-8 0 15,5-7 1-15,-3-5 1 16,-1-7-2-16,-8-4 3 16,-5 1-2-16,-2-2 1 15,-7 2-1-15,-4 4 2 16,-4 4-2-16,-2 5 0 15,-1 17 1-15,0-12-1 16,0 12 0-16,0 0 1 16,14 17-1-16,-1-7 1 15,4 2-1-15,7 0 2 16,3-2-2-16,3-1 1 15,0-2 0-15,-2 1 0 16,-5 0 0-16,-7 4-1 0,-5 0 0 16,-10 5-2-16,-8 1 2 15,-7 4-1-15,-6 1 0 16,-1-2 0-16,3 1 0 15,3-6 0-15,3-4 0 16,12-12 1-16,0 0 0 16,27-8 0-16,4-10 0 15,10-9 2-15,6-1-1 16,5-6 0-16,3 0 1 15,-4 4-1-15,-5 4 0 16,-8 10 2-16,-12 6-3 16,-10 12 0-16,-14 8 0 15,-9 11 0-15,-6 5-3 16,-5 1 0-16,5 4-3 0,-5-8-4 15,19 9-5-15,-6-22-7 16,31 8-11-16,-6-20-8 16,18 1-1-16,1-15 1 15</inkml:trace>
  <inkml:trace contextRef="#ctx0" brushRef="#br2" timeOffset="165247.5231">13275 10810 96 0,'-13'-13'39'0,"-1"15"2"16,-11 3-2-16,2 13-28 15,-6 1-8-15,4 5 1 16,7 0-2-16,7 2 1 0,9-6-1 16,10-5-1-16,10-5 0 15,11-5 0-15,4-5-1 16,2-2 1-16,0 0-1 15,-6-2 1-15,-6 5-1 16,-8 7 0-16,-12 7 0 16,-15 8-1-16,-13 6 1 15,-4 5-1-15,-4 3 0 16,-3 1-3-16,5 1-2 15,-7-13-7-15,23 8-5 16,-8-26-11-16,24 2-13 16,-1-10 0-16,24-22-1 15,-2-5 2-15</inkml:trace>
  <inkml:trace contextRef="#ctx0" brushRef="#br2" timeOffset="183712.3693">13657 11172 78 0,'14'3'39'0,"-14"-3"0"16,-6 32 0-16,-11-6-34 15,-2 13-1-15,-7 3-2 16,-2 3-3-16,8 8-11 15,-3-19-26-15,22-3 0 16,1-31-1-16,34 8 0 16</inkml:trace>
  <inkml:trace contextRef="#ctx0" brushRef="#br2" timeOffset="184621.4603">14139 10908 69 0,'0'0'35'0,"1"-12"1"16,-1 12 1-16,0 0-29 15,-11-6-2-15,7 17-1 16,-6-1 0-16,2 10-2 16,-4 2-1-16,3 5-2 15,0 4 1-15,3 1-1 16,2-1 1-16,8-4-2 16,4-2 1-16,6-7 0 15,7-5 0-15,5-8 0 16,6-5 1-16,1-6-1 15,5-8 0-15,0-5 0 16,-1-4 0-16,-5-1 2 16,-3 0-1-16,-7 1 1 15,-3 2-2-15,-7 6 2 0,-12 15-1 16,10-14 1-16,-10 14-3 15,-9 15-1-15,5 0 1 16,-3 6-1-16,0 2 2 16,2 2-2-16,4 1 1 15,3-2 0-15,7-6 2 16,2-4 0-16,5-7 0 15,6-6 0-15,3-8 0 16,-1-4 0-16,3-8 0 16,-5-4 0-16,-4-2 0 15,0-4 1-15,-8 0-3 16,-4 0-1-16,0 6-3 15,-8-4-7-15,9 14-23 0,-9-2-1 16,2 15-2-16,10-12-1 16</inkml:trace>
  <inkml:trace contextRef="#ctx0" brushRef="#br2" timeOffset="184846.4828">14957 10924 97 0,'-9'22'38'15,"-11"-3"0"-15,4 12-2 16,0-2-34-16,-5 5-1 16,0-3 0-16,6 0-1 15,2-5-1-15,5-5-2 0,10-6-2 16,-2-15-19-16,23-8-15 15,0-11 2-15,10-3-3 16,-2-18 1-16</inkml:trace>
  <inkml:trace contextRef="#ctx0" brushRef="#br2" timeOffset="184989.4971">14896 10578 98 0,'-28'-8'36'15,"10"4"-2"-15,18 4-8 16,0 0-61-16,13-2-1 15,14-6 1-15,12 2-3 16</inkml:trace>
  <inkml:trace contextRef="#ctx0" brushRef="#br2" timeOffset="185199.5181">15345 10522 100 0,'-12'32'39'16,"-10"0"0"-16,4 13-1 15,-4 2-35-15,2 10 0 16,-3 5-2-16,2 4-1 15,-2 1-1-15,5-2 0 16,2-5-2-16,3-9-3 16,13-1-9-16,-5-22-24 15,19-7 0-15,-14-21 0 16,31 0 0-16</inkml:trace>
  <inkml:trace contextRef="#ctx0" brushRef="#br2" timeOffset="185379.5361">15174 10923 99 0,'-17'4'39'0,"2"-1"1"16,14 7-2-16,1-10-33 16,20 3-4-16,10-5-1 15,9-7-4-15,15 5-7 16,-6-16-26-16,17-1-2 15,-5-14 1-15,9 1-1 16</inkml:trace>
  <inkml:trace contextRef="#ctx0" brushRef="#br2" timeOffset="185702.5684">15785 10608 101 0,'-25'54'39'16,"-11"-1"2"-16,7 14-3 15,-2-5-35-15,2 3 0 16,2-5-1-16,5-8-2 15,8-10 1-15,6-7-2 16,6-10 1-16,6-11-1 16,6-9 1-16,9-11 1 15,1-6-1-15,5-6 1 16,1-4 0-16,3 0 1 15,-2-1 0-15,-3 3 1 0,-1 4-1 16,-3 7 0-16,-6 7-2 16,-3 6-1-16,-1 9-2 15,-6 2-2-15,7 10-4 16,-11-7-14-16,19 12-17 15,-9-10-2-15,16 4 0 16,1-12 2-16</inkml:trace>
  <inkml:trace contextRef="#ctx0" brushRef="#br2" timeOffset="186244.6226">16858 10983 83 0,'0'-17'40'0,"0"17"-1"16,-20-24-1-16,2 20-30 15,-12 0-3-15,-6 11-1 16,-8 5-2-16,0 4-2 0,-7 4 2 16,7 6-2-16,1-1 1 15,10 3-1-15,10 0 0 16,14-7 0-16,14-3 0 15,13-10 1-15,18-6-1 16,10-6 1-16,10-8-2 16,1-4 1-16,-1-5 2 15,-2-1-2-15,-8 0 1 16,-9 5 1-16,-11 1 0 15,-8 7-1-15,-18 9 1 16,13-3-2-16,-13 3-1 16,-7 19 1-16,5-1-3 15,-6 0-1-15,6 7-3 16,-7-12-17-16,18 12-16 15,-4-10 1-15,12 2-2 0,4-11 1 16</inkml:trace>
  <inkml:trace contextRef="#ctx0" brushRef="#br2" timeOffset="186792.6774">17801 10972 58 0,'14'-7'42'0,"-14"7"-3"16,10-9 3-16,-10 9-18 15,0 0-18-15,-19 16-3 16,8 5-1-16,-6 3-1 15,-2 5-1-15,-2 2 1 16,2 3-1-16,-3-4 0 16,7-2 1-16,2-6 0 15,8-3 0-15,5-9 0 16,0-10 0-16,22-4 0 15,-2-9-1-15,3-8 1 16,5-5-1-16,1-4 2 0,0-2 2 16,1 0-2-16,-5 2 1 15,-3 6-1-15,-1 5 0 16,-6 7 0-16,-4 7 0 15,-11 5-3-15,10 17-1 16,-11 3 0-16,-1 3 0 16,-1 6-1-16,-1 1-1 15,3 2-2-15,-2-5-2 16,15 7-12-16,-14-19-15 15,20 2-4-15,-3-15-1 16,15-2 1-16</inkml:trace>
  <inkml:trace contextRef="#ctx0" brushRef="#br2" timeOffset="187152.7134">18230 11004 104 0,'-10'21'37'0,"-2"-5"1"16,12 5-1-16,3-6-36 15,11-6 0-15,9-4 1 16,11-4 0-16,9-5-1 16,3-6-1-16,6-4 1 15,-5-1 2-15,-3-3-2 16,-6-2 1-16,-11 2 0 15,-13 0 0-15,-13 3-1 16,-10 3 1-16,-11 6-1 0,-10 5 0 16,-4 9-1-16,-6 3-2 15,0 6 2-15,1 5-2 16,5 4 2-16,9 2-2 15,11 1 1-15,10-3-2 16,14-2 0-16,11-5-4 16,20 6-9-16,-4-19-16 15,21 3-9-15,-3-14 2 16,12 1-3-16</inkml:trace>
  <inkml:trace contextRef="#ctx0" brushRef="#br2" timeOffset="187641.7623">19004 10888 109 0,'-42'1'40'16,"0"12"0"-16,-7 0-1 16,6 14-35-16,-2-4-3 15,8 7-1-15,6 0 1 16,7 3-2-16,7-7 1 15,13-1-1-15,12-6 1 16,9-9 0-16,12-5 0 16,9-7 0-16,6-5 0 15,3-8 0-15,3-6 1 16,-5-2 1-16,-2-6-1 15,-6 1 1-15,-5-1-1 16,-8 2 1-16,-5 3-1 0,-4 3 1 16,-8 8-2-16,-7 13 0 15,0 0 0-15,-2 14-1 16,-9 13 0-16,-3 13-1 15,-9 13 0-15,-1 15 1 16,-9 12-1-16,-4 6 1 16,-3 6-1-16,-5-2 3 15,-2-3 0-15,2-5 1 16,0-16-1-16,2-10-2 15,3-18 2-15,1-10-2 16,3-17 2-16,2-10-3 16,3-12 0-16,4-15-4 15,8-1-4-15,-3-28-12 16,23 1-17-16,-3-18 0 15,16 0-3-15,3-7 0 0</inkml:trace>
  <inkml:trace contextRef="#ctx0" brushRef="#br2" timeOffset="188249.823">19708 11058 80 0,'1'-13'37'0,"-1"13"1"16,-5-29-3-16,1 16-28 15,-12-3-2-15,-3 6 2 16,-8-3-1-16,-3 10 1 16,-11 3-2-16,-1 10-2 15,-5 6 0-15,0 11-2 16,3 4 0-16,2 5-1 15,7 0 0-15,9-1-1 16,14-5 0-16,13-6 1 16,13-10 0-16,19-10 1 0,14-11 0 15,13-9-1-15,9-9 1 16,2-6-1-16,1-5 2 15,-9 1 0-15,-8-1-1 16,-12 6 1-16,-15 3-1 16,-12 9 1-16,-11 8-2 15,-5 10 2-15,-19 11-4 16,6 9 0-16,-6 9 1 15,-1 3-1-15,4 8 0 16,2 1-2-16,11-1-1 16,4-11-5-16,21 3-13 15,-7-24-9-15,27-3-8 16,2-21 0-16,15-6-2 15</inkml:trace>
  <inkml:trace contextRef="#ctx0" brushRef="#br2" timeOffset="188452.8433">20498 10506 107 0,'-27'37'40'0,"0"19"1"15,-13 1-2-15,5 14-34 16,-4 1-6-16,-3 2-1 15,7-1-2-15,0-10-5 16,17 1-28-16,-6-15-4 16,13-2 2-16,-3-19-2 15</inkml:trace>
  <inkml:trace contextRef="#ctx0" brushRef="#br2" timeOffset="188797.8779">20033 10932 113 0,'-16'3'45'0,"-4"0"-4"16,19 8 0-16,1-11-37 16,28 7-3-16,11-6 0 15,17-2-1-15,15-4 0 16,3-1 1-16,6-5-1 15,1 1 0-15,-9 1 0 16,-11 0 0-16,-14 5 0 16,-8 2 0-16,-20 5 1 0,-19-3-1 15,5 22 1-15,-17 0-1 16,-3 2 0-16,-7 5-2 15,3 0 1-15,-5 1-2 16,11 1 0-16,1-8-5 16,13 1-5-16,-1-24-12 15,24 12-15-15,-4-20 0 16,21-3-2-16,-4-14 1 15</inkml:trace>
  <inkml:trace contextRef="#ctx0" brushRef="#br2" timeOffset="189158.914">20876 10742 117 0,'-15'5'40'0,"-5"-2"0"16,13 12 0-16,2-5-38 16,8 3 0-16,8 1-1 15,4 2 1-15,2-1-1 16,2 3 0-16,-3 2 0 15,-3 4 0-15,-7 4 0 16,-8 0-2-16,-3 1 1 16,-5 4 0-16,-4-5 0 15,4-1-1-15,-3-3 2 16,8-7-2-16,6-4 1 15,9-7 1-15,10-7-1 16,5-6 1-16,5-5 0 16,6-5-1-16,0-4 0 0,-1-4 1 15,-3-3-2-15,-1-2-1 16,-5 0-4-16,-7-3-4 15,12 13-14-15,-24-13-6 16,17 17-12-16,-14-3 1 16,7 11 0-16,-17 8 2 15</inkml:trace>
  <inkml:trace contextRef="#ctx0" brushRef="#br2" timeOffset="189511.9493">21275 10940 88 0,'0'0'39'0,"-6"14"1"16,6-14 0-16,12 8-16 15,5-9-20-15,12 0-1 0,7-2-1 16,9 1 0-16,6-2-1 16,2-2 0-16,3-3 0 15,-4 0-1-15,-9-5 1 16,-11 1 0-16,-10-1-1 15,-11 0 0-15,-15 1 1 16,-13 4-1-16,-11 3 1 16,-11 7 0-16,-10 7 0 15,-2 9 0-15,-4 8 2 16,5 4-5-16,6 4 2 15,9 1-1-15,15 0 0 16,16-6-2-16,21-3 1 16,13-6-5-16,25-4-4 15,0-18-7-15,32 10-11 0,-12-19-13 16,17-4 1-16,-7-9-1 15,10-5 1-15</inkml:trace>
  <inkml:trace contextRef="#ctx0" brushRef="#br2" timeOffset="190090.0071">22689 10915 61 0,'18'-17'39'16,"-7"-1"-4"-16,-1 6 2 15,-14-1-19-15,4 13-10 16,-24-4 1-16,6 14-1 15,-14 3-2-15,3 10-1 16,-5 1-1-16,8 5-3 16,0 1 1-16,9 3-2 15,8-5 0-15,12-2-1 16,18-5-1-16,10-11-2 15,16-3-3-15,-1-20-20 16,27 5-12-16,-2-18-2 16,12-2 2-16,-5-14 1 0</inkml:trace>
  <inkml:trace contextRef="#ctx0" brushRef="#br2" timeOffset="190465.0446">23344 10453 102 0,'-30'36'40'15,"2"19"0"-15,-9 2-1 16,8 5-29-16,-7 4-7 16,6 4 0-16,2-5-2 15,0-5 0-15,5-9 0 16,5-9-2-16,7-10 1 15,8-7-1-15,10-13 0 0,7-12 0 16,6-11 1-16,9-8 2 16,5-4-2-16,3-6 2 15,0 0-1-15,1 2 0 16,-8 0 0-16,-3 8 1 15,-10 8-2-15,-3 9 1 16,-14 2-1-16,8 23 0 16,-11 1-1-16,-2 2-2 15,5 6-1-15,3-4-3 16,12 3-3-16,-6-14-17 15,27 4-13-15,-1-16 0 16,18-1 0-16,-3-12 2 16</inkml:trace>
  <inkml:trace contextRef="#ctx0" brushRef="#br2" timeOffset="191585.1565">23806 10865 101 0,'-18'-4'38'0,"-16"2"1"15,4 13-1-15,-14-1-30 16,11 11-3-16,-1 1-3 15,6 5 1-15,2 1-2 16,7 0-1-16,9-3 1 16,10-4-2-16,11-5 1 15,10-9-1-15,6-3 1 16,5-7-2-16,2-9 3 15,1-5 1-15,1-1-2 0,-7-3 2 16,-2-1-1 0,-11-1 0-16,-3 3 0 0,-4 3 1 15,-8 6-2-15,-1 11 0 16,0 0 1-16,-10-6-1 15,-3 15 0-15,4 6 1 16,-1 3-2-16,5 3 0 16,0 2 0-16,5-2 0 15,5-1 0-15,5-4 0 16,7-5 0-16,8-4-1 15,6-7 3-15,1-2-1 16,4-7 0-16,1-1 2 16,1-2-1-16,-4-4 0 15,-5 1 0-15,-6 2 1 16,-5 0-1-16,-5 3 1 15,-13 10-2-15,0 0 0 0,0 0 0 16,0 0 1-16,-18 11-2 16,7 2 0-16,-2 1 0 15,2 1-1-15,2-1 2 16,3-3-2-16,6-11 1 15,3 12 0-15,7-19 1 16,2 1 2-16,5-8-2 16,3-2 2-16,2-5-1 15,2-2 0-15,3 0 0 16,-3 0 0-16,-1 4-1 15,3-1 0-15,-5 6 0 16,-3 5-1-16,-3 2 1 16,-1 5 0-16,-4 4-1 0,-10-2 1 15,19 16 0-15,-6-7 0 16,3 2 0-16,7-3 0 15,4 0 0-15,8-1-1 16,0-5 1-16,4-1-1 16,-5-4 1-16,-2-1 0 15,-8-1 0-15,-10-2 0 16,-14 7 1-16,-1-12 0 15,-13 6 0-15,-10 4 1 16,-2 2-1-16,-6 4 0 16,-2 2 0-16,-2 11 0 15,0 1 0-15,4 5 0 16,4 3-2-16,8 0 0 15,6-1 1-15,12-4-1 0,9-2 1 16,12-11-1-16,12-4 2 16,13-9-2-16,9-9 2 15,6-4 0-15,3-4 0 16,-2-2 0-16,-5 0-1 15,-6 4 2-15,-12 3-2 16,-16 7 0-16,-21 10 0 16,0 0 0-16,-25 26 0 15,-8 2 0-15,-12 10 0 16,-7 10-2-16,-8 8 1 15,-1 5 0-15,3 5 0 16,2-4-1-16,6-2 1 16,1-6 1-16,12-9-1 15,7-9 0-15,8-11 0 16,1-12-1-16,8-12-1 0,4-15-2 15,14-3-7-15,-6-22-5 16,21 9-9-16,-9-25-10 16,22 6-4-16,1-15 0 15,20 5 2-15</inkml:trace>
  <inkml:trace contextRef="#ctx0" brushRef="#br2" timeOffset="191954.1935">24941 10935 108 0,'-5'11'41'16,"-8"-9"0"-16,13-2-1 16,0 0-36-16,13 10-2 0,4-12-1 15,10 0 0-15,-2-4-1 16,6-1 1-16,2-3-1 15,-2-1 1-15,-1-4 0 16,-3 3 0-16,-8-7 0 16,-5 2-1-16,-3-2 2 15,-8 6-2-15,-12 2 1 16,-10 8-1-16,-5 9 1 15,-8 6-1-15,-7 12 1 16,-3 12 0-16,-2 5-1 16,4 2 0-16,11 1 0 15,12-6-1-15,13-4-1 16,14-15-3-16,23 1-5 0,4-28-11 15,24 5-14-15,-10-16-9 16,13-3 3-16,-7-11-2 16</inkml:trace>
  <inkml:trace contextRef="#ctx0" brushRef="#br2" timeOffset="193253.3233">1182 12441 61 0,'15'-16'34'16,"-13"0"-2"-16,6 3 1 15,-13-7-27-15,3 5 1 16,-9-7-1-16,1 9-1 0,-14 0 1 15,-3 12 0-15,-16 3 0 16,-3 11-1-16,-12 6-1 16,3 8 0-16,-5 6-2 15,5 6 1-15,1 0-1 16,14-1-1-16,6 2 0 15,19-5 0-15,9-3-1 16,14-9-1-16,14-5 2 16,14-14-2-16,18-10 0 15,7-10 3-15,10-10-2 16,-1-8 1-16,0-8-1 15,-4-3 2-15,-9 0-2 16,-12 2 1-16,-12 5 0 16,-13 6-1-16,-10 9 0 15,-10 5 0-15,0 18 0 16,-17-7 0-16,3 17-1 0,0 7 1 15,0 10-2-15,4 4 1 16,4 4-1-16,6 2-2 16,11 4-2-16,1-17-7 15,27 8-15-15,-10-20-10 16,19 2 0-16,-4-19-2 15,11 0 2-15</inkml:trace>
  <inkml:trace contextRef="#ctx0" brushRef="#br2" timeOffset="193606.3586">1709 12359 74 0,'3'-10'37'15,"-16"0"-1"-15,3 18 2 0,-19 1-26 16,4 15-6-16,-8 6-2 16,4 12-1-16,-2 0-1 15,3 4-1-15,3-3 1 16,3-4-1-16,10-5 0 15,6-11 0-15,9-10 0 16,9-13-1-16,6-10 0 16,9-8 1-16,4-10-1 15,4-5 1-15,-1-4-1 16,2-1 1-16,-6 2-1 15,-2 5 0-15,-8 7 1 16,-6 5-1-16,-2 11 0 16,-12 8 1-16,13 11-2 15,-11 5 1-15,1 9-2 16,0 3-1-16,6 7-1 0,1-3-1 15,11 2-2-15,-1-13-7 16,20 7-15-16,-8-20-7 16,15-3 0-16,-3-18 0 15</inkml:trace>
  <inkml:trace contextRef="#ctx0" brushRef="#br2" timeOffset="193960.394">2261 12402 75 0,'-9'-28'39'0,"1"17"-2"15,-17-4 1-15,5 20-25 16,-10-5-7-16,3 11-1 15,-1 4-1-15,3 9-1 16,3 2-2-16,7 4 1 16,1 0-1-16,13-6 0 0,8-7-1 15,9-8 1-15,9-12-1 16,8-12 0-16,8-14 1 15,5-15-1-15,3-11 0 16,0-7 2-16,-2-5-1 16,-4-6-1-16,-6 4 1 15,-6 5 0-15,-10 8 0 16,-7 14 3-16,-9 15-3 15,-5 27 0-15,-22 1 0 16,1 31-1-16,-2 17 0 16,-3 12-1-16,5 8-3 15,2-8-9-15,23 12-12 16,-3-33-5-16,36-2-11 15,13-31-3-15,37-22 1 0</inkml:trace>
  <inkml:trace contextRef="#ctx0" brushRef="#br2" timeOffset="195723.5704">3512 12371 73 0,'5'-23'38'0,"-5"23"-1"15,-10-21 1-15,10 21-33 0,-19-11 0 16,4 13 0-16,-6 3-1 16,1 6-1-16,-5 3 0 15,6 6-1-15,0 3-1 16,6 3 1-16,4 1-2 15,11 0 1-15,7-4-1 16,6-1 0-16,7-7 0 16,5-7 0-16,0-5-1 15,5-10 1-15,-2-7 0 16,-4-9 0-16,-4-5 0 15,-2-5 0-15,-7-2 0 16,-5-2 0-16,-3 3 0 16,-5 5 0-16,-4 5 0 15,-2 4 0-15,-1 10 0 16,7 10 0-16,-12 1 0 0,12-1 1 15,0 19-1-15,5-6 1 16,8-4-1-16,7-3 0 16,4-4 0-16,10-4 1 15,6-4-1-15,0-2 0 16,-1 0 0-16,2 3 1 15,-10 4-1-15,-6 7 1 16,-8 7 0-16,-9 8-1 16,-13 6 1-16,-5 6 0 15,-5 2-1-15,-7 4 1 16,2-2-2-16,3-6 1 15,3-3 0-15,9-12 0 16,5-16 0-16,20-7 0 16,5-16 1-16,10-10-1 0,6-10 1 15,3-4 0-15,-3-1 0 16,-1 3-1-16,-9 8 2 15,-4 8-1-15,-10 10 0 16,-7 15 0-16,-10 4-1 16,1 30 1-16,-5-3-1 15,-3 9 1-15,3 0-3 16,2 1 1-16,8-3-2 15,4-12-2-15,15-2-4 16,-3-29-15-16,25 4-6 16,-6-27-6-16,18-2-2 15,-7-21-1-15,12 1 2 16</inkml:trace>
  <inkml:trace contextRef="#ctx0" brushRef="#br2" timeOffset="195918.5899">4659 11842 72 0,'-29'5'39'0,"4"28"-1"16,-12 9 2-16,10 25-18 15,-6 1-18-15,4 11-3 16,5 0 0-16,1 1 0 16,9-5-2-16,8-7-1 15,8-9-2-15,8-20-3 16,17-3-10-16,-1-28-19 15,16-5-2-15,-3-20-1 16,11-3 3-16</inkml:trace>
  <inkml:trace contextRef="#ctx0" brushRef="#br2" timeOffset="196383.6364">4787 12336 81 0,'-11'-9'38'15,"11"9"0"-15,-33 14 0 16,24 8-28-16,-13 1-4 16,10 7-2-16,3-1-1 15,7 2 0-15,9-8-2 16,3-2 1-16,11-11-1 15,5-9 0-15,7-10 1 16,1-11-1-16,3-8 0 16,2-7-1-16,-3-5 1 15,1-4-1-15,-4 1 1 16,-8 4-1-16,-2 9-1 15,-5 5 1-15,-8 15-1 16,-10 10 1-16,1 29-1 0,-12 14 0 16,-7 16-1-16,-4 13 1 15,-5 14 1-15,-5 12-1 16,-5 5 1-16,-2-1-1 15,2-8 1-15,0-8 0 16,3-14 1-16,6-14-1 16,3-15 0-16,4-19 1 15,6-17-1-15,15-7 1 16,-14-25-1-16,14-5 1 15,3-13-1-15,4-8 1 16,6-10-1-16,7-6-1 16,3 3-1-16,2-3-1 15,7 8-4-15,-8-3-11 16,15 24-11-16,-13-6-5 0,17 21-5 15,-3-2 0-15,19 10-1 16</inkml:trace>
  <inkml:trace contextRef="#ctx0" brushRef="#br2" timeOffset="197046.7027">6566 11984 66 0,'-19'-26'39'0,"3"11"-2"16,-9-3 3-16,0 11-24 15,-9 0-12-15,3 7 1 0,-5 6-2 16,4 5 0-16,-4 4 0 16,5 6 0-16,0 1 0 15,7 2 0-15,7-1-1 16,10 0 0-16,7-4-1 15,10-7 0-15,10-7-1 16,11-9 1-16,7-6-1 16,8-10 1-16,3-5-1 15,2-5 0-15,-4 0 1 16,-6 0-1-16,-5 7 1 15,-8 7-1-15,-11 10 1 16,-17 6 0-16,5 35-1 16,-18 9 1-16,-7 11 0 0,-6 13-1 15,-3 9 0-15,0 6 0 16,-1 0-2-16,5-5 0 15,7-10-2-15,7-18-4 16,24-2-16-16,-4-35-7 16,22 0-8-16,0-29-2 15,13-2-3-15</inkml:trace>
  <inkml:trace contextRef="#ctx0" brushRef="#br2" timeOffset="197832.7813">7156 12258 68 0,'11'-25'38'16,"1"7"0"-16,-6-1 1 15,-6 19-30-15,8-16-3 16,-8 16-1-16,-4 19-1 0,-1 5-1 15,-4 9 0-15,0 5 0 16,-3 8-2-16,2 5 0 16,-3-2 0-16,4-2 0 15,-2-7 0-15,5-7-1 16,2-12 0-16,3-6-1 15,1-15 2-15,8-13-1 16,0-10 0-16,3-9 2 16,4-10-2-16,4-7 1 15,2-8 0-15,5-5-1 16,2-2 1-16,1 3-2 15,4 8 1-15,-4 3 0 16,0 12-1-16,-3 8 1 16,-1 11-1-16,-7 11 1 0,-4 10 0 15,-5 8-1-15,-3 5 1 16,-1 6 0-16,-7 5 0 15,-1 6 0-15,-4 2-1 16,-3 2 2-16,-5 1-2 16,-3 3 1-16,-6-2 0 15,-2 0 0-15,-4-1 0 16,0-5 0-16,-2 0 0 15,0-3 0-15,1-5 1 16,3-1-1-16,4-2 0 16,4-1-1-16,2 2 1 15,3 1-1-15,2 2 1 16,-1 4-1-16,1 9 0 15,-2 1-2-15,1 5 0 16,-4-3-2-16,6 6-3 0,-6-22-13 16,19 14-10-16,-7-27-6 15,15-1-1-15,1-25 0 16</inkml:trace>
  <inkml:trace contextRef="#ctx0" brushRef="#br2" timeOffset="198599.8579">7697 12102 97 0,'0'0'40'0,"-3"21"2"16,-11-13-3-16,7 2-37 0,-6 5 0 15,4 7-1-15,-3 5 0 16,2 4 0-16,-3 6-1 16,0 4 1-16,2-1-1 15,0-5 0-15,2-2 0 16,2-8 1-16,3-8-1 15,4-17 0-15,0 0 0 16,0 0 0-16,15-23 0 16,-3-6-1-16,6-6 2 15,3-7-2-15,1-3 1 16,0-2-1-16,2 4 0 15,-2 4 1-15,-2 9-1 16,-1 8 1-16,-2 7 0 0,-1 9-1 16,-1 8 1-16,3 5 0 15,1 3 0-15,2 0 0 16,3 1 0-16,4-4 0 15,3-2 0-15,2-4 0 16,0-2 0-16,-4-2 0 16,-1-5 0-16,-6 2 1 15,-7-1-1-15,-15 7 0 16,0 0 0-16,0 0 1 15,-29-3 0-15,4 12-1 16,-9 8 1-16,-1 7 1 16,-3 6-1-16,-3 7 0 15,9 1 0-15,5 3 1 16,8-3-1-16,9-3 0 0,13-6-1 15,9-9 0-15,15-11 0 16,9-10 0-16,6-9 0 16,2-10-1-16,1-7 1 15,-6-2 0-15,-5-5 0 16,-10 2-1-16,-8 2 1 15,-11 6 0-15,-8 9 0 16,-9 7-1-16,-5 8 1 16,-3 5 0-16,0 6-1 15,5 3-1-15,6 0-1 16,9-14-1-16,8 14-3 15,7-26-7-15,28 6-12 16,-11-24-14-16,25-1 1 16,-7-18-1-16,14 2 2 0</inkml:trace>
  <inkml:trace contextRef="#ctx0" brushRef="#br2" timeOffset="198795.8776">8597 11642 97 0,'-18'16'38'0,"3"25"4"16,-11 3-4-16,-3 12-37 15,2 11 1-15,-2 10-1 16,-2 6-1-16,2 3-1 16,1-2-1-16,3-7-1 15,7-4-3-15,-3-24-6 16,24-2-24-16,-9-26-1 15,15-9-2-15,-5-25 0 16</inkml:trace>
  <inkml:trace contextRef="#ctx0" brushRef="#br2" timeOffset="199576.9557">8312 12103 86 0,'-19'-18'39'16,"19"18"0"-16,-18-10 1 16,18 10-33-16,22-2-3 15,5 2-1-15,10-4-1 16,12-3-1-16,5-2 1 15,9-3-1-15,-3 1 0 16,0-2 0-16,-7 4 0 16,-10 1 0-16,-8 3 0 15,-11 3-1-15,-11 3 1 16,-13-1-1-16,-4 17 0 0,-13 2 1 15,-4 3-1-15,-3 9 1 16,-6 9-1-16,1 5 0 16,1 3 0-16,4 2 1 15,7-3-1-15,10-4 1 16,7-6-1-16,11-12 1 15,11-12-1-15,7-13 0 16,5-10 0-16,4-11-1 16,-1-10 1-16,-5-7-1 15,-1-5 1-15,-8-2-2 16,-6 0 2-16,-4 3 0 15,-6 8 0-15,-5 3 0 16,-2 11 0-16,-2 4 0 0,2 16 0 16,0 0 0-16,0 0 0 15,15 2 1-15,-4 9-1 16,6-3 1-16,1 1-1 15,4 1 1-15,1 0 0 16,-1-1-1-16,-1 0 1 16,-6 4 0-16,-2-1 0 15,-7 6-1-15,-5 0 1 16,-3 2-1-16,-6 3 1 15,-2 1-1-15,-5 3 0 16,0-3 0-16,0-2 0 16,2-4 0-16,4-3 0 15,9-15 0-15,0 0 0 16,14 0 0-16,6-18 0 0,6-8 0 15,6-6 0-15,4-4 0 16,-2 1 0-16,0 1 0 16,-6 5 0-16,-5 7 0 15,-7 11 0-15,-5 6 1 16,-11 5-2-16,3 20 1 15,-4 1-1-15,-4 4-1 16,4 5-2-16,1-2 0 16,6 3-4-16,1-15-2 15,18 8-11-15,-11-30-7 16,26 11-1-16,-17-26-3 15,23 2-4-15,-10-15 1 16</inkml:trace>
  <inkml:trace contextRef="#ctx0" brushRef="#br2" timeOffset="199899.9879">9638 12023 95 0,'-3'-30'36'16,"0"15"3"-16,-12-4 0 15,15 19-33-15,-29-4-2 16,10 14 0-16,-4 5-2 16,3 7 0-16,5 1-1 15,1 4 0-15,4-2-1 16,8-1 1-16,3-3-1 15,7-7 0-15,5-6 1 16,4-6-1-16,4-2 0 16,1-2 0-16,0-2 0 15,-2-1 1-15,-1 1-1 16,-2 6 0-16,-7 5 1 15,-5 11 0-15,-8 5-1 16,-4 4 1-16,-5 8-1 0,-7 1 1 16,-2 1-2-16,-1-3-1 15,6 1-5-15,-5-23-10 16,22 10-12-16,-13-26-4 15,12 4-6-15,9-23-4 16,5 0 3-16</inkml:trace>
  <inkml:trace contextRef="#ctx0" brushRef="#br2" timeOffset="200734.0713">10481 11986 60 0,'-9'-15'38'0,"9"15"0"15,0 0 1-15,0 0-29 16,0 0-2-16,-5 30 0 15,-4-6-2-15,3 9-2 16,-6 3-1-16,4 6 0 16,0-3-1-16,2-1 0 15,6-6-1-15,8-9-1 16,8-9 1-16,4-9-1 0,11-12-1 15,3-7 1 1,4-7-1-16,1-4 1 0,-3 2 0 16,-6-3 0-16,-2 5 0 15,-9 6 0-15,-6 1 0 16,-13 14 1-16,10-15-1 15,-10 15 1-15,0 0 0 16,-3 16-1-16,3-3 1 16,3 5-1-16,2 5 1 15,2 1 0-15,5 2-1 16,-2-1 1-16,7-3-1 15,2-6 1-15,1-4-1 16,0-9 1-16,1-9-1 16,-3-5 1-16,-1-9-1 15,-3-6 1-15,-2-3-1 0,-3-2-1 16,-2 0 0-16,-1-2 0 15,-2 4-2-15,0 2-2 16,7 8 0-16,-5-1-3 16,11 16-9-16,-10-14-11 15,18 18-5-15,-10-7-4 16,8 7-1-16,-1-4 2 15</inkml:trace>
  <inkml:trace contextRef="#ctx0" brushRef="#br2" timeOffset="200929.0909">11241 11958 57 0,'16'-3'38'16,"-16"3"-1"-16,17-4 2 15,-17 4-21-15,0 14-8 16,-10 3-2-16,3 12-3 0,-5 6-2 16,-1 4 0-16,-1 2-1 15,2 2-1-15,4-6-1 16,2-6-1-16,7-5-3 15,-1-26-7-15,32 10-19 16,-15-29-9-16,18-1 0 16,-5-18-2-16</inkml:trace>
  <inkml:trace contextRef="#ctx0" brushRef="#br2" timeOffset="201103.1083">11373 11679 99 0,'-28'-14'40'16,"14"12"0"-16,-1-3-2 0,15 5-38 15,11-1-2-15,7-5-5 16,20 11-17-16,-5-12-15 16,14 5 1-16,-5-5-3 15,10 6 4-15</inkml:trace>
  <inkml:trace contextRef="#ctx0" brushRef="#br2" timeOffset="201289.1269">11768 11701 86 0,'-15'28'38'0,"3"13"0"16,-11 0 1-16,12 14-32 15,-14 3-1-15,3 7-4 16,-3 1 0-16,4 1-2 16,3-5 0-16,2-6-1 15,8-7-5-15,-3-21-11 0,16 2-19 16,-5-30-3-16,5 9-1 15,-4-23 0-15</inkml:trace>
  <inkml:trace contextRef="#ctx0" brushRef="#br2" timeOffset="201456.1436">11543 12056 99 0,'0'0'40'0,"0"0"0"16,6 12-1-16,14-9-37 15,6-4-2-15,9-1-3 16,8-16-4-16,22 9-22 0,-5-20-10 15,11 4-1-15,-3-13 0 16</inkml:trace>
  <inkml:trace contextRef="#ctx0" brushRef="#br2" timeOffset="201778.1758">12271 11683 104 0,'-34'40'40'0,"0"16"2"15,-11-4-2-15,2 9-37 16,5-1 1-16,5 0-3 15,9-5 1-15,6-8-3 16,12-10 2-16,7-11-1 16,11-14 1-16,9-10-1 15,5-9-1-15,4-10 1 0,3-4 0 16,-1-2 0-16,-2 0 0 15,-2 1 1-15,-5 9-1 16,-7 9 1-16,-5 8-1 16,-4 9 0-16,-6 11 0 15,-2 5-1-15,1 6-3 16,-5-5-5-16,15 14-15 15,-14-27-10-15,18 7-7 16,-2-18-2-16,13-6 2 16</inkml:trace>
  <inkml:trace contextRef="#ctx0" brushRef="#br2" timeOffset="202431.2411">13517 12007 71 0,'-11'-3'39'0,"-16"-6"-1"16,-1 10 2-16,-19-2-30 15,8 10-3-15,-7 0-1 16,7 10-1-16,-3-1-1 15,10 7-1-15,5 0-1 16,8 1 0-16,12-5-1 0,13-3 0 16,12-7-1-16,8-6 1 15,9-6-1-15,7-8 0 16,1-3 0-16,1-4 0 15,-3-1 0-15,-3 3 0 16,-6 1 0-16,-7 4 0 16,-6 1 0-16,-5 5 0 15,-14 3 0-15,16 13 0 16,-9 1 0-16,-3 1-1 15,2 3-1-15,4-1-2 16,7 9-5-16,-17-26-15 16,43 26-9-16,-22-21-6 15,16 4-3-15,-7-15 2 16</inkml:trace>
  <inkml:trace contextRef="#ctx0" brushRef="#br2" timeOffset="203183.3163">14582 11982 74 0,'0'0'38'16,"-14"-7"0"-16,11 18 1 15,-5 0-32-15,4 11-3 16,-6 6-1-16,5 9 1 15,-7 4-2-15,2 4 1 16,-5 0 0-16,2 0-1 16,0-8 0-16,0-5 0 15,5-10-1-15,4-10 0 16,4-12 0-16,4-10-1 15,7-11 0-15,0-12 0 16,3-3 0-16,2-9 0 0,3-4 0 16,-1-3 0-16,4 0 0 15,-2 5 0-15,1 8 0 16,-1 7 0-16,-3 6 0 15,4 11-1-15,-5 7 1 16,2 9 0-16,-1 9-1 16,-6 2 0-16,3 4 0 15,-4 4 1-15,0 1-1 16,-6 1 1-16,0-2-1 15,-4 1 0-15,-2-4 1 16,-5 0 0-16,-5-4 0 16,-4-1 0-16,-1-3 1 15,-5-2-1-15,-4 1 0 16,-3 5 0-16,-2 4 0 0,-3 10 1 15,-5 5-1-15,-2 11 2 16,0 5-2-16,-3 10 2 16,1 2-2-16,5 0 0 15,3-3 0-15,7-7-3 16,15-5-3-16,1-21-17 15,29 4-9-15,0-26-7 16,23-7-2-16,4-20 1 16</inkml:trace>
  <inkml:trace contextRef="#ctx0" brushRef="#br2" timeOffset="203573.3553">15156 11929 95 0,'0'0'39'0,"-16"-4"2"16,6 14-3-16,-11-2-35 16,-2 11 0-16,-6 5-1 15,-4 9 1-15,1 5-1 16,2 3 0-16,2 0-1 15,6 1 1-15,10-8-1 16,15-4-1-16,10-12 1 16,13-9-1-16,10-13-1 15,4-7 1-15,7-8 0 16,-6-6 0-16,-1-4 0 15,-11-3-1-15,-7 1 1 16,-13-2-1-16,-9 7 0 0,-10 4 0 16,-7 4-1-16,-1 6-1 15,-1 9 0-15,-1 1-3 16,11 15-3-16,-4-13-13 15,28 19-10-15,-4-14-6 16,20 7-1-16,3-13 1 16</inkml:trace>
  <inkml:trace contextRef="#ctx0" brushRef="#br2" timeOffset="203903.3883">15593 11981 90 0,'-27'1'39'0,"13"9"0"16,-13-6 2-16,10 8-37 0,-7 0-1 15,7 7 0-15,3-2-1 16,9 2-1-16,5-3 0 16,9 0-1-16,8-6 0 15,5-4 0-15,5-4 0 16,6-2-1-16,-2-4 1 15,-1-1 0-15,-5 1 0 16,-3 2 0-16,-10 6 0 16,-4 7 0-16,-8 5 0 15,-5 8 1-15,-7 4-1 16,-1 1-1-16,1 2 0 15,-2-6-3-15,8 3-5 16,-4-25-17-16,26 5-11 0,-4-23-2 16,22-3-1-16,2-15 0 15</inkml:trace>
  <inkml:trace contextRef="#ctx0" brushRef="#br2" timeOffset="204085.4064">16117 11956 93 0,'-18'32'40'16,"-14"2"2"-16,6 13-2 15,-10-6-32-15,11 2-6 16,4-1-2-16,6-9-2 16,8 0-4-16,7-33-17 15,7 26-15-15,-7-26-2 16,30-14-1-16,-11-13 1 15</inkml:trace>
  <inkml:trace contextRef="#ctx0" brushRef="#br2" timeOffset="204227.4206">16062 11693 96 0,'-28'-28'38'16,"9"17"1"-16,-2 6-10 16,6-3-64-16,15 8-2 15,-14 2-2-15,14-2-1 16</inkml:trace>
  <inkml:trace contextRef="#ctx0" brushRef="#br2" timeOffset="204611.459">16553 11688 92 0,'0'0'39'15,"0"-14"1"-15,0 27-5 0,-4-1-32 16,-2 14 1-16,-7 10-2 16,-4 9-1-16,-4 9 0 15,-2 10-1-15,-4 4 0 16,3 1-3-16,-1-2 1 15,5-7-5-15,9 2-11 16,0-22-20-16,9-3 1 16,-2-21-3-16,10-4 3 15</inkml:trace>
  <inkml:trace contextRef="#ctx0" brushRef="#br2" timeOffset="204776.4756">16283 12039 89 0,'-12'-17'40'0,"-8"-4"1"0,20 21-1 16,-9-8-34-16,9 8-2 15,23 6-2-15,1-3-3 16,18 2-4-16,2-11-6 16,25 12-20-16,-7-16-9 15,10 8 1-15,-6-11-1 16</inkml:trace>
  <inkml:trace contextRef="#ctx0" brushRef="#br2" timeOffset="204978.4958">16951 11951 92 0,'-14'21'39'15,"-8"-5"0"-15,8 19-1 16,-5-2-34-16,2 8-1 0,3-1 0 16,4 1-2-16,4-4-1 15,3-4-1-15,9-9-3 16,2-14-2-16,18 1-17 15,-11-28-16-15,17 1 1 16,-3-19-1-16,6 2 1 16</inkml:trace>
  <inkml:trace contextRef="#ctx0" brushRef="#br2" timeOffset="205316.5295">17101 11894 52 0,'1'-41'39'0,"-10"2"-2"16,4 11 3-16,-10-2-25 16,13 20 1-16,-8-2-7 15,10 12 1-15,0 0-6 16,11 21-2-16,-1-7 0 15,1 2-3-15,3 3 2 0,2 1-2 16,-4 3 2-16,-1 5-3 16,-1 3 3-16,-6 0-2 15,-3 4 2-15,-3 2 0 16,1 0 0-16,-4 1 1 15,3-4-1-15,2-2 0 16,2-6-1-16,8-10 1 16,5-8-1-16,7-7 0 15,3-9 1-15,6-9-1 16,1-8 0-16,4-8 0 15,-3-1-2-15,-3-5-3 16,5 7-11-16,-19-16-11 16,16 17-8-16,-18-6-5 15,6 13-3-15,-12-4 3 0</inkml:trace>
  <inkml:trace contextRef="#ctx0" brushRef="#br2" timeOffset="205684.5663">17515 12043 93 0,'-11'9'40'16,"16"1"1"-16,-5-10-3 15,34-6-34-15,-4 0-3 16,7-1 1-16,6-5-1 15,-2-1-1-15,-1-1 0 16,-7 0 0-16,-4 1 1 0,-9-1-1 16,-7-1 0-16,-10 2-1 15,-6 3 0-15,-11 3 1 16,-8 4-1-16,-4 8 1 15,-10 9 0-15,-1 8 1 16,-3 8 0-16,2 10 0 16,4 4 0-16,6 6 0 15,11-7 0-15,10-2-1 16,16-9-3-16,11-18-6 15,24 2-16-15,-1-29-15 16,19-5 0-16,2-17-1 16,16-3 1-16</inkml:trace>
  <inkml:trace contextRef="#ctx0" brushRef="#br2" timeOffset="206281.6261">19117 11972 77 0,'-23'-1'39'0,"-11"-4"-1"16,0 12 1-16,-13-2-31 16,5 11-2-16,-5 1-1 15,7 12 0-15,1 2-2 16,7 4 0-16,8 0 0 15,14 4-1-15,22-7-1 16,13-7-2-16,20-6-2 16,10-18-5-16,28-1-18 15,-8-26-13-15,17-4 0 16,-8-19-1-16,7 0 0 15</inkml:trace>
  <inkml:trace contextRef="#ctx0" brushRef="#br2" timeOffset="206645.6625">19675 11590 104 0,'-35'28'40'0,"3"20"2"16,-7 2-3-16,2 11-35 15,1 4-1-15,4 0-1 16,5-1 0-16,6-2-3 15,3-9 2-15,7-8-3 16,6-7 3-16,5-10-1 16,5-10 1-16,6-8-1 15,6-12 0-15,2-9 0 16,2-5 0-16,3-4 0 15,0-3 0-15,0-2 0 16,-1 2 0-16,-1 4 0 0,-5 9 0 16,0 4 0-16,-5 9 0 15,-1 9 0-15,-3 9-1 16,-3 6 0-16,2 8-1 15,-3-2-2-15,8 8-3 16,-3-16-4-16,18 12-16 16,-12-21-8-16,20-1-4 15,-5-16 0-15,14-2 2 16</inkml:trace>
  <inkml:trace contextRef="#ctx0" brushRef="#br2" timeOffset="207825.7805">20097 12004 94 0,'-14'-3'39'15,"-16"-1"1"-15,2 18 0 16,-10 2-33-16,1 10-2 16,-3 1-1-16,7 9-1 15,0 0-1-15,10 0 0 16,7-1-1-16,7-4 0 15,9-6-1-15,7-5 0 16,5-8 0-16,7-9 0 16,4-7-1-16,5-9 1 15,2-8-1-15,-2-5 0 16,0-4 1-16,-1-4-1 15,-1 1 0-15,-3 1 1 16,-3 4-1-16,-6 6 1 0,-3 8 0 16,-11 14-1-16,0 0 1 15,0 0 0-15,-4 28 0 16,-5 0 0-16,-2 0 0 15,2 6 0-15,2-3 0 16,3-3 0-16,9-6 0 16,9-6 0-16,9-9 0 15,11-11-1-15,10-10 1 16,8-5 0-16,3-5-1 15,4-5 1-15,-3-1 0 16,-5 1 0-16,-8 4 0 16,-8 2 1-16,-12 8-1 15,-12 6 0-15,-11 9 1 16,0 0-1-16,-9 24 0 15,-6 1 1-15,-2 4-1 0,-1 5 0 16,0 0 0-16,0 0 0 16,6-6 0-16,3-4 1 15,4-9-1-15,5-15 0 16,0 0 0-16,20-9 0 15,-4-12 0-15,3-4 0 16,1-5 0-16,0-2 0 16,2-2-1-16,-2 1 1 15,0 4 0-15,1 4-1 16,-5 6 1-16,0 8 0 15,3 4-1-15,-4 4 1 16,4 8 0-16,-3 3 0 16,2 1 0-16,0 3 0 15,6-3 0-15,0-2 0 0,5-4 0 16,3-1 0-16,-5-7 0 15,0-2 0-15,-1-3 0 16,-6-5 0-16,-5 0 0 16,-5-5 1-16,-7 2-1 15,-4-1 0-15,-6 2 1 16,-4 4-1-16,-5 5 1 15,-4 6 0-15,-5 8-1 16,-3 9 1-16,0 6 0 16,-3 7 1-16,-2 4-1 15,6 5 0-15,3 0-1 16,9-1 1-16,4-6-1 15,9-8 0-15,10-11 0 16,11-5 0-16,5-10 0 16,4-9-1-16,7-7 1 0,2-6 0 15,-3-2-1-15,2-2 1 16,-6 4 0-16,-2 0 0 15,-6 9 0-15,-7 5-1 16,-15 12 1-16,0 0 0 16,4 29 0-16,-16 6 0 15,-5 7 0-15,-5 11 1 16,-5 7-2-16,-1 6 2 15,-4 1-2-15,-1-2 1 16,-5-2-1-16,-1-4 1 16,-2-6 0-16,-2-6-1 15,-1-9 1-15,-2-7-1 0,3-9 1 16,4-11-2-1,6-9 0-15,6-11-3 0,14-5-2 16,0-20-8-16,24 9-9 16,-8-27-4-16,28 13-3 15,-8-16-2-15,23 10-5 16,-1-6 2-16</inkml:trace>
  <inkml:trace contextRef="#ctx0" brushRef="#br2" timeOffset="208238.8217">21233 12071 100 0,'-16'20'41'0,"-7"-6"0"0,11 10-1 16,-3-2-35-16,13-3-3 15,9-3 0-15,10-3 0 16,8-8-2-16,12-5 1 16,4-6 0-16,3-7-1 15,2-2 0-15,-5-4 0 16,-4-7 0-16,-4 1 0 15,-9-4 0-15,-10 1 0 16,-8 2 0-16,-7 6 0 16,-14 7 0-16,-7 8 1 15,-13 13 0-15,-7 12 0 16,-7 11 0-16,-3 14 1 15,1 4-1-15,6 3 0 0,13 0 0 16,11-5 0-16,20-10-3 16,15-10 0-16,24-9-5 15,4-20-6-15,25 9-11 16,-13-28-10-16,18 11-6 15,-13-15-2-15,11 9 2 16</inkml:trace>
  <inkml:trace contextRef="#ctx0" brushRef="#br2" timeOffset="208404.8383">21814 12350 117 0,'-22'30'44'0,"-12"-16"0"16,14 6-2-16,-9-11-39 15,29-9-4-15,0 0-2 0,-2-20-8 16,24 18-14-16,-18-21-8 15,18 13-9-15,-16-10-1 16,4 8 0-16</inkml:trace>
  <inkml:trace contextRef="#ctx0" brushRef="#br3" timeOffset="216795.6774">844 13522 21 0,'0'0'29'16,"-10"-6"1"-16,10 6 0 15,0 0-17-15,-12-8-2 16,12 8-2-16,0 0-2 16,0 0-1-16,0 0-1 15,0 0-1-15,0 0 1 0,0 0-2 16,0 0 0-16,0 0-1 15,0 0 0-15,0 0 0 16,0 0 0-16,0 0 0 16,0 0 0-16,0 0 0 15,12 0 0-15,0 2-1 16,7 1 1-16,9-1 0 15,9-2-1-15,6 0 1 16,5-1-1-16,7-2 0 16,-1 2 0-16,3 0-1 15,-5 1-1-15,-4 1 1 16,-5 0 0-16,-6 3-1 15,-6 1 1-15,-3-2-1 16,-6 0 0-16,-7-1 1 0,-3-1 0 16,-12-1-1-1,16 2-1-15,-16-2 0 0,0 0-3 16,1-11-4-16,-1 11-26 15,0 0 0-15,5-11-2 16,-5 11 0-16</inkml:trace>
  <inkml:trace contextRef="#ctx0" brushRef="#br3" timeOffset="220420.0398">1239 13362 7 0,'0'0'21'15,"0"0"3"-15,0 0-12 16,-4-20-1-16,4 20 1 16,1-13 0-16,-1 13 1 15,2-14-2-15,-2 14 0 0,1-13-2 16,-1 13 1-1,0 0-2-15,0 0-1 0,0 0-1 16,0 0-1-16,4 18-1 16,-3 9-1-16,-4 8 0 15,2 14-1-15,-3 7-1 16,-2 12 0-16,-1 6 0 15,-5-2 0-15,3-3-2 16,-1-13-3-16,13 1-18 16,-6-30-13-16,18-12-1 15,2-28-2-15,19-14 0 16</inkml:trace>
  <inkml:trace contextRef="#ctx0" brushRef="#br3" timeOffset="221377.1355">2453 13347 16 0,'5'-13'29'0,"-3"0"0"16,-4-2 3-16,2 15-18 15,-12-29-4-15,9 19 0 16,-13-11 0-16,6 11 0 15,-12-5-2-15,4 11 0 16,-9-1-2-16,3 9-2 0,-4 2-1 16,0 10 0-16,-1 5-1 15,5 5-1-15,1 2 0 16,6 3-1-16,5 0 1 15,6-2 0-15,7-2-1 16,8-9 1-16,11-5 0 16,10-9 0-16,6-7 0 15,9-9-1-15,4-7 1 16,4-4 0-16,-2-1 0 15,-6 1-1-15,-6 2 1 16,-10 9-1-16,-10 12 0 16,-11 13 1-16,-11 13-1 15,-8 16 0-15,-9 10 0 16,-6 11 0-16,-4 10 0 15,-2 1 0-15,-2 1 0 0,3-6-1 16,6-5-3-16,5-14-2 16,20 1-13-16,3-34-21 15,22-5 3-15,4-24-2 16,17-8 1-16</inkml:trace>
  <inkml:trace contextRef="#ctx0" brushRef="#br3" timeOffset="225783.5761">3879 13870 24 0,'0'0'30'0,"0"0"1"15,0 0-3-15,-18-7-15 0,18 7-3 16,-13-8-3-16,13 8 0 16,-24-13-2-16,10 4-1 15,-6-6 0-15,-3-1-2 16,-6-7 1-16,-2-2-1 15,-4-9 0-15,2-2-1 16,-4-6 0-16,3-4 0 16,0-1-1-16,3 1 1 15,2 0-1-15,7 1 0 16,3 3 1-16,6 2-1 15,5 5 1-15,4 0-1 16,8 4 1-16,4 1-1 16,5 2 0-16,3 4 1 0,5 1-2 15,4 2 1-15,-1 6-1 16,1 5 0-16,0 8 1 15,-1 5-1-15,2 9 0 16,-7 5 1-16,-1 8-1 16,-4 9 0-16,-8 6 0 15,-6 6 1-15,-9 7 0 16,-11 7 1-16,-7 2 0 15,-9 10 1-15,-8-1 0 16,-4 3 2-16,1-5-1 16,3-4 0-16,8-11-1 15,16-7-1-15,13-11 0 16,20-17-1-16,22-15-2 15,15-15-3-15,28 3-16 0,8-21-15 16,19 3 0 0,0-8-2-16,4 7 0 0</inkml:trace>
  <inkml:trace contextRef="#ctx0" brushRef="#br3" timeOffset="227073.7051">4621 13494 26 0,'0'0'33'15,"0"0"1"-15,-12-6-1 16,12 6-13-16,0 0-10 16,0 0-1-16,0 0-2 15,25-8-2-15,-3 0-2 16,12 0 0-16,5-3 0 0,10 1-1 15,8-2-1-15,2 4 0 16,-2 0-2-16,-1 3 0 16,-3 6-3-16,-11-2-1 15,2 15-7-15,-17-11-21 16,4 10-3-16,-10-7 0 15,5 1 0-15</inkml:trace>
  <inkml:trace contextRef="#ctx0" brushRef="#br3" timeOffset="227428.7406">5670 13229 65 0,'0'0'36'0,"0"0"1"15,0 0-2-15,2-14-31 16,-2 14 0-16,0 0 0 16,0 0 0-16,0 21-1 15,-1 3-1-15,-6 8 0 16,3 9-1-16,-4 8-1 15,2 5-2-15,0 10-2 0,0-10-5 16,17 4-28-16,-6-17 0 16,19-5 0-16,0-21-1 15</inkml:trace>
  <inkml:trace contextRef="#ctx0" brushRef="#br3" timeOffset="227789.7767">6314 13180 70 0,'-30'6'38'0,"8"17"1"16,-14 3-2-16,7 11-28 15,-3 6-7-15,9 13 1 16,1-1-1-16,12 4 0 0,8-4-1 15,14-5 0-15,12-12 0 16,11-13 0-16,4-13 0 16,7-16 0-16,1-15-1 15,4-12 1-15,-10-11 0 16,-6-5-1-16,-11-5 0 15,-14-1 1-15,-13 4-1 16,-11 3-1-16,-13 8 0 16,-14 7 0-16,-5 8-1 15,-9 6 0-15,10 12-4 16,-3-11-14-16,20 22-18 15,5-10 0-15,23 4 0 0,13-3-1 16</inkml:trace>
  <inkml:trace contextRef="#ctx0" brushRef="#br3" timeOffset="228938.8915">7053 13454 51 0,'0'0'36'0,"0"0"-1"0,13-1 0 15,7 1-30-15,-1-6 0 16,18 6 0-16,2-7-1 15,8 5-1-15,8-6-2 16,4 2-1-16,4 1-2 16,0-4-4-16,3 12-13 15,-14-11-16-15,-6 9-2 16,-17-1 1-16,-11 7 0 15</inkml:trace>
  <inkml:trace contextRef="#ctx0" brushRef="#br3" timeOffset="229142.912">7095 13743 75 0,'0'0'39'0,"16"6"-1"15,10-19 1-15,16-7-37 16,7-5-1-16,16-1-2 15,11-1-3-15,-4-10-31 16,16 10-2-16,-8-4-2 16,1 8 0-16</inkml:trace>
  <inkml:trace contextRef="#ctx0" brushRef="#br3" timeOffset="229709.9687">8497 13486 69 0,'-13'9'39'16,"-1"-6"0"-16,14-3 0 15,3 11-33-15,15-9-2 16,8-7-1-16,18 0-1 0,7-5 0 15,14-2-1-15,5-3-1 16,2-3-3-16,5 7-3 16,-13-11-28-16,7 17-4 15,-19-2-2-15,-5 9 1 16</inkml:trace>
  <inkml:trace contextRef="#ctx0" brushRef="#br3" timeOffset="230013.9991">9598 12973 77 0,'5'-17'40'15,"-10"2"-1"-15,5 15 0 16,-10 13-35-16,-4 14-1 16,-1 14 1-16,1 16-1 15,-2 12-1-15,2 11-1 16,2 4 0-16,5 0-1 15,3-2 1-15,5-9-2 16,8-6-2-16,0-19-4 16,21-3-30-16,-10-22-2 15,17-7 0-15,-7-17-3 16</inkml:trace>
  <inkml:trace contextRef="#ctx0" brushRef="#br3" timeOffset="231869.1846">10803 13130 65 0,'2'-13'38'16,"-14"4"0"-16,-10 10 1 15,-18 5-35-15,2 11 1 16,-10 5 0-16,4 11-1 0,-1 1-1 15,8 2-2-15,9-3 1 16,13-1-2-16,13-4 1 16,16-8-1-16,15-8 0 15,11-6-1-15,9-4 1 16,2-2-1-16,0-1 1 15,-7-1 0-15,-8 5 1 16,-13 5-1-16,-15 5 0 16,-14 9 1-16,-16 6-1 15,-10 5 1-15,-7 3-1 16,-2 1 0-16,3-3-2 15,7-9-2-15,18-1-3 16,13-24-23-16,14-4-8 16,17-16-1-16,21-6 0 0</inkml:trace>
  <inkml:trace contextRef="#ctx0" brushRef="#br3" timeOffset="232184.2161">11236 13208 79 0,'-9'-10'40'0,"-10"19"-1"16,-14 4-1-16,6 13-33 15,-9 3 0-15,5 9-2 16,3 1 0-16,12 6-2 16,3-3 1-16,13-2-1 15,12-8-1-15,12-6 2 16,13-15-1-16,12-12-1 15,9-14 1-15,3-11-1 0,1-12 0 16,-8-5 1-16,-10-5-1 16,-13-1 1-16,-20 5-2 15,-21 5 1-15,-17 11-2 16,-14 8 1-16,-4 14-2 15,-11 4-2-15,13 15-2 16,-5-8-23-16,28 18-10 16,12-11 1-16,23 0-1 15</inkml:trace>
  <inkml:trace contextRef="#ctx0" brushRef="#br3" timeOffset="232641.2618">12603 12814 64 0,'12'-34'38'16,"-2"22"-1"-16,-10 12 1 15,0 0-27-15,-7 39-9 16,0 8 1-16,-6 14 0 16,3 15-1-16,-5 7-1 15,0 8-1-15,1-1 0 16,2-4-1-16,3-6-2 15,-2-17-8-15,14-3-26 16,-10-21 0-16,11-8-1 16,-4-17 0-16</inkml:trace>
  <inkml:trace contextRef="#ctx0" brushRef="#br3" timeOffset="232816.2793">12403 13390 81 0,'-20'-11'39'0,"20"11"-1"16,0 0 0-16,0 0-34 15,26-9-2-15,11-1-3 16,14 2-6-16,2-14-29 16,23 2 0-16,1-15-3 15,10 2 1-15</inkml:trace>
  <inkml:trace contextRef="#ctx0" brushRef="#br3" timeOffset="233213.319">13314 12760 82 0,'-25'-5'39'15,"3"18"0"-15,-11-1 1 16,11 14-34-16,-8 5-2 16,6 14 0-16,1 3-2 15,0 11 1-15,3 2-2 16,0 8 1-16,2-2-1 15,0-1-1-15,6-5 1 16,5-7-1-16,3-9 0 16,8-8 0-16,3-11-1 15,4-15 1-15,9-6 0 16,2-15-1-16,2-3 1 15,1-9 0-15,-2-5 1 16,1 1-1-16,-4-1 1 0,-2 9-1 16,-7 3 1-16,0 14 0 15,-11 1-1-15,4 21 1 16,-5 5-1-16,-5 3-1 15,5 5 0-15,0-3-2 16,9 7-3-16,-4-20-8 16,23 6-25-16,-7-19 0 15,17-1-2-15,0-17 2 16</inkml:trace>
  <inkml:trace contextRef="#ctx0" brushRef="#br3" timeOffset="233581.3558">13635 13252 91 0,'-9'13'38'0,"-5"-9"1"16,18 14 1-16,-4-18-38 16,25 21 0-16,2-14 0 15,11-3 0-15,2-6-1 16,6-8 1-16,-1-1-1 15,-1-9 0-15,-8-2 0 16,-6-3 0-16,-10-3 1 16,-12 4-1-16,-13 1 0 15,-9 3 0-15,-12 10 0 16,-14 8 0-16,-7 10 0 15,-8 10-1-15,1 8 1 16,3 9 0-16,3 7-1 0,10-1 0 16,14 0 0-16,16-3 0 15,17-6-2-15,16-8-1 16,19-4-2-16,5-16-4 15,29 8-15-15,-5-19-16 16,16 1-1-16,-3-11 0 16,12 2 0-16</inkml:trace>
  <inkml:trace contextRef="#ctx0" brushRef="#br3" timeOffset="234047.4024">15193 13172 57 0,'7'-10'37'0,"-4"-6"-1"16,5 3 1-16,-12-6-25 16,7 7-6-16,-15-3 1 0,2 10 0 15,-17 2-2-15,-2 10-1 16,-14 8 0-16,-1 7 0 15,-7 9-2-15,4 8 1 16,0 6-1-16,9 4-1 16,10-3-1-16,12 1 0 15,17-7 0-15,17-9-2 16,20-6-1-16,14-21-5 15,27 1-13-15,-1-28-18 16,22-7-1-16,-6-21 0 16,6-4 1-16</inkml:trace>
  <inkml:trace contextRef="#ctx0" brushRef="#br3" timeOffset="234408.4385">15784 12696 78 0,'-37'6'40'15,"8"24"-1"-15,-14 8 1 16,10 17-28-16,-6 8-7 15,7 9 0-15,3 2-2 16,7 3-1-16,2-4 0 16,8-5-2-16,5-7 1 15,7-9-1-15,5-13-1 16,5-9 0-16,6-13 1 15,4-14-2-15,4-11 1 16,1-10 1-16,3-9 0 16,0-3 1-16,-1-6-1 15,-2 3 0-15,-2 1 1 16,-3 11 0-16,-4 3-1 0,-5 14 1 15,-11 4-1-15,10 23-1 16,-8 1 0-16,2 7-2 16,2 6 0-16,4-1-4 15,13 7-6-15,-3-17-26 16,22 4 1-16,0-19-3 15,15 2 2-15</inkml:trace>
  <inkml:trace contextRef="#ctx0" brushRef="#br3" timeOffset="235587.5563">16297 13191 77 0,'-28'-17'40'0,"-14"-3"0"16,2 18 1-16,-12 2-32 15,8 13-4-15,-8 9 0 16,9 13-2-16,0 3-1 15,10 4-1-15,8-1 0 16,16-2-1-16,13-6 0 16,13-7-1-16,14-9 0 15,9-11 0-15,12-9 0 16,0-11 0-16,3-7 1 15,-2-8 0-15,-2-4-1 16,-10-3 1-16,-6-1 0 16,-6 0 0-16,-11 6 1 15,-5 5-1-15,-10 9 1 16,-3 17-1-16,-14-5 0 0,-3 16 1 15,-1 10-1-15,-4 10 1 16,3 3-1-16,5 2-1 16,6 0 2-16,8-2-2 15,11-9 1-15,8-5-1 16,10-10 1-16,10-10-1 15,3-7 1-15,5-7 0 16,-2-4 0-16,-2-1 1 16,-6-3-1-16,-8 2 1 15,-6 1-1-15,-6 5 1 16,-17 14 0-16,11-7 0 15,-11 7-1-15,-11 24-1 16,-2-1 1-16,0 4-1 16,-2 3 1-16,0 4-1 15,4-4 1-15,0-6-2 0,5-4 2 16,6-10 0-16,0-10 0 15,20-7 0-15,-3-9-1 16,6-8 1-16,4-6 0 16,1-5 0-16,1 0 0 15,-2 1 1-15,-2 4-1 16,-4 4 0-16,-4 8 0 15,-3 5 1-15,0 8-1 16,1 3 0-16,-1 5 0 16,9 1-1-16,1 0 1 15,6-2 0-15,7-1 0 16,5-3 0-16,2 0 0 15,1-5 0-15,-2-1 0 16,-7 0 0-16,-9-2 0 0,-10 1 1 16,-17 9-1-16,8-18 0 15,-18 10 0-15,-9 2 1 16,-5 1 0-16,-6 3 0 15,-7 7 0-15,0 4 0 16,-4 7 0-16,4 9 0 16,0 5 0-16,4 7-1 15,8-2 0-15,6 1 0 16,11-4 0-16,12-5-1 15,11-8 1-15,8-11-1 16,9-9 1-16,7-10 0 16,6-9 0-16,1-4 1 15,1-6-1-15,-6-4 1 0,-4 1-1 16,-4 0 1-16,-8 5-1 15,-6 3 1-15,-4 10 0 16,-15 15-1-16,0 0-1 16,-6 14 2-16,-8 16-2 15,-6 13 0-15,-4 14 1 16,-6 16-1-16,-4 11 1 15,2 6-1-15,1 5 0 16,-2 1 1-16,3-5-1 16,2-8 0-16,4-10 0 15,-1-15 1-15,1-13-2 16,-1-13 2-16,-4-13-1 15,-2-15-1-15,-1-9 1 16,-2-13 0-16,3-10 0 0,-1-15-1 16,7-7-1-1,1-11-4-15,21 9-6 0,-6-18-11 16,24 18-13-16,0-7-1 15,18 18-2-15,9-1 2 16</inkml:trace>
  <inkml:trace contextRef="#ctx0" brushRef="#br3" timeOffset="236122.6099">17632 13261 89 0,'0'0'40'16,"4"21"-2"-16,-4-21 2 15,28 18-36-15,-6-13-2 16,8 2 0-16,2-6 0 15,4-3-2-15,1-3 1 16,0-5 0-16,-5-1-1 16,-1-5 0-16,-3 1 1 15,-7-3 0-15,-7 1 0 0,-5-3-1 16,-9 1 1-16,-9 2-1 15,-8 4 1-15,-8 5 0 16,-8 8 0-16,-6 7 0 16,-5 12-1-16,-3 10 2 15,-1 10-1-15,6 6-1 16,4 4 1-16,12 3-2 15,12-2 1-15,14-7-2 16,22-4 0-16,13-16-2 16,31 0-7-16,9-30-12 15,32 5-16-15,5-20-1 16,22-2-2-16,0-16 1 15</inkml:trace>
  <inkml:trace contextRef="#ctx0" brushRef="#br3" timeOffset="236940.6917">19150 13107 86 0,'-7'-12'38'16,"-16"-3"-1"-16,4 13 2 16,-21 3-34-16,7 6-3 15,-8 7 1-15,1 9-1 16,-3 8-1-16,3 7 0 15,3 2 0-15,11 3 0 16,7-1-1-16,19-4 0 16,15-7 1-16,16-9-2 15,12-6 1-15,8-14-2 16,8-5 2-16,-1-11-1 15,-1-8 0-15,-11-1 1 16,-9-6 0-16,-11 1 0 16,-12-2 1-16,-8 4 0 15,-11 0 0-15,-1 5 0 0,-4 4 0 16,3 4 0-16,7 13 0 15,-7-18 0-15,7 18-1 16,20-8 2-16,4 5-1 16,4 0 1-16,5 0-1 15,2 3 1-15,2 1-1 16,-6 4 0-16,-4 3 0 15,-7 6 0-15,-11 2-1 16,-6 9 0-16,-12 3-1 16,-5 3 1-16,-2 2-1 15,-6 0 0-15,5-1 0 16,0-5 0-16,8-4 0 15,5-10-1-15,4-13 1 16,20 6 0-16,2-16 1 0,6-9-1 16,7-7 2-16,5-6 0 15,3-5 0-15,0-1 1 16,-3 2 0-16,-3 5 0 15,-5 5 0-15,-9 11 0 16,-8 13-1-16,-15 2 0 16,-2 32-2-16,-12-1-1 15,-7 9 0-15,-3 1-3 16,4 6-3-16,-4-14-8 15,25 13-8-15,-10-24-11 16,32-5-4-16,5-18-2 16,29-7 1-16</inkml:trace>
  <inkml:trace contextRef="#ctx0" brushRef="#br3" timeOffset="237408.7385">20949 12695 85 0,'0'-22'38'15,"-9"-1"0"-15,9 23 0 16,-10-17-32-16,10 17-3 15,-20 14-1-15,6 16 1 16,-6 10 0-16,-3 19-1 16,-6 10 0-16,-1 13-1 15,-1 8 0-15,1 2-1 16,7 0-2-16,2-9-2 0,15-2-6 15,-3-29-16-15,21 3-13 16,-1-27 0-16,13-7-1 16,-5-21 2-16</inkml:trace>
  <inkml:trace contextRef="#ctx0" brushRef="#br3" timeOffset="237953.793">20539 13200 99 0,'-38'-9'40'16,"18"13"0"-16,5-4-3 15,15 0-34-15,26 7-1 16,16-11-2-16,19-5-1 0,11-12-3 16,22-2 0-1,3-13-1-15,11-1-2 0,-6-10-1 16,2 6-2-16,-17-13-4 15,1 13-1-15,-22-15 0 16,-6 11 1-16,-22-4 7 16,-8 6 6-16,-10 7 3 15,-13 1 4-15,-3 19 5 16,-20-2 5-16,16 18 3 15,-41 19-2-15,18 16-4 16,-17 5-4-16,3 17-2 16,-8 7-3-16,-1 10 1 15,-3 2-3-15,5 3 1 16,2-2-2-16,7-4 0 0,8-8 0 15,10-10-1-15,11-15-1 16,9-8 0-16,14-14 1 16,5-13-1-16,11-13 1 15,2-7 0-15,3-10 0 16,0-5 1-16,-1-2-1 15,-1-4 1-15,-6 3 0 16,-2 3-1-16,-8 8 1 16,-6 9-1-16,-3 9-1 15,-11 4 0-15,9 25-2 16,-11 0 0-16,2 12-3 15,-5-4-7-15,16 14-8 16,-11-18-11-16,18 5-7 16,0-16-1-16,17-2 2 15</inkml:trace>
  <inkml:trace contextRef="#ctx0" brushRef="#br3" timeOffset="238336.8313">21894 13139 102 0,'-11'10'39'15,"-9"-2"0"-15,13 13-3 16,2-2-34-16,7 1 0 16,6-1-2-16,9-1 1 15,8-6-1-15,7-4 1 16,6-8-1-16,7-6 0 15,0-8 1-15,-2-6-1 16,-2-4 1-16,-9-3-1 0,-7 1 1 16,-12 1 0-16,-14 5-1 15,-14 8 1-15,-11 7 0 16,-10 10 0-16,-10 9-1 15,-2 11 1-15,-6 8 0 16,3 8-1-16,5 1 0 16,11 3 0-16,13-3-1 15,18-6 0-15,21-8-2 16,13-11-3-16,31-2-8 15,2-25-9-15,29 8-17 16,-4-19 1-16,19 3-4 16,-5-11 3-16</inkml:trace>
  <inkml:trace contextRef="#ctx0" brushRef="#br3" timeOffset="241366.1342">23145 13095 56 0,'1'-30'33'16,"3"6"1"-16,-5-5-8 0,7 16-13 16,-12-7-1-16,6 20-1 15,0-15-3-15,0 15-1 16,0 0-2-16,0 0-1 15,1 23-1-15,2-1 0 16,-6 8-1-16,0 9-1 16,-3 10-1-16,-4 4-1 15,0 6-1-15,-1-5-2 16,7 1-5-16,-6-17-28 15,18-1-1-15,-3-22 0 16,17-10-1-16</inkml:trace>
  <inkml:trace contextRef="#ctx0" brushRef="#br3" timeOffset="241530.1506">23250 12800 89 0,'-28'-20'36'0,"-3"5"-2"16,9 12 0-16,8 12-45 15,14-9-23-15,0 0-2 16,19 10 0-16,13-4-1 16</inkml:trace>
  <inkml:trace contextRef="#ctx0" brushRef="#br3" timeOffset="242176.2152">23556 12944 89 0,'-26'24'38'0,"6"11"-1"16,-12-5 1-16,9 6-34 15,-4 1-1-15,9 3-1 16,4-3 0-16,5 0-1 16,11-6-1-16,12-5 0 15,9-12 0-15,10-7 0 16,11-9 0-16,4-10 0 15,7-10-1-15,1-10 1 16,-1-7-1-16,-8-3 1 16,-10-3 1-16,-9-1-2 15,-13 2 2-15,-12 3-1 16,-15 7 1-16,-6 6 0 15,-11 8-1-15,-3 7 1 16,2 10 0-16,5 8 0 0,6 4-1 16,15 6 1-16,12 0 0 15,16 1 0-15,14-5 0 16,15 0 0-16,7-5-1 15,3-1 1-15,2-2 0 16,-10-1-1-16,-8 0 1 16,-12 3 0-16,-14 5-1 15,-14 5 1-15,-17 6 0 16,-11 4 0-16,-7 6-1 15,-7 2 1-15,-1 4-1 16,2-3 0-16,6-4 0 16,12-8 0-16,17-10 0 15,20-12 0-15,16-13 1 16,10-9-1-16,9-10 1 0,6-5-1 15,-3-5 1-15,-2 2 0 16,-11 5 0-16,-9 9 1 16,-15 11-1-16,-6 9 0 15,-11 18-1-15,-6 8 0 16,-5 14-1-16,-3 5-2 15,2 10-2-15,-1-6-8 16,16 16-13-16,-8-20-16 16,19 4 1-16,-2-18-1 15,14 0 0-15</inkml:trace>
  <inkml:trace contextRef="#ctx0" brushRef="#br3" timeOffset="242889.2865">754 14794 49 0,'13'3'41'0,"-13"-3"-1"16,10 16 1-16,-14-4-25 15,6 17-12-15,-4 5 0 16,2 15-3-16,-1 7 1 15,-3 9-3-15,1 4-1 16,-1-4-2-16,6-1-3 16,-2-26-18-16,15 1-12 0,-2-31-2 15,20-11 1-15,0-28-1 16</inkml:trace>
  <inkml:trace contextRef="#ctx0" brushRef="#br3" timeOffset="243040.3016">885 14509 78 0,'-52'15'35'0,"12"11"-4"16,16 0-33-16,9-5-33 15,29-2-1-15,13-15-1 16</inkml:trace>
  <inkml:trace contextRef="#ctx0" brushRef="#br3" timeOffset="243407.3383">1733 14801 49 0,'-25'24'37'16,"-2"5"-1"-16,-20-9 2 16,2 9-24-16,-9-14-9 15,5 7 0-15,-2-1-1 16,7 4 0-16,6 1-1 15,10 4 0-15,11-5-1 16,13 3 0-16,13-6-2 16,17-7 0-16,12-5-1 15,12-5 1-15,10-3-1 0,-1-2 1 16,-2 2-1-16,-4 5 2 15,-11 7-1-15,-11 12 0 16,-19 10 0-16,-16 5 0 16,-15 7 0-16,-10 5 0 15,-8-2-1-15,-3-5-1 16,1-5-2-16,2-15-3 15,18 0-15-15,-4-25-16 16,23-1 1-16,8-26-5 16,16-1 3-16</inkml:trace>
  <inkml:trace contextRef="#ctx0" brushRef="#br3" timeOffset="252285.226">2623 15135 27 0,'-11'2'36'16,"11"-2"1"-16,0 0-1 15,0 0-18-15,-13 7-10 16,13-7 0-16,24-12-3 15,0 5-2-15,8-7 0 0,6 3-1 16,6-4-1-16,4 5 0 16,-1 0 0-16,-3 5-1 15,-4 4-1-15,-7 4 0 16,-8 9-1-16,-8-2-1 15,-3 5-1-15,-14-15-4 16,15 25-4-16,-15-25-22 16,0 0-1-16,12 1-3 15,3-7 2-15</inkml:trace>
  <inkml:trace contextRef="#ctx0" brushRef="#br3" timeOffset="252601.2576">3314 15076 10 0,'3'-16'27'16,"2"1"2"-16,0-7-8 15,6 7-11-15,-8-8 0 16,7 13-1-16,-7-8-2 15,-3 18-1-15,10-19-2 16,-10 19-3-16,0 0-3 0,3-12-10 16,-3 12-18-16,0 0-3 15,0 18 0-15</inkml:trace>
  <inkml:trace contextRef="#ctx0" brushRef="#br3" timeOffset="253112.3087">3398 14614 50 0,'12'-13'36'0,"-6"-5"-1"15,2 7 0-15,-7-4-27 16,-1 15-1-16,2-14-2 15,-2 14-1-15,0 0-1 16,-10 18-1-16,3 5 1 16,0 10-1-16,1 11-1 15,-2 10-1-15,2 13 1 0,2 10 0 16,-1 8-1-16,-1 3 0 15,-2-1 0-15,-1 1 0 16,-3-8 0-16,1-5 1 16,-1-11-1-16,4-14-2 15,2-9 0-15,3-17-2 16,7-10-2-16,-1-26-25 15,16 3-6-15,-8-20-4 16,13 0 3-16</inkml:trace>
  <inkml:trace contextRef="#ctx0" brushRef="#br3" timeOffset="253960.3935">3973 15437 57 0,'0'0'38'0,"0"22"0"16,-14-3-4-16,0 9-36 15,0 8-1-15,-3-1-4 16,10 12-8-16,-7-15-22 15,18 2 0-15,0-19-1 16</inkml:trace>
  <inkml:trace contextRef="#ctx0" brushRef="#br3" timeOffset="254381.4356">4984 14698 54 0,'0'-12'39'15,"-5"-6"-1"-15,5 18 1 16,-10-15-34-16,10 15-1 15,1 16-1-15,3 13 0 16,-5 11-1-16,0 18-2 16,-5 11 1-16,0 15-2 15,-4 5 0-15,0 1 0 16,0-2 1-16,-1-10-3 15,6-9-1-15,0-18-4 16,18-5-27-16,-10-30-2 16,16-5-2-16,-4-24 1 15</inkml:trace>
  <inkml:trace contextRef="#ctx0" brushRef="#br3" timeOffset="254641.4616">5102 14674 76 0,'0'0'40'16,"0"0"0"-16,10-17-1 15,9 11-36-15,5-3-1 16,3 2 0-16,7-1-1 15,5 2-1-15,4 2-1 16,-1 4-1-16,2 6-3 16,-12-4-4-16,9 16-28 0,-23-8-2 15,4 10 0-15,-18-7 0 16</inkml:trace>
  <inkml:trace contextRef="#ctx0" brushRef="#br3" timeOffset="254833.4808">5007 15047 68 0,'-13'17'42'0,"22"1"-2"16,4-19 2-16,5-3-39 15,23-8-1-15,14-4-2 16,9-2-2-16,2-7-3 15,10 13-26-15,-13-11-7 0,4 14-4 16,-15-5 1-16</inkml:trace>
  <inkml:trace contextRef="#ctx0" brushRef="#br3" timeOffset="255366.5341">5887 14561 76 0,'0'0'43'16,"0"0"-2"-16,22 15 1 15,-6-13-37-15,6 2-2 16,9-4 1-16,7 2-2 0,6-4 0 16,6-2-1-16,0-2-1 15,-2 1 0-15,-3-2 0 16,-6 1 0-16,-5 0 0 15,-11 1 0-15,-6 4-1 16,-17 1 0-16,14 1 0 16,-14-1-2-16,0 0-1 15,-11 5-3-15,9 5-7 16,-11-12-25-16,13 2-1 15,0 0-1-15,-10 19 2 16</inkml:trace>
  <inkml:trace contextRef="#ctx0" brushRef="#br3" timeOffset="256034.6009">6466 15464 37 0,'-13'16'35'16,"4"0"2"-16,-12-3-3 15,5 5-31-15,1-6 2 16,4 3-2-16,11-15 1 0,-8 15-2 16,8-15 0-16,14-3 0 15,-1-5 0-15,2 1 2 16,-2-2-2-16,1 1 1 15,-14 8-2-15,17-14 3 16,-17 14-2-16,0 0-1 16,-6-12 1-16,6 12 0 15,-21 0 0-15,10 2 0 16,-3 1-1-16,3 2 1 15,11-5-1-15,-15 13 0 16,15-13-2-16,-7 11-5 16,19 4-24-16,-12-15-10 15,14 1-1-15,-14-1-1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38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20300 6407 0 0,'-7'-15'11'0,"7"15"0"15,11-19-2-15,2 7-20 0,7 1 1 16,5-1 3-16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0:59.8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1418 105 0,'2'-11'38'0,"-2"11"0"16,0 0 0-16,5 9-37 0,-5 12-1 15,2 9 0 1,3 10 0-16,-5 10 1 0,-5 14 0 15,-1 9-2-15,-2 5 2 16,-1 4-2-16,-6 0 2 16,1-1-4-16,1-8 1 15,0-14-5-15,19-8-26 16,-9-21-5-16,12-13 1 15,-9-17-1-15</inkml:trace>
  <inkml:trace contextRef="#ctx0" brushRef="#br0" timeOffset="534.0534">826 1527 114 0,'-21'-3'40'15,"2"2"1"-15,19 1-3 16,0 0-36-16,38-4-1 15,9-8-1-15,19-4 1 16,11-1-1-16,11-2 1 16,4-3-1-16,-2 0 1 15,-3 5 0-15,-7 3-1 16,-10 6 0-16,-15 7 0 15,-12 7 0-15,-10 11 0 16,-14 12 0-16,-7 10 0 16,-12 6 0-16,-7 13 0 15,-8 9 1-15,-5 8-2 16,-4 0 2-16,1 2-1 0,-4-9 1 15,7 0-2-15,4-13 2 16,4-11-1-16,10-16 0 16,7-12 0-16,10-18 0 15,8-16 1-15,8-8-2 16,5-20 3-16,6-4-1 15,1-8 1-15,0 0-2 16,-2 3 2-16,-4 8-1 16,-8 10 0-16,-5 10 0 15,-12 13 0-15,-12 14-1 16,6 24 0-16,-14 7 0 15,-1 9-1-15,-3 4 0 16,2 6-1-16,4-1-1 16,7 0-2-16,12-6-2 0,0-18-10 15,20 0-22-15,0-17 1 16,19-4-1-16,-8-16-1 15</inkml:trace>
  <inkml:trace contextRef="#ctx0" brushRef="#br0" timeOffset="885.0885">2288 1798 103 0,'-16'3'37'0,"16"11"1"16,0-14-1-16,16 21-35 15,2-13 0-15,14-2 0 16,6-6 0-16,11-4-1 15,2-6 1-15,4-6 1 0,-5-5-2 16,-4 0 1-16,-11-1 0 16,-8-1-1-16,-13 2 0 15,-14 2 0-15,-16 4-1 16,-7 2 1-16,-13 11 0 15,-6 5-1-15,-6 10 1 16,-6 14-1-16,3 8 1 16,1 9 0-16,5 7 1 15,12 2-3-15,12-4 2 16,15-4-3-16,22-8 0 15,17-17-6-15,39-12-30 16,5-18-1-16,29-4-1 16,5-19-2-16</inkml:trace>
  <inkml:trace contextRef="#ctx0" brushRef="#br0" timeOffset="1268.1268">3747 1422 103 0,'0'0'40'15,"4"-61"0"-15,-4 61-2 16,1-16-34-16,-1 16-3 15,-5 28 1-15,0 17-2 16,-4 15 2-16,-5 19-2 16,6 12-1-16,-5 3 2 15,8-14-3-15,6-12 1 16,2-14-4-16,12-8-2 15,-4-27-18-15,18-7-13 16,-7-23 2-16,11-6-3 16,-9-19 2-16</inkml:trace>
  <inkml:trace contextRef="#ctx0" brushRef="#br0" timeOffset="1470.147">3731 1390 112 0,'-15'-20'40'0,"15"20"0"16,0 0 0-16,0 0-37 15,0 0-1-15,60-31-1 16,-60 31-1-16,72-23-1 16,-72 23-3-16,89-24-9 15,-38 9-25-15,-5 5-1 16,1 2 0-16,-47 8-1 15</inkml:trace>
  <inkml:trace contextRef="#ctx0" brushRef="#br0" timeOffset="1653.1652">3771 1701 107 0,'-9'21'39'0,"9"-21"0"16,21 8-1-16,9-18-36 15,23-7 0-15,12-2-3 16,6-11-4-16,14-2-17 15,-14-7-15-15,12 1 1 16,-14-6-2-16,-69 44-1 16</inkml:trace>
  <inkml:trace contextRef="#ctx0" brushRef="#br0" timeOffset="1861.1861">4587 1271 115 0,'0'0'40'0,"10"0"1"16,-28 18-2-16,-11 20-37 15,-7 15-2-15,-2 17 1 16,0 7-2-16,12 6 0 16,6-1-1-16,11-13-3 15,16-8-4-15,-1-18-27 16,24-6-2-16,-1-19 0 15,18-9-2-15</inkml:trace>
  <inkml:trace contextRef="#ctx0" brushRef="#br0" timeOffset="2252.2252">4878 1530 114 0,'-13'12'40'0,"-13"4"0"15,11 12-1-15,-11 6-36 16,11 3 1-16,-1 1-3 15,5 6 0-15,6-6 1 16,4-1-2-16,11-7 1 16,7-5-1-16,8-11 0 15,6-12 0-15,8-10 1 16,4-15 0-16,2-2 0 15,-2-10 0-15,0-3 0 0,-3-4 1 16,-10 2-1 0,-1 0 1-16,-9 10-2 0,-4 6 0 15,-7 4 0-15,-9 20 0 16,0 0 0-16,0 0 0 15,-4 28 0-15,-8 2 0 16,5 4-3-16,-4 7-1 16,10-1-1-16,-1-1-4 15,17-2-15-15,2-18-14 16,19 1-1-16,0-17 1 15,17-4 0-15</inkml:trace>
  <inkml:trace contextRef="#ctx0" brushRef="#br0" timeOffset="2922.2922">5580 1591 118 0,'-27'-4'40'0,"-16"5"0"16,6 12-1-16,-16 5-34 16,15 11 0-16,4 2-3 15,6 7-1-15,9 2 0 16,9 2-1-16,14-3 1 15,11-4-2-15,13-8 1 16,12-7-1-16,12-13 1 16,5-9 0-16,6-11-1 15,-3-11 1-15,-1-6-1 16,-8-7 1-16,-7-2-1 15,-16-6 0-15,-11 1 0 16,-11 2 0-16,-10 5 0 16,-8 7 0-16,-9 11 1 0,-4 6 0 15,0 10 0-15,-3 10 0 16,7 6 0-16,7 8 0 15,10 1-1-15,10-2 1 16,12-2-1-16,9-2 1 16,11-3 0-16,8-7 1 15,5-5-1-15,0-3 1 16,-1-2 0-16,-7 3 0 15,-7-5 1-15,-8 4 0 16,-9 1-1-16,-19 1 0 16,8 11 1-16,-14 8-1 15,-7 6-1-15,-1 6 0 16,-2 4 0-16,-1 6-1 15,5 0 0-15,-1-2 1 16,6-6-1-16,4-6 0 0,3-12 2 16,0-15-1-16,12 0 0 15,-1-16 1-15,-1-12-1 16,4-8 2-16,-1-6-2 15,2-8 2-15,0-2-2 16,-2 1 0-16,-3 4 0 16,-1 8 0-16,-1 5 0 15,-2 10 0-15,1 7 0 16,-7 17 0-16,18-9-4 15,-5 8-1-15,15 8-5 16,-3-11-16-16,21 10-12 16,-3-6-1-16,14 4 2 15,-9-5-1-15</inkml:trace>
  <inkml:trace contextRef="#ctx0" brushRef="#br0" timeOffset="3089.3089">6601 1627 113 0,'-20'27'36'0,"8"12"1"15,-15-1 0-15,13 3-32 16,-8-1 1-16,6 2-3 15,5-5 0-15,3-3-3 16,8-9-1-16,2-12-4 16,20-9-29-16,-7-18-3 15,16-3 0-15,-10-16-1 16</inkml:trace>
  <inkml:trace contextRef="#ctx0" brushRef="#br0" timeOffset="3514.3514">6802 1384 120 0,'-9'29'38'0,"0"-6"2"16,13 7-2-16,-6-2-35 16,11-2 0-16,2-1-1 15,2 2 1-15,-2 0-1 16,-1 5 1-16,-6 1-2 15,-3 5 1-15,-7 1-2 16,-5 2 0-16,-2-3 0 16,-1-3 0-16,1-3 0 15,0-6 0-15,7-10 0 16,6-16 0-16,15-6 0 15,10-13 0-15,4-12 0 0,8-6 0 16,2-7 0-16,5-4 0 16,4-2 0-16,-7 5 0 15,-4 8 0-15,-8 9 0 16,-9 15 0-16,-8 7 0 15,-12 6 0-15,-3 23 0 16,-9 3 0-16,-3 7 0 16,1 1 0-16,2 4-3 15,9 0-3-15,-1-8-5 16,26 4-21-16,-9-15-7 15,21 1 0-15,-6-15 0 16,20-2 1-16</inkml:trace>
  <inkml:trace contextRef="#ctx0" brushRef="#br0" timeOffset="3873.3873">7482 1633 110 0,'-5'26'39'0,"1"-7"0"15,17 3-2-15,5-13-31 16,12-2-1-16,8-8-1 16,6-4-2-16,1-6 1 15,3-7-2-15,-5-5 1 16,-5-3-1-16,-10-4 0 15,-7 1 0-15,-16 1 0 16,-9 4 0-16,-16 10 1 0,-11 12-2 16,-10 12 0-16,-10 9 0 15,-5 15 0-15,1 11 0 16,1 4 0-16,12 5 0 15,12-3 0-15,18-6 0 16,21-6 0-16,24-13-5 16,36-4-17-16,4-24-17 15,35-5-3-15,-5-17 0 16,22-5-1-16</inkml:trace>
  <inkml:trace contextRef="#ctx0" brushRef="#br0" timeOffset="4783.4782">9251 1491 88 0,'-10'-17'37'16,"10"17"0"-16,-34-10 1 15,12 19-31-15,-19 6-1 16,3 10 0-16,-12 6-1 15,1 6 0-15,2 4-2 16,2 6-1-16,5-2 1 16,13-3-2-16,7-5 1 0,16-3-2 15,13-10 1-15,14-8-1 16,11-11 0-16,15-15 1 15,10-9-1-15,8-11 1 16,3-7-1-16,-3-8 1 16,-7-1-1-16,-6-2 2 15,-13 3-1-15,-11 9 0 16,-11 8 0-16,-12 5 0 15,-11 10-1-15,4 13 1 16,-23 11-1-16,9 9 0 16,-1 9-1-16,1 8 1 15,5 6-1-15,7 1-1 16,10 0-1-16,7-5-2 15,16-7-3-15,3-25-16 16,25 1-15-16,-5-23 1 0,20-11-1 16,-9-17 1-16</inkml:trace>
  <inkml:trace contextRef="#ctx0" brushRef="#br0" timeOffset="4986.4986">10037 1160 90 0,'0'0'41'16,"0"0"1"-16,-26-35-2 15,-4 70-16-15,-12 25-23 16,0 39 0-16,-12 0-2 16,21 18-1-16,12-8-2 15,19-19-5-15,19-24-18 16,-3-26-11-16,18-8 1 0,-10-21-4 15,5-10 3-15</inkml:trace>
  <inkml:trace contextRef="#ctx0" brushRef="#br0" timeOffset="5963.5963">9674 1481 116 0,'-20'-6'39'16,"0"5"1"-16,21 11-1 15,-1-10-37-15,34 9-1 16,11-9-1-16,18-2 0 15,13-5 1-15,12-1 0 16,6-4 0-16,2 0-1 16,-6 3 1-16,-10 1-1 0,-14 2 1 15,-16 3-1-15,-17 1 1 16,-16 6-1-16,-17-4 1 15,-13 18 0-15,-10 2 0 16,-7 4 1-16,-8 5-2 16,1 6 1-16,-4 6 0 15,6 4 0-15,9 1-1 16,8-1-1-16,15-6 1 15,11-7 0-15,15-6-1 16,11-11 0-16,9-14 1 16,4-15 0-16,9-8 0 15,-3-11 1-15,-2-9-1 16,-9-4 1-16,-6-7-1 15,-11-5 1-15,-8 3-1 16,-10 5 1-16,-7 50-1 0,-4-42 1 16,-19 3-1-16,5 18 2 15,-12 7-2-15,7 15 0 16,-7 6 0-16,12 10 0 15,2 3 0-15,17 3 0 16,13-3 0-16,11-5 0 16,14-4 0-16,12-6 0 15,9-3 0-15,2-2 0 16,0-2 0-16,-5-3 0 15,-5 4 0-15,-7 0 0 16,-12 5 0-16,-14 7 0 16,-13 6 0-16,-7 8 0 0,-13 5 0 15,-6 6 0 1,-3 5 0-16,-3 4 0 0,2-5 0 15,0-3 0-15,6-7 0 16,8-12-2-16,10-18 2 16,14 1 0-16,5-17 0 15,6-10 2-15,4-11-2 16,6-6 0-16,1-12 0 15,2-3 0-15,-3 3 0 16,-6 6 0-16,-5 8 0 16,-5 6 0-16,-3 14 0 15,-16 21 0-15,0 0 0 16,-2 27 0-16,-9 1 0 15,5 3 0-15,4 3 0 16,4-4 0-16,10-5 0 0,11-12 0 16,15-9 0-16,7-10 0 15,11-8 0-15,3-10 0 16,3-1 0-16,-5-4 0 15,-3 4 0-15,-11 1 0 16,-9 12 0-16,-9 7 0 16,-16 14 0-16,-9 13 0 15,-13 11 0-15,-2 10 0 16,-5 8 0-16,0 4 0 15,3 4 0-15,-2-7-15 16,22 0-7-16,-9-22-13 16,28-1-8-16,-3-18 1 15,20-7-1-15</inkml:trace>
  <inkml:trace contextRef="#ctx0" brushRef="#br0" timeOffset="6462.6462">12727 1493 94 0,'9'-29'36'0,"5"9"2"16,-11 1-1-16,-3 19-32 15,1-15 0-15,-1 15 0 16,-6 27-1-16,-1 3 0 0,-5 2-1 15,2 10-2-15,-3 1 0 16,6 4-1-16,0-5-1 16,4-6-2-16,9-4-8 15,-5-21-25-15,21-6-2 16,-6-15-2-16,12-7 0 15</inkml:trace>
  <inkml:trace contextRef="#ctx0" brushRef="#br0" timeOffset="6616.6616">12813 1270 101 0,'-33'-58'36'16,"33"58"1"-16,-27-63-6 15,27 63-52-15,0 0-15 16,-3-66-1-16,3 66-2 0,0 0 3 15</inkml:trace>
  <inkml:trace contextRef="#ctx0" brushRef="#br0" timeOffset="6896.6896">13101 1122 87 0,'49'15'37'16,"-54"-1"2"-16,83 24 1 15,-25 3-27-15,-29 7-4 16,-43-19-3-16,-17 4-1 16,-10-8-3-16,8 1 0 15,20-10-1-15,13 0 0 16,15-2-1-16,14 1 0 15,12 3-1-15,7 1 1 16,1 4 0-16,0 0 0 0,-4 1 0 16,-7 0 0-16,-12 5 0 15,-14 0-1-15,-13 0-1 16,-13 0 0-16,-5-2-1 15,-10-5-1-15,2 0-7 16,-12-13-26-16,19-3-1 16,-5-14-1-16,20-7 0 15</inkml:trace>
  <inkml:trace contextRef="#ctx0" brushRef="#br0" timeOffset="7480.748">14674 1301 78 0,'0'-12'38'16,"0"12"0"-16,0 0 0 0,-14 21-20 15,-2 10-15 1,-3 13 0-16,-8 7-1 0,0-1-1 16,8-3-2-16,0-6-2 15,13 1-18-15,-2-17-17 16,15-7 1-16,-7-18-2 15,26 2 1-15</inkml:trace>
  <inkml:trace contextRef="#ctx0" brushRef="#br0" timeOffset="7936.7936">14735 1192 97 0,'0'0'35'15,"-9"-64"3"-15,9 64-3 16,0 0-36-16,-5-59-1 0,5 59-3 15,0 0 2-15,0 0-1 16,0 0 1-16,0 0 0 16,47 29 2-16,-5 22 0 15,0 11 3-15,-1 7 1 16,-9-7 2-16,-8 5 0 15,-9 0 1-15,-15-6 0 16,-5-11-1-16,-6-12 0 16,1-9-2-16,5-12 0 15,5-17-1-15,0 0 0 16,15-7-1-16,8-15 1 15,8-10-1-15,9-6 0 16,6-6 0-16,-46 44 1 16,54-51-2-16,-54 51 2 15,57-49-1-15,-57 49 0 0,52-40 0 16,-8 13 0-16,-1 17 0 15,-16 10-1-15,-2 21-1 16,-13 7-1-16,-3 15 0 16,-8 6-6-16,-5-8-17 15,16 2-14-15,-5-9 0 16,21-7 0-16,3-8-2 15</inkml:trace>
  <inkml:trace contextRef="#ctx0" brushRef="#br0" timeOffset="8591.859">16601 1345 103 0,'0'0'39'16,"0"0"1"-16,-5-50-3 16,-10 51-33-16,-21 6 0 15,0 12 0-15,-9 4-2 0,2 12 0 16,-7 7-1-16,9 6 1 15,6 1-2-15,7-1 0 16,10-2 0-16,13-5 0 16,10-9 0-16,11-11-1 15,8-12 0-15,9-10 1 16,6-11 0-16,5-12-1 15,2-11 2-15,4-10-1 16,-2-5 1-16,-48 50-1 16,45-61 2-16,-45 61-2 15,47-57 0-15,-47 57 0 16,39-51 0-16,1 16 0 15,-21 16-1-15,-2 23 1 16,-16 20-2-16,3 25 2 0,-18 19-1 16,-1 24 1-16,-5 7-1 15,1 6 1-15,1-5 0 16,-1-2-1-16,-3-10 2 15,2-4-2-15,-5-14 2 16,-1-6-1-16,-2-16 1 16,0-12-3-16,2-14 1 15,2-17-1-15,6-13-2 16,4-19-1-16,11-6-5 15,1-31-20-15,22-1-9 16,-3-22 2-16,19-3-1 16</inkml:trace>
  <inkml:trace contextRef="#ctx0" brushRef="#br0" timeOffset="9719.9718">17272 1357 107 0,'0'29'39'15,"-20"-1"1"-15,8 10-2 16,-7-9-35-16,0 1 0 16,-2 1-1-16,3 1-1 15,-1 4 0-15,4-2-1 16,0 2 0-16,5-2-1 15,-1-3 1-15,5-4-1 16,2-5 1-16,4-3-1 0,0-19 0 16,0 0 1-1,15-7-1-15,-6-14 2 0,7-4-1 16,3-11 1-16,2-3-1 15,3-12 1-15,4-4-1 16,2-5 2-16,-30 60-2 16,35-55 0-16,-35 55 1 15,25-50-1-15,-25 50 1 16,0 0-1-16,42-81 0 15,-13 53 0-15,-8 8-1 16,11 15 1-16,-8 5-1 16,13 10 1-16,4-2-1 15,6 3 1-15,-5-2 0 16,2 4-1-16,-1-2 1 0,-9-3 0 15,-7-1 1-15,-6-1-1 16,-10-4 1-16,-11-2 0 16,-5 12 0-16,-9-3 0 15,-12 6 0-15,-3 5 1 16,-6 5-2-16,-2 5 2 15,-1 5-2-15,5 2 0 16,5 2 0-16,10-2 0 16,9-5 0-16,11-3-1 15,9-8 0-15,13-8 0 16,8-8 1-16,10-11-1 15,2-6 0-15,2-12 1 16,3-8 0-16,-3-7 0 16,-5-6 0-16,-5-6 0 15,-9 3 0-15,-27 48 1 0,19-50 0 16,-19 50 0-16,0 0 1 15,14-62-2-15,-13 47 1 16,-3-8 0-16,-12 7-1 16,14 16 0-16,-18 6-1 15,18 12 1-15,-2 0-2 16,12 8 2-16,14-9-2 15,7-2 2-15,5-3 0 16,4-7 0-16,1-3 0 16,-1-7 0-16,-4-2 0 15,-6-2 0-15,-6-2 1 16,-8 0 0-16,-16 11 0 15,11-16-1-15,-11 16 1 16,-17 12-1-16,1 8 1 0,-5 7-1 16,-1 8 0-16,1 2 0 15,3 5 0-15,1 2 0 16,9-6 0-16,12-6 0 15,8-9-1-15,15-10 1 16,11-11 0-16,5-7 1 16,9-10-1-16,7-10 1 15,0-7 0-15,-2-11-1 16,-3-3 1-16,-8 0 0 15,-10 5 0-15,-7 4 0 16,-12 6 0-16,-11 11-1 16,-6 20 0-16,-9 2 0 15,-9 22 0-15,-3 10-1 16,1 2-1-16,-1 4 0 0,5 3-2 15,4-1 0-15,12-3-4 16,5-16-4-16,24 4-12 16,-12-21-11-16,26 2-3 15,-7-12-2-15,17 0 2 16</inkml:trace>
  <inkml:trace contextRef="#ctx0" brushRef="#br0" timeOffset="10306.0305">19000 1421 106 0,'-22'2'39'15,"10"14"1"-15,-12 6-3 16,1 2-33-16,1 6-1 16,3 3-1-16,1 3-1 15,1 2 0-15,5 1-1 0,4-5-1 16,1-4 1-16,2-3-1 15,5-8 0-15,0-4 0 16,0-15 0-16,0 0 1 16,14-4 0-16,-7-15 0 15,7-3 0-15,3-9 0 16,6-5 1-16,3-12-1 15,7-6 1-15,2-6-1 16,-35 60 0-16,43-59 0 16,-43 59 1-16,43-57-1 15,-43 57 1-15,0 0-1 16,69-83 0-16,-26 64 1 0,-14 12-1 15,4 21 0 1,-15 9 0-16,1 15 0 0,-13 3 0 16,2 7 0-16,-13-6-1 15,-9 1 0-15,-6-3-1 16,-6 2 1-16,-8-4-1 15,-8-1 1-15,-4-3 1 16,-6-2-1-16,4-5 1 16,1-5 0-16,4-6 0 15,7-5 0-15,7-7 1 16,10-3-1-16,6-2 1 15,13 1-1-15,-13 3 1 16,8 7-1-16,-1 8 1 16,-5 17 0-16,-6 9-1 15,-8 8-1-15,-2 9 0 0,-5 2-4 16,4 15-7-16,-11-21-17 15,18 11-10-15,-1-23-1 16,20-1 0-16</inkml:trace>
  <inkml:trace contextRef="#ctx0" brushRef="#br0" timeOffset="10846.0845">20151 1177 94 0,'0'0'39'0,"15"-22"1"15,-19 37-2-15,0 22-33 16,-6 16-4-16,-3 13 0 16,-8 11 0-16,6 4-1 15,1 2-3-15,6-18-4 16,19-4-20-16,-4-22-10 15,22-8-1-15,-2-16-2 16,20-10 2-16</inkml:trace>
  <inkml:trace contextRef="#ctx0" brushRef="#br0" timeOffset="16088.6087">20516 1184 85 0,'0'0'38'16,"0"0"0"-16,0 0 0 0,0 0-31 15,0 0-2-15,0 0 0 16,0 0-1-16,0 0-1 15,48-33-1-15,-48 33 0 16,55-15 0-16,-55 15-2 16,66-19 1-16,-66 19 0 15,71-18-1-15,-71 18 1 16,74-19-1-16,-74 19 1 15,71-16 0-15,-71 16-1 16,59-10 1-16,-59 10 0 16,0 0-1-16,52 8 2 15,-52-8-1-15,-7 33-1 16,0 17 0-16,-6 13 1 15,-13 2-1-15,3 3 0 0,-8 5 0 16,4 7 0-16,-8-5-1 16,13-15 0-16,1-12 0 15,7-9 0-15,3-10-2 16,6-6-1-16,6-6-3 15,-1-17-8-15,15-3-22 16,-11-12-4-16,14 3 1 16,-9-9-1-16</inkml:trace>
  <inkml:trace contextRef="#ctx0" brushRef="#br0" timeOffset="36380.6376">22130 1327 69 0,'11'-8'35'16,"-11"8"1"-16,9-12 0 16,-9 12-29-16,0 0-1 15,0 0 1-15,0 0 0 16,0 0-1-16,0 0-1 15,-51-37-2-15,16 41 0 16,-11 11 0-16,-7 8-1 16,-9 12-1-16,-3 8 1 0,-2 6-2 15,4 6 2-15,13 0-2 16,12-1 1-16,14-8-1 15,15-6 1-15,16-10-1 16,18-8 0-16,17-10-1 16,14-13 1-16,12-12 0 15,6-11 0-15,1-10 0 16,-3-7 0-16,-10-7 1 15,-8 0-1-15,-13-2 0 16,-14 3 0-16,-13 3 0 16,-8 7 0-16,-11 9 1 15,-2 7-2-15,-4 14 1 16,-3 14 0-16,-4 14-1 15,1 9 1-15,1 10-1 0,4 4 1 16,4 5-3-16,6-1 0 16,13-1-5-16,2-16-7 15,26 0-22-15,0-18 0 16,21-2 0-16,1-14-3 15</inkml:trace>
  <inkml:trace contextRef="#ctx0" brushRef="#br0" timeOffset="36754.675">22782 1407 95 0,'-31'15'37'16,"-9"4"1"-16,7 11-1 15,-15 5-33-15,10 1-1 16,1 2 0-16,6 1 0 0,5-3-2 15,8-2 0-15,8-7 0 16,7-6 0-16,9-8 0 16,7-11-1-16,7-12 1 15,10-8-1-15,8-9 1 16,0-6 0-16,1-5 1 15,2-6-1-15,-3 0 0 16,-3 3 0-16,-4 6-1 16,-9 4 1-16,-6 9-1 15,-2 9 0-15,-14 13 0 16,9 15-1-16,-7 11-1 15,-2 5 0-15,2 9-1 16,-1 3-1-16,13 5-4 16,-4-14-13-16,23 6-16 0,0-14 1 15,18-6-2-15,6-13 0 16</inkml:trace>
  <inkml:trace contextRef="#ctx0" brushRef="#br0" timeOffset="37137.7133">23413 1351 110 0,'-46'2'40'16,"-14"7"0"-16,8 15-2 16,2 4-35-16,2 5 0 15,11 5-2-15,11-4 1 16,12-4-1-16,16-3 0 0,14-7 0 15,18-10 0-15,12-10 0 16,14-14 0-16,8-10 0 16,3-11 0-16,-71 35-1 15,80-51 1-15,-80 51 1 16,76-71-3-16,-76 71 2 15,69-76-2-15,-69 76 2 16,52-75-1-16,-52 75 2 16,34-53-1-16,-34 53-1 15,-14-11 2-15,-7 22 0 16,-10 18-2-16,-8 18 0 15,-1 30-2-15,4 15-3 16,14 7-5-16,26 1-16 16,19-41-14-16,32-10-1 0,3-13-2 15,15-3-1-15</inkml:trace>
  <inkml:trace contextRef="#ctx0" brushRef="#br0" timeOffset="38093.809">1005 3449 92 0,'2'-21'35'0,"-2"21"1"16,3-23-8-16,-3 23-19 15,-5 16-2-15,4 10-5 16,-6 10 1-16,1 12-2 15,-4 12 0-15,-2 7-2 16,1 3 0-16,-2-2-1 16,5-1-3-16,-4-23-16 15,16-5-15-15,-3-25 0 16,15-14-1-16,-2-27 0 15</inkml:trace>
  <inkml:trace contextRef="#ctx0" brushRef="#br0" timeOffset="38565.8562">1009 3079 94 0,'-32'-13'36'0,"-2"4"-1"16,14 17 0-16,3-2-30 15,14 7-4-15,12 3-4 16,9-6-3-16,24 12-3 15,-2-13-3-15,23 18-1 16,-7-15 1-16,19 17 1 16,-15-9 5-16,5 10 3 15,-6 4 4-15,-20 0 5 16,-1 17 3-16,-21-5 2 0,-1 19 1 15,-24-8 0-15,7 19-3 16,-18-7-1-16,6 5-1 16,-8-11-1-16,5 0-2 15,-1-17 1-15,10-8-1 16,3-18-2-16,4-20 1 15,19-19-1-15,4-16 0 16,5-15 0-16,7-7-2 16,-1-9 1-16,3 0 0 15,-1-2 0-15,-3 10-1 16,-5 12 0-16,-9 16 1 15,-2 16-1-15,-5 14 0 16,-1 20-1-16,0 11-2 16,0 16 0-16,1 4-3 0,20 19-12 15,-3-12-18-15,23 6-3 16,3-18 0-16,24-2-1 15</inkml:trace>
  <inkml:trace contextRef="#ctx0" brushRef="#br0" timeOffset="39406.9403">2918 3529 83 0,'2'-19'36'0,"-2"19"0"16,0 0-1-16,0 0-32 0,-14 27 2 15,8 7-2 1,-5 7 1-16,3 13-3 0,-2 5 2 15,0 8-1-15,0 3 0 16,1 0 0-16,4-7-1 16,0-7 1-16,0-11-1 15,4-10 0-15,0-12 0 16,1-13 1-16,0-10-1 15,6-30 0-15,0-8 1 16,2-9-1-16,1-11 0 16,1-10 0-16,1-12-1 15,4-5 0-15,0-5 0 16,3 1 0-16,1 7-1 15,2 8 0-15,3 7 0 16,3 12 0-16,1 14 1 0,4 13 0 16,4 17-1-16,1 11 1 15,4 9 0-15,0 8-1 16,-1 12 1-16,-1 3 0 15,-9 9 0-15,-7 4-1 16,-6 4 1-16,-13 5 0 16,-11 1 0-16,-8-2 0 15,-10-1 1-15,-7-2-2 16,-6-2 1-16,-5-6 1 15,2-2-2-15,-2-8 1 16,5 0 0-16,0-1 0 16,5 5 0-16,5 4 0 15,-1 10 0-15,5 10 0 16,-3 13 0-16,2 8 0 0,-3 11-1 15,-2 1-2-15,5 5 0 16,-6-15-4-16,15 6-15 16,-5-28-14-16,18-10 0 15,0-31-2-15,18-14 0 16</inkml:trace>
  <inkml:trace contextRef="#ctx0" brushRef="#br0" timeOffset="39859.9856">3499 3695 94 0,'-7'18'38'0,"7"10"-2"16,0-12 1-16,14-1-31 15,6-9-4-15,12-6-1 16,5-8 1-16,11-9-1 16,2-8 0-16,2-7 1 15,-1-6-1-15,-4 0 0 16,-7-6 0-16,-11 2 0 15,-11 2 0-15,-12 3 0 16,-13 7 1-16,-9 7-1 16,-11 13 0-16,-8 11 0 15,-6 12 1-15,-3 14-2 16,-3 16 2-16,7 8 0 15,-1 7-1-15,10 6 0 16,8-1 0-16,11-4-1 0,12-5 1 16,15-13-1-16,13-13-2 15,14-11 0-15,15-15-1 16,9-16-1-16,13-8-3 15,3-14-2-15,4 3-6 16,-13-20-18-16,10 9-3 16,-20-10 0-16,0 16 1 15</inkml:trace>
  <inkml:trace contextRef="#ctx0" brushRef="#br0" timeOffset="40362.0358">4391 3530 97 0,'-11'29'34'0,"-16"-4"1"16,7 20 1-16,-5-6-28 15,6 10-3-15,1-2-1 16,4-2-1-16,5-5-2 0,4-4 1 15,3-7-1-15,4-11 0 16,-2-18-1-16,14 3 1 16,-3-18-1-16,4-13 1 15,2-8 0-15,0-8 0 16,2-5-1-16,-3-4 2 15,0-6-2-15,-3 8 2 16,0 4-2-16,-2 5 1 16,-3 9-1-16,0 8 1 15,2 6-1-15,0 10 0 16,4 7-1-16,2 2 0 15,8 5-1-15,4-1 0 16,9 2-2-16,2-5-2 16,12 3-1-16,-5-11-2 0,13 6-3 15,-13-13-1-15,9 9 3 16,-17-10 3-16,0 5 5 15,-11 1 3-15,-12 1 3 16,-5 13 4-16,-10-5 2 16,-9 25 3-16,-12-8-2 15,7 20-4-15,-8 1-2 16,3 8-2-16,-3 5 0 15,7 2-1-15,1 0 0 16,4-4-2-16,8-7-1 16,3-10-2-16,10-5-4 15,0-26-10-15,18 5-15 16,-10-24-5-16,11-2 0 0,-11-20-1 15</inkml:trace>
  <inkml:trace contextRef="#ctx0" brushRef="#br0" timeOffset="40528.0524">4977 3142 107 0,'-22'-45'35'0,"11"26"3"16,-7-2-2-16,18 21-33 16,0 0-2-16,0 0-4 15,27 22-4-15,-5-20-15 16,22 20-13-16,-1-9 0 15,16 11-2-15,-2-9 0 16</inkml:trace>
  <inkml:trace contextRef="#ctx0" brushRef="#br0" timeOffset="40872.0868">5616 3297 115 0,'-15'22'39'0,"-19"-8"0"16,8 22-3-16,-12-9-33 15,1 9 1-15,-1 4-2 16,3 6 0-16,2 3 1 15,4 0-3-15,8-1 2 16,9-5-2-16,10-7 1 16,13-8-1-16,11-17 0 15,12-10 0-15,10-13 0 16,6-15 0-16,4-8-1 15,0-13 2-15,-3-5-1 16,-7-4 0-16,-12-3-2 0,-11 2 2 16,-12 7-2-16,-12 10 0 15,-10 12 0-15,-11 12-2 16,-5 17 0-16,-7 8-1 15,8 22-5-15,-6-11-10 16,23 23-13-16,-5-13-4 16,24 3 1-16,2-16-1 15</inkml:trace>
  <inkml:trace contextRef="#ctx0" brushRef="#br0" timeOffset="41380.1375">6241 3434 90 0,'0'0'38'0,"0"0"0"16,0 0 1-16,-23-3-21 16,11-2-13-16,-5-3 0 15,0 1-2-15,-8 0 0 16,-2 6 0-16,-12 6-1 15,-1 7 0-15,-7 8 0 16,1 11-1-16,-6 7 1 16,6 6-2-16,3 1 1 15,9 2-1-15,13-2 0 16,16-8 0-16,15-7 0 15,21-14 0-15,17-12 1 16,17-14-1-16,16-13 2 0,13-12-2 16,4-12 0-16,3-9 0 15,-5-10 0-15,-8-4 0 16,-9-7 0-16,-12-2 0 15,-17 2 0-15,-17 4 0 16,-13 10 0-16,-14 10 0 16,-13 20 0-16,-14 23 0 15,-9 24 0-15,-8 30 0 16,-6 24 0-16,-2 18 0 15,2 11 0-15,11 6 0 16,13-3-2-16,12-12-7 16,28-2-8-16,-2-38-6 15,39-1-4-15,-5-38-9 16,29-6-5-16,-3-21 1 0,16-6 1 15</inkml:trace>
  <inkml:trace contextRef="#ctx0" brushRef="#br0" timeOffset="42047.2043">7902 3105 106 0,'0'0'39'16,"0"0"0"-16,15-16-1 0,14-1-32 16,18-5-5-16,14-1-1 15,5 3 1-15,6 3-1 16,-5 4 1-16,-7 8 0 15,-11 9 0-15,-15 10 0 16,-15 8 1-16,-20 10 0 16,-17 12 0-16,-16 7 0 15,-11 10 1-15,-10 5-1 16,-5 6 0-16,0-2 0 15,5-6-1-15,11-5 2 16,11-7-3-16,19-10 0 16,17-12 0-16,22-11 0 15,15-14-2-15,18-8 0 16,11-9-1-16,10-3-3 0,1-11-2 15,10 8-12-15,-20-20-7 16,8 18-13-16,-23-10 1 16,0 14-1-16,-16-8 2 15</inkml:trace>
  <inkml:trace contextRef="#ctx0" brushRef="#br0" timeOffset="42705.27">10012 3156 101 0,'-30'2'39'16,"-14"0"0"-16,5 20-2 15,-7 3-34-15,1 11 0 16,-3 3-2-16,8 1 1 16,4 1-1-16,10-1 0 15,13-7 0-15,10-8-1 16,16-9 1-16,15-10-1 15,8-5 0-15,9-2 0 16,0-2 1-16,-2 0-1 16,-5 0 0-16,-5 6 1 15,-13 5-1-15,-10 8 0 0,-14 6 1 16,-7 6-1-16,-8 3 1 15,-9 3-2-15,1 1 1 16,-1-4-2-16,7-2-1 16,5-12-2-16,13-1-6 15,3-16-13-15,37-15-14 16,2-11-1-16,25-2 1 15,-1-13 1-15</inkml:trace>
  <inkml:trace contextRef="#ctx0" brushRef="#br0" timeOffset="43033.3029">10509 3241 106 0,'0'0'39'0,"-26"-2"0"16,2 26 0-16,-14 3-35 0,3 10 0 16,1 2-2-16,5 7 0 15,7 0 0-15,10 0-1 16,13-5 0-16,14-9 0 15,15-11-1-15,12-11 0 16,12-12 0-16,6-11 1 16,4-9-2-16,-1-12 2 15,-8-6-1-15,-8-3 0 16,-16-6-1-16,-15 3 1 15,-16 2-1-15,-16 7 0 16,-13 5 0-16,-9 7-2 16,-4 9 0-16,-3 2-3 15,11 20-9-15,-4-12-10 16,26 16-13-16,0-10 0 0,27 11-2 15,7-10 1-15</inkml:trace>
  <inkml:trace contextRef="#ctx0" brushRef="#br0" timeOffset="43436.3432">12011 3168 100 0,'0'0'38'15,"0"0"1"-15,5 18-2 16,-17 9-34-16,4 11-1 16,-3 8 0-16,-2 8-2 15,-3 6 1-15,1 1-2 16,-1-3 0-16,6-13-3 0,8-4-7 15,-2-27-23-15,23-10-4 16,-1-27 1-16,19-4-2 16</inkml:trace>
  <inkml:trace contextRef="#ctx0" brushRef="#br0" timeOffset="43592.3588">12108 2773 100 0,'-39'-17'38'16,"9"16"-3"-16,7 1-2 15,12-5-42-15,22 4-25 16,12-14-4-16,24 0 1 16,6-13-2-16</inkml:trace>
  <inkml:trace contextRef="#ctx0" brushRef="#br0" timeOffset="43817.3813">12700 2364 103 0,'-16'38'38'16,"-13"4"1"-16,6 22 0 15,-5 6-36-15,2 16 0 16,-1 7-1-16,5 7 0 16,0 3-1-16,5-5 0 15,0-1-3-15,3-14-3 16,6-1-5-16,-4-30-20 15,14 1-8-15,-8-27 0 16,15-7-1-16</inkml:trace>
  <inkml:trace contextRef="#ctx0" brushRef="#br0" timeOffset="43975.397">12382 3178 111 0,'-15'-18'39'0,"-7"-7"2"16,22 25-3-16,-5-23-32 15,27 10-4-15,19-4-3 16,13-7-3-16,31 10-15 15,6-25-18-15,32 7-4 16,-2-12 2-16,15 6-4 16</inkml:trace>
  <inkml:trace contextRef="#ctx0" brushRef="#br0" timeOffset="44560.4556">14075 2524 86 0,'19'-36'38'15,"-12"3"-1"-15,6 24 2 0,-13 9-33 16,-4 22-2-16,-5 15 0 15,-4 18 0-15,-4 14-1 16,-1 11 1-16,-5 7-2 16,2 7 2-16,-2-4-2 15,6-3 0-15,4-8 0 16,4-12-2-16,8-17 1 15,4-7 0-15,8-15-1 16,5-16 1-16,6-14-1 16,1-14 1-16,1-11 0 15,5-8-1-15,-1-7 1 16,-1-5 0-16,1 0-1 15,-3 3 1-15,-2 7-1 16,-3 10 0-16,-4 10 1 0,-1 9-1 16,-2 16 0-16,-3 12 1 15,-3 10-2-15,-2 12 1 16,1 6-1-16,-2 2-1 15,7 5-2-15,3-9-1 16,12-2-5-16,0-23-7 16,26 7-11-16,-7-34-10 15,22 2 0-15,-5-25-1 16,8-1 2-16</inkml:trace>
  <inkml:trace contextRef="#ctx0" brushRef="#br0" timeOffset="44936.4932">14900 3042 92 0,'-18'-28'39'0,"-2"19"2"16,-17-6-2-16,5 17-19 0,-9 4-16 15,0 8 0-15,0 8-1 16,3 9-1-16,-1 5 0 16,9 6-1-16,7 1 0 15,7 2 0-15,11-3-1 16,11-7 0-16,10-7 0 15,6-8 0-15,11-16 1 16,3-11-1-16,3-11 0 16,5-9 0-16,-2-7 1 15,-3-7-1-15,-2-1 0 16,-4-1 1-16,-5 6-1 15,-6 5 0-15,-4 9 0 16,-10 9 0-16,-8 14 0 0,0 0 0 16,-8 29 0-16,-5 3-1 15,-2 12-2-15,0 2 1 16,5 6-3-16,4-4-1 15,17 3-7-15,2-24-6 16,33 6-5-16,-3-34-8 16,27 4-6-16,-1-23 0 15,14-3 2-15</inkml:trace>
  <inkml:trace contextRef="#ctx0" brushRef="#br0" timeOffset="45259.5254">15593 2902 117 0,'-31'-12'40'0,"3"18"1"0,-16-2-2 15,6 13-36-15,2 8-1 16,7-5-2-16,10 9 1 16,11-5-1-16,13-2 0 15,12-1 0-15,12-2 0 16,8-3 0-16,6-4 0 15,0 2 0-15,-6-1 1 16,-3 1-1-16,-8 3 0 16,-12 6 0-16,-13 3 0 15,-13 2 1-15,-8 5-1 16,-9 2 1-16,-6 2-2 15,-4-2 0-15,2 1-2 16,-2-9-2-16,16 8-9 16,-9-25-9-16,26 14-9 15,6-24-8-15,0 0 0 0,27-12-1 16</inkml:trace>
  <inkml:trace contextRef="#ctx0" brushRef="#br0" timeOffset="45807.5803">16933 2738 100 0,'-18'-4'38'16,"18"4"1"-16,18-14-4 16,16 0-36-16,20-4 2 15,12 2-2-15,8-1 3 0,5 6-1 16,-1 2 0-16,-6 10 1 15,-13 6 0-15,-12 11 2 16,-13 8-1-16,-14 15 1 16,-18 5-1-16,-13 12 0 15,-11 6-1-15,-8 8 1 16,-8 5-1-16,-5 3-3 15,0 2 0-15,3-12-3 16,6 2-1-16,5-20-12 16,29 9-13-16,-1-27-9 15,27-4-1-15,4-24-3 16,21-4 2-16</inkml:trace>
  <inkml:trace contextRef="#ctx0" brushRef="#br0" timeOffset="46349.6345">18268 3224 93 0,'0'0'37'0,"21"15"1"16,-4-19-1-16,14-1-36 15,11-4 0-15,7-5 0 16,2-2 1-16,1-6 0 15,-4-2-1-15,-2-4 1 16,-9-1 0-16,-8-1 0 16,-17 0 0-16,-7 4 0 15,-12-1 0-15,-10 8 0 16,-11 5 0-16,-7 9-1 15,-8 7 1-15,-4 10-1 16,-4 10 0-16,3 7 0 16,4 3-1-16,8 9 1 15,11 1-1-15,11 4 0 0,17-3 0 16,12-3 0-16,18-2-2 15,10-9 0-15,12 1-2 16,4-16-5-16,19 4-11 16,-14-27-12-16,18 7-6 15,-12-21-1-15,5 0-1 16</inkml:trace>
  <inkml:trace contextRef="#ctx0" brushRef="#br0" timeOffset="46679.6674">19393 2420 71 0,'-9'-23'36'0,"9"23"1"16,-22-10 0-16,18 31-30 16,-19 8-1-16,5 20 2 15,-7 8-3-15,2 19 1 16,-5 6-2-16,2 8-1 15,0 0 0-15,1 1-1 16,7-6-1-16,-1-5-3 16,10-8-2-16,3-19-5 15,18 4-12-15,-8-33-16 16,25-3 0-16,-2-27-3 15,15-3 3-15</inkml:trace>
  <inkml:trace contextRef="#ctx0" brushRef="#br0" timeOffset="47055.705">19368 2987 105 0,'0'0'37'0,"0"0"2"16,14 27-4-16,7-23-34 15,15 0 0-15,4-2 0 16,11-6 1-16,4-2-1 15,2-5 0-15,-1-5 0 16,-5 0 0-16,-7-3 0 0,-8-1-1 16,-11-5 1-16,-9 3 0 15,-12 0 0-15,-8 4 0 16,-12 4 1-16,-9 8 0 15,-12 6-1-15,-4 11 1 16,-8 8-1-16,-3 8 0 16,0 8 1-16,2 6-2 15,9 1 1-15,10-2-2 16,15-2 0-16,15-6 0 15,20-3-2-15,20-13-1 16,21-6-3-16,9-13-3 16,30 6-10-16,-11-27-12 15,26 9-5-15,-10-18 0 16,6 6 0-16</inkml:trace>
  <inkml:trace contextRef="#ctx0" brushRef="#br0" timeOffset="47250.7245">20384 2845 107 0,'-54'3'39'16,"4"21"2"-16,-9-6-2 15,21 15-33-15,-3 0-4 16,11 1 0-16,14-4-2 16,16 0 0-16,21-3-1 15,19-12-1-15,23-3-3 16,11-12-3-16,22 5-10 15,-5-32-13-15,18 8-7 16,-13-24 1-16,6 2-3 16</inkml:trace>
  <inkml:trace contextRef="#ctx0" brushRef="#br0" timeOffset="47443.7438">21063 2362 106 0,'-36'47'40'15,"-14"4"1"-15,11 24-1 16,3 1-37-16,-5 7-1 15,7 3-2-15,6-4 1 16,5-2-3-16,3-10-1 16,15 5-11-16,-10-28-18 15,22 5-7-15,-10-22 0 16,12-3-1-16</inkml:trace>
  <inkml:trace contextRef="#ctx0" brushRef="#br0" timeOffset="48535.8531">20638 2891 94 0,'-11'-14'39'16,"26"14"-1"-16,6-13 0 15,20 5-29-15,6-4-8 16,10 0 1-16,5 3 0 15,2 5 0-15,-6 1 0 16,-6 8 0-16,-13 7 0 16,-9 9-1-16,-16 3 0 15,-12 6 0-15,-9 4 0 0,-8 0 0 16,-5 7 0-16,-4-6-1 15,1 1 0-15,-2-2 0 16,8-7 0-16,4-3 0 16,5-7 0-16,8-17-1 15,3 11 1-15,9-20-1 16,10-6 1-16,4-10 0 15,6-7 0-15,3-4-1 16,2-4 1-16,0-1 0 16,-4-4 1-16,-4 6-1 15,-4 3 0-15,-5 8 1 16,-4 3-1-16,-1 8 0 15,-1 5 1-15,1 5-1 16,5 6 0-16,-1 7 0 0,4-3 1 16,4 5-1-16,2-2 0 15,0 3 1-15,-2-3-1 16,-3 2 0-16,-5-3 0 15,-4-2 1-15,-4 4-1 16,-11-7 0-16,-3 13 0 16,-8-6 0-16,-7 6-1 15,-5 4 1-15,-5 7 0 16,-3-2 0-16,-1 8 0 15,4 1 0-15,4 5 0 16,8 3 0-16,9-5 0 16,7 0-1-16,12-5 1 15,8-9-1-15,9-11 1 16,4-9-1-16,0-10 1 15,2-12 0-15,-2-6 0 0,-4-8 0 16,-5-5 0-16,-9-1 0 16,-4-3 0-16,-5 8 1 15,-6-2-1-15,-2 8 1 16,-3 4-1-16,2 7 1 15,1 7-1-15,2 13 1 16,0 0-1-16,18 11 1 16,-2 2-1-16,5 2 0 15,3 2 1-15,4 0-1 16,-3 2 1-16,1-4 0 15,-5 1-1-15,-4 4 1 16,-6 0 0-16,-8 6-1 16,-6 0 1-16,-6 4-1 15,-5-1 1-15,-5 1-1 0,3-2 0 16,-1-3 0-16,4-4 0 15,4-7-1-15,9-14 1 16,0 0 1-16,29-13-1 16,-2-9 0-16,8-6 1 15,7-3-1-15,5-6 1 16,1 2-1-16,-1 3 1 15,-7 6-1-15,-10 6 1 16,-9 11 0-16,-11 10-1 16,-11 12 2-16,-8 10-2 15,-6 5-2-15,-2 5 0 16,0 4 0-16,9 2-2 15,6-8-2-15,21 7-8 16,0-27-5-16,33 12-3 0,-9-30-4 16,30 12-5-16,-10-26-6 15,14 4 1-15,-11-19 3 16</inkml:trace>
  <inkml:trace contextRef="#ctx0" brushRef="#br0" timeOffset="48820.8816">22621 2877 122 0,'-43'-16'38'0,"6"22"1"16,-15-5 0-16,13 10-36 15,2 8-2-15,12-1 0 16,11 5-1-16,17-4 0 16,19-1 1-16,11 1-1 15,10-4 0-15,5 2 0 0,-2-4 1 16,0 2 0-1,-9 1 0-15,-11 0-1 0,-17 4 1 16,-9 3 0-16,-14 4 0 16,-9 2-1-16,-6 3-1 15,-6-2-1-15,3 5-5 16,-8-13-9-16,23 14-7 15,-14-29-6-15,26 9-11 16,-5-20 0-16,10 4-1 16,16-18 1-16</inkml:trace>
  <inkml:trace contextRef="#ctx0" brushRef="#br0" timeOffset="49262.9258">23678 3071 103 0,'-2'-23'39'16,"6"8"1"-16,-16-6-1 15,12 21-32-15,-16-10-2 16,-3 20-1-16,-4 6-2 15,-1 12 0-15,-3 6-1 16,1 8 0-16,4 3-2 16,3 1-1-16,12 2-4 15,3-16-8-15,23 8-14 16,-5-26-11-16,19 0 1 15,-4-24-2-15,12-1 2 16</inkml:trace>
  <inkml:trace contextRef="#ctx0" brushRef="#br0" timeOffset="49745.9741">23627 2690 117 0,'-16'-25'38'16,"0"3"1"-16,16 22-3 15,0 0-37-15,28 6 1 16,2 9-2-16,4 1 1 15,7 8 0-15,2 7 1 16,4 6-1-16,-4 4 1 16,-6 0 0-16,-11 3 0 15,-5-1 1-15,-9-1 1 16,-12-1 0-16,-5-7 1 15,-9-2-1-15,-2 2 2 16,-3-8-1-16,3 2 0 0,0-5-1 16,6-2 0-16,4-5 0 15,6-2-1-15,0-14 0 16,19 4-1-16,3-14 1 15,5-8-1-15,7-4 2 16,6-8-2-16,3-6 0 16,5-4 0-16,0 2 0 15,-3 0 0-15,-4 9 0 16,-4 5 0-16,-8 7 0 15,-7 13 0-15,-10 12 0 16,-8 14 0-16,-8 10 0 16,-6 11 0-16,0 6 0 15,3 0-7-15,9 8-10 16,-6-21-5-16,27 11-4 15,-9-30-9-15,23 2-6 0,-1-20-2 16,13-1 3-16</inkml:trace>
  <inkml:trace contextRef="#ctx0" brushRef="#br0" timeOffset="50566.0561">1099 4831 95 0,'6'-17'39'0,"-13"-1"0"16,7 18-1-16,0 0-34 16,-14 20 0-16,5 10-3 0,1 16 1 15,-2 14-1-15,-2 15-1 16,-1 12 0-16,-1 11 0 15,-1 9-1-15,-4-5 0 16,7 2 0-16,-3-14-3 16,6-6-5-16,-3-32-20 15,15-6-7-15,-1-32-1 16,14-13-1-16</inkml:trace>
  <inkml:trace contextRef="#ctx0" brushRef="#br0" timeOffset="50786.0781">808 5397 109 0,'-28'2'37'16,"17"13"2"-16,11-15-9 16,0 0-26-16,31 6-1 15,17-20-1-15,21-11-3 16,12-15 1-16,12-8-4 15,8-14 0-15,10-6-4 16,-5-18-3-16,13 11-21 16,-30-9-3-16,-3 10 0 15,-24-3 0-15</inkml:trace>
  <inkml:trace contextRef="#ctx0" brushRef="#br0" timeOffset="51169.1164">1848 4483 98 0,'-23'12'35'0,"-14"4"2"15,13 22-1-15,-20 5-26 0,15 14-4 16,0 8-2-16,5 9-1 15,-1 3 0-15,6 8-1 16,-3 2 0-16,5 1 0 16,-1-8 0-16,3-2-2 15,2-12 2-15,5-7-2 16,6-14 0-16,2-10 0 15,5-17 1-15,6-17-1 16,11-11 0-16,2-13 0 16,6-8 0-16,2-6 0 15,0 0 1-15,2-1 0 16,-8 8-1-16,-1 7 1 15,-7 15-1-15,-4 11 1 0,-8 18-1 16,-2 10 0-16,-5 11-1 16,-1 5 0-16,3 7-1 15,4 0 0-15,8-2-3 16,4-16-3-16,20-1-8 15,-7-33-6-15,28 5-6 16,-7-32-7-16,17-2-2 16,-7-19-1-16,5 1 2 15</inkml:trace>
  <inkml:trace contextRef="#ctx0" brushRef="#br0" timeOffset="51530.1525">2246 5256 106 0,'-25'29'39'0,"-2"-5"2"0,16 8-3 16,2-11-30-16,18-2-6 15,14-12-1-15,17-7 0 16,11-9 0-16,10-9 0 16,10-5 0-16,-4-7-1 15,-3 0 1-15,-6-1 0 16,-14 2 0-16,-14 4-1 15,-20 4 1-15,-18 7-1 16,-15 7 1-16,-15 8-1 16,-10 8 1-16,-10 13 0 15,-5 7-1-15,1 9 1 16,4 6 0-16,11 5 0 15,10-1-1-15,12 0 0 16,16-6 0-16,17-7-1 16,19-7-2-16,19-13-2 0,26 0-8 15,1-29-8-15,35 13-5 16,-3-26-10-16,27-1-5 15,1-14 0-15,17 0 1 16</inkml:trace>
  <inkml:trace contextRef="#ctx0" brushRef="#br0" timeOffset="58145.814">4238 5138 77 0,'6'-11'34'0,"-6"11"2"16,8-16-1-16,-8 16-30 15,0 0-3-15,0 0 0 16,-23 8 3-16,4 11-2 15,-4 7 3-15,-2 11-4 16,-5 7 2-16,3 5-2 16,0 1 2-16,9 2-3 15,9-6 0-15,12-5-1 16,11-10 0-16,13-12 0 15,12-16 0-15,5-12 0 16,7-14 0-16,-2-9 0 0,-3-11 0 16,-9-4 1-16,-9-3-1 15,-11 1 0-15,-12 5-1 16,-12 2 1-16,-8 11-2 15,-7 7 1-15,1 9-2 16,-6 7 0-16,9 9-1 16,-1 0-5-16,22 15-17 15,-3-16-11-15,18 26 1 16,5-17-1-16,16 2 2 15</inkml:trace>
  <inkml:trace contextRef="#ctx0" brushRef="#br0" timeOffset="58530.8525">4843 5128 90 0,'-16'-6'37'16,"-5"4"1"-16,2 14 0 16,-13-1-34-16,6 13 1 15,-3 5-1-15,4 10-1 16,3 0 0-16,7 6-1 15,1-2-1-15,11-3 1 16,8-6-1-16,10-9 0 16,11-13-1-16,11-13 1 15,8-13 0-15,6-10-1 16,4-10 1-16,-2-5-1 15,-1-5 1-15,-5-2-1 16,-5 2-1-16,-8 6 1 16,-11 10 0-16,-7 8 0 0,-16 20 1 15,0 0-1-15,0 0 0 16,-4 35 0-16,-9 0 1 15,3 3-2-15,4 4 1 16,4-2-4-16,12-2 0 16,5-16-3-16,22-2-9 15,1-32-21-15,30-2 0 16,1-24 0-16,15-1-2 15</inkml:trace>
  <inkml:trace contextRef="#ctx0" brushRef="#br0" timeOffset="58718.8713">5789 4661 89 0,'-25'-3'37'0,"2"29"-1"16,-11 14 1-16,6 22-31 16,-6 9-2-16,1 11-3 15,5 4 0-15,4-1-2 16,10-5-1-16,5-13-6 15,19-3-27-15,-6-23-1 16,12-5-2-16,-6-21 0 16</inkml:trace>
  <inkml:trace contextRef="#ctx0" brushRef="#br0" timeOffset="58908.8903">5471 5106 101 0,'-29'-16'37'0,"11"14"3"0,6-2-3 16,12 4-35-16,24 5 0 15,13-5-2-15,16-2-3 16,15-8-1-16,12 9-7 16,1-16-26-16,16 10 1 15,-12-8-2-15,0 8 0 16</inkml:trace>
  <inkml:trace contextRef="#ctx0" brushRef="#br0" timeOffset="59523.9518">5981 5180 101 0,'-25'28'38'0,"3"-12"1"16,21 3-3-16,14-11-34 0,8-3-1 16,9-6-1-16,10-6 0 15,7-2 0-15,1-6 0 16,3-6-1-16,-6-2 3 15,-8-2-3-15,-8-3 1 16,-13 1-1-16,-12 1 2 16,-12 5-2-16,-10 5 2 15,-9 7-1-15,-8 10 0 16,2 7 1-16,-5 9-1 15,6 7 2-15,4 8-2 16,9 1 1-16,8 3 0 16,12-5 0-16,17-6 0 15,12-6 0-15,11-8-1 16,16-8 1-16,5-10 0 0,5-4 0 15,5-5 0-15,-5-2 0 16,-6-2-1-16,-9 5 1 16,-12 2-1-16,-9 8 1 15,-11 8-1-15,-13 11-1 16,-13 7 1-16,-7 10-1 15,-3 6 1-15,0 4-1 16,-4 4 1-16,4 0-1 16,-2-4 2-16,8-10-1 15,5-9 1-15,5-12 0 16,0-10 0-16,13-18 0 15,2-7 1-15,1-12 0 16,4-5-1-16,1-7 1 16,0-4-1-16,2 4 0 0,1 1 0 15,-3 6-1-15,-1 6 0 16,2 7-3-16,0 3-1 15,8 13-5-15,-6-8-7 16,24 25-10-16,-15-11-14 16,24 14 1-16,-7-10-2 15,23 15 2-15</inkml:trace>
  <inkml:trace contextRef="#ctx0" brushRef="#br0" timeOffset="60700.0693">7997 4414 63 0,'-22'12'35'0,"-15"11"0"16,-3 28 0-16,-19 15-24 15,6 24-2-15,-10 5-1 16,7 16-2-16,3-1-1 16,12 1-2-16,14-11-1 15,15-17-5-15,26-11-3 0,8-29-24 16,37-10-8-16,7-21 0 15,22-11-1-15</inkml:trace>
  <inkml:trace contextRef="#ctx0" brushRef="#br0" timeOffset="61251.1245">8302 5077 73 0,'-1'-27'35'16,"4"9"1"-16,-7-4 0 15,4 22-29-15,0-23-4 16,0 23 0-16,0 0 0 16,-5 20-1-16,2 4 2 15,0 11-2-15,-1 7 1 0,0 11-1 16,2 2 1-16,-1 1-2 15,5-2 2-15,0-2-1 16,5-10-1-16,4-9 0 16,3-13 0-16,7-13 1 15,1-16-1-15,10-12 0 16,2-15-1-16,5-7 1 15,0-11-2-15,-3-6 2 16,2 1-3-16,-6-2 1 16,0 7-3-16,-11 4 1 15,-2 18-4-15,-9 3-1 16,6 26-9-16,-16 3-20 15,14 5 2-15,-14-5-1 16,19 31 1-16</inkml:trace>
  <inkml:trace contextRef="#ctx0" brushRef="#br0" timeOffset="61680.1673">9054 5032 94 0,'-41'-1'37'15,"5"10"-1"-15,-7-3 2 16,3 15-34-16,-1 4 2 16,9 9-3-16,2 3 1 15,8 4-2-15,6 1 1 16,10-2-2-16,6-5-1 0,13-7 1 15,3-8-1-15,9-10 0 16,5-12 1-16,7-12-1 16,-1-11 0-16,6-6 0 15,-4-10-1-15,-1-2 3 16,-2-2-3-16,-6-1 2 15,-7 7-2-15,-6 7 1 16,-5 9-1-16,-9 12 1 16,-2 11 1-16,-10 5-3 15,-3 14 3-15,0 8-1 16,3 6 0-16,0 1-2 15,7 3 1-15,6-6-4 16,14-1-2-16,-1-24-13 16,28 0-18-16,-2-23 1 15,18-2-2-15,-3-22 3 0</inkml:trace>
  <inkml:trace contextRef="#ctx0" brushRef="#br0" timeOffset="61875.1869">9720 4402 101 0,'-18'-11'38'15,"3"33"0"-15,-12 12-1 16,-2 26-33-16,-1 10-1 16,3 12-3-16,0 7 0 15,8-1-1-15,8 2-1 16,3-14-7-16,22 9-21 15,-7-28-8-15,15 0 1 0,-2-22-3 16</inkml:trace>
  <inkml:trace contextRef="#ctx0" brushRef="#br0" timeOffset="62896.289">9906 5107 93 0,'-16'12'37'0,"16"-12"-2"16,9 2-4-16,11-1-27 15,3-6-2-15,11 0 3 16,1-4-4-16,5-4 3 15,-2-5-4-15,3-1 1 16,-4-5-1-16,-6 1 1 16,-5-3 0-16,-8 2-1 15,-10-1 1-15,-5 4-1 16,-14 5 2-16,-10 7-1 15,-14 5 1-15,-8 11 0 16,-8 9 0-16,-5 12 0 16,2 4 1-16,2 10-2 15,8 2 2-15,10 2-3 16,12-4 2-16,17-2-2 15,15-7 0-15,16-8-2 0,11-7 0 16,12-12-2-16,11-6-2 16,-1-18-2-16,17 8-8 15,-16-27-12-15,16 9-10 16,-21-14 3-16,6 7-3 15,-22-11 27-15,2 10 5 16,-11 5 8-16,-16-4 7 16,5 20 16-16,-23-4 10 15,4 19-1-15,-17-3 2 16,10 24-22-16,-18-1-6 15,3 11-3-15,-1 5 0 16,0 3-2-16,-1 2 2 16,5 0-4-16,2-5 3 15,8-4-3-15,2-9 1 0,7-8-1 16,0-15 0-16,17 1 0 15,3-15-1-15,1-7 0 16,5-9-1-16,3-1 2 16,4-6-2-16,-2-1 1 15,-1 3-1-15,-5 5 2 16,-3 5-3-16,-4 9 2 15,-4 9 0-15,-14 7 0 16,15 15-1-16,-19 6 0 16,3 9 0-16,1 2-3 15,5 8 1-15,1-8-3 16,12 7-2-16,-3-22-12 15,28 11-13-15,-6-19-3 16,16-1-2-16,-2-16 2 0</inkml:trace>
  <inkml:trace contextRef="#ctx0" brushRef="#br0" timeOffset="63129.3123">11184 4949 87 0,'-27'-23'38'16,"3"17"0"-16,-15-2 2 15,3 18-27-15,-9 2-8 16,4 15 0-16,-2 2-1 15,5 8-2-15,9-1 1 16,7 1-2-16,12-1 1 16,12-6-2-16,14-7 0 15,8-10-4-15,20-5-1 16,3-18-7-16,19 10-12 15,-14-24-14-15,16 5-2 0,-16-16 1 16,6 6-1-16</inkml:trace>
  <inkml:trace contextRef="#ctx0" brushRef="#br0" timeOffset="63455.3449">11250 5027 93 0,'-23'19'39'0,"17"7"0"15,2-14-1-15,19 0-35 16,5-8 0-16,13-6-1 15,7-8 0-15,8-4-1 16,2-9-1-16,0-1 1 0,-6-5-2 16,-6 2 3-16,-12 0-1 15,-9 2-1-15,-13 7 1 16,-13 6 0-16,-14 9 1 15,-11 10-1-15,-10 10 0 16,-4 11 1-16,-2 6 0 16,1 6-1-16,7 2 1 15,10 2-2-15,13-1 0 16,12-11-4-16,25 3-6 15,-2-31-15-15,30 8-15 16,-4-24 1-16,17 2-4 16,0-18 4-16</inkml:trace>
  <inkml:trace contextRef="#ctx0" brushRef="#br0" timeOffset="64273.4267">11898 4316 60 0,'17'-16'36'0,"2"22"-1"0,-2 1 0 16,14 20-22-16,-3 5-6 16,6 15-3-16,-1 9 0 15,0 17-2-15,-8 9 0 16,-9 9-1-16,-13 5 1 15,-14 4-1-15,-13 1 1 16,-14-5-2-16,-12-4 1 16,-3-13-3-16,4-5-9 15,-4-27-25-15,21-12-1 16,6-27 0-16,20-18-2 15</inkml:trace>
  <inkml:trace contextRef="#ctx0" brushRef="#br0" timeOffset="65542.5536">13066 4425 64 0,'11'-18'33'0,"-8"8"1"16,-3 10 0-16,-7 21-29 15,3 12-1-15,-7 9 0 16,2 21 1-16,-5 10-3 16,0 16 2-16,-4 6-2 15,3 7-1-15,1-1-1 16,5-11-5-16,17-2-24 15,-1-25-5-15,17-12 0 0,7-28-2 16</inkml:trace>
  <inkml:trace contextRef="#ctx0" brushRef="#br0" timeOffset="65976.597">13547 4836 83 0,'-29'5'38'15,"-8"-5"-1"-15,8 13 2 16,-11 6-35-16,4 8 0 16,-2 4 1-16,5 10-2 15,0 3 1-15,2 6-2 0,5-3 0 16,7-2 0-16,8-9 0 15,13-9 0-15,8-16-1 16,17-13 0-16,8-16-2 16,8-11 3-16,5-8-2 15,7-7 1-15,-4-5-2 16,-4 1 2-16,-5 5-2 15,-12 6 1-15,-7 11 0 16,-9 8 0-16,-14 18 0 16,0 0 0-16,-14 16 0 15,-1 9-1-15,0 6 2 16,0 2-2-16,6 6 0 15,2-4-3-15,15 1-1 16,5-13-4-16,24 6-9 16,-7-24-19-16,22 3-1 0,-6-17 0 15,10-2 1-15</inkml:trace>
  <inkml:trace contextRef="#ctx0" brushRef="#br0" timeOffset="66427.6421">13960 4871 75 0,'-21'-22'37'0,"3"16"0"16,-8-1 0-16,6 20-23 15,-5-3-9-15,5 13 0 16,3-1-2-16,7 9 0 16,6-2-1-16,9-1-1 15,7-4 1-15,10-7 0 16,6-7 0-16,7-13-1 15,5-8 0-15,4-10-1 0,0-10 1 16,-1-5 0-16,-4-6-1 16,-2-3-1-16,-6 1 1 15,-6 3 1-15,-9 9-1 16,-2 8 0-16,-9 14 0 15,-5 10 0-15,-8 33 0 16,-3 8 0-16,-4 23 1 16,-6 14-1-16,-4 17 1 15,-3 10-1-15,-6 6 2 16,1 0-2-16,-5-5 1 15,-1-6 1-15,0-10-2 16,4-15 2-16,5-18-2 16,4-16 0-16,5-16 0 0,4-19 0 15,11-19-2-15,3-16-3 16,12-12 0-16,3-23-5 15,16 4-11-15,-11-30-17 16,21 4 1-16,-5-9-4 16,10 8 3-16</inkml:trace>
  <inkml:trace contextRef="#ctx0" brushRef="#br0" timeOffset="67088.7081">14426 4920 98 0,'0'0'38'16,"4"14"2"0,8-19-4-16,16 1-33 0,12-5-1 15,11-4 0-15,6-6 0 16,7-3-1-16,-1-6-1 15,-5-1 1-15,-5-1-1 16,-9-2 0-16,-10 2 1 16,-14 2-1-16,-15 4 1 15,-9 6-1-15,-15 7 0 16,-7 8 1-16,-10 7-1 15,-7 16 1-15,-1 8 0 16,0 7 0-16,3 9 0 16,9 0 0-16,12 2 0 15,11-2 0-15,13-7-1 0,18-9 1 16,12-12-1-16,12-11 1 15,9-10-1-15,6-9 1 16,1-7-1-16,-2-5 1 16,-6-1 0-16,-6-2-1 15,-10 4 1-15,-6 4-1 16,-12 6 1-16,-8 8-1 15,-12 7 0-15,-5 15 0 16,-7 11 0-16,-5 6 0 16,-1 8 1-16,-6 5-2 15,0 5 2-15,4-2-1 16,8-6 1-16,1-8-1 15,5-8 1-15,5-13-1 16,1-13 1-16,20-10 0 16,-5-12-2-16,5-8 2 0,3-9-1 15,2-5 1-15,3-5-2 16,5-1 2-16,-4-2-1 15,3 8 0-15,0 3 0 16,-3 4-2-16,3 10-1 16,-5 4-3-16,13 20-10 15,-16-11-7-15,24 24-9 16,-12-14-8-16,17 14 1 15,1-12-2-15</inkml:trace>
  <inkml:trace contextRef="#ctx0" brushRef="#br0" timeOffset="67584.7577">16411 4173 97 0,'-48'28'38'16,"2"26"1"-16,-11 7-2 16,10 20-33-16,-7 11-1 15,9 11 0-15,12 2-1 16,11-1-3-16,19-8 0 15,11-17-6-15,33-3-24 16,1-30-8-16,18-6 1 16,-1-23-2-16</inkml:trace>
  <inkml:trace contextRef="#ctx0" brushRef="#br0" timeOffset="68331.8324">16532 4837 81 0,'-5'11'39'0,"15"6"-1"16,2-11 0-16,15 4-24 15,2-10-13-15,10-3 1 0,2-8 0 16,3-4-1-16,-2-8 0 15,-3-2 0-15,-5-4 1 16,-8-1-1-16,-11 1 0 16,-7 4 0-16,-12 1 0 15,-7 6 1-15,-13 9-1 16,-4 5 0-16,-11 13 0 15,-4 10 0-15,-4 9 0 16,-1 8 0-16,7 7 0 16,5 3 0-16,9-2-1 15,12 0 1-15,17-9-1 16,15-8 0-16,15-12 0 15,11-10 1-15,10-9-1 16,6-9 0-16,3-9 1 16,-1-3-1-16,-6-5 0 0,-6-1 0 15,-9 3 0-15,-10 4 0 16,-7 2 1-16,-8 8-1 15,-15 14 0-15,0 0 0 16,0 0 0-16,-9 25 1 16,-6 3-1-16,-4 4 0 15,0 6 0-15,0 0 0 16,3 2 1-16,3-6-2 15,8-8 1-15,10-10 0 16,9-12-1-16,8-9 1 16,5-13 0-16,6-7 1 15,4-8-2-15,4-11 1 16,-3-1 1-16,-1-1 0 15,-4 1-1-15,-4 7 0 0,-6 5 1 16,-5 11-1-16,-7 12 0 16,-11 10 0-16,8 22 0 15,-16 6-1-15,-3 8 0 16,1 7 0-16,1 6-2 15,-2-4-1-15,9 1-2 16,-3-17-8-16,26 7-7 16,-11-28-8-16,26 5-9 15,-4-22 1-15,15 0-3 16,-6-15 3-16</inkml:trace>
  <inkml:trace contextRef="#ctx0" brushRef="#br0" timeOffset="69470.9463">17574 4799 96 0,'-11'22'38'16,"-2"-9"1"-16,13 7-2 16,3-10-35-16,12-2 0 15,5-4 0-15,9-7-1 16,3-4 1-16,5-4-1 15,0-7 0-15,-2-2-1 16,-5-6 1-16,-4 1 0 16,-6-3-1-16,-7 1 1 15,-7-1-1-15,-7 4 0 16,-7 3 1-16,-8 6-1 15,-5 8 0-15,-7 9 0 0,-7 9 0 16,-2 12 1-16,-2 10-1 16,2 6 1-16,3 5-1 15,13 2 1-15,8-4-1 16,13-4 1-16,19-9-1 15,15-12 0-15,12-11 0 16,11-8 0-16,6-13 0 16,7-7-1-16,1-8 2 15,-1-1-1-15,-8-4 0 16,-9 4 0-16,-10 1 0 15,-11 7 1-15,-12 9-1 16,-20 14 1-16,0 0-1 16,-18 24 0-16,-7 5 1 15,-4 7-1-15,-1 4-1 0,-1 6 1 16,4-2-1-16,5-2 1 15,8-9 1-15,5-8-1 16,12-10-1-16,-3-15 3 16,25-7-2-16,-5-12 0 15,8-12 0-15,5-6 0 16,0-11-1-16,0-3 2 15,-1-2-1-15,-1 2-1 16,-4 5 1-16,-6 8 0 16,-4 7 0-16,-2 10 0 15,-2 13 1-15,-4 8-1 16,4 9 0-16,-2 7 0 15,4 4 0-15,2 3 0 16,4-1 0-16,8-3 0 16,7-4 0-16,2-4 0 0,3-8 0 15,-2-5 1-15,-3-9-1 16,-4-4 0-16,-6-1 1 15,-11-3-1-15,-11-1 1 16,-8 0-1-16,-10 5 0 16,-7 4 1-16,-9 9-1 15,-4 7 0-15,-4 9 0 16,2 10 1-16,0 12-1 15,4 5 0-15,3 5 0 16,9 2 0-16,11-3 0 16,7-5 0-16,12-8 0 15,9-8 0-15,8-13 0 16,7-11 0-16,5-11 1 15,4-8-1-15,0-7 0 0,-2-9 1 16,-1-2-1-16,-7-2 0 16,-4 1 0-16,-6 7 0 15,-5 4 0-15,-6 10 0 16,-12 17 0-16,0 0 0 15,2 21-1-15,-16 12 1 16,-4 16 0-16,-5 11 0 16,-3 12 1-16,-8 9-1 15,3 7 1-15,-1 3-1 16,-2-1 0-16,2-4 0 15,0-5 0-15,2-5-1 16,-1-8 1-16,1-11 2 16,-1-12-3-16,-2-13 2 15,3-8-2-15,0-11 0 16,4-12-3-16,0-20-5 0,14 1-9 15,-9-28-6-15,25 2-2 16,-10-31-9-16,25-2-5 16,-2-12-1-16,14 5 3 15</inkml:trace>
  <inkml:trace contextRef="#ctx0" brushRef="#br0" timeOffset="70235.0227">19189 4720 72 0,'14'-12'38'16,"-10"-8"-1"-16,5 10 1 15,-12-5-30-15,3 15-3 0,0 0 0 16,-14 1-1-16,-2 17 0 16,-3 8 1-16,-6 8-2 15,3 5 0-15,-2 1-1 16,5 2 0-16,4-2 0 15,7-5 1-15,8-8-2 16,10-8 0-16,9-10 0 16,6-8-1-16,10-10 1 15,3-7-1-15,5-9 1 16,1-8-2-16,-1-4 2 15,-1-3-2-15,-3-2 2 16,-4 3-1-16,-9 6 1 16,-4 5-1-16,-6 9 0 0,-5 7 0 15,-11 12 0-15,9 27 0 16,-11 8 0-16,-4 19 0 15,-3 17 1-15,-5 13-1 16,-2 15 1-16,-6 6-1 16,-4 5 1-16,-7-1-1 15,-3-4 1-15,-5-10 1 16,-5-8-1-16,-1-14 1 15,-7-14 0-15,1-14-1 16,-4-15 0-16,6-18 0 16,3-12-2-16,1-15-1 15,9-15-2-15,8-18-3 16,16-4-8-16,-1-31-6 15,32 13-5-15,-7-22-4 0,28 14-4 16,-2-6-8-16,16 15 3 16</inkml:trace>
  <inkml:trace contextRef="#ctx0" brushRef="#br0" timeOffset="70657.065">20450 4319 77 0,'11'-19'40'0,"0"17"-2"16,-11 2 2-16,0 0-25 16,-22 25-12-16,6 4-1 15,-7 12 0-15,0 13-1 16,-5 9 0-16,1 10-1 15,1 5 0-15,2 0-2 16,6 1 0-16,7-15-2 16,13 1-5-16,-4-27-19 0,24-3-10 15,-1-23 0-15,17-5-1 16</inkml:trace>
  <inkml:trace contextRef="#ctx0" brushRef="#br0" timeOffset="71054.1047">20473 4781 97 0,'-9'17'39'0,"9"-17"1"16,4 28-2-16,14-20-36 15,11-2-1-15,9-5 1 16,14-2-1-16,-1-7 1 0,3-3-1 15,-3-4 0-15,-7-3 0 16,-11-2 0-16,-6 0 0 16,-11-4 0-16,-14 4 0 15,-9 0 0-15,-8 3 0 16,-8 3-1-16,-6 2 1 15,-3 8-1-15,-3 8 1 16,-2 9-1-16,0 10 1 16,2 7-1-16,6 5 0 15,6 4 0-15,6 6 0 16,12-1-1-16,9-4 0 15,14-5-1-15,10-11-1 16,15-3-4-16,3-20-7 16,21 9-10-16,-13-26-9 0,14 7-4 15,-10-17-3-15,6 6 4 16</inkml:trace>
  <inkml:trace contextRef="#ctx0" brushRef="#br0" timeOffset="71333.1326">21172 4756 98 0,'-13'-22'37'15,"13"22"3"-15,-20-23-4 16,20 23-31-16,-20 5-1 15,13 12-1-15,0 7-2 16,0 7 0-16,1 7 0 16,0 2 0-16,3 4-1 15,2-5 1-15,2-4-1 16,3-5 1-16,4-11 0 15,7-9 1-15,4-10-2 0,4-11 1 16,6-8-1-16,0-7 0 16,1-5 0-16,1-5-1 15,0-4-1-15,-7-1-3 16,1 6-1-16,-8-9-7 15,6 27-10-15,-21-15-10 16,11 21-6-16,-12-3 0 16,-1 14 1-16</inkml:trace>
  <inkml:trace contextRef="#ctx0" brushRef="#br0" timeOffset="71724.1717">21548 4867 99 0,'0'0'38'15,"13"2"1"-15,-1-15-3 16,10 4-33-16,3-5 0 16,8 1-1-16,0-3 0 15,-2 2 0-15,-2-2 0 16,-5 6 0-16,-10 0 0 15,-14 10-1-15,0 0 1 16,-18-9 0-16,-5 15-1 16,-5 2 1-16,-7 4-1 15,-2 6 0-15,-2 3-1 16,2 3 1-16,4 4-1 15,6 4 0-15,6-3-1 16,10 0 2-16,11-3-2 16,11-5 1-16,12-5-1 0,14-13 0 15,12-5-2-15,10-15-2 16,17-2-8-16,-6-24-8 15,19 11-4-15,-20-23-10 16,13 7-3-16,-19-10-2 16,3 5 3-16</inkml:trace>
  <inkml:trace contextRef="#ctx0" brushRef="#br0" timeOffset="71949.1942">22396 4240 112 0,'4'-11'40'15,"-12"-2"1"-15,8 13-1 16,-21 21-35-16,10 4-3 15,-3 8 1-15,-2 15-2 0,-6 7 0 16,-3 13 0-16,-5 9-1 16,2 4-1-16,1 1-1 15,4-7-2-15,8-2 0 16,5-22-8-16,22 6-9 15,-9-35-11-15,28-2-7 16,-2-24-1-16,18-3 0 16</inkml:trace>
  <inkml:trace contextRef="#ctx0" brushRef="#br0" timeOffset="72302.2295">22677 4014 85 0,'0'0'40'16,"-17"-9"-1"-16,23 24 2 16,-6-15-13-16,13 33-25 15,4-3 0-15,3 8 0 16,-1 6-1-16,3 7 0 15,-4 3-1-15,-2 8 0 16,-6 1-1-16,-2 2 0 16,-7 1 1-16,-6 1-1 15,-4-5 0-15,-7 2 0 16,-10-6 0-16,-3-4-1 15,-5-4 0-15,-8-6-2 0,0 0-1 16,-5-16-11-16,19 13-6 16,-15-32-8-16,31 7-13 15,1-14 2-15,26 0-2 16,9-10 2-16</inkml:trace>
  <inkml:trace contextRef="#ctx0" brushRef="#br0" timeOffset="72446.2438">23008 5047 129 0,'-12'-5'43'15,"1"1"-3"-15,-15-13-4 16,-6-13-48-16,19 15-15 16,-17-22-12-16,11 5-4 15,-14-11-3-15,-3 0 1 16</inkml:trace>
  <inkml:trace contextRef="#ctx0" brushRef="#br1" timeOffset="78106.8099">1574 6443 78 0,'7'-12'35'0,"-6"-2"-2"16,-1 14 3-16,-1-14-31 15,1 14 0-15,0 0-1 16,0 11 0-16,-2 3 0 15,0 10-1-15,0 7-2 16,0 12 2-16,-1 9-3 16,-1 13 1-16,0 8-1 15,-3 5-1-15,2 8-2 16,-5-7-1-16,9 5-16 0,-6-21-16 15,7-13 1 1,0-23-1-16,5-18 1 0</inkml:trace>
  <inkml:trace contextRef="#ctx0" brushRef="#br1" timeOffset="78684.8677">1216 6484 106 0,'-22'-7'38'16,"2"-7"1"-16,20 14-2 16,6-16-34-16,16 4-1 15,16-5 1-15,13 0-2 0,13-1 1 16,9 2-1-16,3-1 0 15,7 6 0-15,-3 4-1 16,-6 3 0-16,-4 7 0 16,-9 5 0-16,-9 6 1 15,-11 5-1-15,-7 8 0 16,-11 3 1-16,-10 9-1 15,-5 6 1-15,-8 8 0 16,-5 4 0-16,-5 4 0 16,-4 2 0-16,-1-2 0 15,-3-2 0-15,4-9-1 16,0-8 0-16,4-9 0 15,6-10 0-15,4-12 0 16,0-11 0-16,17-11 0 0,-2-9 0 16,0-10 0-16,6-7 1 15,0-7 0-15,2-4-1 16,0 2 0-16,1 2-1 15,-7 6 1-15,1 8-1 16,-1 11 1-16,-6 14 0 16,-11 5 0-16,13 34 0 15,-12 5 0-15,-4 8 0 16,2 7-2-16,-1 3-1 15,4 2-2-15,0-9-3 16,14 4-16-16,-7-25-14 16,20-4 0-16,-4-17 1 15,14-8-2-15</inkml:trace>
  <inkml:trace contextRef="#ctx0" brushRef="#br1" timeOffset="79046.9038">2479 6834 108 0,'-17'23'37'0,"0"-7"1"16,11 7-2-16,0-8-32 16,19-6-1-16,6-7-1 15,12-5 1-15,10-10-1 16,3-4 0-16,3-6 0 15,1-6-1-15,-4-2 0 16,-7-4 0-16,-7 3 0 16,-9 0-1-16,-17 6 0 15,-8 8 0-15,-15 9 0 0,-6 9 0 16,-15 12 1-16,-8 14 0 15,-3 9 0-15,-3 10 0 16,3 6 0-16,7 3 0 16,15 1-2-16,10-6 0 15,23-6-2-15,17-18-3 16,27-4-4-16,0-27-18 15,30-1-10-15,-2-20 0 16,19-1-1-16,-9-18 2 16</inkml:trace>
  <inkml:trace contextRef="#ctx0" brushRef="#br1" timeOffset="79369.9361">3281 6597 111 0,'-20'-4'38'0,"-19"-3"0"16,7 14 0-16,-11 1-33 15,9 4-2-15,4 7 0 16,5 2 0-16,6 4-2 15,9 0 1-15,10-1-1 16,7 1 0-16,9-3 0 16,11-5-1-16,4-2 1 15,7-2-1-15,4-5 0 16,1 0 1-16,-4-1-1 15,-4 4 0-15,-8 1 0 16,-11 4 0-16,-13 7-1 16,-12 3 1-16,-13 9-1 15,-9 1 1-15,-6 1-2 16,-4-3-1-16,5 1-1 0,1-11-3 15,22 3-14-15,-4-25-15 16,17-2-3-16,23-22 1 16,12-1-1-16</inkml:trace>
  <inkml:trace contextRef="#ctx0" brushRef="#br1" timeOffset="79722.9715">3506 6867 113 0,'-10'13'38'0,"6"2"0"15,4-15 0-15,5 14-35 16,12-14 0-16,13-5 0 0,6-8-1 16,9-4 0-16,3-6 1 15,1 0-2-15,-7-7 1 16,-6 0-1-16,-11 1-1 15,-15 2 0-15,-13 8 0 16,-16 5 0-16,-9 7 1 16,-8 8 0-16,-8 10 0 15,-1 9 0-15,2 9 1 16,3 9 0-16,3 6-2 15,11 5 0-15,8-2 0 16,8-2 0-16,17-6-2 16,11-14-3-16,25 1-12 15,1-32-14-15,31 0-9 16,6-20-1-16,24-4-1 0,2-16 1 15</inkml:trace>
  <inkml:trace contextRef="#ctx0" brushRef="#br1" timeOffset="80309.0301">5085 6678 94 0,'4'-14'35'0,"-13"0"1"15,9 14 1-15,-35-12-31 16,11 16 0-16,-10 3-1 15,-3 11-2-15,-10 7 2 16,1 9-2-16,-5 7 1 16,5 1-1-16,5 1 0 15,7 0-1-15,12-4-1 16,12-7 0-16,15-10 0 15,17-13-1-15,14-12 1 16,10-11-1-16,9-10 1 0,7-13-1 16,0-6 1-16,-1-2-1 15,-6 0 0-15,-11 3 0 16,-10 7 0-16,-7 8 0 15,-10 10 0-15,-17 17 0 16,0 0 0-16,3 30 0 16,-12 5 0-16,0 7 0 15,-3 7 0-15,5 4-1 16,3-1-1-16,8-7-2 15,10-9-5-15,5-30-12 16,33-3-12-16,-8-31-6 16,23-9 0-16,-2-22-1 15</inkml:trace>
  <inkml:trace contextRef="#ctx0" brushRef="#br1" timeOffset="80522.0514">5715 6092 103 0,'-33'24'38'16,"5"30"1"-16,-10 10-2 15,8 25-32-15,-2-2-2 16,4 6-1-16,10-1-2 16,4-10 0-16,14-6-5 15,0-19-1-15,20 3-17 16,-9-27-12-16,12-8-2 15,-9-19-1-15,7-6 1 16</inkml:trace>
  <inkml:trace contextRef="#ctx0" brushRef="#br1" timeOffset="81488.148">5398 6631 111 0,'-11'3'37'16,"1"-2"2"-16,18 10-1 15,4-7-34-15,19 1-1 16,12-9-1-16,9 0-1 15,11-5 1-15,6-4-1 16,2-3 0-16,2 2-2 16,-10 0 2-16,-6 5-2 15,-11 0 2-15,-8 5-2 16,-13 2 1-16,-11 5 0 0,-14-3 0 15,0 22 2-15,-11-5-1 16,-8 8 1-16,-8 6-1 16,-1 6 1-16,1 7-1 15,0-1 1-15,5 2-2 16,11-3 1-16,8-5-1 15,11-10 0-15,13-12-1 16,11-12 0-16,9-15 0 16,4-10 0-16,1-11 0 15,-2-6-1-15,-4-4 1 16,-12-4 0-16,-9-1 0 15,-12 2-1-15,-10 8 2 16,-9 5-1-16,-5 9 1 16,-4 6 0-16,-1 7 0 15,3 10 0-15,4 9 0 0,7 3 2 16,8 3-2-16,10 1 2 15,8-3-2-15,13-2 2 16,8-1-1-16,8-8 0 16,5-1 0-16,0-1-1 15,-4 1 1-15,-3 2-1 16,-9 3 1-16,-7 7-1 15,-13 3 1-15,-10 6-1 16,-11 7 1-16,-5 4-1 16,-6 4 1-16,-3 1-1 15,-1-2 0-15,3-4 0 16,4-6 0-16,5-7 0 15,8-18 0-15,0 0 0 16,25-4 0-16,-6-14 0 0,8-10 0 16,-2-2 0-16,3-4 0 15,-2 1 0-15,-3 3 0 16,-5 2 1-16,-7 9-1 15,0 3 0-15,-11 16 0 16,0 0 1-16,0 0-1 16,0 0-1-16,-1 17 1 15,3-4 0-15,3-2 0 16,1 1 0-16,9-5 1 15,0-4-1-15,8-5 2 16,3-5-2-16,5-7 0 16,1-4 0-16,3-8 0 15,1 1 0-15,-1-6 0 0,1 0 0 16,-3 1 0-16,0 5-2 15,-8 7 1-15,-3 6 0 16,-9 17 0-16,-7 8 2 16,-7 15-2-16,-12 8 1 15,-2 10-3-15,-6 3 2 16,5 3-4-16,-2-8 0 15,18-3-8-15,-1-25-9 16,29 4-8-16,1-26-7 16,23-4-2-16,-1-19 1 15,16-2 1-15</inkml:trace>
  <inkml:trace contextRef="#ctx0" brushRef="#br1" timeOffset="81790.1782">7446 6482 118 0,'-34'18'40'0,"-14"-2"0"16,6 16-2-16,4-9-35 15,5 1 1-15,12 0-3 16,16-3 2-16,10-6-2 16,17-11 1-16,13 0-1 15,7-5 0-15,2-3-1 16,0 2 1-16,-6 0-1 15,-5 1 2-15,-10 5-2 16,-13 4 0-16,-11 6 0 16,-8 3 0-16,-11 4 0 15,-5 2 0-15,-3 5-4 16,-3-6-3-16,7 9-8 15,-8-22-10-15,18 12-13 0,-5-15-3 16,19-6-2-16,0 0 3 16</inkml:trace>
  <inkml:trace contextRef="#ctx0" brushRef="#br1" timeOffset="82486.2477">8417 6476 95 0,'4'-11'36'0,"-4"11"0"15,0 0 1-15,-8 27-33 16,-2-6-1-16,-3 10 1 15,-3 4-1-15,-3 6 1 16,-4 2-1-16,5 2 1 16,-2-7-1-16,8-3 2 15,1-10-3-15,6-3 0 16,5-22 0-16,0 0-1 15,19-4 0-15,1-18 1 16,2-9-1-16,11-7 0 16,0-4 0-16,5-6-1 15,-1 2 1-15,-1 7-1 16,-4 4 0-16,-5 11-1 15,-7 11 1-15,-2 13 0 0,-8 14 0 16,-5 12 1-16,-4 8-1 16,-2 8 1-16,1 5-2 15,0 0 0-15,5 2-2 16,-1-10 0-16,12-3-8 15,-3-25-10-15,24 3-11 16,-9-24-7-16,15-6 0 16,-8-14-1-16</inkml:trace>
  <inkml:trace contextRef="#ctx0" brushRef="#br1" timeOffset="82863.2855">8824 6568 116 0,'-29'13'38'0,"12"4"4"16,2-9-4-16,15-8-34 15,13 11-2-15,11-10-1 16,10-5 0-16,10-2 0 16,6-6 1-16,3-4-3 15,-2-3 2-15,0 0-1 16,-12-2 1-16,-8 0-2 15,-12 2 2-15,-13-1-2 16,-16 6 2-16,-10 5-1 16,-11 4 0-16,-10 5 1 15,-6 10-1-15,-6 7 0 16,2 9 1-16,0 7 0 15,8 4 0-15,9 4 1 0,10 2-2 16,14-1 1-16,19-6-2 16,14-8 0-16,19-5-4 15,10-16-5-15,28 4-11 16,-9-23-10-16,15 3-10 15,-11-19 1-15,5 4-1 16,-14-13 2-16</inkml:trace>
  <inkml:trace contextRef="#ctx0" brushRef="#br1" timeOffset="83229.3221">9324 6523 111 0,'-22'18'37'15,"16"7"4"-15,1-10-3 0,23-5-34 16,2 4-1-16,16-7 1 15,10-5-3-15,6-4 1 16,0-9-1-16,-1-4-1 16,-3-5 1-16,-8-3-2 15,-10-2 2-15,-8-1-2 16,-15 1 1-16,-8 1-1 15,-13 7 2-15,-7 6-1 16,-9 5 1-16,-4 10-1 16,-5 8 1-16,-4 13-2 15,1 6 2-15,4 6 1 16,7 4-1-16,9 1 1 15,14-1-2-15,12-4 1 16,22-5-3-16,11-16 1 0,22-1-6 16,6-18-9-16,28 5-13 15,-9-18-10-15,15 1 0 16,-13-13-1-16,8 3 2 15</inkml:trace>
  <inkml:trace contextRef="#ctx0" brushRef="#br1" timeOffset="83589.3581">10278 6452 117 0,'-29'0'40'0,"-18"-1"0"15,0 18 0-15,-9 1-35 16,4 10 1-16,2 6-3 16,6 5 1-16,9 3-4 15,8 1 0-15,17-3 0 16,13-11 0-16,17-9 0 15,14-13 0-15,9-15 0 0,9-16 0 16,8-13 0-16,2-14 0 16,1-8 0-16,-5-9 0 15,-5-6 0-15,-5 0 0 16,-10 2 0-16,-6 10 0 15,-10 10 0-15,-11 16 0 16,-11 17 0-16,0 19 0 16,-29 29 0-16,0 19 0 15,-6 18 0-15,-3 9 0 16,7 10 0-16,4-8-6 15,19 9-8-15,3-22-8 16,33 3-9-16,6-25-9 0,32-8-1 16,12-19-1-1,27-11 3-15</inkml:trace>
  <inkml:trace contextRef="#ctx0" brushRef="#br1" timeOffset="84648.4639">11603 6425 62 0,'-10'-4'37'0,"-3"3"-2"16,3 7 2-16,-12-8-10 16,2 9-22-16,-4 2 1 15,2 7-2-15,-4 5 0 16,2 6 2-16,-4 7-2 15,5 6 0-15,-1 3-1 16,4 3 1-16,6 2-2 16,7-2 0-16,6-9-1 15,7-6 0-15,9-13-1 16,8-10 0-16,11-13 0 15,3-11-1-15,6-14 1 16,-1-7-2-16,1-11 2 0,-2-2-3 16,-5 0 2-16,-7-2-1 15,-5 5 1-15,-9 7-2 16,-6 7 3-16,-8 8-1 15,-1 11 1-15,0 14 0 16,0 0 1-16,-11-2-1 16,11 2 0-16,2 19 1 15,11-11 0-15,7 0 0 16,9-3 0-16,8-5 0 15,6-1 0-15,5-3 0 16,3 2-1-16,-5 1 1 16,-5 4 0-16,-9 7-1 15,-14 8 0-15,-9 11 2 16,-15 6-1-16,-12 6 1 15,-10 6-1-15,-3 4 1 0,-2-4-1 16,2-2 1-16,6-14-1 16,9-7 0-16,16-24-1 15,16-5 2-15,14-19-2 16,17-13 0-16,10-12 0 15,9-5 0-15,5-6 0 16,-4 1 0-16,-1 8 0 16,-11 7-2-16,-12 10 4 15,-11 15-4-15,-15 15 2 16,-12 16 2-16,-10 18-4 15,-8 9 4-15,-4 11-2 16,-3 7 0-16,3 4 0 0,3-2 0 16,14-4-6-1,2-13-2-15,24-2-11 0,-4-29-7 16,22 4-9-16,-6-26-3 15,14-1 0-15,-9-20-2 16</inkml:trace>
  <inkml:trace contextRef="#ctx0" brushRef="#br1" timeOffset="85011.5003">12624 6619 119 0,'-10'14'38'0,"15"4"3"15,8-13-2-15,16 1-37 16,16-9 0-16,19-5-1 15,10-7 0-15,1-7 0 16,-2-5 0-16,-1-1-2 0,-13-4 2 16,-12 1-2-16,-17-2 2 15,-20 6-1-15,-23 6 1 16,-14 5 0-16,-16 9 0 15,-12 8 0-15,-10 13 0 16,-5 9 0-16,3 10 0 16,5 8 2-16,11 5-3 15,13 1 0-15,19-1 0 16,19-3 0-16,20-8 0 15,20-12 0-15,19-4-4 16,8-14-8-16,28 6-10 16,-6-23-9-16,22 4-10 15,-3-15 1-15,12 2-2 0,-3-8 3 16</inkml:trace>
  <inkml:trace contextRef="#ctx0" brushRef="#br1" timeOffset="85765.5757">14118 6429 96 0,'0'0'37'0,"7"-21"1"16,-7 21-2-16,-12 2-31 15,2 9 0-15,-5 4-2 16,1 10 0-16,-4 6 0 15,0 7 1-15,-1 3-2 16,0 2 2-16,1-3-2 16,4-1 2-16,4-7-3 15,4-6 2-15,3-9-2 16,3-17-1-16,0 0 1 15,23-11-1-15,-5-9 0 0,1-9-1 16,1-3 1-16,0-5-1 16,-2-1 1-16,-3 2-1 15,-1 5 1-15,-8 5-2 16,-1 7 3-16,-2 5-2 15,-3 14 1-15,0 0 0 16,0 0 0-16,12 9 0 16,-12-9 0-16,22 23 0 15,-7-14 0-15,9 3 1 16,6-9-1-16,6 2 0 15,1-7 1-15,7-7-1 16,-2-1 1-16,0-6-1 16,-2 0 1-16,-6-5-1 15,-4 4 0-15,-9-2 0 0,-4 6 0 16,-10 1-1-16,-7 12 1 15,0 0 0-15,-16 8-1 16,-3 12 1-16,-5 9-1 16,-5 3 1-16,1 8-3 15,4-3-1-15,15 7-7 16,1-21-8-16,34 8-10 15,-1-26-6-15,27-2-4 16,6-18-3-16,16-4 6 16</inkml:trace>
  <inkml:trace contextRef="#ctx0" brushRef="#br1" timeOffset="86386.6378">14875 6385 110 0,'-43'17'39'15,"-8"-2"1"-15,13 14-1 16,4-1-36-16,10 3 2 15,10 1-3-15,13-1 2 16,10-4-3-16,14-3 1 16,7-5-2-16,9-13 1 15,3-3-2-15,4-10-1 16,-5-8 0-16,-3-7-1 15,-5-2 1-15,-11-4-1 16,-5-3 2-16,-9 0-2 16,-5 1 2-16,-7 2 0 15,-3 5 2-15,-3 2-1 0,-1 7 0 16,-1 4 1-16,1 7 0 15,11 3 0-15,0 0 0 16,-4 15-1-16,12-4 1 16,7 2-1-16,5 1 0 15,3-1 0-15,3 1 0 16,1 0 1-16,-2 1-1 15,0 4 1-15,-6-1-1 16,-5 5 3-16,-6 0-2 16,-4 3 1-16,-5 0-1 15,-7 2 1-15,-3-3-1 16,-1-3 1-16,0-6-1 15,2-3-1-15,10-13 1 16,0 0-1-16,0 0 1 16,9-28-2-16,7-1 2 0,6-4-2 15,0-6 1-15,3-4-1 16,3-2 2-16,-3 2-2 15,-1 4 1-15,-6 5 0 16,1 8 0-16,-4 5-1 16,0 6 1-16,-1 7-2 15,3 8-1-15,0 0-2 16,7 11-5-16,-6-12-8 15,23 16-8-15,-14-17-9 16,12 11-3-16,-5-11-2 16,5 4 3-16</inkml:trace>
  <inkml:trace contextRef="#ctx0" brushRef="#br1" timeOffset="86723.6715">15653 6415 107 0,'-21'18'38'15,"12"5"1"-15,4-9-1 16,22-7-35-16,7-3-1 15,17-4-1-15,12-10 1 16,11-2-1-16,0-8 0 16,2-1 1-16,-5-4-1 15,-9 1 0-15,-14-2 0 16,-15 2 0-16,-16 5 1 15,-17 4-1-15,-18 7 1 16,-9 9-1-16,-11 7 1 16,-4 10 0-16,-5 10-1 0,4 7 0 15,6 5 0-15,6 4-1 16,18 0 0-16,10-6-1 15,18-2-3-15,17-11-1 16,30 1-10-16,0-22-9 16,33 3-13-16,3-20-2 15,23-1-1-15,6-10-3 16</inkml:trace>
  <inkml:trace contextRef="#ctx0" brushRef="#br1" timeOffset="87272.7264">16839 6489 98 0,'-13'10'38'0,"-5"-6"1"16,18-4-1-16,0 0-33 15,24-3-2-15,14-9 0 16,7 0-1-16,9-6 0 15,3-3-1-15,-1 0 1 0,-3-1-1 16,-9 1 1-16,-9 2-1 16,-16 0 0-16,-12 1 0 15,-11 3 0-15,-9 1 0 16,-10 4-1-16,-7 4 1 15,-6 7 0-15,-6 8-1 16,1 9 1-16,1 8 0 16,3 8-1-16,8 8 1 15,6 2 0-15,13 1 1 16,13-3-2-16,15-8 1 15,18-8-4-15,14-15-1 16,19-7-2-16,8-26-6 16,18 2-11-16,-13-25-10 0,12 2-6 15,-15-17-1-15,0 0 2 16</inkml:trace>
  <inkml:trace contextRef="#ctx0" brushRef="#br1" timeOffset="87453.7444">17797 5867 109 0,'-20'3'38'16,"3"27"2"-16,-13 13-2 15,1 22-34-15,-4 9 0 16,-1 10-3-16,2 1 1 16,4 3-3-16,8-4-3 15,6-14-2-15,18 2-13 16,-7-27-12-16,21-6-8 15,-1-21 2-15,14-6-4 0</inkml:trace>
  <inkml:trace contextRef="#ctx0" brushRef="#br1" timeOffset="87818.781">17786 6436 96 0,'0'0'38'0,"-1"24"2"15,1-24-2-15,19 16-26 16,5-15-10-16,8-2 0 15,9-7 0-15,6-6 0 16,3-3-1-16,-3-3 1 16,-1-5-1-16,-8-2 0 15,-9-3 0-15,-8 2-1 0,-18-1 1 16,-12 3 0-16,-12 6 0 15,-9 7 0-15,-8 7 0 16,-6 11 0-16,-3 10-1 16,0 11 1-16,3 7 0 15,10 6 0-15,9 5-1 16,11-1 0-16,15 0-1 15,16-9-2-15,17-6-1 16,12-14-7-16,31 3-9 16,-14-23-10-16,24-1-9 15,-3-15-1-15,9 0 0 16,-6-10 1-16</inkml:trace>
  <inkml:trace contextRef="#ctx0" brushRef="#br1" timeOffset="88015.8007">18584 6282 115 0,'-57'12'40'0,"5"13"1"15,-2-3-1-15,20 6-36 16,0 3-2-16,15 2-1 16,15-4-1-16,11-2-1 15,20-9-1-15,9-11-5 16,22 2-6-16,-4-25-10 15,27 6-15-15,-5-22 0 16,9 2-2-16,-6-17 1 16</inkml:trace>
  <inkml:trace contextRef="#ctx0" brushRef="#br1" timeOffset="88189.8181">19183 5946 85 0,'-21'28'38'0,"-18"9"1"15,7 18 0-15,-13-7-13 16,9 11-25-16,0 4-1 15,3-3-3-15,14 11-15 16,-9-18-17-16,19 0-4 16,-6-14 2-16,14 0-3 15</inkml:trace>
  <inkml:trace contextRef="#ctx0" brushRef="#br1" timeOffset="89290.9282">18883 6267 92 0,'0'0'38'16,"17"3"2"-16,6 4-2 15,2-13-24-15,12 6-12 16,7-5 0-16,8 1 0 15,1-1-1-15,1-1 0 16,-5 0 0-16,-5 2 0 16,-9 2 0-16,-6 2 0 15,-9 3 0-15,-9 5 0 16,-8 4 0-16,-8 5-1 15,-7 5 0-15,-4 4 1 0,-6 3-2 16,0 1 1-16,0 0 0 16,1 1 0-16,3-7 0 15,5-4 0-15,13-20 0 16,0 0 0-16,0 0-1 15,23-20 1-15,2-7 0 16,2-8-1-16,6-1 1 16,2-4-1-16,0 4 0 15,-7 6 0-15,-2 6 1 16,-7 7-1-16,-2 5 1 15,-3 10-1-15,-3 5 1 16,1 6 0-16,2 2 0 16,5 3 0-16,7 1 0 15,5-1 0-15,3-2 0 0,3 0 0 16,0-4 0-16,-4-3 0 15,0-2 0-15,-9-2 0 16,-5-2 0-16,-7-2 1 16,-12 3-1-16,0 0 1 15,0-13 0-15,0 13 0 16,-25 0 0-16,6 5 0 15,-3 5 0-15,-5 5 0 16,-4 6 0-16,1 6 0 16,4 1-1-16,4 5 0 15,4-1 0-15,9-4 2 16,9-2-3-16,11-9 1 15,9-9-2-15,7-10 1 16,7-5 1-16,-1-13-1 16,4-4 1-16,-1-6-3 0,-3-7 3 15,-6 0 0-15,-5 3 0 16,-4 1 1-16,-9 7 0 15,-3 5 0-15,-5 7 0 16,-1 14 0-16,0 0 0 16,0 0 0-16,-7 14-1 15,12 0 1-15,6 0 0 16,7 1 0-16,3-2 0 15,4-2 1-15,3-1-1 16,0 1 1-16,-4-2 0 16,-4 1-1-16,-8 2 1 15,-7 2-2-15,-10 2 0 0,-7 5 0 16,-8 2 0-16,-4 1 0 15,-4 1 0-15,7-3 0 16,0-1 0-16,15-7 0 16,6-14 0-16,20 0 0 15,12-14 0-15,11-8 0 16,5-4 0-16,9-4 0 15,-1 1 0-15,-4 1 0 16,-10 9 0-16,-8 7 0 16,-15 10 0-16,-10 13 0 15,-9 6 0-15,-13 5 0 16,0 7 0-16,-3-6-4 15,11 7-8-15,-5-15-5 16,27 7-7-16,-5-29-8 16,29 7-5-16,2-16-6 15,23-2 3-15,12-7 3 16</inkml:trace>
  <inkml:trace contextRef="#ctx0" brushRef="#br1" timeOffset="89796.9788">21467 5860 103 0,'-12'-5'38'0,"2"18"1"16,-9 10-2-16,6 20-33 0,-8 12 1 15,-1 12-3-15,-1 7 1 16,-3 8-1-16,2 1-2 16,5-3 1-16,6-8-4 15,3-13 0-15,16-2-14 16,-1-25-17-16,14-4-5 15,1-22 3-15,8-4-2 16</inkml:trace>
  <inkml:trace contextRef="#ctx0" brushRef="#br1" timeOffset="90255.0246">21221 6300 116 0,'-39'2'40'0,"2"-1"0"0,19 13 0 15,6-9-35-15,25 5-2 16,22-2-2-16,19-1 1 15,14-1-1-15,15-2 0 16,5 0 0-16,6-3 0 16,-8 1-1-16,-7 1 1 15,-16 0-1-15,-13-1 0 16,-19 2 0-16,-16 0 1 15,-15-4-1-15,-18 10 2 16,-8-5-2-16,-10 7 0 16,-2 4 0-16,-3 4 0 15,4 4 0-15,3 6 0 16,11 2 0-16,11 3 0 15,14-3 0-15,12-2 0 0,15-5 0 16,12-9 0-16,13-10 0 16,4-9 0-16,0-10 0 15,-2-9 0-15,-7-7 0 16,-12-5 0-16,-13-5 0 15,-18-2 0-15,-14 4 0 16,-14 0-2-16,-8 7-4 16,-12-1-5-16,9 20-8 15,-17-13-8-15,23 22-8 16,-8-5-4-16,22 9-1 15,13-2 0-15</inkml:trace>
  <inkml:trace contextRef="#ctx0" brushRef="#br1" timeOffset="90961.0952">23026 6385 96 0,'5'-18'37'15,"-5"18"2"-15,-10-28-4 16,-2 24-25-16,-17-3-2 15,-1 12-2-15,-14 3-2 16,-1 8 0-16,-10 6 0 16,3 11-2-16,0-1 1 15,7 4 1-15,9-1-3 16,12-2 1-16,16-6-2 15,17-5 0-15,15-9 0 16,18-12 0-16,5-6 0 16,11-8 0-16,3-7 0 15,-2-5 0-15,-4-3 0 16,-8-2 0-16,-6 0 0 0,-9 2 0 16,-8 2 0-16,-7 2 0 15,-5 7 0-15,-5 4 0 16,-7 13 0-16,0 0 0 15,2 17 0-15,-9 14 0 16,-1 12 0-16,-4 14 0 16,-3 10 0-16,-3 12 0 15,-2 4 0-15,-2 1 0 16,-2-5 0-16,-5-1 0 15,-4-10 0-15,-2-6 0 16,-7-15 0-16,-5-9 0 16,0-14 0-16,-4-13 0 15,7-12 0-15,1-15 0 16,13-8-7-16,6-20-6 0,31 4-7 15,-4-29-7-15,33 15-6 16,1-14-6-16,21 7 0 16,2-1 1-16</inkml:trace>
  <inkml:trace contextRef="#ctx0" brushRef="#br1" timeOffset="91374.1364">23315 6526 123 0,'-9'3'40'0,"-8"-5"0"16,17 2-2-16,0 0-35 16,11 9-2-16,12-8 1 0,7-2-1 15,10-1-1-15,4-2 1 16,3-4 0-16,6 0-1 15,-5-7 1-15,-5-1-1 16,-6-4 1-16,-5 0 0 16,-12-2-1-16,-9 0 2 15,-8 0-2-15,-11 2 0 16,-7 6 0-16,-12 9 0 15,-4 6 0-15,-8 9 0 16,-3 10 0-16,1 10 0 16,3 6 0-16,9 3 0 15,10 2 0-15,17-3 0 16,18-2 0-16,17-8 0 0,20-7 0 15,10-16-4-15,23 2-9 16,-7-22-8-16,20 5-10 16,-19-21-10-16,6 2 2 15,-15-13-2-15,-4 0 2 16</inkml:trace>
  <inkml:trace contextRef="#ctx0" brushRef="#br1" timeOffset="91593.1584">24371 5902 118 0,'-16'27'40'0,"-10"9"2"16,4 23-2-16,-20 6-37 16,15 6 0-16,-2 6-1 0,0 3 1 15,3-3-3-15,2-6-1 16,8-5-3-16,1-16-6 15,20 1-12-15,-16-24-12 16,21-5-7-16,-10-22 2 16,16 6-2-16</inkml:trace>
  <inkml:trace contextRef="#ctx0" brushRef="#br1" timeOffset="91751.1742">24057 6357 109 0,'0'-16'42'15,"2"-3"0"-15,20 13-1 16,4 1-20-16,16-1-21 15,14 4-4-15,5-12-7 16,22 18-11-16,-17-18-13 0,13 9-8 16,-17-5 0-16,-3 6-1 15</inkml:trace>
  <inkml:trace contextRef="#ctx0" brushRef="#br1" timeOffset="92747.2738">1045 8051 94 0,'-14'-19'38'0,"-6"13"0"15,-17-4-3-15,-5 19-29 16,-4 3-3-16,-3 9 0 15,-4 6 1-15,3 7-1 16,1 6 0-16,9 2-1 16,6 2 1-16,16-1-1 0,9-9 0 15,19 0-1 1,17-14 0-16,14-8-1 0,18-14 1 15,12-13-1-15,7-11 0 16,0-13 1-16,-3-8-1 16,-14-5 3-16,-9-1-1 15,-16 3 0-15,-15 5-1 16,-15 10 2-16,-12 7-2 15,-9 12 0-15,-1 12-1 16,-6 18-1-16,2 15 0 16,-2 10 0-16,3 12-1 15,10 7-1-15,9 6-1 16,9-5-4-16,23 7-8 15,-5-31-7-15,32 4-17 16,2-26 0-16,20-6-2 0,2-19 1 16</inkml:trace>
  <inkml:trace contextRef="#ctx0" brushRef="#br1" timeOffset="93229.322">2665 7781 93 0,'-9'-36'37'16,"-5"9"-1"-16,-14-8 3 15,4 14-28-15,-12-4-5 16,5 14-2-16,-6 7-2 15,0 16 1-15,-3 20-2 16,3 14 1-16,0 20-1 16,-1 11-1-16,1 12 0 15,2 3 0-15,4 4 0 0,6-4-1 16,9-6-2-16,5-13-1 15,12-7-6-15,-2-26-11 16,19 0-16-16,-5-23-1 16,8-3-2-16,-10-23 2 15</inkml:trace>
  <inkml:trace contextRef="#ctx0" brushRef="#br1" timeOffset="93780.3771">2074 8329 109 0,'-18'-3'38'0,"18"3"1"15,0 0-1-15,23-5-36 0,9-4 0 16,16-5-2-16,13-1 0 16,8-5 0-16,6 2 0 15,1 0-1-15,-3 3 1 16,-10 2-1-16,-10 6 1 15,-9 5 0-15,-12 1 1 16,-12 3 1-16,-9 1-1 16,-11-3 1-16,1 14-1 15,-1-14 1-15,-17 20 0 16,7-4-1-16,0 3 0 15,1 5 0-15,-1 1-1 16,9 1 1-16,1 1-1 16,11-3 1-16,6-8-1 15,6-5 0-15,6-12 1 0,9-11-1 16,1-10 1-16,2-4-1 15,0-9 1-15,-3-2-1 16,-3-2 1-16,-4 1 0 16,-5 1-1-16,-7 9 2 15,-5 3-2-15,-3 9 1 16,-11 16 0-16,0 0-1 15,0 0 0-15,2 24 0 16,-8 9 0-16,-5 5-1 16,0 11 0-16,1 0-1 15,4 2-1-15,2-6-1 16,13-3-3-16,2-25-8 15,29 0-7-15,-7-33-9 16,25-3-7-16,0-23-1 0,13-8 0 16,-3-16 3-16</inkml:trace>
  <inkml:trace contextRef="#ctx0" brushRef="#br1" timeOffset="93988.3979">3742 7636 120 0,'-12'-10'40'15,"1"29"0"-15,-8 11 0 16,2 20-35-16,-6 19-3 15,0 10-1-15,-1 10-1 16,1 7 1-16,2 3-2 16,1-5-1-16,11-8-1 15,-1-11-3-15,15-16-1 16,1-23-6-16,22-7-11 0,-7-40-13 15,20-10-1-15,0-24-2 16,11-11 3-16</inkml:trace>
  <inkml:trace contextRef="#ctx0" brushRef="#br1" timeOffset="94198.4188">4158 7583 128 0,'-26'35'43'0,"-4"35"-2"15,-21 18 0-15,-4 11-39 16,3 5-2-16,7 1 0 15,7-5 0-15,9-11 0 16,11-5-9-16,8-24-4 16,19-4-4-16,-4-25-3 15,23 3-11-15,-13-28-11 0,12-6-1 16,1-20 3-16,2-9 2 15</inkml:trace>
  <inkml:trace contextRef="#ctx0" brushRef="#br1" timeOffset="105698.5687">4396 8495 89 0,'0'0'36'0,"-1"11"1"15,-9-1 0-15,5 12-33 16,-9 8-3-16,-4 3-2 15,3 12-5-15,-9-10-27 16,14 6 0-16,-4-12-3 16,17-8-1-16</inkml:trace>
  <inkml:trace contextRef="#ctx0" brushRef="#br1" timeOffset="106156.6146">5162 8072 77 0,'0'0'37'0,"-11"-9"-1"16,-3 20 1-16,-14 1-31 16,3 6-1-16,-12 0 0 15,4 5-1-15,-1-4 0 16,1 4-1-16,9-4-1 15,9-3-1-15,9-1 0 0,11-1 0 16,10-4 0-16,9-1-1 16,9 1 0-16,2-1 0 15,2-1 0-15,-2 0 0 16,-5 2 1-16,-6 4-1 15,-12 6 0-15,-8 3 0 16,-14 9 1-16,-10 2-1 16,-5 1 1-16,-1-1-2 15,2-4-2-15,5-11 0 16,11-6-5-16,7-30-20 15,28-6-10-15,7-18 1 16,22-6-2-16,3-15 3 16</inkml:trace>
  <inkml:trace contextRef="#ctx0" brushRef="#br1" timeOffset="106368.6358">5685 7724 90 0,'-7'-31'36'16,"3"18"1"-16,-10 8 0 15,3 27-29-15,-6 7-4 16,4 15 0-16,2 11-3 15,0 13 0-15,-3 8 0 16,0 9-2-16,2 1 0 16,-4 1-2-16,3-2-2 15,-9-14-11-15,9 2-20 16,-7-20-1-16,11-7-1 15,-5-22 0-15</inkml:trace>
  <inkml:trace contextRef="#ctx0" brushRef="#br1" timeOffset="106917.6907">5334 8235 99 0,'0'0'38'16,"-15"-20"0"-16,25 19-1 15,2-3-35-15,21 0 0 16,9-2-1-16,11-2-1 15,9 0 0-15,9 0 0 16,2 0 0-16,1-1-1 16,-3 4 0-16,-8 0-1 15,-6 3 0-15,-7-1 1 16,-11 1 0-16,-12 2 0 0,-11 0 1 15,-16 0 0-15,0 0 1 16,-25 13 1-16,-8-4 0 16,-6 9 0-16,-10 2 0 15,-3 8 2-15,-2 2-2 16,5 7 1-16,5-3-1 15,9 5 0-15,13-7 0 16,15-1-1-16,14-10 0 16,17-11 0-16,13-11-1 15,13-11 0-15,6-7 0 16,5-10 0-16,0-3 1 15,-5-8-1-15,-8 5 0 16,-12 1 0-16,-12 5 0 16,-5 6 0-16,-17 7 1 0,-2 16-1 15,-22-8 0-15,3 15 0 16,0 12 0-16,-5 4 0 15,8 4-1-15,1 6 0 16,11-2-1-16,7-4-1 16,17-2-2-16,9-18-2 15,24 4-16-15,-6-25-15 16,18-1 1-16,-6-18-1 15,6-1 0-15</inkml:trace>
  <inkml:trace contextRef="#ctx0" brushRef="#br1" timeOffset="107376.7366">6604 7734 74 0,'-7'-26'38'0,"-7"5"-1"16,14 21 1-16,-27 9-9 16,16 23-23-16,-3 10-2 15,4 10-1-15,-1 15-1 16,-3 8 0-16,1 2 0 15,1 5-1-15,-1-6 0 16,1 1 0-16,4-8 0 16,2-9-1-16,2-16 0 15,1-7 1-15,6-15-1 16,-3-22 0-16,15 2 0 15,-1-21 0-15,3-10 0 16,2-7 0-16,1-5 0 16,5-6 1-16,-4 2-1 15,2 4 0-15,-2 7 0 0,-2 9 0 16,-1 8 0-16,-2 9 0 15,0 10 0-15,-4 8 0 16,-1 8 0-16,-3 5-1 16,-2 4 1-16,-5 6 0 15,-4-1-1-15,-8 3 1 16,-6-4-1-16,-7 0 0 15,-4-6 0-15,-3-3 0 16,-1-6-2-16,1-12-2 16,10-4-3-16,-1-23-12 15,27 5-13-15,-4-24-5 16,22-2 0-16,5-22-2 15</inkml:trace>
  <inkml:trace contextRef="#ctx0" brushRef="#br1" timeOffset="107585.7575">7185 7583 111 0,'-14'36'41'0,"-17"1"0"16,2 18-2-16,-4 5-36 15,-7 12-1-15,5 0-2 16,3 4 0-16,5 0-1 15,4-4-3-15,14-2-1 16,1-13-6-16,24 2-25 16,-7-21-3-16,17-4-1 15,-7-16 0-15</inkml:trace>
  <inkml:trace contextRef="#ctx0" brushRef="#br1" timeOffset="107941.7931">7211 8160 101 0,'11'14'39'16,"-11"-14"1"-16,29 18 0 16,-8-5-35-16,16-12-1 15,1-7-1-15,8-2-1 16,0-9 0-16,-1-3-1 15,-3-6-1-15,-6-1 1 16,-12-2-1-16,-10 0 0 16,-11 6 0-16,-11 4 0 0,-15 11 0 15,-7 8 1-15,-10 10-2 16,-8 17 2-16,-2 9 0 15,4 9 0-15,2 4 0 16,9 3-1-16,12-2 0 16,17-7-1-16,17-5-1 15,14-26-8-15,32 4-14 16,-2-27-16-16,30-2 0 15,2-22-2-15,19-2 0 16</inkml:trace>
  <inkml:trace contextRef="#ctx0" brushRef="#br1" timeOffset="108682.8672">8402 8206 91 0,'10'12'37'0,"0"-8"0"0,14 1 1 16,-7-11-36 0,18-3 1-16,9-10-1 0,3-3 1 15,3-9-1-15,-2 0 1 16,-6-4-1-16,-6 1 1 15,-11 0-1-15,-13 7 0 16,-13 7-1-16,-8 5 0 16,-14 10 0-16,-10 10 0 15,-7 8 0-15,-11 13-1 16,2 10 0-16,-1 7 1 15,4 3-1-15,9 3 0 16,10 0 1-16,16-4-1 16,20-8 0-16,17-13-1 15,16-11 0-15,13-11-1 16,13-8-2-16,4-11 0 0,8-5-2 15,-6-10-3-15,3 6-3 16,-16-16-16-16,0 14-9 16,-14-8 3-16,-5 7-1 15,-16-3 3-15</inkml:trace>
  <inkml:trace contextRef="#ctx0" brushRef="#br1" timeOffset="109118.9107">9167 7916 94 0,'-15'-9'35'15,"15"9"0"-15,0 0 1 16,-6 11-30-16,6-11-3 15,-2 15 1-15,1-4-2 16,-3 4 2-16,-2 0-1 16,-1 9 0-16,-3-2-1 0,1 5 0 15,-3-3 1-15,2 2-2 16,-2 2 0-16,3 1 0 15,0-1-1-15,-1-1 1 16,1-4-1-16,4 0 1 16,0-3-1-16,4-5 0 15,4-3 0-15,-3-12 0 16,18 0 0-16,-4-11-1 15,4-5 1-15,9-5 0 16,-2-6 0-16,5-3 0 16,2-5 1-16,1-1 0 15,-3 3 0-15,0 5 0 16,-4 6-1-16,-5 8 1 15,-6 13-1-15,-4 9 0 16,-5 13-1-16,-3 8-1 0,-3 8 0 16,-2 1-1-16,6 4-1 15,-1-3-2-15,15-3-5 16,-8-21-13-16,27 6-14 15,-7-21 1-15,16-1-2 16,-4-16 3-16</inkml:trace>
  <inkml:trace contextRef="#ctx0" brushRef="#br1" timeOffset="110238.0227">9683 8099 106 0,'-22'17'38'16,"14"7"0"-16,8-24-1 0,0 21-35 15,18-14 0-15,15-4-1 16,6-3 0-16,10-4 0 16,3-6 0-16,2-3-1 15,-3-5 1-15,-4-3 0 16,-10-2 0-16,-12-1 0 15,-11 1 0-15,-13 1-1 16,-11 0 1-16,-15 7 0 16,-6 7-1-16,-7 7 1 15,-5 6-1-15,-2 11 0 16,0 8 0-16,5 5 0 15,7 5 0-15,11 3 0 16,11-1 0-16,16-5-1 16,18-7 1-16,19-7 0 0,16-9 1 15,12-8-1-15,10-8 0 16,8-7 0-16,-3-6 1 15,-3 0-1-15,-12-1 0 16,-11 4 0-16,-19 0 0 16,-10 9 0-16,-13 6 0 15,-17 3 0-15,-8 14 0 16,-12 2-1-16,-6 9 2 15,-4 1-2-15,-2 5 1 16,3-3 0-16,2 0-1 16,7-4 1-16,9-6 0 15,7-8 0-15,4-10 0 16,25-8 0-16,-2-9 0 0,1-9-1 15,5-7 1-15,4-6 1 16,-3-3 0-16,-5 1 0 16,-2 4 0-16,-3 2 0 15,-6 7-1-15,1 7 1 16,-2 9 0-16,-2 7-1 15,3 7 0-15,5 4-1 16,3 4 1-16,7 2-1 16,1 0 1-16,7 3 0 15,0-5-1-15,6 2 0 16,-6-8 1-16,-2-1 0 15,-4-4 1-15,-7-4-1 16,-5-1 0-16,-10-5 1 16,-9 11 0-16,-2-21 0 0,-9 12 0 15,-7 5 0-15,-6 7 0 16,-5 6-1-16,-5 7 0 15,-2 6 0-15,5 8-1 16,1 3 1-16,4 4 0 16,10-1-1-16,9-2 1 15,10-8 0-15,16-8 0 16,8-7 0-16,7-14 0 15,8-5 0-15,7-10 0 16,-1-6 0-16,0-9 0 16,-4-2 1-16,-4-3 0 15,-6 1 0-15,-6 3-1 16,-10 7 1-16,0 3-1 15,-11 12 1-15,-7 12-2 16,0 14 0-16,-12 14 0 0,-4 17-1 16,-6 15 1-16,-6 16 0 15,-5 14 0-15,-5 8 0 16,-2 2 0-16,-2-4 1 15,2-3 2-15,-2-11-2 16,3-16 2-16,2-12-1 16,3-20 0-16,5-15-1 15,3-16 1-15,2-18-3 16,8-9-2-16,4-17-2 15,12-3-5-15,-2-29-9 16,26 7-7-16,-4-22-9 16,23 11-4-16,0-7 1 0,17 9 1 15</inkml:trace>
  <inkml:trace contextRef="#ctx0" brushRef="#br1" timeOffset="110730.0719">11390 8013 112 0,'-22'11'39'16,"15"-1"1"-16,-11-4-5 16,6 9-32-16,2 4 0 15,3 6-2-15,1 1 0 16,3 6 0-16,3 0-1 15,3 0 1-15,7-6-1 16,7-8 1-16,2-9-1 0,9-9 1 16,3-11-1-16,5-6 1 15,3-13 0-15,-1-4-1 16,-2-3 1-16,-3-3 0 15,0 4 0-15,-7 4 0 16,-5 6 0-16,-2 9 0 16,-9 15-2-16,-5 16 1 15,-5 13 0-15,-6 14-1 16,-7 14 0-16,-2 14 0 15,-3 9 0-15,-1 5 1 16,-4 1-1-16,0-4 1 16,-3-6-1-16,-1-5 2 15,-6-9 0-15,0-12-1 16,-6-11 1-16,-4-8-1 0,-3-7 0 15,2-12-2 1,2-5-2-16,1-22-10 0,16 5-9 16,-8-28-4-16,21-1-13 15,-2-20 0-15,15-9-3 16,5-13 3-16</inkml:trace>
  <inkml:trace contextRef="#ctx0" brushRef="#br1" timeOffset="111305.1294">12710 7529 66 0,'-7'-15'38'16,"7"15"0"-16,-13-12 1 15,13 12-14-15,-15 10-20 16,7 6-2-16,-4 11 0 15,1 16-1-15,-7 10 0 16,0 15 0-16,-3 12-2 16,1 4-1-16,2 4 0 15,4-10-3-15,8-2-1 16,5-22-5-16,15-2-6 0,-5-26-21 15,19-9 0-15,-4-17-1 16,11-4 2-16</inkml:trace>
  <inkml:trace contextRef="#ctx0" brushRef="#br1" timeOffset="111666.1655">12785 8054 82 0,'-7'-17'37'0,"7"17"0"16,0 0 1-16,0 0-29 15,17-1-4-15,8 5-1 16,7-4-1-16,11 0-2 15,8-7 1-15,2 0-1 16,2-5 0-16,-1-3-1 16,-3-3 1-16,-9 1 0 0,-12-3-1 15,-14 0 1-15,-13 2 0 16,-10 2 0-16,-14 2 0 15,-7 7 1-15,-10 6-1 16,-6 4 1-16,-4 9-1 16,3 9 0-16,3 3 0 15,6 10 1-15,9 2-2 16,13 1 0-16,17-2-1 15,16-4-1-15,14-3 0 16,10-8-2-16,15-2-2 16,2-18-4-16,16 7-9 15,-20-24-12-15,14 6-7 16,-17-13 1-16,5 3-1 15</inkml:trace>
  <inkml:trace contextRef="#ctx0" brushRef="#br1" timeOffset="111958.1947">13631 7900 83 0,'-5'-14'36'0,"5"14"1"15,-15 14 1-15,7 2-26 16,-7 5-8-16,3 11 1 16,-2 3-2-16,2 4-1 15,-2-1 0-15,4 1 0 16,5-4 0-16,3-4-1 15,2-5 1-15,6-13-2 16,7-8 1-16,7-10 0 16,4-12 0-16,10-8 0 0,1-6-1 15,4-7-1-15,0-3-1 16,-1 0 0-16,1 0-3 15,-12 2-1-15,2 17-7 16,-18-9-9-16,10 23-13 16,-18-4-2-16,-3 12 0 15,0 0 0-15</inkml:trace>
  <inkml:trace contextRef="#ctx0" brushRef="#br1" timeOffset="112367.2356">13945 8033 77 0,'15'13'39'0,"-15"-13"-3"16,26 5 3-16,-12-7-26 0,8 1-9 16,1-6 0-16,3 0 0 15,-2-3-1-15,-1-2-1 16,-4-2 0-16,-6 3 0 15,-9-3 0-15,-4 3 0 16,0 11-1-16,-18-13 0 16,0 11 1-16,-4 7-2 15,-2 4 1-15,-1 4 0 16,-2 4 0-16,3 9 0 15,3-1 0-15,4 2-1 16,12-4 0-16,6-4 0 16,13-3 0-16,8-5-1 15,12-11 0-15,8-12 0 16,14-5-1-16,3-11 0 0,7-3-2 15,0-10-1-15,3-2-5 16,-11-15-4-16,6 17-9 16,-21-21-9-16,6 8-4 15,-16-7 0-15,0 8 1 16</inkml:trace>
  <inkml:trace contextRef="#ctx0" brushRef="#br1" timeOffset="112552.2541">14730 7418 96 0,'-19'29'37'0,"1"-4"2"16,1 19 0-16,-9 0-32 15,5 11-1-15,-3 2-3 16,2 4 1-16,1 0-3 16,5-3 0-16,2-3-1 0,3-3-1 15,7-6-3-15,-4-10-5 16,16 3-13-16,-15-20-13 15,15 2-4-15,-8-21-1 16,8 20 1-16</inkml:trace>
  <inkml:trace contextRef="#ctx0" brushRef="#br1" timeOffset="115185.5174">15483 7811 56 0,'22'-10'37'15,"-8"-5"-1"-15,1 6 1 16,-14-8-11-16,-1 17-20 15,0 0-1-15,-18-6-1 16,-8 10 0-16,-2 8 0 16,-7-1-1-16,-2 8-1 15,3-2 0-15,2 2 0 16,7 0-1-16,6 1-1 0,11-1 0 15,13-4 1-15,10 0-1 16,9 2 0-16,6-4 0 16,7 2 0-16,2-1 0 15,-5-3 0-15,-1 1 1 16,-9 1-1-16,-10 0 1 15,-9 5-1-15,-15 2 1 16,-5-2-2-16,-4 2 1 16,-6-4-4-16,5 2 0 15,-1-12-7-15,24 6-18 16,-2-25-10-16,24-1 2 15,2-11-2-15</inkml:trace>
  <inkml:trace contextRef="#ctx0" brushRef="#br1" timeOffset="115485.5474">15956 7794 97 0,'0'0'38'16,"-38"4"1"-16,12 9-1 16,-16-5-32-16,9 13-2 15,0 3-1-15,9 3-1 16,8 1 0-16,9 0 0 15,11-4-1-15,15-3 0 16,13-7 0-16,11-4-1 16,7-13 1-16,4-5 0 15,-2-10-1-15,-1-7 0 16,-10-3 0-16,-13-7-1 15,-13 4-1-15,-17-4-1 16,-11 9-2-16,-15-1 0 0,-1 18-4 16,-13-7-14-16,13 22-14 15,-7-1-1-15,18 10 0 16,6-1 1-16</inkml:trace>
  <inkml:trace contextRef="#ctx0" brushRef="#br1" timeOffset="117198.7187">17124 7373 75 0,'3'-15'35'16,"-6"3"0"-16,3 12 0 0,-11 6-27 16,4 19-5-16,-2 7 0 15,-1 19 1-15,0 8-1 16,1 11 0-16,-3 6-1 15,4 4 0-15,0-3-2 16,1-3 0-16,6-9-3 16,-5-17-10-16,13-9-22 15,0-21-1-15,11-14 1 16,2-19-3-16</inkml:trace>
  <inkml:trace contextRef="#ctx0" brushRef="#br1" timeOffset="117401.739">17126 7386 77 0,'-28'-12'38'0,"14"14"-1"16,14-2 1-16,0 0-10 15,29 4-26-15,16-5-2 16,14-4-2-16,9-3-4 15,15 8-12-15,-7-10-19 16,5 5 0-16,-16-4-2 16,-13 9 2-16</inkml:trace>
  <inkml:trace contextRef="#ctx0" brushRef="#br1" timeOffset="117589.7578">17065 7749 113 0,'-12'29'37'0,"9"-14"1"15,24-1-8-15,14-19-29 16,18-9 0-16,15-6-3 16,4-12-6-16,14 4-26 15,-11-9-3-15,4 3 1 16,-14-4-3-16</inkml:trace>
  <inkml:trace contextRef="#ctx0" brushRef="#br1" timeOffset="117860.7849">17949 7264 108 0,'0'0'41'15,"-16"-4"-3"-15,10 22 0 16,-11 6-34-16,2 11-2 15,-5 15 1-15,-3 12-2 16,-3 8 0-16,0 3-2 16,1 1 1-16,3-4-3 15,14-3-1-15,6-15-4 16,18 0-13-16,2-23-17 15,20-7 1-15,0-16-2 16,14-4 1-16</inkml:trace>
  <inkml:trace contextRef="#ctx0" brushRef="#br1" timeOffset="118244.8233">18176 7711 112 0,'-22'-3'38'15,"8"12"2"-15,-7-2-4 16,8 12-32-16,1 2-1 15,5 7 0-15,2-1 0 16,4 3-1-16,5 0 0 16,5-4-1-16,6-4 0 15,7-6 0-15,8-9 0 16,4-8-1-16,4-11 0 15,5-6 0-15,3-10 0 16,-1-5 0-16,-1-6 0 0,-3 1 0 16,-7 0 1-16,-4 5-1 15,-8 5 0-15,-6 11 0 16,-16 17 1-16,0 0-1 15,0 0 0-15,-8 28 0 16,-11 2-1-16,2 2-1 16,2 6-2-16,0-3 0 15,10 3-4-15,0-16-6 16,29 8-16-16,-7-18-9 15,18 0 2-15,2-15-1 16,10-1 2-16</inkml:trace>
  <inkml:trace contextRef="#ctx0" brushRef="#br1" timeOffset="119054.9043">18899 7724 91 0,'1'-26'37'0,"-17"-1"0"16,-1 15 2-16,-19-2-28 16,6 20-3-16,-7 2-1 15,3 13-3-15,0 4-1 16,7 9 0-16,3 0-1 15,10 3-1-15,10-3 0 16,13-3 0-16,10-10-1 16,8-4 0-16,12-9-1 15,5-9 1-15,2-6-1 16,0-7 0-16,1-7 1 15,-8-5-1-15,-5-4 0 16,-8-1 1-16,-6-4-1 16,-10 3 1-16,-6 2 0 15,-5 6 0-15,-5 4 0 0,-3 6 0 16,9 14 0-16,-17-6 0 15,17 6 0-15,-1 15 0 16,11-3 0-16,5-2 1 16,6 3-1-16,5-3 1 15,4 1 0-15,4-2-1 16,-4 1 1-16,-1 2 0 15,-6 2 0-15,-6 2 0 16,-6 3-1-16,-6 5 1 16,-9 1-1-16,-6 3 0 15,-2-1 0-15,-2-1 0 16,0-3 0-16,2-4-1 15,2-5 1-15,10-14 1 0,0 0-1 16,0 0 0-16,14-13 1 16,2-7-1-16,5-9 1 15,4-6 1-15,1-5-1 16,0 1-1-16,-2-1 1 15,-5 8 1-15,-4 2-2 16,-3 9-2-16,-1 6 1 16,-11 15-2-16,19-9-1 15,-6 9-2-15,9 8-1 16,-1-9-4-16,17 12-4 15,-5-17-2-15,15 14 2 16,-8-14 3-16,4 7 5 16,-11-4 5-16,-5-2 4 15,-3 5 4-15,-25 0 7 0,17-2 1 16,-26-3 1-16,3 19-3 15,-14-6-4-15,5 12-2 16,-9 3-1-16,3 8-2 16,-1 5 0-16,-1 2-1 15,5 2-2-15,3-2-1 16,8-1-2-16,3-13-4 15,19 10-11-15,-15-34-7 16,32 11-4-16,-12-26-8 16,15 0-2-16,-4-16 1 15,7-3 2-15</inkml:trace>
  <inkml:trace contextRef="#ctx0" brushRef="#br1" timeOffset="119482.9471">19935 7506 120 0,'-5'21'41'0,"-7"-10"2"15,11 12-3-15,-1-6-37 16,4 2 0-16,3-2-1 16,1 3 1-16,-2 2-3 15,-1 1 0-15,-2 1 0 16,-5 3 0-16,-1-3 0 15,-2-1 0-15,-1 0 0 16,1-5 0-16,0-4 0 16,7-14 0-16,0 0 0 15,12 5 0-15,6-16 0 0,1-5 0 16,6-2 0-1,4-5 0-15,-1-3 0 0,-1 3 0 16,0 4 0-16,-7 4 0 16,-5 8 0-16,-5 11 0 15,-6 8 0-15,-7 10 0 16,-2 6 0-16,-4 4 0 15,4 4 0-15,-1-3-3 16,12-2 0-16,4-10-2 16,17 1-8-16,-3-23-8 15,28 6-3-15,-12-23-5 16,21 8-6-16,-14-16-4 15,3 1 2-15,-9-7 1 16</inkml:trace>
  <inkml:trace contextRef="#ctx0" brushRef="#br1" timeOffset="119805.9794">20479 7724 107 0,'-21'11'37'15,"13"11"2"-15,-1-7-1 16,18 7-34-16,4-6-1 16,11-2 0-16,8-6 0 15,7-4 0-15,5-8-1 16,2-5 0-16,-4-6 0 15,-4-3-1-15,-10-7 0 16,-9-1-1-16,-10-2 1 16,-15 3-1-16,-10 5 0 15,-11 10 0-15,-11 7 0 16,-7 10 0-16,-6 14 1 15,-3 10 0-15,0 11 0 0,10 5 0 16,6 0-1-16,18 3 0 16,17-5-2-16,15-13-4 15,30 2-11-15,1-31-8 16,30 3-7-16,-6-22-8 15,20-4 0-15,-5-17-3 16,10-4 3-16</inkml:trace>
  <inkml:trace contextRef="#ctx0" brushRef="#br1" timeOffset="120466.0454">22064 7731 82 0,'-15'-3'39'15,"-14"-6"-2"-15,-2 10 3 16,-13-5-26-16,4 9-7 15,-9-1-2-15,2 9 0 16,-1 4-1-16,2 8-1 16,4 4 0-16,8 3-1 15,11 1 0-15,7 1-1 16,13-6 1-16,12-4-1 15,16-11-1-15,16-10 1 16,11-10-1-16,11-10 1 16,4-7-1-16,3-10 0 15,-7-2 1-15,-4-5-1 16,-9 3 0-16,-13 5 0 15,-12 5 1-15,-11 7-1 0,-10 11 0 16,-4 10 0-16,-13 15 0 16,1 9 0-16,-2 10-1 15,1 4 0-15,6 3-1 16,4-2-2-16,15 4-3 15,6-23-13-15,29 1-4 16,-4-27-6-16,28-1-7 16,-2-21-2-16,14-4 1 15,-5-18 0-15</inkml:trace>
  <inkml:trace contextRef="#ctx0" brushRef="#br1" timeOffset="120654.0642">22791 7222 119 0,'-46'31'38'0,"1"26"1"15,-13 10-1-15,13 11-36 16,-5 7-2-16,8 3-1 16,11-5-1-16,3-3-2 15,17-3-3-15,-3-27-16 16,21 3-15-16,-5-21-1 15,9-8-1-15,-11-24 0 16</inkml:trace>
  <inkml:trace contextRef="#ctx0" brushRef="#br1" timeOffset="121691.1679">22421 7710 112 0,'0'0'40'0,"15"3"0"15,9 10-1-15,0 1-36 16,19-8-2-16,9-3 0 15,10 1 0-15,3-3-1 16,-3-1 0-16,0-1 0 16,-9-1 1-16,-10-1 0 15,-7 3 0-15,-12-2 0 16,-7 1 0-16,-17 1 0 15,0 0 0-15,0 0-1 16,-15 0 1-16,-6 6-1 16,-4 6 1-16,-5 6-1 15,-1 3 1-15,-2 6-1 0,9 0 1 16,5 0-1-16,10 1 1 15,10-5-1-15,16-8 0 16,9-5 0-16,12-8-1 16,10-7 1-16,3-7 0 15,1-9 0-15,0-4-1 16,-1-6 2-16,-9-8-2 15,-6-3 1-15,-6 1 0 16,-10-1 0-16,-7 4 1 16,-8 5-1-16,-5 7 0 15,-7 7 1-15,-5 13-1 16,-4 10 0-16,-1 7 1 15,3 10-1-15,2 2 0 16,4 2 0-16,10 1 1 16,5-1-1-16,12-6 0 0,9-4 1 15,5-3-1-15,6-8 0 16,2-1 1-16,1-4-1 15,-3-3 2-15,-6 0-2 16,-4-1 0-16,-10 3 0 16,-6 2 0-16,-13 0 0 15,1 15 0-15,-10 1 0 16,-5 2 0-16,-4 6 0 15,-2 2 0-15,1-1 0 16,4 1 0-16,5-6 0 16,5-5 0-16,5-15 0 15,18 8 0-15,3-16 0 16,5-6 0-16,7-7 0 15,4-9 0-15,1-6 0 0,1-2 0 16,-3-3 0-16,-3 4 0 16,-8 3 0-16,-5 10 0 15,-9 5 0-15,-11 19 0 16,0 0 0-16,-18 20 0 15,2 6 0-15,-2 5 0 16,1 3 0-16,6-3 0 16,10 0 0-16,6-9 0 15,11-7 0-15,6-6 0 16,11-10 0-16,5-7 0 15,2-7 0-15,2-5 0 16,0-5 0-16,-3-1 0 16,-3-1 0-16,-5 5 0 0,-5 1 0 15,-5 10 0-15,-11 9 0 16,-10 2 0-16,-1 25 0 15,-12 1 0-15,-2 7 0 16,-3 4 0-16,3 2 0 16,1 2 0-16,9 0-5 15,-1-22-11-15,29 10-4 16,-5-29-4-16,32 9-2 15,-10-28-3-15,31 11-1 16,-12-25-6-16,17 2 1 16,-4-1 7-16</inkml:trace>
  <inkml:trace contextRef="#ctx0" brushRef="#br1" timeOffset="121984.1972">24571 7577 129 0,'-55'10'43'0,"12"14"-3"15,-1-15-3-15,18 16-34 16,15 3-2-16,14-1 1 15,13-2-2-15,12-1 0 16,9 2 0-16,2-6 0 16,-2 0 0-16,-2-3 0 15,-7 2 0-15,-6 0 0 16,-13 0 0-16,-8 4 0 16,-10-4 0-16,-6 4 0 15,-8 2 0-15,-6-2 0 16,-3 1-5-16,-5-8-3 15,12 12-11-15,-15-25-4 0,23 20-7 16,-19-24-5-16,20 7-7 16,-7-10 0-16,2 2 1 15</inkml:trace>
  <inkml:trace contextRef="#ctx0" brushRef="#br1" timeOffset="123374.3362">1188 9510 70 0,'-19'-23'37'15,"-5"10"-1"-15,-17-7 0 16,-1 16-13-16,-16-7-17 15,1 14-2-15,-9 7 0 16,3 17-1-16,1 7 1 16,8 13-1-16,5 6 0 0,12 4 0 15,10 2 0-15,15-6 0 16,14-8-1-16,16-11-1 15,14-17 0-15,14-15-1 16,8-15 1-16,11-13-1 16,7-13 1-16,1-7-2 15,-2-7 1-15,-7-4 1 16,-7 5 0-16,-9 4-1 15,-6 5 0-15,-16 11 0 16,-6 9-1-16,-10 11 1 16,-10 12 0-16,10 15-1 15,-10 16 1-15,0 13 0 16,0 13 0-16,-2 14 0 0,-1 14 0 15,0 9 1-15,-7 6-1 16,-1 2 1-16,-8-3-2 16,-9-3 1-16,-9-8-1 15,-6-8 2-15,-9-13-2 16,-4-13 1-16,-1-17-1 15,0-15 1-15,5-19-2 16,3-20 0-16,13-13 0 16,9-24-3-16,13-13 1 15,8-13-2-15,15-2-1 16,5-11-8-16,28 20-5 15,-10-11-6-15,27 22-7 16,-4 4-1-16,13 18 0 16,-2 5 0-16</inkml:trace>
  <inkml:trace contextRef="#ctx0" brushRef="#br1" timeOffset="123822.381">2015 9507 103 0,'-14'-19'37'0,"-1"12"1"16,-17-4-1-16,-2 13-32 16,-9 3 0-16,-2 14-2 15,-5 7 1-15,4 10 0 16,0 6-1-16,5 4-1 15,10 1 0-15,9 2 0 0,12-5-1 16,14-5 0-16,14-12 0 16,10-6 0-16,18-14-1 15,2-13 1-15,9-10-1 16,1-9 1-16,-1-9-1 15,-4-6 0-15,-7-5 1 16,-10 2-1-16,-8 2 0 16,-11 5 0-16,-4 9 1 15,-7 5-2-15,-5 9 1 16,-1 13 0-16,0 0 0 15,-13 28-1-15,6 2 0 16,1 5-1-16,2 5-2 16,3-1-1-16,10 3-4 15,0-20-10-15,23 8-4 16,-9-31-5-16,27 5-5 0,-6-23-4 15,15 0 0-15,-4-16 2 16</inkml:trace>
  <inkml:trace contextRef="#ctx0" brushRef="#br1" timeOffset="124012.4">2619 9493 117 0,'-19'4'39'16,"-5"12"0"-16,5 18-1 16,-8 2-35-16,2 11-1 15,3 3-1-15,6 3-1 16,2 1-2-16,0-3-1 15,17-5-3-15,-5-20-9 16,24 2-12-16,-4-30-11 0,12-5 1 16,-5-23-2-16,11-6 2 15</inkml:trace>
  <inkml:trace contextRef="#ctx0" brushRef="#br1" timeOffset="124448.4435">2765 9241 112 0,'13'8'39'0,"-13"-8"3"15,13 30-3-15,-9-5-33 16,5 2-1-16,-1 0-2 16,4 6 0-16,-5 1 0 15,0 5 0-15,-4 1-3 16,-3 4 0-16,-4 1 0 0,-2 1 0 15,-3-1 0-15,-3-5 0 16,2-4 0-16,-2-8 0 16,5-8 0-16,7-20 0 15,0 0 0-15,17-12 0 16,4-16 0-16,8-7 0 15,4-7 0-15,3-5 0 16,2-1 0-16,0 5 0 16,-4 3 0-16,-8 12 0 15,-5 11 0-15,-6 13 0 16,-15 4 0-16,12 30 0 15,-15 3 0-15,-2 9 0 16,-2 5 0-16,3 2 0 16,8 1-7-16,-4-14-8 0,23 7-5 15,-12-32-5-15,29 7-5 16,-14-32-4-16,24 0-8 15,-2-15 3-15,15-7 1 16</inkml:trace>
  <inkml:trace contextRef="#ctx0" brushRef="#br1" timeOffset="125442.543">4422 9500 91 0,'4'-22'37'0,"-3"10"0"0,-15-3 0 15,-1 13-30-15,-13 1-1 16,1 11-1-16,-12 5-2 16,5 9 1-16,-7 7-1 15,6 4 0-15,3 5-1 16,9 1 0-16,9 3-1 15,9-3 0-15,10-3 0 16,10-7-1-16,13-6 0 16,5-12 0-16,8-9-1 15,0-10 1-15,3-11 0 16,-4-11-1-16,-3-5 1 15,-5-8 0-15,-5-1-1 16,-7-3 1-16,-6 1 0 0,-4 5-1 16,-5 1 1-16,-1 9 0 15,-1 5 0-15,-3 5 0 16,0 8 0-16,0 11 0 15,0 0 1-15,14-9-1 16,-1 12 0-16,5-2 1 16,4 0-1-16,7 1 1 15,2 1 0-15,4-1-1 16,1 4 1-16,-6 3 0 15,-2 3-1-15,-6 6 1 16,-7 6 0-16,-11 8 0 16,-9 4 0-16,-11 5 0 15,-3 0 0-15,-6 1 0 16,1-6 0-16,1-3-1 15,6-10 0-15,10-13 0 16,7-10 0-16,25-16 0 0,4-12 0 16,9-6-1-16,4-7 1 15,6-2 0-15,-6-1 0 16,-1 5 0-16,-9 7 0 15,-6 11 0-15,-8 12 1 16,-18 9 0-16,12 21 0 16,-13 7-1-16,-4 8 0 15,-2 5 0-15,3 5-2 16,0 2-1-16,10-2-2 15,1-15-6-15,18 10-7 16,-6-33-4-16,19 13-5 16,-11-30 0-16,19 4-7 0,-10-17-3 15,2-1 2-15,-8-5 5 16</inkml:trace>
  <inkml:trace contextRef="#ctx0" brushRef="#br1" timeOffset="125747.5735">5297 9623 112 0,'1'14'38'16,"-1"-14"1"-16,12 17-2 15,17-16-34-15,6-1 0 16,5-8-1-16,8-2 0 16,3-6 0-16,1-6-1 15,-5-5-1-15,-4 1 1 16,-12-7-1-16,-12 6 0 15,-12 1 0-15,-14 7 0 16,-12 8 1-16,-12 11-1 0,-12 13 1 16,-4 12 1-16,-5 12-1 15,4 11 1-15,4 5-1 16,8 1 0-16,19 0-1 15,12-8-2-15,26-8-1 16,15-19-9-16,29 3-8 16,1-30-5-16,30 5-8 15,-2-26-6-15,23 4-2 16,1-15 1-16</inkml:trace>
  <inkml:trace contextRef="#ctx0" brushRef="#br1" timeOffset="126250.6238">6677 9636 103 0,'0'0'38'0,"9"11"-1"16,6-13 0-16,11 2-36 16,8-6-1-16,10-1 1 0,6-5-2 15,2 0 2-15,-2-8 0 16,-2 1 0-16,-10-4 0 15,-6 2 1-15,-16-3 0 16,-6 3 0-16,-16 1 1 16,-8 7-1-16,-10 2 0 15,-8 8-1-15,-7 9 0 16,-3 9 0-16,-2 9 0 15,0 7 0-15,7 7 0 16,7 0 0-16,15 2 0 16,13-6 0-16,18-8-2 15,18-14-1-15,19-10-3 16,9-24-9-16,26 4-10 15,-13-30-9-15,16 4-5 0,-11-21-1 16,6 3-1-16</inkml:trace>
  <inkml:trace contextRef="#ctx0" brushRef="#br1" timeOffset="126446.6434">7576 8930 107 0,'-33'23'40'0,"7"30"1"15,-11 4-1-15,9 21-35 16,-4-2-3-16,9 9 0 15,0 3-3-15,6-4-1 16,7-2-4-16,-1-20-11 16,21 9-12-16,-6-30-9 0,14-5 0 15,-1-23-2-15,14-4 1 16</inkml:trace>
  <inkml:trace contextRef="#ctx0" brushRef="#br1" timeOffset="126819.6807">7664 9502 99 0,'15'22'38'0,"-4"-16"0"16,15 3-1-16,10-8-34 15,1-1-1-15,3-6 1 16,6-1-1-16,0-7 1 15,-2 3-1-15,-5-4 0 16,-7 0 0-16,-9-5-1 0,-9 3 0 16,-9-4 0-16,-10 3-1 15,-9 1 0-15,-8 3 0 16,-7 6 1-16,-5 9-1 15,-4 9 1-15,0 10-1 16,-3 9 1-16,6 8 0 16,5 4 0-16,8 4 1 15,13-2-2-15,10-4 0 16,17-7-3-16,8-10-1 15,22-7-4-15,-1-23-11 16,25 8-8-16,-11-25-11 16,20 2 0-16,-5-17-2 15,6 2 3-15</inkml:trace>
  <inkml:trace contextRef="#ctx0" brushRef="#br1" timeOffset="127002.699">8599 9271 100 0,'-38'20'37'15,"8"15"2"-15,-8-1-3 16,3 15-31-16,-1 5-1 15,10 0-1-15,11-3-2 16,11-8-1-16,22-8-2 16,12-23-9-16,29 1-14 15,-4-30-13-15,23-6 1 16,1-21-3-16,15-5 2 15</inkml:trace>
  <inkml:trace contextRef="#ctx0" brushRef="#br1" timeOffset="127189.7177">9172 8898 106 0,'-37'31'39'0,"7"24"1"16,-8 2-5-16,6 15-32 15,3 4-1-15,1 3-2 16,8 4-3-16,-1-13-8 15,17 11-18-15,-3-21-9 16,7-4 0-16,-1-18 0 16</inkml:trace>
  <inkml:trace contextRef="#ctx0" brushRef="#br1" timeOffset="127429.7417">8795 9262 116 0,'-8'14'42'0,"-4"-4"1"16,16 10-2-16,1-4-37 16,17-12-2-16,13-7-2 15,11-6-2-15,12 2-3 16,1-16-8-16,20 18-11 15,-20-19-8-15,14 13-9 16,-16-7 0-16,0 9-1 16</inkml:trace>
  <inkml:trace contextRef="#ctx0" brushRef="#br1" timeOffset="128585.8573">9567 9342 89 0,'-2'-15'37'0,"-8"-4"-1"15,10 19 2-15,-24-10-33 16,12 21-2-16,-4 11 0 16,1 14 0-16,-7 7 0 15,2 11 1-15,-2 1-1 16,2 2 1-16,1-4-1 15,5-5 0-15,5-11-1 16,4-8 0-16,6-16-1 16,-1-13 0-16,22-7-1 15,-2-18 1-15,3-7-1 16,4-9-1-16,1-9 1 0,1-5 0 15,-3-4-1-15,-2 2 0 16,-2 4 1-16,-5 6-1 16,-2 8 1-16,-3 8-1 15,3 9 1-15,0 9 0 16,3 9 0-16,5 6 0 15,5 4-1-15,6 1 1 16,4 2 1-16,4-3-1 16,-1-2 0-16,0-2 0 15,-5 1 0-15,-7-1 0 16,-9-1 0-16,-8 0 0 15,-12-1 0-15,-7 12 1 16,-9-1-1-16,-9 8 0 16,-6 5 1-16,-4 6 0 0,-1 8-1 15,0 5 2-15,8 2-1 16,2 1 1-16,10-2-1 15,10-4 1-15,15-8-1 16,9-5 0-16,11-13-1 16,10-12 0-16,3-10-2 15,6-9 1-15,-2-10 0 16,-4-9-1-16,-3-5 0 15,-8-3 0-15,-6-3 1 16,-9 1 0-16,-6 1 1 16,-4 10-1-16,-5 4 1 15,0 9 0-15,-4 7 1 16,3 15 0-16,0 0-1 15,0 0 1-15,22 8 0 16,-4 0 0-16,8 3-1 0,5-2 1 16,4 2-1-16,4-1 1 15,-2 2 0-15,-5 3-1 16,-4 5 1-16,-13 4 0 15,-7 4 0-15,-8 4 0 16,-11 1 0-16,-7 3 0 16,-5-5 1-16,1-1-1 15,1-5 1-15,8-7-2 16,13-18 0-16,0 0 0 15,16-8 0-15,17-14-2 16,9-9 2-16,6-4-1 16,6-3 0-16,2 2 0 15,-8 3 1-15,-4 8-1 16,-10 9 2-16,-11 9-1 0,-10 10 1 15,-9 9-1-15,-11 10 0 16,-5 5-1-16,-5 7-1 16,-2-4-5-16,8 11-8 15,-11-17-4-15,23 14-3 16,-14-23-4-16,37 17-3 15,-5-27-3-15,38 5-6 16,13-10 3-16</inkml:trace>
  <inkml:trace contextRef="#ctx0" brushRef="#br1" timeOffset="129059.9047">12044 8855 83 0,'10'-23'38'0,"-11"0"-3"15,1 23 3-15,0 0-34 16,-13 11 0-16,3 18 1 15,0 16-2-15,-5 12 2 16,-2 12-3-16,-3 9 2 16,2 7-2-16,-1-5-1 15,4-3-1-15,6-4-1 16,0-15-6-16,18 3-16 15,-11-31-14-15,14-5-1 16,-12-25-1-16,20 5 1 16</inkml:trace>
  <inkml:trace contextRef="#ctx0" brushRef="#br1" timeOffset="129519.9507">11753 9244 101 0,'-19'0'39'15,"1"0"1"-15,15 13-1 16,7 4-34-16,19-7-3 15,12-4 0-15,18-3 0 16,12-5-1-16,10-6-1 16,10-7 1-16,1-2-1 15,-4-3 0-15,-6 3 0 16,-11 1 0-16,-13 1 1 15,-13 3-1-15,-19 4 1 0,-20 8-1 16,4 10 1-16,-23 6 0 16,-10 9 0-16,-4 9 0 15,-3 7 0-15,1 4-1 16,6 5 1-16,12-5 0 15,12 0 0-15,16-10 0 16,13-11-1-16,18-12 1 16,10-14-1-16,4-10 0 15,1-10 0-15,-5-12 0 16,-10-7-1-16,-12-4 0 15,-15-2 0-15,-17 6 0 16,-17 3-1-16,-10 7-1 16,-9 5 0-16,-1 13-3 15,-4-1-6-15,16 27-8 0,-6-16-4 16,30 22-5-16,3-19-6 15,18 14-3-15,10-10 0 16</inkml:trace>
  <inkml:trace contextRef="#ctx0" brushRef="#br1" timeOffset="130202.0189">13487 8801 83 0,'-13'-13'36'15,"13"13"3"-15,-30 4-2 16,13 8-32-16,-2 4 1 16,5 12-2-16,0 8 1 15,1 11-2-15,-3 7 1 16,4 10-2-16,0 3 0 0,4-3-1 15,3-2 0-15,2-3 0 16,3-10 0-16,1-10 0 16,3-10 0-16,-1-11 0 15,-3-18-1-15,13 7 1 16,-13-7 0-16,9-26 0 15,-4 3-1-15,0-6 1 16,4-5-1-16,-1-1 0 16,3 0 0-16,4 4 0 15,4 3 0-15,2 9 0 16,4 5 0-16,0 6 0 15,3 10 0-15,4 7-1 16,-4 8 1-16,-3 6 0 16,-5 5-1-16,-9 6 1 15,-10 3-1-15,-7 2 1 0,-13 2 0 16,-12-2-1-16,-5-4 0 15,-7-5 0-15,5-3-3 16,-2-14-1-16,16 2-9 16,0-27-7-16,24 12-5 15,11-30-6-15,21 7-5 16,-1-17-2-16,17 8 3 15</inkml:trace>
  <inkml:trace contextRef="#ctx0" brushRef="#br1" timeOffset="130540.0527">13763 9306 97 0,'-4'16'39'0,"-6"-8"1"16,14 6-1-16,-4-14-33 0,19 8-3 16,8-11 0-16,11-3-1 15,7-6-1-15,6-3 1 16,1-5-1-16,-1-2-1 15,-6-1 1-15,-7-1 0 16,-11-1 0-16,-13 4-1 16,-14 3 1-16,-10 5 0 15,-15 9 0-15,-8 5 0 16,-8 7-1-16,-4 9 1 15,-1 11-1-15,0 4 1 16,8 8-1-16,9 2 0 16,15-1-1-16,13-5 0 15,17-2-4-15,15-20-8 16,25 6-7-16,-4-27-6 0,35 7-8 15,-7-17-5-15,21 3-1 16,-5-11 1-16</inkml:trace>
  <inkml:trace contextRef="#ctx0" brushRef="#br1" timeOffset="130923.091">14815 9192 85 0,'4'-21'37'0,"-4"21"0"16,-10-23 1-16,10 23-30 15,-34-6-2-15,12 10-1 16,-9 3-1-16,2 10-1 15,-4 5-1-15,5 4 0 16,4 2 0-16,10 3-1 16,9-1-2-16,9-2-1 15,18-2-3-15,4-18-13 16,26 11-11-16,-6-20-9 0,17-1 0 15,-2-13-1-15,10 2 1 16</inkml:trace>
  <inkml:trace contextRef="#ctx0" brushRef="#br1" timeOffset="131803.179">15218 9127 104 0,'-26'1'39'0,"-13"-1"0"16,5 15 0-16,-5 0-35 15,4 12 0-15,3 3-1 16,5 4-1-16,8 6-1 15,9-2 0-15,8 0 0 16,11-5 0-16,10-5-1 16,7-7 0-16,7-11 0 15,2-10-1-15,3-8 1 0,-1-8-1 16,-3-11 1-16,-2-5-1 15,-6-3 1-15,-4-5 0 16,-3-2-1-16,-4 1 1 16,0 3 0-16,-5 6-1 15,1 5 1-15,-1 6-1 16,-2 10 1-16,-8 11 0 15,10 0 0-15,-10 0 1 16,8 24-1-16,-4-8 0 16,3 0 1-16,6 2 0 15,4-6-1-15,5-2 1 16,9-6 0-16,1 0 0 15,3-4 0-15,-4-3 0 16,0 2 1-16,-6-2-1 0,-3 0 0 16,-10 5-1-16,-12-2 1 15,3 15 0-15,-11-3 0 16,-4 7-1-16,-2 0 1 15,-1 5-1-15,-2 0 0 16,5-5 0-16,3 1 0 16,4-9 1-16,5-11-1 15,11 4 0-15,4-16 0 16,7-6 0-16,0-4 1 15,4-5-1-15,2-6 0 16,-2-1 0-16,-4 2 1 16,0 3-1-16,-7 4 0 15,-4 6 0-15,-4 7 0 0,-7 12 0 16,0 0 1-16,-4 14-2 15,-3 5 2-15,-3 8-1 16,3 0-1-16,2 2 1 16,2 1 0-16,6-7 1 15,5-5-1-15,10-7 0 16,5-9 1-16,6-8-1 15,6-7 2-15,2-9-2 16,3-2 0-16,-2-2 0 16,-1 0 0-16,-7 4 0 15,-4 3 0-15,-8 8 0 16,-6 9 0-16,-12 2 0 15,4 27 0-15,-10 0 0 16,-3 6 0-16,-2 5 0 0,1 7-3 16,1-3-2-16,10 2-5 15,-3-18-7-15,22 8-3 16,-9-30-3-16,26 11-3 15,-11-27 0-15,20 7-1 16,-12-20-5-16,9 0 2 16,-8 0 5-16</inkml:trace>
  <inkml:trace contextRef="#ctx0" brushRef="#br1" timeOffset="132133.212">16386 9244 113 0,'0'0'39'0,"0"0"0"15,28 9 0-15,-9-14-35 16,16-2-1-16,3-2 0 0,9-5-1 15,2-2-1-15,2-1 0 16,-7-5 0-16,-2 0 0 16,-10-3 0-16,-8-1-1 15,-15 1 1-15,-13 5-1 16,-17 2 1-16,-12 9 0 15,-11 10 0-15,-7 9 0 16,-5 11 0-16,0 13 1 16,4 8-2-16,9 6 0 15,16 2 0-15,17-5 0 16,18-2-2-16,12-15-5 15,30 2-9-15,-5-28-5 16,29 5-4-16,-12-33-5 16,23 5-5-16,-9-15-7 15,15-6 3-15,2-6 3 0</inkml:trace>
  <inkml:trace contextRef="#ctx0" brushRef="#br1" timeOffset="132757.2744">17968 8743 93 0,'0'0'37'0,"11"-10"0"16,-4 24 2-16,-9 8-32 16,2 14-3-16,-5 11 1 15,1 9-2-15,-6 11 0 16,1 7-2-16,-1 0 1 15,-1-5-3-15,5-5-1 16,2-12-2-16,12-2-8 16,-5-27-17-16,21-5-9 15,-4-19 1-15,14-7-1 0</inkml:trace>
  <inkml:trace contextRef="#ctx0" brushRef="#br1" timeOffset="132958.2945">18018 8811 114 0,'-18'-7'37'0,"18"7"1"16,0 0-4-16,14 1-34 15,22-3-4-15,10-5 1 16,15 3-4-16,-2-10-4 15,18 10-21-15,-12-6-5 0,0 8 2 16,-15-2-3-16</inkml:trace>
  <inkml:trace contextRef="#ctx0" brushRef="#br1" timeOffset="133157.3143">18004 9098 114 0,'-25'13'39'16,"25"-1"0"-16,13-18-1 15,22-5-37-15,18-4-2 16,12-5-2-16,13 2-6 16,-5-15-16-16,11 12-13 15,-11-5 1-15,0 5-3 0,-13-1 2 16</inkml:trace>
  <inkml:trace contextRef="#ctx0" brushRef="#br1" timeOffset="133432.3419">18970 8710 101 0,'0'0'39'15,"-5"-12"0"-15,5 12 0 16,-16 7-36-16,5 6 1 15,-6 9 0-15,-3 11 0 16,-3 6-1-16,-1 12-1 0,-4 6 0 16,3 5-1-16,0 1 0 15,4 0-3-15,14-3-3 16,3-12-5-16,22 5-15 15,-7-22-13-15,20-1-1 16,-1-20-1-16,12-1 1 16</inkml:trace>
  <inkml:trace contextRef="#ctx0" brushRef="#br1" timeOffset="134843.4829">19164 9081 52 0,'4'-14'34'0,"-2"4"-1"16,-4-5 2-16,2 15-15 15,-9-16-8-15,9 16-3 16,-7-14 0-16,7 14-2 15,0 0-1-15,-11 2-2 0,11-2 0 16,-16 21-1-16,4-3-1 16,2 9 0-16,-4 5-1 15,5 5 0-15,1 5-1 16,5-1 1-16,7-1 0 15,7-6 0-15,13-10-1 16,9-9 0-16,10-14 1 16,5-10-1-16,3-14 1 15,5-7-1-15,-7-6 1 16,-3-1-1-16,-10 2 0 15,-8 3 1-15,-7 7-1 16,-8 7 0-16,-13 18 0 0,0 0 0 16,-12 2 0-1,0 16-1-15,-2 10 0 0,3 3-2 16,5 8-2-16,3-6-4 15,20 11-13-15,-8-20-10 16,24 2-5-16,-1-19-1 16,17-3 0-16</inkml:trace>
  <inkml:trace contextRef="#ctx0" brushRef="#br1" timeOffset="135468.5455">19921 9075 102 0,'-20'-1'37'16,"-8"0"1"-16,5 10-1 15,-12 4-33-15,9 11 0 16,1 3 0-16,6 7-1 0,0 2-1 16,13 2 0-16,6-3-1 15,11-3 0-15,11-8 0 16,6-8-1-16,8-10 0 15,6-9 0-15,0-9-1 16,1-8 1-16,-6-7-1 16,-5-3 0-16,-10-3 1 15,-4 2 0-15,-12 4 0 16,-8 0-1-16,-10 8 2 15,-3 5-1-15,-4 4 0 16,-1 7 1-16,5 2-1 16,1 2 0-16,14-1 0 15,-8 12 0-15,20-3 1 0,4-1-1 16,7 1 1-16,4 3-1 15,0 1 1-15,4 7 0 16,-7 0-1-16,-3 4 1 16,-8 4-1-16,-5 3 1 15,-6 3-1-15,-4 0 0 16,-7-2 0-16,-1-4 0 15,-2-5 0-15,1-4 1 16,2-6-1-16,9-13 0 16,0 0 0-16,5-12 0 15,9-12 1-15,9-6 0 16,1-9-1-16,5-4 1 15,1-2 0-15,0 2 0 16,-4 1 0-16,-3 6 0 0,-7 8-1 16,-6 4-1-16,0 11-2 15,-3 1-1-15,8 9-3 16,-5-8-6-16,19 19-9 15,-13-19-4-15,25 15-7 16,-9-9-4-16,15 5 0 16,-8-7 3-16</inkml:trace>
  <inkml:trace contextRef="#ctx0" brushRef="#br1" timeOffset="135791.5778">20743 9072 115 0,'-10'18'38'0,"-14"1"2"15,10 12-3-15,-7-1-33 16,3 9 0-16,1-2-2 15,4 3-1-15,5 0-2 0,2-7-1 16,8-3-2-16,0-14-1 16,13-2-6-16,-8-24-10 15,22 6-11-15,-13-22-5 16,11 2 2-16,-13-16 18 15,9 6 9-15,-14-14 3 16,-1-1 6-16,-2 6 12 16,-14-11 12-16,4 12 7 15,-11-4 1-15,14 15-19 16,-13-2-6-16,10 14-3 15,-1 5-1-15,5 14-4 16,15 5-12-16,-15-5-20 16,32 21-3-16,-7-9 1 15,8 6-1-15</inkml:trace>
  <inkml:trace contextRef="#ctx0" brushRef="#br1" timeOffset="136197.6184">21152 9029 95 0,'0'0'36'0,"-11"-14"3"16,-6 17-2-16,-20-7-28 15,8 12-1-15,-9 1-2 16,2 11-1-16,-3 2-1 16,6 9 0-16,4 1-1 15,6 5-1-15,13-1 0 16,8-5-1-16,12-5 0 15,14-9 0-15,10-13-1 16,10-14 0-16,10-12 0 0,4-9 0 16,4-8 0-16,-4-8 0 15,-5-5 0-15,-3 0 0 16,-9 1 0-16,-7 5 2 15,-11 4-4-15,-3 11 4 16,-11 7-2-16,-9 24 0 16,0 0 0-16,-9 13 0 15,-9 21 0-15,-4 12-3 16,0 10 3-16,-2 5-5 15,6 9 0-15,-1-11-4 16,19 8-9-16,-8-26-4 16,26 9-5-16,-9-30-3 15,22 2-5-15,-6-25-3 16,11-5 3-16</inkml:trace>
  <inkml:trace contextRef="#ctx0" brushRef="#br1" timeOffset="136543.653">21502 9109 113 0,'-2'11'39'0,"2"-11"0"16,7 20 0-16,7-14-37 16,15 1 0-16,5-4 0 15,9-4 1-15,2-5-2 16,3-2 0-16,-7-6 0 15,-1-3 0-15,-7-3 0 16,-9 0-1-16,-13 0 0 16,-10 1 1-16,-8 4-1 0,-8 6 0 15,-10 6 0-15,-3 11 1 16,-4 7-1-16,-2 9 0 15,2 7 0-15,3 8 1 16,4 4-1-16,7 0-1 16,11 1-1-16,7-10-2 15,15 5-7-15,-5-24-10 16,29 10-5-16,-8-23-10 15,21 0-3-15,2-12-2 16,21-2 2-16</inkml:trace>
  <inkml:trace contextRef="#ctx0" brushRef="#br1" timeOffset="137114.7101">22538 8968 96 0,'0'0'37'15,"-5"-10"3"-15,5 10-3 0,0 0-30 16,-1 25-2 0,-8-2-1-16,2 12-1 0,-8 4-1 15,-3 8-1-15,1 2-2 16,1-1 0-16,2 2-3 15,4-16-3-15,20 3-12 16,-5-23-18-16,28-4 0 16,-1-18-1-16,17-3 0 15</inkml:trace>
  <inkml:trace contextRef="#ctx0" brushRef="#br1" timeOffset="137925.7912">22882 9010 108 0,'-17'5'38'16,"-8"-1"1"-1,9 13-2-15,-5 2-33 0,5 7 0 16,2 3-2-16,6 3 1 16,7 0-1-16,7 2-1 15,8-6 1-15,7-2-1 16,8-7-1-16,-1-9 1 15,6-9-1-15,-4-7-1 16,0-10 1-16,-5-6-1 16,-5-5 1-16,-7-2-1 15,-7-5 1-15,-5 2-1 16,-4 2 1-16,-1 2 0 15,-4 6 0-15,0 5 0 16,1 6 0-16,7 11-1 16,-6-11 1-16,6 11 0 0,15 6 0 15,1 1 1-15,5 0-1 16,6 1 1-16,3 0 0 15,0 0 0-15,-4 0 0 16,2 0 0-16,-8 4 0 16,-5 3 0-16,-8 0 0 15,-7 4 0-15,-6 4-1 16,-7 5 0-16,-2 1 1 15,-3 0-1-15,-1 1 0 16,1-4-1-16,4 1 1 16,5-9 0-16,6-6 0 15,3-12 0-15,16-7 0 16,4-10 0-16,4-10 0 15,3-3 0-15,1-5 0 0,0-1 1 16,-3-3-1-16,-2 5 0 16,-5 5 0-16,-7 6 0 15,-6 10 1-15,-5 13-1 16,0 0 0-16,0 0 1 15,-8 26-1-15,3-2 0 16,3 4 0-16,2 3 0 16,7 0 0-16,1-1 0 15,6-3 0-15,2-6 1 16,4-1-1-16,1-10 0 15,1-6 1-15,-3-10-1 16,1-7 0-16,-1-5 1 16,-6-8-1-16,0-2 0 15,-4-5 0-15,-2 0-1 0,-1 1 0 16,1-3-1-16,1 10-2 15,-3-2-2-15,7 14-4 16,-11-9-9-16,17 25-2 16,-19-15-5-16,21 19-1 15,-20-7-4-15,22 1-6 16,-6-1 2-16,11-2 4 15</inkml:trace>
  <inkml:trace contextRef="#ctx0" brushRef="#br1" timeOffset="138270.8256">23957 8910 114 0,'-18'-10'40'16,"3"16"0"-16,-14-3-2 16,1 11-34-16,1 3 0 0,-1 9-1 15,1 3-1-15,6 2 0 16,6 1-1-16,7-1 1 15,12-3-2-15,6-4 0 16,9-8 0-16,8-5-1 16,8-7 1-16,0-6-1 15,0 0 1-15,-2-5-1 16,-7 1 0-16,-5 1 1 15,-10 6-1-15,-11-1 1 16,-9 22-1-16,-12 3 0 16,-4 2-1-16,-8 7 0 15,2 4-3-15,-11-1-2 16,10 10-8-16,-13-17-5 15,18 13-6-15,-17-23-4 0,17 9-8 16,-9-10 1-16,5 0 1 16</inkml:trace>
  <inkml:trace contextRef="#ctx0" brushRef="#br1" timeOffset="138584.8571">22636 9660 121 0,'0'0'40'0,"13"0"2"16,34-6-2-16,29-11-37 16,9 1-1-16,20-5-1 15,8 3 1-15,-3 1-2 0,0 6 1 16,-6 0-1-16,-13 7 0 15,-10 2 0-15,-9-2 0 16,-12 2-1-16,-4-3-1 16,-9 1 0-16,-4-6-3 15,-8 3 0-15,-7-6-4 16,0 10-9-16,-24-15-6 15,11 18-5-15,-24-17-9 16,9 17-1-16,-25-17 1 16,9 9 1-16</inkml:trace>
  <inkml:trace contextRef="#ctx0" brushRef="#br1" timeOffset="139952.9939">17252 9811 92 0,'-1'-22'35'0,"-2"7"0"16,-7-7-2-16,10 22-30 16,-23-13 1-16,10 22 1 15,-8 8-1-15,3 19 0 0,-9 12 0 16,-1 17-1-16,-4 10-2 15,3 10 1-15,4 4-2 16,8-1 0-16,11-3-3 16,11-15-1-16,20-7-8 15,6-30-18-15,33-8-7 16,2-25 0-16,18-10-2 15</inkml:trace>
  <inkml:trace contextRef="#ctx0" brushRef="#br1" timeOffset="140164.015">17784 9998 81 0,'-25'3'37'16,"6"20"-1"-16,-8 4 2 0,7 22-21 15,-2 1-14-15,5 11 1 16,3 4-4-16,3-1 0 15,7 0-3-15,0-9-2 16,16 3-13-16,-7-25-17 16,13-5-1-16,-3-21-2 15,9-11 1-15</inkml:trace>
  <inkml:trace contextRef="#ctx0" brushRef="#br1" timeOffset="140371.0357">17669 10073 118 0,'-13'-6'39'16,"13"6"1"-16,20-7-4 16,11 2-35-16,17-4-3 15,4-6-3-15,18 12-13 16,-11-16-18-16,4 12-3 15,-16-5 1-15,-5 14-2 16</inkml:trace>
  <inkml:trace contextRef="#ctx0" brushRef="#br1" timeOffset="140548.0533">17631 10368 111 0,'7'13'40'0,"9"-19"1"16,21-2-3-16,10-14-36 0,10-6-5 15,9 3-3-15,-7-13-16 16,11 14-14-16,-15-4-2 16,0 12 0-16,-16-2-1 15</inkml:trace>
  <inkml:trace contextRef="#ctx0" brushRef="#br1" timeOffset="140833.0819">18506 10060 107 0,'0'0'38'0,"3"-15"0"16,11 7-1-16,3-1-35 16,11-3-2-16,9 2-1 15,0 3-2-15,3 8-4 16,-7-9-15-16,11 14-15 15,-10-6 0-15,5 6-1 16,-9-11 1-16</inkml:trace>
  <inkml:trace contextRef="#ctx0" brushRef="#br1" timeOffset="141172.1158">18938 9667 91 0,'2'11'40'0,"15"2"-1"15,-2-5 0-15,13 12-22 16,-3 0-12-16,5 15 0 15,-5 3-1-15,-6 12-1 16,-7 6-1-16,-5 9 0 16,-13 3-1-16,-8 2 0 0,-9 3-2 15,-6-3 1-15,-6-4-3 16,-3-7 1-16,2-6-4 15,-3-16-9-15,20 5-16 16,-10-19-9-16,18-1 0 16,-2-18-1-16,13-4 1 15</inkml:trace>
  <inkml:trace contextRef="#ctx0" brushRef="#br2" timeOffset="150179.0164">1116 10926 63 0,'8'-14'32'16,"-2"2"0"-16,-6 12 0 15,0 0-25-15,8 13 1 0,-15 6-1 16,9 17-1-16,-13 3-1 15,5 13-3-15,-3 3 0 16,1 10-1-16,-4 3-1 16,4 0-2-16,1 0-3 15,-4-18-11-15,14 5-18 16,-4-20 0-16,10-7-2 15,-9-28 1-15</inkml:trace>
  <inkml:trace contextRef="#ctx0" brushRef="#br2" timeOffset="150710.0694">811 10891 73 0,'-41'0'37'0,"19"10"1"16,6-11 0-16,16 1-11 15,29 2-24-15,10-11-1 16,18-9 0-16,9 0 1 16,9-4-1-16,1 4 0 15,5-3-2-15,-7 6 1 16,-8 4-1-16,-9 9 0 15,-15 8 0-15,-8 7 1 16,-10 8-2-16,-5 9 1 16,-11 8 1-16,-7 10-1 15,-4 5 0-15,-8 4-2 16,-3 6 3-16,0 1-3 0,-3 0 3 15,2-4-3-15,0-5 3 16,6-10-3-16,5-10 2 16,6-10 1-16,8-12-2 15,0-12 1-15,9-13 0 16,2-7 1-16,5-10-2 15,-1-3 2-15,1-2 0 16,-1 2-1-16,-6 4 0 16,0 5 1-16,-7 8-1 15,-1 11 0-15,-11 4 0 16,9 19 0-16,-4 3-1 15,-4 5-1-15,4 1 0 16,0 2-1-16,5 3-1 16,0-11-3-16,14 4-7 15,-10-19-22-15,20 1 0 0,-6-19 1 16,11 0-2-16</inkml:trace>
  <inkml:trace contextRef="#ctx0" brushRef="#br2" timeOffset="150908.0893">1998 11176 82 0,'-23'11'37'0,"17"18"-2"16,-10-2 1-16,8 16-28 16,-6 0-2-16,7 6-2 15,2-2-2-15,4-3-1 16,6-2-3-16,2-13-1 0,9-2-11 15,-6-27-22-15,15-6 0 16,-7-21-2-16,11-3 0 16</inkml:trace>
  <inkml:trace contextRef="#ctx0" brushRef="#br2" timeOffset="151349.1334">1991 10901 100 0,'-13'-8'31'16,"13"8"-2"-16,27 11-10 15,-5-9-46-15,24 10-5 16,1-10 2-16,19 9 10 16,-6-14 10-16,9 8 6 15,-4 1 5-15,-13-7 9 0,2 13 17 16,-24-7 4-16,-5 9 0 15,-25-14-10-15,-4 29-8 16,-21-14-5-16,0 10-3 16,-9-2-1-16,4 5-2 15,-1-5 0-15,8 2-2 16,5-2 2-16,16-2-1 15,7-4 0-15,18-5-2 16,10-3 2-16,8 0 0 16,5 0 0-16,-1 3 0 15,-1 1 0-15,-7 5 1 16,-9 5-1-16,-17 6 0 15,-12 3 0-15,-18 5 0 16,-9 1-1-16,-9-2 1 0,-3-3-2 16,-1-5-2-16,5-3-3 15,-1-20-16-15,20 5-15 16,3-19-1-16,14 9-3 15,15-34 1-15</inkml:trace>
  <inkml:trace contextRef="#ctx0" brushRef="#br2" timeOffset="152070.2055">3617 11162 54 0,'14'-11'37'15,"-14"-5"-1"-15,0 16 2 16,-17-19-16-16,-2 23-13 16,-11 2-3-16,-3 7-2 0,-10 7 0 15,-1 8-1-15,-1 6 0 16,3 4-2-16,5 0 1 15,9 2 0-15,9-7 0 16,15-4-1-16,12-10 0 16,10-7 0-16,13-13-1 15,2-12 0-15,9-9 0 16,2-4 1-16,0-9-1 15,-4-3 0-15,-4-2 0 16,-3 1 0-16,-8 2 0 16,-2 8 2-16,-7 5-2 15,-6 9 1-15,-10 15-2 16,13 1 1-16,-9 19 0 0,-4 13 0 15,-4 14 0-15,-4 13-2 16,-3 14 2-16,1 7 1 16,-6 5-1-16,-2 2 2 15,-3-4-1-15,0-5-2 16,-2-7 2-16,-1-12-1 15,0-13 1-15,-5-10-3 16,0-16 2-16,-3-14-3 16,0-11 1-16,4-13-1 15,4-13-1-15,4-12-1 16,14-4-5-16,-1-23-12 15,25 10-16-15,-2-11 3 16,22 8-4-16,-1-7 4 16</inkml:trace>
  <inkml:trace contextRef="#ctx0" brushRef="#br2" timeOffset="152298.2283">4039 11149 99 0,'0'0'39'15,"19"-3"1"-15,-19 3-1 16,-17 12-34-16,5 3-2 15,-1 6-2-15,-6 7 0 16,0 8 0-16,0 5-1 16,-1 1 0-16,5 3-2 15,5-6-1-15,10-4-3 16,3-20-8-16,24 1-24 15,-5-24 0-15,14-3-1 16,-4-19 0-16</inkml:trace>
  <inkml:trace contextRef="#ctx0" brushRef="#br2" timeOffset="152629.2614">4207 11059 106 0,'0'0'40'16,"-2"-11"1"-16,6 22-1 15,-4-11-36-15,5 20-2 16,0-3 0-16,0 3-2 15,1 6 1-15,2 6-1 16,-3 3 1-16,0 3-1 16,-1 2 0-16,1-2 1 15,-3-3-1-15,2-5 0 16,0-5 0-16,4-9 0 15,-8-16 0-15,24-1 0 0,-9-16 0 16,5-10 0-16,2-4 0 16,0-9-1-16,4-2 0 15,-4-5-2-15,1 1-1 16,-7-2-1-16,7 15-6 15,-13-10-10-15,14 21-14 16,-15-3-2-16,9 16-1 16,-10-3 2-16</inkml:trace>
  <inkml:trace contextRef="#ctx0" brushRef="#br2" timeOffset="152973.2958">4631 11198 82 0,'0'12'39'0,"13"4"-1"16,-13-16 1-16,33 5-31 15,-8-11-3-15,12 0-1 16,2-7-1-16,3-1-1 16,1-3-1-16,-5 1 0 15,-7-1 0-15,-9 1 0 16,-11 1-1-16,-11 15 3 15,-11-17-2-15,-11 16 1 16,-7 4-1-16,-4 4 0 16,-8 5-1-16,1 9 1 15,0 4 0-15,5 6-1 16,4 5 0-16,9 2 0 15,11 0-1-15,8-4 1 16,14-3-3-16,7-12-2 0,17 8-10 16,-7-28-12-16,24 5-13 15,-10-20 1-15,18 4-2 16,-2-11 1-16</inkml:trace>
  <inkml:trace contextRef="#ctx0" brushRef="#br2" timeOffset="153430.3414">5406 11082 68 0,'-28'6'39'0,"0"7"-2"16,-12-1 2-16,3 11-22 16,2-6-13-16,6 1-1 15,2-3-1-15,13 0-1 16,14-15 1-16,12 13-2 15,9-10 0-15,10-4 1 16,5-2 0-16,6 1 0 16,-3 0 0-16,-2 3 1 15,-5 1 0-15,-12 6 0 0,-10 4 0 16,-8 1 0-16,-10 7-1 15,-12 2 0-15,-3 2-1 16,-5 0 0-16,2 2-2 16,-2-5-1-16,9 4-5 15,-4-17-14-15,21 10-17 16,2-18 1-16,0 0-3 15,10-6 2-15</inkml:trace>
  <inkml:trace contextRef="#ctx0" brushRef="#br2" timeOffset="153801.3786">6203 11100 86 0,'0'0'39'0,"18"0"-2"15,-18 0 0-15,0 22-33 16,-8 2 0-16,0 10-2 15,-4 3 0-15,-5 8-1 0,1-2-1 16,1-1-1-16,5-4-4 16,0-16-8-16,20-5-24 15,-10-17 0-15,34-17-2 16,-9-17 2-16</inkml:trace>
  <inkml:trace contextRef="#ctx0" brushRef="#br2" timeOffset="153958.3942">6180 10826 98 0,'-25'2'37'0,"5"-2"0"16,20 0-3-16,-3 12-42 0,22-20-27 15,19-2 0-15,5-12-2 16,15 3-1-16</inkml:trace>
  <inkml:trace contextRef="#ctx0" brushRef="#br2" timeOffset="154183.4168">6786 10559 103 0,'-20'41'39'0,"11"14"0"15,-9-1-1-15,0 11-36 16,6 3 0-16,3 5-2 15,0 0 0-15,-3 1-2 0,3-2-1 16,-4-12-5-16,8 5-16 16,-9-23-16-16,11-4 2 15,-6-23-1-15,9-15 0 16</inkml:trace>
  <inkml:trace contextRef="#ctx0" brushRef="#br2" timeOffset="154356.434">6561 11043 106 0,'-9'-15'42'15,"9"15"0"-15,0 0-1 16,27-4-33-16,1-1-6 16,13-4-2-16,13 0-4 15,4-12-8-15,23 11-23 0,-9-13-5 16,10 9-1-16,-4-8 0 15</inkml:trace>
  <inkml:trace contextRef="#ctx0" brushRef="#br2" timeOffset="154866.4851">8044 10706 79 0,'0'0'35'16,"-3"30"0"-16,-6 9 0 15,-12 7-30-15,3 9-2 16,-5 5-1-16,9 3-2 15,3-4-2-15,7-11-5 16,17 2-23-16,0-22-5 16,18-5-2-16,8-19 1 15</inkml:trace>
  <inkml:trace contextRef="#ctx0" brushRef="#br2" timeOffset="155197.5182">8603 10705 91 0,'-18'-1'38'0,"-17"9"-1"15,2 19 2-15,-11 11-32 16,12 10-2-16,2 5-1 16,10 4-2-16,9-4 1 15,15-3-2-15,17-9 0 16,16-9-1-16,13-15 1 15,13-16-2-15,5-15 2 16,5-10 1-16,-3-15-1 16,-3-5 0-16,-15-9-1 15,-13-2 2-15,-17 0-3 16,-18 6 2-16,-16 1-3 15,-18 12 0-15,-8 8-1 16,-12 11 0-16,1 13-2 16,-4 5-4-16,17 24-20 0,-1-7-9 15,18 14 1-15,12-4-3 16</inkml:trace>
  <inkml:trace contextRef="#ctx0" brushRef="#br2" timeOffset="162858.2842">9451 10889 78 0,'-10'0'40'16,"-5"-1"-3"-16,15 1 1 16,-18 13-25-16,18-13-9 15,0 19-1-15,13-9-1 16,7-4 0-16,9-1 0 15,7-6 0-15,6-5-1 0,7-7 1 16,1-4-1-16,0-2 1 16,-7-2-1-16,-9-1 0 15,-6 2-1-15,-14 4 0 16,-12 2 0-16,-12 4 0 15,-12 5 0-15,-8 6 1 16,-6 5-2-16,-9 6 1 16,-3 0 0-16,0 8 1 15,-2 4 0-15,6 2 0 16,5 2 0-16,11 2-1 15,7 2 1-15,13-4 0 16,13-2-3-16,20-2 1 16,12-10-2-16,20-6-2 0,9-16-4 15,29 0-20-15,-6-21-11 16,10-2 1-16,-1-18 1 15</inkml:trace>
  <inkml:trace contextRef="#ctx0" brushRef="#br2" timeOffset="163061.3044">10335 10397 94 0,'-14'11'37'16,"-6"9"0"-16,10 18 1 15,-4 6-34-15,4 15 1 16,-4 9-3-16,1 7-1 15,-1 5-3-15,-6 0-3 16,11 4-10-16,-8-14-24 0,13-4 1 16,-2-19-2-16,17-10 1 15</inkml:trace>
  <inkml:trace contextRef="#ctx0" brushRef="#br2" timeOffset="163450.3433">10443 10978 96 0,'-7'13'37'16,"13"3"2"-16,-6-16-2 15,34 6-34-15,0-8-1 16,13-2 0-16,6-8 0 0,3-2 0 15,1-3-1-15,-3-4 0 16,-6-1 1-16,-6-1-1 16,-18 1 0-16,-9 1 0 15,-15 1 0-15,-9 5 0 16,-13 6 0-16,-11 6 0 15,-10 8-1-15,-6 8 1 16,-5 10 0-16,3 4 0 16,3 9-1-16,7 1 0 15,10 2 0-15,15-2-2 16,11-2 1-16,19-9-3 15,17-3 0-15,10-12-5 16,23 4-9-16,-7-22-19 16,20 1-2-16,-5-16-3 0,8 3 4 15</inkml:trace>
  <inkml:trace contextRef="#ctx0" brushRef="#br2" timeOffset="163654.3638">11219 10822 99 0,'-24'10'38'0,"-15"1"1"16,7 19-8-16,-6-6-23 15,8 11-2-15,4-3-2 16,13 4-3-16,9-7 0 16,14-4-2-16,17-6 0 15,12-14-5-15,22-2-4 16,4-26-19-16,22-1-10 15,2-15 1-15,10-3-2 16,-6-16 2-16</inkml:trace>
  <inkml:trace contextRef="#ctx0" brushRef="#br2" timeOffset="163835.3818">11866 10517 106 0,'-39'67'38'15,"-7"-2"2"-15,11 9-4 16,1-4-36-16,7 0-1 15,6-5-1-15,1-9-6 16,15 0-24-16,-6-15-8 16,6-5 1-16,-3-14-2 0</inkml:trace>
  <inkml:trace contextRef="#ctx0" brushRef="#br2" timeOffset="164935.4919">11517 10865 104 0,'18'-5'39'16,"9"10"2"-16,-3-9-2 16,20 3-35-16,-1-4-1 15,7-1-1-15,-3 0 0 16,2 1 0-16,-9 0-1 15,-1 1 1-15,-12 3-1 16,-6 3 0-16,-8 3 0 0,-13-5 0 16,5 20 0-1,-13-7-1-15,-6 6 1 0,-3 3-1 16,-5 5 0-16,-3 2-1 15,1 6 0-15,-1 1 0 16,1 1 0-16,5-2 0 16,2-1 0-16,9-8 0 15,3-5 0-15,8-9 1 16,-3-12 0-16,23-9 0 15,-2-10-1-15,2-8 1 16,1-7 1-16,-1-5 0 16,-2-5 0-16,0-1 0 15,-5 4 0-15,-2 4 0 16,-3 6-1-16,-2 7 2 0,-1 6-2 15,2 7 0-15,4 9 0 16,1 5 0-16,4 6 1 16,8 0-1-16,-2 3 0 15,6-1 0-15,-2-3 0 16,0-1 0-16,-3-3 1 15,-3-1-1-15,-7-2 0 16,-16-1 0-16,11-4 0 16,-11 4 0-16,-17-2 0 15,0 4 0-15,-5 3 0 16,-4 5 0-16,-1 9 1 15,-1 4-1-15,3 3 0 16,3 6-1-16,10-1 1 16,6 0-2-16,7-5 2 15,10-4-1-15,8-4 0 0,9-10-1 16,6-8 1-16,-2-8 0 15,5-7 1-15,-3-5 1 16,-1-7-2-16,-8-4 3 16,-5 1-2-16,-2-2 1 15,-7 2-1-15,-4 4 2 16,-4 4-2-16,-2 5 0 15,-1 17 1-15,0-12-1 16,0 12 0-16,0 0 1 16,14 17-1-16,-1-7 1 15,4 2-1-15,7 0 2 16,3-2-2-16,3-1 1 15,0-2 0-15,-2 1 0 16,-5 0 0-16,-7 4-1 0,-5 0 0 16,-10 5-2-16,-8 1 2 15,-7 4-1-15,-6 1 0 16,-1-2 0-16,3 1 0 15,3-6 0-15,3-4 0 16,12-12 1-16,0 0 0 16,27-8 0-16,4-10 0 15,10-9 2-15,6-1-1 16,5-6 0-16,3 0 1 15,-4 4-1-15,-5 4 0 16,-8 10 2-16,-12 6-3 16,-10 12 0-16,-14 8 0 15,-9 11 0-15,-6 5-3 16,-5 1 0-16,5 4-3 0,-5-8-4 15,19 9-5-15,-6-22-7 16,31 8-11-16,-6-20-8 16,18 1-1-16,1-15 1 15</inkml:trace>
  <inkml:trace contextRef="#ctx0" brushRef="#br2" timeOffset="165247.5231">13275 10810 96 0,'-13'-13'39'0,"-1"15"2"16,-11 3-2-16,2 13-28 15,-6 1-8-15,4 5 1 16,7 0-2-16,7 2 1 0,9-6-1 16,10-5-1-16,10-5 0 15,11-5 0-15,4-5-1 16,2-2 1-16,0 0-1 15,-6-2 1-15,-6 5-1 16,-8 7 0-16,-12 7 0 16,-15 8-1-16,-13 6 1 15,-4 5-1-15,-4 3 0 16,-3 1-3-16,5 1-2 15,-7-13-7-15,23 8-5 16,-8-26-11-16,24 2-13 16,-1-10 0-16,24-22-1 15,-2-5 2-15</inkml:trace>
  <inkml:trace contextRef="#ctx0" brushRef="#br2" timeOffset="183712.3693">13657 11172 78 0,'14'3'39'0,"-14"-3"0"16,-6 32 0-16,-11-6-34 15,-2 13-1-15,-7 3-2 16,-2 3-3-16,8 8-11 15,-3-19-26-15,22-3 0 16,1-31-1-16,34 8 0 16</inkml:trace>
  <inkml:trace contextRef="#ctx0" brushRef="#br2" timeOffset="184621.4603">14139 10908 69 0,'0'0'35'0,"1"-12"1"16,-1 12 1-16,0 0-29 15,-11-6-2-15,7 17-1 16,-6-1 0-16,2 10-2 16,-4 2-1-16,3 5-2 15,0 4 1-15,3 1-1 16,2-1 1-16,8-4-2 16,4-2 1-16,6-7 0 15,7-5 0-15,5-8 0 16,6-5 1-16,1-6-1 15,5-8 0-15,0-5 0 16,-1-4 0-16,-5-1 2 16,-3 0-1-16,-7 1 1 15,-3 2-2-15,-7 6 2 0,-12 15-1 16,10-14 1-16,-10 14-3 15,-9 15-1-15,5 0 1 16,-3 6-1-16,0 2 2 16,2 2-2-16,4 1 1 15,3-2 0-15,7-6 2 16,2-4 0-16,5-7 0 15,6-6 0-15,3-8 0 16,-1-4 0-16,3-8 0 16,-5-4 0-16,-4-2 0 15,0-4 1-15,-8 0-3 16,-4 0-1-16,0 6-3 15,-8-4-7-15,9 14-23 0,-9-2-1 16,2 15-2-16,10-12-1 16</inkml:trace>
  <inkml:trace contextRef="#ctx0" brushRef="#br2" timeOffset="184846.4828">14957 10924 97 0,'-9'22'38'15,"-11"-3"0"-15,4 12-2 16,0-2-34-16,-5 5-1 16,0-3 0-16,6 0-1 15,2-5-1-15,5-5-2 0,10-6-2 16,-2-15-19-16,23-8-15 15,0-11 2-15,10-3-3 16,-2-18 1-16</inkml:trace>
  <inkml:trace contextRef="#ctx0" brushRef="#br2" timeOffset="184989.4971">14896 10578 98 0,'-28'-8'36'15,"10"4"-2"-15,18 4-8 16,0 0-61-16,13-2-1 15,14-6 1-15,12 2-3 16</inkml:trace>
  <inkml:trace contextRef="#ctx0" brushRef="#br2" timeOffset="185199.5181">15345 10522 100 0,'-12'32'39'16,"-10"0"0"-16,4 13-1 15,-4 2-35-15,2 10 0 16,-3 5-2-16,2 4-1 15,-2 1-1-15,5-2 0 16,2-5-2-16,3-9-3 16,13-1-9-16,-5-22-24 15,19-7 0-15,-14-21 0 16,31 0 0-16</inkml:trace>
  <inkml:trace contextRef="#ctx0" brushRef="#br2" timeOffset="185379.5361">15174 10923 99 0,'-17'4'39'0,"2"-1"1"16,14 7-2-16,1-10-33 16,20 3-4-16,10-5-1 15,9-7-4-15,15 5-7 16,-6-16-26-16,17-1-2 15,-5-14 1-15,9 1-1 16</inkml:trace>
  <inkml:trace contextRef="#ctx0" brushRef="#br2" timeOffset="185702.5684">15785 10608 101 0,'-25'54'39'16,"-11"-1"2"-16,7 14-3 15,-2-5-35-15,2 3 0 16,2-5-1-16,5-8-2 15,8-10 1-15,6-7-2 16,6-10 1-16,6-11-1 16,6-9 1-16,9-11 1 15,1-6-1-15,5-6 1 16,1-4 0-16,3 0 1 15,-2-1 0-15,-3 3 1 0,-1 4-1 16,-3 7 0-16,-6 7-2 16,-3 6-1-16,-1 9-2 15,-6 2-2-15,7 10-4 16,-11-7-14-16,19 12-17 15,-9-10-2-15,16 4 0 16,1-12 2-16</inkml:trace>
  <inkml:trace contextRef="#ctx0" brushRef="#br2" timeOffset="186244.6226">16858 10983 83 0,'0'-17'40'0,"0"17"-1"16,-20-24-1-16,2 20-30 15,-12 0-3-15,-6 11-1 16,-8 5-2-16,0 4-2 0,-7 4 2 16,7 6-2-16,1-1 1 15,10 3-1-15,10 0 0 16,14-7 0-16,14-3 0 15,13-10 1-15,18-6-1 16,10-6 1-16,10-8-2 16,1-4 1-16,-1-5 2 15,-2-1-2-15,-8 0 1 16,-9 5 1-16,-11 1 0 15,-8 7-1-15,-18 9 1 16,13-3-2-16,-13 3-1 16,-7 19 1-16,5-1-3 15,-6 0-1-15,6 7-3 16,-7-12-17-16,18 12-16 15,-4-10 1-15,12 2-2 0,4-11 1 16</inkml:trace>
  <inkml:trace contextRef="#ctx0" brushRef="#br2" timeOffset="186792.6774">17801 10972 58 0,'14'-7'42'0,"-14"7"-3"16,10-9 3-16,-10 9-18 15,0 0-18-15,-19 16-3 16,8 5-1-16,-6 3-1 15,-2 5-1-15,-2 2 1 16,2 3-1-16,-3-4 0 16,7-2 1-16,2-6 0 15,8-3 0-15,5-9 0 16,0-10 0-16,22-4 0 15,-2-9-1-15,3-8 1 16,5-5-1-16,1-4 2 0,0-2 2 16,1 0-2-16,-5 2 1 15,-3 6-1-15,-1 5 0 16,-6 7 0-16,-4 7 0 15,-11 5-3-15,10 17-1 16,-11 3 0-16,-1 3 0 16,-1 6-1-16,-1 1-1 15,3 2-2-15,-2-5-2 16,15 7-12-16,-14-19-15 15,20 2-4-15,-3-15-1 16,15-2 1-16</inkml:trace>
  <inkml:trace contextRef="#ctx0" brushRef="#br2" timeOffset="187152.7134">18230 11004 104 0,'-10'21'37'0,"-2"-5"1"16,12 5-1-16,3-6-36 15,11-6 0-15,9-4 1 16,11-4 0-16,9-5-1 16,3-6-1-16,6-4 1 15,-5-1 2-15,-3-3-2 16,-6-2 1-16,-11 2 0 15,-13 0 0-15,-13 3-1 16,-10 3 1-16,-11 6-1 0,-10 5 0 16,-4 9-1-16,-6 3-2 15,0 6 2-15,1 5-2 16,5 4 2-16,9 2-2 15,11 1 1-15,10-3-2 16,14-2 0-16,11-5-4 16,20 6-9-16,-4-19-16 15,21 3-9-15,-3-14 2 16,12 1-3-16</inkml:trace>
  <inkml:trace contextRef="#ctx0" brushRef="#br2" timeOffset="187641.7623">19004 10888 109 0,'-42'1'40'16,"0"12"0"-16,-7 0-1 16,6 14-35-16,-2-4-3 15,8 7-1-15,6 0 1 16,7 3-2-16,7-7 1 15,13-1-1-15,12-6 1 16,9-9 0-16,12-5 0 16,9-7 0-16,6-5 0 15,3-8 0-15,3-6 1 16,-5-2 1-16,-2-6-1 15,-6 1 1-15,-5-1-1 16,-8 2 1-16,-5 3-1 0,-4 3 1 16,-8 8-2-16,-7 13 0 15,0 0 0-15,-2 14-1 16,-9 13 0-16,-3 13-1 15,-9 13 0-15,-1 15 1 16,-9 12-1-16,-4 6 1 16,-3 6-1-16,-5-2 3 15,-2-3 0-15,2-5 1 16,0-16-1-16,2-10-2 15,3-18 2-15,1-10-2 16,3-17 2-16,2-10-3 16,3-12 0-16,4-15-4 15,8-1-4-15,-3-28-12 16,23 1-17-16,-3-18 0 15,16 0-3-15,3-7 0 0</inkml:trace>
  <inkml:trace contextRef="#ctx0" brushRef="#br2" timeOffset="188249.823">19708 11058 80 0,'1'-13'37'0,"-1"13"1"16,-5-29-3-16,1 16-28 15,-12-3-2-15,-3 6 2 16,-8-3-1-16,-3 10 1 16,-11 3-2-16,-1 10-2 15,-5 6 0-15,0 11-2 16,3 4 0-16,2 5-1 15,7 0 0-15,9-1-1 16,14-5 0-16,13-6 1 16,13-10 0-16,19-10 1 0,14-11 0 15,13-9-1-15,9-9 1 16,2-6-1-16,1-5 2 15,-9 1 0-15,-8-1-1 16,-12 6 1-16,-15 3-1 16,-12 9 1-16,-11 8-2 15,-5 10 2-15,-19 11-4 16,6 9 0-16,-6 9 1 15,-1 3-1-15,4 8 0 16,2 1-2-16,11-1-1 16,4-11-5-16,21 3-13 15,-7-24-9-15,27-3-8 16,2-21 0-16,15-6-2 15</inkml:trace>
  <inkml:trace contextRef="#ctx0" brushRef="#br2" timeOffset="188452.8433">20498 10506 107 0,'-27'37'40'0,"0"19"1"15,-13 1-2-15,5 14-34 16,-4 1-6-16,-3 2-1 15,7-1-2-15,0-10-5 16,17 1-28-16,-6-15-4 16,13-2 2-16,-3-19-2 15</inkml:trace>
  <inkml:trace contextRef="#ctx0" brushRef="#br2" timeOffset="188797.8779">20033 10932 113 0,'-16'3'45'0,"-4"0"-4"16,19 8 0-16,1-11-37 16,28 7-3-16,11-6 0 15,17-2-1-15,15-4 0 16,3-1 1-16,6-5-1 15,1 1 0-15,-9 1 0 16,-11 0 0-16,-14 5 0 16,-8 2 0-16,-20 5 1 0,-19-3-1 15,5 22 1-15,-17 0-1 16,-3 2 0-16,-7 5-2 15,3 0 1-15,-5 1-2 16,11 1 0-16,1-8-5 16,13 1-5-16,-1-24-12 15,24 12-15-15,-4-20 0 16,21-3-2-16,-4-14 1 15</inkml:trace>
  <inkml:trace contextRef="#ctx0" brushRef="#br2" timeOffset="189158.914">20876 10742 117 0,'-15'5'40'0,"-5"-2"0"16,13 12 0-16,2-5-38 16,8 3 0-16,8 1-1 15,4 2 1-15,2-1-1 16,2 3 0-16,-3 2 0 15,-3 4 0-15,-7 4 0 16,-8 0-2-16,-3 1 1 16,-5 4 0-16,-4-5 0 15,4-1-1-15,-3-3 2 16,8-7-2-16,6-4 1 15,9-7 1-15,10-7-1 16,5-6 1-16,5-5 0 16,6-5-1-16,0-4 0 0,-1-4 1 15,-3-3-2-15,-1-2-1 16,-5 0-4-16,-7-3-4 15,12 13-14-15,-24-13-6 16,17 17-12-16,-14-3 1 16,7 11 0-16,-17 8 2 15</inkml:trace>
  <inkml:trace contextRef="#ctx0" brushRef="#br2" timeOffset="189511.9493">21275 10940 88 0,'0'0'39'0,"-6"14"1"16,6-14 0-16,12 8-16 15,5-9-20-15,12 0-1 0,7-2-1 16,9 1 0-16,6-2-1 16,2-2 0-16,3-3 0 15,-4 0-1-15,-9-5 1 16,-11 1 0-16,-10-1-1 15,-11 0 0-15,-15 1 1 16,-13 4-1-16,-11 3 1 16,-11 7 0-16,-10 7 0 15,-2 9 0-15,-4 8 2 16,5 4-5-16,6 4 2 15,9 1-1-15,15 0 0 16,16-6-2-16,21-3 1 16,13-6-5-16,25-4-4 15,0-18-7-15,32 10-11 0,-12-19-13 16,17-4 1-16,-7-9-1 15,10-5 1-15</inkml:trace>
  <inkml:trace contextRef="#ctx0" brushRef="#br2" timeOffset="190090.0071">22689 10915 61 0,'18'-17'39'16,"-7"-1"-4"-16,-1 6 2 15,-14-1-19-15,4 13-10 16,-24-4 1-16,6 14-1 15,-14 3-2-15,3 10-1 16,-5 1-1-16,8 5-3 16,0 1 1-16,9 3-2 15,8-5 0-15,12-2-1 16,18-5-1-16,10-11-2 15,16-3-3-15,-1-20-20 16,27 5-12-16,-2-18-2 16,12-2 2-16,-5-14 1 0</inkml:trace>
  <inkml:trace contextRef="#ctx0" brushRef="#br2" timeOffset="190465.0446">23344 10453 102 0,'-30'36'40'15,"2"19"0"-15,-9 2-1 16,8 5-29-16,-7 4-7 16,6 4 0-16,2-5-2 15,0-5 0-15,5-9 0 16,5-9-2-16,7-10 1 15,8-7-1-15,10-13 0 0,7-12 0 16,6-11 1-16,9-8 2 16,5-4-2-16,3-6 2 15,0 0-1-15,1 2 0 16,-8 0 0-16,-3 8 1 15,-10 8-2-15,-3 9 1 16,-14 2-1-16,8 23 0 16,-11 1-1-16,-2 2-2 15,5 6-1-15,3-4-3 16,12 3-3-16,-6-14-17 15,27 4-13-15,-1-16 0 16,18-1 0-16,-3-12 2 16</inkml:trace>
  <inkml:trace contextRef="#ctx0" brushRef="#br2" timeOffset="191585.1565">23806 10865 101 0,'-18'-4'38'0,"-16"2"1"15,4 13-1-15,-14-1-30 16,11 11-3-16,-1 1-3 15,6 5 1-15,2 1-2 16,7 0-1-16,9-3 1 16,10-4-2-16,11-5 1 15,10-9-1-15,6-3 1 16,5-7-2-16,2-9 3 15,1-5 1-15,1-1-2 0,-7-3 2 16,-2-1-1 0,-11-1 0-16,-3 3 0 0,-4 3 1 15,-8 6-2-15,-1 11 0 16,0 0 1-16,-10-6-1 15,-3 15 0-15,4 6 1 16,-1 3-2-16,5 3 0 16,0 2 0-16,5-2 0 15,5-1 0-15,5-4 0 16,7-5 0-16,8-4-1 15,6-7 3-15,1-2-1 16,4-7 0-16,1-1 2 16,1-2-1-16,-4-4 0 15,-5 1 0-15,-6 2 1 16,-5 0-1-16,-5 3 1 15,-13 10-2-15,0 0 0 0,0 0 0 16,0 0 1-16,-18 11-2 16,7 2 0-16,-2 1 0 15,2 1-1-15,2-1 2 16,3-3-2-16,6-11 1 15,3 12 0-15,7-19 1 16,2 1 2-16,5-8-2 16,3-2 2-16,2-5-1 15,2-2 0-15,3 0 0 16,-3 0 0-16,-1 4-1 15,3-1 0-15,-5 6 0 16,-3 5-1-16,-3 2 1 16,-1 5 0-16,-4 4-1 0,-10-2 1 15,19 16 0-15,-6-7 0 16,3 2 0-16,7-3 0 15,4 0 0-15,8-1-1 16,0-5 1-16,4-1-1 16,-5-4 1-16,-2-1 0 15,-8-1 0-15,-10-2 0 16,-14 7 1-16,-1-12 0 15,-13 6 0-15,-10 4 1 16,-2 2-1-16,-6 4 0 16,-2 2 0-16,-2 11 0 15,0 1 0-15,4 5 0 16,4 3-2-16,8 0 0 15,6-1 1-15,12-4-1 0,9-2 1 16,12-11-1-16,12-4 2 16,13-9-2-16,9-9 2 15,6-4 0-15,3-4 0 16,-2-2 0-16,-5 0-1 15,-6 4 2-15,-12 3-2 16,-16 7 0-16,-21 10 0 16,0 0 0-16,-25 26 0 15,-8 2 0-15,-12 10 0 16,-7 10-2-16,-8 8 1 15,-1 5 0-15,3 5 0 16,2-4-1-16,6-2 1 16,1-6 1-16,12-9-1 15,7-9 0-15,8-11 0 16,1-12-1-16,8-12-1 0,4-15-2 15,14-3-7-15,-6-22-5 16,21 9-9-16,-9-25-10 16,22 6-4-16,1-15 0 15,20 5 2-15</inkml:trace>
  <inkml:trace contextRef="#ctx0" brushRef="#br2" timeOffset="191954.1935">24941 10935 108 0,'-5'11'41'16,"-8"-9"0"-16,13-2-1 16,0 0-36-16,13 10-2 0,4-12-1 15,10 0 0-15,-2-4-1 16,6-1 1-16,2-3-1 15,-2-1 1-15,-1-4 0 16,-3 3 0-16,-8-7 0 16,-5 2-1-16,-3-2 2 15,-8 6-2-15,-12 2 1 16,-10 8-1-16,-5 9 1 15,-8 6-1-15,-7 12 1 16,-3 12 0-16,-2 5-1 16,4 2 0-16,11 1 0 15,12-6-1-15,13-4-1 16,14-15-3-16,23 1-5 0,4-28-11 15,24 5-14-15,-10-16-9 16,13-3 3-16,-7-11-2 16</inkml:trace>
  <inkml:trace contextRef="#ctx0" brushRef="#br2" timeOffset="193253.3233">1182 12441 61 0,'15'-16'34'16,"-13"0"-2"-16,6 3 1 15,-13-7-27-15,3 5 1 16,-9-7-1-16,1 9-1 0,-14 0 1 15,-3 12 0-15,-16 3 0 16,-3 11-1-16,-12 6-1 16,3 8 0-16,-5 6-2 15,5 6 1-15,1 0-1 16,14-1-1-16,6 2 0 15,19-5 0-15,9-3-1 16,14-9-1-16,14-5 2 16,14-14-2-16,18-10 0 15,7-10 3-15,10-10-2 16,-1-8 1-16,0-8-1 15,-4-3 2-15,-9 0-2 16,-12 2 1-16,-12 5 0 16,-13 6-1-16,-10 9 0 15,-10 5 0-15,0 18 0 16,-17-7 0-16,3 17-1 0,0 7 1 15,0 10-2-15,4 4 1 16,4 4-1-16,6 2-2 16,11 4-2-16,1-17-7 15,27 8-15-15,-10-20-10 16,19 2 0-16,-4-19-2 15,11 0 2-15</inkml:trace>
  <inkml:trace contextRef="#ctx0" brushRef="#br2" timeOffset="193606.3586">1709 12359 74 0,'3'-10'37'15,"-16"0"-1"-15,3 18 2 0,-19 1-26 16,4 15-6-16,-8 6-2 16,4 12-1-16,-2 0-1 15,3 4-1-15,3-3 1 16,3-4-1-16,10-5 0 15,6-11 0-15,9-10 0 16,9-13-1-16,6-10 0 16,9-8 1-16,4-10-1 15,4-5 1-15,-1-4-1 16,2-1 1-16,-6 2-1 15,-2 5 0-15,-8 7 1 16,-6 5-1-16,-2 11 0 16,-12 8 1-16,13 11-2 15,-11 5 1-15,1 9-2 16,0 3-1-16,6 7-1 0,1-3-1 15,11 2-2-15,-1-13-7 16,20 7-15-16,-8-20-7 16,15-3 0-16,-3-18 0 15</inkml:trace>
  <inkml:trace contextRef="#ctx0" brushRef="#br2" timeOffset="193960.394">2261 12402 75 0,'-9'-28'39'0,"1"17"-2"15,-17-4 1-15,5 20-25 16,-10-5-7-16,3 11-1 15,-1 4-1-15,3 9-1 16,3 2-2-16,7 4 1 16,1 0-1-16,13-6 0 0,8-7-1 15,9-8 1-15,9-12-1 16,8-12 0-16,8-14 1 15,5-15-1-15,3-11 0 16,0-7 2-16,-2-5-1 16,-4-6-1-16,-6 4 1 15,-6 5 0-15,-10 8 0 16,-7 14 3-16,-9 15-3 15,-5 27 0-15,-22 1 0 16,1 31-1-16,-2 17 0 16,-3 12-1-16,5 8-3 15,2-8-9-15,23 12-12 16,-3-33-5-16,36-2-11 15,13-31-3-15,37-22 1 0</inkml:trace>
  <inkml:trace contextRef="#ctx0" brushRef="#br2" timeOffset="195723.5704">3512 12371 73 0,'5'-23'38'0,"-5"23"-1"15,-10-21 1-15,10 21-33 0,-19-11 0 16,4 13 0-16,-6 3-1 16,1 6-1-16,-5 3 0 15,6 6-1-15,0 3-1 16,6 3 1-16,4 1-2 15,11 0 1-15,7-4-1 16,6-1 0-16,7-7 0 16,5-7 0-16,0-5-1 15,5-10 1-15,-2-7 0 16,-4-9 0-16,-4-5 0 15,-2-5 0-15,-7-2 0 16,-5-2 0-16,-3 3 0 16,-5 5 0-16,-4 5 0 15,-2 4 0-15,-1 10 0 16,7 10 0-16,-12 1 0 0,12-1 1 15,0 19-1-15,5-6 1 16,8-4-1-16,7-3 0 16,4-4 0-16,10-4 1 15,6-4-1-15,0-2 0 16,-1 0 0-16,2 3 1 15,-10 4-1-15,-6 7 1 16,-8 7 0-16,-9 8-1 16,-13 6 1-16,-5 6 0 15,-5 2-1-15,-7 4 1 16,2-2-2-16,3-6 1 15,3-3 0-15,9-12 0 16,5-16 0-16,20-7 0 16,5-16 1-16,10-10-1 0,6-10 1 15,3-4 0-15,-3-1 0 16,-1 3-1-16,-9 8 2 15,-4 8-1-15,-10 10 0 16,-7 15 0-16,-10 4-1 16,1 30 1-16,-5-3-1 15,-3 9 1-15,3 0-3 16,2 1 1-16,8-3-2 15,4-12-2-15,15-2-4 16,-3-29-15-16,25 4-6 16,-6-27-6-16,18-2-2 15,-7-21-1-15,12 1 2 16</inkml:trace>
  <inkml:trace contextRef="#ctx0" brushRef="#br2" timeOffset="195918.5899">4659 11842 72 0,'-29'5'39'0,"4"28"-1"16,-12 9 2-16,10 25-18 15,-6 1-18-15,4 11-3 16,5 0 0-16,1 1 0 16,9-5-2-16,8-7-1 15,8-9-2-15,8-20-3 16,17-3-10-16,-1-28-19 15,16-5-2-15,-3-20-1 16,11-3 3-16</inkml:trace>
  <inkml:trace contextRef="#ctx0" brushRef="#br2" timeOffset="196383.6364">4787 12336 81 0,'-11'-9'38'15,"11"9"0"-15,-33 14 0 16,24 8-28-16,-13 1-4 16,10 7-2-16,3-1-1 15,7 2 0-15,9-8-2 16,3-2 1-16,11-11-1 15,5-9 0-15,7-10 1 16,1-11-1-16,3-8 0 16,2-7-1-16,-3-5 1 15,1-4-1-15,-4 1 1 16,-8 4-1-16,-2 9-1 15,-5 5 1-15,-8 15-1 16,-10 10 1-16,1 29-1 0,-12 14 0 16,-7 16-1-16,-4 13 1 15,-5 14 1-15,-5 12-1 16,-5 5 1-16,-2-1-1 15,2-8 1-15,0-8 0 16,3-14 1-16,6-14-1 16,3-15 0-16,4-19 1 15,6-17-1-15,15-7 1 16,-14-25-1-16,14-5 1 15,3-13-1-15,4-8 1 16,6-10-1-16,7-6-1 16,3 3-1-16,2-3-1 15,7 8-4-15,-8-3-11 16,15 24-11-16,-13-6-5 0,17 21-5 15,-3-2 0-15,19 10-1 16</inkml:trace>
  <inkml:trace contextRef="#ctx0" brushRef="#br2" timeOffset="197046.7027">6566 11984 66 0,'-19'-26'39'0,"3"11"-2"16,-9-3 3-16,0 11-24 15,-9 0-12-15,3 7 1 0,-5 6-2 16,4 5 0-16,-4 4 0 16,5 6 0-16,0 1 0 15,7 2 0-15,7-1-1 16,10 0 0-16,7-4-1 15,10-7 0-15,10-7-1 16,11-9 1-16,7-6-1 16,8-10 1-16,3-5-1 15,2-5 0-15,-4 0 1 16,-6 0-1-16,-5 7 1 15,-8 7-1-15,-11 10 1 16,-17 6 0-16,5 35-1 16,-18 9 1-16,-7 11 0 0,-6 13-1 15,-3 9 0-15,0 6 0 16,-1 0-2-16,5-5 0 15,7-10-2-15,7-18-4 16,24-2-16-16,-4-35-7 16,22 0-8-16,0-29-2 15,13-2-3-15</inkml:trace>
  <inkml:trace contextRef="#ctx0" brushRef="#br2" timeOffset="197832.7813">7156 12258 68 0,'11'-25'38'16,"1"7"0"-16,-6-1 1 15,-6 19-30-15,8-16-3 16,-8 16-1-16,-4 19-1 0,-1 5-1 15,-4 9 0-15,0 5 0 16,-3 8-2-16,2 5 0 16,-3-2 0-16,4-2 0 15,-2-7 0-15,5-7-1 16,2-12 0-16,3-6-1 15,1-15 2-15,8-13-1 16,0-10 0-16,3-9 2 16,4-10-2-16,4-7 1 15,2-8 0-15,5-5-1 16,2-2 1-16,1 3-2 15,4 8 1-15,-4 3 0 16,0 12-1-16,-3 8 1 16,-1 11-1-16,-7 11 1 0,-4 10 0 15,-5 8-1-15,-3 5 1 16,-1 6 0-16,-7 5 0 15,-1 6 0-15,-4 2-1 16,-3 2 2-16,-5 1-2 16,-3 3 1-16,-6-2 0 15,-2 0 0-15,-4-1 0 16,0-5 0-16,-2 0 0 15,0-3 0-15,1-5 1 16,3-1-1-16,4-2 0 16,4-1-1-16,2 2 1 15,3 1-1-15,2 2 1 16,-1 4-1-16,1 9 0 15,-2 1-2-15,1 5 0 16,-4-3-2-16,6 6-3 0,-6-22-13 16,19 14-10-16,-7-27-6 15,15-1-1-15,1-25 0 16</inkml:trace>
  <inkml:trace contextRef="#ctx0" brushRef="#br2" timeOffset="198599.8579">7697 12102 97 0,'0'0'40'0,"-3"21"2"16,-11-13-3-16,7 2-37 0,-6 5 0 15,4 7-1-15,-3 5 0 16,2 4 0-16,-3 6-1 16,0 4 1-16,2-1-1 15,0-5 0-15,2-2 0 16,2-8 1-16,3-8-1 15,4-17 0-15,0 0 0 16,0 0 0-16,15-23 0 16,-3-6-1-16,6-6 2 15,3-7-2-15,1-3 1 16,0-2-1-16,2 4 0 15,-2 4 1-15,-2 9-1 16,-1 8 1-16,-2 7 0 0,-1 9-1 16,-1 8 1-16,3 5 0 15,1 3 0-15,2 0 0 16,3 1 0-16,4-4 0 15,3-2 0-15,2-4 0 16,0-2 0-16,-4-2 0 16,-1-5 0-16,-6 2 1 15,-7-1-1-15,-15 7 0 16,0 0 0-16,0 0 1 15,-29-3 0-15,4 12-1 16,-9 8 1-16,-1 7 1 16,-3 6-1-16,-3 7 0 15,9 1 0-15,5 3 1 16,8-3-1-16,9-3 0 0,13-6-1 15,9-9 0-15,15-11 0 16,9-10 0-16,6-9 0 16,2-10-1-16,1-7 1 15,-6-2 0-15,-5-5 0 16,-10 2-1-16,-8 2 1 15,-11 6 0-15,-8 9 0 16,-9 7-1-16,-5 8 1 16,-3 5 0-16,0 6-1 15,5 3-1-15,6 0-1 16,9-14-1-16,8 14-3 15,7-26-7-15,28 6-12 16,-11-24-14-16,25-1 1 16,-7-18-1-16,14 2 2 0</inkml:trace>
  <inkml:trace contextRef="#ctx0" brushRef="#br2" timeOffset="198795.8776">8597 11642 97 0,'-18'16'38'0,"3"25"4"16,-11 3-4-16,-3 12-37 15,2 11 1-15,-2 10-1 16,-2 6-1-16,2 3-1 16,1-2-1-16,3-7-1 15,7-4-3-15,-3-24-6 16,24-2-24-16,-9-26-1 15,15-9-2-15,-5-25 0 16</inkml:trace>
  <inkml:trace contextRef="#ctx0" brushRef="#br2" timeOffset="199576.9557">8312 12103 86 0,'-19'-18'39'16,"19"18"0"-16,-18-10 1 16,18 10-33-16,22-2-3 15,5 2-1-15,10-4-1 16,12-3-1-16,5-2 1 15,9-3-1-15,-3 1 0 16,0-2 0-16,-7 4 0 16,-10 1 0-16,-8 3 0 15,-11 3-1-15,-11 3 1 16,-13-1-1-16,-4 17 0 0,-13 2 1 15,-4 3-1-15,-3 9 1 16,-6 9-1-16,1 5 0 16,1 3 0-16,4 2 1 15,7-3-1-15,10-4 1 16,7-6-1-16,11-12 1 15,11-12-1-15,7-13 0 16,5-10 0-16,4-11-1 16,-1-10 1-16,-5-7-1 15,-1-5 1-15,-8-2-2 16,-6 0 2-16,-4 3 0 15,-6 8 0-15,-5 3 0 16,-2 11 0-16,-2 4 0 0,2 16 0 16,0 0 0-16,0 0 0 15,15 2 1-15,-4 9-1 16,6-3 1-16,1 1-1 15,4 1 1-15,1 0 0 16,-1-1-1-16,-1 0 1 16,-6 4 0-16,-2-1 0 15,-7 6-1-15,-5 0 1 16,-3 2-1-16,-6 3 1 15,-2 1-1-15,-5 3 0 16,0-3 0-16,0-2 0 16,2-4 0-16,4-3 0 15,9-15 0-15,0 0 0 16,14 0 0-16,6-18 0 0,6-8 0 15,6-6 0-15,4-4 0 16,-2 1 0-16,0 1 0 16,-6 5 0-16,-5 7 0 15,-7 11 0-15,-5 6 1 16,-11 5-2-16,3 20 1 15,-4 1-1-15,-4 4-1 16,4 5-2-16,1-2 0 16,6 3-4-16,1-15-2 15,18 8-11-15,-11-30-7 16,26 11-1-16,-17-26-3 15,23 2-4-15,-10-15 1 16</inkml:trace>
  <inkml:trace contextRef="#ctx0" brushRef="#br2" timeOffset="199899.9879">9638 12023 95 0,'-3'-30'36'16,"0"15"3"-16,-12-4 0 15,15 19-33-15,-29-4-2 16,10 14 0-16,-4 5-2 16,3 7 0-16,5 1-1 15,1 4 0-15,4-2-1 16,8-1 1-16,3-3-1 15,7-7 0-15,5-6 1 16,4-6-1-16,4-2 0 16,1-2 0-16,0-2 0 15,-2-1 1-15,-1 1-1 16,-2 6 0-16,-7 5 1 15,-5 11 0-15,-8 5-1 16,-4 4 1-16,-5 8-1 0,-7 1 1 16,-2 1-2-16,-1-3-1 15,6 1-5-15,-5-23-10 16,22 10-12-16,-13-26-4 15,12 4-6-15,9-23-4 16,5 0 3-16</inkml:trace>
  <inkml:trace contextRef="#ctx0" brushRef="#br2" timeOffset="200734.0713">10481 11986 60 0,'-9'-15'38'0,"9"15"0"15,0 0 1-15,0 0-29 16,0 0-2-16,-5 30 0 15,-4-6-2-15,3 9-2 16,-6 3-1-16,4 6 0 16,0-3-1-16,2-1 0 15,6-6-1-15,8-9-1 16,8-9 1-16,4-9-1 0,11-12-1 15,3-7 1 1,4-7-1-16,1-4 1 0,-3 2 0 16,-6-3 0-16,-2 5 0 15,-9 6 0-15,-6 1 0 16,-13 14 1-16,10-15-1 15,-10 15 1-15,0 0 0 16,-3 16-1-16,3-3 1 16,3 5-1-16,2 5 1 15,2 1 0-15,5 2-1 16,-2-1 1-16,7-3-1 15,2-6 1-15,1-4-1 16,0-9 1-16,1-9-1 16,-3-5 1-16,-1-9-1 15,-3-6 1-15,-2-3-1 0,-3-2-1 16,-2 0 0-16,-1-2 0 15,-2 4-2-15,0 2-2 16,7 8 0-16,-5-1-3 16,11 16-9-16,-10-14-11 15,18 18-5-15,-10-7-4 16,8 7-1-16,-1-4 2 15</inkml:trace>
  <inkml:trace contextRef="#ctx0" brushRef="#br2" timeOffset="200929.0909">11241 11958 57 0,'16'-3'38'16,"-16"3"-1"-16,17-4 2 15,-17 4-21-15,0 14-8 16,-10 3-2-16,3 12-3 0,-5 6-2 16,-1 4 0-16,-1 2-1 15,2 2-1-15,4-6-1 16,2-6-1-16,7-5-3 15,-1-26-7-15,32 10-19 16,-15-29-9-16,18-1 0 16,-5-18-2-16</inkml:trace>
  <inkml:trace contextRef="#ctx0" brushRef="#br2" timeOffset="201103.1083">11373 11679 99 0,'-28'-14'40'16,"14"12"0"-16,-1-3-2 0,15 5-38 15,11-1-2-15,7-5-5 16,20 11-17-16,-5-12-15 16,14 5 1-16,-5-5-3 15,10 6 4-15</inkml:trace>
  <inkml:trace contextRef="#ctx0" brushRef="#br2" timeOffset="201289.1269">11768 11701 86 0,'-15'28'38'0,"3"13"0"16,-11 0 1-16,12 14-32 15,-14 3-1-15,3 7-4 16,-3 1 0-16,4 1-2 16,3-5 0-16,2-6-1 15,8-7-5-15,-3-21-11 0,16 2-19 16,-5-30-3-16,5 9-1 15,-4-23 0-15</inkml:trace>
  <inkml:trace contextRef="#ctx0" brushRef="#br2" timeOffset="201456.1436">11543 12056 99 0,'0'0'40'0,"0"0"0"16,6 12-1-16,14-9-37 15,6-4-2-15,9-1-3 16,8-16-4-16,22 9-22 0,-5-20-10 15,11 4-1-15,-3-13 0 16</inkml:trace>
  <inkml:trace contextRef="#ctx0" brushRef="#br2" timeOffset="201778.1758">12271 11683 104 0,'-34'40'40'0,"0"16"2"15,-11-4-2-15,2 9-37 16,5-1 1-16,5 0-3 15,9-5 1-15,6-8-3 16,12-10 2-16,7-11-1 16,11-14 1-16,9-10-1 15,5-9-1-15,4-10 1 0,3-4 0 16,-1-2 0-16,-2 0 0 15,-2 1 1-15,-5 9-1 16,-7 9 1-16,-5 8-1 16,-4 9 0-16,-6 11 0 15,-2 5-1-15,1 6-3 16,-5-5-5-16,15 14-15 15,-14-27-10-15,18 7-7 16,-2-18-2-16,13-6 2 16</inkml:trace>
  <inkml:trace contextRef="#ctx0" brushRef="#br2" timeOffset="202431.2411">13517 12007 71 0,'-11'-3'39'0,"-16"-6"-1"16,-1 10 2-16,-19-2-30 15,8 10-3-15,-7 0-1 16,7 10-1-16,-3-1-1 15,10 7-1-15,5 0-1 16,8 1 0-16,12-5-1 0,13-3 0 16,12-7-1-16,8-6 1 15,9-6-1-15,7-8 0 16,1-3 0-16,1-4 0 15,-3-1 0-15,-3 3 0 16,-6 1 0-16,-7 4 0 16,-6 1 0-16,-5 5 0 15,-14 3 0-15,16 13 0 16,-9 1 0-16,-3 1-1 15,2 3-1-15,4-1-2 16,7 9-5-16,-17-26-15 16,43 26-9-16,-22-21-6 15,16 4-3-15,-7-15 2 16</inkml:trace>
  <inkml:trace contextRef="#ctx0" brushRef="#br2" timeOffset="203183.3163">14582 11982 74 0,'0'0'38'16,"-14"-7"0"-16,11 18 1 15,-5 0-32-15,4 11-3 16,-6 6-1-16,5 9 1 15,-7 4-2-15,2 4 1 16,-5 0 0-16,2 0-1 16,0-8 0-16,0-5 0 15,5-10-1-15,4-10 0 16,4-12 0-16,4-10-1 15,7-11 0-15,0-12 0 16,3-3 0-16,2-9 0 0,3-4 0 16,-1-3 0-16,4 0 0 15,-2 5 0-15,1 8 0 16,-1 7 0-16,-3 6 0 15,4 11-1-15,-5 7 1 16,2 9 0-16,-1 9-1 16,-6 2 0-16,3 4 0 15,-4 4 1-15,0 1-1 16,-6 1 1-16,0-2-1 15,-4 1 0-15,-2-4 1 16,-5 0 0-16,-5-4 0 16,-4-1 0-16,-1-3 1 15,-5-2-1-15,-4 1 0 16,-3 5 0-16,-2 4 0 0,-3 10 1 15,-5 5-1-15,-2 11 2 16,0 5-2-16,-3 10 2 16,1 2-2-16,5 0 0 15,3-3 0-15,7-7-3 16,15-5-3-16,1-21-17 15,29 4-9-15,0-26-7 16,23-7-2-16,4-20 1 16</inkml:trace>
  <inkml:trace contextRef="#ctx0" brushRef="#br2" timeOffset="203573.3553">15156 11929 95 0,'0'0'39'0,"-16"-4"2"16,6 14-3-16,-11-2-35 16,-2 11 0-16,-6 5-1 15,-4 9 1-15,1 5-1 16,2 3 0-16,2 0-1 15,6 1 1-15,10-8-1 16,15-4-1-16,10-12 1 16,13-9-1-16,10-13-1 15,4-7 1-15,7-8 0 16,-6-6 0-16,-1-4 0 15,-11-3-1-15,-7 1 1 16,-13-2-1-16,-9 7 0 0,-10 4 0 16,-7 4-1-16,-1 6-1 15,-1 9 0-15,-1 1-3 16,11 15-3-16,-4-13-13 15,28 19-10-15,-4-14-6 16,20 7-1-16,3-13 1 16</inkml:trace>
  <inkml:trace contextRef="#ctx0" brushRef="#br2" timeOffset="203903.3883">15593 11981 90 0,'-27'1'39'0,"13"9"0"16,-13-6 2-16,10 8-37 0,-7 0-1 15,7 7 0-15,3-2-1 16,9 2-1-16,5-3 0 16,9 0-1-16,8-6 0 15,5-4 0-15,5-4 0 16,6-2-1-16,-2-4 1 15,-1-1 0-15,-5 1 0 16,-3 2 0-16,-10 6 0 16,-4 7 0-16,-8 5 0 15,-5 8 1-15,-7 4-1 16,-1 1-1-16,1 2 0 15,-2-6-3-15,8 3-5 16,-4-25-17-16,26 5-11 0,-4-23-2 16,22-3-1-16,2-15 0 15</inkml:trace>
  <inkml:trace contextRef="#ctx0" brushRef="#br2" timeOffset="204085.4064">16117 11956 93 0,'-18'32'40'16,"-14"2"2"-16,6 13-2 15,-10-6-32-15,11 2-6 16,4-1-2-16,6-9-2 16,8 0-4-16,7-33-17 15,7 26-15-15,-7-26-2 16,30-14-1-16,-11-13 1 15</inkml:trace>
  <inkml:trace contextRef="#ctx0" brushRef="#br2" timeOffset="204227.4206">16062 11693 96 0,'-28'-28'38'16,"9"17"1"-16,-2 6-10 16,6-3-64-16,15 8-2 15,-14 2-2-15,14-2-1 16</inkml:trace>
  <inkml:trace contextRef="#ctx0" brushRef="#br2" timeOffset="204611.459">16553 11688 92 0,'0'0'39'15,"0"-14"1"-15,0 27-5 0,-4-1-32 16,-2 14 1-16,-7 10-2 16,-4 9-1-16,-4 9 0 15,-2 10-1-15,-4 4 0 16,3 1-3-16,-1-2 1 15,5-7-5-15,9 2-11 16,0-22-20-16,9-3 1 16,-2-21-3-16,10-4 3 15</inkml:trace>
  <inkml:trace contextRef="#ctx0" brushRef="#br2" timeOffset="204776.4756">16283 12039 89 0,'-12'-17'40'0,"-8"-4"1"0,20 21-1 16,-9-8-34-16,9 8-2 15,23 6-2-15,1-3-3 16,18 2-4-16,2-11-6 16,25 12-20-16,-7-16-9 15,10 8 1-15,-6-11-1 16</inkml:trace>
  <inkml:trace contextRef="#ctx0" brushRef="#br2" timeOffset="204978.4958">16951 11951 92 0,'-14'21'39'15,"-8"-5"0"-15,8 19-1 16,-5-2-34-16,2 8-1 0,3-1 0 16,4 1-2-16,4-4-1 15,3-4-1-15,9-9-3 16,2-14-2-16,18 1-17 15,-11-28-16-15,17 1 1 16,-3-19-1-16,6 2 1 16</inkml:trace>
  <inkml:trace contextRef="#ctx0" brushRef="#br2" timeOffset="205316.5295">17101 11894 52 0,'1'-41'39'0,"-10"2"-2"16,4 11 3-16,-10-2-25 16,13 20 1-16,-8-2-7 15,10 12 1-15,0 0-6 16,11 21-2-16,-1-7 0 15,1 2-3-15,3 3 2 0,2 1-2 16,-4 3 2-16,-1 5-3 16,-1 3 3-16,-6 0-2 15,-3 4 2-15,-3 2 0 16,1 0 0-16,-4 1 1 15,3-4-1-15,2-2 0 16,2-6-1-16,8-10 1 16,5-8-1-16,7-7 0 15,3-9 1-15,6-9-1 16,1-8 0-16,4-8 0 15,-3-1-2-15,-3-5-3 16,5 7-11-16,-19-16-11 16,16 17-8-16,-18-6-5 15,6 13-3-15,-12-4 3 0</inkml:trace>
  <inkml:trace contextRef="#ctx0" brushRef="#br2" timeOffset="205684.5663">17515 12043 93 0,'-11'9'40'16,"16"1"1"-16,-5-10-3 15,34-6-34-15,-4 0-3 16,7-1 1-16,6-5-1 15,-2-1-1-15,-1-1 0 16,-7 0 0-16,-4 1 1 0,-9-1-1 16,-7-1 0-16,-10 2-1 15,-6 3 0-15,-11 3 1 16,-8 4-1-16,-4 8 1 15,-10 9 0-15,-1 8 1 16,-3 8 0-16,2 10 0 16,4 4 0-16,6 6 0 15,11-7 0-15,10-2-1 16,16-9-3-16,11-18-6 15,24 2-16-15,-1-29-15 16,19-5 0-16,2-17-1 16,16-3 1-16</inkml:trace>
  <inkml:trace contextRef="#ctx0" brushRef="#br2" timeOffset="206281.6261">19117 11972 77 0,'-23'-1'39'0,"-11"-4"-1"16,0 12 1-16,-13-2-31 16,5 11-2-16,-5 1-1 15,7 12 0-15,1 2-2 16,7 4 0-16,8 0 0 15,14 4-1-15,22-7-1 16,13-7-2-16,20-6-2 16,10-18-5-16,28-1-18 15,-8-26-13-15,17-4 0 16,-8-19-1-16,7 0 0 15</inkml:trace>
  <inkml:trace contextRef="#ctx0" brushRef="#br2" timeOffset="206645.6625">19675 11590 104 0,'-35'28'40'0,"3"20"2"16,-7 2-3-16,2 11-35 15,1 4-1-15,4 0-1 16,5-1 0-16,6-2-3 15,3-9 2-15,7-8-3 16,6-7 3-16,5-10-1 16,5-10 1-16,6-8-1 15,6-12 0-15,2-9 0 16,2-5 0-16,3-4 0 15,0-3 0-15,0-2 0 16,-1 2 0-16,-1 4 0 0,-5 9 0 16,0 4 0-16,-5 9 0 15,-1 9 0-15,-3 9-1 16,-3 6 0-16,2 8-1 15,-3-2-2-15,8 8-3 16,-3-16-4-16,18 12-16 16,-12-21-8-16,20-1-4 15,-5-16 0-15,14-2 2 16</inkml:trace>
  <inkml:trace contextRef="#ctx0" brushRef="#br2" timeOffset="207825.7805">20097 12004 94 0,'-14'-3'39'15,"-16"-1"1"-15,2 18 0 16,-10 2-33-16,1 10-2 16,-3 1-1-16,7 9-1 15,0 0-1-15,10 0 0 16,7-1-1-16,7-4 0 15,9-6-1-15,7-5 0 16,5-8 0-16,7-9 0 16,4-7-1-16,5-9 1 15,2-8-1-15,-2-5 0 16,0-4 1-16,-1-4-1 15,-1 1 0-15,-3 1 1 16,-3 4-1-16,-6 6 1 0,-3 8 0 16,-11 14-1-16,0 0 1 15,0 0 0-15,-4 28 0 16,-5 0 0-16,-2 0 0 15,2 6 0-15,2-3 0 16,3-3 0-16,9-6 0 16,9-6 0-16,9-9 0 15,11-11-1-15,10-10 1 16,8-5 0-16,3-5-1 15,4-5 1-15,-3-1 0 16,-5 1 0-16,-8 4 0 16,-8 2 1-16,-12 8-1 15,-12 6 0-15,-11 9 1 16,0 0-1-16,-9 24 0 15,-6 1 1-15,-2 4-1 0,-1 5 0 16,0 0 0-16,0 0 0 16,6-6 0-16,3-4 1 15,4-9-1-15,5-15 0 16,0 0 0-16,20-9 0 15,-4-12 0-15,3-4 0 16,1-5 0-16,0-2 0 16,2-2-1-16,-2 1 1 15,0 4 0-15,1 4-1 16,-5 6 1-16,0 8 0 15,3 4-1-15,-4 4 1 16,4 8 0-16,-3 3 0 16,2 1 0-16,0 3 0 15,6-3 0-15,0-2 0 0,5-4 0 16,3-1 0-16,-5-7 0 15,0-2 0-15,-1-3 0 16,-6-5 0-16,-5 0 0 16,-5-5 1-16,-7 2-1 15,-4-1 0-15,-6 2 1 16,-4 4-1-16,-5 5 1 15,-4 6 0-15,-5 8-1 16,-3 9 1-16,0 6 0 16,-3 7 1-16,-2 4-1 15,6 5 0-15,3 0-1 16,9-1 1-16,4-6-1 15,9-8 0-15,10-11 0 16,11-5 0-16,5-10 0 16,4-9-1-16,7-7 1 0,2-6 0 15,-3-2-1-15,2-2 1 16,-6 4 0-16,-2 0 0 15,-6 9 0-15,-7 5-1 16,-15 12 1-16,0 0 0 16,4 29 0-16,-16 6 0 15,-5 7 0-15,-5 11 1 16,-5 7-2-16,-1 6 2 15,-4 1-2-15,-1-2 1 16,-5-2-1-16,-1-4 1 16,-2-6 0-16,-2-6-1 15,-1-9 1-15,-2-7-1 0,3-9 1 16,4-11-2-1,6-9 0-15,6-11-3 0,14-5-2 16,0-20-8-16,24 9-9 16,-8-27-4-16,28 13-3 15,-8-16-2-15,23 10-5 16,-1-6 2-16</inkml:trace>
  <inkml:trace contextRef="#ctx0" brushRef="#br2" timeOffset="208238.8217">21233 12071 100 0,'-16'20'41'0,"-7"-6"0"0,11 10-1 16,-3-2-35-16,13-3-3 15,9-3 0-15,10-3 0 16,8-8-2-16,12-5 1 16,4-6 0-16,3-7-1 15,2-2 0-15,-5-4 0 16,-4-7 0-16,-4 1 0 15,-9-4 0-15,-10 1 0 16,-8 2 0-16,-7 6 0 16,-14 7 0-16,-7 8 1 15,-13 13 0-15,-7 12 0 16,-7 11 0-16,-3 14 1 15,1 4-1-15,6 3 0 0,13 0 0 16,11-5 0-16,20-10-3 16,15-10 0-16,24-9-5 15,4-20-6-15,25 9-11 16,-13-28-10-16,18 11-6 15,-13-15-2-15,11 9 2 16</inkml:trace>
  <inkml:trace contextRef="#ctx0" brushRef="#br2" timeOffset="208404.8383">21814 12350 117 0,'-22'30'44'0,"-12"-16"0"16,14 6-2-16,-9-11-39 15,29-9-4-15,0 0-2 0,-2-20-8 16,24 18-14-16,-18-21-8 15,18 13-9-15,-16-10-1 16,4 8 0-16</inkml:trace>
  <inkml:trace contextRef="#ctx0" brushRef="#br3" timeOffset="216795.6774">844 13522 21 0,'0'0'29'16,"-10"-6"1"-16,10 6 0 15,0 0-17-15,-12-8-2 16,12 8-2-16,0 0-2 16,0 0-1-16,0 0-1 15,0 0-1-15,0 0 1 0,0 0-2 16,0 0 0-16,0 0-1 15,0 0 0-15,0 0 0 16,0 0 0-16,0 0 0 16,0 0 0-16,0 0 0 15,12 0 0-15,0 2-1 16,7 1 1-16,9-1 0 15,9-2-1-15,6 0 1 16,5-1-1-16,7-2 0 16,-1 2 0-16,3 0-1 15,-5 1-1-15,-4 1 1 16,-5 0 0-16,-6 3-1 15,-6 1 1-15,-3-2-1 16,-6 0 0-16,-7-1 1 0,-3-1 0 16,-12-1-1-1,16 2-1-15,-16-2 0 0,0 0-3 16,1-11-4-16,-1 11-26 15,0 0 0-15,5-11-2 16,-5 11 0-16</inkml:trace>
  <inkml:trace contextRef="#ctx0" brushRef="#br3" timeOffset="220420.0398">1239 13362 7 0,'0'0'21'15,"0"0"3"-15,0 0-12 16,-4-20-1-16,4 20 1 16,1-13 0-16,-1 13 1 15,2-14-2-15,-2 14 0 0,1-13-2 16,-1 13 1-1,0 0-2-15,0 0-1 0,0 0-1 16,0 0-1-16,4 18-1 16,-3 9-1-16,-4 8 0 15,2 14-1-15,-3 7-1 16,-2 12 0-16,-1 6 0 15,-5-2 0-15,3-3-2 16,-1-13-3-16,13 1-18 16,-6-30-13-16,18-12-1 15,2-28-2-15,19-14 0 16</inkml:trace>
  <inkml:trace contextRef="#ctx0" brushRef="#br3" timeOffset="221377.1355">2453 13347 16 0,'5'-13'29'0,"-3"0"0"16,-4-2 3-16,2 15-18 15,-12-29-4-15,9 19 0 16,-13-11 0-16,6 11 0 15,-12-5-2-15,4 11 0 16,-9-1-2-16,3 9-2 0,-4 2-1 16,0 10 0-16,-1 5-1 15,5 5-1-15,1 2 0 16,6 3-1-16,5 0 1 15,6-2 0-15,7-2-1 16,8-9 1-16,11-5 0 16,10-9 0-16,6-7 0 15,9-9-1-15,4-7 1 16,4-4 0-16,-2-1 0 15,-6 1-1-15,-6 2 1 16,-10 9-1-16,-10 12 0 16,-11 13 1-16,-11 13-1 15,-8 16 0-15,-9 10 0 16,-6 11 0-16,-4 10 0 15,-2 1 0-15,-2 1 0 0,3-6-1 16,6-5-3-16,5-14-2 16,20 1-13-16,3-34-21 15,22-5 3-15,4-24-2 16,17-8 1-16</inkml:trace>
  <inkml:trace contextRef="#ctx0" brushRef="#br3" timeOffset="225783.5761">3879 13870 24 0,'0'0'30'0,"0"0"1"15,0 0-3-15,-18-7-15 0,18 7-3 16,-13-8-3-16,13 8 0 16,-24-13-2-16,10 4-1 15,-6-6 0-15,-3-1-2 16,-6-7 1-16,-2-2-1 15,-4-9 0-15,2-2-1 16,-4-6 0-16,3-4 0 16,0-1-1-16,3 1 1 15,2 0-1-15,7 1 0 16,3 3 1-16,6 2-1 15,5 5 1-15,4 0-1 16,8 4 1-16,4 1-1 16,5 2 0-16,3 4 1 0,5 1-2 15,4 2 1-15,-1 6-1 16,1 5 0-16,0 8 1 15,-1 5-1-15,2 9 0 16,-7 5 1-16,-1 8-1 16,-4 9 0-16,-8 6 0 15,-6 6 1-15,-9 7 0 16,-11 7 1-16,-7 2 0 15,-9 10 1-15,-8-1 0 16,-4 3 2-16,1-5-1 16,3-4 0-16,8-11-1 15,16-7-1-15,13-11 0 16,20-17-1-16,22-15-2 15,15-15-3-15,28 3-16 0,8-21-15 16,19 3 0 0,0-8-2-16,4 7 0 0</inkml:trace>
  <inkml:trace contextRef="#ctx0" brushRef="#br3" timeOffset="227073.7051">4621 13494 26 0,'0'0'33'15,"0"0"1"-15,-12-6-1 16,12 6-13-16,0 0-10 16,0 0-1-16,0 0-2 15,25-8-2-15,-3 0-2 16,12 0 0-16,5-3 0 0,10 1-1 15,8-2-1-15,2 4 0 16,-2 0-2-16,-1 3 0 16,-3 6-3-16,-11-2-1 15,2 15-7-15,-17-11-21 16,4 10-3-16,-10-7 0 15,5 1 0-15</inkml:trace>
  <inkml:trace contextRef="#ctx0" brushRef="#br3" timeOffset="227428.7406">5670 13229 65 0,'0'0'36'0,"0"0"1"15,0 0-2-15,2-14-31 16,-2 14 0-16,0 0 0 16,0 0 0-16,0 21-1 15,-1 3-1-15,-6 8 0 16,3 9-1-16,-4 8-1 15,2 5-2-15,0 10-2 0,0-10-5 16,17 4-28-16,-6-17 0 16,19-5 0-16,0-21-1 15</inkml:trace>
  <inkml:trace contextRef="#ctx0" brushRef="#br3" timeOffset="227789.7767">6314 13180 70 0,'-30'6'38'0,"8"17"1"16,-14 3-2-16,7 11-28 15,-3 6-7-15,9 13 1 16,1-1-1-16,12 4 0 0,8-4-1 15,14-5 0-15,12-12 0 16,11-13 0-16,4-13 0 16,7-16 0-16,1-15-1 15,4-12 1-15,-10-11 0 16,-6-5-1-16,-11-5 0 15,-14-1 1-15,-13 4-1 16,-11 3-1-16,-13 8 0 16,-14 7 0-16,-5 8-1 15,-9 6 0-15,10 12-4 16,-3-11-14-16,20 22-18 15,5-10 0-15,23 4 0 0,13-3-1 16</inkml:trace>
  <inkml:trace contextRef="#ctx0" brushRef="#br3" timeOffset="228938.8915">7053 13454 51 0,'0'0'36'0,"0"0"-1"0,13-1 0 15,7 1-30-15,-1-6 0 16,18 6 0-16,2-7-1 15,8 5-1-15,8-6-2 16,4 2-1-16,4 1-2 16,0-4-4-16,3 12-13 15,-14-11-16-15,-6 9-2 16,-17-1 1-16,-11 7 0 15</inkml:trace>
  <inkml:trace contextRef="#ctx0" brushRef="#br3" timeOffset="229142.912">7095 13743 75 0,'0'0'39'0,"16"6"-1"15,10-19 1-15,16-7-37 16,7-5-1-16,16-1-2 15,11-1-3-15,-4-10-31 16,16 10-2-16,-8-4-2 16,1 8 0-16</inkml:trace>
  <inkml:trace contextRef="#ctx0" brushRef="#br3" timeOffset="229709.9687">8497 13486 69 0,'-13'9'39'16,"-1"-6"0"-16,14-3 0 15,3 11-33-15,15-9-2 16,8-7-1-16,18 0-1 0,7-5 0 15,14-2-1-15,5-3-1 16,2-3-3-16,5 7-3 16,-13-11-28-16,7 17-4 15,-19-2-2-15,-5 9 1 16</inkml:trace>
  <inkml:trace contextRef="#ctx0" brushRef="#br3" timeOffset="230013.9991">9598 12973 77 0,'5'-17'40'15,"-10"2"-1"-15,5 15 0 16,-10 13-35-16,-4 14-1 16,-1 14 1-16,1 16-1 15,-2 12-1-15,2 11-1 16,2 4 0-16,5 0-1 15,3-2 1-15,5-9-2 16,8-6-2-16,0-19-4 16,21-3-30-16,-10-22-2 15,17-7 0-15,-7-17-3 16</inkml:trace>
  <inkml:trace contextRef="#ctx0" brushRef="#br3" timeOffset="231869.1846">10803 13130 65 0,'2'-13'38'16,"-14"4"0"-16,-10 10 1 15,-18 5-35-15,2 11 1 16,-10 5 0-16,4 11-1 0,-1 1-1 15,8 2-2-15,9-3 1 16,13-1-2-16,13-4 1 16,16-8-1-16,15-8 0 15,11-6-1-15,9-4 1 16,2-2-1-16,0-1 1 15,-7-1 0-15,-8 5 1 16,-13 5-1-16,-15 5 0 16,-14 9 1-16,-16 6-1 15,-10 5 1-15,-7 3-1 16,-2 1 0-16,3-3-2 15,7-9-2-15,18-1-3 16,13-24-23-16,14-4-8 16,17-16-1-16,21-6 0 0</inkml:trace>
  <inkml:trace contextRef="#ctx0" brushRef="#br3" timeOffset="232184.2161">11236 13208 79 0,'-9'-10'40'0,"-10"19"-1"16,-14 4-1-16,6 13-33 15,-9 3 0-15,5 9-2 16,3 1 0-16,12 6-2 16,3-3 1-16,13-2-1 15,12-8-1-15,12-6 2 16,13-15-1-16,12-12-1 15,9-14 1-15,3-11-1 0,1-12 0 16,-8-5 1-16,-10-5-1 16,-13-1 1-16,-20 5-2 15,-21 5 1-15,-17 11-2 16,-14 8 1-16,-4 14-2 15,-11 4-2-15,13 15-2 16,-5-8-23-16,28 18-10 16,12-11 1-16,23 0-1 15</inkml:trace>
  <inkml:trace contextRef="#ctx0" brushRef="#br3" timeOffset="232641.2618">12603 12814 64 0,'12'-34'38'16,"-2"22"-1"-16,-10 12 1 15,0 0-27-15,-7 39-9 16,0 8 1-16,-6 14 0 16,3 15-1-16,-5 7-1 15,0 8-1-15,1-1 0 16,2-4-1-16,3-6-2 15,-2-17-8-15,14-3-26 16,-10-21 0-16,11-8-1 16,-4-17 0-16</inkml:trace>
  <inkml:trace contextRef="#ctx0" brushRef="#br3" timeOffset="232816.2793">12403 13390 81 0,'-20'-11'39'0,"20"11"-1"16,0 0 0-16,0 0-34 15,26-9-2-15,11-1-3 16,14 2-6-16,2-14-29 16,23 2 0-16,1-15-3 15,10 2 1-15</inkml:trace>
  <inkml:trace contextRef="#ctx0" brushRef="#br3" timeOffset="233213.319">13314 12760 82 0,'-25'-5'39'15,"3"18"0"-15,-11-1 1 16,11 14-34-16,-8 5-2 16,6 14 0-16,1 3-2 15,0 11 1-15,3 2-2 16,0 8 1-16,2-2-1 15,0-1-1-15,6-5 1 16,5-7-1-16,3-9 0 16,8-8 0-16,3-11-1 15,4-15 1-15,9-6 0 16,2-15-1-16,2-3 1 15,1-9 0-15,-2-5 1 16,1 1-1-16,-4-1 1 0,-2 9-1 16,-7 3 1-16,0 14 0 15,-11 1-1-15,4 21 1 16,-5 5-1-16,-5 3-1 15,5 5 0-15,0-3-2 16,9 7-3-16,-4-20-8 16,23 6-25-16,-7-19 0 15,17-1-2-15,0-17 2 16</inkml:trace>
  <inkml:trace contextRef="#ctx0" brushRef="#br3" timeOffset="233581.3558">13635 13252 91 0,'-9'13'38'0,"-5"-9"1"16,18 14 1-16,-4-18-38 16,25 21 0-16,2-14 0 15,11-3 0-15,2-6-1 16,6-8 1-16,-1-1-1 15,-1-9 0-15,-8-2 0 16,-6-3 0-16,-10-3 1 16,-12 4-1-16,-13 1 0 15,-9 3 0-15,-12 10 0 16,-14 8 0-16,-7 10 0 15,-8 10-1-15,1 8 1 16,3 9 0-16,3 7-1 0,10-1 0 16,14 0 0-16,16-3 0 15,17-6-2-15,16-8-1 16,19-4-2-16,5-16-4 15,29 8-15-15,-5-19-16 16,16 1-1-16,-3-11 0 16,12 2 0-16</inkml:trace>
  <inkml:trace contextRef="#ctx0" brushRef="#br3" timeOffset="234047.4024">15193 13172 57 0,'7'-10'37'0,"-4"-6"-1"16,5 3 1-16,-12-6-25 16,7 7-6-16,-15-3 1 0,2 10 0 15,-17 2-2-15,-2 10-1 16,-14 8 0-16,-1 7 0 15,-7 9-2-15,4 8 1 16,0 6-1-16,9 4-1 16,10-3-1-16,12 1 0 15,17-7 0-15,17-9-2 16,20-6-1-16,14-21-5 15,27 1-13-15,-1-28-18 16,22-7-1-16,-6-21 0 16,6-4 1-16</inkml:trace>
  <inkml:trace contextRef="#ctx0" brushRef="#br3" timeOffset="234408.4385">15784 12696 78 0,'-37'6'40'15,"8"24"-1"-15,-14 8 1 16,10 17-28-16,-6 8-7 15,7 9 0-15,3 2-2 16,7 3-1-16,2-4 0 16,8-5-2-16,5-7 1 15,7-9-1-15,5-13-1 16,5-9 0-16,6-13 1 15,4-14-2-15,4-11 1 16,1-10 1-16,3-9 0 16,0-3 1-16,-1-6-1 15,-2 3 0-15,-2 1 1 16,-3 11 0-16,-4 3-1 0,-5 14 1 15,-11 4-1-15,10 23-1 16,-8 1 0-16,2 7-2 16,2 6 0-16,4-1-4 15,13 7-6-15,-3-17-26 16,22 4 1-16,0-19-3 15,15 2 2-15</inkml:trace>
  <inkml:trace contextRef="#ctx0" brushRef="#br3" timeOffset="235587.5563">16297 13191 77 0,'-28'-17'40'0,"-14"-3"0"16,2 18 1-16,-12 2-32 15,8 13-4-15,-8 9 0 16,9 13-2-16,0 3-1 15,10 4-1-15,8-1 0 16,16-2-1-16,13-6 0 16,13-7-1-16,14-9 0 15,9-11 0-15,12-9 0 16,0-11 0-16,3-7 1 15,-2-8 0-15,-2-4-1 16,-10-3 1-16,-6-1 0 16,-6 0 0-16,-11 6 1 15,-5 5-1-15,-10 9 1 16,-3 17-1-16,-14-5 0 0,-3 16 1 15,-1 10-1-15,-4 10 1 16,3 3-1-16,5 2-1 16,6 0 2-16,8-2-2 15,11-9 1-15,8-5-1 16,10-10 1-16,10-10-1 15,3-7 1-15,5-7 0 16,-2-4 0-16,-2-1 1 16,-6-3-1-16,-8 2 1 15,-6 1-1-15,-6 5 1 16,-17 14 0-16,11-7 0 15,-11 7-1-15,-11 24-1 16,-2-1 1-16,0 4-1 16,-2 3 1-16,0 4-1 15,4-4 1-15,0-6-2 0,5-4 2 16,6-10 0-16,0-10 0 15,20-7 0-15,-3-9-1 16,6-8 1-16,4-6 0 16,1-5 0-16,1 0 0 15,-2 1 1-15,-2 4-1 16,-4 4 0-16,-4 8 0 15,-3 5 1-15,0 8-1 16,1 3 0-16,-1 5 0 16,9 1-1-16,1 0 1 15,6-2 0-15,7-1 0 16,5-3 0-16,2 0 0 15,1-5 0-15,-2-1 0 16,-7 0 0-16,-9-2 0 0,-10 1 1 16,-17 9-1-16,8-18 0 15,-18 10 0-15,-9 2 1 16,-5 1 0-16,-6 3 0 15,-7 7 0-15,0 4 0 16,-4 7 0-16,4 9 0 16,0 5 0-16,4 7-1 15,8-2 0-15,6 1 0 16,11-4 0-16,12-5-1 15,11-8 1-15,8-11-1 16,9-9 1-16,7-10 0 16,6-9 0-16,1-4 1 15,1-6-1-15,-6-4 1 0,-4 1-1 16,-4 0 1-16,-8 5-1 15,-6 3 1-15,-4 10 0 16,-15 15-1-16,0 0-1 16,-6 14 2-16,-8 16-2 15,-6 13 0-15,-4 14 1 16,-6 16-1-16,-4 11 1 15,2 6-1-15,1 5 0 16,-2 1 1-16,3-5-1 16,2-8 0-16,4-10 0 15,-1-15 1-15,1-13-2 16,-1-13 2-16,-4-13-1 15,-2-15-1-15,-1-9 1 16,-2-13 0-16,3-10 0 0,-1-15-1 16,7-7-1-1,1-11-4-15,21 9-6 0,-6-18-11 16,24 18-13-16,0-7-1 15,18 18-2-15,9-1 2 16</inkml:trace>
  <inkml:trace contextRef="#ctx0" brushRef="#br3" timeOffset="236122.6099">17632 13261 89 0,'0'0'40'16,"4"21"-2"-16,-4-21 2 15,28 18-36-15,-6-13-2 16,8 2 0-16,2-6 0 15,4-3-2-15,1-3 1 16,0-5 0-16,-5-1-1 16,-1-5 0-16,-3 1 1 15,-7-3 0-15,-7 1 0 0,-5-3-1 16,-9 1 1-16,-9 2-1 15,-8 4 1-15,-8 5 0 16,-8 8 0-16,-6 7 0 16,-5 12-1-16,-3 10 2 15,-1 10-1-15,6 6-1 16,4 4 1-16,12 3-2 15,12-2 1-15,14-7-2 16,22-4 0-16,13-16-2 16,31 0-7-16,9-30-12 15,32 5-16-15,5-20-1 16,22-2-2-16,0-16 1 15</inkml:trace>
  <inkml:trace contextRef="#ctx0" brushRef="#br3" timeOffset="236940.6917">19150 13107 86 0,'-7'-12'38'16,"-16"-3"-1"-16,4 13 2 16,-21 3-34-16,7 6-3 15,-8 7 1-15,1 9-1 16,-3 8-1-16,3 7 0 15,3 2 0-15,11 3 0 16,7-1-1-16,19-4 0 16,15-7 1-16,16-9-2 15,12-6 1-15,8-14-2 16,8-5 2-16,-1-11-1 15,-1-8 0-15,-11-1 1 16,-9-6 0-16,-11 1 0 16,-12-2 1-16,-8 4 0 15,-11 0 0-15,-1 5 0 0,-4 4 0 16,3 4 0-16,7 13 0 15,-7-18 0-15,7 18-1 16,20-8 2-16,4 5-1 16,4 0 1-16,5 0-1 15,2 3 1-15,2 1-1 16,-6 4 0-16,-4 3 0 15,-7 6 0-15,-11 2-1 16,-6 9 0-16,-12 3-1 16,-5 3 1-16,-2 2-1 15,-6 0 0-15,5-1 0 16,0-5 0-16,8-4 0 15,5-10-1-15,4-13 1 16,20 6 0-16,2-16 1 0,6-9-1 16,7-7 2-16,5-6 0 15,3-5 0-15,0-1 1 16,-3 2 0-16,-3 5 0 15,-5 5 0-15,-9 11 0 16,-8 13-1-16,-15 2 0 16,-2 32-2-16,-12-1-1 15,-7 9 0-15,-3 1-3 16,4 6-3-16,-4-14-8 15,25 13-8-15,-10-24-11 16,32-5-4-16,5-18-2 16,29-7 1-16</inkml:trace>
  <inkml:trace contextRef="#ctx0" brushRef="#br3" timeOffset="237408.7385">20949 12695 85 0,'0'-22'38'15,"-9"-1"0"-15,9 23 0 16,-10-17-32-16,10 17-3 15,-20 14-1-15,6 16 1 16,-6 10 0-16,-3 19-1 16,-6 10 0-16,-1 13-1 15,-1 8 0-15,1 2-1 16,7 0-2-16,2-9-2 0,15-2-6 15,-3-29-16-15,21 3-13 16,-1-27 0-16,13-7-1 16,-5-21 2-16</inkml:trace>
  <inkml:trace contextRef="#ctx0" brushRef="#br3" timeOffset="237953.793">20539 13200 99 0,'-38'-9'40'16,"18"13"0"-16,5-4-3 15,15 0-34-15,26 7-1 16,16-11-2-16,19-5-1 0,11-12-3 16,22-2 0-1,3-13-1-15,11-1-2 0,-6-10-1 16,2 6-2-16,-17-13-4 15,1 13-1-15,-22-15 0 16,-6 11 1-16,-22-4 7 16,-8 6 6-16,-10 7 3 15,-13 1 4-15,-3 19 5 16,-20-2 5-16,16 18 3 15,-41 19-2-15,18 16-4 16,-17 5-4-16,3 17-2 16,-8 7-3-16,-1 10 1 15,-3 2-3-15,5 3 1 16,2-2-2-16,7-4 0 0,8-8 0 15,10-10-1-15,11-15-1 16,9-8 0-16,14-14 1 16,5-13-1-16,11-13 1 15,2-7 0-15,3-10 0 16,0-5 1-16,-1-2-1 15,-1-4 1-15,-6 3 0 16,-2 3-1-16,-8 8 1 16,-6 9-1-16,-3 9-1 15,-11 4 0-15,9 25-2 16,-11 0 0-16,2 12-3 15,-5-4-7-15,16 14-8 16,-11-18-11-16,18 5-7 16,0-16-1-16,17-2 2 15</inkml:trace>
  <inkml:trace contextRef="#ctx0" brushRef="#br3" timeOffset="238336.8313">21894 13139 102 0,'-11'10'39'15,"-9"-2"0"-15,13 13-3 16,2-2-34-16,7 1 0 16,6-1-2-16,9-1 1 15,8-6-1-15,7-4 1 16,6-8-1-16,7-6 0 15,0-8 1-15,-2-6-1 16,-2-4 1-16,-9-3-1 0,-7 1 1 16,-12 1 0-16,-14 5-1 15,-14 8 1-15,-11 7 0 16,-10 10 0-16,-10 9-1 15,-2 11 1-15,-6 8 0 16,3 8-1-16,5 1 0 16,11 3 0-16,13-3-1 15,18-6 0-15,21-8-2 16,13-11-3-16,31-2-8 15,2-25-9-15,29 8-17 16,-4-19 1-16,19 3-4 16,-5-11 3-16</inkml:trace>
  <inkml:trace contextRef="#ctx0" brushRef="#br3" timeOffset="241366.1342">23145 13095 56 0,'1'-30'33'16,"3"6"1"-16,-5-5-8 0,7 16-13 16,-12-7-1-16,6 20-1 15,0-15-3-15,0 15-1 16,0 0-2-16,0 0-1 15,1 23-1-15,2-1 0 16,-6 8-1-16,0 9-1 16,-3 10-1-16,-4 4-1 15,0 6-1-15,-1-5-2 16,7 1-5-16,-6-17-28 15,18-1-1-15,-3-22 0 16,17-10-1-16</inkml:trace>
  <inkml:trace contextRef="#ctx0" brushRef="#br3" timeOffset="241530.1506">23250 12800 89 0,'-28'-20'36'0,"-3"5"-2"16,9 12 0-16,8 12-45 15,14-9-23-15,0 0-2 16,19 10 0-16,13-4-1 16</inkml:trace>
  <inkml:trace contextRef="#ctx0" brushRef="#br3" timeOffset="242176.2152">23556 12944 89 0,'-26'24'38'0,"6"11"-1"16,-12-5 1-16,9 6-34 15,-4 1-1-15,9 3-1 16,4-3 0-16,5 0-1 16,11-6-1-16,12-5 0 15,9-12 0-15,10-7 0 16,11-9 0-16,4-10 0 15,7-10-1-15,1-10 1 16,-1-7-1-16,-8-3 1 16,-10-3 1-16,-9-1-2 15,-13 2 2-15,-12 3-1 16,-15 7 1-16,-6 6 0 15,-11 8-1-15,-3 7 1 16,2 10 0-16,5 8 0 0,6 4-1 16,15 6 1-16,12 0 0 15,16 1 0-15,14-5 0 16,15 0 0-16,7-5-1 15,3-1 1-15,2-2 0 16,-10-1-1-16,-8 0 1 16,-12 3 0-16,-14 5-1 15,-14 5 1-15,-17 6 0 16,-11 4 0-16,-7 6-1 15,-7 2 1-15,-1 4-1 16,2-3 0-16,6-4 0 16,12-8 0-16,17-10 0 15,20-12 0-15,16-13 1 16,10-9-1-16,9-10 1 0,6-5-1 15,-3-5 1-15,-2 2 0 16,-11 5 0-16,-9 9 1 16,-15 11-1-16,-6 9 0 15,-11 18-1-15,-6 8 0 16,-5 14-1-16,-3 5-2 15,2 10-2-15,-1-6-8 16,16 16-13-16,-8-20-16 16,19 4 1-16,-2-18-1 15,14 0 0-15</inkml:trace>
  <inkml:trace contextRef="#ctx0" brushRef="#br3" timeOffset="242889.2865">754 14794 49 0,'13'3'41'0,"-13"-3"-1"16,10 16 1-16,-14-4-25 15,6 17-12-15,-4 5 0 16,2 15-3-16,-1 7 1 15,-3 9-3-15,1 4-1 16,-1-4-2-16,6-1-3 16,-2-26-18-16,15 1-12 0,-2-31-2 15,20-11 1-15,0-28-1 16</inkml:trace>
  <inkml:trace contextRef="#ctx0" brushRef="#br3" timeOffset="243040.3016">885 14509 78 0,'-52'15'35'0,"12"11"-4"16,16 0-33-16,9-5-33 15,29-2-1-15,13-15-1 16</inkml:trace>
  <inkml:trace contextRef="#ctx0" brushRef="#br3" timeOffset="243407.3383">1733 14801 49 0,'-25'24'37'16,"-2"5"-1"-16,-20-9 2 16,2 9-24-16,-9-14-9 15,5 7 0-15,-2-1-1 16,7 4 0-16,6 1-1 15,10 4 0-15,11-5-1 16,13 3 0-16,13-6-2 16,17-7 0-16,12-5-1 15,12-5 1-15,10-3-1 0,-1-2 1 16,-2 2-1-16,-4 5 2 15,-11 7-1-15,-11 12 0 16,-19 10 0-16,-16 5 0 16,-15 7 0-16,-10 5 0 15,-8-2-1-15,-3-5-1 16,1-5-2-16,2-15-3 15,18 0-15-15,-4-25-16 16,23-1 1-16,8-26-5 16,16-1 3-16</inkml:trace>
  <inkml:trace contextRef="#ctx0" brushRef="#br3" timeOffset="252285.226">2623 15135 27 0,'-11'2'36'16,"11"-2"1"-16,0 0-1 15,0 0-18-15,-13 7-10 16,13-7 0-16,24-12-3 15,0 5-2-15,8-7 0 0,6 3-1 16,6-4-1-16,4 5 0 16,-1 0 0-16,-3 5-1 15,-4 4-1-15,-7 4 0 16,-8 9-1-16,-8-2-1 15,-3 5-1-15,-14-15-4 16,15 25-4-16,-15-25-22 16,0 0-1-16,12 1-3 15,3-7 2-15</inkml:trace>
  <inkml:trace contextRef="#ctx0" brushRef="#br3" timeOffset="252601.2576">3314 15076 10 0,'3'-16'27'16,"2"1"2"-16,0-7-8 15,6 7-11-15,-8-8 0 16,7 13-1-16,-7-8-2 15,-3 18-1-15,10-19-2 16,-10 19-3-16,0 0-3 0,3-12-10 16,-3 12-18-16,0 0-3 15,0 18 0-15</inkml:trace>
  <inkml:trace contextRef="#ctx0" brushRef="#br3" timeOffset="253112.3087">3398 14614 50 0,'12'-13'36'0,"-6"-5"-1"15,2 7 0-15,-7-4-27 16,-1 15-1-16,2-14-2 15,-2 14-1-15,0 0-1 16,-10 18-1-16,3 5 1 16,0 10-1-16,1 11-1 15,-2 10-1-15,2 13 1 0,2 10 0 16,-1 8-1-16,-1 3 0 15,-2-1 0-15,-1 1 0 16,-3-8 0-16,1-5 1 16,-1-11-1-16,4-14-2 15,2-9 0-15,3-17-2 16,7-10-2-16,-1-26-25 15,16 3-6-15,-8-20-4 16,13 0 3-16</inkml:trace>
  <inkml:trace contextRef="#ctx0" brushRef="#br3" timeOffset="253960.3935">3973 15437 57 0,'0'0'38'0,"0"22"0"16,-14-3-4-16,0 9-36 15,0 8-1-15,-3-1-4 16,10 12-8-16,-7-15-22 15,18 2 0-15,0-19-1 16</inkml:trace>
  <inkml:trace contextRef="#ctx0" brushRef="#br3" timeOffset="254381.4356">4984 14698 54 0,'0'-12'39'15,"-5"-6"-1"-15,5 18 1 16,-10-15-34-16,10 15-1 15,1 16-1-15,3 13 0 16,-5 11-1-16,0 18-2 16,-5 11 1-16,0 15-2 15,-4 5 0-15,0 1 0 16,0-2 1-16,-1-10-3 15,6-9-1-15,0-18-4 16,18-5-27-16,-10-30-2 16,16-5-2-16,-4-24 1 15</inkml:trace>
  <inkml:trace contextRef="#ctx0" brushRef="#br3" timeOffset="254641.4616">5102 14674 76 0,'0'0'40'16,"0"0"0"-16,10-17-1 15,9 11-36-15,5-3-1 16,3 2 0-16,7-1-1 15,5 2-1-15,4 2-1 16,-1 4-1-16,2 6-3 16,-12-4-4-16,9 16-28 0,-23-8-2 15,4 10 0-15,-18-7 0 16</inkml:trace>
  <inkml:trace contextRef="#ctx0" brushRef="#br3" timeOffset="254833.4808">5007 15047 68 0,'-13'17'42'0,"22"1"-2"16,4-19 2-16,5-3-39 15,23-8-1-15,14-4-2 16,9-2-2-16,2-7-3 15,10 13-26-15,-13-11-7 0,4 14-4 16,-15-5 1-16</inkml:trace>
  <inkml:trace contextRef="#ctx0" brushRef="#br3" timeOffset="255366.5341">5887 14561 76 0,'0'0'43'16,"0"0"-2"-16,22 15 1 15,-6-13-37-15,6 2-2 16,9-4 1-16,7 2-2 0,6-4 0 16,6-2-1-16,0-2-1 15,-2 1 0-15,-3-2 0 16,-6 1 0-16,-5 0 0 15,-11 1 0-15,-6 4-1 16,-17 1 0-16,14 1 0 16,-14-1-2-16,0 0-1 15,-11 5-3-15,9 5-7 16,-11-12-25-16,13 2-1 15,0 0-1-15,-10 19 2 16</inkml:trace>
  <inkml:trace contextRef="#ctx0" brushRef="#br3" timeOffset="256034.6009">6466 15464 37 0,'-13'16'35'16,"4"0"2"-16,-12-3-3 15,5 5-31-15,1-6 2 16,4 3-2-16,11-15 1 0,-8 15-2 16,8-15 0-16,14-3 0 15,-1-5 0-15,2 1 2 16,-2-2-2-16,1 1 1 15,-14 8-2-15,17-14 3 16,-17 14-2-16,0 0-1 16,-6-12 1-16,6 12 0 15,-21 0 0-15,10 2 0 16,-3 1-1-16,3 2 1 15,11-5-1-15,-15 13 0 16,15-13-2-16,-7 11-5 16,19 4-24-16,-12-15-10 15,14 1-1-15,-14-1-1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42:58.47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6CE3F12-3291-45F4-9F28-82735D0012D8}" emma:medium="tactile" emma:mode="ink">
          <msink:context xmlns:msink="http://schemas.microsoft.com/ink/2010/main" type="inkDrawing" rotatedBoundingBox="10758,10496 13650,8085 13896,8380 11004,10790" semanticType="callout" shapeName="Other"/>
        </emma:interpretation>
      </emma:emma>
    </inkml:annotationXML>
    <inkml:trace contextRef="#ctx0" brushRef="#br0">10927 10356 85 0,'0'0'37'0,"15"4"-1"16,-15-4 2-16,9 34-36 15,-5 5-1-15,0 15 0 16,-5 11 1-16,2 8 1 15,-1-7 1-15,10-9 1 16,15-33 0-16,34-46 0 16,45-66 2-16,60-64-2 0,55-65-1 15,58-48-3-15,48-37-3 16,25-36-18-16,17 11-17 15,-25 10-6-15,-31 41-1 16,-52 38 0-16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38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20300 6407 0 0,'-7'-15'11'0,"7"15"0"15,11-19-2-15,2 7-20 0,7 1 1 16,5-1 3-16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0:59.8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1418 105 0,'2'-11'38'0,"-2"11"0"16,0 0 0-16,5 9-37 0,-5 12-1 15,2 9 0 1,3 10 0-16,-5 10 1 0,-5 14 0 15,-1 9-2-15,-2 5 2 16,-1 4-2-16,-6 0 2 16,1-1-4-16,1-8 1 15,0-14-5-15,19-8-26 16,-9-21-5-16,12-13 1 15,-9-17-1-15</inkml:trace>
  <inkml:trace contextRef="#ctx0" brushRef="#br0" timeOffset="534.0534">826 1527 114 0,'-21'-3'40'15,"2"2"1"-15,19 1-3 16,0 0-36-16,38-4-1 15,9-8-1-15,19-4 1 16,11-1-1-16,11-2 1 16,4-3-1-16,-2 0 1 15,-3 5 0-15,-7 3-1 16,-10 6 0-16,-15 7 0 15,-12 7 0-15,-10 11 0 16,-14 12 0-16,-7 10 0 16,-12 6 0-16,-7 13 0 15,-8 9 1-15,-5 8-2 16,-4 0 2-16,1 2-1 0,-4-9 1 15,7 0-2-15,4-13 2 16,4-11-1-16,10-16 0 16,7-12 0-16,10-18 0 15,8-16 1-15,8-8-2 16,5-20 3-16,6-4-1 15,1-8 1-15,0 0-2 16,-2 3 2-16,-4 8-1 16,-8 10 0-16,-5 10 0 15,-12 13 0-15,-12 14-1 16,6 24 0-16,-14 7 0 15,-1 9-1-15,-3 4 0 16,2 6-1-16,4-1-1 16,7 0-2-16,12-6-2 0,0-18-10 15,20 0-22-15,0-17 1 16,19-4-1-16,-8-16-1 15</inkml:trace>
  <inkml:trace contextRef="#ctx0" brushRef="#br0" timeOffset="885.0885">2288 1798 103 0,'-16'3'37'0,"16"11"1"16,0-14-1-16,16 21-35 15,2-13 0-15,14-2 0 16,6-6 0-16,11-4-1 15,2-6 1-15,4-6 1 0,-5-5-2 16,-4 0 1-16,-11-1 0 16,-8-1-1-16,-13 2 0 15,-14 2 0-15,-16 4-1 16,-7 2 1-16,-13 11 0 15,-6 5-1-15,-6 10 1 16,-6 14-1-16,3 8 1 16,1 9 0-16,5 7 1 15,12 2-3-15,12-4 2 16,15-4-3-16,22-8 0 15,17-17-6-15,39-12-30 16,5-18-1-16,29-4-1 16,5-19-2-16</inkml:trace>
  <inkml:trace contextRef="#ctx0" brushRef="#br0" timeOffset="1268.1268">3747 1422 103 0,'0'0'40'15,"4"-61"0"-15,-4 61-2 16,1-16-34-16,-1 16-3 15,-5 28 1-15,0 17-2 16,-4 15 2-16,-5 19-2 16,6 12-1-16,-5 3 2 15,8-14-3-15,6-12 1 16,2-14-4-16,12-8-2 15,-4-27-18-15,18-7-13 16,-7-23 2-16,11-6-3 16,-9-19 2-16</inkml:trace>
  <inkml:trace contextRef="#ctx0" brushRef="#br0" timeOffset="1470.147">3731 1390 112 0,'-15'-20'40'0,"15"20"0"16,0 0 0-16,0 0-37 15,0 0-1-15,60-31-1 16,-60 31-1-16,72-23-1 16,-72 23-3-16,89-24-9 15,-38 9-25-15,-5 5-1 16,1 2 0-16,-47 8-1 15</inkml:trace>
  <inkml:trace contextRef="#ctx0" brushRef="#br0" timeOffset="1653.1652">3771 1701 107 0,'-9'21'39'0,"9"-21"0"16,21 8-1-16,9-18-36 15,23-7 0-15,12-2-3 16,6-11-4-16,14-2-17 15,-14-7-15-15,12 1 1 16,-14-6-2-16,-69 44-1 16</inkml:trace>
  <inkml:trace contextRef="#ctx0" brushRef="#br0" timeOffset="1861.1861">4587 1271 115 0,'0'0'40'0,"10"0"1"16,-28 18-2-16,-11 20-37 15,-7 15-2-15,-2 17 1 16,0 7-2-16,12 6 0 16,6-1-1-16,11-13-3 15,16-8-4-15,-1-18-27 16,24-6-2-16,-1-19 0 15,18-9-2-15</inkml:trace>
  <inkml:trace contextRef="#ctx0" brushRef="#br0" timeOffset="2252.2252">4878 1530 114 0,'-13'12'40'0,"-13"4"0"15,11 12-1-15,-11 6-36 16,11 3 1-16,-1 1-3 15,5 6 0-15,6-6 1 16,4-1-2-16,11-7 1 16,7-5-1-16,8-11 0 15,6-12 0-15,8-10 1 16,4-15 0-16,2-2 0 15,-2-10 0-15,0-3 0 0,-3-4 1 16,-10 2-1 0,-1 0 1-16,-9 10-2 0,-4 6 0 15,-7 4 0-15,-9 20 0 16,0 0 0-16,0 0 0 15,-4 28 0-15,-8 2 0 16,5 4-3-16,-4 7-1 16,10-1-1-16,-1-1-4 15,17-2-15-15,2-18-14 16,19 1-1-16,0-17 1 15,17-4 0-15</inkml:trace>
  <inkml:trace contextRef="#ctx0" brushRef="#br0" timeOffset="2922.2922">5580 1591 118 0,'-27'-4'40'0,"-16"5"0"16,6 12-1-16,-16 5-34 16,15 11 0-16,4 2-3 15,6 7-1-15,9 2 0 16,9 2-1-16,14-3 1 15,11-4-2-15,13-8 1 16,12-7-1-16,12-13 1 16,5-9 0-16,6-11-1 15,-3-11 1-15,-1-6-1 16,-8-7 1-16,-7-2-1 15,-16-6 0-15,-11 1 0 16,-11 2 0-16,-10 5 0 16,-8 7 0-16,-9 11 1 0,-4 6 0 15,0 10 0-15,-3 10 0 16,7 6 0-16,7 8 0 15,10 1-1-15,10-2 1 16,12-2-1-16,9-2 1 16,11-3 0-16,8-7 1 15,5-5-1-15,0-3 1 16,-1-2 0-16,-7 3 0 15,-7-5 1-15,-8 4 0 16,-9 1-1-16,-19 1 0 16,8 11 1-16,-14 8-1 15,-7 6-1-15,-1 6 0 16,-2 4 0-16,-1 6-1 15,5 0 0-15,-1-2 1 16,6-6-1-16,4-6 0 0,3-12 2 16,0-15-1-16,12 0 0 15,-1-16 1-15,-1-12-1 16,4-8 2-16,-1-6-2 15,2-8 2-15,0-2-2 16,-2 1 0-16,-3 4 0 16,-1 8 0-16,-1 5 0 15,-2 10 0-15,1 7 0 16,-7 17 0-16,18-9-4 15,-5 8-1-15,15 8-5 16,-3-11-16-16,21 10-12 16,-3-6-1-16,14 4 2 15,-9-5-1-15</inkml:trace>
  <inkml:trace contextRef="#ctx0" brushRef="#br0" timeOffset="3089.3089">6601 1627 113 0,'-20'27'36'0,"8"12"1"15,-15-1 0-15,13 3-32 16,-8-1 1-16,6 2-3 15,5-5 0-15,3-3-3 16,8-9-1-16,2-12-4 16,20-9-29-16,-7-18-3 15,16-3 0-15,-10-16-1 16</inkml:trace>
  <inkml:trace contextRef="#ctx0" brushRef="#br0" timeOffset="3514.3514">6802 1384 120 0,'-9'29'38'0,"0"-6"2"16,13 7-2-16,-6-2-35 16,11-2 0-16,2-1-1 15,2 2 1-15,-2 0-1 16,-1 5 1-16,-6 1-2 15,-3 5 1-15,-7 1-2 16,-5 2 0-16,-2-3 0 16,-1-3 0-16,1-3 0 15,0-6 0-15,7-10 0 16,6-16 0-16,15-6 0 15,10-13 0-15,4-12 0 0,8-6 0 16,2-7 0-16,5-4 0 16,4-2 0-16,-7 5 0 15,-4 8 0-15,-8 9 0 16,-9 15 0-16,-8 7 0 15,-12 6 0-15,-3 23 0 16,-9 3 0-16,-3 7 0 16,1 1 0-16,2 4-3 15,9 0-3-15,-1-8-5 16,26 4-21-16,-9-15-7 15,21 1 0-15,-6-15 0 16,20-2 1-16</inkml:trace>
  <inkml:trace contextRef="#ctx0" brushRef="#br0" timeOffset="3873.3873">7482 1633 110 0,'-5'26'39'0,"1"-7"0"15,17 3-2-15,5-13-31 16,12-2-1-16,8-8-1 16,6-4-2-16,1-6 1 15,3-7-2-15,-5-5 1 16,-5-3-1-16,-10-4 0 15,-7 1 0-15,-16 1 0 16,-9 4 0-16,-16 10 1 0,-11 12-2 16,-10 12 0-16,-10 9 0 15,-5 15 0-15,1 11 0 16,1 4 0-16,12 5 0 15,12-3 0-15,18-6 0 16,21-6 0-16,24-13-5 16,36-4-17-16,4-24-17 15,35-5-3-15,-5-17 0 16,22-5-1-16</inkml:trace>
  <inkml:trace contextRef="#ctx0" brushRef="#br0" timeOffset="4783.4782">9251 1491 88 0,'-10'-17'37'16,"10"17"0"-16,-34-10 1 15,12 19-31-15,-19 6-1 16,3 10 0-16,-12 6-1 15,1 6 0-15,2 4-2 16,2 6-1-16,5-2 1 16,13-3-2-16,7-5 1 0,16-3-2 15,13-10 1-15,14-8-1 16,11-11 0-16,15-15 1 15,10-9-1-15,8-11 1 16,3-7-1-16,-3-8 1 16,-7-1-1-16,-6-2 2 15,-13 3-1-15,-11 9 0 16,-11 8 0-16,-12 5 0 15,-11 10-1-15,4 13 1 16,-23 11-1-16,9 9 0 16,-1 9-1-16,1 8 1 15,5 6-1-15,7 1-1 16,10 0-1-16,7-5-2 15,16-7-3-15,3-25-16 16,25 1-15-16,-5-23 1 0,20-11-1 16,-9-17 1-16</inkml:trace>
  <inkml:trace contextRef="#ctx0" brushRef="#br0" timeOffset="4986.4986">10037 1160 90 0,'0'0'41'16,"0"0"1"-16,-26-35-2 15,-4 70-16-15,-12 25-23 16,0 39 0-16,-12 0-2 16,21 18-1-16,12-8-2 15,19-19-5-15,19-24-18 16,-3-26-11-16,18-8 1 0,-10-21-4 15,5-10 3-15</inkml:trace>
  <inkml:trace contextRef="#ctx0" brushRef="#br0" timeOffset="5963.5963">9674 1481 116 0,'-20'-6'39'16,"0"5"1"-16,21 11-1 15,-1-10-37-15,34 9-1 16,11-9-1-16,18-2 0 15,13-5 1-15,12-1 0 16,6-4 0-16,2 0-1 16,-6 3 1-16,-10 1-1 0,-14 2 1 15,-16 3-1-15,-17 1 1 16,-16 6-1-16,-17-4 1 15,-13 18 0-15,-10 2 0 16,-7 4 1-16,-8 5-2 16,1 6 1-16,-4 6 0 15,6 4 0-15,9 1-1 16,8-1-1-16,15-6 1 15,11-7 0-15,15-6-1 16,11-11 0-16,9-14 1 16,4-15 0-16,9-8 0 15,-3-11 1-15,-2-9-1 16,-9-4 1-16,-6-7-1 15,-11-5 1-15,-8 3-1 16,-10 5 1-16,-7 50-1 0,-4-42 1 16,-19 3-1-16,5 18 2 15,-12 7-2-15,7 15 0 16,-7 6 0-16,12 10 0 15,2 3 0-15,17 3 0 16,13-3 0-16,11-5 0 16,14-4 0-16,12-6 0 15,9-3 0-15,2-2 0 16,0-2 0-16,-5-3 0 15,-5 4 0-15,-7 0 0 16,-12 5 0-16,-14 7 0 16,-13 6 0-16,-7 8 0 0,-13 5 0 15,-6 6 0 1,-3 5 0-16,-3 4 0 0,2-5 0 15,0-3 0-15,6-7 0 16,8-12-2-16,10-18 2 16,14 1 0-16,5-17 0 15,6-10 2-15,4-11-2 16,6-6 0-16,1-12 0 15,2-3 0-15,-3 3 0 16,-6 6 0-16,-5 8 0 16,-5 6 0-16,-3 14 0 15,-16 21 0-15,0 0 0 16,-2 27 0-16,-9 1 0 15,5 3 0-15,4 3 0 16,4-4 0-16,10-5 0 0,11-12 0 16,15-9 0-16,7-10 0 15,11-8 0-15,3-10 0 16,3-1 0-16,-5-4 0 15,-3 4 0-15,-11 1 0 16,-9 12 0-16,-9 7 0 16,-16 14 0-16,-9 13 0 15,-13 11 0-15,-2 10 0 16,-5 8 0-16,0 4 0 15,3 4 0-15,-2-7-15 16,22 0-7-16,-9-22-13 16,28-1-8-16,-3-18 1 15,20-7-1-15</inkml:trace>
  <inkml:trace contextRef="#ctx0" brushRef="#br0" timeOffset="6462.6462">12727 1493 94 0,'9'-29'36'0,"5"9"2"16,-11 1-1-16,-3 19-32 15,1-15 0-15,-1 15 0 16,-6 27-1-16,-1 3 0 0,-5 2-1 15,2 10-2-15,-3 1 0 16,6 4-1-16,0-5-1 16,4-6-2-16,9-4-8 15,-5-21-25-15,21-6-2 16,-6-15-2-16,12-7 0 15</inkml:trace>
  <inkml:trace contextRef="#ctx0" brushRef="#br0" timeOffset="6616.6616">12813 1270 101 0,'-33'-58'36'16,"33"58"1"-16,-27-63-6 15,27 63-52-15,0 0-15 16,-3-66-1-16,3 66-2 0,0 0 3 15</inkml:trace>
  <inkml:trace contextRef="#ctx0" brushRef="#br0" timeOffset="6896.6896">13101 1122 87 0,'49'15'37'16,"-54"-1"2"-16,83 24 1 15,-25 3-27-15,-29 7-4 16,-43-19-3-16,-17 4-1 16,-10-8-3-16,8 1 0 15,20-10-1-15,13 0 0 16,15-2-1-16,14 1 0 15,12 3-1-15,7 1 1 16,1 4 0-16,0 0 0 0,-4 1 0 16,-7 0 0-16,-12 5 0 15,-14 0-1-15,-13 0-1 16,-13 0 0-16,-5-2-1 15,-10-5-1-15,2 0-7 16,-12-13-26-16,19-3-1 16,-5-14-1-16,20-7 0 15</inkml:trace>
  <inkml:trace contextRef="#ctx0" brushRef="#br0" timeOffset="7480.748">14674 1301 78 0,'0'-12'38'16,"0"12"0"-16,0 0 0 0,-14 21-20 15,-2 10-15 1,-3 13 0-16,-8 7-1 0,0-1-1 16,8-3-2-16,0-6-2 15,13 1-18-15,-2-17-17 16,15-7 1-16,-7-18-2 15,26 2 1-15</inkml:trace>
  <inkml:trace contextRef="#ctx0" brushRef="#br0" timeOffset="7936.7936">14735 1192 97 0,'0'0'35'15,"-9"-64"3"-15,9 64-3 16,0 0-36-16,-5-59-1 0,5 59-3 15,0 0 2-15,0 0-1 16,0 0 1-16,0 0 0 16,47 29 2-16,-5 22 0 15,0 11 3-15,-1 7 1 16,-9-7 2-16,-8 5 0 15,-9 0 1-15,-15-6 0 16,-5-11-1-16,-6-12 0 16,1-9-2-16,5-12 0 15,5-17-1-15,0 0 0 16,15-7-1-16,8-15 1 15,8-10-1-15,9-6 0 16,6-6 0-16,-46 44 1 16,54-51-2-16,-54 51 2 15,57-49-1-15,-57 49 0 0,52-40 0 16,-8 13 0-16,-1 17 0 15,-16 10-1-15,-2 21-1 16,-13 7-1-16,-3 15 0 16,-8 6-6-16,-5-8-17 15,16 2-14-15,-5-9 0 16,21-7 0-16,3-8-2 15</inkml:trace>
  <inkml:trace contextRef="#ctx0" brushRef="#br0" timeOffset="8591.859">16601 1345 103 0,'0'0'39'16,"0"0"1"-16,-5-50-3 16,-10 51-33-16,-21 6 0 15,0 12 0-15,-9 4-2 0,2 12 0 16,-7 7-1-16,9 6 1 15,6 1-2-15,7-1 0 16,10-2 0-16,13-5 0 16,10-9 0-16,11-11-1 15,8-12 0-15,9-10 1 16,6-11 0-16,5-12-1 15,2-11 2-15,4-10-1 16,-2-5 1-16,-48 50-1 16,45-61 2-16,-45 61-2 15,47-57 0-15,-47 57 0 16,39-51 0-16,1 16 0 15,-21 16-1-15,-2 23 1 16,-16 20-2-16,3 25 2 0,-18 19-1 16,-1 24 1-16,-5 7-1 15,1 6 1-15,1-5 0 16,-1-2-1-16,-3-10 2 15,2-4-2-15,-5-14 2 16,-1-6-1-16,-2-16 1 16,0-12-3-16,2-14 1 15,2-17-1-15,6-13-2 16,4-19-1-16,11-6-5 15,1-31-20-15,22-1-9 16,-3-22 2-16,19-3-1 16</inkml:trace>
  <inkml:trace contextRef="#ctx0" brushRef="#br0" timeOffset="9719.9718">17272 1357 107 0,'0'29'39'15,"-20"-1"1"-15,8 10-2 16,-7-9-35-16,0 1 0 16,-2 1-1-16,3 1-1 15,-1 4 0-15,4-2-1 16,0 2 0-16,5-2-1 15,-1-3 1-15,5-4-1 16,2-5 1-16,4-3-1 0,0-19 0 16,0 0 1-1,15-7-1-15,-6-14 2 0,7-4-1 16,3-11 1-16,2-3-1 15,3-12 1-15,4-4-1 16,2-5 2-16,-30 60-2 16,35-55 0-16,-35 55 1 15,25-50-1-15,-25 50 1 16,0 0-1-16,42-81 0 15,-13 53 0-15,-8 8-1 16,11 15 1-16,-8 5-1 16,13 10 1-16,4-2-1 15,6 3 1-15,-5-2 0 16,2 4-1-16,-1-2 1 0,-9-3 0 15,-7-1 1-15,-6-1-1 16,-10-4 1-16,-11-2 0 16,-5 12 0-16,-9-3 0 15,-12 6 0-15,-3 5 1 16,-6 5-2-16,-2 5 2 15,-1 5-2-15,5 2 0 16,5 2 0-16,10-2 0 16,9-5 0-16,11-3-1 15,9-8 0-15,13-8 0 16,8-8 1-16,10-11-1 15,2-6 0-15,2-12 1 16,3-8 0-16,-3-7 0 16,-5-6 0-16,-5-6 0 15,-9 3 0-15,-27 48 1 0,19-50 0 16,-19 50 0-16,0 0 1 15,14-62-2-15,-13 47 1 16,-3-8 0-16,-12 7-1 16,14 16 0-16,-18 6-1 15,18 12 1-15,-2 0-2 16,12 8 2-16,14-9-2 15,7-2 2-15,5-3 0 16,4-7 0-16,1-3 0 16,-1-7 0-16,-4-2 0 15,-6-2 0-15,-6-2 1 16,-8 0 0-16,-16 11 0 15,11-16-1-15,-11 16 1 16,-17 12-1-16,1 8 1 0,-5 7-1 16,-1 8 0-16,1 2 0 15,3 5 0-15,1 2 0 16,9-6 0-16,12-6 0 15,8-9-1-15,15-10 1 16,11-11 0-16,5-7 1 16,9-10-1-16,7-10 1 15,0-7 0-15,-2-11-1 16,-3-3 1-16,-8 0 0 15,-10 5 0-15,-7 4 0 16,-12 6 0-16,-11 11-1 16,-6 20 0-16,-9 2 0 15,-9 22 0-15,-3 10-1 16,1 2-1-16,-1 4 0 0,5 3-2 15,4-1 0-15,12-3-4 16,5-16-4-16,24 4-12 16,-12-21-11-16,26 2-3 15,-7-12-2-15,17 0 2 16</inkml:trace>
  <inkml:trace contextRef="#ctx0" brushRef="#br0" timeOffset="10306.0305">19000 1421 106 0,'-22'2'39'15,"10"14"1"-15,-12 6-3 16,1 2-33-16,1 6-1 16,3 3-1-16,1 3-1 15,1 2 0-15,5 1-1 0,4-5-1 16,1-4 1-16,2-3-1 15,5-8 0-15,0-4 0 16,0-15 0-16,0 0 1 16,14-4 0-16,-7-15 0 15,7-3 0-15,3-9 0 16,6-5 1-16,3-12-1 15,7-6 1-15,2-6-1 16,-35 60 0-16,43-59 0 16,-43 59 1-16,43-57-1 15,-43 57 1-15,0 0-1 16,69-83 0-16,-26 64 1 0,-14 12-1 15,4 21 0 1,-15 9 0-16,1 15 0 0,-13 3 0 16,2 7 0-16,-13-6-1 15,-9 1 0-15,-6-3-1 16,-6 2 1-16,-8-4-1 15,-8-1 1-15,-4-3 1 16,-6-2-1-16,4-5 1 16,1-5 0-16,4-6 0 15,7-5 0-15,7-7 1 16,10-3-1-16,6-2 1 15,13 1-1-15,-13 3 1 16,8 7-1-16,-1 8 1 16,-5 17 0-16,-6 9-1 15,-8 8-1-15,-2 9 0 0,-5 2-4 16,4 15-7-16,-11-21-17 15,18 11-10-15,-1-23-1 16,20-1 0-16</inkml:trace>
  <inkml:trace contextRef="#ctx0" brushRef="#br0" timeOffset="10846.0845">20151 1177 94 0,'0'0'39'0,"15"-22"1"15,-19 37-2-15,0 22-33 16,-6 16-4-16,-3 13 0 16,-8 11 0-16,6 4-1 15,1 2-3-15,6-18-4 16,19-4-20-16,-4-22-10 15,22-8-1-15,-2-16-2 16,20-10 2-16</inkml:trace>
  <inkml:trace contextRef="#ctx0" brushRef="#br0" timeOffset="16088.6087">20516 1184 85 0,'0'0'38'16,"0"0"0"-16,0 0 0 0,0 0-31 15,0 0-2-15,0 0 0 16,0 0-1-16,0 0-1 15,48-33-1-15,-48 33 0 16,55-15 0-16,-55 15-2 16,66-19 1-16,-66 19 0 15,71-18-1-15,-71 18 1 16,74-19-1-16,-74 19 1 15,71-16 0-15,-71 16-1 16,59-10 1-16,-59 10 0 16,0 0-1-16,52 8 2 15,-52-8-1-15,-7 33-1 16,0 17 0-16,-6 13 1 15,-13 2-1-15,3 3 0 0,-8 5 0 16,4 7 0-16,-8-5-1 16,13-15 0-16,1-12 0 15,7-9 0-15,3-10-2 16,6-6-1-16,6-6-3 15,-1-17-8-15,15-3-22 16,-11-12-4-16,14 3 1 16,-9-9-1-16</inkml:trace>
  <inkml:trace contextRef="#ctx0" brushRef="#br0" timeOffset="36380.6376">22130 1327 69 0,'11'-8'35'16,"-11"8"1"-16,9-12 0 16,-9 12-29-16,0 0-1 15,0 0 1-15,0 0 0 16,0 0-1-16,0 0-1 15,-51-37-2-15,16 41 0 16,-11 11 0-16,-7 8-1 16,-9 12-1-16,-3 8 1 0,-2 6-2 15,4 6 2-15,13 0-2 16,12-1 1-16,14-8-1 15,15-6 1-15,16-10-1 16,18-8 0-16,17-10-1 16,14-13 1-16,12-12 0 15,6-11 0-15,1-10 0 16,-3-7 0-16,-10-7 1 15,-8 0-1-15,-13-2 0 16,-14 3 0-16,-13 3 0 16,-8 7 0-16,-11 9 1 15,-2 7-2-15,-4 14 1 16,-3 14 0-16,-4 14-1 15,1 9 1-15,1 10-1 0,4 4 1 16,4 5-3-16,6-1 0 16,13-1-5-16,2-16-7 15,26 0-22-15,0-18 0 16,21-2 0-16,1-14-3 15</inkml:trace>
  <inkml:trace contextRef="#ctx0" brushRef="#br0" timeOffset="36754.675">22782 1407 95 0,'-31'15'37'16,"-9"4"1"-16,7 11-1 15,-15 5-33-15,10 1-1 16,1 2 0-16,6 1 0 0,5-3-2 15,8-2 0-15,8-7 0 16,7-6 0-16,9-8 0 16,7-11-1-16,7-12 1 15,10-8-1-15,8-9 1 16,0-6 0-16,1-5 1 15,2-6-1-15,-3 0 0 16,-3 3 0-16,-4 6-1 16,-9 4 1-16,-6 9-1 15,-2 9 0-15,-14 13 0 16,9 15-1-16,-7 11-1 15,-2 5 0-15,2 9-1 16,-1 3-1-16,13 5-4 16,-4-14-13-16,23 6-16 0,0-14 1 15,18-6-2-15,6-13 0 16</inkml:trace>
  <inkml:trace contextRef="#ctx0" brushRef="#br0" timeOffset="37137.7133">23413 1351 110 0,'-46'2'40'16,"-14"7"0"-16,8 15-2 16,2 4-35-16,2 5 0 15,11 5-2-15,11-4 1 16,12-4-1-16,16-3 0 0,14-7 0 15,18-10 0-15,12-10 0 16,14-14 0-16,8-10 0 16,3-11 0-16,-71 35-1 15,80-51 1-15,-80 51 1 16,76-71-3-16,-76 71 2 15,69-76-2-15,-69 76 2 16,52-75-1-16,-52 75 2 16,34-53-1-16,-34 53-1 15,-14-11 2-15,-7 22 0 16,-10 18-2-16,-8 18 0 15,-1 30-2-15,4 15-3 16,14 7-5-16,26 1-16 16,19-41-14-16,32-10-1 0,3-13-2 15,15-3-1-15</inkml:trace>
  <inkml:trace contextRef="#ctx0" brushRef="#br0" timeOffset="38093.809">1005 3449 92 0,'2'-21'35'0,"-2"21"1"16,3-23-8-16,-3 23-19 15,-5 16-2-15,4 10-5 16,-6 10 1-16,1 12-2 15,-4 12 0-15,-2 7-2 16,1 3 0-16,-2-2-1 16,5-1-3-16,-4-23-16 15,16-5-15-15,-3-25 0 16,15-14-1-16,-2-27 0 15</inkml:trace>
  <inkml:trace contextRef="#ctx0" brushRef="#br0" timeOffset="38565.8562">1009 3079 94 0,'-32'-13'36'0,"-2"4"-1"16,14 17 0-16,3-2-30 15,14 7-4-15,12 3-4 16,9-6-3-16,24 12-3 15,-2-13-3-15,23 18-1 16,-7-15 1-16,19 17 1 16,-15-9 5-16,5 10 3 15,-6 4 4-15,-20 0 5 16,-1 17 3-16,-21-5 2 0,-1 19 1 15,-24-8 0-15,7 19-3 16,-18-7-1-16,6 5-1 16,-8-11-1-16,5 0-2 15,-1-17 1-15,10-8-1 16,3-18-2-16,4-20 1 15,19-19-1-15,4-16 0 16,5-15 0-16,7-7-2 16,-1-9 1-16,3 0 0 15,-1-2 0-15,-3 10-1 16,-5 12 0-16,-9 16 1 15,-2 16-1-15,-5 14 0 16,-1 20-1-16,0 11-2 16,0 16 0-16,1 4-3 0,20 19-12 15,-3-12-18-15,23 6-3 16,3-18 0-16,24-2-1 15</inkml:trace>
  <inkml:trace contextRef="#ctx0" brushRef="#br0" timeOffset="39406.9403">2918 3529 83 0,'2'-19'36'0,"-2"19"0"16,0 0-1-16,0 0-32 0,-14 27 2 15,8 7-2 1,-5 7 1-16,3 13-3 0,-2 5 2 15,0 8-1-15,0 3 0 16,1 0 0-16,4-7-1 16,0-7 1-16,0-11-1 15,4-10 0-15,0-12 0 16,1-13 1-16,0-10-1 15,6-30 0-15,0-8 1 16,2-9-1-16,1-11 0 16,1-10 0-16,1-12-1 15,4-5 0-15,0-5 0 16,3 1 0-16,1 7-1 15,2 8 0-15,3 7 0 16,3 12 0-16,1 14 1 0,4 13 0 16,4 17-1-16,1 11 1 15,4 9 0-15,0 8-1 16,-1 12 1-16,-1 3 0 15,-9 9 0-15,-7 4-1 16,-6 4 1-16,-13 5 0 16,-11 1 0-16,-8-2 0 15,-10-1 1-15,-7-2-2 16,-6-2 1-16,-5-6 1 15,2-2-2-15,-2-8 1 16,5 0 0-16,0-1 0 16,5 5 0-16,5 4 0 15,-1 10 0-15,5 10 0 16,-3 13 0-16,2 8 0 0,-3 11-1 15,-2 1-2-15,5 5 0 16,-6-15-4-16,15 6-15 16,-5-28-14-16,18-10 0 15,0-31-2-15,18-14 0 16</inkml:trace>
  <inkml:trace contextRef="#ctx0" brushRef="#br0" timeOffset="39859.9856">3499 3695 94 0,'-7'18'38'0,"7"10"-2"16,0-12 1-16,14-1-31 15,6-9-4-15,12-6-1 16,5-8 1-16,11-9-1 16,2-8 0-16,2-7 1 15,-1-6-1-15,-4 0 0 16,-7-6 0-16,-11 2 0 15,-11 2 0-15,-12 3 0 16,-13 7 1-16,-9 7-1 16,-11 13 0-16,-8 11 0 15,-6 12 1-15,-3 14-2 16,-3 16 2-16,7 8 0 15,-1 7-1-15,10 6 0 16,8-1 0-16,11-4-1 0,12-5 1 16,15-13-1-16,13-13-2 15,14-11 0-15,15-15-1 16,9-16-1-16,13-8-3 15,3-14-2-15,4 3-6 16,-13-20-18-16,10 9-3 16,-20-10 0-16,0 16 1 15</inkml:trace>
  <inkml:trace contextRef="#ctx0" brushRef="#br0" timeOffset="40362.0358">4391 3530 97 0,'-11'29'34'0,"-16"-4"1"16,7 20 1-16,-5-6-28 15,6 10-3-15,1-2-1 16,4-2-1-16,5-5-2 0,4-4 1 15,3-7-1-15,4-11 0 16,-2-18-1-16,14 3 1 16,-3-18-1-16,4-13 1 15,2-8 0-15,0-8 0 16,2-5-1-16,-3-4 2 15,0-6-2-15,-3 8 2 16,0 4-2-16,-2 5 1 16,-3 9-1-16,0 8 1 15,2 6-1-15,0 10 0 16,4 7-1-16,2 2 0 15,8 5-1-15,4-1 0 16,9 2-2-16,2-5-2 16,12 3-1-16,-5-11-2 0,13 6-3 15,-13-13-1-15,9 9 3 16,-17-10 3-16,0 5 5 15,-11 1 3-15,-12 1 3 16,-5 13 4-16,-10-5 2 16,-9 25 3-16,-12-8-2 15,7 20-4-15,-8 1-2 16,3 8-2-16,-3 5 0 15,7 2-1-15,1 0 0 16,4-4-2-16,8-7-1 16,3-10-2-16,10-5-4 15,0-26-10-15,18 5-15 16,-10-24-5-16,11-2 0 0,-11-20-1 15</inkml:trace>
  <inkml:trace contextRef="#ctx0" brushRef="#br0" timeOffset="40528.0524">4977 3142 107 0,'-22'-45'35'0,"11"26"3"16,-7-2-2-16,18 21-33 16,0 0-2-16,0 0-4 15,27 22-4-15,-5-20-15 16,22 20-13-16,-1-9 0 15,16 11-2-15,-2-9 0 16</inkml:trace>
  <inkml:trace contextRef="#ctx0" brushRef="#br0" timeOffset="40872.0868">5616 3297 115 0,'-15'22'39'0,"-19"-8"0"16,8 22-3-16,-12-9-33 15,1 9 1-15,-1 4-2 16,3 6 0-16,2 3 1 15,4 0-3-15,8-1 2 16,9-5-2-16,10-7 1 16,13-8-1-16,11-17 0 15,12-10 0-15,10-13 0 16,6-15 0-16,4-8-1 15,0-13 2-15,-3-5-1 16,-7-4 0-16,-12-3-2 0,-11 2 2 16,-12 7-2-16,-12 10 0 15,-10 12 0-15,-11 12-2 16,-5 17 0-16,-7 8-1 15,8 22-5-15,-6-11-10 16,23 23-13-16,-5-13-4 16,24 3 1-16,2-16-1 15</inkml:trace>
  <inkml:trace contextRef="#ctx0" brushRef="#br0" timeOffset="41380.1375">6241 3434 90 0,'0'0'38'0,"0"0"0"16,0 0 1-16,-23-3-21 16,11-2-13-16,-5-3 0 15,0 1-2-15,-8 0 0 16,-2 6 0-16,-12 6-1 15,-1 7 0-15,-7 8 0 16,1 11-1-16,-6 7 1 16,6 6-2-16,3 1 1 15,9 2-1-15,13-2 0 16,16-8 0-16,15-7 0 15,21-14 0-15,17-12 1 16,17-14-1-16,16-13 2 0,13-12-2 16,4-12 0-16,3-9 0 15,-5-10 0-15,-8-4 0 16,-9-7 0-16,-12-2 0 15,-17 2 0-15,-17 4 0 16,-13 10 0-16,-14 10 0 16,-13 20 0-16,-14 23 0 15,-9 24 0-15,-8 30 0 16,-6 24 0-16,-2 18 0 15,2 11 0-15,11 6 0 16,13-3-2-16,12-12-7 16,28-2-8-16,-2-38-6 15,39-1-4-15,-5-38-9 16,29-6-5-16,-3-21 1 0,16-6 1 15</inkml:trace>
  <inkml:trace contextRef="#ctx0" brushRef="#br0" timeOffset="42047.2043">7902 3105 106 0,'0'0'39'16,"0"0"0"-16,15-16-1 0,14-1-32 16,18-5-5-16,14-1-1 15,5 3 1-15,6 3-1 16,-5 4 1-16,-7 8 0 15,-11 9 0-15,-15 10 0 16,-15 8 1-16,-20 10 0 16,-17 12 0-16,-16 7 0 15,-11 10 1-15,-10 5-1 16,-5 6 0-16,0-2 0 15,5-6-1-15,11-5 2 16,11-7-3-16,19-10 0 16,17-12 0-16,22-11 0 15,15-14-2-15,18-8 0 16,11-9-1-16,10-3-3 0,1-11-2 15,10 8-12-15,-20-20-7 16,8 18-13-16,-23-10 1 16,0 14-1-16,-16-8 2 15</inkml:trace>
  <inkml:trace contextRef="#ctx0" brushRef="#br0" timeOffset="42705.27">10012 3156 101 0,'-30'2'39'16,"-14"0"0"-16,5 20-2 15,-7 3-34-15,1 11 0 16,-3 3-2-16,8 1 1 16,4 1-1-16,10-1 0 15,13-7 0-15,10-8-1 16,16-9 1-16,15-10-1 15,8-5 0-15,9-2 0 16,0-2 1-16,-2 0-1 16,-5 0 0-16,-5 6 1 15,-13 5-1-15,-10 8 0 0,-14 6 1 16,-7 6-1-16,-8 3 1 15,-9 3-2-15,1 1 1 16,-1-4-2-16,7-2-1 16,5-12-2-16,13-1-6 15,3-16-13-15,37-15-14 16,2-11-1-16,25-2 1 15,-1-13 1-15</inkml:trace>
  <inkml:trace contextRef="#ctx0" brushRef="#br0" timeOffset="43033.3029">10509 3241 106 0,'0'0'39'0,"-26"-2"0"16,2 26 0-16,-14 3-35 0,3 10 0 16,1 2-2-16,5 7 0 15,7 0 0-15,10 0-1 16,13-5 0-16,14-9 0 15,15-11-1-15,12-11 0 16,12-12 0-16,6-11 1 16,4-9-2-16,-1-12 2 15,-8-6-1-15,-8-3 0 16,-16-6-1-16,-15 3 1 15,-16 2-1-15,-16 7 0 16,-13 5 0-16,-9 7-2 16,-4 9 0-16,-3 2-3 15,11 20-9-15,-4-12-10 16,26 16-13-16,0-10 0 0,27 11-2 15,7-10 1-15</inkml:trace>
  <inkml:trace contextRef="#ctx0" brushRef="#br0" timeOffset="43436.3432">12011 3168 100 0,'0'0'38'15,"0"0"1"-15,5 18-2 16,-17 9-34-16,4 11-1 16,-3 8 0-16,-2 8-2 15,-3 6 1-15,1 1-2 16,-1-3 0-16,6-13-3 0,8-4-7 15,-2-27-23-15,23-10-4 16,-1-27 1-16,19-4-2 16</inkml:trace>
  <inkml:trace contextRef="#ctx0" brushRef="#br0" timeOffset="43592.3588">12108 2773 100 0,'-39'-17'38'16,"9"16"-3"-16,7 1-2 15,12-5-42-15,22 4-25 16,12-14-4-16,24 0 1 16,6-13-2-16</inkml:trace>
  <inkml:trace contextRef="#ctx0" brushRef="#br0" timeOffset="43817.3813">12700 2364 103 0,'-16'38'38'16,"-13"4"1"-16,6 22 0 15,-5 6-36-15,2 16 0 16,-1 7-1-16,5 7 0 16,0 3-1-16,5-5 0 15,0-1-3-15,3-14-3 16,6-1-5-16,-4-30-20 15,14 1-8-15,-8-27 0 16,15-7-1-16</inkml:trace>
  <inkml:trace contextRef="#ctx0" brushRef="#br0" timeOffset="43975.397">12382 3178 111 0,'-15'-18'39'0,"-7"-7"2"16,22 25-3-16,-5-23-32 15,27 10-4-15,19-4-3 16,13-7-3-16,31 10-15 15,6-25-18-15,32 7-4 16,-2-12 2-16,15 6-4 16</inkml:trace>
  <inkml:trace contextRef="#ctx0" brushRef="#br0" timeOffset="44560.4556">14075 2524 86 0,'19'-36'38'15,"-12"3"-1"-15,6 24 2 0,-13 9-33 16,-4 22-2-16,-5 15 0 15,-4 18 0-15,-4 14-1 16,-1 11 1-16,-5 7-2 16,2 7 2-16,-2-4-2 15,6-3 0-15,4-8 0 16,4-12-2-16,8-17 1 15,4-7 0-15,8-15-1 16,5-16 1-16,6-14-1 16,1-14 1-16,1-11 0 15,5-8-1-15,-1-7 1 16,-1-5 0-16,1 0-1 15,-3 3 1-15,-2 7-1 16,-3 10 0-16,-4 10 1 0,-1 9-1 16,-2 16 0-16,-3 12 1 15,-3 10-2-15,-2 12 1 16,1 6-1-16,-2 2-1 15,7 5-2-15,3-9-1 16,12-2-5-16,0-23-7 16,26 7-11-16,-7-34-10 15,22 2 0-15,-5-25-1 16,8-1 2-16</inkml:trace>
  <inkml:trace contextRef="#ctx0" brushRef="#br0" timeOffset="44936.4932">14900 3042 92 0,'-18'-28'39'0,"-2"19"2"16,-17-6-2-16,5 17-19 0,-9 4-16 15,0 8 0-15,0 8-1 16,3 9-1-16,-1 5 0 16,9 6-1-16,7 1 0 15,7 2 0-15,11-3-1 16,11-7 0-16,10-7 0 15,6-8 0-15,11-16 1 16,3-11-1-16,3-11 0 16,5-9 0-16,-2-7 1 15,-3-7-1-15,-2-1 0 16,-4-1 1-16,-5 6-1 15,-6 5 0-15,-4 9 0 16,-10 9 0-16,-8 14 0 0,0 0 0 16,-8 29 0-16,-5 3-1 15,-2 12-2-15,0 2 1 16,5 6-3-16,4-4-1 15,17 3-7-15,2-24-6 16,33 6-5-16,-3-34-8 16,27 4-6-16,-1-23 0 15,14-3 2-15</inkml:trace>
  <inkml:trace contextRef="#ctx0" brushRef="#br0" timeOffset="45259.5254">15593 2902 117 0,'-31'-12'40'0,"3"18"1"0,-16-2-2 15,6 13-36-15,2 8-1 16,7-5-2-16,10 9 1 16,11-5-1-16,13-2 0 15,12-1 0-15,12-2 0 16,8-3 0-16,6-4 0 15,0 2 0-15,-6-1 1 16,-3 1-1-16,-8 3 0 16,-12 6 0-16,-13 3 0 15,-13 2 1-15,-8 5-1 16,-9 2 1-16,-6 2-2 15,-4-2 0-15,2 1-2 16,-2-9-2-16,16 8-9 16,-9-25-9-16,26 14-9 15,6-24-8-15,0 0 0 0,27-12-1 16</inkml:trace>
  <inkml:trace contextRef="#ctx0" brushRef="#br0" timeOffset="45807.5803">16933 2738 100 0,'-18'-4'38'16,"18"4"1"-16,18-14-4 16,16 0-36-16,20-4 2 15,12 2-2-15,8-1 3 0,5 6-1 16,-1 2 0-16,-6 10 1 15,-13 6 0-15,-12 11 2 16,-13 8-1-16,-14 15 1 16,-18 5-1-16,-13 12 0 15,-11 6-1-15,-8 8 1 16,-8 5-1-16,-5 3-3 15,0 2 0-15,3-12-3 16,6 2-1-16,5-20-12 16,29 9-13-16,-1-27-9 15,27-4-1-15,4-24-3 16,21-4 2-16</inkml:trace>
  <inkml:trace contextRef="#ctx0" brushRef="#br0" timeOffset="46349.6345">18268 3224 93 0,'0'0'37'0,"21"15"1"16,-4-19-1-16,14-1-36 15,11-4 0-15,7-5 0 16,2-2 1-16,1-6 0 15,-4-2-1-15,-2-4 1 16,-9-1 0-16,-8-1 0 16,-17 0 0-16,-7 4 0 15,-12-1 0-15,-10 8 0 16,-11 5 0-16,-7 9-1 15,-8 7 1-15,-4 10-1 16,-4 10 0-16,3 7 0 16,4 3-1-16,8 9 1 15,11 1-1-15,11 4 0 0,17-3 0 16,12-3 0-16,18-2-2 15,10-9 0-15,12 1-2 16,4-16-5-16,19 4-11 16,-14-27-12-16,18 7-6 15,-12-21-1-15,5 0-1 16</inkml:trace>
  <inkml:trace contextRef="#ctx0" brushRef="#br0" timeOffset="46679.6674">19393 2420 71 0,'-9'-23'36'0,"9"23"1"16,-22-10 0-16,18 31-30 16,-19 8-1-16,5 20 2 15,-7 8-3-15,2 19 1 16,-5 6-2-16,2 8-1 15,0 0 0-15,1 1-1 16,7-6-1-16,-1-5-3 16,10-8-2-16,3-19-5 15,18 4-12-15,-8-33-16 16,25-3 0-16,-2-27-3 15,15-3 3-15</inkml:trace>
  <inkml:trace contextRef="#ctx0" brushRef="#br0" timeOffset="47055.705">19368 2987 105 0,'0'0'37'0,"0"0"2"16,14 27-4-16,7-23-34 15,15 0 0-15,4-2 0 16,11-6 1-16,4-2-1 15,2-5 0-15,-1-5 0 16,-5 0 0-16,-7-3 0 0,-8-1-1 16,-11-5 1-16,-9 3 0 15,-12 0 0-15,-8 4 0 16,-12 4 1-16,-9 8 0 15,-12 6-1-15,-4 11 1 16,-8 8-1-16,-3 8 0 16,0 8 1-16,2 6-2 15,9 1 1-15,10-2-2 16,15-2 0-16,15-6 0 15,20-3-2-15,20-13-1 16,21-6-3-16,9-13-3 16,30 6-10-16,-11-27-12 15,26 9-5-15,-10-18 0 16,6 6 0-16</inkml:trace>
  <inkml:trace contextRef="#ctx0" brushRef="#br0" timeOffset="47250.7245">20384 2845 107 0,'-54'3'39'16,"4"21"2"-16,-9-6-2 15,21 15-33-15,-3 0-4 16,11 1 0-16,14-4-2 16,16 0 0-16,21-3-1 15,19-12-1-15,23-3-3 16,11-12-3-16,22 5-10 15,-5-32-13-15,18 8-7 16,-13-24 1-16,6 2-3 16</inkml:trace>
  <inkml:trace contextRef="#ctx0" brushRef="#br0" timeOffset="47443.7438">21063 2362 106 0,'-36'47'40'15,"-14"4"1"-15,11 24-1 16,3 1-37-16,-5 7-1 15,7 3-2-15,6-4 1 16,5-2-3-16,3-10-1 16,15 5-11-16,-10-28-18 15,22 5-7-15,-10-22 0 16,12-3-1-16</inkml:trace>
  <inkml:trace contextRef="#ctx0" brushRef="#br0" timeOffset="48535.8531">20638 2891 94 0,'-11'-14'39'16,"26"14"-1"-16,6-13 0 15,20 5-29-15,6-4-8 16,10 0 1-16,5 3 0 15,2 5 0-15,-6 1 0 16,-6 8 0-16,-13 7 0 16,-9 9-1-16,-16 3 0 15,-12 6 0-15,-9 4 0 0,-8 0 0 16,-5 7 0-16,-4-6-1 15,1 1 0-15,-2-2 0 16,8-7 0-16,4-3 0 16,5-7 0-16,8-17-1 15,3 11 1-15,9-20-1 16,10-6 1-16,4-10 0 15,6-7 0-15,3-4-1 16,2-4 1-16,0-1 0 16,-4-4 1-16,-4 6-1 15,-4 3 0-15,-5 8 1 16,-4 3-1-16,-1 8 0 15,-1 5 1-15,1 5-1 16,5 6 0-16,-1 7 0 0,4-3 1 16,4 5-1-16,2-2 0 15,0 3 1-15,-2-3-1 16,-3 2 0-16,-5-3 0 15,-4-2 1-15,-4 4-1 16,-11-7 0-16,-3 13 0 16,-8-6 0-16,-7 6-1 15,-5 4 1-15,-5 7 0 16,-3-2 0-16,-1 8 0 15,4 1 0-15,4 5 0 16,8 3 0-16,9-5 0 16,7 0-1-16,12-5 1 15,8-9-1-15,9-11 1 16,4-9-1-16,0-10 1 15,2-12 0-15,-2-6 0 0,-4-8 0 16,-5-5 0-16,-9-1 0 16,-4-3 0-16,-5 8 1 15,-6-2-1-15,-2 8 1 16,-3 4-1-16,2 7 1 15,1 7-1-15,2 13 1 16,0 0-1-16,18 11 1 16,-2 2-1-16,5 2 0 15,3 2 1-15,4 0-1 16,-3 2 1-16,1-4 0 15,-5 1-1-15,-4 4 1 16,-6 0 0-16,-8 6-1 16,-6 0 1-16,-6 4-1 15,-5-1 1-15,-5 1-1 0,3-2 0 16,-1-3 0-16,4-4 0 15,4-7-1-15,9-14 1 16,0 0 1-16,29-13-1 16,-2-9 0-16,8-6 1 15,7-3-1-15,5-6 1 16,1 2-1-16,-1 3 1 15,-7 6-1-15,-10 6 1 16,-9 11 0-16,-11 10-1 16,-11 12 2-16,-8 10-2 15,-6 5-2-15,-2 5 0 16,0 4 0-16,9 2-2 15,6-8-2-15,21 7-8 16,0-27-5-16,33 12-3 0,-9-30-4 16,30 12-5-16,-10-26-6 15,14 4 1-15,-11-19 3 16</inkml:trace>
  <inkml:trace contextRef="#ctx0" brushRef="#br0" timeOffset="48820.8816">22621 2877 122 0,'-43'-16'38'0,"6"22"1"16,-15-5 0-16,13 10-36 15,2 8-2-15,12-1 0 16,11 5-1-16,17-4 0 16,19-1 1-16,11 1-1 15,10-4 0-15,5 2 0 0,-2-4 1 16,0 2 0-1,-9 1 0-15,-11 0-1 0,-17 4 1 16,-9 3 0-16,-14 4 0 16,-9 2-1-16,-6 3-1 15,-6-2-1-15,3 5-5 16,-8-13-9-16,23 14-7 15,-14-29-6-15,26 9-11 16,-5-20 0-16,10 4-1 16,16-18 1-16</inkml:trace>
  <inkml:trace contextRef="#ctx0" brushRef="#br0" timeOffset="49262.9258">23678 3071 103 0,'-2'-23'39'16,"6"8"1"-16,-16-6-1 15,12 21-32-15,-16-10-2 16,-3 20-1-16,-4 6-2 15,-1 12 0-15,-3 6-1 16,1 8 0-16,4 3-2 16,3 1-1-16,12 2-4 15,3-16-8-15,23 8-14 16,-5-26-11-16,19 0 1 15,-4-24-2-15,12-1 2 16</inkml:trace>
  <inkml:trace contextRef="#ctx0" brushRef="#br0" timeOffset="49745.9741">23627 2690 117 0,'-16'-25'38'16,"0"3"1"-16,16 22-3 15,0 0-37-15,28 6 1 16,2 9-2-16,4 1 1 15,7 8 0-15,2 7 1 16,4 6-1-16,-4 4 1 16,-6 0 0-16,-11 3 0 15,-5-1 1-15,-9-1 1 16,-12-1 0-16,-5-7 1 15,-9-2-1-15,-2 2 2 16,-3-8-1-16,3 2 0 0,0-5-1 16,6-2 0-16,4-5 0 15,6-2-1-15,0-14 0 16,19 4-1-16,3-14 1 15,5-8-1-15,7-4 2 16,6-8-2-16,3-6 0 16,5-4 0-16,0 2 0 15,-3 0 0-15,-4 9 0 16,-4 5 0-16,-8 7 0 15,-7 13 0-15,-10 12 0 16,-8 14 0-16,-8 10 0 16,-6 11 0-16,0 6 0 15,3 0-7-15,9 8-10 16,-6-21-5-16,27 11-4 15,-9-30-9-15,23 2-6 0,-1-20-2 16,13-1 3-16</inkml:trace>
  <inkml:trace contextRef="#ctx0" brushRef="#br0" timeOffset="50566.0561">1099 4831 95 0,'6'-17'39'0,"-13"-1"0"16,7 18-1-16,0 0-34 16,-14 20 0-16,5 10-3 0,1 16 1 15,-2 14-1-15,-2 15-1 16,-1 12 0-16,-1 11 0 15,-1 9-1-15,-4-5 0 16,7 2 0-16,-3-14-3 16,6-6-5-16,-3-32-20 15,15-6-7-15,-1-32-1 16,14-13-1-16</inkml:trace>
  <inkml:trace contextRef="#ctx0" brushRef="#br0" timeOffset="50786.0781">808 5397 109 0,'-28'2'37'16,"17"13"2"-16,11-15-9 16,0 0-26-16,31 6-1 15,17-20-1-15,21-11-3 16,12-15 1-16,12-8-4 15,8-14 0-15,10-6-4 16,-5-18-3-16,13 11-21 16,-30-9-3-16,-3 10 0 15,-24-3 0-15</inkml:trace>
  <inkml:trace contextRef="#ctx0" brushRef="#br0" timeOffset="51169.1164">1848 4483 98 0,'-23'12'35'0,"-14"4"2"15,13 22-1-15,-20 5-26 0,15 14-4 16,0 8-2-16,5 9-1 15,-1 3 0-15,6 8-1 16,-3 2 0-16,5 1 0 16,-1-8 0-16,3-2-2 15,2-12 2-15,5-7-2 16,6-14 0-16,2-10 0 15,5-17 1-15,6-17-1 16,11-11 0-16,2-13 0 16,6-8 0-16,2-6 0 15,0 0 1-15,2-1 0 16,-8 8-1-16,-1 7 1 15,-7 15-1-15,-4 11 1 0,-8 18-1 16,-2 10 0-16,-5 11-1 16,-1 5 0-16,3 7-1 15,4 0 0-15,8-2-3 16,4-16-3-16,20-1-8 15,-7-33-6-15,28 5-6 16,-7-32-7-16,17-2-2 16,-7-19-1-16,5 1 2 15</inkml:trace>
  <inkml:trace contextRef="#ctx0" brushRef="#br0" timeOffset="51530.1525">2246 5256 106 0,'-25'29'39'0,"-2"-5"2"0,16 8-3 16,2-11-30-16,18-2-6 15,14-12-1-15,17-7 0 16,11-9 0-16,10-9 0 16,10-5 0-16,-4-7-1 15,-3 0 1-15,-6-1 0 16,-14 2 0-16,-14 4-1 15,-20 4 1-15,-18 7-1 16,-15 7 1-16,-15 8-1 16,-10 8 1-16,-10 13 0 15,-5 7-1-15,1 9 1 16,4 6 0-16,11 5 0 15,10-1-1-15,12 0 0 16,16-6 0-16,17-7-1 16,19-7-2-16,19-13-2 0,26 0-8 15,1-29-8-15,35 13-5 16,-3-26-10-16,27-1-5 15,1-14 0-15,17 0 1 16</inkml:trace>
  <inkml:trace contextRef="#ctx0" brushRef="#br0" timeOffset="58145.814">4238 5138 77 0,'6'-11'34'0,"-6"11"2"16,8-16-1-16,-8 16-30 15,0 0-3-15,0 0 0 16,-23 8 3-16,4 11-2 15,-4 7 3-15,-2 11-4 16,-5 7 2-16,3 5-2 16,0 1 2-16,9 2-3 15,9-6 0-15,12-5-1 16,11-10 0-16,13-12 0 15,12-16 0-15,5-12 0 16,7-14 0-16,-2-9 0 0,-3-11 0 16,-9-4 1-16,-9-3-1 15,-11 1 0-15,-12 5-1 16,-12 2 1-16,-8 11-2 15,-7 7 1-15,1 9-2 16,-6 7 0-16,9 9-1 16,-1 0-5-16,22 15-17 15,-3-16-11-15,18 26 1 16,5-17-1-16,16 2 2 15</inkml:trace>
  <inkml:trace contextRef="#ctx0" brushRef="#br0" timeOffset="58530.8525">4843 5128 90 0,'-16'-6'37'16,"-5"4"1"-16,2 14 0 16,-13-1-34-16,6 13 1 15,-3 5-1-15,4 10-1 16,3 0 0-16,7 6-1 15,1-2-1-15,11-3 1 16,8-6-1-16,10-9 0 16,11-13-1-16,11-13 1 15,8-13 0-15,6-10-1 16,4-10 1-16,-2-5-1 15,-1-5 1-15,-5-2-1 16,-5 2-1-16,-8 6 1 16,-11 10 0-16,-7 8 0 0,-16 20 1 15,0 0-1-15,0 0 0 16,-4 35 0-16,-9 0 1 15,3 3-2-15,4 4 1 16,4-2-4-16,12-2 0 16,5-16-3-16,22-2-9 15,1-32-21-15,30-2 0 16,1-24 0-16,15-1-2 15</inkml:trace>
  <inkml:trace contextRef="#ctx0" brushRef="#br0" timeOffset="58718.8713">5789 4661 89 0,'-25'-3'37'0,"2"29"-1"16,-11 14 1-16,6 22-31 16,-6 9-2-16,1 11-3 15,5 4 0-15,4-1-2 16,10-5-1-16,5-13-6 15,19-3-27-15,-6-23-1 16,12-5-2-16,-6-21 0 16</inkml:trace>
  <inkml:trace contextRef="#ctx0" brushRef="#br0" timeOffset="58908.8903">5471 5106 101 0,'-29'-16'37'0,"11"14"3"0,6-2-3 16,12 4-35-16,24 5 0 15,13-5-2-15,16-2-3 16,15-8-1-16,12 9-7 16,1-16-26-16,16 10 1 15,-12-8-2-15,0 8 0 16</inkml:trace>
  <inkml:trace contextRef="#ctx0" brushRef="#br0" timeOffset="59523.9518">5981 5180 101 0,'-25'28'38'0,"3"-12"1"16,21 3-3-16,14-11-34 0,8-3-1 16,9-6-1-16,10-6 0 15,7-2 0-15,1-6 0 16,3-6-1-16,-6-2 3 15,-8-2-3-15,-8-3 1 16,-13 1-1-16,-12 1 2 16,-12 5-2-16,-10 5 2 15,-9 7-1-15,-8 10 0 16,2 7 1-16,-5 9-1 15,6 7 2-15,4 8-2 16,9 1 1-16,8 3 0 16,12-5 0-16,17-6 0 15,12-6 0-15,11-8-1 16,16-8 1-16,5-10 0 0,5-4 0 15,5-5 0-15,-5-2 0 16,-6-2-1-16,-9 5 1 16,-12 2-1-16,-9 8 1 15,-11 8-1-15,-13 11-1 16,-13 7 1-16,-7 10-1 15,-3 6 1-15,0 4-1 16,-4 4 1-16,4 0-1 16,-2-4 2-16,8-10-1 15,5-9 1-15,5-12 0 16,0-10 0-16,13-18 0 15,2-7 1-15,1-12 0 16,4-5-1-16,1-7 1 16,0-4-1-16,2 4 0 0,1 1 0 15,-3 6-1-15,-1 6 0 16,2 7-3-16,0 3-1 15,8 13-5-15,-6-8-7 16,24 25-10-16,-15-11-14 16,24 14 1-16,-7-10-2 15,23 15 2-15</inkml:trace>
  <inkml:trace contextRef="#ctx0" brushRef="#br0" timeOffset="60700.0693">7997 4414 63 0,'-22'12'35'0,"-15"11"0"16,-3 28 0-16,-19 15-24 15,6 24-2-15,-10 5-1 16,7 16-2-16,3-1-1 16,12 1-2-16,14-11-1 15,15-17-5-15,26-11-3 0,8-29-24 16,37-10-8-16,7-21 0 15,22-11-1-15</inkml:trace>
  <inkml:trace contextRef="#ctx0" brushRef="#br0" timeOffset="61251.1245">8302 5077 73 0,'-1'-27'35'16,"4"9"1"-16,-7-4 0 15,4 22-29-15,0-23-4 16,0 23 0-16,0 0 0 16,-5 20-1-16,2 4 2 15,0 11-2-15,-1 7 1 0,0 11-1 16,2 2 1-16,-1 1-2 15,5-2 2-15,0-2-1 16,5-10-1-16,4-9 0 16,3-13 0-16,7-13 1 15,1-16-1-15,10-12 0 16,2-15-1-16,5-7 1 15,0-11-2-15,-3-6 2 16,2 1-3-16,-6-2 1 16,0 7-3-16,-11 4 1 15,-2 18-4-15,-9 3-1 16,6 26-9-16,-16 3-20 15,14 5 2-15,-14-5-1 16,19 31 1-16</inkml:trace>
  <inkml:trace contextRef="#ctx0" brushRef="#br0" timeOffset="61680.1673">9054 5032 94 0,'-41'-1'37'15,"5"10"-1"-15,-7-3 2 16,3 15-34-16,-1 4 2 16,9 9-3-16,2 3 1 15,8 4-2-15,6 1 1 16,10-2-2-16,6-5-1 0,13-7 1 15,3-8-1-15,9-10 0 16,5-12 1-16,7-12-1 16,-1-11 0-16,6-6 0 15,-4-10-1-15,-1-2 3 16,-2-2-3-16,-6-1 2 15,-7 7-2-15,-6 7 1 16,-5 9-1-16,-9 12 1 16,-2 11 1-16,-10 5-3 15,-3 14 3-15,0 8-1 16,3 6 0-16,0 1-2 15,7 3 1-15,6-6-4 16,14-1-2-16,-1-24-13 16,28 0-18-16,-2-23 1 15,18-2-2-15,-3-22 3 0</inkml:trace>
  <inkml:trace contextRef="#ctx0" brushRef="#br0" timeOffset="61875.1869">9720 4402 101 0,'-18'-11'38'15,"3"33"0"-15,-12 12-1 16,-2 26-33-16,-1 10-1 16,3 12-3-16,0 7 0 15,8-1-1-15,8 2-1 16,3-14-7-16,22 9-21 15,-7-28-8-15,15 0 1 0,-2-22-3 16</inkml:trace>
  <inkml:trace contextRef="#ctx0" brushRef="#br0" timeOffset="62896.289">9906 5107 93 0,'-16'12'37'0,"16"-12"-2"16,9 2-4-16,11-1-27 15,3-6-2-15,11 0 3 16,1-4-4-16,5-4 3 15,-2-5-4-15,3-1 1 16,-4-5-1-16,-6 1 1 16,-5-3 0-16,-8 2-1 15,-10-1 1-15,-5 4-1 16,-14 5 2-16,-10 7-1 15,-14 5 1-15,-8 11 0 16,-8 9 0-16,-5 12 0 16,2 4 1-16,2 10-2 15,8 2 2-15,10 2-3 16,12-4 2-16,17-2-2 15,15-7 0-15,16-8-2 0,11-7 0 16,12-12-2-16,11-6-2 16,-1-18-2-16,17 8-8 15,-16-27-12-15,16 9-10 16,-21-14 3-16,6 7-3 15,-22-11 27-15,2 10 5 16,-11 5 8-16,-16-4 7 16,5 20 16-16,-23-4 10 15,4 19-1-15,-17-3 2 16,10 24-22-16,-18-1-6 15,3 11-3-15,-1 5 0 16,0 3-2-16,-1 2 2 16,5 0-4-16,2-5 3 15,8-4-3-15,2-9 1 0,7-8-1 16,0-15 0-16,17 1 0 15,3-15-1-15,1-7 0 16,5-9-1-16,3-1 2 16,4-6-2-16,-2-1 1 15,-1 3-1-15,-5 5 2 16,-3 5-3-16,-4 9 2 15,-4 9 0-15,-14 7 0 16,15 15-1-16,-19 6 0 16,3 9 0-16,1 2-3 15,5 8 1-15,1-8-3 16,12 7-2-16,-3-22-12 15,28 11-13-15,-6-19-3 16,16-1-2-16,-2-16 2 0</inkml:trace>
  <inkml:trace contextRef="#ctx0" brushRef="#br0" timeOffset="63129.3123">11184 4949 87 0,'-27'-23'38'16,"3"17"0"-16,-15-2 2 15,3 18-27-15,-9 2-8 16,4 15 0-16,-2 2-1 15,5 8-2-15,9-1 1 16,7 1-2-16,12-1 1 16,12-6-2-16,14-7 0 15,8-10-4-15,20-5-1 16,3-18-7-16,19 10-12 15,-14-24-14-15,16 5-2 0,-16-16 1 16,6 6-1-16</inkml:trace>
  <inkml:trace contextRef="#ctx0" brushRef="#br0" timeOffset="63455.3449">11250 5027 93 0,'-23'19'39'0,"17"7"0"15,2-14-1-15,19 0-35 16,5-8 0-16,13-6-1 15,7-8 0-15,8-4-1 16,2-9-1-16,0-1 1 0,-6-5-2 16,-6 2 3-16,-12 0-1 15,-9 2-1-15,-13 7 1 16,-13 6 0-16,-14 9 1 15,-11 10-1-15,-10 10 0 16,-4 11 1-16,-2 6 0 16,1 6-1-16,7 2 1 15,10 2-2-15,13-1 0 16,12-11-4-16,25 3-6 15,-2-31-15-15,30 8-15 16,-4-24 1-16,17 2-4 16,0-18 4-16</inkml:trace>
  <inkml:trace contextRef="#ctx0" brushRef="#br0" timeOffset="64273.4267">11898 4316 60 0,'17'-16'36'0,"2"22"-1"0,-2 1 0 16,14 20-22-16,-3 5-6 16,6 15-3-16,-1 9 0 15,0 17-2-15,-8 9 0 16,-9 9-1-16,-13 5 1 15,-14 4-1-15,-13 1 1 16,-14-5-2-16,-12-4 1 16,-3-13-3-16,4-5-9 15,-4-27-25-15,21-12-1 16,6-27 0-16,20-18-2 15</inkml:trace>
  <inkml:trace contextRef="#ctx0" brushRef="#br0" timeOffset="65542.5536">13066 4425 64 0,'11'-18'33'0,"-8"8"1"16,-3 10 0-16,-7 21-29 15,3 12-1-15,-7 9 0 16,2 21 1-16,-5 10-3 16,0 16 2-16,-4 6-2 15,3 7-1-15,1-1-1 16,5-11-5-16,17-2-24 15,-1-25-5-15,17-12 0 0,7-28-2 16</inkml:trace>
  <inkml:trace contextRef="#ctx0" brushRef="#br0" timeOffset="65976.597">13547 4836 83 0,'-29'5'38'15,"-8"-5"-1"-15,8 13 2 16,-11 6-35-16,4 8 0 16,-2 4 1-16,5 10-2 15,0 3 1-15,2 6-2 0,5-3 0 16,7-2 0-16,8-9 0 15,13-9 0-15,8-16-1 16,17-13 0-16,8-16-2 16,8-11 3-16,5-8-2 15,7-7 1-15,-4-5-2 16,-4 1 2-16,-5 5-2 15,-12 6 1-15,-7 11 0 16,-9 8 0-16,-14 18 0 16,0 0 0-16,-14 16 0 15,-1 9-1-15,0 6 2 16,0 2-2-16,6 6 0 15,2-4-3-15,15 1-1 16,5-13-4-16,24 6-9 16,-7-24-19-16,22 3-1 0,-6-17 0 15,10-2 1-15</inkml:trace>
  <inkml:trace contextRef="#ctx0" brushRef="#br0" timeOffset="66427.6421">13960 4871 75 0,'-21'-22'37'0,"3"16"0"16,-8-1 0-16,6 20-23 15,-5-3-9-15,5 13 0 16,3-1-2-16,7 9 0 16,6-2-1-16,9-1-1 15,7-4 1-15,10-7 0 16,6-7 0-16,7-13-1 15,5-8 0-15,4-10-1 0,0-10 1 16,-1-5 0-16,-4-6-1 16,-2-3-1-16,-6 1 1 15,-6 3 1-15,-9 9-1 16,-2 8 0-16,-9 14 0 15,-5 10 0-15,-8 33 0 16,-3 8 0-16,-4 23 1 16,-6 14-1-16,-4 17 1 15,-3 10-1-15,-6 6 2 16,1 0-2-16,-5-5 1 15,-1-6 1-15,0-10-2 16,4-15 2-16,5-18-2 16,4-16 0-16,5-16 0 0,4-19 0 15,11-19-2-15,3-16-3 16,12-12 0-16,3-23-5 15,16 4-11-15,-11-30-17 16,21 4 1-16,-5-9-4 16,10 8 3-16</inkml:trace>
  <inkml:trace contextRef="#ctx0" brushRef="#br0" timeOffset="67088.7081">14426 4920 98 0,'0'0'38'16,"4"14"2"0,8-19-4-16,16 1-33 0,12-5-1 15,11-4 0-15,6-6 0 16,7-3-1-16,-1-6-1 15,-5-1 1-15,-5-1-1 16,-9-2 0-16,-10 2 1 16,-14 2-1-16,-15 4 1 15,-9 6-1-15,-15 7 0 16,-7 8 1-16,-10 7-1 15,-7 16 1-15,-1 8 0 16,0 7 0-16,3 9 0 16,9 0 0-16,12 2 0 15,11-2 0-15,13-7-1 0,18-9 1 16,12-12-1-16,12-11 1 15,9-10-1-15,6-9 1 16,1-7-1-16,-2-5 1 16,-6-1 0-16,-6-2-1 15,-10 4 1-15,-6 4-1 16,-12 6 1-16,-8 8-1 15,-12 7 0-15,-5 15 0 16,-7 11 0-16,-5 6 0 16,-1 8 1-16,-6 5-2 15,0 5 2-15,4-2-1 16,8-6 1-16,1-8-1 15,5-8 1-15,5-13-1 16,1-13 1-16,20-10 0 16,-5-12-2-16,5-8 2 0,3-9-1 15,2-5 1-15,3-5-2 16,5-1 2-16,-4-2-1 15,3 8 0-15,0 3 0 16,-3 4-2-16,3 10-1 16,-5 4-3-16,13 20-10 15,-16-11-7-15,24 24-9 16,-12-14-8-16,17 14 1 15,1-12-2-15</inkml:trace>
  <inkml:trace contextRef="#ctx0" brushRef="#br0" timeOffset="67584.7577">16411 4173 97 0,'-48'28'38'16,"2"26"1"-16,-11 7-2 16,10 20-33-16,-7 11-1 15,9 11 0-15,12 2-1 16,11-1-3-16,19-8 0 15,11-17-6-15,33-3-24 16,1-30-8-16,18-6 1 16,-1-23-2-16</inkml:trace>
  <inkml:trace contextRef="#ctx0" brushRef="#br0" timeOffset="68331.8324">16532 4837 81 0,'-5'11'39'0,"15"6"-1"16,2-11 0-16,15 4-24 15,2-10-13-15,10-3 1 0,2-8 0 16,3-4-1-16,-2-8 0 15,-3-2 0-15,-5-4 1 16,-8-1-1-16,-11 1 0 16,-7 4 0-16,-12 1 0 15,-7 6 1-15,-13 9-1 16,-4 5 0-16,-11 13 0 15,-4 10 0-15,-4 9 0 16,-1 8 0-16,7 7 0 16,5 3 0-16,9-2-1 15,12 0 1-15,17-9-1 16,15-8 0-16,15-12 0 15,11-10 1-15,10-9-1 16,6-9 0-16,3-9 1 16,-1-3-1-16,-6-5 0 0,-6-1 0 15,-9 3 0-15,-10 4 0 16,-7 2 1-16,-8 8-1 15,-15 14 0-15,0 0 0 16,0 0 0-16,-9 25 1 16,-6 3-1-16,-4 4 0 15,0 6 0-15,0 0 0 16,3 2 1-16,3-6-2 15,8-8 1-15,10-10 0 16,9-12-1-16,8-9 1 16,5-13 0-16,6-7 1 15,4-8-2-15,4-11 1 16,-3-1 1-16,-1-1 0 15,-4 1-1-15,-4 7 0 0,-6 5 1 16,-5 11-1-16,-7 12 0 16,-11 10 0-16,8 22 0 15,-16 6-1-15,-3 8 0 16,1 7 0-16,1 6-2 15,-2-4-1-15,9 1-2 16,-3-17-8-16,26 7-7 16,-11-28-8-16,26 5-9 15,-4-22 1-15,15 0-3 16,-6-15 3-16</inkml:trace>
  <inkml:trace contextRef="#ctx0" brushRef="#br0" timeOffset="69470.9463">17574 4799 96 0,'-11'22'38'16,"-2"-9"1"-16,13 7-2 16,3-10-35-16,12-2 0 15,5-4 0-15,9-7-1 16,3-4 1-16,5-4-1 15,0-7 0-15,-2-2-1 16,-5-6 1-16,-4 1 0 16,-6-3-1-16,-7 1 1 15,-7-1-1-15,-7 4 0 16,-7 3 1-16,-8 6-1 15,-5 8 0-15,-7 9 0 0,-7 9 0 16,-2 12 1-16,-2 10-1 16,2 6 1-16,3 5-1 15,13 2 1-15,8-4-1 16,13-4 1-16,19-9-1 15,15-12 0-15,12-11 0 16,11-8 0-16,6-13 0 16,7-7-1-16,1-8 2 15,-1-1-1-15,-8-4 0 16,-9 4 0-16,-10 1 0 15,-11 7 1-15,-12 9-1 16,-20 14 1-16,0 0-1 16,-18 24 0-16,-7 5 1 15,-4 7-1-15,-1 4-1 0,-1 6 1 16,4-2-1-16,5-2 1 15,8-9 1-15,5-8-1 16,12-10-1-16,-3-15 3 16,25-7-2-16,-5-12 0 15,8-12 0-15,5-6 0 16,0-11-1-16,0-3 2 15,-1-2-1-15,-1 2-1 16,-4 5 1-16,-6 8 0 16,-4 7 0-16,-2 10 0 15,-2 13 1-15,-4 8-1 16,4 9 0-16,-2 7 0 15,4 4 0-15,2 3 0 16,4-1 0-16,8-3 0 16,7-4 0-16,2-4 0 0,3-8 0 15,-2-5 1-15,-3-9-1 16,-4-4 0-16,-6-1 1 15,-11-3-1-15,-11-1 1 16,-8 0-1-16,-10 5 0 16,-7 4 1-16,-9 9-1 15,-4 7 0-15,-4 9 0 16,2 10 1-16,0 12-1 15,4 5 0-15,3 5 0 16,9 2 0-16,11-3 0 16,7-5 0-16,12-8 0 15,9-8 0-15,8-13 0 16,7-11 0-16,5-11 1 15,4-8-1-15,0-7 0 0,-2-9 1 16,-1-2-1-16,-7-2 0 16,-4 1 0-16,-6 7 0 15,-5 4 0-15,-6 10 0 16,-12 17 0-16,0 0 0 15,2 21-1-15,-16 12 1 16,-4 16 0-16,-5 11 0 16,-3 12 1-16,-8 9-1 15,3 7 1-15,-1 3-1 16,-2-1 0-16,2-4 0 15,0-5 0-15,2-5-1 16,-1-8 1-16,1-11 2 16,-1-12-3-16,-2-13 2 15,3-8-2-15,0-11 0 16,4-12-3-16,0-20-5 0,14 1-9 15,-9-28-6-15,25 2-2 16,-10-31-9-16,25-2-5 16,-2-12-1-16,14 5 3 15</inkml:trace>
  <inkml:trace contextRef="#ctx0" brushRef="#br0" timeOffset="70235.0227">19189 4720 72 0,'14'-12'38'16,"-10"-8"-1"-16,5 10 1 15,-12-5-30-15,3 15-3 0,0 0 0 16,-14 1-1-16,-2 17 0 16,-3 8 1-16,-6 8-2 15,3 5 0-15,-2 1-1 16,5 2 0-16,4-2 0 15,7-5 1-15,8-8-2 16,10-8 0-16,9-10 0 16,6-8-1-16,10-10 1 15,3-7-1-15,5-9 1 16,1-8-2-16,-1-4 2 15,-1-3-2-15,-3-2 2 16,-4 3-1-16,-9 6 1 16,-4 5-1-16,-6 9 0 0,-5 7 0 15,-11 12 0-15,9 27 0 16,-11 8 0-16,-4 19 0 15,-3 17 1-15,-5 13-1 16,-2 15 1-16,-6 6-1 16,-4 5 1-16,-7-1-1 15,-3-4 1-15,-5-10 1 16,-5-8-1-16,-1-14 1 15,-7-14 0-15,1-14-1 16,-4-15 0-16,6-18 0 16,3-12-2-16,1-15-1 15,9-15-2-15,8-18-3 16,16-4-8-16,-1-31-6 15,32 13-5-15,-7-22-4 0,28 14-4 16,-2-6-8-16,16 15 3 16</inkml:trace>
  <inkml:trace contextRef="#ctx0" brushRef="#br0" timeOffset="70657.065">20450 4319 77 0,'11'-19'40'0,"0"17"-2"16,-11 2 2-16,0 0-25 16,-22 25-12-16,6 4-1 15,-7 12 0-15,0 13-1 16,-5 9 0-16,1 10-1 15,1 5 0-15,2 0-2 16,6 1 0-16,7-15-2 16,13 1-5-16,-4-27-19 0,24-3-10 15,-1-23 0-15,17-5-1 16</inkml:trace>
  <inkml:trace contextRef="#ctx0" brushRef="#br0" timeOffset="71054.1047">20473 4781 97 0,'-9'17'39'0,"9"-17"1"16,4 28-2-16,14-20-36 15,11-2-1-15,9-5 1 16,14-2-1-16,-1-7 1 0,3-3-1 15,-3-4 0-15,-7-3 0 16,-11-2 0-16,-6 0 0 16,-11-4 0-16,-14 4 0 15,-9 0 0-15,-8 3 0 16,-8 3-1-16,-6 2 1 15,-3 8-1-15,-3 8 1 16,-2 9-1-16,0 10 1 16,2 7-1-16,6 5 0 15,6 4 0-15,6 6 0 16,12-1-1-16,9-4 0 15,14-5-1-15,10-11-1 16,15-3-4-16,3-20-7 16,21 9-10-16,-13-26-9 0,14 7-4 15,-10-17-3-15,6 6 4 16</inkml:trace>
  <inkml:trace contextRef="#ctx0" brushRef="#br0" timeOffset="71333.1326">21172 4756 98 0,'-13'-22'37'15,"13"22"3"-15,-20-23-4 16,20 23-31-16,-20 5-1 15,13 12-1-15,0 7-2 16,0 7 0-16,1 7 0 16,0 2 0-16,3 4-1 15,2-5 1-15,2-4-1 16,3-5 1-16,4-11 0 15,7-9 1-15,4-10-2 0,4-11 1 16,6-8-1-16,0-7 0 16,1-5 0-16,1-5-1 15,0-4-1-15,-7-1-3 16,1 6-1-16,-8-9-7 15,6 27-10-15,-21-15-10 16,11 21-6-16,-12-3 0 16,-1 14 1-16</inkml:trace>
  <inkml:trace contextRef="#ctx0" brushRef="#br0" timeOffset="71724.1717">21548 4867 99 0,'0'0'38'15,"13"2"1"-15,-1-15-3 16,10 4-33-16,3-5 0 16,8 1-1-16,0-3 0 15,-2 2 0-15,-2-2 0 16,-5 6 0-16,-10 0 0 15,-14 10-1-15,0 0 1 16,-18-9 0-16,-5 15-1 16,-5 2 1-16,-7 4-1 15,-2 6 0-15,-2 3-1 16,2 3 1-16,4 4-1 15,6 4 0-15,6-3-1 16,10 0 2-16,11-3-2 16,11-5 1-16,12-5-1 0,14-13 0 15,12-5-2-15,10-15-2 16,17-2-8-16,-6-24-8 15,19 11-4-15,-20-23-10 16,13 7-3-16,-19-10-2 16,3 5 3-16</inkml:trace>
  <inkml:trace contextRef="#ctx0" brushRef="#br0" timeOffset="71949.1942">22396 4240 112 0,'4'-11'40'15,"-12"-2"1"-15,8 13-1 16,-21 21-35-16,10 4-3 15,-3 8 1-15,-2 15-2 0,-6 7 0 16,-3 13 0-16,-5 9-1 16,2 4-1-16,1 1-1 15,4-7-2-15,8-2 0 16,5-22-8-16,22 6-9 15,-9-35-11-15,28-2-7 16,-2-24-1-16,18-3 0 16</inkml:trace>
  <inkml:trace contextRef="#ctx0" brushRef="#br0" timeOffset="72302.2295">22677 4014 85 0,'0'0'40'16,"-17"-9"-1"-16,23 24 2 16,-6-15-13-16,13 33-25 15,4-3 0-15,3 8 0 16,-1 6-1-16,3 7 0 15,-4 3-1-15,-2 8 0 16,-6 1-1-16,-2 2 0 16,-7 1 1-16,-6 1-1 15,-4-5 0-15,-7 2 0 16,-10-6 0-16,-3-4-1 15,-5-4 0-15,-8-6-2 0,0 0-1 16,-5-16-11-16,19 13-6 16,-15-32-8-16,31 7-13 15,1-14 2-15,26 0-2 16,9-10 2-16</inkml:trace>
  <inkml:trace contextRef="#ctx0" brushRef="#br0" timeOffset="72446.2438">23008 5047 129 0,'-12'-5'43'15,"1"1"-3"-15,-15-13-4 16,-6-13-48-16,19 15-15 16,-17-22-12-16,11 5-4 15,-14-11-3-15,-3 0 1 16</inkml:trace>
  <inkml:trace contextRef="#ctx0" brushRef="#br1" timeOffset="78106.8099">1574 6443 78 0,'7'-12'35'0,"-6"-2"-2"16,-1 14 3-16,-1-14-31 15,1 14 0-15,0 0-1 16,0 11 0-16,-2 3 0 15,0 10-1-15,0 7-2 16,0 12 2-16,-1 9-3 16,-1 13 1-16,0 8-1 15,-3 5-1-15,2 8-2 16,-5-7-1-16,9 5-16 0,-6-21-16 15,7-13 1 1,0-23-1-16,5-18 1 0</inkml:trace>
  <inkml:trace contextRef="#ctx0" brushRef="#br1" timeOffset="78684.8677">1216 6484 106 0,'-22'-7'38'16,"2"-7"1"-16,20 14-2 16,6-16-34-16,16 4-1 15,16-5 1-15,13 0-2 0,13-1 1 16,9 2-1-16,3-1 0 15,7 6 0-15,-3 4-1 16,-6 3 0-16,-4 7 0 16,-9 5 0-16,-9 6 1 15,-11 5-1-15,-7 8 0 16,-11 3 1-16,-10 9-1 15,-5 6 1-15,-8 8 0 16,-5 4 0-16,-5 4 0 16,-4 2 0-16,-1-2 0 15,-3-2 0-15,4-9-1 16,0-8 0-16,4-9 0 15,6-10 0-15,4-12 0 16,0-11 0-16,17-11 0 0,-2-9 0 16,0-10 0-16,6-7 1 15,0-7 0-15,2-4-1 16,0 2 0-16,1 2-1 15,-7 6 1-15,1 8-1 16,-1 11 1-16,-6 14 0 16,-11 5 0-16,13 34 0 15,-12 5 0-15,-4 8 0 16,2 7-2-16,-1 3-1 15,4 2-2-15,0-9-3 16,14 4-16-16,-7-25-14 16,20-4 0-16,-4-17 1 15,14-8-2-15</inkml:trace>
  <inkml:trace contextRef="#ctx0" brushRef="#br1" timeOffset="79046.9038">2479 6834 108 0,'-17'23'37'0,"0"-7"1"16,11 7-2-16,0-8-32 16,19-6-1-16,6-7-1 15,12-5 1-15,10-10-1 16,3-4 0-16,3-6 0 15,1-6-1-15,-4-2 0 16,-7-4 0-16,-7 3 0 16,-9 0-1-16,-17 6 0 15,-8 8 0-15,-15 9 0 0,-6 9 0 16,-15 12 1-16,-8 14 0 15,-3 9 0-15,-3 10 0 16,3 6 0-16,7 3 0 16,15 1-2-16,10-6 0 15,23-6-2-15,17-18-3 16,27-4-4-16,0-27-18 15,30-1-10-15,-2-20 0 16,19-1-1-16,-9-18 2 16</inkml:trace>
  <inkml:trace contextRef="#ctx0" brushRef="#br1" timeOffset="79369.9361">3281 6597 111 0,'-20'-4'38'0,"-19"-3"0"16,7 14 0-16,-11 1-33 15,9 4-2-15,4 7 0 16,5 2 0-16,6 4-2 15,9 0 1-15,10-1-1 16,7 1 0-16,9-3 0 16,11-5-1-16,4-2 1 15,7-2-1-15,4-5 0 16,1 0 1-16,-4-1-1 15,-4 4 0-15,-8 1 0 16,-11 4 0-16,-13 7-1 16,-12 3 1-16,-13 9-1 15,-9 1 1-15,-6 1-2 16,-4-3-1-16,5 1-1 0,1-11-3 15,22 3-14-15,-4-25-15 16,17-2-3-16,23-22 1 16,12-1-1-16</inkml:trace>
  <inkml:trace contextRef="#ctx0" brushRef="#br1" timeOffset="79722.9715">3506 6867 113 0,'-10'13'38'0,"6"2"0"15,4-15 0-15,5 14-35 16,12-14 0-16,13-5 0 0,6-8-1 16,9-4 0-16,3-6 1 15,1 0-2-15,-7-7 1 16,-6 0-1-16,-11 1-1 15,-15 2 0-15,-13 8 0 16,-16 5 0-16,-9 7 1 16,-8 8 0-16,-8 10 0 15,-1 9 0-15,2 9 1 16,3 9 0-16,3 6-2 15,11 5 0-15,8-2 0 16,8-2 0-16,17-6-2 16,11-14-3-16,25 1-12 15,1-32-14-15,31 0-9 16,6-20-1-16,24-4-1 0,2-16 1 15</inkml:trace>
  <inkml:trace contextRef="#ctx0" brushRef="#br1" timeOffset="80309.0301">5085 6678 94 0,'4'-14'35'0,"-13"0"1"15,9 14 1-15,-35-12-31 16,11 16 0-16,-10 3-1 15,-3 11-2-15,-10 7 2 16,1 9-2-16,-5 7 1 16,5 1-1-16,5 1 0 15,7 0-1-15,12-4-1 16,12-7 0-16,15-10 0 15,17-13-1-15,14-12 1 16,10-11-1-16,9-10 1 0,7-13-1 16,0-6 1-16,-1-2-1 15,-6 0 0-15,-11 3 0 16,-10 7 0-16,-7 8 0 15,-10 10 0-15,-17 17 0 16,0 0 0-16,3 30 0 16,-12 5 0-16,0 7 0 15,-3 7 0-15,5 4-1 16,3-1-1-16,8-7-2 15,10-9-5-15,5-30-12 16,33-3-12-16,-8-31-6 16,23-9 0-16,-2-22-1 15</inkml:trace>
  <inkml:trace contextRef="#ctx0" brushRef="#br1" timeOffset="80522.0514">5715 6092 103 0,'-33'24'38'16,"5"30"1"-16,-10 10-2 15,8 25-32-15,-2-2-2 16,4 6-1-16,10-1-2 16,4-10 0-16,14-6-5 15,0-19-1-15,20 3-17 16,-9-27-12-16,12-8-2 15,-9-19-1-15,7-6 1 16</inkml:trace>
  <inkml:trace contextRef="#ctx0" brushRef="#br1" timeOffset="81488.148">5398 6631 111 0,'-11'3'37'16,"1"-2"2"-16,18 10-1 15,4-7-34-15,19 1-1 16,12-9-1-16,9 0-1 15,11-5 1-15,6-4-1 16,2-3 0-16,2 2-2 16,-10 0 2-16,-6 5-2 15,-11 0 2-15,-8 5-2 16,-13 2 1-16,-11 5 0 0,-14-3 0 15,0 22 2-15,-11-5-1 16,-8 8 1-16,-8 6-1 16,-1 6 1-16,1 7-1 15,0-1 1-15,5 2-2 16,11-3 1-16,8-5-1 15,11-10 0-15,13-12-1 16,11-12 0-16,9-15 0 16,4-10 0-16,1-11 0 15,-2-6-1-15,-4-4 1 16,-12-4 0-16,-9-1 0 15,-12 2-1-15,-10 8 2 16,-9 5-1-16,-5 9 1 16,-4 6 0-16,-1 7 0 15,3 10 0-15,4 9 0 0,7 3 2 16,8 3-2-16,10 1 2 15,8-3-2-15,13-2 2 16,8-1-1-16,8-8 0 16,5-1 0-16,0-1-1 15,-4 1 1-15,-3 2-1 16,-9 3 1-16,-7 7-1 15,-13 3 1-15,-10 6-1 16,-11 7 1-16,-5 4-1 16,-6 4 1-16,-3 1-1 15,-1-2 0-15,3-4 0 16,4-6 0-16,5-7 0 15,8-18 0-15,0 0 0 16,25-4 0-16,-6-14 0 0,8-10 0 16,-2-2 0-16,3-4 0 15,-2 1 0-15,-3 3 0 16,-5 2 1-16,-7 9-1 15,0 3 0-15,-11 16 0 16,0 0 1-16,0 0-1 16,0 0-1-16,-1 17 1 15,3-4 0-15,3-2 0 16,1 1 0-16,9-5 1 15,0-4-1-15,8-5 2 16,3-5-2-16,5-7 0 16,1-4 0-16,3-8 0 15,1 1 0-15,-1-6 0 0,1 0 0 16,-3 1 0-16,0 5-2 15,-8 7 1-15,-3 6 0 16,-9 17 0-16,-7 8 2 16,-7 15-2-16,-12 8 1 15,-2 10-3-15,-6 3 2 16,5 3-4-16,-2-8 0 15,18-3-8-15,-1-25-9 16,29 4-8-16,1-26-7 16,23-4-2-16,-1-19 1 15,16-2 1-15</inkml:trace>
  <inkml:trace contextRef="#ctx0" brushRef="#br1" timeOffset="81790.1782">7446 6482 118 0,'-34'18'40'0,"-14"-2"0"16,6 16-2-16,4-9-35 15,5 1 1-15,12 0-3 16,16-3 2-16,10-6-2 16,17-11 1-16,13 0-1 15,7-5 0-15,2-3-1 16,0 2 1-16,-6 0-1 15,-5 1 2-15,-10 5-2 16,-13 4 0-16,-11 6 0 16,-8 3 0-16,-11 4 0 15,-5 2 0-15,-3 5-4 16,-3-6-3-16,7 9-8 15,-8-22-10-15,18 12-13 0,-5-15-3 16,19-6-2-16,0 0 3 16</inkml:trace>
  <inkml:trace contextRef="#ctx0" brushRef="#br1" timeOffset="82486.2477">8417 6476 95 0,'4'-11'36'0,"-4"11"0"15,0 0 1-15,-8 27-33 16,-2-6-1-16,-3 10 1 15,-3 4-1-15,-3 6 1 16,-4 2-1-16,5 2 1 16,-2-7-1-16,8-3 2 15,1-10-3-15,6-3 0 16,5-22 0-16,0 0-1 15,19-4 0-15,1-18 1 16,2-9-1-16,11-7 0 16,0-4 0-16,5-6-1 15,-1 2 1-15,-1 7-1 16,-4 4 0-16,-5 11-1 15,-7 11 1-15,-2 13 0 0,-8 14 0 16,-5 12 1-16,-4 8-1 16,-2 8 1-16,1 5-2 15,0 0 0-15,5 2-2 16,-1-10 0-16,12-3-8 15,-3-25-10-15,24 3-11 16,-9-24-7-16,15-6 0 16,-8-14-1-16</inkml:trace>
  <inkml:trace contextRef="#ctx0" brushRef="#br1" timeOffset="82863.2855">8824 6568 116 0,'-29'13'38'0,"12"4"4"16,2-9-4-16,15-8-34 15,13 11-2-15,11-10-1 16,10-5 0-16,10-2 0 16,6-6 1-16,3-4-3 15,-2-3 2-15,0 0-1 16,-12-2 1-16,-8 0-2 15,-12 2 2-15,-13-1-2 16,-16 6 2-16,-10 5-1 16,-11 4 0-16,-10 5 1 15,-6 10-1-15,-6 7 0 16,2 9 1-16,0 7 0 15,8 4 0-15,9 4 1 0,10 2-2 16,14-1 1-16,19-6-2 16,14-8 0-16,19-5-4 15,10-16-5-15,28 4-11 16,-9-23-10-16,15 3-10 15,-11-19 1-15,5 4-1 16,-14-13 2-16</inkml:trace>
  <inkml:trace contextRef="#ctx0" brushRef="#br1" timeOffset="83229.3221">9324 6523 111 0,'-22'18'37'15,"16"7"4"-15,1-10-3 0,23-5-34 16,2 4-1-16,16-7 1 15,10-5-3-15,6-4 1 16,0-9-1-16,-1-4-1 16,-3-5 1-16,-8-3-2 15,-10-2 2-15,-8-1-2 16,-15 1 1-16,-8 1-1 15,-13 7 2-15,-7 6-1 16,-9 5 1-16,-4 10-1 16,-5 8 1-16,-4 13-2 15,1 6 2-15,4 6 1 16,7 4-1-16,9 1 1 15,14-1-2-15,12-4 1 16,22-5-3-16,11-16 1 0,22-1-6 16,6-18-9-16,28 5-13 15,-9-18-10-15,15 1 0 16,-13-13-1-16,8 3 2 15</inkml:trace>
  <inkml:trace contextRef="#ctx0" brushRef="#br1" timeOffset="83589.3581">10278 6452 117 0,'-29'0'40'0,"-18"-1"0"15,0 18 0-15,-9 1-35 16,4 10 1-16,2 6-3 16,6 5 1-16,9 3-4 15,8 1 0-15,17-3 0 16,13-11 0-16,17-9 0 15,14-13 0-15,9-15 0 0,9-16 0 16,8-13 0-16,2-14 0 16,1-8 0-16,-5-9 0 15,-5-6 0-15,-5 0 0 16,-10 2 0-16,-6 10 0 15,-10 10 0-15,-11 16 0 16,-11 17 0-16,0 19 0 16,-29 29 0-16,0 19 0 15,-6 18 0-15,-3 9 0 16,7 10 0-16,4-8-6 15,19 9-8-15,3-22-8 16,33 3-9-16,6-25-9 0,32-8-1 16,12-19-1-1,27-11 3-15</inkml:trace>
  <inkml:trace contextRef="#ctx0" brushRef="#br1" timeOffset="84648.4639">11603 6425 62 0,'-10'-4'37'0,"-3"3"-2"16,3 7 2-16,-12-8-10 16,2 9-22-16,-4 2 1 15,2 7-2-15,-4 5 0 16,2 6 2-16,-4 7-2 15,5 6 0-15,-1 3-1 16,4 3 1-16,6 2-2 16,7-2 0-16,6-9-1 15,7-6 0-15,9-13-1 16,8-10 0-16,11-13 0 15,3-11-1-15,6-14 1 16,-1-7-2-16,1-11 2 0,-2-2-3 16,-5 0 2-16,-7-2-1 15,-5 5 1-15,-9 7-2 16,-6 7 3-16,-8 8-1 15,-1 11 1-15,0 14 0 16,0 0 1-16,-11-2-1 16,11 2 0-16,2 19 1 15,11-11 0-15,7 0 0 16,9-3 0-16,8-5 0 15,6-1 0-15,5-3 0 16,3 2-1-16,-5 1 1 16,-5 4 0-16,-9 7-1 15,-14 8 0-15,-9 11 2 16,-15 6-1-16,-12 6 1 15,-10 6-1-15,-3 4 1 0,-2-4-1 16,2-2 1-16,6-14-1 16,9-7 0-16,16-24-1 15,16-5 2-15,14-19-2 16,17-13 0-16,10-12 0 15,9-5 0-15,5-6 0 16,-4 1 0-16,-1 8 0 16,-11 7-2-16,-12 10 4 15,-11 15-4-15,-15 15 2 16,-12 16 2-16,-10 18-4 15,-8 9 4-15,-4 11-2 16,-3 7 0-16,3 4 0 0,3-2 0 16,14-4-6-1,2-13-2-15,24-2-11 0,-4-29-7 16,22 4-9-16,-6-26-3 15,14-1 0-15,-9-20-2 16</inkml:trace>
  <inkml:trace contextRef="#ctx0" brushRef="#br1" timeOffset="85011.5003">12624 6619 119 0,'-10'14'38'0,"15"4"3"15,8-13-2-15,16 1-37 16,16-9 0-16,19-5-1 15,10-7 0-15,1-7 0 16,-2-5 0-16,-1-1-2 0,-13-4 2 16,-12 1-2-16,-17-2 2 15,-20 6-1-15,-23 6 1 16,-14 5 0-16,-16 9 0 15,-12 8 0-15,-10 13 0 16,-5 9 0-16,3 10 0 16,5 8 2-16,11 5-3 15,13 1 0-15,19-1 0 16,19-3 0-16,20-8 0 15,20-12 0-15,19-4-4 16,8-14-8-16,28 6-10 16,-6-23-9-16,22 4-10 15,-3-15 1-15,12 2-2 0,-3-8 3 16</inkml:trace>
  <inkml:trace contextRef="#ctx0" brushRef="#br1" timeOffset="85765.5757">14118 6429 96 0,'0'0'37'0,"7"-21"1"16,-7 21-2-16,-12 2-31 15,2 9 0-15,-5 4-2 16,1 10 0-16,-4 6 0 15,0 7 1-15,-1 3-2 16,0 2 2-16,1-3-2 16,4-1 2-16,4-7-3 15,4-6 2-15,3-9-2 16,3-17-1-16,0 0 1 15,23-11-1-15,-5-9 0 0,1-9-1 16,1-3 1-16,0-5-1 16,-2-1 1-16,-3 2-1 15,-1 5 1-15,-8 5-2 16,-1 7 3-16,-2 5-2 15,-3 14 1-15,0 0 0 16,0 0 0-16,12 9 0 16,-12-9 0-16,22 23 0 15,-7-14 0-15,9 3 1 16,6-9-1-16,6 2 0 15,1-7 1-15,7-7-1 16,-2-1 1-16,0-6-1 16,-2 0 1-16,-6-5-1 15,-4 4 0-15,-9-2 0 0,-4 6 0 16,-10 1-1-16,-7 12 1 15,0 0 0-15,-16 8-1 16,-3 12 1-16,-5 9-1 16,-5 3 1-16,1 8-3 15,4-3-1-15,15 7-7 16,1-21-8-16,34 8-10 15,-1-26-6-15,27-2-4 16,6-18-3-16,16-4 6 16</inkml:trace>
  <inkml:trace contextRef="#ctx0" brushRef="#br1" timeOffset="86386.6378">14875 6385 110 0,'-43'17'39'15,"-8"-2"1"-15,13 14-1 16,4-1-36-16,10 3 2 15,10 1-3-15,13-1 2 16,10-4-3-16,14-3 1 16,7-5-2-16,9-13 1 15,3-3-2-15,4-10-1 16,-5-8 0-16,-3-7-1 15,-5-2 1-15,-11-4-1 16,-5-3 2-16,-9 0-2 16,-5 1 2-16,-7 2 0 15,-3 5 2-15,-3 2-1 0,-1 7 0 16,-1 4 1-16,1 7 0 15,11 3 0-15,0 0 0 16,-4 15-1-16,12-4 1 16,7 2-1-16,5 1 0 15,3-1 0-15,3 1 0 16,1 0 1-16,-2 1-1 15,0 4 1-15,-6-1-1 16,-5 5 3-16,-6 0-2 16,-4 3 1-16,-5 0-1 15,-7 2 1-15,-3-3-1 16,-1-3 1-16,0-6-1 15,2-3-1-15,10-13 1 16,0 0-1-16,0 0 1 16,9-28-2-16,7-1 2 0,6-4-2 15,0-6 1-15,3-4-1 16,3-2 2-16,-3 2-2 15,-1 4 1-15,-6 5 0 16,1 8 0-16,-4 5-1 16,0 6 1-16,-1 7-2 15,3 8-1-15,0 0-2 16,7 11-5-16,-6-12-8 15,23 16-8-15,-14-17-9 16,12 11-3-16,-5-11-2 16,5 4 3-16</inkml:trace>
  <inkml:trace contextRef="#ctx0" brushRef="#br1" timeOffset="86723.6715">15653 6415 107 0,'-21'18'38'15,"12"5"1"-15,4-9-1 16,22-7-35-16,7-3-1 15,17-4-1-15,12-10 1 16,11-2-1-16,0-8 0 16,2-1 1-16,-5-4-1 15,-9 1 0-15,-14-2 0 16,-15 2 0-16,-16 5 1 15,-17 4-1-15,-18 7 1 16,-9 9-1-16,-11 7 1 16,-4 10 0-16,-5 10-1 0,4 7 0 15,6 5 0-15,6 4-1 16,18 0 0-16,10-6-1 15,18-2-3-15,17-11-1 16,30 1-10-16,0-22-9 16,33 3-13-16,3-20-2 15,23-1-1-15,6-10-3 16</inkml:trace>
  <inkml:trace contextRef="#ctx0" brushRef="#br1" timeOffset="87272.7264">16839 6489 98 0,'-13'10'38'0,"-5"-6"1"16,18-4-1-16,0 0-33 15,24-3-2-15,14-9 0 16,7 0-1-16,9-6 0 15,3-3-1-15,-1 0 1 0,-3-1-1 16,-9 1 1-16,-9 2-1 16,-16 0 0-16,-12 1 0 15,-11 3 0-15,-9 1 0 16,-10 4-1-16,-7 4 1 15,-6 7 0-15,-6 8-1 16,1 9 1-16,1 8 0 16,3 8-1-16,8 8 1 15,6 2 0-15,13 1 1 16,13-3-2-16,15-8 1 15,18-8-4-15,14-15-1 16,19-7-2-16,8-26-6 16,18 2-11-16,-13-25-10 0,12 2-6 15,-15-17-1-15,0 0 2 16</inkml:trace>
  <inkml:trace contextRef="#ctx0" brushRef="#br1" timeOffset="87453.7444">17797 5867 109 0,'-20'3'38'16,"3"27"2"-16,-13 13-2 15,1 22-34-15,-4 9 0 16,-1 10-3-16,2 1 1 16,4 3-3-16,8-4-3 15,6-14-2-15,18 2-13 16,-7-27-12-16,21-6-8 15,-1-21 2-15,14-6-4 0</inkml:trace>
  <inkml:trace contextRef="#ctx0" brushRef="#br1" timeOffset="87818.781">17786 6436 96 0,'0'0'38'0,"-1"24"2"15,1-24-2-15,19 16-26 16,5-15-10-16,8-2 0 15,9-7 0-15,6-6 0 16,3-3-1-16,-3-3 1 16,-1-5-1-16,-8-2 0 15,-9-3 0-15,-8 2-1 0,-18-1 1 16,-12 3 0-16,-12 6 0 15,-9 7 0-15,-8 7 0 16,-6 11 0-16,-3 10-1 16,0 11 1-16,3 7 0 15,10 6 0-15,9 5-1 16,11-1 0-16,15 0-1 15,16-9-2-15,17-6-1 16,12-14-7-16,31 3-9 16,-14-23-10-16,24-1-9 15,-3-15-1-15,9 0 0 16,-6-10 1-16</inkml:trace>
  <inkml:trace contextRef="#ctx0" brushRef="#br1" timeOffset="88015.8007">18584 6282 115 0,'-57'12'40'0,"5"13"1"15,-2-3-1-15,20 6-36 16,0 3-2-16,15 2-1 16,15-4-1-16,11-2-1 15,20-9-1-15,9-11-5 16,22 2-6-16,-4-25-10 15,27 6-15-15,-5-22 0 16,9 2-2-16,-6-17 1 16</inkml:trace>
  <inkml:trace contextRef="#ctx0" brushRef="#br1" timeOffset="88189.8181">19183 5946 85 0,'-21'28'38'0,"-18"9"1"15,7 18 0-15,-13-7-13 16,9 11-25-16,0 4-1 15,3-3-3-15,14 11-15 16,-9-18-17-16,19 0-4 16,-6-14 2-16,14 0-3 15</inkml:trace>
  <inkml:trace contextRef="#ctx0" brushRef="#br1" timeOffset="89290.9282">18883 6267 92 0,'0'0'38'16,"17"3"2"-16,6 4-2 15,2-13-24-15,12 6-12 16,7-5 0-16,8 1 0 15,1-1-1-15,1-1 0 16,-5 0 0-16,-5 2 0 16,-9 2 0-16,-6 2 0 15,-9 3 0-15,-9 5 0 16,-8 4 0-16,-8 5-1 15,-7 5 0-15,-4 4 1 0,-6 3-2 16,0 1 1-16,0 0 0 16,1 1 0-16,3-7 0 15,5-4 0-15,13-20 0 16,0 0 0-16,0 0-1 15,23-20 1-15,2-7 0 16,2-8-1-16,6-1 1 16,2-4-1-16,0 4 0 15,-7 6 0-15,-2 6 1 16,-7 7-1-16,-2 5 1 15,-3 10-1-15,-3 5 1 16,1 6 0-16,2 2 0 16,5 3 0-16,7 1 0 15,5-1 0-15,3-2 0 0,3 0 0 16,0-4 0-16,-4-3 0 15,0-2 0-15,-9-2 0 16,-5-2 0-16,-7-2 1 16,-12 3-1-16,0 0 1 15,0-13 0-15,0 13 0 16,-25 0 0-16,6 5 0 15,-3 5 0-15,-5 5 0 16,-4 6 0-16,1 6 0 16,4 1-1-16,4 5 0 15,4-1 0-15,9-4 2 16,9-2-3-16,11-9 1 15,9-9-2-15,7-10 1 16,7-5 1-16,-1-13-1 16,4-4 1-16,-1-6-3 0,-3-7 3 15,-6 0 0-15,-5 3 0 16,-4 1 1-16,-9 7 0 15,-3 5 0-15,-5 7 0 16,-1 14 0-16,0 0 0 16,0 0 0-16,-7 14-1 15,12 0 1-15,6 0 0 16,7 1 0-16,3-2 0 15,4-2 1-15,3-1-1 16,0 1 1-16,-4-2 0 16,-4 1-1-16,-8 2 1 15,-7 2-2-15,-10 2 0 0,-7 5 0 16,-8 2 0-16,-4 1 0 15,-4 1 0-15,7-3 0 16,0-1 0-16,15-7 0 16,6-14 0-16,20 0 0 15,12-14 0-15,11-8 0 16,5-4 0-16,9-4 0 15,-1 1 0-15,-4 1 0 16,-10 9 0-16,-8 7 0 16,-15 10 0-16,-10 13 0 15,-9 6 0-15,-13 5 0 16,0 7 0-16,-3-6-4 15,11 7-8-15,-5-15-5 16,27 7-7-16,-5-29-8 16,29 7-5-16,2-16-6 15,23-2 3-15,12-7 3 16</inkml:trace>
  <inkml:trace contextRef="#ctx0" brushRef="#br1" timeOffset="89796.9788">21467 5860 103 0,'-12'-5'38'0,"2"18"1"16,-9 10-2-16,6 20-33 0,-8 12 1 15,-1 12-3-15,-1 7 1 16,-3 8-1-16,2 1-2 16,5-3 1-16,6-8-4 15,3-13 0-15,16-2-14 16,-1-25-17-16,14-4-5 15,1-22 3-15,8-4-2 16</inkml:trace>
  <inkml:trace contextRef="#ctx0" brushRef="#br1" timeOffset="90255.0246">21221 6300 116 0,'-39'2'40'0,"2"-1"0"0,19 13 0 15,6-9-35-15,25 5-2 16,22-2-2-16,19-1 1 15,14-1-1-15,15-2 0 16,5 0 0-16,6-3 0 16,-8 1-1-16,-7 1 1 15,-16 0-1-15,-13-1 0 16,-19 2 0-16,-16 0 1 15,-15-4-1-15,-18 10 2 16,-8-5-2-16,-10 7 0 16,-2 4 0-16,-3 4 0 15,4 4 0-15,3 6 0 16,11 2 0-16,11 3 0 15,14-3 0-15,12-2 0 0,15-5 0 16,12-9 0-16,13-10 0 16,4-9 0-16,0-10 0 15,-2-9 0-15,-7-7 0 16,-12-5 0-16,-13-5 0 15,-18-2 0-15,-14 4 0 16,-14 0-2-16,-8 7-4 16,-12-1-5-16,9 20-8 15,-17-13-8-15,23 22-8 16,-8-5-4-16,22 9-1 15,13-2 0-15</inkml:trace>
  <inkml:trace contextRef="#ctx0" brushRef="#br1" timeOffset="90961.0952">23026 6385 96 0,'5'-18'37'15,"-5"18"2"-15,-10-28-4 16,-2 24-25-16,-17-3-2 15,-1 12-2-15,-14 3-2 16,-1 8 0-16,-10 6 0 16,3 11-2-16,0-1 1 15,7 4 1-15,9-1-3 16,12-2 1-16,16-6-2 15,17-5 0-15,15-9 0 16,18-12 0-16,5-6 0 16,11-8 0-16,3-7 0 15,-2-5 0-15,-4-3 0 16,-8-2 0-16,-6 0 0 0,-9 2 0 16,-8 2 0-16,-7 2 0 15,-5 7 0-15,-5 4 0 16,-7 13 0-16,0 0 0 15,2 17 0-15,-9 14 0 16,-1 12 0-16,-4 14 0 16,-3 10 0-16,-3 12 0 15,-2 4 0-15,-2 1 0 16,-2-5 0-16,-5-1 0 15,-4-10 0-15,-2-6 0 16,-7-15 0-16,-5-9 0 16,0-14 0-16,-4-13 0 15,7-12 0-15,1-15 0 16,13-8-7-16,6-20-6 0,31 4-7 15,-4-29-7-15,33 15-6 16,1-14-6-16,21 7 0 16,2-1 1-16</inkml:trace>
  <inkml:trace contextRef="#ctx0" brushRef="#br1" timeOffset="91374.1364">23315 6526 123 0,'-9'3'40'0,"-8"-5"0"16,17 2-2-16,0 0-35 16,11 9-2-16,12-8 1 0,7-2-1 15,10-1-1-15,4-2 1 16,3-4 0-16,6 0-1 15,-5-7 1-15,-5-1-1 16,-6-4 1-16,-5 0 0 16,-12-2-1-16,-9 0 2 15,-8 0-2-15,-11 2 0 16,-7 6 0-16,-12 9 0 15,-4 6 0-15,-8 9 0 16,-3 10 0-16,1 10 0 16,3 6 0-16,9 3 0 15,10 2 0-15,17-3 0 16,18-2 0-16,17-8 0 0,20-7 0 15,10-16-4-15,23 2-9 16,-7-22-8-16,20 5-10 16,-19-21-10-16,6 2 2 15,-15-13-2-15,-4 0 2 16</inkml:trace>
  <inkml:trace contextRef="#ctx0" brushRef="#br1" timeOffset="91593.1584">24371 5902 118 0,'-16'27'40'0,"-10"9"2"16,4 23-2-16,-20 6-37 16,15 6 0-16,-2 6-1 0,0 3 1 15,3-3-3-15,2-6-1 16,8-5-3-16,1-16-6 15,20 1-12-15,-16-24-12 16,21-5-7-16,-10-22 2 16,16 6-2-16</inkml:trace>
  <inkml:trace contextRef="#ctx0" brushRef="#br1" timeOffset="91751.1742">24057 6357 109 0,'0'-16'42'15,"2"-3"0"-15,20 13-1 16,4 1-20-16,16-1-21 15,14 4-4-15,5-12-7 16,22 18-11-16,-17-18-13 0,13 9-8 16,-17-5 0-16,-3 6-1 15</inkml:trace>
  <inkml:trace contextRef="#ctx0" brushRef="#br1" timeOffset="92747.2738">1045 8051 94 0,'-14'-19'38'0,"-6"13"0"15,-17-4-3-15,-5 19-29 16,-4 3-3-16,-3 9 0 15,-4 6 1-15,3 7-1 16,1 6 0-16,9 2-1 16,6 2 1-16,16-1-1 0,9-9 0 15,19 0-1 1,17-14 0-16,14-8-1 0,18-14 1 15,12-13-1-15,7-11 0 16,0-13 1-16,-3-8-1 16,-14-5 3-16,-9-1-1 15,-16 3 0-15,-15 5-1 16,-15 10 2-16,-12 7-2 15,-9 12 0-15,-1 12-1 16,-6 18-1-16,2 15 0 16,-2 10 0-16,3 12-1 15,10 7-1-15,9 6-1 16,9-5-4-16,23 7-8 15,-5-31-7-15,32 4-17 16,2-26 0-16,20-6-2 0,2-19 1 16</inkml:trace>
  <inkml:trace contextRef="#ctx0" brushRef="#br1" timeOffset="93229.322">2665 7781 93 0,'-9'-36'37'16,"-5"9"-1"-16,-14-8 3 15,4 14-28-15,-12-4-5 16,5 14-2-16,-6 7-2 15,0 16 1-15,-3 20-2 16,3 14 1-16,0 20-1 16,-1 11-1-16,1 12 0 15,2 3 0-15,4 4 0 0,6-4-1 16,9-6-2-16,5-13-1 15,12-7-6-15,-2-26-11 16,19 0-16-16,-5-23-1 16,8-3-2-16,-10-23 2 15</inkml:trace>
  <inkml:trace contextRef="#ctx0" brushRef="#br1" timeOffset="93780.3771">2074 8329 109 0,'-18'-3'38'0,"18"3"1"15,0 0-1-15,23-5-36 0,9-4 0 16,16-5-2-16,13-1 0 16,8-5 0-16,6 2 0 15,1 0-1-15,-3 3 1 16,-10 2-1-16,-10 6 1 15,-9 5 0-15,-12 1 1 16,-12 3 1-16,-9 1-1 16,-11-3 1-16,1 14-1 15,-1-14 1-15,-17 20 0 16,7-4-1-16,0 3 0 15,1 5 0-15,-1 1-1 16,9 1 1-16,1 1-1 16,11-3 1-16,6-8-1 15,6-5 0-15,6-12 1 0,9-11-1 16,1-10 1-16,2-4-1 15,0-9 1-15,-3-2-1 16,-3-2 1-16,-4 1 0 16,-5 1-1-16,-7 9 2 15,-5 3-2-15,-3 9 1 16,-11 16 0-16,0 0-1 15,0 0 0-15,2 24 0 16,-8 9 0-16,-5 5-1 16,0 11 0-16,1 0-1 15,4 2-1-15,2-6-1 16,13-3-3-16,2-25-8 15,29 0-7-15,-7-33-9 16,25-3-7-16,0-23-1 0,13-8 0 16,-3-16 3-16</inkml:trace>
  <inkml:trace contextRef="#ctx0" brushRef="#br1" timeOffset="93988.3979">3742 7636 120 0,'-12'-10'40'15,"1"29"0"-15,-8 11 0 16,2 20-35-16,-6 19-3 15,0 10-1-15,-1 10-1 16,1 7 1-16,2 3-2 16,1-5-1-16,11-8-1 15,-1-11-3-15,15-16-1 16,1-23-6-16,22-7-11 0,-7-40-13 15,20-10-1-15,0-24-2 16,11-11 3-16</inkml:trace>
  <inkml:trace contextRef="#ctx0" brushRef="#br1" timeOffset="94198.4188">4158 7583 128 0,'-26'35'43'0,"-4"35"-2"15,-21 18 0-15,-4 11-39 16,3 5-2-16,7 1 0 15,7-5 0-15,9-11 0 16,11-5-9-16,8-24-4 16,19-4-4-16,-4-25-3 15,23 3-11-15,-13-28-11 0,12-6-1 16,1-20 3-16,2-9 2 15</inkml:trace>
  <inkml:trace contextRef="#ctx0" brushRef="#br1" timeOffset="105698.5687">4396 8495 89 0,'0'0'36'0,"-1"11"1"15,-9-1 0-15,5 12-33 16,-9 8-3-16,-4 3-2 15,3 12-5-15,-9-10-27 16,14 6 0-16,-4-12-3 16,17-8-1-16</inkml:trace>
  <inkml:trace contextRef="#ctx0" brushRef="#br1" timeOffset="106156.6146">5162 8072 77 0,'0'0'37'0,"-11"-9"-1"16,-3 20 1-16,-14 1-31 16,3 6-1-16,-12 0 0 15,4 5-1-15,-1-4 0 16,1 4-1-16,9-4-1 15,9-3-1-15,9-1 0 0,11-1 0 16,10-4 0-16,9-1-1 16,9 1 0-16,2-1 0 15,2-1 0-15,-2 0 0 16,-5 2 1-16,-6 4-1 15,-12 6 0-15,-8 3 0 16,-14 9 1-16,-10 2-1 16,-5 1 1-16,-1-1-2 15,2-4-2-15,5-11 0 16,11-6-5-16,7-30-20 15,28-6-10-15,7-18 1 16,22-6-2-16,3-15 3 16</inkml:trace>
  <inkml:trace contextRef="#ctx0" brushRef="#br1" timeOffset="106368.6358">5685 7724 90 0,'-7'-31'36'16,"3"18"1"-16,-10 8 0 15,3 27-29-15,-6 7-4 16,4 15 0-16,2 11-3 15,0 13 0-15,-3 8 0 16,0 9-2-16,2 1 0 16,-4 1-2-16,3-2-2 15,-9-14-11-15,9 2-20 16,-7-20-1-16,11-7-1 15,-5-22 0-15</inkml:trace>
  <inkml:trace contextRef="#ctx0" brushRef="#br1" timeOffset="106917.6907">5334 8235 99 0,'0'0'38'16,"-15"-20"0"-16,25 19-1 15,2-3-35-15,21 0 0 16,9-2-1-16,11-2-1 15,9 0 0-15,9 0 0 16,2 0 0-16,1-1-1 16,-3 4 0-16,-8 0-1 15,-6 3 0-15,-7-1 1 16,-11 1 0-16,-12 2 0 0,-11 0 1 15,-16 0 0-15,0 0 1 16,-25 13 1-16,-8-4 0 16,-6 9 0-16,-10 2 0 15,-3 8 2-15,-2 2-2 16,5 7 1-16,5-3-1 15,9 5 0-15,13-7 0 16,15-1-1-16,14-10 0 16,17-11 0-16,13-11-1 15,13-11 0-15,6-7 0 16,5-10 0-16,0-3 1 15,-5-8-1-15,-8 5 0 16,-12 1 0-16,-12 5 0 16,-5 6 0-16,-17 7 1 0,-2 16-1 15,-22-8 0-15,3 15 0 16,0 12 0-16,-5 4 0 15,8 4-1-15,1 6 0 16,11-2-1-16,7-4-1 16,17-2-2-16,9-18-2 15,24 4-16-15,-6-25-15 16,18-1 1-16,-6-18-1 15,6-1 0-15</inkml:trace>
  <inkml:trace contextRef="#ctx0" brushRef="#br1" timeOffset="107376.7366">6604 7734 74 0,'-7'-26'38'0,"-7"5"-1"16,14 21 1-16,-27 9-9 16,16 23-23-16,-3 10-2 15,4 10-1-15,-1 15-1 16,-3 8 0-16,1 2 0 15,1 5-1-15,-1-6 0 16,1 1 0-16,4-8 0 16,2-9-1-16,2-16 0 15,1-7 1-15,6-15-1 16,-3-22 0-16,15 2 0 15,-1-21 0-15,3-10 0 16,2-7 0-16,1-5 0 16,5-6 1-16,-4 2-1 15,2 4 0-15,-2 7 0 0,-2 9 0 16,-1 8 0-16,-2 9 0 15,0 10 0-15,-4 8 0 16,-1 8 0-16,-3 5-1 16,-2 4 1-16,-5 6 0 15,-4-1-1-15,-8 3 1 16,-6-4-1-16,-7 0 0 15,-4-6 0-15,-3-3 0 16,-1-6-2-16,1-12-2 16,10-4-3-16,-1-23-12 15,27 5-13-15,-4-24-5 16,22-2 0-16,5-22-2 15</inkml:trace>
  <inkml:trace contextRef="#ctx0" brushRef="#br1" timeOffset="107585.7575">7185 7583 111 0,'-14'36'41'0,"-17"1"0"16,2 18-2-16,-4 5-36 15,-7 12-1-15,5 0-2 16,3 4 0-16,5 0-1 15,4-4-3-15,14-2-1 16,1-13-6-16,24 2-25 16,-7-21-3-16,17-4-1 15,-7-16 0-15</inkml:trace>
  <inkml:trace contextRef="#ctx0" brushRef="#br1" timeOffset="107941.7931">7211 8160 101 0,'11'14'39'16,"-11"-14"1"-16,29 18 0 16,-8-5-35-16,16-12-1 15,1-7-1-15,8-2-1 16,0-9 0-16,-1-3-1 15,-3-6-1-15,-6-1 1 16,-12-2-1-16,-10 0 0 16,-11 6 0-16,-11 4 0 0,-15 11 0 15,-7 8 1-15,-10 10-2 16,-8 17 2-16,-2 9 0 15,4 9 0-15,2 4 0 16,9 3-1-16,12-2 0 16,17-7-1-16,17-5-1 15,14-26-8-15,32 4-14 16,-2-27-16-16,30-2 0 15,2-22-2-15,19-2 0 16</inkml:trace>
  <inkml:trace contextRef="#ctx0" brushRef="#br1" timeOffset="108682.8672">8402 8206 91 0,'10'12'37'0,"0"-8"0"0,14 1 1 16,-7-11-36 0,18-3 1-16,9-10-1 0,3-3 1 15,3-9-1-15,-2 0 1 16,-6-4-1-16,-6 1 1 15,-11 0-1-15,-13 7 0 16,-13 7-1-16,-8 5 0 16,-14 10 0-16,-10 10 0 15,-7 8 0-15,-11 13-1 16,2 10 0-16,-1 7 1 15,4 3-1-15,9 3 0 16,10 0 1-16,16-4-1 16,20-8 0-16,17-13-1 15,16-11 0-15,13-11-1 16,13-8-2-16,4-11 0 0,8-5-2 15,-6-10-3-15,3 6-3 16,-16-16-16-16,0 14-9 16,-14-8 3-16,-5 7-1 15,-16-3 3-15</inkml:trace>
  <inkml:trace contextRef="#ctx0" brushRef="#br1" timeOffset="109118.9107">9167 7916 94 0,'-15'-9'35'15,"15"9"0"-15,0 0 1 16,-6 11-30-16,6-11-3 15,-2 15 1-15,1-4-2 16,-3 4 2-16,-2 0-1 16,-1 9 0-16,-3-2-1 0,1 5 0 15,-3-3 1-15,2 2-2 16,-2 2 0-16,3 1 0 15,0-1-1-15,-1-1 1 16,1-4-1-16,4 0 1 16,0-3-1-16,4-5 0 15,4-3 0-15,-3-12 0 16,18 0 0-16,-4-11-1 15,4-5 1-15,9-5 0 16,-2-6 0-16,5-3 0 16,2-5 1-16,1-1 0 15,-3 3 0-15,0 5 0 16,-4 6-1-16,-5 8 1 15,-6 13-1-15,-4 9 0 16,-5 13-1-16,-3 8-1 0,-3 8 0 16,-2 1-1-16,6 4-1 15,-1-3-2-15,15-3-5 16,-8-21-13-16,27 6-14 15,-7-21 1-15,16-1-2 16,-4-16 3-16</inkml:trace>
  <inkml:trace contextRef="#ctx0" brushRef="#br1" timeOffset="110238.0227">9683 8099 106 0,'-22'17'38'16,"14"7"0"-16,8-24-1 0,0 21-35 15,18-14 0-15,15-4-1 16,6-3 0-16,10-4 0 16,3-6 0-16,2-3-1 15,-3-5 1-15,-4-3 0 16,-10-2 0-16,-12-1 0 15,-11 1 0-15,-13 1-1 16,-11 0 1-16,-15 7 0 16,-6 7-1-16,-7 7 1 15,-5 6-1-15,-2 11 0 16,0 8 0-16,5 5 0 15,7 5 0-15,11 3 0 16,11-1 0-16,16-5-1 16,18-7 1-16,19-7 0 0,16-9 1 15,12-8-1-15,10-8 0 16,8-7 0-16,-3-6 1 15,-3 0-1-15,-12-1 0 16,-11 4 0-16,-19 0 0 16,-10 9 0-16,-13 6 0 15,-17 3 0-15,-8 14 0 16,-12 2-1-16,-6 9 2 15,-4 1-2-15,-2 5 1 16,3-3 0-16,2 0-1 16,7-4 1-16,9-6 0 15,7-8 0-15,4-10 0 16,25-8 0-16,-2-9 0 0,1-9-1 15,5-7 1-15,4-6 1 16,-3-3 0-16,-5 1 0 16,-2 4 0-16,-3 2 0 15,-6 7-1-15,1 7 1 16,-2 9 0-16,-2 7-1 15,3 7 0-15,5 4-1 16,3 4 1-16,7 2-1 16,1 0 1-16,7 3 0 15,0-5-1-15,6 2 0 16,-6-8 1-16,-2-1 0 15,-4-4 1-15,-7-4-1 16,-5-1 0-16,-10-5 1 16,-9 11 0-16,-2-21 0 0,-9 12 0 15,-7 5 0-15,-6 7 0 16,-5 6-1-16,-5 7 0 15,-2 6 0-15,5 8-1 16,1 3 1-16,4 4 0 16,10-1-1-16,9-2 1 15,10-8 0-15,16-8 0 16,8-7 0-16,7-14 0 15,8-5 0-15,7-10 0 16,-1-6 0-16,0-9 0 16,-4-2 1-16,-4-3 0 15,-6 1 0-15,-6 3-1 16,-10 7 1-16,0 3-1 15,-11 12 1-15,-7 12-2 16,0 14 0-16,-12 14 0 0,-4 17-1 16,-6 15 1-16,-6 16 0 15,-5 14 0-15,-5 8 0 16,-2 2 0-16,-2-4 1 15,2-3 2-15,-2-11-2 16,3-16 2-16,2-12-1 16,3-20 0-16,5-15-1 15,3-16 1-15,2-18-3 16,8-9-2-16,4-17-2 15,12-3-5-15,-2-29-9 16,26 7-7-16,-4-22-9 16,23 11-4-16,0-7 1 0,17 9 1 15</inkml:trace>
  <inkml:trace contextRef="#ctx0" brushRef="#br1" timeOffset="110730.0719">11390 8013 112 0,'-22'11'39'16,"15"-1"1"-16,-11-4-5 16,6 9-32-16,2 4 0 15,3 6-2-15,1 1 0 16,3 6 0-16,3 0-1 15,3 0 1-15,7-6-1 16,7-8 1-16,2-9-1 0,9-9 1 16,3-11-1-16,5-6 1 15,3-13 0-15,-1-4-1 16,-2-3 1-16,-3-3 0 15,0 4 0-15,-7 4 0 16,-5 6 0-16,-2 9 0 16,-9 15-2-16,-5 16 1 15,-5 13 0-15,-6 14-1 16,-7 14 0-16,-2 14 0 15,-3 9 0-15,-1 5 1 16,-4 1-1-16,0-4 1 16,-3-6-1-16,-1-5 2 15,-6-9 0-15,0-12-1 16,-6-11 1-16,-4-8-1 0,-3-7 0 15,2-12-2 1,2-5-2-16,1-22-10 0,16 5-9 16,-8-28-4-16,21-1-13 15,-2-20 0-15,15-9-3 16,5-13 3-16</inkml:trace>
  <inkml:trace contextRef="#ctx0" brushRef="#br1" timeOffset="111305.1294">12710 7529 66 0,'-7'-15'38'16,"7"15"0"-16,-13-12 1 15,13 12-14-15,-15 10-20 16,7 6-2-16,-4 11 0 15,1 16-1-15,-7 10 0 16,0 15 0-16,-3 12-2 16,1 4-1-16,2 4 0 15,4-10-3-15,8-2-1 16,5-22-5-16,15-2-6 0,-5-26-21 15,19-9 0-15,-4-17-1 16,11-4 2-16</inkml:trace>
  <inkml:trace contextRef="#ctx0" brushRef="#br1" timeOffset="111666.1655">12785 8054 82 0,'-7'-17'37'0,"7"17"0"16,0 0 1-16,0 0-29 15,17-1-4-15,8 5-1 16,7-4-1-16,11 0-2 15,8-7 1-15,2 0-1 16,2-5 0-16,-1-3-1 16,-3-3 1-16,-9 1 0 0,-12-3-1 15,-14 0 1-15,-13 2 0 16,-10 2 0-16,-14 2 0 15,-7 7 1-15,-10 6-1 16,-6 4 1-16,-4 9-1 16,3 9 0-16,3 3 0 15,6 10 1-15,9 2-2 16,13 1 0-16,17-2-1 15,16-4-1-15,14-3 0 16,10-8-2-16,15-2-2 16,2-18-4-16,16 7-9 15,-20-24-12-15,14 6-7 16,-17-13 1-16,5 3-1 15</inkml:trace>
  <inkml:trace contextRef="#ctx0" brushRef="#br1" timeOffset="111958.1947">13631 7900 83 0,'-5'-14'36'0,"5"14"1"15,-15 14 1-15,7 2-26 16,-7 5-8-16,3 11 1 16,-2 3-2-16,2 4-1 15,-2-1 0-15,4 1 0 16,5-4 0-16,3-4-1 15,2-5 1-15,6-13-2 16,7-8 1-16,7-10 0 16,4-12 0-16,10-8 0 0,1-6-1 15,4-7-1-15,0-3-1 16,-1 0 0-16,1 0-3 15,-12 2-1-15,2 17-7 16,-18-9-9-16,10 23-13 16,-18-4-2-16,-3 12 0 15,0 0 0-15</inkml:trace>
  <inkml:trace contextRef="#ctx0" brushRef="#br1" timeOffset="112367.2356">13945 8033 77 0,'15'13'39'0,"-15"-13"-3"16,26 5 3-16,-12-7-26 0,8 1-9 16,1-6 0-16,3 0 0 15,-2-3-1-15,-1-2-1 16,-4-2 0-16,-6 3 0 15,-9-3 0-15,-4 3 0 16,0 11-1-16,-18-13 0 16,0 11 1-16,-4 7-2 15,-2 4 1-15,-1 4 0 16,-2 4 0-16,3 9 0 15,3-1 0-15,4 2-1 16,12-4 0-16,6-4 0 16,13-3 0-16,8-5-1 15,12-11 0-15,8-12 0 16,14-5-1-16,3-11 0 0,7-3-2 15,0-10-1-15,3-2-5 16,-11-15-4-16,6 17-9 16,-21-21-9-16,6 8-4 15,-16-7 0-15,0 8 1 16</inkml:trace>
  <inkml:trace contextRef="#ctx0" brushRef="#br1" timeOffset="112552.2541">14730 7418 96 0,'-19'29'37'0,"1"-4"2"16,1 19 0-16,-9 0-32 15,5 11-1-15,-3 2-3 16,2 4 1-16,1 0-3 16,5-3 0-16,2-3-1 0,3-3-1 15,7-6-3-15,-4-10-5 16,16 3-13-16,-15-20-13 15,15 2-4-15,-8-21-1 16,8 20 1-16</inkml:trace>
  <inkml:trace contextRef="#ctx0" brushRef="#br1" timeOffset="115185.5174">15483 7811 56 0,'22'-10'37'15,"-8"-5"-1"-15,1 6 1 16,-14-8-11-16,-1 17-20 15,0 0-1-15,-18-6-1 16,-8 10 0-16,-2 8 0 16,-7-1-1-16,-2 8-1 15,3-2 0-15,2 2 0 16,7 0-1-16,6 1-1 0,11-1 0 15,13-4 1-15,10 0-1 16,9 2 0-16,6-4 0 16,7 2 0-16,2-1 0 15,-5-3 0-15,-1 1 1 16,-9 1-1-16,-10 0 1 15,-9 5-1-15,-15 2 1 16,-5-2-2-16,-4 2 1 16,-6-4-4-16,5 2 0 15,-1-12-7-15,24 6-18 16,-2-25-10-16,24-1 2 15,2-11-2-15</inkml:trace>
  <inkml:trace contextRef="#ctx0" brushRef="#br1" timeOffset="115485.5474">15956 7794 97 0,'0'0'38'16,"-38"4"1"-16,12 9-1 16,-16-5-32-16,9 13-2 15,0 3-1-15,9 3-1 16,8 1 0-16,9 0 0 15,11-4-1-15,15-3 0 16,13-7 0-16,11-4-1 16,7-13 1-16,4-5 0 15,-2-10-1-15,-1-7 0 16,-10-3 0-16,-13-7-1 15,-13 4-1-15,-17-4-1 16,-11 9-2-16,-15-1 0 0,-1 18-4 16,-13-7-14-16,13 22-14 15,-7-1-1-15,18 10 0 16,6-1 1-16</inkml:trace>
  <inkml:trace contextRef="#ctx0" brushRef="#br1" timeOffset="117198.7187">17124 7373 75 0,'3'-15'35'16,"-6"3"0"-16,3 12 0 0,-11 6-27 16,4 19-5-16,-2 7 0 15,-1 19 1-15,0 8-1 16,1 11 0-16,-3 6-1 15,4 4 0-15,0-3-2 16,1-3 0-16,6-9-3 16,-5-17-10-16,13-9-22 15,0-21-1-15,11-14 1 16,2-19-3-16</inkml:trace>
  <inkml:trace contextRef="#ctx0" brushRef="#br1" timeOffset="117401.739">17126 7386 77 0,'-28'-12'38'0,"14"14"-1"16,14-2 1-16,0 0-10 15,29 4-26-15,16-5-2 16,14-4-2-16,9-3-4 15,15 8-12-15,-7-10-19 16,5 5 0-16,-16-4-2 16,-13 9 2-16</inkml:trace>
  <inkml:trace contextRef="#ctx0" brushRef="#br1" timeOffset="117589.7578">17065 7749 113 0,'-12'29'37'0,"9"-14"1"15,24-1-8-15,14-19-29 16,18-9 0-16,15-6-3 16,4-12-6-16,14 4-26 15,-11-9-3-15,4 3 1 16,-14-4-3-16</inkml:trace>
  <inkml:trace contextRef="#ctx0" brushRef="#br1" timeOffset="117860.7849">17949 7264 108 0,'0'0'41'15,"-16"-4"-3"-15,10 22 0 16,-11 6-34-16,2 11-2 15,-5 15 1-15,-3 12-2 16,-3 8 0-16,0 3-2 16,1 1 1-16,3-4-3 15,14-3-1-15,6-15-4 16,18 0-13-16,2-23-17 15,20-7 1-15,0-16-2 16,14-4 1-16</inkml:trace>
  <inkml:trace contextRef="#ctx0" brushRef="#br1" timeOffset="118244.8233">18176 7711 112 0,'-22'-3'38'15,"8"12"2"-15,-7-2-4 16,8 12-32-16,1 2-1 15,5 7 0-15,2-1 0 16,4 3-1-16,5 0 0 16,5-4-1-16,6-4 0 15,7-6 0-15,8-9 0 16,4-8-1-16,4-11 0 15,5-6 0-15,3-10 0 16,-1-5 0-16,-1-6 0 0,-3 1 0 16,-7 0 1-16,-4 5-1 15,-8 5 0-15,-6 11 0 16,-16 17 1-16,0 0-1 15,0 0 0-15,-8 28 0 16,-11 2-1-16,2 2-1 16,2 6-2-16,0-3 0 15,10 3-4-15,0-16-6 16,29 8-16-16,-7-18-9 15,18 0 2-15,2-15-1 16,10-1 2-16</inkml:trace>
  <inkml:trace contextRef="#ctx0" brushRef="#br1" timeOffset="119054.9043">18899 7724 91 0,'1'-26'37'0,"-17"-1"0"16,-1 15 2-16,-19-2-28 16,6 20-3-16,-7 2-1 15,3 13-3-15,0 4-1 16,7 9 0-16,3 0-1 15,10 3-1-15,10-3 0 16,13-3 0-16,10-10-1 16,8-4 0-16,12-9-1 15,5-9 1-15,2-6-1 16,0-7 0-16,1-7 1 15,-8-5-1-15,-5-4 0 16,-8-1 1-16,-6-4-1 16,-10 3 1-16,-6 2 0 15,-5 6 0-15,-5 4 0 0,-3 6 0 16,9 14 0-16,-17-6 0 15,17 6 0-15,-1 15 0 16,11-3 0-16,5-2 1 16,6 3-1-16,5-3 1 15,4 1 0-15,4-2-1 16,-4 1 1-16,-1 2 0 15,-6 2 0-15,-6 2 0 16,-6 3-1-16,-6 5 1 16,-9 1-1-16,-6 3 0 15,-2-1 0-15,-2-1 0 16,0-3 0-16,2-4-1 15,2-5 1-15,10-14 1 0,0 0-1 16,0 0 0-16,14-13 1 16,2-7-1-16,5-9 1 15,4-6 1-15,1-5-1 16,0 1-1-16,-2-1 1 15,-5 8 1-15,-4 2-2 16,-3 9-2-16,-1 6 1 16,-11 15-2-16,19-9-1 15,-6 9-2-15,9 8-1 16,-1-9-4-16,17 12-4 15,-5-17-2-15,15 14 2 16,-8-14 3-16,4 7 5 16,-11-4 5-16,-5-2 4 15,-3 5 4-15,-25 0 7 0,17-2 1 16,-26-3 1-16,3 19-3 15,-14-6-4-15,5 12-2 16,-9 3-1-16,3 8-2 16,-1 5 0-16,-1 2-1 15,5 2-2-15,3-2-1 16,8-1-2-16,3-13-4 15,19 10-11-15,-15-34-7 16,32 11-4-16,-12-26-8 16,15 0-2-16,-4-16 1 15,7-3 2-15</inkml:trace>
  <inkml:trace contextRef="#ctx0" brushRef="#br1" timeOffset="119482.9471">19935 7506 120 0,'-5'21'41'0,"-7"-10"2"15,11 12-3-15,-1-6-37 16,4 2 0-16,3-2-1 16,1 3 1-16,-2 2-3 15,-1 1 0-15,-2 1 0 16,-5 3 0-16,-1-3 0 15,-2-1 0-15,-1 0 0 16,1-5 0-16,0-4 0 16,7-14 0-16,0 0 0 15,12 5 0-15,6-16 0 0,1-5 0 16,6-2 0-1,4-5 0-15,-1-3 0 0,-1 3 0 16,0 4 0-16,-7 4 0 16,-5 8 0-16,-5 11 0 15,-6 8 0-15,-7 10 0 16,-2 6 0-16,-4 4 0 15,4 4 0-15,-1-3-3 16,12-2 0-16,4-10-2 16,17 1-8-16,-3-23-8 15,28 6-3-15,-12-23-5 16,21 8-6-16,-14-16-4 15,3 1 2-15,-9-7 1 16</inkml:trace>
  <inkml:trace contextRef="#ctx0" brushRef="#br1" timeOffset="119805.9794">20479 7724 107 0,'-21'11'37'15,"13"11"2"-15,-1-7-1 16,18 7-34-16,4-6-1 16,11-2 0-16,8-6 0 15,7-4 0-15,5-8-1 16,2-5 0-16,-4-6 0 15,-4-3-1-15,-10-7 0 16,-9-1-1-16,-10-2 1 16,-15 3-1-16,-10 5 0 15,-11 10 0-15,-11 7 0 16,-7 10 0-16,-6 14 1 15,-3 10 0-15,0 11 0 0,10 5 0 16,6 0-1-16,18 3 0 16,17-5-2-16,15-13-4 15,30 2-11-15,1-31-8 16,30 3-7-16,-6-22-8 15,20-4 0-15,-5-17-3 16,10-4 3-16</inkml:trace>
  <inkml:trace contextRef="#ctx0" brushRef="#br1" timeOffset="120466.0454">22064 7731 82 0,'-15'-3'39'15,"-14"-6"-2"-15,-2 10 3 16,-13-5-26-16,4 9-7 15,-9-1-2-15,2 9 0 16,-1 4-1-16,2 8-1 16,4 4 0-16,8 3-1 15,11 1 0-15,7 1-1 16,13-6 1-16,12-4-1 15,16-11-1-15,16-10 1 16,11-10-1-16,11-10 1 16,4-7-1-16,3-10 0 15,-7-2 1-15,-4-5-1 16,-9 3 0-16,-13 5 0 15,-12 5 1-15,-11 7-1 0,-10 11 0 16,-4 10 0-16,-13 15 0 16,1 9 0-16,-2 10-1 15,1 4 0-15,6 3-1 16,4-2-2-16,15 4-3 15,6-23-13-15,29 1-4 16,-4-27-6-16,28-1-7 16,-2-21-2-16,14-4 1 15,-5-18 0-15</inkml:trace>
  <inkml:trace contextRef="#ctx0" brushRef="#br1" timeOffset="120654.0642">22791 7222 119 0,'-46'31'38'0,"1"26"1"15,-13 10-1-15,13 11-36 16,-5 7-2-16,8 3-1 16,11-5-1-16,3-3-2 15,17-3-3-15,-3-27-16 16,21 3-15-16,-5-21-1 15,9-8-1-15,-11-24 0 16</inkml:trace>
  <inkml:trace contextRef="#ctx0" brushRef="#br1" timeOffset="121691.1679">22421 7710 112 0,'0'0'40'0,"15"3"0"15,9 10-1-15,0 1-36 16,19-8-2-16,9-3 0 15,10 1 0-15,3-3-1 16,-3-1 0-16,0-1 0 16,-9-1 1-16,-10-1 0 15,-7 3 0-15,-12-2 0 16,-7 1 0-16,-17 1 0 15,0 0 0-15,0 0-1 16,-15 0 1-16,-6 6-1 16,-4 6 1-16,-5 6-1 15,-1 3 1-15,-2 6-1 0,9 0 1 16,5 0-1-16,10 1 1 15,10-5-1-15,16-8 0 16,9-5 0-16,12-8-1 16,10-7 1-16,3-7 0 15,1-9 0-15,0-4-1 16,-1-6 2-16,-9-8-2 15,-6-3 1-15,-6 1 0 16,-10-1 0-16,-7 4 1 16,-8 5-1-16,-5 7 0 15,-7 7 1-15,-5 13-1 16,-4 10 0-16,-1 7 1 15,3 10-1-15,2 2 0 16,4 2 0-16,10 1 1 16,5-1-1-16,12-6 0 0,9-4 1 15,5-3-1-15,6-8 0 16,2-1 1-16,1-4-1 15,-3-3 2-15,-6 0-2 16,-4-1 0-16,-10 3 0 16,-6 2 0-16,-13 0 0 15,1 15 0-15,-10 1 0 16,-5 2 0-16,-4 6 0 15,-2 2 0-15,1-1 0 16,4 1 0-16,5-6 0 16,5-5 0-16,5-15 0 15,18 8 0-15,3-16 0 16,5-6 0-16,7-7 0 15,4-9 0-15,1-6 0 0,1-2 0 16,-3-3 0-16,-3 4 0 16,-8 3 0-16,-5 10 0 15,-9 5 0-15,-11 19 0 16,0 0 0-16,-18 20 0 15,2 6 0-15,-2 5 0 16,1 3 0-16,6-3 0 16,10 0 0-16,6-9 0 15,11-7 0-15,6-6 0 16,11-10 0-16,5-7 0 15,2-7 0-15,2-5 0 16,0-5 0-16,-3-1 0 16,-3-1 0-16,-5 5 0 0,-5 1 0 15,-5 10 0-15,-11 9 0 16,-10 2 0-16,-1 25 0 15,-12 1 0-15,-2 7 0 16,-3 4 0-16,3 2 0 16,1 2 0-16,9 0-5 15,-1-22-11-15,29 10-4 16,-5-29-4-16,32 9-2 15,-10-28-3-15,31 11-1 16,-12-25-6-16,17 2 1 16,-4-1 7-16</inkml:trace>
  <inkml:trace contextRef="#ctx0" brushRef="#br1" timeOffset="121984.1972">24571 7577 129 0,'-55'10'43'0,"12"14"-3"15,-1-15-3-15,18 16-34 16,15 3-2-16,14-1 1 15,13-2-2-15,12-1 0 16,9 2 0-16,2-6 0 16,-2 0 0-16,-2-3 0 15,-7 2 0-15,-6 0 0 16,-13 0 0-16,-8 4 0 16,-10-4 0-16,-6 4 0 15,-8 2 0-15,-6-2 0 16,-3 1-5-16,-5-8-3 15,12 12-11-15,-15-25-4 0,23 20-7 16,-19-24-5-16,20 7-7 16,-7-10 0-16,2 2 1 15</inkml:trace>
  <inkml:trace contextRef="#ctx0" brushRef="#br1" timeOffset="123374.3362">1188 9510 70 0,'-19'-23'37'15,"-5"10"-1"-15,-17-7 0 16,-1 16-13-16,-16-7-17 15,1 14-2-15,-9 7 0 16,3 17-1-16,1 7 1 16,8 13-1-16,5 6 0 0,12 4 0 15,10 2 0-15,15-6 0 16,14-8-1-16,16-11-1 15,14-17 0-15,14-15-1 16,8-15 1-16,11-13-1 16,7-13 1-16,1-7-2 15,-2-7 1-15,-7-4 1 16,-7 5 0-16,-9 4-1 15,-6 5 0-15,-16 11 0 16,-6 9-1-16,-10 11 1 16,-10 12 0-16,10 15-1 15,-10 16 1-15,0 13 0 16,0 13 0-16,-2 14 0 0,-1 14 0 15,0 9 1-15,-7 6-1 16,-1 2 1-16,-8-3-2 16,-9-3 1-16,-9-8-1 15,-6-8 2-15,-9-13-2 16,-4-13 1-16,-1-17-1 15,0-15 1-15,5-19-2 16,3-20 0-16,13-13 0 16,9-24-3-16,13-13 1 15,8-13-2-15,15-2-1 16,5-11-8-16,28 20-5 15,-10-11-6-15,27 22-7 16,-4 4-1-16,13 18 0 16,-2 5 0-16</inkml:trace>
  <inkml:trace contextRef="#ctx0" brushRef="#br1" timeOffset="123822.381">2015 9507 103 0,'-14'-19'37'0,"-1"12"1"16,-17-4-1-16,-2 13-32 16,-9 3 0-16,-2 14-2 15,-5 7 1-15,4 10 0 16,0 6-1-16,5 4-1 15,10 1 0-15,9 2 0 0,12-5-1 16,14-5 0-16,14-12 0 16,10-6 0-16,18-14-1 15,2-13 1-15,9-10-1 16,1-9 1-16,-1-9-1 15,-4-6 0-15,-7-5 1 16,-10 2-1-16,-8 2 0 16,-11 5 0-16,-4 9 1 15,-7 5-2-15,-5 9 1 16,-1 13 0-16,0 0 0 15,-13 28-1-15,6 2 0 16,1 5-1-16,2 5-2 16,3-1-1-16,10 3-4 15,0-20-10-15,23 8-4 16,-9-31-5-16,27 5-5 0,-6-23-4 15,15 0 0-15,-4-16 2 16</inkml:trace>
  <inkml:trace contextRef="#ctx0" brushRef="#br1" timeOffset="124012.4">2619 9493 117 0,'-19'4'39'16,"-5"12"0"-16,5 18-1 16,-8 2-35-16,2 11-1 15,3 3-1-15,6 3-1 16,2 1-2-16,0-3-1 15,17-5-3-15,-5-20-9 16,24 2-12-16,-4-30-11 0,12-5 1 16,-5-23-2-16,11-6 2 15</inkml:trace>
  <inkml:trace contextRef="#ctx0" brushRef="#br1" timeOffset="124448.4435">2765 9241 112 0,'13'8'39'0,"-13"-8"3"15,13 30-3-15,-9-5-33 16,5 2-1-16,-1 0-2 16,4 6 0-16,-5 1 0 15,0 5 0-15,-4 1-3 16,-3 4 0-16,-4 1 0 0,-2 1 0 15,-3-1 0-15,-3-5 0 16,2-4 0-16,-2-8 0 16,5-8 0-16,7-20 0 15,0 0 0-15,17-12 0 16,4-16 0-16,8-7 0 15,4-7 0-15,3-5 0 16,2-1 0-16,0 5 0 16,-4 3 0-16,-8 12 0 15,-5 11 0-15,-6 13 0 16,-15 4 0-16,12 30 0 15,-15 3 0-15,-2 9 0 16,-2 5 0-16,3 2 0 16,8 1-7-16,-4-14-8 0,23 7-5 15,-12-32-5-15,29 7-5 16,-14-32-4-16,24 0-8 15,-2-15 3-15,15-7 1 16</inkml:trace>
  <inkml:trace contextRef="#ctx0" brushRef="#br1" timeOffset="125442.543">4422 9500 91 0,'4'-22'37'0,"-3"10"0"0,-15-3 0 15,-1 13-30-15,-13 1-1 16,1 11-1-16,-12 5-2 16,5 9 1-16,-7 7-1 15,6 4 0-15,3 5-1 16,9 1 0-16,9 3-1 15,9-3 0-15,10-3 0 16,10-7-1-16,13-6 0 16,5-12 0-16,8-9-1 15,0-10 1-15,3-11 0 16,-4-11-1-16,-3-5 1 15,-5-8 0-15,-5-1-1 16,-7-3 1-16,-6 1 0 0,-4 5-1 16,-5 1 1-16,-1 9 0 15,-1 5 0-15,-3 5 0 16,0 8 0-16,0 11 0 15,0 0 1-15,14-9-1 16,-1 12 0-16,5-2 1 16,4 0-1-16,7 1 1 15,2 1 0-15,4-1-1 16,1 4 1-16,-6 3 0 15,-2 3-1-15,-6 6 1 16,-7 6 0-16,-11 8 0 16,-9 4 0-16,-11 5 0 15,-3 0 0-15,-6 1 0 16,1-6 0-16,1-3-1 15,6-10 0-15,10-13 0 16,7-10 0-16,25-16 0 0,4-12 0 16,9-6-1-16,4-7 1 15,6-2 0-15,-6-1 0 16,-1 5 0-16,-9 7 0 15,-6 11 0-15,-8 12 1 16,-18 9 0-16,12 21 0 16,-13 7-1-16,-4 8 0 15,-2 5 0-15,3 5-2 16,0 2-1-16,10-2-2 15,1-15-6-15,18 10-7 16,-6-33-4-16,19 13-5 16,-11-30 0-16,19 4-7 0,-10-17-3 15,2-1 2-15,-8-5 5 16</inkml:trace>
  <inkml:trace contextRef="#ctx0" brushRef="#br1" timeOffset="125747.5735">5297 9623 112 0,'1'14'38'16,"-1"-14"1"-16,12 17-2 15,17-16-34-15,6-1 0 16,5-8-1-16,8-2 0 16,3-6 0-16,1-6-1 15,-5-5-1-15,-4 1 1 16,-12-7-1-16,-12 6 0 15,-12 1 0-15,-14 7 0 16,-12 8 1-16,-12 11-1 0,-12 13 1 16,-4 12 1-16,-5 12-1 15,4 11 1-15,4 5-1 16,8 1 0-16,19 0-1 15,12-8-2-15,26-8-1 16,15-19-9-16,29 3-8 16,1-30-5-16,30 5-8 15,-2-26-6-15,23 4-2 16,1-15 1-16</inkml:trace>
  <inkml:trace contextRef="#ctx0" brushRef="#br1" timeOffset="126250.6238">6677 9636 103 0,'0'0'38'0,"9"11"-1"16,6-13 0-16,11 2-36 16,8-6-1-16,10-1 1 0,6-5-2 15,2 0 2-15,-2-8 0 16,-2 1 0-16,-10-4 0 15,-6 2 1-15,-16-3 0 16,-6 3 0-16,-16 1 1 16,-8 7-1-16,-10 2 0 15,-8 8-1-15,-7 9 0 16,-3 9 0-16,-2 9 0 15,0 7 0-15,7 7 0 16,7 0 0-16,15 2 0 16,13-6 0-16,18-8-2 15,18-14-1-15,19-10-3 16,9-24-9-16,26 4-10 15,-13-30-9-15,16 4-5 0,-11-21-1 16,6 3-1-16</inkml:trace>
  <inkml:trace contextRef="#ctx0" brushRef="#br1" timeOffset="126446.6434">7576 8930 107 0,'-33'23'40'0,"7"30"1"15,-11 4-1-15,9 21-35 16,-4-2-3-16,9 9 0 15,0 3-3-15,6-4-1 16,7-2-4-16,-1-20-11 16,21 9-12-16,-6-30-9 0,14-5 0 15,-1-23-2-15,14-4 1 16</inkml:trace>
  <inkml:trace contextRef="#ctx0" brushRef="#br1" timeOffset="126819.6807">7664 9502 99 0,'15'22'38'0,"-4"-16"0"16,15 3-1-16,10-8-34 15,1-1-1-15,3-6 1 16,6-1-1-16,0-7 1 15,-2 3-1-15,-5-4 0 16,-7 0 0-16,-9-5-1 0,-9 3 0 16,-9-4 0-16,-10 3-1 15,-9 1 0-15,-8 3 0 16,-7 6 1-16,-5 9-1 15,-4 9 1-15,0 10-1 16,-3 9 1-16,6 8 0 16,5 4 0-16,8 4 1 15,13-2-2-15,10-4 0 16,17-7-3-16,8-10-1 15,22-7-4-15,-1-23-11 16,25 8-8-16,-11-25-11 16,20 2 0-16,-5-17-2 15,6 2 3-15</inkml:trace>
  <inkml:trace contextRef="#ctx0" brushRef="#br1" timeOffset="127002.699">8599 9271 100 0,'-38'20'37'15,"8"15"2"-15,-8-1-3 16,3 15-31-16,-1 5-1 15,10 0-1-15,11-3-2 16,11-8-1-16,22-8-2 16,12-23-9-16,29 1-14 15,-4-30-13-15,23-6 1 16,1-21-3-16,15-5 2 15</inkml:trace>
  <inkml:trace contextRef="#ctx0" brushRef="#br1" timeOffset="127189.7177">9172 8898 106 0,'-37'31'39'0,"7"24"1"16,-8 2-5-16,6 15-32 15,3 4-1-15,1 3-2 16,8 4-3-16,-1-13-8 15,17 11-18-15,-3-21-9 16,7-4 0-16,-1-18 0 16</inkml:trace>
  <inkml:trace contextRef="#ctx0" brushRef="#br1" timeOffset="127429.7417">8795 9262 116 0,'-8'14'42'0,"-4"-4"1"16,16 10-2-16,1-4-37 16,17-12-2-16,13-7-2 15,11-6-2-15,12 2-3 16,1-16-8-16,20 18-11 15,-20-19-8-15,14 13-9 16,-16-7 0-16,0 9-1 16</inkml:trace>
  <inkml:trace contextRef="#ctx0" brushRef="#br1" timeOffset="128585.8573">9567 9342 89 0,'-2'-15'37'0,"-8"-4"-1"15,10 19 2-15,-24-10-33 16,12 21-2-16,-4 11 0 16,1 14 0-16,-7 7 0 15,2 11 1-15,-2 1-1 16,2 2 1-16,1-4-1 15,5-5 0-15,5-11-1 16,4-8 0-16,6-16-1 16,-1-13 0-16,22-7-1 15,-2-18 1-15,3-7-1 16,4-9-1-16,1-9 1 0,1-5 0 15,-3-4-1-15,-2 2 0 16,-2 4 1-16,-5 6-1 16,-2 8 1-16,-3 8-1 15,3 9 1-15,0 9 0 16,3 9 0-16,5 6 0 15,5 4-1-15,6 1 1 16,4 2 1-16,4-3-1 16,-1-2 0-16,0-2 0 15,-5 1 0-15,-7-1 0 16,-9-1 0-16,-8 0 0 15,-12-1 0-15,-7 12 1 16,-9-1-1-16,-9 8 0 16,-6 5 1-16,-4 6 0 0,-1 8-1 15,0 5 2-15,8 2-1 16,2 1 1-16,10-2-1 15,10-4 1-15,15-8-1 16,9-5 0-16,11-13-1 16,10-12 0-16,3-10-2 15,6-9 1-15,-2-10 0 16,-4-9-1-16,-3-5 0 15,-8-3 0-15,-6-3 1 16,-9 1 0-16,-6 1 1 16,-4 10-1-16,-5 4 1 15,0 9 0-15,-4 7 1 16,3 15 0-16,0 0-1 15,0 0 1-15,22 8 0 16,-4 0 0-16,8 3-1 0,5-2 1 16,4 2-1-16,4-1 1 15,-2 2 0-15,-5 3-1 16,-4 5 1-16,-13 4 0 15,-7 4 0-15,-8 4 0 16,-11 1 0-16,-7 3 0 16,-5-5 1-16,1-1-1 15,1-5 1-15,8-7-2 16,13-18 0-16,0 0 0 15,16-8 0-15,17-14-2 16,9-9 2-16,6-4-1 16,6-3 0-16,2 2 0 15,-8 3 1-15,-4 8-1 16,-10 9 2-16,-11 9-1 0,-10 10 1 15,-9 9-1-15,-11 10 0 16,-5 5-1-16,-5 7-1 16,-2-4-5-16,8 11-8 15,-11-17-4-15,23 14-3 16,-14-23-4-16,37 17-3 15,-5-27-3-15,38 5-6 16,13-10 3-16</inkml:trace>
  <inkml:trace contextRef="#ctx0" brushRef="#br1" timeOffset="129059.9047">12044 8855 83 0,'10'-23'38'0,"-11"0"-3"15,1 23 3-15,0 0-34 16,-13 11 0-16,3 18 1 15,0 16-2-15,-5 12 2 16,-2 12-3-16,-3 9 2 16,2 7-2-16,-1-5-1 15,4-3-1-15,6-4-1 16,0-15-6-16,18 3-16 15,-11-31-14-15,14-5-1 16,-12-25-1-16,20 5 1 16</inkml:trace>
  <inkml:trace contextRef="#ctx0" brushRef="#br1" timeOffset="129519.9507">11753 9244 101 0,'-19'0'39'15,"1"0"1"-15,15 13-1 16,7 4-34-16,19-7-3 15,12-4 0-15,18-3 0 16,12-5-1-16,10-6-1 16,10-7 1-16,1-2-1 15,-4-3 0-15,-6 3 0 16,-11 1 0-16,-13 1 1 15,-13 3-1-15,-19 4 1 0,-20 8-1 16,4 10 1-16,-23 6 0 16,-10 9 0-16,-4 9 0 15,-3 7 0-15,1 4-1 16,6 5 1-16,12-5 0 15,12 0 0-15,16-10 0 16,13-11-1-16,18-12 1 16,10-14-1-16,4-10 0 15,1-10 0-15,-5-12 0 16,-10-7-1-16,-12-4 0 15,-15-2 0-15,-17 6 0 16,-17 3-1-16,-10 7-1 16,-9 5 0-16,-1 13-3 15,-4-1-6-15,16 27-8 0,-6-16-4 16,30 22-5-16,3-19-6 15,18 14-3-15,10-10 0 16</inkml:trace>
  <inkml:trace contextRef="#ctx0" brushRef="#br1" timeOffset="130202.0189">13487 8801 83 0,'-13'-13'36'15,"13"13"3"-15,-30 4-2 16,13 8-32-16,-2 4 1 16,5 12-2-16,0 8 1 15,1 11-2-15,-3 7 1 16,4 10-2-16,0 3 0 0,4-3-1 15,3-2 0-15,2-3 0 16,3-10 0-16,1-10 0 16,3-10 0-16,-1-11 0 15,-3-18-1-15,13 7 1 16,-13-7 0-16,9-26 0 15,-4 3-1-15,0-6 1 16,4-5-1-16,-1-1 0 16,3 0 0-16,4 4 0 15,4 3 0-15,2 9 0 16,4 5 0-16,0 6 0 15,3 10 0-15,4 7-1 16,-4 8 1-16,-3 6 0 16,-5 5-1-16,-9 6 1 15,-10 3-1-15,-7 2 1 0,-13 2 0 16,-12-2-1-16,-5-4 0 15,-7-5 0-15,5-3-3 16,-2-14-1-16,16 2-9 16,0-27-7-16,24 12-5 15,11-30-6-15,21 7-5 16,-1-17-2-16,17 8 3 15</inkml:trace>
  <inkml:trace contextRef="#ctx0" brushRef="#br1" timeOffset="130540.0527">13763 9306 97 0,'-4'16'39'0,"-6"-8"1"16,14 6-1-16,-4-14-33 0,19 8-3 16,8-11 0-16,11-3-1 15,7-6-1-15,6-3 1 16,1-5-1-16,-1-2-1 15,-6-1 1-15,-7-1 0 16,-11-1 0-16,-13 4-1 16,-14 3 1-16,-10 5 0 15,-15 9 0-15,-8 5 0 16,-8 7-1-16,-4 9 1 15,-1 11-1-15,0 4 1 16,8 8-1-16,9 2 0 16,15-1-1-16,13-5 0 15,17-2-4-15,15-20-8 16,25 6-7-16,-4-27-6 0,35 7-8 15,-7-17-5-15,21 3-1 16,-5-11 1-16</inkml:trace>
  <inkml:trace contextRef="#ctx0" brushRef="#br1" timeOffset="130923.091">14815 9192 85 0,'4'-21'37'0,"-4"21"0"16,-10-23 1-16,10 23-30 15,-34-6-2-15,12 10-1 16,-9 3-1-16,2 10-1 15,-4 5-1-15,5 4 0 16,4 2 0-16,10 3-1 16,9-1-2-16,9-2-1 15,18-2-3-15,4-18-13 16,26 11-11-16,-6-20-9 0,17-1 0 15,-2-13-1-15,10 2 1 16</inkml:trace>
  <inkml:trace contextRef="#ctx0" brushRef="#br1" timeOffset="131803.179">15218 9127 104 0,'-26'1'39'0,"-13"-1"0"16,5 15 0-16,-5 0-35 15,4 12 0-15,3 3-1 16,5 4-1-16,8 6-1 15,9-2 0-15,8 0 0 16,11-5 0-16,10-5-1 16,7-7 0-16,7-11 0 15,2-10-1-15,3-8 1 0,-1-8-1 16,-3-11 1-16,-2-5-1 15,-6-3 1-15,-4-5 0 16,-3-2-1-16,-4 1 1 16,0 3 0-16,-5 6-1 15,1 5 1-15,-1 6-1 16,-2 10 1-16,-8 11 0 15,10 0 0-15,-10 0 1 16,8 24-1-16,-4-8 0 16,3 0 1-16,6 2 0 15,4-6-1-15,5-2 1 16,9-6 0-16,1 0 0 15,3-4 0-15,-4-3 0 16,0 2 1-16,-6-2-1 0,-3 0 0 16,-10 5-1-16,-12-2 1 15,3 15 0-15,-11-3 0 16,-4 7-1-16,-2 0 1 15,-1 5-1-15,-2 0 0 16,5-5 0-16,3 1 0 16,4-9 1-16,5-11-1 15,11 4 0-15,4-16 0 16,7-6 0-16,0-4 1 15,4-5-1-15,2-6 0 16,-2-1 0-16,-4 2 1 16,0 3-1-16,-7 4 0 15,-4 6 0-15,-4 7 0 0,-7 12 0 16,0 0 1-16,-4 14-2 15,-3 5 2-15,-3 8-1 16,3 0-1-16,2 2 1 16,2 1 0-16,6-7 1 15,5-5-1-15,10-7 0 16,5-9 1-16,6-8-1 15,6-7 2-15,2-9-2 16,3-2 0-16,-2-2 0 16,-1 0 0-16,-7 4 0 15,-4 3 0-15,-8 8 0 16,-6 9 0-16,-12 2 0 15,4 27 0-15,-10 0 0 16,-3 6 0-16,-2 5 0 0,1 7-3 16,1-3-2-16,10 2-5 15,-3-18-7-15,22 8-3 16,-9-30-3-16,26 11-3 15,-11-27 0-15,20 7-1 16,-12-20-5-16,9 0 2 16,-8 0 5-16</inkml:trace>
  <inkml:trace contextRef="#ctx0" brushRef="#br1" timeOffset="132133.212">16386 9244 113 0,'0'0'39'0,"0"0"0"15,28 9 0-15,-9-14-35 16,16-2-1-16,3-2 0 0,9-5-1 15,2-2-1-15,2-1 0 16,-7-5 0-16,-2 0 0 16,-10-3 0-16,-8-1-1 15,-15 1 1-15,-13 5-1 16,-17 2 1-16,-12 9 0 15,-11 10 0-15,-7 9 0 16,-5 11 0-16,0 13 1 16,4 8-2-16,9 6 0 15,16 2 0-15,17-5 0 16,18-2-2-16,12-15-5 15,30 2-9-15,-5-28-5 16,29 5-4-16,-12-33-5 16,23 5-5-16,-9-15-7 15,15-6 3-15,2-6 3 0</inkml:trace>
  <inkml:trace contextRef="#ctx0" brushRef="#br1" timeOffset="132757.2744">17968 8743 93 0,'0'0'37'0,"11"-10"0"16,-4 24 2-16,-9 8-32 16,2 14-3-16,-5 11 1 15,1 9-2-15,-6 11 0 16,1 7-2-16,-1 0 1 15,-1-5-3-15,5-5-1 16,2-12-2-16,12-2-8 16,-5-27-17-16,21-5-9 15,-4-19 1-15,14-7-1 0</inkml:trace>
  <inkml:trace contextRef="#ctx0" brushRef="#br1" timeOffset="132958.2945">18018 8811 114 0,'-18'-7'37'0,"18"7"1"16,0 0-4-16,14 1-34 15,22-3-4-15,10-5 1 16,15 3-4-16,-2-10-4 15,18 10-21-15,-12-6-5 0,0 8 2 16,-15-2-3-16</inkml:trace>
  <inkml:trace contextRef="#ctx0" brushRef="#br1" timeOffset="133157.3143">18004 9098 114 0,'-25'13'39'16,"25"-1"0"-16,13-18-1 15,22-5-37-15,18-4-2 16,12-5-2-16,13 2-6 16,-5-15-16-16,11 12-13 15,-11-5 1-15,0 5-3 0,-13-1 2 16</inkml:trace>
  <inkml:trace contextRef="#ctx0" brushRef="#br1" timeOffset="133432.3419">18970 8710 101 0,'0'0'39'15,"-5"-12"0"-15,5 12 0 16,-16 7-36-16,5 6 1 15,-6 9 0-15,-3 11 0 16,-3 6-1-16,-1 12-1 0,-4 6 0 16,3 5-1-16,0 1 0 15,4 0-3-15,14-3-3 16,3-12-5-16,22 5-15 15,-7-22-13-15,20-1-1 16,-1-20-1-16,12-1 1 16</inkml:trace>
  <inkml:trace contextRef="#ctx0" brushRef="#br1" timeOffset="134843.4829">19164 9081 52 0,'4'-14'34'0,"-2"4"-1"16,-4-5 2-16,2 15-15 15,-9-16-8-15,9 16-3 16,-7-14 0-16,7 14-2 15,0 0-1-15,-11 2-2 0,11-2 0 16,-16 21-1-16,4-3-1 16,2 9 0-16,-4 5-1 15,5 5 0-15,1 5-1 16,5-1 1-16,7-1 0 15,7-6 0-15,13-10-1 16,9-9 0-16,10-14 1 16,5-10-1-16,3-14 1 15,5-7-1-15,-7-6 1 16,-3-1-1-16,-10 2 0 15,-8 3 1-15,-7 7-1 16,-8 7 0-16,-13 18 0 0,0 0 0 16,-12 2 0-1,0 16-1-15,-2 10 0 0,3 3-2 16,5 8-2-16,3-6-4 15,20 11-13-15,-8-20-10 16,24 2-5-16,-1-19-1 16,17-3 0-16</inkml:trace>
  <inkml:trace contextRef="#ctx0" brushRef="#br1" timeOffset="135468.5455">19921 9075 102 0,'-20'-1'37'16,"-8"0"1"-16,5 10-1 15,-12 4-33-15,9 11 0 16,1 3 0-16,6 7-1 0,0 2-1 16,13 2 0-16,6-3-1 15,11-3 0-15,11-8 0 16,6-8-1-16,8-10 0 15,6-9 0-15,0-9-1 16,1-8 1-16,-6-7-1 16,-5-3 0-16,-10-3 1 15,-4 2 0-15,-12 4 0 16,-8 0-1-16,-10 8 2 15,-3 5-1-15,-4 4 0 16,-1 7 1-16,5 2-1 16,1 2 0-16,14-1 0 15,-8 12 0-15,20-3 1 0,4-1-1 16,7 1 1-16,4 3-1 15,0 1 1-15,4 7 0 16,-7 0-1-16,-3 4 1 16,-8 4-1-16,-5 3 1 15,-6 3-1-15,-4 0 0 16,-7-2 0-16,-1-4 0 15,-2-5 0-15,1-4 1 16,2-6-1-16,9-13 0 16,0 0 0-16,5-12 0 15,9-12 1-15,9-6 0 16,1-9-1-16,5-4 1 15,1-2 0-15,0 2 0 16,-4 1 0-16,-3 6 0 0,-7 8-1 16,-6 4-1-16,0 11-2 15,-3 1-1-15,8 9-3 16,-5-8-6-16,19 19-9 15,-13-19-4-15,25 15-7 16,-9-9-4-16,15 5 0 16,-8-7 3-16</inkml:trace>
  <inkml:trace contextRef="#ctx0" brushRef="#br1" timeOffset="135791.5778">20743 9072 115 0,'-10'18'38'0,"-14"1"2"15,10 12-3-15,-7-1-33 16,3 9 0-16,1-2-2 15,4 3-1-15,5 0-2 0,2-7-1 16,8-3-2-16,0-14-1 16,13-2-6-16,-8-24-10 15,22 6-11-15,-13-22-5 16,11 2 2-16,-13-16 18 15,9 6 9-15,-14-14 3 16,-1-1 6-16,-2 6 12 16,-14-11 12-16,4 12 7 15,-11-4 1-15,14 15-19 16,-13-2-6-16,10 14-3 15,-1 5-1-15,5 14-4 16,15 5-12-16,-15-5-20 16,32 21-3-16,-7-9 1 15,8 6-1-15</inkml:trace>
  <inkml:trace contextRef="#ctx0" brushRef="#br1" timeOffset="136197.6184">21152 9029 95 0,'0'0'36'0,"-11"-14"3"16,-6 17-2-16,-20-7-28 15,8 12-1-15,-9 1-2 16,2 11-1-16,-3 2-1 16,6 9 0-16,4 1-1 15,6 5-1-15,13-1 0 16,8-5-1-16,12-5 0 15,14-9 0-15,10-13-1 16,10-14 0-16,10-12 0 0,4-9 0 16,4-8 0-16,-4-8 0 15,-5-5 0-15,-3 0 0 16,-9 1 0-16,-7 5 2 15,-11 4-4-15,-3 11 4 16,-11 7-2-16,-9 24 0 16,0 0 0-16,-9 13 0 15,-9 21 0-15,-4 12-3 16,0 10 3-16,-2 5-5 15,6 9 0-15,-1-11-4 16,19 8-9-16,-8-26-4 16,26 9-5-16,-9-30-3 15,22 2-5-15,-6-25-3 16,11-5 3-16</inkml:trace>
  <inkml:trace contextRef="#ctx0" brushRef="#br1" timeOffset="136543.653">21502 9109 113 0,'-2'11'39'0,"2"-11"0"16,7 20 0-16,7-14-37 16,15 1 0-16,5-4 0 15,9-4 1-15,2-5-2 16,3-2 0-16,-7-6 0 15,-1-3 0-15,-7-3 0 16,-9 0-1-16,-13 0 0 16,-10 1 1-16,-8 4-1 0,-8 6 0 15,-10 6 0-15,-3 11 1 16,-4 7-1-16,-2 9 0 15,2 7 0-15,3 8 1 16,4 4-1-16,7 0-1 16,11 1-1-16,7-10-2 15,15 5-7-15,-5-24-10 16,29 10-5-16,-8-23-10 15,21 0-3-15,2-12-2 16,21-2 2-16</inkml:trace>
  <inkml:trace contextRef="#ctx0" brushRef="#br1" timeOffset="137114.7101">22538 8968 96 0,'0'0'37'15,"-5"-10"3"-15,5 10-3 0,0 0-30 16,-1 25-2 0,-8-2-1-16,2 12-1 0,-8 4-1 15,-3 8-1-15,1 2-2 16,1-1 0-16,2 2-3 15,4-16-3-15,20 3-12 16,-5-23-18-16,28-4 0 16,-1-18-1-16,17-3 0 15</inkml:trace>
  <inkml:trace contextRef="#ctx0" brushRef="#br1" timeOffset="137925.7912">22882 9010 108 0,'-17'5'38'16,"-8"-1"1"-1,9 13-2-15,-5 2-33 0,5 7 0 16,2 3-2-16,6 3 1 16,7 0-1-16,7 2-1 15,8-6 1-15,7-2-1 16,8-7-1-16,-1-9 1 15,6-9-1-15,-4-7-1 16,0-10 1-16,-5-6-1 16,-5-5 1-16,-7-2-1 15,-7-5 1-15,-5 2-1 16,-4 2 1-16,-1 2 0 15,-4 6 0-15,0 5 0 16,1 6 0-16,7 11-1 16,-6-11 1-16,6 11 0 0,15 6 0 15,1 1 1-15,5 0-1 16,6 1 1-16,3 0 0 15,0 0 0-15,-4 0 0 16,2 0 0-16,-8 4 0 16,-5 3 0-16,-8 0 0 15,-7 4 0-15,-6 4-1 16,-7 5 0-16,-2 1 1 15,-3 0-1-15,-1 1 0 16,1-4-1-16,4 1 1 16,5-9 0-16,6-6 0 15,3-12 0-15,16-7 0 16,4-10 0-16,4-10 0 15,3-3 0-15,1-5 0 0,0-1 1 16,-3-3-1-16,-2 5 0 16,-5 5 0-16,-7 6 0 15,-6 10 1-15,-5 13-1 16,0 0 0-16,0 0 1 15,-8 26-1-15,3-2 0 16,3 4 0-16,2 3 0 16,7 0 0-16,1-1 0 15,6-3 0-15,2-6 1 16,4-1-1-16,1-10 0 15,1-6 1-15,-3-10-1 16,1-7 0-16,-1-5 1 16,-6-8-1-16,0-2 0 15,-4-5 0-15,-2 0-1 0,-1 1 0 16,1-3-1-16,1 10-2 15,-3-2-2-15,7 14-4 16,-11-9-9-16,17 25-2 16,-19-15-5-16,21 19-1 15,-20-7-4-15,22 1-6 16,-6-1 2-16,11-2 4 15</inkml:trace>
  <inkml:trace contextRef="#ctx0" brushRef="#br1" timeOffset="138270.8256">23957 8910 114 0,'-18'-10'40'16,"3"16"0"-16,-14-3-2 16,1 11-34-16,1 3 0 0,-1 9-1 15,1 3-1-15,6 2 0 16,6 1-1-16,7-1 1 15,12-3-2-15,6-4 0 16,9-8 0-16,8-5-1 16,8-7 1-16,0-6-1 15,0 0 1-15,-2-5-1 16,-7 1 0-16,-5 1 1 15,-10 6-1-15,-11-1 1 16,-9 22-1-16,-12 3 0 16,-4 2-1-16,-8 7 0 15,2 4-3-15,-11-1-2 16,10 10-8-16,-13-17-5 15,18 13-6-15,-17-23-4 0,17 9-8 16,-9-10 1-16,5 0 1 16</inkml:trace>
  <inkml:trace contextRef="#ctx0" brushRef="#br1" timeOffset="138584.8571">22636 9660 121 0,'0'0'40'0,"13"0"2"16,34-6-2-16,29-11-37 16,9 1-1-16,20-5-1 15,8 3 1-15,-3 1-2 0,0 6 1 16,-6 0-1-16,-13 7 0 15,-10 2 0-15,-9-2 0 16,-12 2-1-16,-4-3-1 16,-9 1 0-16,-4-6-3 15,-8 3 0-15,-7-6-4 16,0 10-9-16,-24-15-6 15,11 18-5-15,-24-17-9 16,9 17-1-16,-25-17 1 16,9 9 1-16</inkml:trace>
  <inkml:trace contextRef="#ctx0" brushRef="#br1" timeOffset="139952.9939">17252 9811 92 0,'-1'-22'35'0,"-2"7"0"16,-7-7-2-16,10 22-30 16,-23-13 1-16,10 22 1 15,-8 8-1-15,3 19 0 0,-9 12 0 16,-1 17-1-16,-4 10-2 15,3 10 1-15,4 4-2 16,8-1 0-16,11-3-3 16,11-15-1-16,20-7-8 15,6-30-18-15,33-8-7 16,2-25 0-16,18-10-2 15</inkml:trace>
  <inkml:trace contextRef="#ctx0" brushRef="#br1" timeOffset="140164.015">17784 9998 81 0,'-25'3'37'16,"6"20"-1"-16,-8 4 2 0,7 22-21 15,-2 1-14-15,5 11 1 16,3 4-4-16,3-1 0 15,7 0-3-15,0-9-2 16,16 3-13-16,-7-25-17 16,13-5-1-16,-3-21-2 15,9-11 1-15</inkml:trace>
  <inkml:trace contextRef="#ctx0" brushRef="#br1" timeOffset="140371.0357">17669 10073 118 0,'-13'-6'39'16,"13"6"1"-16,20-7-4 16,11 2-35-16,17-4-3 15,4-6-3-15,18 12-13 16,-11-16-18-16,4 12-3 15,-16-5 1-15,-5 14-2 16</inkml:trace>
  <inkml:trace contextRef="#ctx0" brushRef="#br1" timeOffset="140548.0533">17631 10368 111 0,'7'13'40'0,"9"-19"1"16,21-2-3-16,10-14-36 0,10-6-5 15,9 3-3-15,-7-13-16 16,11 14-14-16,-15-4-2 16,0 12 0-16,-16-2-1 15</inkml:trace>
  <inkml:trace contextRef="#ctx0" brushRef="#br1" timeOffset="140833.0819">18506 10060 107 0,'0'0'38'0,"3"-15"0"16,11 7-1-16,3-1-35 16,11-3-2-16,9 2-1 15,0 3-2-15,3 8-4 16,-7-9-15-16,11 14-15 15,-10-6 0-15,5 6-1 16,-9-11 1-16</inkml:trace>
  <inkml:trace contextRef="#ctx0" brushRef="#br1" timeOffset="141172.1158">18938 9667 91 0,'2'11'40'0,"15"2"-1"15,-2-5 0-15,13 12-22 16,-3 0-12-16,5 15 0 15,-5 3-1-15,-6 12-1 16,-7 6-1-16,-5 9 0 16,-13 3-1-16,-8 2 0 0,-9 3-2 15,-6-3 1-15,-6-4-3 16,-3-7 1-16,2-6-4 15,-3-16-9-15,20 5-16 16,-10-19-9-16,18-1 0 16,-2-18-1-16,13-4 1 15</inkml:trace>
  <inkml:trace contextRef="#ctx0" brushRef="#br2" timeOffset="150179.0164">1116 10926 63 0,'8'-14'32'16,"-2"2"0"-16,-6 12 0 15,0 0-25-15,8 13 1 0,-15 6-1 16,9 17-1-16,-13 3-1 15,5 13-3-15,-3 3 0 16,1 10-1-16,-4 3-1 16,4 0-2-16,1 0-3 15,-4-18-11-15,14 5-18 16,-4-20 0-16,10-7-2 15,-9-28 1-15</inkml:trace>
  <inkml:trace contextRef="#ctx0" brushRef="#br2" timeOffset="150710.0694">811 10891 73 0,'-41'0'37'0,"19"10"1"16,6-11 0-16,16 1-11 15,29 2-24-15,10-11-1 16,18-9 0-16,9 0 1 16,9-4-1-16,1 4 0 15,5-3-2-15,-7 6 1 16,-8 4-1-16,-9 9 0 15,-15 8 0-15,-8 7 1 16,-10 8-2-16,-5 9 1 16,-11 8 1-16,-7 10-1 15,-4 5 0-15,-8 4-2 16,-3 6 3-16,0 1-3 0,-3 0 3 15,2-4-3-15,0-5 3 16,6-10-3-16,5-10 2 16,6-10 1-16,8-12-2 15,0-12 1-15,9-13 0 16,2-7 1-16,5-10-2 15,-1-3 2-15,1-2 0 16,-1 2-1-16,-6 4 0 16,0 5 1-16,-7 8-1 15,-1 11 0-15,-11 4 0 16,9 19 0-16,-4 3-1 15,-4 5-1-15,4 1 0 16,0 2-1-16,5 3-1 16,0-11-3-16,14 4-7 15,-10-19-22-15,20 1 0 0,-6-19 1 16,11 0-2-16</inkml:trace>
  <inkml:trace contextRef="#ctx0" brushRef="#br2" timeOffset="150908.0893">1998 11176 82 0,'-23'11'37'0,"17"18"-2"16,-10-2 1-16,8 16-28 16,-6 0-2-16,7 6-2 15,2-2-2-15,4-3-1 16,6-2-3-16,2-13-1 0,9-2-11 15,-6-27-22-15,15-6 0 16,-7-21-2-16,11-3 0 16</inkml:trace>
  <inkml:trace contextRef="#ctx0" brushRef="#br2" timeOffset="151349.1334">1991 10901 100 0,'-13'-8'31'16,"13"8"-2"-16,27 11-10 15,-5-9-46-15,24 10-5 16,1-10 2-16,19 9 10 16,-6-14 10-16,9 8 6 15,-4 1 5-15,-13-7 9 0,2 13 17 16,-24-7 4-16,-5 9 0 15,-25-14-10-15,-4 29-8 16,-21-14-5-16,0 10-3 16,-9-2-1-16,4 5-2 15,-1-5 0-15,8 2-2 16,5-2 2-16,16-2-1 15,7-4 0-15,18-5-2 16,10-3 2-16,8 0 0 16,5 0 0-16,-1 3 0 15,-1 1 0-15,-7 5 1 16,-9 5-1-16,-17 6 0 15,-12 3 0-15,-18 5 0 16,-9 1-1-16,-9-2 1 0,-3-3-2 16,-1-5-2-16,5-3-3 15,-1-20-16-15,20 5-15 16,3-19-1-16,14 9-3 15,15-34 1-15</inkml:trace>
  <inkml:trace contextRef="#ctx0" brushRef="#br2" timeOffset="152070.2055">3617 11162 54 0,'14'-11'37'15,"-14"-5"-1"-15,0 16 2 16,-17-19-16-16,-2 23-13 16,-11 2-3-16,-3 7-2 0,-10 7 0 15,-1 8-1-15,-1 6 0 16,3 4-2-16,5 0 1 15,9 2 0-15,9-7 0 16,15-4-1-16,12-10 0 16,10-7 0-16,13-13-1 15,2-12 0-15,9-9 0 16,2-4 1-16,0-9-1 15,-4-3 0-15,-4-2 0 16,-3 1 0-16,-8 2 0 16,-2 8 2-16,-7 5-2 15,-6 9 1-15,-10 15-2 16,13 1 1-16,-9 19 0 0,-4 13 0 15,-4 14 0-15,-4 13-2 16,-3 14 2-16,1 7 1 16,-6 5-1-16,-2 2 2 15,-3-4-1-15,0-5-2 16,-2-7 2-16,-1-12-1 15,0-13 1-15,-5-10-3 16,0-16 2-16,-3-14-3 16,0-11 1-16,4-13-1 15,4-13-1-15,4-12-1 16,14-4-5-16,-1-23-12 15,25 10-16-15,-2-11 3 16,22 8-4-16,-1-7 4 16</inkml:trace>
  <inkml:trace contextRef="#ctx0" brushRef="#br2" timeOffset="152298.2283">4039 11149 99 0,'0'0'39'15,"19"-3"1"-15,-19 3-1 16,-17 12-34-16,5 3-2 15,-1 6-2-15,-6 7 0 16,0 8 0-16,0 5-1 16,-1 1 0-16,5 3-2 15,5-6-1-15,10-4-3 16,3-20-8-16,24 1-24 15,-5-24 0-15,14-3-1 16,-4-19 0-16</inkml:trace>
  <inkml:trace contextRef="#ctx0" brushRef="#br2" timeOffset="152629.2614">4207 11059 106 0,'0'0'40'16,"-2"-11"1"-16,6 22-1 15,-4-11-36-15,5 20-2 16,0-3 0-16,0 3-2 15,1 6 1-15,2 6-1 16,-3 3 1-16,0 3-1 16,-1 2 0-16,1-2 1 15,-3-3-1-15,2-5 0 16,0-5 0-16,4-9 0 15,-8-16 0-15,24-1 0 0,-9-16 0 16,5-10 0-16,2-4 0 16,0-9-1-16,4-2 0 15,-4-5-2-15,1 1-1 16,-7-2-1-16,7 15-6 15,-13-10-10-15,14 21-14 16,-15-3-2-16,9 16-1 16,-10-3 2-16</inkml:trace>
  <inkml:trace contextRef="#ctx0" brushRef="#br2" timeOffset="152973.2958">4631 11198 82 0,'0'12'39'0,"13"4"-1"16,-13-16 1-16,33 5-31 15,-8-11-3-15,12 0-1 16,2-7-1-16,3-1-1 16,1-3-1-16,-5 1 0 15,-7-1 0-15,-9 1 0 16,-11 1-1-16,-11 15 3 15,-11-17-2-15,-11 16 1 16,-7 4-1-16,-4 4 0 16,-8 5-1-16,1 9 1 15,0 4 0-15,5 6-1 16,4 5 0-16,9 2 0 15,11 0-1-15,8-4 1 16,14-3-3-16,7-12-2 0,17 8-10 16,-7-28-12-16,24 5-13 15,-10-20 1-15,18 4-2 16,-2-11 1-16</inkml:trace>
  <inkml:trace contextRef="#ctx0" brushRef="#br2" timeOffset="153430.3414">5406 11082 68 0,'-28'6'39'0,"0"7"-2"16,-12-1 2-16,3 11-22 16,2-6-13-16,6 1-1 15,2-3-1-15,13 0-1 16,14-15 1-16,12 13-2 15,9-10 0-15,10-4 1 16,5-2 0-16,6 1 0 16,-3 0 0-16,-2 3 1 15,-5 1 0-15,-12 6 0 0,-10 4 0 16,-8 1 0-16,-10 7-1 15,-12 2 0-15,-3 2-1 16,-5 0 0-16,2 2-2 16,-2-5-1-16,9 4-5 15,-4-17-14-15,21 10-17 16,2-18 1-16,0 0-3 15,10-6 2-15</inkml:trace>
  <inkml:trace contextRef="#ctx0" brushRef="#br2" timeOffset="153801.3786">6203 11100 86 0,'0'0'39'0,"18"0"-2"15,-18 0 0-15,0 22-33 16,-8 2 0-16,0 10-2 15,-4 3 0-15,-5 8-1 0,1-2-1 16,1-1-1-16,5-4-4 16,0-16-8-16,20-5-24 15,-10-17 0-15,34-17-2 16,-9-17 2-16</inkml:trace>
  <inkml:trace contextRef="#ctx0" brushRef="#br2" timeOffset="153958.3942">6180 10826 98 0,'-25'2'37'0,"5"-2"0"16,20 0-3-16,-3 12-42 0,22-20-27 15,19-2 0-15,5-12-2 16,15 3-1-16</inkml:trace>
  <inkml:trace contextRef="#ctx0" brushRef="#br2" timeOffset="154183.4168">6786 10559 103 0,'-20'41'39'0,"11"14"0"15,-9-1-1-15,0 11-36 16,6 3 0-16,3 5-2 15,0 0 0-15,-3 1-2 0,3-2-1 16,-4-12-5-16,8 5-16 16,-9-23-16-16,11-4 2 15,-6-23-1-15,9-15 0 16</inkml:trace>
  <inkml:trace contextRef="#ctx0" brushRef="#br2" timeOffset="154356.434">6561 11043 106 0,'-9'-15'42'15,"9"15"0"-15,0 0-1 16,27-4-33-16,1-1-6 16,13-4-2-16,13 0-4 15,4-12-8-15,23 11-23 0,-9-13-5 16,10 9-1-16,-4-8 0 15</inkml:trace>
  <inkml:trace contextRef="#ctx0" brushRef="#br2" timeOffset="154866.4851">8044 10706 79 0,'0'0'35'16,"-3"30"0"-16,-6 9 0 15,-12 7-30-15,3 9-2 16,-5 5-1-16,9 3-2 15,3-4-2-15,7-11-5 16,17 2-23-16,0-22-5 16,18-5-2-16,8-19 1 15</inkml:trace>
  <inkml:trace contextRef="#ctx0" brushRef="#br2" timeOffset="155197.5182">8603 10705 91 0,'-18'-1'38'0,"-17"9"-1"15,2 19 2-15,-11 11-32 16,12 10-2-16,2 5-1 16,10 4-2-16,9-4 1 15,15-3-2-15,17-9 0 16,16-9-1-16,13-15 1 15,13-16-2-15,5-15 2 16,5-10 1-16,-3-15-1 16,-3-5 0-16,-15-9-1 15,-13-2 2-15,-17 0-3 16,-18 6 2-16,-16 1-3 15,-18 12 0-15,-8 8-1 16,-12 11 0-16,1 13-2 16,-4 5-4-16,17 24-20 0,-1-7-9 15,18 14 1-15,12-4-3 16</inkml:trace>
  <inkml:trace contextRef="#ctx0" brushRef="#br2" timeOffset="162858.2842">9451 10889 78 0,'-10'0'40'16,"-5"-1"-3"-16,15 1 1 16,-18 13-25-16,18-13-9 15,0 19-1-15,13-9-1 16,7-4 0-16,9-1 0 15,7-6 0-15,6-5-1 0,7-7 1 16,1-4-1-16,0-2 1 16,-7-2-1-16,-9-1 0 15,-6 2-1-15,-14 4 0 16,-12 2 0-16,-12 4 0 15,-12 5 0-15,-8 6 1 16,-6 5-2-16,-9 6 1 16,-3 0 0-16,0 8 1 15,-2 4 0-15,6 2 0 16,5 2 0-16,11 2-1 15,7 2 1-15,13-4 0 16,13-2-3-16,20-2 1 16,12-10-2-16,20-6-2 0,9-16-4 15,29 0-20-15,-6-21-11 16,10-2 1-16,-1-18 1 15</inkml:trace>
  <inkml:trace contextRef="#ctx0" brushRef="#br2" timeOffset="163061.3044">10335 10397 94 0,'-14'11'37'16,"-6"9"0"-16,10 18 1 15,-4 6-34-15,4 15 1 16,-4 9-3-16,1 7-1 15,-1 5-3-15,-6 0-3 16,11 4-10-16,-8-14-24 0,13-4 1 16,-2-19-2-16,17-10 1 15</inkml:trace>
  <inkml:trace contextRef="#ctx0" brushRef="#br2" timeOffset="163450.3433">10443 10978 96 0,'-7'13'37'16,"13"3"2"-16,-6-16-2 15,34 6-34-15,0-8-1 16,13-2 0-16,6-8 0 0,3-2 0 15,1-3-1-15,-3-4 0 16,-6-1 1-16,-6-1-1 16,-18 1 0-16,-9 1 0 15,-15 1 0-15,-9 5 0 16,-13 6 0-16,-11 6 0 15,-10 8-1-15,-6 8 1 16,-5 10 0-16,3 4 0 16,3 9-1-16,7 1 0 15,10 2 0-15,15-2-2 16,11-2 1-16,19-9-3 15,17-3 0-15,10-12-5 16,23 4-9-16,-7-22-19 16,20 1-2-16,-5-16-3 0,8 3 4 15</inkml:trace>
  <inkml:trace contextRef="#ctx0" brushRef="#br2" timeOffset="163654.3638">11219 10822 99 0,'-24'10'38'0,"-15"1"1"16,7 19-8-16,-6-6-23 15,8 11-2-15,4-3-2 16,13 4-3-16,9-7 0 16,14-4-2-16,17-6 0 15,12-14-5-15,22-2-4 16,4-26-19-16,22-1-10 15,2-15 1-15,10-3-2 16,-6-16 2-16</inkml:trace>
  <inkml:trace contextRef="#ctx0" brushRef="#br2" timeOffset="163835.3818">11866 10517 106 0,'-39'67'38'15,"-7"-2"2"-15,11 9-4 16,1-4-36-16,7 0-1 15,6-5-1-15,1-9-6 16,15 0-24-16,-6-15-8 16,6-5 1-16,-3-14-2 0</inkml:trace>
  <inkml:trace contextRef="#ctx0" brushRef="#br2" timeOffset="164935.4919">11517 10865 104 0,'18'-5'39'16,"9"10"2"-16,-3-9-2 16,20 3-35-16,-1-4-1 15,7-1-1-15,-3 0 0 16,2 1 0-16,-9 0-1 15,-1 1 1-15,-12 3-1 16,-6 3 0-16,-8 3 0 0,-13-5 0 16,5 20 0-1,-13-7-1-15,-6 6 1 0,-3 3-1 16,-5 5 0-16,-3 2-1 15,1 6 0-15,-1 1 0 16,1 1 0-16,5-2 0 16,2-1 0-16,9-8 0 15,3-5 0-15,8-9 1 16,-3-12 0-16,23-9 0 15,-2-10-1-15,2-8 1 16,1-7 1-16,-1-5 0 16,-2-5 0-16,0-1 0 15,-5 4 0-15,-2 4 0 16,-3 6-1-16,-2 7 2 0,-1 6-2 15,2 7 0-15,4 9 0 16,1 5 0-16,4 6 1 16,8 0-1-16,-2 3 0 15,6-1 0-15,-2-3 0 16,0-1 0-16,-3-3 1 15,-3-1-1-15,-7-2 0 16,-16-1 0-16,11-4 0 16,-11 4 0-16,-17-2 0 15,0 4 0-15,-5 3 0 16,-4 5 0-16,-1 9 1 15,-1 4-1-15,3 3 0 16,3 6-1-16,10-1 1 16,6 0-2-16,7-5 2 15,10-4-1-15,8-4 0 0,9-10-1 16,6-8 1-16,-2-8 0 15,5-7 1-15,-3-5 1 16,-1-7-2-16,-8-4 3 16,-5 1-2-16,-2-2 1 15,-7 2-1-15,-4 4 2 16,-4 4-2-16,-2 5 0 15,-1 17 1-15,0-12-1 16,0 12 0-16,0 0 1 16,14 17-1-16,-1-7 1 15,4 2-1-15,7 0 2 16,3-2-2-16,3-1 1 15,0-2 0-15,-2 1 0 16,-5 0 0-16,-7 4-1 0,-5 0 0 16,-10 5-2-16,-8 1 2 15,-7 4-1-15,-6 1 0 16,-1-2 0-16,3 1 0 15,3-6 0-15,3-4 0 16,12-12 1-16,0 0 0 16,27-8 0-16,4-10 0 15,10-9 2-15,6-1-1 16,5-6 0-16,3 0 1 15,-4 4-1-15,-5 4 0 16,-8 10 2-16,-12 6-3 16,-10 12 0-16,-14 8 0 15,-9 11 0-15,-6 5-3 16,-5 1 0-16,5 4-3 0,-5-8-4 15,19 9-5-15,-6-22-7 16,31 8-11-16,-6-20-8 16,18 1-1-16,1-15 1 15</inkml:trace>
  <inkml:trace contextRef="#ctx0" brushRef="#br2" timeOffset="165247.5231">13275 10810 96 0,'-13'-13'39'0,"-1"15"2"16,-11 3-2-16,2 13-28 15,-6 1-8-15,4 5 1 16,7 0-2-16,7 2 1 0,9-6-1 16,10-5-1-16,10-5 0 15,11-5 0-15,4-5-1 16,2-2 1-16,0 0-1 15,-6-2 1-15,-6 5-1 16,-8 7 0-16,-12 7 0 16,-15 8-1-16,-13 6 1 15,-4 5-1-15,-4 3 0 16,-3 1-3-16,5 1-2 15,-7-13-7-15,23 8-5 16,-8-26-11-16,24 2-13 16,-1-10 0-16,24-22-1 15,-2-5 2-15</inkml:trace>
  <inkml:trace contextRef="#ctx0" brushRef="#br2" timeOffset="183712.3693">13657 11172 78 0,'14'3'39'0,"-14"-3"0"16,-6 32 0-16,-11-6-34 15,-2 13-1-15,-7 3-2 16,-2 3-3-16,8 8-11 15,-3-19-26-15,22-3 0 16,1-31-1-16,34 8 0 16</inkml:trace>
  <inkml:trace contextRef="#ctx0" brushRef="#br2" timeOffset="184621.4603">14139 10908 69 0,'0'0'35'0,"1"-12"1"16,-1 12 1-16,0 0-29 15,-11-6-2-15,7 17-1 16,-6-1 0-16,2 10-2 16,-4 2-1-16,3 5-2 15,0 4 1-15,3 1-1 16,2-1 1-16,8-4-2 16,4-2 1-16,6-7 0 15,7-5 0-15,5-8 0 16,6-5 1-16,1-6-1 15,5-8 0-15,0-5 0 16,-1-4 0-16,-5-1 2 16,-3 0-1-16,-7 1 1 15,-3 2-2-15,-7 6 2 0,-12 15-1 16,10-14 1-16,-10 14-3 15,-9 15-1-15,5 0 1 16,-3 6-1-16,0 2 2 16,2 2-2-16,4 1 1 15,3-2 0-15,7-6 2 16,2-4 0-16,5-7 0 15,6-6 0-15,3-8 0 16,-1-4 0-16,3-8 0 16,-5-4 0-16,-4-2 0 15,0-4 1-15,-8 0-3 16,-4 0-1-16,0 6-3 15,-8-4-7-15,9 14-23 0,-9-2-1 16,2 15-2-16,10-12-1 16</inkml:trace>
  <inkml:trace contextRef="#ctx0" brushRef="#br2" timeOffset="184846.4828">14957 10924 97 0,'-9'22'38'15,"-11"-3"0"-15,4 12-2 16,0-2-34-16,-5 5-1 16,0-3 0-16,6 0-1 15,2-5-1-15,5-5-2 0,10-6-2 16,-2-15-19-16,23-8-15 15,0-11 2-15,10-3-3 16,-2-18 1-16</inkml:trace>
  <inkml:trace contextRef="#ctx0" brushRef="#br2" timeOffset="184989.4971">14896 10578 98 0,'-28'-8'36'15,"10"4"-2"-15,18 4-8 16,0 0-61-16,13-2-1 15,14-6 1-15,12 2-3 16</inkml:trace>
  <inkml:trace contextRef="#ctx0" brushRef="#br2" timeOffset="185199.5181">15345 10522 100 0,'-12'32'39'16,"-10"0"0"-16,4 13-1 15,-4 2-35-15,2 10 0 16,-3 5-2-16,2 4-1 15,-2 1-1-15,5-2 0 16,2-5-2-16,3-9-3 16,13-1-9-16,-5-22-24 15,19-7 0-15,-14-21 0 16,31 0 0-16</inkml:trace>
  <inkml:trace contextRef="#ctx0" brushRef="#br2" timeOffset="185379.5361">15174 10923 99 0,'-17'4'39'0,"2"-1"1"16,14 7-2-16,1-10-33 16,20 3-4-16,10-5-1 15,9-7-4-15,15 5-7 16,-6-16-26-16,17-1-2 15,-5-14 1-15,9 1-1 16</inkml:trace>
  <inkml:trace contextRef="#ctx0" brushRef="#br2" timeOffset="185702.5684">15785 10608 101 0,'-25'54'39'16,"-11"-1"2"-16,7 14-3 15,-2-5-35-15,2 3 0 16,2-5-1-16,5-8-2 15,8-10 1-15,6-7-2 16,6-10 1-16,6-11-1 16,6-9 1-16,9-11 1 15,1-6-1-15,5-6 1 16,1-4 0-16,3 0 1 15,-2-1 0-15,-3 3 1 0,-1 4-1 16,-3 7 0-16,-6 7-2 16,-3 6-1-16,-1 9-2 15,-6 2-2-15,7 10-4 16,-11-7-14-16,19 12-17 15,-9-10-2-15,16 4 0 16,1-12 2-16</inkml:trace>
  <inkml:trace contextRef="#ctx0" brushRef="#br2" timeOffset="186244.6226">16858 10983 83 0,'0'-17'40'0,"0"17"-1"16,-20-24-1-16,2 20-30 15,-12 0-3-15,-6 11-1 16,-8 5-2-16,0 4-2 0,-7 4 2 16,7 6-2-16,1-1 1 15,10 3-1-15,10 0 0 16,14-7 0-16,14-3 0 15,13-10 1-15,18-6-1 16,10-6 1-16,10-8-2 16,1-4 1-16,-1-5 2 15,-2-1-2-15,-8 0 1 16,-9 5 1-16,-11 1 0 15,-8 7-1-15,-18 9 1 16,13-3-2-16,-13 3-1 16,-7 19 1-16,5-1-3 15,-6 0-1-15,6 7-3 16,-7-12-17-16,18 12-16 15,-4-10 1-15,12 2-2 0,4-11 1 16</inkml:trace>
  <inkml:trace contextRef="#ctx0" brushRef="#br2" timeOffset="186792.6774">17801 10972 58 0,'14'-7'42'0,"-14"7"-3"16,10-9 3-16,-10 9-18 15,0 0-18-15,-19 16-3 16,8 5-1-16,-6 3-1 15,-2 5-1-15,-2 2 1 16,2 3-1-16,-3-4 0 16,7-2 1-16,2-6 0 15,8-3 0-15,5-9 0 16,0-10 0-16,22-4 0 15,-2-9-1-15,3-8 1 16,5-5-1-16,1-4 2 0,0-2 2 16,1 0-2-16,-5 2 1 15,-3 6-1-15,-1 5 0 16,-6 7 0-16,-4 7 0 15,-11 5-3-15,10 17-1 16,-11 3 0-16,-1 3 0 16,-1 6-1-16,-1 1-1 15,3 2-2-15,-2-5-2 16,15 7-12-16,-14-19-15 15,20 2-4-15,-3-15-1 16,15-2 1-16</inkml:trace>
  <inkml:trace contextRef="#ctx0" brushRef="#br2" timeOffset="187152.7134">18230 11004 104 0,'-10'21'37'0,"-2"-5"1"16,12 5-1-16,3-6-36 15,11-6 0-15,9-4 1 16,11-4 0-16,9-5-1 16,3-6-1-16,6-4 1 15,-5-1 2-15,-3-3-2 16,-6-2 1-16,-11 2 0 15,-13 0 0-15,-13 3-1 16,-10 3 1-16,-11 6-1 0,-10 5 0 16,-4 9-1-16,-6 3-2 15,0 6 2-15,1 5-2 16,5 4 2-16,9 2-2 15,11 1 1-15,10-3-2 16,14-2 0-16,11-5-4 16,20 6-9-16,-4-19-16 15,21 3-9-15,-3-14 2 16,12 1-3-16</inkml:trace>
  <inkml:trace contextRef="#ctx0" brushRef="#br2" timeOffset="187641.7623">19004 10888 109 0,'-42'1'40'16,"0"12"0"-16,-7 0-1 16,6 14-35-16,-2-4-3 15,8 7-1-15,6 0 1 16,7 3-2-16,7-7 1 15,13-1-1-15,12-6 1 16,9-9 0-16,12-5 0 16,9-7 0-16,6-5 0 15,3-8 0-15,3-6 1 16,-5-2 1-16,-2-6-1 15,-6 1 1-15,-5-1-1 16,-8 2 1-16,-5 3-1 0,-4 3 1 16,-8 8-2-16,-7 13 0 15,0 0 0-15,-2 14-1 16,-9 13 0-16,-3 13-1 15,-9 13 0-15,-1 15 1 16,-9 12-1-16,-4 6 1 16,-3 6-1-16,-5-2 3 15,-2-3 0-15,2-5 1 16,0-16-1-16,2-10-2 15,3-18 2-15,1-10-2 16,3-17 2-16,2-10-3 16,3-12 0-16,4-15-4 15,8-1-4-15,-3-28-12 16,23 1-17-16,-3-18 0 15,16 0-3-15,3-7 0 0</inkml:trace>
  <inkml:trace contextRef="#ctx0" brushRef="#br2" timeOffset="188249.823">19708 11058 80 0,'1'-13'37'0,"-1"13"1"16,-5-29-3-16,1 16-28 15,-12-3-2-15,-3 6 2 16,-8-3-1-16,-3 10 1 16,-11 3-2-16,-1 10-2 15,-5 6 0-15,0 11-2 16,3 4 0-16,2 5-1 15,7 0 0-15,9-1-1 16,14-5 0-16,13-6 1 16,13-10 0-16,19-10 1 0,14-11 0 15,13-9-1-15,9-9 1 16,2-6-1-16,1-5 2 15,-9 1 0-15,-8-1-1 16,-12 6 1-16,-15 3-1 16,-12 9 1-16,-11 8-2 15,-5 10 2-15,-19 11-4 16,6 9 0-16,-6 9 1 15,-1 3-1-15,4 8 0 16,2 1-2-16,11-1-1 16,4-11-5-16,21 3-13 15,-7-24-9-15,27-3-8 16,2-21 0-16,15-6-2 15</inkml:trace>
  <inkml:trace contextRef="#ctx0" brushRef="#br2" timeOffset="188452.8433">20498 10506 107 0,'-27'37'40'0,"0"19"1"15,-13 1-2-15,5 14-34 16,-4 1-6-16,-3 2-1 15,7-1-2-15,0-10-5 16,17 1-28-16,-6-15-4 16,13-2 2-16,-3-19-2 15</inkml:trace>
  <inkml:trace contextRef="#ctx0" brushRef="#br2" timeOffset="188797.8779">20033 10932 113 0,'-16'3'45'0,"-4"0"-4"16,19 8 0-16,1-11-37 16,28 7-3-16,11-6 0 15,17-2-1-15,15-4 0 16,3-1 1-16,6-5-1 15,1 1 0-15,-9 1 0 16,-11 0 0-16,-14 5 0 16,-8 2 0-16,-20 5 1 0,-19-3-1 15,5 22 1-15,-17 0-1 16,-3 2 0-16,-7 5-2 15,3 0 1-15,-5 1-2 16,11 1 0-16,1-8-5 16,13 1-5-16,-1-24-12 15,24 12-15-15,-4-20 0 16,21-3-2-16,-4-14 1 15</inkml:trace>
  <inkml:trace contextRef="#ctx0" brushRef="#br2" timeOffset="189158.914">20876 10742 117 0,'-15'5'40'0,"-5"-2"0"16,13 12 0-16,2-5-38 16,8 3 0-16,8 1-1 15,4 2 1-15,2-1-1 16,2 3 0-16,-3 2 0 15,-3 4 0-15,-7 4 0 16,-8 0-2-16,-3 1 1 16,-5 4 0-16,-4-5 0 15,4-1-1-15,-3-3 2 16,8-7-2-16,6-4 1 15,9-7 1-15,10-7-1 16,5-6 1-16,5-5 0 16,6-5-1-16,0-4 0 0,-1-4 1 15,-3-3-2-15,-1-2-1 16,-5 0-4-16,-7-3-4 15,12 13-14-15,-24-13-6 16,17 17-12-16,-14-3 1 16,7 11 0-16,-17 8 2 15</inkml:trace>
  <inkml:trace contextRef="#ctx0" brushRef="#br2" timeOffset="189511.9493">21275 10940 88 0,'0'0'39'0,"-6"14"1"16,6-14 0-16,12 8-16 15,5-9-20-15,12 0-1 0,7-2-1 16,9 1 0-16,6-2-1 16,2-2 0-16,3-3 0 15,-4 0-1-15,-9-5 1 16,-11 1 0-16,-10-1-1 15,-11 0 0-15,-15 1 1 16,-13 4-1-16,-11 3 1 16,-11 7 0-16,-10 7 0 15,-2 9 0-15,-4 8 2 16,5 4-5-16,6 4 2 15,9 1-1-15,15 0 0 16,16-6-2-16,21-3 1 16,13-6-5-16,25-4-4 15,0-18-7-15,32 10-11 0,-12-19-13 16,17-4 1-16,-7-9-1 15,10-5 1-15</inkml:trace>
  <inkml:trace contextRef="#ctx0" brushRef="#br2" timeOffset="190090.0071">22689 10915 61 0,'18'-17'39'16,"-7"-1"-4"-16,-1 6 2 15,-14-1-19-15,4 13-10 16,-24-4 1-16,6 14-1 15,-14 3-2-15,3 10-1 16,-5 1-1-16,8 5-3 16,0 1 1-16,9 3-2 15,8-5 0-15,12-2-1 16,18-5-1-16,10-11-2 15,16-3-3-15,-1-20-20 16,27 5-12-16,-2-18-2 16,12-2 2-16,-5-14 1 0</inkml:trace>
  <inkml:trace contextRef="#ctx0" brushRef="#br2" timeOffset="190465.0446">23344 10453 102 0,'-30'36'40'15,"2"19"0"-15,-9 2-1 16,8 5-29-16,-7 4-7 16,6 4 0-16,2-5-2 15,0-5 0-15,5-9 0 16,5-9-2-16,7-10 1 15,8-7-1-15,10-13 0 0,7-12 0 16,6-11 1-16,9-8 2 16,5-4-2-16,3-6 2 15,0 0-1-15,1 2 0 16,-8 0 0-16,-3 8 1 15,-10 8-2-15,-3 9 1 16,-14 2-1-16,8 23 0 16,-11 1-1-16,-2 2-2 15,5 6-1-15,3-4-3 16,12 3-3-16,-6-14-17 15,27 4-13-15,-1-16 0 16,18-1 0-16,-3-12 2 16</inkml:trace>
  <inkml:trace contextRef="#ctx0" brushRef="#br2" timeOffset="191585.1565">23806 10865 101 0,'-18'-4'38'0,"-16"2"1"15,4 13-1-15,-14-1-30 16,11 11-3-16,-1 1-3 15,6 5 1-15,2 1-2 16,7 0-1-16,9-3 1 16,10-4-2-16,11-5 1 15,10-9-1-15,6-3 1 16,5-7-2-16,2-9 3 15,1-5 1-15,1-1-2 0,-7-3 2 16,-2-1-1 0,-11-1 0-16,-3 3 0 0,-4 3 1 15,-8 6-2-15,-1 11 0 16,0 0 1-16,-10-6-1 15,-3 15 0-15,4 6 1 16,-1 3-2-16,5 3 0 16,0 2 0-16,5-2 0 15,5-1 0-15,5-4 0 16,7-5 0-16,8-4-1 15,6-7 3-15,1-2-1 16,4-7 0-16,1-1 2 16,1-2-1-16,-4-4 0 15,-5 1 0-15,-6 2 1 16,-5 0-1-16,-5 3 1 15,-13 10-2-15,0 0 0 0,0 0 0 16,0 0 1-16,-18 11-2 16,7 2 0-16,-2 1 0 15,2 1-1-15,2-1 2 16,3-3-2-16,6-11 1 15,3 12 0-15,7-19 1 16,2 1 2-16,5-8-2 16,3-2 2-16,2-5-1 15,2-2 0-15,3 0 0 16,-3 0 0-16,-1 4-1 15,3-1 0-15,-5 6 0 16,-3 5-1-16,-3 2 1 16,-1 5 0-16,-4 4-1 0,-10-2 1 15,19 16 0-15,-6-7 0 16,3 2 0-16,7-3 0 15,4 0 0-15,8-1-1 16,0-5 1-16,4-1-1 16,-5-4 1-16,-2-1 0 15,-8-1 0-15,-10-2 0 16,-14 7 1-16,-1-12 0 15,-13 6 0-15,-10 4 1 16,-2 2-1-16,-6 4 0 16,-2 2 0-16,-2 11 0 15,0 1 0-15,4 5 0 16,4 3-2-16,8 0 0 15,6-1 1-15,12-4-1 0,9-2 1 16,12-11-1-16,12-4 2 16,13-9-2-16,9-9 2 15,6-4 0-15,3-4 0 16,-2-2 0-16,-5 0-1 15,-6 4 2-15,-12 3-2 16,-16 7 0-16,-21 10 0 16,0 0 0-16,-25 26 0 15,-8 2 0-15,-12 10 0 16,-7 10-2-16,-8 8 1 15,-1 5 0-15,3 5 0 16,2-4-1-16,6-2 1 16,1-6 1-16,12-9-1 15,7-9 0-15,8-11 0 16,1-12-1-16,8-12-1 0,4-15-2 15,14-3-7-15,-6-22-5 16,21 9-9-16,-9-25-10 16,22 6-4-16,1-15 0 15,20 5 2-15</inkml:trace>
  <inkml:trace contextRef="#ctx0" brushRef="#br2" timeOffset="191954.1935">24941 10935 108 0,'-5'11'41'16,"-8"-9"0"-16,13-2-1 16,0 0-36-16,13 10-2 0,4-12-1 15,10 0 0-15,-2-4-1 16,6-1 1-16,2-3-1 15,-2-1 1-15,-1-4 0 16,-3 3 0-16,-8-7 0 16,-5 2-1-16,-3-2 2 15,-8 6-2-15,-12 2 1 16,-10 8-1-16,-5 9 1 15,-8 6-1-15,-7 12 1 16,-3 12 0-16,-2 5-1 16,4 2 0-16,11 1 0 15,12-6-1-15,13-4-1 16,14-15-3-16,23 1-5 0,4-28-11 15,24 5-14-15,-10-16-9 16,13-3 3-16,-7-11-2 16</inkml:trace>
  <inkml:trace contextRef="#ctx0" brushRef="#br2" timeOffset="193253.3233">1182 12441 61 0,'15'-16'34'16,"-13"0"-2"-16,6 3 1 15,-13-7-27-15,3 5 1 16,-9-7-1-16,1 9-1 0,-14 0 1 15,-3 12 0-15,-16 3 0 16,-3 11-1-16,-12 6-1 16,3 8 0-16,-5 6-2 15,5 6 1-15,1 0-1 16,14-1-1-16,6 2 0 15,19-5 0-15,9-3-1 16,14-9-1-16,14-5 2 16,14-14-2-16,18-10 0 15,7-10 3-15,10-10-2 16,-1-8 1-16,0-8-1 15,-4-3 2-15,-9 0-2 16,-12 2 1-16,-12 5 0 16,-13 6-1-16,-10 9 0 15,-10 5 0-15,0 18 0 16,-17-7 0-16,3 17-1 0,0 7 1 15,0 10-2-15,4 4 1 16,4 4-1-16,6 2-2 16,11 4-2-16,1-17-7 15,27 8-15-15,-10-20-10 16,19 2 0-16,-4-19-2 15,11 0 2-15</inkml:trace>
  <inkml:trace contextRef="#ctx0" brushRef="#br2" timeOffset="193606.3586">1709 12359 74 0,'3'-10'37'15,"-16"0"-1"-15,3 18 2 0,-19 1-26 16,4 15-6-16,-8 6-2 16,4 12-1-16,-2 0-1 15,3 4-1-15,3-3 1 16,3-4-1-16,10-5 0 15,6-11 0-15,9-10 0 16,9-13-1-16,6-10 0 16,9-8 1-16,4-10-1 15,4-5 1-15,-1-4-1 16,2-1 1-16,-6 2-1 15,-2 5 0-15,-8 7 1 16,-6 5-1-16,-2 11 0 16,-12 8 1-16,13 11-2 15,-11 5 1-15,1 9-2 16,0 3-1-16,6 7-1 0,1-3-1 15,11 2-2-15,-1-13-7 16,20 7-15-16,-8-20-7 16,15-3 0-16,-3-18 0 15</inkml:trace>
  <inkml:trace contextRef="#ctx0" brushRef="#br2" timeOffset="193960.394">2261 12402 75 0,'-9'-28'39'0,"1"17"-2"15,-17-4 1-15,5 20-25 16,-10-5-7-16,3 11-1 15,-1 4-1-15,3 9-1 16,3 2-2-16,7 4 1 16,1 0-1-16,13-6 0 0,8-7-1 15,9-8 1-15,9-12-1 16,8-12 0-16,8-14 1 15,5-15-1-15,3-11 0 16,0-7 2-16,-2-5-1 16,-4-6-1-16,-6 4 1 15,-6 5 0-15,-10 8 0 16,-7 14 3-16,-9 15-3 15,-5 27 0-15,-22 1 0 16,1 31-1-16,-2 17 0 16,-3 12-1-16,5 8-3 15,2-8-9-15,23 12-12 16,-3-33-5-16,36-2-11 15,13-31-3-15,37-22 1 0</inkml:trace>
  <inkml:trace contextRef="#ctx0" brushRef="#br2" timeOffset="195723.5704">3512 12371 73 0,'5'-23'38'0,"-5"23"-1"15,-10-21 1-15,10 21-33 0,-19-11 0 16,4 13 0-16,-6 3-1 16,1 6-1-16,-5 3 0 15,6 6-1-15,0 3-1 16,6 3 1-16,4 1-2 15,11 0 1-15,7-4-1 16,6-1 0-16,7-7 0 16,5-7 0-16,0-5-1 15,5-10 1-15,-2-7 0 16,-4-9 0-16,-4-5 0 15,-2-5 0-15,-7-2 0 16,-5-2 0-16,-3 3 0 16,-5 5 0-16,-4 5 0 15,-2 4 0-15,-1 10 0 16,7 10 0-16,-12 1 0 0,12-1 1 15,0 19-1-15,5-6 1 16,8-4-1-16,7-3 0 16,4-4 0-16,10-4 1 15,6-4-1-15,0-2 0 16,-1 0 0-16,2 3 1 15,-10 4-1-15,-6 7 1 16,-8 7 0-16,-9 8-1 16,-13 6 1-16,-5 6 0 15,-5 2-1-15,-7 4 1 16,2-2-2-16,3-6 1 15,3-3 0-15,9-12 0 16,5-16 0-16,20-7 0 16,5-16 1-16,10-10-1 0,6-10 1 15,3-4 0-15,-3-1 0 16,-1 3-1-16,-9 8 2 15,-4 8-1-15,-10 10 0 16,-7 15 0-16,-10 4-1 16,1 30 1-16,-5-3-1 15,-3 9 1-15,3 0-3 16,2 1 1-16,8-3-2 15,4-12-2-15,15-2-4 16,-3-29-15-16,25 4-6 16,-6-27-6-16,18-2-2 15,-7-21-1-15,12 1 2 16</inkml:trace>
  <inkml:trace contextRef="#ctx0" brushRef="#br2" timeOffset="195918.5899">4659 11842 72 0,'-29'5'39'0,"4"28"-1"16,-12 9 2-16,10 25-18 15,-6 1-18-15,4 11-3 16,5 0 0-16,1 1 0 16,9-5-2-16,8-7-1 15,8-9-2-15,8-20-3 16,17-3-10-16,-1-28-19 15,16-5-2-15,-3-20-1 16,11-3 3-16</inkml:trace>
  <inkml:trace contextRef="#ctx0" brushRef="#br2" timeOffset="196383.6364">4787 12336 81 0,'-11'-9'38'15,"11"9"0"-15,-33 14 0 16,24 8-28-16,-13 1-4 16,10 7-2-16,3-1-1 15,7 2 0-15,9-8-2 16,3-2 1-16,11-11-1 15,5-9 0-15,7-10 1 16,1-11-1-16,3-8 0 16,2-7-1-16,-3-5 1 15,1-4-1-15,-4 1 1 16,-8 4-1-16,-2 9-1 15,-5 5 1-15,-8 15-1 16,-10 10 1-16,1 29-1 0,-12 14 0 16,-7 16-1-16,-4 13 1 15,-5 14 1-15,-5 12-1 16,-5 5 1-16,-2-1-1 15,2-8 1-15,0-8 0 16,3-14 1-16,6-14-1 16,3-15 0-16,4-19 1 15,6-17-1-15,15-7 1 16,-14-25-1-16,14-5 1 15,3-13-1-15,4-8 1 16,6-10-1-16,7-6-1 16,3 3-1-16,2-3-1 15,7 8-4-15,-8-3-11 16,15 24-11-16,-13-6-5 0,17 21-5 15,-3-2 0-15,19 10-1 16</inkml:trace>
  <inkml:trace contextRef="#ctx0" brushRef="#br2" timeOffset="197046.7027">6566 11984 66 0,'-19'-26'39'0,"3"11"-2"16,-9-3 3-16,0 11-24 15,-9 0-12-15,3 7 1 0,-5 6-2 16,4 5 0-16,-4 4 0 16,5 6 0-16,0 1 0 15,7 2 0-15,7-1-1 16,10 0 0-16,7-4-1 15,10-7 0-15,10-7-1 16,11-9 1-16,7-6-1 16,8-10 1-16,3-5-1 15,2-5 0-15,-4 0 1 16,-6 0-1-16,-5 7 1 15,-8 7-1-15,-11 10 1 16,-17 6 0-16,5 35-1 16,-18 9 1-16,-7 11 0 0,-6 13-1 15,-3 9 0-15,0 6 0 16,-1 0-2-16,5-5 0 15,7-10-2-15,7-18-4 16,24-2-16-16,-4-35-7 16,22 0-8-16,0-29-2 15,13-2-3-15</inkml:trace>
  <inkml:trace contextRef="#ctx0" brushRef="#br2" timeOffset="197832.7813">7156 12258 68 0,'11'-25'38'16,"1"7"0"-16,-6-1 1 15,-6 19-30-15,8-16-3 16,-8 16-1-16,-4 19-1 0,-1 5-1 15,-4 9 0-15,0 5 0 16,-3 8-2-16,2 5 0 16,-3-2 0-16,4-2 0 15,-2-7 0-15,5-7-1 16,2-12 0-16,3-6-1 15,1-15 2-15,8-13-1 16,0-10 0-16,3-9 2 16,4-10-2-16,4-7 1 15,2-8 0-15,5-5-1 16,2-2 1-16,1 3-2 15,4 8 1-15,-4 3 0 16,0 12-1-16,-3 8 1 16,-1 11-1-16,-7 11 1 0,-4 10 0 15,-5 8-1-15,-3 5 1 16,-1 6 0-16,-7 5 0 15,-1 6 0-15,-4 2-1 16,-3 2 2-16,-5 1-2 16,-3 3 1-16,-6-2 0 15,-2 0 0-15,-4-1 0 16,0-5 0-16,-2 0 0 15,0-3 0-15,1-5 1 16,3-1-1-16,4-2 0 16,4-1-1-16,2 2 1 15,3 1-1-15,2 2 1 16,-1 4-1-16,1 9 0 15,-2 1-2-15,1 5 0 16,-4-3-2-16,6 6-3 0,-6-22-13 16,19 14-10-16,-7-27-6 15,15-1-1-15,1-25 0 16</inkml:trace>
  <inkml:trace contextRef="#ctx0" brushRef="#br2" timeOffset="198599.8579">7697 12102 97 0,'0'0'40'0,"-3"21"2"16,-11-13-3-16,7 2-37 0,-6 5 0 15,4 7-1-15,-3 5 0 16,2 4 0-16,-3 6-1 16,0 4 1-16,2-1-1 15,0-5 0-15,2-2 0 16,2-8 1-16,3-8-1 15,4-17 0-15,0 0 0 16,0 0 0-16,15-23 0 16,-3-6-1-16,6-6 2 15,3-7-2-15,1-3 1 16,0-2-1-16,2 4 0 15,-2 4 1-15,-2 9-1 16,-1 8 1-16,-2 7 0 0,-1 9-1 16,-1 8 1-16,3 5 0 15,1 3 0-15,2 0 0 16,3 1 0-16,4-4 0 15,3-2 0-15,2-4 0 16,0-2 0-16,-4-2 0 16,-1-5 0-16,-6 2 1 15,-7-1-1-15,-15 7 0 16,0 0 0-16,0 0 1 15,-29-3 0-15,4 12-1 16,-9 8 1-16,-1 7 1 16,-3 6-1-16,-3 7 0 15,9 1 0-15,5 3 1 16,8-3-1-16,9-3 0 0,13-6-1 15,9-9 0-15,15-11 0 16,9-10 0-16,6-9 0 16,2-10-1-16,1-7 1 15,-6-2 0-15,-5-5 0 16,-10 2-1-16,-8 2 1 15,-11 6 0-15,-8 9 0 16,-9 7-1-16,-5 8 1 16,-3 5 0-16,0 6-1 15,5 3-1-15,6 0-1 16,9-14-1-16,8 14-3 15,7-26-7-15,28 6-12 16,-11-24-14-16,25-1 1 16,-7-18-1-16,14 2 2 0</inkml:trace>
  <inkml:trace contextRef="#ctx0" brushRef="#br2" timeOffset="198795.8776">8597 11642 97 0,'-18'16'38'0,"3"25"4"16,-11 3-4-16,-3 12-37 15,2 11 1-15,-2 10-1 16,-2 6-1-16,2 3-1 16,1-2-1-16,3-7-1 15,7-4-3-15,-3-24-6 16,24-2-24-16,-9-26-1 15,15-9-2-15,-5-25 0 16</inkml:trace>
  <inkml:trace contextRef="#ctx0" brushRef="#br2" timeOffset="199576.9557">8312 12103 86 0,'-19'-18'39'16,"19"18"0"-16,-18-10 1 16,18 10-33-16,22-2-3 15,5 2-1-15,10-4-1 16,12-3-1-16,5-2 1 15,9-3-1-15,-3 1 0 16,0-2 0-16,-7 4 0 16,-10 1 0-16,-8 3 0 15,-11 3-1-15,-11 3 1 16,-13-1-1-16,-4 17 0 0,-13 2 1 15,-4 3-1-15,-3 9 1 16,-6 9-1-16,1 5 0 16,1 3 0-16,4 2 1 15,7-3-1-15,10-4 1 16,7-6-1-16,11-12 1 15,11-12-1-15,7-13 0 16,5-10 0-16,4-11-1 16,-1-10 1-16,-5-7-1 15,-1-5 1-15,-8-2-2 16,-6 0 2-16,-4 3 0 15,-6 8 0-15,-5 3 0 16,-2 11 0-16,-2 4 0 0,2 16 0 16,0 0 0-16,0 0 0 15,15 2 1-15,-4 9-1 16,6-3 1-16,1 1-1 15,4 1 1-15,1 0 0 16,-1-1-1-16,-1 0 1 16,-6 4 0-16,-2-1 0 15,-7 6-1-15,-5 0 1 16,-3 2-1-16,-6 3 1 15,-2 1-1-15,-5 3 0 16,0-3 0-16,0-2 0 16,2-4 0-16,4-3 0 15,9-15 0-15,0 0 0 16,14 0 0-16,6-18 0 0,6-8 0 15,6-6 0-15,4-4 0 16,-2 1 0-16,0 1 0 16,-6 5 0-16,-5 7 0 15,-7 11 0-15,-5 6 1 16,-11 5-2-16,3 20 1 15,-4 1-1-15,-4 4-1 16,4 5-2-16,1-2 0 16,6 3-4-16,1-15-2 15,18 8-11-15,-11-30-7 16,26 11-1-16,-17-26-3 15,23 2-4-15,-10-15 1 16</inkml:trace>
  <inkml:trace contextRef="#ctx0" brushRef="#br2" timeOffset="199899.9879">9638 12023 95 0,'-3'-30'36'16,"0"15"3"-16,-12-4 0 15,15 19-33-15,-29-4-2 16,10 14 0-16,-4 5-2 16,3 7 0-16,5 1-1 15,1 4 0-15,4-2-1 16,8-1 1-16,3-3-1 15,7-7 0-15,5-6 1 16,4-6-1-16,4-2 0 16,1-2 0-16,0-2 0 15,-2-1 1-15,-1 1-1 16,-2 6 0-16,-7 5 1 15,-5 11 0-15,-8 5-1 16,-4 4 1-16,-5 8-1 0,-7 1 1 16,-2 1-2-16,-1-3-1 15,6 1-5-15,-5-23-10 16,22 10-12-16,-13-26-4 15,12 4-6-15,9-23-4 16,5 0 3-16</inkml:trace>
  <inkml:trace contextRef="#ctx0" brushRef="#br2" timeOffset="200734.0713">10481 11986 60 0,'-9'-15'38'0,"9"15"0"15,0 0 1-15,0 0-29 16,0 0-2-16,-5 30 0 15,-4-6-2-15,3 9-2 16,-6 3-1-16,4 6 0 16,0-3-1-16,2-1 0 15,6-6-1-15,8-9-1 16,8-9 1-16,4-9-1 0,11-12-1 15,3-7 1 1,4-7-1-16,1-4 1 0,-3 2 0 16,-6-3 0-16,-2 5 0 15,-9 6 0-15,-6 1 0 16,-13 14 1-16,10-15-1 15,-10 15 1-15,0 0 0 16,-3 16-1-16,3-3 1 16,3 5-1-16,2 5 1 15,2 1 0-15,5 2-1 16,-2-1 1-16,7-3-1 15,2-6 1-15,1-4-1 16,0-9 1-16,1-9-1 16,-3-5 1-16,-1-9-1 15,-3-6 1-15,-2-3-1 0,-3-2-1 16,-2 0 0-16,-1-2 0 15,-2 4-2-15,0 2-2 16,7 8 0-16,-5-1-3 16,11 16-9-16,-10-14-11 15,18 18-5-15,-10-7-4 16,8 7-1-16,-1-4 2 15</inkml:trace>
  <inkml:trace contextRef="#ctx0" brushRef="#br2" timeOffset="200929.0909">11241 11958 57 0,'16'-3'38'16,"-16"3"-1"-16,17-4 2 15,-17 4-21-15,0 14-8 16,-10 3-2-16,3 12-3 0,-5 6-2 16,-1 4 0-16,-1 2-1 15,2 2-1-15,4-6-1 16,2-6-1-16,7-5-3 15,-1-26-7-15,32 10-19 16,-15-29-9-16,18-1 0 16,-5-18-2-16</inkml:trace>
  <inkml:trace contextRef="#ctx0" brushRef="#br2" timeOffset="201103.1083">11373 11679 99 0,'-28'-14'40'16,"14"12"0"-16,-1-3-2 0,15 5-38 15,11-1-2-15,7-5-5 16,20 11-17-16,-5-12-15 16,14 5 1-16,-5-5-3 15,10 6 4-15</inkml:trace>
  <inkml:trace contextRef="#ctx0" brushRef="#br2" timeOffset="201289.1269">11768 11701 86 0,'-15'28'38'0,"3"13"0"16,-11 0 1-16,12 14-32 15,-14 3-1-15,3 7-4 16,-3 1 0-16,4 1-2 16,3-5 0-16,2-6-1 15,8-7-5-15,-3-21-11 0,16 2-19 16,-5-30-3-16,5 9-1 15,-4-23 0-15</inkml:trace>
  <inkml:trace contextRef="#ctx0" brushRef="#br2" timeOffset="201456.1436">11543 12056 99 0,'0'0'40'0,"0"0"0"16,6 12-1-16,14-9-37 15,6-4-2-15,9-1-3 16,8-16-4-16,22 9-22 0,-5-20-10 15,11 4-1-15,-3-13 0 16</inkml:trace>
  <inkml:trace contextRef="#ctx0" brushRef="#br2" timeOffset="201778.1758">12271 11683 104 0,'-34'40'40'0,"0"16"2"15,-11-4-2-15,2 9-37 16,5-1 1-16,5 0-3 15,9-5 1-15,6-8-3 16,12-10 2-16,7-11-1 16,11-14 1-16,9-10-1 15,5-9-1-15,4-10 1 0,3-4 0 16,-1-2 0-16,-2 0 0 15,-2 1 1-15,-5 9-1 16,-7 9 1-16,-5 8-1 16,-4 9 0-16,-6 11 0 15,-2 5-1-15,1 6-3 16,-5-5-5-16,15 14-15 15,-14-27-10-15,18 7-7 16,-2-18-2-16,13-6 2 16</inkml:trace>
  <inkml:trace contextRef="#ctx0" brushRef="#br2" timeOffset="202431.2411">13517 12007 71 0,'-11'-3'39'0,"-16"-6"-1"16,-1 10 2-16,-19-2-30 15,8 10-3-15,-7 0-1 16,7 10-1-16,-3-1-1 15,10 7-1-15,5 0-1 16,8 1 0-16,12-5-1 0,13-3 0 16,12-7-1-16,8-6 1 15,9-6-1-15,7-8 0 16,1-3 0-16,1-4 0 15,-3-1 0-15,-3 3 0 16,-6 1 0-16,-7 4 0 16,-6 1 0-16,-5 5 0 15,-14 3 0-15,16 13 0 16,-9 1 0-16,-3 1-1 15,2 3-1-15,4-1-2 16,7 9-5-16,-17-26-15 16,43 26-9-16,-22-21-6 15,16 4-3-15,-7-15 2 16</inkml:trace>
  <inkml:trace contextRef="#ctx0" brushRef="#br2" timeOffset="203183.3163">14582 11982 74 0,'0'0'38'16,"-14"-7"0"-16,11 18 1 15,-5 0-32-15,4 11-3 16,-6 6-1-16,5 9 1 15,-7 4-2-15,2 4 1 16,-5 0 0-16,2 0-1 16,0-8 0-16,0-5 0 15,5-10-1-15,4-10 0 16,4-12 0-16,4-10-1 15,7-11 0-15,0-12 0 16,3-3 0-16,2-9 0 0,3-4 0 16,-1-3 0-16,4 0 0 15,-2 5 0-15,1 8 0 16,-1 7 0-16,-3 6 0 15,4 11-1-15,-5 7 1 16,2 9 0-16,-1 9-1 16,-6 2 0-16,3 4 0 15,-4 4 1-15,0 1-1 16,-6 1 1-16,0-2-1 15,-4 1 0-15,-2-4 1 16,-5 0 0-16,-5-4 0 16,-4-1 0-16,-1-3 1 15,-5-2-1-15,-4 1 0 16,-3 5 0-16,-2 4 0 0,-3 10 1 15,-5 5-1-15,-2 11 2 16,0 5-2-16,-3 10 2 16,1 2-2-16,5 0 0 15,3-3 0-15,7-7-3 16,15-5-3-16,1-21-17 15,29 4-9-15,0-26-7 16,23-7-2-16,4-20 1 16</inkml:trace>
  <inkml:trace contextRef="#ctx0" brushRef="#br2" timeOffset="203573.3553">15156 11929 95 0,'0'0'39'0,"-16"-4"2"16,6 14-3-16,-11-2-35 16,-2 11 0-16,-6 5-1 15,-4 9 1-15,1 5-1 16,2 3 0-16,2 0-1 15,6 1 1-15,10-8-1 16,15-4-1-16,10-12 1 16,13-9-1-16,10-13-1 15,4-7 1-15,7-8 0 16,-6-6 0-16,-1-4 0 15,-11-3-1-15,-7 1 1 16,-13-2-1-16,-9 7 0 0,-10 4 0 16,-7 4-1-16,-1 6-1 15,-1 9 0-15,-1 1-3 16,11 15-3-16,-4-13-13 15,28 19-10-15,-4-14-6 16,20 7-1-16,3-13 1 16</inkml:trace>
  <inkml:trace contextRef="#ctx0" brushRef="#br2" timeOffset="203903.3883">15593 11981 90 0,'-27'1'39'0,"13"9"0"16,-13-6 2-16,10 8-37 0,-7 0-1 15,7 7 0-15,3-2-1 16,9 2-1-16,5-3 0 16,9 0-1-16,8-6 0 15,5-4 0-15,5-4 0 16,6-2-1-16,-2-4 1 15,-1-1 0-15,-5 1 0 16,-3 2 0-16,-10 6 0 16,-4 7 0-16,-8 5 0 15,-5 8 1-15,-7 4-1 16,-1 1-1-16,1 2 0 15,-2-6-3-15,8 3-5 16,-4-25-17-16,26 5-11 0,-4-23-2 16,22-3-1-16,2-15 0 15</inkml:trace>
  <inkml:trace contextRef="#ctx0" brushRef="#br2" timeOffset="204085.4064">16117 11956 93 0,'-18'32'40'16,"-14"2"2"-16,6 13-2 15,-10-6-32-15,11 2-6 16,4-1-2-16,6-9-2 16,8 0-4-16,7-33-17 15,7 26-15-15,-7-26-2 16,30-14-1-16,-11-13 1 15</inkml:trace>
  <inkml:trace contextRef="#ctx0" brushRef="#br2" timeOffset="204227.4206">16062 11693 96 0,'-28'-28'38'16,"9"17"1"-16,-2 6-10 16,6-3-64-16,15 8-2 15,-14 2-2-15,14-2-1 16</inkml:trace>
  <inkml:trace contextRef="#ctx0" brushRef="#br2" timeOffset="204611.459">16553 11688 92 0,'0'0'39'15,"0"-14"1"-15,0 27-5 0,-4-1-32 16,-2 14 1-16,-7 10-2 16,-4 9-1-16,-4 9 0 15,-2 10-1-15,-4 4 0 16,3 1-3-16,-1-2 1 15,5-7-5-15,9 2-11 16,0-22-20-16,9-3 1 16,-2-21-3-16,10-4 3 15</inkml:trace>
  <inkml:trace contextRef="#ctx0" brushRef="#br2" timeOffset="204776.4756">16283 12039 89 0,'-12'-17'40'0,"-8"-4"1"0,20 21-1 16,-9-8-34-16,9 8-2 15,23 6-2-15,1-3-3 16,18 2-4-16,2-11-6 16,25 12-20-16,-7-16-9 15,10 8 1-15,-6-11-1 16</inkml:trace>
  <inkml:trace contextRef="#ctx0" brushRef="#br2" timeOffset="204978.4958">16951 11951 92 0,'-14'21'39'15,"-8"-5"0"-15,8 19-1 16,-5-2-34-16,2 8-1 0,3-1 0 16,4 1-2-16,4-4-1 15,3-4-1-15,9-9-3 16,2-14-2-16,18 1-17 15,-11-28-16-15,17 1 1 16,-3-19-1-16,6 2 1 16</inkml:trace>
  <inkml:trace contextRef="#ctx0" brushRef="#br2" timeOffset="205316.5295">17101 11894 52 0,'1'-41'39'0,"-10"2"-2"16,4 11 3-16,-10-2-25 16,13 20 1-16,-8-2-7 15,10 12 1-15,0 0-6 16,11 21-2-16,-1-7 0 15,1 2-3-15,3 3 2 0,2 1-2 16,-4 3 2-16,-1 5-3 16,-1 3 3-16,-6 0-2 15,-3 4 2-15,-3 2 0 16,1 0 0-16,-4 1 1 15,3-4-1-15,2-2 0 16,2-6-1-16,8-10 1 16,5-8-1-16,7-7 0 15,3-9 1-15,6-9-1 16,1-8 0-16,4-8 0 15,-3-1-2-15,-3-5-3 16,5 7-11-16,-19-16-11 16,16 17-8-16,-18-6-5 15,6 13-3-15,-12-4 3 0</inkml:trace>
  <inkml:trace contextRef="#ctx0" brushRef="#br2" timeOffset="205684.5663">17515 12043 93 0,'-11'9'40'16,"16"1"1"-16,-5-10-3 15,34-6-34-15,-4 0-3 16,7-1 1-16,6-5-1 15,-2-1-1-15,-1-1 0 16,-7 0 0-16,-4 1 1 0,-9-1-1 16,-7-1 0-16,-10 2-1 15,-6 3 0-15,-11 3 1 16,-8 4-1-16,-4 8 1 15,-10 9 0-15,-1 8 1 16,-3 8 0-16,2 10 0 16,4 4 0-16,6 6 0 15,11-7 0-15,10-2-1 16,16-9-3-16,11-18-6 15,24 2-16-15,-1-29-15 16,19-5 0-16,2-17-1 16,16-3 1-16</inkml:trace>
  <inkml:trace contextRef="#ctx0" brushRef="#br2" timeOffset="206281.6261">19117 11972 77 0,'-23'-1'39'0,"-11"-4"-1"16,0 12 1-16,-13-2-31 16,5 11-2-16,-5 1-1 15,7 12 0-15,1 2-2 16,7 4 0-16,8 0 0 15,14 4-1-15,22-7-1 16,13-7-2-16,20-6-2 16,10-18-5-16,28-1-18 15,-8-26-13-15,17-4 0 16,-8-19-1-16,7 0 0 15</inkml:trace>
  <inkml:trace contextRef="#ctx0" brushRef="#br2" timeOffset="206645.6625">19675 11590 104 0,'-35'28'40'0,"3"20"2"16,-7 2-3-16,2 11-35 15,1 4-1-15,4 0-1 16,5-1 0-16,6-2-3 15,3-9 2-15,7-8-3 16,6-7 3-16,5-10-1 16,5-10 1-16,6-8-1 15,6-12 0-15,2-9 0 16,2-5 0-16,3-4 0 15,0-3 0-15,0-2 0 16,-1 2 0-16,-1 4 0 0,-5 9 0 16,0 4 0-16,-5 9 0 15,-1 9 0-15,-3 9-1 16,-3 6 0-16,2 8-1 15,-3-2-2-15,8 8-3 16,-3-16-4-16,18 12-16 16,-12-21-8-16,20-1-4 15,-5-16 0-15,14-2 2 16</inkml:trace>
  <inkml:trace contextRef="#ctx0" brushRef="#br2" timeOffset="207825.7805">20097 12004 94 0,'-14'-3'39'15,"-16"-1"1"-15,2 18 0 16,-10 2-33-16,1 10-2 16,-3 1-1-16,7 9-1 15,0 0-1-15,10 0 0 16,7-1-1-16,7-4 0 15,9-6-1-15,7-5 0 16,5-8 0-16,7-9 0 16,4-7-1-16,5-9 1 15,2-8-1-15,-2-5 0 16,0-4 1-16,-1-4-1 15,-1 1 0-15,-3 1 1 16,-3 4-1-16,-6 6 1 0,-3 8 0 16,-11 14-1-16,0 0 1 15,0 0 0-15,-4 28 0 16,-5 0 0-16,-2 0 0 15,2 6 0-15,2-3 0 16,3-3 0-16,9-6 0 16,9-6 0-16,9-9 0 15,11-11-1-15,10-10 1 16,8-5 0-16,3-5-1 15,4-5 1-15,-3-1 0 16,-5 1 0-16,-8 4 0 16,-8 2 1-16,-12 8-1 15,-12 6 0-15,-11 9 1 16,0 0-1-16,-9 24 0 15,-6 1 1-15,-2 4-1 0,-1 5 0 16,0 0 0-16,0 0 0 16,6-6 0-16,3-4 1 15,4-9-1-15,5-15 0 16,0 0 0-16,20-9 0 15,-4-12 0-15,3-4 0 16,1-5 0-16,0-2 0 16,2-2-1-16,-2 1 1 15,0 4 0-15,1 4-1 16,-5 6 1-16,0 8 0 15,3 4-1-15,-4 4 1 16,4 8 0-16,-3 3 0 16,2 1 0-16,0 3 0 15,6-3 0-15,0-2 0 0,5-4 0 16,3-1 0-16,-5-7 0 15,0-2 0-15,-1-3 0 16,-6-5 0-16,-5 0 0 16,-5-5 1-16,-7 2-1 15,-4-1 0-15,-6 2 1 16,-4 4-1-16,-5 5 1 15,-4 6 0-15,-5 8-1 16,-3 9 1-16,0 6 0 16,-3 7 1-16,-2 4-1 15,6 5 0-15,3 0-1 16,9-1 1-16,4-6-1 15,9-8 0-15,10-11 0 16,11-5 0-16,5-10 0 16,4-9-1-16,7-7 1 0,2-6 0 15,-3-2-1-15,2-2 1 16,-6 4 0-16,-2 0 0 15,-6 9 0-15,-7 5-1 16,-15 12 1-16,0 0 0 16,4 29 0-16,-16 6 0 15,-5 7 0-15,-5 11 1 16,-5 7-2-16,-1 6 2 15,-4 1-2-15,-1-2 1 16,-5-2-1-16,-1-4 1 16,-2-6 0-16,-2-6-1 15,-1-9 1-15,-2-7-1 0,3-9 1 16,4-11-2-1,6-9 0-15,6-11-3 0,14-5-2 16,0-20-8-16,24 9-9 16,-8-27-4-16,28 13-3 15,-8-16-2-15,23 10-5 16,-1-6 2-16</inkml:trace>
  <inkml:trace contextRef="#ctx0" brushRef="#br2" timeOffset="208238.8217">21233 12071 100 0,'-16'20'41'0,"-7"-6"0"0,11 10-1 16,-3-2-35-16,13-3-3 15,9-3 0-15,10-3 0 16,8-8-2-16,12-5 1 16,4-6 0-16,3-7-1 15,2-2 0-15,-5-4 0 16,-4-7 0-16,-4 1 0 15,-9-4 0-15,-10 1 0 16,-8 2 0-16,-7 6 0 16,-14 7 0-16,-7 8 1 15,-13 13 0-15,-7 12 0 16,-7 11 0-16,-3 14 1 15,1 4-1-15,6 3 0 0,13 0 0 16,11-5 0-16,20-10-3 16,15-10 0-16,24-9-5 15,4-20-6-15,25 9-11 16,-13-28-10-16,18 11-6 15,-13-15-2-15,11 9 2 16</inkml:trace>
  <inkml:trace contextRef="#ctx0" brushRef="#br2" timeOffset="208404.8383">21814 12350 117 0,'-22'30'44'0,"-12"-16"0"16,14 6-2-16,-9-11-39 15,29-9-4-15,0 0-2 0,-2-20-8 16,24 18-14-16,-18-21-8 15,18 13-9-15,-16-10-1 16,4 8 0-16</inkml:trace>
  <inkml:trace contextRef="#ctx0" brushRef="#br3" timeOffset="216795.6774">844 13522 21 0,'0'0'29'16,"-10"-6"1"-16,10 6 0 15,0 0-17-15,-12-8-2 16,12 8-2-16,0 0-2 16,0 0-1-16,0 0-1 15,0 0-1-15,0 0 1 0,0 0-2 16,0 0 0-16,0 0-1 15,0 0 0-15,0 0 0 16,0 0 0-16,0 0 0 16,0 0 0-16,0 0 0 15,12 0 0-15,0 2-1 16,7 1 1-16,9-1 0 15,9-2-1-15,6 0 1 16,5-1-1-16,7-2 0 16,-1 2 0-16,3 0-1 15,-5 1-1-15,-4 1 1 16,-5 0 0-16,-6 3-1 15,-6 1 1-15,-3-2-1 16,-6 0 0-16,-7-1 1 0,-3-1 0 16,-12-1-1-1,16 2-1-15,-16-2 0 0,0 0-3 16,1-11-4-16,-1 11-26 15,0 0 0-15,5-11-2 16,-5 11 0-16</inkml:trace>
  <inkml:trace contextRef="#ctx0" brushRef="#br3" timeOffset="220420.0398">1239 13362 7 0,'0'0'21'15,"0"0"3"-15,0 0-12 16,-4-20-1-16,4 20 1 16,1-13 0-16,-1 13 1 15,2-14-2-15,-2 14 0 0,1-13-2 16,-1 13 1-1,0 0-2-15,0 0-1 0,0 0-1 16,0 0-1-16,4 18-1 16,-3 9-1-16,-4 8 0 15,2 14-1-15,-3 7-1 16,-2 12 0-16,-1 6 0 15,-5-2 0-15,3-3-2 16,-1-13-3-16,13 1-18 16,-6-30-13-16,18-12-1 15,2-28-2-15,19-14 0 16</inkml:trace>
  <inkml:trace contextRef="#ctx0" brushRef="#br3" timeOffset="221377.1355">2453 13347 16 0,'5'-13'29'0,"-3"0"0"16,-4-2 3-16,2 15-18 15,-12-29-4-15,9 19 0 16,-13-11 0-16,6 11 0 15,-12-5-2-15,4 11 0 16,-9-1-2-16,3 9-2 0,-4 2-1 16,0 10 0-16,-1 5-1 15,5 5-1-15,1 2 0 16,6 3-1-16,5 0 1 15,6-2 0-15,7-2-1 16,8-9 1-16,11-5 0 16,10-9 0-16,6-7 0 15,9-9-1-15,4-7 1 16,4-4 0-16,-2-1 0 15,-6 1-1-15,-6 2 1 16,-10 9-1-16,-10 12 0 16,-11 13 1-16,-11 13-1 15,-8 16 0-15,-9 10 0 16,-6 11 0-16,-4 10 0 15,-2 1 0-15,-2 1 0 0,3-6-1 16,6-5-3-16,5-14-2 16,20 1-13-16,3-34-21 15,22-5 3-15,4-24-2 16,17-8 1-16</inkml:trace>
  <inkml:trace contextRef="#ctx0" brushRef="#br3" timeOffset="225783.5761">3879 13870 24 0,'0'0'30'0,"0"0"1"15,0 0-3-15,-18-7-15 0,18 7-3 16,-13-8-3-16,13 8 0 16,-24-13-2-16,10 4-1 15,-6-6 0-15,-3-1-2 16,-6-7 1-16,-2-2-1 15,-4-9 0-15,2-2-1 16,-4-6 0-16,3-4 0 16,0-1-1-16,3 1 1 15,2 0-1-15,7 1 0 16,3 3 1-16,6 2-1 15,5 5 1-15,4 0-1 16,8 4 1-16,4 1-1 16,5 2 0-16,3 4 1 0,5 1-2 15,4 2 1-15,-1 6-1 16,1 5 0-16,0 8 1 15,-1 5-1-15,2 9 0 16,-7 5 1-16,-1 8-1 16,-4 9 0-16,-8 6 0 15,-6 6 1-15,-9 7 0 16,-11 7 1-16,-7 2 0 15,-9 10 1-15,-8-1 0 16,-4 3 2-16,1-5-1 16,3-4 0-16,8-11-1 15,16-7-1-15,13-11 0 16,20-17-1-16,22-15-2 15,15-15-3-15,28 3-16 0,8-21-15 16,19 3 0 0,0-8-2-16,4 7 0 0</inkml:trace>
  <inkml:trace contextRef="#ctx0" brushRef="#br3" timeOffset="227073.7051">4621 13494 26 0,'0'0'33'15,"0"0"1"-15,-12-6-1 16,12 6-13-16,0 0-10 16,0 0-1-16,0 0-2 15,25-8-2-15,-3 0-2 16,12 0 0-16,5-3 0 0,10 1-1 15,8-2-1-15,2 4 0 16,-2 0-2-16,-1 3 0 16,-3 6-3-16,-11-2-1 15,2 15-7-15,-17-11-21 16,4 10-3-16,-10-7 0 15,5 1 0-15</inkml:trace>
  <inkml:trace contextRef="#ctx0" brushRef="#br3" timeOffset="227428.7406">5670 13229 65 0,'0'0'36'0,"0"0"1"15,0 0-2-15,2-14-31 16,-2 14 0-16,0 0 0 16,0 0 0-16,0 21-1 15,-1 3-1-15,-6 8 0 16,3 9-1-16,-4 8-1 15,2 5-2-15,0 10-2 0,0-10-5 16,17 4-28-16,-6-17 0 16,19-5 0-16,0-21-1 15</inkml:trace>
  <inkml:trace contextRef="#ctx0" brushRef="#br3" timeOffset="227789.7767">6314 13180 70 0,'-30'6'38'0,"8"17"1"16,-14 3-2-16,7 11-28 15,-3 6-7-15,9 13 1 16,1-1-1-16,12 4 0 0,8-4-1 15,14-5 0-15,12-12 0 16,11-13 0-16,4-13 0 16,7-16 0-16,1-15-1 15,4-12 1-15,-10-11 0 16,-6-5-1-16,-11-5 0 15,-14-1 1-15,-13 4-1 16,-11 3-1-16,-13 8 0 16,-14 7 0-16,-5 8-1 15,-9 6 0-15,10 12-4 16,-3-11-14-16,20 22-18 15,5-10 0-15,23 4 0 0,13-3-1 16</inkml:trace>
  <inkml:trace contextRef="#ctx0" brushRef="#br3" timeOffset="228938.8915">7053 13454 51 0,'0'0'36'0,"0"0"-1"0,13-1 0 15,7 1-30-15,-1-6 0 16,18 6 0-16,2-7-1 15,8 5-1-15,8-6-2 16,4 2-1-16,4 1-2 16,0-4-4-16,3 12-13 15,-14-11-16-15,-6 9-2 16,-17-1 1-16,-11 7 0 15</inkml:trace>
  <inkml:trace contextRef="#ctx0" brushRef="#br3" timeOffset="229142.912">7095 13743 75 0,'0'0'39'0,"16"6"-1"15,10-19 1-15,16-7-37 16,7-5-1-16,16-1-2 15,11-1-3-15,-4-10-31 16,16 10-2-16,-8-4-2 16,1 8 0-16</inkml:trace>
  <inkml:trace contextRef="#ctx0" brushRef="#br3" timeOffset="229709.9687">8497 13486 69 0,'-13'9'39'16,"-1"-6"0"-16,14-3 0 15,3 11-33-15,15-9-2 16,8-7-1-16,18 0-1 0,7-5 0 15,14-2-1-15,5-3-1 16,2-3-3-16,5 7-3 16,-13-11-28-16,7 17-4 15,-19-2-2-15,-5 9 1 16</inkml:trace>
  <inkml:trace contextRef="#ctx0" brushRef="#br3" timeOffset="230013.9991">9598 12973 77 0,'5'-17'40'15,"-10"2"-1"-15,5 15 0 16,-10 13-35-16,-4 14-1 16,-1 14 1-16,1 16-1 15,-2 12-1-15,2 11-1 16,2 4 0-16,5 0-1 15,3-2 1-15,5-9-2 16,8-6-2-16,0-19-4 16,21-3-30-16,-10-22-2 15,17-7 0-15,-7-17-3 16</inkml:trace>
  <inkml:trace contextRef="#ctx0" brushRef="#br3" timeOffset="231869.1846">10803 13130 65 0,'2'-13'38'16,"-14"4"0"-16,-10 10 1 15,-18 5-35-15,2 11 1 16,-10 5 0-16,4 11-1 0,-1 1-1 15,8 2-2-15,9-3 1 16,13-1-2-16,13-4 1 16,16-8-1-16,15-8 0 15,11-6-1-15,9-4 1 16,2-2-1-16,0-1 1 15,-7-1 0-15,-8 5 1 16,-13 5-1-16,-15 5 0 16,-14 9 1-16,-16 6-1 15,-10 5 1-15,-7 3-1 16,-2 1 0-16,3-3-2 15,7-9-2-15,18-1-3 16,13-24-23-16,14-4-8 16,17-16-1-16,21-6 0 0</inkml:trace>
  <inkml:trace contextRef="#ctx0" brushRef="#br3" timeOffset="232184.2161">11236 13208 79 0,'-9'-10'40'0,"-10"19"-1"16,-14 4-1-16,6 13-33 15,-9 3 0-15,5 9-2 16,3 1 0-16,12 6-2 16,3-3 1-16,13-2-1 15,12-8-1-15,12-6 2 16,13-15-1-16,12-12-1 15,9-14 1-15,3-11-1 0,1-12 0 16,-8-5 1-16,-10-5-1 16,-13-1 1-16,-20 5-2 15,-21 5 1-15,-17 11-2 16,-14 8 1-16,-4 14-2 15,-11 4-2-15,13 15-2 16,-5-8-23-16,28 18-10 16,12-11 1-16,23 0-1 15</inkml:trace>
  <inkml:trace contextRef="#ctx0" brushRef="#br3" timeOffset="232641.2618">12603 12814 64 0,'12'-34'38'16,"-2"22"-1"-16,-10 12 1 15,0 0-27-15,-7 39-9 16,0 8 1-16,-6 14 0 16,3 15-1-16,-5 7-1 15,0 8-1-15,1-1 0 16,2-4-1-16,3-6-2 15,-2-17-8-15,14-3-26 16,-10-21 0-16,11-8-1 16,-4-17 0-16</inkml:trace>
  <inkml:trace contextRef="#ctx0" brushRef="#br3" timeOffset="232816.2793">12403 13390 81 0,'-20'-11'39'0,"20"11"-1"16,0 0 0-16,0 0-34 15,26-9-2-15,11-1-3 16,14 2-6-16,2-14-29 16,23 2 0-16,1-15-3 15,10 2 1-15</inkml:trace>
  <inkml:trace contextRef="#ctx0" brushRef="#br3" timeOffset="233213.319">13314 12760 82 0,'-25'-5'39'15,"3"18"0"-15,-11-1 1 16,11 14-34-16,-8 5-2 16,6 14 0-16,1 3-2 15,0 11 1-15,3 2-2 16,0 8 1-16,2-2-1 15,0-1-1-15,6-5 1 16,5-7-1-16,3-9 0 16,8-8 0-16,3-11-1 15,4-15 1-15,9-6 0 16,2-15-1-16,2-3 1 15,1-9 0-15,-2-5 1 16,1 1-1-16,-4-1 1 0,-2 9-1 16,-7 3 1-16,0 14 0 15,-11 1-1-15,4 21 1 16,-5 5-1-16,-5 3-1 15,5 5 0-15,0-3-2 16,9 7-3-16,-4-20-8 16,23 6-25-16,-7-19 0 15,17-1-2-15,0-17 2 16</inkml:trace>
  <inkml:trace contextRef="#ctx0" brushRef="#br3" timeOffset="233581.3558">13635 13252 91 0,'-9'13'38'0,"-5"-9"1"16,18 14 1-16,-4-18-38 16,25 21 0-16,2-14 0 15,11-3 0-15,2-6-1 16,6-8 1-16,-1-1-1 15,-1-9 0-15,-8-2 0 16,-6-3 0-16,-10-3 1 16,-12 4-1-16,-13 1 0 15,-9 3 0-15,-12 10 0 16,-14 8 0-16,-7 10 0 15,-8 10-1-15,1 8 1 16,3 9 0-16,3 7-1 0,10-1 0 16,14 0 0-16,16-3 0 15,17-6-2-15,16-8-1 16,19-4-2-16,5-16-4 15,29 8-15-15,-5-19-16 16,16 1-1-16,-3-11 0 16,12 2 0-16</inkml:trace>
  <inkml:trace contextRef="#ctx0" brushRef="#br3" timeOffset="234047.4024">15193 13172 57 0,'7'-10'37'0,"-4"-6"-1"16,5 3 1-16,-12-6-25 16,7 7-6-16,-15-3 1 0,2 10 0 15,-17 2-2-15,-2 10-1 16,-14 8 0-16,-1 7 0 15,-7 9-2-15,4 8 1 16,0 6-1-16,9 4-1 16,10-3-1-16,12 1 0 15,17-7 0-15,17-9-2 16,20-6-1-16,14-21-5 15,27 1-13-15,-1-28-18 16,22-7-1-16,-6-21 0 16,6-4 1-16</inkml:trace>
  <inkml:trace contextRef="#ctx0" brushRef="#br3" timeOffset="234408.4385">15784 12696 78 0,'-37'6'40'15,"8"24"-1"-15,-14 8 1 16,10 17-28-16,-6 8-7 15,7 9 0-15,3 2-2 16,7 3-1-16,2-4 0 16,8-5-2-16,5-7 1 15,7-9-1-15,5-13-1 16,5-9 0-16,6-13 1 15,4-14-2-15,4-11 1 16,1-10 1-16,3-9 0 16,0-3 1-16,-1-6-1 15,-2 3 0-15,-2 1 1 16,-3 11 0-16,-4 3-1 0,-5 14 1 15,-11 4-1-15,10 23-1 16,-8 1 0-16,2 7-2 16,2 6 0-16,4-1-4 15,13 7-6-15,-3-17-26 16,22 4 1-16,0-19-3 15,15 2 2-15</inkml:trace>
  <inkml:trace contextRef="#ctx0" brushRef="#br3" timeOffset="235587.5563">16297 13191 77 0,'-28'-17'40'0,"-14"-3"0"16,2 18 1-16,-12 2-32 15,8 13-4-15,-8 9 0 16,9 13-2-16,0 3-1 15,10 4-1-15,8-1 0 16,16-2-1-16,13-6 0 16,13-7-1-16,14-9 0 15,9-11 0-15,12-9 0 16,0-11 0-16,3-7 1 15,-2-8 0-15,-2-4-1 16,-10-3 1-16,-6-1 0 16,-6 0 0-16,-11 6 1 15,-5 5-1-15,-10 9 1 16,-3 17-1-16,-14-5 0 0,-3 16 1 15,-1 10-1-15,-4 10 1 16,3 3-1-16,5 2-1 16,6 0 2-16,8-2-2 15,11-9 1-15,8-5-1 16,10-10 1-16,10-10-1 15,3-7 1-15,5-7 0 16,-2-4 0-16,-2-1 1 16,-6-3-1-16,-8 2 1 15,-6 1-1-15,-6 5 1 16,-17 14 0-16,11-7 0 15,-11 7-1-15,-11 24-1 16,-2-1 1-16,0 4-1 16,-2 3 1-16,0 4-1 15,4-4 1-15,0-6-2 0,5-4 2 16,6-10 0-16,0-10 0 15,20-7 0-15,-3-9-1 16,6-8 1-16,4-6 0 16,1-5 0-16,1 0 0 15,-2 1 1-15,-2 4-1 16,-4 4 0-16,-4 8 0 15,-3 5 1-15,0 8-1 16,1 3 0-16,-1 5 0 16,9 1-1-16,1 0 1 15,6-2 0-15,7-1 0 16,5-3 0-16,2 0 0 15,1-5 0-15,-2-1 0 16,-7 0 0-16,-9-2 0 0,-10 1 1 16,-17 9-1-16,8-18 0 15,-18 10 0-15,-9 2 1 16,-5 1 0-16,-6 3 0 15,-7 7 0-15,0 4 0 16,-4 7 0-16,4 9 0 16,0 5 0-16,4 7-1 15,8-2 0-15,6 1 0 16,11-4 0-16,12-5-1 15,11-8 1-15,8-11-1 16,9-9 1-16,7-10 0 16,6-9 0-16,1-4 1 15,1-6-1-15,-6-4 1 0,-4 1-1 16,-4 0 1-16,-8 5-1 15,-6 3 1-15,-4 10 0 16,-15 15-1-16,0 0-1 16,-6 14 2-16,-8 16-2 15,-6 13 0-15,-4 14 1 16,-6 16-1-16,-4 11 1 15,2 6-1-15,1 5 0 16,-2 1 1-16,3-5-1 16,2-8 0-16,4-10 0 15,-1-15 1-15,1-13-2 16,-1-13 2-16,-4-13-1 15,-2-15-1-15,-1-9 1 16,-2-13 0-16,3-10 0 0,-1-15-1 16,7-7-1-1,1-11-4-15,21 9-6 0,-6-18-11 16,24 18-13-16,0-7-1 15,18 18-2-15,9-1 2 16</inkml:trace>
  <inkml:trace contextRef="#ctx0" brushRef="#br3" timeOffset="236122.6099">17632 13261 89 0,'0'0'40'16,"4"21"-2"-16,-4-21 2 15,28 18-36-15,-6-13-2 16,8 2 0-16,2-6 0 15,4-3-2-15,1-3 1 16,0-5 0-16,-5-1-1 16,-1-5 0-16,-3 1 1 15,-7-3 0-15,-7 1 0 0,-5-3-1 16,-9 1 1-16,-9 2-1 15,-8 4 1-15,-8 5 0 16,-8 8 0-16,-6 7 0 16,-5 12-1-16,-3 10 2 15,-1 10-1-15,6 6-1 16,4 4 1-16,12 3-2 15,12-2 1-15,14-7-2 16,22-4 0-16,13-16-2 16,31 0-7-16,9-30-12 15,32 5-16-15,5-20-1 16,22-2-2-16,0-16 1 15</inkml:trace>
  <inkml:trace contextRef="#ctx0" brushRef="#br3" timeOffset="236940.6917">19150 13107 86 0,'-7'-12'38'16,"-16"-3"-1"-16,4 13 2 16,-21 3-34-16,7 6-3 15,-8 7 1-15,1 9-1 16,-3 8-1-16,3 7 0 15,3 2 0-15,11 3 0 16,7-1-1-16,19-4 0 16,15-7 1-16,16-9-2 15,12-6 1-15,8-14-2 16,8-5 2-16,-1-11-1 15,-1-8 0-15,-11-1 1 16,-9-6 0-16,-11 1 0 16,-12-2 1-16,-8 4 0 15,-11 0 0-15,-1 5 0 0,-4 4 0 16,3 4 0-16,7 13 0 15,-7-18 0-15,7 18-1 16,20-8 2-16,4 5-1 16,4 0 1-16,5 0-1 15,2 3 1-15,2 1-1 16,-6 4 0-16,-4 3 0 15,-7 6 0-15,-11 2-1 16,-6 9 0-16,-12 3-1 16,-5 3 1-16,-2 2-1 15,-6 0 0-15,5-1 0 16,0-5 0-16,8-4 0 15,5-10-1-15,4-13 1 16,20 6 0-16,2-16 1 0,6-9-1 16,7-7 2-16,5-6 0 15,3-5 0-15,0-1 1 16,-3 2 0-16,-3 5 0 15,-5 5 0-15,-9 11 0 16,-8 13-1-16,-15 2 0 16,-2 32-2-16,-12-1-1 15,-7 9 0-15,-3 1-3 16,4 6-3-16,-4-14-8 15,25 13-8-15,-10-24-11 16,32-5-4-16,5-18-2 16,29-7 1-16</inkml:trace>
  <inkml:trace contextRef="#ctx0" brushRef="#br3" timeOffset="237408.7385">20949 12695 85 0,'0'-22'38'15,"-9"-1"0"-15,9 23 0 16,-10-17-32-16,10 17-3 15,-20 14-1-15,6 16 1 16,-6 10 0-16,-3 19-1 16,-6 10 0-16,-1 13-1 15,-1 8 0-15,1 2-1 16,7 0-2-16,2-9-2 0,15-2-6 15,-3-29-16-15,21 3-13 16,-1-27 0-16,13-7-1 16,-5-21 2-16</inkml:trace>
  <inkml:trace contextRef="#ctx0" brushRef="#br3" timeOffset="237953.793">20539 13200 99 0,'-38'-9'40'16,"18"13"0"-16,5-4-3 15,15 0-34-15,26 7-1 16,16-11-2-16,19-5-1 0,11-12-3 16,22-2 0-1,3-13-1-15,11-1-2 0,-6-10-1 16,2 6-2-16,-17-13-4 15,1 13-1-15,-22-15 0 16,-6 11 1-16,-22-4 7 16,-8 6 6-16,-10 7 3 15,-13 1 4-15,-3 19 5 16,-20-2 5-16,16 18 3 15,-41 19-2-15,18 16-4 16,-17 5-4-16,3 17-2 16,-8 7-3-16,-1 10 1 15,-3 2-3-15,5 3 1 16,2-2-2-16,7-4 0 0,8-8 0 15,10-10-1-15,11-15-1 16,9-8 0-16,14-14 1 16,5-13-1-16,11-13 1 15,2-7 0-15,3-10 0 16,0-5 1-16,-1-2-1 15,-1-4 1-15,-6 3 0 16,-2 3-1-16,-8 8 1 16,-6 9-1-16,-3 9-1 15,-11 4 0-15,9 25-2 16,-11 0 0-16,2 12-3 15,-5-4-7-15,16 14-8 16,-11-18-11-16,18 5-7 16,0-16-1-16,17-2 2 15</inkml:trace>
  <inkml:trace contextRef="#ctx0" brushRef="#br3" timeOffset="238336.8313">21894 13139 102 0,'-11'10'39'15,"-9"-2"0"-15,13 13-3 16,2-2-34-16,7 1 0 16,6-1-2-16,9-1 1 15,8-6-1-15,7-4 1 16,6-8-1-16,7-6 0 15,0-8 1-15,-2-6-1 16,-2-4 1-16,-9-3-1 0,-7 1 1 16,-12 1 0-16,-14 5-1 15,-14 8 1-15,-11 7 0 16,-10 10 0-16,-10 9-1 15,-2 11 1-15,-6 8 0 16,3 8-1-16,5 1 0 16,11 3 0-16,13-3-1 15,18-6 0-15,21-8-2 16,13-11-3-16,31-2-8 15,2-25-9-15,29 8-17 16,-4-19 1-16,19 3-4 16,-5-11 3-16</inkml:trace>
  <inkml:trace contextRef="#ctx0" brushRef="#br3" timeOffset="241366.1342">23145 13095 56 0,'1'-30'33'16,"3"6"1"-16,-5-5-8 0,7 16-13 16,-12-7-1-16,6 20-1 15,0-15-3-15,0 15-1 16,0 0-2-16,0 0-1 15,1 23-1-15,2-1 0 16,-6 8-1-16,0 9-1 16,-3 10-1-16,-4 4-1 15,0 6-1-15,-1-5-2 16,7 1-5-16,-6-17-28 15,18-1-1-15,-3-22 0 16,17-10-1-16</inkml:trace>
  <inkml:trace contextRef="#ctx0" brushRef="#br3" timeOffset="241530.1506">23250 12800 89 0,'-28'-20'36'0,"-3"5"-2"16,9 12 0-16,8 12-45 15,14-9-23-15,0 0-2 16,19 10 0-16,13-4-1 16</inkml:trace>
  <inkml:trace contextRef="#ctx0" brushRef="#br3" timeOffset="242176.2152">23556 12944 89 0,'-26'24'38'0,"6"11"-1"16,-12-5 1-16,9 6-34 15,-4 1-1-15,9 3-1 16,4-3 0-16,5 0-1 16,11-6-1-16,12-5 0 15,9-12 0-15,10-7 0 16,11-9 0-16,4-10 0 15,7-10-1-15,1-10 1 16,-1-7-1-16,-8-3 1 16,-10-3 1-16,-9-1-2 15,-13 2 2-15,-12 3-1 16,-15 7 1-16,-6 6 0 15,-11 8-1-15,-3 7 1 16,2 10 0-16,5 8 0 0,6 4-1 16,15 6 1-16,12 0 0 15,16 1 0-15,14-5 0 16,15 0 0-16,7-5-1 15,3-1 1-15,2-2 0 16,-10-1-1-16,-8 0 1 16,-12 3 0-16,-14 5-1 15,-14 5 1-15,-17 6 0 16,-11 4 0-16,-7 6-1 15,-7 2 1-15,-1 4-1 16,2-3 0-16,6-4 0 16,12-8 0-16,17-10 0 15,20-12 0-15,16-13 1 16,10-9-1-16,9-10 1 0,6-5-1 15,-3-5 1-15,-2 2 0 16,-11 5 0-16,-9 9 1 16,-15 11-1-16,-6 9 0 15,-11 18-1-15,-6 8 0 16,-5 14-1-16,-3 5-2 15,2 10-2-15,-1-6-8 16,16 16-13-16,-8-20-16 16,19 4 1-16,-2-18-1 15,14 0 0-15</inkml:trace>
  <inkml:trace contextRef="#ctx0" brushRef="#br3" timeOffset="242889.2865">754 14794 49 0,'13'3'41'0,"-13"-3"-1"16,10 16 1-16,-14-4-25 15,6 17-12-15,-4 5 0 16,2 15-3-16,-1 7 1 15,-3 9-3-15,1 4-1 16,-1-4-2-16,6-1-3 16,-2-26-18-16,15 1-12 0,-2-31-2 15,20-11 1-15,0-28-1 16</inkml:trace>
  <inkml:trace contextRef="#ctx0" brushRef="#br3" timeOffset="243040.3016">885 14509 78 0,'-52'15'35'0,"12"11"-4"16,16 0-33-16,9-5-33 15,29-2-1-15,13-15-1 16</inkml:trace>
  <inkml:trace contextRef="#ctx0" brushRef="#br3" timeOffset="243407.3383">1733 14801 49 0,'-25'24'37'16,"-2"5"-1"-16,-20-9 2 16,2 9-24-16,-9-14-9 15,5 7 0-15,-2-1-1 16,7 4 0-16,6 1-1 15,10 4 0-15,11-5-1 16,13 3 0-16,13-6-2 16,17-7 0-16,12-5-1 15,12-5 1-15,10-3-1 0,-1-2 1 16,-2 2-1-16,-4 5 2 15,-11 7-1-15,-11 12 0 16,-19 10 0-16,-16 5 0 16,-15 7 0-16,-10 5 0 15,-8-2-1-15,-3-5-1 16,1-5-2-16,2-15-3 15,18 0-15-15,-4-25-16 16,23-1 1-16,8-26-5 16,16-1 3-16</inkml:trace>
  <inkml:trace contextRef="#ctx0" brushRef="#br3" timeOffset="252285.226">2623 15135 27 0,'-11'2'36'16,"11"-2"1"-16,0 0-1 15,0 0-18-15,-13 7-10 16,13-7 0-16,24-12-3 15,0 5-2-15,8-7 0 0,6 3-1 16,6-4-1-16,4 5 0 16,-1 0 0-16,-3 5-1 15,-4 4-1-15,-7 4 0 16,-8 9-1-16,-8-2-1 15,-3 5-1-15,-14-15-4 16,15 25-4-16,-15-25-22 16,0 0-1-16,12 1-3 15,3-7 2-15</inkml:trace>
  <inkml:trace contextRef="#ctx0" brushRef="#br3" timeOffset="252601.2576">3314 15076 10 0,'3'-16'27'16,"2"1"2"-16,0-7-8 15,6 7-11-15,-8-8 0 16,7 13-1-16,-7-8-2 15,-3 18-1-15,10-19-2 16,-10 19-3-16,0 0-3 0,3-12-10 16,-3 12-18-16,0 0-3 15,0 18 0-15</inkml:trace>
  <inkml:trace contextRef="#ctx0" brushRef="#br3" timeOffset="253112.3087">3398 14614 50 0,'12'-13'36'0,"-6"-5"-1"15,2 7 0-15,-7-4-27 16,-1 15-1-16,2-14-2 15,-2 14-1-15,0 0-1 16,-10 18-1-16,3 5 1 16,0 10-1-16,1 11-1 15,-2 10-1-15,2 13 1 0,2 10 0 16,-1 8-1-16,-1 3 0 15,-2-1 0-15,-1 1 0 16,-3-8 0-16,1-5 1 16,-1-11-1-16,4-14-2 15,2-9 0-15,3-17-2 16,7-10-2-16,-1-26-25 15,16 3-6-15,-8-20-4 16,13 0 3-16</inkml:trace>
  <inkml:trace contextRef="#ctx0" brushRef="#br3" timeOffset="253960.3935">3973 15437 57 0,'0'0'38'0,"0"22"0"16,-14-3-4-16,0 9-36 15,0 8-1-15,-3-1-4 16,10 12-8-16,-7-15-22 15,18 2 0-15,0-19-1 16</inkml:trace>
  <inkml:trace contextRef="#ctx0" brushRef="#br3" timeOffset="254381.4356">4984 14698 54 0,'0'-12'39'15,"-5"-6"-1"-15,5 18 1 16,-10-15-34-16,10 15-1 15,1 16-1-15,3 13 0 16,-5 11-1-16,0 18-2 16,-5 11 1-16,0 15-2 15,-4 5 0-15,0 1 0 16,0-2 1-16,-1-10-3 15,6-9-1-15,0-18-4 16,18-5-27-16,-10-30-2 16,16-5-2-16,-4-24 1 15</inkml:trace>
  <inkml:trace contextRef="#ctx0" brushRef="#br3" timeOffset="254641.4616">5102 14674 76 0,'0'0'40'16,"0"0"0"-16,10-17-1 15,9 11-36-15,5-3-1 16,3 2 0-16,7-1-1 15,5 2-1-15,4 2-1 16,-1 4-1-16,2 6-3 16,-12-4-4-16,9 16-28 0,-23-8-2 15,4 10 0-15,-18-7 0 16</inkml:trace>
  <inkml:trace contextRef="#ctx0" brushRef="#br3" timeOffset="254833.4808">5007 15047 68 0,'-13'17'42'0,"22"1"-2"16,4-19 2-16,5-3-39 15,23-8-1-15,14-4-2 16,9-2-2-16,2-7-3 15,10 13-26-15,-13-11-7 0,4 14-4 16,-15-5 1-16</inkml:trace>
  <inkml:trace contextRef="#ctx0" brushRef="#br3" timeOffset="255366.5341">5887 14561 76 0,'0'0'43'16,"0"0"-2"-16,22 15 1 15,-6-13-37-15,6 2-2 16,9-4 1-16,7 2-2 0,6-4 0 16,6-2-1-16,0-2-1 15,-2 1 0-15,-3-2 0 16,-6 1 0-16,-5 0 0 15,-11 1 0-15,-6 4-1 16,-17 1 0-16,14 1 0 16,-14-1-2-16,0 0-1 15,-11 5-3-15,9 5-7 16,-11-12-25-16,13 2-1 15,0 0-1-15,-10 19 2 16</inkml:trace>
  <inkml:trace contextRef="#ctx0" brushRef="#br3" timeOffset="256034.6009">6466 15464 37 0,'-13'16'35'16,"4"0"2"-16,-12-3-3 15,5 5-31-15,1-6 2 16,4 3-2-16,11-15 1 0,-8 15-2 16,8-15 0-16,14-3 0 15,-1-5 0-15,2 1 2 16,-2-2-2-16,1 1 1 15,-14 8-2-15,17-14 3 16,-17 14-2-16,0 0-1 16,-6-12 1-16,6 12 0 15,-21 0 0-15,10 2 0 16,-3 1-1-16,3 2 1 15,11-5-1-15,-15 13 0 16,15-13-2-16,-7 11-5 16,19 4-24-16,-12-15-10 15,14 1-1-15,-14-1-1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38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20300 6407 0 0,'-7'-15'11'0,"7"15"0"15,11-19-2-15,2 7-20 0,7 1 1 16,5-1 3-16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0:59.8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1418 105 0,'2'-11'38'0,"-2"11"0"16,0 0 0-16,5 9-37 0,-5 12-1 15,2 9 0 1,3 10 0-16,-5 10 1 0,-5 14 0 15,-1 9-2-15,-2 5 2 16,-1 4-2-16,-6 0 2 16,1-1-4-16,1-8 1 15,0-14-5-15,19-8-26 16,-9-21-5-16,12-13 1 15,-9-17-1-15</inkml:trace>
  <inkml:trace contextRef="#ctx0" brushRef="#br0" timeOffset="534.0534">826 1527 114 0,'-21'-3'40'15,"2"2"1"-15,19 1-3 16,0 0-36-16,38-4-1 15,9-8-1-15,19-4 1 16,11-1-1-16,11-2 1 16,4-3-1-16,-2 0 1 15,-3 5 0-15,-7 3-1 16,-10 6 0-16,-15 7 0 15,-12 7 0-15,-10 11 0 16,-14 12 0-16,-7 10 0 16,-12 6 0-16,-7 13 0 15,-8 9 1-15,-5 8-2 16,-4 0 2-16,1 2-1 0,-4-9 1 15,7 0-2-15,4-13 2 16,4-11-1-16,10-16 0 16,7-12 0-16,10-18 0 15,8-16 1-15,8-8-2 16,5-20 3-16,6-4-1 15,1-8 1-15,0 0-2 16,-2 3 2-16,-4 8-1 16,-8 10 0-16,-5 10 0 15,-12 13 0-15,-12 14-1 16,6 24 0-16,-14 7 0 15,-1 9-1-15,-3 4 0 16,2 6-1-16,4-1-1 16,7 0-2-16,12-6-2 0,0-18-10 15,20 0-22-15,0-17 1 16,19-4-1-16,-8-16-1 15</inkml:trace>
  <inkml:trace contextRef="#ctx0" brushRef="#br0" timeOffset="885.0885">2288 1798 103 0,'-16'3'37'0,"16"11"1"16,0-14-1-16,16 21-35 15,2-13 0-15,14-2 0 16,6-6 0-16,11-4-1 15,2-6 1-15,4-6 1 0,-5-5-2 16,-4 0 1-16,-11-1 0 16,-8-1-1-16,-13 2 0 15,-14 2 0-15,-16 4-1 16,-7 2 1-16,-13 11 0 15,-6 5-1-15,-6 10 1 16,-6 14-1-16,3 8 1 16,1 9 0-16,5 7 1 15,12 2-3-15,12-4 2 16,15-4-3-16,22-8 0 15,17-17-6-15,39-12-30 16,5-18-1-16,29-4-1 16,5-19-2-16</inkml:trace>
  <inkml:trace contextRef="#ctx0" brushRef="#br0" timeOffset="1268.1268">3747 1422 103 0,'0'0'40'15,"4"-61"0"-15,-4 61-2 16,1-16-34-16,-1 16-3 15,-5 28 1-15,0 17-2 16,-4 15 2-16,-5 19-2 16,6 12-1-16,-5 3 2 15,8-14-3-15,6-12 1 16,2-14-4-16,12-8-2 15,-4-27-18-15,18-7-13 16,-7-23 2-16,11-6-3 16,-9-19 2-16</inkml:trace>
  <inkml:trace contextRef="#ctx0" brushRef="#br0" timeOffset="1470.147">3731 1390 112 0,'-15'-20'40'0,"15"20"0"16,0 0 0-16,0 0-37 15,0 0-1-15,60-31-1 16,-60 31-1-16,72-23-1 16,-72 23-3-16,89-24-9 15,-38 9-25-15,-5 5-1 16,1 2 0-16,-47 8-1 15</inkml:trace>
  <inkml:trace contextRef="#ctx0" brushRef="#br0" timeOffset="1653.1652">3771 1701 107 0,'-9'21'39'0,"9"-21"0"16,21 8-1-16,9-18-36 15,23-7 0-15,12-2-3 16,6-11-4-16,14-2-17 15,-14-7-15-15,12 1 1 16,-14-6-2-16,-69 44-1 16</inkml:trace>
  <inkml:trace contextRef="#ctx0" brushRef="#br0" timeOffset="1861.1861">4587 1271 115 0,'0'0'40'0,"10"0"1"16,-28 18-2-16,-11 20-37 15,-7 15-2-15,-2 17 1 16,0 7-2-16,12 6 0 16,6-1-1-16,11-13-3 15,16-8-4-15,-1-18-27 16,24-6-2-16,-1-19 0 15,18-9-2-15</inkml:trace>
  <inkml:trace contextRef="#ctx0" brushRef="#br0" timeOffset="2252.2252">4878 1530 114 0,'-13'12'40'0,"-13"4"0"15,11 12-1-15,-11 6-36 16,11 3 1-16,-1 1-3 15,5 6 0-15,6-6 1 16,4-1-2-16,11-7 1 16,7-5-1-16,8-11 0 15,6-12 0-15,8-10 1 16,4-15 0-16,2-2 0 15,-2-10 0-15,0-3 0 0,-3-4 1 16,-10 2-1 0,-1 0 1-16,-9 10-2 0,-4 6 0 15,-7 4 0-15,-9 20 0 16,0 0 0-16,0 0 0 15,-4 28 0-15,-8 2 0 16,5 4-3-16,-4 7-1 16,10-1-1-16,-1-1-4 15,17-2-15-15,2-18-14 16,19 1-1-16,0-17 1 15,17-4 0-15</inkml:trace>
  <inkml:trace contextRef="#ctx0" brushRef="#br0" timeOffset="2922.2922">5580 1591 118 0,'-27'-4'40'0,"-16"5"0"16,6 12-1-16,-16 5-34 16,15 11 0-16,4 2-3 15,6 7-1-15,9 2 0 16,9 2-1-16,14-3 1 15,11-4-2-15,13-8 1 16,12-7-1-16,12-13 1 16,5-9 0-16,6-11-1 15,-3-11 1-15,-1-6-1 16,-8-7 1-16,-7-2-1 15,-16-6 0-15,-11 1 0 16,-11 2 0-16,-10 5 0 16,-8 7 0-16,-9 11 1 0,-4 6 0 15,0 10 0-15,-3 10 0 16,7 6 0-16,7 8 0 15,10 1-1-15,10-2 1 16,12-2-1-16,9-2 1 16,11-3 0-16,8-7 1 15,5-5-1-15,0-3 1 16,-1-2 0-16,-7 3 0 15,-7-5 1-15,-8 4 0 16,-9 1-1-16,-19 1 0 16,8 11 1-16,-14 8-1 15,-7 6-1-15,-1 6 0 16,-2 4 0-16,-1 6-1 15,5 0 0-15,-1-2 1 16,6-6-1-16,4-6 0 0,3-12 2 16,0-15-1-16,12 0 0 15,-1-16 1-15,-1-12-1 16,4-8 2-16,-1-6-2 15,2-8 2-15,0-2-2 16,-2 1 0-16,-3 4 0 16,-1 8 0-16,-1 5 0 15,-2 10 0-15,1 7 0 16,-7 17 0-16,18-9-4 15,-5 8-1-15,15 8-5 16,-3-11-16-16,21 10-12 16,-3-6-1-16,14 4 2 15,-9-5-1-15</inkml:trace>
  <inkml:trace contextRef="#ctx0" brushRef="#br0" timeOffset="3089.3089">6601 1627 113 0,'-20'27'36'0,"8"12"1"15,-15-1 0-15,13 3-32 16,-8-1 1-16,6 2-3 15,5-5 0-15,3-3-3 16,8-9-1-16,2-12-4 16,20-9-29-16,-7-18-3 15,16-3 0-15,-10-16-1 16</inkml:trace>
  <inkml:trace contextRef="#ctx0" brushRef="#br0" timeOffset="3514.3514">6802 1384 120 0,'-9'29'38'0,"0"-6"2"16,13 7-2-16,-6-2-35 16,11-2 0-16,2-1-1 15,2 2 1-15,-2 0-1 16,-1 5 1-16,-6 1-2 15,-3 5 1-15,-7 1-2 16,-5 2 0-16,-2-3 0 16,-1-3 0-16,1-3 0 15,0-6 0-15,7-10 0 16,6-16 0-16,15-6 0 15,10-13 0-15,4-12 0 0,8-6 0 16,2-7 0-16,5-4 0 16,4-2 0-16,-7 5 0 15,-4 8 0-15,-8 9 0 16,-9 15 0-16,-8 7 0 15,-12 6 0-15,-3 23 0 16,-9 3 0-16,-3 7 0 16,1 1 0-16,2 4-3 15,9 0-3-15,-1-8-5 16,26 4-21-16,-9-15-7 15,21 1 0-15,-6-15 0 16,20-2 1-16</inkml:trace>
  <inkml:trace contextRef="#ctx0" brushRef="#br0" timeOffset="3873.3873">7482 1633 110 0,'-5'26'39'0,"1"-7"0"15,17 3-2-15,5-13-31 16,12-2-1-16,8-8-1 16,6-4-2-16,1-6 1 15,3-7-2-15,-5-5 1 16,-5-3-1-16,-10-4 0 15,-7 1 0-15,-16 1 0 16,-9 4 0-16,-16 10 1 0,-11 12-2 16,-10 12 0-16,-10 9 0 15,-5 15 0-15,1 11 0 16,1 4 0-16,12 5 0 15,12-3 0-15,18-6 0 16,21-6 0-16,24-13-5 16,36-4-17-16,4-24-17 15,35-5-3-15,-5-17 0 16,22-5-1-16</inkml:trace>
  <inkml:trace contextRef="#ctx0" brushRef="#br0" timeOffset="4783.4782">9251 1491 88 0,'-10'-17'37'16,"10"17"0"-16,-34-10 1 15,12 19-31-15,-19 6-1 16,3 10 0-16,-12 6-1 15,1 6 0-15,2 4-2 16,2 6-1-16,5-2 1 16,13-3-2-16,7-5 1 0,16-3-2 15,13-10 1-15,14-8-1 16,11-11 0-16,15-15 1 15,10-9-1-15,8-11 1 16,3-7-1-16,-3-8 1 16,-7-1-1-16,-6-2 2 15,-13 3-1-15,-11 9 0 16,-11 8 0-16,-12 5 0 15,-11 10-1-15,4 13 1 16,-23 11-1-16,9 9 0 16,-1 9-1-16,1 8 1 15,5 6-1-15,7 1-1 16,10 0-1-16,7-5-2 15,16-7-3-15,3-25-16 16,25 1-15-16,-5-23 1 0,20-11-1 16,-9-17 1-16</inkml:trace>
  <inkml:trace contextRef="#ctx0" brushRef="#br0" timeOffset="4986.4986">10037 1160 90 0,'0'0'41'16,"0"0"1"-16,-26-35-2 15,-4 70-16-15,-12 25-23 16,0 39 0-16,-12 0-2 16,21 18-1-16,12-8-2 15,19-19-5-15,19-24-18 16,-3-26-11-16,18-8 1 0,-10-21-4 15,5-10 3-15</inkml:trace>
  <inkml:trace contextRef="#ctx0" brushRef="#br0" timeOffset="5963.5963">9674 1481 116 0,'-20'-6'39'16,"0"5"1"-16,21 11-1 15,-1-10-37-15,34 9-1 16,11-9-1-16,18-2 0 15,13-5 1-15,12-1 0 16,6-4 0-16,2 0-1 16,-6 3 1-16,-10 1-1 0,-14 2 1 15,-16 3-1-15,-17 1 1 16,-16 6-1-16,-17-4 1 15,-13 18 0-15,-10 2 0 16,-7 4 1-16,-8 5-2 16,1 6 1-16,-4 6 0 15,6 4 0-15,9 1-1 16,8-1-1-16,15-6 1 15,11-7 0-15,15-6-1 16,11-11 0-16,9-14 1 16,4-15 0-16,9-8 0 15,-3-11 1-15,-2-9-1 16,-9-4 1-16,-6-7-1 15,-11-5 1-15,-8 3-1 16,-10 5 1-16,-7 50-1 0,-4-42 1 16,-19 3-1-16,5 18 2 15,-12 7-2-15,7 15 0 16,-7 6 0-16,12 10 0 15,2 3 0-15,17 3 0 16,13-3 0-16,11-5 0 16,14-4 0-16,12-6 0 15,9-3 0-15,2-2 0 16,0-2 0-16,-5-3 0 15,-5 4 0-15,-7 0 0 16,-12 5 0-16,-14 7 0 16,-13 6 0-16,-7 8 0 0,-13 5 0 15,-6 6 0 1,-3 5 0-16,-3 4 0 0,2-5 0 15,0-3 0-15,6-7 0 16,8-12-2-16,10-18 2 16,14 1 0-16,5-17 0 15,6-10 2-15,4-11-2 16,6-6 0-16,1-12 0 15,2-3 0-15,-3 3 0 16,-6 6 0-16,-5 8 0 16,-5 6 0-16,-3 14 0 15,-16 21 0-15,0 0 0 16,-2 27 0-16,-9 1 0 15,5 3 0-15,4 3 0 16,4-4 0-16,10-5 0 0,11-12 0 16,15-9 0-16,7-10 0 15,11-8 0-15,3-10 0 16,3-1 0-16,-5-4 0 15,-3 4 0-15,-11 1 0 16,-9 12 0-16,-9 7 0 16,-16 14 0-16,-9 13 0 15,-13 11 0-15,-2 10 0 16,-5 8 0-16,0 4 0 15,3 4 0-15,-2-7-15 16,22 0-7-16,-9-22-13 16,28-1-8-16,-3-18 1 15,20-7-1-15</inkml:trace>
  <inkml:trace contextRef="#ctx0" brushRef="#br0" timeOffset="6462.6462">12727 1493 94 0,'9'-29'36'0,"5"9"2"16,-11 1-1-16,-3 19-32 15,1-15 0-15,-1 15 0 16,-6 27-1-16,-1 3 0 0,-5 2-1 15,2 10-2-15,-3 1 0 16,6 4-1-16,0-5-1 16,4-6-2-16,9-4-8 15,-5-21-25-15,21-6-2 16,-6-15-2-16,12-7 0 15</inkml:trace>
  <inkml:trace contextRef="#ctx0" brushRef="#br0" timeOffset="6616.6616">12813 1270 101 0,'-33'-58'36'16,"33"58"1"-16,-27-63-6 15,27 63-52-15,0 0-15 16,-3-66-1-16,3 66-2 0,0 0 3 15</inkml:trace>
  <inkml:trace contextRef="#ctx0" brushRef="#br0" timeOffset="6896.6896">13101 1122 87 0,'49'15'37'16,"-54"-1"2"-16,83 24 1 15,-25 3-27-15,-29 7-4 16,-43-19-3-16,-17 4-1 16,-10-8-3-16,8 1 0 15,20-10-1-15,13 0 0 16,15-2-1-16,14 1 0 15,12 3-1-15,7 1 1 16,1 4 0-16,0 0 0 0,-4 1 0 16,-7 0 0-16,-12 5 0 15,-14 0-1-15,-13 0-1 16,-13 0 0-16,-5-2-1 15,-10-5-1-15,2 0-7 16,-12-13-26-16,19-3-1 16,-5-14-1-16,20-7 0 15</inkml:trace>
  <inkml:trace contextRef="#ctx0" brushRef="#br0" timeOffset="7480.748">14674 1301 78 0,'0'-12'38'16,"0"12"0"-16,0 0 0 0,-14 21-20 15,-2 10-15 1,-3 13 0-16,-8 7-1 0,0-1-1 16,8-3-2-16,0-6-2 15,13 1-18-15,-2-17-17 16,15-7 1-16,-7-18-2 15,26 2 1-15</inkml:trace>
  <inkml:trace contextRef="#ctx0" brushRef="#br0" timeOffset="7936.7936">14735 1192 97 0,'0'0'35'15,"-9"-64"3"-15,9 64-3 16,0 0-36-16,-5-59-1 0,5 59-3 15,0 0 2-15,0 0-1 16,0 0 1-16,0 0 0 16,47 29 2-16,-5 22 0 15,0 11 3-15,-1 7 1 16,-9-7 2-16,-8 5 0 15,-9 0 1-15,-15-6 0 16,-5-11-1-16,-6-12 0 16,1-9-2-16,5-12 0 15,5-17-1-15,0 0 0 16,15-7-1-16,8-15 1 15,8-10-1-15,9-6 0 16,6-6 0-16,-46 44 1 16,54-51-2-16,-54 51 2 15,57-49-1-15,-57 49 0 0,52-40 0 16,-8 13 0-16,-1 17 0 15,-16 10-1-15,-2 21-1 16,-13 7-1-16,-3 15 0 16,-8 6-6-16,-5-8-17 15,16 2-14-15,-5-9 0 16,21-7 0-16,3-8-2 15</inkml:trace>
  <inkml:trace contextRef="#ctx0" brushRef="#br0" timeOffset="8591.859">16601 1345 103 0,'0'0'39'16,"0"0"1"-16,-5-50-3 16,-10 51-33-16,-21 6 0 15,0 12 0-15,-9 4-2 0,2 12 0 16,-7 7-1-16,9 6 1 15,6 1-2-15,7-1 0 16,10-2 0-16,13-5 0 16,10-9 0-16,11-11-1 15,8-12 0-15,9-10 1 16,6-11 0-16,5-12-1 15,2-11 2-15,4-10-1 16,-2-5 1-16,-48 50-1 16,45-61 2-16,-45 61-2 15,47-57 0-15,-47 57 0 16,39-51 0-16,1 16 0 15,-21 16-1-15,-2 23 1 16,-16 20-2-16,3 25 2 0,-18 19-1 16,-1 24 1-16,-5 7-1 15,1 6 1-15,1-5 0 16,-1-2-1-16,-3-10 2 15,2-4-2-15,-5-14 2 16,-1-6-1-16,-2-16 1 16,0-12-3-16,2-14 1 15,2-17-1-15,6-13-2 16,4-19-1-16,11-6-5 15,1-31-20-15,22-1-9 16,-3-22 2-16,19-3-1 16</inkml:trace>
  <inkml:trace contextRef="#ctx0" brushRef="#br0" timeOffset="9719.9718">17272 1357 107 0,'0'29'39'15,"-20"-1"1"-15,8 10-2 16,-7-9-35-16,0 1 0 16,-2 1-1-16,3 1-1 15,-1 4 0-15,4-2-1 16,0 2 0-16,5-2-1 15,-1-3 1-15,5-4-1 16,2-5 1-16,4-3-1 0,0-19 0 16,0 0 1-1,15-7-1-15,-6-14 2 0,7-4-1 16,3-11 1-16,2-3-1 15,3-12 1-15,4-4-1 16,2-5 2-16,-30 60-2 16,35-55 0-16,-35 55 1 15,25-50-1-15,-25 50 1 16,0 0-1-16,42-81 0 15,-13 53 0-15,-8 8-1 16,11 15 1-16,-8 5-1 16,13 10 1-16,4-2-1 15,6 3 1-15,-5-2 0 16,2 4-1-16,-1-2 1 0,-9-3 0 15,-7-1 1-15,-6-1-1 16,-10-4 1-16,-11-2 0 16,-5 12 0-16,-9-3 0 15,-12 6 0-15,-3 5 1 16,-6 5-2-16,-2 5 2 15,-1 5-2-15,5 2 0 16,5 2 0-16,10-2 0 16,9-5 0-16,11-3-1 15,9-8 0-15,13-8 0 16,8-8 1-16,10-11-1 15,2-6 0-15,2-12 1 16,3-8 0-16,-3-7 0 16,-5-6 0-16,-5-6 0 15,-9 3 0-15,-27 48 1 0,19-50 0 16,-19 50 0-16,0 0 1 15,14-62-2-15,-13 47 1 16,-3-8 0-16,-12 7-1 16,14 16 0-16,-18 6-1 15,18 12 1-15,-2 0-2 16,12 8 2-16,14-9-2 15,7-2 2-15,5-3 0 16,4-7 0-16,1-3 0 16,-1-7 0-16,-4-2 0 15,-6-2 0-15,-6-2 1 16,-8 0 0-16,-16 11 0 15,11-16-1-15,-11 16 1 16,-17 12-1-16,1 8 1 0,-5 7-1 16,-1 8 0-16,1 2 0 15,3 5 0-15,1 2 0 16,9-6 0-16,12-6 0 15,8-9-1-15,15-10 1 16,11-11 0-16,5-7 1 16,9-10-1-16,7-10 1 15,0-7 0-15,-2-11-1 16,-3-3 1-16,-8 0 0 15,-10 5 0-15,-7 4 0 16,-12 6 0-16,-11 11-1 16,-6 20 0-16,-9 2 0 15,-9 22 0-15,-3 10-1 16,1 2-1-16,-1 4 0 0,5 3-2 15,4-1 0-15,12-3-4 16,5-16-4-16,24 4-12 16,-12-21-11-16,26 2-3 15,-7-12-2-15,17 0 2 16</inkml:trace>
  <inkml:trace contextRef="#ctx0" brushRef="#br0" timeOffset="10306.0305">19000 1421 106 0,'-22'2'39'15,"10"14"1"-15,-12 6-3 16,1 2-33-16,1 6-1 16,3 3-1-16,1 3-1 15,1 2 0-15,5 1-1 0,4-5-1 16,1-4 1-16,2-3-1 15,5-8 0-15,0-4 0 16,0-15 0-16,0 0 1 16,14-4 0-16,-7-15 0 15,7-3 0-15,3-9 0 16,6-5 1-16,3-12-1 15,7-6 1-15,2-6-1 16,-35 60 0-16,43-59 0 16,-43 59 1-16,43-57-1 15,-43 57 1-15,0 0-1 16,69-83 0-16,-26 64 1 0,-14 12-1 15,4 21 0 1,-15 9 0-16,1 15 0 0,-13 3 0 16,2 7 0-16,-13-6-1 15,-9 1 0-15,-6-3-1 16,-6 2 1-16,-8-4-1 15,-8-1 1-15,-4-3 1 16,-6-2-1-16,4-5 1 16,1-5 0-16,4-6 0 15,7-5 0-15,7-7 1 16,10-3-1-16,6-2 1 15,13 1-1-15,-13 3 1 16,8 7-1-16,-1 8 1 16,-5 17 0-16,-6 9-1 15,-8 8-1-15,-2 9 0 0,-5 2-4 16,4 15-7-16,-11-21-17 15,18 11-10-15,-1-23-1 16,20-1 0-16</inkml:trace>
  <inkml:trace contextRef="#ctx0" brushRef="#br0" timeOffset="10846.0845">20151 1177 94 0,'0'0'39'0,"15"-22"1"15,-19 37-2-15,0 22-33 16,-6 16-4-16,-3 13 0 16,-8 11 0-16,6 4-1 15,1 2-3-15,6-18-4 16,19-4-20-16,-4-22-10 15,22-8-1-15,-2-16-2 16,20-10 2-16</inkml:trace>
  <inkml:trace contextRef="#ctx0" brushRef="#br0" timeOffset="16088.6087">20516 1184 85 0,'0'0'38'16,"0"0"0"-16,0 0 0 0,0 0-31 15,0 0-2-15,0 0 0 16,0 0-1-16,0 0-1 15,48-33-1-15,-48 33 0 16,55-15 0-16,-55 15-2 16,66-19 1-16,-66 19 0 15,71-18-1-15,-71 18 1 16,74-19-1-16,-74 19 1 15,71-16 0-15,-71 16-1 16,59-10 1-16,-59 10 0 16,0 0-1-16,52 8 2 15,-52-8-1-15,-7 33-1 16,0 17 0-16,-6 13 1 15,-13 2-1-15,3 3 0 0,-8 5 0 16,4 7 0-16,-8-5-1 16,13-15 0-16,1-12 0 15,7-9 0-15,3-10-2 16,6-6-1-16,6-6-3 15,-1-17-8-15,15-3-22 16,-11-12-4-16,14 3 1 16,-9-9-1-16</inkml:trace>
  <inkml:trace contextRef="#ctx0" brushRef="#br0" timeOffset="36380.6376">22130 1327 69 0,'11'-8'35'16,"-11"8"1"-16,9-12 0 16,-9 12-29-16,0 0-1 15,0 0 1-15,0 0 0 16,0 0-1-16,0 0-1 15,-51-37-2-15,16 41 0 16,-11 11 0-16,-7 8-1 16,-9 12-1-16,-3 8 1 0,-2 6-2 15,4 6 2-15,13 0-2 16,12-1 1-16,14-8-1 15,15-6 1-15,16-10-1 16,18-8 0-16,17-10-1 16,14-13 1-16,12-12 0 15,6-11 0-15,1-10 0 16,-3-7 0-16,-10-7 1 15,-8 0-1-15,-13-2 0 16,-14 3 0-16,-13 3 0 16,-8 7 0-16,-11 9 1 15,-2 7-2-15,-4 14 1 16,-3 14 0-16,-4 14-1 15,1 9 1-15,1 10-1 0,4 4 1 16,4 5-3-16,6-1 0 16,13-1-5-16,2-16-7 15,26 0-22-15,0-18 0 16,21-2 0-16,1-14-3 15</inkml:trace>
  <inkml:trace contextRef="#ctx0" brushRef="#br0" timeOffset="36754.675">22782 1407 95 0,'-31'15'37'16,"-9"4"1"-16,7 11-1 15,-15 5-33-15,10 1-1 16,1 2 0-16,6 1 0 0,5-3-2 15,8-2 0-15,8-7 0 16,7-6 0-16,9-8 0 16,7-11-1-16,7-12 1 15,10-8-1-15,8-9 1 16,0-6 0-16,1-5 1 15,2-6-1-15,-3 0 0 16,-3 3 0-16,-4 6-1 16,-9 4 1-16,-6 9-1 15,-2 9 0-15,-14 13 0 16,9 15-1-16,-7 11-1 15,-2 5 0-15,2 9-1 16,-1 3-1-16,13 5-4 16,-4-14-13-16,23 6-16 0,0-14 1 15,18-6-2-15,6-13 0 16</inkml:trace>
  <inkml:trace contextRef="#ctx0" brushRef="#br0" timeOffset="37137.7133">23413 1351 110 0,'-46'2'40'16,"-14"7"0"-16,8 15-2 16,2 4-35-16,2 5 0 15,11 5-2-15,11-4 1 16,12-4-1-16,16-3 0 0,14-7 0 15,18-10 0-15,12-10 0 16,14-14 0-16,8-10 0 16,3-11 0-16,-71 35-1 15,80-51 1-15,-80 51 1 16,76-71-3-16,-76 71 2 15,69-76-2-15,-69 76 2 16,52-75-1-16,-52 75 2 16,34-53-1-16,-34 53-1 15,-14-11 2-15,-7 22 0 16,-10 18-2-16,-8 18 0 15,-1 30-2-15,4 15-3 16,14 7-5-16,26 1-16 16,19-41-14-16,32-10-1 0,3-13-2 15,15-3-1-15</inkml:trace>
  <inkml:trace contextRef="#ctx0" brushRef="#br0" timeOffset="38093.809">1005 3449 92 0,'2'-21'35'0,"-2"21"1"16,3-23-8-16,-3 23-19 15,-5 16-2-15,4 10-5 16,-6 10 1-16,1 12-2 15,-4 12 0-15,-2 7-2 16,1 3 0-16,-2-2-1 16,5-1-3-16,-4-23-16 15,16-5-15-15,-3-25 0 16,15-14-1-16,-2-27 0 15</inkml:trace>
  <inkml:trace contextRef="#ctx0" brushRef="#br0" timeOffset="38565.8562">1009 3079 94 0,'-32'-13'36'0,"-2"4"-1"16,14 17 0-16,3-2-30 15,14 7-4-15,12 3-4 16,9-6-3-16,24 12-3 15,-2-13-3-15,23 18-1 16,-7-15 1-16,19 17 1 16,-15-9 5-16,5 10 3 15,-6 4 4-15,-20 0 5 16,-1 17 3-16,-21-5 2 0,-1 19 1 15,-24-8 0-15,7 19-3 16,-18-7-1-16,6 5-1 16,-8-11-1-16,5 0-2 15,-1-17 1-15,10-8-1 16,3-18-2-16,4-20 1 15,19-19-1-15,4-16 0 16,5-15 0-16,7-7-2 16,-1-9 1-16,3 0 0 15,-1-2 0-15,-3 10-1 16,-5 12 0-16,-9 16 1 15,-2 16-1-15,-5 14 0 16,-1 20-1-16,0 11-2 16,0 16 0-16,1 4-3 0,20 19-12 15,-3-12-18-15,23 6-3 16,3-18 0-16,24-2-1 15</inkml:trace>
  <inkml:trace contextRef="#ctx0" brushRef="#br0" timeOffset="39406.9403">2918 3529 83 0,'2'-19'36'0,"-2"19"0"16,0 0-1-16,0 0-32 0,-14 27 2 15,8 7-2 1,-5 7 1-16,3 13-3 0,-2 5 2 15,0 8-1-15,0 3 0 16,1 0 0-16,4-7-1 16,0-7 1-16,0-11-1 15,4-10 0-15,0-12 0 16,1-13 1-16,0-10-1 15,6-30 0-15,0-8 1 16,2-9-1-16,1-11 0 16,1-10 0-16,1-12-1 15,4-5 0-15,0-5 0 16,3 1 0-16,1 7-1 15,2 8 0-15,3 7 0 16,3 12 0-16,1 14 1 0,4 13 0 16,4 17-1-16,1 11 1 15,4 9 0-15,0 8-1 16,-1 12 1-16,-1 3 0 15,-9 9 0-15,-7 4-1 16,-6 4 1-16,-13 5 0 16,-11 1 0-16,-8-2 0 15,-10-1 1-15,-7-2-2 16,-6-2 1-16,-5-6 1 15,2-2-2-15,-2-8 1 16,5 0 0-16,0-1 0 16,5 5 0-16,5 4 0 15,-1 10 0-15,5 10 0 16,-3 13 0-16,2 8 0 0,-3 11-1 15,-2 1-2-15,5 5 0 16,-6-15-4-16,15 6-15 16,-5-28-14-16,18-10 0 15,0-31-2-15,18-14 0 16</inkml:trace>
  <inkml:trace contextRef="#ctx0" brushRef="#br0" timeOffset="39859.9856">3499 3695 94 0,'-7'18'38'0,"7"10"-2"16,0-12 1-16,14-1-31 15,6-9-4-15,12-6-1 16,5-8 1-16,11-9-1 16,2-8 0-16,2-7 1 15,-1-6-1-15,-4 0 0 16,-7-6 0-16,-11 2 0 15,-11 2 0-15,-12 3 0 16,-13 7 1-16,-9 7-1 16,-11 13 0-16,-8 11 0 15,-6 12 1-15,-3 14-2 16,-3 16 2-16,7 8 0 15,-1 7-1-15,10 6 0 16,8-1 0-16,11-4-1 0,12-5 1 16,15-13-1-16,13-13-2 15,14-11 0-15,15-15-1 16,9-16-1-16,13-8-3 15,3-14-2-15,4 3-6 16,-13-20-18-16,10 9-3 16,-20-10 0-16,0 16 1 15</inkml:trace>
  <inkml:trace contextRef="#ctx0" brushRef="#br0" timeOffset="40362.0358">4391 3530 97 0,'-11'29'34'0,"-16"-4"1"16,7 20 1-16,-5-6-28 15,6 10-3-15,1-2-1 16,4-2-1-16,5-5-2 0,4-4 1 15,3-7-1-15,4-11 0 16,-2-18-1-16,14 3 1 16,-3-18-1-16,4-13 1 15,2-8 0-15,0-8 0 16,2-5-1-16,-3-4 2 15,0-6-2-15,-3 8 2 16,0 4-2-16,-2 5 1 16,-3 9-1-16,0 8 1 15,2 6-1-15,0 10 0 16,4 7-1-16,2 2 0 15,8 5-1-15,4-1 0 16,9 2-2-16,2-5-2 16,12 3-1-16,-5-11-2 0,13 6-3 15,-13-13-1-15,9 9 3 16,-17-10 3-16,0 5 5 15,-11 1 3-15,-12 1 3 16,-5 13 4-16,-10-5 2 16,-9 25 3-16,-12-8-2 15,7 20-4-15,-8 1-2 16,3 8-2-16,-3 5 0 15,7 2-1-15,1 0 0 16,4-4-2-16,8-7-1 16,3-10-2-16,10-5-4 15,0-26-10-15,18 5-15 16,-10-24-5-16,11-2 0 0,-11-20-1 15</inkml:trace>
  <inkml:trace contextRef="#ctx0" brushRef="#br0" timeOffset="40528.0524">4977 3142 107 0,'-22'-45'35'0,"11"26"3"16,-7-2-2-16,18 21-33 16,0 0-2-16,0 0-4 15,27 22-4-15,-5-20-15 16,22 20-13-16,-1-9 0 15,16 11-2-15,-2-9 0 16</inkml:trace>
  <inkml:trace contextRef="#ctx0" brushRef="#br0" timeOffset="40872.0868">5616 3297 115 0,'-15'22'39'0,"-19"-8"0"16,8 22-3-16,-12-9-33 15,1 9 1-15,-1 4-2 16,3 6 0-16,2 3 1 15,4 0-3-15,8-1 2 16,9-5-2-16,10-7 1 16,13-8-1-16,11-17 0 15,12-10 0-15,10-13 0 16,6-15 0-16,4-8-1 15,0-13 2-15,-3-5-1 16,-7-4 0-16,-12-3-2 0,-11 2 2 16,-12 7-2-16,-12 10 0 15,-10 12 0-15,-11 12-2 16,-5 17 0-16,-7 8-1 15,8 22-5-15,-6-11-10 16,23 23-13-16,-5-13-4 16,24 3 1-16,2-16-1 15</inkml:trace>
  <inkml:trace contextRef="#ctx0" brushRef="#br0" timeOffset="41380.1375">6241 3434 90 0,'0'0'38'0,"0"0"0"16,0 0 1-16,-23-3-21 16,11-2-13-16,-5-3 0 15,0 1-2-15,-8 0 0 16,-2 6 0-16,-12 6-1 15,-1 7 0-15,-7 8 0 16,1 11-1-16,-6 7 1 16,6 6-2-16,3 1 1 15,9 2-1-15,13-2 0 16,16-8 0-16,15-7 0 15,21-14 0-15,17-12 1 16,17-14-1-16,16-13 2 0,13-12-2 16,4-12 0-16,3-9 0 15,-5-10 0-15,-8-4 0 16,-9-7 0-16,-12-2 0 15,-17 2 0-15,-17 4 0 16,-13 10 0-16,-14 10 0 16,-13 20 0-16,-14 23 0 15,-9 24 0-15,-8 30 0 16,-6 24 0-16,-2 18 0 15,2 11 0-15,11 6 0 16,13-3-2-16,12-12-7 16,28-2-8-16,-2-38-6 15,39-1-4-15,-5-38-9 16,29-6-5-16,-3-21 1 0,16-6 1 15</inkml:trace>
  <inkml:trace contextRef="#ctx0" brushRef="#br0" timeOffset="42047.2043">7902 3105 106 0,'0'0'39'16,"0"0"0"-16,15-16-1 0,14-1-32 16,18-5-5-16,14-1-1 15,5 3 1-15,6 3-1 16,-5 4 1-16,-7 8 0 15,-11 9 0-15,-15 10 0 16,-15 8 1-16,-20 10 0 16,-17 12 0-16,-16 7 0 15,-11 10 1-15,-10 5-1 16,-5 6 0-16,0-2 0 15,5-6-1-15,11-5 2 16,11-7-3-16,19-10 0 16,17-12 0-16,22-11 0 15,15-14-2-15,18-8 0 16,11-9-1-16,10-3-3 0,1-11-2 15,10 8-12-15,-20-20-7 16,8 18-13-16,-23-10 1 16,0 14-1-16,-16-8 2 15</inkml:trace>
  <inkml:trace contextRef="#ctx0" brushRef="#br0" timeOffset="42705.27">10012 3156 101 0,'-30'2'39'16,"-14"0"0"-16,5 20-2 15,-7 3-34-15,1 11 0 16,-3 3-2-16,8 1 1 16,4 1-1-16,10-1 0 15,13-7 0-15,10-8-1 16,16-9 1-16,15-10-1 15,8-5 0-15,9-2 0 16,0-2 1-16,-2 0-1 16,-5 0 0-16,-5 6 1 15,-13 5-1-15,-10 8 0 0,-14 6 1 16,-7 6-1-16,-8 3 1 15,-9 3-2-15,1 1 1 16,-1-4-2-16,7-2-1 16,5-12-2-16,13-1-6 15,3-16-13-15,37-15-14 16,2-11-1-16,25-2 1 15,-1-13 1-15</inkml:trace>
  <inkml:trace contextRef="#ctx0" brushRef="#br0" timeOffset="43033.3029">10509 3241 106 0,'0'0'39'0,"-26"-2"0"16,2 26 0-16,-14 3-35 0,3 10 0 16,1 2-2-16,5 7 0 15,7 0 0-15,10 0-1 16,13-5 0-16,14-9 0 15,15-11-1-15,12-11 0 16,12-12 0-16,6-11 1 16,4-9-2-16,-1-12 2 15,-8-6-1-15,-8-3 0 16,-16-6-1-16,-15 3 1 15,-16 2-1-15,-16 7 0 16,-13 5 0-16,-9 7-2 16,-4 9 0-16,-3 2-3 15,11 20-9-15,-4-12-10 16,26 16-13-16,0-10 0 0,27 11-2 15,7-10 1-15</inkml:trace>
  <inkml:trace contextRef="#ctx0" brushRef="#br0" timeOffset="43436.3432">12011 3168 100 0,'0'0'38'15,"0"0"1"-15,5 18-2 16,-17 9-34-16,4 11-1 16,-3 8 0-16,-2 8-2 15,-3 6 1-15,1 1-2 16,-1-3 0-16,6-13-3 0,8-4-7 15,-2-27-23-15,23-10-4 16,-1-27 1-16,19-4-2 16</inkml:trace>
  <inkml:trace contextRef="#ctx0" brushRef="#br0" timeOffset="43592.3588">12108 2773 100 0,'-39'-17'38'16,"9"16"-3"-16,7 1-2 15,12-5-42-15,22 4-25 16,12-14-4-16,24 0 1 16,6-13-2-16</inkml:trace>
  <inkml:trace contextRef="#ctx0" brushRef="#br0" timeOffset="43817.3813">12700 2364 103 0,'-16'38'38'16,"-13"4"1"-16,6 22 0 15,-5 6-36-15,2 16 0 16,-1 7-1-16,5 7 0 16,0 3-1-16,5-5 0 15,0-1-3-15,3-14-3 16,6-1-5-16,-4-30-20 15,14 1-8-15,-8-27 0 16,15-7-1-16</inkml:trace>
  <inkml:trace contextRef="#ctx0" brushRef="#br0" timeOffset="43975.397">12382 3178 111 0,'-15'-18'39'0,"-7"-7"2"16,22 25-3-16,-5-23-32 15,27 10-4-15,19-4-3 16,13-7-3-16,31 10-15 15,6-25-18-15,32 7-4 16,-2-12 2-16,15 6-4 16</inkml:trace>
  <inkml:trace contextRef="#ctx0" brushRef="#br0" timeOffset="44560.4556">14075 2524 86 0,'19'-36'38'15,"-12"3"-1"-15,6 24 2 0,-13 9-33 16,-4 22-2-16,-5 15 0 15,-4 18 0-15,-4 14-1 16,-1 11 1-16,-5 7-2 16,2 7 2-16,-2-4-2 15,6-3 0-15,4-8 0 16,4-12-2-16,8-17 1 15,4-7 0-15,8-15-1 16,5-16 1-16,6-14-1 16,1-14 1-16,1-11 0 15,5-8-1-15,-1-7 1 16,-1-5 0-16,1 0-1 15,-3 3 1-15,-2 7-1 16,-3 10 0-16,-4 10 1 0,-1 9-1 16,-2 16 0-16,-3 12 1 15,-3 10-2-15,-2 12 1 16,1 6-1-16,-2 2-1 15,7 5-2-15,3-9-1 16,12-2-5-16,0-23-7 16,26 7-11-16,-7-34-10 15,22 2 0-15,-5-25-1 16,8-1 2-16</inkml:trace>
  <inkml:trace contextRef="#ctx0" brushRef="#br0" timeOffset="44936.4932">14900 3042 92 0,'-18'-28'39'0,"-2"19"2"16,-17-6-2-16,5 17-19 0,-9 4-16 15,0 8 0-15,0 8-1 16,3 9-1-16,-1 5 0 16,9 6-1-16,7 1 0 15,7 2 0-15,11-3-1 16,11-7 0-16,10-7 0 15,6-8 0-15,11-16 1 16,3-11-1-16,3-11 0 16,5-9 0-16,-2-7 1 15,-3-7-1-15,-2-1 0 16,-4-1 1-16,-5 6-1 15,-6 5 0-15,-4 9 0 16,-10 9 0-16,-8 14 0 0,0 0 0 16,-8 29 0-16,-5 3-1 15,-2 12-2-15,0 2 1 16,5 6-3-16,4-4-1 15,17 3-7-15,2-24-6 16,33 6-5-16,-3-34-8 16,27 4-6-16,-1-23 0 15,14-3 2-15</inkml:trace>
  <inkml:trace contextRef="#ctx0" brushRef="#br0" timeOffset="45259.5254">15593 2902 117 0,'-31'-12'40'0,"3"18"1"0,-16-2-2 15,6 13-36-15,2 8-1 16,7-5-2-16,10 9 1 16,11-5-1-16,13-2 0 15,12-1 0-15,12-2 0 16,8-3 0-16,6-4 0 15,0 2 0-15,-6-1 1 16,-3 1-1-16,-8 3 0 16,-12 6 0-16,-13 3 0 15,-13 2 1-15,-8 5-1 16,-9 2 1-16,-6 2-2 15,-4-2 0-15,2 1-2 16,-2-9-2-16,16 8-9 16,-9-25-9-16,26 14-9 15,6-24-8-15,0 0 0 0,27-12-1 16</inkml:trace>
  <inkml:trace contextRef="#ctx0" brushRef="#br0" timeOffset="45807.5803">16933 2738 100 0,'-18'-4'38'16,"18"4"1"-16,18-14-4 16,16 0-36-16,20-4 2 15,12 2-2-15,8-1 3 0,5 6-1 16,-1 2 0-16,-6 10 1 15,-13 6 0-15,-12 11 2 16,-13 8-1-16,-14 15 1 16,-18 5-1-16,-13 12 0 15,-11 6-1-15,-8 8 1 16,-8 5-1-16,-5 3-3 15,0 2 0-15,3-12-3 16,6 2-1-16,5-20-12 16,29 9-13-16,-1-27-9 15,27-4-1-15,4-24-3 16,21-4 2-16</inkml:trace>
  <inkml:trace contextRef="#ctx0" brushRef="#br0" timeOffset="46349.6345">18268 3224 93 0,'0'0'37'0,"21"15"1"16,-4-19-1-16,14-1-36 15,11-4 0-15,7-5 0 16,2-2 1-16,1-6 0 15,-4-2-1-15,-2-4 1 16,-9-1 0-16,-8-1 0 16,-17 0 0-16,-7 4 0 15,-12-1 0-15,-10 8 0 16,-11 5 0-16,-7 9-1 15,-8 7 1-15,-4 10-1 16,-4 10 0-16,3 7 0 16,4 3-1-16,8 9 1 15,11 1-1-15,11 4 0 0,17-3 0 16,12-3 0-16,18-2-2 15,10-9 0-15,12 1-2 16,4-16-5-16,19 4-11 16,-14-27-12-16,18 7-6 15,-12-21-1-15,5 0-1 16</inkml:trace>
  <inkml:trace contextRef="#ctx0" brushRef="#br0" timeOffset="46679.6674">19393 2420 71 0,'-9'-23'36'0,"9"23"1"16,-22-10 0-16,18 31-30 16,-19 8-1-16,5 20 2 15,-7 8-3-15,2 19 1 16,-5 6-2-16,2 8-1 15,0 0 0-15,1 1-1 16,7-6-1-16,-1-5-3 16,10-8-2-16,3-19-5 15,18 4-12-15,-8-33-16 16,25-3 0-16,-2-27-3 15,15-3 3-15</inkml:trace>
  <inkml:trace contextRef="#ctx0" brushRef="#br0" timeOffset="47055.705">19368 2987 105 0,'0'0'37'0,"0"0"2"16,14 27-4-16,7-23-34 15,15 0 0-15,4-2 0 16,11-6 1-16,4-2-1 15,2-5 0-15,-1-5 0 16,-5 0 0-16,-7-3 0 0,-8-1-1 16,-11-5 1-16,-9 3 0 15,-12 0 0-15,-8 4 0 16,-12 4 1-16,-9 8 0 15,-12 6-1-15,-4 11 1 16,-8 8-1-16,-3 8 0 16,0 8 1-16,2 6-2 15,9 1 1-15,10-2-2 16,15-2 0-16,15-6 0 15,20-3-2-15,20-13-1 16,21-6-3-16,9-13-3 16,30 6-10-16,-11-27-12 15,26 9-5-15,-10-18 0 16,6 6 0-16</inkml:trace>
  <inkml:trace contextRef="#ctx0" brushRef="#br0" timeOffset="47250.7245">20384 2845 107 0,'-54'3'39'16,"4"21"2"-16,-9-6-2 15,21 15-33-15,-3 0-4 16,11 1 0-16,14-4-2 16,16 0 0-16,21-3-1 15,19-12-1-15,23-3-3 16,11-12-3-16,22 5-10 15,-5-32-13-15,18 8-7 16,-13-24 1-16,6 2-3 16</inkml:trace>
  <inkml:trace contextRef="#ctx0" brushRef="#br0" timeOffset="47443.7438">21063 2362 106 0,'-36'47'40'15,"-14"4"1"-15,11 24-1 16,3 1-37-16,-5 7-1 15,7 3-2-15,6-4 1 16,5-2-3-16,3-10-1 16,15 5-11-16,-10-28-18 15,22 5-7-15,-10-22 0 16,12-3-1-16</inkml:trace>
  <inkml:trace contextRef="#ctx0" brushRef="#br0" timeOffset="48535.8531">20638 2891 94 0,'-11'-14'39'16,"26"14"-1"-16,6-13 0 15,20 5-29-15,6-4-8 16,10 0 1-16,5 3 0 15,2 5 0-15,-6 1 0 16,-6 8 0-16,-13 7 0 16,-9 9-1-16,-16 3 0 15,-12 6 0-15,-9 4 0 0,-8 0 0 16,-5 7 0-16,-4-6-1 15,1 1 0-15,-2-2 0 16,8-7 0-16,4-3 0 16,5-7 0-16,8-17-1 15,3 11 1-15,9-20-1 16,10-6 1-16,4-10 0 15,6-7 0-15,3-4-1 16,2-4 1-16,0-1 0 16,-4-4 1-16,-4 6-1 15,-4 3 0-15,-5 8 1 16,-4 3-1-16,-1 8 0 15,-1 5 1-15,1 5-1 16,5 6 0-16,-1 7 0 0,4-3 1 16,4 5-1-16,2-2 0 15,0 3 1-15,-2-3-1 16,-3 2 0-16,-5-3 0 15,-4-2 1-15,-4 4-1 16,-11-7 0-16,-3 13 0 16,-8-6 0-16,-7 6-1 15,-5 4 1-15,-5 7 0 16,-3-2 0-16,-1 8 0 15,4 1 0-15,4 5 0 16,8 3 0-16,9-5 0 16,7 0-1-16,12-5 1 15,8-9-1-15,9-11 1 16,4-9-1-16,0-10 1 15,2-12 0-15,-2-6 0 0,-4-8 0 16,-5-5 0-16,-9-1 0 16,-4-3 0-16,-5 8 1 15,-6-2-1-15,-2 8 1 16,-3 4-1-16,2 7 1 15,1 7-1-15,2 13 1 16,0 0-1-16,18 11 1 16,-2 2-1-16,5 2 0 15,3 2 1-15,4 0-1 16,-3 2 1-16,1-4 0 15,-5 1-1-15,-4 4 1 16,-6 0 0-16,-8 6-1 16,-6 0 1-16,-6 4-1 15,-5-1 1-15,-5 1-1 0,3-2 0 16,-1-3 0-16,4-4 0 15,4-7-1-15,9-14 1 16,0 0 1-16,29-13-1 16,-2-9 0-16,8-6 1 15,7-3-1-15,5-6 1 16,1 2-1-16,-1 3 1 15,-7 6-1-15,-10 6 1 16,-9 11 0-16,-11 10-1 16,-11 12 2-16,-8 10-2 15,-6 5-2-15,-2 5 0 16,0 4 0-16,9 2-2 15,6-8-2-15,21 7-8 16,0-27-5-16,33 12-3 0,-9-30-4 16,30 12-5-16,-10-26-6 15,14 4 1-15,-11-19 3 16</inkml:trace>
  <inkml:trace contextRef="#ctx0" brushRef="#br0" timeOffset="48820.8816">22621 2877 122 0,'-43'-16'38'0,"6"22"1"16,-15-5 0-16,13 10-36 15,2 8-2-15,12-1 0 16,11 5-1-16,17-4 0 16,19-1 1-16,11 1-1 15,10-4 0-15,5 2 0 0,-2-4 1 16,0 2 0-1,-9 1 0-15,-11 0-1 0,-17 4 1 16,-9 3 0-16,-14 4 0 16,-9 2-1-16,-6 3-1 15,-6-2-1-15,3 5-5 16,-8-13-9-16,23 14-7 15,-14-29-6-15,26 9-11 16,-5-20 0-16,10 4-1 16,16-18 1-16</inkml:trace>
  <inkml:trace contextRef="#ctx0" brushRef="#br0" timeOffset="49262.9258">23678 3071 103 0,'-2'-23'39'16,"6"8"1"-16,-16-6-1 15,12 21-32-15,-16-10-2 16,-3 20-1-16,-4 6-2 15,-1 12 0-15,-3 6-1 16,1 8 0-16,4 3-2 16,3 1-1-16,12 2-4 15,3-16-8-15,23 8-14 16,-5-26-11-16,19 0 1 15,-4-24-2-15,12-1 2 16</inkml:trace>
  <inkml:trace contextRef="#ctx0" brushRef="#br0" timeOffset="49745.9741">23627 2690 117 0,'-16'-25'38'16,"0"3"1"-16,16 22-3 15,0 0-37-15,28 6 1 16,2 9-2-16,4 1 1 15,7 8 0-15,2 7 1 16,4 6-1-16,-4 4 1 16,-6 0 0-16,-11 3 0 15,-5-1 1-15,-9-1 1 16,-12-1 0-16,-5-7 1 15,-9-2-1-15,-2 2 2 16,-3-8-1-16,3 2 0 0,0-5-1 16,6-2 0-16,4-5 0 15,6-2-1-15,0-14 0 16,19 4-1-16,3-14 1 15,5-8-1-15,7-4 2 16,6-8-2-16,3-6 0 16,5-4 0-16,0 2 0 15,-3 0 0-15,-4 9 0 16,-4 5 0-16,-8 7 0 15,-7 13 0-15,-10 12 0 16,-8 14 0-16,-8 10 0 16,-6 11 0-16,0 6 0 15,3 0-7-15,9 8-10 16,-6-21-5-16,27 11-4 15,-9-30-9-15,23 2-6 0,-1-20-2 16,13-1 3-16</inkml:trace>
  <inkml:trace contextRef="#ctx0" brushRef="#br0" timeOffset="50566.0561">1099 4831 95 0,'6'-17'39'0,"-13"-1"0"16,7 18-1-16,0 0-34 16,-14 20 0-16,5 10-3 0,1 16 1 15,-2 14-1-15,-2 15-1 16,-1 12 0-16,-1 11 0 15,-1 9-1-15,-4-5 0 16,7 2 0-16,-3-14-3 16,6-6-5-16,-3-32-20 15,15-6-7-15,-1-32-1 16,14-13-1-16</inkml:trace>
  <inkml:trace contextRef="#ctx0" brushRef="#br0" timeOffset="50786.0781">808 5397 109 0,'-28'2'37'16,"17"13"2"-16,11-15-9 16,0 0-26-16,31 6-1 15,17-20-1-15,21-11-3 16,12-15 1-16,12-8-4 15,8-14 0-15,10-6-4 16,-5-18-3-16,13 11-21 16,-30-9-3-16,-3 10 0 15,-24-3 0-15</inkml:trace>
  <inkml:trace contextRef="#ctx0" brushRef="#br0" timeOffset="51169.1164">1848 4483 98 0,'-23'12'35'0,"-14"4"2"15,13 22-1-15,-20 5-26 0,15 14-4 16,0 8-2-16,5 9-1 15,-1 3 0-15,6 8-1 16,-3 2 0-16,5 1 0 16,-1-8 0-16,3-2-2 15,2-12 2-15,5-7-2 16,6-14 0-16,2-10 0 15,5-17 1-15,6-17-1 16,11-11 0-16,2-13 0 16,6-8 0-16,2-6 0 15,0 0 1-15,2-1 0 16,-8 8-1-16,-1 7 1 15,-7 15-1-15,-4 11 1 0,-8 18-1 16,-2 10 0-16,-5 11-1 16,-1 5 0-16,3 7-1 15,4 0 0-15,8-2-3 16,4-16-3-16,20-1-8 15,-7-33-6-15,28 5-6 16,-7-32-7-16,17-2-2 16,-7-19-1-16,5 1 2 15</inkml:trace>
  <inkml:trace contextRef="#ctx0" brushRef="#br0" timeOffset="51530.1525">2246 5256 106 0,'-25'29'39'0,"-2"-5"2"0,16 8-3 16,2-11-30-16,18-2-6 15,14-12-1-15,17-7 0 16,11-9 0-16,10-9 0 16,10-5 0-16,-4-7-1 15,-3 0 1-15,-6-1 0 16,-14 2 0-16,-14 4-1 15,-20 4 1-15,-18 7-1 16,-15 7 1-16,-15 8-1 16,-10 8 1-16,-10 13 0 15,-5 7-1-15,1 9 1 16,4 6 0-16,11 5 0 15,10-1-1-15,12 0 0 16,16-6 0-16,17-7-1 16,19-7-2-16,19-13-2 0,26 0-8 15,1-29-8-15,35 13-5 16,-3-26-10-16,27-1-5 15,1-14 0-15,17 0 1 16</inkml:trace>
  <inkml:trace contextRef="#ctx0" brushRef="#br0" timeOffset="58145.814">4238 5138 77 0,'6'-11'34'0,"-6"11"2"16,8-16-1-16,-8 16-30 15,0 0-3-15,0 0 0 16,-23 8 3-16,4 11-2 15,-4 7 3-15,-2 11-4 16,-5 7 2-16,3 5-2 16,0 1 2-16,9 2-3 15,9-6 0-15,12-5-1 16,11-10 0-16,13-12 0 15,12-16 0-15,5-12 0 16,7-14 0-16,-2-9 0 0,-3-11 0 16,-9-4 1-16,-9-3-1 15,-11 1 0-15,-12 5-1 16,-12 2 1-16,-8 11-2 15,-7 7 1-15,1 9-2 16,-6 7 0-16,9 9-1 16,-1 0-5-16,22 15-17 15,-3-16-11-15,18 26 1 16,5-17-1-16,16 2 2 15</inkml:trace>
  <inkml:trace contextRef="#ctx0" brushRef="#br0" timeOffset="58530.8525">4843 5128 90 0,'-16'-6'37'16,"-5"4"1"-16,2 14 0 16,-13-1-34-16,6 13 1 15,-3 5-1-15,4 10-1 16,3 0 0-16,7 6-1 15,1-2-1-15,11-3 1 16,8-6-1-16,10-9 0 16,11-13-1-16,11-13 1 15,8-13 0-15,6-10-1 16,4-10 1-16,-2-5-1 15,-1-5 1-15,-5-2-1 16,-5 2-1-16,-8 6 1 16,-11 10 0-16,-7 8 0 0,-16 20 1 15,0 0-1-15,0 0 0 16,-4 35 0-16,-9 0 1 15,3 3-2-15,4 4 1 16,4-2-4-16,12-2 0 16,5-16-3-16,22-2-9 15,1-32-21-15,30-2 0 16,1-24 0-16,15-1-2 15</inkml:trace>
  <inkml:trace contextRef="#ctx0" brushRef="#br0" timeOffset="58718.8713">5789 4661 89 0,'-25'-3'37'0,"2"29"-1"16,-11 14 1-16,6 22-31 16,-6 9-2-16,1 11-3 15,5 4 0-15,4-1-2 16,10-5-1-16,5-13-6 15,19-3-27-15,-6-23-1 16,12-5-2-16,-6-21 0 16</inkml:trace>
  <inkml:trace contextRef="#ctx0" brushRef="#br0" timeOffset="58908.8903">5471 5106 101 0,'-29'-16'37'0,"11"14"3"0,6-2-3 16,12 4-35-16,24 5 0 15,13-5-2-15,16-2-3 16,15-8-1-16,12 9-7 16,1-16-26-16,16 10 1 15,-12-8-2-15,0 8 0 16</inkml:trace>
  <inkml:trace contextRef="#ctx0" brushRef="#br0" timeOffset="59523.9518">5981 5180 101 0,'-25'28'38'0,"3"-12"1"16,21 3-3-16,14-11-34 0,8-3-1 16,9-6-1-16,10-6 0 15,7-2 0-15,1-6 0 16,3-6-1-16,-6-2 3 15,-8-2-3-15,-8-3 1 16,-13 1-1-16,-12 1 2 16,-12 5-2-16,-10 5 2 15,-9 7-1-15,-8 10 0 16,2 7 1-16,-5 9-1 15,6 7 2-15,4 8-2 16,9 1 1-16,8 3 0 16,12-5 0-16,17-6 0 15,12-6 0-15,11-8-1 16,16-8 1-16,5-10 0 0,5-4 0 15,5-5 0-15,-5-2 0 16,-6-2-1-16,-9 5 1 16,-12 2-1-16,-9 8 1 15,-11 8-1-15,-13 11-1 16,-13 7 1-16,-7 10-1 15,-3 6 1-15,0 4-1 16,-4 4 1-16,4 0-1 16,-2-4 2-16,8-10-1 15,5-9 1-15,5-12 0 16,0-10 0-16,13-18 0 15,2-7 1-15,1-12 0 16,4-5-1-16,1-7 1 16,0-4-1-16,2 4 0 0,1 1 0 15,-3 6-1-15,-1 6 0 16,2 7-3-16,0 3-1 15,8 13-5-15,-6-8-7 16,24 25-10-16,-15-11-14 16,24 14 1-16,-7-10-2 15,23 15 2-15</inkml:trace>
  <inkml:trace contextRef="#ctx0" brushRef="#br0" timeOffset="60700.0693">7997 4414 63 0,'-22'12'35'0,"-15"11"0"16,-3 28 0-16,-19 15-24 15,6 24-2-15,-10 5-1 16,7 16-2-16,3-1-1 16,12 1-2-16,14-11-1 15,15-17-5-15,26-11-3 0,8-29-24 16,37-10-8-16,7-21 0 15,22-11-1-15</inkml:trace>
  <inkml:trace contextRef="#ctx0" brushRef="#br0" timeOffset="61251.1245">8302 5077 73 0,'-1'-27'35'16,"4"9"1"-16,-7-4 0 15,4 22-29-15,0-23-4 16,0 23 0-16,0 0 0 16,-5 20-1-16,2 4 2 15,0 11-2-15,-1 7 1 0,0 11-1 16,2 2 1-16,-1 1-2 15,5-2 2-15,0-2-1 16,5-10-1-16,4-9 0 16,3-13 0-16,7-13 1 15,1-16-1-15,10-12 0 16,2-15-1-16,5-7 1 15,0-11-2-15,-3-6 2 16,2 1-3-16,-6-2 1 16,0 7-3-16,-11 4 1 15,-2 18-4-15,-9 3-1 16,6 26-9-16,-16 3-20 15,14 5 2-15,-14-5-1 16,19 31 1-16</inkml:trace>
  <inkml:trace contextRef="#ctx0" brushRef="#br0" timeOffset="61680.1673">9054 5032 94 0,'-41'-1'37'15,"5"10"-1"-15,-7-3 2 16,3 15-34-16,-1 4 2 16,9 9-3-16,2 3 1 15,8 4-2-15,6 1 1 16,10-2-2-16,6-5-1 0,13-7 1 15,3-8-1-15,9-10 0 16,5-12 1-16,7-12-1 16,-1-11 0-16,6-6 0 15,-4-10-1-15,-1-2 3 16,-2-2-3-16,-6-1 2 15,-7 7-2-15,-6 7 1 16,-5 9-1-16,-9 12 1 16,-2 11 1-16,-10 5-3 15,-3 14 3-15,0 8-1 16,3 6 0-16,0 1-2 15,7 3 1-15,6-6-4 16,14-1-2-16,-1-24-13 16,28 0-18-16,-2-23 1 15,18-2-2-15,-3-22 3 0</inkml:trace>
  <inkml:trace contextRef="#ctx0" brushRef="#br0" timeOffset="61875.1869">9720 4402 101 0,'-18'-11'38'15,"3"33"0"-15,-12 12-1 16,-2 26-33-16,-1 10-1 16,3 12-3-16,0 7 0 15,8-1-1-15,8 2-1 16,3-14-7-16,22 9-21 15,-7-28-8-15,15 0 1 0,-2-22-3 16</inkml:trace>
  <inkml:trace contextRef="#ctx0" brushRef="#br0" timeOffset="62896.289">9906 5107 93 0,'-16'12'37'0,"16"-12"-2"16,9 2-4-16,11-1-27 15,3-6-2-15,11 0 3 16,1-4-4-16,5-4 3 15,-2-5-4-15,3-1 1 16,-4-5-1-16,-6 1 1 16,-5-3 0-16,-8 2-1 15,-10-1 1-15,-5 4-1 16,-14 5 2-16,-10 7-1 15,-14 5 1-15,-8 11 0 16,-8 9 0-16,-5 12 0 16,2 4 1-16,2 10-2 15,8 2 2-15,10 2-3 16,12-4 2-16,17-2-2 15,15-7 0-15,16-8-2 0,11-7 0 16,12-12-2-16,11-6-2 16,-1-18-2-16,17 8-8 15,-16-27-12-15,16 9-10 16,-21-14 3-16,6 7-3 15,-22-11 27-15,2 10 5 16,-11 5 8-16,-16-4 7 16,5 20 16-16,-23-4 10 15,4 19-1-15,-17-3 2 16,10 24-22-16,-18-1-6 15,3 11-3-15,-1 5 0 16,0 3-2-16,-1 2 2 16,5 0-4-16,2-5 3 15,8-4-3-15,2-9 1 0,7-8-1 16,0-15 0-16,17 1 0 15,3-15-1-15,1-7 0 16,5-9-1-16,3-1 2 16,4-6-2-16,-2-1 1 15,-1 3-1-15,-5 5 2 16,-3 5-3-16,-4 9 2 15,-4 9 0-15,-14 7 0 16,15 15-1-16,-19 6 0 16,3 9 0-16,1 2-3 15,5 8 1-15,1-8-3 16,12 7-2-16,-3-22-12 15,28 11-13-15,-6-19-3 16,16-1-2-16,-2-16 2 0</inkml:trace>
  <inkml:trace contextRef="#ctx0" brushRef="#br0" timeOffset="63129.3123">11184 4949 87 0,'-27'-23'38'16,"3"17"0"-16,-15-2 2 15,3 18-27-15,-9 2-8 16,4 15 0-16,-2 2-1 15,5 8-2-15,9-1 1 16,7 1-2-16,12-1 1 16,12-6-2-16,14-7 0 15,8-10-4-15,20-5-1 16,3-18-7-16,19 10-12 15,-14-24-14-15,16 5-2 0,-16-16 1 16,6 6-1-16</inkml:trace>
  <inkml:trace contextRef="#ctx0" brushRef="#br0" timeOffset="63455.3449">11250 5027 93 0,'-23'19'39'0,"17"7"0"15,2-14-1-15,19 0-35 16,5-8 0-16,13-6-1 15,7-8 0-15,8-4-1 16,2-9-1-16,0-1 1 0,-6-5-2 16,-6 2 3-16,-12 0-1 15,-9 2-1-15,-13 7 1 16,-13 6 0-16,-14 9 1 15,-11 10-1-15,-10 10 0 16,-4 11 1-16,-2 6 0 16,1 6-1-16,7 2 1 15,10 2-2-15,13-1 0 16,12-11-4-16,25 3-6 15,-2-31-15-15,30 8-15 16,-4-24 1-16,17 2-4 16,0-18 4-16</inkml:trace>
  <inkml:trace contextRef="#ctx0" brushRef="#br0" timeOffset="64273.4267">11898 4316 60 0,'17'-16'36'0,"2"22"-1"0,-2 1 0 16,14 20-22-16,-3 5-6 16,6 15-3-16,-1 9 0 15,0 17-2-15,-8 9 0 16,-9 9-1-16,-13 5 1 15,-14 4-1-15,-13 1 1 16,-14-5-2-16,-12-4 1 16,-3-13-3-16,4-5-9 15,-4-27-25-15,21-12-1 16,6-27 0-16,20-18-2 15</inkml:trace>
  <inkml:trace contextRef="#ctx0" brushRef="#br0" timeOffset="65542.5536">13066 4425 64 0,'11'-18'33'0,"-8"8"1"16,-3 10 0-16,-7 21-29 15,3 12-1-15,-7 9 0 16,2 21 1-16,-5 10-3 16,0 16 2-16,-4 6-2 15,3 7-1-15,1-1-1 16,5-11-5-16,17-2-24 15,-1-25-5-15,17-12 0 0,7-28-2 16</inkml:trace>
  <inkml:trace contextRef="#ctx0" brushRef="#br0" timeOffset="65976.597">13547 4836 83 0,'-29'5'38'15,"-8"-5"-1"-15,8 13 2 16,-11 6-35-16,4 8 0 16,-2 4 1-16,5 10-2 15,0 3 1-15,2 6-2 0,5-3 0 16,7-2 0-16,8-9 0 15,13-9 0-15,8-16-1 16,17-13 0-16,8-16-2 16,8-11 3-16,5-8-2 15,7-7 1-15,-4-5-2 16,-4 1 2-16,-5 5-2 15,-12 6 1-15,-7 11 0 16,-9 8 0-16,-14 18 0 16,0 0 0-16,-14 16 0 15,-1 9-1-15,0 6 2 16,0 2-2-16,6 6 0 15,2-4-3-15,15 1-1 16,5-13-4-16,24 6-9 16,-7-24-19-16,22 3-1 0,-6-17 0 15,10-2 1-15</inkml:trace>
  <inkml:trace contextRef="#ctx0" brushRef="#br0" timeOffset="66427.6421">13960 4871 75 0,'-21'-22'37'0,"3"16"0"16,-8-1 0-16,6 20-23 15,-5-3-9-15,5 13 0 16,3-1-2-16,7 9 0 16,6-2-1-16,9-1-1 15,7-4 1-15,10-7 0 16,6-7 0-16,7-13-1 15,5-8 0-15,4-10-1 0,0-10 1 16,-1-5 0-16,-4-6-1 16,-2-3-1-16,-6 1 1 15,-6 3 1-15,-9 9-1 16,-2 8 0-16,-9 14 0 15,-5 10 0-15,-8 33 0 16,-3 8 0-16,-4 23 1 16,-6 14-1-16,-4 17 1 15,-3 10-1-15,-6 6 2 16,1 0-2-16,-5-5 1 15,-1-6 1-15,0-10-2 16,4-15 2-16,5-18-2 16,4-16 0-16,5-16 0 0,4-19 0 15,11-19-2-15,3-16-3 16,12-12 0-16,3-23-5 15,16 4-11-15,-11-30-17 16,21 4 1-16,-5-9-4 16,10 8 3-16</inkml:trace>
  <inkml:trace contextRef="#ctx0" brushRef="#br0" timeOffset="67088.7081">14426 4920 98 0,'0'0'38'16,"4"14"2"0,8-19-4-16,16 1-33 0,12-5-1 15,11-4 0-15,6-6 0 16,7-3-1-16,-1-6-1 15,-5-1 1-15,-5-1-1 16,-9-2 0-16,-10 2 1 16,-14 2-1-16,-15 4 1 15,-9 6-1-15,-15 7 0 16,-7 8 1-16,-10 7-1 15,-7 16 1-15,-1 8 0 16,0 7 0-16,3 9 0 16,9 0 0-16,12 2 0 15,11-2 0-15,13-7-1 0,18-9 1 16,12-12-1-16,12-11 1 15,9-10-1-15,6-9 1 16,1-7-1-16,-2-5 1 16,-6-1 0-16,-6-2-1 15,-10 4 1-15,-6 4-1 16,-12 6 1-16,-8 8-1 15,-12 7 0-15,-5 15 0 16,-7 11 0-16,-5 6 0 16,-1 8 1-16,-6 5-2 15,0 5 2-15,4-2-1 16,8-6 1-16,1-8-1 15,5-8 1-15,5-13-1 16,1-13 1-16,20-10 0 16,-5-12-2-16,5-8 2 0,3-9-1 15,2-5 1-15,3-5-2 16,5-1 2-16,-4-2-1 15,3 8 0-15,0 3 0 16,-3 4-2-16,3 10-1 16,-5 4-3-16,13 20-10 15,-16-11-7-15,24 24-9 16,-12-14-8-16,17 14 1 15,1-12-2-15</inkml:trace>
  <inkml:trace contextRef="#ctx0" brushRef="#br0" timeOffset="67584.7577">16411 4173 97 0,'-48'28'38'16,"2"26"1"-16,-11 7-2 16,10 20-33-16,-7 11-1 15,9 11 0-15,12 2-1 16,11-1-3-16,19-8 0 15,11-17-6-15,33-3-24 16,1-30-8-16,18-6 1 16,-1-23-2-16</inkml:trace>
  <inkml:trace contextRef="#ctx0" brushRef="#br0" timeOffset="68331.8324">16532 4837 81 0,'-5'11'39'0,"15"6"-1"16,2-11 0-16,15 4-24 15,2-10-13-15,10-3 1 0,2-8 0 16,3-4-1-16,-2-8 0 15,-3-2 0-15,-5-4 1 16,-8-1-1-16,-11 1 0 16,-7 4 0-16,-12 1 0 15,-7 6 1-15,-13 9-1 16,-4 5 0-16,-11 13 0 15,-4 10 0-15,-4 9 0 16,-1 8 0-16,7 7 0 16,5 3 0-16,9-2-1 15,12 0 1-15,17-9-1 16,15-8 0-16,15-12 0 15,11-10 1-15,10-9-1 16,6-9 0-16,3-9 1 16,-1-3-1-16,-6-5 0 0,-6-1 0 15,-9 3 0-15,-10 4 0 16,-7 2 1-16,-8 8-1 15,-15 14 0-15,0 0 0 16,0 0 0-16,-9 25 1 16,-6 3-1-16,-4 4 0 15,0 6 0-15,0 0 0 16,3 2 1-16,3-6-2 15,8-8 1-15,10-10 0 16,9-12-1-16,8-9 1 16,5-13 0-16,6-7 1 15,4-8-2-15,4-11 1 16,-3-1 1-16,-1-1 0 15,-4 1-1-15,-4 7 0 0,-6 5 1 16,-5 11-1-16,-7 12 0 16,-11 10 0-16,8 22 0 15,-16 6-1-15,-3 8 0 16,1 7 0-16,1 6-2 15,-2-4-1-15,9 1-2 16,-3-17-8-16,26 7-7 16,-11-28-8-16,26 5-9 15,-4-22 1-15,15 0-3 16,-6-15 3-16</inkml:trace>
  <inkml:trace contextRef="#ctx0" brushRef="#br0" timeOffset="69470.9463">17574 4799 96 0,'-11'22'38'16,"-2"-9"1"-16,13 7-2 16,3-10-35-16,12-2 0 15,5-4 0-15,9-7-1 16,3-4 1-16,5-4-1 15,0-7 0-15,-2-2-1 16,-5-6 1-16,-4 1 0 16,-6-3-1-16,-7 1 1 15,-7-1-1-15,-7 4 0 16,-7 3 1-16,-8 6-1 15,-5 8 0-15,-7 9 0 0,-7 9 0 16,-2 12 1-16,-2 10-1 16,2 6 1-16,3 5-1 15,13 2 1-15,8-4-1 16,13-4 1-16,19-9-1 15,15-12 0-15,12-11 0 16,11-8 0-16,6-13 0 16,7-7-1-16,1-8 2 15,-1-1-1-15,-8-4 0 16,-9 4 0-16,-10 1 0 15,-11 7 1-15,-12 9-1 16,-20 14 1-16,0 0-1 16,-18 24 0-16,-7 5 1 15,-4 7-1-15,-1 4-1 0,-1 6 1 16,4-2-1-16,5-2 1 15,8-9 1-15,5-8-1 16,12-10-1-16,-3-15 3 16,25-7-2-16,-5-12 0 15,8-12 0-15,5-6 0 16,0-11-1-16,0-3 2 15,-1-2-1-15,-1 2-1 16,-4 5 1-16,-6 8 0 16,-4 7 0-16,-2 10 0 15,-2 13 1-15,-4 8-1 16,4 9 0-16,-2 7 0 15,4 4 0-15,2 3 0 16,4-1 0-16,8-3 0 16,7-4 0-16,2-4 0 0,3-8 0 15,-2-5 1-15,-3-9-1 16,-4-4 0-16,-6-1 1 15,-11-3-1-15,-11-1 1 16,-8 0-1-16,-10 5 0 16,-7 4 1-16,-9 9-1 15,-4 7 0-15,-4 9 0 16,2 10 1-16,0 12-1 15,4 5 0-15,3 5 0 16,9 2 0-16,11-3 0 16,7-5 0-16,12-8 0 15,9-8 0-15,8-13 0 16,7-11 0-16,5-11 1 15,4-8-1-15,0-7 0 0,-2-9 1 16,-1-2-1-16,-7-2 0 16,-4 1 0-16,-6 7 0 15,-5 4 0-15,-6 10 0 16,-12 17 0-16,0 0 0 15,2 21-1-15,-16 12 1 16,-4 16 0-16,-5 11 0 16,-3 12 1-16,-8 9-1 15,3 7 1-15,-1 3-1 16,-2-1 0-16,2-4 0 15,0-5 0-15,2-5-1 16,-1-8 1-16,1-11 2 16,-1-12-3-16,-2-13 2 15,3-8-2-15,0-11 0 16,4-12-3-16,0-20-5 0,14 1-9 15,-9-28-6-15,25 2-2 16,-10-31-9-16,25-2-5 16,-2-12-1-16,14 5 3 15</inkml:trace>
  <inkml:trace contextRef="#ctx0" brushRef="#br0" timeOffset="70235.0227">19189 4720 72 0,'14'-12'38'16,"-10"-8"-1"-16,5 10 1 15,-12-5-30-15,3 15-3 0,0 0 0 16,-14 1-1-16,-2 17 0 16,-3 8 1-16,-6 8-2 15,3 5 0-15,-2 1-1 16,5 2 0-16,4-2 0 15,7-5 1-15,8-8-2 16,10-8 0-16,9-10 0 16,6-8-1-16,10-10 1 15,3-7-1-15,5-9 1 16,1-8-2-16,-1-4 2 15,-1-3-2-15,-3-2 2 16,-4 3-1-16,-9 6 1 16,-4 5-1-16,-6 9 0 0,-5 7 0 15,-11 12 0-15,9 27 0 16,-11 8 0-16,-4 19 0 15,-3 17 1-15,-5 13-1 16,-2 15 1-16,-6 6-1 16,-4 5 1-16,-7-1-1 15,-3-4 1-15,-5-10 1 16,-5-8-1-16,-1-14 1 15,-7-14 0-15,1-14-1 16,-4-15 0-16,6-18 0 16,3-12-2-16,1-15-1 15,9-15-2-15,8-18-3 16,16-4-8-16,-1-31-6 15,32 13-5-15,-7-22-4 0,28 14-4 16,-2-6-8-16,16 15 3 16</inkml:trace>
  <inkml:trace contextRef="#ctx0" brushRef="#br0" timeOffset="70657.065">20450 4319 77 0,'11'-19'40'0,"0"17"-2"16,-11 2 2-16,0 0-25 16,-22 25-12-16,6 4-1 15,-7 12 0-15,0 13-1 16,-5 9 0-16,1 10-1 15,1 5 0-15,2 0-2 16,6 1 0-16,7-15-2 16,13 1-5-16,-4-27-19 0,24-3-10 15,-1-23 0-15,17-5-1 16</inkml:trace>
  <inkml:trace contextRef="#ctx0" brushRef="#br0" timeOffset="71054.1047">20473 4781 97 0,'-9'17'39'0,"9"-17"1"16,4 28-2-16,14-20-36 15,11-2-1-15,9-5 1 16,14-2-1-16,-1-7 1 0,3-3-1 15,-3-4 0-15,-7-3 0 16,-11-2 0-16,-6 0 0 16,-11-4 0-16,-14 4 0 15,-9 0 0-15,-8 3 0 16,-8 3-1-16,-6 2 1 15,-3 8-1-15,-3 8 1 16,-2 9-1-16,0 10 1 16,2 7-1-16,6 5 0 15,6 4 0-15,6 6 0 16,12-1-1-16,9-4 0 15,14-5-1-15,10-11-1 16,15-3-4-16,3-20-7 16,21 9-10-16,-13-26-9 0,14 7-4 15,-10-17-3-15,6 6 4 16</inkml:trace>
  <inkml:trace contextRef="#ctx0" brushRef="#br0" timeOffset="71333.1326">21172 4756 98 0,'-13'-22'37'15,"13"22"3"-15,-20-23-4 16,20 23-31-16,-20 5-1 15,13 12-1-15,0 7-2 16,0 7 0-16,1 7 0 16,0 2 0-16,3 4-1 15,2-5 1-15,2-4-1 16,3-5 1-16,4-11 0 15,7-9 1-15,4-10-2 0,4-11 1 16,6-8-1-16,0-7 0 16,1-5 0-16,1-5-1 15,0-4-1-15,-7-1-3 16,1 6-1-16,-8-9-7 15,6 27-10-15,-21-15-10 16,11 21-6-16,-12-3 0 16,-1 14 1-16</inkml:trace>
  <inkml:trace contextRef="#ctx0" brushRef="#br0" timeOffset="71724.1717">21548 4867 99 0,'0'0'38'15,"13"2"1"-15,-1-15-3 16,10 4-33-16,3-5 0 16,8 1-1-16,0-3 0 15,-2 2 0-15,-2-2 0 16,-5 6 0-16,-10 0 0 15,-14 10-1-15,0 0 1 16,-18-9 0-16,-5 15-1 16,-5 2 1-16,-7 4-1 15,-2 6 0-15,-2 3-1 16,2 3 1-16,4 4-1 15,6 4 0-15,6-3-1 16,10 0 2-16,11-3-2 16,11-5 1-16,12-5-1 0,14-13 0 15,12-5-2-15,10-15-2 16,17-2-8-16,-6-24-8 15,19 11-4-15,-20-23-10 16,13 7-3-16,-19-10-2 16,3 5 3-16</inkml:trace>
  <inkml:trace contextRef="#ctx0" brushRef="#br0" timeOffset="71949.1942">22396 4240 112 0,'4'-11'40'15,"-12"-2"1"-15,8 13-1 16,-21 21-35-16,10 4-3 15,-3 8 1-15,-2 15-2 0,-6 7 0 16,-3 13 0-16,-5 9-1 16,2 4-1-16,1 1-1 15,4-7-2-15,8-2 0 16,5-22-8-16,22 6-9 15,-9-35-11-15,28-2-7 16,-2-24-1-16,18-3 0 16</inkml:trace>
  <inkml:trace contextRef="#ctx0" brushRef="#br0" timeOffset="72302.2295">22677 4014 85 0,'0'0'40'16,"-17"-9"-1"-16,23 24 2 16,-6-15-13-16,13 33-25 15,4-3 0-15,3 8 0 16,-1 6-1-16,3 7 0 15,-4 3-1-15,-2 8 0 16,-6 1-1-16,-2 2 0 16,-7 1 1-16,-6 1-1 15,-4-5 0-15,-7 2 0 16,-10-6 0-16,-3-4-1 15,-5-4 0-15,-8-6-2 0,0 0-1 16,-5-16-11-16,19 13-6 16,-15-32-8-16,31 7-13 15,1-14 2-15,26 0-2 16,9-10 2-16</inkml:trace>
  <inkml:trace contextRef="#ctx0" brushRef="#br0" timeOffset="72446.2438">23008 5047 129 0,'-12'-5'43'15,"1"1"-3"-15,-15-13-4 16,-6-13-48-16,19 15-15 16,-17-22-12-16,11 5-4 15,-14-11-3-15,-3 0 1 16</inkml:trace>
  <inkml:trace contextRef="#ctx0" brushRef="#br1" timeOffset="78106.8099">1574 6443 78 0,'7'-12'35'0,"-6"-2"-2"16,-1 14 3-16,-1-14-31 15,1 14 0-15,0 0-1 16,0 11 0-16,-2 3 0 15,0 10-1-15,0 7-2 16,0 12 2-16,-1 9-3 16,-1 13 1-16,0 8-1 15,-3 5-1-15,2 8-2 16,-5-7-1-16,9 5-16 0,-6-21-16 15,7-13 1 1,0-23-1-16,5-18 1 0</inkml:trace>
  <inkml:trace contextRef="#ctx0" brushRef="#br1" timeOffset="78684.8677">1216 6484 106 0,'-22'-7'38'16,"2"-7"1"-16,20 14-2 16,6-16-34-16,16 4-1 15,16-5 1-15,13 0-2 0,13-1 1 16,9 2-1-16,3-1 0 15,7 6 0-15,-3 4-1 16,-6 3 0-16,-4 7 0 16,-9 5 0-16,-9 6 1 15,-11 5-1-15,-7 8 0 16,-11 3 1-16,-10 9-1 15,-5 6 1-15,-8 8 0 16,-5 4 0-16,-5 4 0 16,-4 2 0-16,-1-2 0 15,-3-2 0-15,4-9-1 16,0-8 0-16,4-9 0 15,6-10 0-15,4-12 0 16,0-11 0-16,17-11 0 0,-2-9 0 16,0-10 0-16,6-7 1 15,0-7 0-15,2-4-1 16,0 2 0-16,1 2-1 15,-7 6 1-15,1 8-1 16,-1 11 1-16,-6 14 0 16,-11 5 0-16,13 34 0 15,-12 5 0-15,-4 8 0 16,2 7-2-16,-1 3-1 15,4 2-2-15,0-9-3 16,14 4-16-16,-7-25-14 16,20-4 0-16,-4-17 1 15,14-8-2-15</inkml:trace>
  <inkml:trace contextRef="#ctx0" brushRef="#br1" timeOffset="79046.9038">2479 6834 108 0,'-17'23'37'0,"0"-7"1"16,11 7-2-16,0-8-32 16,19-6-1-16,6-7-1 15,12-5 1-15,10-10-1 16,3-4 0-16,3-6 0 15,1-6-1-15,-4-2 0 16,-7-4 0-16,-7 3 0 16,-9 0-1-16,-17 6 0 15,-8 8 0-15,-15 9 0 0,-6 9 0 16,-15 12 1-16,-8 14 0 15,-3 9 0-15,-3 10 0 16,3 6 0-16,7 3 0 16,15 1-2-16,10-6 0 15,23-6-2-15,17-18-3 16,27-4-4-16,0-27-18 15,30-1-10-15,-2-20 0 16,19-1-1-16,-9-18 2 16</inkml:trace>
  <inkml:trace contextRef="#ctx0" brushRef="#br1" timeOffset="79369.9361">3281 6597 111 0,'-20'-4'38'0,"-19"-3"0"16,7 14 0-16,-11 1-33 15,9 4-2-15,4 7 0 16,5 2 0-16,6 4-2 15,9 0 1-15,10-1-1 16,7 1 0-16,9-3 0 16,11-5-1-16,4-2 1 15,7-2-1-15,4-5 0 16,1 0 1-16,-4-1-1 15,-4 4 0-15,-8 1 0 16,-11 4 0-16,-13 7-1 16,-12 3 1-16,-13 9-1 15,-9 1 1-15,-6 1-2 16,-4-3-1-16,5 1-1 0,1-11-3 15,22 3-14-15,-4-25-15 16,17-2-3-16,23-22 1 16,12-1-1-16</inkml:trace>
  <inkml:trace contextRef="#ctx0" brushRef="#br1" timeOffset="79722.9715">3506 6867 113 0,'-10'13'38'0,"6"2"0"15,4-15 0-15,5 14-35 16,12-14 0-16,13-5 0 0,6-8-1 16,9-4 0-16,3-6 1 15,1 0-2-15,-7-7 1 16,-6 0-1-16,-11 1-1 15,-15 2 0-15,-13 8 0 16,-16 5 0-16,-9 7 1 16,-8 8 0-16,-8 10 0 15,-1 9 0-15,2 9 1 16,3 9 0-16,3 6-2 15,11 5 0-15,8-2 0 16,8-2 0-16,17-6-2 16,11-14-3-16,25 1-12 15,1-32-14-15,31 0-9 16,6-20-1-16,24-4-1 0,2-16 1 15</inkml:trace>
  <inkml:trace contextRef="#ctx0" brushRef="#br1" timeOffset="80309.0301">5085 6678 94 0,'4'-14'35'0,"-13"0"1"15,9 14 1-15,-35-12-31 16,11 16 0-16,-10 3-1 15,-3 11-2-15,-10 7 2 16,1 9-2-16,-5 7 1 16,5 1-1-16,5 1 0 15,7 0-1-15,12-4-1 16,12-7 0-16,15-10 0 15,17-13-1-15,14-12 1 16,10-11-1-16,9-10 1 0,7-13-1 16,0-6 1-16,-1-2-1 15,-6 0 0-15,-11 3 0 16,-10 7 0-16,-7 8 0 15,-10 10 0-15,-17 17 0 16,0 0 0-16,3 30 0 16,-12 5 0-16,0 7 0 15,-3 7 0-15,5 4-1 16,3-1-1-16,8-7-2 15,10-9-5-15,5-30-12 16,33-3-12-16,-8-31-6 16,23-9 0-16,-2-22-1 15</inkml:trace>
  <inkml:trace contextRef="#ctx0" brushRef="#br1" timeOffset="80522.0514">5715 6092 103 0,'-33'24'38'16,"5"30"1"-16,-10 10-2 15,8 25-32-15,-2-2-2 16,4 6-1-16,10-1-2 16,4-10 0-16,14-6-5 15,0-19-1-15,20 3-17 16,-9-27-12-16,12-8-2 15,-9-19-1-15,7-6 1 16</inkml:trace>
  <inkml:trace contextRef="#ctx0" brushRef="#br1" timeOffset="81488.148">5398 6631 111 0,'-11'3'37'16,"1"-2"2"-16,18 10-1 15,4-7-34-15,19 1-1 16,12-9-1-16,9 0-1 15,11-5 1-15,6-4-1 16,2-3 0-16,2 2-2 16,-10 0 2-16,-6 5-2 15,-11 0 2-15,-8 5-2 16,-13 2 1-16,-11 5 0 0,-14-3 0 15,0 22 2-15,-11-5-1 16,-8 8 1-16,-8 6-1 16,-1 6 1-16,1 7-1 15,0-1 1-15,5 2-2 16,11-3 1-16,8-5-1 15,11-10 0-15,13-12-1 16,11-12 0-16,9-15 0 16,4-10 0-16,1-11 0 15,-2-6-1-15,-4-4 1 16,-12-4 0-16,-9-1 0 15,-12 2-1-15,-10 8 2 16,-9 5-1-16,-5 9 1 16,-4 6 0-16,-1 7 0 15,3 10 0-15,4 9 0 0,7 3 2 16,8 3-2-16,10 1 2 15,8-3-2-15,13-2 2 16,8-1-1-16,8-8 0 16,5-1 0-16,0-1-1 15,-4 1 1-15,-3 2-1 16,-9 3 1-16,-7 7-1 15,-13 3 1-15,-10 6-1 16,-11 7 1-16,-5 4-1 16,-6 4 1-16,-3 1-1 15,-1-2 0-15,3-4 0 16,4-6 0-16,5-7 0 15,8-18 0-15,0 0 0 16,25-4 0-16,-6-14 0 0,8-10 0 16,-2-2 0-16,3-4 0 15,-2 1 0-15,-3 3 0 16,-5 2 1-16,-7 9-1 15,0 3 0-15,-11 16 0 16,0 0 1-16,0 0-1 16,0 0-1-16,-1 17 1 15,3-4 0-15,3-2 0 16,1 1 0-16,9-5 1 15,0-4-1-15,8-5 2 16,3-5-2-16,5-7 0 16,1-4 0-16,3-8 0 15,1 1 0-15,-1-6 0 0,1 0 0 16,-3 1 0-16,0 5-2 15,-8 7 1-15,-3 6 0 16,-9 17 0-16,-7 8 2 16,-7 15-2-16,-12 8 1 15,-2 10-3-15,-6 3 2 16,5 3-4-16,-2-8 0 15,18-3-8-15,-1-25-9 16,29 4-8-16,1-26-7 16,23-4-2-16,-1-19 1 15,16-2 1-15</inkml:trace>
  <inkml:trace contextRef="#ctx0" brushRef="#br1" timeOffset="81790.1782">7446 6482 118 0,'-34'18'40'0,"-14"-2"0"16,6 16-2-16,4-9-35 15,5 1 1-15,12 0-3 16,16-3 2-16,10-6-2 16,17-11 1-16,13 0-1 15,7-5 0-15,2-3-1 16,0 2 1-16,-6 0-1 15,-5 1 2-15,-10 5-2 16,-13 4 0-16,-11 6 0 16,-8 3 0-16,-11 4 0 15,-5 2 0-15,-3 5-4 16,-3-6-3-16,7 9-8 15,-8-22-10-15,18 12-13 0,-5-15-3 16,19-6-2-16,0 0 3 16</inkml:trace>
  <inkml:trace contextRef="#ctx0" brushRef="#br1" timeOffset="82486.2477">8417 6476 95 0,'4'-11'36'0,"-4"11"0"15,0 0 1-15,-8 27-33 16,-2-6-1-16,-3 10 1 15,-3 4-1-15,-3 6 1 16,-4 2-1-16,5 2 1 16,-2-7-1-16,8-3 2 15,1-10-3-15,6-3 0 16,5-22 0-16,0 0-1 15,19-4 0-15,1-18 1 16,2-9-1-16,11-7 0 16,0-4 0-16,5-6-1 15,-1 2 1-15,-1 7-1 16,-4 4 0-16,-5 11-1 15,-7 11 1-15,-2 13 0 0,-8 14 0 16,-5 12 1-16,-4 8-1 16,-2 8 1-16,1 5-2 15,0 0 0-15,5 2-2 16,-1-10 0-16,12-3-8 15,-3-25-10-15,24 3-11 16,-9-24-7-16,15-6 0 16,-8-14-1-16</inkml:trace>
  <inkml:trace contextRef="#ctx0" brushRef="#br1" timeOffset="82863.2855">8824 6568 116 0,'-29'13'38'0,"12"4"4"16,2-9-4-16,15-8-34 15,13 11-2-15,11-10-1 16,10-5 0-16,10-2 0 16,6-6 1-16,3-4-3 15,-2-3 2-15,0 0-1 16,-12-2 1-16,-8 0-2 15,-12 2 2-15,-13-1-2 16,-16 6 2-16,-10 5-1 16,-11 4 0-16,-10 5 1 15,-6 10-1-15,-6 7 0 16,2 9 1-16,0 7 0 15,8 4 0-15,9 4 1 0,10 2-2 16,14-1 1-16,19-6-2 16,14-8 0-16,19-5-4 15,10-16-5-15,28 4-11 16,-9-23-10-16,15 3-10 15,-11-19 1-15,5 4-1 16,-14-13 2-16</inkml:trace>
  <inkml:trace contextRef="#ctx0" brushRef="#br1" timeOffset="83229.3221">9324 6523 111 0,'-22'18'37'15,"16"7"4"-15,1-10-3 0,23-5-34 16,2 4-1-16,16-7 1 15,10-5-3-15,6-4 1 16,0-9-1-16,-1-4-1 16,-3-5 1-16,-8-3-2 15,-10-2 2-15,-8-1-2 16,-15 1 1-16,-8 1-1 15,-13 7 2-15,-7 6-1 16,-9 5 1-16,-4 10-1 16,-5 8 1-16,-4 13-2 15,1 6 2-15,4 6 1 16,7 4-1-16,9 1 1 15,14-1-2-15,12-4 1 16,22-5-3-16,11-16 1 0,22-1-6 16,6-18-9-16,28 5-13 15,-9-18-10-15,15 1 0 16,-13-13-1-16,8 3 2 15</inkml:trace>
  <inkml:trace contextRef="#ctx0" brushRef="#br1" timeOffset="83589.3581">10278 6452 117 0,'-29'0'40'0,"-18"-1"0"15,0 18 0-15,-9 1-35 16,4 10 1-16,2 6-3 16,6 5 1-16,9 3-4 15,8 1 0-15,17-3 0 16,13-11 0-16,17-9 0 15,14-13 0-15,9-15 0 0,9-16 0 16,8-13 0-16,2-14 0 16,1-8 0-16,-5-9 0 15,-5-6 0-15,-5 0 0 16,-10 2 0-16,-6 10 0 15,-10 10 0-15,-11 16 0 16,-11 17 0-16,0 19 0 16,-29 29 0-16,0 19 0 15,-6 18 0-15,-3 9 0 16,7 10 0-16,4-8-6 15,19 9-8-15,3-22-8 16,33 3-9-16,6-25-9 0,32-8-1 16,12-19-1-1,27-11 3-15</inkml:trace>
  <inkml:trace contextRef="#ctx0" brushRef="#br1" timeOffset="84648.4639">11603 6425 62 0,'-10'-4'37'0,"-3"3"-2"16,3 7 2-16,-12-8-10 16,2 9-22-16,-4 2 1 15,2 7-2-15,-4 5 0 16,2 6 2-16,-4 7-2 15,5 6 0-15,-1 3-1 16,4 3 1-16,6 2-2 16,7-2 0-16,6-9-1 15,7-6 0-15,9-13-1 16,8-10 0-16,11-13 0 15,3-11-1-15,6-14 1 16,-1-7-2-16,1-11 2 0,-2-2-3 16,-5 0 2-16,-7-2-1 15,-5 5 1-15,-9 7-2 16,-6 7 3-16,-8 8-1 15,-1 11 1-15,0 14 0 16,0 0 1-16,-11-2-1 16,11 2 0-16,2 19 1 15,11-11 0-15,7 0 0 16,9-3 0-16,8-5 0 15,6-1 0-15,5-3 0 16,3 2-1-16,-5 1 1 16,-5 4 0-16,-9 7-1 15,-14 8 0-15,-9 11 2 16,-15 6-1-16,-12 6 1 15,-10 6-1-15,-3 4 1 0,-2-4-1 16,2-2 1-16,6-14-1 16,9-7 0-16,16-24-1 15,16-5 2-15,14-19-2 16,17-13 0-16,10-12 0 15,9-5 0-15,5-6 0 16,-4 1 0-16,-1 8 0 16,-11 7-2-16,-12 10 4 15,-11 15-4-15,-15 15 2 16,-12 16 2-16,-10 18-4 15,-8 9 4-15,-4 11-2 16,-3 7 0-16,3 4 0 0,3-2 0 16,14-4-6-1,2-13-2-15,24-2-11 0,-4-29-7 16,22 4-9-16,-6-26-3 15,14-1 0-15,-9-20-2 16</inkml:trace>
  <inkml:trace contextRef="#ctx0" brushRef="#br1" timeOffset="85011.5003">12624 6619 119 0,'-10'14'38'0,"15"4"3"15,8-13-2-15,16 1-37 16,16-9 0-16,19-5-1 15,10-7 0-15,1-7 0 16,-2-5 0-16,-1-1-2 0,-13-4 2 16,-12 1-2-16,-17-2 2 15,-20 6-1-15,-23 6 1 16,-14 5 0-16,-16 9 0 15,-12 8 0-15,-10 13 0 16,-5 9 0-16,3 10 0 16,5 8 2-16,11 5-3 15,13 1 0-15,19-1 0 16,19-3 0-16,20-8 0 15,20-12 0-15,19-4-4 16,8-14-8-16,28 6-10 16,-6-23-9-16,22 4-10 15,-3-15 1-15,12 2-2 0,-3-8 3 16</inkml:trace>
  <inkml:trace contextRef="#ctx0" brushRef="#br1" timeOffset="85765.5757">14118 6429 96 0,'0'0'37'0,"7"-21"1"16,-7 21-2-16,-12 2-31 15,2 9 0-15,-5 4-2 16,1 10 0-16,-4 6 0 15,0 7 1-15,-1 3-2 16,0 2 2-16,1-3-2 16,4-1 2-16,4-7-3 15,4-6 2-15,3-9-2 16,3-17-1-16,0 0 1 15,23-11-1-15,-5-9 0 0,1-9-1 16,1-3 1-16,0-5-1 16,-2-1 1-16,-3 2-1 15,-1 5 1-15,-8 5-2 16,-1 7 3-16,-2 5-2 15,-3 14 1-15,0 0 0 16,0 0 0-16,12 9 0 16,-12-9 0-16,22 23 0 15,-7-14 0-15,9 3 1 16,6-9-1-16,6 2 0 15,1-7 1-15,7-7-1 16,-2-1 1-16,0-6-1 16,-2 0 1-16,-6-5-1 15,-4 4 0-15,-9-2 0 0,-4 6 0 16,-10 1-1-16,-7 12 1 15,0 0 0-15,-16 8-1 16,-3 12 1-16,-5 9-1 16,-5 3 1-16,1 8-3 15,4-3-1-15,15 7-7 16,1-21-8-16,34 8-10 15,-1-26-6-15,27-2-4 16,6-18-3-16,16-4 6 16</inkml:trace>
  <inkml:trace contextRef="#ctx0" brushRef="#br1" timeOffset="86386.6378">14875 6385 110 0,'-43'17'39'15,"-8"-2"1"-15,13 14-1 16,4-1-36-16,10 3 2 15,10 1-3-15,13-1 2 16,10-4-3-16,14-3 1 16,7-5-2-16,9-13 1 15,3-3-2-15,4-10-1 16,-5-8 0-16,-3-7-1 15,-5-2 1-15,-11-4-1 16,-5-3 2-16,-9 0-2 16,-5 1 2-16,-7 2 0 15,-3 5 2-15,-3 2-1 0,-1 7 0 16,-1 4 1-16,1 7 0 15,11 3 0-15,0 0 0 16,-4 15-1-16,12-4 1 16,7 2-1-16,5 1 0 15,3-1 0-15,3 1 0 16,1 0 1-16,-2 1-1 15,0 4 1-15,-6-1-1 16,-5 5 3-16,-6 0-2 16,-4 3 1-16,-5 0-1 15,-7 2 1-15,-3-3-1 16,-1-3 1-16,0-6-1 15,2-3-1-15,10-13 1 16,0 0-1-16,0 0 1 16,9-28-2-16,7-1 2 0,6-4-2 15,0-6 1-15,3-4-1 16,3-2 2-16,-3 2-2 15,-1 4 1-15,-6 5 0 16,1 8 0-16,-4 5-1 16,0 6 1-16,-1 7-2 15,3 8-1-15,0 0-2 16,7 11-5-16,-6-12-8 15,23 16-8-15,-14-17-9 16,12 11-3-16,-5-11-2 16,5 4 3-16</inkml:trace>
  <inkml:trace contextRef="#ctx0" brushRef="#br1" timeOffset="86723.6715">15653 6415 107 0,'-21'18'38'15,"12"5"1"-15,4-9-1 16,22-7-35-16,7-3-1 15,17-4-1-15,12-10 1 16,11-2-1-16,0-8 0 16,2-1 1-16,-5-4-1 15,-9 1 0-15,-14-2 0 16,-15 2 0-16,-16 5 1 15,-17 4-1-15,-18 7 1 16,-9 9-1-16,-11 7 1 16,-4 10 0-16,-5 10-1 0,4 7 0 15,6 5 0-15,6 4-1 16,18 0 0-16,10-6-1 15,18-2-3-15,17-11-1 16,30 1-10-16,0-22-9 16,33 3-13-16,3-20-2 15,23-1-1-15,6-10-3 16</inkml:trace>
  <inkml:trace contextRef="#ctx0" brushRef="#br1" timeOffset="87272.7264">16839 6489 98 0,'-13'10'38'0,"-5"-6"1"16,18-4-1-16,0 0-33 15,24-3-2-15,14-9 0 16,7 0-1-16,9-6 0 15,3-3-1-15,-1 0 1 0,-3-1-1 16,-9 1 1-16,-9 2-1 16,-16 0 0-16,-12 1 0 15,-11 3 0-15,-9 1 0 16,-10 4-1-16,-7 4 1 15,-6 7 0-15,-6 8-1 16,1 9 1-16,1 8 0 16,3 8-1-16,8 8 1 15,6 2 0-15,13 1 1 16,13-3-2-16,15-8 1 15,18-8-4-15,14-15-1 16,19-7-2-16,8-26-6 16,18 2-11-16,-13-25-10 0,12 2-6 15,-15-17-1-15,0 0 2 16</inkml:trace>
  <inkml:trace contextRef="#ctx0" brushRef="#br1" timeOffset="87453.7444">17797 5867 109 0,'-20'3'38'16,"3"27"2"-16,-13 13-2 15,1 22-34-15,-4 9 0 16,-1 10-3-16,2 1 1 16,4 3-3-16,8-4-3 15,6-14-2-15,18 2-13 16,-7-27-12-16,21-6-8 15,-1-21 2-15,14-6-4 0</inkml:trace>
  <inkml:trace contextRef="#ctx0" brushRef="#br1" timeOffset="87818.781">17786 6436 96 0,'0'0'38'0,"-1"24"2"15,1-24-2-15,19 16-26 16,5-15-10-16,8-2 0 15,9-7 0-15,6-6 0 16,3-3-1-16,-3-3 1 16,-1-5-1-16,-8-2 0 15,-9-3 0-15,-8 2-1 0,-18-1 1 16,-12 3 0-16,-12 6 0 15,-9 7 0-15,-8 7 0 16,-6 11 0-16,-3 10-1 16,0 11 1-16,3 7 0 15,10 6 0-15,9 5-1 16,11-1 0-16,15 0-1 15,16-9-2-15,17-6-1 16,12-14-7-16,31 3-9 16,-14-23-10-16,24-1-9 15,-3-15-1-15,9 0 0 16,-6-10 1-16</inkml:trace>
  <inkml:trace contextRef="#ctx0" brushRef="#br1" timeOffset="88015.8007">18584 6282 115 0,'-57'12'40'0,"5"13"1"15,-2-3-1-15,20 6-36 16,0 3-2-16,15 2-1 16,15-4-1-16,11-2-1 15,20-9-1-15,9-11-5 16,22 2-6-16,-4-25-10 15,27 6-15-15,-5-22 0 16,9 2-2-16,-6-17 1 16</inkml:trace>
  <inkml:trace contextRef="#ctx0" brushRef="#br1" timeOffset="88189.8181">19183 5946 85 0,'-21'28'38'0,"-18"9"1"15,7 18 0-15,-13-7-13 16,9 11-25-16,0 4-1 15,3-3-3-15,14 11-15 16,-9-18-17-16,19 0-4 16,-6-14 2-16,14 0-3 15</inkml:trace>
  <inkml:trace contextRef="#ctx0" brushRef="#br1" timeOffset="89290.9282">18883 6267 92 0,'0'0'38'16,"17"3"2"-16,6 4-2 15,2-13-24-15,12 6-12 16,7-5 0-16,8 1 0 15,1-1-1-15,1-1 0 16,-5 0 0-16,-5 2 0 16,-9 2 0-16,-6 2 0 15,-9 3 0-15,-9 5 0 16,-8 4 0-16,-8 5-1 15,-7 5 0-15,-4 4 1 0,-6 3-2 16,0 1 1-16,0 0 0 16,1 1 0-16,3-7 0 15,5-4 0-15,13-20 0 16,0 0 0-16,0 0-1 15,23-20 1-15,2-7 0 16,2-8-1-16,6-1 1 16,2-4-1-16,0 4 0 15,-7 6 0-15,-2 6 1 16,-7 7-1-16,-2 5 1 15,-3 10-1-15,-3 5 1 16,1 6 0-16,2 2 0 16,5 3 0-16,7 1 0 15,5-1 0-15,3-2 0 0,3 0 0 16,0-4 0-16,-4-3 0 15,0-2 0-15,-9-2 0 16,-5-2 0-16,-7-2 1 16,-12 3-1-16,0 0 1 15,0-13 0-15,0 13 0 16,-25 0 0-16,6 5 0 15,-3 5 0-15,-5 5 0 16,-4 6 0-16,1 6 0 16,4 1-1-16,4 5 0 15,4-1 0-15,9-4 2 16,9-2-3-16,11-9 1 15,9-9-2-15,7-10 1 16,7-5 1-16,-1-13-1 16,4-4 1-16,-1-6-3 0,-3-7 3 15,-6 0 0-15,-5 3 0 16,-4 1 1-16,-9 7 0 15,-3 5 0-15,-5 7 0 16,-1 14 0-16,0 0 0 16,0 0 0-16,-7 14-1 15,12 0 1-15,6 0 0 16,7 1 0-16,3-2 0 15,4-2 1-15,3-1-1 16,0 1 1-16,-4-2 0 16,-4 1-1-16,-8 2 1 15,-7 2-2-15,-10 2 0 0,-7 5 0 16,-8 2 0-16,-4 1 0 15,-4 1 0-15,7-3 0 16,0-1 0-16,15-7 0 16,6-14 0-16,20 0 0 15,12-14 0-15,11-8 0 16,5-4 0-16,9-4 0 15,-1 1 0-15,-4 1 0 16,-10 9 0-16,-8 7 0 16,-15 10 0-16,-10 13 0 15,-9 6 0-15,-13 5 0 16,0 7 0-16,-3-6-4 15,11 7-8-15,-5-15-5 16,27 7-7-16,-5-29-8 16,29 7-5-16,2-16-6 15,23-2 3-15,12-7 3 16</inkml:trace>
  <inkml:trace contextRef="#ctx0" brushRef="#br1" timeOffset="89796.9788">21467 5860 103 0,'-12'-5'38'0,"2"18"1"16,-9 10-2-16,6 20-33 0,-8 12 1 15,-1 12-3-15,-1 7 1 16,-3 8-1-16,2 1-2 16,5-3 1-16,6-8-4 15,3-13 0-15,16-2-14 16,-1-25-17-16,14-4-5 15,1-22 3-15,8-4-2 16</inkml:trace>
  <inkml:trace contextRef="#ctx0" brushRef="#br1" timeOffset="90255.0246">21221 6300 116 0,'-39'2'40'0,"2"-1"0"0,19 13 0 15,6-9-35-15,25 5-2 16,22-2-2-16,19-1 1 15,14-1-1-15,15-2 0 16,5 0 0-16,6-3 0 16,-8 1-1-16,-7 1 1 15,-16 0-1-15,-13-1 0 16,-19 2 0-16,-16 0 1 15,-15-4-1-15,-18 10 2 16,-8-5-2-16,-10 7 0 16,-2 4 0-16,-3 4 0 15,4 4 0-15,3 6 0 16,11 2 0-16,11 3 0 15,14-3 0-15,12-2 0 0,15-5 0 16,12-9 0-16,13-10 0 16,4-9 0-16,0-10 0 15,-2-9 0-15,-7-7 0 16,-12-5 0-16,-13-5 0 15,-18-2 0-15,-14 4 0 16,-14 0-2-16,-8 7-4 16,-12-1-5-16,9 20-8 15,-17-13-8-15,23 22-8 16,-8-5-4-16,22 9-1 15,13-2 0-15</inkml:trace>
  <inkml:trace contextRef="#ctx0" brushRef="#br1" timeOffset="90961.0952">23026 6385 96 0,'5'-18'37'15,"-5"18"2"-15,-10-28-4 16,-2 24-25-16,-17-3-2 15,-1 12-2-15,-14 3-2 16,-1 8 0-16,-10 6 0 16,3 11-2-16,0-1 1 15,7 4 1-15,9-1-3 16,12-2 1-16,16-6-2 15,17-5 0-15,15-9 0 16,18-12 0-16,5-6 0 16,11-8 0-16,3-7 0 15,-2-5 0-15,-4-3 0 16,-8-2 0-16,-6 0 0 0,-9 2 0 16,-8 2 0-16,-7 2 0 15,-5 7 0-15,-5 4 0 16,-7 13 0-16,0 0 0 15,2 17 0-15,-9 14 0 16,-1 12 0-16,-4 14 0 16,-3 10 0-16,-3 12 0 15,-2 4 0-15,-2 1 0 16,-2-5 0-16,-5-1 0 15,-4-10 0-15,-2-6 0 16,-7-15 0-16,-5-9 0 16,0-14 0-16,-4-13 0 15,7-12 0-15,1-15 0 16,13-8-7-16,6-20-6 0,31 4-7 15,-4-29-7-15,33 15-6 16,1-14-6-16,21 7 0 16,2-1 1-16</inkml:trace>
  <inkml:trace contextRef="#ctx0" brushRef="#br1" timeOffset="91374.1364">23315 6526 123 0,'-9'3'40'0,"-8"-5"0"16,17 2-2-16,0 0-35 16,11 9-2-16,12-8 1 0,7-2-1 15,10-1-1-15,4-2 1 16,3-4 0-16,6 0-1 15,-5-7 1-15,-5-1-1 16,-6-4 1-16,-5 0 0 16,-12-2-1-16,-9 0 2 15,-8 0-2-15,-11 2 0 16,-7 6 0-16,-12 9 0 15,-4 6 0-15,-8 9 0 16,-3 10 0-16,1 10 0 16,3 6 0-16,9 3 0 15,10 2 0-15,17-3 0 16,18-2 0-16,17-8 0 0,20-7 0 15,10-16-4-15,23 2-9 16,-7-22-8-16,20 5-10 16,-19-21-10-16,6 2 2 15,-15-13-2-15,-4 0 2 16</inkml:trace>
  <inkml:trace contextRef="#ctx0" brushRef="#br1" timeOffset="91593.1584">24371 5902 118 0,'-16'27'40'0,"-10"9"2"16,4 23-2-16,-20 6-37 16,15 6 0-16,-2 6-1 0,0 3 1 15,3-3-3-15,2-6-1 16,8-5-3-16,1-16-6 15,20 1-12-15,-16-24-12 16,21-5-7-16,-10-22 2 16,16 6-2-16</inkml:trace>
  <inkml:trace contextRef="#ctx0" brushRef="#br1" timeOffset="91751.1742">24057 6357 109 0,'0'-16'42'15,"2"-3"0"-15,20 13-1 16,4 1-20-16,16-1-21 15,14 4-4-15,5-12-7 16,22 18-11-16,-17-18-13 0,13 9-8 16,-17-5 0-16,-3 6-1 15</inkml:trace>
  <inkml:trace contextRef="#ctx0" brushRef="#br1" timeOffset="92747.2738">1045 8051 94 0,'-14'-19'38'0,"-6"13"0"15,-17-4-3-15,-5 19-29 16,-4 3-3-16,-3 9 0 15,-4 6 1-15,3 7-1 16,1 6 0-16,9 2-1 16,6 2 1-16,16-1-1 0,9-9 0 15,19 0-1 1,17-14 0-16,14-8-1 0,18-14 1 15,12-13-1-15,7-11 0 16,0-13 1-16,-3-8-1 16,-14-5 3-16,-9-1-1 15,-16 3 0-15,-15 5-1 16,-15 10 2-16,-12 7-2 15,-9 12 0-15,-1 12-1 16,-6 18-1-16,2 15 0 16,-2 10 0-16,3 12-1 15,10 7-1-15,9 6-1 16,9-5-4-16,23 7-8 15,-5-31-7-15,32 4-17 16,2-26 0-16,20-6-2 0,2-19 1 16</inkml:trace>
  <inkml:trace contextRef="#ctx0" brushRef="#br1" timeOffset="93229.322">2665 7781 93 0,'-9'-36'37'16,"-5"9"-1"-16,-14-8 3 15,4 14-28-15,-12-4-5 16,5 14-2-16,-6 7-2 15,0 16 1-15,-3 20-2 16,3 14 1-16,0 20-1 16,-1 11-1-16,1 12 0 15,2 3 0-15,4 4 0 0,6-4-1 16,9-6-2-16,5-13-1 15,12-7-6-15,-2-26-11 16,19 0-16-16,-5-23-1 16,8-3-2-16,-10-23 2 15</inkml:trace>
  <inkml:trace contextRef="#ctx0" brushRef="#br1" timeOffset="93780.3771">2074 8329 109 0,'-18'-3'38'0,"18"3"1"15,0 0-1-15,23-5-36 0,9-4 0 16,16-5-2-16,13-1 0 16,8-5 0-16,6 2 0 15,1 0-1-15,-3 3 1 16,-10 2-1-16,-10 6 1 15,-9 5 0-15,-12 1 1 16,-12 3 1-16,-9 1-1 16,-11-3 1-16,1 14-1 15,-1-14 1-15,-17 20 0 16,7-4-1-16,0 3 0 15,1 5 0-15,-1 1-1 16,9 1 1-16,1 1-1 16,11-3 1-16,6-8-1 15,6-5 0-15,6-12 1 0,9-11-1 16,1-10 1-16,2-4-1 15,0-9 1-15,-3-2-1 16,-3-2 1-16,-4 1 0 16,-5 1-1-16,-7 9 2 15,-5 3-2-15,-3 9 1 16,-11 16 0-16,0 0-1 15,0 0 0-15,2 24 0 16,-8 9 0-16,-5 5-1 16,0 11 0-16,1 0-1 15,4 2-1-15,2-6-1 16,13-3-3-16,2-25-8 15,29 0-7-15,-7-33-9 16,25-3-7-16,0-23-1 0,13-8 0 16,-3-16 3-16</inkml:trace>
  <inkml:trace contextRef="#ctx0" brushRef="#br1" timeOffset="93988.3979">3742 7636 120 0,'-12'-10'40'15,"1"29"0"-15,-8 11 0 16,2 20-35-16,-6 19-3 15,0 10-1-15,-1 10-1 16,1 7 1-16,2 3-2 16,1-5-1-16,11-8-1 15,-1-11-3-15,15-16-1 16,1-23-6-16,22-7-11 0,-7-40-13 15,20-10-1-15,0-24-2 16,11-11 3-16</inkml:trace>
  <inkml:trace contextRef="#ctx0" brushRef="#br1" timeOffset="94198.4188">4158 7583 128 0,'-26'35'43'0,"-4"35"-2"15,-21 18 0-15,-4 11-39 16,3 5-2-16,7 1 0 15,7-5 0-15,9-11 0 16,11-5-9-16,8-24-4 16,19-4-4-16,-4-25-3 15,23 3-11-15,-13-28-11 0,12-6-1 16,1-20 3-16,2-9 2 15</inkml:trace>
  <inkml:trace contextRef="#ctx0" brushRef="#br1" timeOffset="105698.5687">4396 8495 89 0,'0'0'36'0,"-1"11"1"15,-9-1 0-15,5 12-33 16,-9 8-3-16,-4 3-2 15,3 12-5-15,-9-10-27 16,14 6 0-16,-4-12-3 16,17-8-1-16</inkml:trace>
  <inkml:trace contextRef="#ctx0" brushRef="#br1" timeOffset="106156.6146">5162 8072 77 0,'0'0'37'0,"-11"-9"-1"16,-3 20 1-16,-14 1-31 16,3 6-1-16,-12 0 0 15,4 5-1-15,-1-4 0 16,1 4-1-16,9-4-1 15,9-3-1-15,9-1 0 0,11-1 0 16,10-4 0-16,9-1-1 16,9 1 0-16,2-1 0 15,2-1 0-15,-2 0 0 16,-5 2 1-16,-6 4-1 15,-12 6 0-15,-8 3 0 16,-14 9 1-16,-10 2-1 16,-5 1 1-16,-1-1-2 15,2-4-2-15,5-11 0 16,11-6-5-16,7-30-20 15,28-6-10-15,7-18 1 16,22-6-2-16,3-15 3 16</inkml:trace>
  <inkml:trace contextRef="#ctx0" brushRef="#br1" timeOffset="106368.6358">5685 7724 90 0,'-7'-31'36'16,"3"18"1"-16,-10 8 0 15,3 27-29-15,-6 7-4 16,4 15 0-16,2 11-3 15,0 13 0-15,-3 8 0 16,0 9-2-16,2 1 0 16,-4 1-2-16,3-2-2 15,-9-14-11-15,9 2-20 16,-7-20-1-16,11-7-1 15,-5-22 0-15</inkml:trace>
  <inkml:trace contextRef="#ctx0" brushRef="#br1" timeOffset="106917.6907">5334 8235 99 0,'0'0'38'16,"-15"-20"0"-16,25 19-1 15,2-3-35-15,21 0 0 16,9-2-1-16,11-2-1 15,9 0 0-15,9 0 0 16,2 0 0-16,1-1-1 16,-3 4 0-16,-8 0-1 15,-6 3 0-15,-7-1 1 16,-11 1 0-16,-12 2 0 0,-11 0 1 15,-16 0 0-15,0 0 1 16,-25 13 1-16,-8-4 0 16,-6 9 0-16,-10 2 0 15,-3 8 2-15,-2 2-2 16,5 7 1-16,5-3-1 15,9 5 0-15,13-7 0 16,15-1-1-16,14-10 0 16,17-11 0-16,13-11-1 15,13-11 0-15,6-7 0 16,5-10 0-16,0-3 1 15,-5-8-1-15,-8 5 0 16,-12 1 0-16,-12 5 0 16,-5 6 0-16,-17 7 1 0,-2 16-1 15,-22-8 0-15,3 15 0 16,0 12 0-16,-5 4 0 15,8 4-1-15,1 6 0 16,11-2-1-16,7-4-1 16,17-2-2-16,9-18-2 15,24 4-16-15,-6-25-15 16,18-1 1-16,-6-18-1 15,6-1 0-15</inkml:trace>
  <inkml:trace contextRef="#ctx0" brushRef="#br1" timeOffset="107376.7366">6604 7734 74 0,'-7'-26'38'0,"-7"5"-1"16,14 21 1-16,-27 9-9 16,16 23-23-16,-3 10-2 15,4 10-1-15,-1 15-1 16,-3 8 0-16,1 2 0 15,1 5-1-15,-1-6 0 16,1 1 0-16,4-8 0 16,2-9-1-16,2-16 0 15,1-7 1-15,6-15-1 16,-3-22 0-16,15 2 0 15,-1-21 0-15,3-10 0 16,2-7 0-16,1-5 0 16,5-6 1-16,-4 2-1 15,2 4 0-15,-2 7 0 0,-2 9 0 16,-1 8 0-16,-2 9 0 15,0 10 0-15,-4 8 0 16,-1 8 0-16,-3 5-1 16,-2 4 1-16,-5 6 0 15,-4-1-1-15,-8 3 1 16,-6-4-1-16,-7 0 0 15,-4-6 0-15,-3-3 0 16,-1-6-2-16,1-12-2 16,10-4-3-16,-1-23-12 15,27 5-13-15,-4-24-5 16,22-2 0-16,5-22-2 15</inkml:trace>
  <inkml:trace contextRef="#ctx0" brushRef="#br1" timeOffset="107585.7575">7185 7583 111 0,'-14'36'41'0,"-17"1"0"16,2 18-2-16,-4 5-36 15,-7 12-1-15,5 0-2 16,3 4 0-16,5 0-1 15,4-4-3-15,14-2-1 16,1-13-6-16,24 2-25 16,-7-21-3-16,17-4-1 15,-7-16 0-15</inkml:trace>
  <inkml:trace contextRef="#ctx0" brushRef="#br1" timeOffset="107941.7931">7211 8160 101 0,'11'14'39'16,"-11"-14"1"-16,29 18 0 16,-8-5-35-16,16-12-1 15,1-7-1-15,8-2-1 16,0-9 0-16,-1-3-1 15,-3-6-1-15,-6-1 1 16,-12-2-1-16,-10 0 0 16,-11 6 0-16,-11 4 0 0,-15 11 0 15,-7 8 1-15,-10 10-2 16,-8 17 2-16,-2 9 0 15,4 9 0-15,2 4 0 16,9 3-1-16,12-2 0 16,17-7-1-16,17-5-1 15,14-26-8-15,32 4-14 16,-2-27-16-16,30-2 0 15,2-22-2-15,19-2 0 16</inkml:trace>
  <inkml:trace contextRef="#ctx0" brushRef="#br1" timeOffset="108682.8672">8402 8206 91 0,'10'12'37'0,"0"-8"0"0,14 1 1 16,-7-11-36 0,18-3 1-16,9-10-1 0,3-3 1 15,3-9-1-15,-2 0 1 16,-6-4-1-16,-6 1 1 15,-11 0-1-15,-13 7 0 16,-13 7-1-16,-8 5 0 16,-14 10 0-16,-10 10 0 15,-7 8 0-15,-11 13-1 16,2 10 0-16,-1 7 1 15,4 3-1-15,9 3 0 16,10 0 1-16,16-4-1 16,20-8 0-16,17-13-1 15,16-11 0-15,13-11-1 16,13-8-2-16,4-11 0 0,8-5-2 15,-6-10-3-15,3 6-3 16,-16-16-16-16,0 14-9 16,-14-8 3-16,-5 7-1 15,-16-3 3-15</inkml:trace>
  <inkml:trace contextRef="#ctx0" brushRef="#br1" timeOffset="109118.9107">9167 7916 94 0,'-15'-9'35'15,"15"9"0"-15,0 0 1 16,-6 11-30-16,6-11-3 15,-2 15 1-15,1-4-2 16,-3 4 2-16,-2 0-1 16,-1 9 0-16,-3-2-1 0,1 5 0 15,-3-3 1-15,2 2-2 16,-2 2 0-16,3 1 0 15,0-1-1-15,-1-1 1 16,1-4-1-16,4 0 1 16,0-3-1-16,4-5 0 15,4-3 0-15,-3-12 0 16,18 0 0-16,-4-11-1 15,4-5 1-15,9-5 0 16,-2-6 0-16,5-3 0 16,2-5 1-16,1-1 0 15,-3 3 0-15,0 5 0 16,-4 6-1-16,-5 8 1 15,-6 13-1-15,-4 9 0 16,-5 13-1-16,-3 8-1 0,-3 8 0 16,-2 1-1-16,6 4-1 15,-1-3-2-15,15-3-5 16,-8-21-13-16,27 6-14 15,-7-21 1-15,16-1-2 16,-4-16 3-16</inkml:trace>
  <inkml:trace contextRef="#ctx0" brushRef="#br1" timeOffset="110238.0227">9683 8099 106 0,'-22'17'38'16,"14"7"0"-16,8-24-1 0,0 21-35 15,18-14 0-15,15-4-1 16,6-3 0-16,10-4 0 16,3-6 0-16,2-3-1 15,-3-5 1-15,-4-3 0 16,-10-2 0-16,-12-1 0 15,-11 1 0-15,-13 1-1 16,-11 0 1-16,-15 7 0 16,-6 7-1-16,-7 7 1 15,-5 6-1-15,-2 11 0 16,0 8 0-16,5 5 0 15,7 5 0-15,11 3 0 16,11-1 0-16,16-5-1 16,18-7 1-16,19-7 0 0,16-9 1 15,12-8-1-15,10-8 0 16,8-7 0-16,-3-6 1 15,-3 0-1-15,-12-1 0 16,-11 4 0-16,-19 0 0 16,-10 9 0-16,-13 6 0 15,-17 3 0-15,-8 14 0 16,-12 2-1-16,-6 9 2 15,-4 1-2-15,-2 5 1 16,3-3 0-16,2 0-1 16,7-4 1-16,9-6 0 15,7-8 0-15,4-10 0 16,25-8 0-16,-2-9 0 0,1-9-1 15,5-7 1-15,4-6 1 16,-3-3 0-16,-5 1 0 16,-2 4 0-16,-3 2 0 15,-6 7-1-15,1 7 1 16,-2 9 0-16,-2 7-1 15,3 7 0-15,5 4-1 16,3 4 1-16,7 2-1 16,1 0 1-16,7 3 0 15,0-5-1-15,6 2 0 16,-6-8 1-16,-2-1 0 15,-4-4 1-15,-7-4-1 16,-5-1 0-16,-10-5 1 16,-9 11 0-16,-2-21 0 0,-9 12 0 15,-7 5 0-15,-6 7 0 16,-5 6-1-16,-5 7 0 15,-2 6 0-15,5 8-1 16,1 3 1-16,4 4 0 16,10-1-1-16,9-2 1 15,10-8 0-15,16-8 0 16,8-7 0-16,7-14 0 15,8-5 0-15,7-10 0 16,-1-6 0-16,0-9 0 16,-4-2 1-16,-4-3 0 15,-6 1 0-15,-6 3-1 16,-10 7 1-16,0 3-1 15,-11 12 1-15,-7 12-2 16,0 14 0-16,-12 14 0 0,-4 17-1 16,-6 15 1-16,-6 16 0 15,-5 14 0-15,-5 8 0 16,-2 2 0-16,-2-4 1 15,2-3 2-15,-2-11-2 16,3-16 2-16,2-12-1 16,3-20 0-16,5-15-1 15,3-16 1-15,2-18-3 16,8-9-2-16,4-17-2 15,12-3-5-15,-2-29-9 16,26 7-7-16,-4-22-9 16,23 11-4-16,0-7 1 0,17 9 1 15</inkml:trace>
  <inkml:trace contextRef="#ctx0" brushRef="#br1" timeOffset="110730.0719">11390 8013 112 0,'-22'11'39'16,"15"-1"1"-16,-11-4-5 16,6 9-32-16,2 4 0 15,3 6-2-15,1 1 0 16,3 6 0-16,3 0-1 15,3 0 1-15,7-6-1 16,7-8 1-16,2-9-1 0,9-9 1 16,3-11-1-16,5-6 1 15,3-13 0-15,-1-4-1 16,-2-3 1-16,-3-3 0 15,0 4 0-15,-7 4 0 16,-5 6 0-16,-2 9 0 16,-9 15-2-16,-5 16 1 15,-5 13 0-15,-6 14-1 16,-7 14 0-16,-2 14 0 15,-3 9 0-15,-1 5 1 16,-4 1-1-16,0-4 1 16,-3-6-1-16,-1-5 2 15,-6-9 0-15,0-12-1 16,-6-11 1-16,-4-8-1 0,-3-7 0 15,2-12-2 1,2-5-2-16,1-22-10 0,16 5-9 16,-8-28-4-16,21-1-13 15,-2-20 0-15,15-9-3 16,5-13 3-16</inkml:trace>
  <inkml:trace contextRef="#ctx0" brushRef="#br1" timeOffset="111305.1294">12710 7529 66 0,'-7'-15'38'16,"7"15"0"-16,-13-12 1 15,13 12-14-15,-15 10-20 16,7 6-2-16,-4 11 0 15,1 16-1-15,-7 10 0 16,0 15 0-16,-3 12-2 16,1 4-1-16,2 4 0 15,4-10-3-15,8-2-1 16,5-22-5-16,15-2-6 0,-5-26-21 15,19-9 0-15,-4-17-1 16,11-4 2-16</inkml:trace>
  <inkml:trace contextRef="#ctx0" brushRef="#br1" timeOffset="111666.1655">12785 8054 82 0,'-7'-17'37'0,"7"17"0"16,0 0 1-16,0 0-29 15,17-1-4-15,8 5-1 16,7-4-1-16,11 0-2 15,8-7 1-15,2 0-1 16,2-5 0-16,-1-3-1 16,-3-3 1-16,-9 1 0 0,-12-3-1 15,-14 0 1-15,-13 2 0 16,-10 2 0-16,-14 2 0 15,-7 7 1-15,-10 6-1 16,-6 4 1-16,-4 9-1 16,3 9 0-16,3 3 0 15,6 10 1-15,9 2-2 16,13 1 0-16,17-2-1 15,16-4-1-15,14-3 0 16,10-8-2-16,15-2-2 16,2-18-4-16,16 7-9 15,-20-24-12-15,14 6-7 16,-17-13 1-16,5 3-1 15</inkml:trace>
  <inkml:trace contextRef="#ctx0" brushRef="#br1" timeOffset="111958.1947">13631 7900 83 0,'-5'-14'36'0,"5"14"1"15,-15 14 1-15,7 2-26 16,-7 5-8-16,3 11 1 16,-2 3-2-16,2 4-1 15,-2-1 0-15,4 1 0 16,5-4 0-16,3-4-1 15,2-5 1-15,6-13-2 16,7-8 1-16,7-10 0 16,4-12 0-16,10-8 0 0,1-6-1 15,4-7-1-15,0-3-1 16,-1 0 0-16,1 0-3 15,-12 2-1-15,2 17-7 16,-18-9-9-16,10 23-13 16,-18-4-2-16,-3 12 0 15,0 0 0-15</inkml:trace>
  <inkml:trace contextRef="#ctx0" brushRef="#br1" timeOffset="112367.2356">13945 8033 77 0,'15'13'39'0,"-15"-13"-3"16,26 5 3-16,-12-7-26 0,8 1-9 16,1-6 0-16,3 0 0 15,-2-3-1-15,-1-2-1 16,-4-2 0-16,-6 3 0 15,-9-3 0-15,-4 3 0 16,0 11-1-16,-18-13 0 16,0 11 1-16,-4 7-2 15,-2 4 1-15,-1 4 0 16,-2 4 0-16,3 9 0 15,3-1 0-15,4 2-1 16,12-4 0-16,6-4 0 16,13-3 0-16,8-5-1 15,12-11 0-15,8-12 0 16,14-5-1-16,3-11 0 0,7-3-2 15,0-10-1-15,3-2-5 16,-11-15-4-16,6 17-9 16,-21-21-9-16,6 8-4 15,-16-7 0-15,0 8 1 16</inkml:trace>
  <inkml:trace contextRef="#ctx0" brushRef="#br1" timeOffset="112552.2541">14730 7418 96 0,'-19'29'37'0,"1"-4"2"16,1 19 0-16,-9 0-32 15,5 11-1-15,-3 2-3 16,2 4 1-16,1 0-3 16,5-3 0-16,2-3-1 0,3-3-1 15,7-6-3-15,-4-10-5 16,16 3-13-16,-15-20-13 15,15 2-4-15,-8-21-1 16,8 20 1-16</inkml:trace>
  <inkml:trace contextRef="#ctx0" brushRef="#br1" timeOffset="115185.5174">15483 7811 56 0,'22'-10'37'15,"-8"-5"-1"-15,1 6 1 16,-14-8-11-16,-1 17-20 15,0 0-1-15,-18-6-1 16,-8 10 0-16,-2 8 0 16,-7-1-1-16,-2 8-1 15,3-2 0-15,2 2 0 16,7 0-1-16,6 1-1 0,11-1 0 15,13-4 1-15,10 0-1 16,9 2 0-16,6-4 0 16,7 2 0-16,2-1 0 15,-5-3 0-15,-1 1 1 16,-9 1-1-16,-10 0 1 15,-9 5-1-15,-15 2 1 16,-5-2-2-16,-4 2 1 16,-6-4-4-16,5 2 0 15,-1-12-7-15,24 6-18 16,-2-25-10-16,24-1 2 15,2-11-2-15</inkml:trace>
  <inkml:trace contextRef="#ctx0" brushRef="#br1" timeOffset="115485.5474">15956 7794 97 0,'0'0'38'16,"-38"4"1"-16,12 9-1 16,-16-5-32-16,9 13-2 15,0 3-1-15,9 3-1 16,8 1 0-16,9 0 0 15,11-4-1-15,15-3 0 16,13-7 0-16,11-4-1 16,7-13 1-16,4-5 0 15,-2-10-1-15,-1-7 0 16,-10-3 0-16,-13-7-1 15,-13 4-1-15,-17-4-1 16,-11 9-2-16,-15-1 0 0,-1 18-4 16,-13-7-14-16,13 22-14 15,-7-1-1-15,18 10 0 16,6-1 1-16</inkml:trace>
  <inkml:trace contextRef="#ctx0" brushRef="#br1" timeOffset="117198.7187">17124 7373 75 0,'3'-15'35'16,"-6"3"0"-16,3 12 0 0,-11 6-27 16,4 19-5-16,-2 7 0 15,-1 19 1-15,0 8-1 16,1 11 0-16,-3 6-1 15,4 4 0-15,0-3-2 16,1-3 0-16,6-9-3 16,-5-17-10-16,13-9-22 15,0-21-1-15,11-14 1 16,2-19-3-16</inkml:trace>
  <inkml:trace contextRef="#ctx0" brushRef="#br1" timeOffset="117401.739">17126 7386 77 0,'-28'-12'38'0,"14"14"-1"16,14-2 1-16,0 0-10 15,29 4-26-15,16-5-2 16,14-4-2-16,9-3-4 15,15 8-12-15,-7-10-19 16,5 5 0-16,-16-4-2 16,-13 9 2-16</inkml:trace>
  <inkml:trace contextRef="#ctx0" brushRef="#br1" timeOffset="117589.7578">17065 7749 113 0,'-12'29'37'0,"9"-14"1"15,24-1-8-15,14-19-29 16,18-9 0-16,15-6-3 16,4-12-6-16,14 4-26 15,-11-9-3-15,4 3 1 16,-14-4-3-16</inkml:trace>
  <inkml:trace contextRef="#ctx0" brushRef="#br1" timeOffset="117860.7849">17949 7264 108 0,'0'0'41'15,"-16"-4"-3"-15,10 22 0 16,-11 6-34-16,2 11-2 15,-5 15 1-15,-3 12-2 16,-3 8 0-16,0 3-2 16,1 1 1-16,3-4-3 15,14-3-1-15,6-15-4 16,18 0-13-16,2-23-17 15,20-7 1-15,0-16-2 16,14-4 1-16</inkml:trace>
  <inkml:trace contextRef="#ctx0" brushRef="#br1" timeOffset="118244.8233">18176 7711 112 0,'-22'-3'38'15,"8"12"2"-15,-7-2-4 16,8 12-32-16,1 2-1 15,5 7 0-15,2-1 0 16,4 3-1-16,5 0 0 16,5-4-1-16,6-4 0 15,7-6 0-15,8-9 0 16,4-8-1-16,4-11 0 15,5-6 0-15,3-10 0 16,-1-5 0-16,-1-6 0 0,-3 1 0 16,-7 0 1-16,-4 5-1 15,-8 5 0-15,-6 11 0 16,-16 17 1-16,0 0-1 15,0 0 0-15,-8 28 0 16,-11 2-1-16,2 2-1 16,2 6-2-16,0-3 0 15,10 3-4-15,0-16-6 16,29 8-16-16,-7-18-9 15,18 0 2-15,2-15-1 16,10-1 2-16</inkml:trace>
  <inkml:trace contextRef="#ctx0" brushRef="#br1" timeOffset="119054.9043">18899 7724 91 0,'1'-26'37'0,"-17"-1"0"16,-1 15 2-16,-19-2-28 16,6 20-3-16,-7 2-1 15,3 13-3-15,0 4-1 16,7 9 0-16,3 0-1 15,10 3-1-15,10-3 0 16,13-3 0-16,10-10-1 16,8-4 0-16,12-9-1 15,5-9 1-15,2-6-1 16,0-7 0-16,1-7 1 15,-8-5-1-15,-5-4 0 16,-8-1 1-16,-6-4-1 16,-10 3 1-16,-6 2 0 15,-5 6 0-15,-5 4 0 0,-3 6 0 16,9 14 0-16,-17-6 0 15,17 6 0-15,-1 15 0 16,11-3 0-16,5-2 1 16,6 3-1-16,5-3 1 15,4 1 0-15,4-2-1 16,-4 1 1-16,-1 2 0 15,-6 2 0-15,-6 2 0 16,-6 3-1-16,-6 5 1 16,-9 1-1-16,-6 3 0 15,-2-1 0-15,-2-1 0 16,0-3 0-16,2-4-1 15,2-5 1-15,10-14 1 0,0 0-1 16,0 0 0-16,14-13 1 16,2-7-1-16,5-9 1 15,4-6 1-15,1-5-1 16,0 1-1-16,-2-1 1 15,-5 8 1-15,-4 2-2 16,-3 9-2-16,-1 6 1 16,-11 15-2-16,19-9-1 15,-6 9-2-15,9 8-1 16,-1-9-4-16,17 12-4 15,-5-17-2-15,15 14 2 16,-8-14 3-16,4 7 5 16,-11-4 5-16,-5-2 4 15,-3 5 4-15,-25 0 7 0,17-2 1 16,-26-3 1-16,3 19-3 15,-14-6-4-15,5 12-2 16,-9 3-1-16,3 8-2 16,-1 5 0-16,-1 2-1 15,5 2-2-15,3-2-1 16,8-1-2-16,3-13-4 15,19 10-11-15,-15-34-7 16,32 11-4-16,-12-26-8 16,15 0-2-16,-4-16 1 15,7-3 2-15</inkml:trace>
  <inkml:trace contextRef="#ctx0" brushRef="#br1" timeOffset="119482.9471">19935 7506 120 0,'-5'21'41'0,"-7"-10"2"15,11 12-3-15,-1-6-37 16,4 2 0-16,3-2-1 16,1 3 1-16,-2 2-3 15,-1 1 0-15,-2 1 0 16,-5 3 0-16,-1-3 0 15,-2-1 0-15,-1 0 0 16,1-5 0-16,0-4 0 16,7-14 0-16,0 0 0 15,12 5 0-15,6-16 0 0,1-5 0 16,6-2 0-1,4-5 0-15,-1-3 0 0,-1 3 0 16,0 4 0-16,-7 4 0 16,-5 8 0-16,-5 11 0 15,-6 8 0-15,-7 10 0 16,-2 6 0-16,-4 4 0 15,4 4 0-15,-1-3-3 16,12-2 0-16,4-10-2 16,17 1-8-16,-3-23-8 15,28 6-3-15,-12-23-5 16,21 8-6-16,-14-16-4 15,3 1 2-15,-9-7 1 16</inkml:trace>
  <inkml:trace contextRef="#ctx0" brushRef="#br1" timeOffset="119805.9794">20479 7724 107 0,'-21'11'37'15,"13"11"2"-15,-1-7-1 16,18 7-34-16,4-6-1 16,11-2 0-16,8-6 0 15,7-4 0-15,5-8-1 16,2-5 0-16,-4-6 0 15,-4-3-1-15,-10-7 0 16,-9-1-1-16,-10-2 1 16,-15 3-1-16,-10 5 0 15,-11 10 0-15,-11 7 0 16,-7 10 0-16,-6 14 1 15,-3 10 0-15,0 11 0 0,10 5 0 16,6 0-1-16,18 3 0 16,17-5-2-16,15-13-4 15,30 2-11-15,1-31-8 16,30 3-7-16,-6-22-8 15,20-4 0-15,-5-17-3 16,10-4 3-16</inkml:trace>
  <inkml:trace contextRef="#ctx0" brushRef="#br1" timeOffset="120466.0454">22064 7731 82 0,'-15'-3'39'15,"-14"-6"-2"-15,-2 10 3 16,-13-5-26-16,4 9-7 15,-9-1-2-15,2 9 0 16,-1 4-1-16,2 8-1 16,4 4 0-16,8 3-1 15,11 1 0-15,7 1-1 16,13-6 1-16,12-4-1 15,16-11-1-15,16-10 1 16,11-10-1-16,11-10 1 16,4-7-1-16,3-10 0 15,-7-2 1-15,-4-5-1 16,-9 3 0-16,-13 5 0 15,-12 5 1-15,-11 7-1 0,-10 11 0 16,-4 10 0-16,-13 15 0 16,1 9 0-16,-2 10-1 15,1 4 0-15,6 3-1 16,4-2-2-16,15 4-3 15,6-23-13-15,29 1-4 16,-4-27-6-16,28-1-7 16,-2-21-2-16,14-4 1 15,-5-18 0-15</inkml:trace>
  <inkml:trace contextRef="#ctx0" brushRef="#br1" timeOffset="120654.0642">22791 7222 119 0,'-46'31'38'0,"1"26"1"15,-13 10-1-15,13 11-36 16,-5 7-2-16,8 3-1 16,11-5-1-16,3-3-2 15,17-3-3-15,-3-27-16 16,21 3-15-16,-5-21-1 15,9-8-1-15,-11-24 0 16</inkml:trace>
  <inkml:trace contextRef="#ctx0" brushRef="#br1" timeOffset="121691.1679">22421 7710 112 0,'0'0'40'0,"15"3"0"15,9 10-1-15,0 1-36 16,19-8-2-16,9-3 0 15,10 1 0-15,3-3-1 16,-3-1 0-16,0-1 0 16,-9-1 1-16,-10-1 0 15,-7 3 0-15,-12-2 0 16,-7 1 0-16,-17 1 0 15,0 0 0-15,0 0-1 16,-15 0 1-16,-6 6-1 16,-4 6 1-16,-5 6-1 15,-1 3 1-15,-2 6-1 0,9 0 1 16,5 0-1-16,10 1 1 15,10-5-1-15,16-8 0 16,9-5 0-16,12-8-1 16,10-7 1-16,3-7 0 15,1-9 0-15,0-4-1 16,-1-6 2-16,-9-8-2 15,-6-3 1-15,-6 1 0 16,-10-1 0-16,-7 4 1 16,-8 5-1-16,-5 7 0 15,-7 7 1-15,-5 13-1 16,-4 10 0-16,-1 7 1 15,3 10-1-15,2 2 0 16,4 2 0-16,10 1 1 16,5-1-1-16,12-6 0 0,9-4 1 15,5-3-1-15,6-8 0 16,2-1 1-16,1-4-1 15,-3-3 2-15,-6 0-2 16,-4-1 0-16,-10 3 0 16,-6 2 0-16,-13 0 0 15,1 15 0-15,-10 1 0 16,-5 2 0-16,-4 6 0 15,-2 2 0-15,1-1 0 16,4 1 0-16,5-6 0 16,5-5 0-16,5-15 0 15,18 8 0-15,3-16 0 16,5-6 0-16,7-7 0 15,4-9 0-15,1-6 0 0,1-2 0 16,-3-3 0-16,-3 4 0 16,-8 3 0-16,-5 10 0 15,-9 5 0-15,-11 19 0 16,0 0 0-16,-18 20 0 15,2 6 0-15,-2 5 0 16,1 3 0-16,6-3 0 16,10 0 0-16,6-9 0 15,11-7 0-15,6-6 0 16,11-10 0-16,5-7 0 15,2-7 0-15,2-5 0 16,0-5 0-16,-3-1 0 16,-3-1 0-16,-5 5 0 0,-5 1 0 15,-5 10 0-15,-11 9 0 16,-10 2 0-16,-1 25 0 15,-12 1 0-15,-2 7 0 16,-3 4 0-16,3 2 0 16,1 2 0-16,9 0-5 15,-1-22-11-15,29 10-4 16,-5-29-4-16,32 9-2 15,-10-28-3-15,31 11-1 16,-12-25-6-16,17 2 1 16,-4-1 7-16</inkml:trace>
  <inkml:trace contextRef="#ctx0" brushRef="#br1" timeOffset="121984.1972">24571 7577 129 0,'-55'10'43'0,"12"14"-3"15,-1-15-3-15,18 16-34 16,15 3-2-16,14-1 1 15,13-2-2-15,12-1 0 16,9 2 0-16,2-6 0 16,-2 0 0-16,-2-3 0 15,-7 2 0-15,-6 0 0 16,-13 0 0-16,-8 4 0 16,-10-4 0-16,-6 4 0 15,-8 2 0-15,-6-2 0 16,-3 1-5-16,-5-8-3 15,12 12-11-15,-15-25-4 0,23 20-7 16,-19-24-5-16,20 7-7 16,-7-10 0-16,2 2 1 15</inkml:trace>
  <inkml:trace contextRef="#ctx0" brushRef="#br1" timeOffset="123374.3362">1188 9510 70 0,'-19'-23'37'15,"-5"10"-1"-15,-17-7 0 16,-1 16-13-16,-16-7-17 15,1 14-2-15,-9 7 0 16,3 17-1-16,1 7 1 16,8 13-1-16,5 6 0 0,12 4 0 15,10 2 0-15,15-6 0 16,14-8-1-16,16-11-1 15,14-17 0-15,14-15-1 16,8-15 1-16,11-13-1 16,7-13 1-16,1-7-2 15,-2-7 1-15,-7-4 1 16,-7 5 0-16,-9 4-1 15,-6 5 0-15,-16 11 0 16,-6 9-1-16,-10 11 1 16,-10 12 0-16,10 15-1 15,-10 16 1-15,0 13 0 16,0 13 0-16,-2 14 0 0,-1 14 0 15,0 9 1-15,-7 6-1 16,-1 2 1-16,-8-3-2 16,-9-3 1-16,-9-8-1 15,-6-8 2-15,-9-13-2 16,-4-13 1-16,-1-17-1 15,0-15 1-15,5-19-2 16,3-20 0-16,13-13 0 16,9-24-3-16,13-13 1 15,8-13-2-15,15-2-1 16,5-11-8-16,28 20-5 15,-10-11-6-15,27 22-7 16,-4 4-1-16,13 18 0 16,-2 5 0-16</inkml:trace>
  <inkml:trace contextRef="#ctx0" brushRef="#br1" timeOffset="123822.381">2015 9507 103 0,'-14'-19'37'0,"-1"12"1"16,-17-4-1-16,-2 13-32 16,-9 3 0-16,-2 14-2 15,-5 7 1-15,4 10 0 16,0 6-1-16,5 4-1 15,10 1 0-15,9 2 0 0,12-5-1 16,14-5 0-16,14-12 0 16,10-6 0-16,18-14-1 15,2-13 1-15,9-10-1 16,1-9 1-16,-1-9-1 15,-4-6 0-15,-7-5 1 16,-10 2-1-16,-8 2 0 16,-11 5 0-16,-4 9 1 15,-7 5-2-15,-5 9 1 16,-1 13 0-16,0 0 0 15,-13 28-1-15,6 2 0 16,1 5-1-16,2 5-2 16,3-1-1-16,10 3-4 15,0-20-10-15,23 8-4 16,-9-31-5-16,27 5-5 0,-6-23-4 15,15 0 0-15,-4-16 2 16</inkml:trace>
  <inkml:trace contextRef="#ctx0" brushRef="#br1" timeOffset="124012.4">2619 9493 117 0,'-19'4'39'16,"-5"12"0"-16,5 18-1 16,-8 2-35-16,2 11-1 15,3 3-1-15,6 3-1 16,2 1-2-16,0-3-1 15,17-5-3-15,-5-20-9 16,24 2-12-16,-4-30-11 0,12-5 1 16,-5-23-2-16,11-6 2 15</inkml:trace>
  <inkml:trace contextRef="#ctx0" brushRef="#br1" timeOffset="124448.4435">2765 9241 112 0,'13'8'39'0,"-13"-8"3"15,13 30-3-15,-9-5-33 16,5 2-1-16,-1 0-2 16,4 6 0-16,-5 1 0 15,0 5 0-15,-4 1-3 16,-3 4 0-16,-4 1 0 0,-2 1 0 15,-3-1 0-15,-3-5 0 16,2-4 0-16,-2-8 0 16,5-8 0-16,7-20 0 15,0 0 0-15,17-12 0 16,4-16 0-16,8-7 0 15,4-7 0-15,3-5 0 16,2-1 0-16,0 5 0 16,-4 3 0-16,-8 12 0 15,-5 11 0-15,-6 13 0 16,-15 4 0-16,12 30 0 15,-15 3 0-15,-2 9 0 16,-2 5 0-16,3 2 0 16,8 1-7-16,-4-14-8 0,23 7-5 15,-12-32-5-15,29 7-5 16,-14-32-4-16,24 0-8 15,-2-15 3-15,15-7 1 16</inkml:trace>
  <inkml:trace contextRef="#ctx0" brushRef="#br1" timeOffset="125442.543">4422 9500 91 0,'4'-22'37'0,"-3"10"0"0,-15-3 0 15,-1 13-30-15,-13 1-1 16,1 11-1-16,-12 5-2 16,5 9 1-16,-7 7-1 15,6 4 0-15,3 5-1 16,9 1 0-16,9 3-1 15,9-3 0-15,10-3 0 16,10-7-1-16,13-6 0 16,5-12 0-16,8-9-1 15,0-10 1-15,3-11 0 16,-4-11-1-16,-3-5 1 15,-5-8 0-15,-5-1-1 16,-7-3 1-16,-6 1 0 0,-4 5-1 16,-5 1 1-16,-1 9 0 15,-1 5 0-15,-3 5 0 16,0 8 0-16,0 11 0 15,0 0 1-15,14-9-1 16,-1 12 0-16,5-2 1 16,4 0-1-16,7 1 1 15,2 1 0-15,4-1-1 16,1 4 1-16,-6 3 0 15,-2 3-1-15,-6 6 1 16,-7 6 0-16,-11 8 0 16,-9 4 0-16,-11 5 0 15,-3 0 0-15,-6 1 0 16,1-6 0-16,1-3-1 15,6-10 0-15,10-13 0 16,7-10 0-16,25-16 0 0,4-12 0 16,9-6-1-16,4-7 1 15,6-2 0-15,-6-1 0 16,-1 5 0-16,-9 7 0 15,-6 11 0-15,-8 12 1 16,-18 9 0-16,12 21 0 16,-13 7-1-16,-4 8 0 15,-2 5 0-15,3 5-2 16,0 2-1-16,10-2-2 15,1-15-6-15,18 10-7 16,-6-33-4-16,19 13-5 16,-11-30 0-16,19 4-7 0,-10-17-3 15,2-1 2-15,-8-5 5 16</inkml:trace>
  <inkml:trace contextRef="#ctx0" brushRef="#br1" timeOffset="125747.5735">5297 9623 112 0,'1'14'38'16,"-1"-14"1"-16,12 17-2 15,17-16-34-15,6-1 0 16,5-8-1-16,8-2 0 16,3-6 0-16,1-6-1 15,-5-5-1-15,-4 1 1 16,-12-7-1-16,-12 6 0 15,-12 1 0-15,-14 7 0 16,-12 8 1-16,-12 11-1 0,-12 13 1 16,-4 12 1-16,-5 12-1 15,4 11 1-15,4 5-1 16,8 1 0-16,19 0-1 15,12-8-2-15,26-8-1 16,15-19-9-16,29 3-8 16,1-30-5-16,30 5-8 15,-2-26-6-15,23 4-2 16,1-15 1-16</inkml:trace>
  <inkml:trace contextRef="#ctx0" brushRef="#br1" timeOffset="126250.6238">6677 9636 103 0,'0'0'38'0,"9"11"-1"16,6-13 0-16,11 2-36 16,8-6-1-16,10-1 1 0,6-5-2 15,2 0 2-15,-2-8 0 16,-2 1 0-16,-10-4 0 15,-6 2 1-15,-16-3 0 16,-6 3 0-16,-16 1 1 16,-8 7-1-16,-10 2 0 15,-8 8-1-15,-7 9 0 16,-3 9 0-16,-2 9 0 15,0 7 0-15,7 7 0 16,7 0 0-16,15 2 0 16,13-6 0-16,18-8-2 15,18-14-1-15,19-10-3 16,9-24-9-16,26 4-10 15,-13-30-9-15,16 4-5 0,-11-21-1 16,6 3-1-16</inkml:trace>
  <inkml:trace contextRef="#ctx0" brushRef="#br1" timeOffset="126446.6434">7576 8930 107 0,'-33'23'40'0,"7"30"1"15,-11 4-1-15,9 21-35 16,-4-2-3-16,9 9 0 15,0 3-3-15,6-4-1 16,7-2-4-16,-1-20-11 16,21 9-12-16,-6-30-9 0,14-5 0 15,-1-23-2-15,14-4 1 16</inkml:trace>
  <inkml:trace contextRef="#ctx0" brushRef="#br1" timeOffset="126819.6807">7664 9502 99 0,'15'22'38'0,"-4"-16"0"16,15 3-1-16,10-8-34 15,1-1-1-15,3-6 1 16,6-1-1-16,0-7 1 15,-2 3-1-15,-5-4 0 16,-7 0 0-16,-9-5-1 0,-9 3 0 16,-9-4 0-16,-10 3-1 15,-9 1 0-15,-8 3 0 16,-7 6 1-16,-5 9-1 15,-4 9 1-15,0 10-1 16,-3 9 1-16,6 8 0 16,5 4 0-16,8 4 1 15,13-2-2-15,10-4 0 16,17-7-3-16,8-10-1 15,22-7-4-15,-1-23-11 16,25 8-8-16,-11-25-11 16,20 2 0-16,-5-17-2 15,6 2 3-15</inkml:trace>
  <inkml:trace contextRef="#ctx0" brushRef="#br1" timeOffset="127002.699">8599 9271 100 0,'-38'20'37'15,"8"15"2"-15,-8-1-3 16,3 15-31-16,-1 5-1 15,10 0-1-15,11-3-2 16,11-8-1-16,22-8-2 16,12-23-9-16,29 1-14 15,-4-30-13-15,23-6 1 16,1-21-3-16,15-5 2 15</inkml:trace>
  <inkml:trace contextRef="#ctx0" brushRef="#br1" timeOffset="127189.7177">9172 8898 106 0,'-37'31'39'0,"7"24"1"16,-8 2-5-16,6 15-32 15,3 4-1-15,1 3-2 16,8 4-3-16,-1-13-8 15,17 11-18-15,-3-21-9 16,7-4 0-16,-1-18 0 16</inkml:trace>
  <inkml:trace contextRef="#ctx0" brushRef="#br1" timeOffset="127429.7417">8795 9262 116 0,'-8'14'42'0,"-4"-4"1"16,16 10-2-16,1-4-37 16,17-12-2-16,13-7-2 15,11-6-2-15,12 2-3 16,1-16-8-16,20 18-11 15,-20-19-8-15,14 13-9 16,-16-7 0-16,0 9-1 16</inkml:trace>
  <inkml:trace contextRef="#ctx0" brushRef="#br1" timeOffset="128585.8573">9567 9342 89 0,'-2'-15'37'0,"-8"-4"-1"15,10 19 2-15,-24-10-33 16,12 21-2-16,-4 11 0 16,1 14 0-16,-7 7 0 15,2 11 1-15,-2 1-1 16,2 2 1-16,1-4-1 15,5-5 0-15,5-11-1 16,4-8 0-16,6-16-1 16,-1-13 0-16,22-7-1 15,-2-18 1-15,3-7-1 16,4-9-1-16,1-9 1 0,1-5 0 15,-3-4-1-15,-2 2 0 16,-2 4 1-16,-5 6-1 16,-2 8 1-16,-3 8-1 15,3 9 1-15,0 9 0 16,3 9 0-16,5 6 0 15,5 4-1-15,6 1 1 16,4 2 1-16,4-3-1 16,-1-2 0-16,0-2 0 15,-5 1 0-15,-7-1 0 16,-9-1 0-16,-8 0 0 15,-12-1 0-15,-7 12 1 16,-9-1-1-16,-9 8 0 16,-6 5 1-16,-4 6 0 0,-1 8-1 15,0 5 2-15,8 2-1 16,2 1 1-16,10-2-1 15,10-4 1-15,15-8-1 16,9-5 0-16,11-13-1 16,10-12 0-16,3-10-2 15,6-9 1-15,-2-10 0 16,-4-9-1-16,-3-5 0 15,-8-3 0-15,-6-3 1 16,-9 1 0-16,-6 1 1 16,-4 10-1-16,-5 4 1 15,0 9 0-15,-4 7 1 16,3 15 0-16,0 0-1 15,0 0 1-15,22 8 0 16,-4 0 0-16,8 3-1 0,5-2 1 16,4 2-1-16,4-1 1 15,-2 2 0-15,-5 3-1 16,-4 5 1-16,-13 4 0 15,-7 4 0-15,-8 4 0 16,-11 1 0-16,-7 3 0 16,-5-5 1-16,1-1-1 15,1-5 1-15,8-7-2 16,13-18 0-16,0 0 0 15,16-8 0-15,17-14-2 16,9-9 2-16,6-4-1 16,6-3 0-16,2 2 0 15,-8 3 1-15,-4 8-1 16,-10 9 2-16,-11 9-1 0,-10 10 1 15,-9 9-1-15,-11 10 0 16,-5 5-1-16,-5 7-1 16,-2-4-5-16,8 11-8 15,-11-17-4-15,23 14-3 16,-14-23-4-16,37 17-3 15,-5-27-3-15,38 5-6 16,13-10 3-16</inkml:trace>
  <inkml:trace contextRef="#ctx0" brushRef="#br1" timeOffset="129059.9047">12044 8855 83 0,'10'-23'38'0,"-11"0"-3"15,1 23 3-15,0 0-34 16,-13 11 0-16,3 18 1 15,0 16-2-15,-5 12 2 16,-2 12-3-16,-3 9 2 16,2 7-2-16,-1-5-1 15,4-3-1-15,6-4-1 16,0-15-6-16,18 3-16 15,-11-31-14-15,14-5-1 16,-12-25-1-16,20 5 1 16</inkml:trace>
  <inkml:trace contextRef="#ctx0" brushRef="#br1" timeOffset="129519.9507">11753 9244 101 0,'-19'0'39'15,"1"0"1"-15,15 13-1 16,7 4-34-16,19-7-3 15,12-4 0-15,18-3 0 16,12-5-1-16,10-6-1 16,10-7 1-16,1-2-1 15,-4-3 0-15,-6 3 0 16,-11 1 0-16,-13 1 1 15,-13 3-1-15,-19 4 1 0,-20 8-1 16,4 10 1-16,-23 6 0 16,-10 9 0-16,-4 9 0 15,-3 7 0-15,1 4-1 16,6 5 1-16,12-5 0 15,12 0 0-15,16-10 0 16,13-11-1-16,18-12 1 16,10-14-1-16,4-10 0 15,1-10 0-15,-5-12 0 16,-10-7-1-16,-12-4 0 15,-15-2 0-15,-17 6 0 16,-17 3-1-16,-10 7-1 16,-9 5 0-16,-1 13-3 15,-4-1-6-15,16 27-8 0,-6-16-4 16,30 22-5-16,3-19-6 15,18 14-3-15,10-10 0 16</inkml:trace>
  <inkml:trace contextRef="#ctx0" brushRef="#br1" timeOffset="130202.0189">13487 8801 83 0,'-13'-13'36'15,"13"13"3"-15,-30 4-2 16,13 8-32-16,-2 4 1 16,5 12-2-16,0 8 1 15,1 11-2-15,-3 7 1 16,4 10-2-16,0 3 0 0,4-3-1 15,3-2 0-15,2-3 0 16,3-10 0-16,1-10 0 16,3-10 0-16,-1-11 0 15,-3-18-1-15,13 7 1 16,-13-7 0-16,9-26 0 15,-4 3-1-15,0-6 1 16,4-5-1-16,-1-1 0 16,3 0 0-16,4 4 0 15,4 3 0-15,2 9 0 16,4 5 0-16,0 6 0 15,3 10 0-15,4 7-1 16,-4 8 1-16,-3 6 0 16,-5 5-1-16,-9 6 1 15,-10 3-1-15,-7 2 1 0,-13 2 0 16,-12-2-1-16,-5-4 0 15,-7-5 0-15,5-3-3 16,-2-14-1-16,16 2-9 16,0-27-7-16,24 12-5 15,11-30-6-15,21 7-5 16,-1-17-2-16,17 8 3 15</inkml:trace>
  <inkml:trace contextRef="#ctx0" brushRef="#br1" timeOffset="130540.0527">13763 9306 97 0,'-4'16'39'0,"-6"-8"1"16,14 6-1-16,-4-14-33 0,19 8-3 16,8-11 0-16,11-3-1 15,7-6-1-15,6-3 1 16,1-5-1-16,-1-2-1 15,-6-1 1-15,-7-1 0 16,-11-1 0-16,-13 4-1 16,-14 3 1-16,-10 5 0 15,-15 9 0-15,-8 5 0 16,-8 7-1-16,-4 9 1 15,-1 11-1-15,0 4 1 16,8 8-1-16,9 2 0 16,15-1-1-16,13-5 0 15,17-2-4-15,15-20-8 16,25 6-7-16,-4-27-6 0,35 7-8 15,-7-17-5-15,21 3-1 16,-5-11 1-16</inkml:trace>
  <inkml:trace contextRef="#ctx0" brushRef="#br1" timeOffset="130923.091">14815 9192 85 0,'4'-21'37'0,"-4"21"0"16,-10-23 1-16,10 23-30 15,-34-6-2-15,12 10-1 16,-9 3-1-16,2 10-1 15,-4 5-1-15,5 4 0 16,4 2 0-16,10 3-1 16,9-1-2-16,9-2-1 15,18-2-3-15,4-18-13 16,26 11-11-16,-6-20-9 0,17-1 0 15,-2-13-1-15,10 2 1 16</inkml:trace>
  <inkml:trace contextRef="#ctx0" brushRef="#br1" timeOffset="131803.179">15218 9127 104 0,'-26'1'39'0,"-13"-1"0"16,5 15 0-16,-5 0-35 15,4 12 0-15,3 3-1 16,5 4-1-16,8 6-1 15,9-2 0-15,8 0 0 16,11-5 0-16,10-5-1 16,7-7 0-16,7-11 0 15,2-10-1-15,3-8 1 0,-1-8-1 16,-3-11 1-16,-2-5-1 15,-6-3 1-15,-4-5 0 16,-3-2-1-16,-4 1 1 16,0 3 0-16,-5 6-1 15,1 5 1-15,-1 6-1 16,-2 10 1-16,-8 11 0 15,10 0 0-15,-10 0 1 16,8 24-1-16,-4-8 0 16,3 0 1-16,6 2 0 15,4-6-1-15,5-2 1 16,9-6 0-16,1 0 0 15,3-4 0-15,-4-3 0 16,0 2 1-16,-6-2-1 0,-3 0 0 16,-10 5-1-16,-12-2 1 15,3 15 0-15,-11-3 0 16,-4 7-1-16,-2 0 1 15,-1 5-1-15,-2 0 0 16,5-5 0-16,3 1 0 16,4-9 1-16,5-11-1 15,11 4 0-15,4-16 0 16,7-6 0-16,0-4 1 15,4-5-1-15,2-6 0 16,-2-1 0-16,-4 2 1 16,0 3-1-16,-7 4 0 15,-4 6 0-15,-4 7 0 0,-7 12 0 16,0 0 1-16,-4 14-2 15,-3 5 2-15,-3 8-1 16,3 0-1-16,2 2 1 16,2 1 0-16,6-7 1 15,5-5-1-15,10-7 0 16,5-9 1-16,6-8-1 15,6-7 2-15,2-9-2 16,3-2 0-16,-2-2 0 16,-1 0 0-16,-7 4 0 15,-4 3 0-15,-8 8 0 16,-6 9 0-16,-12 2 0 15,4 27 0-15,-10 0 0 16,-3 6 0-16,-2 5 0 0,1 7-3 16,1-3-2-16,10 2-5 15,-3-18-7-15,22 8-3 16,-9-30-3-16,26 11-3 15,-11-27 0-15,20 7-1 16,-12-20-5-16,9 0 2 16,-8 0 5-16</inkml:trace>
  <inkml:trace contextRef="#ctx0" brushRef="#br1" timeOffset="132133.212">16386 9244 113 0,'0'0'39'0,"0"0"0"15,28 9 0-15,-9-14-35 16,16-2-1-16,3-2 0 0,9-5-1 15,2-2-1-15,2-1 0 16,-7-5 0-16,-2 0 0 16,-10-3 0-16,-8-1-1 15,-15 1 1-15,-13 5-1 16,-17 2 1-16,-12 9 0 15,-11 10 0-15,-7 9 0 16,-5 11 0-16,0 13 1 16,4 8-2-16,9 6 0 15,16 2 0-15,17-5 0 16,18-2-2-16,12-15-5 15,30 2-9-15,-5-28-5 16,29 5-4-16,-12-33-5 16,23 5-5-16,-9-15-7 15,15-6 3-15,2-6 3 0</inkml:trace>
  <inkml:trace contextRef="#ctx0" brushRef="#br1" timeOffset="132757.2744">17968 8743 93 0,'0'0'37'0,"11"-10"0"16,-4 24 2-16,-9 8-32 16,2 14-3-16,-5 11 1 15,1 9-2-15,-6 11 0 16,1 7-2-16,-1 0 1 15,-1-5-3-15,5-5-1 16,2-12-2-16,12-2-8 16,-5-27-17-16,21-5-9 15,-4-19 1-15,14-7-1 0</inkml:trace>
  <inkml:trace contextRef="#ctx0" brushRef="#br1" timeOffset="132958.2945">18018 8811 114 0,'-18'-7'37'0,"18"7"1"16,0 0-4-16,14 1-34 15,22-3-4-15,10-5 1 16,15 3-4-16,-2-10-4 15,18 10-21-15,-12-6-5 0,0 8 2 16,-15-2-3-16</inkml:trace>
  <inkml:trace contextRef="#ctx0" brushRef="#br1" timeOffset="133157.3143">18004 9098 114 0,'-25'13'39'16,"25"-1"0"-16,13-18-1 15,22-5-37-15,18-4-2 16,12-5-2-16,13 2-6 16,-5-15-16-16,11 12-13 15,-11-5 1-15,0 5-3 0,-13-1 2 16</inkml:trace>
  <inkml:trace contextRef="#ctx0" brushRef="#br1" timeOffset="133432.3419">18970 8710 101 0,'0'0'39'15,"-5"-12"0"-15,5 12 0 16,-16 7-36-16,5 6 1 15,-6 9 0-15,-3 11 0 16,-3 6-1-16,-1 12-1 0,-4 6 0 16,3 5-1-16,0 1 0 15,4 0-3-15,14-3-3 16,3-12-5-16,22 5-15 15,-7-22-13-15,20-1-1 16,-1-20-1-16,12-1 1 16</inkml:trace>
  <inkml:trace contextRef="#ctx0" brushRef="#br1" timeOffset="134843.4829">19164 9081 52 0,'4'-14'34'0,"-2"4"-1"16,-4-5 2-16,2 15-15 15,-9-16-8-15,9 16-3 16,-7-14 0-16,7 14-2 15,0 0-1-15,-11 2-2 0,11-2 0 16,-16 21-1-16,4-3-1 16,2 9 0-16,-4 5-1 15,5 5 0-15,1 5-1 16,5-1 1-16,7-1 0 15,7-6 0-15,13-10-1 16,9-9 0-16,10-14 1 16,5-10-1-16,3-14 1 15,5-7-1-15,-7-6 1 16,-3-1-1-16,-10 2 0 15,-8 3 1-15,-7 7-1 16,-8 7 0-16,-13 18 0 0,0 0 0 16,-12 2 0-1,0 16-1-15,-2 10 0 0,3 3-2 16,5 8-2-16,3-6-4 15,20 11-13-15,-8-20-10 16,24 2-5-16,-1-19-1 16,17-3 0-16</inkml:trace>
  <inkml:trace contextRef="#ctx0" brushRef="#br1" timeOffset="135468.5455">19921 9075 102 0,'-20'-1'37'16,"-8"0"1"-16,5 10-1 15,-12 4-33-15,9 11 0 16,1 3 0-16,6 7-1 0,0 2-1 16,13 2 0-16,6-3-1 15,11-3 0-15,11-8 0 16,6-8-1-16,8-10 0 15,6-9 0-15,0-9-1 16,1-8 1-16,-6-7-1 16,-5-3 0-16,-10-3 1 15,-4 2 0-15,-12 4 0 16,-8 0-1-16,-10 8 2 15,-3 5-1-15,-4 4 0 16,-1 7 1-16,5 2-1 16,1 2 0-16,14-1 0 15,-8 12 0-15,20-3 1 0,4-1-1 16,7 1 1-16,4 3-1 15,0 1 1-15,4 7 0 16,-7 0-1-16,-3 4 1 16,-8 4-1-16,-5 3 1 15,-6 3-1-15,-4 0 0 16,-7-2 0-16,-1-4 0 15,-2-5 0-15,1-4 1 16,2-6-1-16,9-13 0 16,0 0 0-16,5-12 0 15,9-12 1-15,9-6 0 16,1-9-1-16,5-4 1 15,1-2 0-15,0 2 0 16,-4 1 0-16,-3 6 0 0,-7 8-1 16,-6 4-1-16,0 11-2 15,-3 1-1-15,8 9-3 16,-5-8-6-16,19 19-9 15,-13-19-4-15,25 15-7 16,-9-9-4-16,15 5 0 16,-8-7 3-16</inkml:trace>
  <inkml:trace contextRef="#ctx0" brushRef="#br1" timeOffset="135791.5778">20743 9072 115 0,'-10'18'38'0,"-14"1"2"15,10 12-3-15,-7-1-33 16,3 9 0-16,1-2-2 15,4 3-1-15,5 0-2 0,2-7-1 16,8-3-2-16,0-14-1 16,13-2-6-16,-8-24-10 15,22 6-11-15,-13-22-5 16,11 2 2-16,-13-16 18 15,9 6 9-15,-14-14 3 16,-1-1 6-16,-2 6 12 16,-14-11 12-16,4 12 7 15,-11-4 1-15,14 15-19 16,-13-2-6-16,10 14-3 15,-1 5-1-15,5 14-4 16,15 5-12-16,-15-5-20 16,32 21-3-16,-7-9 1 15,8 6-1-15</inkml:trace>
  <inkml:trace contextRef="#ctx0" brushRef="#br1" timeOffset="136197.6184">21152 9029 95 0,'0'0'36'0,"-11"-14"3"16,-6 17-2-16,-20-7-28 15,8 12-1-15,-9 1-2 16,2 11-1-16,-3 2-1 16,6 9 0-16,4 1-1 15,6 5-1-15,13-1 0 16,8-5-1-16,12-5 0 15,14-9 0-15,10-13-1 16,10-14 0-16,10-12 0 0,4-9 0 16,4-8 0-16,-4-8 0 15,-5-5 0-15,-3 0 0 16,-9 1 0-16,-7 5 2 15,-11 4-4-15,-3 11 4 16,-11 7-2-16,-9 24 0 16,0 0 0-16,-9 13 0 15,-9 21 0-15,-4 12-3 16,0 10 3-16,-2 5-5 15,6 9 0-15,-1-11-4 16,19 8-9-16,-8-26-4 16,26 9-5-16,-9-30-3 15,22 2-5-15,-6-25-3 16,11-5 3-16</inkml:trace>
  <inkml:trace contextRef="#ctx0" brushRef="#br1" timeOffset="136543.653">21502 9109 113 0,'-2'11'39'0,"2"-11"0"16,7 20 0-16,7-14-37 16,15 1 0-16,5-4 0 15,9-4 1-15,2-5-2 16,3-2 0-16,-7-6 0 15,-1-3 0-15,-7-3 0 16,-9 0-1-16,-13 0 0 16,-10 1 1-16,-8 4-1 0,-8 6 0 15,-10 6 0-15,-3 11 1 16,-4 7-1-16,-2 9 0 15,2 7 0-15,3 8 1 16,4 4-1-16,7 0-1 16,11 1-1-16,7-10-2 15,15 5-7-15,-5-24-10 16,29 10-5-16,-8-23-10 15,21 0-3-15,2-12-2 16,21-2 2-16</inkml:trace>
  <inkml:trace contextRef="#ctx0" brushRef="#br1" timeOffset="137114.7101">22538 8968 96 0,'0'0'37'15,"-5"-10"3"-15,5 10-3 0,0 0-30 16,-1 25-2 0,-8-2-1-16,2 12-1 0,-8 4-1 15,-3 8-1-15,1 2-2 16,1-1 0-16,2 2-3 15,4-16-3-15,20 3-12 16,-5-23-18-16,28-4 0 16,-1-18-1-16,17-3 0 15</inkml:trace>
  <inkml:trace contextRef="#ctx0" brushRef="#br1" timeOffset="137925.7912">22882 9010 108 0,'-17'5'38'16,"-8"-1"1"-1,9 13-2-15,-5 2-33 0,5 7 0 16,2 3-2-16,6 3 1 16,7 0-1-16,7 2-1 15,8-6 1-15,7-2-1 16,8-7-1-16,-1-9 1 15,6-9-1-15,-4-7-1 16,0-10 1-16,-5-6-1 16,-5-5 1-16,-7-2-1 15,-7-5 1-15,-5 2-1 16,-4 2 1-16,-1 2 0 15,-4 6 0-15,0 5 0 16,1 6 0-16,7 11-1 16,-6-11 1-16,6 11 0 0,15 6 0 15,1 1 1-15,5 0-1 16,6 1 1-16,3 0 0 15,0 0 0-15,-4 0 0 16,2 0 0-16,-8 4 0 16,-5 3 0-16,-8 0 0 15,-7 4 0-15,-6 4-1 16,-7 5 0-16,-2 1 1 15,-3 0-1-15,-1 1 0 16,1-4-1-16,4 1 1 16,5-9 0-16,6-6 0 15,3-12 0-15,16-7 0 16,4-10 0-16,4-10 0 15,3-3 0-15,1-5 0 0,0-1 1 16,-3-3-1-16,-2 5 0 16,-5 5 0-16,-7 6 0 15,-6 10 1-15,-5 13-1 16,0 0 0-16,0 0 1 15,-8 26-1-15,3-2 0 16,3 4 0-16,2 3 0 16,7 0 0-16,1-1 0 15,6-3 0-15,2-6 1 16,4-1-1-16,1-10 0 15,1-6 1-15,-3-10-1 16,1-7 0-16,-1-5 1 16,-6-8-1-16,0-2 0 15,-4-5 0-15,-2 0-1 0,-1 1 0 16,1-3-1-16,1 10-2 15,-3-2-2-15,7 14-4 16,-11-9-9-16,17 25-2 16,-19-15-5-16,21 19-1 15,-20-7-4-15,22 1-6 16,-6-1 2-16,11-2 4 15</inkml:trace>
  <inkml:trace contextRef="#ctx0" brushRef="#br1" timeOffset="138270.8256">23957 8910 114 0,'-18'-10'40'16,"3"16"0"-16,-14-3-2 16,1 11-34-16,1 3 0 0,-1 9-1 15,1 3-1-15,6 2 0 16,6 1-1-16,7-1 1 15,12-3-2-15,6-4 0 16,9-8 0-16,8-5-1 16,8-7 1-16,0-6-1 15,0 0 1-15,-2-5-1 16,-7 1 0-16,-5 1 1 15,-10 6-1-15,-11-1 1 16,-9 22-1-16,-12 3 0 16,-4 2-1-16,-8 7 0 15,2 4-3-15,-11-1-2 16,10 10-8-16,-13-17-5 15,18 13-6-15,-17-23-4 0,17 9-8 16,-9-10 1-16,5 0 1 16</inkml:trace>
  <inkml:trace contextRef="#ctx0" brushRef="#br1" timeOffset="138584.8571">22636 9660 121 0,'0'0'40'0,"13"0"2"16,34-6-2-16,29-11-37 16,9 1-1-16,20-5-1 15,8 3 1-15,-3 1-2 0,0 6 1 16,-6 0-1-16,-13 7 0 15,-10 2 0-15,-9-2 0 16,-12 2-1-16,-4-3-1 16,-9 1 0-16,-4-6-3 15,-8 3 0-15,-7-6-4 16,0 10-9-16,-24-15-6 15,11 18-5-15,-24-17-9 16,9 17-1-16,-25-17 1 16,9 9 1-16</inkml:trace>
  <inkml:trace contextRef="#ctx0" brushRef="#br1" timeOffset="139952.9939">17252 9811 92 0,'-1'-22'35'0,"-2"7"0"16,-7-7-2-16,10 22-30 16,-23-13 1-16,10 22 1 15,-8 8-1-15,3 19 0 0,-9 12 0 16,-1 17-1-16,-4 10-2 15,3 10 1-15,4 4-2 16,8-1 0-16,11-3-3 16,11-15-1-16,20-7-8 15,6-30-18-15,33-8-7 16,2-25 0-16,18-10-2 15</inkml:trace>
  <inkml:trace contextRef="#ctx0" brushRef="#br1" timeOffset="140164.015">17784 9998 81 0,'-25'3'37'16,"6"20"-1"-16,-8 4 2 0,7 22-21 15,-2 1-14-15,5 11 1 16,3 4-4-16,3-1 0 15,7 0-3-15,0-9-2 16,16 3-13-16,-7-25-17 16,13-5-1-16,-3-21-2 15,9-11 1-15</inkml:trace>
  <inkml:trace contextRef="#ctx0" brushRef="#br1" timeOffset="140371.0357">17669 10073 118 0,'-13'-6'39'16,"13"6"1"-16,20-7-4 16,11 2-35-16,17-4-3 15,4-6-3-15,18 12-13 16,-11-16-18-16,4 12-3 15,-16-5 1-15,-5 14-2 16</inkml:trace>
  <inkml:trace contextRef="#ctx0" brushRef="#br1" timeOffset="140548.0533">17631 10368 111 0,'7'13'40'0,"9"-19"1"16,21-2-3-16,10-14-36 0,10-6-5 15,9 3-3-15,-7-13-16 16,11 14-14-16,-15-4-2 16,0 12 0-16,-16-2-1 15</inkml:trace>
  <inkml:trace contextRef="#ctx0" brushRef="#br1" timeOffset="140833.0819">18506 10060 107 0,'0'0'38'0,"3"-15"0"16,11 7-1-16,3-1-35 16,11-3-2-16,9 2-1 15,0 3-2-15,3 8-4 16,-7-9-15-16,11 14-15 15,-10-6 0-15,5 6-1 16,-9-11 1-16</inkml:trace>
  <inkml:trace contextRef="#ctx0" brushRef="#br1" timeOffset="141172.1158">18938 9667 91 0,'2'11'40'0,"15"2"-1"15,-2-5 0-15,13 12-22 16,-3 0-12-16,5 15 0 15,-5 3-1-15,-6 12-1 16,-7 6-1-16,-5 9 0 16,-13 3-1-16,-8 2 0 0,-9 3-2 15,-6-3 1-15,-6-4-3 16,-3-7 1-16,2-6-4 15,-3-16-9-15,20 5-16 16,-10-19-9-16,18-1 0 16,-2-18-1-16,13-4 1 15</inkml:trace>
  <inkml:trace contextRef="#ctx0" brushRef="#br2" timeOffset="150179.0164">1116 10926 63 0,'8'-14'32'16,"-2"2"0"-16,-6 12 0 15,0 0-25-15,8 13 1 0,-15 6-1 16,9 17-1-16,-13 3-1 15,5 13-3-15,-3 3 0 16,1 10-1-16,-4 3-1 16,4 0-2-16,1 0-3 15,-4-18-11-15,14 5-18 16,-4-20 0-16,10-7-2 15,-9-28 1-15</inkml:trace>
  <inkml:trace contextRef="#ctx0" brushRef="#br2" timeOffset="150710.0694">811 10891 73 0,'-41'0'37'0,"19"10"1"16,6-11 0-16,16 1-11 15,29 2-24-15,10-11-1 16,18-9 0-16,9 0 1 16,9-4-1-16,1 4 0 15,5-3-2-15,-7 6 1 16,-8 4-1-16,-9 9 0 15,-15 8 0-15,-8 7 1 16,-10 8-2-16,-5 9 1 16,-11 8 1-16,-7 10-1 15,-4 5 0-15,-8 4-2 16,-3 6 3-16,0 1-3 0,-3 0 3 15,2-4-3-15,0-5 3 16,6-10-3-16,5-10 2 16,6-10 1-16,8-12-2 15,0-12 1-15,9-13 0 16,2-7 1-16,5-10-2 15,-1-3 2-15,1-2 0 16,-1 2-1-16,-6 4 0 16,0 5 1-16,-7 8-1 15,-1 11 0-15,-11 4 0 16,9 19 0-16,-4 3-1 15,-4 5-1-15,4 1 0 16,0 2-1-16,5 3-1 16,0-11-3-16,14 4-7 15,-10-19-22-15,20 1 0 0,-6-19 1 16,11 0-2-16</inkml:trace>
  <inkml:trace contextRef="#ctx0" brushRef="#br2" timeOffset="150908.0893">1998 11176 82 0,'-23'11'37'0,"17"18"-2"16,-10-2 1-16,8 16-28 16,-6 0-2-16,7 6-2 15,2-2-2-15,4-3-1 16,6-2-3-16,2-13-1 0,9-2-11 15,-6-27-22-15,15-6 0 16,-7-21-2-16,11-3 0 16</inkml:trace>
  <inkml:trace contextRef="#ctx0" brushRef="#br2" timeOffset="151349.1334">1991 10901 100 0,'-13'-8'31'16,"13"8"-2"-16,27 11-10 15,-5-9-46-15,24 10-5 16,1-10 2-16,19 9 10 16,-6-14 10-16,9 8 6 15,-4 1 5-15,-13-7 9 0,2 13 17 16,-24-7 4-16,-5 9 0 15,-25-14-10-15,-4 29-8 16,-21-14-5-16,0 10-3 16,-9-2-1-16,4 5-2 15,-1-5 0-15,8 2-2 16,5-2 2-16,16-2-1 15,7-4 0-15,18-5-2 16,10-3 2-16,8 0 0 16,5 0 0-16,-1 3 0 15,-1 1 0-15,-7 5 1 16,-9 5-1-16,-17 6 0 15,-12 3 0-15,-18 5 0 16,-9 1-1-16,-9-2 1 0,-3-3-2 16,-1-5-2-16,5-3-3 15,-1-20-16-15,20 5-15 16,3-19-1-16,14 9-3 15,15-34 1-15</inkml:trace>
  <inkml:trace contextRef="#ctx0" brushRef="#br2" timeOffset="152070.2055">3617 11162 54 0,'14'-11'37'15,"-14"-5"-1"-15,0 16 2 16,-17-19-16-16,-2 23-13 16,-11 2-3-16,-3 7-2 0,-10 7 0 15,-1 8-1-15,-1 6 0 16,3 4-2-16,5 0 1 15,9 2 0-15,9-7 0 16,15-4-1-16,12-10 0 16,10-7 0-16,13-13-1 15,2-12 0-15,9-9 0 16,2-4 1-16,0-9-1 15,-4-3 0-15,-4-2 0 16,-3 1 0-16,-8 2 0 16,-2 8 2-16,-7 5-2 15,-6 9 1-15,-10 15-2 16,13 1 1-16,-9 19 0 0,-4 13 0 15,-4 14 0-15,-4 13-2 16,-3 14 2-16,1 7 1 16,-6 5-1-16,-2 2 2 15,-3-4-1-15,0-5-2 16,-2-7 2-16,-1-12-1 15,0-13 1-15,-5-10-3 16,0-16 2-16,-3-14-3 16,0-11 1-16,4-13-1 15,4-13-1-15,4-12-1 16,14-4-5-16,-1-23-12 15,25 10-16-15,-2-11 3 16,22 8-4-16,-1-7 4 16</inkml:trace>
  <inkml:trace contextRef="#ctx0" brushRef="#br2" timeOffset="152298.2283">4039 11149 99 0,'0'0'39'15,"19"-3"1"-15,-19 3-1 16,-17 12-34-16,5 3-2 15,-1 6-2-15,-6 7 0 16,0 8 0-16,0 5-1 16,-1 1 0-16,5 3-2 15,5-6-1-15,10-4-3 16,3-20-8-16,24 1-24 15,-5-24 0-15,14-3-1 16,-4-19 0-16</inkml:trace>
  <inkml:trace contextRef="#ctx0" brushRef="#br2" timeOffset="152629.2614">4207 11059 106 0,'0'0'40'16,"-2"-11"1"-16,6 22-1 15,-4-11-36-15,5 20-2 16,0-3 0-16,0 3-2 15,1 6 1-15,2 6-1 16,-3 3 1-16,0 3-1 16,-1 2 0-16,1-2 1 15,-3-3-1-15,2-5 0 16,0-5 0-16,4-9 0 15,-8-16 0-15,24-1 0 0,-9-16 0 16,5-10 0-16,2-4 0 16,0-9-1-16,4-2 0 15,-4-5-2-15,1 1-1 16,-7-2-1-16,7 15-6 15,-13-10-10-15,14 21-14 16,-15-3-2-16,9 16-1 16,-10-3 2-16</inkml:trace>
  <inkml:trace contextRef="#ctx0" brushRef="#br2" timeOffset="152973.2958">4631 11198 82 0,'0'12'39'0,"13"4"-1"16,-13-16 1-16,33 5-31 15,-8-11-3-15,12 0-1 16,2-7-1-16,3-1-1 16,1-3-1-16,-5 1 0 15,-7-1 0-15,-9 1 0 16,-11 1-1-16,-11 15 3 15,-11-17-2-15,-11 16 1 16,-7 4-1-16,-4 4 0 16,-8 5-1-16,1 9 1 15,0 4 0-15,5 6-1 16,4 5 0-16,9 2 0 15,11 0-1-15,8-4 1 16,14-3-3-16,7-12-2 0,17 8-10 16,-7-28-12-16,24 5-13 15,-10-20 1-15,18 4-2 16,-2-11 1-16</inkml:trace>
  <inkml:trace contextRef="#ctx0" brushRef="#br2" timeOffset="153430.3414">5406 11082 68 0,'-28'6'39'0,"0"7"-2"16,-12-1 2-16,3 11-22 16,2-6-13-16,6 1-1 15,2-3-1-15,13 0-1 16,14-15 1-16,12 13-2 15,9-10 0-15,10-4 1 16,5-2 0-16,6 1 0 16,-3 0 0-16,-2 3 1 15,-5 1 0-15,-12 6 0 0,-10 4 0 16,-8 1 0-16,-10 7-1 15,-12 2 0-15,-3 2-1 16,-5 0 0-16,2 2-2 16,-2-5-1-16,9 4-5 15,-4-17-14-15,21 10-17 16,2-18 1-16,0 0-3 15,10-6 2-15</inkml:trace>
  <inkml:trace contextRef="#ctx0" brushRef="#br2" timeOffset="153801.3786">6203 11100 86 0,'0'0'39'0,"18"0"-2"15,-18 0 0-15,0 22-33 16,-8 2 0-16,0 10-2 15,-4 3 0-15,-5 8-1 0,1-2-1 16,1-1-1-16,5-4-4 16,0-16-8-16,20-5-24 15,-10-17 0-15,34-17-2 16,-9-17 2-16</inkml:trace>
  <inkml:trace contextRef="#ctx0" brushRef="#br2" timeOffset="153958.3942">6180 10826 98 0,'-25'2'37'0,"5"-2"0"16,20 0-3-16,-3 12-42 0,22-20-27 15,19-2 0-15,5-12-2 16,15 3-1-16</inkml:trace>
  <inkml:trace contextRef="#ctx0" brushRef="#br2" timeOffset="154183.4168">6786 10559 103 0,'-20'41'39'0,"11"14"0"15,-9-1-1-15,0 11-36 16,6 3 0-16,3 5-2 15,0 0 0-15,-3 1-2 0,3-2-1 16,-4-12-5-16,8 5-16 16,-9-23-16-16,11-4 2 15,-6-23-1-15,9-15 0 16</inkml:trace>
  <inkml:trace contextRef="#ctx0" brushRef="#br2" timeOffset="154356.434">6561 11043 106 0,'-9'-15'42'15,"9"15"0"-15,0 0-1 16,27-4-33-16,1-1-6 16,13-4-2-16,13 0-4 15,4-12-8-15,23 11-23 0,-9-13-5 16,10 9-1-16,-4-8 0 15</inkml:trace>
  <inkml:trace contextRef="#ctx0" brushRef="#br2" timeOffset="154866.4851">8044 10706 79 0,'0'0'35'16,"-3"30"0"-16,-6 9 0 15,-12 7-30-15,3 9-2 16,-5 5-1-16,9 3-2 15,3-4-2-15,7-11-5 16,17 2-23-16,0-22-5 16,18-5-2-16,8-19 1 15</inkml:trace>
  <inkml:trace contextRef="#ctx0" brushRef="#br2" timeOffset="155197.5182">8603 10705 91 0,'-18'-1'38'0,"-17"9"-1"15,2 19 2-15,-11 11-32 16,12 10-2-16,2 5-1 16,10 4-2-16,9-4 1 15,15-3-2-15,17-9 0 16,16-9-1-16,13-15 1 15,13-16-2-15,5-15 2 16,5-10 1-16,-3-15-1 16,-3-5 0-16,-15-9-1 15,-13-2 2-15,-17 0-3 16,-18 6 2-16,-16 1-3 15,-18 12 0-15,-8 8-1 16,-12 11 0-16,1 13-2 16,-4 5-4-16,17 24-20 0,-1-7-9 15,18 14 1-15,12-4-3 16</inkml:trace>
  <inkml:trace contextRef="#ctx0" brushRef="#br2" timeOffset="162858.2842">9451 10889 78 0,'-10'0'40'16,"-5"-1"-3"-16,15 1 1 16,-18 13-25-16,18-13-9 15,0 19-1-15,13-9-1 16,7-4 0-16,9-1 0 15,7-6 0-15,6-5-1 0,7-7 1 16,1-4-1-16,0-2 1 16,-7-2-1-16,-9-1 0 15,-6 2-1-15,-14 4 0 16,-12 2 0-16,-12 4 0 15,-12 5 0-15,-8 6 1 16,-6 5-2-16,-9 6 1 16,-3 0 0-16,0 8 1 15,-2 4 0-15,6 2 0 16,5 2 0-16,11 2-1 15,7 2 1-15,13-4 0 16,13-2-3-16,20-2 1 16,12-10-2-16,20-6-2 0,9-16-4 15,29 0-20-15,-6-21-11 16,10-2 1-16,-1-18 1 15</inkml:trace>
  <inkml:trace contextRef="#ctx0" brushRef="#br2" timeOffset="163061.3044">10335 10397 94 0,'-14'11'37'16,"-6"9"0"-16,10 18 1 15,-4 6-34-15,4 15 1 16,-4 9-3-16,1 7-1 15,-1 5-3-15,-6 0-3 16,11 4-10-16,-8-14-24 0,13-4 1 16,-2-19-2-16,17-10 1 15</inkml:trace>
  <inkml:trace contextRef="#ctx0" brushRef="#br2" timeOffset="163450.3433">10443 10978 96 0,'-7'13'37'16,"13"3"2"-16,-6-16-2 15,34 6-34-15,0-8-1 16,13-2 0-16,6-8 0 0,3-2 0 15,1-3-1-15,-3-4 0 16,-6-1 1-16,-6-1-1 16,-18 1 0-16,-9 1 0 15,-15 1 0-15,-9 5 0 16,-13 6 0-16,-11 6 0 15,-10 8-1-15,-6 8 1 16,-5 10 0-16,3 4 0 16,3 9-1-16,7 1 0 15,10 2 0-15,15-2-2 16,11-2 1-16,19-9-3 15,17-3 0-15,10-12-5 16,23 4-9-16,-7-22-19 16,20 1-2-16,-5-16-3 0,8 3 4 15</inkml:trace>
  <inkml:trace contextRef="#ctx0" brushRef="#br2" timeOffset="163654.3638">11219 10822 99 0,'-24'10'38'0,"-15"1"1"16,7 19-8-16,-6-6-23 15,8 11-2-15,4-3-2 16,13 4-3-16,9-7 0 16,14-4-2-16,17-6 0 15,12-14-5-15,22-2-4 16,4-26-19-16,22-1-10 15,2-15 1-15,10-3-2 16,-6-16 2-16</inkml:trace>
  <inkml:trace contextRef="#ctx0" brushRef="#br2" timeOffset="163835.3818">11866 10517 106 0,'-39'67'38'15,"-7"-2"2"-15,11 9-4 16,1-4-36-16,7 0-1 15,6-5-1-15,1-9-6 16,15 0-24-16,-6-15-8 16,6-5 1-16,-3-14-2 0</inkml:trace>
  <inkml:trace contextRef="#ctx0" brushRef="#br2" timeOffset="164935.4919">11517 10865 104 0,'18'-5'39'16,"9"10"2"-16,-3-9-2 16,20 3-35-16,-1-4-1 15,7-1-1-15,-3 0 0 16,2 1 0-16,-9 0-1 15,-1 1 1-15,-12 3-1 16,-6 3 0-16,-8 3 0 0,-13-5 0 16,5 20 0-1,-13-7-1-15,-6 6 1 0,-3 3-1 16,-5 5 0-16,-3 2-1 15,1 6 0-15,-1 1 0 16,1 1 0-16,5-2 0 16,2-1 0-16,9-8 0 15,3-5 0-15,8-9 1 16,-3-12 0-16,23-9 0 15,-2-10-1-15,2-8 1 16,1-7 1-16,-1-5 0 16,-2-5 0-16,0-1 0 15,-5 4 0-15,-2 4 0 16,-3 6-1-16,-2 7 2 0,-1 6-2 15,2 7 0-15,4 9 0 16,1 5 0-16,4 6 1 16,8 0-1-16,-2 3 0 15,6-1 0-15,-2-3 0 16,0-1 0-16,-3-3 1 15,-3-1-1-15,-7-2 0 16,-16-1 0-16,11-4 0 16,-11 4 0-16,-17-2 0 15,0 4 0-15,-5 3 0 16,-4 5 0-16,-1 9 1 15,-1 4-1-15,3 3 0 16,3 6-1-16,10-1 1 16,6 0-2-16,7-5 2 15,10-4-1-15,8-4 0 0,9-10-1 16,6-8 1-16,-2-8 0 15,5-7 1-15,-3-5 1 16,-1-7-2-16,-8-4 3 16,-5 1-2-16,-2-2 1 15,-7 2-1-15,-4 4 2 16,-4 4-2-16,-2 5 0 15,-1 17 1-15,0-12-1 16,0 12 0-16,0 0 1 16,14 17-1-16,-1-7 1 15,4 2-1-15,7 0 2 16,3-2-2-16,3-1 1 15,0-2 0-15,-2 1 0 16,-5 0 0-16,-7 4-1 0,-5 0 0 16,-10 5-2-16,-8 1 2 15,-7 4-1-15,-6 1 0 16,-1-2 0-16,3 1 0 15,3-6 0-15,3-4 0 16,12-12 1-16,0 0 0 16,27-8 0-16,4-10 0 15,10-9 2-15,6-1-1 16,5-6 0-16,3 0 1 15,-4 4-1-15,-5 4 0 16,-8 10 2-16,-12 6-3 16,-10 12 0-16,-14 8 0 15,-9 11 0-15,-6 5-3 16,-5 1 0-16,5 4-3 0,-5-8-4 15,19 9-5-15,-6-22-7 16,31 8-11-16,-6-20-8 16,18 1-1-16,1-15 1 15</inkml:trace>
  <inkml:trace contextRef="#ctx0" brushRef="#br2" timeOffset="165247.5231">13275 10810 96 0,'-13'-13'39'0,"-1"15"2"16,-11 3-2-16,2 13-28 15,-6 1-8-15,4 5 1 16,7 0-2-16,7 2 1 0,9-6-1 16,10-5-1-16,10-5 0 15,11-5 0-15,4-5-1 16,2-2 1-16,0 0-1 15,-6-2 1-15,-6 5-1 16,-8 7 0-16,-12 7 0 16,-15 8-1-16,-13 6 1 15,-4 5-1-15,-4 3 0 16,-3 1-3-16,5 1-2 15,-7-13-7-15,23 8-5 16,-8-26-11-16,24 2-13 16,-1-10 0-16,24-22-1 15,-2-5 2-15</inkml:trace>
  <inkml:trace contextRef="#ctx0" brushRef="#br2" timeOffset="183712.3693">13657 11172 78 0,'14'3'39'0,"-14"-3"0"16,-6 32 0-16,-11-6-34 15,-2 13-1-15,-7 3-2 16,-2 3-3-16,8 8-11 15,-3-19-26-15,22-3 0 16,1-31-1-16,34 8 0 16</inkml:trace>
  <inkml:trace contextRef="#ctx0" brushRef="#br2" timeOffset="184621.4603">14139 10908 69 0,'0'0'35'0,"1"-12"1"16,-1 12 1-16,0 0-29 15,-11-6-2-15,7 17-1 16,-6-1 0-16,2 10-2 16,-4 2-1-16,3 5-2 15,0 4 1-15,3 1-1 16,2-1 1-16,8-4-2 16,4-2 1-16,6-7 0 15,7-5 0-15,5-8 0 16,6-5 1-16,1-6-1 15,5-8 0-15,0-5 0 16,-1-4 0-16,-5-1 2 16,-3 0-1-16,-7 1 1 15,-3 2-2-15,-7 6 2 0,-12 15-1 16,10-14 1-16,-10 14-3 15,-9 15-1-15,5 0 1 16,-3 6-1-16,0 2 2 16,2 2-2-16,4 1 1 15,3-2 0-15,7-6 2 16,2-4 0-16,5-7 0 15,6-6 0-15,3-8 0 16,-1-4 0-16,3-8 0 16,-5-4 0-16,-4-2 0 15,0-4 1-15,-8 0-3 16,-4 0-1-16,0 6-3 15,-8-4-7-15,9 14-23 0,-9-2-1 16,2 15-2-16,10-12-1 16</inkml:trace>
  <inkml:trace contextRef="#ctx0" brushRef="#br2" timeOffset="184846.4828">14957 10924 97 0,'-9'22'38'15,"-11"-3"0"-15,4 12-2 16,0-2-34-16,-5 5-1 16,0-3 0-16,6 0-1 15,2-5-1-15,5-5-2 0,10-6-2 16,-2-15-19-16,23-8-15 15,0-11 2-15,10-3-3 16,-2-18 1-16</inkml:trace>
  <inkml:trace contextRef="#ctx0" brushRef="#br2" timeOffset="184989.4971">14896 10578 98 0,'-28'-8'36'15,"10"4"-2"-15,18 4-8 16,0 0-61-16,13-2-1 15,14-6 1-15,12 2-3 16</inkml:trace>
  <inkml:trace contextRef="#ctx0" brushRef="#br2" timeOffset="185199.5181">15345 10522 100 0,'-12'32'39'16,"-10"0"0"-16,4 13-1 15,-4 2-35-15,2 10 0 16,-3 5-2-16,2 4-1 15,-2 1-1-15,5-2 0 16,2-5-2-16,3-9-3 16,13-1-9-16,-5-22-24 15,19-7 0-15,-14-21 0 16,31 0 0-16</inkml:trace>
  <inkml:trace contextRef="#ctx0" brushRef="#br2" timeOffset="185379.5361">15174 10923 99 0,'-17'4'39'0,"2"-1"1"16,14 7-2-16,1-10-33 16,20 3-4-16,10-5-1 15,9-7-4-15,15 5-7 16,-6-16-26-16,17-1-2 15,-5-14 1-15,9 1-1 16</inkml:trace>
  <inkml:trace contextRef="#ctx0" brushRef="#br2" timeOffset="185702.5684">15785 10608 101 0,'-25'54'39'16,"-11"-1"2"-16,7 14-3 15,-2-5-35-15,2 3 0 16,2-5-1-16,5-8-2 15,8-10 1-15,6-7-2 16,6-10 1-16,6-11-1 16,6-9 1-16,9-11 1 15,1-6-1-15,5-6 1 16,1-4 0-16,3 0 1 15,-2-1 0-15,-3 3 1 0,-1 4-1 16,-3 7 0-16,-6 7-2 16,-3 6-1-16,-1 9-2 15,-6 2-2-15,7 10-4 16,-11-7-14-16,19 12-17 15,-9-10-2-15,16 4 0 16,1-12 2-16</inkml:trace>
  <inkml:trace contextRef="#ctx0" brushRef="#br2" timeOffset="186244.6226">16858 10983 83 0,'0'-17'40'0,"0"17"-1"16,-20-24-1-16,2 20-30 15,-12 0-3-15,-6 11-1 16,-8 5-2-16,0 4-2 0,-7 4 2 16,7 6-2-16,1-1 1 15,10 3-1-15,10 0 0 16,14-7 0-16,14-3 0 15,13-10 1-15,18-6-1 16,10-6 1-16,10-8-2 16,1-4 1-16,-1-5 2 15,-2-1-2-15,-8 0 1 16,-9 5 1-16,-11 1 0 15,-8 7-1-15,-18 9 1 16,13-3-2-16,-13 3-1 16,-7 19 1-16,5-1-3 15,-6 0-1-15,6 7-3 16,-7-12-17-16,18 12-16 15,-4-10 1-15,12 2-2 0,4-11 1 16</inkml:trace>
  <inkml:trace contextRef="#ctx0" brushRef="#br2" timeOffset="186792.6774">17801 10972 58 0,'14'-7'42'0,"-14"7"-3"16,10-9 3-16,-10 9-18 15,0 0-18-15,-19 16-3 16,8 5-1-16,-6 3-1 15,-2 5-1-15,-2 2 1 16,2 3-1-16,-3-4 0 16,7-2 1-16,2-6 0 15,8-3 0-15,5-9 0 16,0-10 0-16,22-4 0 15,-2-9-1-15,3-8 1 16,5-5-1-16,1-4 2 0,0-2 2 16,1 0-2-16,-5 2 1 15,-3 6-1-15,-1 5 0 16,-6 7 0-16,-4 7 0 15,-11 5-3-15,10 17-1 16,-11 3 0-16,-1 3 0 16,-1 6-1-16,-1 1-1 15,3 2-2-15,-2-5-2 16,15 7-12-16,-14-19-15 15,20 2-4-15,-3-15-1 16,15-2 1-16</inkml:trace>
  <inkml:trace contextRef="#ctx0" brushRef="#br2" timeOffset="187152.7134">18230 11004 104 0,'-10'21'37'0,"-2"-5"1"16,12 5-1-16,3-6-36 15,11-6 0-15,9-4 1 16,11-4 0-16,9-5-1 16,3-6-1-16,6-4 1 15,-5-1 2-15,-3-3-2 16,-6-2 1-16,-11 2 0 15,-13 0 0-15,-13 3-1 16,-10 3 1-16,-11 6-1 0,-10 5 0 16,-4 9-1-16,-6 3-2 15,0 6 2-15,1 5-2 16,5 4 2-16,9 2-2 15,11 1 1-15,10-3-2 16,14-2 0-16,11-5-4 16,20 6-9-16,-4-19-16 15,21 3-9-15,-3-14 2 16,12 1-3-16</inkml:trace>
  <inkml:trace contextRef="#ctx0" brushRef="#br2" timeOffset="187641.7623">19004 10888 109 0,'-42'1'40'16,"0"12"0"-16,-7 0-1 16,6 14-35-16,-2-4-3 15,8 7-1-15,6 0 1 16,7 3-2-16,7-7 1 15,13-1-1-15,12-6 1 16,9-9 0-16,12-5 0 16,9-7 0-16,6-5 0 15,3-8 0-15,3-6 1 16,-5-2 1-16,-2-6-1 15,-6 1 1-15,-5-1-1 16,-8 2 1-16,-5 3-1 0,-4 3 1 16,-8 8-2-16,-7 13 0 15,0 0 0-15,-2 14-1 16,-9 13 0-16,-3 13-1 15,-9 13 0-15,-1 15 1 16,-9 12-1-16,-4 6 1 16,-3 6-1-16,-5-2 3 15,-2-3 0-15,2-5 1 16,0-16-1-16,2-10-2 15,3-18 2-15,1-10-2 16,3-17 2-16,2-10-3 16,3-12 0-16,4-15-4 15,8-1-4-15,-3-28-12 16,23 1-17-16,-3-18 0 15,16 0-3-15,3-7 0 0</inkml:trace>
  <inkml:trace contextRef="#ctx0" brushRef="#br2" timeOffset="188249.823">19708 11058 80 0,'1'-13'37'0,"-1"13"1"16,-5-29-3-16,1 16-28 15,-12-3-2-15,-3 6 2 16,-8-3-1-16,-3 10 1 16,-11 3-2-16,-1 10-2 15,-5 6 0-15,0 11-2 16,3 4 0-16,2 5-1 15,7 0 0-15,9-1-1 16,14-5 0-16,13-6 1 16,13-10 0-16,19-10 1 0,14-11 0 15,13-9-1-15,9-9 1 16,2-6-1-16,1-5 2 15,-9 1 0-15,-8-1-1 16,-12 6 1-16,-15 3-1 16,-12 9 1-16,-11 8-2 15,-5 10 2-15,-19 11-4 16,6 9 0-16,-6 9 1 15,-1 3-1-15,4 8 0 16,2 1-2-16,11-1-1 16,4-11-5-16,21 3-13 15,-7-24-9-15,27-3-8 16,2-21 0-16,15-6-2 15</inkml:trace>
  <inkml:trace contextRef="#ctx0" brushRef="#br2" timeOffset="188452.8433">20498 10506 107 0,'-27'37'40'0,"0"19"1"15,-13 1-2-15,5 14-34 16,-4 1-6-16,-3 2-1 15,7-1-2-15,0-10-5 16,17 1-28-16,-6-15-4 16,13-2 2-16,-3-19-2 15</inkml:trace>
  <inkml:trace contextRef="#ctx0" brushRef="#br2" timeOffset="188797.8779">20033 10932 113 0,'-16'3'45'0,"-4"0"-4"16,19 8 0-16,1-11-37 16,28 7-3-16,11-6 0 15,17-2-1-15,15-4 0 16,3-1 1-16,6-5-1 15,1 1 0-15,-9 1 0 16,-11 0 0-16,-14 5 0 16,-8 2 0-16,-20 5 1 0,-19-3-1 15,5 22 1-15,-17 0-1 16,-3 2 0-16,-7 5-2 15,3 0 1-15,-5 1-2 16,11 1 0-16,1-8-5 16,13 1-5-16,-1-24-12 15,24 12-15-15,-4-20 0 16,21-3-2-16,-4-14 1 15</inkml:trace>
  <inkml:trace contextRef="#ctx0" brushRef="#br2" timeOffset="189158.914">20876 10742 117 0,'-15'5'40'0,"-5"-2"0"16,13 12 0-16,2-5-38 16,8 3 0-16,8 1-1 15,4 2 1-15,2-1-1 16,2 3 0-16,-3 2 0 15,-3 4 0-15,-7 4 0 16,-8 0-2-16,-3 1 1 16,-5 4 0-16,-4-5 0 15,4-1-1-15,-3-3 2 16,8-7-2-16,6-4 1 15,9-7 1-15,10-7-1 16,5-6 1-16,5-5 0 16,6-5-1-16,0-4 0 0,-1-4 1 15,-3-3-2-15,-1-2-1 16,-5 0-4-16,-7-3-4 15,12 13-14-15,-24-13-6 16,17 17-12-16,-14-3 1 16,7 11 0-16,-17 8 2 15</inkml:trace>
  <inkml:trace contextRef="#ctx0" brushRef="#br2" timeOffset="189511.9493">21275 10940 88 0,'0'0'39'0,"-6"14"1"16,6-14 0-16,12 8-16 15,5-9-20-15,12 0-1 0,7-2-1 16,9 1 0-16,6-2-1 16,2-2 0-16,3-3 0 15,-4 0-1-15,-9-5 1 16,-11 1 0-16,-10-1-1 15,-11 0 0-15,-15 1 1 16,-13 4-1-16,-11 3 1 16,-11 7 0-16,-10 7 0 15,-2 9 0-15,-4 8 2 16,5 4-5-16,6 4 2 15,9 1-1-15,15 0 0 16,16-6-2-16,21-3 1 16,13-6-5-16,25-4-4 15,0-18-7-15,32 10-11 0,-12-19-13 16,17-4 1-16,-7-9-1 15,10-5 1-15</inkml:trace>
  <inkml:trace contextRef="#ctx0" brushRef="#br2" timeOffset="190090.0071">22689 10915 61 0,'18'-17'39'16,"-7"-1"-4"-16,-1 6 2 15,-14-1-19-15,4 13-10 16,-24-4 1-16,6 14-1 15,-14 3-2-15,3 10-1 16,-5 1-1-16,8 5-3 16,0 1 1-16,9 3-2 15,8-5 0-15,12-2-1 16,18-5-1-16,10-11-2 15,16-3-3-15,-1-20-20 16,27 5-12-16,-2-18-2 16,12-2 2-16,-5-14 1 0</inkml:trace>
  <inkml:trace contextRef="#ctx0" brushRef="#br2" timeOffset="190465.0446">23344 10453 102 0,'-30'36'40'15,"2"19"0"-15,-9 2-1 16,8 5-29-16,-7 4-7 16,6 4 0-16,2-5-2 15,0-5 0-15,5-9 0 16,5-9-2-16,7-10 1 15,8-7-1-15,10-13 0 0,7-12 0 16,6-11 1-16,9-8 2 16,5-4-2-16,3-6 2 15,0 0-1-15,1 2 0 16,-8 0 0-16,-3 8 1 15,-10 8-2-15,-3 9 1 16,-14 2-1-16,8 23 0 16,-11 1-1-16,-2 2-2 15,5 6-1-15,3-4-3 16,12 3-3-16,-6-14-17 15,27 4-13-15,-1-16 0 16,18-1 0-16,-3-12 2 16</inkml:trace>
  <inkml:trace contextRef="#ctx0" brushRef="#br2" timeOffset="191585.1565">23806 10865 101 0,'-18'-4'38'0,"-16"2"1"15,4 13-1-15,-14-1-30 16,11 11-3-16,-1 1-3 15,6 5 1-15,2 1-2 16,7 0-1-16,9-3 1 16,10-4-2-16,11-5 1 15,10-9-1-15,6-3 1 16,5-7-2-16,2-9 3 15,1-5 1-15,1-1-2 0,-7-3 2 16,-2-1-1 0,-11-1 0-16,-3 3 0 0,-4 3 1 15,-8 6-2-15,-1 11 0 16,0 0 1-16,-10-6-1 15,-3 15 0-15,4 6 1 16,-1 3-2-16,5 3 0 16,0 2 0-16,5-2 0 15,5-1 0-15,5-4 0 16,7-5 0-16,8-4-1 15,6-7 3-15,1-2-1 16,4-7 0-16,1-1 2 16,1-2-1-16,-4-4 0 15,-5 1 0-15,-6 2 1 16,-5 0-1-16,-5 3 1 15,-13 10-2-15,0 0 0 0,0 0 0 16,0 0 1-16,-18 11-2 16,7 2 0-16,-2 1 0 15,2 1-1-15,2-1 2 16,3-3-2-16,6-11 1 15,3 12 0-15,7-19 1 16,2 1 2-16,5-8-2 16,3-2 2-16,2-5-1 15,2-2 0-15,3 0 0 16,-3 0 0-16,-1 4-1 15,3-1 0-15,-5 6 0 16,-3 5-1-16,-3 2 1 16,-1 5 0-16,-4 4-1 0,-10-2 1 15,19 16 0-15,-6-7 0 16,3 2 0-16,7-3 0 15,4 0 0-15,8-1-1 16,0-5 1-16,4-1-1 16,-5-4 1-16,-2-1 0 15,-8-1 0-15,-10-2 0 16,-14 7 1-16,-1-12 0 15,-13 6 0-15,-10 4 1 16,-2 2-1-16,-6 4 0 16,-2 2 0-16,-2 11 0 15,0 1 0-15,4 5 0 16,4 3-2-16,8 0 0 15,6-1 1-15,12-4-1 0,9-2 1 16,12-11-1-16,12-4 2 16,13-9-2-16,9-9 2 15,6-4 0-15,3-4 0 16,-2-2 0-16,-5 0-1 15,-6 4 2-15,-12 3-2 16,-16 7 0-16,-21 10 0 16,0 0 0-16,-25 26 0 15,-8 2 0-15,-12 10 0 16,-7 10-2-16,-8 8 1 15,-1 5 0-15,3 5 0 16,2-4-1-16,6-2 1 16,1-6 1-16,12-9-1 15,7-9 0-15,8-11 0 16,1-12-1-16,8-12-1 0,4-15-2 15,14-3-7-15,-6-22-5 16,21 9-9-16,-9-25-10 16,22 6-4-16,1-15 0 15,20 5 2-15</inkml:trace>
  <inkml:trace contextRef="#ctx0" brushRef="#br2" timeOffset="191954.1935">24941 10935 108 0,'-5'11'41'16,"-8"-9"0"-16,13-2-1 16,0 0-36-16,13 10-2 0,4-12-1 15,10 0 0-15,-2-4-1 16,6-1 1-16,2-3-1 15,-2-1 1-15,-1-4 0 16,-3 3 0-16,-8-7 0 16,-5 2-1-16,-3-2 2 15,-8 6-2-15,-12 2 1 16,-10 8-1-16,-5 9 1 15,-8 6-1-15,-7 12 1 16,-3 12 0-16,-2 5-1 16,4 2 0-16,11 1 0 15,12-6-1-15,13-4-1 16,14-15-3-16,23 1-5 0,4-28-11 15,24 5-14-15,-10-16-9 16,13-3 3-16,-7-11-2 16</inkml:trace>
  <inkml:trace contextRef="#ctx0" brushRef="#br2" timeOffset="193253.3233">1182 12441 61 0,'15'-16'34'16,"-13"0"-2"-16,6 3 1 15,-13-7-27-15,3 5 1 16,-9-7-1-16,1 9-1 0,-14 0 1 15,-3 12 0-15,-16 3 0 16,-3 11-1-16,-12 6-1 16,3 8 0-16,-5 6-2 15,5 6 1-15,1 0-1 16,14-1-1-16,6 2 0 15,19-5 0-15,9-3-1 16,14-9-1-16,14-5 2 16,14-14-2-16,18-10 0 15,7-10 3-15,10-10-2 16,-1-8 1-16,0-8-1 15,-4-3 2-15,-9 0-2 16,-12 2 1-16,-12 5 0 16,-13 6-1-16,-10 9 0 15,-10 5 0-15,0 18 0 16,-17-7 0-16,3 17-1 0,0 7 1 15,0 10-2-15,4 4 1 16,4 4-1-16,6 2-2 16,11 4-2-16,1-17-7 15,27 8-15-15,-10-20-10 16,19 2 0-16,-4-19-2 15,11 0 2-15</inkml:trace>
  <inkml:trace contextRef="#ctx0" brushRef="#br2" timeOffset="193606.3586">1709 12359 74 0,'3'-10'37'15,"-16"0"-1"-15,3 18 2 0,-19 1-26 16,4 15-6-16,-8 6-2 16,4 12-1-16,-2 0-1 15,3 4-1-15,3-3 1 16,3-4-1-16,10-5 0 15,6-11 0-15,9-10 0 16,9-13-1-16,6-10 0 16,9-8 1-16,4-10-1 15,4-5 1-15,-1-4-1 16,2-1 1-16,-6 2-1 15,-2 5 0-15,-8 7 1 16,-6 5-1-16,-2 11 0 16,-12 8 1-16,13 11-2 15,-11 5 1-15,1 9-2 16,0 3-1-16,6 7-1 0,1-3-1 15,11 2-2-15,-1-13-7 16,20 7-15-16,-8-20-7 16,15-3 0-16,-3-18 0 15</inkml:trace>
  <inkml:trace contextRef="#ctx0" brushRef="#br2" timeOffset="193960.394">2261 12402 75 0,'-9'-28'39'0,"1"17"-2"15,-17-4 1-15,5 20-25 16,-10-5-7-16,3 11-1 15,-1 4-1-15,3 9-1 16,3 2-2-16,7 4 1 16,1 0-1-16,13-6 0 0,8-7-1 15,9-8 1-15,9-12-1 16,8-12 0-16,8-14 1 15,5-15-1-15,3-11 0 16,0-7 2-16,-2-5-1 16,-4-6-1-16,-6 4 1 15,-6 5 0-15,-10 8 0 16,-7 14 3-16,-9 15-3 15,-5 27 0-15,-22 1 0 16,1 31-1-16,-2 17 0 16,-3 12-1-16,5 8-3 15,2-8-9-15,23 12-12 16,-3-33-5-16,36-2-11 15,13-31-3-15,37-22 1 0</inkml:trace>
  <inkml:trace contextRef="#ctx0" brushRef="#br2" timeOffset="195723.5704">3512 12371 73 0,'5'-23'38'0,"-5"23"-1"15,-10-21 1-15,10 21-33 0,-19-11 0 16,4 13 0-16,-6 3-1 16,1 6-1-16,-5 3 0 15,6 6-1-15,0 3-1 16,6 3 1-16,4 1-2 15,11 0 1-15,7-4-1 16,6-1 0-16,7-7 0 16,5-7 0-16,0-5-1 15,5-10 1-15,-2-7 0 16,-4-9 0-16,-4-5 0 15,-2-5 0-15,-7-2 0 16,-5-2 0-16,-3 3 0 16,-5 5 0-16,-4 5 0 15,-2 4 0-15,-1 10 0 16,7 10 0-16,-12 1 0 0,12-1 1 15,0 19-1-15,5-6 1 16,8-4-1-16,7-3 0 16,4-4 0-16,10-4 1 15,6-4-1-15,0-2 0 16,-1 0 0-16,2 3 1 15,-10 4-1-15,-6 7 1 16,-8 7 0-16,-9 8-1 16,-13 6 1-16,-5 6 0 15,-5 2-1-15,-7 4 1 16,2-2-2-16,3-6 1 15,3-3 0-15,9-12 0 16,5-16 0-16,20-7 0 16,5-16 1-16,10-10-1 0,6-10 1 15,3-4 0-15,-3-1 0 16,-1 3-1-16,-9 8 2 15,-4 8-1-15,-10 10 0 16,-7 15 0-16,-10 4-1 16,1 30 1-16,-5-3-1 15,-3 9 1-15,3 0-3 16,2 1 1-16,8-3-2 15,4-12-2-15,15-2-4 16,-3-29-15-16,25 4-6 16,-6-27-6-16,18-2-2 15,-7-21-1-15,12 1 2 16</inkml:trace>
  <inkml:trace contextRef="#ctx0" brushRef="#br2" timeOffset="195918.5899">4659 11842 72 0,'-29'5'39'0,"4"28"-1"16,-12 9 2-16,10 25-18 15,-6 1-18-15,4 11-3 16,5 0 0-16,1 1 0 16,9-5-2-16,8-7-1 15,8-9-2-15,8-20-3 16,17-3-10-16,-1-28-19 15,16-5-2-15,-3-20-1 16,11-3 3-16</inkml:trace>
  <inkml:trace contextRef="#ctx0" brushRef="#br2" timeOffset="196383.6364">4787 12336 81 0,'-11'-9'38'15,"11"9"0"-15,-33 14 0 16,24 8-28-16,-13 1-4 16,10 7-2-16,3-1-1 15,7 2 0-15,9-8-2 16,3-2 1-16,11-11-1 15,5-9 0-15,7-10 1 16,1-11-1-16,3-8 0 16,2-7-1-16,-3-5 1 15,1-4-1-15,-4 1 1 16,-8 4-1-16,-2 9-1 15,-5 5 1-15,-8 15-1 16,-10 10 1-16,1 29-1 0,-12 14 0 16,-7 16-1-16,-4 13 1 15,-5 14 1-15,-5 12-1 16,-5 5 1-16,-2-1-1 15,2-8 1-15,0-8 0 16,3-14 1-16,6-14-1 16,3-15 0-16,4-19 1 15,6-17-1-15,15-7 1 16,-14-25-1-16,14-5 1 15,3-13-1-15,4-8 1 16,6-10-1-16,7-6-1 16,3 3-1-16,2-3-1 15,7 8-4-15,-8-3-11 16,15 24-11-16,-13-6-5 0,17 21-5 15,-3-2 0-15,19 10-1 16</inkml:trace>
  <inkml:trace contextRef="#ctx0" brushRef="#br2" timeOffset="197046.7027">6566 11984 66 0,'-19'-26'39'0,"3"11"-2"16,-9-3 3-16,0 11-24 15,-9 0-12-15,3 7 1 0,-5 6-2 16,4 5 0-16,-4 4 0 16,5 6 0-16,0 1 0 15,7 2 0-15,7-1-1 16,10 0 0-16,7-4-1 15,10-7 0-15,10-7-1 16,11-9 1-16,7-6-1 16,8-10 1-16,3-5-1 15,2-5 0-15,-4 0 1 16,-6 0-1-16,-5 7 1 15,-8 7-1-15,-11 10 1 16,-17 6 0-16,5 35-1 16,-18 9 1-16,-7 11 0 0,-6 13-1 15,-3 9 0-15,0 6 0 16,-1 0-2-16,5-5 0 15,7-10-2-15,7-18-4 16,24-2-16-16,-4-35-7 16,22 0-8-16,0-29-2 15,13-2-3-15</inkml:trace>
  <inkml:trace contextRef="#ctx0" brushRef="#br2" timeOffset="197832.7813">7156 12258 68 0,'11'-25'38'16,"1"7"0"-16,-6-1 1 15,-6 19-30-15,8-16-3 16,-8 16-1-16,-4 19-1 0,-1 5-1 15,-4 9 0-15,0 5 0 16,-3 8-2-16,2 5 0 16,-3-2 0-16,4-2 0 15,-2-7 0-15,5-7-1 16,2-12 0-16,3-6-1 15,1-15 2-15,8-13-1 16,0-10 0-16,3-9 2 16,4-10-2-16,4-7 1 15,2-8 0-15,5-5-1 16,2-2 1-16,1 3-2 15,4 8 1-15,-4 3 0 16,0 12-1-16,-3 8 1 16,-1 11-1-16,-7 11 1 0,-4 10 0 15,-5 8-1-15,-3 5 1 16,-1 6 0-16,-7 5 0 15,-1 6 0-15,-4 2-1 16,-3 2 2-16,-5 1-2 16,-3 3 1-16,-6-2 0 15,-2 0 0-15,-4-1 0 16,0-5 0-16,-2 0 0 15,0-3 0-15,1-5 1 16,3-1-1-16,4-2 0 16,4-1-1-16,2 2 1 15,3 1-1-15,2 2 1 16,-1 4-1-16,1 9 0 15,-2 1-2-15,1 5 0 16,-4-3-2-16,6 6-3 0,-6-22-13 16,19 14-10-16,-7-27-6 15,15-1-1-15,1-25 0 16</inkml:trace>
  <inkml:trace contextRef="#ctx0" brushRef="#br2" timeOffset="198599.8579">7697 12102 97 0,'0'0'40'0,"-3"21"2"16,-11-13-3-16,7 2-37 0,-6 5 0 15,4 7-1-15,-3 5 0 16,2 4 0-16,-3 6-1 16,0 4 1-16,2-1-1 15,0-5 0-15,2-2 0 16,2-8 1-16,3-8-1 15,4-17 0-15,0 0 0 16,0 0 0-16,15-23 0 16,-3-6-1-16,6-6 2 15,3-7-2-15,1-3 1 16,0-2-1-16,2 4 0 15,-2 4 1-15,-2 9-1 16,-1 8 1-16,-2 7 0 0,-1 9-1 16,-1 8 1-16,3 5 0 15,1 3 0-15,2 0 0 16,3 1 0-16,4-4 0 15,3-2 0-15,2-4 0 16,0-2 0-16,-4-2 0 16,-1-5 0-16,-6 2 1 15,-7-1-1-15,-15 7 0 16,0 0 0-16,0 0 1 15,-29-3 0-15,4 12-1 16,-9 8 1-16,-1 7 1 16,-3 6-1-16,-3 7 0 15,9 1 0-15,5 3 1 16,8-3-1-16,9-3 0 0,13-6-1 15,9-9 0-15,15-11 0 16,9-10 0-16,6-9 0 16,2-10-1-16,1-7 1 15,-6-2 0-15,-5-5 0 16,-10 2-1-16,-8 2 1 15,-11 6 0-15,-8 9 0 16,-9 7-1-16,-5 8 1 16,-3 5 0-16,0 6-1 15,5 3-1-15,6 0-1 16,9-14-1-16,8 14-3 15,7-26-7-15,28 6-12 16,-11-24-14-16,25-1 1 16,-7-18-1-16,14 2 2 0</inkml:trace>
  <inkml:trace contextRef="#ctx0" brushRef="#br2" timeOffset="198795.8776">8597 11642 97 0,'-18'16'38'0,"3"25"4"16,-11 3-4-16,-3 12-37 15,2 11 1-15,-2 10-1 16,-2 6-1-16,2 3-1 16,1-2-1-16,3-7-1 15,7-4-3-15,-3-24-6 16,24-2-24-16,-9-26-1 15,15-9-2-15,-5-25 0 16</inkml:trace>
  <inkml:trace contextRef="#ctx0" brushRef="#br2" timeOffset="199576.9557">8312 12103 86 0,'-19'-18'39'16,"19"18"0"-16,-18-10 1 16,18 10-33-16,22-2-3 15,5 2-1-15,10-4-1 16,12-3-1-16,5-2 1 15,9-3-1-15,-3 1 0 16,0-2 0-16,-7 4 0 16,-10 1 0-16,-8 3 0 15,-11 3-1-15,-11 3 1 16,-13-1-1-16,-4 17 0 0,-13 2 1 15,-4 3-1-15,-3 9 1 16,-6 9-1-16,1 5 0 16,1 3 0-16,4 2 1 15,7-3-1-15,10-4 1 16,7-6-1-16,11-12 1 15,11-12-1-15,7-13 0 16,5-10 0-16,4-11-1 16,-1-10 1-16,-5-7-1 15,-1-5 1-15,-8-2-2 16,-6 0 2-16,-4 3 0 15,-6 8 0-15,-5 3 0 16,-2 11 0-16,-2 4 0 0,2 16 0 16,0 0 0-16,0 0 0 15,15 2 1-15,-4 9-1 16,6-3 1-16,1 1-1 15,4 1 1-15,1 0 0 16,-1-1-1-16,-1 0 1 16,-6 4 0-16,-2-1 0 15,-7 6-1-15,-5 0 1 16,-3 2-1-16,-6 3 1 15,-2 1-1-15,-5 3 0 16,0-3 0-16,0-2 0 16,2-4 0-16,4-3 0 15,9-15 0-15,0 0 0 16,14 0 0-16,6-18 0 0,6-8 0 15,6-6 0-15,4-4 0 16,-2 1 0-16,0 1 0 16,-6 5 0-16,-5 7 0 15,-7 11 0-15,-5 6 1 16,-11 5-2-16,3 20 1 15,-4 1-1-15,-4 4-1 16,4 5-2-16,1-2 0 16,6 3-4-16,1-15-2 15,18 8-11-15,-11-30-7 16,26 11-1-16,-17-26-3 15,23 2-4-15,-10-15 1 16</inkml:trace>
  <inkml:trace contextRef="#ctx0" brushRef="#br2" timeOffset="199899.9879">9638 12023 95 0,'-3'-30'36'16,"0"15"3"-16,-12-4 0 15,15 19-33-15,-29-4-2 16,10 14 0-16,-4 5-2 16,3 7 0-16,5 1-1 15,1 4 0-15,4-2-1 16,8-1 1-16,3-3-1 15,7-7 0-15,5-6 1 16,4-6-1-16,4-2 0 16,1-2 0-16,0-2 0 15,-2-1 1-15,-1 1-1 16,-2 6 0-16,-7 5 1 15,-5 11 0-15,-8 5-1 16,-4 4 1-16,-5 8-1 0,-7 1 1 16,-2 1-2-16,-1-3-1 15,6 1-5-15,-5-23-10 16,22 10-12-16,-13-26-4 15,12 4-6-15,9-23-4 16,5 0 3-16</inkml:trace>
  <inkml:trace contextRef="#ctx0" brushRef="#br2" timeOffset="200734.0713">10481 11986 60 0,'-9'-15'38'0,"9"15"0"15,0 0 1-15,0 0-29 16,0 0-2-16,-5 30 0 15,-4-6-2-15,3 9-2 16,-6 3-1-16,4 6 0 16,0-3-1-16,2-1 0 15,6-6-1-15,8-9-1 16,8-9 1-16,4-9-1 0,11-12-1 15,3-7 1 1,4-7-1-16,1-4 1 0,-3 2 0 16,-6-3 0-16,-2 5 0 15,-9 6 0-15,-6 1 0 16,-13 14 1-16,10-15-1 15,-10 15 1-15,0 0 0 16,-3 16-1-16,3-3 1 16,3 5-1-16,2 5 1 15,2 1 0-15,5 2-1 16,-2-1 1-16,7-3-1 15,2-6 1-15,1-4-1 16,0-9 1-16,1-9-1 16,-3-5 1-16,-1-9-1 15,-3-6 1-15,-2-3-1 0,-3-2-1 16,-2 0 0-16,-1-2 0 15,-2 4-2-15,0 2-2 16,7 8 0-16,-5-1-3 16,11 16-9-16,-10-14-11 15,18 18-5-15,-10-7-4 16,8 7-1-16,-1-4 2 15</inkml:trace>
  <inkml:trace contextRef="#ctx0" brushRef="#br2" timeOffset="200929.0909">11241 11958 57 0,'16'-3'38'16,"-16"3"-1"-16,17-4 2 15,-17 4-21-15,0 14-8 16,-10 3-2-16,3 12-3 0,-5 6-2 16,-1 4 0-16,-1 2-1 15,2 2-1-15,4-6-1 16,2-6-1-16,7-5-3 15,-1-26-7-15,32 10-19 16,-15-29-9-16,18-1 0 16,-5-18-2-16</inkml:trace>
  <inkml:trace contextRef="#ctx0" brushRef="#br2" timeOffset="201103.1083">11373 11679 99 0,'-28'-14'40'16,"14"12"0"-16,-1-3-2 0,15 5-38 15,11-1-2-15,7-5-5 16,20 11-17-16,-5-12-15 16,14 5 1-16,-5-5-3 15,10 6 4-15</inkml:trace>
  <inkml:trace contextRef="#ctx0" brushRef="#br2" timeOffset="201289.1269">11768 11701 86 0,'-15'28'38'0,"3"13"0"16,-11 0 1-16,12 14-32 15,-14 3-1-15,3 7-4 16,-3 1 0-16,4 1-2 16,3-5 0-16,2-6-1 15,8-7-5-15,-3-21-11 0,16 2-19 16,-5-30-3-16,5 9-1 15,-4-23 0-15</inkml:trace>
  <inkml:trace contextRef="#ctx0" brushRef="#br2" timeOffset="201456.1436">11543 12056 99 0,'0'0'40'0,"0"0"0"16,6 12-1-16,14-9-37 15,6-4-2-15,9-1-3 16,8-16-4-16,22 9-22 0,-5-20-10 15,11 4-1-15,-3-13 0 16</inkml:trace>
  <inkml:trace contextRef="#ctx0" brushRef="#br2" timeOffset="201778.1758">12271 11683 104 0,'-34'40'40'0,"0"16"2"15,-11-4-2-15,2 9-37 16,5-1 1-16,5 0-3 15,9-5 1-15,6-8-3 16,12-10 2-16,7-11-1 16,11-14 1-16,9-10-1 15,5-9-1-15,4-10 1 0,3-4 0 16,-1-2 0-16,-2 0 0 15,-2 1 1-15,-5 9-1 16,-7 9 1-16,-5 8-1 16,-4 9 0-16,-6 11 0 15,-2 5-1-15,1 6-3 16,-5-5-5-16,15 14-15 15,-14-27-10-15,18 7-7 16,-2-18-2-16,13-6 2 16</inkml:trace>
  <inkml:trace contextRef="#ctx0" brushRef="#br2" timeOffset="202431.2411">13517 12007 71 0,'-11'-3'39'0,"-16"-6"-1"16,-1 10 2-16,-19-2-30 15,8 10-3-15,-7 0-1 16,7 10-1-16,-3-1-1 15,10 7-1-15,5 0-1 16,8 1 0-16,12-5-1 0,13-3 0 16,12-7-1-16,8-6 1 15,9-6-1-15,7-8 0 16,1-3 0-16,1-4 0 15,-3-1 0-15,-3 3 0 16,-6 1 0-16,-7 4 0 16,-6 1 0-16,-5 5 0 15,-14 3 0-15,16 13 0 16,-9 1 0-16,-3 1-1 15,2 3-1-15,4-1-2 16,7 9-5-16,-17-26-15 16,43 26-9-16,-22-21-6 15,16 4-3-15,-7-15 2 16</inkml:trace>
  <inkml:trace contextRef="#ctx0" brushRef="#br2" timeOffset="203183.3163">14582 11982 74 0,'0'0'38'16,"-14"-7"0"-16,11 18 1 15,-5 0-32-15,4 11-3 16,-6 6-1-16,5 9 1 15,-7 4-2-15,2 4 1 16,-5 0 0-16,2 0-1 16,0-8 0-16,0-5 0 15,5-10-1-15,4-10 0 16,4-12 0-16,4-10-1 15,7-11 0-15,0-12 0 16,3-3 0-16,2-9 0 0,3-4 0 16,-1-3 0-16,4 0 0 15,-2 5 0-15,1 8 0 16,-1 7 0-16,-3 6 0 15,4 11-1-15,-5 7 1 16,2 9 0-16,-1 9-1 16,-6 2 0-16,3 4 0 15,-4 4 1-15,0 1-1 16,-6 1 1-16,0-2-1 15,-4 1 0-15,-2-4 1 16,-5 0 0-16,-5-4 0 16,-4-1 0-16,-1-3 1 15,-5-2-1-15,-4 1 0 16,-3 5 0-16,-2 4 0 0,-3 10 1 15,-5 5-1-15,-2 11 2 16,0 5-2-16,-3 10 2 16,1 2-2-16,5 0 0 15,3-3 0-15,7-7-3 16,15-5-3-16,1-21-17 15,29 4-9-15,0-26-7 16,23-7-2-16,4-20 1 16</inkml:trace>
  <inkml:trace contextRef="#ctx0" brushRef="#br2" timeOffset="203573.3553">15156 11929 95 0,'0'0'39'0,"-16"-4"2"16,6 14-3-16,-11-2-35 16,-2 11 0-16,-6 5-1 15,-4 9 1-15,1 5-1 16,2 3 0-16,2 0-1 15,6 1 1-15,10-8-1 16,15-4-1-16,10-12 1 16,13-9-1-16,10-13-1 15,4-7 1-15,7-8 0 16,-6-6 0-16,-1-4 0 15,-11-3-1-15,-7 1 1 16,-13-2-1-16,-9 7 0 0,-10 4 0 16,-7 4-1-16,-1 6-1 15,-1 9 0-15,-1 1-3 16,11 15-3-16,-4-13-13 15,28 19-10-15,-4-14-6 16,20 7-1-16,3-13 1 16</inkml:trace>
  <inkml:trace contextRef="#ctx0" brushRef="#br2" timeOffset="203903.3883">15593 11981 90 0,'-27'1'39'0,"13"9"0"16,-13-6 2-16,10 8-37 0,-7 0-1 15,7 7 0-15,3-2-1 16,9 2-1-16,5-3 0 16,9 0-1-16,8-6 0 15,5-4 0-15,5-4 0 16,6-2-1-16,-2-4 1 15,-1-1 0-15,-5 1 0 16,-3 2 0-16,-10 6 0 16,-4 7 0-16,-8 5 0 15,-5 8 1-15,-7 4-1 16,-1 1-1-16,1 2 0 15,-2-6-3-15,8 3-5 16,-4-25-17-16,26 5-11 0,-4-23-2 16,22-3-1-16,2-15 0 15</inkml:trace>
  <inkml:trace contextRef="#ctx0" brushRef="#br2" timeOffset="204085.4064">16117 11956 93 0,'-18'32'40'16,"-14"2"2"-16,6 13-2 15,-10-6-32-15,11 2-6 16,4-1-2-16,6-9-2 16,8 0-4-16,7-33-17 15,7 26-15-15,-7-26-2 16,30-14-1-16,-11-13 1 15</inkml:trace>
  <inkml:trace contextRef="#ctx0" brushRef="#br2" timeOffset="204227.4206">16062 11693 96 0,'-28'-28'38'16,"9"17"1"-16,-2 6-10 16,6-3-64-16,15 8-2 15,-14 2-2-15,14-2-1 16</inkml:trace>
  <inkml:trace contextRef="#ctx0" brushRef="#br2" timeOffset="204611.459">16553 11688 92 0,'0'0'39'15,"0"-14"1"-15,0 27-5 0,-4-1-32 16,-2 14 1-16,-7 10-2 16,-4 9-1-16,-4 9 0 15,-2 10-1-15,-4 4 0 16,3 1-3-16,-1-2 1 15,5-7-5-15,9 2-11 16,0-22-20-16,9-3 1 16,-2-21-3-16,10-4 3 15</inkml:trace>
  <inkml:trace contextRef="#ctx0" brushRef="#br2" timeOffset="204776.4756">16283 12039 89 0,'-12'-17'40'0,"-8"-4"1"0,20 21-1 16,-9-8-34-16,9 8-2 15,23 6-2-15,1-3-3 16,18 2-4-16,2-11-6 16,25 12-20-16,-7-16-9 15,10 8 1-15,-6-11-1 16</inkml:trace>
  <inkml:trace contextRef="#ctx0" brushRef="#br2" timeOffset="204978.4958">16951 11951 92 0,'-14'21'39'15,"-8"-5"0"-15,8 19-1 16,-5-2-34-16,2 8-1 0,3-1 0 16,4 1-2-16,4-4-1 15,3-4-1-15,9-9-3 16,2-14-2-16,18 1-17 15,-11-28-16-15,17 1 1 16,-3-19-1-16,6 2 1 16</inkml:trace>
  <inkml:trace contextRef="#ctx0" brushRef="#br2" timeOffset="205316.5295">17101 11894 52 0,'1'-41'39'0,"-10"2"-2"16,4 11 3-16,-10-2-25 16,13 20 1-16,-8-2-7 15,10 12 1-15,0 0-6 16,11 21-2-16,-1-7 0 15,1 2-3-15,3 3 2 0,2 1-2 16,-4 3 2-16,-1 5-3 16,-1 3 3-16,-6 0-2 15,-3 4 2-15,-3 2 0 16,1 0 0-16,-4 1 1 15,3-4-1-15,2-2 0 16,2-6-1-16,8-10 1 16,5-8-1-16,7-7 0 15,3-9 1-15,6-9-1 16,1-8 0-16,4-8 0 15,-3-1-2-15,-3-5-3 16,5 7-11-16,-19-16-11 16,16 17-8-16,-18-6-5 15,6 13-3-15,-12-4 3 0</inkml:trace>
  <inkml:trace contextRef="#ctx0" brushRef="#br2" timeOffset="205684.5663">17515 12043 93 0,'-11'9'40'16,"16"1"1"-16,-5-10-3 15,34-6-34-15,-4 0-3 16,7-1 1-16,6-5-1 15,-2-1-1-15,-1-1 0 16,-7 0 0-16,-4 1 1 0,-9-1-1 16,-7-1 0-16,-10 2-1 15,-6 3 0-15,-11 3 1 16,-8 4-1-16,-4 8 1 15,-10 9 0-15,-1 8 1 16,-3 8 0-16,2 10 0 16,4 4 0-16,6 6 0 15,11-7 0-15,10-2-1 16,16-9-3-16,11-18-6 15,24 2-16-15,-1-29-15 16,19-5 0-16,2-17-1 16,16-3 1-16</inkml:trace>
  <inkml:trace contextRef="#ctx0" brushRef="#br2" timeOffset="206281.6261">19117 11972 77 0,'-23'-1'39'0,"-11"-4"-1"16,0 12 1-16,-13-2-31 16,5 11-2-16,-5 1-1 15,7 12 0-15,1 2-2 16,7 4 0-16,8 0 0 15,14 4-1-15,22-7-1 16,13-7-2-16,20-6-2 16,10-18-5-16,28-1-18 15,-8-26-13-15,17-4 0 16,-8-19-1-16,7 0 0 15</inkml:trace>
  <inkml:trace contextRef="#ctx0" brushRef="#br2" timeOffset="206645.6625">19675 11590 104 0,'-35'28'40'0,"3"20"2"16,-7 2-3-16,2 11-35 15,1 4-1-15,4 0-1 16,5-1 0-16,6-2-3 15,3-9 2-15,7-8-3 16,6-7 3-16,5-10-1 16,5-10 1-16,6-8-1 15,6-12 0-15,2-9 0 16,2-5 0-16,3-4 0 15,0-3 0-15,0-2 0 16,-1 2 0-16,-1 4 0 0,-5 9 0 16,0 4 0-16,-5 9 0 15,-1 9 0-15,-3 9-1 16,-3 6 0-16,2 8-1 15,-3-2-2-15,8 8-3 16,-3-16-4-16,18 12-16 16,-12-21-8-16,20-1-4 15,-5-16 0-15,14-2 2 16</inkml:trace>
  <inkml:trace contextRef="#ctx0" brushRef="#br2" timeOffset="207825.7805">20097 12004 94 0,'-14'-3'39'15,"-16"-1"1"-15,2 18 0 16,-10 2-33-16,1 10-2 16,-3 1-1-16,7 9-1 15,0 0-1-15,10 0 0 16,7-1-1-16,7-4 0 15,9-6-1-15,7-5 0 16,5-8 0-16,7-9 0 16,4-7-1-16,5-9 1 15,2-8-1-15,-2-5 0 16,0-4 1-16,-1-4-1 15,-1 1 0-15,-3 1 1 16,-3 4-1-16,-6 6 1 0,-3 8 0 16,-11 14-1-16,0 0 1 15,0 0 0-15,-4 28 0 16,-5 0 0-16,-2 0 0 15,2 6 0-15,2-3 0 16,3-3 0-16,9-6 0 16,9-6 0-16,9-9 0 15,11-11-1-15,10-10 1 16,8-5 0-16,3-5-1 15,4-5 1-15,-3-1 0 16,-5 1 0-16,-8 4 0 16,-8 2 1-16,-12 8-1 15,-12 6 0-15,-11 9 1 16,0 0-1-16,-9 24 0 15,-6 1 1-15,-2 4-1 0,-1 5 0 16,0 0 0-16,0 0 0 16,6-6 0-16,3-4 1 15,4-9-1-15,5-15 0 16,0 0 0-16,20-9 0 15,-4-12 0-15,3-4 0 16,1-5 0-16,0-2 0 16,2-2-1-16,-2 1 1 15,0 4 0-15,1 4-1 16,-5 6 1-16,0 8 0 15,3 4-1-15,-4 4 1 16,4 8 0-16,-3 3 0 16,2 1 0-16,0 3 0 15,6-3 0-15,0-2 0 0,5-4 0 16,3-1 0-16,-5-7 0 15,0-2 0-15,-1-3 0 16,-6-5 0-16,-5 0 0 16,-5-5 1-16,-7 2-1 15,-4-1 0-15,-6 2 1 16,-4 4-1-16,-5 5 1 15,-4 6 0-15,-5 8-1 16,-3 9 1-16,0 6 0 16,-3 7 1-16,-2 4-1 15,6 5 0-15,3 0-1 16,9-1 1-16,4-6-1 15,9-8 0-15,10-11 0 16,11-5 0-16,5-10 0 16,4-9-1-16,7-7 1 0,2-6 0 15,-3-2-1-15,2-2 1 16,-6 4 0-16,-2 0 0 15,-6 9 0-15,-7 5-1 16,-15 12 1-16,0 0 0 16,4 29 0-16,-16 6 0 15,-5 7 0-15,-5 11 1 16,-5 7-2-16,-1 6 2 15,-4 1-2-15,-1-2 1 16,-5-2-1-16,-1-4 1 16,-2-6 0-16,-2-6-1 15,-1-9 1-15,-2-7-1 0,3-9 1 16,4-11-2-1,6-9 0-15,6-11-3 0,14-5-2 16,0-20-8-16,24 9-9 16,-8-27-4-16,28 13-3 15,-8-16-2-15,23 10-5 16,-1-6 2-16</inkml:trace>
  <inkml:trace contextRef="#ctx0" brushRef="#br2" timeOffset="208238.8217">21233 12071 100 0,'-16'20'41'0,"-7"-6"0"0,11 10-1 16,-3-2-35-16,13-3-3 15,9-3 0-15,10-3 0 16,8-8-2-16,12-5 1 16,4-6 0-16,3-7-1 15,2-2 0-15,-5-4 0 16,-4-7 0-16,-4 1 0 15,-9-4 0-15,-10 1 0 16,-8 2 0-16,-7 6 0 16,-14 7 0-16,-7 8 1 15,-13 13 0-15,-7 12 0 16,-7 11 0-16,-3 14 1 15,1 4-1-15,6 3 0 0,13 0 0 16,11-5 0-16,20-10-3 16,15-10 0-16,24-9-5 15,4-20-6-15,25 9-11 16,-13-28-10-16,18 11-6 15,-13-15-2-15,11 9 2 16</inkml:trace>
  <inkml:trace contextRef="#ctx0" brushRef="#br2" timeOffset="208404.8383">21814 12350 117 0,'-22'30'44'0,"-12"-16"0"16,14 6-2-16,-9-11-39 15,29-9-4-15,0 0-2 0,-2-20-8 16,24 18-14-16,-18-21-8 15,18 13-9-15,-16-10-1 16,4 8 0-16</inkml:trace>
  <inkml:trace contextRef="#ctx0" brushRef="#br3" timeOffset="216795.6774">844 13522 21 0,'0'0'29'16,"-10"-6"1"-16,10 6 0 15,0 0-17-15,-12-8-2 16,12 8-2-16,0 0-2 16,0 0-1-16,0 0-1 15,0 0-1-15,0 0 1 0,0 0-2 16,0 0 0-16,0 0-1 15,0 0 0-15,0 0 0 16,0 0 0-16,0 0 0 16,0 0 0-16,0 0 0 15,12 0 0-15,0 2-1 16,7 1 1-16,9-1 0 15,9-2-1-15,6 0 1 16,5-1-1-16,7-2 0 16,-1 2 0-16,3 0-1 15,-5 1-1-15,-4 1 1 16,-5 0 0-16,-6 3-1 15,-6 1 1-15,-3-2-1 16,-6 0 0-16,-7-1 1 0,-3-1 0 16,-12-1-1-1,16 2-1-15,-16-2 0 0,0 0-3 16,1-11-4-16,-1 11-26 15,0 0 0-15,5-11-2 16,-5 11 0-16</inkml:trace>
  <inkml:trace contextRef="#ctx0" brushRef="#br3" timeOffset="220420.0398">1239 13362 7 0,'0'0'21'15,"0"0"3"-15,0 0-12 16,-4-20-1-16,4 20 1 16,1-13 0-16,-1 13 1 15,2-14-2-15,-2 14 0 0,1-13-2 16,-1 13 1-1,0 0-2-15,0 0-1 0,0 0-1 16,0 0-1-16,4 18-1 16,-3 9-1-16,-4 8 0 15,2 14-1-15,-3 7-1 16,-2 12 0-16,-1 6 0 15,-5-2 0-15,3-3-2 16,-1-13-3-16,13 1-18 16,-6-30-13-16,18-12-1 15,2-28-2-15,19-14 0 16</inkml:trace>
  <inkml:trace contextRef="#ctx0" brushRef="#br3" timeOffset="221377.1355">2453 13347 16 0,'5'-13'29'0,"-3"0"0"16,-4-2 3-16,2 15-18 15,-12-29-4-15,9 19 0 16,-13-11 0-16,6 11 0 15,-12-5-2-15,4 11 0 16,-9-1-2-16,3 9-2 0,-4 2-1 16,0 10 0-16,-1 5-1 15,5 5-1-15,1 2 0 16,6 3-1-16,5 0 1 15,6-2 0-15,7-2-1 16,8-9 1-16,11-5 0 16,10-9 0-16,6-7 0 15,9-9-1-15,4-7 1 16,4-4 0-16,-2-1 0 15,-6 1-1-15,-6 2 1 16,-10 9-1-16,-10 12 0 16,-11 13 1-16,-11 13-1 15,-8 16 0-15,-9 10 0 16,-6 11 0-16,-4 10 0 15,-2 1 0-15,-2 1 0 0,3-6-1 16,6-5-3-16,5-14-2 16,20 1-13-16,3-34-21 15,22-5 3-15,4-24-2 16,17-8 1-16</inkml:trace>
  <inkml:trace contextRef="#ctx0" brushRef="#br3" timeOffset="225783.5761">3879 13870 24 0,'0'0'30'0,"0"0"1"15,0 0-3-15,-18-7-15 0,18 7-3 16,-13-8-3-16,13 8 0 16,-24-13-2-16,10 4-1 15,-6-6 0-15,-3-1-2 16,-6-7 1-16,-2-2-1 15,-4-9 0-15,2-2-1 16,-4-6 0-16,3-4 0 16,0-1-1-16,3 1 1 15,2 0-1-15,7 1 0 16,3 3 1-16,6 2-1 15,5 5 1-15,4 0-1 16,8 4 1-16,4 1-1 16,5 2 0-16,3 4 1 0,5 1-2 15,4 2 1-15,-1 6-1 16,1 5 0-16,0 8 1 15,-1 5-1-15,2 9 0 16,-7 5 1-16,-1 8-1 16,-4 9 0-16,-8 6 0 15,-6 6 1-15,-9 7 0 16,-11 7 1-16,-7 2 0 15,-9 10 1-15,-8-1 0 16,-4 3 2-16,1-5-1 16,3-4 0-16,8-11-1 15,16-7-1-15,13-11 0 16,20-17-1-16,22-15-2 15,15-15-3-15,28 3-16 0,8-21-15 16,19 3 0 0,0-8-2-16,4 7 0 0</inkml:trace>
  <inkml:trace contextRef="#ctx0" brushRef="#br3" timeOffset="227073.7051">4621 13494 26 0,'0'0'33'15,"0"0"1"-15,-12-6-1 16,12 6-13-16,0 0-10 16,0 0-1-16,0 0-2 15,25-8-2-15,-3 0-2 16,12 0 0-16,5-3 0 0,10 1-1 15,8-2-1-15,2 4 0 16,-2 0-2-16,-1 3 0 16,-3 6-3-16,-11-2-1 15,2 15-7-15,-17-11-21 16,4 10-3-16,-10-7 0 15,5 1 0-15</inkml:trace>
  <inkml:trace contextRef="#ctx0" brushRef="#br3" timeOffset="227428.7406">5670 13229 65 0,'0'0'36'0,"0"0"1"15,0 0-2-15,2-14-31 16,-2 14 0-16,0 0 0 16,0 0 0-16,0 21-1 15,-1 3-1-15,-6 8 0 16,3 9-1-16,-4 8-1 15,2 5-2-15,0 10-2 0,0-10-5 16,17 4-28-16,-6-17 0 16,19-5 0-16,0-21-1 15</inkml:trace>
  <inkml:trace contextRef="#ctx0" brushRef="#br3" timeOffset="227789.7767">6314 13180 70 0,'-30'6'38'0,"8"17"1"16,-14 3-2-16,7 11-28 15,-3 6-7-15,9 13 1 16,1-1-1-16,12 4 0 0,8-4-1 15,14-5 0-15,12-12 0 16,11-13 0-16,4-13 0 16,7-16 0-16,1-15-1 15,4-12 1-15,-10-11 0 16,-6-5-1-16,-11-5 0 15,-14-1 1-15,-13 4-1 16,-11 3-1-16,-13 8 0 16,-14 7 0-16,-5 8-1 15,-9 6 0-15,10 12-4 16,-3-11-14-16,20 22-18 15,5-10 0-15,23 4 0 0,13-3-1 16</inkml:trace>
  <inkml:trace contextRef="#ctx0" brushRef="#br3" timeOffset="228938.8915">7053 13454 51 0,'0'0'36'0,"0"0"-1"0,13-1 0 15,7 1-30-15,-1-6 0 16,18 6 0-16,2-7-1 15,8 5-1-15,8-6-2 16,4 2-1-16,4 1-2 16,0-4-4-16,3 12-13 15,-14-11-16-15,-6 9-2 16,-17-1 1-16,-11 7 0 15</inkml:trace>
  <inkml:trace contextRef="#ctx0" brushRef="#br3" timeOffset="229142.912">7095 13743 75 0,'0'0'39'0,"16"6"-1"15,10-19 1-15,16-7-37 16,7-5-1-16,16-1-2 15,11-1-3-15,-4-10-31 16,16 10-2-16,-8-4-2 16,1 8 0-16</inkml:trace>
  <inkml:trace contextRef="#ctx0" brushRef="#br3" timeOffset="229709.9687">8497 13486 69 0,'-13'9'39'16,"-1"-6"0"-16,14-3 0 15,3 11-33-15,15-9-2 16,8-7-1-16,18 0-1 0,7-5 0 15,14-2-1-15,5-3-1 16,2-3-3-16,5 7-3 16,-13-11-28-16,7 17-4 15,-19-2-2-15,-5 9 1 16</inkml:trace>
  <inkml:trace contextRef="#ctx0" brushRef="#br3" timeOffset="230013.9991">9598 12973 77 0,'5'-17'40'15,"-10"2"-1"-15,5 15 0 16,-10 13-35-16,-4 14-1 16,-1 14 1-16,1 16-1 15,-2 12-1-15,2 11-1 16,2 4 0-16,5 0-1 15,3-2 1-15,5-9-2 16,8-6-2-16,0-19-4 16,21-3-30-16,-10-22-2 15,17-7 0-15,-7-17-3 16</inkml:trace>
  <inkml:trace contextRef="#ctx0" brushRef="#br3" timeOffset="231869.1846">10803 13130 65 0,'2'-13'38'16,"-14"4"0"-16,-10 10 1 15,-18 5-35-15,2 11 1 16,-10 5 0-16,4 11-1 0,-1 1-1 15,8 2-2-15,9-3 1 16,13-1-2-16,13-4 1 16,16-8-1-16,15-8 0 15,11-6-1-15,9-4 1 16,2-2-1-16,0-1 1 15,-7-1 0-15,-8 5 1 16,-13 5-1-16,-15 5 0 16,-14 9 1-16,-16 6-1 15,-10 5 1-15,-7 3-1 16,-2 1 0-16,3-3-2 15,7-9-2-15,18-1-3 16,13-24-23-16,14-4-8 16,17-16-1-16,21-6 0 0</inkml:trace>
  <inkml:trace contextRef="#ctx0" brushRef="#br3" timeOffset="232184.2161">11236 13208 79 0,'-9'-10'40'0,"-10"19"-1"16,-14 4-1-16,6 13-33 15,-9 3 0-15,5 9-2 16,3 1 0-16,12 6-2 16,3-3 1-16,13-2-1 15,12-8-1-15,12-6 2 16,13-15-1-16,12-12-1 15,9-14 1-15,3-11-1 0,1-12 0 16,-8-5 1-16,-10-5-1 16,-13-1 1-16,-20 5-2 15,-21 5 1-15,-17 11-2 16,-14 8 1-16,-4 14-2 15,-11 4-2-15,13 15-2 16,-5-8-23-16,28 18-10 16,12-11 1-16,23 0-1 15</inkml:trace>
  <inkml:trace contextRef="#ctx0" brushRef="#br3" timeOffset="232641.2618">12603 12814 64 0,'12'-34'38'16,"-2"22"-1"-16,-10 12 1 15,0 0-27-15,-7 39-9 16,0 8 1-16,-6 14 0 16,3 15-1-16,-5 7-1 15,0 8-1-15,1-1 0 16,2-4-1-16,3-6-2 15,-2-17-8-15,14-3-26 16,-10-21 0-16,11-8-1 16,-4-17 0-16</inkml:trace>
  <inkml:trace contextRef="#ctx0" brushRef="#br3" timeOffset="232816.2793">12403 13390 81 0,'-20'-11'39'0,"20"11"-1"16,0 0 0-16,0 0-34 15,26-9-2-15,11-1-3 16,14 2-6-16,2-14-29 16,23 2 0-16,1-15-3 15,10 2 1-15</inkml:trace>
  <inkml:trace contextRef="#ctx0" brushRef="#br3" timeOffset="233213.319">13314 12760 82 0,'-25'-5'39'15,"3"18"0"-15,-11-1 1 16,11 14-34-16,-8 5-2 16,6 14 0-16,1 3-2 15,0 11 1-15,3 2-2 16,0 8 1-16,2-2-1 15,0-1-1-15,6-5 1 16,5-7-1-16,3-9 0 16,8-8 0-16,3-11-1 15,4-15 1-15,9-6 0 16,2-15-1-16,2-3 1 15,1-9 0-15,-2-5 1 16,1 1-1-16,-4-1 1 0,-2 9-1 16,-7 3 1-16,0 14 0 15,-11 1-1-15,4 21 1 16,-5 5-1-16,-5 3-1 15,5 5 0-15,0-3-2 16,9 7-3-16,-4-20-8 16,23 6-25-16,-7-19 0 15,17-1-2-15,0-17 2 16</inkml:trace>
  <inkml:trace contextRef="#ctx0" brushRef="#br3" timeOffset="233581.3558">13635 13252 91 0,'-9'13'38'0,"-5"-9"1"16,18 14 1-16,-4-18-38 16,25 21 0-16,2-14 0 15,11-3 0-15,2-6-1 16,6-8 1-16,-1-1-1 15,-1-9 0-15,-8-2 0 16,-6-3 0-16,-10-3 1 16,-12 4-1-16,-13 1 0 15,-9 3 0-15,-12 10 0 16,-14 8 0-16,-7 10 0 15,-8 10-1-15,1 8 1 16,3 9 0-16,3 7-1 0,10-1 0 16,14 0 0-16,16-3 0 15,17-6-2-15,16-8-1 16,19-4-2-16,5-16-4 15,29 8-15-15,-5-19-16 16,16 1-1-16,-3-11 0 16,12 2 0-16</inkml:trace>
  <inkml:trace contextRef="#ctx0" brushRef="#br3" timeOffset="234047.4024">15193 13172 57 0,'7'-10'37'0,"-4"-6"-1"16,5 3 1-16,-12-6-25 16,7 7-6-16,-15-3 1 0,2 10 0 15,-17 2-2-15,-2 10-1 16,-14 8 0-16,-1 7 0 15,-7 9-2-15,4 8 1 16,0 6-1-16,9 4-1 16,10-3-1-16,12 1 0 15,17-7 0-15,17-9-2 16,20-6-1-16,14-21-5 15,27 1-13-15,-1-28-18 16,22-7-1-16,-6-21 0 16,6-4 1-16</inkml:trace>
  <inkml:trace contextRef="#ctx0" brushRef="#br3" timeOffset="234408.4385">15784 12696 78 0,'-37'6'40'15,"8"24"-1"-15,-14 8 1 16,10 17-28-16,-6 8-7 15,7 9 0-15,3 2-2 16,7 3-1-16,2-4 0 16,8-5-2-16,5-7 1 15,7-9-1-15,5-13-1 16,5-9 0-16,6-13 1 15,4-14-2-15,4-11 1 16,1-10 1-16,3-9 0 16,0-3 1-16,-1-6-1 15,-2 3 0-15,-2 1 1 16,-3 11 0-16,-4 3-1 0,-5 14 1 15,-11 4-1-15,10 23-1 16,-8 1 0-16,2 7-2 16,2 6 0-16,4-1-4 15,13 7-6-15,-3-17-26 16,22 4 1-16,0-19-3 15,15 2 2-15</inkml:trace>
  <inkml:trace contextRef="#ctx0" brushRef="#br3" timeOffset="235587.5563">16297 13191 77 0,'-28'-17'40'0,"-14"-3"0"16,2 18 1-16,-12 2-32 15,8 13-4-15,-8 9 0 16,9 13-2-16,0 3-1 15,10 4-1-15,8-1 0 16,16-2-1-16,13-6 0 16,13-7-1-16,14-9 0 15,9-11 0-15,12-9 0 16,0-11 0-16,3-7 1 15,-2-8 0-15,-2-4-1 16,-10-3 1-16,-6-1 0 16,-6 0 0-16,-11 6 1 15,-5 5-1-15,-10 9 1 16,-3 17-1-16,-14-5 0 0,-3 16 1 15,-1 10-1-15,-4 10 1 16,3 3-1-16,5 2-1 16,6 0 2-16,8-2-2 15,11-9 1-15,8-5-1 16,10-10 1-16,10-10-1 15,3-7 1-15,5-7 0 16,-2-4 0-16,-2-1 1 16,-6-3-1-16,-8 2 1 15,-6 1-1-15,-6 5 1 16,-17 14 0-16,11-7 0 15,-11 7-1-15,-11 24-1 16,-2-1 1-16,0 4-1 16,-2 3 1-16,0 4-1 15,4-4 1-15,0-6-2 0,5-4 2 16,6-10 0-16,0-10 0 15,20-7 0-15,-3-9-1 16,6-8 1-16,4-6 0 16,1-5 0-16,1 0 0 15,-2 1 1-15,-2 4-1 16,-4 4 0-16,-4 8 0 15,-3 5 1-15,0 8-1 16,1 3 0-16,-1 5 0 16,9 1-1-16,1 0 1 15,6-2 0-15,7-1 0 16,5-3 0-16,2 0 0 15,1-5 0-15,-2-1 0 16,-7 0 0-16,-9-2 0 0,-10 1 1 16,-17 9-1-16,8-18 0 15,-18 10 0-15,-9 2 1 16,-5 1 0-16,-6 3 0 15,-7 7 0-15,0 4 0 16,-4 7 0-16,4 9 0 16,0 5 0-16,4 7-1 15,8-2 0-15,6 1 0 16,11-4 0-16,12-5-1 15,11-8 1-15,8-11-1 16,9-9 1-16,7-10 0 16,6-9 0-16,1-4 1 15,1-6-1-15,-6-4 1 0,-4 1-1 16,-4 0 1-16,-8 5-1 15,-6 3 1-15,-4 10 0 16,-15 15-1-16,0 0-1 16,-6 14 2-16,-8 16-2 15,-6 13 0-15,-4 14 1 16,-6 16-1-16,-4 11 1 15,2 6-1-15,1 5 0 16,-2 1 1-16,3-5-1 16,2-8 0-16,4-10 0 15,-1-15 1-15,1-13-2 16,-1-13 2-16,-4-13-1 15,-2-15-1-15,-1-9 1 16,-2-13 0-16,3-10 0 0,-1-15-1 16,7-7-1-1,1-11-4-15,21 9-6 0,-6-18-11 16,24 18-13-16,0-7-1 15,18 18-2-15,9-1 2 16</inkml:trace>
  <inkml:trace contextRef="#ctx0" brushRef="#br3" timeOffset="236122.6099">17632 13261 89 0,'0'0'40'16,"4"21"-2"-16,-4-21 2 15,28 18-36-15,-6-13-2 16,8 2 0-16,2-6 0 15,4-3-2-15,1-3 1 16,0-5 0-16,-5-1-1 16,-1-5 0-16,-3 1 1 15,-7-3 0-15,-7 1 0 0,-5-3-1 16,-9 1 1-16,-9 2-1 15,-8 4 1-15,-8 5 0 16,-8 8 0-16,-6 7 0 16,-5 12-1-16,-3 10 2 15,-1 10-1-15,6 6-1 16,4 4 1-16,12 3-2 15,12-2 1-15,14-7-2 16,22-4 0-16,13-16-2 16,31 0-7-16,9-30-12 15,32 5-16-15,5-20-1 16,22-2-2-16,0-16 1 15</inkml:trace>
  <inkml:trace contextRef="#ctx0" brushRef="#br3" timeOffset="236940.6917">19150 13107 86 0,'-7'-12'38'16,"-16"-3"-1"-16,4 13 2 16,-21 3-34-16,7 6-3 15,-8 7 1-15,1 9-1 16,-3 8-1-16,3 7 0 15,3 2 0-15,11 3 0 16,7-1-1-16,19-4 0 16,15-7 1-16,16-9-2 15,12-6 1-15,8-14-2 16,8-5 2-16,-1-11-1 15,-1-8 0-15,-11-1 1 16,-9-6 0-16,-11 1 0 16,-12-2 1-16,-8 4 0 15,-11 0 0-15,-1 5 0 0,-4 4 0 16,3 4 0-16,7 13 0 15,-7-18 0-15,7 18-1 16,20-8 2-16,4 5-1 16,4 0 1-16,5 0-1 15,2 3 1-15,2 1-1 16,-6 4 0-16,-4 3 0 15,-7 6 0-15,-11 2-1 16,-6 9 0-16,-12 3-1 16,-5 3 1-16,-2 2-1 15,-6 0 0-15,5-1 0 16,0-5 0-16,8-4 0 15,5-10-1-15,4-13 1 16,20 6 0-16,2-16 1 0,6-9-1 16,7-7 2-16,5-6 0 15,3-5 0-15,0-1 1 16,-3 2 0-16,-3 5 0 15,-5 5 0-15,-9 11 0 16,-8 13-1-16,-15 2 0 16,-2 32-2-16,-12-1-1 15,-7 9 0-15,-3 1-3 16,4 6-3-16,-4-14-8 15,25 13-8-15,-10-24-11 16,32-5-4-16,5-18-2 16,29-7 1-16</inkml:trace>
  <inkml:trace contextRef="#ctx0" brushRef="#br3" timeOffset="237408.7385">20949 12695 85 0,'0'-22'38'15,"-9"-1"0"-15,9 23 0 16,-10-17-32-16,10 17-3 15,-20 14-1-15,6 16 1 16,-6 10 0-16,-3 19-1 16,-6 10 0-16,-1 13-1 15,-1 8 0-15,1 2-1 16,7 0-2-16,2-9-2 0,15-2-6 15,-3-29-16-15,21 3-13 16,-1-27 0-16,13-7-1 16,-5-21 2-16</inkml:trace>
  <inkml:trace contextRef="#ctx0" brushRef="#br3" timeOffset="237953.793">20539 13200 99 0,'-38'-9'40'16,"18"13"0"-16,5-4-3 15,15 0-34-15,26 7-1 16,16-11-2-16,19-5-1 0,11-12-3 16,22-2 0-1,3-13-1-15,11-1-2 0,-6-10-1 16,2 6-2-16,-17-13-4 15,1 13-1-15,-22-15 0 16,-6 11 1-16,-22-4 7 16,-8 6 6-16,-10 7 3 15,-13 1 4-15,-3 19 5 16,-20-2 5-16,16 18 3 15,-41 19-2-15,18 16-4 16,-17 5-4-16,3 17-2 16,-8 7-3-16,-1 10 1 15,-3 2-3-15,5 3 1 16,2-2-2-16,7-4 0 0,8-8 0 15,10-10-1-15,11-15-1 16,9-8 0-16,14-14 1 16,5-13-1-16,11-13 1 15,2-7 0-15,3-10 0 16,0-5 1-16,-1-2-1 15,-1-4 1-15,-6 3 0 16,-2 3-1-16,-8 8 1 16,-6 9-1-16,-3 9-1 15,-11 4 0-15,9 25-2 16,-11 0 0-16,2 12-3 15,-5-4-7-15,16 14-8 16,-11-18-11-16,18 5-7 16,0-16-1-16,17-2 2 15</inkml:trace>
  <inkml:trace contextRef="#ctx0" brushRef="#br3" timeOffset="238336.8313">21894 13139 102 0,'-11'10'39'15,"-9"-2"0"-15,13 13-3 16,2-2-34-16,7 1 0 16,6-1-2-16,9-1 1 15,8-6-1-15,7-4 1 16,6-8-1-16,7-6 0 15,0-8 1-15,-2-6-1 16,-2-4 1-16,-9-3-1 0,-7 1 1 16,-12 1 0-16,-14 5-1 15,-14 8 1-15,-11 7 0 16,-10 10 0-16,-10 9-1 15,-2 11 1-15,-6 8 0 16,3 8-1-16,5 1 0 16,11 3 0-16,13-3-1 15,18-6 0-15,21-8-2 16,13-11-3-16,31-2-8 15,2-25-9-15,29 8-17 16,-4-19 1-16,19 3-4 16,-5-11 3-16</inkml:trace>
  <inkml:trace contextRef="#ctx0" brushRef="#br3" timeOffset="241366.1342">23145 13095 56 0,'1'-30'33'16,"3"6"1"-16,-5-5-8 0,7 16-13 16,-12-7-1-16,6 20-1 15,0-15-3-15,0 15-1 16,0 0-2-16,0 0-1 15,1 23-1-15,2-1 0 16,-6 8-1-16,0 9-1 16,-3 10-1-16,-4 4-1 15,0 6-1-15,-1-5-2 16,7 1-5-16,-6-17-28 15,18-1-1-15,-3-22 0 16,17-10-1-16</inkml:trace>
  <inkml:trace contextRef="#ctx0" brushRef="#br3" timeOffset="241530.1506">23250 12800 89 0,'-28'-20'36'0,"-3"5"-2"16,9 12 0-16,8 12-45 15,14-9-23-15,0 0-2 16,19 10 0-16,13-4-1 16</inkml:trace>
  <inkml:trace contextRef="#ctx0" brushRef="#br3" timeOffset="242176.2152">23556 12944 89 0,'-26'24'38'0,"6"11"-1"16,-12-5 1-16,9 6-34 15,-4 1-1-15,9 3-1 16,4-3 0-16,5 0-1 16,11-6-1-16,12-5 0 15,9-12 0-15,10-7 0 16,11-9 0-16,4-10 0 15,7-10-1-15,1-10 1 16,-1-7-1-16,-8-3 1 16,-10-3 1-16,-9-1-2 15,-13 2 2-15,-12 3-1 16,-15 7 1-16,-6 6 0 15,-11 8-1-15,-3 7 1 16,2 10 0-16,5 8 0 0,6 4-1 16,15 6 1-16,12 0 0 15,16 1 0-15,14-5 0 16,15 0 0-16,7-5-1 15,3-1 1-15,2-2 0 16,-10-1-1-16,-8 0 1 16,-12 3 0-16,-14 5-1 15,-14 5 1-15,-17 6 0 16,-11 4 0-16,-7 6-1 15,-7 2 1-15,-1 4-1 16,2-3 0-16,6-4 0 16,12-8 0-16,17-10 0 15,20-12 0-15,16-13 1 16,10-9-1-16,9-10 1 0,6-5-1 15,-3-5 1-15,-2 2 0 16,-11 5 0-16,-9 9 1 16,-15 11-1-16,-6 9 0 15,-11 18-1-15,-6 8 0 16,-5 14-1-16,-3 5-2 15,2 10-2-15,-1-6-8 16,16 16-13-16,-8-20-16 16,19 4 1-16,-2-18-1 15,14 0 0-15</inkml:trace>
  <inkml:trace contextRef="#ctx0" brushRef="#br3" timeOffset="242889.2865">754 14794 49 0,'13'3'41'0,"-13"-3"-1"16,10 16 1-16,-14-4-25 15,6 17-12-15,-4 5 0 16,2 15-3-16,-1 7 1 15,-3 9-3-15,1 4-1 16,-1-4-2-16,6-1-3 16,-2-26-18-16,15 1-12 0,-2-31-2 15,20-11 1-15,0-28-1 16</inkml:trace>
  <inkml:trace contextRef="#ctx0" brushRef="#br3" timeOffset="243040.3016">885 14509 78 0,'-52'15'35'0,"12"11"-4"16,16 0-33-16,9-5-33 15,29-2-1-15,13-15-1 16</inkml:trace>
  <inkml:trace contextRef="#ctx0" brushRef="#br3" timeOffset="243407.3383">1733 14801 49 0,'-25'24'37'16,"-2"5"-1"-16,-20-9 2 16,2 9-24-16,-9-14-9 15,5 7 0-15,-2-1-1 16,7 4 0-16,6 1-1 15,10 4 0-15,11-5-1 16,13 3 0-16,13-6-2 16,17-7 0-16,12-5-1 15,12-5 1-15,10-3-1 0,-1-2 1 16,-2 2-1-16,-4 5 2 15,-11 7-1-15,-11 12 0 16,-19 10 0-16,-16 5 0 16,-15 7 0-16,-10 5 0 15,-8-2-1-15,-3-5-1 16,1-5-2-16,2-15-3 15,18 0-15-15,-4-25-16 16,23-1 1-16,8-26-5 16,16-1 3-16</inkml:trace>
  <inkml:trace contextRef="#ctx0" brushRef="#br3" timeOffset="252285.226">2623 15135 27 0,'-11'2'36'16,"11"-2"1"-16,0 0-1 15,0 0-18-15,-13 7-10 16,13-7 0-16,24-12-3 15,0 5-2-15,8-7 0 0,6 3-1 16,6-4-1-16,4 5 0 16,-1 0 0-16,-3 5-1 15,-4 4-1-15,-7 4 0 16,-8 9-1-16,-8-2-1 15,-3 5-1-15,-14-15-4 16,15 25-4-16,-15-25-22 16,0 0-1-16,12 1-3 15,3-7 2-15</inkml:trace>
  <inkml:trace contextRef="#ctx0" brushRef="#br3" timeOffset="252601.2576">3314 15076 10 0,'3'-16'27'16,"2"1"2"-16,0-7-8 15,6 7-11-15,-8-8 0 16,7 13-1-16,-7-8-2 15,-3 18-1-15,10-19-2 16,-10 19-3-16,0 0-3 0,3-12-10 16,-3 12-18-16,0 0-3 15,0 18 0-15</inkml:trace>
  <inkml:trace contextRef="#ctx0" brushRef="#br3" timeOffset="253112.3087">3398 14614 50 0,'12'-13'36'0,"-6"-5"-1"15,2 7 0-15,-7-4-27 16,-1 15-1-16,2-14-2 15,-2 14-1-15,0 0-1 16,-10 18-1-16,3 5 1 16,0 10-1-16,1 11-1 15,-2 10-1-15,2 13 1 0,2 10 0 16,-1 8-1-16,-1 3 0 15,-2-1 0-15,-1 1 0 16,-3-8 0-16,1-5 1 16,-1-11-1-16,4-14-2 15,2-9 0-15,3-17-2 16,7-10-2-16,-1-26-25 15,16 3-6-15,-8-20-4 16,13 0 3-16</inkml:trace>
  <inkml:trace contextRef="#ctx0" brushRef="#br3" timeOffset="253960.3935">3973 15437 57 0,'0'0'38'0,"0"22"0"16,-14-3-4-16,0 9-36 15,0 8-1-15,-3-1-4 16,10 12-8-16,-7-15-22 15,18 2 0-15,0-19-1 16</inkml:trace>
  <inkml:trace contextRef="#ctx0" brushRef="#br3" timeOffset="254381.4356">4984 14698 54 0,'0'-12'39'15,"-5"-6"-1"-15,5 18 1 16,-10-15-34-16,10 15-1 15,1 16-1-15,3 13 0 16,-5 11-1-16,0 18-2 16,-5 11 1-16,0 15-2 15,-4 5 0-15,0 1 0 16,0-2 1-16,-1-10-3 15,6-9-1-15,0-18-4 16,18-5-27-16,-10-30-2 16,16-5-2-16,-4-24 1 15</inkml:trace>
  <inkml:trace contextRef="#ctx0" brushRef="#br3" timeOffset="254641.4616">5102 14674 76 0,'0'0'40'16,"0"0"0"-16,10-17-1 15,9 11-36-15,5-3-1 16,3 2 0-16,7-1-1 15,5 2-1-15,4 2-1 16,-1 4-1-16,2 6-3 16,-12-4-4-16,9 16-28 0,-23-8-2 15,4 10 0-15,-18-7 0 16</inkml:trace>
  <inkml:trace contextRef="#ctx0" brushRef="#br3" timeOffset="254833.4808">5007 15047 68 0,'-13'17'42'0,"22"1"-2"16,4-19 2-16,5-3-39 15,23-8-1-15,14-4-2 16,9-2-2-16,2-7-3 15,10 13-26-15,-13-11-7 0,4 14-4 16,-15-5 1-16</inkml:trace>
  <inkml:trace contextRef="#ctx0" brushRef="#br3" timeOffset="255366.5341">5887 14561 76 0,'0'0'43'16,"0"0"-2"-16,22 15 1 15,-6-13-37-15,6 2-2 16,9-4 1-16,7 2-2 0,6-4 0 16,6-2-1-16,0-2-1 15,-2 1 0-15,-3-2 0 16,-6 1 0-16,-5 0 0 15,-11 1 0-15,-6 4-1 16,-17 1 0-16,14 1 0 16,-14-1-2-16,0 0-1 15,-11 5-3-15,9 5-7 16,-11-12-25-16,13 2-1 15,0 0-1-15,-10 19 2 16</inkml:trace>
  <inkml:trace contextRef="#ctx0" brushRef="#br3" timeOffset="256034.6009">6466 15464 37 0,'-13'16'35'16,"4"0"2"-16,-12-3-3 15,5 5-31-15,1-6 2 16,4 3-2-16,11-15 1 0,-8 15-2 16,8-15 0-16,14-3 0 15,-1-5 0-15,2 1 2 16,-2-2-2-16,1 1 1 15,-14 8-2-15,17-14 3 16,-17 14-2-16,0 0-1 16,-6-12 1-16,6 12 0 15,-21 0 0-15,10 2 0 16,-3 1-1-16,3 2 1 15,11-5-1-15,-15 13 0 16,15-13-2-16,-7 11-5 16,19 4-24-16,-12-15-10 15,14 1-1-15,-14-1-1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4.4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21398 1092 76 0,'0'0'37'16,"0"0"-2"-16,0 0 1 0,0 0-34 15,-55-35-1-15,55 35 1 16,-63-3-1-16,63 3 1 15,-90-1-1-15,32 1 0 16,-3 2-1-16,-13-2 2 16,0 4-1-16,-7-3 0 15,-4 6-1-15,-5-3 1 16,-5 2-1-16,-9 0 1 15,-3 1-1-15,-8 2 1 16,-3-1-1-16,-9 4 0 16,-10-1 0-16,-5 1 1 15,-6 1-1-15,51-4-1 16,-225 22 1-16,6-4-1 0,9 1 2 15,9-1-1-15,12-12 1 16,17 4-1-16,21 0 1 16,42-7 0-16,-1 4 0 15,-5 2-1-15,-7 0 1 16,2-1 0-16,-1-2-1 15,-4 0 1-15,2 0-1 16,2-3 0-16,-2-3-1 16,0-3 0-16,0 1 0 15,1-4 0-15,-9 2 0 16,-2 0 0-16,-5-1 0 15,-7 2 0-15,-6 0 1 16,0 2 0-16,-5 0 0 16,-1-2 0-16,5 1 1 15,-1-2 0-15,-1 0 0 0,7-3 0 16,2 1 0-16,0-2-1 15,4-1 1-15,-5 0-1 16,3 0 1-16,4-3-1 16,0 2-1-16,-1 0 1 15,3-2 0-15,0 1 1 16,-1 0-2-16,8 0 2 15,-2-2-1-15,-4 0 1 16,5-2 0-16,2-4 0 16,1-1 0-16,5 0 0 15,2-4 0-15,3 1 0 16,4-2 0-16,4 4-1 15,3 1 0-15,0 3 0 16,0 3-1-16,-3 6 0 16,-2 6 0-16,-3 0 0 0,0 3 0 15,2 3 0-15,-5 1 1 16,6 1-1-16,4 1 1 15,5-2 0-15,3 1 1 16,7-1-1-16,6-2 0 16,3 2 0-16,5 2 0 15,-1 0 0-15,5-2-1 16,3 5 1-16,5-2 0 15,4-1 0-15,5 2 0 16,9-3-1-16,13 1 1 16,12-1 0-16,10-3 0 15,12-2 0-15,13-1-1 0,11 0 0 16,5-2 0-16,6 1 1 15,3-1-1-15,5 1 0 16,2-2 0-16,5 2 0 16,1-1-1-16,9-3 2 15,5 2 0-15,10-1-2 16,3-4 0-16,12 2 0 15,9-3-1-15,0 0-1 16,0 0 1-16,19 11-2 16,-2-10-2-16,18 6 1 15,-2-3 0-15,19 3 2 16,4-3-1-16,17-1 3 15,9-4 0-15,13 0 1 16,12-3 3-16,10-2-1 16,14-3 2-16,5-1-3 0,16 3 4 15,1-3-3-15,8 3 2 16,2 0-2-16,4 6 1 15,0-1-2-15,4 3 3 16,0 0-1-16,1 3 0 16,4-1 1-16,9 0-1 15,5-4 0-15,9 0 0 16,8-6 0-16,10-2-1 15,10-3 1-15,8 0-1 16,6-2 1-16,5-1-1 16,4 2 0-16,-1 4-1 15,2 2 0-15,4 1 0 16,-2 4 0-16,1-2 0 15,2 1-1-15,0-3 0 0,-1 2 1 16,1-2-1-16,-1-3 1 16,3-3 0-16,-4-2 0 15,-1 1 0-15,3 0 1 16,-1 1-1-16,-4-3 1 15,4 0-1-15,-2 2 1 16,-7 3-1-16,1-3 1 16,-3 2-2-16,-9 3 1 15,-2 0 0-15,-3 1 0 16,-10 2 0-16,-4 1 0 16,0-2-1-16,-5 3 1 15,-4 0 0-15,-1-4 1 16,-5 2-1-16,-6 1 0 15,-6 3 0-15,-9 0 1 0,-5 3-1 16,-6 1 0-16,-7 4 0 16,-7 1 0-16,-4 4 0 15,-1-4 0-15,4 1 0 16,0 0 0-16,1-5 0 15,-1-1 0-15,4 0 1 16,0 1-1-16,-1-1 0 16,-5 2-1-16,-5 1 1 15,-4 1-1-15,-2 2 1 16,-8 2 0-16,-5-2 0 15,-5-1-1-15,-1 0 1 16,2-1-1-16,0-1 2 16,0-2-2-16,1 1 2 0,0-3-1 15,2 5 0-15,0 0 0 16,-2 1 0-16,-3-1-1 15,-3 2 1-15,-4 2 0 16,-3-3 0-16,1 0 0 16,-3-4 0-16,0 1 0 15,-3-4 0-15,2-2 1 16,-1-3-1-16,2 0 1 15,-2-1-1-15,-1-2 0 16,0 3 0-16,-5-3 1 16,-2 3-1-16,-7 1 0 15,-5 3 0-15,-3 1 1 16,-6 0-1-16,-6-1 0 15,-1 1 0-15,-2-1 0 0,4-2 1 16,-3-1-1-16,3-4 0 16,0 0 1-16,3 1-1 15,-7-1 0-15,-1 0 0 16,-10 4 1-16,-7 0-1 15,-8 5 0-15,-6-2 0 16,-8 3 0-16,-3 3 0 16,-1 1 0-16,-3 1 0 15,0-1 0-15,2 0 0 16,0 0 0-16,-2-2 0 15,-3 1 0-15,-3-2 0 16,-4-1 1-16,-2-1 0 16,-11-2 0-16,0 0 0 15,0 0 0-15,-15 0 0 16,-2-1-1-16,-8 0 1 0,-6 0-1 15,-7-1-1-15,-4 0 1 16,-1-1 0-16,1 1 0 16,-1-2 0-16,2 1 0 15,4-2 0-15,3-1 0 16,4 1 0-16,0-1 0 15,2 0 0-15,-1-1 0 16,-1 2 0-16,-3 1 0 16,-5 0 1-16,-8 1-2 15,-7 2 2-15,-9 1-1 16,-9 2 0-16,-14 4 0 15,-10 1 0-15,-17-1 0 16,-12 3 0-16,-13 1 0 16,-11 4-1-16,-18 0 1 0,-11-2 0 15,-11 6-1-15,-6-2 0 16,-7 2 1-16,-4 3-1 15,2-2 1-15,-5-1-1 16,3 2 1-16,-1-1-1 16,2 0 2-16,-1-3 0 15,5 0-1-15,-4 0 1 16,-2-2 0-16,-1-1-1 15,5-3 2-15,-2 0-2 16,3 0 1-16,1-3-1 16,2-1 1-16,7 0-2 15,4-1 2-15,3-3-1 16,4 0 0-16,1-2 0 0,4 0 1 15,0 2-1-15,-3-4 0 16,-4 4 1-16,-5-1-1 16,1 1 0-16,-5 0 0 15,1 4 0-15,-1-1-1 16,-1 1 1-16,6-2-1 15,2 2 1-15,2-1 0 16,1-2 0-16,0 2 0 16,-2-4 0-16,3 0 0 15,-8 0 0-15,-1 0 0 16,-3-2 0-16,-4 1 0 15,2 0 1-15,-3-1-1 16,2 1 0-16,-2 0 0 16,7-1 0-16,-2-2 0 0,8 1 0 15,-1 0 0 1,5-4 0-16,-1 3 1 0,-1-3-1 15,5 1 1-15,-4 2-1 16,-3-1 1-16,-1 1-1 16,-6 2 0-16,1 3 1 15,-5 1-1-15,-3 2 0 16,-1 3-1-16,-2 1 1 15,1 2-1-15,1 4 1 16,0 1-1-16,0-1-1 16,3 0 1-16,2 3-1 15,0-2 1-15,3 2 0 16,4 1 1-16,-2-2-1 15,6-1 1-15,1 2 0 16,5 1 1-16,9-1 0 0,1 2-1 16,8-4 0-16,7 0 0 15,9-3 0-15,8 0 1 16,9-3-1-16,3-3 0 15,7-5 0-15,8-1 0 16,4 0 0-16,8-3 0 16,6 0 0-16,5-4 0 15,5-1 1-15,8-2-1 16,5 1 1-16,8-2-1 15,3 2 1-15,-1-2-1 16,4 2 1-16,2-1-1 16,0 3 0-16,0-1-1 15,2-1 1-15,2 1 0 16,-1 0 0-16,3 1 0 0,1 0 0 15,7 0-1-15,2-5 0 16,7 2-1-16,-2-8-3 16,13 5-3-16,-10-14-11 15,18 8-15-15,-9-7 0 16,6 5-2-16,-7 0 3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4.67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1189 1859 55 0,'-11'-31'35'15,"-8"0"-1"-15,4 6 0 16,-7 6-21-16,9 5-3 16,-9 1-5-16,10 5-2 0,0 2-1 15,12 6-2-15,0 0 0 16,31-9-2-16,13 3 0 15,17-5 0-15,22-6-1 16,21-6 1-16,25-2 0 16,12-5 0-16,16-3 0 15,7-1-1-15,13 3-2 16,-2-1-4-16,15 4-12 15,-96 17-9-15,16-1-2 16,-1 1 1-16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5.6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20925 1310 69 0,'0'0'32'16,"0"0"0"-16,0 0-1 16,33-51-30-16,-33 51-3 15,0 0 1-15,0 0 0 16,0 0 1-16,51-42 1 0,-51 42 1 15,0 0 0-15,0 0 2 16,0 0 0-16,0 0 1 16,0 0 0-16,16-47 0 15,-16 47-2-15,0 0 0 16,-57-8 0-16,57 8-1 15,-61-1-1-15,61 1-3 16,-66 1-1-16,66-1 0 16,-62 2-1-16,62-2-1 15,0 0 1-15,-60-3-1 16,60 3 3-16,0 0 1 15,0 0 0-15,0 0 3 16,0 0 0-16,46-10 2 16,-46 10 1-16,50-2 0 0,-50 2 1 15,0 0-1-15,58 3 0 16,-58-3-1-16,0 0-1 15,-12 15-2-15,-20 3-1 16,-19 8-4-16,-13-4-6 16,8 5-27-16,-4-1 0 15,15-4-2-15,16-7 0 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49.0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16790 2753 55 0,'-42'-17'32'0,"8"4"-3"16,1-4 3-16,10 8-29 16,-2-2 0-16,16 6 1 15,9 5-1-15,0 0-1 16,14-2-1-16,13 5-1 15,12 1 0-15,8-1 0 16,17-2 0-16,11-1 1 16,13-3-1-16,13 1 0 15,10-5 1-15,6 1-1 16,7-1 1-16,7 3 0 15,4 1 2-15,4 5-1 16,0 2-1-16,2 4 2 0,-1 0-1 16,8 3 3-16,1-1-1 15,9-1 0-15,-2-2-1 16,6-3 0-16,3-2 0 15,2-1 0-15,-2-1 0 16,-5 2-2-16,-7-1 0 16,-6 3 0-16,-5 1 1 15,-6 3-2-15,-9 1 2 16,-4-1-1-16,-1-4-1 15,0 1 1-15,0-3-1 16,-3-3 1-16,-3 0-1 16,-5-3 1-16,-6 1 0 15,-5 1-1-15,-10 0 0 16,-11 2 1-16,-11 3-1 0,-7 0 0 15,-5 3-1-15,-11 0 0 16,-5 5-5-16,-16-13-19 16,-1 9-13-16,-23-7 1 15,-11-9-3-15,-22-6-1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52.9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22664 2830 43 0,'9'-11'31'16,"-2"0"3"-16,-7 11-2 15,4-20-11-15,-4 20-12 16,-15-17-3-16,5 14 1 15,-13-9-2-15,0 6-1 16,-11-3-2-16,-4 4 0 16,-14 0-1-16,-8 2-1 15,-12 3 1-15,-15 3-1 16,-17 1 0-16,-16 2 0 15,-13 4 0-15,-14 8 1 16,-15-1 0-16,-6 4 0 16,-6 1 0-16,4 4 0 15,0 0 0-15,5 4-1 0,9-3 0 16,10-1 0-16,13-2 0 15,12-1 0-15,8-4-1 16,7-2 1-16,10-6 0 16,5-4 0-16,4-2 0 15,3-5 0-15,5-4 1 16,2 0-1-16,0-3 0 15,6 0-1-15,-4 2 1 16,-4 2 0-16,-3 4-1 16,-8 3 1-16,-10 5-1 15,-4 6 0-15,-13 3 1 16,-8 0 0-16,-6 3 0 15,-1 1 0-15,-1-3 0 16,3 0 1-16,3-5-1 0,3-4 1 16,7-4 0-16,11-1-1 15,11-4 1-15,11-3-1 16,12-2 0-16,13-2 1 15,14-1-1-15,12 1-1 16,11 1 1-16,8-1-1 16,14 6 0-16,0 0-1 15,-4-9 1-15,13 5 0 16,13 3 0-16,12-3 1 15,19-1-1-15,19-6 1 16,25-2 0-16,21-4-1 16,28-3 1-16,20-3 0 15,20-7 0-15,18 0 0 0,9-2 0 16,7 2 0-16,10 0 1 15,-2-1 0-15,-2 5-1 16,-4 4 1-16,-5 5 0 16,-10 5-1-16,-9 4 1 15,-10 8 0-15,-15 5-1 16,-4 2 0-16,-13 1 0 15,-8 1 0-15,-6-1 1 16,-7 1-1-16,-11 0 0 16,3-3 0-16,-8 0 0 15,-9 2 1-15,-11 0-1 16,-5 3 0-16,-14 0 0 15,-11 0 0-15,-15-2 1 16,-13 1 0-16,-18 0-1 0,-14 0 1 16,-9-10-1-16,-25 18 1 15,-11-7 0-15,-16-1-1 16,-15 2 1-16,-12 3-1 15,-8-3 0-15,-9 2 1 16,-4 1-1-16,0-3 0 16,5 0 0-16,15-1 0 15,15-1-1-15,19-2-1 16,21 0 1-16,25-8 0 15,32-3 0-15,25-9 0 16,29-5-1-16,20-4 2 16,25-3 0-16,10-5 0 15,12 0 0-15,1 1 0 16,-7 4 1-16,-8 7-1 0,-20 4 1 15,-23 8 0-15,-23 0 0 16,-21 6 0-16,-30 5 0 16,-22 7 0-16,-27 2 0 15,-19 4 0-15,-17 4 0 16,-11 5 0-16,-11 1-1 15,-9 4 0-15,-1-3 0 16,7 1 0-16,10-4-1 16,14-5 0-16,16-1-1 15,16-8 1-15,23-1-1 16,9-12 1-16,37 3 0 15,7-11 0-15,15-1 0 16,7-2 2-16,8-2-1 16,2-3 1-16,-2 0 0 15,-6 4 0-15,-9 2 0 0,-11 4 0 16,-12 0 0-16,-11 5 0 15,-25 1 0-15,0 0 0 16,-13 6-1-16,-19 2 1 16,-13 5 0-16,-13 2-1 15,-9 4-1-15,-7 3 1 16,-1-1 0-16,6 0 0 15,9 0-2-15,15-4 1 16,19-5-1-16,26-12 0 16,13 18 1-16,24-17 0 15,25-6 0-15,17-3 0 16,15-7 2-16,10-3-1 15,5-7 2-15,-2-1 0 16,-13-2 0-16,-10 2 0 0,-22-2 1 16,-23 3-1-16,-26 3 1 15,-26 6-2-15,-31 3 1 16,-24 5-2-16,-24 6 1 15,-20 5-2-15,-17 10 0 16,-11 3 0-16,-5 6 0 16,4 2 0-16,15-1 0 15,17-1-2-15,24-4 0 16,24-7 1-16,25-8-1 15,36-3 0-15,6-16 1 16,24-5 0-16,13-3 1 16,3-5 1-16,0 0 1 15,-3 2 0-15,-13-1 1 16,-17 3 0-16,-19 7 0 0,-27 7 0 15,-29 7-1-15,-24 12 0 16,-29 5 0-16,-26 7 0 16,-17 10 0-16,-13 9-1 15,-6 6 0-15,1 0 1 16,9 1-2-16,18-3 1 15,26-4-2-15,27-9 0 16,33-6 0-16,27-17-1 16,36-7 1-16,41-25 0 15,26-9 0-15,22-10 0 16,17-10 3-16,13-6-1 15,7-5 2-15,-3-1-1 16,-15 5 2-16,-15 12 0 16,-24 8 0-16,-19 10 0 15,-29 10-1-15,-21 21 0 0,-31-2-1 16,-18 20 0-16,-21 8-1 15,-13 10 0-15,-13 10-1 16,-13 10 0-16,-3 4 0 16,0 0 1-16,9-3-1 15,13-4 0-15,17-7-1 16,22-11 1-16,30-16-1 15,33-19 0-15,36-22 0 16,31-18 0-16,28-14 0 16,25-16 1-16,22-12 1 15,9-7-1-15,0-3 2 16,-10 5-2-16,-18 8 3 0,-24 12-1 15,-31 6 1-15,-34 18-1 16,-41 12 1-16,-38 14-1 16,-41 18 0-16,-31 16 0 15,-32 12 0-15,-28 17 0 16,-25 15-1-16,-12 7 1 15,-5 6-2-15,6-1 2 16,16-3-1-16,22-9 0 16,33-10-2-16,36-15 0 15,48-17 0-15,46-19 0 16,30-4 0-16,38-20 1 15,35-11-1-15,23-11 1 16,18-7 1-16,4-3-1 16,-6 3 1-16,-15 7 1 15,-23 4 0-15,-21 9 0 0,-32 7 0 16,-38 15 0-16,-35 13 0 15,-34 10 2-15,-35 15-1 16,-26 10-1-16,-23 10-1 16,-24 14 0-16,-16 9 1 15,-8 9-1-15,2 0-1 16,9 2 1-16,19-12-2 15,20-6 1-15,29-12-1 16,31-14-1-16,35-11 1 16,29-21 0-16,31-14-1 15,25-14 1-15,26-11 1 16,18-14 1-16,19-7 0 15,12-10 0-15,7-2 1 16,3 1-1-16,-7 2 1 0,-12 12 1 16,-21 5 0-16,-22 19 0 15,-36 10 0-15,-29 18-1 16,-49 8 0-16,-30 14 1 15,-34 10-2-15,-27 10 0 16,-28 12-1-16,-18 4 1 16,-12 7-1-16,-2 7 1 15,4-1-1-15,13-2 1 16,21-4 1-16,24-12-2 15,35-8 1-15,32-16-2 16,39-14 0-16,32-15 0 16,59-27-1-16,23-18 1 15,36-11-2-15,28-14 3 16,23-9-1-16,10-7 2 15,3-2 1-15,-12 6-1 0,-15 11 2 16,-23 14 0-16,-28 14 1 16,-30 13 0-16,-33 12-1 15,-21 10-1-15,-31 17 0 16,-18 8 0-16,-19 7-1 15,-18 4 0-15,-17 6-1 16,-14 6 1-16,-16 3 0 16,-9 3 1-16,-7-2-1 15,0-4 1-15,-1-1-1 16,8-4 1-16,15-7-1 15,15-6 0-15,22-8-1 16,17-4-1-16,21-7 1 0,14-5 0 16,18 2 0-16,10-19 0 15,12 8-1-15,5-4 2 16,7-4-1-16,3 0 1 15,3-2 0-15,2-1 0 16,-3 5 1-16,-7 0 1 16,-12 4-1-16,-11 1 0 15,-9 12 1-15,-37 0-1 16,-15 12 1-16,-23 9-1 15,-22 9-1-15,-17 7 0 16,-18 9 0-16,-11 3 2 16,-7 4-2-16,2-3 1 15,12-5-1-15,12-7 1 16,17-7-1-16,20-9 0 15,24-11 0-15,20-7-1 0,23-10 0 16,19-10 0-16,19-7 0 16,15-5-1-16,13-6 2 15,11-7-1-15,12-1 0 16,7-3 1-16,4 0 0 15,0 0-1-15,-5 6 1 16,-3 4 0-16,-15 7 1 16,-8 6 0-16,-17 5 0 15,-14 6 0-15,-18 11 0 16,0 0 0-16,-30 2 0 15,-7 12-1-15,-13 5 0 16,-11 3 0-16,-6 6 0 16,-1 4 1-16,1-2-1 15,3-1 0-15,11-7-1 0,13-5 0 16,18-8 0-16,22-9 0 15,0 0 0-15,30-28 0 16,15 1 0-16,12-8 0 16,10-5 1-16,8-4-1 15,3-2 1-15,-2 3 0 16,-10 5 0-16,-9 7 1 15,-20 4 1-15,-20 9-1 16,-17 18 1-16,-31-9-1 16,-21 14 1-16,-16 4-1 15,-18 2 0-15,-9 3 0 16,-8 4 0-16,0-3-1 15,3-3 1-15,8-2 0 16,15-1-2-16,16-6 1 0,17-1-1 16,16-5 0-16,28 3-1 15,7-20 0-15,30 0 1 16,12-8 0-16,10-2 0 15,9-5-1-15,4 0 1 16,-6 2 0-16,-9 3 1 16,-11 9 0-16,-22 7 0 15,-24 14 1-15,0 0 0 16,-32 12 1-16,-11 11 0 15,-5 4-2-15,3 6-4 16,-2-8-10-16,33 8-21 16,9-16-1-16,39-6-3 15,25-23 2-15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53.8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20294 3221 83 0,'-38'4'36'0,"-1"10"1"16,-13-14-3-16,1 11-29 16,-6-5-2-16,3 9 1 15,0-2-1-15,4 3-1 0,2 3-1 16,5 0-1-16,10 2 0 15,7-2-2-15,16-2 1 16,11-3-1-16,18-10 1 16,14-7-1-16,20-11 1 15,14-8 1-15,12-7 0 16,8-5 1-16,-1 0 0 15,-4 1 1-15,-16 3 1 16,-15 7-1-16,-28 7 0 16,-23 16 1-16,-34 2-1 15,-29 15-1-15,-26 6 1 16,-20 4-2-16,-15 2-1 15,-2-5-1-15,12 1-5 16,3-26-25-16,34-5-6 0,20-21-1 16,37-13-1-16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45:26.913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CBE8E676-2D57-45D3-8B94-893D64E2E74F}" emma:medium="tactile" emma:mode="ink">
          <msink:context xmlns:msink="http://schemas.microsoft.com/ink/2010/main" type="inkDrawing" rotatedBoundingBox="10949,8975 12999,7275 13259,7589 11209,9289" semanticType="callout" shapeName="Other">
            <msink:sourceLink direction="with" ref="{03A43BF9-C7B6-4C8F-963F-BD21A2F9BBB6}"/>
          </msink:context>
        </emma:interpretation>
      </emma:emma>
    </inkml:annotationXML>
    <inkml:trace contextRef="#ctx0" brushRef="#br0">11152 8807 81 0,'17'-7'40'16,"-5"-9"-3"-16,4 7 2 16,-16 9-35-16,13-5-1 15,-6 25 1-15,-3 23-1 16,-7 18 0-16,-4 20-1 15,-7 9 2-15,2-1-2 16,6-16 1-16,22-28-1 16,32-56-2-16,45-66 2 0,57-63-2 15,45-61-2-15,59-41-7 16,20-46-27-16,31-19-4 15,-11-10 1-15,-12 13-1 16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7:54.4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19517 2604 51 0,'-64'8'34'0,"12"1"0"15,2-9 0-15,13 9-22 0,-1-14-6 16,9 8-1-16,2-6 0 16,7 4 0-16,1-5-2 15,19 4-1-15,-13-10-1 16,13 10 0-16,24-24-1 15,3 5-1-15,12-2 1 16,10-5-1-16,6-2 1 16,7-1 0-16,-5 5 1 15,-5 3 0-15,-11 4 0 16,-12 4 0-16,-14 4 1 15,-15 9-1-15,-15-7 1 16,-11 8 0-16,-10 2 0 16,-11 1-1-16,-6 2 0 15,-4 6 0-15,0-4 0 0,3 3-1 16,10 0 0-16,8-2-1 15,12-1 0-15,14-5 0 16,10-3 0-16,19-1 0 16,8-3 1-16,6-8 0 15,6-3 1-15,2-1 0 16,-2-1 1-16,-5-2 1 15,-5-1 0-15,-10 2 0 16,-10 2-1-16,-13 7 0 16,-15 3 0-16,-11 7-1 15,-15 5-1-15,-7 4 0 16,-3 4-2-16,0 0-2 15,8 6-3-15,9-20-11 16,38 0-21-16,0 0-1 0,52-23-1 16,14-11 0-16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27.77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8376 3021 8 0,'-79'5'24'16,"-1"4"3"-16,-9-3 0 15,-7-3-12-15,1 11-2 16,-13-9-1-16,5 9-1 16,-13-11-1-16,8 10-3 15,-7-10-2-15,5 5-1 0,-4-5-2 16,2 1 0-16,-2 1-3 15,-1-1-1-15,-7 7 0 16,-7-4 0-16,2 3 0 16,-9 3 0-16,-3 2 1 15,-2 0 1-15,-11 2 0 16,6 0 2-16,-1-2 0 15,5 3 0-15,-8-2 1 16,9 2-1-16,-2-3 0 16,11 5 0-16,5-5-1 15,9 2-1-15,7-2-1 16,5-1-2-16,11 3 0 15,8-5-1-15,14 0-1 0,3-5 1 16,13 4 0-16,1-8 1 16,13 1 1-16,4-7 1 15,7 0 1-15,4-2 1 16,2-3 1-16,4 2-1 15,-2-2 1-15,1 1-1 16,-5 2 0-16,3 1 0 16,-3 2-1-16,-5 3 0 15,2 5-1-15,-4 1 0 16,-2 4 0-16,-1 0 0 15,2 4 0-15,-4 0 0 16,1 1 1-16,5-1 0 16,2-3 2-16,4 0-2 15,8-3 0-15,5-2-1 0,15-7 1 16,-12 13-1-16,12-13 0 15,9 10-2-15,3-2 1 16,-1-1 0-16,4 1 1 16,2 0-1-16,0 0 2 15,2 1-1-15,3 0 0 16,0 1 0-16,4-1 1 15,1 1-1-15,7-2 1 16,3-1 0-16,10-1-1 16,9-1 0-16,13-6 1 15,13-4 0-15,13-5 0 16,13-4 0-16,13-2-1 15,11-6 2-15,10-2 0 16,11-2 1-16,6 0-2 0,4 2 3 16,9 0-2-16,5 0 2 15,1 4 0-15,6 0-1 16,6 2 0-16,5 0 0 15,3 2 0-15,4 2 0 16,1 3-1-16,3 0 0 16,-4 3 0-16,2 5-1 15,-8 1 0-15,-5-1 0 16,-9 3 0-16,-5 3-1 15,-8-3 1-15,-10 2 0 16,-7-2 0-16,-11 0-1 16,-11 0 1-16,-11 2-1 15,-10-1 1-15,-15 4 0 16,-15 0-1-16,-18-1 1 0,-14 1 1 15,-12 1 1-15,-15-2 0 16,-20-4 1-16,-2 14-1 16,-19-2 2-16,-15-3-1 15,-7 6 1-15,-13-3-2 16,-8 7 0-16,-14-2 0 15,-8 2-1-15,-12-1 0 16,-8-1 0-16,-11 2-1 16,-7-3 0-16,-13 2 1 15,-12-1-2-15,-11-1 2 16,-6 0-1-16,-13-1 1 15,-4-2 0-15,-8-1 0 16,-5 2 0-16,-1-5 0 16,2 5 0-16,-1-3 0 15,2 1-1-15,1 1 0 0,2 2 0 16,5 2-1-16,2 0 0 15,0 3 0-15,3 2 0 16,5 5 0-16,4-4-1 16,2 5 1-16,0 0 0 15,9 3 0-15,4 0 1 16,10-1 0-16,8 0 0 15,4-2 1-15,15-3-1 16,15-2 1-16,14-4-1 16,17-4 0-16,12-6-2 15,23 4-1-15,9-6 0 16,23 3-3-16,7-10 1 0,25 14-2 15,6-13 0-15,19 6 1 16,6-7 0-16,19 2 1 16,6-5 1-16,18-4 2 15,13-2 1-15,12-4 1 16,11-3 0-16,11-1 2 15,15-1-1-15,8-1 1 16,9-1 0-16,11-1 0 16,7 2-1-16,8-4 0 15,6 4 0-15,6 0 0 16,3 0-1-16,4 1 1 15,6 2-1-15,-5 3 1 16,-5 1-1-16,-1 2 0 16,-6 1 0-16,-14 4 1 15,-9 2-1-15,-18 3 0 16,-10 2 1-16,-19 0-1 15,-9 5 1-15,-18-1 0 0,-8 3 0 16,-13-3 0-16,-7 4 1 16,-12-5-1-16,-4 1 0 15,-10-3 0-15,-7-1 0 16,-13-2-1-16,-5 2 2 15,-11-6 0-15,-7 3-1 16,-18 1 1-16,11-5 0 16,-24 1 0-16,-2 1 0 15,-11 1 0-15,-5-2-1 16,-7 1-1-16,-9 0 0 15,-6-1 1-15,-9 3-1 16,-6-1 1-16,-6 1 0 0,-6-2 1 16,-9 2-1-16,-8-1 1 15,-5 3 0-15,-6-1 0 16,-2 2 0-16,0 1-1 15,1-1 0-15,0-1 0 16,16-3-1-16,11 0-1 16,16-7-2-16,25-2-2 15,18-13-2-15,39 0-4 16,18-24-10-16,41 1-10 15,17-14-1-15,28-3 1 16,11-11 2-16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28.2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8607 3141 33 0,'110'-42'23'15,"-20"5"0"-15,-12 7-2 0,-18 15-8 16,-25-5-3-16,-4 17-2 16,-31 3 0-16,0 0-1 15,-13 2 0-15,-11 13-1 16,-14 1-3-16,-9 5-3 15,-12 4 1-15,-7 3-1 16,-9 5 1-16,-3 2-1 16,-1-1 1-16,10-4 0 15,9-3-3-15,8-7 1 16,19-3-1-16,15-11 0 15,18-6 1-15,18-10-1 16,15-7 0-16,6-7 0 16,11-1 3-16,3-3-1 15,4-4 1-15,-3 2 0 0,-3 3 0 16,-8 4 1-16,-9 5 1 15,-6 6 0-15,-12 0 0 16,-16 12 1-16,0 0-2 16,0 0 0-16,-34 2 1 15,1 8-2-15,-15 4-1 16,-13 5-1-16,-11 7 0 15,-15 7 1-15,-13 8-2 16,-9 0 0-16,-3 10-6 16,-15-8-15-16,9 4-7 15,-3-9-2-15,11-4 1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29.0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4878 3786 49 0,'-150'15'27'16,"3"-1"2"-16,0-7-2 16,2-3-26-16,5-3 0 15,3-3 3-15,9 0 0 16,-4-9 1-16,9 7 0 0,0-12 1 15,15 6-1-15,8-8 0 16,14 3 0-16,12-6-4 16,17 2-1-16,19-8-1 15,12-3 0-15,24-1-1 16,11-6-1-16,16 0 1 15,7-6 1-15,10 2 0 16,-1 2 1-16,2 4 1 16,-4 7 0-16,-9 7 1 15,-7 7 1-15,-23 14-1 16,0 0 0-16,-15 22 1 15,-17 8-1-15,-13 8 1 16,-10 9-2-16,-7 5 2 16,0 4-3-16,6-2 0 0,10-3-1 15,21-3-4-15,16-17-5 16,38-3-6-16,15-26-9 15,40-5-5-15,9-22 1 16,29 2 8-16,3-19 5 16,12 4 6-16,-12-3 6 15,-10 6 9-15,-12 12 15 16,-34 9 5-16,-21 22 0 15,-38 3-5-15,-19 27-3 16,-39 1-2-16,-11 27-1 16,-35-1-3-16,-6 19-5 15,-18-3-1-15,2 7-1 16,0-7-2-16,13-5-1 15,14-10-3-15,16-15-2 0,26-8-1 16,19-23-1-16,30-5 0 16,16-23 0-16,24-6 1 15,7-13 3-15,15-5 2 16,5-5 3-16,-1-4 0 15,-2 6 2-15,-14-2 3 16,-5 16-2-16,-18 2 1 16,-12 15-1-16,-17 4-2 15,-27 30 0-15,-14 3-1 16,-9 9-3-16,-10 9-1 15,-7 0-1-15,5 9-4 16,-2-17-15-16,26 2-16 16,15-19 1-16,23-26-3 15,42-9 2-15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38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20300 6407 0 0,'-7'-15'11'0,"7"15"0"15,11-19-2-15,2 7-20 0,7 1 1 16,5-1 3-16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42.0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20784 6397 47 0,'0'0'32'0,"0"0"0"16,-15-6 1-16,0 0-22 15,4 7-4-15,-11-5 1 16,4 5-3-16,-12-6 0 15,-1 6-1-15,-10-3-1 0,-2 2-1 16,-9-4 0-16,-5 3 0 16,-8-1-1-16,-4 1 1 15,-8-1-1-15,-5-1-1 16,-7 0 1-16,-7 0 0 15,-12-1 1-15,-2 0-1 16,-11-3 0-16,-4 4 0 16,-13-4 0-16,-6 2 0 15,-6 0 0-15,-6 1-1 16,-10 2 1-16,-4 1-1 15,-5 1 0-15,-6 1 0 16,-1-1 0-16,-1 1 0 16,-1 0 1-16,3-3-1 15,2 0 0-15,0-3 0 16,3 0 0-16,0 0 1 0,3 1-1 15,-4 0 0-15,-1 0 0 16,-5 3 1-16,-2 1-1 16,-6 3 0-16,-3 0 0 15,-1 1 0-15,-3 1 1 16,0 0-1-16,3-3 0 15,-2 0 1-15,-3 2-1 16,5-3 1-16,-3 1-1 16,-2 3 0-16,0-1 0 15,-2 3 1-15,0 1-1 16,-5 2 0-16,1-1 1 15,0 2-1-15,-3 0 1 16,-1 1-1-16,0 1 1 16,-2-1-1-16,-3 0 1 0,0 0-1 15,3 0 0-15,-1 2 0 16,-4 0 1-16,4 1-1 15,4 0 0-15,-6 4 1 16,3-1-1-16,-1 3 1 16,2-2-1-16,-3 3 2 15,1-1-2-15,1-1 1 16,-2-3-2-16,0 0 2 15,4 1-2-15,-2-2 1 16,-1-1 0-16,1 2 0 16,2-1 0-16,4 0 0 15,-1-1 0-15,7-1 0 16,2 0 0-16,3-3 0 15,5-1 1-15,4-2-1 0,2-1 1 16,6-2-1-16,2-2 1 16,1 3-1-16,1-1 1 15,0 3-1-15,1 3 1 16,-2 1-1-16,-2 5 0 15,2 1 1-15,0 3-1 16,4-2 0-16,0 1 0 16,6 1 1-16,7-3-1 15,6-3 0-15,5-1 0 16,5-1 0-16,6-3-1 15,7 3 1-15,1-3 0 16,9 2 0-16,-2-2 0 16,9 2-1-16,3-3 1 0,11 0 0 15,2 1 0-15,10-2 0 16,4 1 0-16,5 0 0 15,11-1 0-15,5 1 0 16,5-1 0-16,9 1 0 16,13-2 0-16,0 0 0 15,15-2-1-15,0 2 1 16,19-7-1-16,0 0 1 15,13 15-1-15,11-12 0 16,9 4 1-16,15-2-1 16,10 3 0-16,18-5 0 15,8 2 1-15,16-3-1 16,7-4 1-16,10-2 0 15,12-4 0-15,11-5 2 16,12-5-2-16,10 0 1 0,8-5 0 16,15-3 0-16,9 0-1 15,7 0 1-15,7 2-1 16,2 2 0-16,2 3 0 15,0 1-1-15,4 3 1 16,-6 3-1-16,0-3 1 16,4 1-1-16,-2 0 1 15,0-2-1-15,2 1 1 16,5 1 0-16,0-2-1 15,4 1 1-15,4 0 0 16,0 2 0-16,1 2 0 16,5-1 0-16,1 1 0 15,1-4 1-15,2 1-1 16,2-3 1-16,-3-2-1 0,6 2 1 15,2-4 0-15,-3 0-1 16,1 3 1-16,-1 2-1 16,-1 2 1-16,-2 1-1 15,0 4 0-15,-9 4 0 16,-2 2 0-16,-3 2 1 15,-8 2-2-15,-3 1 2 16,-6-1-1-16,-1 0 0 16,-2-1 0-16,-3-2 0 15,5-1-1-15,-2-3 1 16,5-2 0-16,4-2 0 15,4 1-1-15,-5-1 1 16,0 0-1-16,2 0 0 16,-6 4 1-16,-6 0 0 0,-9 3-1 15,0 2 1-15,-11 1 0 16,-5 4 0-16,-6-1 0 15,-5 2 1-15,-3-1-1 16,-2 1-1-16,-3 0 2 16,-4-2-1-16,-5 1-1 15,2-1 1-15,-2-1 0 16,-3 2 1-16,-4 2-2 15,-5-2 1-15,-3 3 0 16,1 1 0-16,-3-1 0 16,-5 1 0-16,-5-1 0 15,1 0 0-15,-2-1 0 16,0-4 0-16,3-1 1 0,-6-1-1 15,4-1 0 1,-3 0 0-16,1-1 0 0,-3-1 0 16,-2 0 0-16,-3 2 0 15,-6-3 0-15,-3 4 0 16,-4-1 0-16,-7 1 0 15,-2 1 0-15,-3 0 0 16,-5-2 0-16,-2 5 0 16,-2-4 1-16,-2 1-1 15,-3 0 0-15,1-1 0 16,-3 1 0-16,-3 0 1 15,0-2-1-15,-1 1 0 16,1 0 0-16,-1-1 0 16,-2 0 0-16,0-1 0 0,-3-2 0 15,-1 2 0 1,-4 1 0-16,0-3 0 0,-4 3 0 15,2 0 0-15,-3 0 1 16,1-2-1-16,2 0 0 16,-1 0 0-16,-2-1 0 15,-2 1 0-15,-3-2 0 16,-1 0 0-16,-8 1 0 15,-6 0 0-15,-4 1 1 16,-6 1-1-16,-3-1 0 16,-3 2 0-16,-6 0 0 15,-10 1 0-15,14-1 1 16,-14 1-1-16,0 0 0 15,0 0 1-15,0 0-1 16,-11-11 1-16,-4 8-1 0,-5-5 0 16,-8 1 0-16,-6-1 0 15,-7-3 0-15,-6 0-1 16,-5-2 1-16,-4 4-1 15,-6-5 1-15,-3 2-1 16,-10-1 1-16,-4 1 0 16,-7 2-1-16,-5 2 1 15,-9 0 0-15,-4-4 0 16,-6 6 0-16,-5-2 0 15,0 0 0-15,-4 0 0 16,2-2 0-16,-2 1-1 16,0-3 1-16,2-1 0 15,-1 1 0-15,1-2 0 16,1 2 0-16,1-1 0 0,-2 1 0 15,4 0 0-15,-3 1 0 16,-4 3 0-16,0 0 0 16,1 1-1-16,-4 3 2 15,-6 0-1-15,-5 3 0 16,-7 0 0-16,-5 1 1 15,-5 2-1-15,-11 2 0 16,-10 2 1-16,-6 0-1 16,-11 4 0-16,-8 3 1 15,-7 0-1-15,-8 4 0 16,-5 3 1-16,-2-2-1 15,-1 3 0-15,-3 0 0 16,2-4 1-16,2-1-1 16,0-1 1-16,-3-1-1 0,-1-1 0 15,-3-3 0-15,-7 1 0 16,-1 1 0-16,-1 1 1 15,-6-1-1-15,0 1 2 16,4-3-2-16,1-3 1 16,2 1 1-16,7-5-1 15,-1-2-1-15,5-2-1 16,6-3 1-16,4 1 0 15,0-6 0-15,4 4-2 16,3 0 1-16,0 2 1 16,0 2-1-16,-1 2 1 15,-1 1 0-15,-3 2 0 16,2 6 0-16,-2-2 0 15,-3 0 0-15,0 4 0 16,4-2 0-16,0 0 0 0,-2 0 0 16,5-1 0-16,4-3 0 15,6 1-1-15,2-4 2 16,5 2-1-16,7-3 0 15,4 1 0-15,7-3 1 16,3-1-1-16,5-1 0 16,3 0 1-16,9-4-1 15,2-1 0-15,-1-1 0 16,4-1 0-16,1 1 0 15,3-2 0-15,4 2 0 16,-2 0 0-16,-1-1 0 16,3 1-1-16,4 1 2 15,5 1-2-15,-2-1 1 16,4 0 0-16,-3-1 0 0,6 0-1 15,-3 0 1-15,4 1 1 16,0 3-1-16,-1-2 0 16,1 4-1-16,3-1 1 15,5 6 0-15,-2 4 0 16,4 1 0-16,3 2 1 15,0 1-1-15,3 3 0 16,1 0 0-16,7 1 1 16,0 0 0-16,10-1-1 15,1-1 0-15,11-4 1 16,9 1-1-16,11-3 0 15,10-2 0-15,6-3 0 16,11-1-1-16,9-1 1 0,6 0 0 16,5-1-1-16,11 1 1 15,-13-2 0-15,13 2 0 16,0 0 0-16,0 0 0 15,0 0 0-15,0 0-1 16,0 0 1-16,0 0 0 16,0 0-1-16,0 0 1 15,0 0-1-15,0 0 0 16,13 11 0-16,0-4 1 15,5 2-1-15,9 3 1 16,6 0-1-16,9 3 1 16,7 0-1-16,7 2 1 15,5-1-1-15,7 0 1 16,4-1 0-16,7 0 0 0,-1-3 0 15,2-3 0-15,5 0 1 16,0-4-1-16,1-3 1 16,-2-1-1-16,2-2 1 15,0-2-1-15,-3 0 0 16,-2 1 1-16,-9-3-1 15,-6 3 0-15,-6 1 1 16,-12 0-1-16,-10 0 0 16,-12 1 0-16,-6-2 1 15,-8 4-1-15,-12-2 0 16,0 0 0-16,0 0 0 15,-26 4 0-15,0 1 1 16,-13 3-2-16,-9 3 1 16,-10 7 0-16,-7 2 0 0,-6 3-1 15,2 2 1-15,4-1 0 16,4-3-1-16,6-2 1 15,12-3 0-15,11-5-1 16,9-4 1-16,8-3-1 16,15-4-1-16,0 0-2 15,9-16-3-15,26 6-10 16,0-25-19-16,26-3-3 15,1-14 1-15,9-1-2 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49.2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1967 7937 90 0,'0'0'35'16,"-5"14"1"-16,5-14-1 15,14 7-34-15,11-4-2 0,11-2 0 16,12 1 0-16,11-2 1 16,13-4 1-16,9-3-1 15,13-2 1-15,5-4-1 16,7-4 1-16,6 1-1 15,7-1 0-15,4 0 1 16,2 4-1-16,-1 0 0 16,1 3 0-16,4 3 0 15,2 0 0-15,3 2 0 16,2 1 0-16,-2 0 0 15,6 1 0-15,4-2 0 16,4-3 0-16,4 1 0 16,-3-1 0-16,4 2 0 15,1-1 0-15,3 1-1 0,-2 2 1 16,-3 3 0-16,-3 2 0 15,1 3-1-15,-2 5 1 16,-6-1 0-16,-2 2 0 16,-3 3 0-16,-2-1 0 15,2 0 0-15,1-5 0 16,-2 0 1-16,-2-4 0 15,3-3 0-15,2-2 0 16,1-2 0-16,-4-1 0 16,-4 0 0-16,-7-2 0 15,-4 1-1-15,-2 1 1 16,-7 0-1-16,-7-1 0 15,-6 2 1-15,-5-1-1 16,-5 0 0-16,-5 0 0 0,-3-1 1 16,-4 0-1-16,-4 0 0 15,-5 1 0-15,-1-2 0 16,1 2 1-16,-7 2-1 15,-1-1 0-15,-5 1 0 16,-4 0 0-16,-5 2 1 16,-4 0-1-16,-6-1 0 15,-2 1 0-15,-4 1 0 16,-2 0 1-16,-1 0-1 15,0 0 0-15,0-2 1 16,1 1-1-16,2 0 0 16,-1 0 0-16,3 1 1 15,-2 0-1-15,3-2 0 0,3 0 0 16,1 1 0-16,0 0 0 15,3 0 0-15,-1 0 1 16,3-1-1-16,-1 0 0 16,1 0 0-16,3 1 0 15,-2 1 0-15,1 0 0 16,3 0 0-16,-1 1 0 15,1 0 0-15,3-1 0 16,2 3 0-16,2-2 0 16,-1 0 0-16,2-1 0 15,3 0 0-15,-3 0 0 16,-3 1 0-16,-1 0 0 15,1 1 0-15,-6 1-1 16,-2 3 1-16,-2 0 0 16,0 1 0-16,2 3 0 0,-1-1 0 15,4 0 0-15,2-2 0 16,3 2-1-16,4-2 1 15,-1 0 0-15,2-1 0 16,0 0 0-16,1-3 0 16,1 1-1-16,-1-2 1 15,-2-2 0-15,3 1 0 16,1 0 0-16,-3 0 0 15,3 0-1-15,-3 2 1 16,0 0 0-16,0-1 0 16,0 2 0-16,-2-1-1 15,1 1 1-15,2-1 0 16,-1-2 0-16,-1-2 0 15,1 0-1-15,2-2 1 0,-1 0 0 16,2 0 0-16,1-3 0 16,-2 3 0-16,-1 0-1 15,-2 1 1-15,1 0 1 16,-1 2-1-16,-4 0-1 15,0 1 1-15,-4 1 0 16,-1 1 0-16,-2-1 0 16,-1 0 0-16,4-1 0 15,-2 2 0-15,2-2 0 16,4-1 0-16,1-1 0 15,1-1 0-15,2 0 0 16,-4-2 0-16,4 0-1 16,-6 1 2-16,-5 0-1 15,-2 2 0-15,-3 0 0 0,0-1 0 16,0 3 0-16,4-1 0 15,1 1 0-15,7-1 0 16,5-3 0-16,6 0 0 16,2 0 0-16,1-1 0 15,0-1 1-15,-6 0-1 16,-3 2 0-16,-6 0 0 15,-10 4 0-15,-8 3 0 16,-8 3 0-16,-6 5 0 16,-10 2 0-16,-5 5 0 15,-6 3 0-15,-2 3 0 16,-6 2 0-16,2 0 0 15,-2 7 1-15,-3-3-2 0,3 0 1 16,-1-2 0 0,-3 1 0-16,1-1-1 0,-6-3 2 15,-1-2-2-15,-3-4 1 16,-6-3 0-16,-6-2 0 15,-7-1 0-15,-7-6 0 16,-8-3-1-16,-9-2 1 16,-6-2 0-16,-6-2 0 15,-8-2 0-15,-6-2-1 16,-7 0 1-16,-8 1 0 15,-2-1 0-15,-5 2 0 16,-5 3 1-16,-6 1-1 16,-3 1 0-16,-6 4 0 15,-2 2 0-15,-1 1 0 0,-7 3 0 16,-4-3 0-16,-6 4 1 15,-3-3-1-15,-4 1 0 16,-6-1 0-16,-9-1 1 16,-5-1-1-16,-4 0 0 15,-8 4 1-15,-1-1-1 16,-7 4 1-16,-7 1-1 15,-1 2 1-15,1 3 0 16,-3-1 0-16,-2 2-1 16,4-3 1-16,4-3 0 15,0-2-1-15,2-4 0 16,8-2 0-16,1-4 0 15,0-3 0-15,2 0 0 16,-1-3 0-16,3 3 0 16,-8 1 0-16,3 3 1 0,-4 0-1 15,2 3 0-15,-6 4 1 16,5 1-1-16,1-1 1 15,3 0 0-15,4-1 0 16,7-3-1-16,7-3 1 16,3 0 0-16,11-5 0 15,6-3 0-15,3-1-1 16,6-4 1-16,8-2 0 15,5 0 0-15,0 1 0 16,1-4-1-16,2 2 1 16,2 1-1-16,2 2 1 15,3 1-1-15,-7 1 0 16,1 4 1-16,0 4-1 15,4 1 0-15,2 6 0 0,5 0 1 16,-4 3-1-16,4 1 0 16,9 3 0-16,2 1-1 15,10-2 1-15,6 0 0 16,8-1 0-16,11-1 0 15,9-3 0-15,14-2 0 16,14-2-1-16,7-3 1 16,13 1 0-16,16-4-1 15,0 0 0-15,27-3 1 16,11 0-1-16,12-3 1 15,19-4-1-15,19-3 1 16,19-4 0-16,11-3 0 16,16-3 0-16,16-2 0 15,10-2 0-15,8 2 0 0,5-2 0 16,8 2-1-16,5 0 1 15,8-4 0-15,4 3-1 16,4-4 1-16,3 3-1 16,8-8 1-16,2 4-1 15,2-1 1-15,-3 4 0 16,4 2-1-16,-7 5 1 15,-6 4-1-15,-5 3 1 16,-11 10 0-16,-8 2 0 16,-12 4 0-16,-12 3 0 15,-12 4 0-15,-10 3 0 16,-8 0 1-16,-9 2-1 15,-8 0 0-15,-12-1 0 16,-2 0 1-16,-8 0-1 16,-6-1 0-16,-6-3 0 0,-8 0 1 15,-5-1-1-15,-8-1 0 16,-8-2 0-16,-10-1 0 15,-8-1 1-15,-6-1-1 16,-9-2 0-16,-14 0 0 16,0 0 1-16,0 0-1 15,-23 3 1-15,-5 0-1 16,-5 0 0-16,-14 1 0 15,-7 0 0-15,-9 2 0 16,-12-1 0-16,-9-1 0 16,-8 0 0-16,-8-2 0 15,-8-1-1-15,-6-2 1 16,-9-2 0-16,-8-1 0 0,-2 2 0 15,-5-2 0-15,-4 1 0 16,-8 2 0-16,-1 0 0 16,-5 3 0-16,0 0 0 15,1 2 1-15,-5 3-1 16,-1-1 0-16,0 1 1 15,6-1-1-15,2 1 1 16,-2 0-1-16,3 0 1 16,2-1-1-16,9 1 1 15,-1 0-1-15,0-1 1 16,1 4-1-16,5-1 1 15,3 5 0-15,5-2-1 16,0 3 1-16,4-1-1 16,9 2 1-16,9-1-1 0,14-1 0 15,11-1-1-15,14-5 0 16,16 0-2-16,11-6-1 15,21 2-3-15,7-19-5 16,31 11-18-16,-2-14-9 16,19 5 0-16,-3-8-1 15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58.1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10831 9419 64 0,'-50'0'35'15,"-4"0"0"-15,-9-1 1 16,-5 5-31-16,-11-4-1 15,-3 10-1-15,-13 0-1 16,-5 7 0-16,-12 3 1 16,-12 4-1-16,-8 0 0 15,-14 3 0-15,-7-3 0 16,-11 1 1-16,-5-5 0 0,-6 0 0 15,-5-5-1-15,-6-2 0 16,-4-1-1-16,-2 0 0 16,-6-2 0-16,-2 3 0 15,-3-1-1-15,1 2 0 16,-2 0 1-16,2 0-1 15,-3-2 0-15,0 0 0 16,1-6 0-16,0 1 0 16,-5-5 0-16,3 0 1 15,-2-2-1-15,-1-3 1 16,1 2-1-16,-1 0 1 15,3 3-1-15,-1-1 1 16,4 1-1-16,1 3 1 16,2-3-1-16,5 3 1 0,5-5-1 15,7 0 0-15,7-2 0 16,7-3 0-16,4-2 1 15,9 0-1-15,6 0-1 16,7 0 1-16,6 1 1 16,4 4-2-16,2 0 1 15,5 1 0-15,8 3 0 16,3-1-1-16,6 0 2 15,5 2-1-15,7-1 0 16,5-2 0-16,8 1 0 16,8 0 0-16,8-1 1 15,10 1-1-15,7-1-1 16,7 2 1-16,7 0-1 15,7 1 1-15,6 2 0 16,0 0-1-16,6-1 1 0,-2 2 0 16,6 0 0-16,0 1 0 15,4-4 0-15,10-3 0 16,-15 7-1-16,15-7 1 15,0 0-1-15,-4 10 1 16,4-10 0-16,20 20-1 16,-3-4 1-16,5 5 0 15,5 4 0-15,12 8 0 16,8 0 1-16,8 3-1 15,9-5 1-15,9 0-1 16,9-7 0-16,11-4 0 16,14-6 0-16,8-10 1 15,13-5-2-15,7-5 1 16,14-3-1-16,11-4 1 0,11 0 0 15,6-2 0-15,5-3-1 16,7 1 1-16,1-1 0 16,4-1 0-16,7-2 0 15,-4 3 0-15,7-3 0 16,5-1 0-16,5-5 1 15,4-1-2-15,10-3 2 16,7 1-2-16,6-5 2 16,5 2-1-16,5 2 0 15,-2 2-1-15,-4 5 2 16,1-1-2-16,-6 7 2 15,-10 1-1-15,-2 4 0 16,-10 0-1-16,-4 2 1 0,-5 0 0 16,-6-1-1-16,-8 1 1 15,-7 0-1-15,-10 0 1 16,-10 2 0-16,-7 3 0 15,-13 3 0-15,-13 3 0 16,-14 1 0-16,-10 5 0 16,-17 0 0-16,-11 3 0 15,-15-1 0-15,-11-1 1 16,-9 1-1-16,-8-1 1 15,-5-1-1-15,-4-4 0 16,-2 1 0-16,0-4 0 16,5-1 0-16,-2-4-1 15,8-1 0-15,0-3 0 16,2-1 1-16,-2-2-1 0,2-2 1 15,-4 0 0-15,-1 2 0 16,-4 1-1-16,-7 3 2 16,-5-1-2-16,-2 3 1 15,-4 1 0-15,-1 0 0 16,3-2-1-16,4 0 1 15,2-2 0-15,10-4 0 16,4-1-1-16,4-1 1 16,8-3 0-16,1 3 0 15,0 0-1-15,-4 2 1 16,-3 2 0-16,-10 2 0 15,-6 3 0-15,-6 3 0 16,-7 0 0-16,-14 4 1 16,11-7-1-16,-11 7 0 0,-2-10 1 15,2 10-1-15,-14-14 0 16,0 7 0-16,-3 0 0 15,-9 3 0-15,-5 0 0 16,-13 5 0-16,-7 2 0 16,-11 1 0-16,-13 4 0 15,-9 4 0-15,-11-1 1 16,-11 2-1-16,-7 0 1 15,-5 0 0-15,-6-3-1 16,-7 0 1-16,-3 0 0 16,-4-2 0-16,0 1-1 15,0-3 1-15,-3 2-1 16,-6-3 0-16,-4 3 0 15,-1-1 0-15,-3-1 0 16,-5 1 0-16,-4-3-1 0,-3-2 1 16,-1 0-1-16,0-2 1 15,-4 0 0-15,1-1 0 16,-3-1 0-16,3-1 0 15,-1 1 0-15,-3 1 0 16,-2 0 1-16,0 2-1 16,0 0 0-16,-3 1 1 15,4 1-1-15,1-1 1 16,5-2 0-16,3 1-1 15,5-3 1-15,8 2-1 16,6-2 1-16,5 0-1 16,2 1 1-16,-1 2-1 0,5 4 0 15,3 0 0-15,2 2 1 16,-3 1-1-16,-2 0 0 15,3 1 0-15,6 0 0 16,4-3 0-16,5 0 1 16,3-2-1-16,4-1 0 15,5-2 0-15,10-1 1 16,5-1-1-16,2-1 0 15,4 4 0-15,2-2 0 16,4 1 0-16,1 0-1 16,0 5 1-16,1-2 0 15,-1 1 0-15,2-1 0 16,2 2 0-16,-1 1-1 15,4-3 2-15,0 0-1 16,4 1 0-16,2 1 0 0,1-2 1 16,2 2-1-16,-1 0 0 15,2 0 0-15,4 0 0 16,2 0 0-16,3 0 0 15,7-1 0-15,5 0 0 16,3 0-1-16,9-2 1 16,3 2 0-16,8-3-1 15,3 1 1-15,3-2 0 16,12-1-1-16,-14 6 1 15,14-6 0-15,0 0 0 16,0 0-1-16,0 0 1 16,-11 2 0-16,11-2-1 15,0 0 1-15,0 0-1 16,20 8 1-16,-7-1 0 0,8-1 0 15,6 3 0-15,9 2 1 16,9 2-1-16,5-1 0 16,5 1 1-16,6 1-1 15,2-1 1-15,8 1-1 16,1-3 0-16,3 2 0 15,5-1-1-15,8-1 1 16,8-1 0-16,5-3 0 16,8 1 0-16,7-2 0 15,10 0 0-15,10-1 0 16,6-2-1-16,3 1 1 15,15-1-2-15,10-3 1 16,12 0-1-16,10-6 0 16,21-1-1-16,5-7-2 0,24 4-2 15,5-19-9-15,22 7-21 16,1-5 2-16,4-2-3 15,-2 0 0-15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8:59.0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10987 9611 81 0,'-15'6'36'16,"-5"1"-2"-16,-12 1 2 15,-2 1-36-15,-6-2 0 16,-1-1-1-16,0 1 1 15,-6 2 0-15,2-2 0 16,-2 0 1-16,1-1-1 16,2-1 1-16,2-2 0 0,4 3 0 15,3-3 0-15,6 2 0 16,4-4 0-16,7 1-1 15,5-1 0-15,13-1 0 16,0 0 1-16,16-3-1 16,9-2-1-16,7 0 1 15,12-3 0-15,8-3 0 16,11 2 1-16,4-6-1 15,0 0 0-15,1 2 0 16,-3 1 0-16,-3 0 0 16,-14 3 0-16,-6 2 1 15,-8 2 0-15,-12 5-1 16,-22 0 1-16,11 9 1 0,-21 2-1 15,-12 3 1-15,-12 4 0 16,-10 4-1-16,-17 2 1 16,-10 6-1-16,-10-1 1 15,-6 2-1-15,-6-1 0 16,0-3 0-16,3-1-1 15,9-5 1-15,12-4-1 16,12-7 0-16,15-4-1 16,12-7-1-16,19-2-1 15,6-11-3-15,19 8-9 16,-4-17-22-16,9 1 0 15,-9-2 0-15,-3 1 0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09:00.6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1357 10853 65 0,'-105'8'34'0,"-3"-2"-1"16,5 3 1-16,-10-6-27 0,13 4-2 15,0-5-1-15,12 4-1 16,7-5 1-16,11 2 0 16,7-3-2-16,11-1-1 15,11 0-1-15,10-5-1 16,15-3 0-16,11-4 0 15,18-2 0-15,15-8 0 16,18-3 1-16,15-8-2 16,15-4 2-16,12-3-1 15,11-4 1-15,8-2 0 16,-2 0 0-16,0 2 0 15,-3 2-1-15,-11 3 2 16,-8 7 1-16,-11 2-3 0,-11 7 2 16,-15 3-2-16,-11 6 3 15,-9 3-3-15,-11 7 3 16,-15 5-2-16,0 0 0 15,-23 11 1-15,-6 2-1 16,-8 5 2-16,-10 0-3 16,-12 5 2-16,-4-1-2 15,-2-3 3-15,-3-2-3 16,3-2 2-16,5-4 0 15,8-4-1-15,8-5 1 16,10 0 0-16,7-4 0 16,12-3 0-16,15 5-1 15,-7-13 1-15,15 2-1 16,7-1 0-16,5-3 0 0,7-2 0 15,2-1 1-15,2-1-1 16,1 1 1-16,-4 2 0 16,-5 0 1-16,-2 2-2 15,-7 1 2-15,-14 13-1 16,1-17-1-16,-15 12 1 15,-10 3-1-15,-8 2-1 16,-8 3 1-16,-12 3-2 16,-9 5 3-16,-6-1-1 15,-8 2 0-15,4-2 0 16,1 1 0-16,6-4 0 15,11-4 1-15,14-7 0 16,17-10-1-16,21-10 1 16,19-7 0-16,22-10-2 15,15-10 1-15,11-7 0 0,14-6 0 16,6-2 0-16,-2 4-1 15,-3 3 0-15,-6 8 1 16,-14 9 0-16,-14 8 1 16,-9 10 0-16,-19 9 0 15,-19 15 0-15,0 0-1 16,-31 3 1-16,-4 11 0 15,-9 4-1-15,-7 5 0 16,-2 2-1-16,-2-1 1 16,9-1 0-16,7-5 0 15,9-3-1-15,9-8 1 16,9-3-1-16,12-4 1 15,1-12 0-15,10 1 0 16,-1-3 0-16,3-1 0 0,2 0 1 16,-2 1-1-16,-2 4 1 15,-11 10 0-15,17-15 0 16,-17 15 0-16,0 0 0 15,0 0 0-15,0 0 0 16,-17-6-1-16,2 9 1 16,-8 2 0-16,-7 2 0 15,-6 2 0-15,-4 2 0 16,-7-1-1-16,6 1 1 15,1 1-1-15,5-5 0 16,10-1 0-16,6-5-1 16,19-1 0-16,0-12 0 15,17 2 0-15,8-9 0 16,9 2 0-16,4-6-1 0,4 0 2 15,0 1-1-15,-3 1 0 16,-5 5 0-16,-6 2 1 16,-3 6-2-16,-12 6 1 15,-13 2-4-15,14 10-8 16,-19 1-23-16,7 11-1 15,-9-8-2-15,2 2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49:43.43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92FF6C7-C129-42A9-9884-DBB772370E63}" emma:medium="tactile" emma:mode="ink">
          <msink:context xmlns:msink="http://schemas.microsoft.com/ink/2010/main" type="inkDrawing" rotatedBoundingBox="11596,12929 13636,10850 13873,11083 11833,13162" semanticType="callout" shapeName="Other"/>
        </emma:interpretation>
      </emma:emma>
    </inkml:annotationXML>
    <inkml:trace contextRef="#ctx0" brushRef="#br0">90 1735 50 0,'0'0'35'0,"-4"-23"-1"0,4 23 0 16,-18 3-28-16,11 20-2 15,-7 6 1-15,7 17 0 16,-10 10-2-16,8 8-1 16,-5 2 0-16,11-2 1 15,1-9-1-15,18-12 1 16,14-27 0-16,24-37 0 15,23-51-1-15,31-38 0 16,22-47 0-16,40-41-1 16,31-36-3-16,5-28-1 15,21-1-5-15,-21-5-25 16,4 36-3-16,-31 26-1 15,-20 52 0-15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45.4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13340 11031 54 0,'-14'-17'34'0,"-7"2"-2"16,-8 3-1-16,-9-2-30 15,-5 7 2-15,-10 1 0 16,-6 6 2-16,-14 1-2 15,-3 3 2-15,-10 0-1 16,-7 5 0-16,-11-4 0 16,-9 5 0-16,-11-4-1 0,-3 3 0 15,-7-1-2-15,-10 1-1 16,-10 2 1-16,-4-3-2 15,-3 0 1-15,3-2 0 16,-7-3 0-16,3-1-1 16,1-4 2-16,3 0 2 15,7-5-2-15,3 0 2 16,0-2-1-16,3 1 1 15,6 1-1-15,6 2 1 16,5 2-2-16,-1-1 0 16,3 3-1-16,3 3 1 15,6-1-2-15,2 1 1 16,4 1 0-16,1-1 0 15,5-1 0-15,-1-1 0 0,9 0 0 16,5-1 0-16,5-2 0 16,9 1 0-16,5 0 0 15,6 0 0-15,6 2 0 16,9 0 0-16,5 4 0 15,5 1-1-15,7-1 1 16,7 3-1-16,10-2 1 16,18-5-1-16,0 0 1 15,9 10 0-15,22-14-1 16,16-2 1-16,15-2 0 15,15-3 0-15,13-3 0 16,7-2 0-16,11 3-1 16,3 2 1-16,3 4 0 0,-1 2 0 15,1 5 0-15,-4 4 0 16,0 0 0-16,2 2 0 15,3-1 0-15,4-4 1 16,9-5-1-16,2 0 0 16,2-6 0-16,0 2 0 15,1-1 1-15,-1-1-1 16,-2 3 0-16,-5 3 0 15,-12 4 0-15,-1 2 0 16,-11 3 0-16,-2 2 0 16,-4-1 1-16,-5 1-1 15,-4-4 1-15,0 2-1 16,-4-3 1-16,0-1 0 15,-2-2-1-15,-1 0 1 0,-6 0-1 16,-4 3 1-16,-6 2-1 16,-3 2 0-16,-7 2 0 15,0 3 0-15,-1 2 0 16,-4 1-1-16,2-2 1 15,2 1-2-15,0-1 2 16,3-2-1-16,2-2 1 16,-2-3 0-16,1-1 0 15,-4 1 1-15,-1-2-1 16,-2 3 0-16,-5 1 0 15,-5 3 0-15,-1 2 0 16,2 3 0-16,0-2 0 16,2-5-2-16,5 1-5 15,-5-17-26-15,16 0-6 0,-6-19-1 16,3-2 0-16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47.31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9999 12048 71 0,'-41'7'36'15,"-3"1"-1"-15,-10-4 1 16,2 1-35-16,-14 2-2 15,-4 1 1-15,-3 2-1 0,-8 2 1 16,-9-5 0-16,-5 1 1 16,-8-1 0-16,-4 0 1 15,-4-6-1-15,0 0 2 16,-10-3-1-16,3-3 0 15,2 0 0-15,1-2-1 16,-2-2 1-16,3-2-1 16,-2 0-1-16,0 0 1 15,3 1-1-15,5 1 1 16,-1-2-1-16,5 3 0 15,0 1 1-15,1 3-1 16,-1 4 1-16,3 2 0 16,1 6-1-16,3 7 1 15,2 3 0-15,4 9-1 0,7 4 0 16,5 7 1-16,12 4-1 15,7 4-1-15,7 2 0 16,7 1 0-16,9 1 1 16,9-3-2-16,8-5 2 15,10-5-2-15,12-3 2 16,10-11-1-16,15-7 1 15,14-9-1-15,17-11 1 16,18-7 0-16,17-8 0 16,17-5 1-16,14-7-1 15,12-5 1-15,11-3-1 16,9 1 1-16,4 1 0 15,1 4-1-15,-7-1 0 16,-2 6 0-16,-7 4 0 16,-7 6 0-16,-12 7 0 0,-16 6 0 15,-15 6 0-15,-9 3 0 16,-12 4 0-16,-12 3 1 15,-14 0-1-15,-11 1 0 16,-9-2 0-16,-7-1 0 16,-9 0 1-16,-12-9-1 15,0 15 0-15,-13-10 1 16,-11 0-1-16,-9 1 0 15,-14-2 1-15,-9 2-1 16,-16 0 0-16,-9 1 0 16,-12 1 0-16,-9 0 0 15,-8 3 0-15,-12 3 0 16,-5 5 0-16,-2-1 1 15,-3 6-1-15,3 5 0 0,-2 2 0 16,1 3-1-16,6-2 1 16,14 2 0-16,13-6 0 15,16-2-1-15,16-6 1 16,17-6 0-16,19-4 0 15,29-10 0-15,0 0-1 16,45-5 1-16,12-5 0 16,16-9 0-16,20-6-1 15,16-4 2-15,21-7-1 16,11-1 1-16,11-1-1 15,2 5 1-15,8 3 0 16,0 7 0-16,-2 8-1 16,-6 5 0-16,-9 6 0 15,-5 3 0-15,-8 0 1 0,-9-4-1 16,-13-1 0-16,-11-4 1 15,-13-3-1-15,-13 0 1 16,-11 0 0-16,-15 0-1 16,-17 0 0-16,-11 5 1 15,-19 8-1-15,0 0 0 16,-33 4-1-16,-5 9 1 15,-19 7-1-15,-13 4 1 16,-14 9 0-16,-12 6 0 16,-9 3 0-16,-10 2-1 15,-4-5 1-15,0-2-1 16,9-5 1-16,8-9-2 15,12-6 1-15,13-14-2 16,21-5-1-16,15-19-4 16,33 7-19-16,11-25-9 0,28 2-1 15,13-12-2-15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52.20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2385 14286 14 0,'0'0'28'16,"0"0"-2"-16,0 0 2 15,21-11-20-15,-10 0-5 16,7 6 0-16,-3-3-1 16,3 3-1-16,1 2-1 15,0 0 1-15,2 0-1 16,0 0 2-16,-1 0-1 15,3-2 0-15,0-2 1 16,2 2 0-16,-1-2-1 16,4 1 0-16,-1 0 0 15,0 3-1-15,-1 2 1 16,-1 2-2-16,1 1 1 15,-1 2 0-15,-1 0 0 0,1 0 1 16,-1 0-1-16,5 0 2 16,-1-3-1-16,5 1 1 15,0-4 0-15,5 1 0 16,0-5 0-16,4 2 0 15,0 0 0-15,-1 0-1 16,0 2 0-16,-2 1-1 16,-2 3 1-16,-2-1-1 15,-2 3 0-15,-2-1 0 16,1 1 0-16,1-3 0 15,1-1 0-15,2-1 0 16,0-3 1-16,4 2-1 16,-1-4 0-16,3 2 0 0,1-3 0 15,-1 2 1-15,2 0-1 16,-1 3 0-16,-1 1 0 15,-1 0 0-15,0 1 0 16,-4 1 0-16,-3 0 0 16,-2-1 0-16,-1-1 0 15,0 1 1-15,-2-1-1 16,0-1 0-16,-1-1 0 15,-2 0 0-15,2-1 1 16,-1 2-1-16,0 0 0 16,0-1 0-16,0 1 0 15,0 1 0-15,-1 0 0 16,2 1 0-16,0-2 0 15,-1 2 0-15,1-2 0 0,0 1 0 16,1 1 0-16,-1-1 0 16,1 0 0-16,1 1 1 15,0-1-1-15,-1 0 0 16,0-1 0-16,3 0 0 15,2-1 1-15,1 2-1 16,-2-1 0-16,3 0 1 16,-3 0-1-16,2-2 0 15,0 3 0-15,0-1 1 16,1 0-1-16,1-3 0 15,2-1 1-15,3-1 0 16,3-1 0-16,0 0 1 16,2-1-1-16,-1 0 1 15,-2 1-1-15,2 2 1 16,-2-2-2-16,-1 2 1 0,-1 1-1 15,-3 0 0-15,1 0 0 16,-1 0 1-16,-1 0-1 16,3-1 0-16,-3 1 0 15,-4 2 0-15,2-2 0 16,-3 3 0-16,0 2 0 15,-2 1 0-15,-2 1-1 16,-1 2 2-16,-4 0-2 16,4 0 1-16,-4 0 0 15,1 0 1-15,-3-2-1 16,1 1 0-16,0-1 0 15,-1 0 0-15,0-1 0 16,-1 2 0-16,3 0 0 16,-1 2 0-16,2-1 0 0,-1 2 0 15,1 3 0-15,1 0-1 16,2 1 1-16,-1 0-1 15,-1 0 1-15,4 0-1 16,1-2 1-16,1 2-1 16,-1-5 1-16,5-2 0 15,1 2 0-15,2-3 1 16,1-1-1-16,0 0 0 15,-2-1 1-15,5-1-1 16,-3 0 0-16,0-1 1 16,2 1-1-16,-3 0 0 15,0-2 1-15,1 2-1 16,-1-1 1-16,1-1-1 15,-1 0 0-15,1 0 1 0,0-2-1 16,-2 0 0-16,4 2 0 16,-1-1 0-16,-2 1 0 15,2-1 0-15,-2 2 0 16,-2-1 0-16,-1 2 0 15,0-1 0-15,-3 2 0 16,1 0 0-16,1 2 0 16,1-2 0-16,-2 0 1 15,2 1-1-15,5-1 0 16,-1-1 0-16,2 1 0 15,1-3 2-15,-2 2-2 16,1 0 0-16,1 1 0 16,-1 0 0-16,-1 1 0 0,-1 0 0 15,-3 2 0-15,-2-1 0 16,0-1 0-16,-3 0 0 15,1 0 0-15,-1 0 1 16,-1-1-1-16,1 0 0 16,-2 0 1-16,0 0-1 15,1 0 1-15,-2 0-1 16,1 0 0-16,-4 0 1 15,0 0-1-15,1-1 0 16,1-1 0-16,-2-1 1 16,3-7-1-16,3 3 1 15,-1-2-1-15,0 0 2 16,2 0-2-16,-1-2 1 15,0 3-1-15,-3 1 1 0,0 3-1 16,-3 0 1-16,-1 1-1 16,0 1 0-16,-3-1 0 15,-1 2 0-15,2-4 0 16,0 3 0-16,1-1 0 15,-1-1 0-15,3 0 1 16,-2 0-1-16,-1 0 0 16,2 0 0-16,-6 1 0 15,0 0 0-15,-1 1 0 16,-3 2 0-16,-2 2 0 15,-2-1 0-15,-11-1 0 16,15 3 0-16,-15-3 1 16,0 0-1-16,9 7 0 15,-9-7 0-15,0 0-1 16,14 4-2-16,-4 8-17 0,-10-12-15 15,14 3 0-15,-14-3-2 16,0 0 1-16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3:11:54.1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930 16039 34 0,'-12'-6'28'15,"12"6"0"-15,0 0-14 16,17-15-12-16,2 10-2 16,6 0 0-16,3 2 1 15,3 0-1-15,2 2 0 0,2-1 0 16,0 3 0-16,-2 0 1 15,2 4 0-15,-5-3-2 16,6 1 2-16,-3 0-1 16,2 3 1-16,2-9 0 15,4 4 1-15,2-6 0 16,7 0 0-16,2-4 0 15,3 2 1-15,2-7 0 16,3 2-1-16,0 0 0 16,0 1-1-16,0-2 1 15,-2 1-1-15,-4 2 0 16,2 3 0-16,0 1-1 15,-4 0 0-15,3 2 1 16,-1 0-1-16,-2 2 1 0,0 1 0 16,-1-2-1-16,-3 1 1 15,-2-3 0-15,-1 3 0 16,-5-4 0-16,2 1 0 15,-3-3 0-15,2 1-1 16,-2-1 1-16,0-1-1 16,-1 3 1-16,1-1-1 15,-1 2-1-15,-3 0 2 16,1 2-1-16,1 1 0 15,-2-1 0-15,3 0 0 16,-1-1 1-16,-2-1-1 16,2-2 1-16,0-1-1 15,-2 0 1-15,-2 0-1 0,1-1 1 16,-4 3-1-16,-2-1 0 15,-4 3 0-15,1 0 1 16,-3 2-2-16,-3 2 1 16,1 2 0-16,-1-2 0 15,-3 1 0-15,1-1 0 16,-1 0-1-16,-1-3 2 15,-1 2-1-15,-2-1 0 16,0 0 0-16,-12 2 0 16,16-5 1-16,-16 5-1 15,0 0-1-15,9 0-2 16,-9 0-4-16,0 0-25 15,0 0-3-15,-9 17 0 16,-2-13 0-16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0:23:42.45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4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7T20:23:42.500"/>
    </inkml:context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1616 1354 60 0,'-47'-47'35'0,"47"47"-1"0,0 0 0 16,0 0-12-16,-38-3-18 15,29 25-2-15,-4 14 0 16,-2 16-2-16,-7 18 1 16,-3 14 1-16,-8 12-2 15,1 5 2-15,3-8-1 16,1-6 0-16,5-11-1 15,5-12 3-15,7-17-2 16,5-23 2-16,6-24 0 16,12-8 0-16,5-25 0 15,3-25-1-15,3-11 3 16,0-16-2-16,4-14 1 15,-15 47-2-15,6-7-2 16,-4-2 1-16,1-2 0 16,1 7 1-16,2-2-3 0,-3 8 2 15,4-1-2-15,-19 51 2 16,36-77 0-16,-36 77 0 15,40-57 1-15,-40 57-1 16,33-9 0-16,20 27-2 16,9 36 2-16,-6 31-2 15,-17 1 0-15,3 24-2 16,-7 10-1-16,-10-6 0 15,-24-24-1-15,-2-6-3 16,-17-22-14-16,14 0-15 16,-14-27-1-16,10-7 0 15,-6-27 1-15</inkml:trace>
  <inkml:trace contextRef="#ctx0" brushRef="#br0" timeOffset="1">1648 1854 91 0,'-28'7'37'0,"12"12"-1"15,3-6 1-15,13-13-26 16,20 13-10-16,11-19 1 16,18-11-3-16,17-8 3 15,9-8-3-15,11-6 1 16,3-5-1-16,-2 1 1 15,-4 6 0-15,-10 3-1 16,-16 13 1-16,-13 5 0 16,-12 8 0-16,-14 14 1 0,-10 8 0 15,-7 10 0-15,-9 7 1 16,-1 11-2-16,-4 4 2 15,2 3-1-15,-3 2 1 16,3-2-1-16,1-6 1 16,4-6-1-16,1-9 1 15,8-7 0-15,-3-21-1 16,11 6 0-16,2-24 1 15,7-8 0-15,2-15-2 16,6-2 2-16,4-8-2 16,2 0 2-16,-1 3-2 15,-3 6 1-15,-3 12-1 16,-4 13 0-16,-7 15 0 15,-4 13 0-15,-6 14-1 0,-5 9-2 16,-1 6 1-16,1 5-1 16,6 0-1-16,0 0-2 15,13-1-2-15,-3-20-13 16,18 4-17-16,-3-15 2 15,13-3-3-15,-5-15 4 16</inkml:trace>
  <inkml:trace contextRef="#ctx0" brushRef="#br0" timeOffset="2">3062 1719 95 0,'0'-22'37'16,"-11"5"1"-16,11 17 0 16,-23 4-31-16,13 13-1 15,-5 6-1-15,6 10-3 0,2 4 0 16,3 4-1-16,4-1 0 15,8-1 0-15,3-8 1 16,9-10-2-16,5-11 0 16,7-10 1-16,1-13 0 15,4-12 0-15,3-10 0 16,0-7 0-16,0-2 0 15,-1-2 1-15,-5 4-2 16,-5 2 1-16,-5 10-1 16,-4 13 0-16,-8 17 0 15,-3 21-2-15,-8 23 2 16,-5 18-1-16,-6 24 0 15,-3 19-1-15,-7 15 2 16,-2 12-2-16,-1-1 2 16,-5-6 1-16,-1-12-1 0,-3-9 1 15,-2-20 0-15,0-19 0 16,-1-18 0-16,-2-22-1 15,2-17-4-15,-3-24-3 16,15-3-18-16,-7-39-16 16,14-8 2-16,0-22-4 15,16-6 2-15</inkml:trace>
  <inkml:trace contextRef="#ctx0" brushRef="#br0" timeOffset="3">4677 1648 79 0,'0'0'37'16,"-8"-13"-2"-16,8 13 3 15,-19 2-25-15,6 7-7 16,-6 2-2-16,3 12 0 15,-7 7 0-15,3 12-2 0,-2 3 0 16,4 6 0-16,0 0 0 16,8-1-1-16,6-8 1 15,10-8-1-15,12-14 0 16,12-12 0-16,7-15 0 15,11-11-1-15,8-12 0 16,0-9 1-16,-2-7 0 16,-7-4 0-16,-7 4-1 15,-13-1 1-15,-11 7-1 16,-16 5 1-16,-13 13-1 15,-7 5 0-15,-5 15 0 16,-3-1 0-16,1 8 0 16,4 4 1-16,8 0-1 15,9 4 0-15,6-13 1 0,22 12-1 16,8-10 0-16,6-1 1 15,10-3 0-15,1-1 0 16,1 1 0-16,-1-1-1 16,-9 7 1-16,-1 9 0 15,-13 8 0-15,-6 9-2 16,-12 8 2-16,-6 6-2 15,-7 4 1-15,-6 7 0 16,-2-7 0-16,0-3-1 16,1-17 1-16,4-10 0 15,10-18 0-15,8-11 1 16,12-16-1-16,4-17 2 15,6-7-1-15,5-5 3 16,2-1-4-16,0 3 0 16,-4 10 0-16,-6 10 0 0,-5 17 0 15,-5 21 0-15,-10 22 0 16,-3 15 0-16,-10 13 0 15,-3 12 0-15,0 2-2 16,-2 1-4-16,9-2-3 16,-3-25-16-16,27-2-13 15,-8-30-4-15,24-9 1 16,2-24 0-16</inkml:trace>
  <inkml:trace contextRef="#ctx0" brushRef="#br0" timeOffset="4">5742 1755 119 0,'-17'42'40'16,"-1"-10"1"-16,18-1-3 15,12-16-35-15,18-13 0 16,13-14-1-16,9-10 1 15,5-8-2-15,1-5 2 16,-8-8-1-16,-8-1-2 16,-14 0 0-16,-18 1 0 15,-14 12 0-15,-21 14 0 16,-16 12 0-16,-11 19 0 15,-14 23 0-15,-2 17 0 16,0 12 0-16,10 9 0 16,15 0 0-16,22-7 0 15,24-14 0-15,25-22 0 16,35-22-14-16,10-30-8 0,36-8-11 15,-6-19-12-15,11-6 1 16,-8-10-1-16</inkml:trace>
  <inkml:trace contextRef="#ctx0" brushRef="#br0" timeOffset="5">7179 1189 92 0,'0'0'37'0,"0"0"-1"15,11-77 2-15,-11 77-22 16,0 0-14-16,0 0 0 15,9-55 0-15,-1 72 0 16,-2 28 0-16,0 27 0 16,-4 22-1-16,-5 2-1 15,-1 19-1-15,5 0-2 16,7-11-5-16,-2-32-25 0,16-11-4 15,-3-24 0-15,13-11-1 16</inkml:trace>
  <inkml:trace contextRef="#ctx0" brushRef="#br0" timeOffset="6">7645 1379 112 0,'-17'4'37'16,"-11"12"2"-16,-10 11-3 15,-2 5-32-15,-5 2 1 16,3 0-1-16,0 1-1 16,6 1 0-16,6 0-1 0,11 0-1 15,12-4-1-15,8-2 0 16,13-6-1-16,10-3-1 15,9-10 0-15,5-4 0 16,8-4-3-16,-3-17-7 16,11 1-24-16,-9-5-2 15,8 1-1-15,-14-3-1 16</inkml:trace>
  <inkml:trace contextRef="#ctx0" brushRef="#br0" timeOffset="7">8022 1665 104 0,'-11'11'37'15,"11"-11"0"-15,14 5-3 16,1-4-31-16,5-3 0 16,7 1-1-16,1-2 1 15,3-3-1-15,-2-5 0 16,0-2-1-16,-5-5 0 15,-6-3 0-15,-10-3 0 16,-5 0 0-16,-10 2 0 16,-9 7 0-16,-9 7 0 15,-8 13 1-15,-8 11-1 16,-4 8 0-16,-6 12 0 0,5 9 0 15,-2 6 0 1,15-2-1-16,9-2 0 0,16-5-1 16,16-10-1-16,19-11-2 15,21-12-3-15,3-23-27 16,25-2-4-16,-4-14 1 15,10-2-3-15</inkml:trace>
  <inkml:trace contextRef="#ctx0" brushRef="#br0" timeOffset="8">8519 1546 108 0,'-26'15'38'0,"10"10"1"16,-8 2-1-16,18 4-34 15,-6 5-2-15,10 1 0 16,3-2 1-16,8-4-2 0,8-10 1 15,8-5-2-15,7-14 1 16,10-10 0-16,1-11 0 16,4-6 0-16,1-8-1 15,-1-4 1-15,-4-1 0 16,-2 1 0-16,-9 3-1 15,-4 7-1-15,-8 5 1 16,-5 8-1-16,-5 15 0 16,-6 12 0-16,-4 13 1 15,-5 18-2-15,-4 15 3 16,-2 15-2-16,-5 13 1 15,-3 9-1-15,-3 1 2 16,-5 4-1-16,0-5 1 0,-6-2-1 16,-1-15 1-16,-4-9-1 15,-5-17 1-15,0-10 0 16,-2-16-2-16,0-16 0 15,3-15-2-15,2-26-4 16,17 0-27-16,-4-26-5 16,19 1 1-16,2-19-4 15</inkml:trace>
  <inkml:trace contextRef="#ctx0" brushRef="#br0" timeOffset="9">10176 1655 96 0,'8'-18'36'15,"5"8"2"-15,-13 10-1 0,6-15-34 16,-6 15 1-16,0 0 0 15,-13 4 0-15,4 15 0 16,-7 8 0-16,-2 11-2 16,-3 6 1-16,3 4-2 15,2 3 0-15,3-2-1 16,1-3 1-16,7-6-1 15,3-13 0-15,6-9 1 16,-4-18-2-16,23-5 2 16,-7-16-2-16,3-9 3 15,2-10-2-15,-2-7 1 16,1-5-1-16,0-7 2 15,-2 0-2-15,0 0 1 16,1 7 0-16,0 6-1 0,2 11 0 16,4 3 0-16,2 10 0 15,3 10 0-15,2 10-1 16,1 8 1-16,0 11-1 15,-1 3 0-15,-2 7 0 16,-7 2 0-16,-6 4 0 16,-8 9 0-16,-11 0 0 15,-12 3-1-15,-6 0 2 16,-13-3-1-16,-5-3 1 15,-6-1 0-15,-2-8 1 16,-3-6-2-16,4-9 2 16,3 0-1-16,3-6 0 15,5 4 1-15,-1 3-1 16,3 13 0-16,-1 10-1 0,0 13 0 15,0 10 1-15,1 13-1 16,6 4-1-16,3-2-3 16,14-2-3-16,3-27-21 15,29 1-8-15,3-31 0 16,23-6-1-16,-2-36-1 15</inkml:trace>
  <inkml:trace contextRef="#ctx0" brushRef="#br0" timeOffset="10">10801 1631 112 0,'-4'-12'39'15,"4"12"1"-15,-18 21-2 16,5 10-36-16,-6 8 0 15,3 11-2-15,1 3 1 16,1 10 0-16,7-3 0 16,7 0-2-16,8-9 2 15,11-13-1-15,9-15 0 16,9-15 0-16,4-18 1 15,5-16-1-15,-5-13 0 16,0-11 2-16,-8-9-1 16,-9-5 1-16,-13 2-2 15,-8 2 0-15,-12 8 0 16,-9 6 1-16,-9 14-2 15,-4 10 0-15,-1 16 0 0,0 6-2 16,9 11-1-16,7 2-3 16,23 8-18-16,-1-7-14 15,26 2 2-15,0-8-1 16,26 1-1-16</inkml:trace>
  <inkml:trace contextRef="#ctx0" brushRef="#br0" timeOffset="11">11432 1657 106 0,'7'13'39'15,"-21"2"0"-15,4 9-1 16,-16 6-32-16,5 6-4 16,-2 1 1-16,5 4-3 15,-2 2 1-15,5-4-2 0,6-3-1 16,2-12-2-16,15 0-17 15,-8-24-15-15,28-4-3 16,-9-18 1-16,14-5-2 16</inkml:trace>
  <inkml:trace contextRef="#ctx0" brushRef="#br0" timeOffset="12">11449 1508 111 0,'-14'10'38'0,"-5"-2"0"16,18 3-2-16,1-11-36 15,29 2-1-15,0-7 1 16,8 0 0-16,4 0 0 0,3 3 1 16,-1 2 1-16,-5 9 1 15,-5 4-1-15,-11 10 1 16,-12 7 0-16,-7 7-1 15,-10 5 1-15,-3 1-2 16,-2 1 1-16,-3-2-2 16,2-5 1-16,4-6-1 15,2-6 0-15,7-8 0 16,0-17 0-16,18 7 0 15,-2-15-1-15,6-9 2 16,2-8-1-16,2-8 1 16,2-6-1-16,1-6 1 15,-4 0-1-15,0 2 2 0,-2 5-2 16,-6 6 1-1,-2 11-1-15,-4 12 0 0,-11 9 0 16,13 16 0-16,-12 14-1 16,-4 7-1-16,3 9 1 15,-2 3-2-15,6 0-1 16,-2-6-4-16,19-5-12 15,-6-18-18-15,23-11-1 16,5-28 0-16,21-11 0 16</inkml:trace>
  <inkml:trace contextRef="#ctx0" brushRef="#br0" timeOffset="13">12671 1223 116 0,'-4'12'42'16,"-16"26"-1"-16,-8 25 0 15,-15 33-41-15,-2 22-1 16,6-9-1-16,11-9-3 16,18-24-4-16,-4-24-27 15,20-9-3-15,-9-20 1 16,14-12-3-16</inkml:trace>
  <inkml:trace contextRef="#ctx0" brushRef="#br0" timeOffset="14">12351 1509 127 0,'0'0'44'0,"0"0"-2"16,18 5 0-16,3 1-42 16,22-7 0-16,15-4 0 15,7-5 0-15,13-4-7 16,-12-15-21-16,17 6-13 15,-18 0-2-15,-2 4-1 16,-18 4-1-16</inkml:trace>
  <inkml:trace contextRef="#ctx0" brushRef="#br0" timeOffset="15">14400 1680 94 0,'22'-9'37'0,"15"5"3"16,9-6-3-16,33-4-34 15,10-1 0-15,29-4-1 0,16-3 0 16,13-4-1-1,4 0 0-15,-3-2-2 0,-9 6 0 16,-15 5-4-16,-14 11-6 16,-39 3-25-16,-20 15-1 15,-34 3-1-15,-20 10 0 16</inkml:trace>
  <inkml:trace contextRef="#ctx0" brushRef="#br0" timeOffset="16">14764 1840 100 0,'-49'12'38'16,"26"3"0"-16,23-15-1 16,12 7-38-16,34-9 0 0,22-5 0 15,28-5-3-15,8-11-6 16,24-3-25-16,4-13-1 15,7-1 0-15,-6-8-1 16</inkml:trace>
  <inkml:trace contextRef="#ctx0" brushRef="#br0" timeOffset="17">15834 1183 100 0,'0'0'38'16,"0"0"2"-16,-48-22-1 15,48 22-36-15,0 0 0 0,11 15 0 16,36 9 0-16,16 9 0 16,21 9-1-16,2-1 0 15,-1 5 0-15,-28 1-2 16,-34 4 1-16,-59-5 0 15,-19 7-1-15,-14 2 1 16,-10 1-3-16,-2-2 0 16,1-7-4-16,20 1-24 15,5-17-9-15,35-5-1 16,20-26-2-16</inkml:trace>
  <inkml:trace contextRef="#ctx0" brushRef="#br0" timeOffset="18">19485 1795 108 0,'-2'-10'41'16,"2"10"1"-16,-15-17-3 16,11 3-38-16,-7 6-9 15,-12-7-29-15,8 14-3 16,-14 1-2-16,-5 9-1 15</inkml:trace>
  <inkml:trace contextRef="#ctx0" brushRef="#br0" timeOffset="19">1665 3717 90 0,'-8'-13'36'0,"8"13"-2"0,-19 23 2 16,8 2-33-16,-4 16-1 16,-1 15 0-16,-3 12-2 15,1 12 2-15,-6 7-1 16,3 6 0-16,-6-5 1 15,5-4-1-15,0-12 0 16,6-14 1-16,-2-17 0 16,11-12-1-16,7-29 2 15,0 0-1-15,5-33 0 16,11-11-1-16,4-16 1 15,3-10 0-15,4-13-1 16,3-7 0-16,2-1 0 16,-1 3 0-16,0 8-1 0,-7 13 0 15,-1 13 1-15,-3 13-1 16,-1 19 1-16,-3 16 0 15,1 16 0-15,2 19 0 16,-1 12-1-16,4 15 1 16,1 11 0-16,3 8-1 15,-1 9 0-15,2 4-1 16,-5 1-1-16,-2-4-1 15,-2 0-3-15,-9-18-14 16,5 5-17-16,-14-24-2 16,2-2 1-16,-12-24 0 15</inkml:trace>
  <inkml:trace contextRef="#ctx0" brushRef="#br0" timeOffset="20">1616 4479 102 0,'-13'-4'36'0,"13"4"2"15,8-11-2-15,8 9-35 16,22-15-2-16,19-1-2 16,7-7 0-16,18 0-4 15,0-6 0-15,12 7-2 16,-10-8 1-16,4 14-2 15,-21-1 3-15,-6 10 4 16,-13 5 3-16,-18 6 4 16,-7 12 3-16,-17-3 2 15,-2 15 0-15,-16-4 1 16,2 12-2-16,-10-6-1 0,3 10-3 15,-5-3 1-15,6 1-2 16,-1-5-1-16,5-1 0 16,4-8-1-16,5-4 1 15,3-18-1-15,12 8 0 16,5-23 0-16,7-7 0 15,3-6 0-15,6-7 0 16,1-8 1-16,2-1-1 16,0 1 0-16,-4 6 1 15,-5 6-2-15,-4 8 0 16,-7 9 0-16,-2 8 0 15,-2 15-2-15,-8 10-1 16,2 12 0-16,-6 2-1 16,2 10-1-16,-1-6-2 0,12 8-5 15,-8-20-20-15,18 2-4 16,-1-23 0-16,17-4 0 15</inkml:trace>
  <inkml:trace contextRef="#ctx0" brushRef="#br0" timeOffset="21">3075 4287 91 0,'-3'-11'35'15,"3"11"2"-15,-18 7-1 16,11 11-29-16,-10 1-1 16,8 4-4-16,2-1 0 15,3 4 0-15,9-4 0 16,5-3 0-16,7-9 0 15,8-8-1-15,3-8 1 0,7-6 0 16,1-10-1-16,2-7 1 16,1-2 0-16,-2-5-1 15,-2 3 0-15,-5 2 0 16,-2 6 0-16,-7 9-1 15,-3 14 0-15,-6 17 0 16,-7 20-1-16,-4 16 0 16,-9 23 0-16,-6 16 0 15,-6 9 1-15,-2 11-1 16,-8-3 2-16,-3-3-2 15,0-11 3-15,-3-12-2 16,0-15 1-16,0-17 0 16,4-16-1-16,2-17-1 0,2-10-2 15,0-17-2-15,9-7-5 16,-5-25-15-16,19 4-14 15,-7-23 1-15,14-3-2 16,-1-13 1-16</inkml:trace>
  <inkml:trace contextRef="#ctx0" brushRef="#br0" timeOffset="22">4771 3551 76 0,'11'6'34'15,"-9"18"-2"-15,-9 9 1 16,3 19-31-16,-4 15 0 16,0 13-2-16,0 16 1 15,2 8 0-15,-1 4-1 16,4 0-1-16,4-3-2 15,-1-16-3-15,11-3-15 16,-6-26-12-16,7-12-1 0,-3-25 0 16,3-12 1-16</inkml:trace>
  <inkml:trace contextRef="#ctx0" brushRef="#br0" timeOffset="23">4556 4253 98 0,'-17'3'36'15,"5"-5"1"-15,12 2-4 16,30-1-32-16,9-10 0 16,18-5-2-16,9-3-1 15,14-1-4-15,0-13-7 16,11 13-20-16,-11-8-1 0,0 15-2 15,-18-6 1-15</inkml:trace>
  <inkml:trace contextRef="#ctx0" brushRef="#br0" timeOffset="24">5312 4104 86 0,'-25'12'34'16,"15"0"0"-16,-5-4 1 16,6 12-30-16,0 1-1 15,4 8 0-15,1 3-2 16,4 5-1-16,-2 0 1 15,7-3-1-15,-3-3 0 16,6-3 0-16,3-11 1 0,4-7-1 16,3-13 0-16,8-9 0 15,2-10 1-15,2-7 0 16,3-6-1-16,1-4 1 15,2 2-2-15,-7 0 1 16,-2 8-1-16,-8 7 0 16,-4 11-1-16,-15 11 1 15,15 7-1-15,-15 11 1 16,-3 11-1-16,-2 8 0 15,3 6 1-15,-2 4-1 16,6-1 1-16,2-1-1 16,7-5 0-16,1-6 1 15,8-12 0-15,2-10 1 16,1-14 0-16,4-11 0 0,0-16 1 15,-1-10 0-15,1-11 0 16,-3-6 0-16,-4-5-1 16,-4-1 0-16,-2 2-2 15,-5 8 0-15,-1 14-3 16,-5 7-2-16,-3 31-5 15,-1-20-16-15,9 36-8 16,-8-3-1-16,15 17 0 16,-6-6 0-16</inkml:trace>
  <inkml:trace contextRef="#ctx0" brushRef="#br0" timeOffset="25">6401 4154 95 0,'0'0'36'16,"-20"-5"0"-16,-4 21 2 15,-14-2-30-15,2 15-1 16,-5 3-3-16,8 8-1 16,3 3-1-16,10 2 0 15,11-1-1-15,14-4-1 16,14-11 1-16,9-9-2 15,10-11 2-15,5-11-1 16,3-10 1-16,-1-9-1 16,-4-9 1-16,-7-3 0 15,-11-5 0-15,-12 2 0 16,-11-1-2-16,-9 4-1 15,-7 6-1-15,-9 3-3 16,9 23-16-16,-16-8-16 0,14 19 1 16,-5-4-1-16,14 15-3 15</inkml:trace>
  <inkml:trace contextRef="#ctx0" brushRef="#br0" timeOffset="26">7513 3816 61 0,'2'-35'32'15,"-2"1"1"-15,3 9 0 16,-7 1-22-16,4 24-3 15,1-13-1-15,3 28-1 16,-5 13-1-16,3 22-1 16,0 15-2-16,1 15-1 15,0 16-1-15,-3 6-1 16,2 8-2-16,1-10-4 15,8 3-13-15,-3-26-14 16,10-12-1-16,-3-24-2 16,10-12 2-16</inkml:trace>
  <inkml:trace contextRef="#ctx0" brushRef="#br0" timeOffset="27">7907 4031 95 0,'-19'-17'36'15,"1"24"-1"-15,-12 1 1 16,3 20-31-16,-8 2-1 16,2 8 0-16,-1 1-2 15,6 0 0-15,4-4 0 16,9 1-1-16,5-6 0 15,10-6-1-15,9-5 0 16,9-5-1-16,12-3 1 16,6-6-1-16,12 0 0 0,-5-5-3 15,7 2 0-15,-9-12-10 16,9 15-22-16,-16-10 1 15,2 8-3-15,-13-7-1 16</inkml:trace>
  <inkml:trace contextRef="#ctx0" brushRef="#br0" timeOffset="28">8122 4354 86 0,'-10'16'35'0,"0"-7"2"15,10-9-1-15,2 13-27 16,11-17-10-16,6-8 2 16,6-2 0-16,5-4-1 15,0-4 2-15,-2-5-1 16,-2 0 2-16,-7-2-2 15,-5 4 2-15,-13 3-2 16,-6 6 1-16,-10 4 0 16,-8 13 0-16,-7 5 0 15,-6 11 0-15,-1 5 0 16,2 12 0-16,2 0-1 15,6 5-2-15,8 1 2 16,12-1-3-16,14-5 0 16,12-6-2-16,13-6-1 0,8-15-4 15,22 2-19-15,-3-22-9 16,18 2 1-16,-11-20-2 15,6 3 3-15</inkml:trace>
  <inkml:trace contextRef="#ctx0" brushRef="#br0" timeOffset="29">8633 4210 108 0,'-28'22'38'16,"-9"-5"0"-16,12 14-3 16,-2-5-32-16,12 3-1 15,7-3-1-15,12-2-2 16,9-4 1-16,9-5-1 15,7-6 1-15,6-9-1 16,6-6 1-16,-1-7 0 0,1-9 0 16,-2-8 1-16,-1-6-1 15,-4-3 1-15,-2-4 0 16,-7 4 0-16,-3 3-1 15,-2 7 1-15,-8 12 0 16,-12 17-1-16,13 14 0 16,-15 25 1-16,-3 21-1 15,-4 22-1-15,-6 18 1 16,-2 16 0-16,-6 6 2 15,1 1-3-15,-4-3 3 16,0-10-2-16,-3-16 2 16,-1-15-1-16,0-19 1 15,-7-19-2-15,0-17 0 16,-1-18-1-16,3-16-2 0,-2-19 0 15,14-7-11-15,-7-31-18 16,21 0-7-16,1-23 1 16,21 2-3-16</inkml:trace>
  <inkml:trace contextRef="#ctx0" brushRef="#br0" timeOffset="30">9924 4165 67 0,'12'-3'37'0,"-12"3"-2"15,0 0 2-15,0 19-17 16,-6 8-16-16,-5 3 0 0,0 11-2 15,-3 3 1 1,1 5-2-16,-2-2 2 0,4-2-2 16,0-11 0-16,4-5 0 15,1-9 0-15,6-20 0 16,0 0 0-16,0 0 0 15,9-34 0-15,-1 0 0 16,-1-7 0-16,2-5 1 16,-1-9-1-16,1-3 0 15,5 0-1-15,1 2 1 16,5 2-1-16,4 7 1 15,4 7-1-15,4 12 0 16,4 8 0-16,-1 14-1 16,2 13 1-16,-4 9 0 15,0 10-1-15,-5 5 1 0,-7 7-1 16,-4 0 1-16,-7 3-1 15,-6 0 1-15,-9-3 0 16,-9-4-1-16,-5-2 1 16,-6-8-1-16,-7-2 2 15,-3-6-2-15,-2-2 1 16,1-7-1-16,1-2 1 15,3 3 0-15,2 6 0 16,2 13 0-16,1 10 0 16,-2 16 0-16,3 15 0 15,-3 11 0-15,2 10 1 16,-1 5-2-16,7-3 0 15,3-13-4-15,17 2-10 16,-4-34-21-16,24-13 1 0,5-29-2 16,19-12-2-16</inkml:trace>
  <inkml:trace contextRef="#ctx0" brushRef="#br0" timeOffset="31">10549 4189 105 0,'-11'0'38'0,"4"15"2"16,-15-3-3-16,8 14-35 15,-4 6 0-15,3 8-1 16,0 4 0-16,6 3-1 0,0 1 1 15,4-3-1-15,7-4 1 16,9-12-2-16,6-12 1 16,9-11 0-16,6-16 0 15,4-9 0-15,2-12 1 16,2-12-1-16,-6-7 1 15,-5-4 0-15,-5-2-1 16,-13-2 2-16,-7 5-2 16,-12 8 1-16,-5 8-1 15,-9 12 1-15,-6 13-2 16,-2 11 0-16,2 16-1 15,3 5-1-15,7 10-2 16,8-5-3-16,18 14-12 16,-1-18-18-16,26 2 2 15,1-16-2-15,18 1 3 0</inkml:trace>
  <inkml:trace contextRef="#ctx0" brushRef="#br0" timeOffset="32">11118 4152 104 0,'0'0'36'0,"-5"32"2"15,-13-14-3-15,2 14-32 16,-5 5 0-16,2 8-2 16,0 1 0-16,0 2-3 15,9 2-1-15,-4-17-10 16,17 5-24-16,-4-23 1 15,17-4-1-15,-1-21-2 16</inkml:trace>
  <inkml:trace contextRef="#ctx0" brushRef="#br0" timeOffset="33">11148 3798 108 0,'-25'-15'37'0,"-4"3"0"15,8 18-4-15,2 0-36 16,9 1-7-16,24 13-19 15,-1-10-8-15,20 12 0 16,-2-6 0-16</inkml:trace>
  <inkml:trace contextRef="#ctx0" brushRef="#br0" timeOffset="34">11373 4093 78 0,'-6'30'37'0,"0"12"1"16,-12-10 1-16,6 13-17 16,-7-11-15-16,5 3-3 15,0-6-1-15,6-3-2 16,3-5 1-16,6-6-2 15,-1-17 0-15,21 8 1 16,-1-20-1-16,4-1 1 16,4-10-1-16,1-6 2 15,1-2-2-15,-1-6 1 16,-1 0 0-16,-4 3 0 15,-4 8 0-15,-5 0-1 16,-3 10 0-16,-1 5 0 0,-11 11-1 16,15 9 1-16,-12 11 0 15,2 7 0-15,-5 7 0 16,4 4-2-16,1 3 0 15,2-3-2-15,7 0-1 16,5-17-4-16,19 3-12 16,-6-32-13-16,24-2-2 15,-5-25 0-15,20-2 0 16</inkml:trace>
  <inkml:trace contextRef="#ctx0" brushRef="#br0" timeOffset="35">12295 3669 109 0,'0'0'39'0,"-24"-7"0"0,4 42 0 15,-17 13-34-15,3 20-2 16,1 13-2-16,3 5-1 16,5 3 0-16,6-2-3 15,7-3 0-15,4-12-5 16,17-1-13-16,-12-31-18 15,17-4 2-15,-14-36-2 16,16 16 0-16</inkml:trace>
  <inkml:trace contextRef="#ctx0" brushRef="#br0" timeOffset="36">12082 3998 95 0,'0'0'39'15,"8"-10"0"-15,9 22-1 0,0-5-23 16,13 1-14-16,11 0 1 15,13-1 0-15,4-2-1 16,4-2 1-16,0 0-1 16,-6-2 0-16,-6 0 1 15,-11 0-1-15,-18 5 0 16,-9 2 0-16,-20 6 0 15,-11 3 0-15,-10 5-1 16,-1 2 1-16,0 3 0 16,1 0-1-16,7 0 0 15,13-2 0-15,12-6 0 16,17-7 0-16,11-2 0 0,6-5 0 15,5-2 0-15,-1 1 1 16,-3-1 0-16,-9 4-1 16,-12 4 1-16,-15 5-2 15,-14 6 1-15,-13 6-3 16,-9-1 1-16,-6-1-4 15,6 10-10-15,-13-26-9 16,24 14-6-16,-8-23-9 16,31-1-1-16,-12-15 1 15,32-3-1-15</inkml:trace>
  <inkml:trace contextRef="#ctx0" brushRef="#br0" timeOffset="37">14338 4094 97 0,'0'0'39'16,"14"-4"1"-16,28 1-1 16,10-9-31-16,25-6-8 15,20-2 0-15,15-2 0 16,16 3 1-16,1 1-3 0,-2 8 0 15,-6 0-2-15,0 19-8 16,-26-8-24-16,-5 15 0 16,-28-4-2-16,-21 11-1 15</inkml:trace>
  <inkml:trace contextRef="#ctx0" brushRef="#br0" timeOffset="38">14696 4284 103 0,'-83'30'36'0,"18"-9"1"15,35 1-2-15,27-11-38 16,31-12 0-16,37-5-1 16,25-15-2-16,35 3-24 15,1-20-4-15,19 1 0 0,-11-13-2 16</inkml:trace>
  <inkml:trace contextRef="#ctx0" brushRef="#br0" timeOffset="39">15391 3783 105 0,'-22'-4'38'0,"22"4"0"16,22-1-1-16,13 1-37 15,21 0 1-15,12 5 2 16,5 5-1-16,-1 6 1 15,-10 10-1-15,-7 14 1 16,-21 7 0-16,-22 9-1 0,-21 10 0 16,-23 4-2-16,-15 3 0 15,-14-4-1-15,-3-3-1 16,-4-13-3-16,14 5-12 15,-2-29-21-15,27-2-1 16,2-23 0-16,27-4-2 16</inkml:trace>
  <inkml:trace contextRef="#ctx0" brushRef="#br0" timeOffset="40">16786 1353 86 0,'5'-51'37'0,"-5"51"-1"16,0 0 1-16,0 0-33 15,17-52 0-15,-17 52-1 16,0 0 0-16,0 0 0 16,0 0-1-16,34-28 0 15,-30 48-1-15,6 18 0 16,-8 14-1-16,-3 21 1 15,-6 11-2-15,2 11-1 0,-2-2-1 16,0-20-3 0,17-7-20-16,-8-25-11 0,15-8 0 15,-2-27-1-15,13-13 0 16</inkml:trace>
  <inkml:trace contextRef="#ctx0" brushRef="#br0" timeOffset="41">16978 1293 113 0,'-9'-52'40'0,"9"52"0"15,0 0-10-15,26-53-28 16,-26 53-1-16,0 0 0 15,67-23-1-15,-30 31-1 0,24 22 2 16,0 8-3-16,-1 15 2 16,-23 8-2-16,-19 16 2 15,-29 6-1-15,-23 4 2 16,-14-10-1-16,-10-6-1 15,1-12 1-15,4-15-4 16,14-2-7-16,2-30-25 16,25-7-2-16,3-20 0 15,29-4-2-15</inkml:trace>
  <inkml:trace contextRef="#ctx0" brushRef="#br0" timeOffset="42">17522 1624 102 0,'-5'11'38'0,"-8"-6"0"16,17 5-3-16,-4-10-34 15,18 8 1-15,1-4-1 16,9-3 0-16,1 0 0 15,8-6 0-15,1 0-1 16,-1-7 1-16,-2-5 0 16,-3-6-1-16,-4 0 1 15,-8-4 0-15,-6 1-1 16,-12 1 0-16,-9 3 1 15,-6 11-1-15,-9 7 0 0,-8 13 0 16,-5 8-1-16,-1 9 1 16,-2 10 0-16,5 6 0 15,4 1 0-15,9 1-1 16,10-6 0-16,10-4-2 15,17-9-2-15,4-17-7 16,26-4-24-16,-3-19-2 16,18-3 0-16,-6-13-1 15</inkml:trace>
  <inkml:trace contextRef="#ctx0" brushRef="#br0" timeOffset="43">18202 1430 81 0,'-19'5'39'16,"-2"13"-1"-16,9 11 1 0,-12 5-25 15,13-1-11-15,2 4 0 16,4 2-1-16,3 2 0 16,5-3 0-16,2-3 0 15,4-6-2-15,6-7 2 16,1-8-2-16,4-13 1 15,5-15 0-15,3-13-2 16,2-10-1-16,7-8 0 16,-4-11-2-16,5-2-6 15,-38 58-26-15,28-70-1 16,-28 70-1-16,28-61-2 15</inkml:trace>
  <inkml:trace contextRef="#ctx1" brushRef="#br0">22079 6834 0</inkml:trace>
  <inkml:trace contextRef="#ctx0" brushRef="#br0" timeOffset="45">18559 1549 74 0,'20'8'39'15,"-6"-6"-1"-15,7 3 1 16,-9-2-24-16,7-6-10 15,-1-5 0-15,5-3-1 16,-3-3-1-16,-1-3-1 16,-2-1 0-16,-2-2-1 15,-6 0 0-15,-2 1 0 16,-7 0 0-16,-6 6-1 0,-4 3 1 15,-8 6-1-15,-1 7 1 16,-8 8 0-16,-2 5 0 16,-2 9 0-16,-2 5 0 15,4 7-1-15,3-1 0 16,7 4 1-16,9-3-2 16,11-5 1-16,10-8-1 15,15-10-2-15,16-10-1 16,10-17-3-16,23-8-16 15,-2-23-17-15,17-6 2 16,-90 50-2-16,85-72 1 16</inkml:trace>
  <inkml:trace contextRef="#ctx0" brushRef="#br0" timeOffset="46">19264 1092 110 0,'0'0'42'16,"0"0"1"-16,-10-25-9 15,-18 50-32-15,-2 33 0 16,-9 21 0-16,7 8-2 15,5-5-3-15,13-10-3 16,24-11-27-16,1-27-7 16,24-9 1-16,-3-19-3 15</inkml:trace>
  <inkml:trace contextRef="#ctx0" brushRef="#br0" timeOffset="47">19580 1283 114 0,'-18'-5'41'15,"-2"17"2"-15,-21 14-6 16,7 14-34-16,-14 11-3 16,9 5 3-16,6 3-2 15,16-2 0-15,14-9-1 16,11-8 0-16,10-13 0 15,16-10 1-15,10-13-1 16,1-10 0-16,6-11 1 16,-1-12-1-16,-4-10 1 15,-9-6-1-15,-13-4 0 16,-10-6 0-16,-14 55 0 15,0-49-1-15,0 49 1 16,-26-43-2-16,-4 11-1 0,-11 13-3 16,10 14-10-16,-18 3-22 15,24 16-3-15,-3 5 0 16,19 10-3-16</inkml:trace>
  <inkml:trace contextRef="#ctx0" brushRef="#br0" timeOffset="48">20031 1358 91 0,'0'0'38'16,"0"0"-1"-16,-12 29 0 15,-3-7-32-15,2 10 0 16,-2 3-2-16,1 9 1 15,1 4-1-15,-1 6-1 16,3-4 1-16,2-3-2 16,2-6 1-16,2-7-2 15,3-4 1-15,2-10-1 16,0-20 1-16,0 0-1 15,0 0 0-15,14-28 1 16,-7-1-2-16,-1-9 2 16,1-5-1-16,-3-12 1 15,6-4-2-15,-1-3 1 16,-9 62 1-16,14-59-2 0,-14 59 2 15,16-55-1-15,-16 55 0 16,0 0 0-16,47-83 0 16,-5 59 0-16,-7 11 0 15,10 17 0-15,-8 6-1 16,3 13 0-16,-11 4 0 15,-7 5 0-15,-19-2 0 16,-9 0 0-16,-9-1 1 16,-8-3-1-16,-8 0 1 15,-3-6 0-15,-6-1 0 16,0-5 0-16,0-2 0 15,3 8 0-15,2 4 0 16,-2 7-1-16,2 11 2 16,0 10-2-16,-1 4 1 15,2 14 0-15,2 1 0 0,6-4-2 16,9-6 0-16,8-15-3 15,24-3-10-15,-1-31-23 16,35-5 0-16,4-29-1 16,19-7-2-16</inkml:trace>
  <inkml:trace contextRef="#ctx0" brushRef="#br0" timeOffset="49">20623 1347 109 0,'0'0'41'15,"0"0"1"-15,-20 36-2 16,-9 9-38-16,4 6-1 0,0 7-1 16,4-5-2-16,8 3-2 15,0-17-11-15,20 0-23 16,0-16-4-16,16-3 2 15,-2-19-2-15</inkml:trace>
  <inkml:trace contextRef="#ctx0" brushRef="#br0" timeOffset="50">20766 1340 111 0,'0'0'41'15,"-16"-57"0"-15,19 44 0 16,-7-1-40-16,4 14 0 0,6 15 1 15,3 10-1-15,5 4 1 16,6 6-2-16,4 4 2 16,-5-2-2-16,-7 0 1 15,-7-1 0-15,-7 5 0 16,-5-1 0-16,-4-2-1 15,-3-5 1-15,3-5-1 16,-3-7 1-16,6-5-1 16,8-16 0-16,0 0 0 15,25-23 0-15,2-2 0 16,5-6 0-16,7-6 1 15,3-1-1-15,0 0 0 16,-5 5 1-16,-4 8-2 16,-10 11 1-16,-8 11 0 15,-15 3 0-15,4 25-1 0,-9-3 0 16,-5 3-2-16,5 5 0 15,0-2-2-15,14 0-1 16,3-13-3-16,23 1-9 16,-6-17-16-16,24 2-6 15,-5-9 1-15,15-3 1 16</inkml:trace>
  <inkml:trace contextRef="#ctx0" brushRef="#br0" timeOffset="51">21537 1423 104 0,'-18'-14'39'0,"-13"3"1"16,4 15-2-16,-11 4-31 15,3 13-1-15,-3 4-2 0,9 11-1 16,3 1-1-16,9 2 0 16,12-1-1-16,10-5 0 15,12-13-1-15,9-9 0 16,10-11 0-16,8-9 1 15,4-9-1-15,0-9 0 16,-2-7 0-16,-5-5 0 16,-4 3 1-16,-5 4-1 15,-7 4 1-15,-9 4-1 16,-5 12 0-16,-11 12-1 15,0 24 1-15,-10 11-1 16,-5 19 1-16,-5 17 0 16,-7 13-1-16,-6 12 1 15,-1 1-1-15,-1-1-1 0,-3-8 2 16,1-7-3-16,-2-14 0 15,-2-17-1-15,5-9-4 16,-14-32-11-16,19 5-12 16,-19-27-9-16,11-1-1 15,-11-18 0-15</inkml:trace>
  <inkml:trace contextRef="#ctx0" brushRef="#br0" timeOffset="52">16777 3574 79 0,'6'-15'34'0,"-9"1"-2"16,3 14 2-16,-15-3-30 15,6 22-2-15,-5 4 1 16,0 17-1-16,-3 11 2 16,-1 17-1-16,-4 13 0 15,3 10-1-15,-4 3-1 16,2 1 0-16,5-7 0 15,0-10 0-15,7-14 0 0,5-17 0 16,2-20 0-16,2-27 0 16,20-4 1-16,0-28 0 15,3-17 0-15,6-11 0 16,1-15 0-16,4-10-1 15,0-10 0-15,0 1 1 16,-2-1-2-16,-3 8 0 16,-2 6 0-16,-5 14 0 15,-1 10 0-15,-6 17 0 16,-1 14 0-16,1 15 1 15,-5 19 1-15,2 18-1 16,-1 11 0-16,5 14 0 0,-3 13 0 16,5 13-1-16,-1 10 0 15,-3 1-1-15,0 9-2 16,-4-7-1-16,3-1-2 15,-12-15-3-15,9 2-12 16,-16-32-16-16,5-6 0 16,-9-27-1-16,10-11 2 15</inkml:trace>
  <inkml:trace contextRef="#ctx0" brushRef="#br0" timeOffset="53">16873 4093 90 0,'-29'-27'35'15,"11"14"1"-15,2-1 0 16,16 14-28-16,0 0-4 15,32-3-4-15,8 1-4 0,7-17-18 16,23 11-14-16,3-13 1 16,18 4-2-16,-7-13 0 15</inkml:trace>
  <inkml:trace contextRef="#ctx0" brushRef="#br0" timeOffset="54">17655 3823 86 0,'-30'25'38'15,"-12"-4"1"-15,9 18 0 16,-14-7-20-16,14 11-16 16,4-2-1-16,10 3 0 15,13-4-1-15,12-11-1 0,20-8-3 16,10-16-1-16,24-13-3 15,1-29-9-15,26 2-6 16,-7-29-13-16,18-2-3 16,-11-19 0-16,4 3 2 15</inkml:trace>
  <inkml:trace contextRef="#ctx0" brushRef="#br0" timeOffset="55">18297 3310 80 0,'-23'-18'37'16,"-1"30"0"-16,-10 9 1 15,5 32-24-15,-11 2-6 16,6 15-3-16,-1 8-1 15,2 8-1-15,7 0 1 16,5 4-1-16,1-8 0 0,7-7-2 16,5-9 0-16,7-13 0 15,2-14-1-15,11-11 0 16,3-19 0-16,7-13 0 15,3-17 0-15,8-6 0 16,-2-8 0-16,2-4 1 16,-1-1-1-16,-3 4 0 15,-5 8 1-15,-5 6-1 16,-5 12 0-16,-14 10 0 15,11 17 0-15,-10 7-1 16,-2 8 0-16,-1 1-2 16,5 6-1-16,-3-3-1 15,12 1-4-15,-5-16-4 16,18 7-12-16,-11-27-14 15,18 1 2-15,-8-19-2 0,13-5 3 16</inkml:trace>
  <inkml:trace contextRef="#ctx0" brushRef="#br0" timeOffset="56">18598 3827 77 0,'8'-15'38'0,"-13"3"-1"16,5 12 1-16,-17 22-20 16,8 11-13-16,-6 5 0 15,1 12-2-15,-4 4-1 16,4 1-1-16,4-1-2 15,1-3-1-15,9-4-4 16,-7-25-18-16,22 4-14 0,-5-25 0 16,16-2-2-1,-6-24 2-15</inkml:trace>
  <inkml:trace contextRef="#ctx0" brushRef="#br0" timeOffset="57">18625 3645 109 0,'-31'-17'36'0,"15"16"-1"15,2 2-13-15,14-1-58 16,4 16-1-16,12-9 0 16,22 8-3-16</inkml:trace>
  <inkml:trace contextRef="#ctx0" brushRef="#br0" timeOffset="58">18989 3984 99 0,'-13'15'39'16,"14"4"0"-16,-1-19 0 15,23 0-37-15,3-11 0 16,9 0 0-16,7-10-1 16,3-1 1-16,-1-2-1 15,-6-4 0-15,-6 0-1 16,-8 2 2-16,-15 4-2 15,-9 1 2-15,-14 7-1 16,-7 9 0-16,-12 7 1 16,-5 9-1-16,-9 14 1 15,0 10-1-15,1 8 0 16,5 6 0-16,7 1 0 0,11 1-1 15,16-5-2-15,13-8 1 16,23-10-2-16,8-15-2 16,24-7-3-16,-1-25-10 15,28 10-9-15,-15-29-12 16,11 4 0-16,-13-13-1 15,-1 8 3-15</inkml:trace>
  <inkml:trace contextRef="#ctx0" brushRef="#br0" timeOffset="59">19652 3837 100 0,'-12'13'38'16,"-13"0"2"-16,6 23-1 15,-11 2-33-15,9 7-1 16,4 2-2-16,6 3 0 16,2-1-1-16,11-3 0 0,7-12 0 15,6-6-1-15,10-15 0 16,4-10-1-16,6-16 1 15,1-7-1-15,3-11 0 16,-4-11-1-16,1-6-1 16,-2-5-1-16,-1 1-2 15,-10-3-3-15,6 17-6 16,-18-13-9-16,13 25-17 15,-16-4 1-15,7 23 0 16,-9-4 1-16</inkml:trace>
  <inkml:trace contextRef="#ctx0" brushRef="#br0" timeOffset="60">20118 3982 101 0,'0'0'38'0,"24"13"2"15,-7-19-3-15,9 3-34 16,6-2 0-16,7-3-1 16,1-5 0-16,3-2 0 15,-4-4-1-15,0 0 0 16,-8-3 0-16,-7 2-1 15,-5 2 1-15,-12 3 0 16,-8 2-1-16,-13 10 1 16,-7 6 0-16,-11 8 0 15,-5 5-1-15,-1 7 1 0,-1 6-1 16,4 2 0-16,8 3 0 15,11-4-1-15,16-1-1 16,14-7 0-16,23-5-3 16,11-11 0-16,19 3-10 15,-3-25-13-15,24 7-10 16,-6-18-1-16,8 4 0 15,-15-10 2-15</inkml:trace>
  <inkml:trace contextRef="#ctx0" brushRef="#br0" timeOffset="61">20999 3842 100 0,'-25'-9'38'16,"-4"23"2"-16,-21-4-1 15,12 18-32-15,-14 3-2 0,5 9-1 16,3 0-1-16,13-2 0 16,10-5-1-16,15-7-1 15,18-9 0-15,12-16 0 16,12-14 0-16,11-13-1 15,9-11 1-15,3-10 0 16,2-12 0-16,-2-7 0 16,-5-5 0-16,-5-1 0 15,-6 4-1-15,-11 7 1 16,-9 11 0-16,-10 12 1 15,-12 21-2-15,-12 17 0 16,-9 20 0-16,-9 19 0 16,-5 14 0-16,0 9 0 15,5 10-2-15,3-3-2 16,15 3-3-16,2-17-7 0,28 7-5 15,-10-31-8-15,32 9-11 16,-8-23-4-16,15-2 0 16,-9-17 2-16</inkml:trace>
  <inkml:trace contextRef="#ctx0" brushRef="#br0" timeOffset="62">21332 4053 111 0,'-18'-4'32'0,"3"3"-14"15,-9-10-17-15,3 1-41 16,-7-13-2-16,2 3 0 15</inkml:trace>
  <inkml:trace contextRef="#ctx0" brushRef="#br1" timeOffset="63">1414 6041 77 0,'0'0'32'15,"0"0"-1"-15,-3 22 2 16,-2 12-34-16,-5 13 1 0,-3 9 0 16,-2 13 0-16,-1 12 1 15,-6 5 1-15,0 4 1 16,-4-2 0-16,4-2 1 15,-2-14-1-15,5-6 1 16,-1-15-1-16,11-12 1 16,-1-19-1-16,10-20-1 15,2-22 0-15,10-21 0 16,4-24 0-16,5-15-1 15,1-19 1-15,4-11-1 16,-1-8 1-16,1 3-1 16,-1 6-1-16,-3 13 0 15,-5 17 0-15,-2 15 1 16,-1 20-2-16,0 16 1 0,-1 18-1 15,2 14 2-15,2 15 0 16,3 14 0-16,3 12 1 16,6 16-1-16,1 16 1 15,1 14-1-15,1 10 1 16,-5 8-1-16,-1 7-2 15,-5-2 1-15,-5-1-3 16,-4-13 1-16,-4-6-6 16,-13-25-21-16,10-7-9 15,-15-22 2-15,7-14-2 16</inkml:trace>
  <inkml:trace contextRef="#ctx0" brushRef="#br1" timeOffset="64">1405 6724 106 0,'-26'-7'38'0,"12"11"-1"16,3-8 0-16,11 4-35 16,17-3-1-16,9-7-1 15,11-6-1-15,9-3 0 16,10-6 0-16,10 0 0 15,4-3-1-15,1 3-1 16,0 4 1-16,-9 6-1 16,-5 10 1-16,-11 8 1 15,-10 11 0-15,-13 7 2 16,-9 7-1-16,-8 8 2 0,-7 4 0 15,-4 10 1-15,-4-1-1 16,1 1 2-16,-2-5-2 16,1 0 1-16,0-9-2 15,3-6 1-15,3-10-1 16,3-20 0-16,0 0 1 15,18-14-1-15,1-22 0 16,4-9 0-16,8-14-1 16,3-4 0-16,3-3 1 15,1-1-2-15,-1 7 1 16,0 12-1-16,-6 13 1 15,-8 19 0-15,-5 16 0 16,-4 16-1-16,-6 16 1 16,-7 12 1-16,-1 10-3 15,-1 5 2-15,2 2-2 0,1-2 0 16,7-2-3-16,-1-17 0 15,16-3-5-15,-4-21-3 16,21-3-12-16,-8-25-8 16,11-5 0-16,-7-22 7 15,11 4 13-15,-14-16 5 16,1 1 7-16,-6 4 5 15,-14-6 15-15,-1 18 11 16,-13 2 2-16,-1 32-8 16,-15-21-7-16,6 37-3 15,-15 2-3-15,9 20-3 16,-9 3-1-16,11 9-1 15,0-2-3-15,8-1 1 16,9-3-1-16,10-8-1 0,5-13-1 16,12-9 0-16,4-15 0 15,7-14-1-15,1-12 1 16,2-8-1-16,1-10 0 15,-3-7 0-15,-3-5-1 16,-5 3 0-16,-2 2 0 16,-10 8 0-16,-6 13 1 15,-4 14-2-15,-13 17 2 16,6 24 0-16,-9 23 0 15,-7 24 2-15,1 22-3 16,-1 19 1-16,-3 16 0 16,-2 9 1-16,2-1-2 15,-2-4 1-15,0-14 0 0,0-14 0 16,-6-15 1-16,0-22 1 15,-3-19-2-15,-4-18 0 16,-1-15-1-16,-2-17-1 16,2-12-3-16,-5-27-12 15,12-5-19-15,-3-24-4 16,10-6 1-16,0-21-1 15</inkml:trace>
  <inkml:trace contextRef="#ctx0" brushRef="#br1" timeOffset="65">4522 6002 80 0,'0'0'34'16,"9"29"-1"-16,-4 15 0 15,-3 12-31-15,3 17 0 16,-4 12 0-16,0 14 2 15,-2 10-2-15,-1-3 1 16,-4-2-3-16,3-12 1 16,4-7-8-16,-8-25-22 15,13-11-4-15,-4-27 0 16,-2-22-2-16</inkml:trace>
  <inkml:trace contextRef="#ctx0" brushRef="#br1" timeOffset="66">4400 6594 99 0,'-8'10'36'0,"8"-10"1"16,2 17-1-16,10-13-34 15,15-2 0-15,9-8-2 16,10-3-2-16,11-4 0 15,3-10-3-15,12 1-1 16,-6-7-3-16,3 5 1 16,-8-4-1-16,-3 11 1 15,-15 0 4-15,-6 10 2 16,-14 7 3-16,-12 6 2 15,-4 12 2-15,-15 1 2 16,1 11 1-16,-10-2-1 16,3 11 1-16,-2-3-3 15,2 6 1-15,0-5-1 0,7 2-1 16,4-4-1-16,6-4-1 15,5-8 0-15,6-6-1 16,5-12-1-16,5-10 1 16,5-8 0-16,2-9 0 15,-1-7-1-15,1-5 0 16,-3 1 0-16,0-3 0 15,-7 5-1-15,-5 7 0 16,-3 3 0-16,-5 10-1 16,-8 11 1-16,0 0 1 15,6 17 0-15,-9 7 0 16,0 11 0-16,-2 2 1 0,4 5 0 15,1 1 0 1,4-4 0-16,4-4-1 0,5-12 1 16,7-12 0-16,5-14 0 15,5-11 0-15,6-15 0 16,-2-9 0-16,4-11 0 15,-4-8-1-15,-5-2 1 16,-2-3-2-16,-5 4 0 16,-7 5-1-16,-7 9 0 15,-6 6-3-15,2 15 1 16,-8 5-4-16,4 18-9 15,0 0-20-15,5 28 1 16,-1-12-2-16,12 9 2 16</inkml:trace>
  <inkml:trace contextRef="#ctx0" brushRef="#br1" timeOffset="67">5999 6513 90 0,'-20'29'38'16,"-4"-8"-1"-16,4 12 3 15,-7-2-33-15,8 11 0 16,2-3-2-16,7 5-1 16,10-6-1-16,6-3-1 15,10-7-1-15,6-7 1 16,9-11-2-16,2-13 1 15,2-10 0-15,2-12 0 16,-3-8 0-16,-7-6-1 0,-5-2 0 16,-9-5-1-16,-9 3 0 15,-9 1-3-15,-6 12 0 16,-12 4-5-16,6 22-13 15,-12-2-16-15,9 14 0 16,-2-3-2-16,14 13 2 16</inkml:trace>
  <inkml:trace contextRef="#ctx0" brushRef="#br1" timeOffset="68">7397 5882 93 0,'-8'-14'35'15,"8"14"1"-15,-28 21 1 16,13 7-35-16,-7 19 2 15,1 17-3-15,2 13 3 16,0 13-3-16,0 7 4 16,-1 3-2-16,1-2-1 15,4-7 2-15,2-13-2 16,7-11 1-16,2-15-2 15,8-15 2-15,5-17-3 16,5-16 1-16,8-14 0 16,7-15 0-16,2-5-1 15,1-10 1-15,3-2 0 16,-1-4-2-16,-5 3 2 0,-2 8-2 15,-7 9 2 1,-5 7-1-16,-3 12 1 0,-12 7-2 16,9 25 1-16,-9 5 2 15,-1 3-3-15,1 9 2 16,1 3-3-16,4-3 0 15,5-1-2-15,3-15 0 16,14-3-7-16,-4-25-14 16,21-2-14-16,-3-19 3 15,10-3-3-15,-4-18 3 16</inkml:trace>
  <inkml:trace contextRef="#ctx0" brushRef="#br1" timeOffset="69">7944 6456 108 0,'-19'-6'37'0,"8"25"2"0,-13-2-8 16,6 17-25-16,-4 4-3 15,7 5 1-15,2 2-3 16,5 0 1-16,6-4-2 16,5-5 0-16,7-7-4 15,1-14-3-15,16 1-22 16,-11-23-9-16,12-6 1 15,-8-13-2-15</inkml:trace>
  <inkml:trace contextRef="#ctx0" brushRef="#br1" timeOffset="70">7961 6282 98 0,'-17'-37'36'0,"-11"7"2"16,12 18-1-16,-8 8-31 0,24 4-3 16,-10 21-5-16,19-9-5 15,15 11-5-15,-1-7-24 16,25 6-1-16,-1-7 1 15,13 4-2-15</inkml:trace>
  <inkml:trace contextRef="#ctx0" brushRef="#br1" timeOffset="71">8395 6436 103 0,'-14'9'38'0,"2"11"1"16,-11-8-3-16,-1 10-31 16,-1 0 0-16,1 7 0 15,1 0-2-15,2 4 2 16,2-2-3-16,6-2 1 15,4 0-2-15,8-6 2 0,8-8-2 16,8-6-1-16,8-10 0 16,8-9-1-16,7-6 1 15,5-11-1-15,2-8 0 16,-1-3-1-16,-4 0 1 15,-5 1-1-15,-4 6 1 16,-11 8 0-16,-8 12 0 16,-12 11-1-16,-6 26 2 15,-7 12 1-15,-5 20-2 16,-4 19 3-16,-4 17-2 15,0 6 0-15,-2 11 1 16,3-3 2-16,5-3-3 0,0-7 1 16,-1-14 0-1,5-16 0-15,0-17 0 0,2-13 1 16,1-20-2-16,-1-14 0 15,1-16 1-15,3-14-2 16,5-13 0-16,3-17 0 16,2-9 0-16,6-13-1 15,6-1-2-15,5-7 0 16,10 9-7-16,-8-13-13 15,22 16-14-15,-10-3 0 16,14 13 0-16,-2-6-3 16</inkml:trace>
  <inkml:trace contextRef="#ctx0" brushRef="#br1" timeOffset="72">8965 5895 106 0,'-5'11'39'16,"0"18"0"-16,-10 1 1 15,11 18-37-15,-9 6 2 16,4 14-2-16,-6 7 2 16,2 8-4-16,1 0 1 15,1-3 1-15,0-8-3 16,7-7 2-16,-2-12-1 15,7-13 1-15,7-14-2 16,2-13 4-16,4-13-4 16,6-11 0-16,2-7 0 15,-1-6 0-15,2-4 0 0,-2-2 0 16,-3 3 0-16,0 1-2 15,-5 9 2-15,-13 17-1 16,15-6 1-16,-15 6 0 16,5 30-1-16,-5-4 1 15,0 7-2-15,2-1 0 16,5 3-2-16,6-11-1 15,7-3-3-15,3-20-5 16,20 1-13-16,-7-21-13 16,16-5 3-16,-3-21-2 15,6-1 2-15</inkml:trace>
  <inkml:trace contextRef="#ctx0" brushRef="#br1" timeOffset="73">9658 5973 118 0,'0'0'39'0,"-23"28"2"16,8 19-1-16,-16 9-37 15,10 10 1-15,0 8-3 16,4 5-1-16,6-1 1 16,5-5 0-16,6-4-4 15,4-13 1-15,14 1-11 16,-10-24-18-16,18-1-9 15,-6-23 3-15,10-6-4 16,-4-17 1-16</inkml:trace>
  <inkml:trace contextRef="#ctx0" brushRef="#br1" timeOffset="74">10006 6437 90 0,'-12'-5'36'0,"12"5"1"0,-11 19 0 16,6 6-31-16,-6 2 0 15,0 9 0-15,-2 4-3 16,3 1 0-16,-2 1-3 16,1-5 0-16,10-3-4 15,-5-21-19-15,19-3-15 16,-2-17 2-16,10-8-2 15,1-16-2-15</inkml:trace>
  <inkml:trace contextRef="#ctx0" brushRef="#br1" timeOffset="75">9981 6174 102 0,'-43'-37'34'0,"2"5"-15"16,2 17-19-16,10 10-32 16,1 10-3-16,12 1-3 15</inkml:trace>
  <inkml:trace contextRef="#ctx0" brushRef="#br1" timeOffset="76">10498 6482 103 0,'-11'-9'37'0,"-10"-3"1"15,2 14-1-15,-6 2-33 16,1 13 0-16,-8 9-1 15,1 9 2-15,-3 6-2 16,4 6 1-16,6-1-2 16,8-1 1-16,8-6-1 15,11-11 2-15,11-12-3 16,9-13-1-16,12-13 1 15,5-9-1-15,3-15 0 16,2-7-1-16,0-8 1 0,-6 1-2 16,-4-2 2-16,-6 4-2 15,-10 8 1-15,-5 8-1 16,-10 14 2-16,-4 16 0 15,-17 8-1-15,2 21 0 16,-4 17 1-16,-4 18 2 16,-2 11-2-16,2 13 2 15,5 8-2-15,-1 2-1 16,5 2 1-16,4-7 1 15,2-6-1-15,-1-12 0 16,4-12 0-16,-2-12-1 16,-4-13 2-16,0-15 1 15,-4-14-1-15,1-12 0 16,-3-12-1-16,4-12 2 15,1-9-2-15,7-8 1 0,7-9-2 16,6-6 0-16,11-7-1 16,8-4-1-16,16-3-3 15,0-12-7-15,23 13-12 16,-12-16-15-16,15 8 2 15,-8-7-2-15,5 12 2 16</inkml:trace>
  <inkml:trace contextRef="#ctx0" brushRef="#br1" timeOffset="77">11232 5844 103 0,'-12'-9'36'0,"3"19"3"16,-13 8 2-16,3 17-36 15,-9 13 2-15,4 15-4 16,-4 9 1-16,0 11-2 16,2 3 3-16,1 6-4 15,2-5 1-15,6-8 1 16,4-6-2-16,4-12 2 15,8-12-3-15,3-15 0 16,9-15 0-16,7-17 0 16,8-12 0-16,2-12 0 15,5-10 0-15,1-6 0 16,-4-1 0-16,1 0 0 15,-7 6 0-15,-5 6 0 0,-8 13 0 16,-11 14 0-16,0 0 0 16,4 24 0-16,-10 4 0 15,-1 2 0-15,5 5 0 16,2-5-4-16,9-3-1 15,8-12-1-15,18-4-7 16,-2-24-8-16,23 6-6 16,-8-23-12-16,11-3 2 15,-8-20 4-15,3 3 22 16,-15-12 5-16,-7-7 8 15,-2 3 10-15,-19-9 10 16,7 17 12-16,-17 3 2 16,4 21-3-16,-14 8-20 15,9 26-2-15,-24 21-3 0,8 23-2 16,-9 11-2-1,2 11-1-15,-4 9-2 0,5 0 2 16,3-2-3-16,5-7 0 16,11-7-2-16,3-14-2 15,14-1-14-15,-9-22-16 16,13-10-5-16,-6-15 1 15,7-3-2-15</inkml:trace>
  <inkml:trace contextRef="#ctx0" brushRef="#br1" timeOffset="78">11490 6410 89 0,'-15'-3'40'16,"-1"-1"-1"-16,16 4 1 0,0 0-12 16,17 12-26-16,12-11-2 15,9-4-2-15,19-2-1 16,2-8-8-16,19 6-20 15,-12-9-8-15,7 5 0 16,-11-4-1-16</inkml:trace>
  <inkml:trace contextRef="#ctx0" brushRef="#br1" timeOffset="79">11931 6523 113 0,'-17'33'41'0,"1"-16"-1"15,16 0 1-15,4-5-39 16,21-17-1-16,12-6 0 15,9-6-2-15,7-6 0 0,3-2 0 16,1-1 1-16,-5-1-2 16,-8 0 3-16,-14 3 0 15,-15 1 1-15,-15 7-1 16,-19 5 1-16,-13 7 0 15,-13 6 0-15,-7 10 0 16,-6 10 0-16,3 7-1 16,6 4 0-16,9 4 0 15,12 2-1-15,18-5-1 16,19-3-3-16,12-9-2 15,27 0-9-15,-2-24-13 16,26 5-12-16,-2-19-1 16,11 2 1-16,-5-12 0 15</inkml:trace>
  <inkml:trace contextRef="#ctx0" brushRef="#br1" timeOffset="80">12565 6481 113 0,'-39'0'40'16,"0"12"1"-16,-12-2-2 15,11 2-35-15,-9 10-1 16,13 6 1-16,5-2-3 15,12 2 1-15,15-7-1 16,12-5 2-16,17-9-3 16,12-14 1-16,10-11-1 15,6-10-1-15,3-11 2 16,0-10-3-16,-3-10 3 15,-5-5-2-15,-7-11 2 16,-2-1-1-16,-12 2 1 0,-5 9 0 16,-11 10 1-16,-8 15-2 15,-11 21 0-15,-11 24 0 16,-10 25 0-16,-7 19 0 15,-1 18 0-15,-1 4-3 16,11 15-12-16,-4-19-7 16,33 9-10-16,-3-24-7 15,24-4-4-15,3-20 2 16,14-7 0-16</inkml:trace>
  <inkml:trace contextRef="#ctx0" brushRef="#br1" timeOffset="81">13523 6473 80 0,'1'-15'34'0,"-1"15"1"16,0 0 0-16,0 0-28 15,-7 16-4-15,2 7 2 16,-4 5-1-16,1 8 0 16,-3 4-2-16,1 3 2 15,-2 2-2-15,3-1 1 16,0-8-2-16,2-5 0 16,3-8 0-16,2-9 0 15,2-14 0-15,0 0-1 16,13-29 1-16,-2-1 0 15,0-10-1-15,8-6-1 16,-1-7 2-16,5-2-3 16,-1-2 3-16,6 0-3 15,-1 5 3-15,2 5-3 16,-3 10 3-16,1 6-1 0,-6 10 0 15,1 14 0-15,-6 11 0 16,-3 7-1-16,-7 15 1 16,-2 7 0-16,-4 8 0 15,-2 5 1-15,-4 4-1 16,-2 2 1-16,-3-1-1 15,-3-2 1-15,-1-2-1 16,-4-7 1-16,-1-8-1 16,1-7 0-16,-3-8 0 15,2-9 0-15,-1-6 0 16,0-5 0-16,6-2 0 15,0-1 0-15,0 5 0 16,-1 9 1-16,-2 12-1 16,2 12 0-16,-2 16 0 0,-2 7 1 15,1 16-2-15,-1 2-1 16,2 4-2-16,2-10-3 15,14 4-17-15,-1-25-14 16,15-8-1-16,3-22-1 16,16-14 2-16</inkml:trace>
  <inkml:trace contextRef="#ctx0" brushRef="#br1" timeOffset="82">14113 6451 103 0,'-19'26'37'0,"-8"2"2"16,3 15-1-16,2 0-36 15,-3 8 2-15,4 0-2 16,7 0 1-16,6-5-2 15,13-6 2-15,9-12-2 16,13-12 0-16,10-16-1 16,11-15 1-16,4-13-1 15,2-10 0-15,-2-10 0 16,-8-4-1-16,-7-5 1 15,-12 4-1-15,-14 6 1 16,-11 4-2-16,-14 11 2 16,-10 10-2-16,-6 14 2 15,-8 9-1-15,-1 11 0 16,1 9 0-16,7 5-2 0,5 1-2 15,20 7-11-15,1-17-21 16,28 2 0-16,7-14-1 16,25-3 1-16</inkml:trace>
  <inkml:trace contextRef="#ctx0" brushRef="#br1" timeOffset="83">14704 6468 104 0,'-13'25'38'16,"-13"0"1"-16,6 11 0 15,-7 1-35-15,7 4-1 16,5 1-2-16,2-2 0 16,8 0-4-16,3-20-3 0,18 0-30 15,-3-19-2-15,13-5-1 16,-3-18 0-16</inkml:trace>
  <inkml:trace contextRef="#ctx0" brushRef="#br1" timeOffset="84">14772 6239 108 0,'-18'18'38'16,"11"10"0"-16,-1-8-3 15,13 6-32-15,8-2-1 16,3 0 0-16,4 0 0 15,4-1 0-15,-4-2-1 0,-1 6 1 16,-3-3-1-16,-4 1 1 16,-6 2-1-16,-4-2 1 15,-4-1-1-15,-2 2 1 16,0-5-1-16,-3-6 0 15,2-4 0-15,5-11-1 16,0 0 0-16,0 0-2 16,26-28 2-16,-6 0-2 15,6-7 2-15,5-5-1 16,3-5 1-16,1 0-2 15,-3 4 3-15,-4 6-1 16,-7 8 1-16,-6 14 0 16,-15 13 0-16,8 11 0 0,-15 12 0 15,-5 13 0-15,-3 5-1 16,1 3 2-16,4 2-4 15,3-7 2-15,10-3-5 16,9-18-1-16,22-1-14 16,-3-32-15-16,24-6-4 15,2-21-1-15,13-5 0 16</inkml:trace>
  <inkml:trace contextRef="#ctx0" brushRef="#br1" timeOffset="85">15657 5887 105 0,'-27'59'37'0,"-12"11"3"0,7 16-4 16,-8 4-31-16,10 4-5 16,5-5 1-16,9-6-1 15,9-11-4-15,0-23-19 16,17-2-14-16,-1-22 1 15,9-7-3-15,-3-21 1 16</inkml:trace>
  <inkml:trace contextRef="#ctx0" brushRef="#br1" timeOffset="86">15453 6259 103 0,'0'0'39'15,"-13"11"1"-15,21 3-2 16,5-6-32-16,16-3-5 0,11-6 1 15,14-3-1-15,5-3-1 16,6-1 1-16,-4-2-1 16,-3 3 1-16,-12 1 0 15,-5 3 0-15,-16 3 0 16,-15 5 0-16,-10-5 0 15,-19 19 0-15,-4-6 0 16,-6 3 0-16,-1 3 0 16,3-2-1-16,6-1 0 15,10 0 0-15,11-2 0 16,10-1 0-16,11-2 0 15,9-3 0-15,4 0 0 16,2 2 0-16,-5 0 0 16,-4 3 1-16,-10 2 0 0,-8 6 0 15,-12 0-1-15,-9 6 3 16,-9 1-2-16,-6 0 2 15,-5 2-3-15,1 0 0 16,0-1-2-16,2-8-2 16,18 7-12-16,-11-23-11 15,26 8-14-15,-4-13 0 16,18-13-1-16,3-3 2 15</inkml:trace>
  <inkml:trace contextRef="#ctx0" brushRef="#br1" timeOffset="87">16693 6587 101 0,'26'-15'37'15,"12"-11"3"1,24 3-2-16,6-4-32 0,16-1-5 15,11 1-1-15,4 4 0 16,-8 10-1-16,-11 1-3 16,-8 12-5-16,-25-3-27 15,-6 13-1-15,-25-4-1 16,-9 5-1-16</inkml:trace>
  <inkml:trace contextRef="#ctx0" brushRef="#br1" timeOffset="88">16945 6667 109 0,'-31'19'38'0,"25"1"3"0,6-20-3 16,41 3-36-16,12-9-3 16,14-5-1-16,20-2-6 15,-2-17-26-15,13 2-4 16,-7-6-1-16,-2 0 0 15</inkml:trace>
  <inkml:trace contextRef="#ctx0" brushRef="#br1" timeOffset="89">17445 6243 106 0,'11'13'38'0,"7"-6"1"15,22 8-2-15,7-7-34 16,9 1 1-16,4-1-1 0,1 4 0 15,-4-2 0-15,-5 6 0 16,-11 3-1-16,-10 6 0 16,-18 4-1-16,-16 8-1 15,-17 5 0-15,-19 3 2 16,-16 1-3-16,-8 3 2 15,-5-3-2-15,-2-7 0 16,11 2-5-16,4-22-7 16,29 7-24-16,4-18-3 15,22-8 0-15,18-7-1 16</inkml:trace>
  <inkml:trace contextRef="#ctx0" brushRef="#br1" timeOffset="90">19106 5929 101 0,'-1'-21'38'0,"1"21"-1"16,-11-4 0-16,-3 23-35 16,-1 14-1-16,0 14 0 15,-4 13 0-15,-2 12 1 16,-2 5-1-16,2 7 1 15,-2-3-1-15,8-6 3 16,1-12-3-16,5-12 2 16,7-14-2-16,3-13 1 15,-1-24-2-15,19-3 1 16,0-22-1-16,3-11-2 0,3-9 3 15,0-11-3-15,3-8 2 16,-4-11-1-16,-1 0 1 16,-3 6 1-16,-4 6-1 15,-6 8 1-15,-2 10 0 16,-3 9-1-16,1 17 1 15,-6 19-1-15,0 0 0 16,10 18 1-16,0 4-1 16,8 2 0-16,3 0 0 15,10 2 1-15,5-9-1 16,9-4 1-16,7-13 0 15,8-8 0-15,2-10 1 16,1-8-1-16,-5-5-2 0,2-5 2 16,-13 0-2-16,-5 4 3 15,-8 5-3-15,-15 8 2 16,-7 10-1-16,-12 9 1 15,-5 22 1-15,-10 14-1 16,-6 12 1-16,-1 13-2 16,-1 9 1-16,1 6-2 15,7 4-1-15,2-4-1 16,15-5-3-16,4-16-4 15,23 0-10-15,-8-29-10 16,21 1-10-16,-6-22 2 16,13-3-2-16,-7-17 2 15</inkml:trace>
  <inkml:trace contextRef="#ctx0" brushRef="#br1" timeOffset="91">20034 6362 108 0,'-10'8'38'16,"10"7"2"-16,0-15-2 15,24 6-36-15,1-6 0 16,15-3 0-16,6-6 0 16,5-1 0-16,2-6-1 15,-1 0 0-15,-4-3 0 16,-9-1 0-16,-12 0 0 15,-13 0 0-15,-16 2 0 16,-12 0 0-16,-14 5 0 16,-9 6 0-16,-10 7 0 0,-7 9-1 15,0 9 1-15,-1 9 0 16,8 9-1-16,5 5 1 15,16 2-2-15,13 3 1 16,16-5-2-16,15-6-1 16,23-5-3-16,12-17-5 15,26 5-10-15,-8-25-13 16,23 3-4-16,-14-19-1 15,8 2 1-15</inkml:trace>
  <inkml:trace contextRef="#ctx0" brushRef="#br1" timeOffset="92">20829 6325 107 0,'-26'8'37'0,"4"16"2"16,-10-1-1-16,8 13-32 0,-4 0-2 16,5 7 0-16,3-4-2 15,7 0 0-15,5-7-1 16,6-5 1-16,5-8-1 15,-3-19 1-15,22 6-2 16,-3-16-1-16,-1-12 1 16,3-6-1-16,-1-9 2 15,1-4-2-15,-3-7 2 16,0 1-2-16,-3 2 2 15,-4 3-1-15,2 7 0 16,-1 6 0-16,2 6 1 16,0 9-1-16,1 10-1 0,2 4 0 15,4 4-1-15,2 2-1 16,9 4-4-16,0-8-7 15,16 15-11-15,-8-18-13 16,14 5 1-16,-10-9-1 16,7 3 2-16,-11-3 33 15,-6-3 5-15,-2 10 10 16,-27-13 11-16,8 17 14 15,-23-5 0-15,0 16 2 16,-15-4-1-16,3 14-30 16,-12 3-3-16,2 11-1 15,-2 2-1-15,5 5 0 16,5 0-2-16,7-2 0 15,14-2-3-15,8-12-1 16,17-1-8-16,-1-27-9 0,25 0-13 16,-10-21-9-16,17-6 4 15,-6-18-4-15</inkml:trace>
  <inkml:trace contextRef="#ctx0" brushRef="#br1" timeOffset="93">21433 5918 123 0,'-20'-18'37'0,"0"5"0"15,20 13-9-15,20-11-61 16,1-4-6-16,20 7-1 16,5-10 1-16</inkml:trace>
  <inkml:trace contextRef="#ctx0" brushRef="#br1" timeOffset="94">22002 5635 103 0,'-11'25'40'15,"-15"0"0"-15,4 20 1 16,-9 8-33-16,4 15-4 15,2 12 1-15,-3 7-2 16,3 4 0-16,-1 0-2 16,3 1-2-16,-4-14-7 15,16 6-18-15,-17-25-11 16,13-8-4-16,-7-20 1 15,13-12-2-15</inkml:trace>
  <inkml:trace contextRef="#ctx0" brushRef="#br1" timeOffset="95">21566 6137 133 0,'0'0'44'0,"0"0"-1"15,36 2-8-15,5-6-35 16,21-2 0-16,12 0 0 15,6-3 0-15,10 3-6 16,-5-11-9-16,11 19-13 16,-21-13-13-16,-6 7 0 15,-19-7 0-15,-4 5 1 16</inkml:trace>
  <inkml:trace contextRef="#ctx0" brushRef="#br1" timeOffset="96">1170 8242 50 0,'3'-12'29'0,"-3"12"2"15,0 0-4-15,-7-13-15 16,7 13-16-16,0 0 0 16,-10-2-2-16,10 2 1 15,0 0 1-15,0 0 2 0,0 0 0 16,0 0 4-16,15 6 1 15,-15-6 0-15,0 0 2 16,0 0-1-16,14-7 1 16,-14 7 0-16,0 0-1 15,0 0 1-15,0 0-1 16,0-11 0-16,0 11 0 15,0 0-1-15,0 0 0 16,0 0-1-16,0-10 0 16,0 10 0-16,0 0 0 15,0 0 0-15,3-10 0 16,-3 10-1-16,0 0 2 15,0 0-1-15,0 0 0 16,1-13 0-16,-1 13 0 0,0 0 0 16,0 0-1-16,0 0 0 15,0 0 0-15,0 0 0 16,0 0-1-16,0 0 1 15,0 0-1-15,-4 16 1 16,6 8-1-16,-7 11 0 16,4 16 1-16,-5 13-1 15,-4 15 1-15,-4 6 0 16,-2 13 0-16,-4 1 0 15,-2-2-1-15,1-6 1 16,2-11-1-16,0-14 1 16,5-17-1-16,4-10 0 15,4-13-1-15,6-26 1 0,0 0 0 16,3-25 0-16,3-9 0 15,6-16 0-15,-2-5 1 16,7-17-1-16,1-8 1 16,1-10-1-16,4-2 1 15,1-2-1-15,4 2 1 16,-1 5 1-16,0 7-1 15,0 6 0-15,1 12 0 16,-4 14 0-16,-1 11 1 16,-1 13-1-16,-2 16 1 15,1 13-2-15,0 13 0 16,-2 16 0-16,3 16-1 15,0 15 1-15,2 13-1 16,-2 13 0-16,-6 3 0 0,0 4 0 16,-6 0-1-16,4-5-2 15,-9-17-3-15,5 1-15 16,-10-33-15-16,6-8 2 15,-9-22-3-15,3-14 2 16</inkml:trace>
  <inkml:trace contextRef="#ctx0" brushRef="#br1" timeOffset="97">1296 8807 102 0,'-29'-7'37'0,"1"-5"0"16,28 12-2-16,0 0-31 15,9-17-1-15,27 4-3 16,16-6-3-16,26 4-22 0,8-17-11 15,20 4 0-15,0-8-3 16,13 4 1-16</inkml:trace>
  <inkml:trace contextRef="#ctx0" brushRef="#br1" timeOffset="98">2963 8193 90 0,'-9'-36'38'15,"-5"8"-1"-15,-12-5 1 16,0 11-29-16,-10-3-4 16,4 10 0-16,-4 8-3 15,2 17 1-15,1 17-2 16,4 16-1-16,2 18 1 15,3 17-1-15,1 16 0 0,3 9 0 16,3 9 0-16,4-3-1 16,6-2-1-16,3-15-2 15,8-8-1-15,-2-28-8 16,21-10-21-16,-11-27-4 15,13-14 1-15,-5-17 0 16</inkml:trace>
  <inkml:trace contextRef="#ctx0" brushRef="#br1" timeOffset="99">2591 8781 69 0,'-27'-8'36'0,"10"8"0"16,-3-3 0-16,20 3-11 15,0 0-19-15,11 4-2 0,13-12-2 16,13-1 0-16,6-4 1 15,9-1-1-15,3-1 0 16,0-1 0-16,-2-1 0 16,-4 6-1-16,-10 0 1 15,-5 4-1-15,-10 1 0 16,-7 4 0-16,-17 2-1 15,14 9 1-15,-14 5 0 16,-4 7 0-16,-4 5-1 16,-1 8 2-16,2 3 0 15,0 1-1-15,4-4 0 16,5-2-1-16,7-9 2 15,6-9-2-15,12-16 1 16,5-13-2-16,6-7 0 0,6-8 1 16,0-4 0-16,-1-4 0 15,-5 1 0-15,-4 2 0 16,-10 10 1-16,-4 7-1 15,-8 8 1-15,-12 10-1 16,1 13 1-16,-6 10-1 16,-4 5 1-16,-2 11 0 15,2 1-1-15,3 2-2 16,5-3 0-16,6-10-3 15,12-10-3-15,2-25-19 16,24-5-13-16,-3-23 0 16,18-6-1-16,-5-20 2 15</inkml:trace>
  <inkml:trace contextRef="#ctx0" brushRef="#br1" timeOffset="100">3908 8006 108 0,'-23'13'37'16,"2"33"2"-16,-16 18-2 15,-1 25-34-15,3 11-1 16,6 12 0-16,4 4-1 16,5-2 0-16,7-7-2 15,4-13-2-15,15-17-2 16,4-34-16-16,20-14-17 15,2-33-1-15,17-19 1 16,0-28-2-16</inkml:trace>
  <inkml:trace contextRef="#ctx0" brushRef="#br1" timeOffset="101">4238 8057 114 0,'-6'20'39'16,"-16"18"2"-16,3 39-2 15,-10 6-35-15,0 7-3 16,2 2-1-16,8-6-1 15,9-3-3-15,3-21-7 16,24 5-26-16,-6-25-2 16,13-2 0-16,-4-20-3 15</inkml:trace>
  <inkml:trace contextRef="#ctx0" brushRef="#br1" timeOffset="102">5055 8562 82 0,'0'-11'36'16,"-5"-1"-2"-16,5 12-3 16,-9 14-26-16,4 4-1 15,0 9-2-15,-1 10 1 16,-2 5 0-16,3 10 0 15,-2 4 0-15,1 1-1 16,2-6 1-16,-1-1-1 16,3-11 1-16,-2-8-2 15,2-7 0-15,0-11-1 16,2-13 2-16,0 0-2 15,-1-30 1-15,6 0 1 16,0-12-3-16,4-5 2 16,0-11-2-16,4-4 1 15,2-6-1-15,5 2 1 0,3 4-1 16,-2 3 0-16,1 9 1 15,3 7 0-15,0 10 0 16,-1 9-1-16,0 13 1 16,-3 7 0-16,-1 10 0 15,-3 7 0-15,0 7-1 16,-7 6 1-16,-2 5 0 15,-7 5 0-15,-4 3-1 16,-6 3 1-16,-8 1 0 16,-4 1 1-16,-3-1 0 15,-1-5 0-15,-4-3 0 16,0-4 0-16,0-7 0 15,4-4 0-15,-1-5 1 16,6 1-2-16,0 1-1 0,1 5 1 16,1 10 0-16,1 9-1 15,1 19 1-15,-5 10-1 16,4 14 0-16,-8 7-1 15,2 4 0-15,-1-5-1 16,3-2-3-16,-3-23-6 16,18-6-24-16,-5-28 1 15,16-13-2-15,-5-18 1 16</inkml:trace>
  <inkml:trace contextRef="#ctx0" brushRef="#br1" timeOffset="103">5740 8584 77 0,'0'0'35'15,"-3"16"0"-15,3-16 1 16,0 0-31-16,-14-1 1 16,14 1-1-16,-15 6 0 15,4 4-1-15,-7 3 0 16,-3 6-1-16,-9 6 1 15,-2 8-1-15,-5 7 1 16,-3 9-2-16,1-2 1 0,3-2-1 16,6-3 0-16,12-4 0 15,8-12-2-15,17-11 0 16,14-16 1-16,13-16-1 15,10-13-2-15,5-8 2 16,6-12-1-16,-2-4 1 16,-3-5-1-16,-7 5 1 15,-10 0-1-15,-9 12 1 16,-9 8 0-16,-9 13 0 15,-6 21 0-15,-14-2 0 16,-1 21 0-16,-4 13 1 16,-1 10 0-16,1 8-1 15,5 1 0-15,7-2-2 16,10-4 0-16,9-14-3 15,16-6 0-15,8-21-4 0,17-3-5 16,-1-29-6-16,24 9-4 16,-14-25 4-16,14 12 4 15,-17-13 8-15,2 5 5 16,-15 7 6-16,-15 0 5 15,-2 16 7-15,-25-3 5 16,-4 20 0-16,-12-2-5 16,0 20-4-16,-12 0-5 15,2 10-1-15,-2 1 0 16,4 4-3-16,2 2 2 15,3 2-2-15,3-8 1 16,6-2-2-16,4-11 1 16,5-1-1-16,-3-15 0 15,18-8-1-15,-4-10 0 0,3-13 0 16,3-5-1-16,-1-9 1 15,0-7 0-15,-1-3-1 16,-3 3 0-16,-2 3 1 16,-5 10 0-16,-1 5 0 15,-3 9 1-15,0 12-1 16,-4 13 0-16,15-3 0 15,-2 11 0-15,3 4 0 16,5 0 0-16,5 2 0 16,7-1 0-16,6-4 0 15,2-3 0-15,2-7 0 16,0 0 0-16,-1-5 0 15,-5-2 0-15,-7-1 1 16,-12 3-1-16,-18 6 0 0,0 0 1 16,0 0-1-16,-24 19 1 15,-7 6 0-15,-4 4 0 16,-3 9 0-16,-3 2 1 15,4 5-1-15,4-1 1 16,8 0-1-16,10-8 1 16,15-2-1-16,9-15 0 15,16-8-1-15,10-13-1 16,10-10 1-16,6-12-1 15,4-10 0-15,0-5 0 16,-2-3 1-16,-10-1-1 16,-9 0 1-16,-12 6 0 15,-10 8 0-15,-11 8 0 16,-10 10 1-16,-8 13-1 15,-4 9-1-15,-3 12 1 0,2 5-1 16,5 10-1-16,8-3-2 16,9 7 0-16,8-11-7 15,26 11-13-15,-3-23-13 16,24 4 0-16,-3-17-3 15,14 1 3-15</inkml:trace>
  <inkml:trace contextRef="#ctx0" brushRef="#br1" timeOffset="104">7403 8553 101 0,'-31'-25'38'0,"2"16"3"0,-14 1-2 16,5 13-35-1,-11 12-1-15,4 11 1 0,1 7-2 16,6 4 0-16,5 3 1 15,16-2-2-15,9-6 1 16,14-5-1-16,12-12 1 16,13-9-2-16,10-9 0 15,3-9 0-15,5-10-1 16,-5-5 1-16,-3-6-1 15,-5-4 1-15,-7-2 0 16,-8 4 0-16,-6 4 0 16,-7 5 0-16,-7 11 0 15,-1 13 0-15,-15 15 0 16,3 16 0-16,-6 21 0 15,-2 17 0-15,-2 16 0 0,-1 10 0 16,1 10 0-16,3 5 0 16,-1-4 1-16,1-4-1 15,5-16 1-15,2-12 0 16,1-17 0-16,1-18 0 15,-2-17 0-15,1-17-1 16,-3-18 1-16,0-14-1 16,-4-17 0-16,3-14-1 15,5-12 1-15,9-14-1 16,11-5 1-16,9-2 0 15,12 1-2-15,10 2-1 16,11 13-5-16,-1 1-4 16,23 27-15-16,-15-3-13 15,15 21-1-15,-4 0-1 0,10 13 2 16</inkml:trace>
  <inkml:trace contextRef="#ctx0" brushRef="#br1" timeOffset="105">7782 8630 85 0,'20'-14'38'16,"-16"2"-1"-16,-4 12 1 15,0 0-31-15,-7 17-2 16,-3-1-2-16,-2 7 0 16,1 5 0-16,-1 8-1 15,2 2 1-15,-1 0-2 16,3-1 2-16,2-5-2 15,2-3 2-15,2-6-2 16,2-7 0-16,0-16-1 16,11-2 1-16,-2-10 0 15,3-8-2-15,-1-7 2 16,0-7-2-16,-3 0 2 0,0-4-2 15,-3-2 2-15,0 6-2 16,-1 2 1-16,2 5 0 16,-1 4 0-16,5 5 0 15,8 4 0-15,4 4-1 16,4 5 1-16,10 1 0 15,3 3-1-15,4 1 1 16,1 0 0-16,2-1-1 16,-1 0 0-16,-2-1 0 15,-4-3 1-15,-8 0-1 16,-7-3 1-16,-8 0 0 15,-16 8 0-15,0 0 1 16,0 0 0-16,-20 8-1 0,-8 12 1 16,-8 6 0-16,-4 12 0 15,-5 4 1-15,5 6 0 16,3 1 0-16,5-4-1 15,13-5 1-15,11-8-2 16,15-10 2-16,13-14-1 16,13-11-3-16,10-14 3 15,4-10-2-15,6-6 1 16,-3-7-1-16,-3 2 2 15,-8-2-2-15,-11 7 1 16,-9 4 0-16,-9 9 1 16,-10 20-1-16,-13-9 0 15,-3 19 0-15,-4 6 0 16,-1 12 0-16,4 2-1 15,4 5 1-15,7-1-2 0,10 0-1 16,6-8-2-16,15 0-3 16,2-22-7-16,23 10-10 15,-10-28-14-15,13 5 1 16,-10-18-1-16,4 6 2 15</inkml:trace>
  <inkml:trace contextRef="#ctx0" brushRef="#br1" timeOffset="106">8691 8647 103 0,'0'0'38'0,"-9"-17"1"16,9 17-1-16,-22 13-33 15,9 5-1-15,0 3-2 16,2 11 0-16,0 6 1 16,1 4-2-16,1 2 2 15,2-2-2-15,-1-2 1 0,3-6-2 16,0-5 2-16,5-11-2 15,0-18 0-15,3 11 0 16,-3-11 0-16,10-26 0 16,-1 1-1-16,-3-6 1 15,5-9-1-15,-1-5 1 16,3-5-1-16,-2-1 1 15,4 3-1-15,-1 2 1 16,0 5 0-16,4 8 0 16,-1 5 0-16,3 10 0 15,-1 7 0-15,3 8 0 16,-2 8 0-16,-1 3 0 15,-4 7 0-15,-3 4 0 16,-1 7 0-16,-10 4 0 0,-2 5 0 16,-12 6 0-16,-4 3 1 15,-5 2-1-15,-4 2 1 16,-3-2-1-16,-2-1 1 15,3 1-1-15,-2-3 1 16,2-4-1-16,-1-3 0 16,4 2 0-16,-1-2 0 15,4 2 0-15,0 1 0 16,1 6 0-16,2 5 0 15,-2 7 0-15,0 2-1 16,0 0 0-16,5-1-3 16,-4-11-3-16,17-2-4 15,-9-30-10-15,27-6-18 16,-1-34 0-16,19-11-2 15,6-29 1-15</inkml:trace>
  <inkml:trace contextRef="#ctx0" brushRef="#br1" timeOffset="107">9206 8141 93 0,'-10'14'40'15,"-13"7"2"-15,8 16-3 16,-13 13-24-16,12 2-14 15,1 9 1-15,1 7-1 16,-1 5 0-16,1 3 0 16,4-4 1-16,3-8-2 15,2-8 2-15,6-15-2 0,4-9 2 16,5-14-2-16,4-17 0 15,5-11 0-15,0-10-1 16,3-7 2-16,0-6-2 16,2 2 2-16,-2 0-1 15,-3 5 2-15,-4 10-1 16,-1 9 0-16,-14 7 1 15,15 18-1-15,-11 3 1 16,-4 13-2-16,0 4 0 16,0 3-2-16,3 3-3 15,-5-10-8-15,15 10-6 16,-14-26-7-16,20 6-11 15,-19-24-4-15,30-3-2 0,-11-13 2 16</inkml:trace>
  <inkml:trace contextRef="#ctx0" brushRef="#br1" timeOffset="108">9829 8673 93 0,'0'0'38'0,"-7"10"-1"15,23-3 1-15,8-6-37 16,18-1 1-16,7 0-1 0,7 1 1 16,4-2 0-16,-1-1 0 15,-7-1 0-15,-5-1 0 16,-14-4 0-16,-6-1-1 15,-16-4 1-15,-8-2 0 16,-13-1-1-16,-9-1 0 16,-7 0 0-16,-7 5 0 15,-7 3-1-15,-3 9 1 16,-2 9 0-16,-2 12 0 15,5 7-1-15,3 14 1 16,8 4 1-16,10 6-1 16,12-2 0-16,16-3-1 15,17-6 0-15,13-13-2 16,19-8-1-16,10-20-3 15,17-5-6-15,0-25-19 0,19 2-9 16,-9-18 1-16,7 1-2 16</inkml:trace>
  <inkml:trace contextRef="#ctx0" brushRef="#br1" timeOffset="109">10922 8465 91 0,'-30'29'37'0,"-16"7"0"15,2 15 1-15,-8 3-33 16,-5 6-2-16,5-1 0 15,5-4-4-15,9-4 2 16,7-9-4-16,14-7 0 16,0-19-6-16,25-6-26 15,-8-10-1-15,22-21-1 0,-10-7 0 16,8 1 18-16,-8-13 13 15,1 0 3-15,-3 5 9 16,-16-7 27-16,10 14 4 16,-12-1 0-16,5 17 1 15,-8-3-17-15,11 15-10 16,-11 12-4-16,17 4-3 15,5 2-2-15,12 2-1 16,13 2-2-16,7-4-2 16,13 0-1-16,3-10-2 15,16 9-6-15,-10-20-25 16,13 4 1-16,-12-14-2 15,0 2 1-15</inkml:trace>
  <inkml:trace contextRef="#ctx0" brushRef="#br1" timeOffset="110">11303 8590 90 0,'-23'1'38'15,"4"15"1"-15,-9 1 0 16,8 18-32-16,-3-2-1 16,8 10-3-16,-3 0 0 15,8 4-1-15,2-2 1 16,3-3-2-16,5-7 1 15,1-5-2-15,3-11 1 16,-4-19-1-16,16 7 0 16,-5-19 0-16,0-13-1 15,0-6 1-15,0-10-1 0,3-8 1 16,0-8-1-16,2-3 1 15,4-2-1-15,1 2 1 16,1 6 0-16,3 9 0 16,2 8 0-16,2 8 0 15,0 12 0-15,0 8 0 16,2 10 0-16,0 8 1 15,-2 4-1-15,-3 2 0 16,-1 5 0-16,-3 3-1 16,-11 3 1-16,-4 3 0 15,-11 5-1-15,-10 0 1 16,-9 3-1-16,-9 2 1 15,-9 0 2-15,-3-3-2 16,-3-2 1-16,0-4-1 16,3-2 2-16,5-7-2 0,6-5 2 15,8-3-2-15,8-2 1 16,5 2-1-16,5 3 1 15,5 9-1-15,-1 9 0 16,2 10 1-16,-5 11-1 16,-1 11 1-16,-5 6-1 15,-5 2 0-15,-3 2-2 16,-4-9-2-16,6-1-6 15,-8-26-2-15,21-3-10 16,-8-35-18-16,13-2 0 16,13-43-3-16,12-4 2 15</inkml:trace>
  <inkml:trace contextRef="#ctx0" brushRef="#br1" timeOffset="111">12095 8055 87 0,'-11'-16'38'15,"11"16"0"-15,-30 28 2 16,6 24-35-16,-5 13-1 16,-1 16-1-16,-2 7-2 15,3 10 0-15,5 6 1 16,6-9-3-16,8-9-1 15,9-18-7-15,25-7-25 16,0-24-5-16,20-7 2 16,3-23-3-16</inkml:trace>
  <inkml:trace contextRef="#ctx0" brushRef="#br1" timeOffset="112">12473 8459 100 0,'-23'-17'40'0,"4"19"0"15,-13 0-3-15,2 15-33 16,-2 6-1-16,-2 10-1 16,2 7-1-16,-2 3 1 15,3 4-1-15,6-2 0 0,6-6 2 16,11-5-2-16,10-9 1 15,11-8-1-15,10-12 0 16,8-12-1-16,6-12 0 16,4-7-1-16,0-8 0 15,0-6 0-15,-5 1 0 16,-5-2 0-16,-6 7 2 15,-7 5-1-15,-6 10 0 16,-12 19 1-16,0 0-1 16,0 0 0-16,-22 32 0 15,5-3 0-15,2 7-2 16,1 0 0-16,9 2-2 15,2-10-2-15,22-1-3 16,-3-20-5-16,24 7-12 16,-5-22-14-16,16-1 2 0,-5-13-2 15,5 2 4-15</inkml:trace>
  <inkml:trace contextRef="#ctx0" brushRef="#br1" timeOffset="113">12821 8539 88 0,'-17'-11'38'0,"3"15"1"15,-8-2 0-15,5 20-31 16,-6-1-4-16,4 8-1 15,0 3 0-15,3 4-1 16,4-4 1-16,6 3-1 16,3-9 1-16,3-6-2 15,5-10 0-15,5-8 0 16,4-12 0-16,4-8-1 15,4-11-1-15,-1-8 1 0,6-6-1 16,-2-3 1-16,3 0 0 16,-2 2 1-16,-2 6 0 15,-1 7-1-15,-3 9 1 16,-3 13-1-16,-4 13 0 15,-3 12-1-15,0 10 0 16,-2 6-1-16,3 8-2 16,4-1 1-16,7 2-4 15,2-9 0-15,10 0-3 16,-2-17-3-16,14 6-12 15,-11-23-11-15,5 2-1 16,-10-16 0-16,7 1 28 16,-13-12 5-16,-1-6 6 15,0 3 5-15,-17-15 15 0,8 14 15 16,-14-7 0-16,1 16 3 15,-17-2-26-15,2 22-3 16,-14 4-3-16,0 18-2 16,-7 8-2-16,1 11-1 15,-1 3-1-15,5 3-1 16,9-2 0-16,10-3 0 15,11-10 0-15,11-8-1 16,12-14 0-16,10-8 0 16,5-10 0-16,2-9 0 15,2-7 0-15,-4-4 0 16,-3-2 0-16,-7 0 0 15,-9 6 0-15,-5 6 0 16,-9 8 1-16,-5 12-1 16,0 0 0-16,-17 25 0 0,6-2 0 15,3 4 0-15,3 0-1 16,7-1 0-16,9-6-3 15,9-13-1-15,16-4-4 16,5-24-3-16,20 2-1 16,-7-28-6-16,17 4-18 15,-16-19 0-15,7 1-1 16,-14-9 3-16</inkml:trace>
  <inkml:trace contextRef="#ctx0" brushRef="#br1" timeOffset="114">14001 8088 105 0,'-17'-3'38'15,"3"26"1"-15,-15 7-7 0,-2 31-27 16,-2 10-2-1,2 10-3-15,4 3-2 0,1-2-2 16,14 5-3-16,-7-25-13 16,20 4-17-16,-6-26-1 15,14-8-1-15,-4-21 1 16</inkml:trace>
  <inkml:trace contextRef="#ctx0" brushRef="#br1" timeOffset="115">13745 8410 100 0,'-11'-16'41'0,"11"16"0"16,0 0-1-16,10 2-36 16,4 3-1-16,8-2-2 0,11-3 0 15,7-3 0-15,5-4-1 16,7-4 1-16,3-1-1 15,-2-1 1-15,-9 0-1 16,-5 5 1-16,-8 7-1 16,-13 10 1-16,-11 10-1 15,-12 11 1-15,-11 9-1 16,-7 5 0-16,1 5-1 15,-3 1-1-15,7-2-2 16,3-13-4-16,17 0-5 16,-2-35-9-16,20 8-18 15,0-24 0-15,13-5-1 16,-1-21 2-16</inkml:trace>
  <inkml:trace contextRef="#ctx0" brushRef="#br1" timeOffset="116">14240 8123 108 0,'-26'-27'40'16,"-6"5"-3"-16,2 9-10 15,14 16-59-15,-12-5-7 16,16 11-2-16,12-9-2 16</inkml:trace>
  <inkml:trace contextRef="#ctx0" brushRef="#br1" timeOffset="117">14693 8421 87 0,'-16'-21'37'15,"-2"10"1"-15,-14-2 1 16,-6 15-34-16,-11 2 0 15,-1 12 0-15,-2 5-1 0,0 13 0 16,4 0-1-16,10 7-1 16,10 0 0-16,14-1-1 15,14-2 0-15,18-9-1 16,15-6 0-16,14-10 0 15,8-11 0-15,8-10 0 16,0-7 0-16,-7-7-1 16,-5-5 0-16,-11-7 1 15,-15 0-1-15,-10-3 0 16,-11 2 1-16,-9 1-1 15,-3 5 1-15,-5 1 0 16,2 6 0-16,1 6 0 16,2 6 1-16,8 10-1 15,0 0 1-15,0 0-1 0,20 0 1 16,1 7 0-16,2 2 0 15,4 1 0-15,-1 2 0 16,1 2 0-16,-4 1-1 16,-6 4 1-16,-5 3 0 15,-10 6-1-15,-4 2 0 16,-8 4 1-16,-6 2-1 15,-2 3 1-15,-4-1 1 16,1 0-2-16,7-8 2 16,4-3-1-16,7-13-1 15,3-14 1-15,22-8-1 16,3-15 0-16,6-9-1 15,7-9 1-15,2-5 0 16,-1-3 0-16,-2 2 1 16,-1 9-1-16,-8 7 1 0,-5 10 0 15,-8 13-1-15,-15 8 0 16,8 27 0-16,-16 6-1 15,-1 10-1-15,-3 3 0 16,9 6-2-16,-3-10-5 16,21 11-5-16,-3-32-12 15,25 6-13-15,-3-24-1 16,17-2 0-16,-4-13 0 15</inkml:trace>
  <inkml:trace contextRef="#ctx0" brushRef="#br1" timeOffset="118">15372 8790 111 0,'-33'44'40'15,"-6"-2"-1"-15,4 2-9 0,11 9-44 16,-9-14-24-16,19-1-1 16,2-10-2-16,9-3-1 15</inkml:trace>
  <inkml:trace contextRef="#ctx0" brushRef="#br1" timeOffset="119">15827 8441 58 0,'0'0'37'0,"0"0"-1"16,0 0 1-16,17 20-9 15,-20-4-23-15,2 13 0 16,-5 2-2-16,2 10 1 16,-1 4-1-16,-2 8 0 15,1 0-1-15,0-3 0 16,-2-5 0-16,7-6-1 15,-3-9 1-15,1-6-1 0,3-13-1 16,0-11 0-16,10-21-1 16,-3-8 2-16,6-12-2 15,3-8 1-15,6-7 0 16,1-10 0-16,6-1-1 15,4 0 2-15,-2 8-1 16,0 6 1-16,2 9-1 16,-5 10 0-16,-4 11 1 15,-4 17-1-15,-5 10 0 16,-4 13 0-16,-8 10 0 15,-5 9 1-15,-3 9-2 16,-6 5 1-16,-5-1 0 16,-4 3 0-16,-2-3 0 15,-1-5 0-15,0-8 1 0,0-6-1 16,1-8 0-16,1-9 0 15,4-7 0-15,-1-5 0 16,3-5-1-16,1-1 1 16,3 2 0-16,-1 5 1 15,2 10 0-15,-2 12-1 16,0 13 2-16,3 13-1 15,-4 11 0-15,1 14 0 16,-3 3-1-16,3 1-2 16,3-1-1-16,0-10-4 15,11 4-13-15,-7-26-15 16,20-9-5-16,-1-25 1 15,16-7 0-15</inkml:trace>
  <inkml:trace contextRef="#ctx0" brushRef="#br1" timeOffset="120">21252 8408 89 0,'7'-12'38'16,"-7"12"-1"-16,0 0 2 15,-25 19-34-15,1 1-2 16,-1 11 0-16,-3 4 0 16,-1 5 0-16,2 2-1 15,8 2 1-15,2-7-2 16,13-4 2-16,9-8-2 15,12-6 1-15,7-11-1 16,10-10 0-16,4-10 0 16,5-8-2-16,1-8 2 15,0-5-2-15,-5-5 1 16,-4 0-1-16,-5 1 2 0,-5 6-2 15,-6 6 1-15,-6 8 0 16,-13 17 0-16,0 0 0 16,4 19 0-16,-11 7 0 15,-1 7 0-15,1 5 0 16,-1 4 0-16,7 1 2 15,6-5 1-15,-1-5-1 16,13-9 1-16,1-9-1 16,9-9 0-16,3-9-1 15,2-9 0-15,-2-11-1 16,-2-5-1-16,5-10 0 15,-9 0-1-15,-1-4 0 16,-3 2-1-16,-7-2-1 0,0 10-3 16,-8-7-9-16,13 25-15 15,-17-9-8-15,13 15-1 16,-6-4 0-16</inkml:trace>
  <inkml:trace contextRef="#ctx0" brushRef="#br1" timeOffset="121">22073 8357 100 0,'5'11'39'0,"-19"1"1"16,6 14 0-16,-7 3-35 15,0 8-1-15,-4 4-1 16,5 5 0-16,-1-4-2 0,4 0 1 15,6-8-3-15,4-8-2 16,10-9-2-16,-9-17-12 16,39-7-20-16,-15-14-4 15,14 1 2-15,-8-16-2 16</inkml:trace>
  <inkml:trace contextRef="#ctx0" brushRef="#br1" timeOffset="122">22088 8109 105 0,'-43'-37'40'0,"12"17"-1"15,1 5-4-15,9-3-56 16,21 18-16-16,12-12-1 16,20 11 0-16,7-11-3 0</inkml:trace>
  <inkml:trace contextRef="#ctx0" brushRef="#br1" timeOffset="123">22565 7879 116 0,'-24'13'40'15,"6"19"2"-15,-13 3-3 16,8 17-38-16,2 11 1 16,3 15-1-16,-4 7 0 15,2 5-1-15,3 1 0 16,2-7 0-16,2-4-1 15,-1-11-1-15,12-6-5 16,-7-29-16-16,14 0-16 0,0-23-1 16,10-5 0-16,-5-16-3 15</inkml:trace>
  <inkml:trace contextRef="#ctx0" brushRef="#br1" timeOffset="124">22341 8470 109 0,'0'0'40'16,"-21"-6"1"-16,21 6-1 15,11 9-37-15,11-16-4 16,16 2-6-16,-3-18-22 16,26 5-11-16,-2-15 1 15,11 5-3-15,-4-13 2 16</inkml:trace>
  <inkml:trace contextRef="#ctx0" brushRef="#br1" timeOffset="125">22986 7869 126 0,'-34'39'42'0,"-13"4"0"16,6 20-4-16,1-2-37 16,2 10 0-16,5 5 1 15,4 2-1-15,5 0-1 16,5-8 0-16,8-4 2 15,5-9-2-15,5-9 0 16,5-13 0-16,9-12 0 0,6-14 0 16,6-16 0-16,8-11 0 15,2-12 0-15,7-5 0 16,0-8 0-16,1-2 0 15,0 2 0-15,-6 8 0 16,-8 10 0-16,-6 13 0 16,-5 16 0-16,-12 17 0 15,-6 12 0-15,-6 12 0 16,1 5 0-16,-4 4 0 15,5-2 0-15,4-6 0 16,14-5-6-16,-2-22-7 16,19 3-5-16,-13-29-12 15,20 5-13-15,-4-18-2 16,3 2 0-16,-6-10 3 15</inkml:trace>
  <inkml:trace contextRef="#ctx0" brushRef="#br1" timeOffset="126">16566 8484 78 0,'10'-26'35'0,"3"7"0"16,-8-4 1-16,-2 4-30 15,-4 2-2-15,1 17 0 16,-15-17 1-16,-1 19-1 15,-11 1 0-15,-2 9-1 16,-2 6-1-16,-1 10 0 16,-2 5 0-16,5 10 0 15,5 3-1-15,6 8 0 16,7 1 1-16,10-2-1 15,9-6 1-15,13-9-1 16,12-14 0-16,10-13 1 16,9-17-1-16,7-16 0 15,1-14-1-15,-3-11 1 0,-4-12-2 16,-7-2 2-16,-15 1-2 15,-15 1-1-15,-11 9 1 16,-14 6-1-16,-12 15 1 16,-11 10-2-16,1 18 0 15,-6 8-2-15,8 15-2 16,-1-7-11-16,21 19-19 15,4-10 0-15,21 5 0 16,11-13 1-16</inkml:trace>
  <inkml:trace contextRef="#ctx0" brushRef="#br1" timeOffset="127">17273 8310 107 0,'0'0'37'15,"-21"-12"2"-15,2 22-4 16,-13 0-31-16,-1 12-1 15,-1 2-1-15,-3 7 1 16,2 4-1-16,6-1-1 16,7 1 1-16,13-5-1 15,13-6-1-15,14-8 1 16,13-7-1-16,11-5 0 15,6-3 0-15,3-2 0 16,0 1-1-16,-9 1 2 16,-12 7-1-16,-9 5 0 15,-17 9 0-15,-14 3-1 0,-11 4 2 16,-7 4-1-16,-1-1-1 15,-1-5-3-15,14-2-1 16,2-26-18-16,29 0-15 16,11-17 0-16,27-7-1 15,6-15-1-15</inkml:trace>
  <inkml:trace contextRef="#ctx0" brushRef="#br1" timeOffset="128">17911 8305 107 0,'-27'13'38'0,"-17"-2"1"15,5 16-2-15,-6-3-34 16,4 2 0-16,6 2 0 16,9-1-1-16,8-2-1 0,14-3 0 15,12-7-1-15,10-5 1 16,14-4-1-16,6-5 0 15,4-2 0-15,0-2 0 16,-1-2 0-16,-4 0 0 16,-8 7 1-16,-12 4-1 15,-11 6 0-15,-9 5 1 16,-11 7-1-16,-7 1 1 15,-6 7-1-15,-2-2 0 16,0 2 1-16,5-3-3 16,6 0-1-16,8-15-6 15,21 8-17-15,1-21-12 16,17-2 0-16,9-15-2 15,14-1 1-15</inkml:trace>
  <inkml:trace contextRef="#ctx0" brushRef="#br1" timeOffset="129">18290 8431 100 0,'-8'-18'38'15,"8"18"1"-15,-29 12 0 16,7 22-31-16,-7 3-5 16,1 8 0-16,2 5 0 15,3 8-1-15,5-4-1 16,8-8-3-16,14-3 0 15,4-21-7-15,21-2-26 16,-5-26-3-16,13-5-2 16,0-21-1-16</inkml:trace>
  <inkml:trace contextRef="#ctx0" brushRef="#br1" timeOffset="130">18336 7935 104 0,'-14'-21'38'16,"3"10"-4"-16,11 11-6 15,0 0-62-15,14-11-3 16,13 9 1-16,2-4-2 16</inkml:trace>
  <inkml:trace contextRef="#ctx0" brushRef="#br1" timeOffset="131">18635 7848 88 0,'0'0'35'16,"0"27"2"-16,-13-8 0 16,3 21-25-16,-6 2-7 15,3 15 0-15,-2 5 0 16,3 11-2-16,-4 3 1 15,8 6 0-15,-3-4-1 16,6-2-1-16,-2-9 0 16,7-6-1-16,-1-12 0 15,2-14-1-15,7-12 0 16,1-11 0-16,6-13 0 15,0-12-1-15,5-8 1 16,1-7 0-16,-2-9 0 16,2-7 0-16,2-3 0 15,-1 3 0-15,-3 3 0 0,0 8 0 16,-4 5 0-16,0 11 1 15,-1 14-1-15,-4 12 0 16,-1 12 0-16,-4 9 1 16,-2 6-1-16,-3 7 0 15,-3 3 0-15,-5 1 1 16,-6 0-2-16,-2-4 2 15,-6-3 0-15,-4-6 0 16,-3-7 0-16,-3-9-2 16,3-10 0-16,1-10-2 15,7-7-2-15,4-21-7 16,18 6-11-16,-1-27-16 15,23-2-2-15,10-19 0 16,21 0 1-16</inkml:trace>
  <inkml:trace contextRef="#ctx0" brushRef="#br1" timeOffset="132">19235 7920 114 0,'-16'19'42'0,"-10"2"-1"15,4 16 0-15,-8 2-38 16,7 12-1-16,-4 8 1 15,2 10-2-15,1 4 0 16,5 0-1-16,5-3-1 16,9-6 0-16,9-4-2 15,8-14-2-15,14-4-9 16,-4-31-11-16,22-3-15 15,-6-17-1-15,12-6 0 0,-5-17 1 16</inkml:trace>
  <inkml:trace contextRef="#ctx0" brushRef="#br1" timeOffset="133">19416 8397 110 0,'-13'18'39'16,"-8"-2"2"-16,5 10-2 16,-1 0-36-16,4 1-2 15,6-1 1-15,3 1-1 16,6-3 0-16,6-3 0 15,2-1 0-15,4-5 0 16,4-5 0-16,6-5 0 16,0-6-1-16,4-6 0 0,-3-9 1 15,8-7-1 1,-2-5 0-16,1-4-1 0,0-2 2 15,-3 3-2-15,-4 3 1 16,-3 11 0-16,-3 11 0 16,-9 17 0-16,-8 17 0 15,-7 19 1-15,-10 17 2 16,-7 13-2-16,-7 12 1 15,-5 7 0-15,-10 1 0 16,-2-1 0-16,-5-8-2 16,-1-9 0-16,1-17 0 15,3-17 0-15,4-14-5 16,-1-26-7-16,25-4-8 15,-11-40-9-15,24-9-14 0,2-24 0 16,20-17-3 0,9-23 4-16</inkml:trace>
  <inkml:trace contextRef="#ctx0" brushRef="#br1" timeOffset="134">2795 10238 92 0,'-14'-20'36'0,"0"11"3"16,-16-5-3-16,-1 14-28 16,-18 0-2-16,2 15-1 15,-11 6-2-15,1 11-2 16,-2 11 0-16,4 5 0 15,9 5-2-15,9 6 2 16,15-5-1-16,12-3 1 16,14-13-1-16,20-9 2 15,15-20-1-15,15-15 0 16,12-18 0-16,5-17-2 15,6-19 3-15,1-15-1 16,-3-13 1-16,-7-4-1 16,-13-3 1-16,-9 2-1 15,-13 7 1-15,-9 13 0 16,-11 13-1-16,-8 16 0 0,-9 20 0 15,-6 22-1-15,-5 27 1 16,-5 21 0-16,0 21-1 16,1 16 0-16,-1 10-1 15,9 9 0-15,7 3-3 16,7-9 1-16,10-6-3 15,10-20-3-15,21-6-12 16,-2-34-15-16,23-8-3 16,-7-31 2-16,10-7-3 15</inkml:trace>
  <inkml:trace contextRef="#ctx0" brushRef="#br1" timeOffset="135">3455 10167 98 0,'-15'4'40'15,"-8"8"-3"-15,2 22 0 16,-6 12-25-16,7 8-9 15,1 5-2-15,9 3-1 16,4-1-1-16,5-6-2 16,10-9-2-16,4-15-1 15,15-3-16-15,-8-31-14 16,14-7-1-16,-7-25-1 15,6-5 4-15</inkml:trace>
  <inkml:trace contextRef="#ctx0" brushRef="#br1" timeOffset="136">3505 9951 104 0,'-29'-41'36'15,"8"23"1"-15,2 4-2 16,8 22-31-16,10 13-21 16,8-12-17-16,21 14-2 15,10-9-1-15,21 8 0 16</inkml:trace>
  <inkml:trace contextRef="#ctx0" brushRef="#br1" timeOffset="137">4183 10227 117 0,'-35'15'40'0,"-13"-9"1"16,7 12-2-16,-13 1-37 0,6 5 1 15,0 7-1-15,5 7 0 16,8 4-2-16,8 3 1 15,12 0-2-15,9-6 2 16,18-6 0-16,10-10-1 16,14-12 0-16,9-12 0 15,3-11 0-15,6-10 0 16,-5-10 0-16,2-6 0 15,-9-5 1-15,-8-3-1 16,-5 5 1-16,-10 4 0 16,-5 7 0-16,-4 7-1 15,-10 23 1-15,0 0-2 16,8 19-1-16,-12 10 0 0,4 11-2 15,0 2 0-15,8 9-4 16,2-11-6-16,17 6-13 16,-1-26-11-16,18-3 0 15,2-21-1-15,16-6 1 16</inkml:trace>
  <inkml:trace contextRef="#ctx0" brushRef="#br1" timeOffset="138">4853 10247 115 0,'-16'0'41'0,"-19"-2"0"15,5 17-1-15,-17 6-36 16,7 3-1-16,1 2-2 16,4 4 0-16,6 3 0 0,10 0-1 15,6-1 0-15,11-4 1 16,11-6-2-16,9-9 1 15,9-7 0-15,5-8 0 16,7-12 0-16,1-6 0 16,0-8 1-16,-3-5-2 15,-6-4 2-15,-3-1-1 16,-5 5 1-16,-7 4-1 15,-3 6 1-15,-13 23-1 16,13-3-2-16,-15 25 2 16,4 20-2-16,-5 22 2 15,1 14-1-15,-3 12 1 16,-2 11-2-16,-2 3 2 15,-1-2-1-15,-3-10-1 0,-6-10 2 16,-5-12-1-16,-5-16 0 16,-6-12 0-16,-3-18 1 15,-5-16-2-15,2-12 0 16,-2-16-2-16,9-9-2 15,-3-23-9-15,24 0-10 16,-8-24-12-16,23-2-2 16,1-13-1-16,17 7 1 15</inkml:trace>
  <inkml:trace contextRef="#ctx0" brushRef="#br1" timeOffset="139">5376 10370 96 0,'0'0'37'16,"-1"-22"3"-16,1 22-2 15,0 0-32-15,0 0-2 16,4 12-1-16,-3 7 1 16,-5 8-3-16,-1 9 2 0,-2 5-2 15,-4 7 0-15,-1 0-1 16,-3-1 1-16,1-4 0 15,4-6 0-15,-1-8-1 16,7-11 0-16,4-18 0 16,0 0 0-16,12-14 0 15,3-12 1-15,-1-10-1 16,4-6 0-16,-1-6 1 15,4-3-1-15,-1-3 1 16,-1 1 0-16,0 7 0 16,-1 3-1-16,1 8 1 15,3 5-2-15,5 8 1 16,-1 7-2-16,8 9-2 15,-2 1-3-15,16 18-10 0,-12-13-16 16,13 16-5-16,-6-7-1 16,9 12-2-16</inkml:trace>
  <inkml:trace contextRef="#ctx0" brushRef="#br1" timeOffset="140">6173 10255 99 0,'-11'-1'37'0,"4"11"3"15,-16-6-2-15,0 11-30 16,-7 0-3-16,1 8-1 0,-8 3-2 15,0 10 2-15,-1 4-3 16,1 5 1-16,5 0-2 16,8-1 1-16,7-4 0 15,12-6-1-15,10-9 0 16,10-13 0-16,14-12 0 15,9-13-1-15,6-12 1 16,2-6-1-16,3-7 1 16,-3-6 0-16,-6-2 0 15,-9 1-1-15,-9 4 2 16,-8 8 0-16,-12 7 0 15,-8 11 0-15,-4 10 0 0,-6 10-1 16,-2 13-1 0,-4 7 2-16,8 10-3 0,4 0 1 15,10 8-3-15,7-8-2 16,16 2-5-16,-1-22-9 15,26 9-13-15,-8-26-4 16,13 0-1-16,-7-18-1 16</inkml:trace>
  <inkml:trace contextRef="#ctx0" brushRef="#br1" timeOffset="141">6525 10363 105 0,'0'0'37'16,"-26"20"2"-16,16 10-1 15,-7 1-35-15,3 8 1 16,0 6-3-16,3 1 1 0,2-2-1 15,6-3 1-15,2-9-2 16,6-10 1-16,-5-22 0 16,24 0-1-16,-8-21 1 15,5-10-1-15,-2-11 1 16,2-6-1-16,-2-5 3 15,-3-1-4-15,-6 1 3 16,1 8-1-16,-7 9 0 16,-2 11-1-16,-2 8 2 15,0 17-2-15,0 0-1 16,-9 25 3-16,6 1-4 15,4 4 3-15,4 0-2 16,1 1 2-16,6-8-2 16,4-5 2-16,6-12 0 0,5-9-1 15,6-10 2-15,0-7-3 16,2-7 3-16,1-4-4 15,-4-3 4-15,1 3-2 16,-7 5 1-16,-4 5-1 16,-8 11 1-16,-14 10 1 15,12 12-3-15,-14 11 3 16,-8 10-3-16,0 8 1 15,-2 7-3-15,0-1 0 16,12 5-4-16,-3-14-5 16,26 4-8-16,-3-28-7 15,30 5-10-15,-3-26-3 16,19-5 0-16,-1-15 2 15</inkml:trace>
  <inkml:trace contextRef="#ctx0" brushRef="#br1" timeOffset="142">7456 10246 122 0,'-47'14'40'16,"9"13"2"-16,-6-9-4 16,10 6-37-16,11-1 0 15,9-1-1-15,14-5-1 16,13-3 2-16,11-5-2 15,7-5 1-15,4-1 0 16,1 3 1-16,-2 1-1 16,-8 4 1-16,-10 5 0 15,-10 6 0-15,-9 6 0 0,-11 0 0 16,-2 5-1-16,-9-3-2 15,1 5-2-15,-7-16-10 16,20 12-9-16,-14-20-16 16,18 3-2-16,7-14-2 15,0 0 1-15</inkml:trace>
  <inkml:trace contextRef="#ctx0" brushRef="#br1" timeOffset="143">10170 10456 52 0,'0'0'28'15,"0"0"2"-15,32-14 0 16,5 11-29-16,11 0 2 15,23 6 4-15,9-5 0 16,20 8-1-16,14-8 2 16,27 0-3-16,18-4 0 15,28-4-1-15,20-5-1 16,21 0-3-16,18-2 3 15,20 0-3-15,15-2 2 16,15 2 0-16,10-1 1 16,15 4 0-16,7-5 0 15,14 3 2-15,7-5-2 16,8 1 1-16,8-6-1 15,6 3 0-15,1-1-1 16,0 0 0-16,-2 3 0 0,-6 3-1 16,-12 3 0-16,-14 4-1 15,-16 3 1-15,-18 2-1 16,-25 2 0-16,-25 1 0 15,-31 1-1-15,-25-3 0 16,-30 8-3-16,-32-12-9 16,-24 11-22-16,-44-7-3 15,-28 6 0-15,-40-1-1 16</inkml:trace>
  <inkml:trace contextRef="#ctx0" brushRef="#br1" timeOffset="144">11637 10683 80 0,'0'0'35'0,"34"-12"-1"16,22 5 1-16,24-4-35 0,20-1 1 15,22-2 1-15,20 4 0 16,24-2 0-16,18 0 1 15,20-2 0-15,22-1-1 16,15 1 1-16,22 3 0 16,13-2 0-16,16 4-1 15,11 1 0-15,7 3 0 16,11 3 0-16,-2 4-1 15,1-1 0-15,-1 4 1 16,-6-4-1-16,0 2 1 16,-8-5-1-16,-2-3 1 15,-15-4-1-15,-3-5 1 16,-14-3-1-16,-10-5-1 0,-20 0-2 15,-22-4-4-15,-20 11-10 16,-37-14-23-16,-25 13 3 16,-34-6-5-16,-31 9 3 15</inkml:trace>
  <inkml:trace contextRef="#ctx0" brushRef="#br1" timeOffset="145">18861 9628 103 0,'-16'-3'38'0,"16"3"-1"15,0 0 0-15,29 5-36 16,17 0 0-16,21 4 1 16,12 3 0-16,14 8-1 15,11 4 1-15,4 10-1 16,-4 11 0-16,-10 9 1 15,-17 8-1-15,-25 13 0 16,-27 6-1-16,-26 5 1 16,-27 3-1-16,-22 0 1 15,-13-4-2-15,-4-9 2 16,1-9-4-16,12-16-2 15,22-6-21-15,14-29-11 16,32-10-2-16,19-27-1 0,33-7 0 16</inkml:trace>
  <inkml:trace contextRef="#ctx0" brushRef="#br1" timeOffset="146">20541 9558 83 0,'-10'11'38'15,"3"12"0"-15,3 24 1 16,-10 9-21-16,3 17-14 0,-1 9-3 16,-3 9 2-16,-3 4-4 15,2-2 2-15,-1-4-4 16,3-12 1-16,10-6-7 15,-3-28-21-15,21-10-9 16,1-27 4-16,14-11-4 16</inkml:trace>
  <inkml:trace contextRef="#ctx0" brushRef="#br1" timeOffset="147">20572 9735 109 0,'0'0'38'0,"-11"-11"1"0,23 15-2 15,7-1-33-15,14-6-3 16,15-2-2-16,7-5-3 16,11 8-8-16,-6-11-22 15,9 8-4-15,-15-3 1 16,-7 11-2-16</inkml:trace>
  <inkml:trace contextRef="#ctx0" brushRef="#br1" timeOffset="148">20585 10100 110 0,'-40'28'38'0,"22"-1"1"16,18-27-2-16,11 11-33 0,22-17-4 15,14-9-2-15,15 3-2 16,0-16-8-16,9 15-23 15,-10-9-3-15,-6 13 1 16,-21 0-2-16</inkml:trace>
  <inkml:trace contextRef="#ctx0" brushRef="#br1" timeOffset="149">20547 10381 104 0,'-34'30'38'0,"6"-17"1"15,28 0-3-15,12-15-32 16,26-10-2-16,21-6-1 15,14-12-7-15,23 4-13 16,-3-14-19-16,10 3 3 0,-8-5-3 16,-1 6 2-16</inkml:trace>
  <inkml:trace contextRef="#ctx0" brushRef="#br1" timeOffset="150">21427 10046 93 0,'-29'11'35'0,"6"14"1"15,-11 3 0-15,6 9-23 16,-8 8-12-16,-1 6 0 15,-3 6-1-15,-2-1 0 16,6 2-2-16,4-9 0 16,5-6-3-16,3-17-2 15,16 0-10-15,-3-26-17 16,11 0-1-16,15-31-1 0,4 0 2 15,-8-9 25-15,10-4 9 16,1 0 3-16,-9-9 14 16,8 16 19-16,-13 0 3 15,5 18-2-15,-13 0 4 16,10 19-28-16,-10 0-6 15,1 19 0-15,5-1-5 16,6 4-2-16,11 0-6 16,5-5-1-16,19 3-4 15,2-19-8-15,22 7-20 16,-1-15 0-16,16 5 1 15,-4-12 1-15</inkml:trace>
  <inkml:trace contextRef="#ctx0" brushRef="#br1" timeOffset="151">22012 10178 79 0,'-32'-22'38'0,"-2"24"2"15,-16-2-1-15,4 22-12 16,-12-7-18-16,8 10-3 16,-1 3-3-16,9 4 0 15,9 4-3-15,14-3 0 16,12 2-3-16,16-12-2 15,25 8-17-15,1-23-15 16,25 3-3-16,-3-18 1 16,13 1-2-16</inkml:trace>
  <inkml:trace contextRef="#ctx0" brushRef="#br1" timeOffset="152">22072 10316 112 0,'-17'22'41'0,"5"-13"-4"15,17 6 1-15,6-10-37 16,14-3 0-16,7-5 1 16,6-4-1-16,0-7 1 15,2 0-3-15,-5-9 3 16,-4-1-1-16,-10-2 1 15,-10 2-1-15,-7-2 0 16,-7 4 0-16,-7 3 0 16,-7 8 2-16,-10 10-2 15,-2 11-1-15,-3 8 1 0,-1 10-1 16,2 8-1-16,5 3 2 15,6 4-2-15,8-3 0 16,17-2-2-16,11-15-1 16,17-2-6-16,4-26-16 15,23 2-13-15,-1-24-1 16,19-3 2-16,-6-18-2 15</inkml:trace>
  <inkml:trace contextRef="#ctx0" brushRef="#br1" timeOffset="153">22887 9641 120 0,'-35'25'39'0,"13"22"2"0,-18 12-2 16,0 13-35-16,1 8-2 15,6 5-1-15,5 0-2 16,5-9 0-16,14-7-5 15,3-20-4-15,22-1-24 16,-3-31-4-16,19-7-1 16,-4-26-3-16</inkml:trace>
  <inkml:trace contextRef="#ctx0" brushRef="#br1" timeOffset="154">23069 9692 118 0,'0'0'39'0,"0"0"1"16,-12 44 0-16,-19 15-35 0,0 11-2 15,-2 10-3-15,2 3 0 16,4 1-6-16,-1-9 0 16,20 4-18-16,-7-25-13 15,19-6-4-15,-1-19 1 16,13-10-1-16</inkml:trace>
  <inkml:trace contextRef="#ctx0" brushRef="#br1" timeOffset="155">23058 10245 114 0,'-6'11'38'0,"13"5"0"15,-7-16-2-15,25 1-34 0,6-8 0 16,0-3 1-16,6-6-3 15,1-4 1-15,-2-2 0 16,-6-1 1-16,-8-1-2 16,-8 2 3-16,-14 5-2 15,-7 5 0-15,-13 7 1 16,-4 6-1-16,-8 7 1 15,-2 9-1-15,0 7 1 16,5 5-1-16,5 2-1 16,8 2 1-16,10-3-2 15,12-4 2-15,12-6-2 16,14-11 1-16,7-6 0 15,9-6-2-15,4-10 3 16,0-1-1-16,0-6 1 0,-6-1-1 16,-6-2 1-16,-7 1-1 15,-7 2 0-15,-11 5 3 16,-15 15-3-16,7-13 0 15,-7 13 0-15,-26 16 0 16,9 2 0-16,-3 3 0 16,1 4 0-16,2-1 0 15,6-2 0-15,6-3 0 16,5-19 0-16,19 8-2 15,0-18 2-15,8-7 0 16,2-6 2-16,5-3-2 16,-4-6 0-16,-1 5 0 15,-5 0 0-15,-5 8 0 0,-8 10 0 16,-11 9 0-16,0 0 0 15,-7 23 0-15,-3 1 0 16,-1 1 0-16,2 6-4 16,4-4-1-16,11 4-7 15,-2-18-9-15,25 9-4 16,-9-27-8-16,27 9-8 15,-5-16 0-15,14 0 3 16</inkml:trace>
  <inkml:trace contextRef="#ctx0" brushRef="#br1" timeOffset="156">24174 10107 89 0,'0'0'38'16,"0"-17"-1"-16,0 17 2 15,-32-8-29-15,8 14-4 16,-13 2 0-16,-2 13-2 15,-6 4-1-15,1 7 0 16,1 3-1-16,10 4-1 16,8-1 0-16,13-2-1 15,14-3-3-15,12-12-3 16,23 7-15-16,-1-24-16 0,21 3-3 15,-3-15 1-15,13 0-2 16</inkml:trace>
  <inkml:trace contextRef="#ctx0" brushRef="#br1" timeOffset="157">24297 10218 102 0,'-17'20'40'0,"-3"-8"-1"15,16 9-1-15,5-8-34 16,16-3 0-16,9-5-2 15,11-5 0-15,7-5 0 16,4-5-2-16,-1-6 1 16,-2-3 0-16,-7-4 1 15,-9-1-1-15,-13-3 0 0,-8 2 1 16,-13 1-1-16,-9 4 1 15,-10 8-1-15,-7 6 0 16,-8 10 0-16,-4 12 0 16,0 9 0-16,4 9 0 15,5 6-2-15,11 3 2 16,14 0-3-16,14-4 0 15,22-3-4-15,7-21-13 16,32 10-11-16,-8-19-11 16,19 2 1-16,-6-15-2 15,5 6 0-15</inkml:trace>
  <inkml:trace contextRef="#ctx0" brushRef="#br1" timeOffset="158">24948 10480 117 0,'-19'9'40'16,"6"-3"-9"-16,13-6-27 15,-23-8-43-15,23 8-2 16,8-23-2-16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47:23.9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1813 1019 67 0,'0'0'35'0,"0"0"-1"16,0 0 1-16,0 0-29 15,0 0 1-15,0 0-1 16,0 0 0-16,0 0 1 15,0 0-2-15,22 67 0 16,-13 0-2-16,11 6 2 0,2-3-3 16,9-5 1-16,-7-41-2 15,-24-24 1-15,50 14-1 16,-50-14-1-16,71-34 1 15,-71 34-2-15,76-54 0 16,-76 54-3-16,83-62 1 16,-83 62-5-16,69-80-2 15,-69 80-12-15,58-77-16 16,-58 77 0-16,39-66-1 15,-39 66 4-15</inkml:trace>
  <inkml:trace contextRef="#ctx0" brushRef="#br0" timeOffset="225.9774">2231 1290 87 0,'-14'45'34'15,"-5"-18"1"-15,15 17 0 16,-2 4-31-16,-1 11-1 15,-3 4-1-15,0 10-2 16,0 0 2-16,4-5-2 16,3-6-4-16,-1-18-9 15,17-10-22-15,3-21 0 16,15-18-2-16,3-20 2 15</inkml:trace>
  <inkml:trace contextRef="#ctx0" brushRef="#br0" timeOffset="602.9397">2708 1372 100 0,'-14'0'37'15,"4"18"0"-15,-3 10-1 16,-2 7-34-16,2 6-2 15,5 6 2-15,-2 6-2 16,2 3 1-16,-2-5 0 16,7-2 0-16,-2-9 1 15,5-8-2-15,2-9 2 16,2-8-1-16,-4-15 1 0,14-14 1 15,-5-7-2-15,0-5 2 16,-1-10-2-16,-1-2 3 16,2-7-3-16,-1-4 2 15,2-3-1-15,3 3-1 16,-13 49 0-16,21-47-1 15,-21 47 0-15,32-50-3 16,-32 50-2-16,52-46-8 16,-52 46-18-16,77-48-7 15,-26 29-2-15,2 2-1 16</inkml:trace>
  <inkml:trace contextRef="#ctx0" brushRef="#br0" timeOffset="969.903">3952 1363 94 0,'0'0'38'16,"7"-46"1"-16,-7 46-1 15,0 0-32-15,11-59-1 16,-11 59-3-16,0 0-2 16,-9 23 1-16,2 23-2 0,-6 25 0 15,-8 16 0-15,3 12-2 16,0 5-3-16,3-8-7 15,24-25-25-15,4-22 1 16,18-15 0-16,6-22-2 16</inkml:trace>
  <inkml:trace contextRef="#ctx0" brushRef="#br0" timeOffset="1329.867">4506 1286 103 0,'0'0'38'15,"0"0"1"-15,-9-39 0 16,-13 62-35-16,-12 20-2 16,3 32 1-16,-3 21-3 15,14 9 0-15,11-3 1 16,18-8 0-16,16-28-1 15,13-21 0-15,15-24 1 16,13-27 1-16,8-21 0 16,6-26 2-16,-2-16-2 15,-10-13 0-15,-68 82 0 16,56-93-1-16,-43 40-1 15,-3-2-3-15,-10 5 2 16,-3-1-2-16,3 51 0 16,-37-82 0-16,37 82-1 0,-54-47-6 15,54 47-18-15,-61-14-7 16,-1 29-4-16,-4 18-1 15,20 24 0-15</inkml:trace>
  <inkml:trace contextRef="#ctx0" brushRef="#br0" timeOffset="2335.7663">6360 1255 62 0,'19'-57'34'16,"-19"57"0"-16,0 0 0 16,0 0-18-16,0 0-3 15,0 0-3-15,8-60-3 16,-8 60-2-16,0 0-1 15,0 0-3-15,-1 35 1 16,11 25-3-16,0 18 1 16,-20-5-1-16,8 24 1 15,-1 4-2-15,-2 5 1 16,1-10-2-16,-1-25-3 0,8-12-4 15,-7-26-23-15,15-16-2 16,-11-17 0-16,19-34-2 16</inkml:trace>
  <inkml:trace contextRef="#ctx0" brushRef="#br0" timeOffset="2556.7443">6255 1346 92 0,'0'0'37'0,"-56"-74"2"16,56 74-1-16,-49-65-13 15,49 65-21-15,-22-73-2 16,22 73-1-16,17-62 0 16,-17 62-2-16,64-42 0 15,-13 29-3-15,9 3-3 0,6 3-21 16,10 2-10-16,3 3-1 15,7 3-1-15,-5 4 3 16</inkml:trace>
  <inkml:trace contextRef="#ctx0" brushRef="#br0" timeOffset="3004.6995">7218 1443 103 0,'-15'-17'38'0,"2"7"0"15,-17-1-1-15,3 13-30 0,-15-1-2 16,-2 13-1-16,-5 11-1 16,-2 13 0-16,-1 3-1 15,4 9 0-15,4 6-1 16,10-2 0-16,14-3 0 15,10-5-2-15,14-12 2 16,14-8-2-16,12-9 1 16,12-16 1-16,13-15-1 15,5-12 1-15,4-11 0 16,-1-12 0-16,-4-4 0 15,-3-3 0-15,-14 1 1 16,-9 3-2-16,-12 9 1 16,-9 6 1-16,-11 13-2 15,-7 12 0-15,-7 18 0 0,-3 11 0 16,-1 12 0-16,-1 8-2 15,4 6 1-15,5 5-1 16,9 1-1-16,7-7-1 16,16-8-4-16,5-22-9 15,26-6-20-15,-4-16-2 16,17-11 1-16,-4-19-2 15</inkml:trace>
  <inkml:trace contextRef="#ctx0" brushRef="#br0" timeOffset="3478.6521">7808 1150 111 0,'0'0'40'0,"0"0"2"0,-23-66-3 16,0 66-34-1,-10 30-2-15,2 39 0 0,-1 33-2 16,-9 1 2-16,16 12-2 15,16 0 0-15,4-18-1 16,19-20-1-16,0-14 2 16,2-11-2-16,1-15 1 15,1-14 0-15,-2-17 0 16,1-15 0-16,-2-15 0 15,4-16 0-15,-4-7 0 16,1-16 1-16,1-11 0 16,5-8 0-16,-22 82-1 15,26-80 1-15,-26 80 0 16,22-72-1-16,-22 72 0 15,31-53 0-15,0 10 0 0,7 21 0 16,-5 15-1-16,13 23 1 16,-17 13-1-16,8 14 1 15,-10 4-2-15,-12-4 2 16,-9-2-1-16,-9 1 0 15,-12-5 1-15,-8-4-1 16,-6-5 0-16,-10-5-1 16,2-7-2-16,0-11-3 15,18-8-12-15,-8-21-16 16,27-8-4-16,3-19 0 15,-3 51-2-15</inkml:trace>
  <inkml:trace contextRef="#ctx0" brushRef="#br0" timeOffset="3695.6304">8230 1080 106 0,'36'-64'41'0,"-36"64"0"16,0 0 0-16,42-1-38 15,-42 71 0-15,-18 37-1 16,-6 26 0-16,-10-25 0 15,11 17-4-15,7-9 1 16,14-18-5-16,15-28-4 16,-3-29-20-16,24-7-9 15,-4-21-1-15,13-13-1 16,-5-18 2-16</inkml:trace>
  <inkml:trace contextRef="#ctx0" brushRef="#br0" timeOffset="4040.5959">8529 1566 116 0,'-12'28'39'16,"0"-2"1"-16,19 9-5 16,5-18-32-16,15-5 0 15,8-7-1-15,10-7 0 16,2-8 0-16,7-6-1 15,-1-6 0-15,-7-7 0 16,-6-5 0-16,-9 0-1 16,-15-4 1-16,-11 2-1 15,-14 6 1-15,-11 6 0 16,-13 16 0-16,-5 12 0 15,-8 15 0-15,-3 12 0 0,-1 9 1 16,2 13-2-16,8 7-2 16,8-1 0-16,16-1-2 15,13-8-4-15,28-2-8 16,-2-21-12-16,35 8-13 15,3-19 0-15,24 1-1 16,4-12 3-16</inkml:trace>
  <inkml:trace contextRef="#ctx0" brushRef="#br0" timeOffset="4526.5472">10204 1531 104 0,'-25'-13'38'0,"4"13"1"16,-14 4-3-16,4 13-32 15,-4 5-1-15,5 9 0 16,-1 8-1-16,7 6 0 15,7-2 0-15,9 2 0 0,13-5 0 16,14-7-2-16,13-9 2 16,10-9-2-16,10-13 1 15,4-14 0-15,2-11-1 16,-2-8 1-16,-8-9-1 15,-7-3 1-15,-11-4-1 16,-15-1 1-16,-14 2-1 16,-10 4-1-16,-11 8-1 15,-4 7 1-15,-5 10-2 16,-1 8-1-16,5 11-2 15,2 0-7-15,28 11-21 16,-5-1-5-16,27 5 0 16,4-7-1-16</inkml:trace>
  <inkml:trace contextRef="#ctx0" brushRef="#br0" timeOffset="4784.5215">11257 1208 103 0,'38'-88'40'0,"-38"88"0"16,8-74 1-16,-8 74-38 16,0 0 0-16,-33-64 1 15,33 64-1-15,-48 21-1 16,-33 29-1-16,1 31 1 15,8 20-3-15,12 14 0 16,13 10-2-16,18 3-4 0,24-11-14 16,9-45-16-16,20-9-3 15,-9-21 0-15,9-10-1 16</inkml:trace>
  <inkml:trace contextRef="#ctx0" brushRef="#br0" timeOffset="4957.5042">10754 1581 116 0,'-19'-18'42'0,"-1"1"-1"16,20 17 0-16,0 0-39 16,21-15-3-16,23 7-8 15,4-17-16-15,32 8-15 16,7-9 0-16,27 2-2 0,4-6-1 15</inkml:trace>
  <inkml:trace contextRef="#ctx0" brushRef="#br0" timeOffset="5325.4673">12194 1264 82 0,'0'0'40'0,"-28"-56"-1"15,28 56 1-15,-23-64-21 16,23 64-15-16,0 0-2 16,-25-24 1-16,12 49-1 15,6 38 0-15,-6 22-1 16,-5 1 0-16,-1 19-1 15,5 5-4-15,5-15 0 16,13-23-4-16,18-12-15 16,1-27-16-16,23-5 1 15,3-25-3-15,16-12 3 16</inkml:trace>
  <inkml:trace contextRef="#ctx0" brushRef="#br0" timeOffset="5979.402">12582 1474 109 0,'-26'19'40'15,"-14"7"1"-15,8 14-2 16,2 0-35-16,-2 5-2 16,9 2 0-16,11-4-2 15,7-2 2-15,12-7-3 16,13-7 1-16,14-8-1 15,10-11 0-15,6-8 0 16,5-12 0-16,-3-10 0 16,-3-7 0-16,-4-4 1 15,-12-5-2-15,-13-4 2 0,-11 1 0 16,-9-2 0-16,-9 5 1 15,-6 2-1-15,-4 6 1 16,0 8 0-16,0 3 0 16,4 6 0-16,15 13 1 15,0 0-1-15,0 0-1 16,20-2 1-16,6 5 0 15,9 3-1-15,6 4 1 16,4-1 0-16,1 4 0 16,-1 1 0-16,-3 3 0 15,-6 4 0-15,-10 3-1 16,-8 3 1-16,-8 3-1 15,-7 3 1-15,-8 2-1 16,-4-1-1-16,-5 0 2 0,2-4-2 16,1-5 1-16,5-5-1 15,5-10 1-15,1-10 0 16,21-14 0-16,1-9 1 15,3-4-1-15,7-10 2 16,-1-5-1-16,3-5 1 16,0-2-1-16,-2 4 1 15,-8 11-2-15,-2 5 0 16,-10 11 0-16,1 11 0 15,-13 7 0-15,1 24 0 16,-4 5-4-16,-3 4 0 16,11 3-1-16,-2-3-5 15,23 3-9-15,-13-16-11 0,35-1-11 16,-2-13 0-1,19-6 1-15,0-10 1 0</inkml:trace>
  <inkml:trace contextRef="#ctx0" brushRef="#br0" timeOffset="6287.3712">13968 1354 116 0,'-21'1'41'0,"-17"7"1"16,9 14-2-16,-4 0-37 15,7 2 0-15,6 6-2 16,13-2 0-16,8-2-1 15,15-4 0-15,14-1 0 16,10-6 0-16,7 0 0 16,-1-1 0-16,-2-4 0 15,-7 2 0-15,-11 4 0 0,-14 5 0 16,-14 4 0-16,-17 5-2 15,-11 2 2-15,-8-1-1 16,-4 2 0-16,-2-5-2 16,7-2-2-16,-4-14-10 15,30 5-9-15,-8-17-15 16,19 0-2-16,12-11-1 15,16 2 1-15</inkml:trace>
  <inkml:trace contextRef="#ctx0" brushRef="#br0" timeOffset="6827.3172">15671 1026 95 0,'41'-78'39'15,"-41"78"2"-15,22-73-2 16,-22 73-34-16,-8-54-1 16,8 54 0-16,0 0-2 15,-74-25 0-15,74 25 1 16,-81 32-2-16,53 5 1 15,-69 46-1-15,15 32 0 16,10 17-2-16,12 4 1 0,22-7-4 16,23-5-2-16,26-12-5 15,2-48-23-15,18-11-6 16,-10-21 0-16,9-9-1 15</inkml:trace>
  <inkml:trace contextRef="#ctx0" brushRef="#br0" timeOffset="7582.2417">15002 1515 112 0,'-11'1'40'15,"11"-1"1"-15,20 11-2 16,12-11-38-16,18-4 0 15,11-1 0-15,12-1 0 0,6-2 1 16,4-4-2-16,-1 2 1 16,-5 1-1-16,-10 2 1 15,-13 0-1-15,-11 4 0 16,-10-1 1-16,-15 5-1 15,-18-1 1-15,7 14-1 16,-17-2 0-16,-10 8 0 16,-7 5 1-16,-5 9-1 15,-2 3 0-15,2 4-1 16,2 2 1-16,9-2-1 15,9-1 1-15,12-8-1 16,15-7 0-16,13-11 0 16,9-11 0-16,11-10 2 15,4-12-2-15,6-10 2 0,1-4-2 16,-6-7 2-16,-9-5-2 15,-7-4 2-15,-13-2-1 16,-13 6 0-16,-12 7 1 16,-13 3-1-16,-9 7 0 15,-4 9 1-15,-3 10-1 16,-1 9 0-16,8 9 1 15,4 4-1-15,11 4 0 16,13 3 1-16,13 1-1 16,13-5 0-16,14 1 1 15,5 2-1-15,7 1 0 16,1 1 0-16,-3 1 0 15,-4 6-1-15,-12-1 1 0,-10 8-2 16,-12-3 2-16,-7 1-1 16,-10-3 1-16,-5-4-1 15,-3-3 1-15,-6-5 0 16,3-10 1-16,-1-8 0 15,12 0 1-15,-14-27 0 16,15 2 0-16,6-10 0 16,7-6-1-16,9-6 1 15,3 0-1-15,4-2-1 16,2 6-1-16,3 1-1 15,7 9-4-15,-9-5-9 16,20 14-8-16,-20 1-16 16,22 8-3-16,-5 2-1 15,15 7 2-15</inkml:trace>
  <inkml:trace contextRef="#ctx0" brushRef="#br0" timeOffset="7985.2014">17741 1034 68 0,'0'0'40'15,"0"0"-1"-15,-15-72 1 16,15 72-20-16,0 0-15 16,0 0-2-16,0 0 1 15,16-4-2-15,-5 63 0 16,-6 26-2-16,-8 21 1 15,-10-1-2-15,1 5 0 16,-2 0-3-16,0-16-3 16,18-29-18-16,-9-24-13 15,18-9-1-15,-7-20-1 16,8-6 2-16</inkml:trace>
  <inkml:trace contextRef="#ctx0" brushRef="#br0" timeOffset="8183.1816">17597 1441 105 0,'-13'-2'39'0,"3"1"2"16,10 1-3-16,30 5-35 16,6-13-2-16,13-6-2 15,-49 14-3-15,71-28-5 16,-71 28-17-16,97-40-10 15,-45 13-5-15,4-2 0 16,1-2 1-16</inkml:trace>
  <inkml:trace contextRef="#ctx0" brushRef="#br0" timeOffset="8570.1429">18473 792 102 0,'0'0'41'0,"0"0"2"15,0 0-6-15,0 0-34 16,-69 8 1-16,39 56-1 15,-24 42-1-15,11 21 1 16,-2 5-2-16,8-20 1 16,7-10-3-16,12-11 2 15,4-24-2-15,13-27 2 16,6-16-2-16,5-15 2 15,6-12-1-15,5-10 0 16,4-11 1-16,0-8 0 16,4-7 0-16,-2-5 0 0,-1 2 0 15,-4 6 0-15,-4 8-1 16,-5 9 1-16,-13 19-1 15,15 0 1-15,-15 21-2 16,0 8 0-16,0 6 0 16,1 5-1-16,5 0-2 15,2 0 0-15,8-5-4 16,2-17-8-16,26 1-10 15,-11-16-14-15,18-4 0 16,-4-11-2-16,8-6 3 16</inkml:trace>
  <inkml:trace contextRef="#ctx0" brushRef="#br0" timeOffset="8934.1065">18695 1463 111 0,'-16'23'40'15,"-1"-3"1"-15,18 10-9 16,6-16-30-16,14-4 0 15,11-7-1-15,12-8 0 16,9-8 1-16,8-2-1 16,-1-10 0-16,-1-3 0 15,-8-5 0-15,-9-4 0 16,-42 37 0-16,0 0 0 15,25-58 1-15,-25 58-1 16,0 0 1-16,-29-41 0 16,-24 26-1-16,-3 22 0 0,-15 4-1 15,5 19 1-15,-4 6-2 16,15 13 1-16,15 4-3 15,35-6 0-15,21-6-1 16,17-11-3-16,28-2-9 16,-1-18-11-16,31 5-14 15,1-14-1-15,17 2 0 16,1-8 1-16</inkml:trace>
  <inkml:trace contextRef="#ctx0" brushRef="#br0" timeOffset="9368.0631">20315 854 66 0,'0'0'40'16,"24"-68"-1"-16,-24 68 1 15,0 0-20-15,0 0-18 16,0 0 1-16,21 7-1 16,-23 75 2-16,-14 28-3 15,-1 24 0-15,-5-4-2 16,1-13 0-16,11-5-5 15,1-26-9-15,21-30-23 16,-7-22 0-16,9-12-1 16,-14-22 1-16</inkml:trace>
  <inkml:trace contextRef="#ctx0" brushRef="#br0" timeOffset="9571.0428">20216 1364 109 0,'-60'-60'42'0,"60"60"0"15,0 0-1-15,0 0-39 16,-37-54-1-16,37 54-1 16,0 0-2-16,46-24-1 15,-46 24-3-15,72-5-9 16,-21 3-21-16,1 1-4 15,8 0 1-15,1-2-2 16</inkml:trace>
  <inkml:trace contextRef="#ctx0" brushRef="#br0" timeOffset="9936.0062">20695 1338 101 0,'-34'23'39'15,"34"-6"1"-15,3-5-1 16,17-7-38-16,11-2 0 15,11-3 0-15,6-7 1 16,7-1 1-16,0-9-1 16,-55 17-1-16,56-21 2 15,-56 21-2-15,56-25 1 16,-56 25 0-16,0 0-1 15,55-48 0-15,-55 48 1 16,0 0-1-16,0 0 0 16,13-47 0-16,-13 47-1 15,-30 7 0-15,-15 10 0 0,-5 12 0 16,-11 12-1-16,10 11 0 15,8 6-3-15,19 2 1 16,32-20-3-16,10-13-6 16,38-8-16-16,-3-18-12 15,27-4 0-15,0-16 0 16,15-2 1-16</inkml:trace>
  <inkml:trace contextRef="#ctx0" brushRef="#br0" timeOffset="10244.9754">21634 1280 110 0,'-5'-10'39'0,"-13"-4"2"0,-16 8 0 16,-9 12-37-16,-9 5-3 16,1 12 0-16,13 0 0 15,11 3 0-15,30-11 0 16,15-3-1-16,15-1 0 15,8-2 0-15,5 1 0 16,3 1 1-16,-2 2-1 16,-4 3 0-16,-11 6 0 15,-15 3 0-15,-12 6-1 16,-11 7 1-16,-11 2-1 15,-7 1 0-15,-5-2-1 16,-4-8-2-16,10-2-4 16,-2-24-13-16,25-5-17 15,9-13-2-15,24-11 0 0,4-15-1 16</inkml:trace>
  <inkml:trace contextRef="#ctx0" brushRef="#br0" timeOffset="10469.9528">22140 1006 77 0,'43'-88'43'16,"-43"88"-1"-16,16-55 0 16,-16 55-12-16,0 0-28 15,-17 2 0-15,-13 66-1 16,-20 38-1-16,3 14 0 15,5-6-3-15,20-19-3 0,17-12-15 16,-2-23-12-16,19-18-9 16,-12-16 1-16,8-9 0 15</inkml:trace>
  <inkml:trace contextRef="#ctx0" brushRef="#br0" timeOffset="10673.9325">21866 1317 124 0,'-48'-67'42'0,"48"67"3"16,0 0-3-16,10-58-40 16,-10 58-2-16,59-27-4 15,-59 27 0-15,97-19-3 0,-36 17-6 16,15 3-17-16,1 3-11 15,11 1 0-15,41 10 1 16,49 7 1-16</inkml:trace>
  <inkml:trace contextRef="#ctx0" brushRef="#br0" timeOffset="10807.919">22972 1477 125 0,'-34'8'41'0,"15"0"0"16,-7-13-4-16,12-13-43 15,18 3-15-15,-17-7-17 16,14 6-5-16,-10 2 0 15,9 14-1-15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2:48:13.39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2110 3291 95 0,'-10'-9'36'0,"3"27"0"15,-7 8-1-15,4 19-31 16,-1 13 0-16,8 19 0 16,-3 9-1-16,4 20 0 0,-3 5-1 15,5 6 0-15,2-6-1 16,1-7-1-16,2-13-2 15,0-18-2-15,9-9-5 16,-11-30-26-16,15-12-3 16,-18-22 0-16,21-15 1 15</inkml:trace>
  <inkml:trace contextRef="#ctx0" brushRef="#br0" timeOffset="249.975">1603 4104 109 0,'-9'4'39'0,"4"-15"0"0,28 8-1 16,10-17-35-16,21-4 0 16,13-12-1-16,18-2 0 15,10-7 0-15,9-3-2 16,4 4 1-16,3-1-3 15,-1 8 0-15,-8 0-4 16,-2 21-23-16,-18-11-9 16,1 16-2-16,-16-5 0 15,-3 8 0-15</inkml:trace>
  <inkml:trace contextRef="#ctx0" brushRef="#br0" timeOffset="819.918">3299 3165 73 0,'3'-16'35'15,"-4"-6"0"-15,1 22 1 16,-2-26-28-16,2 26 0 15,0 0-2-15,0 0 0 16,10 31-1-16,-4 16 0 16,-4 18-1-16,3 21-2 15,-5 19 1-15,3 20-1 16,-5 11 1-16,1 8-2 0,-6-2 1 15,2-7-2-15,2-15 1 16,3-13-1-16,2-18-1 16,5-19-1-16,5-15-2 15,1-27-6-15,13-1-27 16,-11-30-3-16,13-4-1 15,-12-20 0-15</inkml:trace>
  <inkml:trace contextRef="#ctx0" brushRef="#br0" timeOffset="9040.0958">11263 3353 92 0,'13'-15'37'15,"-12"-1"-2"-15,-1 16 1 16,-5 16-34-16,0 6 0 15,-5 7 1-15,3 14-2 0,-4 5 2 16,-1 13-1-16,2 5 0 16,-1 6-1-16,2 4 1 15,1-4-2-15,4 0-1 16,3-9 0-16,7-4-5 15,0-17-4-15,15-2-27 16,-8-26 1-16,11-4 0 16,-8-21-2-16</inkml:trace>
  <inkml:trace contextRef="#ctx0" brushRef="#br0" timeOffset="9235.0764">11097 3804 87 0,'-57'-17'37'15,"15"11"0"-15,-4-4 0 0,20 13-28 16,7-5-3-16,19 2-2 15,23-9-1-15,19-3 0 16,22-6-3-16,18-10-2 16,20-2-1-16,7-14-8 15,21 9-25-15,-6-13-1 16,5 10-1-16,-14-4-2 15</inkml:trace>
  <inkml:trace contextRef="#ctx0" brushRef="#br0" timeOffset="9783.0216">12242 3306 103 0,'-37'14'38'0,"8"-20"0"15,29 6-1-15,19-28-37 16,18 2 1-16,18-2-1 15,13-5 1-15,11 1 0 16,2 3 0-16,-1 7 0 16,-9 11-1-16,-9 8 1 15,-14 13 0-15,-17 12-1 0,-15 12 1 16,-18 8 0-16,-11 8 1 15,-10 2-1-15,-4-1-1 16,2-2 1-16,-2-6-2 16,12-5 2-16,11-10-2 15,15-11 1-15,19-7-1 16,14-4 0-16,15 0 1 15,9 0 0-15,2 4 0 16,-4 3 0-16,-4 7 1 16,-20 11 0-16,-14 11 0 15,-23 11 0-15,-29 9 1 16,-24 10-1-16,-21 4 1 15,-16 5-2-15,-15 1 1 16,-4-4-1-16,1-10-2 0,7-8-2 16,8-25-9-16,31-5-24 15,1-32-4-15,30-7 2 16,8-31-3-16</inkml:trace>
  <inkml:trace contextRef="#ctx0" brushRef="#br0" timeOffset="10968.903">16081 3692 99 0,'-15'4'38'0,"15"-4"1"16,0 0-1-16,31 0-35 15,-3-8-1-15,15-1 0 16,9-4-1-16,7 2 1 16,8 1-1-16,4-1-2 15,4 4-1-15,-4 0-2 16,10 12-10-16,-15-9-23 15,10 8-1-15,-2-13 0 0,11 4-2 16</inkml:trace>
  <inkml:trace contextRef="#ctx0" brushRef="#br0" timeOffset="11439.8558">17984 3343 90 0,'-38'1'37'0,"15"4"0"15,4-18 0-15,19-1-36 16,20-9 0-16,21-1 0 16,16-7 0-16,14 0-1 15,9-2 1-15,7 7 0 16,0 9 0-16,-9 8 0 15,-13 21 0-15,-19 13 1 16,-25 22-1-16,-21 14 0 16,-24 12 1-16,-19 14 0 15,-18 9 0-15,-10 10 0 16,-7-1 1-16,1-4-1 15,7-11 1-15,12-7-1 0,17-11 0 16,20-14-1-16,26-14 0 16,23-17 0-16,25-16-1 15,17-12-2-15,16-7-2 16,3-22-20-16,20 7-15 15,-9-14 0-15,10 6-2 16,-13-9-2-16</inkml:trace>
  <inkml:trace contextRef="#ctx0" brushRef="#br0" timeOffset="11939.8058">20854 3793 98 0,'-12'-10'39'16,"26"7"0"-16,12-12-1 15,14 5-35-15,26-5-2 16,11 0 0-16,12 1 0 15,5-2-2-15,4 2-2 16,-8-9-11-16,5 16-24 16,-19-8 1-16,1 6-2 15,-13-5-1-15</inkml:trace>
  <inkml:trace contextRef="#ctx0" brushRef="#br0" timeOffset="12230.7768">22526 3057 108 0,'-13'-20'40'0,"13"20"0"15,-15-13-2-15,1 21-37 16,7 12 0-16,0 21 1 15,0 13 0-15,1 15-1 16,0 13 1-16,2 15 0 16,2 11-1-16,2 9 0 15,2-2-1-15,8-5 0 0,-1-8 0 16,4-6-3-16,2-3-11 15,-3-26-24-15,13-2-3 16,-14-28 0-16,12-7-1 16</inkml:trace>
  <inkml:trace contextRef="#ctx0" brushRef="#br1" timeOffset="18899.1098">1605 6189 93 0,'3'-22'36'15,"-3"22"-1"-15,0 0 0 16,-14 22-33-16,10 6-2 16,2 11 0-16,-2 14-1 15,0 15 1-15,-2 16 0 16,-1 13 1-16,-3 10 0 15,-2 5 1-15,-4 0-1 16,3-5 2-16,-3-12-1 16,3-15 1-16,1-18-2 15,3-20 1-15,3-29-1 16,6-13 1-16,0-44 0 15,6-7-1-15,-1-18 0 16,3-14 1-16,-1-11-1 16,3-8 0-16,0-1-1 0,-2 7 0 15,1 8 0-15,0 11-1 16,-3 14 1-16,2 16-1 15,1 18 1-15,5 18-1 16,4 19 1-16,3 16-1 16,9 21 1-16,8 15 1 15,7 18-1-15,7 16 1 16,7 13-1-16,3 3 2 15,3 1-2-15,1-4 0 16,1-15 0-16,-4-16 0 16,-1-17 0-16,-7-24 1 15,-2-26 0-15,-4-20 0 16,-12-25 1-16,-1-17 0 15,-14-16 1-15,-7-14-1 16,-9-14-1-16,-7-11-2 0,-6-5 1 16,-4 0-4-16,-2 8 2 15,-1 8-4-15,5 22-3 16,-6 6-18-16,19 38-10 15,-6 12-1-15,15 34 1 16,-1 12-1-16</inkml:trace>
  <inkml:trace contextRef="#ctx0" brushRef="#br1" timeOffset="19366.0632">3338 6934 99 0,'-43'19'35'16,"-8"0"2"-16,6 14-1 15,-12 3-30-15,15 8-1 16,3 6-1-16,9 4-1 16,7-4-1-16,11 0 0 15,10-11 0-15,15-8-1 16,10-17 0-16,12-16 0 15,10-19 0-15,5-10 0 16,3-12 1-16,-2-5-1 0,-7-5 1 16,-5 1-1-16,-11 2 1 15,-7 12-1-15,-12 8 0 16,-4 8-1-16,-5 22 0 15,0 0-1-15,-16 19 1 16,9 10-1-16,1 11-1 16,5 7 0-16,6 6-3 15,5-4-1-15,15 0-8 16,0-25-22-16,21-10-3 15,2-25 1-15,14-16-1 16</inkml:trace>
  <inkml:trace contextRef="#ctx0" brushRef="#br1" timeOffset="19567.0431">4221 6033 100 0,'-23'65'36'16,"-11"17"0"-16,9 22-2 15,-9 11-34-15,10-1 0 16,10 7-5-16,1-19-12 16,18-3-18-16,3-21 2 15,12-13-2-15,-2-26 1 16</inkml:trace>
  <inkml:trace contextRef="#ctx0" brushRef="#br1" timeOffset="19724.0274">4081 6632 118 0,'-4'-18'38'16,"24"18"1"-16,5-9-7 16,13-7-43-16,26 1-23 15,6-13-6-15,18 0 1 16,3-9-3-16</inkml:trace>
  <inkml:trace contextRef="#ctx0" brushRef="#br1" timeOffset="21046.8951">7156 6179 86 0,'-38'-26'36'16,"-4"15"0"-16,-14-1 1 15,-7 20-32-15,-11 11-1 16,-3 20-1-16,-7 15 0 15,-3 20-1-15,-7 17 0 16,4 14 2-16,2 6-2 16,8 6 1-16,14-5-1 15,14-6 1-15,22-10-3 16,23-12 2-16,30-16-3 15,27-18 0-15,24-19-2 16,17-20-1-16,23-10-5 16,5-24-14-16,17 2-15 15,-12-20 3-15,-2 5-3 16,-21-7 2-16</inkml:trace>
  <inkml:trace contextRef="#ctx0" brushRef="#br1" timeOffset="21411.8586">7336 6934 101 0,'-19'4'36'0,"15"10"1"16,-6-2-2-16,5 18-31 15,-3 3-1-15,2 12 0 16,0 0 0-16,4 8-2 15,-1-5 1-15,8-3 0 16,4-13 0-16,7-9-1 0,9-17 1 16,6-11-1-16,7-12 0 15,5-13 2-15,0-5-2 16,1-6 0-16,-2-3 1 15,-5 3-1-15,-5 5 0 16,-6 4-1-16,-8 8 1 16,-2 13-1-16,-16 11 0 15,0 0 0-15,7 30-1 16,-12 0-1-16,-2 10-1 15,-1 2-3-15,11 12-11 16,-8-15-20-16,22 0-3 16,1-22-1-16,17-4 1 15</inkml:trace>
  <inkml:trace contextRef="#ctx0" brushRef="#br1" timeOffset="22518.7479">6672 8943 54 0,'0'0'32'16,"4"-19"-2"-16,-4 9 1 16,0 10-25-16,3-19-1 15,-3 19 0-15,0-16-1 16,0 16 2-16,0-11-1 15,0 11-1-15,0 0-1 16,0 0 1-16,0-12-1 16,0 12 0-16,0 0-1 15,0 0-1-15,0 0 0 16,0 0-1-16,0 0 1 15,0 0-1-15,0 0 0 16,0 0 1-16,0 0-1 0,0 0 0 16,7-11 1-16,-7 11-1 15,0 0 0-15,0 0 1 16,0 0-1-16,0 0 1 15,6-11-1-15,-6 11 1 16,0 0 0-16,0 0-1 16,0 0 1-16,2-11 0 15,-2 11 0-15,0 0-1 16,0 0 1-16,0 0-1 15,0 0 1-15,5 25-1 16,-4 7 0-16,2 18 1 16,2 19-2-16,-3 20 2 15,-3 19 0-15,0 16 0 16,-4 6-1-16,-3 4 2 0,-3-4-1 15,-3-12-1-15,7-20-1 16,-2-28-4-16,17-23-28 16,-8-47-4-16,25-12 1 15,-1-44-2-15</inkml:trace>
  <inkml:trace contextRef="#ctx0" brushRef="#br1" timeOffset="22736.7261">6863 8647 90 0,'-15'-21'37'16,"15"21"2"-16,0 0-1 16,1-11-26-16,17 16-10 15,12-3-1-15,13-2-1 0,10-3-1 16,11-2-1-16,2-4-3 15,15 11-22-15,-13-13-11 16,7 12 1-16,-18-4-3 16,-8 14 3-16</inkml:trace>
  <inkml:trace contextRef="#ctx0" brushRef="#br1" timeOffset="22922.7075">6874 9249 104 0,'0'0'38'0,"21"6"2"16,11-25-4-16,13-5-36 0,19-2-2 16,6-16-16-16,13 18-19 15,-10-8 0-15,-1 15-1 16,-10-3-2-16</inkml:trace>
  <inkml:trace contextRef="#ctx0" brushRef="#br1" timeOffset="23307.6689">7344 9615 95 0,'-8'13'37'16,"18"-5"2"-16,13-20-3 0,24-6-34 15,11-10 0-15,17-5-1 16,6-8 0-16,-2-3-1 16,-4-7 1-16,-9 1-1 15,-17 5 0-15,-19 2 1 16,-24 5-1-16,-25 11 1 15,-25 8-1-15,-17 11 1 16,-14 15 0-16,-14 11 0 16,0 12 0-16,2 14 0 15,7 7 0-15,13 8 1 16,19 2-1-16,19 1 1 15,24-6-1-15,28-14 0 16,25-12-2-16,26-18-2 16,30-2-17-16,5-28-15 15,21-1-4-15,-1-13-1 0,5 3-1 16</inkml:trace>
  <inkml:trace contextRef="#ctx0" brushRef="#br1" timeOffset="24341.5656">6824 11745 65 0,'0'0'38'0,"-28"3"-2"16,10 17 2-16,-9-2-30 0,3 19-3 16,-3 8-1-16,5 16-1 15,-2 10-1-15,3 9-2 16,0 3 1-16,3 5-2 15,5-5 2-15,2-7-1 16,2-11 0-16,3-15 0 16,3-14 1-16,1-16-1 15,2-20 0-15,6-19 1 16,0-18 1-16,3-14-1 15,3-17 0-15,-1-10 1 16,6-8-1-16,0-6 0 16,-3 2 0-16,0 9 1 15,-5 12-1-15,0 13 1 16,-4 17-1-16,-5 21 2 0,0 18-2 15,-6 11-1-15,0 18 1 16,4 6-2-16,1 3 1 16,4 0-2-16,9-4 2 15,12-12-2-15,9-13 3 16,10-11-1-16,9-15 1 15,6-11-1-15,3-9 1 16,-1-5 0-16,-3 0 0 16,-11 3 0-16,-7 7-1 15,-12 10 2-15,-7 11-1 16,-11 18 1-16,-5 19-2 15,-8 12 0-15,-5 17 0 16,0 14 0-16,-5 12-1 16,1 9-2-16,3 4-1 0,3-4-2 15,9 5-8-15,-5-21-23 16,24-5-3-16,-1-21-1 15,16-6 1-15</inkml:trace>
  <inkml:trace contextRef="#ctx0" brushRef="#br1" timeOffset="24842.5154">7767 12370 87 0,'-28'4'38'16,"-10"0"0"-16,3 15 2 0,-7 1-36 15,4 11 0-15,3 4-1 16,4 6-2-16,10-1 1 16,5 2-1-16,9-5 1 15,9-5-2-15,9-9 1 16,11-11-2-16,6-12 2 15,9-13-1-15,3-14 0 16,5-9 2-16,-2-13-1 16,2-4 0-16,-8-3-1 15,-3 2 1-15,-8 3 0 16,-8 12 0-16,-9 10 0 15,-5 16-2-15,-4 13 1 16,-11 33 1-16,0 13-2 16,-1 17 0-16,3 19 1 15,-1 16-1-15,3 12 1 0,0 6 0 16,1-2 0-16,4-3-2 15,-2-12 2-15,-3-9 0 16,-7-15 1-16,-7-16-1 16,-4-17 0-16,-6-19-2 15,-6-14 0-15,-4-20-3 16,5-6-5-16,-7-34-9 15,25 5-16-15,-15-27-4 16,18 2-3-16,-1-9 1 16</inkml:trace>
  <inkml:trace contextRef="#ctx0" brushRef="#br1" timeOffset="25447.455">6433 14708 70 0,'-33'-4'40'16,"5"-11"-2"-16,20 4 1 15,13-8-37-15,22-1-1 16,13-5 1-16,18 1-1 15,11-3 0-15,10 5 0 16,6 3 0-16,-1 8 0 16,-3 9 0-16,-11 9 0 15,-12 12 0-15,-16 14 0 16,-18 15-1-16,-20 12-1 15,-21 10 0-15,-18 11 0 16,-16 11 1-16,-13 10 0 0,-7 1 0 16,-5 0 1-1,3-6-1-15,6-3 0 0,13-13 1 16,17-8 0-16,17-18 0 15,23-14-1-15,19-20 0 16,22-15-2-16,23-12 3 16,12-14-2-16,11-10 0 15,5-10 0-15,4-2-4 16,-12-14-8-16,7 19-13 15,-29-14-12-15,-12 13-2 16,-24-6 1-16</inkml:trace>
  <inkml:trace contextRef="#ctx0" brushRef="#br1" timeOffset="25650.4347">6467 15239 65 0,'-21'13'42'16,"10"-18"-1"-16,28 6 1 15,3-4-37-15,20-14-5 16,19-2 0-16,12-3-4 16,16 9-5-16,-10-9-29 15,22 15 0-15,-9-8-3 16,6 12 1-16</inkml:trace>
  <inkml:trace contextRef="#ctx0" brushRef="#br1" timeOffset="26048.3949">7627 15322 67 0,'-24'28'41'16,"12"10"-2"-16,-7-8 1 15,6 5-37-15,3-5-1 16,7 0-1-16,0-7 0 16,3-2-1-16,1-8 1 15,-1-13-1-15,0 0 1 16,19-15 0-16,-9-12 1 15,4-6 0-15,4-10 0 16,0-4 1-16,2-5-2 0,2 5 1 16,-1 3 0-16,-2 7-2 15,0 10 1-15,-1 12 0 16,1 13-1-16,-4 11 1 15,1 14-2-15,-1 10 1 16,0 7-1-16,-1 6-2 16,4 6-3-16,-9-10-9 15,15 13-9-15,-16-24-16 16,16-2-3-16,-5-23 1 15</inkml:trace>
  <inkml:trace contextRef="#ctx0" brushRef="#br1" timeOffset="26987.301">8115 6215 73 0,'0'-11'38'16,"0"11"-1"-16,13-14 0 16,-5-2-14-16,6 4-22 15,7 2 0-15,3 0 0 16,0 2 0-16,-4 4 0 15,-3 5 0-15,-7 10 0 16,-9 9 0-16,-7 10 1 16,-9 10 0-16,-8 5-1 15,-7 6 1-15,-1 4-1 16,0-2 0-16,5-5 2 15,10-7-3-15,11-8 2 16,14-11-2-16,16-13 1 0,18-10-3 16,9-14-2-16,15-5-4 15,0-18-26-15,17 4-3 16,-11-16-1-16,4 4-1 15</inkml:trace>
  <inkml:trace contextRef="#ctx0" brushRef="#br1" timeOffset="27163.2834">8828 6105 98 0,'-15'17'36'16,"6"17"0"-16,-5-5-1 16,8 14-31-16,1 1-2 15,4 1-1-15,2 6-3 16,-5-10-17-16,7 8-17 15,-8-9 2-15,3 0-4 0,-7-12 3 16</inkml:trace>
  <inkml:trace contextRef="#ctx0" brushRef="#br1" timeOffset="27346.2651">8692 6456 101 0,'0'0'38'16,"0"0"1"-16,8 12-1 15,5-5-33-15,13-13-12 16,20 4-26-16,-2-5-5 0,16 7 0 16,-3-1-1-16</inkml:trace>
  <inkml:trace contextRef="#ctx0" brushRef="#br1" timeOffset="27881.2116">8292 8880 92 0,'3'-10'36'16,"2"-7"-1"-16,14 10 2 15,9-8-36-15,3 0 2 16,2 2-2-16,2 7 1 16,-2 4-2-16,0 8 2 15,-10 8 1-15,-6 8-2 0,-13 9 2 16,-9 9-1-1,-12 6 1-15,-7 8-1 0,-4-2 1 16,0 4-2-16,2-10 1 16,10-4-1-16,7-8 0 15,18-16-1-15,19-13 0 16,11-13-2-16,17-11-3 15,2-16-9-15,16 2-22 16,-8-15-3-16,6 4 0 16,-16-11 0-16</inkml:trace>
  <inkml:trace contextRef="#ctx0" brushRef="#br1" timeOffset="28065.1932">9012 8765 85 0,'-16'22'37'0,"10"11"0"16,-6 1 1-16,10 5-28 15,-2 5-7-15,1 3-4 16,3 6-2-16,-8-8-29 16,13 6-5-16,-8-12 0 15,9 0-1-15</inkml:trace>
  <inkml:trace contextRef="#ctx0" brushRef="#br1" timeOffset="28219.1778">8955 9038 107 0,'0'0'39'0,"5"-25"1"16,15 18-4-16,10 2-43 16,7-7-27-16,20 7-4 15,-1-3-1-15,13 14-1 16</inkml:trace>
  <inkml:trace contextRef="#ctx0" brushRef="#br1" timeOffset="28790.1207">8275 11437 88 0,'0'0'38'16,"18"-15"1"-16,-2 14 0 16,-16 1-37-16,25-5 0 0,-6 5 0 15,-1 6-1-15,0 4 0 16,-7 6-1-16,-4 4 1 15,-7 7-1-15,-4 3 1 16,-9 2 0-16,-7 5 0 16,-4 3 2-16,-4-2-2 15,-1 3 2-15,4-10-2 16,5 1 2-16,6-8-3 15,12-5 0-15,13-9 1 16,16-9-1-16,14-8-2 16,11-8-2-16,11-2-1 15,2-15-4-15,18 6-17 16,-14-16-12-16,6 5-1 15,-13-9-3-15,-5 4 5 0</inkml:trace>
  <inkml:trace contextRef="#ctx0" brushRef="#br1" timeOffset="28970.1027">8950 11444 88 0,'-12'36'37'0,"6"11"1"15,-8-3-1-15,4 6-33 16,2 0-2-16,1-2-4 15,0-1-2-15,-4-17-25 16,7 3-8-16,-1-17-1 16,6-3-1-16</inkml:trace>
  <inkml:trace contextRef="#ctx0" brushRef="#br1" timeOffset="29121.0876">8844 11678 95 0,'-16'-15'38'15,"16"15"2"-15,0 0-2 16,30-13-36-16,5 10-6 15,5-11-32-15,24 7-2 16,1-6-1-16,10 9-2 16</inkml:trace>
  <inkml:trace contextRef="#ctx0" brushRef="#br1" timeOffset="29701.0296">8085 14202 67 0,'-14'7'40'15,"14"-7"-1"-15,19-10 0 16,2 5-35-16,7-9-3 15,6-1 1-15,2 1 0 16,0 3-2-16,-2 2 1 16,-4 4 0-16,-7 6 0 15,-8 6 0-15,-9 7-1 16,-10 6 2-16,-8 6-1 15,-6 8 0-15,-7 5 0 16,-2 5 1-16,-2 2-1 16,5 1 0-16,3-4-1 0,7-3 1 15,10-7 0-15,9-6-1 16,13-9 0-16,11-11-1 15,11-8-2-15,9-12-2 16,15 7-16-16,-8-26-18 16,15 1 0-16,-8-15-2 15,4 5 2-15</inkml:trace>
  <inkml:trace contextRef="#ctx0" brushRef="#br1" timeOffset="29855.0142">8882 14150 62 0,'-19'35'39'16,"4"12"-2"-16,-5 4 1 15,6 4-27-15,0 6-11 16,0-3-1-16,10 3-6 16,-12-15-28-16,19 0-2 15,-6-18-1-15,8-4 1 16</inkml:trace>
  <inkml:trace contextRef="#ctx0" brushRef="#br1" timeOffset="30017.9979">8717 14434 59 0,'-19'-24'40'15,"11"9"0"-15,1-9 0 16,21 7-19-16,6-9-19 16,11-13-7-16,30-3-33 0,2-18-1 15,26-8-2-15,5-22 1 16</inkml:trace>
  <inkml:trace contextRef="#ctx0" brushRef="#br1" timeOffset="30862.9134">11822 6462 92 0,'0'-18'36'0,"0"18"1"15,-1-15-1-15,1 15-31 16,-23 25-1-16,9 9 1 15,-7 11-2-15,2 16 0 16,-7 14-2-16,-1 13 2 16,1 6-1-16,-1 4-2 15,3-7 0-15,4-8-1 16,5-13 1-16,4-12-1 15,5-20 1-15,6-16-1 16,0-22 3-16,15-18 1 16,-1-18-1-16,2-14 1 0,1-16 0 15,3-10-1-15,2-15 0 16,1-10-1-16,-1-6 0 15,4-4-2-15,0 1 2 16,4 6-2-16,-1 11 2 16,1 12-2-16,2 14 3 15,-1 19-2-15,0 19 1 16,1 19 0-16,-3 21-1 15,0 17 1-15,-3 17-1 16,4 17 0-16,-2 14 1 16,0 15 1-16,-5 13-3 15,-3 10 3-15,-6 5-3 16,-6 5 0-16,-2-7-2 15,-6-8 1-15,-4-10-3 0,-4-20-4 16,7-8-7-16,-15-34-18 16,16-11-7-16,-12-25 4 15,12-1-3-15</inkml:trace>
  <inkml:trace contextRef="#ctx0" brushRef="#br1" timeOffset="31036.896">11934 7050 114 0,'-37'-27'37'0,"14"13"2"16,6-6-1-16,29 6-33 15,9-5-1-15,25-8-2 16,22-6-4-16,12-12-1 16,20-6-3-16,1-18-12 15,17 5-18-15,-7-9-5 0,7 4 4 16,-17-8-4-16</inkml:trace>
  <inkml:trace contextRef="#ctx0" brushRef="#br1" timeOffset="31208.8788">12966 6160 108 0,'-33'62'38'0,"-5"11"1"16,9 17 1-16,-5 15-37 16,15-5 0-16,8 4-3 15,8-5 0-15,10 4-10 16,1-18-23-16,21-5-6 15,2-21 0-15,12-8-1 0</inkml:trace>
  <inkml:trace contextRef="#ctx0" brushRef="#br1" timeOffset="31772.8224">13437 6055 86 0,'-38'16'36'0,"9"-12"1"16,29-4 0-16,0 0-25 15,29-3-11-15,18-7 1 16,14 1 0-16,4-4 1 15,1 6-1-15,-5-1 0 16,-5 8 0-16,-16 6-1 16,-12 5 1-16,-21 8 0 15,-16 3 0-15,-17 1-1 16,-6 5 1-16,-2-4-1 15,3-2 0-15,5-3 0 16,8-5 0-16,18-14-1 16,4 15 0-16,22-11 0 0,9-2-1 15,3 4 2-15,-2 2-1 16,0 4 0-16,-8 6 1 15,-9 5-1-15,-11 7 1 16,-16 3-1-16,-7 8 1 16,-10-2-1-16,-4 0 2 15,-3-4-3-15,3-5 0 16,10-5-4-16,3-23-13 15,26 3-18-15,3-24-4 16,21-1 0-16,4-17-2 16</inkml:trace>
  <inkml:trace contextRef="#ctx0" brushRef="#br1" timeOffset="31971.8025">14331 5981 110 0,'-26'30'39'16,"0"16"-1"-16,-7 1-2 15,5 8-34-15,5 7-2 16,2 1 1-16,2 5-3 16,5-10-4-16,13 5-29 15,-4-18-1-15,9-3-3 16,-6-18 2-16</inkml:trace>
  <inkml:trace contextRef="#ctx0" brushRef="#br1" timeOffset="32138.7858">14093 6312 120 0,'1'-10'41'16,"4"-6"-1"-16,18 10-2 16,14-4-40-16,13-15-13 15,30 13-14-15,1-15-10 16,23 3-2-16,5-7-1 15,15 4 0-15</inkml:trace>
  <inkml:trace contextRef="#ctx0" brushRef="#br1" timeOffset="33879.6116">17053 6290 81 0,'-13'-19'36'16,"-1"4"-1"-16,-6-4 1 16,2 7-31-16,-8-1-1 15,1 7 0-15,-7 3-1 16,-2 11 0-16,-13 7 0 15,-4 15 0-15,-7 11 0 16,-3 17-1-16,-1 15 1 16,4 13 1-16,7 14-2 0,14 8 1 15,17-1-2-15,20-2 1 16,20-9-1-16,26-16 1 15,23-21-2-15,18-24 1 16,16-34-1-16,11-28 1 16,5-29 1-16,4-21-1 15,-6-19 0-15,-17-16-2 16,-18-7 2-16,-24-2-2 15,-29 1 1-15,-29 8-2 16,-28 14 2-16,-29 16-3 16,-19 23 3-16,-22 16-1 15,-12 24 0-15,-8 23 0 16,11 19-2-16,6 10-1 15,31 18-12-15,9-11-19 0,45 7-5 16,20-15 1-16,41-4-2 16</inkml:trace>
  <inkml:trace contextRef="#ctx0" brushRef="#br1" timeOffset="34347.5649">17831 5921 104 0,'0'0'38'16,"10"-21"0"-16,14 9 0 15,7-8-39-15,15 1 3 16,6-5-3-16,9 6 1 16,-9 6-1-16,-4 7 3 15,-13 8-1-15,-14 14-1 16,-21 8 3-16,-21 15-2 15,-15 10 3-15,-11 8-1 0,-7 0 1 16,1 2-3-16,3-2 2 16,10-7-2-16,15-7-1 15,17-12 0-15,22-9-1 16,18-15-2-16,23-5-7 15,4-21-26-15,22 1-4 16,-1-17 1-16,12-2-3 16</inkml:trace>
  <inkml:trace contextRef="#ctx0" brushRef="#br1" timeOffset="34542.5453">18743 5901 117 0,'0'0'41'15,"0"0"-1"-15,29-10-1 16,15-6-40-16,5-6 0 16,14 11-15-16,-7-18-18 15,14 19-8-15,-16-2 2 16,-2 12-1-16</inkml:trace>
  <inkml:trace contextRef="#ctx0" brushRef="#br1" timeOffset="35196.48">17159 8609 106 0,'-36'-10'38'0,"1"16"2"16,-12 3-3-16,-1 18-33 16,-2 7-1-16,2 10-2 15,-1 4 2-15,11 3-2 16,8 2 1-16,14 0-1 15,16-3 1-15,16-4-2 16,19-6 0-16,15-4 1 16,12 0-1-16,8-2 1 15,1 3-1-15,-7-1 0 16,-8 8 0-16,-15 3 0 0,-21 4 0 15,-16 8 0-15,-21 2 0 16,-18 0 1-16,-13-3-1 16,-6-3 1-16,-3-7-2 15,2-11 0-15,15-11-5 16,5-30-10-16,35 4-14 15,5-37-9-15,25-5-1 16,14-22-2-16</inkml:trace>
  <inkml:trace contextRef="#ctx0" brushRef="#br1" timeOffset="35611.4385">17832 8593 111 0,'0'0'39'16,"-16"-6"0"-16,16 6-3 15,18-13-34-15,5 3-1 16,3 0 0-16,5 4 1 16,1 3-1-16,-2 3 0 15,-2 8 0-15,-5 5 0 16,-9 7-1-16,-10 8 2 0,-13 8 0 15,-9 9-1-15,-10 4 1 16,-6 3-1-16,-4 1 2 16,0-2-3-16,4-4 2 15,7-5-2-15,17-11 0 16,15-15-3-16,22-7-2 15,12-23-14-15,29 3-18 16,3-16-3-16,17 0-1 16,-4-15 0-16</inkml:trace>
  <inkml:trace contextRef="#ctx0" brushRef="#br1" timeOffset="35775.422">18564 8765 115 0,'-18'13'40'0,"19"-2"2"15,-1-11-4-15,42-11-38 16,9 0-7-16,3-12-30 16,22 8-3-16,-7-5-1 15,1 9 1-15</inkml:trace>
  <inkml:trace contextRef="#ctx0" brushRef="#br1" timeOffset="36534.3462">16662 11566 65 0,'20'-26'35'0,"-6"8"1"15,-23 4 1-15,-5 16-31 16,-23 2 0-16,-5 16 0 16,-13 3 0-16,0 9 0 0,-3 5-1 15,7 7 1-15,7-1-3 16,11 3-1-16,15-3 0 15,14-1-2-15,16-4 1 16,15-2-3-16,14-4 2 16,15-3-2-16,8-5 1 15,4 3 2-15,-3-4-1 16,-4 4 1-16,-11 5-1 15,-14 3 1-15,-21 6-1 16,-21 7 1-16,-19 4-1 16,-20 6 1-16,-12 3-1 15,-10 0-1-15,-6-4 1 16,2-8-2-16,11-9-1 0,10-20-4 15,31-2-20-15,10-33-13 16,30-9 2-16,18-25-2 16</inkml:trace>
  <inkml:trace contextRef="#ctx0" brushRef="#br1" timeOffset="36896.31">17347 11639 94 0,'-52'19'38'0,"0"23"3"16,-11 1-4-16,7 18-36 16,5 8 2-16,12 17-1 0,5 5 1 15,11 5-2-15,14-6 1 16,16-6-2-16,17-16 1 15,18-17 1-15,21-23-1 16,13-28 1-16,13-30-1 16,6-21-1-16,-2-19 2 15,-4-13-2-15,-12-9 1 16,-18 0 0-16,-18-2-1 15,-20 4-1-15,-17 10-1 16,-18 9 0-16,-12 16-1 16,-10 13 1-16,-4 20-4 15,-9 10-5-15,6 33-18 16,-9 6-10-16,12 21 1 15,-1 5-3-15</inkml:trace>
  <inkml:trace contextRef="#ctx0" brushRef="#br1" timeOffset="37231.2765">17784 12453 88 0,'-16'2'39'0,"11"15"0"16,-9-2-2-16,8 14-34 0,0 4-1 15,5 6 0-15,0 0 0 16,9 0-1-16,2-7 0 16,10-10 0-16,11-10-1 15,9-13 0-15,12-12-2 16,9-18-2-16,13 0-12 15,-8-22-21-15,11 2 0 16,-15-8-2-16,-1 7 1 16</inkml:trace>
  <inkml:trace contextRef="#ctx0" brushRef="#br1" timeOffset="37383.2612">18131 12379 91 0,'-54'69'38'0,"8"17"0"15,2-13-1-15,14-1-36 16,12-3-6-16,8-19-24 15,28-7-8-15,5-18 0 16,20-10-2-16</inkml:trace>
  <inkml:trace contextRef="#ctx0" brushRef="#br1" timeOffset="37893.2103">18190 11356 91 0,'-7'12'38'0,"7"-12"0"16,0 0 0-16,35-9-37 0,-10 2-1 15,8-1 1-15,0 5 0 16,-4 4 0-16,-3 7 1 15,-9 7-1-15,-9 7 1 16,-11 7 0-16,-10 6-1 16,-9 2 1-16,-4 4 0 15,-7 0-1-15,-1-5 0 16,3-2 0-16,9-5 1 15,9-6-2-15,12-8 0 16,14-6-1-16,13-9-3 16,18 1-7-16,1-15-24 15,17 6-4-15,-3-13-1 16,12 5 0-16</inkml:trace>
  <inkml:trace contextRef="#ctx0" brushRef="#br1" timeOffset="38082.1913">18806 11525 95 0,'0'0'37'15,"39"3"2"-15,-8-12-7 16,8-7-39-16,20 8-27 15,-4-11-2-15,6 4-1 16,-9-4-2-16</inkml:trace>
  <inkml:trace contextRef="#ctx0" brushRef="#br1" timeOffset="39606.039">22293 6247 97 0,'-44'-34'37'0,"-6"12"1"15,-20 4-2-15,-10 15-32 16,-7 13-1-16,0 17 1 15,-6 13 0-15,-2 18-1 16,0 14 1-16,6 13 0 16,13 12-1-16,18 7 1 15,16 2-3-15,22-3 2 16,31-9-2-16,27-13 1 0,35-20-3 15,29-19-1-15,32-21-1 16,16-22-2-16,30-6-14 16,-6-30-18-16,6-1-3 15,-16-12 0-15,-11 1 0 16</inkml:trace>
  <inkml:trace contextRef="#ctx0" brushRef="#br1" timeOffset="40004.999">23074 6279 102 0,'-2'-17'37'16,"-6"-4"1"-16,4 10-2 15,4 11-31-15,-10-5-1 16,2 20 1-16,3 16 0 16,-7 14-2-16,5 16 2 15,-7 13-3-15,2 13 2 16,-2 8-3-16,2 5 1 15,2-1-1-15,3-5-1 16,5-7-2-16,3-9-2 0,10-6-5 16,-6-24-18-16,16-2-13 15,-3-21-2-15,11-8 2 16,-3-19-3-16</inkml:trace>
  <inkml:trace contextRef="#ctx0" brushRef="#br1" timeOffset="40469.9526">23647 6017 108 0,'0'0'41'0,"26"20"1"16,-1-21-2-16,19-4-32 15,10-1-4-15,16 0-1 16,10-5 0-16,6-4-1 16,2-1-1-16,-3 0 0 0,-8 2-1 15,-11 3 2-15,-12 2-2 16,-14 3 0-16,-14 3 0 15,-13 2-2-15,-13 1-1 16,0 0-2-16,-13 22-10 16,-12-22-9-16,11 16-16 15,-13-9-1-15,7 11-2 16,-7-5 2-16</inkml:trace>
  <inkml:trace contextRef="#ctx0" brushRef="#br1" timeOffset="41603.8392">21891 9030 91 0,'4'-46'36'0,"-23"6"1"15,-9 16-1-15,-19 7-32 16,-6 17 0-16,-13 12-1 15,-5 20 1-15,-9 18-1 16,-3 21 0-16,-4 17 0 16,7 19 1-16,9 10-1 15,15 14 1-15,17 5-2 0,22 0 1 16,25-8-1-16,24-17 0 15,29-19-2-15,21-24-1 16,20-25 2-16,19-28-1 16,9-29 0-16,4-26 1 15,-3-21 0-15,-6-18-1 16,-16-8 1-16,-18-9 0 15,-29-1-1-15,-29 1-1 16,-31 3 0-16,-23 9-1 16,-26 5 1-16,-21 8-1 15,-16 7 1-15,-9 7-1 16,9 7-1-16,7 5-1 15,25 14-7-15,14-7-24 0,44 14-4 16,21-2 0-16,37 13-2 16</inkml:trace>
  <inkml:trace contextRef="#ctx0" brushRef="#br1" timeOffset="41888.8107">22985 8916 93 0,'-12'2'37'0,"-6"1"0"15,8 13 1-15,-2 9-33 0,5 18 0 16,-6 16 0-16,5 17-1 15,-6 16-1-15,-1 18 1 16,-4 10-3-16,-2 6 0 16,-1 1-3-16,-3-3-1 15,9-6-10-15,-7-23-24 16,20-14-2-16,0-26-2 15,16-19 2-15</inkml:trace>
  <inkml:trace contextRef="#ctx0" brushRef="#br1" timeOffset="42089.7905">22855 9683 120 0,'-19'0'40'15,"2"-5"1"-15,17 5-2 0,31 5-37 16,4-17-2-16,27-6-2 15,9-11-4-15,23-3-5 16,-2-22-20-16,19 5-8 16,-11-15-1-16,3 5 0 15</inkml:trace>
  <inkml:trace contextRef="#ctx0" brushRef="#br1" timeOffset="42272.7722">23661 9033 106 0,'-58'85'41'0,"11"23"0"15,-6 5-1-15,17 10-34 16,1 5-4-16,9-2 0 16,14-8-4-16,8-19-3 15,20-3-32-15,-1-27-4 16,18-7 1-16,-2-26-3 15</inkml:trace>
  <inkml:trace contextRef="#ctx0" brushRef="#br1" timeOffset="42572.7423">24165 8790 116 0,'33'19'43'0,"6"-14"1"16,26 1-5-16,7-8-42 16,3-17-12-16,21 10-25 15,-15-12-2-15,-1 1-1 16,-16-3 0-16</inkml:trace>
  <inkml:trace contextRef="#ctx0" brushRef="#br0" timeOffset="220263.8761">6883 3319 82 0,'0'-15'35'0,"0"15"0"16,-5-14-1-16,5 14-28 15,-10 20 0-15,8 8-2 0,-3 13 0 16,3 16-2-16,-4 15-1 16,1 12 0-16,-2 12-1 15,1 4 0-15,2 0 0 16,-5-6-1-16,4-9-3 15,-1-19-5-15,13 1-19 16,-10-29-7-16,12-12 0 16,-9-26-2-16</inkml:trace>
  <inkml:trace contextRef="#ctx0" brushRef="#br0" timeOffset="220474.8761">6673 3849 100 0,'-17'20'36'15,"-3"-10"2"-15,16 11-1 16,4-21-34-16,12 13-1 16,18-19 0-16,16-10-2 15,15-5-2-15,11-15-7 16,23 2-25-16,-3-19-3 15,16 5 0-15,-6-8-1 16</inkml:trace>
  <inkml:trace contextRef="#ctx0" brushRef="#br0" timeOffset="221022.8761">7868 3419 88 0,'-15'-21'37'15,"27"6"1"-15,6-17-1 16,18-5-21-16,8 0-15 16,11-4-1-16,8-2 1 15,6 3-1-15,0 7 0 0,-2 12 0 16,-6 8 0-16,-4 12 0 15,-10 12 0-15,-7 17 1 16,-15 11 0-16,-11 15 0 16,-15 11 0-16,-14 12-1 15,-13 10 1-15,-16 7-1 16,-9 9 0-16,-13 4 0 15,-3 0 2-15,-4 2-2 16,-2-8 2-16,8-7-1 16,10-10 0-16,13-13 1 15,18-14 0-15,19-15-1 16,23-14 0-16,19-16 0 15,20-14 0-15,16-6 0 16,11-7 0-16,12-3 0 0,6-3-1 16,-3 3 0-16,0 5-2 15,-3 4-2-15,-1 16-7 16,-13-7-25-16,9 17-5 15,-17-2-1-15,-2 12-1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8:56.8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919 2566 42 0,'-10'2'31'0,"10"-2"1"15,0 0 0-15,12-16-24 16,11 10-2-16,8-15 4 15,19 9-6-15,9-10 1 16,12 3-3-16,7 0 0 16,10 5-1-16,-2-1-1 15,0 7 1-15,-9 3-1 0,-8 4 0 16,-11 1 0-16,-10 0 0 15,-11 0 2-15,-8 1-1 16,-11-4 1-16,-18 3 0 16,1-11 0-16,-11 7 0 15,-18-1 0-15,-9 5 0 16,-15 1 0-16,-10 7 0 15,-11 4 0-15,-6 9 1 16,-6 2-1-16,4 1 0 16,4-1 0-16,11 0-1 15,14-4 0-15,14-3-1 16,15-4-1-16,18-1 1 15,22-1-1-15,12-2 1 16,16 0-1-16,9 0 1 16,12-3-1-16,9-2 1 0,8-3 0 15,2-5-1-15,0-2 1 16,-2-1 0-16,-8 0 0 15,-9 0 0-15,-14 1 0 16,-11 4 0-16,-17 6 0 16,-24-3 0-16,-5 24-1 15,-28-2 1-15,-16 5 0 16,-13 3 1-16,-12 6 0 15,-11 0 1-15,-7 1 0 16,1 0 0-16,1-7 0 16,13-4 0-16,14-4-1 15,12-5-1-15,22-3 0 16,29-14-1-16,0 0 1 15,37-3-1-15,16-8 1 0,14-11-1 16,12-1 0-16,7-4 0 16,6-6 0-16,2 3-1 15,-3 4 1-15,-10 4 0 16,-15 4 0-16,-13 5 0 15,-11 5 1-15,-14 7 0 16,-28 1 0-16,-11 19 1 16,-21 1 0-16,-11 3 1 15,-14 6-1-15,-8 7 1 16,-7-1-1-16,-3 3 2 15,4-3-1-15,5-4-1 16,10-6 0-16,9-4 0 16,9-6-1-16,13-7 0 0,11-3 0 15,14-5-1-15,0 0 1 16,33-14-2-16,4-1 2 15,12-3-1-15,9-4 1 16,11 1-1-16,4-2 1 16,1 1 0-16,-4 5 0 15,-13 2 0-15,-9 7 0 16,-13 2 1-16,-17 3-1 15,-18 3 0-15,-19 9 0 16,-20 3 1-16,-17 7 0 16,-13 6 0-16,-13 3 0 15,-7 4 1-15,1 4-1 16,2 0 1-16,9-3-1 15,17-5 0-15,18-4 0 0,23-7-1 16,19-17 0 0,34 7-1-16,22-18 0 0,19-13 1 15,20-4 0-15,15-8-1 16,3-4 1-16,-3 0 0 15,-10 7 1-15,-16 5 0 16,-18 7-1-16,-26 18 1 16,-29 10-1-16,-30 18 1 15,-27 8 0-15,-19 7 0 16,-12 4 0-16,-5 1 0 15,-3-3 0-15,9-9-1 16,10-6-1-16,19-12-1 16,23-8-5-16,10-22-31 15,33-2-2-15,4-12 0 0,18 3-2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17.2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1453 4613 67 0,'-12'-13'34'16,"-10"0"-1"-16,-1 4-1 15,-10 2-27-15,-3 6-2 16,-7 0 1-16,-5 9-1 15,-6 2 0-15,1 10 0 0,-4 2-1 16,4 7 0-16,4-1-1 16,9 4-1-16,10-2 0 15,14 1 0-15,13-5 0 16,12 0 0-16,18-5-1 15,16-3 1-15,11-2 0 16,7-3 0-16,8-7 0 16,4-3 1-16,0-6-2 15,-2-8 0-15,-9-6 1 16,-6-6-1-16,-11-6 0 15,-8-5 0-15,-12-3 1 16,-12-3 0-16,-11 2 0 16,-15 3 1-16,-11 8 1 15,-10 6-1-15,-15 7 0 16,-7 13 1-16,-14 10 0 0,-8 12 0 15,-2 8-1-15,2 10 0 16,4 5 0-16,6 7 0 16,9 2-2-16,14 3 1 15,16-1 1-15,15 2-3 16,18-6 2-16,15-5-1 15,21-10 2-15,11-11-2 16,12-11 2-16,10-14 0 16,6-14-2-16,6-13 2 15,-5-11-1-15,-7-5 1 16,-10-10-2-16,-12-3 3 15,-12-1-3-15,-14 0 1 16,-16 3 1-16,-11 3-1 16,-16 8 2-16,-11 11-2 0,-12 11 1 15,-11 17 0-15,-12 14-1 16,-11 20 1-16,-3 19-1 15,-3 16 0-15,4 15 1 16,2 9-2-16,11 4 1 16,10-2 0-16,21-4 0 15,16-7-1-15,26-12 2 16,18-10-2-16,22-14 2 15,15-18-1-15,13-11 0 16,11-15 0-16,4-17 1 16,3-19-1-16,-5-16 0 15,-6-13 2-15,-14-8-3 16,-13-4 2-16,-19-2-1 15,-13 8 1-15,-22 6-1 16,-17 15 0-16,-15 13 0 0,-18 16 0 16,-13 20 1-16,-12 17 0 15,-8 21 0-15,-4 16-1 16,3 17 1-16,4 14-1 15,11 10 0-15,11 1 0 16,17 0 0-16,23-10-1 16,25-12 1-16,24-18 0 15,23-23 0-15,13-20 1 16,11-27-1-16,10-18 1 15,0-20 0-15,-5-14 0 16,-12-6 1-16,-15 1-1 16,-22 0 0-16,-17 10 1 0,-26 11-2 15,-12 18 2 1,-25 14-1-16,-14 21 0 0,-11 15 0 15,-5 10-1-15,2 10-2 16,6 2-4-16,25 12-26 16,0-12-7-16,29 4 0 15,4-10-3-15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2:39:30.88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23935 9841 35 0,'-17'1'30'16,"0"1"0"-16,4 0 0 15,13-2-10-15,-10-3-6 16,10 3-9-16,18-4-1 0,7-3-1 15,8-1 0-15,10 0-1 16,7-7 1-16,7 4-1 16,1-3 0-16,5 5 1 15,2-2-1-15,0 4 0 16,-3 0 0-16,1 4-1 15,-1 0 0-15,0 5 0 16,1 1 0-16,-3 0-1 16,-7 4-1-16,-5 1 0 15,-10 2 0-15,-14 4 1 16,-12 0-1-16,-20 5 1 15,-15 0 0-15,-17 3 0 16,-12 2 1-16,-8 2 0 16,-8-1 0-16,-7 3 0 0,-3-3 0 15,-3 3 1-15,2-4 0 16,3-1-1-16,7-3 1 15,8-2-1-15,10-3 0 16,11-2 0-16,17-4 0 16,23-9-1-16,19 3 0 15,21-9 0-15,20-5 0 16,16-3 0-16,13-3 0 15,9-1 0-15,5-1 0 16,-4 4 0-16,-8 2 0 16,-12 7-1-16,-14 3 1 15,-14 6 0-15,-17 3 0 16,-17 5 0-16,-20 3 0 15,-17 4 0-15,-17 3 1 0,-15 1-1 16,-14 4 1-16,-13 4-2 16,-14 3 1-16,-8-1 0 15,-2 1 1-15,-2 1-1 16,8 0 0-16,7-1 1 15,12-7-2-15,19-2 3 16,18-2-2-16,20-6 0 16,26-4-1-16,23-7 0 15,21-7 1-15,17-2-1 16,17-3 1-16,9-5 0 15,8 1-1-15,-2-1 1 16,-1 3 0-16,-9 1-1 16,-15 6 1-16,-14 1 0 15,-14 4 0-15,-17 3-1 16,-19 4 1-16,-15 3 0 0,-16 2 0 15,-15 3 0-15,-14 3 0 16,-10 3 0-16,-13 3 0 16,-6 2 0-16,-6 1 1 15,-4-2 0-15,7 0-1 16,10-4 0-16,12-5 0 15,15-3 1-15,20-5-2 16,26-11 1-16,13 3-1 16,25-12 0-16,14-2 0 15,13-5 1-15,9 0-1 16,11 0 1-16,0-3 0 15,0 3-1-15,-9 5 2 0,-7 0-1 16,-14 4 0 0,-15 6 1-16,-19 2-1 0,-21-1 0 15,-21 11 1-15,-20 1 0 16,-17 4-1-16,-11 5 1 15,-8 0-1-15,0-8-2 16,13 12-12-16,12-21-22 16,23-4 0-16,15-17-2 15,31-2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Relationship Id="rId1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customXml" Target="../ink/ink34.xml"/><Relationship Id="rId7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customXml" Target="../ink/ink35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customXml" Target="../ink/ink38.xml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customXml" Target="../ink/ink40.xml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customXml" Target="../ink/ink42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13" Type="http://schemas.openxmlformats.org/officeDocument/2006/relationships/customXml" Target="../ink/ink48.xml"/><Relationship Id="rId18" Type="http://schemas.openxmlformats.org/officeDocument/2006/relationships/image" Target="../media/image41.emf"/><Relationship Id="rId26" Type="http://schemas.openxmlformats.org/officeDocument/2006/relationships/image" Target="../media/image32.emf"/><Relationship Id="rId39" Type="http://schemas.openxmlformats.org/officeDocument/2006/relationships/customXml" Target="../ink/ink61.xml"/><Relationship Id="rId3" Type="http://schemas.openxmlformats.org/officeDocument/2006/relationships/customXml" Target="../ink/ink43.xml"/><Relationship Id="rId21" Type="http://schemas.openxmlformats.org/officeDocument/2006/relationships/customXml" Target="../ink/ink52.xml"/><Relationship Id="rId34" Type="http://schemas.openxmlformats.org/officeDocument/2006/relationships/image" Target="../media/image48.emf"/><Relationship Id="rId42" Type="http://schemas.openxmlformats.org/officeDocument/2006/relationships/image" Target="../media/image52.emf"/><Relationship Id="rId7" Type="http://schemas.openxmlformats.org/officeDocument/2006/relationships/customXml" Target="../ink/ink45.xml"/><Relationship Id="rId12" Type="http://schemas.openxmlformats.org/officeDocument/2006/relationships/image" Target="../media/image38.emf"/><Relationship Id="rId17" Type="http://schemas.openxmlformats.org/officeDocument/2006/relationships/customXml" Target="../ink/ink50.xml"/><Relationship Id="rId25" Type="http://schemas.openxmlformats.org/officeDocument/2006/relationships/customXml" Target="../ink/ink54.xml"/><Relationship Id="rId33" Type="http://schemas.openxmlformats.org/officeDocument/2006/relationships/customXml" Target="../ink/ink58.xml"/><Relationship Id="rId38" Type="http://schemas.openxmlformats.org/officeDocument/2006/relationships/image" Target="../media/image50.emf"/><Relationship Id="rId2" Type="http://schemas.openxmlformats.org/officeDocument/2006/relationships/image" Target="../media/image2.gif"/><Relationship Id="rId16" Type="http://schemas.openxmlformats.org/officeDocument/2006/relationships/image" Target="../media/image40.emf"/><Relationship Id="rId20" Type="http://schemas.openxmlformats.org/officeDocument/2006/relationships/image" Target="../media/image42.emf"/><Relationship Id="rId29" Type="http://schemas.openxmlformats.org/officeDocument/2006/relationships/customXml" Target="../ink/ink56.xml"/><Relationship Id="rId41" Type="http://schemas.openxmlformats.org/officeDocument/2006/relationships/customXml" Target="../ink/ink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11" Type="http://schemas.openxmlformats.org/officeDocument/2006/relationships/customXml" Target="../ink/ink47.xml"/><Relationship Id="rId24" Type="http://schemas.openxmlformats.org/officeDocument/2006/relationships/image" Target="../media/image44.emf"/><Relationship Id="rId32" Type="http://schemas.openxmlformats.org/officeDocument/2006/relationships/image" Target="../media/image47.emf"/><Relationship Id="rId37" Type="http://schemas.openxmlformats.org/officeDocument/2006/relationships/customXml" Target="../ink/ink60.xml"/><Relationship Id="rId40" Type="http://schemas.openxmlformats.org/officeDocument/2006/relationships/image" Target="../media/image51.emf"/><Relationship Id="rId5" Type="http://schemas.openxmlformats.org/officeDocument/2006/relationships/customXml" Target="../ink/ink44.xml"/><Relationship Id="rId15" Type="http://schemas.openxmlformats.org/officeDocument/2006/relationships/customXml" Target="../ink/ink49.xml"/><Relationship Id="rId23" Type="http://schemas.openxmlformats.org/officeDocument/2006/relationships/customXml" Target="../ink/ink53.xml"/><Relationship Id="rId28" Type="http://schemas.openxmlformats.org/officeDocument/2006/relationships/image" Target="../media/image45.emf"/><Relationship Id="rId36" Type="http://schemas.openxmlformats.org/officeDocument/2006/relationships/image" Target="../media/image49.emf"/><Relationship Id="rId10" Type="http://schemas.openxmlformats.org/officeDocument/2006/relationships/image" Target="../media/image37.emf"/><Relationship Id="rId19" Type="http://schemas.openxmlformats.org/officeDocument/2006/relationships/customXml" Target="../ink/ink51.xml"/><Relationship Id="rId31" Type="http://schemas.openxmlformats.org/officeDocument/2006/relationships/customXml" Target="../ink/ink57.xml"/><Relationship Id="rId44" Type="http://schemas.openxmlformats.org/officeDocument/2006/relationships/image" Target="../media/image53.emf"/><Relationship Id="rId4" Type="http://schemas.openxmlformats.org/officeDocument/2006/relationships/image" Target="../media/image31.emf"/><Relationship Id="rId9" Type="http://schemas.openxmlformats.org/officeDocument/2006/relationships/customXml" Target="../ink/ink46.xml"/><Relationship Id="rId14" Type="http://schemas.openxmlformats.org/officeDocument/2006/relationships/image" Target="../media/image39.emf"/><Relationship Id="rId22" Type="http://schemas.openxmlformats.org/officeDocument/2006/relationships/image" Target="../media/image43.emf"/><Relationship Id="rId27" Type="http://schemas.openxmlformats.org/officeDocument/2006/relationships/customXml" Target="../ink/ink55.xml"/><Relationship Id="rId30" Type="http://schemas.openxmlformats.org/officeDocument/2006/relationships/image" Target="../media/image46.emf"/><Relationship Id="rId35" Type="http://schemas.openxmlformats.org/officeDocument/2006/relationships/customXml" Target="../ink/ink59.xml"/><Relationship Id="rId43" Type="http://schemas.openxmlformats.org/officeDocument/2006/relationships/customXml" Target="../ink/ink6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emf"/><Relationship Id="rId5" Type="http://schemas.openxmlformats.org/officeDocument/2006/relationships/customXml" Target="../ink/ink66.xml"/><Relationship Id="rId4" Type="http://schemas.openxmlformats.org/officeDocument/2006/relationships/image" Target="../media/image5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0.emf"/><Relationship Id="rId18" Type="http://schemas.openxmlformats.org/officeDocument/2006/relationships/customXml" Target="../ink/ink14.xml"/><Relationship Id="rId26" Type="http://schemas.openxmlformats.org/officeDocument/2006/relationships/customXml" Target="../ink/ink18.xml"/><Relationship Id="rId39" Type="http://schemas.openxmlformats.org/officeDocument/2006/relationships/image" Target="../media/image23.emf"/><Relationship Id="rId3" Type="http://schemas.openxmlformats.org/officeDocument/2006/relationships/image" Target="../media/image9.png"/><Relationship Id="rId21" Type="http://schemas.openxmlformats.org/officeDocument/2006/relationships/image" Target="../media/image14.emf"/><Relationship Id="rId34" Type="http://schemas.openxmlformats.org/officeDocument/2006/relationships/customXml" Target="../ink/ink22.xml"/><Relationship Id="rId42" Type="http://schemas.openxmlformats.org/officeDocument/2006/relationships/customXml" Target="../ink/ink26.xml"/><Relationship Id="rId7" Type="http://schemas.openxmlformats.org/officeDocument/2006/relationships/image" Target="../media/image70.emf"/><Relationship Id="rId12" Type="http://schemas.openxmlformats.org/officeDocument/2006/relationships/customXml" Target="../ink/ink11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33" Type="http://schemas.openxmlformats.org/officeDocument/2006/relationships/image" Target="../media/image20.emf"/><Relationship Id="rId38" Type="http://schemas.openxmlformats.org/officeDocument/2006/relationships/customXml" Target="../ink/ink24.xml"/><Relationship Id="rId2" Type="http://schemas.openxmlformats.org/officeDocument/2006/relationships/image" Target="../media/image2.gif"/><Relationship Id="rId16" Type="http://schemas.openxmlformats.org/officeDocument/2006/relationships/customXml" Target="../ink/ink13.xml"/><Relationship Id="rId20" Type="http://schemas.openxmlformats.org/officeDocument/2006/relationships/customXml" Target="../ink/ink15.xml"/><Relationship Id="rId29" Type="http://schemas.openxmlformats.org/officeDocument/2006/relationships/image" Target="../media/image18.emf"/><Relationship Id="rId41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11" Type="http://schemas.openxmlformats.org/officeDocument/2006/relationships/image" Target="../media/image9.emf"/><Relationship Id="rId24" Type="http://schemas.openxmlformats.org/officeDocument/2006/relationships/customXml" Target="../ink/ink17.xml"/><Relationship Id="rId32" Type="http://schemas.openxmlformats.org/officeDocument/2006/relationships/customXml" Target="../ink/ink21.xml"/><Relationship Id="rId37" Type="http://schemas.openxmlformats.org/officeDocument/2006/relationships/image" Target="../media/image22.emf"/><Relationship Id="rId40" Type="http://schemas.openxmlformats.org/officeDocument/2006/relationships/customXml" Target="../ink/ink25.xml"/><Relationship Id="rId45" Type="http://schemas.openxmlformats.org/officeDocument/2006/relationships/image" Target="../media/image26.emf"/><Relationship Id="rId5" Type="http://schemas.openxmlformats.org/officeDocument/2006/relationships/image" Target="../media/image60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28" Type="http://schemas.openxmlformats.org/officeDocument/2006/relationships/customXml" Target="../ink/ink19.xml"/><Relationship Id="rId36" Type="http://schemas.openxmlformats.org/officeDocument/2006/relationships/customXml" Target="../ink/ink23.xml"/><Relationship Id="rId10" Type="http://schemas.openxmlformats.org/officeDocument/2006/relationships/customXml" Target="../ink/ink10.xml"/><Relationship Id="rId19" Type="http://schemas.openxmlformats.org/officeDocument/2006/relationships/image" Target="../media/image13.emf"/><Relationship Id="rId31" Type="http://schemas.openxmlformats.org/officeDocument/2006/relationships/image" Target="../media/image19.emf"/><Relationship Id="rId44" Type="http://schemas.openxmlformats.org/officeDocument/2006/relationships/customXml" Target="../ink/ink27.xml"/><Relationship Id="rId4" Type="http://schemas.openxmlformats.org/officeDocument/2006/relationships/customXml" Target="../ink/ink7.xml"/><Relationship Id="rId9" Type="http://schemas.openxmlformats.org/officeDocument/2006/relationships/image" Target="../media/image80.emf"/><Relationship Id="rId14" Type="http://schemas.openxmlformats.org/officeDocument/2006/relationships/customXml" Target="../ink/ink12.xml"/><Relationship Id="rId22" Type="http://schemas.openxmlformats.org/officeDocument/2006/relationships/customXml" Target="../ink/ink16.xml"/><Relationship Id="rId27" Type="http://schemas.openxmlformats.org/officeDocument/2006/relationships/image" Target="../media/image17.emf"/><Relationship Id="rId30" Type="http://schemas.openxmlformats.org/officeDocument/2006/relationships/customXml" Target="../ink/ink20.xml"/><Relationship Id="rId35" Type="http://schemas.openxmlformats.org/officeDocument/2006/relationships/image" Target="../media/image21.emf"/><Relationship Id="rId43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5" Type="http://schemas.openxmlformats.org/officeDocument/2006/relationships/customXml" Target="../ink/ink29.xml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618481"/>
              </p:ext>
            </p:extLst>
          </p:nvPr>
        </p:nvGraphicFramePr>
        <p:xfrm>
          <a:off x="214283" y="731526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4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Change the due date from “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Zenday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Note down some of the main ions used in industry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people use ions to make money and solve problems.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objectives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done what we said we would do?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to tackle two sample excellence questions.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we have learned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a due date for the EOT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3710160" y="747360"/>
              <a:ext cx="615960" cy="745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560" y="741600"/>
                <a:ext cx="634320" cy="76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4375440" y="1382400"/>
              <a:ext cx="466920" cy="5504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2480" y="1376640"/>
                <a:ext cx="485640" cy="57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4462920" y="1923480"/>
              <a:ext cx="740520" cy="6454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49600" y="1917000"/>
                <a:ext cx="760320" cy="66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1" name="Ink 10"/>
              <p14:cNvContentPartPr/>
              <p14:nvPr/>
            </p14:nvContentPartPr>
            <p14:xfrm>
              <a:off x="3933720" y="2962800"/>
              <a:ext cx="1024200" cy="915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24360" y="2957400"/>
                <a:ext cx="1038960" cy="93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2" name="Ink 11"/>
              <p14:cNvContentPartPr/>
              <p14:nvPr/>
            </p14:nvContentPartPr>
            <p14:xfrm>
              <a:off x="4014720" y="2658600"/>
              <a:ext cx="698040" cy="679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007880" y="2652840"/>
                <a:ext cx="710640" cy="70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3" name="Ink 12"/>
              <p14:cNvContentPartPr/>
              <p14:nvPr/>
            </p14:nvContentPartPr>
            <p14:xfrm>
              <a:off x="4240492" y="3945266"/>
              <a:ext cx="708840" cy="7840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224292" y="3939146"/>
                <a:ext cx="731160" cy="80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2</a:t>
            </a:r>
          </a:p>
          <a:p>
            <a:r>
              <a:rPr lang="en-NZ" sz="4800" dirty="0" smtClean="0">
                <a:solidFill>
                  <a:srgbClr val="00B0F0"/>
                </a:solidFill>
              </a:rPr>
              <a:t>The element Fluorine is in group 17, period 2. Use this information to explain why Fluoride has the charge -1 (F</a:t>
            </a:r>
            <a:r>
              <a:rPr lang="en-NZ" sz="4800" baseline="30000" dirty="0" smtClean="0">
                <a:solidFill>
                  <a:srgbClr val="00B0F0"/>
                </a:solidFill>
              </a:rPr>
              <a:t>-</a:t>
            </a:r>
            <a:r>
              <a:rPr lang="en-NZ" sz="4800" dirty="0" smtClean="0">
                <a:solidFill>
                  <a:srgbClr val="00B0F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799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720" y="379440"/>
              <a:ext cx="8871120" cy="52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363960"/>
                <a:ext cx="8898120" cy="52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7305480" y="2281680"/>
              <a:ext cx="25200" cy="25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99360" y="2264760"/>
                <a:ext cx="35640" cy="6084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Rectangle 23"/>
          <p:cNvSpPr/>
          <p:nvPr/>
        </p:nvSpPr>
        <p:spPr>
          <a:xfrm>
            <a:off x="152400" y="2133600"/>
            <a:ext cx="8991600" cy="365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3" name="Ink 22"/>
              <p14:cNvContentPartPr/>
              <p14:nvPr/>
            </p14:nvContentPartPr>
            <p14:xfrm>
              <a:off x="5376240" y="633600"/>
              <a:ext cx="1769040" cy="56052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65440" y="618480"/>
                <a:ext cx="1794960" cy="5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994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720" y="379440"/>
              <a:ext cx="8871120" cy="52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363960"/>
                <a:ext cx="8898120" cy="52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7305480" y="2281680"/>
              <a:ext cx="25200" cy="25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99360" y="2264760"/>
                <a:ext cx="35640" cy="608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Rectangle 4"/>
          <p:cNvSpPr/>
          <p:nvPr/>
        </p:nvSpPr>
        <p:spPr>
          <a:xfrm>
            <a:off x="152400" y="3810000"/>
            <a:ext cx="8991600" cy="205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29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720" y="379440"/>
              <a:ext cx="8871120" cy="52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363960"/>
                <a:ext cx="8898120" cy="52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7305480" y="2281680"/>
              <a:ext cx="25200" cy="25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99360" y="2264760"/>
                <a:ext cx="35640" cy="608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Rectangle 4"/>
          <p:cNvSpPr/>
          <p:nvPr/>
        </p:nvSpPr>
        <p:spPr>
          <a:xfrm>
            <a:off x="152400" y="4572000"/>
            <a:ext cx="89916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541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720" y="379440"/>
              <a:ext cx="8871120" cy="52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363960"/>
                <a:ext cx="8898120" cy="52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7305480" y="2281680"/>
              <a:ext cx="25200" cy="25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99360" y="2264760"/>
                <a:ext cx="35640" cy="6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43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720" y="379440"/>
              <a:ext cx="8871120" cy="527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363960"/>
                <a:ext cx="8898120" cy="52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7240" y="379080"/>
              <a:ext cx="7376400" cy="48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5280" y="290880"/>
                <a:ext cx="7419600" cy="65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82680" y="503640"/>
              <a:ext cx="637200" cy="165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0720" y="449280"/>
                <a:ext cx="667080" cy="26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388640" y="413640"/>
              <a:ext cx="180720" cy="63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80360" y="319680"/>
                <a:ext cx="21132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984640" y="956880"/>
              <a:ext cx="1905840" cy="48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965560" y="876960"/>
                <a:ext cx="1942920" cy="22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6066000" y="896760"/>
              <a:ext cx="2214000" cy="377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042600" y="803880"/>
                <a:ext cx="2261880" cy="55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7006320" y="1143000"/>
              <a:ext cx="333000" cy="860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996960" y="1047600"/>
                <a:ext cx="366120" cy="27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6877080" y="826920"/>
              <a:ext cx="185760" cy="1202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855120" y="728280"/>
                <a:ext cx="230040" cy="30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1132560" y="1087560"/>
              <a:ext cx="2177640" cy="4287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13120" y="1037880"/>
                <a:ext cx="221580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2751840" y="1077840"/>
              <a:ext cx="492480" cy="1623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743200" y="1005480"/>
                <a:ext cx="518760" cy="26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1041120" y="1197360"/>
              <a:ext cx="715320" cy="4154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021320" y="1116360"/>
                <a:ext cx="743760" cy="55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7305480" y="2281680"/>
              <a:ext cx="25200" cy="25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299360" y="2264760"/>
                <a:ext cx="35640" cy="6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407160" y="2251440"/>
              <a:ext cx="7239600" cy="3841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81240" y="2150280"/>
                <a:ext cx="7291080" cy="58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706320" y="2770200"/>
              <a:ext cx="4653720" cy="365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84000" y="2674800"/>
                <a:ext cx="4699440" cy="56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261000" y="3313080"/>
              <a:ext cx="3638520" cy="3445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36520" y="3218760"/>
                <a:ext cx="3679920" cy="5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3625920" y="3451320"/>
              <a:ext cx="353520" cy="1173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603240" y="3361680"/>
                <a:ext cx="398880" cy="30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101160" y="3469680"/>
              <a:ext cx="453600" cy="4539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9200" y="3374280"/>
                <a:ext cx="497520" cy="6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2851560" y="3928680"/>
              <a:ext cx="1951200" cy="8856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827800" y="3834360"/>
                <a:ext cx="1983960" cy="2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2251800" y="4330800"/>
              <a:ext cx="1348200" cy="2440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229480" y="4240440"/>
                <a:ext cx="1380960" cy="42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858600" y="5025600"/>
              <a:ext cx="2649600" cy="11772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845640" y="4941720"/>
                <a:ext cx="2676240" cy="25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2" name="Ink 21"/>
              <p14:cNvContentPartPr/>
              <p14:nvPr/>
            </p14:nvContentPartPr>
            <p14:xfrm>
              <a:off x="330480" y="5654520"/>
              <a:ext cx="1000080" cy="11988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16800" y="5582160"/>
                <a:ext cx="1031400" cy="24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512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1440" y="380520"/>
              <a:ext cx="8620200" cy="366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040" y="365400"/>
                <a:ext cx="8643600" cy="369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2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2680" y="282960"/>
              <a:ext cx="7617600" cy="42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8640" y="268920"/>
                <a:ext cx="7641000" cy="457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52400" y="838200"/>
          <a:ext cx="883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67840"/>
                <a:gridCol w="1767840"/>
                <a:gridCol w="1767840"/>
                <a:gridCol w="1767840"/>
              </a:tblGrid>
              <a:tr h="1005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5600" y="1088640"/>
              <a:ext cx="8391960" cy="456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0840" y="1073520"/>
                <a:ext cx="8412120" cy="45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681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June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5625" t="13000" r="31250" b="15000"/>
          <a:stretch/>
        </p:blipFill>
        <p:spPr>
          <a:xfrm rot="16200000">
            <a:off x="1206500" y="-1206500"/>
            <a:ext cx="6731000" cy="914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240" y="859680"/>
              <a:ext cx="438840" cy="29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320" y="772200"/>
                <a:ext cx="480600" cy="48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6640" y="1644840"/>
              <a:ext cx="312840" cy="39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3600" y="1559880"/>
                <a:ext cx="35964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596080" y="3504960"/>
              <a:ext cx="382320" cy="35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76640" y="3416760"/>
                <a:ext cx="42516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590520" y="4005360"/>
              <a:ext cx="417600" cy="34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520" y="3947760"/>
                <a:ext cx="453240" cy="48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6111720" y="4015440"/>
              <a:ext cx="460440" cy="312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91200" y="3947040"/>
                <a:ext cx="502920" cy="46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6634800" y="4423320"/>
              <a:ext cx="527760" cy="353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616080" y="4348800"/>
                <a:ext cx="552240" cy="51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7152840" y="4842000"/>
              <a:ext cx="568800" cy="462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33760" y="4794480"/>
                <a:ext cx="597960" cy="59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7692480" y="5374800"/>
              <a:ext cx="11520" cy="1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80240" y="5325840"/>
                <a:ext cx="34560" cy="10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7661160" y="5384160"/>
              <a:ext cx="38880" cy="41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643880" y="5346720"/>
                <a:ext cx="6588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7621920" y="5469120"/>
              <a:ext cx="403200" cy="274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03920" y="5406120"/>
                <a:ext cx="43956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8082360" y="5881680"/>
              <a:ext cx="14400" cy="3657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066160" y="5864040"/>
                <a:ext cx="4068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642720" y="3932640"/>
              <a:ext cx="2398320" cy="23324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620040" y="3840480"/>
                <a:ext cx="2440440" cy="24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103800" y="4481640"/>
              <a:ext cx="1869480" cy="18241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085440" y="4434840"/>
                <a:ext cx="1908720" cy="19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7240" y="4020480"/>
              <a:ext cx="948960" cy="371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14560" y="3934440"/>
                <a:ext cx="993960" cy="54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269280" y="3507480"/>
              <a:ext cx="441720" cy="313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46600" y="3413160"/>
                <a:ext cx="48780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235440" y="4478760"/>
              <a:ext cx="282240" cy="1821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14200" y="4414320"/>
                <a:ext cx="322920" cy="19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438120" y="6134760"/>
              <a:ext cx="7219440" cy="122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18680" y="6085800"/>
                <a:ext cx="725976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93840" y="4361760"/>
              <a:ext cx="7173720" cy="1754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5120" y="4274280"/>
                <a:ext cx="7211880" cy="19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5278320" y="6123240"/>
              <a:ext cx="1101600" cy="568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72560" y="6049800"/>
                <a:ext cx="1115640" cy="1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5223960" y="6116400"/>
              <a:ext cx="1168200" cy="489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216760" y="6048360"/>
                <a:ext cx="1180440" cy="15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00520" y="754560"/>
              <a:ext cx="8375040" cy="56566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88280" y="746280"/>
                <a:ext cx="8403840" cy="567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99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2" y="609598"/>
            <a:ext cx="8763000" cy="6096001"/>
            <a:chOff x="3810001" y="1580198"/>
            <a:chExt cx="4343400" cy="441102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1875" t="23000" r="22336" b="20000"/>
            <a:stretch/>
          </p:blipFill>
          <p:spPr>
            <a:xfrm rot="16200000">
              <a:off x="3800000" y="1590199"/>
              <a:ext cx="4363401" cy="43434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934200" y="4876800"/>
              <a:ext cx="1219200" cy="1114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45280" y="189360"/>
              <a:ext cx="8104320" cy="6048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9440" y="173160"/>
                <a:ext cx="8123040" cy="607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25440" y="1065960"/>
              <a:ext cx="7422480" cy="5306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0320" y="1051560"/>
                <a:ext cx="7452360" cy="533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7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04800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7030A0"/>
                </a:solidFill>
              </a:rPr>
              <a:t>Practice Excellence Question 1</a:t>
            </a:r>
          </a:p>
          <a:p>
            <a:r>
              <a:rPr lang="en-NZ" sz="3200" dirty="0" smtClean="0">
                <a:solidFill>
                  <a:srgbClr val="00B0F0"/>
                </a:solidFill>
              </a:rPr>
              <a:t>Discuss How and Why a Magnesium atom becomes an ion. Your answer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FFC000"/>
                </a:solidFill>
              </a:rPr>
              <a:t>The written electron arrangement of the Magnesium atom and the Magnesium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solidFill>
                  <a:srgbClr val="00B050"/>
                </a:solidFill>
              </a:rPr>
              <a:t>A description of how a Magnesium atom becomes an 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>
                <a:solidFill>
                  <a:srgbClr val="FF0000"/>
                </a:solidFill>
              </a:rPr>
              <a:t>A description of </a:t>
            </a:r>
            <a:r>
              <a:rPr lang="en-NZ" sz="3200" dirty="0" smtClean="0">
                <a:solidFill>
                  <a:srgbClr val="FF0000"/>
                </a:solidFill>
              </a:rPr>
              <a:t>why </a:t>
            </a:r>
            <a:r>
              <a:rPr lang="en-NZ" sz="3200" dirty="0">
                <a:solidFill>
                  <a:srgbClr val="FF0000"/>
                </a:solidFill>
              </a:rPr>
              <a:t>a Magnesium atom becomes an </a:t>
            </a:r>
            <a:r>
              <a:rPr lang="en-NZ" sz="3200" dirty="0" smtClean="0">
                <a:solidFill>
                  <a:srgbClr val="FF0000"/>
                </a:solidFill>
              </a:rPr>
              <a:t>ion</a:t>
            </a:r>
            <a:endParaRPr lang="en-N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11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14656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152400" y="2286000"/>
            <a:ext cx="8991600" cy="335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6965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72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74596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152400" y="2895600"/>
            <a:ext cx="8991600" cy="304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684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72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74596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152400" y="3962400"/>
            <a:ext cx="899160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61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252000"/>
              <a:ext cx="8943480" cy="572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400" y="236880"/>
                <a:ext cx="8963280" cy="574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18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5049</TotalTime>
  <Words>298</Words>
  <Application>Microsoft Office PowerPoint</Application>
  <PresentationFormat>On-screen Show (4:3)</PresentationFormat>
  <Paragraphs>40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371</cp:revision>
  <dcterms:created xsi:type="dcterms:W3CDTF">2006-08-16T00:00:00Z</dcterms:created>
  <dcterms:modified xsi:type="dcterms:W3CDTF">2014-05-27T21:50:01Z</dcterms:modified>
</cp:coreProperties>
</file>