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04" r:id="rId4"/>
    <p:sldId id="409" r:id="rId5"/>
    <p:sldId id="413" r:id="rId6"/>
    <p:sldId id="414" r:id="rId7"/>
    <p:sldId id="415" r:id="rId8"/>
    <p:sldId id="416" r:id="rId9"/>
    <p:sldId id="449" r:id="rId10"/>
    <p:sldId id="450" r:id="rId11"/>
    <p:sldId id="419" r:id="rId12"/>
    <p:sldId id="417" r:id="rId13"/>
    <p:sldId id="418" r:id="rId14"/>
    <p:sldId id="420" r:id="rId15"/>
    <p:sldId id="421" r:id="rId16"/>
    <p:sldId id="422" r:id="rId17"/>
    <p:sldId id="423" r:id="rId18"/>
    <p:sldId id="424" r:id="rId19"/>
    <p:sldId id="425" r:id="rId20"/>
    <p:sldId id="426" r:id="rId21"/>
    <p:sldId id="427" r:id="rId22"/>
    <p:sldId id="428" r:id="rId23"/>
    <p:sldId id="429" r:id="rId24"/>
    <p:sldId id="430" r:id="rId25"/>
    <p:sldId id="431" r:id="rId26"/>
    <p:sldId id="432" r:id="rId27"/>
    <p:sldId id="433" r:id="rId28"/>
    <p:sldId id="434" r:id="rId29"/>
    <p:sldId id="435" r:id="rId30"/>
    <p:sldId id="436" r:id="rId31"/>
    <p:sldId id="437" r:id="rId32"/>
    <p:sldId id="438" r:id="rId33"/>
    <p:sldId id="439" r:id="rId34"/>
    <p:sldId id="440" r:id="rId35"/>
    <p:sldId id="441" r:id="rId36"/>
    <p:sldId id="442" r:id="rId37"/>
    <p:sldId id="443" r:id="rId38"/>
    <p:sldId id="444" r:id="rId39"/>
    <p:sldId id="445" r:id="rId40"/>
    <p:sldId id="446" r:id="rId41"/>
    <p:sldId id="447" r:id="rId42"/>
    <p:sldId id="44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8:56.8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919 2566 42 0,'-10'2'31'0,"10"-2"1"15,0 0 0-15,12-16-24 16,11 10-2-16,8-15 4 15,19 9-6-15,9-10 1 16,12 3-3-16,7 0 0 16,10 5-1-16,-2-1-1 15,0 7 1-15,-9 3-1 0,-8 4 0 16,-11 1 0-16,-10 0 0 15,-11 0 2-15,-8 1-1 16,-11-4 1-16,-18 3 0 16,1-11 0-16,-11 7 0 15,-18-1 0-15,-9 5 0 16,-15 1 0-16,-10 7 0 15,-11 4 0-15,-6 9 1 16,-6 2-1-16,4 1 0 16,4-1 0-16,11 0-1 15,14-4 0-15,14-3-1 16,15-4-1-16,18-1 1 15,22-1-1-15,12-2 1 16,16 0-1-16,9 0 1 16,12-3-1-16,9-2 1 0,8-3 0 15,2-5-1-15,0-2 1 16,-2-1 0-16,-8 0 0 15,-9 0 0-15,-14 1 0 16,-11 4 0-16,-17 6 0 16,-24-3 0-16,-5 24-1 15,-28-2 1-15,-16 5 0 16,-13 3 1-16,-12 6 0 15,-11 0 1-15,-7 1 0 16,1 0 0-16,1-7 0 16,13-4 0-16,14-4-1 15,12-5-1-15,22-3 0 16,29-14-1-16,0 0 1 15,37-3-1-15,16-8 1 0,14-11-1 16,12-1 0-16,7-4 0 16,6-6 0-16,2 3-1 15,-3 4 1-15,-10 4 0 16,-15 4 0-16,-13 5 0 15,-11 5 1-15,-14 7 0 16,-28 1 0-16,-11 19 1 16,-21 1 0-16,-11 3 1 15,-14 6-1-15,-8 7 1 16,-7-1-1-16,-3 3 2 15,4-3-1-15,5-4-1 16,10-6 0-16,9-4 0 16,9-6-1-16,13-7 0 0,11-3 0 15,14-5-1-15,0 0 1 16,33-14-2-16,4-1 2 15,12-3-1-15,9-4 1 16,11 1-1-16,4-2 1 16,1 1 0-16,-4 5 0 15,-13 2 0-15,-9 7 0 16,-13 2 1-16,-17 3-1 15,-18 3 0-15,-19 9 0 16,-20 3 1-16,-17 7 0 16,-13 6 0-16,-13 3 0 15,-7 4 1-15,1 4-1 16,2 0 1-16,9-3-1 15,17-5 0-15,18-4 0 0,23-7-1 16,19-17 0 0,34 7-1-16,22-18 0 0,19-13 1 15,20-4 0-15,15-8-1 16,3-4 1-16,-3 0 0 15,-10 7 1-15,-16 5 0 16,-18 7-1-16,-26 18 1 16,-29 10-1-16,-30 18 1 15,-27 8 0-15,-19 7 0 16,-12 4 0-16,-5 1 0 15,-3-3 0-15,9-9-1 16,10-6-1-16,19-12-1 16,23-8-5-16,10-22-31 15,33-2-2-15,4-12 0 0,18 3-2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9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21309 15205 31 0,'0'0'31'16,"0"0"0"-16,-10-13-2 16,10 13-26-16,0 0-2 15,-9 17 1-15,7-2-1 16,-2 11 0-16,1 6 0 15,-3 7 0-15,-3 6 1 16,2 7-2-16,-3 1 2 16,0 5-1-16,-2-1 2 15,1 4-2-15,-1-4 2 16,3-3-2-16,0-7 0 15,1-3 1-15,3-10 0 16,4-4-1-16,4-10 0 16,2-8-1-16,-5-12 1 15,15 9-1-15,-15-9 0 0,19-3 1 16,-19 3-1-16,15-5 0 15,-15 5 0-15,0 0 1 16,11-10-1-16,-11 10 0 16,0 0 1-16,15-10-1 15,-15 10 0-15,20-11 1 16,-7 4-1-16,4 1 0 15,2 0 1-15,6 2-1 16,1-1 0-16,3 1 0 16,2 2 0-16,1 1 0 15,3 1 0-15,3 1 0 16,3-1 0-16,-2 0 0 15,9-1 0-15,-1-1 0 16,5 1 1-16,2-4-1 16,0 1 0-16,-1 1 1 0,-2-2-1 15,-1 2 0-15,-2 2 0 16,-6 0 1-16,-3-3-1 15,-7 6-1-15,-2 0 1 16,-7-1-1-16,-4-1 1 16,-4 1-1-16,-15-1-1 15,14 3 1-15,-14-3 0 16,0 0 0-16,0 0 0 15,0 0-1-15,0 0-2 16,0 0-11-16,0 0-17 16,-14-8-1-16,14 8-1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6.2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22490 16338 4 0,'-2'18'18'0,"2"-18"-18"15,-4 16 3-15,4-2 1 16,-3 0 5-16,6 8 1 16,-7-5 1-16,6 13-1 15,-9-7 2-15,9 15 0 16,-10-8-4-16,7 15 0 15,-6-8-3-15,6 14 0 0,-6-5-2 16,7 12 0-16,-2-4-1 16,2 5 1-16,1-5-3 15,2 1 2-15,0-5-1 16,0-4 0-16,2-6 0 15,-1-5-1-15,-4-6 1 16,2-3-1-16,-4-4 1 16,-2-2-2-16,0 2-1 15,-4-7-3-15,12 3-11 16,-4-18-15-16,-5 11-2 15,5-11 2-15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0:01.42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22606 16946 22 0,'-2'28'24'15,"-3"1"-15"-15,5 12-2 0,-7-11 2 16,5 13-1-16,-11-6 1 16,7 7-4-16,-9-8 2 15,6 5-2-15,-6-8 0 16,7 0-1-16,-3-8-1 15,8-3-1-15,1-10-1 16,2-12-2-16,0 0 0 16,0 0-1-16,19 2 0 15,-19-2 0-15,19-16 0 16,-19 16 0-16,12-20 1 15,-12 20 2-15,9-15 0 16,-9 15 1-16,0 0 0 16,0 0 1-16,-12-9 0 15,12 9 0-15,0 0-2 0,-13 6 1 16,13-6-1-16,0 0 0 15,0 0-1-15,0 0 0 16,13 8 1-16,-1-7-1 16,-1-1 0-16,4 2 2 15,1 1-1-15,8 1 1 16,-4-1 0-16,7 0 0 15,0 1 0-15,4-1-1 16,0 1 1-16,5-2-1 16,6-1 0-16,1 0 0 15,1-2-1-15,7 1 2 16,1 0-1-16,9-1 0 15,2 0 1-15,2-3-1 16,2 2 0-16,1 1 0 16,-1 0 0-16,2 2 0 0,-2-1 0 15,-3 1 0-15,-2 0 0 16,0 0-1-16,-1 2 1 15,2-3 0-15,0-2 0 16,3-1-1-16,-1-1 1 16,0 0-1-16,1-2 1 15,-3 0 1-15,2-1-1 16,-6-1 0-16,-1 3 1 15,-1 1-1-15,-2 2 0 16,-1 1 0-16,-3 0-1 16,1 2 0-16,-3-1 0 15,-5 1 0-15,-2-2 0 16,-4 0 0-16,-4-2 0 15,-7 1 0-15,-2-3 0 0,-7 2 0 16,0-2-1-16,-7-2 1 16,0 4 0-16,-11 3 0 15,11-9 1-15,-11 9-1 16,0 0 0-16,0 0 0 15,0 0 0-15,0 0 0 16,0 0 0-16,0 0-1 16,1-11 1-16,-1 11 0 15,0 0-1-15,7-12 1 16,-7 12-3-16,7-20 3 15,-6 8-2-15,-1-1 2 16,-3 0-2-16,-5 1 2 16,-4 2-1-16,-6 2 0 0,-8 2 2 15,-6 3-1-15,-8 2 0 16,-6-1 0-16,-7 2 1 15,-6 2-1-15,-3-2 0 16,-4-3 0-16,-1 2 0 16,1-2 0-16,-3-4 0 15,0-1-1-15,-1 0 1 16,1-1 0-16,-3-1 0 15,2 0 0-15,-1 0 0 16,4 2 0-16,1 3 0 16,5-1 0-16,4 1-1 15,6 3 1-15,7 1 0 16,4 0-1-16,7 0 1 15,7-2-1-15,8 2 1 0,6-4 0 16,12 5 0-16,2-12 0 16,12 6-1-16,10-1 2 15,8-1-1-15,9 0 0 16,7 0 1-16,10 1-1 15,8-1 0-15,11 0 0 16,6-7 1-16,0 1-2 16,7-2 2-16,1 0-1 15,3 0 0-15,-4-1 0 16,1 4 0-16,-7 0 0 15,-7 4 0-15,-7 3 0 16,-7 4 0-16,-13 2 0 16,-12 2-1-16,-11 1 1 15,-16 1 0-15,-11-4 1 0,-17 15-1 16,-11-8 0-16,-17 3 1 15,-8 4-1-15,-14 2 1 16,-9 1-1-16,-7 6 0 16,-10-2 0-16,-7 3 0 15,1 3 0-15,4-3 0 16,8-5 0-16,9-3 0 15,15-5 0-15,14-8 1 16,21-6-2-16,23-11 1 16,23-7 0-16,20-12 0 15,15-8-1-15,17-5 1 16,11-6 0-16,7-4 0 15,7-1 0-15,0 0 0 16,-1 4 0-16,-9 7 1 16,-7 6-1-16,-13 5 0 0,-15 11 0 15,-17 9 0-15,-15 9 0 16,-18 6 0-16,-21 14 0 15,-14 6 1-15,-15 5-1 16,-9 3 0-16,-4 3 0 16,-3-1-1-16,2-3 1 15,7-2 0-15,11-9-1 16,13-6 0-16,17-11 0 15,17-13 2-15,18-12-2 16,19-15 2-16,16-11-2 16,18-9 1-16,13-10 1 15,7-11-2-15,1-2 2 0,0 2 0 16,-9 3 0-1,-14 12 0-15,-19 10 0 0,-23 10 0 16,-20 14-1-16,-22 17 0 16,-17 13 1-16,-26 8-1 15,-9 10 0-15,-13 7-1 16,-3 4 4-16,-5 1-3 15,3 2 0-15,7-3 0 16,9-8-2-16,18-9 2 16,15-8-1-16,22-12 0 15,18-12 1-15,19-13 0 16,18-11-1-16,19-9 1 15,11-8-1-15,8-4 1 16,2-3 0-16,-2 6-2 16,-8 2 2-16,-11 13-1 15,-15 7 2-15,-21 14-1 16,-20 14 1-16,-24 13 0 0,-19 12 1 15,-20 12 0-15,-16 12-2 16,-9 4 3-16,-6 10-3 16,-3-1 1-16,6-2-1 15,11-3 0-15,13-10-1 16,22-9 0-16,16-16-1 15,24-7 1-15,11-33 1 16,24-4 0-16,15-15 1 16,13-10-2-16,8-9 2 15,10-4-2-15,0-2 2 16,-4 6 1-16,-10 5-2 15,-13 7 0-15,-14 10 0 16,-23 9 1-16,-19 13-1 16,-26 12 1-16,-16 13 0 0,-19 6-1 15,-12 10 1-15,-12 9-1 16,-5 6 0-16,-5 5 0 15,2 0 0-15,11-3 0 16,11-6-1-16,16-10 1 16,22-12 0-16,24-17 0 15,22-19-1-15,30-14 1 16,20-16-1-16,22-11 2 15,16-11-1-15,11-4 1 16,0-3-1-16,-2 3 1 16,-12 7 0-16,-15 11 0 15,-19 14 0-15,-26 12-1 16,-30 13 0-16,-29 14 1 0,-24 17 0 15,-24 16-1-15,-13 10 1 16,-16 9-1-16,-7 5 1 16,-5 3-1-16,3-2 0 15,12-3 0-15,18-12 0 16,15-7 0-16,21-15 0 15,26-16 0-15,19-13-1 16,27-17 0-16,13-11 1 16,17-9 0-16,9-11-1 15,10-10 2-15,6-4 0 16,-1 0-1-16,-4 1 1 15,-9 1 0-15,-12 9 1 16,-20 8-2-16,-17 11 2 16,-25 16-2-16,-23 9 1 0,-22 16-1 15,-19 18 0-15,-19 13 0 16,-12 12 0-16,-5 8 0 15,-1 2 1-15,11-3-2 16,13-3 1-16,20-13 0 16,23-15 0-16,28-19-1 15,30-17 0-15,29-13 0 16,21-16 0-16,18-9 1 15,13-11-1-15,10-3 1 16,2 1 0-16,-8 5 0 16,-12 7 1-16,-20 9 0 15,-18 12 0-15,-29 13 0 16,-26 17 0-16,-30 15 0 15,-26 15 0-15,-20 12-1 0,-18 10 1 16,-13 3-1-16,-3 5 0 16,6-3 0-16,10-6 0 15,18-11 0-15,21-10-1 16,19-12 1-16,27-14-2 15,28-14 2-15,19-15-2 16,19-10 2-16,13-10-1 16,10-5 1-16,5-7-1 15,0 2 2-15,-4 0 1 16,-12 5-2-16,-14 10 1 15,-17 8 0-15,-21 11-1 16,-25 13 0-16,-17 12 1 16,-22 12-1-16,-19 9 1 15,-19 15-1-15,-12 5 0 16,-10 6 0-16,-1 2 0 0,2-1 0 15,9-4-1-15,13-10 1 16,27-14-2-16,24-17 1 16,27-19 1-16,34-17-2 15,25-18 1-15,27-14 0 16,19-11 1-16,12-7 0 15,4 0 1-15,-1 4-1 16,-4 2 1-16,-11 11 0 16,-20 12 1-16,-26 9 0 15,-19 14-1-15,-31 18 0 16,-23 11 1-16,-28 14-2 15,-21 15 1-15,-25 11-1 16,-17 9 2-16,-8 9-1 0,-4 7 0 16,5-4-1-16,11-5-1 15,18-7 1-15,22-14-2 16,29-14 2-16,31-14-3 15,32-14 2-15,28-20-1 16,26-13 1-16,14-12 1 16,17-6 0-16,6-2 1 15,2 1 0-15,-5 2-1 16,-17 11 1-16,-21 7-1 15,-23 11 2-15,-24 16-1 16,-28 13 0-16,-23 10 0 16,-29 15 0-16,-20 12-1 15,-22 7 0-15,-10 9 1 16,-8 8-1-16,0 4 0 0,2 0-1 15,10-4 1-15,16-6-1 16,17-10 1-16,30-13-1 16,24-14 0-16,30-17 1 15,26-13-1-15,29-10 0 16,17-10 0-16,15-6 2 15,8-1 0-15,-4 1 0 16,-6 9 0-16,-19 4 1 16,-22 14 0-16,-31 9 0 15,-30 21 1-15,-38-2-3 16,-30 21 1-16,-35 9 0 15,-25 9-1-15,-24 2 0 16,-17 10 0-16,-10-1 0 16,-1 2-1-16,8-2 1 0,14-3-1 15,19-6 1-15,23-4-1 16,27-10 0-16,30-10 0 15,32-9 0-15,27-6 0 16,34-30 0-16,23-3 0 16,29-8 1-16,19-7-1 15,15-6 1-15,8 0 2 16,0 3-1-16,-3 7 1 15,-15 6-1-15,-17 12 1 16,-29 8-1-16,-24 16 1 16,-29 10-2-16,-25 10-2 15,-24 4 1-15,-23 6 0 16,-21 3 0-16,-16 1-1 15,-14-1 2-15,-9-2-2 0,-12-4 2 16,-8 2 0-16,-9-4 0 16,-7 0 0-16,1-4-1 15,-2 0 1-15,-1-3 0 16,-1-1 0-16,1-2-1 15,5 1 1-15,1-3-1 16,-3 1 1-16,2-1 0 16,-2 3 0-16,7-2 0 15,0 2 0-15,1-3 1 16,8 0-1-16,14-5 1 15,19 1-1-15,18-4 0 16,19-7 0-16,26-3 0 16,22-4-1-16,26-4 0 0,27-5 0 15,23-3 0 1,20-1 0-16,19-3 0 0,14 1 0 15,21-1 1-15,11 3-1 16,10 2 1-16,8 4 0 16,5 2 1-16,7 4-1 15,0 4 0-15,2 5 0 16,-5-1 1-16,-4 4-1 15,-7 0 0-15,-7 1 1 16,-16 0-1-16,-14-4 0 16,-15 1 1-16,-20-4-1 15,-19 1 1-15,-21-1-1 16,-25 1 1-16,-18 5-1 15,-32-6 0-15,-24 6 0 0,-25 5 1 16,-25 0-2 0,-23 3 1-16,-20 3 0 0,-20-1 0 15,-13 3 0-15,-14-2 0 16,-8 1 0-16,-5-3 1 15,1 1-1-15,-4-4 1 16,2 0-1-16,6-3 1 16,6-1-1-16,5-2 0 15,4 0 0-15,11-2 0 16,2 0 0-16,8 2 1 15,7 0-1-15,4 1 0 16,11 2 0-16,12 0 0 16,17 1 1-16,15-2-1 15,21 0 0-15,18 3 0 16,22-1 0-16,21 2 0 15,20-6 0-15,12 22-1 0,13-6 1 16,16 4-1-16,11 3 1 16,16 2 0-16,15 2 0 15,18-3 0-15,14-2 0 16,20-5 0-16,18-4 1 15,20-4-1-15,16-4 0 16,17-5 0-16,15-4 0 16,17-3 0-16,5 2-1 15,6-3 1-15,6-1 0 16,-3 1 0-16,-1 4 1 15,-12-2-1-15,-7 4 0 16,-15-1 0-16,-19 3 1 16,-19 3-1-16,-23 2 1 0,-24 1-1 15,-23 3 0-15,-27 3 0 16,-24 2 1-16,-28 0-1 15,-21 3 0-15,-24 1 0 16,-24 0 0-16,-24-1 0 16,-26 1 1-16,-21 0-2 15,-25-1 1-15,-20-1 0 16,-22 0 2-16,-19 0-2 15,-13 3 2-15,-16-2-2 16,-10 5 2-16,-7 1-1 16,-5 0-2-16,1 0 2 15,8-1-4-15,5-2 3 16,8-2-3-16,21-3 3 15,12-7-3-15,19 0 3 0,20-2 0 16,15 0-1-16,15-1 1 16,17 0 0-16,19 1 0 15,15 2-1-15,20 0 0 16,20 3 1-16,20-1-1 15,31-3 0-15,25 1 1 16,26-5-1-16,25-1 1 16,29-4 0-16,22-3 0 15,22-3 0-15,19-3 0 16,19-3 1-16,8 3-1 15,16-2 0-15,7 3 0 16,4 1 0-16,4 3 0 16,1 1 0-16,0 3 0 15,-9 2 1-15,1 1-1 16,-13 1 0-16,-10 3 0 0,-11 0 0 15,-11 3 0-15,-17-1 0 16,-16-1 0-16,-21 3 0 16,-23 0 0-16,-21-1 0 15,-21 0 0-15,-25 1 0 16,-22 2 0-16,-27-1 0 15,-26 1 0-15,-23 2 1 16,-22 0-1-16,-23-1 0 16,-16 3 1-16,-27-2-1 15,-17 1 0-15,-16 0 0 16,-13 0 1-16,-15 1-1 15,-9 2 0-15,-8-2 0 16,-10 2-1-16,2 2 1 16,-2 0 0-16,-2 1 1 0,4-3-1 15,14 0 0-15,9 1 0 16,13-3 0-16,11 1 0 15,12-1 0-15,16-1 0 16,17 1 0-16,13 1 0 16,13 0-1-16,9 0 1 15,12 3-1-15,15-2 1 16,13 1-1-16,11 0 1 15,10-1-1-15,15 0-1 16,10-2 1-16,8 0 0 16,13-2 0-16,7-3-1 15,13 1 2-15,8-4-1 16,9-2 1-16,9-2 0 15,9-2 0-15,10-1 0 0,10-2 1 16,4-3-1-16,7-1 0 16,4 0 0-16,5-2 0 15,5-2 2-15,1 0-2 16,-3-3 1-16,-8 2-1 15,-6-1 1-15,-14-1-1 16,-12 3 2-16,-14 3-2 16,-19 1 0-16,-19 0 0 15,-17 6 1-15,-15-4-1 16,-17 5 0-16,-18 1 0 15,-14 2 0-15,-13 1 0 16,-10 3 1-16,-12 3-1 16,-6 3-2-16,-9-2 2 0,-2 2 0 15,-2 0-1-15,0 0 0 16,3-1 1-16,3-2-1 15,2-4 1-15,5-2 0 16,12-2 0-16,11-2-1 16,14-3 1-16,14-2 0 15,13-1 0-15,13-3-1 16,11-2 1-16,14-1 1 15,9-2-1-15,11 0 1 16,2 3-1-16,1-1 1 16,5 0-1-16,0 2 1 15,-2 2-1-15,1 4 0 16,-6-1 1-16,-4 3-1 15,-1 0 0-15,-13 1 0 0,10 1 1 16,-10-1-1-16,-13 8 0 16,-3-1 0-16,-7 0 0 15,-6 3 0-15,-8 1 0 16,-6-1-1-16,-3-1 1 15,-2 2-1-15,1-1 1 16,0-3-2-16,7 0 2 16,6-3-1-16,7 1 1 15,6-3-1-15,6 1 1 16,15-3 0-16,0 0 0 15,0 0 0-15,13-7-1 16,6 2 1-16,4-1 0 16,6 2 0-16,4-4 0 15,4 2 2-15,2-2-2 16,0 4 1-16,1-1-1 0,-5 2 1 15,-6 0 0-15,-4 3 0 16,-9 2-1-16,-5 0-1 16,-11-2 1-16,-12 13-1 15,-6-2 1-15,-9-2-1 16,-7 7 1-16,-9 0-1 15,-2 0 1-15,-5 4 0 16,1-3 0-16,2 2 0 16,6-4 0-16,14-2 0 15,10-1 0-15,17-12 0 16,10 13 0-16,18-15 0 15,17-1 0-15,16-3-1 16,10-2 2-16,7-1-2 16,3-1 1-16,4-2 0 0,-1 5 1 15,-4-1-1-15,-6 2 0 16,-7 4 0-16,-11 1 0 15,-10 2 0-15,-8 2 0 16,-11 2 1-16,-12 5-1 16,-10 1 0-16,-12 4 0 15,-12 4 1-15,-10 4-1 16,-13 3 0-16,-4 4 0 15,-7 2 0-15,0 0 0 16,-3-2 0-16,7-2 0 16,6-5 0-16,11-4 0 15,15-6 0-15,17-13 0 16,0 0 0-16,31 4 0 0,8-15 0 15,15-1 0 1,9-6-1-16,9-1 2 0,9-3-2 16,7 0 2-16,-1 0-1 15,0 4 0-15,-1 0 0 16,-6 5 0-16,-5 3 0 15,-12 3 1-15,-13 5-1 16,-9 3 0-16,-14 4 0 16,-12 5 0-16,-14 2 1 15,-13 3-1-15,-12 4 0 16,-10 6 0-16,-11 2 0 15,-6 1 0-15,-3 3 1 16,-3-2-2-16,5-1 2 16,7-5-2-16,10-5 1 0,13-2 0 15,22-16 0 1,-2 13-1-16,21-13 1 0,16-6 0 15,10-4-1-15,12-3 1 16,9-3 0-16,6-3 0 16,8-2-1-16,4 1 1 15,3 2 0-15,0 3 0 16,-2 4 0-16,-11 3 0 15,-7 7 0-15,-14 2 0 16,-11 8 0-16,-18 4 0 16,-17 4 0-16,-15 6 0 15,-15 4 0-15,-19 2 1 16,-10 4-1-16,-10 1-1 15,-8 2 1-15,-2-2 0 16,4 1 0-16,5-5 0 0,12-5-1 16,17-4 1-16,11-6-1 15,23-15 1-15,8 10 0 16,17-13 0-16,16-7-1 15,11-2 1-15,10-1 1 16,7-4-1-16,6-1 0 16,1 3 1-16,2 2-1 15,-3 0 0-15,-9 6 1 16,-9 1-1-16,-13 6 0 15,-11 6 0-15,-15 4 0 16,-14 9 0-16,-19 3 0 16,-16 5 0-16,-11 6-1 15,-15 5 1-15,-16 2 0 16,-7 4 0-16,-7 0 0 0,0 1 0 15,1-4 0-15,6-3 0 16,13-5 0-16,14-8 0 16,22-9 0-16,18-9 0 15,13-7 0-15,36-13-1 16,14-6 1-16,19-7 0 15,17-5 0-15,9-1 0 16,8-4-1-16,4 4 1 16,-1 2 0-16,-9 4 0 15,-7 6 0-15,-17 6 0 16,-18 6 0-16,-20 9 0 15,-18 8 0-15,-21 10 1 16,-23 5-1-16,-17 7 0 16,-18 9 1-16,-15 6-1 0,-11 5 1 15,-9 6-1-15,-3-2 1 16,9-4-1-16,7-6 1 15,14-7-2-15,16-9 2 16,21-9-2-16,20-12 1 16,24-10-1-16,20-9 0 15,14-7 1-15,13-5-1 16,8-3 1-16,6-5-1 15,4-2 1-15,0 2 0 16,-1 4 0-16,-5 0 0 16,-8 9 0-16,-7 3 0 15,-15 7 1-15,-13 8-1 16,-17 6 0-16,-15 9 0 15,-18 10 0-15,-20 6 0 16,-14 5 0-16,-15 7 0 0,-14 8-1 16,-9 1 0-16,-5 0 1 15,2 1-1-15,0-4 0 16,11-5 0-16,12-6 1 15,17-10-1-15,23-10 1 16,18-9 0-16,17-9-1 16,32-15 1-16,17-5 0 15,18-5-1-15,14-7 1 16,9 0 1-16,5-2-1 15,1 2 1-15,0 6 0 16,-8 2 0-16,-12 6 0 16,-12 9 0-16,-18 7 0 15,-14 6-1-15,-21 10 0 16,-17 8-1-16,-16 6 0 0,-18 6 1 15,-15 9-1-15,-12 2 0 16,-12 4 1-16,-5 1 0 16,-3-2 0-16,4-3 0 15,5-5 0-15,15-8 0 16,10-5 0-16,16-11 0 15,19-10 0-15,18-6-1 16,22-14 1-16,16-6-1 16,15-5 1-16,12-4 0 15,13-3 0-15,6-2 0 16,9 2 0-16,3 3 0 15,2 5 0-15,-4 3 0 16,-5 6 0-16,-6 6 0 0,-11 6 0 16,-15 4 0-16,-13 3 1 15,-16 7-1-15,-18 2 0 16,-19 7 0-16,-16 2 0 15,-13 5 1-15,-16 1-1 16,-5 2 0-16,-7 1 0 16,-1 1 0-16,3-5 0 15,9-3 1-15,11-5-2 16,11-4 1-16,17-7 0 15,16-8 0-15,12-2 0 16,17-9-1-16,18-4 1 16,15-3 0-16,16-6 0 15,8 1 0-15,9-4 0 16,9 2 0-16,6 2 1 0,2 0-2 15,-2 4 2-15,-7 4-1 16,-12 6 0-16,-10 3 0 16,-16 5 0-16,-17 6 0 15,-23 5 0-15,-23 7 0 16,-24 8 1-16,-19 3-1 15,-19 9 0-15,-13 4 0 16,-10 6 0-16,-4-1 0 16,-1-2 0-16,6-2 1 15,15-5-2-15,13-4 1 16,19-11 0-16,19-7 0 15,16-15 0-15,31 2-1 16,15-11 1-16,21-7-1 16,16-4 1-16,14-5 0 0,7-1 0 15,6 0 0-15,-1 1 0 16,-5 6 0-16,-7 5 0 15,-18 5 0-15,-16 9 1 16,-24 7-1-16,-17 9 0 16,-22 8 1-16,-22 7-1 15,-16 7-1-15,-20 8 1 16,-12 0-2-16,-12 3 2 15,-3 2-2-15,-2-4 2 16,6-6-2-16,14-4 2 16,10-7-1-16,17-7 1 15,18-8-1-15,22-15 1 16,14 10 0-16,20-14-1 15,11-4 1-15,11-2 0 0,7-3 0 16,5-1 0-16,3 0 0 16,4 1 0-16,-5 0 0 15,-4 2 0-15,-7 3 1 16,-10 5-1-16,-10 4 0 15,-12 4 1-15,-17 5-1 16,-14 6 0-16,-15 7 0 16,-19 6 0-16,-11 1 0 15,-15 6 1-15,-12 4-1 16,-6 2 0-16,-5-2 0 15,0 0 0-15,3-3 0 16,7-6 0-16,12-2 0 16,12-7 0-16,17-7 0 15,15-7 0-15,21-8 0 0,12-6 0 16,17-6-1-16,18-9 1 15,14-4 0-15,9-3 0 16,7-4 0-16,4-2 0 16,-1 0 0-16,-4 3 0 15,-10 2 0-15,-11 6 0 16,-17 3 0-16,-13 3 0 15,-14 4 1-15,-11 13-1 16,-29-8 0-16,-7 9 0 16,-12 4 0-16,-15 2 0 15,-11 1 0-15,-9 2 0 16,-4 1 0-16,-1-2 0 15,3-1 0-15,6-1 0 16,12-4 0-16,19-3 1 0,16-1-2 16,17-7 2-16,21-6-2 15,14-3 2-15,20-6-2 16,14-1 1-16,12-4 0 15,10-2 0-15,-1-1-1 16,2 3 1-16,-5 4 1 16,-8 1-1-16,-12 7 1 15,-14 2 0-15,-16 5 0 16,-22 9-1-16,0 0 2 15,-37 4-2-15,-10 9-1 16,-16 8 1-16,-9 4 0 16,-9 5 0-16,-7 5-1 15,1 1 2-15,5 1-2 16,8-4 2-16,14-3-1 0,13-5 0 15,15-7 0-15,12 0 0 16,20-18 0-16,5 15 0 16,18-15 0-16,10-3 0 15,7 1 0-15,15-5-1 16,7 0 1-16,12-3 0 15,4 1 0-15,2-1 0 16,-5 7 0-16,-1 1 0 16,-11 3 0-16,-10 6 0 15,-15 3 0-15,-15 5 0 16,-16 7 0-16,-14 3 0 15,-13 7 0-15,-16 2 0 16,-10 7 0-16,-11 0 0 16,-8 5 1-16,-5 3-1 0,1-6 0 15,-1 1 0-15,9-5 0 16,9-5 0-16,13-3-1 15,14-8 2-15,15-4-3 16,10-19 2-16,17 12 0 16,14-15-1-16,16-8 1 15,13-5-1-15,7-6 2 16,8-5-2-16,5-4 1 15,0 1 0-15,-3 3 1 16,-7 4-2-16,-12 2 2 16,-16 10 0-16,-19 5-1 15,-23 6 0-15,0 0 0 16,-28 18 0-16,-15 2 1 15,-15 2 0-15,-12 3-2 16,-10 4 1-16,-1 2 0 0,0-2 0 16,4-1 0-16,9-5 1 15,12-5-3-15,18-3 2 16,19-7 0-16,19-8 0 15,19-3 0-15,19-10-1 16,20-5 1-16,21-5-1 16,7-6 1-16,16-2 0 15,8-3 0-15,8 1 0 16,0 3 1-16,1 1-2 15,-13 8 2-15,-10 6-1 16,-13 7 0-16,-19 8 0 16,-18 8 0-16,-26 10 0 15,-21 9 1-15,-27 9 0 16,-19 5-2-16,-17 9 1 0,-13 5 0 15,-10 3 1-15,-6 2-2 16,-1-1 1-16,3-6-1 16,10-4 1-16,14-7 0 15,16-10-1-15,19-10 1 16,20-10 0-16,24-12 0 15,19-11 0-15,25-9-1 16,18-7 1-16,17-5 0 16,15-5 0-16,4-1 0 15,3 1 0-15,-1 5 0 16,-7 4 0-16,-14 7 0 15,-12 7 0-15,-22 10 1 16,-20 8-1-16,-20 10 0 16,-21 9 0-16,-18 6 0 0,-20 8 0 15,-12 3 0-15,-15 4 0 16,-7 1 1-16,-6-2-2 15,4-4 1-15,7-4 0 16,9-7 0-16,19-6 0 16,15-7 0-16,28-15-1 15,0 0 1-15,42 0-1 16,6-11 1-16,16-5-1 15,10-2 1-15,7-1 0 16,3 3 0-16,-1-1 0 16,-4 5 0-16,-7 5 0 15,-10 3 1-15,-11 6-1 16,-10 3 1-16,-16 5-1 0,-11 3 0 15,-14 5 0-15,-11 5 1 16,-13 3-1-16,-11 3 0 16,-8 2 0-16,-8 1-1 15,-6 3 1-15,-4 1-1 16,-4 2 0-16,2-5 0 15,3 0 1-15,10-5-2 16,12-3 2-16,14-6 0 16,19-8-1-16,18-7 1 15,20-8-1-15,17-8 1 16,15-4 0-16,8-4 0 15,7-2-2-15,-1 2 5 16,-2 1-3-16,-5 4 1 16,-12 4-1-16,-15 7 1 15,-12 7-1-15,-20 7 0 0,-18 6 1 16,-17 8-2-16,-14 5 1 15,-15 8-1-15,-10 2 2 16,-9 5-1-16,-2 1 0 16,1-1 1-16,1-3-1 15,10-4 0-15,11-6 0 16,12-8-1-16,22-5 1 15,15-18 0-15,14 11 0 16,20-13-1-16,13-8 1 16,10-3 0-16,9-1 0 15,6-1 0-15,2-2 0 16,-2 3 0-16,-2 2 0 15,-6 3 0-15,-12 3 0 16,-9 8 0-16,-16 3 0 0,-15 7 1 16,-17 8-1-16,-17 3 0 15,-17 7 0-15,-8 4 0 16,-13 7 0-16,-9 1 1 15,-3 5-2-15,-3 0 2 16,4-4-1-16,8-2 0 16,9-7 0-16,13-5 0 15,13-5-1-15,18-12 1 16,10-12 0-16,33 2-1 15,9-14 1-15,15-3-1 16,16-12 1-16,10-3-1 16,10-3 1-16,3-1-2 15,2-2 2-15,-7 6 0 0,-11 5 2 16,-10 2-2-16,-19 9 1 15,-18 7-1-15,-22 10 0 16,-11-3 0-16,-36 23 0 16,-10-1 0-16,-13 6 0 15,-14 2 0-15,-6 8 0 16,-10 3 1-16,-3 0 1 15,3 1-2-15,7-2 1 16,14-9 0-16,16-3 0 16,19-8-1-16,24-10 1 15,19-9-2-15,26-9 0 16,19-8 0-16,19-6 0 15,16-5 0-15,12-4 0 16,8-4 1-16,7-6-1 0,2-3 1 16,3-1 1-16,-4 0-1 15,-9 0 1-15,-15 7-1 16,-19 4 1-16,-18 6-1 15,-26 11 0-15,-31 17 0 16,-11-7 1-16,-32 15-1 16,-17 7 1-16,-18 5-1 15,-14 5-1-15,-8 6 1 16,-10 5 0-16,-2 0 0 15,6-4 0-15,12-3 0 16,14-6 0-16,24-9 0 16,33-17-1-16,37-17 0 15,37-15 0-15,35-15-1 16,34-15 0-16,29-11 0 0,16-8 2 15,9 0-1-15,-3 4 1 16,-11 9 1-16,-23 11 0 16,-28 15 2-16,-36 18-2 15,-41 17 1-15,-32 10-1 16,-40 33 0-16,-34 5 0 15,-29 10-1-15,-25 11 1 16,-14 2-2-16,-10 3 1 16,1-3 0-16,1-7 0 15,12-10 0-15,24-13-1 16,25-14 0-16,32-16 0 15,34-17 0-15,35-20 0 16,30-17 0-16,32-15 1 16,22-11 1-16,22-12-1 15,15-9 1-15,5-1 0 0,-5 2 1 16,-9 8 0-16,-15 13 0 15,-23 13 0-15,-27 14 0 16,-36 19-2-16,-32 21 1 16,-41 18 0-16,-35 20-1 15,-29 19 0-15,-29 13 0 16,-24 10-1-16,-13 6 0 15,-2 3 1-15,9-6-1 16,21-12 1-16,33-14-2 16,35-28 2-16,48-22 0 15,48-27-1-15,53-29 0 16,44-22 1-16,36-22 0 15,35-15-1-15,20-7 2 16,10-3 0-16,-4 8-1 0,-14 11 1 16,-22 20 2-16,-42 17-2 15,-38 23 1-15,-52 27 0 16,-38 23-1-16,-63 21-1 15,-37 23 2-15,-44 17-2 16,-28 17-1-16,-32 13 0 16,-10 5 0-16,-5 2 1 15,7-2-1-15,16-15 1 16,28-17-2-16,35-18 2 15,38-23-1-15,51-28 0 16,40-25 0-16,43-27 1 16,36-25-1-16,38-11 1 15,25-16 0-15,20-8 1 16,12 2 0-16,-1 5-1 15,-8 9 1-15,-16 20 0 0,-26 15 1 16,-34 20-1-16,-38 19-1 16,-47 27 1-16,-18 8 0 15,-47 21-1-15,-30 15 0 16,-28 13 0-16,-24 8 1 15,-16 9-1-15,-11 2-1 16,-3-3 0-16,8-5 0 16,17-14 2-16,22-15-2 15,36-22 1-15,39-24-2 16,44-26 1-16,44-26 1 15,44-21-1-15,38-21 1 16,32-14 0-16,21-11 0 16,13 2 1-16,2 2 1 15,-7 6-1-15,-17 18 0 0,-26 18 1 16,-35 20 0-16,-41 20 0 15,-43 27-1-15,-44 23 0 16,-44 23-1-16,-46 23 0 16,-38 20-1-16,-31 17 0 15,-27 15 0-15,-11 9 0 16,0-3 1-16,12-10-1 15,26-9 0-15,36-24 0 16,43-26 1-16,56-34-1 16,54-36-1-16,54-31 0 15,47-28 0-15,44-21 1 16,28-22 1-16,29-12 0 0,9-2 1 15,-3 3 2-15,-6 14-1 16,-27 13 1-16,-29 22 0 16,-43 20-1-16,-45 25 0 15,-49 29-1-15,-45 28 0 16,-46 23-1-16,-44 24 1 15,-38 18-3-15,-32 16 2 16,-26 12-2-16,-10 8 1 16,-9-2-1-16,10-9 1 15,25-11-1-15,28-27 1 16,45-28 0-16,55-33-1 15,61-34 2-15,52-36 1 16,54-31-1-16,50-29 0 16,41-20 1-16,32-14 1 15,25-9-1-15,9 3 2 0,-3 8-2 16,-10 19 1-16,-24 21-1 15,-35 25 1-15,-43 26 0 16,-50 31-2-16,-57 33 1 16,-49 27 0-16,-55 28-1 15,-46 18 1-15,-39 19-2 16,-37 16 1-16,-24 9-1 15,-15 7 0-15,-1-3 0 16,11-12 0-16,24-17 0 16,35-17 0-16,43-28 0 15,53-30 1-15,58-30-1 16,49-32 0-16,51-29 0 15,47-23 1-15,40-24 0 16,29-10 0-16,24-9 1 0,9 0 0 16,-2 4 1-16,-6 11 0 15,-24 19 0-15,-33 19 0 16,-45 25-1-16,-48 25 1 15,-55 26-1-15,-52 28 0 16,-52 24-1-16,-48 22 0 16,-40 19-1-16,-37 19 0 15,-23 13 0-15,-16 7 0 16,-7-1 0-16,11-7-1 15,22-11 1-15,30-17-1 16,37-24 1-16,47-31-1 16,48-28 2-16,53-30-1 15,54-30 1-15,42-29 0 16,39-19 0-16,34-17 0 0,29-13 2 15,16-6 0-15,14 0 0 16,-1 6-1-16,-16 16 0 16,-21 19 1-16,-35 19-1 15,-37 27 1-15,-52 26-1 16,-57 32-1-16,-43 29 0 15,-57 26 1-15,-53 29-1 16,-44 20-1-16,-41 20 0 16,-31 15 1-16,-11 7-2 15,-3-2 2-15,11-10-2 16,24-18 0-16,42-25 1 15,47-34-1-15,59-34 1 16,61-38 0-16,61-41 0 16,56-34-1-16,53-28 2 0,45-20 0 15,39-21 1-15,27-8 0 16,18-3 0-16,0 7 1 15,-11 15-1-15,-17 17 1 16,-40 24 0-16,-39 23 0 16,-55 30-1-16,-51 28 2 15,-47 26-2-15,-66 29 1 16,-46 21-1-16,-41 19-1 15,-39 18 0-15,-36 14 0 16,-17 11-1-16,-18 4 0 16,-4 0 0-16,17-10-1 15,21-12 2-15,35-18-1 16,45-26 1-16,51-29-1 0,59-32 0 15,59-32 0-15,58-31 1 16,46-27-1-16,47-15 1 16,33-19 0-16,28-6 0 15,12-3 1-15,3 5-1 16,-17 14 1-16,-26 18 0 15,-30 23 0-15,-47 18 0 16,-42 24 1-16,-54 24-1 16,-51 25-1-16,-54 22 1 15,-46 18-1-15,-42 15 0 16,-38 16 1-16,-25 7-1 15,-24 5-1-15,-11 3 1 16,6-6 0-16,13-9-1 16,22-9 1-16,32-14 0 15,39-17-2-15,37-18 2 0,51-17 0 16,44-21 0-16,44-16-1 15,41-18 1-15,45-15 0 16,32-10 0-16,23-12 0 16,22-6 0-16,8 2 1 15,2 4-1-15,-15 11 1 16,-22 11 0-16,-29 14 0 16,-34 14-1-16,-39 14 1 15,-43 22-1-15,-45 13 1 16,-48 20-1-16,-35 15 0 15,-34 14 0-15,-33 14 0 16,-26 9 0-16,-14 8-1 16,-6 5 1-16,9-5 0 15,21-9 0-15,26-10-1 0,29-15 1 16,43-18-1-16,46-17 1 15,48-21-1-15,52-34 1 16,47-19-2-16,49-20 2 16,37-19 0-16,43-15-1 15,30-11 1-15,20-2 0 16,7 4 0-16,-9 10 1 15,-15 19 2-15,-40 19-2 16,-38 28 2-16,-58 25-2 16,-55 29-1-16,-70 26 1 15,-57 29 0-15,-53 21 0 16,-47 15-1-16,-31 8 0 15,-15-1-3-15,5-8 4 16,17-16-2-16,41-23 0 0,46-29-1 16,64-33-2-16,64-36-3 15,76-21-5-15,51-44-12 16,68-3-7-16,29-25-4 15,39-1-1-15,6-8 25 16,9 16 6-16,-23 12 4 16,-34 17 7-16,-36 31 12 15,-67 11 9-15,-37 29 4 16,-66 15-1-16,-46 22-19 15,-57 6-7-15,-28 14 1 16,-28 4-5-16,-10-1-3 16,-1 4 0-16,-1-14-4 15,19-1 3-15,15-15-2 16,25-4 2-16,18-17-2 15,25-12 5-15,16-7 4 0,12-8 1 16,16 0 4-16,-4-8 0 16,10 8 1-16,-16-4-2 15,-4 14 0-15,-25 3-2 16,-10 13 0-16,-27 8-2 15,-14 13-1-15,-21 6-1 16,-14 9 2-16,-9 4-3 16,-6 5 3-16,6 1-3 15,10-3 0-15,19-6 0 16,21-7-1-16,36-10 0 15,24-13-2-15,53-14 1 16,22-14-1-16,31-7 1 16,24-14 1-16,20-7 0 15,11-5 1-15,4-3-1 0,-1 5 2 16,-9 4 0-16,-14 11-1 15,-26 11 1-15,-32 19 0 16,-41 20 0-16,-38 22-1 16,-45 23 1-16,-41 23 1 15,-43 18-1-15,-29 20 0 16,-22 14 0-16,-12 8 0 15,2 3-1-15,13-7 0 16,21-10 0-16,33-15-3 16,43-17 2-16,40-23-1 15,44-22 1-15,40-23-1 16,43-23 1-16,33-19 0 15,30-11 0-15,18-13 1 0,15-5 0 16,5-2 1-16,-4 3-1 16,-17 11 1-16,-22 8-1 15,-34 21 1-15,-39 15 1 16,-44 23-1-16,-52 19 1 15,-42 18-2-15,-42 18 1 16,-35 15 0-16,-25 12 0 16,-13 5-1-16,-2-1 0 15,12-10-2-15,23-12 1 16,29-15 0-16,39-21 0 15,44-24-1-15,45-25 0 16,43-26 0-16,41-17 1 16,32-17 0-16,30-11 1 15,16-5 1-15,4-4 0 0,2 9 1 16,-21 9 1-16,-20 15-1 15,-36 17 0-15,-34 22 0 16,-45 24-1-16,-45 22 1 16,-44 18-2-16,-37 18 0 15,-31 14-1-15,-26 12 1 16,-12 8-1-16,1-1 1 15,5-9-1-15,23-9 0 16,29-16 0-16,34-18 1 16,41-22 0-16,46-23-1 15,43-22 0-15,32-19 0 16,35-16 1-16,24-9-1 15,20-5 2-15,4 0-1 16,0 8 1-16,-18 6 0 16,-25 15 1-16,-22 12 0 0,-40 20-1 15,-29 15 0-15,-42 18 0 16,-31 13 0-16,-29 11-1 15,-18 11 0-15,-13 8-1 16,-8 3 0-16,2-2 0 16,5-8 0-16,18-10 0 15,19-11-1-15,27-13 1 16,24-16-1-16,26-19 2 15,25-15 0-15,25-11 0 16,20-11 0-16,16-4 0 16,11-5 1-16,5-5 0 15,1 10 1-15,-7 4-1 16,-11 10 1-16,-24 12-2 15,-28 11 1-15,-27 18 0 0,-36 14-1 16,-29 14 0-16,-30 11-1 16,-23 16 0-16,-17 7 0 15,-8 4 0-15,0-2-2 16,7-4 0-16,18-12-3 15,25-4-4-15,17-29-14 16,45-4-8-16,12-32-6 16,35-1-4-16,15-20-1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30.6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17744 12476 4 0,'36'-10'24'0,"-14"-1"0"15,-10 5-15-15,-12 6-1 16,0 0 2-16,-18 15 3 15,-15-8-1-15,-6 9 1 16,-17-1-7-16,-9 7 1 16,-13-3-1-16,-2 6 0 15,-7-2-2-15,3 4-1 16,-1-2 0-16,11 3-2 15,9-6 0-15,19-2 0 16,15-1-1-16,13-5 0 16,18-14-1-16,19 10 0 15,13-13 1-15,16-7-1 0,10 0 1 16,10-4-1-16,5-3 1 15,5 1 0-15,-5 4 1 16,-7 2-1-16,-7 2 0 16,-12 4 1-16,-13 7 0 15,-12 2 0-15,-11 3-1 16,-9 6 1-16,-13 2 0 15,-7 6 1-15,-10 5-1 16,-8 3 0-16,-12 3-1 16,0 4 2-16,-4-1-1 15,4-3-1-15,8-1 1 16,14-7-1-16,17-5 0 15,17-8 1-15,23-9-2 0,14-10 1 16,17-4-1-16,6-4 1 16,6-2 0-16,-2-2-1 15,-7 6 2-15,-11 2-1 16,-18 9 0-16,-13 10 1 15,-23 10-1-15,-18 10 1 16,-18 6-1-16,-16 7 1 16,-15 3-1-16,-7 1 0 15,-1-2 1-15,5-7-1 16,12-3 0-16,15-10 0 15,21-6 0-15,22-17-1 16,18 10 1-16,18-14-1 16,17-4 0-16,10-5 0 15,8-2 1-15,2-2 0 0,4 1 0 16,-4-2 1-16,-3 3-1 15,-9 6 1-15,-5 3 0 16,-18 6 0-16,-15 8-1 16,-18 7 2-16,-19 12-2 15,-18 6 0-15,-19 8 1 16,-13 6 0-16,-14 10-1 15,-6 4 1-15,-7 3-1 16,5 1 0-16,2-7 1 16,10-5-1-16,17-8-1 15,16-9 0-15,19-8 0 16,18-15-2-16,25-10 2 15,14-11 0-15,18-5 0 16,8-6 0-16,12-5 1 0,6-2 0 16,2 1 0-16,0 2 0 15,-8 4 1-15,-8 4-1 16,-13 9 1-16,-11 7-1 15,-21 8 0-15,-16 7 1 16,-20 6-1-16,-14 7 1 16,-17 3-1-16,-7 6 0 15,-11-1 0-15,-4 2 0 16,-1-3 0-16,8-5 2 15,8-4-4-15,14-4 4 16,20-7-4-16,20-16 2 16,19 7-1-16,23-18 1 15,21-5 0-15,23-9-1 16,19-4 1-16,13-6 0 0,10 2 0 15,4-2 0-15,1 9 1 16,-7 4-1-16,-10 8 0 16,-16 10 0-16,-26 10 1 15,-23 12-1-15,-27 6 0 16,-24 11 2-16,-18 5-2 15,-18 5 0-15,-14-1 0 16,-1 0 0-16,1-6 0 16,10-5-2-16,12-8 2 15,19-5-1-15,9-20 1 16,35 8-1-16,19-18 0 15,16-8 1-15,20-4 0 16,14-5 1-16,5-4-1 16,3-2 1-16,-1 3-1 15,-12 5 1-15,-18 7-1 0,-21 8 0 16,-23 10 0-16,-26 8 0 15,-22 10 0-15,-27 7 2 16,-18 7-2-16,-11 4-2 16,-14 3 2-16,-8 2 0 15,2-3 0-15,5-4 0 16,11-4-1-16,17-9-1 15,17-5 1-15,19-10 0 16,18-6 0-16,40-16 0 16,13-4 0-16,14-4-1 15,13-7 2-15,7-1 1 16,0 2-1-16,-5 3 1 15,-16 7 0-15,-10 7 1 0,-26 11-1 16,-20 13 0-16,-21 7 0 16,-27 11-1-16,-21 8 1 15,-21 9-1-15,-16 6 0 16,-9 9 0-16,-4-3 0 15,4 2 1-15,2-4-1 16,16-5 0-16,18-7-1 16,23-10 1-16,26-13-1 15,20-21 0-15,38 9 0 16,15-21 0-16,25-4 1 15,12-5-1-15,7-2 1 16,1 1 0-16,-4 3 0 16,-8 6 0-16,-19 7 1 15,-19 9-1-15,-25 11 0 16,-23 10 1-16,-25 10 0 15,-19 10-1-15,-22 5 1 0,-12 7-2 16,-10 0 1-16,-3 2-1 16,4-5 1-16,7-3-1 15,13-7 1-15,13-8-2 16,23-9 1-16,15-6 0 15,16-20 0-15,27 9 1 16,15-17-1-16,15-9 0 16,14-4 0-16,8-7 1 15,7 1 0-15,0-2 0 16,-5 3 0-16,-12 5 0 15,-13 6 1-15,-18 9 0 16,-23 8-1-16,-15 11 1 0,-25 8 0 16,-16 6-1-16,-17 8 1 15,-10 6-1-15,-8 4 0 16,0 1 0-16,9-4 0 15,8-3 0-15,16-7-1 16,21-6 1-16,23-9-1 16,25-9 1-16,20-9-1 15,18-7 0-15,13-2 1 16,10-3 0-16,0 1 0 15,-1 4 0-15,-10 4 0 16,-14 6 0-16,-17 9 0 16,-19 8 0-16,-20 9 0 15,-19 6 1-15,-19 3-1 16,-13 7 1-16,-9 0 0 15,-3 1-1-15,0-4 1 0,5-4-2 16,15-6 2-16,11-4-2 16,21-10 1-16,16-8-3 15,23-5 3-15,16-10-1 16,18-3 0-16,13-7 0 15,13-5 0-15,5-3 2 16,4-2-1-16,4-3 1 16,-9 1-1-16,-3 2 1 15,-9 2-1-15,-15 6 1 16,-13 3 0-16,-18 7-1 15,-14 5 0-15,-26 3 0 16,-10 21 0-16,-21 0 1 16,-15 6 0-16,-14 3-1 15,-11 4 1-15,-4 2-1 0,-1-3 1 16,6-2-1-16,8-5 0 15,14-5-1-15,16-7 1 16,18-6 0-16,14-8-1 16,37-9 0-16,12-6 1 15,16-8-1-15,10-3 0 16,11-6 2-16,7-1-2 15,2-2 2-15,-7 0-2 16,-7 5 3-16,-14 1-2 16,-15 2 1-16,-18 5 0 15,-19 3 0-15,-23 4-1 16,-21 4 1-16,-20 8-1 15,-16 4 0-15,-12 7 0 16,-13 4 1-16,-6 3-1 0,-5 4 0 16,5 0 0-16,8-2 0 15,12-4 0-15,12-3-1 16,20-4 1-16,16-6 0 15,28 0-1-15,11-19 1 16,23 3 0-16,19-3-1 16,13-8 2-16,14-3-1 15,10-4 0-15,6-4 0 16,8 3 0-16,1 0 0 15,-7 3 1-15,-5 4-1 16,-18 6 0-16,-11 5 0 16,-20 9 1-16,-21 8-1 15,-23 0 0-15,-33 16 0 16,-16 3 1-16,-17 7-1 0,-14 4 0 15,-12 4 0-15,-4 4 0 16,-4-4 0-16,7 1 0 16,10-5 1-16,13-7-2 15,14-5 1-15,19-3 0 16,15-5-1-16,22-10 1 15,17 5-1-15,22-7 0 16,15-5 1-16,20-3-1 16,18-2 1-16,14 0 0 15,8-2 0-15,4 2 0 16,-2 3 0-16,-7 5 0 15,-16 7 1-15,-17 5-1 16,-23 8 0-16,-30 6 1 16,-22 6 0-16,-24 7 0 0,-21 6-2 15,-23 3 2-15,-15 6-1 16,-10 4 1-16,-6 4-1 15,-1-3 1-15,6 0-2 16,9-9 0-16,16-6 1 16,21-10 0-16,23-13-1 15,24-17 0-15,19-9 0 16,25-13 0-16,21-10 0 15,16-7 1-15,10-4-1 16,5 0 1-16,4 2 0 16,-5 5 1-16,-9 7-1 15,-13 9 0-15,-20 9 1 16,-21 12-1-16,-21 12 1 15,-23 9-1-15,-20 11 0 0,-26 9 1 16,-19 8-1-16,-14 7 0 16,-11 3 1-16,-5 0-1 15,4-3 1-15,8-6-2 16,11-3 2-16,20-15-2 15,22-9 1-15,24-11 0 16,18-13-1-16,31-13 1 16,18-8 0-16,19-9-1 15,17-10 1-15,10-2 1 16,9 1-2-16,4 3 2 15,-4 5-1-15,-9 9 0 16,-13 5 0-16,-19 13 1 16,-24 12-1-16,-23 13 0 15,-25 11 0-15,-26 5 1 0,-18 14-1 16,-24 4 0-16,-16 8-1 15,-7 0 2-15,-7 1-2 16,1-4 2-16,6-3-2 16,14-9 1-16,13-11-1 15,23-11 2-15,22-8-2 16,28-16 1-16,15-8-1 15,28-8 1-15,19-8 1 16,18-4-2-16,12-5 3 16,7 2-3-16,7 1 2 15,-4 2-1-15,-4 7 1 16,-12 7-1-16,-16 5 0 15,-19 8 0-15,-22 9 0 16,-24 7 1-16,-24 7-2 0,-23 9 2 16,-20 5-1-16,-21 4 1 15,-16 4-2-15,-7 3 2 16,-7 2-2-16,8-7 1 15,10-3 1-15,16-8-2 16,18-9 1-16,28-10 0 16,22-12 0-16,26-14 0 15,23-7-1-15,25-7 1 16,15-6-1-16,16 1 1 15,9-2 0-15,4 4-1 16,1 7 1-16,-4 7 0 16,-10 5 0-16,-18 6-1 15,-16 8 1-15,-25 6 0 16,-21 5 0-16,-20 5 1 15,-21 3-1-15,-21 0 1 0,-11 5 0 16,-15-2-1-16,-10 3 0 16,-5-2 1-16,3-4-1 15,4-2 1-15,10-5-2 16,12-1 1-16,15-6 0 15,18-4-1-15,27-3 1 16,0 0 0-16,42-19-1 16,11 7 1-16,12-1 0 15,14 0 0-15,10 2-1 16,5 2 1-16,4 2 0 15,3 6 0-15,-1 3 0 16,-11 6 0-16,-3 3 0 0,-16 2 0 16,-8 2 0-1,-16 2 0-15,-11-1 0 0,-15 0 0 16,-12-2 1-16,-12-3-1 15,-8 1 0-15,-10-5 0 16,-9-2 1-16,-4 0-1 16,-8 0 0-16,-5-2 0 15,-4-1 0-15,-5 4 0 16,0 0 0-16,-2 1 1 15,3 2-1-15,4-1 0 16,6 3 0-16,10-2 0 16,12 1 0-16,14-3 0 15,10-7 0-15,34 8-1 16,15-9 1-16,21-4-1 15,18-2 1-15,17-6-1 0,10-2 1 16,11-4-1-16,1 1 1 16,0-2 0-16,-13 4-1 15,-15 2 1-15,-18 3 0 16,-27 5 1-16,-19 5-1 15,-35 1 0-15,-11 9 0 16,-32-1 1-16,-19 4-1 16,-15 3 0-16,-22 3 1 15,-11 0-1-15,-8 2 0 16,1 2 0-16,2-1 1 15,11-1-1-15,14-2 0 16,20-2-1-16,20-7 1 16,30-4 0-16,20-5 0 15,31-5-1-15,17-2 1 0,15-1 0 16,12-3 0-16,11-1 0 15,10 1 1-15,6-1-1 16,5 2 0-16,0-1 0 16,0 6 0-16,-10 0 0 15,-10 0 0-15,-15 5 0 16,-18 5 0-16,-25 3 0 15,-24 5 0-15,-27 2 0 16,-23 3 0-16,-18 4 0 16,-15 7 0-16,-12 4 0 15,-7 0 1-15,-5 1-1 16,1 0 1-16,10-2-1 15,10-3 1-15,12-4-1 16,21-8 0-16,19-7 0 0,29-10 0 16,21 1-1-16,24-9 1 15,24-7-1-15,15-3 1 16,16 0 0-16,12-4-1 15,5 1 1-15,-4 6-1 16,-9-1 1-16,-11 9-1 16,-19 4 2-16,-19 5-1 15,-26 6 0-15,-28 5 1 16,-30 5-1-16,-20 5 1 15,-20 5-1-15,-12 0 1 16,-14 4 0-16,-10 1 0 16,-4 4 0-16,1-3 1 15,10-2-1-15,11-5 0 16,17-2 0-16,21-8-1 15,24-4 0-15,25-13 0 0,31-8-1 16,22-6 1-16,19-6-1 16,15 1 1-16,10-5-1 15,10 2-1-15,-2 0 1 16,-5 7 1-16,-11 6-1 15,-13 4 1-15,-16 8 1 16,-21 8-1-16,-22 5 3 16,-25 4-2-16,-24 7 0 15,-19 1 0-15,-16 1 0 16,-10 2 0-16,-6 0 0 15,-1-6 0-15,10-4 0 16,10-2 0-16,20-10-1 16,26-8 1-16,18-1-1 15,37-22-1-15,20-2 1 0,24-6-1 16,15-1 0-16,9-5 1 15,4 4 0-15,-11 5 0 16,-15 6 1-16,-25 12 0 16,-34 10 0-16,-34 12 1 15,-45 9 0-15,-29 8 1 16,-33 7-1-16,-16 2 1 15,-18-1-2-15,4-9-1 16,13-4-2-16,18-18-4 16,52-8-31-16,18-26 0 15,41-9-2-15,19-22-3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48.4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893 11300 42 0,'-13'-13'29'16,"-1"-3"2"-16,5 4-2 16,-8-3-19-16,17 15-2 15,-24-20-2-15,24 20 1 16,-21-13-2-16,21 13 1 0,-17-6-3 15,17 6 0-15,-11-2-1 16,11 2 0-16,0 0 0 16,0 0-1-16,0 0-1 15,0 0 1-15,0 0-1 16,11 2 1-16,2 3 0 15,7-1-1-15,4 2 1 16,8 0-1-16,10 0 1 16,6-2-1-16,1-1 0 15,5-3 1-15,4-3-1 16,-1 0-1-16,5-1 1 15,-4 0 0-15,0 0-1 16,1 1 1-16,0-1-1 0,1 2 1 16,3 0-1-16,3-1 1 15,0-1 1-15,0-3-1 16,1 1 0-16,0-1 0 15,-4 0 0-15,-2 3-1 16,-4 1 1-16,-4 2 0 16,-2 4-1-16,-2 1 1 15,-5 2 0-15,0 2 0 16,-5 2 0-16,3 0 0 15,-4 0 1-15,-3-2-1 16,1 0 0-16,-5-1 0 16,1-1 0-16,1-4 0 15,-2 2 0-15,-2-2 0 16,6-1 0-16,-3-1 0 15,0 1 0-15,0-1 0 0,-1 1 0 16,1-2 0-16,-1 1-1 16,-1 0 1-16,-1 0 0 15,1 0 1-15,2 0-1 16,0-1 0-16,0 0 0 15,1-1 0-15,-3 0 0 16,-2 0 0-16,-6 1 0 16,-5 0 1-16,-4-2-1 15,-13 3 1-15,0 0-1 16,0 0 1-16,0 0 0 15,-20 0-1-15,5 0 1 16,-4 2-1-16,-3-1 0 16,2 0 0-16,-2 0 0 15,-2 0 0-15,5 0 0 0,0 1 0 16,-1-2 0-16,0 0 0 15,-2-2 0-15,-2 1 0 16,-3 0 0-16,-5 0 0 16,-4 1 1-16,-8-1-1 15,-7 0 0-15,-8 2 0 16,-10 1 0-16,-8-1 0 15,-4 3 0-15,-7-1 0 16,-3 1 0-16,-5 1 0 16,-4 0 0-16,-3 1 0 15,-3 2 0-15,1 1 0 16,1 1 1-16,1 2-1 15,0 2 1-15,-2 1-1 16,3-1 0-16,5 1 0 16,7-4 0-16,4-2 1 0,10 1-2 15,5-6 1-15,12-3-1 16,10-3 1-16,10-3 0 15,13-3 0-15,9-2-1 16,11-3 1-16,5 1 0 16,7-2-1-16,3 2 1 15,3 0 0-15,7 1-1 16,-4 2 0-16,4 2 1 15,-1 0 0-15,0 3 0 16,-2-1 0-16,1 1 0 16,0 1 1-16,-5 0-1 15,-1 0 0-15,-11 3 0 16,17-4 0-16,-17 4 1 0,0 0-1 15,0 0 0-15,0 0 1 16,-2 15-1-16,2-15 0 16,-20 19 1-16,9-3-1 15,-8 7 0-15,-1 7 0 16,-3 7 0-16,0 8 1 15,1 4-2-15,-1 3 2 16,5-2-2-16,3 0 2 16,6-6-1-16,4-8 0 15,7-9 0-15,5-8 0 16,7-10 0-16,5-7 1 15,4-8-1-15,7-5-1 16,5-9 2-16,5-7-1 16,2-3 1-16,-3-6-2 0,-2 0 2 15,-7 0-1-15,-7 5 1 16,-10 6-1-16,-14 5 0 15,-12 9 0-15,-11 11 0 16,-10 10 0-16,-7 12 0 16,-5 9-1-16,0 7 1 15,1 11 1-15,4 0-1 16,4 4 0-16,10-3 1 15,13-3-2-15,10-7 1 16,10-4-1-16,10-10 1 16,10-11-2-16,13-8 1 15,8-10 0-15,11-8 0 16,-1-14 1-16,5-8 1 15,0-4 1-15,-1-6-2 0,-6 1 2 16,-10 0-2-16,-8 7 2 16,-17 1-2-16,-10 12 1 15,-12 7-1-15,-13 9 0 16,-11 11 0-16,-10 9 0 15,-9 10 0-15,-2 10 1 16,-6 6-2-16,2 6 1 16,6 2-1-16,11 0 0 15,9-3 1-15,15-6-1 16,18-9 1-16,17-11-2 15,17-10 2-15,13-12 0 16,14-11-1-16,9-13 0 16,9-11 1-16,5-10-1 15,4-7 0-15,-5-8 0 0,-4 0-2 16,-14-1 2-16,-12 6-1 15,-15 9 2-15,-20 12-1 16,-25 10 0-16,-22 16 2 16,-17 16 0-16,-15 17 0 15,-11 15 1-15,-13 10 1 16,2 16 0-16,-5 7-1 15,6 7 0-15,8 1-1 16,13-1 0-16,13-6 0 16,19-5-1-16,20-12 0 15,22-17-2-15,22-13 1 16,20-17 1-16,18-18-1 15,18-18 1-15,11-15-1 16,6-14 0-16,-1-11 1 16,-4-5 0-16,-7-2-1 0,-13 3 1 15,-18 10-1-15,-22 8 1 16,-24 13-1-16,-20 18 2 15,-20 17-1-15,-20 17 0 16,-17 15 0-16,-12 19 1 16,-16 12 0-16,-4 11-1 15,1 6 1-15,8 1-1 16,10-6 0-16,18-8 0 15,18-11 0-15,26-17-1 16,28-17 1-16,18-15 0 16,19-15 0-16,15-13 0 15,10-9 0-15,7-11-1 0,5-6 1 16,-6-1 1-16,-7 0-2 15,-11 1 1-15,-13 6 0 16,-21 5 0-16,-20 9 0 16,-24 11 1-16,-20 9-1 15,-19 12 0-15,-17 11 1 16,-9 12 1-16,-8 12 0 15,-1 12-2-15,1 7 1 16,12 6-1-16,8 3 1 16,15 1-1-16,15-7 1 15,20-5-3-15,22-16 2 16,15-12 0-16,24-17-1 15,18-17 1-15,19-18 0 16,10-17 0-16,11-15 0 16,2-10 0-16,1-8 1 0,-3-5-1 15,-12 7 0-15,-20 8 0 16,-21 9 0-16,-22 13 1 15,-22 15-2-15,-23 14 0 16,-17 21 1-16,-18 16 0 16,-15 15 0-16,-7 14 2 15,-3 13-2-15,0 9 0 16,5 5 0-16,13-3 0 15,11-4 1-15,19-8-2 16,15-13 1-16,16-14-2 16,20-17 1-16,14-16 1 15,12-16-1-15,12-14-1 16,5-12 1-16,3-9 0 15,-2-4 0-15,-6-1 1 0,-12 5 0 16,-15 6 1-16,-19 11-1 16,-23 18 2-16,-20 12 0 15,-21 19 0-15,-18 14 0 16,-15 16 1-16,-7 10-2 15,-7 11-1-15,3 1 0 16,3-1-1-16,14-4-1 16,13-16-9-16,23-1-22 15,9-26-4-15,20-18-2 16,11 0 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54.617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1362 9989 54 0,'-17'-13'31'16,"2"6"0"-16,-11 0 0 15,-2 14-18-15,-12-6-7 16,6 9 0-16,-8-1-2 15,3 8-1-15,-7-1 0 16,3 7 0-16,-2 0-1 16,6 3-1-16,5-2 1 0,7 2-1 15,6 1-1-15,12-1 1 16,8-1-1-16,10-4-1 15,16 0 1-15,13-6-1 16,4 0 1-16,14-6-1 16,5-5 1-16,5-10-1 15,2-4 1-15,0-9 0 16,-7-5 0-16,-3-11 1 15,-7-5-1-15,-7-6 0 16,-10-2 0-16,-16 1 2 16,-9 2-2-16,-14 7 0 15,-15 7 1-15,-15 14 0 16,-13 11 0-16,-15 18 0 15,-14 12 0-15,-9 14 0 0,-7 10 1 16,3 12-1-16,2 5-1 16,11 3 1-16,14 0-2 15,15-5 2-15,25-5-2 16,23-8 1-16,24-13-1 15,25-12 2-15,22-12-1 16,12-13 1-16,12-12-2 16,8-14 0-16,8-14 2 15,1-9-1-15,-9-12 1 16,-11-6-1-16,-14 0 0 15,-19 1 0-15,-21 7 1 16,-19 6 0-16,-28 11-1 16,-20 12 0-16,-20 15 0 15,-19 12 0-15,-11 16 1 16,-9 12 0-16,-6 12-1 0,2 13 1 15,-1 10-1-15,8 8 1 16,9 5-2-16,18 0 1 16,16-1-1-16,21-6 1 15,28-12-1-15,27-12 1 16,21-13 1-16,17-13-1 15,16-18-1-15,13-13 2 16,7-15-1-16,4-14-2 16,-2-11 4-16,-12-11-2 15,-7-4 1-15,-16-4-1 16,-15-1 1-16,-19 2 0 15,-21 7 0-15,-24 7 0 0,-27 10-2 16,-17 12 1-16,-17 14 0 16,-11 14 0-16,-10 14 0 15,-8 16 1-15,-2 14-1 16,0 15 1-16,6 11 0 15,9 8-1-15,14 3 0 16,18-3 0-16,20-1-1 16,22-8 1-16,23-11-1 15,20-9 1-15,23-15-2 16,18-12 2-16,12-13 0 15,10-13 0-15,3-12 1 16,-3-13-3-16,-5-9 2 16,-12-6 0-16,-14-5 1 15,-17-6-2-15,-21-2 2 16,-25 0-1-16,-25 3-1 15,-23 7 2-15,-18 5-1 0,-14 7-1 16,-14 15 2-16,-10 12 0 16,-6 15-1-16,-3 15 1 15,3 13 0-15,8 14 0 16,7 10-1-16,14 8 1 15,14 5-2-15,18-1 1 16,23-2-2-16,27-4 1 16,25-9 0-16,20-10 1 15,20-14-1-15,15-9 1 16,12-18 0-16,12-11 0 15,1-12 2-15,-3-14-2 16,-12-5 1-16,-11-7-1 16,-18-3 1-16,-21-3-1 0,-21 3 0 15,-29 2-1-15,-24 3 1 16,-20 6-1-16,-16 10 1 15,-18 1 0-15,-8 11 0 16,-10 11 0-16,-4 7 1 16,4 11 0-16,3 9-1 15,11 8 1-15,11 7-1 16,13 7 1-16,19 6-1 15,18 5 0-15,20-1-1 16,19 3 1-16,21-5 1 16,15-4-1-16,11-5 1 15,13-11-1-15,9-9 0 16,2-12 0-16,3-12 0 15,-4-11 0-15,-9-10 1 16,-12-10-2-16,-12-6 1 0,-14-5 0 16,-20-3 0-16,-16-1 0 15,-21 5 0-15,-15 6-1 16,-19 7 2-16,-15 13-1 15,-11 11 1-15,-14 13-1 16,1 13 0-16,2 5-2 16,13 16-5-16,3-5-23 15,32 14-7-15,11-7-1 16,26 2-3-16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0.2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1155 12456 28 0,'-14'-7'29'0,"-11"0"1"0,-4 9-2 16,-15-5-13-16,6 16-5 15,-16-1-2-15,4 16-2 16,-7 0-2-16,8 8-2 15,7 0 1-15,7 2-2 16,7 0 1-16,14-1-1 16,11-5 0-16,10-6-2 15,10-5 1-15,10-2 1 16,9-10-1-16,6-3 2 15,7-9-1-15,3-7 0 16,-1-7 0-16,-1-5 0 16,-8-5 0-16,-9-2 0 15,-10-3 0-15,-9 4 1 0,-15 3-2 16,-8 5 1-16,-11 8 0 15,-9 9 0-15,-9 8-1 16,-5 9 0-16,0 10 0 16,-4 8-1-16,4 11 1 15,0 7 0-15,8 5 0 16,5 6-1-16,11 0 1 15,12-2 1-15,12-4-1 16,14-9 0-16,16-7 0 16,15-13 1-16,10-13-1 15,10-18 1-15,3-12-1 16,0-13 1-16,-3-12-1 15,-8-5 0-15,-13-5 1 16,-16-1-1-16,-16 4 0 0,-14 4 0 16,-17 10 1-1,-13 12-1-15,-16 14 0 0,-16 17 1 16,-10 19-1-16,-2 21 0 15,-7 17-1-15,5 17 2 16,0 9 0-16,15 11-1 16,12 4 0-16,18-3 0 15,15-4 0-15,18-12 0 16,13-12 0-16,16-14-1 15,20-12-1-15,7-16 2 16,8-18 0-16,3-17 0 16,3-20 0-16,-3-12 0 15,-6-13-1-15,-13-7 0 16,-11-3 2-16,-15-2-2 0,-20 5 2 15,-13 6-1-15,-17 15 0 16,-11 14 1-16,-17 15-1 16,-11 15 1-16,-9 16-1 15,-6 15 0-15,5 20 0 16,0 13 0-16,4 10 0 15,7 7 1-15,18 3 0 16,15-1-2-16,19-3 1 16,14-6-1-16,13-15 1 15,16-12-1-15,18-18 0 16,13-15-1-16,8-24 1 15,3-16 1-15,1-20 1 16,-1-15 0-16,-6-12-1 16,-11-7 1-16,-16-4 0 15,-17 1 0-15,-19 10 0 0,-12 10 0 16,-20 15-1-16,-13 20 0 15,-16 19 0-15,-9 20 1 16,-8 23-2-16,-1 20 0 16,2 18 0-16,6 15 0 15,5 13 1-15,15 5-1 16,15-1 0-16,14-4-1 15,17-9 1-15,18-11-1 16,18-15 1-16,13-20 0 16,14-19 1-16,7-18-2 15,7-19 2-15,-1-19 0 16,-1-13 0-16,-5-13 1 15,-16-7-1-15,-10-6 1 16,-19 3 0-16,-13 1 0 0,-15 7 0 16,-13 11 1-16,-15 13-1 15,-10 15-1-15,-10 13 1 16,-9 20 0-16,-5 14-1 15,-5 16-1-15,2 17 0 16,0 11 0-16,11 14 0 16,6 4-1-16,12 6 1 15,12 1 1-15,16-6 0 16,16-7 0-16,18-10 0 15,10-12 0-15,13-17 0 16,7-18 0-16,6-18 0 16,-1-22-1-16,-1-21 0 15,-2-20 1-15,-8-17-2 16,-10-13 1-16,-11-10 0 0,-12-4 0 15,-14 1 1-15,-12 6-2 16,-14 9 2-16,-11 17 0 16,-14 18 3-16,-7 24-2 15,-10 23-1-15,-3 25 1 16,3 25 0-16,5 28 0 15,6 18 0-15,9 18 0 16,10 12-1-16,13 2 0 16,14 3 0-16,11-6 0 15,13-14 0-15,16-13-2 16,10-19 3-16,12-20-2 15,6-21 2-15,4-23-2 16,2-25 1-16,-4-22 0 16,-3-20 0-16,-11-18-1 15,-10-10 1-15,-11-7 0 0,-14-4-1 16,-10 4 2-16,-14 7-1 15,-10 11-1-15,-14 19 1 16,-8 22 1-16,-12 24-1 16,-3 19 0-16,-4 25 0 15,2 23 0-15,4 24 1 16,5 17-1-16,10 15 0 15,13 0 0-15,15 4 0 16,13-3 0-16,18-10 0 16,18-16 0-16,15-18-1 15,12-20 1-15,8-19 0 16,3-18-1-16,6-27 0 0,-3-17 0 15,-8-20 0-15,-10-15-1 16,-15-6 1-16,-10-5 0 16,-18 0 0-16,-12 2 0 15,-18 8 2-15,-10 6 0 16,-12 13 0-16,-7 16 2 15,-9 11-2-15,0 13 1 16,-4 17 0-16,5 14 0 16,1 15-2-16,10 10 1 15,7 15-2-15,12-1 3 16,15 8-2-16,8-6 1 15,18-2 0-15,6-13 0 16,13-10-1-16,4-11 2 16,5-18-2-16,0-15-1 15,-2-17 0-15,-2-15 0 0,-9-16-1 16,-4-8-1-16,-8-3 2 15,-11-6-2-15,-8 3 3 16,-9 3-1-16,-11 7 2 16,-8 8-2-16,-8 8 3 15,-4 11-1-15,-5 9 0 16,-3 10 0-16,-2 9-1 15,3 11 1-15,5 9 0 16,5 5 1-16,11 1-2 16,10-2 0-16,17-3-3 15,6-14-17-15,29-6-15 16,1-24-2-16,21-10-3 15,1-16-2-15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3.1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1506 17377 28 0,'-19'2'29'16,"-4"-7"-8"-16,3 9-6 15,-12-10-2-15,11 8-2 16,-12-6-2-16,10 3-1 15,-6-5-2-15,10 4 1 16,-3-4-2-16,7 2 0 16,0 1-1-16,15 3-1 15,-18-6-2-15,18 6 0 16,0 0 0-16,14 0-2 15,6 1 0-15,9-2 0 16,11-3 1-16,10-2-1 16,13-1-1-16,11-1-1 15,7-3 1-15,7 1 0 16,5 1 0-16,0 1 0 0,1 3-1 15,0 2 2-15,1 0 0 16,-2 0 1-16,2 3 0 16,-1-1 0-16,3 0 0 15,0 1 0-15,4 0 1 16,3 1-1-16,2 0 0 15,0-2 0-15,7 1 1 16,1 0-1-16,2-1 0 16,7-4 1-16,4 0-1 15,3-2 1-15,3-2-1 16,4-1 1-16,1-1-1 15,7 0 1-15,-2 2-1 16,-3 0 0-16,-2 2 1 16,-1 3-1-16,-7 1 0 15,-2 2 1-15,-4 3-1 0,-2 0 0 16,-4-1 1-16,2 0 0 15,4-1 0-15,3-1-1 16,8-1 1-16,3-3 0 16,7 1 0-16,4-3 0 15,8 0 0-15,3 1 0 16,-2 2 0-16,2 0-1 15,0 1 1-15,-4 3-1 16,1-2 1-16,-6 5 0 16,-3-1 0-16,-4-1 0 15,-1 2-1-15,-2 1 3 16,-1-2-2-16,1 0 1 15,0-1-1-15,1-1 0 16,7 0 0-16,1-1 1 0,4-1 0 16,3-1-1-16,0 2-1 15,4 0 1-15,3 1 0 16,-1-1 0-16,0 1-1 15,1 1 0-15,-6 1 0 16,0 1 0-16,-1 0 0 16,-1-1 1-16,0 2-2 15,-4-2 0-15,3-1 1 16,1 1-1-16,5-1 1 15,-2-2-2-15,2 1 1 16,0 1 0-16,0-2 0 16,2 4 1-16,-3-1-1 15,0 1 0-15,-2 2 0 0,2-2 1 16,2 6 1-16,-1-1-2 15,-5 0 1-15,5-3 0 16,3 1 1-16,1 2-1 16,1-3 1-16,-2 2-2 15,3-3 2-15,3 0-1 16,2 0 0-16,-1-1 0 15,4 0 0-15,-1-2 1 16,-3-1-1-16,3 0 0 16,-5 2 0-16,0-2 0 15,-1 2 0-15,-2 0 0 16,-7 0 1-16,-2 2-1 15,0 2 0-15,-4 1 1 16,-5-2-1-16,-1 5 1 0,-5-2-1 16,1-1 0-16,-1 1 0 15,-3-1 1-15,-1-3 0 16,1-1-1-16,-2 0 0 15,-1-3 1-15,-3-1-1 16,-1-1 1-16,-7 0 0 16,-2 1-1-16,-5 1 0 15,-7-1 0-15,-3 0 1 16,-2 1-1-16,-1-1 0 15,-1 1 0-15,-3-4 0 16,2 2 0-16,-2-1 0 16,-2-2 0-16,-5-1 0 15,-1-2 0-15,-9 1 0 16,-6-3-1-16,-12 3 1 15,-11-5 0-15,-8 4 0 0,-10-1-1 16,-8 1 0-16,-8 2 1 16,0 2-2-16,-2 1 2 15,4 1-1-15,6 1 1 16,8 1-1-16,5 3 1 15,7 1 1-15,1-1-1 16,-1 3 0-16,-2-1 0 16,-9-1 0-16,-10 0-1 15,-10 0-1-15,-18-4 1 16,-9 0 0-16,-19-4 1 15,-10-1-1-15,-13-1 1 16,-8-2-1-16,-7 0 0 16,-2-2 0-16,-1 1 1 15,4-3-1-15,6 4 1 0,10-2-1 16,9 0 1-16,10 3-2 15,10 0 1-15,20 7-1 16,-7-15-2-16,19 11-4 16,-3-12-7-16,20 10-14 15,-11-15-9-15,4 4 3 16,-10-11-1-16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1.6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17266 13735 30 0,'-39'-4'30'0,"-6"-3"1"15,-9-5 0-15,-4 2-25 16,-10-9-1-16,2 9-1 15,-14-7 1-15,2 3-1 16,-11-2 0-16,1 3-1 16,-5 1 0-16,-2 7-1 15,-6-2 1-15,2 4-2 16,-4 2 0-16,0 4 0 15,-2 0 0-15,0 2 0 0,-1-3 0 16,3 1 0-16,1 1 1 16,4-2-1-16,-1-2 0 15,4 0 1-15,5-2-1 16,0 0 0-16,-1-1 1 15,2 1-1-15,0 1 0 16,-1 2 0-16,4 1 0 16,1 1-1-16,0 0 1 15,4 0-1-15,-2 0 1 16,6 0-1-16,4 0 0 15,1-2 1-15,2-1-1 16,0 0 1-16,-2-4 0 16,1 3-1-16,1-2 1 15,-3 0 0-15,-4 1 0 0,2 2-1 16,-3 0 1-16,1 1-1 15,-2 1 1-15,-1 2-1 16,-1-1 0-16,-1 2 0 16,-1 0 0-16,0-3 1 15,-3 0-1-15,-1 2 0 16,-2-3 0-16,0 2 0 15,-3 1 1-15,-1-2-1 16,0 0 0-16,-1 3 0 16,1-2 0-16,1 1 1 15,3-1-1-15,2 0 0 16,0-1 0-16,5-1 0 15,-2 0 1-15,2-1-1 16,2 0 0-16,4 1 1 0,-2-2-1 16,4 1 0-16,0 0 0 15,-2 0 0-15,2 1 0 16,-3 1 0-16,-2-1 0 15,-2 1 0-15,0 1 0 16,-4 1 0-16,1 1 0 16,-2-1 0-16,-1 1 0 15,0 1 0-15,1-3 0 16,-1 0 0-16,-1 1 0 15,-1 2 0-15,1-4 0 16,1 1 0-16,-1 0 0 16,-2 1 0-16,0-1 0 15,0 1 0-15,-1 0-1 16,2 2 1-16,-1-2 1 15,0 1-1-15,1 1-1 0,4-2 1 16,1 1 0-16,0-3 0 16,2 2 0-16,1-1 0 15,1-1 0-15,-3 1 1 16,0-1-1-16,2 0 0 16,-7 3 0-16,-1-3 0 15,-4 2 0-15,1 0 0 16,-7 1 0-16,4-2 1 15,-4 0-1-15,-1 0 0 16,2-1 0-16,-1-1 0 16,3 1 0-16,-1 0 0 15,2-3 0-15,0 0 1 0,1 1-1 16,0 0 0-16,-1-2 0 15,0 1 0-15,0 0 0 16,-2 1 0-16,-3 0 0 16,0-1 0-16,1 0 0 15,0-1 0-15,2-1 0 16,1-1 0-16,4-3 0 15,4 0 0-15,2-2 1 16,2 1-1-16,4-2 0 16,0-1 0-16,4 0 0 15,-1 3 0-15,1 0 0 16,1 1 0-16,-1 0 0 15,0 2 0-15,2 1 0 16,0-2 0-16,1 1 0 16,1 2-1-16,-2 1 1 0,-1-3 0 15,0 4 0-15,0-1-1 16,-2 1 1-16,3 0 0 15,1 2 1-15,0-1-2 16,4 0 1-16,-1 2 0 16,4 0 0-16,0 1 0 15,0-2 0-15,3 2 0 16,3 0 0-16,0-2 0 15,7 0 0-15,2-1 0 16,3-1-1-16,7 0 1 16,1-2 0-16,7-2 1 15,0 1-1-15,9-2 0 16,2 2 0-16,3 0-1 15,8 1 0-15,11 3 0 0,0 0 0 16,-5-14 0-16,17 8-1 16,5-2 1-16,6-1 0 15,3-4 0-15,4 2 0 16,1-3 0-16,3 1 1 15,-3 2 0-15,-2-2 0 16,-6 4 0-16,-2-1 1 16,-7 2-1-16,-14 8 0 15,13-15 1-15,-13 15-1 16,-10-13 0-16,0 7 0 15,-7-1 1-15,-3 0-1 16,-3 2 0-16,-3 1 0 16,-1-2 1-16,1-1-1 15,1 1 0-15,1 1 1 0,5-2-1 16,5 0-1-16,14 7 1 15,-11-19-1-15,14 7 0 16,5-2 1-16,6-2 0 16,10-3-1-16,4 0 1 15,5-3 1-15,7 1-1 16,-2 0 1-16,0 3 0 15,-6 0 0-15,-8 3-1 16,-10 0 0-16,-12 4 0 16,-13 0 0-16,-15 5 0 15,-10-1 0-15,-11 0 0 16,-4 1 0-16,-5 1 0 15,3-2 0-15,4 1 0 0,11-4 1 16,8 1-2-16,15-6 1 16,15-1 0-16,16-5 0 15,15-4-1-15,11 1 0 16,11-4 0-16,5 0 1 15,0 1-1-15,1-1 0 16,-9 4 1-16,-14 2 0 16,-10 3 0-16,-15 1 0 15,-16 2 1-15,-13 2 0 16,-10 1-1-16,-10 2 1 15,-9 0-1-15,-4 2 1 16,0 0 0-16,-1 0-1 16,9-1 1-16,4 1-1 15,11 0-1-15,11-4 1 0,10-3 0 16,17-1-1-16,9-5 1 15,9 1-1-15,10-2 0 16,0-2 1-16,4-2-1 16,-4 2 1-16,0 3 0 15,-8-2 0-15,-6 3 1 16,-8-1-1-16,-6 2 1 15,-7 3-1-15,-10 1 0 16,-8 3 1-16,-10 4-1 16,-13 3 0-16,-11 4 0 15,-7 3 1-15,-12 3-1 16,-2 3 0-16,-1-2 0 15,6 1 1-15,11-1-1 16,12-3-1-16,18-3 1 16,24 1 0-16,2-16 0 0,29 1-1 15,14-4 1-15,12-4-1 16,8-1 1-16,3-3 0 15,-3 2 0-15,-7 2 1 16,-10 0-1-16,-15 4 0 16,-14 3 0-16,-20 5 1 15,-20 3-1-15,-19 3 0 16,-15 5 1-16,-20 2-2 15,-12 8 1-15,-13 0 0 16,-11 5 0-16,-4 3 0 16,4 1 1-16,6-1-2 15,10-1 1-15,24-4 0 16,18-1-1-16,24-6 1 15,29-6-1-15,25-6 0 0,24-7-1 16,23-1 1-16,16-2-1 16,11-2 2-16,1 0-1 15,-3 5 0-15,-9 1 0 16,-21 6 0-16,-20 6 1 15,-29 6 0-15,-26 6 0 16,-31 7 0-16,-25 7 0 16,-25 5-1-16,-20 4 2 15,-23 4-1-15,-12 0 1 16,-5 2-1-16,2-2 2 15,8-5-1-15,15-5 0 16,20-4-1-16,27-5 2 16,30-4-1-16,32-5-1 15,28-3 0-15,31-5-1 16,28-4 0-16,22-3 1 0,20 0-1 15,10-6-1-15,8 2 1 16,1-2 0-16,-2 1 1 16,-12-1-1-16,-20 3 2 15,-21 4-1-15,-23 2 0 16,-26 3 1-16,-29-2 0 15,-22 19 0-15,-27-3 0 16,-23 6-1-16,-18 2 1 16,-17 6-1-16,-11 2 1 15,-7 3-1-15,6-1 0 16,5 1-1-16,12-2 1 15,18-1 0-15,27-2-1 16,23-7-1-16,30-3 0 16,22-7 1-16,29-1 0 0,20-7 0 15,23-4 0-15,17-3 0 16,13-4 1-16,10-1 0 15,2 3 0-15,-5-2 0 16,-11 3 1-16,-20 4-1 16,-20 2 0-16,-30 8 0 15,-30 4 0-15,-30 5 0 16,-30 7 0-16,-28 6 0 15,-20 2 0-15,-24 5 1 16,-13 2-1-16,-7 0 1 16,-2-1-1-16,7 2 1 15,12-5 0-15,16-5-1 16,25-3 0-16,26-7 0 15,33-2-1-15,32-9 1 0,37-6-1 16,32-9-1-16,34-4 1 16,23-7 1-16,23-1 0 15,14-2 0-15,7 1 0 16,-7 3 1-16,-17 4-1 15,-22 5 0-15,-33 7 0 16,-32 7 0-16,-43 5 0 16,-34 7 0-16,-39 3 1 15,-32 6-1-15,-34 3 1 16,-23 7 0-16,-17 2 0 15,-12 3 0-15,-7 4 0 16,10-3-1-16,11-1 1 16,23-4-2-16,26-8 0 0,30-3 0 15,35-8 0-15,34-9-1 16,37-8 1-16,31-8 0 15,30-6 0-15,24-5 1 16,20-6 0-16,13 1 0 16,1 0 0-16,-4 4 0 15,-15 3 0-15,-25 7 0 16,-28 5 0-16,-36 8 1 15,-40 6-1-15,-38 7 1 16,-36 7 0-16,-32 0-1 16,-31 6 1-16,-21 6 1 15,-20-1-2-15,-6 2 0 16,1-1 0-16,10-3 0 15,17-3 0-15,26-8-1 0,34-2 0 16,36-8-1-16,52-17 1 16,26 9-2-16,51-16 1 15,34-9-1-15,33-6 2 16,21-7 0-16,18-2 0 15,5-4 1-15,-4 0 0 16,-15 3 1-16,-24 5-1 16,-28 4 2-16,-35 7-1 15,-35 4-1-15,-47 12 2 16,-18 2-2-16,-44 6 0 15,-27 7 1-15,-24 5-2 16,-20 5 2-16,-14 3-1 16,-6 2-1-16,-3 0 1 15,7-1-2-15,17-5 2 16,23-3-2-16,28-6 1 0,33-10-2 15,48-5 2-15,23-18-2 16,47 0 1-16,32-8 1 16,35-3-1-16,22-5 1 15,18 4 0-15,7 1 2 16,-3 8-2-16,-10 4 2 15,-18 8-1-15,-20 7 1 16,-31 4 0-16,-31 7 1 16,-38 8-1-16,-35 3 1 15,-38 8-1-15,-33 5-1 16,-37 5 2-16,-26 9-1 15,-21 0 0-15,-14 5 0 16,-8 1 0-16,3 2 0 16,9-5 0-16,23-6-1 0,32-8-1 15,36-9 1-15,44-12-3 16,32-15 1-16,73-13-1 15,23-13 0-15,47-8 1 16,25-7 0-16,26-4 1 16,17-2 0-16,9-2 1 15,4 5 0-15,-5 4 3 16,-4 3-1-16,-17 4 0 15,-20 5 0-15,-31 6 0 16,-30 7 0-16,-40 5-2 16,-37 7 1-16,-40 3-1 15,-52 14-2-15,-33 1 2 16,-31 5-1-16,-29 3 2 0,-19 3-1 15,-10 3 1-15,-1 2-1 16,5-4 1-16,17-1 0 16,22-3-1-16,28-2-1 15,37-5 0-15,35-5 0 16,31-11-1-16,51-1 1 15,38-8-1-15,34-7 0 16,39-1 1-16,30-6 1 16,32-4 0-16,23 0 0 15,21 0 0-15,16 2 0 16,10 0 1-16,-1 3 1 15,-1 2-1-15,-13 7 1 16,-22 4-1-16,-28 7 0 16,-37 3-1-16,-39 7 0 0,-53 2-1 15,-49 3-1-15,-58 2 2 16,-48-1-1-16,-50 0 1 15,-45-4-1-15,-41 0 2 16,-38 3 0-16,-32-4 1 16,-23 8-1-16,-19-4 1 15,-10 7 0-15,-7 3-1 16,11 5 2-16,17-2-2 15,33 4 1-15,36-6-2 16,48-2-1-16,56-5 0 16,58-11-2-16,61-6 0 15,76-16-1-15,57 0 0 16,55-13 0-16,58 3 0 15,36-8 1-15,45 4 1 0,25-4 1 16,25 5 2-16,11 5 1 16,53 0 1-16,-34 9 0 15,-1-3 1-15,0 7-1 16,-21 0 0-16,-19 4-1 15,-40 2-1-15,-39 1 0 16,-100 3 0-16,-19-2-1 16,-70 1 0-16,-69 1 0 15,-66 1 0-15,-64 0 0 16,-59-1 0-16,-52 3 0 15,-44 1 1-15,-38 4 2 16,-32 2-2-16,-22 7 1 16,-20 1-1-16,4 9 1 15,8 1 0-15,30 4-1 16,41 2-1-16,45 1-1 0,63 1-1 15,70-6-1-15,94-6-3 16,79-15 1-16,97-5-1 16,68-12 0-16,125-4 1 15,13-11 2-15,73-6 2 16,65 0 1-16,53-1 3 15,-17 10 0-15,8 4 2 16,5 10-1-16,-60 1 0 16,31 5-2-16,-43 1 0 15,-68-1-2-15,-77-1-1 16,-27-6 0-16,-78-4 0 15,-77-11-1-15,-83-2 1 16,-80-5 2-16,-81-3 0 16,-69 5 1-16,-75 2 1 0,-55 4 2 15,-56 9-2-15,-39 10 2 16,-36 11-1-16,-21 12-1 15,-3 5 0-15,17 10-2 16,27 3 0-16,48 5-1 16,58-1 0-16,67 2-2 15,83-4 1-15,90-8-1 16,94-9 0-16,124-13 0 15,47-5 0-15,74-13 1 16,103-6 0-16,32-10 1 16,59-4 0-16,39-1 1 15,40 4 0-15,0 4 0 16,70 4 0-16,-29 6-1 15,-36 3 0-15,-1 5 0 0,-43-1-1 16,-55 5 0-16,-76-1-1 16,-100-2 1-16,-104-3 0 15,-53-5 0-15,-95-1 1 16,-79-8 1-16,-84-4 0 15,-69-2 1-15,-71-3 0 16,-56 1 0-16,-57 1 1 16,-49 6 0-16,-38 6-1 15,-30 10 1-15,-17 8-1 16,7 14-1-16,28 4 1 15,52 4-1-15,68 4-1 16,86-2-1-16,114-6-1 16,114-16-2-16,131-6-1 15,105-17 0-15,156-2 0 0,30-12 1 16,85-2 0-16,55-6 2 15,58 1 1-15,45 10 4 16,26 4-1-16,-41 8 0 16,-59 7 0-16,23 10 0 15,-48 2-1-15,-57 9 0 16,-94 3-1-16,-99 1 0 15,-106-2-1-15,-47-2 1 16,-98-6 0-16,-85-3 0 16,-81-3 0-16,-69-4 0 15,-60-4 1-15,-49 4 1 16,-43-4 0-16,-29 4 1 15,-20-2 0-15,-4 9 0 0,12 2 0 16,31 7 0-16,45 1-1 16,66 5-1-16,77 2 0 15,87-3-2-15,98-2-1 16,92-5-1-16,92-2 0 15,67-5 0-15,73 0 0 16,79-6 0-16,6 2 1 16,21-1 0-16,10 4 2 15,1 2 0-15,-20 3 1 16,-23 0-1-16,-40 1 1 15,-82 4 0-15,-29-6-1 16,-57 4 1-16,-76-7-1 16,-68-1 0-16,-68-3 0 15,-62-1 0-15,-60-4 1 16,-42 0 0-16,-42 2 0 0,-28 2 1 15,-15 4-1-15,-3 5 1 16,14 2-1-16,28 3-1 16,44 0 0-16,55 1-2 15,70 0 0-15,64-13-1 16,76 10 1-16,68-11-3 15,110-1 3-15,5-2 0 16,42 2 1-16,21 1 0 16,7 3 2-16,-3 5-1 15,-27 4 1-15,-30 3-1 16,-99 1 1-16,-10 1 0 15,-65 2-1-15,-63-2 0 16,-64-1 1-16,-59-3-1 16,-52-2 1-16,-43-1 1 0,-33-2-1 15,-19 1 0-15,-4-1 0 16,8 1 0-16,27-1-1 15,35 2 0-15,53 0-1 16,55 0-1-16,64-9-1 16,62 13 0-16,62-5 1 15,41-3-1-15,42 3 1 16,25-1 0-16,8 1 2 15,-3 2 0-15,-21 4 2 16,-30 2-1-16,-40 3 0 16,-43-2 0-16,-55 3 0 15,-51 2 0-15,-53-2 0 16,-43 1 0-16,-40-2 1 15,-23 2-1-15,-21 1 0 0,-7-1 0 16,7 1-1-16,17-1 0 16,28 1-1-16,31-2 0 15,46 0-1-15,42-3 0 16,48-1-1-16,40-2 2 15,46-3-1-15,27 0 2 16,34 2 0-16,16 1-2 16,8 0 2-16,-5 4 0 15,-16 0 0-15,-25 3 0 16,-37 0 2-16,-37 2-4 15,-52-3 4-15,-48-2-2 16,-45 1 1-16,-39-3 0 16,-42 1 0-16,-22 3 0 0,-18-4 0 15,-7 2-1-15,2-1 0 16,14 3 0-16,26 1-1 15,31-3-1-15,42 1-2 16,40-5 1-16,53-2-1 16,40-7 0-16,51-1 1 15,33-5 0-15,38 1 1 16,25-3 1-16,13 3 1 15,4 4 1-15,-12 1 0 16,-19 5 0-16,-34 3 0 16,-37 2 1-16,-51 4-2 15,-54-1 1-15,-51 1 0 16,-46-1 0-16,-45 0 1 15,-28 1 0-15,-30 0-1 16,-9 2 1-16,-4-2-1 0,13-2 0 16,20 1-1-16,30 0 0 15,40 0-2-15,40-2 0 16,52-1 0-16,45-4 0 15,52 1 1-15,38-2 0 16,38 2 1-16,28 0 0 16,21-1 1-16,7 4-1 15,-1 3 1-15,-14 2 0 16,-30 1 0-16,-30 3-1 15,-49-1 2-15,-46 4-1 16,-59-4 0-16,-51 1-1 16,-51-3 1-16,-43 0 1 15,-38-2-2-15,-29 2 1 16,-13-2 1-16,-6 0-1 0,11 1-1 15,25-2 0-15,34-2 0 16,40 3-1-16,51-3-1 16,58-3 1-16,61-3 0 15,55-5 0-15,64-1-1 16,42 0 2-16,45-1 0 15,26-1-1-15,16 5 1 16,-8-1 1-16,-16 3-1 16,-32 3 1-16,-50 1 0 15,-48 0-1-15,-64 2 1 16,-59 0 0-16,-62 0 0 15,-50-2-1-15,-51-1 2 16,-37-1-2-16,-34-2 1 16,-21-1-1-16,-7-2 0 0,3-3 1 15,18 0-1-15,27-2 0 16,42 0 0-16,48-1 0 15,59-2-1-15,60 0 0 16,71-2-1-16,54 0 0 16,57 2 1-16,38 1 0 15,35 4 1-15,18-2-1 16,1 3 1-16,-11 4 0 15,-30 3 0-15,-34 4 1 16,-51-1 0-16,-48 2 1 16,-61-2-1-16,-58 3 2 15,-55-1-1-15,-45 0-2 16,-46 0 3-16,-35-3-3 15,-25 1 2-15,-14 1-2 16,-2-1 2-16,10 2-3 0,24-2 2 16,31 1-1-16,43 1-1 15,47-2 0-15,59 1 0 16,53-3 0-16,63 2-1 15,47-2 1-15,53 2 0 16,33-1 0-16,35 2 0 16,19 4 1-16,5-1-2 15,-12 4 2-15,-26 1-1 16,-34 0 1-16,-52-1 0 15,-55 0 0-15,-65-1 0 16,-66-3 1-16,-60-2 1 16,-56-3-1-16,-46 1 0 0,-42-4 0 15,-28 3 0 1,-18 0 0-16,-7-5 1 0,8 3-2 15,17 1 1-15,32-3-1 16,37 1 0-16,49 1-1 16,60-4 0-16,55-4 1 15,66 1-1-15,56-3 0 16,58 1 0-16,40-1 1 15,41 2 0-15,21 1-1 16,11 1 1-16,-6 4-1 16,-25 1 1-16,-33 2 0 15,-49-2 0-15,-51 0 1 16,-66 0-1-16,-59 0 1 15,-66-4 0-15,-50-1 0 16,-51-2 0-16,-36-2 0 16,-31-1-1-16,-16 0 1 0,-10-3-1 15,11 1 0-15,19-3 0 16,30 0 0-16,43 3 0 15,47-3 0-15,59 1-1 16,66 4 1-16,52-15-1 16,59 8 1-16,59-1-1 15,43 2 1-15,36 1 0 16,19-1-1-16,4 2 1 15,-10 5 0-15,-28 0 0 16,-37 2 0-16,-51-1 1 16,-53 3-1-16,-69-1 1 15,-58 1-1-15,-57-2 1 16,-55 0 0-16,-47 0 0 0,-45-1-1 15,-32 2 1-15,-29-2-1 16,-11 2 0-16,-2-1 0 16,17-2-1-16,28 0 1 15,45-2-1-15,57-2 0 16,68-5 0-16,71-4 0 15,76-4-1-15,67-1 1 16,65-3 0-16,45 5 0 16,42 4 1-16,19 4 0 15,8 5 0-15,-11 5 0 16,-28 7 0-16,-35 1 1 15,-46 2-1-15,-52 0 1 16,-62-5 0-16,-62-8 0 16,-48 8-1-16,-56-11 1 0,-51-3 0 15,-40-6-1-15,-41-3 1 16,-32-2-1-16,-24 0 0 15,-19-3 0-15,-16-2 1 16,-9 3-1-16,-7-1 0 16,-7 4 1-16,-1 1 0 15,0 1-1-15,-1 3 1 16,8 3 0-16,8 1-1 15,11 6 1-15,15 3 0 16,16 1 0-16,25 4-1 16,24 2 1-16,26 3-1 15,27 1 1-15,20 2 0 16,23-3 0-16,16 2-1 15,16-2 0-15,9 2 0 16,1-1 1-16,-2-1 0 0,-8-1-1 16,-10 2 1-16,-14-3-1 15,-15 4 1-15,-20-2 0 16,-14 1 1-16,-15-2-2 15,-9-1 1-15,-1 0 0 16,3-1-1-16,5-3 1 16,12-2-1-16,19-4 0 15,16-2-1-15,18-1 1 16,15-3 0-16,12-1-1 15,6-4 0-15,4 0 0 16,-6 1 0-16,-7-2 0 16,-5 3 1-16,-14 1-1 15,-12 2 0-15,-8 2 0 16,-6 0 1-16,-6 3-1 0,-2-2 0 15,2 5 0-15,5-2 0 16,7 0 1-16,5 0-1 16,7 0 0-16,0 1 0 15,6 1 1-15,1 0-1 16,0 2 1-16,-2 0-1 15,0 3 0-15,-1-1 0 16,0 0 1-16,5 2-1 16,1-2 1-16,8-1-1 15,4-1 0-15,2 1 1 16,6-2 0-16,5-3-1 15,-3 1 1-15,3 0 0 16,-1-1-1-16,-4-1 1 0,-2 0-1 16,4 1 1-16,-5-1 0 15,3 0 0-15,0-2-1 16,4 2 1-16,0-1 0 15,6 1 0-15,3 0 0 16,1-2-1-16,2 3 1 16,-1-1 0-16,0 1 0 15,-4 0 0-15,0 2 0 16,-3 1-1-16,-2-1 1 15,-4 3 0-15,1-1 1 16,1 2-1-16,-1 0 0 16,3 0 0-16,3-1 0 15,6 0 1-15,6 1-1 16,6-2 0-16,7 0-1 0,4-1 2 15,8-2-1-15,4-1 0 16,3-2 0-16,2-1 0 16,-1-3 0-16,1-1 0 15,1-1 1-15,-3-4-1 16,0 1 0-16,0-2 0 15,0 0 1-15,0 2 0 16,3-1 0-16,2 1 0 16,6-1 0-16,9 1-1 15,8-2 1-15,12-2-1 16,14-1-1-16,18-4 0 15,16-5-1-15,18 0 0 16,19-8 0-16,20 0-1 16,14-4 0-16,17 2 1 0,5 1-1 15,11 3 1-15,2 5 1 16,2 4 0-16,-3 6 0 15,-7 7 0-15,-5 4 0 16,-11 8 1-16,-1 5-1 16,-11 1 1-16,-4 7 0 15,-2 5 0-15,-4 2-1 16,2 1 1-16,2 4 0 15,1 1 0-15,6-2 0 16,4 1 0-16,13-3 0 16,6 0 0-16,8-7 0 15,10-1 0-15,10-6 0 16,11-3 0-16,11-1 1 15,5-4-1-15,9 0 1 16,5-3-1-16,4-2 1 0,5 1-1 16,2-2 1-16,2 2 0 15,1-4 0-15,1 2 0 16,0-1-1-16,1 1 2 15,0 0-1-15,-1 2 0 16,1 0 0-16,-4 1 0 16,4-1 1-16,-1 1-1 15,2-2 0-15,2 0 2 16,-2 1-3-16,1-2 2 15,-1 0-2-15,2 1 1 16,3 0 0-16,4 0 0 16,3-2 0-16,4 2-1 0,7-1 1 15,6 2-1-15,3-3 0 16,3 3-1-16,-1-2 0 15,-1 4 1-15,-4 2-1 16,-3 0 0-16,-8 2 0 16,0 3-1-16,-4 0 1 15,-5 2-1-15,3 1 1 16,0 0-1-16,0 1 1 15,0-2 0-15,3-2 0 16,-2 0 0-16,-2-1 1 16,0-3 0-16,-3-1-1 15,-4-4 2-15,-1 0-1 16,-6-3 0-16,-1-1 0 15,-6-2 0-15,-3 0 0 16,-4-1 0-16,-4-2 1 0,-4 0-1 16,-7-4 0-16,-5-3 1 15,-7-3-1-15,-7-3 0 16,-5-4 0-16,-13-5 1 15,-7 1-1-15,-10-2 0 16,-11-1 0-16,-11 3 1 16,-10-1-1-16,-9 2 0 15,-10-1 1-15,-7-4-2 16,-9 2 2-16,-7-1-2 15,-3 2 2-15,-6 2-2 16,-9 1 1-16,-13 2 0 16,-7 1-1-16,-16 4 1 15,-16 3 0-15,-20-1 0 16,-26 1 0-16,-21-1 0 0,-25 2 0 15,-21 1 1-15,-21 2-1 16,-20 3 1-16,-13 4-1 16,-11 3 0-16,-8 4 1 15,-6 4-2-15,0 5 2 16,-2 4-2-16,-1 3 1 15,0 3 0-15,3-3 0 16,-1 1-1-16,4-3 2 16,-4 0-2-16,3-3 1 15,3-3 1-15,0-1 0 16,4 1-1-16,6-1 1 15,3 2 1-15,10-3-1 16,6 5-1-16,7 0 1 16,7-1-1-16,8 6 1 0,7-1-1 15,0 0 1-15,0 0-1 16,-2-3 0-16,1 0 1 15,-6-2 0-15,-8-3-1 16,-2-5 2-16,-9-1-2 16,-5-4 1-16,-6 3 0 15,-7-2 0-15,-3 0-1 16,-5 2 1-16,-4 1-1 15,0 1 0-15,-5 3-1 16,-1 1 1-16,2 0-1 16,-6 2 0-16,-6 0 0 15,-1 0-1-15,-2 2 0 16,-2-2 1-16,-1 2 0 15,2-2-3-15,0 0 2 16,12-1 0-16,9-1 1 0,8-2-1 16,8-2 1-16,6 3 0 15,10-4 0-15,7 1 1 16,5-1-1-16,1-1 1 15,2 3-1-15,4-2 2 16,2 1-2-16,-2 3 1 16,1-2-1-16,0 0 1 15,0 2 0-15,2-3-1 16,1 0 1-16,3 0 0 15,-2-2 0-15,6-1 0 16,2 1 0-16,3-3 0 16,1 2 0-16,3-1-1 15,5 3 1-15,4-2 0 16,1 1 0-16,4 0 0 0,5 1 0 15,0-2 0-15,5-7 1 16,4 5-1-16,4-7 0 16,2 0 0-16,5-2 0 15,2 2 1-15,1-2-1 16,3-1 0-16,2 5 0 15,1-5 0-15,0 6 0 16,0-2 1-16,1-2 0 16,6-1-1-16,7-3 2 15,10-1-1-15,13-4 0 16,18-4 0-16,18-6 1 15,27-8-3-15,23-1 0 16,26-6-1-16,30 0 0 16,20-3-1-16,22 4-1 15,14-2 0-15,15 9 0 0,6 6 0 16,8 8 1-16,-3 4 0 15,0 11 1-15,-3 8 1 16,-4 8 0-16,-6 6 0 16,-10 7 0-16,-5 13 1 15,-5 2 0-15,-4 8 0 16,-6 3 0-16,-1 4 1 15,-1 2-1-15,10-2 1 16,9-2 0-16,9-6 0 16,13-4 0-16,15-5 0 15,16-9 1-15,16-3-1 16,16-8 1-16,10-3 0 0,14-7-1 15,11-1 1-15,14-4 0 16,3-1 0-16,8-3 0 16,8-2-1-16,6-4 2 15,1 2-2-15,3-3 2 16,0-2-3-16,-3 0 2 15,1 0-1-15,-6-1 0 16,-3-1 0-16,-9 1 0 16,-7-1-1-16,-9 2 1 15,-6 2 0-15,-12 1-1 16,-6 3 1-16,-13 2-1 15,-4 4 0-15,-8-1 0 16,-1 4 0-16,-1-1-1 16,6 1 1-16,5-1-1 15,2 0 0-15,7-1 0 0,5 0 0 16,2-1 0-16,2-2 0 15,-4-1 0-15,-3 3 0 16,-9-3 0-16,-6 0 1 16,-10-1-1-16,-7 0 0 15,-10-1 1-15,-10-2 0 16,-10-4-1-16,-8 0 1 15,-9-5 1-15,-8-3-1 16,-9 0 0-16,-6-6 1 16,-7 1 0-16,-5-1-1 15,-7 0 2-15,-9-1-2 16,-10 3 1-16,-11 2 0 15,-17 2 0-15,-15 1-1 16,-25 1-1-16,-26 0 2 0,-26-2-3 16,-34 0 3-16,-31-2-3 15,-29-5 3-15,-32-1-2 16,-23-4 2-16,-24 0-1 15,-20 1 1-15,-11-1 0 16,-8 4 0-16,0 5 0 16,-3 7 1-16,2 6-1 15,3 8 0-15,7 8 0 16,7 5-1-16,1 7 0 15,2 5 0-15,3 2-1 16,-4 1 1-16,1 0-1 16,-4-1 1-16,-1 0 0 15,-3-3 0-15,3-1 0 16,-5-2 2-16,-1-5 0 0,6 2-1 15,1-2 1-15,4-1-2 16,4-4 1-16,7 0 0 16,0-1 1-16,11-3-2 15,1-2 1-15,6-2-1 16,5-3 0-16,-2-1 1 15,1-1-1-15,0-2-1 16,0 0 1-16,-7 0 0 16,2 2 0-16,-5 2-1 15,-3 3 1-15,-1-1 0 16,-1 6-1-16,0 0 1 15,1 5-1-15,-2-1 1 16,2 3-1-16,0 3 0 0,2 0 0 16,0 1-1-1,-3-1 0-15,1 1 0 0,0-2 0 16,-1 0 0-16,4 0 0 15,-2 0 0-15,4-2 1 16,6-2 0-16,1 2 0 16,7-3 1-16,3 0-1 15,2-1 1-15,9-3-1 16,4 0 0-16,0-2 0 15,2-3 0-15,3 0 1 16,1-3-1-16,-5 2 1 16,-2 0-1-16,0-1 1 15,-6 5 0-15,-3-1 0 16,-2 3 0-16,1 0 0 0,-2 2 1 15,7 2-1-15,5-1 0 16,7-3 1-16,6 0-1 16,9-1 0-16,9-2 0 15,10-3 1-15,4-3-1 16,6 1 0-16,3-6 0 15,1 4 0-15,4-3 0 16,0 0 0-16,3 1 0 16,-1 0 2-16,6 1-2 15,3 1 2-15,6 3-2 16,9-2 2-16,10 1-1 15,12-3 0-15,14-1 0 16,16 0-2-16,19-5 2 16,14-3-2-16,16-4 1 15,15-5-2-15,12-2 2 0,11-6-2 16,8-5 2-16,5-4 0 15,6 1-1-15,5-1 0 16,1 1 1-16,3 4 0 16,-2 2-1-16,-1 8 1 15,0 4-1-15,-1 5 0 16,-3 4 0-16,-3 6 0 15,-2 3 1-15,-3 0-1 16,-3 2 0-16,1 3 0 16,-9 1 0-16,-2 1 1 15,-8 1 0-15,-3 1-1 16,-8 2 1-16,-9-3 0 15,-10 3 1-15,-11 0-1 16,-21-6 1-16,6 22-1 0,-23-9 0 16,-15 2 1-16,-12 3-1 15,-17 6 1-15,-11-1-1 16,-18 2 0-16,-13 2 0 15,-13-3 0-15,-5 0 0 16,-8-2 0-16,0-3 1 16,2-5 0-16,7-5-1 15,11-3 1-15,17-6 0 16,15-6 0-16,18-3-1 15,20-5 1-15,18-8-2 16,26-4 1-16,19-6 0 16,25-6 0-16,14-2-1 15,18-8 0-15,15-1 0 16,11-2 1-16,7-2-1 0,-3 0 2 15,-3 3 0-15,-14 1 0 16,-11 4 1-16,-16 3-1 16,-18 3 1-16,-23 2-1 15,-20 4 1-15,-22 4-2 16,-25 7-1-16,-21 9 1 15,-23 4 0-15,-19 8 0 16,-17 7 0-16,-16 8 0 16,-12 8 0-16,2 1 2 15,5 2-1-15,11-1 0 16,16-3-1-16,24-1 0 15,25-7 0-15,28-3-1 16,38-10 1-16,16 0-2 16,36-11 1-16,25-4 0 15,22-7 1-15,24-3 0 0,11-4 0 16,13-5 0-16,8-3 0 15,4-1 1-15,-4 2-1 16,-9 2 1-16,-10 6-1 16,-17 3 0-16,-19 6 0 15,-24 6 0-15,-24 8-1 16,-24 11 1-16,-27 10 0 15,-26 10-1-15,-26 7 1 16,-26 10 0-16,-22 5 1 16,-22 11-2-16,-11 6 0 15,-12 2 2-15,1 2-2 16,5-4 1-16,14-1-2 15,29-3 1-15,32-10-2 16,37-10 1-16,35-14 0 0,40-12-1 16,36-21 0-16,38-10 1 15,23-15 1-15,28-12 0 16,23-11 0-16,17-10 2 15,12-1 2-15,16-6-1 16,3 0 0-16,-3 2-1 16,-11 3 0-16,-15 6-1 15,-37 10-2-15,-34 19-3 16,-50 9 0-16,-50 28 0 15,-56 14 1-15,-49 21 1 16,-53 18 4-16,-43 16-1 16,-39 21 4-16,-38 10 0 15,-13 22 2-15,-30 0 0 0,1 18-2 16,-7 5 2-16,10 8-5 15,18-6 1-15,34-12-1 16,40-16-2-16,48-26-1 16,60-25 0-16,49-34 0 15,60-33-2-15,52-38 0 16,49-31 1-16,35-23 0 15,37-27 2-15,21-15 1 16,23-17-1-16,13-10 1 16,14-1 2-16,3 1 1 15,-9 9-2-15,-8 5 2 16,-26 12-1-16,-32 21 0 15,-41 22 0-15,-44 18 0 16,-55 22-1-16,-50 22-1 0,-57 25 0 16,-44 27 2-16,-49 16-3 15,-37 17 3-15,-32 17-2 16,-25 19 0-16,-21 15 0 15,-5 10 1-15,0 2 0 16,11 4-2-16,15-6 2 16,32-6-3-16,35-15 1 15,42-17 0-15,49-29 0 16,46-28-2-16,50-27 1 15,44-29 0-15,53-27 0 16,37-28 1-16,84-20 0 16,-14-16 1-16,23-9 1 15,19-7 1-15,12-2-1 16,-1 2 2-16,-10 12-1 0,-21 17-1 15,-78 18 1-15,5 19-1 16,-49 25-1-16,-51 27 0 16,-60 28 0-16,-54 29 1 15,-53 22-2-15,-54 22 0 16,-40 19 0-16,-41 22 1 15,-32 13-1-15,-22 10 2 16,-15 3-1-16,1 11-1 16,-1-2 2-16,25-3 0 15,26-11-1-15,42-19 0 16,49-19-1-16,52-22-1 15,64-32 0-15,51-33 0 16,61-30-1-16,54-32 0 16,53-30 1-16,39-25 0 15,38-18 1-15,29-20 2 0,26-10-1 16,17-10 2-16,9-2-1 15,-5 7 3-15,-12 11-2 16,-23 10 2-16,-34 15-1 16,-46 24-1-16,-51 24 0 15,-58 20-1-15,-62 28 0 16,-65 22-2-16,-62 24 1 15,-57 20-2-15,-57 25 1 16,-42 22 1-16,-46 19-1 16,-28 20 2-16,-27 15 0 15,-6 19-2-15,-5 5 2 16,15 8 0-16,24-12 1 15,43-7-3-15,47-21 2 0,56-24-5 16,63-31 3-16,66-42-2 16,71-38 1-16,60-49-1 15,67-37 0-15,47-40 1 16,57-31 0-16,84-32 4 15,-4-18-2-15,25-11 3 16,14 3 1-16,7 5-1 16,-9 18-1-16,-22 17 1 15,-36 21 0-15,-88 30-2 16,-10 28-1-16,-62 25 0 15,-65 31-1-15,-67 24 1 16,-68 30-1-16,-58 24 2 16,-62 19-1-16,-46 24 3 15,-47 16-1-15,-27 20 0 0,-30 14-1 16,-9 12 1-16,-8 5-2 15,9 6-1-15,24-2 1 16,29-7-3-16,40-18 1 16,48-21-1-16,53-25 1 15,52-29-2-15,64-30 2 16,52-36 0-16,55-36 1 15,41-33 0-15,51-28 2 16,39-32 0-16,39-25 1 16,35-21 0-16,28-12 1 15,15-7 0-15,12 6 0 16,-1 13-1-16,-16 16 1 15,-27 30-1-15,-46 33 0 16,-52 28-1-16,-61 36-1 0,-68 33 0 16,-75 36-1-16,-70 31 2 15,-65 26-1-15,-61 19 0 16,-49 16-1-16,-41 19 1 15,-34 12-2-15,-20 8 4 16,-11-1-4-16,1 1 0 16,1 0 1-16,25-5-1 15,21-7 1-15,39-15-1 16,42-20 0-16,51-15-1 15,52-27 1-15,57-28 1 16,66-35-1-16,51-41 0 16,62-32 1-16,47-33 0 15,97-30 2-15,-5-31 1 16,40-15 0-16,31-14 1 15,16-4 0-15,8 6 1 0,-10 14-1 16,-21 16 0-16,-84 26 0 16,-4 28-3-16,-60 29 0 15,-71 32 0-15,-74 34-2 16,-70 30 1-16,-73 32 0 15,-58 20 1-15,-51 23 0 16,-41 20 0-16,-31 17-1 16,-22 11 2-16,-13 6-1 15,1 6-2-15,6 1 1 16,16-2 0-16,29-10-1 15,39-18 0-15,43-25 0 16,56-26-1-16,59-30 1 16,61-38 0-16,67-42 1 15,55-34-1-15,60-30 2 0,43-28 1 16,46-25 1-16,80-13-1 15,-10-14 2-15,13 3 1 16,14 2-2-16,-2 10 0 16,-13 9 0-16,-26 19-2 15,-38 26 1-15,-94 21-1 16,-24 28 0-16,-68 25-1 15,-71 33 0-15,-76 30 2 16,-70 27 0-16,-67 26 1 16,-53 20-1-16,-47 24 2 15,-36 15-2-15,-22 14 1 16,-6 4-2-16,3 10 0 15,14-5-1-15,36-8 0 16,40-17-2-16,55-24 1 0,64-34 0 16,68-37-1-16,72-41 1 15,74-42 0-15,74-40 1 16,59-37 1-16,64-27 1 15,46-22-1-15,41-11 2 16,20-2 0-16,12 4 1 16,-3 12-1-16,-23 12 0 15,-30 22 0-15,-51 25-1 16,-53 25 0-16,-67 26-1 15,-61 27 0-15,-72 30 0 16,-66 24 1-16,-63 25-1 16,-57 20 1-16,-52 17 0 15,-44 21-1-15,-39 19 1 16,-29 14-1-16,-27 10 1 15,-3 13-2-15,0 4 1 0,19-2-1 16,33-7-1-16,44-21 2 16,59-36-3-16,72-36 0 15,82-50 1-15,80-50 0 16,91-47 2-16,74-42-1 15,73-38 1-15,56-29 0 16,94-12 1-16,-14-7 1 16,17 7 0-16,1 12 2 15,-20 17-3-15,-27 23 0 16,-48 26-1-16,-57 27 1 15,-110 27-1-15,-26 29 0 16,-78 30 0-16,-75 26 0 0,-70 25 0 16,-64 17 1-16,-57 17-1 15,-42 17 1-15,-39 11 1 16,-32 17-1-16,-19 11 0 15,-12 11-1-15,-9 8 2 16,5 9-3-16,11 3 1 16,25-6 0-16,38-11-2 15,51-23 1-15,63-29-1 16,68-35 0-16,80-44 1 15,71-49-1-15,79-42 1 16,68-39-1-16,62-31 2 16,49-25 0-16,40-16 2 15,25-7-1-15,58 3 0 16,-34 10 1-16,-11 14-1 15,-20 20 0-15,-37 23 0 0,-46 23-1 16,-61 25 0-16,-61 26 0 16,-116 27-1-16,-35 27 1 15,-75 28 0-15,-68 20 1 16,-62 21-1-16,-53 18 1 15,-44 16 0-15,-39 19 1 16,-26 14-1-16,-12 12 0 16,-11 10 0-16,10 5-1 15,20-2 0-15,38-4 0 16,47-18-1-16,63-27 0 15,72-35-1-15,79-42 0 16,89-49 0-16,74-44 2 16,79-43-2-16,62-36 1 15,62-26 0-15,40-20 1 0,35-11 1 16,24-3 0-16,50 5-1 15,-41 12 1-15,-14 17-1 16,-27 21 0-16,-46 26 0 16,-54 25 0-16,-65 24-1 15,-73 32 1-15,-128 25-1 16,-38 28 1-16,-82 26 0 15,-68 18 1-15,-63 15 1 16,-48 17-1-16,-45 13 1 16,-28 17 0-16,-16 11 0 15,-4 7-2-15,8 4 2 16,17 5-2-16,29-3 2 15,38-9-4-15,58-14 2 16,64-28-2-16,72-30 0 0,72-42-1 16,81-42 1-16,69-47 0 15,82-39-1-15,57-33 2 16,61-26-2-16,41-17 3 15,33-11 0-15,17-3 3 16,44 13-5-16,-54 17 4 16,-34 16-2-16,-44 26 0 15,-67 26 0-15,-67 23 0 16,-85 31 0-16,-76 29-2 15,-133 29 2-15,-35 24 0 16,-69 19 2-16,-59 21 1 16,-53 16-1-16,-38 19 0 15,-27 15 0-15,-7 10 0 16,-3 5 1-16,22 6-2 0,30-5 1 15,47-11-3-15,61-22 1 16,71-31-1-16,82-39 0 16,77-40-2-16,90-42 0 15,78-42 2-15,82-35-1 16,98-29 1-16,15-18-1 15,35-8 3-15,28-3-1 16,1 6 1-16,-1 10-1 16,-28 16 0-16,-44 21-1 15,-93 23 0-15,-28 20 1 16,-73 23-1-16,-84 27 0 15,-78 23 1-15,-81 26 1 16,-75 19 0-16,-66 18 1 0,-56 18 1 16,-42 16-1-16,-37 16-1 15,-17 11 1-15,-13 11 0 16,3 0 1-16,24 3-3 15,27-7 1-15,52-13-3 16,58-18 2-16,69-28 0 16,82-36-1-16,84-34-2 15,85-36 0-15,73-35 3 16,123-34-2-16,10-25 1 15,49-19 0-15,33-9 2 16,24-3-1-16,0 6 1 16,-13 9 0-16,-28 16-1 15,-89 22 0-15,-12 19 0 16,-67 20 1-16,-70 21-2 15,-79 22 1-15,-76 20 0 0,-74 26 0 16,-64 19 1-16,-60 17-1 16,-44 16 2-16,-41 17-1 15,-28 14 0-15,-16 9-1 16,3 8 1-16,10-6 0 15,20-4-1-15,31-13 1 16,40-11-1-16,52-16 0 16,60-18-1-16,58-21 1 15,65-24-1-15,67-24 0 16,68-24 1-16,104-19-1 15,18-19-1-15,55-12 1 16,37-11 1-16,29-3-1 16,5 1 0-16,-7 12 0 15,-36 11 0-15,-84 18-1 0,-24 16 2 16,-71 20-1-16,-77 18 1 15,-80 19-1-15,-77 16 0 16,-70 15-1-16,-54 17 1 16,-52 12 2-16,-30 10-1 15,-31 8 0-15,-11 6 3 16,-12 4-2-16,9 4 0 15,15-4 0-15,25 0 0 16,40-12 0-16,44-10-1 16,56-16 0-16,59-19-3 15,73-26 2-15,71-28 0 16,70-23-2-16,60-26 1 15,59-13 0-15,40-13 1 16,35-6-1-16,10-1 2 0,-6 11-1 16,-27 15 1-16,-43 16 0 15,-54 16 1-15,-67 16-1 16,-71 17 0-16,-77 19 0 15,-68 12 1-15,-68 14-1 16,-54 12 0-16,-47 14 1 16,-36 11 0-16,-27 8 0 15,-9 10 0-15,-6 3 0 16,17 0-2-16,27-7 2 15,42-11-1-15,53-14 1 16,60-23-3-16,73-23 1 16,75-28 0-16,83-25 0 15,64-21 0-15,106-15-1 0,6-8 2 16,42-6-2-1,14 3 2-15,7 7 0 0,-23 19-1 16,-39 16 1-16,-46 11 0 16,-114 24 0-16,-28 15 0 15,-77 18 0-15,-73 11 1 16,-73 7-1-16,-58 12 0 15,-47 2 1-15,-36 4-1 16,-27-1 1-16,-4 2-1 16,-5-4 2-16,9 2-2 15,24-7 2-15,35-11-2 16,38-8 0-16,46-7 0 15,58-11 0-15,57-13-1 16,66-16 0-16,56-18 0 0,62-10 0 16,49-10 0-1,46-6 0-15,32-3 1 0,23-2-1 16,-1 3 2-16,-10 5-1 15,-25 10 3-15,-44 9-3 16,-50 8 0-16,-64 9 1 16,-65 7 0-16,-72 5 0 15,-61 8-2-15,-61 4 1 16,-49 5-2-16,-41 3 3 15,-34 0-2-15,-22 3 0 16,-16-2 1-16,-3-1 0 16,-4-2 0-16,3-1 0 15,11 1 0-15,11-1 1 16,24-3-1-16,30-2 0 15,36-2 1-15,47-6-1 0,51-8-1 16,65-10 0-16,60-13-1 16,70-8 0-16,52-14 0 15,59-2-1-15,38-9 2 16,34 0-1-16,11-5 2 15,-3 6-1-15,-17 8 2 16,-37 8-1-16,-46 8 1 16,-64 7 1-16,-61 9-2 15,-79 9 2-15,-70 14-1 16,-73 9 1-16,-62 6-1 15,-56 4 1-15,-42 6-1 16,-36 4 1-16,-22 2-1 16,-3 2 1-16,10-6-1 15,23-5 1-15,38-7 0 0,45-7-1 16,58-15-2-16,61-7-1 15,63-17 0-15,68-7 0 16,55-13 0-16,61-7-1 16,46-6 2-16,48-1-2 15,33-4 3-15,30 1-1 16,12 2 1-16,-5-2 1 15,-6 6-1-15,-33 7 2 16,-40 8 0-16,-57 3 0 16,-57 13 0-16,-68 7 1 15,-65 14-1-15,-63 14 1 16,-58 11-1-16,-51 12-1 15,-43 15 1-15,-33 13-1 16,-30 11-1-16,-14 13 1 0,-11 6-2 16,11 8 0-16,29-10-7 15,62 7-7-15,49-40-7 16,110-7-2-16,70-53-6 15,128-21-7-15,95-31 0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20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17721 17166 48 0,'-109'-7'35'0,"-4"0"3"16,-11-9-4-16,-14 2-35 16,1 1 1-16,-4-1-1 15,-8-2 2-15,-5-1-2 16,-8 0 1-16,-6 1 0 15,-8 4 1-15,-10 4-1 16,-4 8 0-16,-4 6 1 16,5 9-2-16,5 5 0 0,19 6-4 15,12-2-18-15,41 4-11 16,30-10-4-16,49-6 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17.2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1453 4613 67 0,'-12'-13'34'16,"-10"0"-1"-16,-1 4-1 15,-10 2-27-15,-3 6-2 16,-7 0 1-16,-5 9-1 15,-6 2 0-15,1 10 0 0,-4 2-1 16,4 7 0-16,4-1-1 16,9 4-1-16,10-2 0 15,14 1 0-15,13-5 0 16,12 0 0-16,18-5-1 15,16-3 1-15,11-2 0 16,7-3 0-16,8-7 0 16,4-3 1-16,0-6-2 15,-2-8 0-15,-9-6 1 16,-6-6-1-16,-11-6 0 15,-8-5 0-15,-12-3 1 16,-12-3 0-16,-11 2 0 16,-15 3 1-16,-11 8 1 15,-10 6-1-15,-15 7 0 16,-7 13 1-16,-14 10 0 0,-8 12 0 15,-2 8-1-15,2 10 0 16,4 5 0-16,6 7 0 16,9 2-2-16,14 3 1 15,16-1 1-15,15 2-3 16,18-6 2-16,15-5-1 15,21-10 2-15,11-11-2 16,12-11 2-16,10-14 0 16,6-14-2-16,6-13 2 15,-5-11-1-15,-7-5 1 16,-10-10-2-16,-12-3 3 15,-12-1-3-15,-14 0 1 16,-16 3 1-16,-11 3-1 16,-16 8 2-16,-11 11-2 0,-12 11 1 15,-11 17 0-15,-12 14-1 16,-11 20 1-16,-3 19-1 15,-3 16 0-15,4 15 1 16,2 9-2-16,11 4 1 16,10-2 0-16,21-4 0 15,16-7-1-15,26-12 2 16,18-10-2-16,22-14 2 15,15-18-1-15,13-11 0 16,11-15 0-16,4-17 1 16,3-19-1-16,-5-16 0 15,-6-13 2-15,-14-8-3 16,-13-4 2-16,-19-2-1 15,-13 8 1-15,-22 6-1 16,-17 15 0-16,-15 13 0 0,-18 16 0 16,-13 20 1-16,-12 17 0 15,-8 21 0-15,-4 16-1 16,3 17 1-16,4 14-1 15,11 10 0-15,11 1 0 16,17 0 0-16,23-10-1 16,25-12 1-16,24-18 0 15,23-23 0-15,13-20 1 16,11-27-1-16,10-18 1 15,0-20 0-15,-5-14 0 16,-12-6 1-16,-15 1-1 16,-22 0 0-16,-17 10 1 0,-26 11-2 15,-12 18 2 1,-25 14-1-16,-14 21 0 0,-11 15 0 15,-5 10-1-15,2 10-2 16,6 2-4-16,25 12-26 16,0-12-7-16,29 4 0 15,4-10-3-15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5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17755 16997 15 0,'-130'14'29'0,"-24"-8"3"16,-18-1-1-16,-14-3-28 15,-19-11 0-15,-4 9 2 16,-20-12 2-16,1 11 0 16,-11-11-1-16,5 15-2 15,-6 0-1-15,12 10-3 16,9 11-5-16,1 3-30 15,33 5-1-15,17 1 0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01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2671 2723 59 0,'14'-10'34'16,"3"-1"-3"-16,5 0 0 15,1-4-29-15,6 4 0 16,3-2-2-16,-2 1-1 16,2 7-6-16,-7-7-10 15,0 12-13-15,-5 4-3 0,-5 4 1 16,-5 5 0-16</inkml:trace>
  <inkml:trace contextRef="#ctx0" brushRef="#br0" timeOffset="190.0189">2701 2959 82 0,'-14'20'36'0,"14"-20"0"16,-7 11 1-16,7-11-32 15,26-14-2-15,-1-3-2 16,11 0-1-16,9 1-6 15,-3-11-23-15,14 9-7 16,-3-2 0-16,4 5-3 0</inkml:trace>
  <inkml:trace contextRef="#ctx0" brushRef="#br0" timeOffset="1203.1199">3584 2694 40 0,'-7'17'30'16,"2"-1"2"-16,-4 10 0 15,-5 0-25-15,7 17 1 16,-8-5-1-16,6 10 0 16,-3-5-4-16,3 3 3 15,1-8-4-15,5-2-1 16,0-13 0-16,5-7 1 0,-2-16 0 15,0 0-1-15,15-20 1 16,-4-8-1-16,-2-12 1 16,1-3 0-16,1-7 0 15,-1-2-2-15,-3 0 1 16,1 1-1-16,-2 5 1 15,0 9-1-15,-3 7 0 16,2 6-1-16,-3 7 2 16,-2 17 0-16,7-12-1 15,-7 12 1-15,13 18 0 16,-5-1 0-16,4 4-1 15,3 3 2-15,0 3-1 16,6-2 0-16,1 0-1 16,2-4 2-16,3-5-2 15,1-5 2-15,1-9-1 0,3-7-1 16,-1-11 1-16,0-7-1 15,3-10 1-15,-1-3 0 16,-1-6 0-16,-3 1 0 16,-6 2 0-16,-1 4 0 15,-7 7 0-15,-2 10 0 16,-13 18 0-16,10 1 0 15,-11 21-1-15,-2 13 2 16,-3 12-1-16,0 10 1 16,0 9-3-16,4 1 1 15,4 1-2-15,2-10-1 16,9-3-3-16,-1-20-10 15,15-1-22-15,-3-22 0 16,9-1-1-16,-7-16 2 0</inkml:trace>
  <inkml:trace contextRef="#ctx0" brushRef="#br0" timeOffset="1624.1616">4329 2875 78 0,'-3'21'35'0,"0"-10"0"15,6 9-1-15,-3-10-30 16,11 0-1-16,6-10 1 16,7-2 1-16,2-9-2 15,9-6 1-15,1-3-2 16,5-3 1-16,-2-7-1 0,-1 0-1 15,-9-1 0-15,-4-3-1 16,-9 4 1-16,-7 1-1 16,-13 5 0-16,-9 8 0 15,-9 4 1-15,-7 10 0 16,-4 10-1-16,-4 9 2 15,-3 12-1-15,1 12 1 16,2 7-1-16,3 1 0 16,11 2-1-16,5-2 1 15,12-8-1-15,14-5-1 16,12-12 0-16,14-17-1 15,18-13 0-15,13-20-5 16,21-5-3-16,-1-25-28 0,19-1 2 16,-10-20-2-1,5 2 0-15</inkml:trace>
  <inkml:trace contextRef="#ctx0" brushRef="#br0" timeOffset="1825.1825">5179 2096 107 0,'-30'28'38'15,"7"22"-1"-15,-5 2-6 16,7 18-30-16,5 8 0 16,5 11 0-16,2 1 1 15,4 7-1-15,8-3-2 16,-1-5-2-16,11 6-10 0,-13-28-23 15,15-4-1-15,-11-19-1 16,7-4-1-16</inkml:trace>
  <inkml:trace contextRef="#ctx0" brushRef="#br0" timeOffset="2044.2044">4937 2776 92 0,'-14'-11'37'0,"14"11"-2"15,0 0 2-15,0 0-34 16,24-6-2-16,5 1-3 16,12-2 1-16,7-5-3 15,13 5-1-15,-1-15-9 0,20 17-18 16,-10-11-4-16,6 11 1 15,-11-4 1-15</inkml:trace>
  <inkml:trace contextRef="#ctx0" brushRef="#br0" timeOffset="2411.2411">5683 2665 91 0,'-19'8'38'0,"-13"-5"-2"16,3 14 4-16,-19-5-33 16,10 13-1-16,-5 1-2 15,5 12 0-15,0-1-2 16,7 3 0-16,7-3-1 15,7 0-1-15,10-5 1 16,8-5-1-16,12-12 0 0,7-9 0 16,10-11 0-16,6-5 1 15,7-13-1-15,-1-6 1 16,1-5 0-16,-2-1 0 15,-5-2-1-15,-4 2 0 16,-9 5 1-16,-6 6-1 16,-8 9 0-16,-9 15 0 15,0 0 0-15,0 0 0 16,-16 29 0-16,4 3 0 15,0 3-1-15,2 0-1 16,8 7-1-16,1-10-4 16,18 7-14-16,-2-28-17 15,22-2 0-15,2-27 0 16,14-5-1-16</inkml:trace>
  <inkml:trace contextRef="#ctx0" brushRef="#br0" timeOffset="2607.2607">6172 2118 112 0,'-21'0'39'16,"5"34"0"-16,-15 10 0 16,5 20-37-16,-1 12 0 15,7 13-1-15,2 6-2 16,6-1 0-16,9 5-9 15,-2-16-24-15,21 3-6 16,-2-23 2-16,15-3-2 16</inkml:trace>
  <inkml:trace contextRef="#ctx0" brushRef="#br0" timeOffset="2989.2987">6513 2602 95 0,'-17'-7'39'16,"-10"-3"1"-16,9 17-2 16,-10-1-28-16,9 8-8 15,-1 2 1-15,5 9 0 16,1 2-1-16,3 2 0 0,4 2-2 15,6 0 2-15,9-2-2 16,4-3 1-16,9-5-1 16,6-6 0-16,7-5 0 15,0 1 0-15,2-7 0 16,-4 0 0-16,-3 3 0 15,-5-1 0-15,-9 6 0 16,-5 4 1-16,-10 8-1 16,-7 1 0-16,-10 6 0 15,-1 1-1-15,-3 2-1 16,-2-8-6-16,10 7-28 15,-9-18-3-15,13 1-1 16,-2-19-2-16</inkml:trace>
  <inkml:trace contextRef="#ctx0" brushRef="#br0" timeOffset="18491.8489">2216 5245 94 0,'0'0'38'15,"0"0"-2"1,11-19-1-16,4 5-33 0,9-3-3 16,3 0-1-16,7 0-3 15,-7-2-26-15,5 10-5 16,-10 4 1-16,-2 10-3 15</inkml:trace>
  <inkml:trace contextRef="#ctx0" brushRef="#br0" timeOffset="18660.8659">2172 5457 91 0,'-4'11'36'0,"16"-20"-1"0,11-4 0 15,13-5-43-15,4-16-27 16,19 2 0-16,2-5-2 15,9 4 1-15</inkml:trace>
  <inkml:trace contextRef="#ctx0" brushRef="#br0" timeOffset="19224.9223">2932 5223 80 0,'0'0'36'0,"-2"-15"-1"16,2 15-2-16,0 0-29 15,0 0-1-15,-8 18 0 16,6-1 0-16,-7 6 0 15,2 7 0-15,-2 3-1 16,-1 6 0-16,1-2-1 16,0 0 1-16,3-4-1 15,-1-5 0-15,4-9 0 16,1-5 0-16,2-14-1 0,0 0 1 15,15-16 0-15,0-8-1 16,4-8 1-16,4-8-1 16,1-2 1-16,2-4 0 15,-1 2 0-15,0 6-1 16,-3 8 1-16,-7 8-1 15,-4 11 1-15,-11 11 0 16,17 11-1-16,-12 10 1 16,0 9-1-16,-1 2-1 15,5 6-1-15,0 1-2 16,11 5-4-16,-5-19-24 15,22 4-6-15,-5-21 0 16,15-3-2-16</inkml:trace>
  <inkml:trace contextRef="#ctx0" brushRef="#br0" timeOffset="19898.9897">3566 5135 81 0,'-26'3'39'16,"3"12"-2"-16,-5 2 1 15,8 9-29-15,-4 8-6 16,6 7 1-16,7 4-2 16,2 6 1-16,9-3-2 15,6 2 1-15,8-9-1 16,7-7 0-16,5-15-1 15,4-7 1-15,3-20 0 16,2-11-1-16,1-13 0 0,-2-11 0 16,-8-7 0-16,-4-3-1 15,-7-3 2-15,-5 2-2 16,-8 8-1-16,-8 9 3 15,-7 7-2-15,-2 13 1 16,-2 8 1-16,-2 6-1 16,6 8 1-16,13-5-1 15,-13 22 2-15,19-8-2 16,10-3 1-16,8-3-1 15,7-2 0-15,10-3 0 16,3 0 0-16,2-2 0 16,0 0 0-16,-4 4 0 15,-8 4 1-15,-4 7-1 16,-10 8 0-16,-11 8 1 0,-9 9-1 15,-7 5 1-15,-8-1-1 16,0 1 1-16,-4-6-1 16,1-6 0-16,9-12 1 15,9-22 0-15,0 0-1 16,15-27 1-16,10-13 0 15,5-6 0-15,5-6 0 16,3-5 0-16,-2 2-1 16,-3 8 1-16,-2 9-2 15,-11 12 2-15,-9 12-1 16,-11 14 1-16,8 13-1 15,-11 11 0-15,-1 11 1 16,2 4-3-16,2 7 0 0,4 3-2 16,8 4-3-16,1-15-13 15,15 8-19-15,-5-17-1 16,11 0 0-16,-7-14-1 15</inkml:trace>
  <inkml:trace contextRef="#ctx0" brushRef="#br0" timeOffset="20080.0078">4563 5279 104 0,'0'0'40'16,"-11"5"1"-16,12 7-2 15,-1-12-38-15,18 11-1 16,6-8-4-16,5-18-21 0,20 12-14 15,0-15 0-15,13 7-3 16,-4-11 1-16</inkml:trace>
  <inkml:trace contextRef="#ctx0" brushRef="#br0" timeOffset="20813.0811">4959 5181 70 0,'4'-14'37'0,"-4"14"-1"16,12-10 2-16,-12 10-31 15,9 13-1-15,-3 8 0 16,-11 6-1-16,5 10-1 16,-5 3-1-16,-1 9 0 15,-2 1-1-15,2 0 0 16,-2-5-2-16,3-5 1 0,3-10-1 15,0-5 0-15,4-14 0 16,-2-11 0-16,16-21 0 16,-5-6 1-16,1-10-1 15,2-9 1-15,0-6-1 16,-3-2 1-16,1-1 0 15,-4 5-1-15,-2 8-1 16,-1 9 1-16,-3 8-1 16,-1 7 1-16,-1 18 0 15,0 0 0-15,0 0 0 16,10 14 0-16,-2 0 1 15,6 2-1-15,3 0 1 16,1-1-1-16,8-5 0 16,2-4 1-16,1-6-1 15,1-5 0-15,0-5 1 0,-2-4-1 16,-4-2 0-16,0-1 0 15,-5-1 0-15,-1 1 0 16,-5 5 0-16,-2 1 0 16,-11 11-1-16,11-4 1 15,-6 14 1-15,-2 8-2 16,0 10 1-16,-2 8-1 15,1 8-1-15,2 2-2 16,6 9-3-16,-8-15-16 16,20 10-15-16,-4-19-1 15,10-3-1-15,-4-18 2 16</inkml:trace>
  <inkml:trace contextRef="#ctx0" brushRef="#br0" timeOffset="21205.1203">5635 5255 86 0,'-5'17'36'0,"-2"-6"1"16,11 7 0-16,2-5-33 15,8-1-1-15,2-6-1 16,6-1 1-16,0-9-1 15,4-3 0-15,-1-6 0 16,4-6-1-16,-7-4 1 16,-2 0-1-16,-7-2 1 15,-7-2-1-15,-1 4-2 16,-7 0 2-16,-9 8-2 0,-8 5 2 15,-3 7 0-15,-4 9 0 16,-3 7-1-16,-1 10 1 16,0 6 1-16,6 8-1 15,5 3 1-15,10-1-2 16,13-1 0-16,12-4-1 15,11-10 0-15,16-13-3 16,17-10-1-16,4-28-17 16,28-2-16-16,-3-24 0 15,10-5-3-15,-8-18 2 16</inkml:trace>
  <inkml:trace contextRef="#ctx0" brushRef="#br0" timeOffset="21399.1388">6579 4396 92 0,'-41'25'37'15,"5"33"0"-15,-16 11 1 16,15 19-35-16,-5 11 0 16,11 5-2-16,3 4 0 15,10-3-3-15,10-6 0 16,8-18-6-16,20-3-26 15,-11-25-4-15,11-8 0 16,-12-21 0-16</inkml:trace>
  <inkml:trace contextRef="#ctx0" brushRef="#br0" timeOffset="21963.1961">6136 5033 92 0,'-20'4'39'15,"-2"1"0"-15,15 16-3 16,5-1-31-16,16 0-3 15,16-8 0-15,13 0-2 16,9-5 0-16,8-8-2 16,11-3-3-16,3-11 2 15,2 1-3-15,-7-5 2 16,-7 3-2-16,-11-2 4 15,-11 3 1-15,-7 1 1 16,-14 4 3-16,-19 10 1 16,0 0 2-16,0 0 0 15,-34 9 0-15,5 11-1 16,-8 3 0-16,-1 10-2 0,-4 2 1 15,4 5-2-15,2-2 1 16,7 2-2-16,10-7 0 16,10-3 0-16,8-8-1 15,10-7 0-15,10-12 0 16,10-7 0-16,4-8 0 15,4-7 0-15,2-8 1 16,-3-6-1-16,-4-3-1 16,-2-2 2-16,-6-1-2 15,-6 4 2-15,-8 6-2 16,0 3 2-16,-6 8-2 15,-4 18 1-15,3-12 0 16,-3 12 0-16,-6 27 1 0,0-1-2 16,0 7 0-16,0 3-2 15,6 6 1-15,-1-10-5 16,19 4-3-16,-18-36-19 15,44 15-12-15,-13-32 2 16,20-8-2-16,-3-23 3 16</inkml:trace>
  <inkml:trace contextRef="#ctx0" brushRef="#br0" timeOffset="22152.215">7401 4379 100 0,'-27'31'41'0,"3"29"0"16,-19 12-1-16,7 23-36 0,-3 4 0 15,6 5-3-15,12-2 1 16,10-6-4-16,19-8-4 16,1-31-20-16,30-2-13 15,6-30-2-15,16-9-2 16,-3-23 2-16</inkml:trace>
  <inkml:trace contextRef="#ctx0" brushRef="#br0" timeOffset="22317.2314">7705 5117 115 0,'-29'4'43'16,"10"9"-1"-16,-7-14-2 16,9 1-41-16,17 0-8 15,-18-5-20-15,18 5-13 0,13-3 0 16,2 3-3-16,-3-3 2 15</inkml:trace>
  <inkml:trace contextRef="#ctx0" brushRef="#br0" timeOffset="158586.8571">22235 17808 42 0,'0'0'35'16,"0"0"-1"-16,13-5-4 16,-13 5-16-16,0 0-10 15,-12-17-2-15,8 4 0 16,-1-4 1-16,-3-1-3 15,3-1 2-15,7 1 2 0,-5 2-3 16,6 1 1-16,-1-6-1 16,0 2 0-16,1 1 1 15,0 0-1-15,3-7 0 16,0 2-1-16,4 0 1 15,-2-1 0-15,-2 2 0 16,3 0-1-16,-3 1 1 16,-1 1 0-16,-3 1 0 15,-1 3-1-15,-1-2 1 16,-1 3-1-16,-1-1 1 15,0-1-1-15,1-1 0 16,2-1 0-16,1 1-1 16,2-2 1-16,0 2 0 15,2-3 0-15,-2 3-1 16,1-3 1-16,-1 0 0 0,-1 2 0 15,-1 0 0-15,-1 2 1 16,-1-3-1-16,-1 4-1 16,1-3 1-16,-2 2 0 15,2-1 0-15,-1-1 0 16,2 1 0-16,-1 1-1 15,2-2 1-15,-1 0 0 16,0 0 0-16,-1 2 0 16,2-2 0-16,-4 2 0 15,1-1 0-15,-1 2 1 16,0-1-2-16,-1 2 1 15,1-1 0-15,1-1 0 16,1 0 0-16,2-3 0 16,0-1 0-16,1-1 0 0,0-1 0 15,0 1 0-15,-1-1 0 16,0 0 0-16,-2 4 0 15,0 1 0-15,-1 3 0 16,0 2 0-16,1 1 0 16,-1 1 0-16,1 0 0 15,0 11 0-15,3-19 0 16,-3 19 0-16,4-18 0 15,-4 18 0-15,2-15 0 16,-2 15 0-16,0 0 0 16,0 0 0-16,0 0 0 15,0 0 0-15,0 0 0 16,0 0 0-16,1-10 0 15,-1 10 0-15,0 0 0 16,0 0 0-16,0 0 0 0,0 0 0 16,0 0 0-16,0 0 0 15,-6 13 0-15,6-13 0 16,-5 11 0-16,5-11 1 15,-9 11-1-15,9-11 0 16,0 0 0-16,-16 6 1 16,16-6-1-16,-15 0 0 15,2 0 0-15,3-1 1 16,-6 1-1-16,-3 0 0 15,-2 1 0-15,1 1 0 16,-4-2 0-16,1 0 0 16,2-3 0-16,-5 2 0 15,0-2 0-15,3-2 0 0,-6 0 0 16,1 2 0-16,-1 1 0 15,2-2 0-15,-7 4 0 16,4 3 0-16,-1-1 0 16,-2 1 0-16,3 1 0 15,0-1 0-15,2 1 0 16,-1-1 0-16,6-2 0 15,0 0 0-15,0-1 1 16,1 0-1-16,1 0 0 16,0 0 0-16,1 2 0 15,2 1 0-15,-2 0 0 16,-1 3 0-16,1-1 0 15,3 2 0-15,0-1 1 16,2-2-1-16,-2 2 0 0,6-4 0 16,-1-1 0-16,2 2 0 15,10-3 0-15,-20-1 0 16,20 1 0-16,-18 1 0 15,7-1 0-15,11 0 0 16,-20-3 0-16,10 2 0 16,10 1 0-16,-20-2 0 15,20 2 0-15,-17-5 0 16,17 5 0-16,-20 3 0 15,9-1 0-15,-3 3 0 16,1-2 0-16,0 2 0 16,2-2 0-16,11-3 0 15,-19 8 0-15,19-8 0 16,0 0 0-16,-10 4 0 0,10-4 0 15,0 0 0-15,0 0 0 16,-12 5 0-16,12-5 0 16,-21 7 0-16,10-4 0 15,-1 0 0-15,-1-1 0 16,3-3 0-16,10 1 0 15,-16-8 0-15,16 8 0 16,-5-11 0-16,5 11 0 16,0-12 0-16,0 12 0 15,-2-10 0-15,2 10 0 16,0 0 0-16,-3-11 1 15,3 11-1-15,0 0 0 16,-3-10 0-16,3 10 0 16,0-12 0-16,0 12-1 0,7-21 1 15,-2 6 0-15,3-4 0 16,-3-2-1-16,2-1 3 15,-2-2-2-15,-1 1 1 16,-3-3-1-16,-1 4 1 16,-4-3-1-16,0 2 1 15,-1 0-1-15,-1 0 0 16,2 0 0-16,0-1-1 15,3 3 1-15,0-5 0 16,4 2 0-16,-2-2 0 16,4-2 0-16,1 2 0 15,-3-1 0-15,1 2 0 16,-2 0 0-16,0-3 0 15,1 1 0-15,-1 0 1 16,0-1-1-16,3-1-1 0,2-3 2 16,1-1-2-16,2-1 1 15,3-2 0-15,-1 2 0 16,-1-3 0-16,2 2 0 15,-4 1 0-15,-2 1 0 16,-2 3 1-16,-4 2-1 16,0 1 0-16,-2 5 0 15,-1-1 0-15,-3 5 0 16,4 2 0-16,-2 1 0 15,3 2 0-15,0 0 0 16,2 2 0-16,0-1 0 16,0 1 0-16,2-1 0 15,-2-1 0-15,1 2 0 16,-1-3 0-16,-1 2 0 0,-1 2 0 15,0 10 0-15,-1-20 0 16,1 20 0-16,-5-13 0 16,5 13 0-16,-8-15 0 15,8 15 0-15,-9-19 1 16,8 8-2-16,-3-1 1 15,1-1 0-15,2 2 0 16,-3-2 0-16,4 3 0 16,0 10 0-16,-1-14 0 15,1 14 0-15,0 0 0 16,0 0 0-16,-5-10 0 15,5 10 0-15,0 0 0 16,0 0 0-16,0 0 0 16,0 0 0-16,0 0 0 0,0 0 0 15,-14-12 0-15,14 12 1 16,-9-3-1-16,9 3 0 15,-15 0-1-15,2 2 2 16,3 1-1-16,-4 3 0 16,1 1 0-16,1-1 0 15,-2 1 0-15,1 0 0 16,0-2 0-16,3 0 0 15,-2-1 1-15,-1-3-1 16,1 1 0-16,0 0 0 16,-2 1 0-16,1-2 0 15,1-1 0-15,-1 0 0 16,1 0 0-16,1 0 0 0,0-3 0 15,11 3 0-15,-20-4 0 16,20 4 0-16,-19-6 0 16,19 6 1-16,-21-6-1 15,6 4 0-15,0 0 0 16,-5-1 0-16,0 2 0 15,-5 0 0-15,-3 1 0 16,-4 0 0-16,-2 2 0 16,0-2 0-16,-3 2 0 15,-6-1 0-15,-3 0 0 16,-1 1 0-16,1-1 0 15,-2 2 0-15,1-1 1 16,0-1-1-16,2 0 0 16,5-1 0-16,-1-1 0 0,3-1 0 15,2 1 0-15,0-4 0 16,5 0 0-16,-2 1 0 15,2-1 0-15,-3 2 0 16,5-1 0-16,1 3 0 16,0 1 0-16,-1 0 0 15,2 0 0-15,2 1 0 16,1 0 0-16,2 2 0 15,2-1 0-15,2-1 0 16,2 0 0-16,2 2 0 16,0-1 0-16,1 1 0 15,1 1 0-15,12-4-1 16,-17 6 1-16,17-6 0 15,-13 3 0-15,13-3 0 16,0 0 0-16,0 0 0 0,0 0-1 16,0 0 1-16,2-10 0 15,-2 10 0-15,0 0 0 16,13-14 0-16,-13 14 0 15,0 0 0-15,9-11 0 16,-9 11 0-16,0 0 0 16,0 0 0-16,0-11 0 15,0 11 0-15,2-13 0 16,-2 13 0-16,7-19 0 15,-3 7 0-15,1-3-1 16,0-1 1-16,2-2 0 16,-1-3 0-16,1-1 1 15,-3-1 0-15,3-3 0 0,-2 1 0 16,0-3 0-16,-1 1-1 15,0-3 2-15,0 2-2 16,-1-2 0-16,1 0 1 16,-3-1-2-16,4-2 2 15,-1 1-1-15,-3 0 0 16,3 0-1-16,0-3 2 15,-1 2-2-15,2-2 1 16,-2 2 0-16,2-2 0 16,-1 3 0-16,-2-5 0 15,1 2 1-15,-1 2 0 16,0 1 0-16,-2-1 0 15,0 2 0-15,0 1-1 16,0-2 1-16,0 3 0 0,0-2-1 16,0 2 0-16,1-4 0 15,-1-1 0-15,0 0 0 16,-2 1 0-16,-2 3 0 15,1 2 0-15,-3 2 0 16,-2 3 1-16,2 5-2 16,-3 4 2-16,3 0-2 15,6 14 2-15,-13-18-1 16,13 18 0-16,-10-14-1 15,10 14 1-15,-9-14 0 16,9 14 0-16,0 0 0 16,-9-13 0-16,9 13 0 15,0 0 1-15,0 0-1 16,0 0 0-16,0 0 0 0,0 0 0 15,0 0 0-15,0 0-1 16,0 0 1-16,0 0 0 16,0 0 0-16,0 0 0 15,0 0 0-15,0 0 0 16,0 0 0-16,0 0 1 15,0 0-1-15,0 0 0 16,0 0 0-16,0 0 0 16,0 0 0-16,-10 0 0 15,10 0 0-15,-9 9 0 16,9-9 0-16,-19 17 0 15,8-9 0-15,-1-1 0 16,-1-1 0-16,-3 1 0 16,2-2 0-16,-2-3 0 0,0 2 0 15,0-2 0-15,-4 0 0 16,1 1 0-16,-3 0 0 15,-1 1 0-15,-2 0 0 16,-2 0 0-16,-3-1 0 16,-1-1 0-16,-2 2 0 15,1-3 0-15,-2-1 0 16,-1 1 0-16,-5-1 0 15,2 0 0-15,-2 0 0 16,-3 1 0-16,-1 1 0 16,-1 0 0-16,-2 0 0 15,1 3 0-15,1-2 0 16,2 1 0-16,-1-2-1 15,4 1 1-15,-1-3 0 16,5-1 0-16,2-1 0 0,0-1 0 16,2-2-1-16,2-3 1 15,3 2 0-15,-2 1 0 16,2-1 0-16,-3 1 0 15,2 1 0-15,-1 1 0 16,0 0 0-16,4-1 0 16,-2 2 0-16,5-1 0 15,4 2 0-15,3-1 0 16,3 0 0-16,12 2 0 15,-14-3-1-15,14 3 1 16,0 0 0-16,0 0 0 16,0 0 0-16,0 0-1 0,0 0 1 15,16-10 0-15,-16 10 0 16,14-5 0-16,-14 5 0 15,12-1 0-15,-12 1 0 16,10 1 0-16,-10-1 0 16,0 0 0-16,0 0 0 15,0 0 0-15,0 0 0 16,0 0 0-16,0 0 0 15,0 0 0-15,0 0 0 16,0 0 0-16,0 0 0 16,0 0 0-16,0 0 0 15,0 0 0-15,0 0 0 16,0 0 1-16,1-10-2 15,-1 10 1-15,0 0 0 16,0 0 0-16,0 0 0 16,0 0-1-16,0 0 0 0,0 0-1 15,0 0 0-15,0 0-1 16,-5 15 0-16,5-15-1 15,-3 14 0-15,5-3 1 16,-2-11-1-16,1 18 2 16,-1-18 0-16,3 15 0 15,-3-15 2-15,4 14 0 16,-4-14 0-16,1 12 1 15,-1-12 0-15,-4 11-1 16,4-11 1-16,0 0 0 16,-7 10-1-16,7-10 1 15,0 0-1-15,0 0 0 16,0 0 0-16,0 0-1 0,3-10-1 15,-3 10-2-15,0 0 0 16,11-3-1-16,-11 3 1 16,0 0 0-16,13-7 0 15,-3 7 0-15,-10 0 3 16,21-7 0-16,-8 3 0 15,0-2 2-15,2 3 0 16,-6-3 0-16,3 2 1 16,-12 4 1-16,14-8 0 15,-14 8 1-15,0 0-1 16,3-12 1-16,-3 12 0 15,0 0-1-15,-5-11 0 16,5 11 0-16,0 0-1 16,-10-14 0-16,10 14 0 15,0 0 0-15,-5-16-1 0,5 16 0 16,-1-15 0-16,0 5 1 15,2 0-2-15,0-3 1 16,-1-2 0-16,3-2-1 16,-2-1 1-16,0-1-1 15,2-3 0-15,0-2 1 16,1-2-1-16,0-2 1 15,-1 0 0-15,3-4-1 16,0-1 1-16,2-4-1 16,-2-1 1-16,1-2 0 15,-1-1-1-15,-1-1 0 16,0-1 0-16,-3-1 0 15,1 0 0-15,-2 4 0 16,0 0 0-16,-2 3 0 0,1 1 0 16,-1 3 0-16,-3 0 1 15,3 6-1-15,1-3-1 16,0 0 1-16,0-1 1 15,5 1 0-15,-4-2 0 16,3 0-1-16,1 2 1 16,0-1-1-16,1 2 1 15,-3 4 0-15,0 2-1 16,-1 2 0-16,-2 4 0 15,-2 2 0-15,0 2 0 16,-1 1 0-16,3 12 0 16,-7-17 0-16,7 17 0 15,-4-17 0-15,4 17 0 16,-1-15 0-16,1 15 0 0,2-12 0 15,-2 12 0-15,0 0 0 16,0 0 0-16,0 0 0 16,0 0 0-16,0 0 0 15,0 0 0-15,0 0 0 16,0 0 1-16,0 0-2 15,0 0 2-15,0 0-1 16,0 0 0-16,0 0 0 16,0 0 1-16,0 0-1 15,0 0 1-15,0 0-1 16,0 0 1-16,0 0-1 15,0 0 0-15,0 0 1 16,-10-1-1-16,10 1 0 16,-10 6 0-16,10-6 1 0,-17 7-1 15,17-7 0-15,-20 8 0 16,9-5 0-16,-3 1 0 15,0 2 0-15,0-3 0 16,-3 2 1-16,1-1-1 16,-2 1 0-16,-2-2 0 15,0 2 0-15,-3-2 0 16,0 1 0-16,-2-1 0 15,-1 0 0-15,-3-2 0 16,0 1 0-16,0-1 0 16,-3 0 0-16,2 2 0 15,-4-3 0-15,1 0 0 16,-1 1 0-16,-1 1 0 0,-2 1 0 15,-1 0 0-15,-3 2 0 16,-2-1 0-16,-2 4 0 16,0-1 0-16,-1-1 0 15,1-1 0-15,1-3 0 16,2 0 0-16,2 1 0 15,3-2 0-15,4-2 0 16,2-2 0-16,0 1 0 16,4 1 0-16,2-2 0 15,4 0 0-15,1 0 0 16,5 0 0-16,0 0 0 15,6 0 0-15,9 3 0 16,-11-4 0-16,11 4 0 16,0 0 0-16,0 0 0 15,0 0 0-15,0 0 0 0,0 0 0 16,0 0 0-16,0 0-1 15,0 0 1-15,0 0 0 16,0 0 0-16,0 0 1 16,0 0-1-16,0 0 0 15,0 0 0-15,0 0 0 16,0 0 0-16,0 0 0 15,0 0 1-15,0 0-1 16,0 0 0-16,-11-7 0 16,11 7 0-16,0 0 1 15,0 0-1-15,-15-7 0 16,15 7 0-16,-11-5 0 15,11 5 0-15,0 0 0 16,-14-5 0-16,14 5 0 0,0 0 1 16,0 0-1-16,0 0-1 15,0 0 1-15,0 0 1 16,0 0-1-16,0 0 0 15,0 0 0-15,0 0 0 16,0 0 0-16,0 0 0 16,0 0 0-16,0 0 0 15,0 0 0-15,0 0 0 16,0 0 0-16,0 0 0 15,0 0 0-15,0 0 0 16,0 0 0-16,0 0 0 16,0 0 0-16,0 0 0 15,0 0 0-15,-10-4 0 16,10 4 0-16,0 0 0 0,0 0 0 15,0 0 0-15,-5-15 0 16,5 15 0-16,-2-16 0 16,1 5 0-16,0-4 0 15,1 0 0-15,0-3-1 16,0-1 1-16,1-3 0 15,-1 1 0-15,0-2 0 16,1 1 0-16,-1-3 0 16,1 3 0-16,-1-4 0 15,0 0 0-15,5 0 0 16,-4-4 0-16,2 2 2 15,2-5-2-15,2 1 2 16,0-1-2-16,-1 0 1 0,-2-1-1 16,3 0 1-1,-2 3-1-15,-2-2-2 0,-1 0 2 16,0 3-2-16,-3-2 2 15,0 1 0-15,-1 1 0 16,-1-2 0-16,1 1 0 16,1-2 0-16,-3 2 0 15,3-2-1-15,0 2 1 16,-2-2 0-16,1 1 0 15,0 1 0-15,-1 2 0 16,1-1-1-16,-1 1 2 16,0 2-1-16,-1-3 1 15,-1 1 1-15,2 0-1 16,-2-1 1-16,3 1 0 0,-1 1 0 15,1 0-2 1,0 3 3-16,1 2-3 0,1 4 0 16,-2 3 0-16,1 3 0 15,1 13-1-15,-1-19 0 16,1 19-1-16,0 0 0 15,0 0 0-15,1-12-1 16,-1 12-1-16,0 0-1 16,13 6-7-16,-13-6-7 15,0 0-10-15,-6 11-7 16,2 2-2-16,-12-6 0 15</inkml:trace>
  <inkml:trace contextRef="#ctx0" brushRef="#br0" timeOffset="208498.8478">612 6638 34 0,'0'0'32'0,"0"-12"0"15,0 12 0-15,0 0-12 16,-5 30-8-16,-3-7-2 15,5 17-4-15,-4 5-2 16,2 14-1-16,-4 6-2 16,4 7 1-16,-1 1-2 15,1-3 1-15,5 2-6 16,-2-19-16-16,9-2-12 15,-1-14 0-15,5-12-1 16,1-16 0-16</inkml:trace>
  <inkml:trace contextRef="#ctx0" brushRef="#br0" timeOffset="208693.8673">625 7115 98 0,'0'0'34'16,"-9"-5"0"-16,9 5-1 15,9 11-31-15,7-11-3 16,4-1-2-16,3-12-3 16,18 4-21-16,-3-17-6 15,6-3-2-15,1-9 0 16</inkml:trace>
  <inkml:trace contextRef="#ctx0" brushRef="#br0" timeOffset="208926.8903">1048 6601 79 0,'-14'8'33'16,"1"9"-1"-16,-2 3 1 16,8 11-29-16,-4 3-2 15,4 14 0-15,-1 3 0 16,1 12 0-16,-2 2-2 15,0 5-1-15,4 1-2 16,5-12-7-16,12 4-14 16,1-19-9-16,9-10 0 0,7-19-2 15,9-12 3-15</inkml:trace>
  <inkml:trace contextRef="#ctx0" brushRef="#br0" timeOffset="209362.9342">1318 7031 89 0,'-19'6'35'0,"4"10"-1"16,-3-4 0-16,4 9-30 16,2-2-1-16,9 2 0 15,1-2-1-15,8-1-1 16,7-6 0-16,2-5 0 15,7-6 0-15,4-7-1 16,5-6 0-16,-1-7 0 0,1-6 1 16,-2-2-1-16,-1-2 0 15,-5-2-1-15,2 6 1 16,-8 3 0-16,-5 5-1 15,-1 4 0-15,-11 13 1 16,7 10-1-16,-7 17 0 16,-7 11 1-16,-2 14-1 15,-3 12 0-15,-3 11 1 16,-4 11 0-16,-5 0 1 15,1 1 0-15,-4-6-1 16,1-6 2-16,-4-15-1 16,-1-9 1-16,-2-15-1 15,5-13-1-15,-2-16-2 0,0-19-4 16,13-3-18-16,-6-24-11 15,15-4 0-15,-1-13-3 16,13-1 3-16</inkml:trace>
  <inkml:trace contextRef="#ctx0" brushRef="#br0" timeOffset="209859.9839">2028 7023 93 0,'-37'4'34'15,"0"16"1"-15,-11-4-3 16,9 20-23-16,-4-6-3 16,11 10-1-16,3-4-1 15,15 0-2-15,12-10 0 16,17-6-2-16,15-14 1 15,13-12 0-15,4-13 0 16,12-12 0-16,5-15-1 16,-2-9 2-16,-1-11-1 15,-8-4 0-15,-8 0-1 16,-8 2-1-16,-12 6 2 0,-10 10-2 15,-11 13 2-15,-8 14 0 16,-10 17-1-16,-6 19 1 16,-7 20 0-16,1 12 1 15,-2 12-2-15,5 8 1 16,4 2-3-16,10-1-3 15,14-2-3-15,3-21-9 16,22 0-21-16,3-19 0 16,18-5 1-16,-3-17-1 15</inkml:trace>
  <inkml:trace contextRef="#ctx0" brushRef="#br0" timeOffset="210489.0468">2620 7037 92 0,'-13'10'34'0,"-9"3"1"16,3 11 1-16,-7 0-30 15,6 6-1-15,1 1-2 16,5 1 0-16,3-2-1 16,3-4-1-16,6-7 0 15,3-4-1-15,-1-15 1 16,14-1-1-16,-4-14 1 15,8-6 0-15,-3-7 0 16,3-7 0-16,0-4 0 16,0-3 0-16,1 3-1 15,-2 1 0-15,-1 7 0 16,-1 6 1-16,1 3-1 15,2 3 0-15,2 6 0 16,3 5 1-16,4 3-1 0,5 1 0 16,4-2 0-16,0 2 0 15,1 2 0-15,-1-1 0 16,-3 3-1-16,-5 1 1 15,-6 2 0-15,-8 1 0 16,-14-4 0-16,6 16 0 16,-13-3 1-16,-5 3-1 15,-6 8 1-15,-5 5 0 16,-2 6 0-16,0 4 1 15,-2 1-1-15,9 8 0 16,0-3 0-16,9-1-1 16,7-10 0-16,10-7 0 15,9-14 0-15,9-8-1 16,6-15 1-16,4-10 1 0,3-11-1 15,1-8 1-15,-4-9 0 16,-8 0 0-16,-8 0 0 16,-8 2-1-16,-9 2 1 15,-11 7-1-15,-4 8-1 16,-8 5 1-16,0 12-2 15,-2 8 0-15,6 8-2 16,0 1-3-16,15 17-8 16,-1-12-21-16,19 11-3 15,3-10 2-15,19 3-2 16</inkml:trace>
  <inkml:trace contextRef="#ctx0" brushRef="#br0" timeOffset="210977.0956">3608 6900 104 0,'-36'7'39'0,"4"14"1"16,-12-4-1-16,11 9-31 15,-5 6-2-15,6 5-2 16,4-1-1-16,12 4-2 15,8-6 0-15,13-5 0 16,9-7-1-16,13-9 0 16,5-11 0-16,4-9-1 15,2-6 1-15,2-8-1 16,-4-8 1-16,-5-2-1 0,-7-4 1 15,-4 0-1 1,-7 5 0-16,-4 1 0 0,-4 7 1 16,-6 6-1-16,1 16 0 15,0 0 0-15,-13 22 1 16,8 11-1-16,-1 12 0 15,3 16 0-15,-2 12 0 16,4 9 1-16,-2 6 0 16,1 2 0-16,-1-3 0 15,-5-4 0-15,-3-8 1 16,-6-11 1-16,-7-12-2 15,-9-9 1-15,-5-14-1 16,-5-11 1-16,-3-11-3 16,-2-11 0-16,9-10-2 0,1-19-4 15,26-2-22-15,-1-24-9 16,24-3 0-16,6-13-1 15</inkml:trace>
  <inkml:trace contextRef="#ctx0" brushRef="#br0" timeOffset="211360.1339">3876 7121 107 0,'-13'12'38'16,"13"-12"1"-16,0 0-1 15,23-4-35-15,4-4 0 16,10-4-1-16,9-3-1 0,3-4 1 16,4-2-2-16,-2-3 1 15,-5-1 0-15,-5 3-1 16,-9-1 0-16,-14 3 1 15,-10 0-1-15,-12 4 0 16,-8 3 1-16,-8 4 0 16,-6 9-1-16,-5 5 1 15,-6 5 0-15,-2 11-1 16,-3 6 1-16,4 7 0 15,4 3 0-15,10 0-1 16,5-4-1-16,15-3-1 16,12-11-3-16,23 0-12 15,3-23-20-15,20-5-3 16,2-15 0-16,11-1-1 0</inkml:trace>
  <inkml:trace contextRef="#ctx0" brushRef="#br0" timeOffset="211700.1679">4541 6948 121 0,'-32'33'40'0,"7"10"0"16,-5-13-8-16,8 7-28 15,4-2-2-15,9-3 0 16,8-11-1-16,6-7-1 15,7-9 1-15,7-11-1 16,5-9 0-16,0-7 0 0,4-9 1 16,-2-1-1-16,0-3 1 15,-1-2 0-15,-3 6-1 16,-4 5 1-16,-4 4 0 15,-2 7-1-15,-12 15 1 16,18 1 0-16,-13 14-1 16,0 10 0-16,-2 10-2 15,1 2-1-15,7 9-6 16,-2-11-11-16,17 11-20 15,-2-18-2-15,17 0 1 16,2-16-1-16</inkml:trace>
  <inkml:trace contextRef="#ctx0" brushRef="#br0" timeOffset="212112.2091">5850 6882 63 0,'0'0'37'16,"11"-3"-2"-16,-11 3 2 16,-13 33-13-16,-9-4-18 15,6 11-2-15,-2 3-1 16,0 6-1-16,4 0-2 15,4-3-3-15,10 2-5 16,-1-19-27-16,19-8 0 16,2-19-2-16,9-9-1 15</inkml:trace>
  <inkml:trace contextRef="#ctx0" brushRef="#br0" timeOffset="212254.2233">5835 6616 93 0,'-29'-18'15'15,"11"17"-14"-15,18 1-1 16,-2 12-35-16,20-8-1 16</inkml:trace>
  <inkml:trace contextRef="#ctx0" brushRef="#br0" timeOffset="212555.2533">6384 6804 103 0,'-36'25'39'0,"-8"-8"1"15,9 5-2-15,-2-9-32 16,13 2-2-16,10-4-2 16,14-11 0-16,18 15-2 15,10-9 1-15,6 2-1 16,5 1 0-16,2 4 0 15,1 6 0-15,-9 0 1 16,-9 7-1-16,-13 3 0 16,-16 4 0-16,-12-1-1 15,-15-2-1-15,-1 3-5 16,-16-15-22-16,11 5-10 15,-9-14 0-15,10 0-2 16,-1-11 1-16</inkml:trace>
  <inkml:trace contextRef="#ctx0" brushRef="#br0" timeOffset="213319.3289">1058 8296 63 0,'-5'-11'35'0,"5"11"-2"15,-17-13 1-15,17 13-23 16,-17-2-6-16,17 2 1 15,-25 18-2-15,14 1 1 16,-2 5-2-16,5 8 0 16,5 0 0-16,9 5-1 15,4-4 0-15,10 0 0 16,8-13 0-16,9-6-1 15,1-13 0-15,4-9 0 16,-4-11 0-16,0-13-1 0,-7-2 1 16,-8-8-1-16,-11 2 0 15,-12 0 0-15,-7 7-1 16,-11 3-1-16,-8 11 1 15,-4 6-1-15,-5 11 0 16,0 5-1-16,3 10-2 16,4 0-1-16,17 11-5 15,1-13-13-15,24 9-11 16,7-8 0-16,17-1 0 15,5-9 1-15</inkml:trace>
  <inkml:trace contextRef="#ctx0" brushRef="#br0" timeOffset="213742.3721">1781 8195 89 0,'-18'2'36'15,"-12"-4"0"-15,2 9 1 16,-14 3-32-16,7 5-1 15,-2 4 0-15,7 11-1 16,-6 2 0-16,11 9 0 16,4-2-2-16,7 1 1 15,8-4-1-15,11-8 1 16,10-12-1-16,10-14 0 15,10-16 0-15,9-14 0 16,7-14 0-16,4-12 1 16,1-11 0-16,-3-5 0 15,-7-5 0-15,-3 2 0 0,-13 3 0 16,-7 8 0-16,-11 8-1 15,-11 12 0-15,-7 18 0 16,-7 15-1-16,-6 19-1 16,-8 21 1-16,0 15-2 15,1 8-1-15,5 13 0 16,3 2-3-16,18 8-5 15,0-16-16-15,29 8-12 16,3-20-1-16,21 0 0 16,-1-15 2-16</inkml:trace>
  <inkml:trace contextRef="#ctx0" brushRef="#br0" timeOffset="214171.415">2392 8327 96 0,'-16'-13'38'16,"-11"-1"1"-16,4 13-1 15,-11 4-32-15,6 10-1 16,-1 6-2-16,2 10 0 15,2 3 0-15,4 4-1 16,6 1-1-16,8-3 0 16,7-6 0-16,9-7 0 15,9-13 0-15,9-16 0 16,9-14-1-16,5-13 1 15,6-12 0-15,1-9 0 16,-3-10 0-16,2-6 1 0,-8 1-1 16,-4 0 1-16,-10 7-1 15,-6 7 1-15,-10 10-1 16,-6 9 2-16,-9 17-3 15,6 21 0-15,-25 6 0 16,6 24 0-16,-3 15 0 16,2 9 0-16,5 9-2 15,2 4-1-15,13 5-2 16,7-6-3-16,22 3-9 15,-5-23-22-15,23 1-3 16,-4-12 1-16,12-6 0 16</inkml:trace>
  <inkml:trace contextRef="#ctx0" brushRef="#br0" timeOffset="214328.4307">2943 8534 106 0,'-17'-1'41'0,"5"7"2"15,-6-11-3-15,18 5-30 16,-22-12-12-16,11-8-16 15,11 20-20-15,6-26-4 16,3 14 0-16,-1-4-1 16</inkml:trace>
  <inkml:trace contextRef="#ctx0" brushRef="#br0" timeOffset="276525.6496">18933 10085 79 0,'0'0'37'15,"23"-31"-2"-15,20-9 2 16,16-29-26-16,33-12-7 16,27-27 0-16,27-17-1 15,20-18 2-15,24-7-2 16,6-4-2-16,6 1 1 0,-4 4-2 15,-11 7 2-15,-13 15-2 16,-15 16 1-16,-21 12-1 16,-20 17-1-16,-18 9 2 15,-18 14 0-15,-16 11-1 16,-18 7 2-16,-15 11-2 15,-17 2 1-15,-11 7-1 16,-15 5 1-16,-9 1-2 16,-10 4 1-16,-13 6 0 15,-9 4-1-15,-11 4 0 16,-10 11 1-16,-8 7 0 16,-8 4-2-16,-5 8 3 15,2-1-2-15,5 0 1 0,15-4-1 16,19-6 1-16,28-15-1 15,32-19 2-15,38-14 0 16,38-17 0-16,26-8 0 16,24-10 0-16,14-3 0 15,5-1 0-15,0 10 0 16,-16 14 0-16,-19 18-1 15,-32 22 0-15,-25 22 1 16,-35 25-2-16,-33 17 1 16,-29 24 0-16,-31 19-1 15,-24 13 0-15,-15 5 0 16,-10 1 2-16,3-6-3 15,9-11 0-15,15-23-13 16,29-5-21-16,13-32-3 0,32-17 2 16,15-31-4-16</inkml:trace>
  <inkml:trace contextRef="#ctx0" brushRef="#br0" timeOffset="277407.738">20130 6072 97 0,'0'-18'35'15,"0"18"0"-15,-10 5-6 16,-3 26-27-16,-4 8 0 0,-2 14 1 16,-5 5 0-16,1 12 1 15,-4-2-1-15,6 1 2 16,3-8-2-16,4-6 1 15,5-12-2-15,8-11 2 16,5-17-2-16,10-17-1 16,8-16 1-16,7-18-3 15,5-12 3-15,5-13-3 16,4-11 3-16,3-4-3 15,-2-2 3-15,-2 7-2 16,-4 8 1-16,-7 13-1 16,-5 16 1-16,-6 18-1 15,-9 18 0-15,-3 20 1 16,-7 16-2-16,-2 11 0 0,-1 10-1 15,3 3-1-15,8 6-3 16,2-11-3-16,25 2-29 16,-6-22 0-16,20-5-1 15,-1-20 0-15</inkml:trace>
  <inkml:trace contextRef="#ctx0" brushRef="#br0" timeOffset="278043.8016">20997 6091 112 0,'-28'-23'39'15,"-1"18"1"-15,-10 5-1 16,3 18-34-16,-6 10-3 16,7 10 1-16,2 9-2 0,6 6 0 15,8 1 0-15,12 1-1 16,9-4 0-16,14-10 1 15,12-12-1-15,10-11 0 16,10-16 0-16,5-11 0 16,5-14 0-16,-1-12-1 15,-5-11 1-15,-6-7-1 16,-12-4 1-16,-10-2-1 15,-15 3 1-15,-12 2 0 16,-9 9 1-16,-8 7 0 16,-6 8 0-16,-1 8 0 15,2 11 0-15,2 8 0 16,9 6 0-16,14-3 0 0,-2 21-1 15,16-8 0-15,13 2 0 16,8 1 0-16,4 0 0 16,6 1 0-16,-1 1 0 15,-2 3 0-15,-5 3 0 16,-9 5 1-16,-10 5-1 15,-8 5 0-15,-11 6 0 16,-8 0 0-16,-8 0 0 16,-1-3 1-16,-1-6-1 15,0-11 1-15,9-15-1 16,10-10 1-16,5-29 1 15,14-6-2-15,10-15 0 16,11-11 0-16,1-6 0 16,5 0 0-16,-1 4 0 0,-4 9 0 15,-7 12 0-15,-5 16 0 16,-8 18 0-16,-10 19 0 15,-8 23 0-15,-8 12 0 16,-4 16 0-16,-6 7-3 16,4 18-8-16,-11-10-15 15,18 15-14-15,-5-11 0 16,11 4 0-16,1-9-1 15</inkml:trace>
  <inkml:trace contextRef="#ctx0" brushRef="#br0" timeOffset="278742.8715">20595 7222 91 0,'0'0'40'0,"-12"-29"-3"15,18 19 3-15,-6-14-34 16,0 24 0-16,16-19-2 15,-6 19 0-15,-10 0-1 16,9 25 0-16,-14-1-1 16,-2 9-2-16,-9 8 1 15,0 3 0-15,-5-1-1 16,1 1 0-16,0-6 1 0,2-9-2 15,5-8 2-15,13-21-1 16,0 0 0-16,0 0 0 16,20-30 0-16,-3-1 0 15,4-6 1-15,2-5 0 16,3-4-1-16,-3 2 1 15,-1 3 0-15,-6 4 0 16,-1 7-1-16,-4 7 2 16,-3 9-1-16,-8 14-1 15,0 0 1-15,9 14-1 16,-11 4 1-16,2 8-1 15,2-1 1-15,3 4-2 16,4-5 2-16,5-4-2 16,5-10 1-16,5-4 1 0,7-10-1 15,3-10 1-15,4-5 0 16,-4-7 0-16,4 0 1 15,-3-4-2-15,-4 5 0 16,-6-1 0-16,-3 8 0 16,-7 6 0-16,-15 12 0 15,14 2 0-15,-15 16 0 16,-3 6 0-16,-6 13 0 15,-1 2-4-15,4 8 1 16,-1-2-3-16,11 5-3 16,-4-19-15-16,21 6-15 15,-3-21-1-15,18-1 0 16,-3-18 0-16</inkml:trace>
  <inkml:trace contextRef="#ctx0" brushRef="#br0" timeOffset="279094.9067">21347 7197 107 0,'0'0'40'16,"-11"12"-2"-16,16 2 0 16,-5-14-33-16,17 21-3 15,8-15 1-15,5 2-1 16,5-8 0-16,4-6-1 15,-1-4 0-15,0-5 1 16,-5-3-1-16,-4-6-1 16,-13 2 1-16,-7-8 0 15,-9 5-1-15,-9 2 1 0,-8 3-1 16,-8 6 1-16,-6 9-1 15,-4 6 0-15,-2 10 0 16,-1 11 1-16,2 7-1 16,6 9-2-16,7 1 2 15,9 1-1-15,15-5-1 16,15-8 0-16,20-8-3 15,11-24-12-15,27-4-20 16,7-23-1-16,17-5-1 16,-2-20 0-16</inkml:trace>
  <inkml:trace contextRef="#ctx0" brushRef="#br0" timeOffset="279302.9275">22454 6379 112 0,'-9'-14'39'15,"-18"17"1"-15,3 28-2 16,-18 17-30-16,4 13-5 15,1 18-1-15,3 10 0 16,2 9-2-16,4 2 1 16,7 1-3-16,4-7 0 15,12-4-6-15,-4-25-20 16,13-1-13-16,-4-23 1 15,5-9-2-15,-1-21 2 16</inkml:trace>
  <inkml:trace contextRef="#ctx0" brushRef="#br0" timeOffset="279815.9788">22082 6973 113 0,'-17'-9'38'16,"17"9"2"-16,0 0-3 15,3 11-34-15,22-4-1 16,11-1-3-16,11-1 1 15,12-3-1-15,10 0-1 16,5-4 0-16,5 0 0 16,-4-2 0-16,-4 4 1 15,-10-2 0-15,-12 1 1 16,-14 0 1-16,-13-1 1 15,-22 2 1-15,0 0 0 16,-35 12 1-16,-8-2 0 16,-5 8 0-16,-7 0 0 15,-3 7-1-15,1 3 1 0,7 0-2 16,8 0-2-16,13 0 0 15,14-8 0-15,18-6 0 16,13-8 0-16,14-8 0 16,13-6 0-16,11-6 0 15,4-6 0-15,1-6 0 16,-1 0 0-16,-7 0 0 15,-8 2 0-15,-8 2 0 16,-12 5 0-16,-10 4 0 16,-13 13 0-16,0 0 0 15,0 0 0-15,-14 22 0 16,0 4 0-16,-1 7 0 0,2 4 0 15,3-1-3 1,9-1-3-16,1-17-9 0,25-1-24 16,-2-20-1-16,20-7 1 15,5-22-3-15</inkml:trace>
  <inkml:trace contextRef="#ctx0" brushRef="#br0" timeOffset="280025.9998">23445 6226 116 0,'-26'34'40'0,"-13"13"1"16,3 21-1-16,-4 9-37 15,5 9 1-15,1 5-3 0,10 2 0 16,11-2-4-16,9-16-5 15,23-1-29-15,1-21-3 16,20-11 1-16,3-24-2 16</inkml:trace>
  <inkml:trace contextRef="#ctx0" brushRef="#br0" timeOffset="280311.0283">23774 6632 123 0,'-29'-12'40'0,"2"23"1"16,-12 2 0-16,2 13-36 15,3 3-3-15,11 2 1 16,12 0-3-16,15-3 0 0,12-4 0 16,12-5 0-16,9-2 0 15,5-2 0-15,-1-2 0 16,-2 8 0-16,-14 3 0 15,-11 9 0-15,-17 5 0 16,-18 10 0-16,-18 4 0 16,-14 2 0-16,-11 7-4 15,-17-15-15-15,4 10-22 16,-14-15-3-16,2 1 0 15,-6-12-1-15</inkml:trace>
  <inkml:trace contextRef="#ctx0" brushRef="#br0" timeOffset="281155.1126">6732 10208 94 0,'0'0'37'0,"-3"-11"0"15,3 11 1-15,-35 25-34 16,11-4-3-16,-13 14 1 15,-11 18 1-15,-26 16-1 16,-16 19 1-16,-21 18-3 16,-19 16 2-16,-24 18-2 15,-14 17 1-15,-14 7 0 0,-7 9-1 16,-1-3 0-16,11-1-2 15,7-8 2-15,17-12-4 16,23-18 0-16,18-26-3 16,31-14-8-16,13-37-25 15,36-12 2-15,12-35-1 16,26-22 1-16</inkml:trace>
  <inkml:trace contextRef="#ctx0" brushRef="#br0" timeOffset="281523.1495">5338 11088 85 0,'-33'9'38'16,"-2"16"-1"-16,-11-1-1 15,-5 17-32-15,-6 9-1 16,-1 14 0-16,-11 6 0 16,-4 9 1-16,-5 5-2 15,7 7 2-15,-1 3-2 16,10 2-1-16,11-6 0 15,14-6 0-15,19-8 0 16,20-5-2-16,21-14 1 16,22-13-1-16,21-15 1 15,18-20 0-15,15-15 0 16,16-13-1-16,13-12-1 0,5-10-1 15,5 2-5-15,-12-15-9 16,9 18-22-16,-18-1 0 16,3 18-2-16,-21-1 0 15</inkml:trace>
  <inkml:trace contextRef="#ctx0" brushRef="#br0" timeOffset="282409.2381">6489 11917 61 0,'0'0'36'0,"8"15"-2"16,-21 0 2-16,5 12-29 16,-10 3-3-16,0 11 0 15,-5 1 0-15,2 10 0 16,1-1-1-16,-2 1 0 15,3-6-2-15,6-7 1 16,2-8-1-16,6-7 0 16,5-24 0-16,0 0 0 15,20-16 0-15,-3-17 0 0,5-10-1 16,0-7 1-16,1-6-1 15,3-4 1-15,-3 5-1 16,-1 2 0-16,-2 11 0 16,-4 9 1-16,-7 12 0 15,0 11 0-15,-9 10-1 16,7 14 2-16,-10 7-2 15,2 13 2-15,-4 2-2 16,4 4 2-16,3-4-1 16,4-1 0-16,6-9-1 15,6-12 1-15,10-11 0 16,7-12-1-16,4-11 1 15,7-7-1-15,1-6 1 16,0-1-1-16,-4 1 0 0,-1 6 0 16,-12 6 0-16,-3 8 1 15,-11 13-1-15,-7 13 0 16,-9 12 1-16,-5 12-1 15,-3 9 0-15,-3 7 0 16,1 5-1-16,2-1-1 16,11-3-4-16,-1-16-4 15,25-1-30-15,-8-20 1 16,17-4 1-16,-4-22-2 15</inkml:trace>
  <inkml:trace contextRef="#ctx0" brushRef="#br0" timeOffset="282776.2748">7199 12090 70 0,'-17'13'39'0,"1"-2"-1"16,6 7 1-16,10-18-26 15,0 22-10-15,14-20 0 16,14-2-1-16,8-10 0 15,11-6-1-15,7-7 0 16,1-6 0-16,1-3-1 16,-6-2 1-16,-7 4-1 15,-14 2 0-15,-16 4 1 16,-11 8-1-16,-17 8 0 15,-12 8 1-15,-9 11-1 16,-12 7 1-16,-2 11 0 16,0 7 0-16,5 6 0 0,5 8 0 15,14-1-1-15,14-2 1 16,14-7-2-16,23-10 0 15,15-14-2-15,18-22-4 16,28-3-16-16,2-32-16 16,17-7 0-16,-6-19-2 15,8-2 1-15</inkml:trace>
  <inkml:trace contextRef="#ctx0" brushRef="#br0" timeOffset="282958.293">8172 11409 87 0,'-39'46'39'15,"-12"17"-2"-15,8 20 0 0,-2 9-33 16,8 9-2-16,8 8-2 16,9-5-1-16,14-3-5 15,-1-20-30-15,20-7-3 16,0-19 1-16,8-14-2 15</inkml:trace>
  <inkml:trace contextRef="#ctx0" brushRef="#br0" timeOffset="283461.3433">7844 11914 79 0,'0'0'40'0,"0"0"-1"15,9 18 0-15,10-14-33 0,22 4-3 16,11-3-1-16,13-4 0 15,5-6-1-15,11-1 0 16,-2-6-1-16,-5-1 0 16,-8 1 1-16,-12 1-1 15,-13 2 1-15,-14 3 0 16,-15 4-1-16,-12 2 1 15,-25 14 0-15,-6 4 1 16,-13 5-1-16,-5 11 1 16,-3 2 0-16,2 7 0 15,4 0-1-15,7 4 1 16,13-6-1-16,12-7 0 15,19-12 0-15,13-11-1 16,17-11 0-16,10-14-1 0,9-11 1 16,2-7-1-16,4-6 1 15,-7-3 0-15,-6 1 0 16,-8 3 0-16,-10 8 1 15,-12 7-1-15,-10 9 1 16,-7 13-1-16,0 0 1 16,-22 29-1-16,4 0 0 15,3 6-1-15,3 2-1 16,5 1-1-16,8-2-3 15,5-19-5-15,25 3-22 16,-3-29-7-16,15-10 0 16,-1-21-1-16</inkml:trace>
  <inkml:trace contextRef="#ctx0" brushRef="#br0" timeOffset="283649.3616">9082 11323 88 0,'-21'47'41'16,"-14"11"0"-16,3 26 1 15,-7 7-32-15,8 8-9 16,3 0-1-16,10-2-3 16,18 1-13-16,1-26-25 15,23-11 1-15,5-28-4 16,15-10 3-16</inkml:trace>
  <inkml:trace contextRef="#ctx0" brushRef="#br0" timeOffset="283942.3914">9390 11691 82 0,'-47'12'42'16,"6"21"2"-16,-9-5-2 16,10 14-22-16,7-10-17 15,17-4-2-15,15-9 1 16,17-6-4-16,16-9 2 15,10-9-2-15,8-2 2 16,3 0 0-16,-6 3 0 16,-7 6 1-16,-15 9-1 15,-10 12 1-15,-18 9 0 16,-12 11 0-16,-12 9-2 15,-11 1 0-15,1 11-8 16,-15-20-15-16,18 4-17 0,-5-17-2 16,16-10-1-16,3-21 0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10:39.0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9T22:10:39.64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2533 934 85 0,'0'0'39'15,"8"-68"0"-15,-8 68 0 16,0 0-34-16,0 0-1 16,16-60-1-16,-16 60 0 15,0 0-1-15,0 0 0 16,0 0 1-16,46 53 0 15,-44 12-2-15,12 33 1 16,-7 10-2-16,4 11 2 16,-11-12-3-16,0-1 1 15,0-18-6-15,-1-25-4 16,16-26-28-16,-7-22-2 0,11-9 1 15,-6-19-2-15</inkml:trace>
  <inkml:trace contextRef="#ctx0" brushRef="#br0" timeOffset="289">2510 1130 98 0,'0'0'43'0,"-61"-78"-1"16,61 78 0-16,-61-72-38 15,61 72 0-15,-40-55-2 16,40 55 1-16,0 0-2 16,11-62 1-16,-11 62-2 0,66-33 1 15,-19 17 0-15,9 1-1 16,10-1-1-16,9 3-2 15,3-1-2-15,1 5-6 16,8 3-19-16,-4 2-10 16,3 3-2-16,-4 1-1 15,0 3 3-15</inkml:trace>
  <inkml:trace contextRef="#ctx0" brushRef="#br0">3770 987 70 0,'0'0'39'0,"0"0"0"16,0 0-2-16,0 0-25 15,0 0-1-15,-46 58-1 16,46-58-2-16,-57 41-1 15,-13 24-2-15,-9 6-2 16,6 9 2-16,-11-16-4 16,29 11 0-16,15-9-2 15,38-10 1-15,37-36-1 16,19-15 2-16,15-18-1 15,9-16 1-15,-78 29 0 16,87-42-1-16,-87 42 1 16,85-58 0-16,-85 58 0 15,80-62-2-15,-80 62 1 16,59-65-1-16,-59 65 1 0,40-49 0 15,-40 49 0-15,0 0 0 16,8-38 0-16,-17 49 0 16,-6 14-1-16,-5 18 2 15,2 11-3-15,11 7-2 16,16-2-4-16,12-24-23 15,29-14-10-15,2-19 0 16,15-9-1-16,0-21 1 16</inkml:trace>
  <inkml:trace contextRef="#ctx1" brushRef="#br0">12196 8484 0</inkml:trace>
  <inkml:trace contextRef="#ctx0" brushRef="#br0" timeOffset="1209">4427 780 115 0,'-1'-97'41'0,"1"97"0"15,-17-59-4-15,17 59-36 16,0 0 1-16,0 0 0 16,-53 51 2-16,23 19-3 15,8 65 2-15,3 11-4 16,14 5 2-16,2-11-1 15,-8-43 0-15,11-17-1 16,6-24 0-16,0-30 0 16,-6-26 1-16,22 4 0 15,-8-26 1-15,-14 22 0 16,0 0-1-16,25-64 2 0,-25 64-1 15,23-59 0-15,-23 59-2 16,27-65 2-16,-27 65-2 16,33-60 1-16,-33 60 0 15,43-51 0-15,-43 51-1 16,47-32 2-16,-47 32-1 15,47-22 0-15,6 32 2 16,-6 25-2-16,-9 24 0 16,-30-11 0-16,-7 17 0 15,-24-5-1-15,-16-7 1 16,-16-10 0-16,-6-10-1 15,-2-7 0-15,1-15-2 16,11-11-5-16,0-27-29 16,31-8-4-16,20 35 0 0,-4-51 0 15</inkml:trace>
  <inkml:trace contextRef="#ctx0" brushRef="#br0" timeOffset="1659">5017 827 115 0,'-5'-79'40'0,"5"79"2"16,0 0-7-16,5-61-31 15,-5 61-2-15,0 0 0 16,0 0 0-16,9 64 0 16,-6-22-1-16,-1 83-1 15,-13 21-2-15,1 5 2 16,-11-11-4-16,5-10-2 0,10-16-25 15,0-28-10-15,20-42 2 16,0-23-2-16</inkml:trace>
  <inkml:trace contextRef="#ctx0" brushRef="#br0" timeOffset="2036">5287 1402 98 0,'15'-56'39'16,"-15"56"1"-16,12-36-1 15,-12 36-26-15,25-8-11 0,-6 17 0 16,8 5 1-16,18-4 0 16,-45-10-2-16,62 3 1 15,-62-3 0-15,69-6-1 16,-69 6 1-16,70-16 0 15,-70 16-1-15,58-23 0 16,-58 23 0-16,48-30-2 16,-48 30 1-16,0 0 0 15,22-49 0-15,-22 49 1 16,0 0 2-16,0 0-3 15,-66-33 0-15,35 44 0 16,-41 14 0-16,5 16 0 16,-5 12 0-16,6 0 0 15,22 11 0-15,31-1 0 16,34-11-6-16,24-32-34 0,32-9-3 15,3-11 0-15,15-2-1 16</inkml:trace>
  <inkml:trace contextRef="#ctx0" brushRef="#br0" timeOffset="2612">6901 1300 102 0,'0'0'39'0,"24"-63"0"15,-24 63 0-15,0 0-31 16,-3-60-2-16,3 60 0 16,0 0-1-16,0 0-1 15,-60-20 0-15,38 31-1 16,-34 17-3-16,10 12 0 15,-1 6 0-15,14 17 0 0,3-24 0 16,32 13 0-16,16-12 0 16,22-12 0-16,8-13 0 15,9-13 0-15,5-11 0 16,5-13 0-16,-67 22 0 15,69-36 0-15,-69 36 0 16,55-49 0-16,-55 49 0 16,44-57 0-16,-44 57 0 15,12-58 0-15,-12 58 0 16,-12-48 0-16,12 48 0 15,0 0-3-15,-53-59-2 16,53 59-4-16,0 0-30 16,-57-54-1-16,57 54-2 15,0 0-1-15</inkml:trace>
  <inkml:trace contextRef="#ctx0" brushRef="#br0" timeOffset="3072">8054 745 107 0,'-31'-81'40'0,"31"81"2"16,-42-69-3-16,42 69-34 15,-50-50 0-15,50 50-1 16,-60-19-3-16,60 19 1 15,-63 15 0-15,63-15-2 16,-66 54 2-16,66-54-1 16,-61 92-1-16,3 5 0 15,12 48 0-15,13 9-2 16,22-1-1-16,0-27-1 0,15-20-4 15,10-17-10-15,-2-29-21 16,10-29-1-16,-8-20 0 16,7-9 0-16</inkml:trace>
  <inkml:trace contextRef="#ctx0" brushRef="#br0" timeOffset="3268">7557 1384 97 0,'0'0'43'0,"-58"-62"0"16,58 62-1-16,0 0-12 15,-37-50-30-15,37 50 0 16,0 0 0-16,0 0 0 16,50-44 0-16,-50 44-3 0,76-11-21 15,-26 5-17-15,9-1-1 16,3-7 1-16,8 5-3 15</inkml:trace>
  <inkml:trace contextRef="#ctx0" brushRef="#br0" timeOffset="3741">9279 1114 96 0,'-13'-104'40'0,"13"104"2"16,-12-92-2-16,12 92-37 15,-17-76 1-15,17 76-2 16,0 0 0-16,0 0-1 0,0 0 0 15,-48-7 1-15,44 39-2 16,-10 65 2-16,-4 19-2 16,4 16-1-16,-4-9-3 15,9-10-5-15,19-8-28 16,5-26-4-16,25-45 2 15,5-20-3-15</inkml:trace>
  <inkml:trace contextRef="#ctx0" brushRef="#br0" timeOffset="4463">9726 1295 106 0,'12'-61'41'0,"-12"61"2"0,0 0 0 15,-8-66-39-15,8 66 0 16,-29-14-2-16,2 35 1 15,-8 27-3-15,7 15 1 16,5-11-2-16,23 8 2 16,11-11-2-16,18-5 1 15,4-20-1-15,10-12 1 16,3-13 0-16,1-12 0 15,1-12 0-15,-48 25 0 16,0 0 1-16,59-62-1 16,-59 62 2-16,26-58-3 15,-26 58 2-15,8-60-3 16,-8 60 2-16,-10-55 0 0,10 55 0 15,0 0 0 1,-33-64-1-16,33 64 2 0,0 0 0 16,0 0 0-16,-41-70 0 15,41 70-1-15,0 0 0 16,0 0 1-16,47-24-1 15,-47 24 0-15,61 10 1 16,-61-10-1-16,80 17 1 16,-80-17 0-16,89 21-1 15,-8-2 2-15,-4 16-4 16,-12 8 4-16,-33 12-2 15,-34-7 0-15,-20 9-2 16,-5-1 2-16,-5-5-2 16,8-8 2-16,8-12 0 0,8-10 0 15,8-21 0-15,13 2 0 16,6-20 1-16,6-8-1 15,-25 26 3-15,0 0-3 16,50-78 0-16,-50 78 0 16,42-71 0-16,-42 71 0 15,42-73 0-15,-42 73 0 16,40-67 0-16,-40 67 0 15,38-50 0-15,-38 50 0 16,24-33 0-16,5 32 0 16,-2 21 0-16,-3 28 0 15,-3 16 0-15,2 7-8 16,15-1-17-16,-4-16-16 15,15-14-2-15,-5-19 1 16,19-9-2-16</inkml:trace>
  <inkml:trace contextRef="#ctx0" brushRef="#br0" timeOffset="4831">11519 1169 116 0,'1'-62'43'16,"-1"62"1"-16,0 0-1 15,-43-55-40-15,43 55 0 16,-51-16 0-16,51 16-3 16,-59 13 0-16,59-13 0 15,-55 34 0-15,55-34 0 16,0 0 0-16,-46 63 0 0,46-63 0 15,27 34 0-15,3 9 0 16,12-7 0-16,20-3 0 16,0-8 0-16,-15-14 0 15,-12 9 0-15,-26 8 0 16,-35 4 0-16,-14 6 0 15,-10 2 0-15,-3 0 0 16,-1-1 0-16,2-7-4 16,12-7-2-16,5-13-11 15,35-12-24-15,0 0-1 16,33-8-1-16,2-9-1 15</inkml:trace>
  <inkml:trace contextRef="#ctx0" brushRef="#br0" timeOffset="5016">12176 1485 127 0,'-27'1'46'16,"11"3"-4"-16,-11-6-2 15,7-13-53-15,20 15-28 16,-23-18-3-16,23 18 0 16,-19-8-2-16</inkml:trace>
  <inkml:trace contextRef="#ctx0" brushRef="#br1" timeOffset="46537">3420 6159 83 0,'2'13'39'15,"-6"5"-2"-15,3 19 0 16,-11 2-29-16,7 13-4 0,-2-5-1 15,7 3 1-15,3-14 0 16,14-20 0-16,21-45-1 16,26-39 1-16,35-51-4 15,29-41-4-15,36-19-11 16,10-33-23-16,13-1-4 15,-13-1 0-15,-16 33-3 16</inkml:trace>
  <inkml:trace contextRef="#ctx0" brushRef="#br1" timeOffset="47392">3671 7980 92 0,'0'0'36'16,"14"33"1"-16,-17-2 1 15,6 13-34-15,-12 1-1 16,5 2-1-16,0-5 1 15,9-7 0-15,8-30 0 16,23-31 0-16,28-43-1 16,34-39-1-16,34-32-2 15,27-34-7-15,32-16-29 16,4-15-2-16,11 7 0 16,-22 14-5-16</inkml:trace>
  <inkml:trace contextRef="#ctx0" brushRef="#br1" timeOffset="55211">3315 12630 83 0,'-2'32'39'16,"-10"3"-1"-16,5 15-9 15,-11 2-25-15,6 3 0 0,0-6 0 16,11-8 1-16,13-25-1 15,16-31-1-15,25-44-1 16,32-46-3-16,44-39-7 16,16-44-25-16,42-20-8 15,0-22 1-15,-3 5-2 16</inkml:trace>
  <inkml:trace contextRef="#ctx0" brushRef="#br1" timeOffset="113315.3454">7425 3924 64 0,'10'-4'39'0,"-10"4"-1"16,-1 11 1-16,-13 6-15 0,4 24-19 15,-6 4 0-15,11 7 0 16,-6-3-1-16,12 3 1 16,3-12-2-16,21-19 1 15,21-36-2-15,18-34 0 16,30-39-4-16,12-37-4 15,35-18-16-15,-10-39-15 16,13-3-4-16,-22-7-2 16,-13 23 0-16</inkml:trace>
  <inkml:trace contextRef="#ctx0" brushRef="#br1" timeOffset="113886.4596">7686 5981 74 0,'0'0'38'0,"-11"17"-1"16,-5 10 2-16,6 19-25 16,-10 3-7-16,5 5 0 15,1-6-2-15,14-7 1 16,19-27-2-16,23-36 0 0,39-46-3 15,35-49-1-15,46-47-8 16,25-55-13-16,49-16-13 16,-3-34-7-16,-6 1-3 15,-22 13-1-15</inkml:trace>
  <inkml:trace contextRef="#ctx0" brushRef="#br1" timeOffset="120257.7336">11365 3578 40 0,'0'0'31'16,"1"-17"0"-16,-1 3 0 16,0 14-19-16,3-21-4 15,-3 21 1-15,4-14-3 0,-4 14 1 16,6 13-2-16,-1 13-1 15,-5 6 1-15,4 15 0 16,-5 2 0-16,4 4-1 16,1-8 1-16,11-15 0 15,11-37-1-15,20-38 0 16,24-53-1-16,26-43-1 15,32-40-4-15,13-37-29 16,21-12-7-16,-12-5-2 16,-13 18-1-16</inkml:trace>
  <inkml:trace contextRef="#ctx0" brushRef="#br1" timeOffset="136976.0766">19225 3555 27 0,'0'0'29'0,"-4"-16"2"15,1 6-2-15,3 10-10 16,-12-14-12-16,12 14 0 16,-3-14-2-16,3 14 2 15,0 0-3-15,0 0 1 16,0 0 0-16,3 10-1 15,-3 9 1-15,5 12-2 16,-5 5 2-16,3 11-2 16,-2 1 1-16,2 2-1 15,-1-7 0-15,8-20 1 0,10-27 0 16,22-33 0-16,21-47-1 15,30-33 0-15,25-37-3 16,19-33-3-16,18-9-9 16,-12-15-26-16,3 18-2 15,-27 13 2-15,-16 37-3 16</inkml:trace>
  <inkml:trace contextRef="#ctx0" brushRef="#br1" timeOffset="139621.6056">19198 5706 22 0,'0'0'27'0,"0"0"1"16,1-14 2-16,-1 14-17 16,0 0-4-16,-3-16 1 15,3 16-1-15,0 0 0 16,7 18-2-16,-11-7 0 15,8 14-2-15,-6 5 3 16,4 10-3-16,-6 3 1 16,3 3-1-16,1-9 1 15,5-8-2-15,6-23 0 0,18-27 2 16,20-38-4-16,27-29 0 15,23-35-3-15,19-26 1 16,19-13-12-16,-1-25-26 16,4 9-3-16,-14 8-1 15,-18 22-1-15</inkml:trace>
  <inkml:trace contextRef="#ctx0" brushRef="#br1" timeOffset="142364.1539">23235 5838 77 0,'0'-11'32'16,"0"11"1"-16,0-19-2 0,0 19-24 15,0-11-3-15,0 11 2 16,0 0-3-16,0 0 1 16,0 0 1-16,6 11-2 15,-7 7 1-15,4 12-2 16,-6 5 3-16,3 12-3 15,-2-1 1-15,2 2-1 16,2-9 1-16,6-9 0 16,11-23-1-16,16-24 1 15,23-40-2-15,27-30 0 16,33-33-4-16,17-31-28 15,21-11-10-15,-4-16 1 16,-3 3-4-16</inkml:trace>
  <inkml:trace contextRef="#ctx0" brushRef="#br1" timeOffset="177938.2674">8838 8062 78 0,'0'0'38'0,"5"24"-2"16,-11-7 2-16,5 15-32 16,-8-6-1-16,8 7 0 15,1-7-1-15,9-3 0 16,7-19-1-16,15-15-1 15,15-27 1-15,16-21-2 16,16-17-5-16,-4-21-29 16,14 1-4-16,-11-6-1 15,0 9-2-15</inkml:trace>
  <inkml:trace contextRef="#ctx0" brushRef="#br1" timeOffset="178450.3693">9614 8097 74 0,'12'-10'37'16,"7"-5"-1"-16,5 1 0 15,4 5-30-15,5-12-10 16,14 10-23-16,-9-4-6 0,4 11 0 15,-13 2-3-15</inkml:trace>
  <inkml:trace contextRef="#ctx0" brushRef="#br1" timeOffset="178617.4032">9599 8289 92 0,'-14'14'36'0,"14"-14"1"15,0 0-2-15,29-22-32 16,14-6-4-16,18 0-4 15,-2-14-29-15,17 4 1 16,-4-3-3-16,3 8-1 0</inkml:trace>
  <inkml:trace contextRef="#ctx0" brushRef="#br1" timeOffset="179202.5202">10393 7956 87 0,'7'-20'38'0,"2"7"-1"16,-8-1 0-16,-1 14-31 16,0 0-1-16,3 12-2 15,-12 6 0-15,-2 16-1 16,-5 3-1-16,-3 5 0 0,-1 1 0 15,2 0-1-15,3-6 0 16,3-5 0-16,6-9 1 16,6-13-2-16,0-10 1 15,26-9 0-15,-5-15 0 16,2-8 1-16,4-8 0 15,0-2 0-15,0-5 0 16,-5 3 0-16,-6 3 0 16,-2 8 0-16,-6 12 0 15,-5 11-1-15,-3 10 1 16,-5 11-1-16,3 9-1 15,-2 8 1-15,4 0-1 16,5 5-1-16,4-7 2 16,11-6-1-16,6-12 1 0,14-10 1 15,6-12-1-15,5-14 2 16,4-8 0-16,0-3 0 15,-3-4 0-15,-3 4-1 16,-11 7 0-16,-10 8-1 16,-11 12 1-16,-17 12-1 15,5 23 0-15,-14 7-1 16,-5 15 0-16,-1 5-1 15,2 4-1-15,5-1-1 16,10 0-3-16,-1-22-17 16,27 3-16-16,2-18 1 15,15-6-2-15,3-16 3 16</inkml:trace>
  <inkml:trace contextRef="#ctx0" brushRef="#br1" timeOffset="179586.597">11425 7971 93 0,'-21'-3'39'0,"-11"0"1"15,4 7-1-15,-9 2-29 16,9 3-7-16,0 11 0 16,6 7-2-16,4 1 0 15,2 7 0-15,5 0-1 16,6-1 0-16,5-2-1 15,6-3 1-15,4-10 0 16,3-9 1-16,6-8-1 16,4-9 0-16,5-8 1 0,1-8-1 15,2-7 1 1,4-3 0-16,-3-5 0 0,1 3 0 15,-5 3 0-15,-8 7 0 16,-2 10 0-16,-18 15-1 16,3 12 0-16,-14 14-1 15,-4 11 0-15,-5 3-1 16,1 5 0-16,3-2-2 15,12-2-1-15,4-19-2 16,22 1-9-16,1-29-21 16,23-6-1-16,-1-22 0 15,15-5 0-15</inkml:trace>
  <inkml:trace contextRef="#ctx0" brushRef="#br1" timeOffset="179803.6404">11965 7542 103 0,'-12'-23'38'16,"1"23"2"-16,-9 6-2 15,5 20-33-15,-4 11-2 16,4 11-1-16,-1 11 0 16,2 8-1-16,0 9-1 15,7 1 0-15,-2 0-2 16,8-6 0-16,6-7-3 15,0-15-4-15,19-1-15 16,-4-26-16-16,16-10 1 16,-6-20-1-16,12-6 1 15</inkml:trace>
  <inkml:trace contextRef="#ctx0" brushRef="#br1" timeOffset="180042.6882">12127 7873 100 0,'-27'-18'38'0,"5"19"3"15,-15 3-2-15,6 12-32 16,-6 5-3-16,6 6-1 15,3 2-1-15,8 4 0 16,9-7-1-16,8 1-1 16,13-11 1-16,8 0-1 15,10-10 0-15,9-4 0 16,2-3 0-16,4-8-2 15,0 6-2-15,-4-9-3 16,4 20-18-16,-16-21-15 16,5 13 0-16,-13-7-1 0,2 6 2 15</inkml:trace>
  <inkml:trace contextRef="#ctx0" brushRef="#br1" timeOffset="180387.7572">12271 8031 97 0,'-14'21'38'0,"-5"-7"0"15,15 7-1-15,7-7-35 16,11-3 0-16,11-7-1 16,9-9 0-16,7-1 0 15,6-7 0-15,5-9 0 16,-3-1 1-16,-4-5-2 15,-8 0 1-15,-9 3 0 16,-8 0 0-16,-13 3-1 0,-10 4 0 16,-11 8 1-16,-7 8-1 15,-5 6 0-15,-7 9 1 16,-4 10-1-16,4 9 1 15,-3 6-1-15,6 2 0 16,9 1 1-16,9-5-2 16,15-4-1-16,9-12-3 15,24 1-13-15,0-31-20 16,24-1-1-16,2-16 0 15,12-2-1-15</inkml:trace>
  <inkml:trace contextRef="#ctx0" brushRef="#br1" timeOffset="180688.8174">12918 7841 106 0,'-31'8'40'0,"-11"1"1"16,7 10-3-16,1 0-35 16,11 0-1-16,3 4 0 15,13 0 0-15,14-4-1 16,13-2-1-16,10-7 1 15,15-5-1-15,6-4 0 16,2-1 0-16,-2-2 0 16,-6 0 0-16,-9 4 0 15,-13 8 0-15,-16 8 0 16,-16 7-1-16,-16 7 1 15,-13 4 0-15,0 2 0 16,0-1-2-16,4 1-1 16,4-20-8-16,26 9-19 0,4-27-10 15,14 0-1-15,6-20-1 16</inkml:trace>
  <inkml:trace contextRef="#ctx0" brushRef="#br1" timeOffset="181322.9442">13930 7858 78 0,'-14'6'39'16,"-15"1"-2"-16,-1 12 1 16,-12 2-26-16,-1 2-11 15,5-3 0-15,6 1 1 16,7-2-1-16,11-2 0 15,15-7 0-15,15-3 0 16,12-4 0-16,8 0-1 16,4-1 1-16,0 3 0 15,-5 2 1-15,-9 8-1 16,-12 6 0-16,-12 3-1 15,-13 3 1-15,-12 2-1 16,-6-1-1-16,-1-4-1 0,2-2-4 16,-3-22-18-16,31 0-16 15,-12-11 2-15,31-9-2 16,6-13 1-16</inkml:trace>
  <inkml:trace contextRef="#ctx0" brushRef="#br1" timeOffset="181658.0112">14106 8055 87 0,'-25'23'37'16,"14"3"0"-16,1-11 0 16,16-2-33-16,10-14-1 15,16-8-1-15,8-8-1 16,11-3 2-16,2-8-2 0,1 0 0 15,-7-2 0-15,-6 0 1 16,-17 6-2-16,-15 2 1 16,-13 6-1-16,-15 6 1 15,-7 5 0-15,-10 10-1 16,-6 4 1-16,-1 12 0 15,0 6 0-15,7 8 1 16,6 8-1-16,8-1-1 16,12 0 1-16,7-2-2 15,15-4 0-15,11-8-4 16,14-6-1-16,6-21-9 15,22 1-23-15,-6-18 0 16,9 0-2-16,-3-19 1 0</inkml:trace>
  <inkml:trace contextRef="#ctx0" brushRef="#br1" timeOffset="182008.0809">14732 7918 94 0,'-25'11'38'16,"3"13"2"-16,-8-3-2 15,10 19-32-15,-3-6-3 16,4 4-1-16,3-4 1 15,7 1-2-15,4-7 1 16,5-5-2-16,7-8 1 16,6-13-1-16,5-9 1 15,3-7-1-15,5-10 1 16,3-6 0-16,-4-7-1 0,3 0 2 15,-3-1-2 1,0 1 1-16,-3 6-1 0,-4 5 0 16,-1 12 0-16,-4 8 0 15,3 12 0-15,-5 8 0 16,0 13-1-16,-1 7-1 15,5 6-1-15,-2 2-2 16,9 3-3-16,-7-14-18 16,17 3-12-16,1-12-1 15,12-8-1-15,-3-15 2 16</inkml:trace>
  <inkml:trace contextRef="#ctx0" brushRef="#br1" timeOffset="182311.1418">15371 7942 103 0,'-21'-1'39'0,"-14"-2"0"15,5 16-1-15,-8 0-34 16,3 7-1-16,6 1 0 16,7 6-1-16,8-5 0 15,14-2-2-15,15-7 2 16,9-3-1-16,13-8-1 15,5-7 0-15,2 0-1 16,1-5 2-16,-8 1-2 16,-5 9 3-16,-11 5-3 15,-12 6 0-15,-14 8 2 16,-9 7-2-16,-10 5 1 15,-5-1-3-15,2 5 0 16,0-15-6-16,18 10-19 0,-6-22-11 16,15-8-1-16,21-3-1 15,12-10 0-15</inkml:trace>
  <inkml:trace contextRef="#ctx0" brushRef="#br1" timeOffset="182626.2048">15664 8074 100 0,'-3'14'39'16,"3"-14"0"-16,14 7 1 16,-14-7-36-16,37-15-1 15,-7-1-1-15,7-2 0 16,-3-3-1-16,0-2 1 0,-8 1-1 15,-8 1-2-15,-14 4 1 16,-12 4 0-16,-13 7-1 16,-12 9 1-16,-7 8 0 15,-7 11 1-15,1 8 0 16,5 7-1-16,10 1 0 15,15 2 0-15,14-4 1 16,20-7-5-16,19 2-11 16,5-23-21-16,22 0-4 15,0-14 2-15,10 4-3 16</inkml:trace>
  <inkml:trace contextRef="#ctx0" brushRef="#br1" timeOffset="183278.3352">10611 8591 58 0,'-6'-22'38'16,"-11"-4"-3"-16,-1 8 1 16,-11-1-14-16,1 15-16 15,-5 3-1-15,4 16-2 16,1 8-1-16,5 13 1 15,2 12 0-15,6 12-1 16,5 7 0-16,3 6-1 16,5 4-1-16,4-4-1 15,5 0-5-15,-4-17-10 16,10 0-22-16,-7-19 1 15,5-2-2-15,-6-23 1 16</inkml:trace>
  <inkml:trace contextRef="#ctx0" brushRef="#br1" timeOffset="184462.572">10257 9036 99 0,'-16'-10'38'16,"16"10"1"-16,0 0 0 15,0 0-34-15,20-19-2 16,5 8-1-16,9-4 0 15,6-3-1-15,6-1 0 16,1-1-1-16,1 3 1 16,-2 5-1-16,-9 8 0 15,-7 8 0-15,-10 9 0 16,-9 9 0-16,-9 9 0 0,-8 5 1 15,-8 4-1-15,-3 2 0 16,-1-3-1-16,0-4 2 16,1-5-1-16,5-9 0 15,12-21-1-15,0 0 2 16,0 0-1-16,7-28 0 15,6-7 0-15,8-5 0 16,0-5 0-16,0-3 0 16,1 6 0-16,-6 5 0 15,-2 6-1-15,-3 10 1 16,-4 7 0-16,-7 14 0 15,10-1 0-15,-10 1 0 16,16 21 0-16,-3-10 0 16,4 4 1-16,5-1-1 15,4 0 0-15,2-4 0 0,1-3 0 16,0-2 0-16,-3-4 0 15,-4-1 0-15,-6-2 0 16,-5-1 1-16,-11 3-1 16,0 0 0-16,-13 1 0 15,-4 8 0-15,-6 3 0 16,-4 7 0-16,0 4 0 15,1 2 0-15,2 5 0 16,6 0 0-16,9-1 0 16,10-1 1-16,9-6-1 15,11-7 0-15,8-6 0 16,8-9 0-16,6-7 0 0,-1-8-1 15,-3-5 1 1,-2-6-1-16,-9-3 0 0,-8-1 0 16,-12-2 0-16,-4 2 0 15,-11 3 0-15,-3 2 1 16,-5 5 0-16,0 4-1 15,1 6 2-15,2 4-1 16,12 6 1-16,0 0 0 16,0 0 0-16,0 0-1 15,27 8 1-15,-4-5 0 16,5 0 0-16,1 0 0 15,0 1 0-15,-1 1-1 16,-4 5 1-16,-5 3 0 16,-6 6-1-16,-8 7 0 15,-5 6 1-15,-7 3-1 0,-3 6 0 16,-4-2 0-16,0-1 0 15,2-6 0-15,3-8 0 16,6-12 0-16,3-12 0 16,17-20 0-16,2-10 0 15,4-9 0-15,3-6 1 16,4-6-1-16,-3 3 0 15,-1 4 0-15,-7 10 0 16,-5 7 0-16,-5 14 0 16,-9 13 0-16,0 0 0 15,0 23 0-15,0-1 0 16,4-1 0-16,4 0 0 15,8-3 0-15,9-7 1 16,4-8-1-16,8-7 1 0,2-7-1 16,3-4 1-16,-5-4-1 15,-1-2 1-15,-5 1-1 16,-8 1 0-16,-3 5 0 15,-5 3 0-15,-4 7 0 16,-11 4 0-16,14 10-1 16,-11 6-2-16,-7 4-3 15,11 23-14-15,-20-16-8 16,17 19-11-16,-17-6 0 15,15 8-2-15,-7-10 1 16</inkml:trace>
  <inkml:trace contextRef="#ctx0" brushRef="#br1" timeOffset="185368.7532">12516 8960 85 0,'-6'-16'37'0,"6"16"0"16,-17-4 0-16,4 7-33 16,-3-1 0-16,2 8 0 15,-7 2-1-15,3 9 0 16,-2 2-1-16,3 6 0 15,3 1 0-15,5 1 0 16,6-3-1-16,10-3 0 16,9-8-1-16,10-8 1 15,6-6-1-15,3-8 0 16,2-8 0-16,0-8 0 15,-3-3 0-15,-6-3 0 16,-9-3 0-16,-7 1 0 0,-7 1 0 16,-7-1-1-16,-5 7 1 15,-4 5 0-15,-4 6 0 16,1 2 0-16,0 7 1 15,14 2-1-15,-16 2 1 16,16-2 0-16,0 0-1 16,22 11 1-16,0-11 0 15,4 0 0-15,7-5 1 16,0 2-2-16,2-2 1 15,-3 2 0-15,-6 2-1 16,-4 2 1-16,-8 4 0 16,-8 6-1-16,-7 3 0 15,-9 4 1-15,-3 6-1 0,-3 4 0 16,1 2 0-1,0-2 0-15,4-2 0 0,6-3 1 16,7-5-1-16,10-9 0 16,8-12 1-16,10-10-1 15,9-9 1-15,3-6-1 16,2-7 1-16,-2 1-1 15,-3-3 0-15,-8 5 1 16,-8 1-1-16,-7 11 0 16,-14 8 0-16,-2 12 0 15,-11 2 0-15,-2 10 0 16,-3 9 0-16,5 6 0 15,2 4-2-15,2-1-1 16,8 0-1-16,5-7-2 0,14 3-6 16,-4-25-12-16,25 9-10 15,-8-22-4-15,12 3-1 16,-7-15 3-16</inkml:trace>
  <inkml:trace contextRef="#ctx0" brushRef="#br1" timeOffset="185638.8072">13351 8931 72 0,'3'-15'37'15,"-3"15"-2"-15,-21 12 3 16,12 15-12-16,-10-7-22 15,9 8-2-15,0 2 0 16,7 4 1-16,-1 1-2 16,7-3 1-16,1-4-1 15,5-3 1-15,0-11-1 16,1-8 1-16,1-11 0 15,-1-10-1-15,2-8 0 0,-3-8 0 16,0-7 1-16,0-4-2 16,-2-3 1-16,4 3-1 15,-2 3 0-15,4 2-2 16,7 9-4-16,-5-7-15 15,24 23-15-15,-7-8-5 16,18 12 0-16,-3-6-1 16</inkml:trace>
  <inkml:trace contextRef="#ctx0" brushRef="#br1" timeOffset="186706.0206">10369 9739 75 0,'0'0'35'0,"0"18"1"16,0 9-2-16,-11-1-24 15,11 13-2-15,-6-1-3 16,6 9-1-16,-3-4-1 0,5 2-1 16,1-7 0-16,2-4 0 15,2-10-1-15,-1-6 0 16,-6-18 0-16,14 8 0 15,-14-8 0-15,9-25 0 16,-5 0 0-16,-2-9-1 16,-3-7 1-16,2-7-1 15,-1-2 0-15,1 0 0 16,3 2 0-16,0 5 0 15,6 7 0-15,0 7 0 16,3 10 0-16,2 8 0 16,0 9 0-16,0 8 0 15,-2 4 0-15,-1 7 0 16,-5 5 0-16,-3 4 0 15,-3 4 0-15,-6 0 0 0,1 3 0 16,-3 3 0-16,-3 0 0 16,0 2 1-16,-3-1-2 15,3-2 2-15,-4 3-2 16,-1 3 2-16,-4 1-2 15,1 2 1-15,-4 0-2 16,-2 3 2-16,-1-2-1 16,5 1 0-16,3-1-4 15,2-18-12-15,19 3-19 16,-4-16-1-16,13-9-1 15,2-18-2-15</inkml:trace>
  <inkml:trace contextRef="#ctx0" brushRef="#br1" timeOffset="187134.1062">10604 9929 93 0,'0'0'37'15,"0"0"0"-15,18 16 1 16,-18-16-33-16,27 10-3 16,-2-11 1-16,9-1-1 15,4-5-1-15,5-5 0 16,3-4 0-16,-3-2-1 15,-5-5 1-15,-4-2-1 16,-10 1 1-16,-4-1-1 0,-13-2 0 16,-5 2 0-16,-10 4 1 15,-6 3-1-15,-4 6 1 16,-6 11 0-16,-9 9 0 15,1 13 0-15,-7 9 1 16,6 12 0-16,-2 5 0 16,8 3-1-16,10 0 0 15,14-5 1-15,14-7-3 16,12-15 0-16,19-10-2 15,7-19-3-15,19 0-8 16,-10-24-19-16,17 4-6 16,-12-15 1-16,3 8-2 15</inkml:trace>
  <inkml:trace contextRef="#ctx0" brushRef="#br1" timeOffset="187450.1693">11314 9832 100 0,'-16'12'37'0,"2"13"2"16,-7-7-1-16,7 10-33 15,0-2-2-15,7 4 0 16,1-3-1-16,6 0 0 15,1-5-1-15,6-1 1 16,0-6-1-16,-7-15-1 16,20 7 1-16,-10-16-1 15,2-12 0-15,0-5 0 16,-3-7 1-16,1-5-2 15,-4-3 2-15,-1-1-1 16,-3 3 0-16,0 6-1 0,0 5 2 16,-1 8-1-16,2 5 0 15,-3 15-1-15,19-10-1 16,-1 9 0-16,10 4-2 15,0-7-3-15,15 13-12 16,-11-18-17-16,17 7-2 16,-11-9 1-16,8 5 0 15</inkml:trace>
  <inkml:trace contextRef="#ctx0" brushRef="#br1" timeOffset="187619.2032">11734 9751 103 0,'-17'25'37'16,"4"16"1"-16,-8-10-1 15,7 10-32-15,3-1-1 16,3-3-2-16,5-5-1 15,6-9-1-15,7-9-4 0,2-20-6 16,17 1-24-16,-10-22-4 16,9-2 0-16,-10-17 0 15</inkml:trace>
  <inkml:trace contextRef="#ctx0" brushRef="#br1" timeOffset="187743.228">11729 9560 103 0,'-18'4'37'0,"16"12"2"16,-3-3-7-16,5-13-59 15,20 14-9-15,4-13 0 16,17 9-2-16,-3-8 0 16</inkml:trace>
  <inkml:trace contextRef="#ctx0" brushRef="#br1" timeOffset="188020.2833">12058 9776 106 0,'-12'25'39'0,"-9"-9"1"15,8 10-1-15,2-5-36 16,0 8 0-16,3-3-1 15,6 6 0-15,4-6-1 16,7-2 0-16,5-4 0 16,5-7-1-16,1-10 1 15,5-10-1-15,-1-9 0 16,2-12 0-16,-3-5 0 15,-3-11-1-15,-6-1-1 16,-7-6-1-16,0 7-2 0,-14-1-3 16,3 21-5-16,-20-3-18 15,10 24-7-15,-15 7 0 16,8 17-1-16</inkml:trace>
  <inkml:trace contextRef="#ctx0" brushRef="#br1" timeOffset="188555.3903">12534 9791 92 0,'-25'4'38'16,"7"13"-1"-16,-11-3 1 15,2 16-32-15,-5-2 0 16,9 10-1-16,-2-6-1 15,14 1-1-15,6-8 0 16,12-8-1-16,8-11 0 16,13-11-1-16,4-15 0 0,5-11-1 15,4-11 1-15,-1-11-1 16,-1-6-1-16,-7-2 0 15,-3 1 0-15,-6 1-1 16,-9 10 2-16,-6 10-2 16,-5 14 1-16,-3 25 0 15,-19 2 2-15,5 24 0 16,-1 13 0-16,-3 13 0 15,6 8-2-15,1 0 0 16,9 5-5-16,2-19-13 16,21 8-17-16,-6-23-4 15,15-6 1-15,-2-24-1 16</inkml:trace>
  <inkml:trace contextRef="#ctx0" brushRef="#br1" timeOffset="188742.4278">12880 9778 102 0,'-27'-4'39'16,"11"24"1"-16,-8-2-1 15,15 13-34-15,-8 6-2 16,9 6-1-16,5 0-1 16,4-3-2-16,9-6-2 15,3-14-3-15,16 4-14 16,-10-29-19-16,11-4 2 15,-9-19-1-15,5-4-1 16</inkml:trace>
  <inkml:trace contextRef="#ctx0" brushRef="#br1" timeOffset="188863.452">12943 9625 86 0,'-17'-45'38'0,"9"19"-2"15,-3 2 1-15,11 24-26 16,0 0-12-16,-13 2-29 16,26 13-8-16,-2-5 2 15,16 9-3-15</inkml:trace>
  <inkml:trace contextRef="#ctx0" brushRef="#br1" timeOffset="189095.4983">13274 9722 103 0,'-14'19'39'16,"-9"-15"3"-16,3 14-2 16,-11-1-35-16,4 5 0 0,3 0-2 15,5 8 0-15,4-3 0 16,12 2-3-16,9-2-1 15,11-11-2-15,15 2-7 16,-4-21-20-16,17 4-10 16,-5-18 0-16,6-4-3 15,-5-14 2-15</inkml:trace>
  <inkml:trace contextRef="#ctx0" brushRef="#br1" timeOffset="189589.5972">14002 9382 86 0,'0'0'36'15,"9"23"0"-15,-19 2 0 16,3 20-31-16,-3 10-2 15,1 10 1-15,2 7-2 16,1 5 0-16,2-1-1 16,3-4-1-16,9-3-5 15,-8-21-17-15,14 1-15 16,-8-20 0-16,8-11-1 15,-14-18 0-15</inkml:trace>
  <inkml:trace contextRef="#ctx0" brushRef="#br1" timeOffset="190092.6978">13829 9783 82 0,'-19'-8'40'0,"19"8"-2"16,0 0 2-16,7 15-16 15,11-10-22-15,13-2-1 16,8 0-1-16,11-2 1 15,7-2-1-15,5-2 0 16,1 1 0-16,-2 1 0 16,-3 0 0-16,-10 2 0 15,-10 2-1-15,-11 2 1 0,-16 5 0 16,-11-10 0-16,-9 21-1 15,-10-8 2-15,-4-2 0 16,-7 4 0-16,-2-2 0 16,0 2 0-16,3 0 1 15,3 5 0-15,5-3 0 16,6 1-1-16,8 0 1 15,9-1-1-15,11-7 0 16,10-4-1-16,7-9 1 16,10-7-1-16,2-4 1 15,4-6-1-15,-2-7 0 16,-4-2 0-16,-7-1 0 15,-8 2 0-15,-8 3 0 16,-10 3 0-16,-7 9-1 16,0 13 0-16,-15-4 0 0,3 15 0 15,1 10-1-15,2 5-1 16,4 7-3-16,3-7-6 15,18 13-17-15,-3-20-10 16,15 2 1-16,-3-21-3 16,18-7 2-16</inkml:trace>
  <inkml:trace contextRef="#ctx0" brushRef="#br1" timeOffset="190522.7838">14812 9383 103 0,'-26'31'39'0,"4"21"2"0,-4-2-3 16,8 14-32-16,2 4-1 16,6 4-1-16,7-5-1 15,5-2-1-15,4-7-1 16,4-11 0-16,3-9 0 15,1-14-1-15,3-15-1 16,2-14 1-16,-2-10-1 16,-1-9 0-16,0-7 0 15,0-3 0-15,-3-1 0 16,0 1 0-16,1 5 0 15,-2 7 0-15,2 9 0 16,-1 6 1-16,1 8-1 16,0 10 1-16,-2 8 0 15,-2 5 0-15,-4 6 0 0,-2 6 0 16,-9 1 0-16,-3 2 1 15,-7-2-1-15,-7-6 0 16,1-6 0-16,-3-7-2 16,4-7-4-16,-7-26-13 15,23 2-17-15,-7-20-3 16,17-7 0-16,3-19-1 15</inkml:trace>
  <inkml:trace contextRef="#ctx0" brushRef="#br1" timeOffset="190741.8276">15243 9360 108 0,'-22'23'40'0,"-1"15"1"0,-9 0-1 16,8 12-36-16,0 4-2 15,3 8 1-15,4 2-1 16,8 3-1-16,9-2-3 15,3-6 1-15,10 1-6 16,-7-21-15-16,18 2-17 16,-11-21-1-16,12-1 0 15,-9-20-1-15</inkml:trace>
  <inkml:trace contextRef="#ctx0" brushRef="#br1" timeOffset="191056.8903">15232 9873 112 0,'-13'0'40'0,"13"0"1"16,-4 12-1-16,16-4-36 15,1-2-2-15,9-1 0 16,7-2-1-16,7-4 0 16,5-6 0-16,2-4-1 15,2-4 1-15,-4-3-1 16,-4-3 1-16,-9-4-1 15,-7-1 0-15,-11 0 0 16,-8 4 0-16,-11 3 0 16,-8 8 0-16,-7 6 1 15,-3 9-1-15,-3 7 0 16,-1 9 0-16,5 8 0 15,6 5 0-15,5-2-2 16,15 3-3-16,4-15-10 16,26 8-15-16,-4-22-10 0,21 0 0 15,-2-21-1-15,13-1 1 16</inkml:trace>
  <inkml:trace contextRef="#ctx0" brushRef="#br1" timeOffset="191341.9476">15930 9606 113 0,'-18'-11'40'16,"1"15"1"-16,-15-3-1 15,10 8-36-15,-5 4-1 16,9 4-2-16,3 2 1 16,8-2 0-16,7-3-1 15,14-2 0-15,5-5-1 16,9 0 1-16,3-2-1 15,-1 4 1-15,-2 4 0 0,-6 5 1 16,-8 10 0-16,-13 9-2 16,-12 7 0-16,-9 6 0 15,-5 0 0-15,-3-2 0 16,1-3-2-16,-4-18-10 15,23 1-14-15,-10-30-12 16,18 2-4-16,21-35-1 16,5-3-2-16</inkml:trace>
  <inkml:trace contextRef="#ctx0" brushRef="#br1" timeOffset="191531.9853">16081 9794 134 0,'-47'22'34'16,"3"-21"-7"-16,18-7-12 15,-18-15-60-15,41-4-1 16,9-12 0-16</inkml:trace>
  <inkml:trace contextRef="#ctx0" brushRef="#br2" timeOffset="200577.7943">23520 10162 50 0,'6'-18'36'0,"-4"0"-2"15,2 7 3-15,-6-6-17 0,2 17-6 16,0 0-4-16,-2 29-1 16,-12-3-2-16,6 15-1 15,-8-2-1-15,4 3-1 16,3-7-1-16,11-10 0 15,13-25 0-15,20-28-1 16,24-36-2-16,26-36-5 16,39-13-14-16,-7-33-18 15,21-11-4-15,-10-13-2 16,-3 10-1-16</inkml:trace>
  <inkml:trace contextRef="#ctx0" brushRef="#br2" timeOffset="201171.9132">23574 8061 58 0,'6'-21'32'16,"-6"21"0"-16,11-19 0 15,-11 4-23-15,0 15 1 16,0 0-2-16,16 1-1 0,-16-1 1 15,-8 34 0-15,-6-5-1 16,0 19 0-16,-13 3-1 16,6-3-2-16,3-7-1 15,14-12 2-15,19-29-3 16,31-36 0-16,38-37-2 15,38-48-15-15,44-14-20 16,3-26-6-16,11-11 0 16,-14-8-2-16</inkml:trace>
  <inkml:trace contextRef="#ctx0" brushRef="#br2" timeOffset="201982.0752">23411 3496 82 0,'8'-11'34'0,"-8"11"1"16,0 0 0-16,9-6-30 15,-9 6 1-15,0 0 0 16,2 12 2-16,-1 13 0 0,-13 10 0 16,-2 18-1-1,-10 4 0-15,1 7-2 0,3-7 0 16,12-9-1-16,22-30-4 15,28-32 0-15,40-39 0 16,35-47-14-16,54-17-17 16,3-37-11-16,16-8-2 15,-17-6-3-15,-26 10 1 16</inkml:trace>
  <inkml:trace contextRef="#ctx0" brushRef="#br2" timeOffset="202750.2288">19496 10475 82 0,'0'0'37'15,"0"0"1"-15,-13 34 1 16,-6 14-30-16,-1 25-1 16,-12 2-2-16,6 8-2 15,1-13 0-15,14-17-3 16,20-37 2-16,28-47-1 0,34-51-3 15,29-55-13-15,43-19-8 16,-4-35-16-16,9-10 0 16,-18-9-3-16,-18 7 0 15</inkml:trace>
  <inkml:trace contextRef="#ctx0" brushRef="#br2" timeOffset="203177.3142">19564 8001 92 0,'-22'25'38'0,"8"13"2"16,-9-1 0-16,10 12-32 15,-5-1-1-15,10 5-2 16,2-2 0-16,7-2-2 0,4-7 0 15,5-11-1-15,10-21-1 16,14-25-1-16,16-34-1 16,17-34 0-16,23-29-7 15,8-42-12-15,28-5-9 16,-9-30-11-16,-1 0-1 15,-22-7 0-15,-12 15 1 16</inkml:trace>
  <inkml:trace contextRef="#ctx0" brushRef="#br2" timeOffset="204349.5486">3417 3612 50 0,'1'-16'26'16,"-4"-4"0"-16,5 7-4 0,-3 2-23 16,1 11 1-16,4-13 4 15,-4 13 1-15,0 0 2 16,0 0 2-16,0 0 1 15,0 0 2-15,7 15-1 16,-11 3 0-16,8 23-3 16,-8 4 0-16,5 14-2 15,-3-5 0-15,6 2-2 16,9-19 2-16,16-30-2 15,22-51-2-15,30-57 0 16,37-57-4-16,32-64-13 16,47-20-11-16,-5-33-14 15,6 3-2-15</inkml:trace>
  <inkml:trace contextRef="#ctx0" brushRef="#br2" timeOffset="205772.8332">9117 10987 54 0,'-13'-17'34'0,"3"2"2"15,-2 0-3-15,12 15-26 16,-20-25 1-16,20 25 0 15,-9-12-1-15,9 12 0 16,-6 16-1-16,6 6-1 16,-6 5 0-16,3 9-2 15,-6 3 1-15,6 1-2 16,2-8 1-16,8-8-1 15,14-18 0-15,13-19-1 16,17-21 0-16,14-21-2 16,19-10-5-16,-4-15-30 0,10 8-4 15,-12-3 1-15,-6 16-3 16</inkml:trace>
  <inkml:trace contextRef="#ctx0" brushRef="#br2" timeOffset="206223.9233">9749 11066 81 0,'0'0'37'15,"20"-8"2"-15,7-1 0 0,2 0-37 16,13-8-2-16,7 2-1 15,-2-5-5-15,10 8-27 16,-14 0-1-16,1 9-2 16,-16-1-3-16</inkml:trace>
  <inkml:trace contextRef="#ctx0" brushRef="#br2" timeOffset="206370.9528">9861 11242 88 0,'-29'17'39'16,"20"-3"-2"-16,9-14 2 15,35-21-38-15,12 2-6 16,8-11-32-16,18 0 0 16,0-2-1-16,7 0-1 0</inkml:trace>
  <inkml:trace contextRef="#ctx0" brushRef="#br2" timeOffset="206975.0736">10866 10975 45 0,'1'-12'34'0,"-1"12"3"16,-17-13-3-16,7 19-23 15,-18-5 0-15,6 19 0 16,-14-4-1-16,9 13-4 15,-7-2 1-15,6 7-3 16,4-3-1-16,13 1-1 16,8-4-1-16,12-4-2 15,15-1-1-15,10-12-3 16,16 5-6-16,-4-16-27 15,18-1-1-15,-3-13 0 16,10-1 0-16</inkml:trace>
  <inkml:trace contextRef="#ctx0" brushRef="#br2" timeOffset="207777.234">11274 10941 70 0,'-35'25'37'0,"-11"2"-1"15,6 14 2-15,-4 0-23 16,11 5-10-16,4-3 0 15,15 2-2-15,10-10 0 16,13-4 0-16,10-12-1 16,19-12-1-16,5-12 0 15,11-10-1-15,4-10 0 0,-1-7 0 16,-3-4-1-16,-9-2 1 15,-7-1-1-15,-15 3 2 16,-16 2-1-16,-12 7 1 16,-10 5-1-16,-9 6 2 15,-8 6-2-15,1 8 2 16,-1 4-1-16,4 7-1 15,9 0 1-15,11 2-1 16,8-11 1-16,18 14 0 16,11-13-1-16,8-4 1 15,7-4-1-15,4-2 1 16,-1-2 0-16,-4 4-1 15,-5 4 1-15,-12 4-1 16,-9 7 0-16,-10 6-1 16,-10 6 2-16,-7 4-2 0,-2 3 1 15,-5 3-1-15,-2 0 0 16,3-3 0-16,2-4 1 15,5-5 0-15,5-5 0 16,4-13 0-16,13-4 0 16,5-11 0-16,2-9 0 15,5-3 0-15,1-7 0 16,2 0 2-16,-5 1-2 15,1 7 2-15,-8 2-2 16,-4 9 2-16,-12 15-1 16,0 0 0-16,0 0 0 15,-2 11-1-15,-2 4 0 16,-2-1-1-16,3 1 1 15,2-1-1-15,1-14 1 0,15 15 0 16,-1-15 1-16,5-4 0 16,3-5 0-16,3-3 1 15,0-5-1-15,-2-1 2 16,1 0-3-16,-5 1 2 15,-3 5-2-15,-6 0 0 16,-10 12 0-16,14-2-1 16,-14 13 0-16,-2 9 0 15,-2 8-1-15,-3 3-1 16,3 9-1-16,-3 1-2 15,7 5-1-15,-6-16-13 16,21 5-19-16,-8-18-1 16,16-4 0-16,-2-16 1 15</inkml:trace>
  <inkml:trace contextRef="#ctx0" brushRef="#br2" timeOffset="208309.3403">12193 10992 79 0,'0'0'39'0,"-28"9"-1"16,16 8-1-16,-7-3-22 15,5 12-14-15,4-1 1 16,-1 5-2-16,7 2 2 16,0 0-1-16,4-2 0 15,2-5 1-15,-2-5-1 16,4-2 0-16,-4-18 0 15,10 8-1-15,-10-8 1 0,14-27-2 16,-7 3 1-16,4-4 0 16,0-7 0-16,0-3 1 15,-1-2-1-15,3 1 1 16,0 3 0-16,0 3 0 15,7 4 0-15,2 6 0 16,4 3 0-16,3 9-2 16,2 5 2-16,0 6-1 15,-2 6 0-15,0 3 0 16,-6 6 0-16,-3 4-1 15,-11 0 0-15,-8 5-1 16,-6-1 1-16,-8 1-1 16,-7-1 2-16,-9 0-2 15,-3-1 2-15,-3-3 0 0,-3 3 1 16,4 1-1-16,-3 4 1 15,5 6 0-15,2 5 0 16,2 12 0-16,2 7-1 16,5 7 2-16,-1 3-2 15,6 0 1-15,7-4-3 16,3-13-5-16,15-1-7 15,-4-30-26-15,19-11 1 16,-1-27-3-16,17-11 1 16</inkml:trace>
  <inkml:trace contextRef="#ctx0" brushRef="#br2" timeOffset="208534.3853">12671 10453 100 0,'0'0'40'16,"-1"23"2"-16,-9 25-2 15,-12 10-32-15,3 9-6 16,2 9-1-16,-2 5-1 16,0 8-1-16,-1 0-2 15,3 1 0-15,-1-13-4 16,11 5-8-16,-7-25-27 15,18-5 2-15,-4-23-1 16,15-13 1-16</inkml:trace>
  <inkml:trace contextRef="#ctx0" brushRef="#br2" timeOffset="208888.4559">12735 11053 76 0,'1'22'42'0,"-3"-7"-2"16,11 4 1-16,2-6-26 15,13-6-12-15,7-13 1 16,10-2-1-16,3-9 0 16,2-5-1-16,-2-6 0 15,-1-2 0-15,-9 1-2 16,-8 1 2-16,-12 5-1 15,-13 9 0-15,-13 6-1 16,-10 13 0-16,-10 9 0 16,-6 12-1-16,-4 7 1 15,3 7 0-15,2 5 0 16,7 2 0-16,11-5 1 0,17-5-2 15,18-9-1-15,16-14-1 16,18-7-4-16,4-24-17 16,27 4-17-16,-2-20 0 15,16 0-2-15,-12-17 1 16</inkml:trace>
  <inkml:trace contextRef="#ctx0" brushRef="#br2" timeOffset="209189.5164">13574 10946 96 0,'-36'34'37'16,"-10"1"2"-16,3 13-2 15,-2 1-36-15,1 4 0 16,3-4-1-16,9-5-3 16,12-2-2-16,0-20-4 0,21 3-15 15,-1-25-13-15,14-3 18 16,-8-21 10-16,7 0 6 15,-4-6 3-15,-8-5 6 16,7 10 6-16,-20-12 14 16,13 22 14-16,-13-5-19 15,12 20-8-15,0 0-5 16,16 9-2-16,-3 2-3 15,13 8-1-15,6 0-4 16,4-2-7-16,23 9-21 16,-11-12-13-16,11 0 0 15,-6-12-1-15</inkml:trace>
  <inkml:trace contextRef="#ctx0" brushRef="#br2" timeOffset="209579.5943">14103 11202 76 0,'10'-29'39'15,"6"5"-1"-15,-5-5 2 16,7 12-32-16,-8-3-5 16,2 11 0-16,-12 9-1 15,6 12 1-15,-15 14-2 16,-3 11 0-16,-2 6-3 15,-1 5 0-15,5 2-4 16,-2-13-11-16,15 4-23 16,2-18 2-16,18-8-2 15,2-21 1-15</inkml:trace>
  <inkml:trace contextRef="#ctx0" brushRef="#br2" timeOffset="209767.632">14336 10926 91 0,'-17'0'41'15,"-3"1"-3"-15,12 10-1 16,8-11-34-16,-5 17-5 16,22-6-2-16,5-2-3 15,18 9-9-15,-6-8-22 16,10 5 0-16,-3-3-1 15,3 3 1-15</inkml:trace>
  <inkml:trace contextRef="#ctx0" brushRef="#br2" timeOffset="210345.7476">14680 11137 82 0,'-11'7'39'15,"1"7"-1"-15,-8-4 2 16,13 4-35-16,-9 1-3 16,6 6 0-16,5 0-1 15,3 4-1-15,2-3 1 16,10-1-1-16,3-4 1 15,4-2-1-15,4-9 0 16,2-9 0-16,4-9-2 16,-6-9 1-16,1-4 0 15,-4-8-1-15,-3-1 0 16,-7-4 0-16,-7 3 1 15,-4 5 1-15,-4 4 0 16,-2 7 1-16,-2 4 1 0,9 15 0 16,-16-9 1-16,16 9 0 15,0 0-1-15,-2 18 1 16,2-18-1-16,18 16-1 15,-2-9 0-15,5 0 0 16,2 0 0-16,3 0-1 16,-1 0 1-16,0 2-1 15,-7 4 1-15,-4 2-1 16,-5 0 1-16,-4 2 0 15,-4 1-1-15,-3-3 1 16,-1-3-1-16,3-12 0 16,3 12 1-16,-3-12-1 15,19-18 0-15,1 3 1 16,1-6-1-16,3-4 1 0,2 3-1 15,-3-1 0-15,-2 4 1 16,-5 7-1-16,-3 9 0 16,-13 3 0-16,9 18 0 15,-9 3-1-15,0 8-2 16,-5 2-1-16,8 9-4 15,-8-13-12-15,21 9-19 16,-6-16-1-16,15-2-1 16,-1-20 1-16</inkml:trace>
  <inkml:trace contextRef="#ctx0" brushRef="#br2" timeOffset="210632.805">15577 10968 93 0,'-13'-11'42'0,"13"11"1"16,-30 5-5-16,17 12-31 15,-3-3-5-15,6 2-1 16,1 1 0-16,8 1-2 16,7-3 1-16,6-3-1 15,5 0 2-15,6 1 0 16,-3-2-1-16,0 5 1 15,-5 2 0-15,-6 3 0 16,-7 4 0-16,-10 4-1 16,-3 0-1-16,-8-1-4 15,2 11-15-15,-18-14-20 16,2 2-1-16,-9-8-1 15,-4 3 0-15</inkml:trace>
  <inkml:trace contextRef="#ctx0" brushRef="#br2" timeOffset="211104.8993">10121 12380 89 0,'19'-10'41'0,"5"-7"-1"15,9 0-2-15,5 4-42 16,1-12-35-16,18 9 1 15,-1-3-2-15,9 10-1 16</inkml:trace>
  <inkml:trace contextRef="#ctx0" brushRef="#br2" timeOffset="211854.0492">11135 12027 79 0,'0'0'39'15,"-12"12"-2"-15,2 3 1 16,1 1-37-16,-4 7 0 16,0 7 1-16,0 6 0 0,-5 3-1 15,4 3 2-15,1-2-2 16,2-2 1-16,3-6-1 15,7-4 0-15,0-12 0 16,1-16 0-16,14 3-1 16,-3-15 1-16,4-12-1 15,0-6 0-15,2-6 1 16,-5-6-1-16,2-1 0 15,-2-1 0-15,-3 6 0 16,-1 3-1-16,-2 10 1 16,2 7 1-16,-2 8-1 15,-6 10 1-15,10 9-1 16,-2 9 1-16,-2 1 0 15,3 8 0-15,1-1 0 0,5 3 0 16,0-4 0-16,3-2 0 16,2-6 0-16,7-7 0 15,1-8 0-15,4-7 0 16,0-10 0-16,3-3 0 15,-2-4-1-15,0-3 0 16,-5 3 1-16,-4 5-1 16,-5 8 0-16,-6 10 0 15,-8 9 0-15,-2 12 1 16,-7 10-1-16,-3 4-1 15,3 5 0-15,-1-1-1 16,6 1-3-16,-1-13-4 16,16 5-16-16,-16-33-15 15,36 18 2-15,-10-28-2 16,7-1 1-16</inkml:trace>
  <inkml:trace contextRef="#ctx0" brushRef="#br2" timeOffset="212216.1213">11857 12140 82 0,'0'0'40'0,"-3"-12"-2"15,3 12 1-15,-6 9-33 16,5 9 0-16,-3 4-2 16,2 7 0-16,1 0-2 15,2 5 0-15,0-1 0 16,3-3-1-16,1-8 0 15,6-7 0-15,4-12 0 16,6-9-1-16,4-10 1 16,5-8-1-16,3-8 0 0,0-3 0 15,1-3 0-15,-1 2 0 16,-5 4 0-16,-7 7-1 15,-6 9 1-15,-15 16 0 16,0 0 0-16,4 18 0 16,-14 11-1-16,-1 7-1 15,3 5-1-15,2 1-1 16,6 1-2-16,7-13-3 15,20 5-14-15,-4-29-17 16,17-6 1-16,1-23-1 16,11-10 2-16</inkml:trace>
  <inkml:trace contextRef="#ctx0" brushRef="#br2" timeOffset="212411.1606">12695 11691 75 0,'0'-20'39'15,"0"20"1"-15,-10 30-1 16,5 15-32-16,-10 13-1 15,3 15-3-15,-3 9 0 16,4 5-1-16,3-4-2 16,6-8-3-16,7-6-4 15,-4-23-25-15,17-8-7 16,2-24 0-16,10-14-2 15</inkml:trace>
  <inkml:trace contextRef="#ctx0" brushRef="#br2" timeOffset="212653.209">13104 11668 80 0,'-3'24'42'0,"1"12"-2"15,-8 3 1-15,7 15-30 16,-7 1-5-16,6 10-3 15,-5-1 0-15,1 4-4 16,0-5 0-16,1-8-2 16,2-2-5-16,-9-24-19 15,15 1-13-15,-6-17-1 16,5-13 0-16,0 0 2 15</inkml:trace>
  <inkml:trace contextRef="#ctx0" brushRef="#br2" timeOffset="212952.2688">12958 12040 93 0,'-18'-17'40'15,"18"17"0"-15,0 0 0 16,15 18-37-16,2-14-2 16,6-3-2-16,9-1-1 15,1-8-2-15,12 1-1 16,-5-9-2-16,7 4 1 15,-8-3 0-15,-1 4 1 16,-8 3 2-16,-6 4 3 16,-5 9 2-16,-11 5 2 15,-3 12 2-15,-10 6 0 16,2 13 1-16,-6 0-1 0,2 7-1 15,-3-3-1-15,3 0-2 16,3-6-1-16,1-10-4 16,8-3-11-16,-5-26-24 15,16-5-2-15,-3-22 0 16,11-4-2-16</inkml:trace>
  <inkml:trace contextRef="#ctx0" brushRef="#br2" timeOffset="213087.2958">13442 11807 105 0,'-21'0'40'15,"-6"5"-1"-15,3-1-18 16,1 10-60-16,11-12-4 16,12-2 0-16,12 4 1 0</inkml:trace>
  <inkml:trace contextRef="#ctx0" brushRef="#br2" timeOffset="213404.3589">13735 12087 99 0,'-11'0'41'0,"11"0"0"16,11-5-3-16,7-1-37 15,11 1-3-15,4-5-3 16,15 14-20-16,-8-12-15 16,7 8 0-16,-4-7-1 15,5 10 0-15</inkml:trace>
  <inkml:trace contextRef="#ctx0" brushRef="#br2" timeOffset="213951.4686">14575 12061 71 0,'-11'-18'38'16,"-1"6"0"-16,-10-4 1 15,0 10-31-15,-11-1-4 16,2 10 1-16,-9 2-1 0,1 11 0 16,-5 6 0-16,6 9-1 15,0 4 0-15,9 3 0 16,4 0-1-16,13-2-1 15,9-3 0-15,15-8 0 16,10-11 0-16,10-9 0 16,8-12-1-16,6-8 1 15,1-9-1-15,-1-6 0 16,-3-4 1-16,-5-4-1 15,-7 3 0-15,-8 0 0 16,-5 8 1-16,-8 4-1 16,-5 10 0-16,-5 13-1 15,0 0 1-15,-19 27 0 16,8 3-1-16,0 7 0 0,5 3-1 15,2 1-1-15,14-3-4 16,1-20-10-16,26 5-14 16,-3-30-9-16,17-5 0 15,-1-26-2-15</inkml:trace>
  <inkml:trace contextRef="#ctx0" brushRef="#br2" timeOffset="214156.5096">15093 11602 92 0,'-24'40'42'0,"-13"12"-1"16,5 18-2-16,-8 3-36 16,9 9-1-16,7-2-1 0,9-4-5 15,7-5 0-15,3-20-10 16,19 0-24-16,-5-24-1 15,7-7-1-15,-5-22 1 16</inkml:trace>
  <inkml:trace contextRef="#ctx0" brushRef="#br2" timeOffset="214641.6066">14793 11915 91 0,'0'0'41'15,"-6"13"1"-15,20-2-1 16,1-9-36-16,12-1-3 15,14-2 1-15,5-1-2 16,5-2 1-16,4 1-2 0,-2-1 0 16,-2 5 0-16,-7 2 0 15,-9 4 0-15,-11 2 1 16,-10 3-1-16,-8 2 0 15,-10 2 1-15,-7-1-1 16,-3 4 1-16,-5 0 0 16,-2 1 0-16,3-1-1 15,3 2 1-15,0-3-1 16,10 1 1-16,5-4-1 15,9-2 0-15,8-4 0 16,6-4 0-16,5-6 0 16,3-6 0-16,1-5 0 15,-3-6 0-15,-1-2 0 16,-8-9 0-16,-5 1 0 0,-7-5-1 15,-5 1 0-15,-5 0 0 16,-2 4-1-16,-3 4 0 16,-3 8-1-16,-1 5-1 15,11 11 0-15,-20 5 0 16,18 8-1-16,-3-1-1 15,11 7-3-15,-6-19-9 16,23 24-13-16,-8-21-5 16,13 2-1-16,-5-11 2 15</inkml:trace>
  <inkml:trace contextRef="#ctx0" brushRef="#br2" timeOffset="215094.6972">15562 11949 89 0,'0'0'38'0,"14"7"0"0,-14-7-7 16,-4 13-22-16,-2-3-3 15,2 8 0-15,-6 2-2 16,0 8-1-16,-2-1 0 15,3 8-2-15,0-5 0 16,2 1 0-16,1-8-1 16,6-7 1-16,0-16-1 15,15-1-1-15,3-16 1 16,-2-12 0-16,5-5 0 15,0-4 0-15,-2 0 0 16,0 3-1-16,-5 5 1 16,-5 7 0-16,-2 8 0 15,-7 15 0-15,0 0 0 16,3 12 0-16,-3 6 0 0,1 2 0 15,4 1 0-15,8 1 0 16,2-7 1-16,8-5-1 16,6-8 1-16,7-9-1 15,2-7 1-15,2-5-1 16,-2-3 1-16,-2 1-1 15,-7 2 0-15,-7 4 1 16,-6 8-1-16,-16 7 0 16,13 17 0-16,-17 7 0 15,0 5-2-15,-5 6-1 16,7 10-10-16,-13-14-9 15,21 14-10-15,-8-18-8 16,12-1-3-16,-10-26 2 16</inkml:trace>
  <inkml:trace contextRef="#ctx0" brushRef="#br2" timeOffset="215709.8202">16392 11864 87 0,'-24'-11'38'15,"9"11"-3"-15,0 5-1 16,15-5-47-16,0 0-25 15,15 11 0-15,15 2-1 16,4-5 1-16</inkml:trace>
  <inkml:trace contextRef="#ctx0" brushRef="#br2" timeOffset="221971.0722">16449 12054 70 0,'10'2'39'16,"-10"-2"-2"-16,5-13 2 15,-15 3-32-15,10 10-3 16,4-16-1-16,-4 16 0 16,0 0-1-16,0 0 0 15,1 28-1-15,-5 0 1 0,-5 7-2 16,-1 0-1-16,5 6-3 15,-5-10-4-15,16 5-29 16,-7-19-1-16,15-3 0 16,0-18-1-16</inkml:trace>
  <inkml:trace contextRef="#ctx0" brushRef="#br2" timeOffset="222640.206">16764 11997 71 0,'-9'-15'38'15,"9"15"-2"-15,-20-5 2 0,20 5-32 16,-24 10-2-16,12 6 1 16,-4 7-1-16,2 7 0 15,-1 4-2-15,7 6 1 16,1-2-1-16,8-3 0 15,7-5-1-15,6-7 0 16,9-14 0-16,4-9 0 16,4-12-1-16,2-10 0 15,0-9-1-15,-4-2 1 16,-4-6-1-16,-7 1 0 15,-6 1 1-15,-8 3-1 16,-5 7 0-16,-3 7 1 16,-8 5 0-16,0 8-1 15,0 5 2-15,12 2-1 0,-14 8 0 16,14-8 0-16,6 15 1 15,6-11-1-15,15-4 1 16,4-1 0-16,6-3-1 16,4-2 1-16,-2 0-1 15,-2 3 1-15,-5 5-1 16,-9 8 1-16,-11 9-1 15,-12 8 0-15,-10 9 1 16,-6 5-1-16,-7 1 0 16,-4 3 1-16,3-9-1 15,5-6 0-15,8-13 0 16,11-17 1-16,10-14-1 15,14-19 0-15,16-10 0 16,6-7 0-16,11-7 0 0,1-2 0 16,0 4 0-16,-5 11 3 15,-8 10-3-15,-11 14 3 16,-15 16-3-16,-13 15 0 15,-15 15 1-15,-12 12-1 16,-2 13 0-16,-5 3-4 16,5 5 1-16,6-6-5 15,20 6-16-15,0-24-14 16,25-2 0-16,4-20-3 15,15-8 1-15</inkml:trace>
  <inkml:trace contextRef="#ctx0" brushRef="#br2" timeOffset="222970.272">17821 11926 68 0,'-14'-16'40'16,"3"10"-1"-16,-12 1 1 15,5 13-17-15,-9-1-19 16,3 11 0-16,-4 0-1 15,3 6-1-15,1-1 0 16,8 2 0-16,9-4-1 16,9-6 1-16,12-3-1 15,8-5-1-15,8-1 0 16,4-5 1-16,0 2-1 15,0 1 0-15,-5 5 0 16,-8 5 0-16,-9 4 0 16,-12 9 0-16,-7 2 0 15,-8-2 1-15,-4 0-1 0,-1-5-3 16,5 1-6-16,-7-26-22 15,22 3-9-15,-5-17-2 16,17 1 0-16</inkml:trace>
  <inkml:trace contextRef="#ctx0" brushRef="#br2" timeOffset="223125.303">18059 12408 106 0,'-23'22'41'0,"6"-5"0"16,-2-16-7-16,8-12-65 15,14-3-8-15,-2-14-3 16,12 3 0-16</inkml:trace>
  <inkml:trace contextRef="#ctx0" brushRef="#br3" timeOffset="228077.2932">8960 13820 4 0,'0'-12'30'0,"0"12"-1"15,0 0 3-15,0-21-17 16,0 21-2-16,5-11-2 15,-5 11-1-15,4-13-2 16,-4 13-1-16,5-14 0 16,-5 14 0-16,0 0-2 15,0 0 0-15,0 0-2 16,0 0 0-16,4 29-1 15,-7 9 0-15,-3 8 0 16,2 12-1-16,-6 3 1 16,2 6-1-16,1-7 1 0,5-7 0 15,7-19 0-15,14-25 1 16,21-32-1-16,20-31 1 15,21-32-1-15,16-25 0 16,17-12-3-16,4-19-9 16,6 13-28-16,-14 1-2 15,-9 23 0-15,-18 14-3 16</inkml:trace>
  <inkml:trace contextRef="#ctx0" brushRef="#br3" timeOffset="230805.8388">10338 13629 86 0,'24'6'41'15,"8"3"0"-15,-2-9 0 16,13-1-41-16,9 3-8 16,-1-8-31-16,13 5-1 15,-5-7-1-15,-2 7 0 16</inkml:trace>
  <inkml:trace contextRef="#ctx0" brushRef="#br3" timeOffset="230970.8718">10515 13943 90 0,'-5'20'39'0,"28"-7"-2"16,18-2-12-16,26-21-65 15,37 2 0-15,27-11-2 16,38-7 1-16</inkml:trace>
  <inkml:trace contextRef="#ctx0" brushRef="#br3" timeOffset="277147.1052">11551 13552 29 0,'5'-16'35'0,"-4"-4"1"16,1 5-1-16,-13-9-14 15,11 24-14-15,-14-26 0 16,14 26 0-16,-22-3-1 16,9 16-2-16,-9 5 0 15,1 16-1-15,-5 8-1 16,2 16 1-16,-2 5-2 0,5 9 0 15,4-1 0-15,7-4-1 16,10-6 0-16,13-12-1 16,11-16 1-16,11-14-1 15,6-24 1-15,10-15 0 16,-1-16 0-16,4-9 1 15,-5-11 0-15,-7-4 0 16,-9-2 0-16,-11 2 0 16,-13 6-1-16,-9 5 0 15,-6 12 0-15,-10 11 1 16,-1 8-1-16,-2 6 0 15,2 11 0-15,5 7 0 16,12-6 1-16,-2 20 0 16,11-9 0-16,13-3 0 0,4-1-1 15,3 1 1-15,5-5 0 16,1 3 0-16,-5 1-1 15,2 2 1-15,-12 7-1 16,-2 7 1-16,-9 6-1 16,-4 5 0-16,-10 5 0 15,0-1 1-15,-1 1-1 16,-4-4 0-16,1-5 0 15,2-8 0-15,4-12 0 16,3-10 0-16,13-17 0 16,4-11 0-16,6-8 1 15,2-5-1-15,3-4 0 16,2 3 0-16,-3 3 1 15,-3 9-2-15,-5 13 2 0,-5 13-1 16,-5 14 0-16,-3 17 0 16,-3 12 0-16,-3 9 1 15,3 7-2-15,0 6 1 16,2 3-2-16,3-8-2 15,8-3-3-15,-1-21-16 16,16 3-17-16,-5-21 0 16,14-6 0-16,-7-18 0 15</inkml:trace>
  <inkml:trace contextRef="#ctx0" brushRef="#br3" timeOffset="277507.1772">12476 13788 79 0,'-21'4'40'16,"9"12"-2"-16,-2-6 2 15,14-10-35-15,12 12-2 16,10-10-1-16,8-8 0 16,13-4 0-16,6-6 0 15,5-3-1-15,-2-4 0 16,-3 0-1-16,-4-1 1 15,-11-3-1-15,-10 3 0 16,-12-2 0-16,-14 1 1 16,-8 0-1-16,-10 2 0 15,-6 6 1-15,-6 7-1 16,-4 14 0-16,-1 10 0 15,0 18 1-15,3 13-1 16,3 8 1-16,7 8-1 16,9 4 0-16,9-3-2 0,11-11-1 15,15-9-3-15,11-23-3 16,29-5-29-16,-1-25 0 15,15-4 0-15,-2-23-2 16</inkml:trace>
  <inkml:trace contextRef="#ctx0" brushRef="#br3" timeOffset="277785.2328">13251 13593 85 0,'-22'14'39'16,"-15"1"0"-16,2 19 1 16,-11-3-35-16,7 4-2 15,6-2-1-15,10-3-1 16,10-5 0-16,13-10 0 0,14-8-1 15,13-7 1-15,12-5-1 16,2 2 0-16,6-2 0 16,-7 3 0-16,-3 4 1 15,-10 6-1-15,-12 10 0 16,-10 7 1-16,-15 9-1 15,-8 1-2-15,-5 3 0 16,-4-2-3-16,3 10-15 16,-5-19-20-16,13 2 0 15,-3-16-1-15,19-13-1 16</inkml:trace>
  <inkml:trace contextRef="#ctx0" brushRef="#br3" timeOffset="282196.1148">14275 13579 73 0,'-3'-25'38'0,"8"10"-1"15,-10-6 0-15,10 9-32 16,-11 1-2-16,6 11 0 16,-10 3 0-16,2 14 0 15,-7 7 0-15,1 13-1 16,-1 6 0-16,-2 6 0 15,4 2 0-15,6 0-1 16,3-9 1-16,10-5-1 16,9-11-1-16,10-15 1 15,10-13-1-15,6-12 0 16,6-10 0-16,1-7 0 15,0-6 0-15,-1-1 0 0,-4-1 0 16,-10 5-1-16,-5 4 1 16,-8 5 0-16,-9 11 0 15,-11 14-1-15,0 0 1 16,4 13 0-16,-10 11 1 15,-2 7-1-15,3 8 0 16,-1 5 1-16,5 1-1 16,6-2 1-16,3-4-1 15,11-9 0-15,3-13 0 16,8-10 0-16,0-14 0 15,7-12 0-15,-4-13 0 16,1-7 0-16,-6-7 1 16,-8-2-1-16,-5-2-1 15,-7 3-2-15,-1 9-3 16,-11-7-15-16,11 25-17 0,-8-2-1 15,13 15-2-15,-12 7 1 16</inkml:trace>
  <inkml:trace contextRef="#ctx0" brushRef="#br3" timeOffset="282546.1848">15184 13759 85 0,'-9'30'39'16,"-2"-17"-1"-16,16 2 2 15,10-18-37-15,8-11-1 16,13-9 0-16,9-6-1 16,6-9 0-16,1-3 0 0,-4 2-1 15,-8 0 0-15,-9 3 0 16,-13 7 0-16,-14 6 0 15,-17 8 1-15,-11 10 0 16,-15 10 0-16,-9 13-1 16,-7 14 2-16,-5 9-1 15,3 8 0-15,9 2 0 16,15-2 0-16,22-5-1 15,16-9-2-15,28-9-8 16,7-28-14-16,39 3-16 16,11-19 0-16,25-1-1 15,1-14-1-15</inkml:trace>
  <inkml:trace contextRef="#ctx0" brushRef="#br3" timeOffset="283083.2922">16558 13513 62 0,'3'-27'38'16,"7"17"-2"-16,-10 10 2 15,0 0-29-15,0 0-4 16,-4 33 0-16,-5-5-3 16,0 10 1-16,-5 3-2 15,0 8 1-15,-1-2 0 16,0-1 0-16,2-4-1 15,6-5 1-15,-1-12-1 16,6-8 0-16,2-17 0 16,0 0 0-16,22-31 0 15,-2-2 0-15,5-10 0 16,5-8-1-16,5-3 1 15,3-4-1-15,0 7 0 0,0 8 0 16,-2 9 0-16,-7 17 0 16,-3 17 1-16,-9 17-1 15,-8 19 0-15,-7 15 0 16,-4 5 0-16,-1 4-2 15,3 2-1-15,-1-8-3 16,15 0-15-16,-6-26-17 16,22-8 0-16,0-21-2 15,14-2 1-15</inkml:trace>
  <inkml:trace contextRef="#ctx0" brushRef="#br3" timeOffset="283436.3626">17120 13588 79 0,'-14'13'39'0,"0"-7"-1"15,17 10 2-15,0-3-35 16,19-12-2-16,11-7 0 16,14-5-1-16,3-4 0 15,4-5-1-15,-3-1 1 16,-5-3-2-16,-6 0 1 15,-14 2-1-15,-14 1 0 16,-13 5 0-16,-18 5 1 16,-9 5-1-16,-9 5 0 15,-8 5 0-15,-2 8 0 16,-3 8 0-16,3 6 1 15,1 5 0-15,13 4 0 16,9 1-1-16,14-2 1 16,10 1 0-16,12-4-1 0,11-7-2 15,15-1-4-15,7-21-12 16,18 13-21-16,-4-17 0 15,9 6-2-15,-3-18 1 16</inkml:trace>
  <inkml:trace contextRef="#ctx0" brushRef="#br3" timeOffset="283850.4456">17691 13581 83 0,'-11'10'38'15,"-1"-4"0"-15,16 9 0 16,-4-15-34-16,23 11-2 15,3-10 0-15,9-2 0 16,2-6-1-16,3-3 1 0,2-5-1 16,-5-6 0-16,-2-2 0 15,-7 1-1-15,-5-2 0 16,-9 1 0-16,-13 2 1 15,-10 5-1-15,-11 6 0 16,-8 5 1-16,-9 10 0 16,-6 7 0-16,-4 10 1 15,-4 12 0-15,4 0 0 16,7 9 0-16,9-4 0 15,12 0 0-15,12-6 0 16,15-6-1-16,14-10 0 16,14-12-1-16,10-7 0 0,8-10-1 15,7-3-1 1,6-6-1-16,3 1-1 0,-9-10-7 15,5 17-13-15,-21-12-16 16,3 12-1-16,-17-6-1 16,0 5 1-16</inkml:trace>
  <inkml:trace contextRef="#ctx0" brushRef="#br3" timeOffset="284517.579">18670 13540 72 0,'-3'-20'37'0,"2"5"0"15,-16-9 1-15,-3 9-32 16,-11-1-2-16,-2 8 0 16,-9 7 0-16,-1 14 0 15,-7 9-1-15,2 18 0 16,1 11 0-16,8 11 0 15,4 4-1-15,14 0 0 16,14-7-1-16,14-10 1 16,17-20-1-16,21-21-1 15,15-25 1-15,14-23 0 16,10-19-1-16,5-17 0 15,-1-10 1-15,-5-8 0 16,-8 0 0-16,-14-2 0 16,-13 6-1-16,-13 13 1 0,-17 18 0 15,-11 20 0-15,-10 23-1 16,-10 23 0-16,-8 29 0 15,-4 22 0-15,-4 22-1 16,4 12-2-16,9 12-5 16,1-15-8-16,30 6-5 15,-5-31-9-15,31-4-10 16,7-23-3-16,20-10 1 15</inkml:trace>
  <inkml:trace contextRef="#ctx0" brushRef="#br3" timeOffset="284826.6406">20030 13026 89 0,'-26'-1'39'0,"12"16"0"15,-7-1 0-15,10 23-33 16,0-3-4-16,3 15 0 15,5 4-2-15,-2 7 0 16,2 6-1-16,-1 0 0 16,4 3-3-16,-2-8-2 0,8 6-12 15,-9-24-21-15,5 2 1 16,-7-20-1-16,7-4 2 15</inkml:trace>
  <inkml:trace contextRef="#ctx0" brushRef="#br3" timeOffset="285252.726">19796 13462 78 0,'-14'-13'38'16,"14"13"-1"-16,0 0 2 16,2 22-30-16,10-10-5 15,13 0 0-15,8-7-1 16,9-3 0-16,5-3-1 15,4-2 1-15,1-3-2 16,0 0 1-16,-4-2-2 0,-9 0 1 16,-7 1-1-16,-4 1 0 15,-8 2 1-15,-5 0-1 16,-15 4 0-16,13 0 1 15,-13 0-1-15,-7 20 1 16,-3 4-1-16,-3 6 1 16,-4 8 0-16,3 2 0 15,7 4-1-15,6-2 1 16,9-8 0-16,13-8-1 15,9-12 1-15,10-14-1 16,6-12 0-16,-4-8 0 16,-4-7 0-16,-9-7 0 15,-9 0-1-15,-16-4-1 16,-12 4-2-16,-14-4-3 0,-1 16-6 15,-20-14-8-15,17 21-12 16,-12-4-6-16,14 13-3 16,0-2 2-16</inkml:trace>
  <inkml:trace contextRef="#ctx0" brushRef="#br3" timeOffset="285618.7992">21231 13066 89 0,'-2'22'38'0,"2"7"0"15,-10 6 0-15,12 12-36 16,-11 8-1-16,6 10-2 16,1 4 0-16,-1 7-2 15,4 5-2-15,-7-13-12 16,12 6-20-16,-2-18-1 15,8-3 0-15,-1-22 1 16</inkml:trace>
  <inkml:trace contextRef="#ctx0" brushRef="#br3" timeOffset="285886.8526">21449 13421 88 0,'-43'-6'38'15,"5"17"0"-15,-8-5 0 16,9 10-35-16,7-4-1 15,12 1 1-15,18-13-1 16,-6 21 1-16,20-15-1 16,10 1 1-16,6-3-1 15,10 5 0-15,0-1 0 16,2 4-2-16,-3 4 0 0,-2 2-2 15,-3 6-2-15,-6-3-3 16,8 10-25-16,-17-19-7 16,13 6-1-16,-9-18-1 15</inkml:trace>
  <inkml:trace contextRef="#ctx0" brushRef="#br3" timeOffset="286276.9308">21997 13373 96 0,'0'0'40'15,"-33"17"0"-15,15 6 0 16,-5 2-37-16,-2 5 0 0,0 4-1 16,-1 7 0-16,2 0-1 15,3 1 1-15,5-6-1 16,2-1 0-16,8-8-1 15,6-10 0-15,0-17 1 16,19 1-1-16,-1-17 0 16,7-12 0-16,1-9 0 15,4-5 0-15,0-4 0 16,2-6 0-16,-3 6 1 15,-4 6-1-15,-4 8 0 16,-4 8 1-16,-2 13-1 16,-2 9 0-16,-2 10 1 15,-4 8-1-15,2 10-1 16,-1 3 0-16,5 1-2 0,3-2 0 15,6 3-6-15,-4-14-12 16,17 10-18-16,-7-16-1 16,13 1 0-16,-9-15 0 15</inkml:trace>
  <inkml:trace contextRef="#ctx0" brushRef="#br3" timeOffset="287021.0796">22494 13472 77 0,'-12'-23'40'0,"12"23"0"15,-29-21 0-15,11 21-20 16,-13 3-14-16,2 12-2 15,-3 8-1-15,-2 11-1 16,3 7 0-16,7 5-1 16,6 2 0-16,10 0 0 0,11-5-1 15,11-7 1-15,8-13-1 16,13-10-1-16,6-13 1 15,1-12 0-15,2-10-1 16,-3-10 1-16,-2-11-1 16,-5-5 0-16,-5-6 0 15,-9-5 0-15,-4 0 0 16,-8 5 1-16,-5 10 0 15,-7 10 0-15,-5 11 0 16,-5 11 1-16,-2 13-1 16,-4 11 1-16,6 8 0 15,4 5-1-15,8-1 0 16,8-3 0-16,13-1 0 15,8-5 1-15,7-4-1 16,8-5 0-16,1-6 0 0,4-5 0 16,-4-3 0-16,-4 0 1 15,-10-4-1-15,-5 3 1 16,-8 1 0-16,-16 8 0 15,0 0-1-15,0 0 1 16,-16 18-1-16,0 4 0 16,-1 6 0-16,1 5 0 15,2-1 0-15,6 3-1 16,6-4 1-16,5-3 0 15,8-12 0-15,7-7 0 16,2-10 0-16,7-7 1 16,-1-6-1-16,2-7 0 15,0-3 0-15,-4 0 0 16,-3 3 0-16,-5 6 0 0,-5 10-1 15,-11 5 0-15,8 22-1 16,-11 4 1-16,1 5 0 16,-1 4-1-16,2-2 1 15,1 0 1-15,5-14-1 16,8-8 2-16,2-15-1 15,8-11 0-15,5-13 0 16,1-7 0-16,0-6-1 16,0-7-1-16,1 3-5 15,-10-10-7-15,8 21-13 16,-25-6-13-16,1 16 0 15,-13-4-3-15,-1 12 1 16</inkml:trace>
  <inkml:trace contextRef="#ctx0" brushRef="#br3" timeOffset="287914.2582">11229 14819 61 0,'21'-15'41'16,"-12"-4"-1"-16,-9 19 1 15,-4-22-35-15,-11 22-1 16,-10 2-1-16,-2 13-1 0,-11 8 0 16,1 13-1-16,-3 9 0 15,0 4-1-15,7 5 0 16,13-2 0-16,3-3 0 15,16-8 1-15,6-10-2 16,13-12 1-16,11-15 0 16,9-12-1-16,7-13 1 15,0-13-1-15,6-6 0 16,-7-5 0-16,-3-1 0 15,-7 2 0-15,-10 1 1 16,-7 9-1-16,-11 8 0 16,-6 8 0-16,0 18 0 15,-16-7 0-15,3 18 0 16,3 11 0-16,2 9-2 0,1 3 0 15,10 8-3-15,3-10-6 16,23 13-20-16,-6-25-10 16,16-1-2-16,0-24 1 15</inkml:trace>
  <inkml:trace contextRef="#ctx0" brushRef="#br3" timeOffset="288374.3502">11811 14420 73 0,'-20'-11'41'15,"-8"7"-2"-15,6 27 2 16,-11 8-36-16,10 18-2 0,1 8 1 16,5 11-2-1,3 5 0-15,6 3-1 0,5-2 1 16,3-6-2-16,4-9 1 15,2-10 0-15,3-7-1 16,1-12 0-16,1-12 0 16,3-10 0-16,-3-13 0 15,3-8-1-15,-1-7 1 16,-1-7-1-16,1-3 1 15,0-5 0-15,2 2-1 16,-4 0 1-16,7 10-1 16,-2 6 1-16,5 7 0 15,1 6-1-15,1 8 1 16,0 7 0-16,-2 7 0 0,-4 3 0 15,-8 6 0-15,-7 3 0 16,-10 3 0-16,-10-3 0 16,-12 0 0-16,-8-4 0 15,-4-3-1-15,-2-9-2 16,6-6 0-16,0-9-2 15,16 1-8-15,-3-22-19 16,32 10-9-16,6-13 0 16,19 5 1-16</inkml:trace>
  <inkml:trace contextRef="#ctx0" brushRef="#br3" timeOffset="289108.497">12199 14902 67 0,'20'-4'41'15,"-20"4"0"-15,0 0 1 0,-10-14-34 16,-4 15-3-16,-5 1-1 15,0 9-1-15,-5 5-1 16,1 8 0-16,-1 5-1 16,5 2 0-16,4 2 0 15,4 1 0-15,10-3-1 16,9-7 1-16,8-7-1 15,9-9 0-15,7-5-1 16,4-10 0-16,1-7 0 16,0-9 0-16,-2-5 0 15,-6-4 0-15,-6-1 0 16,-8-3 0-16,-6-1 0 15,-5 2 1-15,-3 5 0 16,-4 4 0-16,-2 5 0 0,0 6 0 16,5 15 0-16,0 0 0 15,0 0 0-15,0 0 0 16,-4 16 0-16,13-3 1 15,3 1-1-15,5-3 1 16,5-2-1-16,7-4 1 16,2-5-1-16,2-2 1 15,-1-3-1-15,-3 2 0 16,-5-1 0-16,-3 3 1 15,-8 2-1-15,-13-1 0 16,3 12 1-16,-12 0-1 16,-1 3 0-16,-5 8 1 15,-3 4 0-15,3 2 0 16,0 3 0-16,7-2-1 0,5-1 1 15,7-5 0-15,6-7 0 16,8-7-1-16,11-14 0 16,2-6 0-16,5-11 0 15,-2-7 0-15,1-3 1 16,-2-3-1-16,-6-1 0 15,-4 2 0-15,-7 7 0 16,-3 6 0-16,-6 6 0 16,-7 14 0-16,0 0 0 15,4 17 0-15,-2 7 0 16,-4 6 0-16,2 6-1 15,0-4 0-15,6 1-2 16,5-10-2-16,11-8-3 16,1-25-6-16,23-1-7 15,-11-34-8-15,31 4-3 0,-10-23-9 16,10-1 3-16</inkml:trace>
  <inkml:trace contextRef="#ctx0" brushRef="#br3" timeOffset="289251.5256">13342 14482 82 0,'-15'33'39'16,"-13"14"0"-16,6 24 0 15,-15 12-36-15,12 2-3 16,6 3-5-16,-7-16-21 16,19 8-14-16,-5-21 0 15,13-5-1-15,-1-27 1 16</inkml:trace>
  <inkml:trace contextRef="#ctx0" brushRef="#br3" timeOffset="289442.5638">13128 14748 98 0,'-14'-6'43'0,"-5"-1"1"16,19 7-1-16,-2 11-42 16,14-13-3-16,16 2-4 15,6-14-8-15,29 17-21 16,-4-18-7-16,24 9 0 15,2-10-2-15</inkml:trace>
  <inkml:trace contextRef="#ctx0" brushRef="#br3" timeOffset="289875.6504">14922 14452 73 0,'0'-45'39'0,"-16"-3"-2"16,-6 6 2-16,-20 3-37 15,1 9-1-15,-8 16 2 16,-5 20 0-16,-11 20 0 16,1 23 1-16,-6 20-1 15,10 18 2-15,2 7-3 16,15 7-1-16,11 1 0 15,12-8-3-15,20-7-2 16,12-21-5-16,24 3-17 16,-10-26-16-16,15-4 2 15,-9-20-2-15,4-2 1 16</inkml:trace>
  <inkml:trace contextRef="#ctx0" brushRef="#br3" timeOffset="290611.7976">14154 14934 81 0,'-28'-11'41'15,"6"-8"1"-15,22 19-1 16,22-23-38-16,17 10-1 16,15-2 0-16,11 0-2 15,9-2 1-15,10 6 1 16,-2 0-2-16,-2 5 2 15,-6 1-3-15,-9 5 3 16,-12 0-2-16,-11 3 2 0,-13 3-3 16,-14 1 0-1,-15-7 1-15,-3 21-2 0,-13-5 2 16,-8 5-2-16,-9 5 3 15,-2 9-2-15,-5 3 2 16,7 3 0-16,0-1-1 16,12-1 1-16,11-7 0 15,12-6 0-15,16-9-2 16,9-14 1-16,13-13 0 15,12-11-1-15,3-8 0 16,5-11 0-16,-4-5 0 16,-5-2 0-16,-9-3 1 15,-10 2 1-15,-14 7 0 16,-11 7 1-16,-12 7-1 0,-10 11 1 15,-8 8-2 1,-5 9 2-16,1 6-1 0,2 5-3 16,9 5 1-16,6-1-1 15,10 0 2-15,10-2-2 16,9-2 2-16,12-4-2 15,7 0 2-15,3 0 1 16,1 1-1-16,-4 4 0 16,-4 3 0-16,-4 8 0 15,-13 6 0-15,-6 3 0 16,-11 4 0-16,-5 1 0 15,-3-1 0-15,-3-3 0 16,0-8 0-16,1-5-1 16,10-21 1-16,0 0 1 15,0 0-1-15,11-31 0 0,6-1 1 16,2-9-1-16,2-3 1 15,2-5-1-15,0 2 1 16,-2 3 0-16,-2 6-1 16,-4 3-1-16,1 13-5 15,-8-3-3-15,14 25-10 16,-13-13-11-16,24 20-11 15,-1-7-4-15,24 9 4 16</inkml:trace>
  <inkml:trace contextRef="#ctx0" brushRef="#br3" timeOffset="291012.8776">16198 14359 74 0,'7'20'40'16,"-7"-3"-1"-16,7 17 1 0,-3 3-37 15,-1 14 0-15,-3 7-1 16,-6 11-2-16,-5 8 1 16,-3 3-2-16,-3 1-1 15,0-7-2-15,5 3-4 16,-6-27-17-16,18 7-13 15,-5-19-1-15,14-7-1 16,-9-31 2-16</inkml:trace>
  <inkml:trace contextRef="#ctx0" brushRef="#br3" timeOffset="291190.9134">16015 15027 70 0,'-33'-20'41'16,"12"12"-2"-16,-1-5 1 15,22 13-35-15,-2-14-3 0,19 3-2 16,16-1-3-16,6-7-3 15,18 0-3-15,-3-15-7 16,23 12-6-16,-11-16-16 16,10 7 0-16,-11-12 3 15</inkml:trace>
  <inkml:trace contextRef="#ctx0" brushRef="#br3" timeOffset="291527.9808">16648 14450 73 0,'-14'15'38'15,"-8"4"0"-15,5 20 1 16,-8 3-32-16,5 13-2 15,0 1-2-15,4 6-1 16,-1 3 0-16,4 0-1 0,-1-4 1 16,8-7-2-16,0-7 1 15,4-8-2-15,4-9 2 16,4-9-1-16,6-12 0 15,2-8 0-15,3-11 0 16,3-5 0-16,2-7 0 16,1-1 0-16,-3 1 0 15,0-1 0-15,-3 6 0 16,-1 4 0-16,-2 11 0 15,-4 6 0-15,-1 10-1 16,0 1-2-16,2 10-2 16,-2-5-1-16,12 13-11 15,-14-20-12-15,19 9-10 0,-9-17-2 16,15 2 2-16</inkml:trace>
  <inkml:trace contextRef="#ctx0" brushRef="#br3" timeOffset="291867.0486">16960 14968 47 0,'0'0'38'15,"-15"-6"0"-15,15 6 0 16,0 0-14-16,0 0-19 16,11 10-1-16,7-8 0 15,4-4-1-15,3 0-1 16,3-4 0-16,-2-3-1 15,0-2 0-15,-3-2-1 16,-4-3 0-16,-6 0 0 0,-8 1 0 16,-8-1 0-16,-7 3 1 15,-8 5-1-15,-5 3 0 16,-5 12 1-16,-7 6-1 15,3 12 1-15,-2 7-1 16,9 8 1-16,3 3-1 16,12 0 1-16,7-5-2 15,14-8-2-15,20-1-7 16,1-30-12-16,34 8-12 15,0-27-7-15,18-2-2 16,-1-20 1-16</inkml:trace>
  <inkml:trace contextRef="#ctx0" brushRef="#br3" timeOffset="292437.1626">17790 14426 71 0,'0'0'40'0,"0"0"-1"16,6 23 1-16,-13-10-33 16,4 10-2-16,-5 4-1 15,2 7 0-15,-2 4-2 16,2 3 1-16,3-3-1 15,5-1 0-15,6-7-1 0,9-5 0 16,9-16 0-16,11-12-1 16,10-13 1-16,10-11-2 15,1-9 1-15,0-7-2 16,0 1 0-16,-9-2-1 15,-10 11-3-15,-17 2-6 16,-2 29-17-16,-34-1-10 16,-2 20 0-16,-19 2-1 15</inkml:trace>
  <inkml:trace contextRef="#ctx0" brushRef="#br3" timeOffset="292635.2022">17902 14763 66 0,'0'0'40'0,"0"0"0"0,0 0 0 16,7 18-31-1,-14-1-3-15,-3 14-3 0,-5 8 0 16,-2 12-2-16,-4 5-1 16,3 0-1-16,6 0-2 15,-1-13-5-15,27 5-20 16,-6-30-11-16,21-5-1 15,1-22-1-15</inkml:trace>
  <inkml:trace contextRef="#ctx0" brushRef="#br3" timeOffset="293016.2784">18204 14863 65 0,'0'0'39'0,"0"0"-2"16,0 0 1-16,-8 23-34 16,3-3-1-16,1 8 1 15,-6 5-2-15,5 1 0 16,-4 0 0-16,5-2 0 15,-2-7-1-15,5-5 0 16,1-7 0-16,0-13 0 16,0 0-1-16,16-19 1 15,-7-2 1-15,2-3-1 16,0-6 0-16,1-2 1 15,2-4-1-15,2-1 0 0,5 3 0 16,2-2 0-16,4 7-4 16,2-1-2-16,10 22-16 15,-15-11-13-15,16 17-6 16,-10-6-2-16,9 18 1 15</inkml:trace>
  <inkml:trace contextRef="#ctx0" brushRef="#br3" timeOffset="293338.3421">18876 14500 81 0,'0'0'40'15,"-30"20"-2"-15,15 15 1 16,-4 5-37-16,-3 11-2 16,0 8-1-16,2 6 0 15,2 3-2-15,4-11-5 16,23 5-28-16,-3-20-2 15,22-7-2-15,3-23 2 16</inkml:trace>
  <inkml:trace contextRef="#ctx0" brushRef="#br3" timeOffset="293652.4056">19250 14582 90 0,'-37'17'39'15,"8"26"3"-15,-10 1-2 16,6 16-38-16,4 5 1 15,12 7-1-15,9-6-1 16,11-3 0-16,16-15 0 16,12-13-2-16,11-18 2 15,9-17-1-15,4-18 0 16,2-18-1-16,-1-13 1 15,-6-11 1-15,-15-5-1 0,-6-9 0 16,-11-3-1-16,-14 1-1 16,-6 7-1-16,-13 8 0 15,-6 22-4-15,-12 5-10 16,11 34-21-16,-17 8-2 15,9 25 0-15,-5 6 0 16</inkml:trace>
  <inkml:trace contextRef="#ctx0" brushRef="#br3" timeOffset="294119.499">20281 14267 83 0,'0'0'42'15,"0"0"-2"-15,-1 34 0 16,-13 10-38-16,4 14-2 15,-4 18 0-15,-1 14-1 16,-5 10 1-16,-4 9-1 16,0-1-1-16,6-8-1 15,7-5-2-15,2-25-15 16,21-5-19-16,-3-27 0 15,14-12-1-15,-3-27 1 16</inkml:trace>
  <inkml:trace contextRef="#ctx0" brushRef="#br3" timeOffset="294315.5382">19967 14814 80 0,'-13'6'42'0,"13"-6"0"15,11 15-1-15,14-15-36 16,18-1-4-16,16-1-2 15,12-2-2-15,7 8-4 16,-9-10-14-16,9 18-20 16,-12-7 1-16,4 9-2 15,-16-8 3-15</inkml:trace>
  <inkml:trace contextRef="#ctx0" brushRef="#br3" timeOffset="294646.6044">20661 14940 76 0,'-22'6'41'0,"16"7"-2"15,6-13 0-15,0 0-35 16,23 3-3-16,7-6 0 16,6-2 0-16,4-2 0 15,-1-2-1-15,1-2 0 16,-7 0 1-16,-6-3-1 15,-10 0 0-15,-8-1 1 16,-9 0-1-16,-8 1 0 16,-9 3 0-16,-5 3 1 15,-7 4-1-15,-5 9 0 0,0 7 0 16,-2 6 0-1,2 9 1-15,6 1-2 0,5 5 0 16,14-3-1-16,12-2-2 16,11-13-6-16,27 9-19 15,-3-27-10-15,22 1-1 16,2-18 1-16</inkml:trace>
  <inkml:trace contextRef="#ctx0" brushRef="#br3" timeOffset="294969.669">21313 14801 64 0,'-17'3'39'0,"-5"6"0"16,4 12 1-16,-13-5-31 0,10 7-4 16,2-1-1-16,5 1-1 15,2-4-2-15,11-2 1 16,1-17-2-16,23 13 0 15,-2-13 1-15,6-4-2 16,0 0 2-16,0-2-1 16,-1 2 0-16,-9 4 0 15,-3 5 1-15,-14-5-1 16,7 25 1-16,-15-6-1 15,-3 3 1-15,-3 1-1 16,-2 0 0-16,-1-2-2 16,3-1-1-16,2-12-5 15,17 7-16-15,-10-27-12 16,20 0-4-16,0-17-2 15,20 2 1-15</inkml:trace>
  <inkml:trace contextRef="#ctx0" brushRef="#br3" timeOffset="295157.7066">21874 14330 88 0,'-20'27'40'16,"-2"21"0"-16,-16 4-1 15,8 18-36-15,-6 10-3 16,0 2-2-16,6 4-2 15,-4-6-6-15,16 6-17 16,-10-25-14-16,13-5 2 16,-5-25-3-16</inkml:trace>
  <inkml:trace contextRef="#ctx0" brushRef="#br3" timeOffset="295344.744">21568 14692 105 0,'19'-9'44'16,"-4"-7"1"-16,22 14-8 15,1-11-36-15,8-3-4 16,8 5-5-16,-10-9-7 16,11 13-5-16,-20-15-6 15,9 19-9-15,-20-10-7 16,4 3 0-16</inkml:trace>
  <inkml:trace contextRef="#ctx0" brushRef="#br3" timeOffset="297891.2532">3974 6680 66 0,'0'-13'36'0,"0"13"-2"16,0 0 4-16,-7 30-24 16,-15 2-2-16,5 18-1 15,-12-4-3-15,10 5 0 16,1-16-2-16,18-16-1 0,17-35-1 15,25-33-2-15,23-45-1 16,25-29-5-16,24-20-2 16,0-27-23-16,18 10-13 15,-17 3-2-15,-7 28 1 16,-26 20 0-16</inkml:trace>
  <inkml:trace contextRef="#ctx0" brushRef="#br3" timeOffset="300818.8386">7379 8225 47 0,'0'0'31'16,"6"-13"1"-16,-6 13 1 15,0 0-24-15,3-12-1 16,2 24 2-16,-9 1-1 15,10 21 0-15,-12 5-1 16,10 15 0-16,-12-4-2 16,10 2 0-16,1-17-2 15,15-20 0-15,13-32 0 16,21-36-3-16,21-29-1 0,15-35-5 15,26-10-30-15,-14-19-3 16,5 14-1-16,-22 4-1 16</inkml:trace>
  <inkml:trace contextRef="#ctx0" brushRef="#br3" timeOffset="302487.1716">7369 12384 58 0,'0'0'37'0,"0"0"-1"15,0 0 3-15,3 15-32 16,-1 12 0-16,-7 3 0 16,8 13-1-16,-6-3 0 0,5 5-1 15,1-9-1 1,9-13-1-16,10-26 0 0,17-27-1 15,18-34 1-15,16-22-2 16,17-18-3-16,9-21-4 16,19 9-24-16,-20-11-9 15,1 23 0-15,-25 12-3 16</inkml:trace>
  <inkml:trace contextRef="#ctx0" brushRef="#br3" timeOffset="305023.6794">7764 6777 70 0,'-9'-13'37'0,"9"13"0"15,0 0 2-15,0 0-26 16,-18 22-4-16,18 9-1 15,-5 5-2-15,7 6 0 16,3-9-2-16,14-11-1 16,15-22-1-16,20-29 1 15,21-33-1-15,26-31-3 16,26-29 0-16,5-27-17 15,14 4-20-15,-20-3-2 16,-11 16-1-16,-30 13-5 16</inkml:trace>
  <inkml:trace contextRef="#ctx0" brushRef="#br3" timeOffset="306830.0406">7364 16865 69 0,'9'10'41'15,"-3"29"-2"-15,-16 10-8 16,4 29-24-16,-5 4-2 16,9-1 1-16,6-10-3 15,18-25 1-15,22-40-2 0,24-43 0 16,30-54-1-16,26-44-3 15,34-27-12-15,-4-42-21 16,23-5-6-16,-11-11-3 16,-8 3 2-16</inkml:trace>
  <inkml:trace contextRef="#ctx0" brushRef="#br3" timeOffset="308228.3202">11697 4375 51 0,'7'-18'34'16,"-4"5"0"-16,-3 13 1 16,4-22-21-16,-4 22-6 15,0 0-1-15,11 2 0 16,-15 18 1-16,8 23-1 15,-15 6 0-15,2 17-2 16,-5-4 0-16,2 0-2 16,7-17 1-16,15-22-1 15,20-38 0-15,25-40-1 0,35-39-4 16,28-40-6-16,39-9-12 15,-2-32-20-15,14 2 0 16,-13-5-2-16,-7 20-1 16</inkml:trace>
  <inkml:trace contextRef="#ctx0" brushRef="#br3" timeOffset="309730.6206">19453 4182 89 0,'0'0'39'0,"-5"32"0"16,-9-9 0-16,8 16-32 16,-9-1-3-16,5 2 0 15,3-7 0-15,20-15-2 16,19-25 1-16,27-29-1 15,35-31-1-15,24-26-3 16,34-6-17-16,-4-26-19 16,9 7-3-16,-28-1 1 15,-16 24-3-15</inkml:trace>
  <inkml:trace contextRef="#ctx0" brushRef="#br3" timeOffset="310805.8356">19463 6662 80 0,'4'16'38'0,"-12"2"-1"15,4 18 2-15,-12-2-25 16,11 14-4-16,-4-10-2 16,14 0-1-16,9-22-1 15,24-19-2-15,22-32 0 16,30-27-4-16,26-27 0 15,22-25-8-15,22-6-24 16,-16-20-10-16,-2 7 1 0,-30-3-3 16</inkml:trace>
  <inkml:trace contextRef="#ctx0" brushRef="#br3" timeOffset="312247.1238">19651 11126 65 0,'0'0'38'15,"1"-20"-1"-15,-1 20 2 16,0 0-29-16,1 11-1 16,-9 9-2-16,3 16 1 15,-11 7-3-15,3 3 0 16,3-4-2-16,10-5 0 15,14-21 0-15,22-26-1 16,28-28 0-16,29-29-1 16,38-22-9-16,6-34-18 0,19-1-13 15,-14-15-3-15,-10 3 2 16,-21 1-2-16</inkml:trace>
  <inkml:trace contextRef="#ctx0" brushRef="#br3" timeOffset="314549.5842">23527 6568 75 0,'0'11'39'0,"-11"1"-2"16,3 16 3-16,-16-3-24 15,7 17-4-15,-9-10-3 16,12 5-2-16,5-17-2 16,19-16-1-16,24-23 0 15,23-25-3-15,32-22-1 16,28-21-5-16,28-9-13 15,-12-29-11-15,9 12-12 16,-26-3-1-16,-15 18-1 16,-29 9 1-16</inkml:trace>
  <inkml:trace contextRef="#ctx0" brushRef="#br3" timeOffset="315700.8144">23245 4426 59 0,'0'0'33'15,"11"-1"0"-15,-11 1 0 16,0 0-24-16,0 0 1 15,0 0-1-15,0 0 0 16,1 17-2-16,1 8 1 0,-11-2-1 16,3 19 0-16,-9 2-1 15,2 8-1-15,-2-3-2 16,7-4 1-16,15-17-2 15,20-28 0-15,33-30 0 16,35-31-1-16,42-30-1 16,31-29-5-16,36-8-11 15,-6-33-8-15,16 17-7 16,-36-7-6-16,-12 30-4 15,-44 15-4-15,-32 29 3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3:47:21.50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6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2T23:48:57.789"/>
    </inkml:context>
  </inkml:definitions>
  <inkml:trace contextRef="#ctx0" brushRef="#br0">2283 898 72 0,'0'0'40'0,"0"0"-1"15,0 0 2-15,14-57-35 16,-14 57-2-16,0 0 0 15,0 0-1-15,-15 58-1 16,4 39 1-16,-5 24-2 16,0 34-1-16,-22-11 1 15,5 16 0-15,2 3-1 16,5-18-6-16,26-43-6 0,-2-32-28 15,28-19 3-15,4-34-2 16,21-19-1-16</inkml:trace>
  <inkml:trace contextRef="#ctx0" brushRef="#br0" timeOffset="465.0465">3085 1440 78 0,'0'0'39'0,"-13"-14"-2"0,-5 10 1 15,6 8-30-15,-15 2-2 16,3 12-2-16,-10 6-1 15,0 10 1-15,-5 15-2 16,1 14-1-16,0 9 1 16,5 6-2-16,9 0 2 15,10 2-2-15,12-7 1 16,16-12-3-16,17-22 2 15,16-22 0-15,18-21 0 16,7-18-1-16,11-23 0 16,4-17 2-16,-6-11-1 15,-6-7 3-15,-19 4-2 16,-14-1 1-16,-21 4-1 15,-22 4 1-15,1 69-1 0,-23-59-2 16,23 59 2-16,-44-50-3 16,44 50 0-16,-51-33-3 15,0 7-2-15,0 7-10 16,14 17-22-16,10 14 1 15,14 7-3-15,17 9 2 16</inkml:trace>
  <inkml:trace contextRef="#ctx0" brushRef="#br0" timeOffset="866.0866">3607 1496 46 0,'51'-7'33'16,"-9"-4"1"-16,-4 6 1 16,-15 0-20-16,2 11-2 15,-25-6-4-15,19 25-1 16,-19 0-2-16,-1 10 0 0,-8 9-1 15,-1 10-1-15,-5 6 0 16,0 6-2-16,-4-3 0 16,2-3 0-16,1-9 0 15,6-2-1-15,2-17 0 16,5-15 1-16,3-17-1 15,18-25-1-15,5-19 1 16,2-16 0-16,10-13 0 16,4-19 0-16,-17 43 1 15,6-1 0-15,-5-2 0 16,4 1 0-16,-27 51 0 15,53-80-2-15,-19 24 1 16,15 34 0-16,-15 21-2 16,3 27 1-16,-13 24-3 0,5 25 0 15,-14 14-1-15,5 1 0 16,4-13-3-16,1-18-4 15,25-6-20-15,-7-24-8 16,20-10 0-16,-3-22 0 16</inkml:trace>
  <inkml:trace contextRef="#ctx0" brushRef="#br0" timeOffset="1066.1066">5031 1467 102 0,'0'0'38'0,"-17"34"2"16,-1 13-4-16,-1 14-33 15,1 7-1-15,0 4-3 0,5 4 1 16,1 1-3-16,7-9-1 16,1-18-8-16,21-8-25 15,-4-29-1-15,12-19 0 16,0-28-1-16</inkml:trace>
  <inkml:trace contextRef="#ctx0" brushRef="#br0" timeOffset="1200.1199">5090 1263 103 0,'-15'-64'37'0,"-5"-3"3"16,-3 13-4-16,2 1-55 16,21 53-19-16,-41-78-2 0,41 78-1 15,0 0-1-15</inkml:trace>
  <inkml:trace contextRef="#ctx0" brushRef="#br0" timeOffset="1486.1486">6209 1409 109 0,'-19'-9'39'16,"-17"-1"3"-16,-5 20-10 15,-16 1-22-15,2 15-2 0,-4 8-4 16,-1 16-2-16,2 12-1 16,8 7 0-16,11 3-1 15,17-4-1-15,25-10-1 16,24-12-2-16,30-12-7 15,18-23-23-15,44-8-7 16,10-15 0-16,22-6-1 16</inkml:trace>
  <inkml:trace contextRef="#ctx0" brushRef="#br0" timeOffset="2005.2005">8857 1019 93 0,'0'0'43'0,"-34"-91"-1"15,34 91-1-15,-53-72-37 16,53 72 0-16,-78-42-1 16,78 42-2-16,-98 5 1 15,43 14 1-15,22 18-2 16,-85 60 1-16,1 23-1 15,21 25 1-15,4-7-2 16,41 2 1-16,31-13-2 16,42-21-2-16,48-56-1 15,17-25-5-15,36-11-29 16,-1-23-4-16,15-7 0 0,-5-13-1 15</inkml:trace>
  <inkml:trace contextRef="#ctx0" brushRef="#br0" timeOffset="3132.3132">9496 1384 92 0,'-22'-3'40'0,"-16"-2"0"16,-1 10 0-16,-16 0-32 16,9 9-3-16,-5 7-1 15,2 10-2-15,2 7 0 16,3 13-2-16,8 9 1 15,9 4-2-15,10 0 2 0,11-2-2 16,15-9 1-16,18-12 0 16,19-13 0-16,17-18 0 15,9-22-1-15,12-17 3 16,7-15-2-16,1-14 1 15,-4-10-1-15,-9-8 1 16,-79 76 0-16,61-78 0 16,-61 78 1-16,36-84-2 15,-36 84 2-15,15-67-2 16,-15 67 1-16,-16-43-1 15,-19 20 0-15,-14 16 0 16,-7 14-1-16,-2 14 1 16,7 8-2-16,20 10 2 15,19 0 0-15,32-17 0 16,23-15 0-16,19-11 0 0,17-6 0 15,10-6 0-15,3-6 0 16,-3 5 1-16,-10 2-1 16,-12 7 0-16,-15 12 1 15,-15 16-1-15,-19 13 0 16,-20 16 0-16,-13 12 0 15,-9 9-1-15,-10 4 1 16,0-1-1-16,2-9 0 16,6-8 0-16,6-15 1 15,11-16-1-15,9-25 1 16,21-12 0-16,11-23 0 15,6-12 2-15,2-13-2 16,1-10 2-16,-1-10-1 16,-40 80 1-16,35-86 0 0,-35 86 0 15,33-67 0-15,-7 6-1 16,-9 23 1-16,-7 16-2 15,-10 22 2-15,4 15-2 16,-5 15-2-16,1 15 2 16,0-2 0-16,10-3-1 15,9-5 1-15,9-12 0 16,10-12 0-16,14-14 0 15,8-9 1-15,7-10-1 16,6-10 2-16,-1-8-2 16,-72 40 0-16,80-48 0 15,-80 48 0-15,75-58 0 16,-75 58 0-16,72-50 0 15,-72 50 0-15,46-27 0 16,2 21 0-16,-14 19 0 0,-16 18 0 16,-9 24 0-16,-11 19-3 15,-7 18 1-15,-5 5-3 16,6-15-2-16,17-9-5 15,-4-27-15-15,33-6-14 16,-2-26 2-16,22-9-4 16,-1-19 3-16</inkml:trace>
  <inkml:trace contextRef="#ctx0" brushRef="#br0" timeOffset="3778.3778">11689 1390 115 0,'-13'20'40'0,"3"18"1"15,-5 8-9-15,10 5-30 16,-1 5 0-16,4 5-3 16,-1 6 2-16,-2 3-1 15,-2 0 1-15,-2-2-2 16,0-7 2-16,-1-8-2 15,3-13 1-15,0-13 0 16,7-12 0-16,0-15-1 16,13-30 1-16,-1-7 1 15,4-11-1-15,0-17 2 16,4-16-2-16,3-14 2 15,-9 41-1-15,4-2 1 16,0 3 0-16,2 0-1 0,-1 3 1 16,7 1-2-16,-4 2 1 15,-22 47-1-15,56-80 0 16,-56 80 1-16,73-73-2 15,-1 60 1-15,-7 27-2 16,5 27 2-16,-17 20-2 16,-7 14 1-16,-18 8-1 15,-9 1 0-15,-21-11 0 16,-13-4 0-16,-12-11 2 15,-9-5-2-15,-7-10 2 16,-5-10-2-16,0-10 2 16,-2-9 0-16,1-8 0 15,2-7 0-15,0-10 0 16,6-5 1-16,4-2 0 0,7 4 0 15,3 2 0-15,7 3 1 16,5 11-1-16,1 19 0 16,4 17 0-16,-1 20-1 15,-6 23 1-15,-7 18-1 16,-13 16 0-16,-11 21 0 15,-8 5-2-15,-6-2 0 16,3-1-5-16,-4-27-7 16,30-2-23-16,-6-39-3 15,28-18-1-15,11-37-2 16</inkml:trace>
  <inkml:trace contextRef="#ctx0" brushRef="#br0" timeOffset="4707.4706">12895 1482 94 0,'0'0'40'15,"-25"-15"1"-15,4 16-2 16,-19 8-32-16,0 5-4 16,-9 8 0-16,2 13-1 15,-2 9-1-15,3 15-1 16,3 7 1-16,7 10-1 15,13 1 0-15,12 1-1 16,16-8 1-16,17-9-1 16,14-12 1-16,10-15-1 15,14-17 2-15,6-19-2 16,7-20 1-16,2-16 1 15,-2-17-1-15,-7-14 2 16,-11-6-2-16,-8-11 2 16,-14-9-1-16,-11-5 1 0,-22 100 0 15,9-86 0-15,-9 86 0 16,-10-76-1-16,-9 18 1 15,-5 13-2-15,-4 16 1 16,5 20-1-16,7 15 0 16,8 16 0-16,14 3-1 15,20 2 1-15,8-8-1 16,16 0 1-16,9-7 1 15,6-7-1-15,1-4 0 16,-3-8 1-16,-6-2 0 16,-7 0-1-16,-12 2 1 15,-10-1 0-15,-12 6 0 16,-16 2-1-16,-1 27 0 15,-15 6 1-15,-10 13-2 16,-5 15 0-16,-6 6 1 0,-1 9-1 16,4 0 1-16,12 0-2 15,11-10 2-15,15-11-1 16,17-23 1-16,18-19 0 15,22-18 0-15,12-15 0 16,11-20 1-16,7-17 1 16,-2-12-1-16,-1-12 1 15,-7-1 0-15,-10-9 0 16,-71 91-2-16,59-89 0 15,-59 89 0-15,39-78 0 16,-39 78 0-16,20-44 0 16,-24 23 0-16,-2 34 0 15,-21 20 0-15,2 27 0 16,-8 15-3-16,13 16-2 0,6 0-2 15,16-21-6-15,32-12-12 16,-4-28-12-16,36-10-4 16,2-20 2-16,16-7-4 15</inkml:trace>
  <inkml:trace contextRef="#ctx0" brushRef="#br0" timeOffset="5107.5107">14774 1477 100 0,'-23'22'40'15,"7"21"2"-15,-12 3-1 16,9 2-32-16,0 7-8 16,2 0-2-16,2 0 2 0,5-2-2 15,-1-5 2-15,3-5-2 16,4-9 1-16,0-9 1 15,4-25-1-15,11 7 0 16,3-25 0-16,4-13 1 16,9-16-1-16,4-10 2 15,6-8-1-15,2-11 1 16,4 1-1-16,1 1 1 15,-2 12-2-15,-3 10 1 16,-3 15-1-16,-11 14 0 16,-3 22-1-16,-7 19 1 15,-5 17-2-15,-5 12 0 16,-1 12-1-16,2 5-2 15,7 4 0-15,6-4-2 16,18-6-2-16,2-19-8 0,26 3-21 16,-1-19 0-16,18-8-2 15,4-15 4-15</inkml:trace>
  <inkml:trace contextRef="#ctx0" brushRef="#br0" timeOffset="5528.5528">16025 1504 107 0,'-47'-25'41'15,"-1"15"1"-15,-12 8-3 16,0 17-34-16,-3 10-1 16,5 14-4-16,0 10 1 15,7 8-1-15,6 3 0 16,10 3-1-16,12-7 1 0,15 1-1 15,18-15 1-15,16-15 1 16,17-19-1-16,14-21 0 16,18-20 1-16,11-19 1 15,9-15-1-15,2-21 1 16,-50 39-1-16,6-10 0 15,-9-8 0-15,1-12 0 16,-7-4 1-16,2-6-2 16,-13 5 2-16,4-16-1 15,-14 24 1-15,-1 14-2 16,-16 62 0-16,-2-74 0 15,-32 60 0-15,-4 44 0 16,-12 36 0-16,0 63-5 0,3 63 0 16,8-16 0-16,20-10-2 15,21-41-4-15,36-46-8 16,0-35-13-16,37-10-9 15,-5-29 3-15,19-15-3 16</inkml:trace>
  <inkml:trace contextRef="#ctx0" brushRef="#br0" timeOffset="5895.5895">16912 1267 113 0,'-18'-41'43'0,"-23"20"1"16,-8 21-2-16,-11 20-41 0,4 32 0 15,1 6-1-15,9-10 0 16,17-11-1-16,21-7 1 16,12-7 0-16,14-11 0 15,12 0 0-15,12-6 0 16,5-1 0-16,8-1 0 15,-2-2 0-15,-1 2 0 16,-4 1 0-16,-11 7 0 16,-8 2 0-16,-16 4 0 15,-8 5 0-15,-14 7-1 16,-12 4 1-16,-7 4-1 15,-9 2 0-15,-7-1 0 16,0 0 0-16,1-5-3 16,10-3-4-16,-2-19-12 0,28-2-21 15,7-10 2-15,14-14-4 16,14-9 0-16</inkml:trace>
  <inkml:trace contextRef="#ctx0" brushRef="#br0" timeOffset="6046.6046">17439 1754 110 0,'-32'20'40'16,"4"-4"-4"-16,5-12-29 15,-21-12-48-15,44 8 0 16,-17-22-3-16</inkml:trace>
  <inkml:trace contextRef="#ctx0" brushRef="#br1" timeOffset="11491.149">2680 2424 57 0,'0'0'34'0,"-13"-4"0"0,13 4 0 16,-2-10-28-16,2 10 0 15,0 0-2-15,16-11-2 16,-16 11 0-16,14-5 0 16,-14 5-1-16,22-1 0 15,-5 1 0-15,5-1 1 16,3-1-1-16,9 0 0 15,5-2 0-15,7-5 0 16,3 0 0-16,7-2 0 16,1 2-1-16,8-2 1 15,0 4-1-15,2 1 0 16,1 5 1-16,0 1-1 0,0 5 0 15,-2 2 0 1,4-1 0-16,1-1 0 0,1 1 0 16,8-1 0-16,5-3 0 15,4-3 0-15,4-3 1 16,4-1-1-16,3-1 0 15,1-2 1-15,2 2-1 16,0 1 1-16,-1 0-1 16,-2 4 1-16,1-2-1 15,1 3 1-15,2 0 0 16,4 0-1-16,0 1 1 15,0-2 0-15,2 0 0 16,3-1 0-16,-3-1 0 16,7 2-1-16,3-2 1 15,-3 2 0-15,-3-2 0 16,2 5 0-16,-1-1-1 15,-2 2 0-15,1 1 0 0,-1 1 1 16,1 1-2-16,-1-1 1 16,1-1 0-16,1-1 0 15,4-1-1-15,1-2 1 16,1-2 0-16,-1-1-1 15,-1 0 1-15,-4 1-1 16,2-2 1-16,-1 4 0 16,0-2 0-16,-6 4-1 15,-3-1 1-15,-2-1 0 16,0 1 0-16,2-1-1 15,2-1 1-15,2-1 0 16,-1-1 0-16,4-1 0 0,0-2 0 16,3 2 0-16,3-2 0 15,1 1 1-15,-2 2-1 16,-1-1 0-16,-1 2 0 15,2 1 1-15,4-1-1 16,0-1 0-16,1 1 0 16,-3 0 1-16,2-2-1 15,2 1 0-15,1-2 0 16,1 1 0-16,-3 1 1 15,-2 0-1-15,-4 0 0 16,1 2 0-16,-2 1 0 16,2 1 0-16,-6 2 0 15,-1 0 0-15,1 1 0 16,0-1 0-16,0 2 0 15,2-3 1-15,2 0-1 0,-3 1 0 16,5-1 0-16,-1 0 1 16,-1-1-1-16,2 2 0 15,0-1 1-15,-3 0-1 16,-2 0 0-16,-1 0 0 15,-2-2 0-15,3 0 1 16,2-1-1-16,0-2 0 16,-3 0 0-16,2-1 0 15,-3 0 0-15,3-3 0 16,-2 1 0-16,2 0 1 15,-5 2-1-15,-6-2 0 16,-2 3 0-16,-1 1 0 16,-5 0 1-16,-2 2-1 15,-6-2-1-15,0 2 2 0,-3 0-1 16,-2-1 0-16,-4-1-1 15,-5 2 2-15,-6-1-1 16,-1-1 0-16,-10 1 0 16,-8 0 0-16,-8 0-1 15,-5 1 1-15,-6-3 0 16,-4 3 0-16,0 0-1 15,-5 0 1-15,1 0 0 16,1 0 1-16,-1-1-1 16,2-1 0-16,0 0 0 15,1-1 0-15,-2 0 0 16,-1-1 1-16,-5 1-1 15,0-2 0-15,-17 5 1 16,18-4-1-16,-18 4 1 0,0 0-1 16,0 0 0-16,0 0 0 15,0 0 0-15,0 0-1 16,12 0 1-16,-12 0 0 15,11 2 0-15,-11-2 0 16,15 5-1-16,-15-5 1 16,17 3 0-16,-17-3 0 15,12 2 1-15,-12-2-1 16,0 0 0-16,0 0-1 15,11 1 0-15,-11-1-3 16,0 0-5-16,0 0-19 16,0 0-10-16,14-13-1 15,-5 8-2-15</inkml:trace>
  <inkml:trace contextRef="#ctx0" brushRef="#br2" timeOffset="21272.127">1371 3413 30 0,'0'0'23'16,"6"-23"2"-16,-4 8-6 15,-2 15-9-15,3-29 1 16,-3 29-1-16,4-27 2 0,-4 27-1 15,5-16-1-15,-5 16-1 16,0 12-4-16,0 14-1 16,-7 6-2-16,0 16-1 15,-5 11 0-15,0 14-1 16,-3 8 1-16,-3 4-1 15,-1-3 1-15,5-3 0 16,0-11 1-16,1-9 0 16,7-16-1-16,2-14 0 15,4-29 0-15,12 3 0 16,1-31 0-16,3-14-1 15,2-14 1-15,1-10 1 16,0-14 0-16,1-8 0 16,-8-6 0-16,1 2 1 0,-4 7-1 15,-1 15 0-15,-3 10 0 16,-1 14 0-16,-4 15-1 15,1 20 0-15,-1 25-1 16,1 20 0-16,-1 10 0 16,2 6-1-16,4 7 1 15,9 3-1-15,4-6 1 16,10-9 0-16,5-13 1 15,11-15-2-15,9-15 2 16,7-10 1-16,-1-12-1 16,-1-4 1-16,-3-3-1 15,-6 0 1-15,-10 3-1 16,-8 6 1-16,-10 8-2 15,-12 9 1-15,-5 12-1 0,-6 13-1 16,-10 12 1-16,0 9 0 16,-4 13-1-16,-3 6 0 15,3 7-3-15,1-5-2 16,17 12-15-16,-7-25-16 15,20 1-1-15,-1-21-2 16,17-8 2-16</inkml:trace>
  <inkml:trace contextRef="#ctx0" brushRef="#br2" timeOffset="21636.1634">2213 3883 86 0,'-15'23'37'16,"8"7"0"-16,3-10 0 15,13-2-32-15,7-9-3 16,17-7-1-16,10-12 1 16,14-10 0-16,9-12 1 15,4-8-1-15,2-6 1 16,-6-3 0-16,-8 1-1 15,-13 4 0-15,-16 3-1 16,-15 11 1-16,-20 11-2 16,-13 13 1-16,-13 11-1 15,-7 14 0-15,-7 11 0 16,0 13 0-16,4 8 0 15,8 4 0-15,9 2 0 16,16-7 1-16,17-6-2 0,17-14 0 16,23-17-2-16,14-26-4 15,27-6-20-15,3-36-12 16,22-3 1-16,-4-23-2 15,8-2 2-15</inkml:trace>
  <inkml:trace contextRef="#ctx0" brushRef="#br2" timeOffset="21831.1829">3512 3035 97 0,'-31'32'38'0,"4"26"1"16,-9 8-2-16,13 17-33 15,-4 8-1-15,5 10-2 16,6 7-1-16,0 0-2 0,5-2 0 15,2-10-3-15,11-4-12 16,-7-27-21-16,13-15 0 16,-5-28-1-16,11-15 1 15</inkml:trace>
  <inkml:trace contextRef="#ctx0" brushRef="#br2" timeOffset="22028.2026">3192 3479 90 0,'-23'2'39'15,"14"20"2"-15,-2-7-2 16,17 0-23-16,6 5-15 16,13-7-3-16,17-2-1 0,8-9-5 15,22 9-18-15,-1-17-15 16,20 5 3-16,-2-12-2 15,16 6 2-15</inkml:trace>
  <inkml:trace contextRef="#ctx0" brushRef="#br2" timeOffset="22432.243">4210 3532 73 0,'-38'6'38'0,"1"12"0"16,-11-6 2-16,6 18-21 15,-7-3-13-15,3 13-2 16,2 6 0-16,8 5-1 0,3-2 0 16,14 3-1-16,10-7-1 15,14-8 1-15,14-13-1 16,16-13 0-16,7-20-1 15,11-14 1-15,4-12 0 16,1-13 0-16,0-8-1 16,-7-5 1-16,-8 3-1 15,-10 4 1-15,-7 8-1 16,-14 15 0-16,-8 12-1 15,-4 19 1-15,-11 21 1 16,-3 11-2-16,0 14 1 16,2 5-1-16,4 6-1 15,6-7-1-15,12-1 0 16,8-24-4-16,20-2-17 0,-1-39-14 15,20-8-2-15,-1-28-2 16,12-8 3-16</inkml:trace>
  <inkml:trace contextRef="#ctx0" brushRef="#br2" timeOffset="22608.2606">4823 3007 103 0,'-33'47'40'0,"1"37"0"15,-12 8 0-15,12 19-36 16,1-6-2-16,6 2-4 15,17-2-5-15,-1-21-26 16,29-3-6-16,2-24-1 0,22-8-1 16</inkml:trace>
  <inkml:trace contextRef="#ctx0" brushRef="#br2" timeOffset="22942.2938">5247 3428 105 0,'-41'49'39'0,"-12"-8"2"16,12 12-3-16,1-10-35 15,10-2 0-15,11-9-1 16,15-10-1-16,13-13 0 0,18-10-1 15,9-6 1-15,8-6-1 16,3 0 0-16,1-1 1 16,-8 6-1-16,-4 8 1 15,-11 12-1-15,-15 14 1 16,-16 10-1-16,-9 10 1 15,-10 6-1-15,-8 2-1 16,2 1-1-16,-4-10-4 16,17 3-11-16,-10-31-21 15,23-6-3-15,5-24 0 16,18-9-1-16</inkml:trace>
  <inkml:trace contextRef="#ctx0" brushRef="#br2" timeOffset="23710.2938">6501 3545 102 0,'0'0'41'16,"0"0"0"-16,-10 14-3 15,-9 4-35-15,2 12-1 16,-8 13 0-16,1 12-2 16,-9 10 2-16,0 6-1 15,-2-2 0-15,5-2 0 16,5-10 0-16,9-13 0 15,8-18-1-15,8-26 0 16,20-7 0-16,6-23 0 16,5-15 0-16,6-9 0 15,-1-12 0-15,1-8 1 0,-1-1-1 16,-5 5 1-16,-6 10 0 15,-6 11 1-15,-5 12-2 16,-6 16 2-16,-8 21-2 16,0 0 1-16,6 33-1 15,-10 1 0-15,4 7 0 16,4 3-1-16,4 2 1 15,10-3-1-15,8-10 1 16,11-11 0-16,6-10 0 16,10-13 1-16,7-13 0 15,3-9 0-15,2-10 0 16,-6-2-1-16,-5-3 1 15,-8 2 0-15,-8 6 0 16,-12 6-1-16,-10 8-1 0,-16 16 2 16,2 10-2-1,-14 11 0-15,-7 13 0 0,2 7-1 16,0 6-1-16,2 3-2 15,13 3-1-15,4-16-4 16,25 9-19-16,1-29-10 16,26 0 0-16,-2-25-1 15,18-5 2-15</inkml:trace>
  <inkml:trace contextRef="#ctx0" brushRef="#br2" timeOffset="24061.2938">7690 3555 81 0,'-19'-3'40'16,"-20"4"-1"-16,2 23 2 0,-15-2-16 15,0 23-19-15,1 2-2 16,7 6-2-16,6 1 1 16,11-2-1-16,13-7-1 15,17-11 1-15,13-10-2 16,15-16 0-16,10-13 1 15,6-11-2-15,4-9 1 16,1-11 1-16,-4-4-1 16,-9-5-1-16,-9 1 2 15,-4 7-1-15,-10 3 0 16,-9 10 0-16,-5 12 0 15,-2 12 0-15,-11 6 0 16,1 14 0-16,1 13-1 16,1 4-1-16,3 6-2 15,4-2-2-15,16 8-12 0,-1-22-15 16,27-2-8-16,-1-25 1 15,21-9-1-15</inkml:trace>
  <inkml:trace contextRef="#ctx0" brushRef="#br2" timeOffset="24261.2938">8301 3148 121 0,'-30'5'40'0,"15"41"0"15,-15 5-5-15,8 29-33 16,-2 11 0-16,7 11-2 15,2 5-1-15,4-1-2 16,10-2-3-16,-2-26-19 0,18 1-14 16,-5-27-1-16,17-12 0 15,-7-28-1-15</inkml:trace>
  <inkml:trace contextRef="#ctx0" brushRef="#br2" timeOffset="24529.2938">8455 3434 115 0,'-38'13'40'16,"2"25"2"-16,-12-8-4 16,9 11-34-16,6 0-1 15,10-3-1-15,13-5-1 16,12-2 1-16,11-9-1 0,15-6 0 15,9-4-1-15,4-3 0 16,7-4 0-16,1-4-1 16,2-2-2-16,-6-6-2 15,6 6-5-15,-15-18-20 16,8 12-11-16,-12-10 0 15,2 7-2-15,-13-9 2 16</inkml:trace>
  <inkml:trace contextRef="#ctx0" brushRef="#br2" timeOffset="24873.2938">8732 3699 105 0,'11'6'39'0,"-1"-9"2"16,15 6-2-16,8-9-35 15,2 2-1-15,4-9 0 16,4-1-2-16,-2-7-1 16,0-1 1-16,-9-5-1 15,-6-3 1-15,-12-1-1 16,-10 1 0-16,-15 6 1 15,-10 6 0-15,-16 14 0 16,-6 13 0-16,-8 15 1 16,-4 16-1-16,2 10 1 15,2 11-2-15,12 3 2 16,13-2-2-16,19-7-1 0,20-16-1 15,23-8-4-15,16-32-14 16,40 1-18-16,7-28-4 16,24-6-1-16,9-18 0 15</inkml:trace>
  <inkml:trace contextRef="#ctx0" brushRef="#br2" timeOffset="25964.2938">10079 3530 77 0,'0'0'36'0,"-4"11"0"16,1 14 0-16,-11 3-30 15,6 12-3-15,-5 3 1 16,3 7-2-16,-4 0 0 15,4 4 1-15,-1-8-1 16,3-2 1-16,-1-11-1 16,5-6 0-16,0-11 0 15,4-16-1-15,0 0 0 16,0-20 0-16,8-12-1 15,1-8 0-15,5-11 0 16,3-8 0-16,5-6 0 16,1-6 0-16,8 3 0 15,1 3 0-15,2 9 0 0,-3 9 1 16,0 11-1-16,-1 15 0 15,-2 15 0-15,-4 14 0 16,-6 17-1-16,-8 10 0 16,-5 10 1-16,-6 8-1 15,-9 6 1-15,-6 1-1 16,-5 1 1-16,-6-3 0 15,-4-7 0-15,0-9 0 16,0-8 0-16,3-10 0 16,4-10-1-16,4-8 1 15,4-11 0-15,5-3-1 16,6-5 2-16,1 2-1 0,1-1 1 15,3 12 1 1,-13-5-1-16,1 24 1 0,-6 16-1 16,-8 15 0-16,-6 18 0 15,-3 12-1-15,-3 11 0 16,0 1-2-16,8 0-2 15,4-22-10-15,27-3-20 16,2-28-7-16,21-16 2 16,8-30-2-16</inkml:trace>
  <inkml:trace contextRef="#ctx0" brushRef="#br2" timeOffset="26338.2938">10788 3587 96 0,'-27'14'38'15,"-10"-3"1"-15,6 12-3 16,-5 1-33-16,5 6 1 15,2 5-1-15,7 7-1 16,2 0 0-16,8 4 0 16,10-5 0-16,11-6-1 15,6-12 0-15,17-13 0 16,5-11-1-16,7-14 0 15,0-11 0-15,0-10 0 16,-4-7 0-16,-8-4-1 0,-6 2 1 16,-14 0-1-16,-7 5-1 15,-12 4 0-15,-4 11-2 16,-10 4-1-16,6 19-7 15,-10-9-24-15,25 11-1 16,0 0 0-16,4 20-2 16</inkml:trace>
  <inkml:trace contextRef="#ctx0" brushRef="#br2" timeOffset="26700.2938">11327 3523 77 0,'39'-11'36'0,"-16"-7"-1"15,-6 9 3-15,-25-7-31 16,8 16 0-16,-25-11-1 15,-1 19-2-15,-5 4 1 0,-6 10-1 16,-7 5 0-16,2 6-1 16,3-1 0-16,8 1-1 15,8-1 0-15,13-8-2 16,13-8 1-16,14-7-2 15,13-8 1-15,12-4 0 16,6-3-1-16,3-1 1 16,-2-1 0-16,-6 5-1 15,-10 8 1-15,-7 9 0 16,-16 12 0-16,-13 7 0 15,-13 9 0-15,-9 5 0 16,-1 1-1-16,-4-4-1 0,4-3-2 16,3-17-3-16,24-5-20 15,-1-19-11-15,28-22-1 16,4-16-1-16,20-5 1 15</inkml:trace>
  <inkml:trace contextRef="#ctx0" brushRef="#br2" timeOffset="26872.2938">11810 3519 77 0,'0'0'41'15,"-13"41"0"-15,-14-7-1 16,3 23-12-16,-7-5-25 16,1 2-1-16,4 0-2 15,3-5-1-15,11-2-3 16,5-23-8-16,21 1-25 15,-1-26-3-15,21-6 1 16,-1-24-2-16</inkml:trace>
  <inkml:trace contextRef="#ctx0" brushRef="#br2" timeOffset="27033.2938">11832 3118 103 0,'-19'-9'36'15,"4"-1"-2"-15,15 10-8 16,9-11-62-16,8-6 0 15,15 4-2-15,3-11 0 16</inkml:trace>
  <inkml:trace contextRef="#ctx0" brushRef="#br2" timeOffset="27216.2938">12310 3086 101 0,'-16'85'39'0,"-15"-5"1"15,13 14-3-15,-8-3-33 16,6 3-2-16,1-5-2 15,2-11-3-15,10 4-17 16,-6-27-18-16,13-4-1 16,0-26-1-16,10-6 1 15</inkml:trace>
  <inkml:trace contextRef="#ctx0" brushRef="#br2" timeOffset="27413.2938">12071 3504 113 0,'-19'12'42'15,"-3"-11"-1"-15,18 11-2 16,16-15-39-16,14-4 0 16,17-4-2-16,8-3-2 15,14 3-2-15,0-16-9 16,14 14-22-16,-11-11-3 15,4 14 1-15,-18-9 0 16</inkml:trace>
  <inkml:trace contextRef="#ctx0" brushRef="#br2" timeOffset="27585.2938">12688 3440 74 0,'-20'25'38'0,"5"17"0"0,-9-8 2 16,5 21-13-16,-3-13-22 16,6 2-1-16,1-2-1 15,4-3-1-15,10-8-3 16,7-12-3-16,16 2-21 15,-3-27-14-15,14-3 0 16,-2-16-2-16,15-5 0 16</inkml:trace>
  <inkml:trace contextRef="#ctx0" brushRef="#br2" timeOffset="27951.2938">13134 3271 113 0,'-18'11'42'15,"-6"-13"1"-15,14 11-2 16,-6-5-38-16,10 7-1 16,1 6 0-16,0 10-2 15,-3 9 1-15,1 12-1 16,-1 7 1-16,-1 4-1 15,-2 4 1-15,7 0-1 16,-1-9 1-16,5-7 0 16,6-13 0-16,3-13 0 15,9-14 1-15,4-11-2 16,4-16 0-16,2-9 0 15,2-10 0-15,-1-6 0 16,0-7-4-16,0-5 0 0,0 5-3 16,-8-5-6-16,12 25-16 15,-17-12-13-15,10 22 1 16,-7-4-1-16,8 20 2 15</inkml:trace>
  <inkml:trace contextRef="#ctx0" brushRef="#br2" timeOffset="28292.2938">13482 3510 96 0,'0'20'38'0,"0"-20"2"16,6 27-1-16,-6-27-32 15,29 21-2-15,-3-15 1 0,12 1-3 16,0-8 0-1,5-5 0-15,0-7-2 0,-3-4 0 16,-4-7-1-16,-6-3 1 16,-8 1-2-16,-9-5 0 15,-8 6 0-15,-13 6 1 16,-11 11-1-16,-8 10 1 15,-10 13 0-15,-3 10 0 16,-3 10 1-16,0 9-1 16,6 2 1-16,7 4-1 15,14-4 1-15,17-8-2 16,21-6 1-16,11-15-4 15,23 1-6-15,-4-28-23 16,24 5-8-16,-10-18 1 0,1 1-3 16</inkml:trace>
  <inkml:trace contextRef="#ctx0" brushRef="#br2" timeOffset="28472.2938">12863 3077 118 0,'-71'-3'43'16,"26"13"-2"-16,16-7-6 16,29-3-70-16,17 9-6 15,10-8-2-15,15 7-1 16</inkml:trace>
  <inkml:trace contextRef="#ctx0" brushRef="#br2" timeOffset="29003.2938">14811 3359 82 0,'22'-13'40'0,"-12"7"-2"0,1 19 1 16,-18 9-28-16,-3 19-9 16,-7 6 0-16,0 11-1 15,-4 3 0-15,3 2-1 16,3-1 0-16,3-13-3 15,19-2-12-15,4-35-23 16,18-10 1-16,4-26-1 16,16-11-2-16</inkml:trace>
  <inkml:trace contextRef="#ctx0" brushRef="#br2" timeOffset="29163.2938">14952 3093 104 0,'-53'-6'39'0,"8"18"0"0,-3 0-5 16,14 8-35-1,13 5-4-15,9-9-3 0,30 13-10 16,0-20-20-16,26 6 1 16,7-10-1-16,20 4 3 15</inkml:trace>
  <inkml:trace contextRef="#ctx0" brushRef="#br2" timeOffset="29757.2938">15364 3253 47 0,'40'18'34'0,"-24"0"2"16,-8 12 1-16,-27-7-15 15,1 25-4-15,-23-12-5 16,1 12-5-16,-4-4-1 15,6 0-2-15,3-4-2 16,12-3-1-16,17-8 0 0,16-7-2 16,19-9-1-16,12-10 0 15,11-6 0-15,3-10-1 16,7-8-1-16,-6-6 2 15,-6-10-2-15,-14-1 2 16,-11-4-2-16,-17 1 3 16,-9 0-1-16,-10 2 1 15,-8 6 1-15,-2 6 0 16,-2 3 0-16,5 7 0 15,4 4 0-15,14 13 1 16,1-16-1-16,17 12 0 16,9 0 0-16,8 3 0 15,3 2 1-15,4 4-1 16,-3 5 1-16,-2 7-1 15,-7 6 0-15,-11 11 0 0,-12 6 1 16,-8 7-2-16,-12 5 1 16,-3 0 0-16,-5 1 0 15,-1-7-1-15,3-7 0 16,8-9 0-16,6-12 0 15,5-18 0-15,28-11 0 16,2-15 1-16,10-11-1 16,10-7 0-16,4-9 1 15,2-2 0-15,-4 2-1 16,-4 4 0-16,-13 13 0 15,-5 12 0-15,-13 14 1 16,-17 10-2-16,8 23 0 16,-14 4-1-16,2 14-1 15,-3-3-5-15,18 17-13 0,-6-24-10 16,28 9-8-16,2-23 0 15,26 0 0-15,7-20-1 16</inkml:trace>
  <inkml:trace contextRef="#ctx0" brushRef="#br2" timeOffset="30057.2938">16817 3146 111 0,'-44'8'39'15,"-14"-1"1"-15,9 20-3 16,-2-1-35-16,10 5 1 15,16 2-2-15,18 1 0 16,19-3 0-16,21-6-1 0,13-2 0 16,9-3 0-16,5-2 1 15,-4 0-1-15,-8 0 0 16,-12 6 1-16,-19 5 1 15,-20 2-2-15,-24 5 2 16,-13 0-2-16,-11 2 1 16,-9-2-4-16,6-2-2 15,-6-20-21-15,25 8-14 16,-1-19 0-16,27-1-2 15,3-15 0-15</inkml:trace>
  <inkml:trace contextRef="#ctx0" brushRef="#br2" timeOffset="30883.2938">2451 5521 86 0,'0'0'36'15,"10"8"0"-15,9 2 0 16,5-6-35-16,4-2-1 15,8-3 0-15,6 0 1 16,-1-8 0-16,7-3 1 16,-5-4 1-16,-5-3 0 15,-7-3 0-15,-7 0 0 0,-10-1 0 16,-11 4-1-16,-15 3 0 15,-12 8 0-15,-18 6-1 16,-8 8 1-16,-11 6-1 16,-4 9-1-16,0 11 1 15,1 3 0-15,9 8-1 16,8-1 0-16,17 4-1 15,16-3-2-15,21-1-2 16,15-15-3-16,35 1-21 16,5-21-10-16,24-3 0 15,5-20-1-15</inkml:trace>
  <inkml:trace contextRef="#ctx0" brushRef="#br2" timeOffset="31340.2938">3383 5304 88 0,'-47'18'37'15,"-15"-1"2"-15,6 17 1 16,-11-5-31-16,14 13-3 16,5-3-1-16,15 3-3 15,11-5 0-15,13-4 0 16,15-9-2-16,17-8 1 15,12-12-1-15,11-12 0 16,9-11 0-16,2-8 0 16,0-10 0-16,-1-5 0 15,-8-4 0-15,-8 0 0 0,-10 3 1 16,-10 3-1-16,-8 10 0 15,-6 6 0-15,-5 11 0 16,-1 13 0-16,-9 24 0 16,3 21-1-16,-3 24 1 15,0 24 0-15,0 15 1 16,-2 20 0-16,-2 7 1 15,3 3-1-15,-9-3 1 16,1-12 0-16,-8-15 0 16,-5-16 1-16,-6-18-2 15,-6-19 0-15,-3-15-2 16,-2-23-1-16,7-14-3 15,-5-29-7-15,24-3-18 16,-2-32-11-16,18-13 0 16,6-23-2-16,18-11 1 0</inkml:trace>
  <inkml:trace contextRef="#ctx0" brushRef="#br2" timeOffset="31908.2938">5441 4905 77 0,'0'0'36'15,"-23"11"0"-15,-15 10 0 16,0 16-33-16,-19 4 2 15,0 9-1-15,-7-1 1 16,6 3-2-16,6-8 2 16,15-3-3-16,14-11 1 15,18-8-2-15,21-9-1 0,20-7 0 16,16-5-1-16,11-1 1 15,7 2-1-15,5 2 1 16,-7 5 0-16,-8 8 1 16,-16 7-1-16,-17 8 1 15,-21 7-1-15,-19 2 1 16,-16 5-1-16,-12-2 0 15,-5-5 0-15,-2-6-3 16,9-7-3-16,2-23-18 16,25-1-15-16,11-19 1 15,26-4-2-15,9-17 1 16</inkml:trace>
  <inkml:trace contextRef="#ctx0" brushRef="#br2" timeOffset="32208.2938">5930 5233 93 0,'0'0'39'15,"-21"16"1"-15,-12 0-2 16,4 14-34-16,-4 4-1 16,5 8-1-16,1 2 0 15,11 2 0-15,6-2-1 16,7-5 0-16,13-9 0 15,3-9-1-15,9-13 1 16,9-10 0-16,2-13-1 16,4-12-1-16,-3-4 0 15,-2-8-1-15,-4-1-1 16,-8-5 0-16,-6 5-2 15,-11-1 0-15,-1 12-4 0,-15-8-14 16,13 22-15-16,-11-1 1 16,11 16-1-16,0 0 2 15</inkml:trace>
  <inkml:trace contextRef="#ctx0" brushRef="#br2" timeOffset="32633.2938">6616 5304 68 0,'35'-11'37'15,"-20"-9"-1"-15,-7 8 1 16,-20-11-28-16,-6 17-2 16,-14 1-1-16,-4 14-2 15,-12 9 1-15,-1 14 0 0,-9 6-1 16,11 9-1-16,3 2 0 15,11 2 0-15,13-5-2 16,19-9 1-16,17-12-2 16,18-17 1-16,19-18-1 15,12-17 0-15,9-17 1 16,4-9-1-16,0-12 0 15,-2-9 2-15,-11-5-2 16,-8-4 1-16,-9 5-1 16,-14 8 2-16,-12 10-3 15,-12 13 2-15,-11 16 0 16,-12 20-2-16,-7 22 1 15,-10 23 0-15,-2 16 0 0,-2 16-1 16,8 13-1-16,2 1-3 16,14 5-1-16,5-15-10 15,30 7-13-15,-7-26-9 16,26-3-1-16,-1-22-1 15,16-10 1-15</inkml:trace>
  <inkml:trace contextRef="#ctx0" brushRef="#br2" timeOffset="32830.2936">7345 5230 88 0,'0'0'39'0,"-8"18"-1"16,-13 12 1-16,7 21-31 15,-5 3-4-15,4 4-1 0,-1-2-2 16,7-5 0-16,9-10-2 15,5-14-3-15,17-10-5 16,-6-30-22-16,20-5-8 16,-2-20 1-16,7-2-2 15</inkml:trace>
  <inkml:trace contextRef="#ctx0" brushRef="#br2" timeOffset="32957.2936">7507 4934 75 0,'-19'-38'40'15,"9"16"-1"-15,-5 4-3 16,15 18-14-16,0 0-48 15,0 0-13-15,33 3 0 16,-9-5-2-16</inkml:trace>
  <inkml:trace contextRef="#ctx0" brushRef="#br2" timeOffset="33339.2936">7827 5228 103 0,'-29'25'40'0,"9"9"0"15,-5-15-9-15,10 16-28 16,4 1 1-16,8 3-2 16,6-1 1-16,11-3-1 15,7-5 0-15,9-6 0 16,6-8-1-16,4-8 0 15,4-11 0-15,3-10-1 0,1-10 1 16,-2-8-1-16,-4-7 1 16,-3-8-1-16,-5-1 1 15,-4-1-1-15,-4 7 0 16,-8 6 0-16,-9 13 0 15,-9 22-1-15,0 0 1 16,-21 26-1-16,0 9-2 16,-1 8 0-16,6 10-3 15,1-9-4-15,21 11-18 16,-6-22-10-16,24-2-2 15,4-20-1-15,22 1 2 16</inkml:trace>
  <inkml:trace contextRef="#ctx0" brushRef="#br2" timeOffset="33879.2936">8709 5306 91 0,'-24'15'38'0,"15"7"0"16,-9-5-1-16,3 14-31 15,-5 6-1-15,4 3-1 16,-4 1-1-16,6-1 0 16,0-5-2-16,5-5 1 15,3-7-2-15,7-10 1 16,-1-13-1-16,19-4 0 15,-1-17 0-15,3-7 0 0,6-12 1 16,-4-8-1-16,4-8 1 16,-2-5-1-16,-2 3 1 15,-3 5-1-15,-4 11 1 16,-4 6-1-16,-6 18 1 15,-6 18-1-15,-2 11 1 16,-2 17 0-16,-6 6-1 16,6 7 1-16,2-2-1 15,4-2 0-15,9-12 1 16,11-10-1-16,9-16 1 15,9-13 0-15,6-12 0 16,7-9 0-16,0-5 1 16,2-5-1-16,-2 2-2 15,-11 6 2-15,-7 11 0 0,-9 11-1 16,-16 18 1-16,-9 17-1 15,-10 12 0-15,-7 13-1 16,-5 8 1-16,0 2-2 16,6 9-4-16,1-11-3 15,28 7-14-15,-8-30-7 16,32 6-5-16,-2-24-5 15,25-3-2-15</inkml:trace>
  <inkml:trace contextRef="#ctx0" brushRef="#br2" timeOffset="35308.2936">9784 5346 64 0,'-14'0'38'15,"14"0"-1"-15,0 0 1 16,29 2-23-16,-2-10-10 16,17 4-1-16,11-9-1 15,11 1 0-15,13-1-1 16,5-4 0-16,3 0-1 15,3 0 0-15,-6 1 0 16,-9 1-1-16,-11 1 1 16,-10 3 0-16,-17 3 0 0,-11 1-1 15,-26 7 1-15,6-10-1 16,-27 7 1-16,-10-2 0 15,-11 0 0-15,-7 1 0 16,-4-3 0-16,-3 5-1 16,3-2 2-16,8 1-2 15,10-1 0-15,11-2 0 16,24 6-1-16,8-19 2 15,25 5-3-15,18 0 2 16,15-2-2-16,12 3 3 16,6 2-3-16,1 6 3 15,-9 9-1-15,-14 6-1 16,-12 10 3-16,-21 6-1 15,-22 8 1-15,-22 5-1 0,-18 3 1 16,-15 2-2-16,-11 5 3 16,-7-5-3-16,-2-2 0 15,7-6-1-15,9-4-3 16,4-11-2-16,27 7-14 15,1-28-12-15,20 0-7 16,16-8-1-16,12-7-1 16</inkml:trace>
  <inkml:trace contextRef="#ctx0" brushRef="#br2" timeOffset="36141.2936">11731 4809 79 0,'1'-26'37'16,"5"14"-1"-16,-7-3-7 15,1 15-24-15,-10 27-1 16,1 11 0-16,-7 12 1 16,-5 13-1-16,-7 13 0 15,0 7-2-15,-5 4 2 16,7-2-2-16,1-10 1 15,7-11-1-15,8-16-1 16,11-13 0-16,8-23 0 16,10-16-1-16,10-22 1 15,3-12 0-15,3-16 1 16,2-10 0-16,-3-10-3 0,-1-6 2 15,-5-7-1-15,-2 1 1 16,-7 8-2-16,-4 5 2 16,-5 17-1-16,-4 8-1 15,-2 14 2-15,-3 18-1 16,-1 16 1-16,6 35-1 15,-2 10-1-15,3 18 2 16,1 9 0-16,4 12-1 16,8 9 1-16,3-3-1 15,7-6 2-15,9-8-2 16,5-10 2-16,3-14-2 15,2-19 1-15,1-17 0 16,2-18 0-16,-6-18 0 16,-4-19 0-16,-7-15 0 0,-11-14-2 15,-7-11 2-15,-8-9-2 16,-7-7 1-16,-2 5-1 15,-10 6 0-15,1 15-2 16,-2 6 1-16,5 21-2 16,-1 8-4-16,7 34-12 15,0 0-9-15,24 33-5 16,-13-6-6-16,21 21-1 15,-4-1 2-15</inkml:trace>
  <inkml:trace contextRef="#ctx0" brushRef="#br2" timeOffset="36550.2936">13022 5255 93 0,'-15'-10'39'15,"-15"-10"2"-15,-1 13-1 16,-16 4-33-16,3 8-2 15,-9 6 0-15,6 11-1 16,-3 6-1-16,8 9-1 16,6 3 0-16,9 0-1 15,10-2-1-15,16-6 1 16,12-9-1-16,13-9 0 15,17-15 0-15,7-13 1 16,11-11-1-16,5-6 0 16,1-11 1-16,-8-1-1 15,-5 2 0-15,-11 2 0 16,-8 6 0-16,-12 9 0 0,-12 10 0 15,-9 14 0-15,0 0-1 16,-22 29 1-16,6 2-2 16,1 6 0-16,4 5-1 15,3-3-3-15,19 8-6 16,-4-27-13-16,32 8-8 15,-5-32-2-15,22-4-6 16,2-24 0-16</inkml:trace>
  <inkml:trace contextRef="#ctx0" brushRef="#br2" timeOffset="36767.2936">13872 4440 80 0,'-17'28'39'16,"-17"14"0"-16,2 19 1 15,-11 1-24-15,10 9-15 16,3 0-1-16,7 1-1 16,9-3-3-16,-1-18-22 15,23 0-11-15,-4-18-1 16,11-4-1-16,-15-29 0 15</inkml:trace>
  <inkml:trace contextRef="#ctx0" brushRef="#br2" timeOffset="36930.2936">13569 4713 110 0,'-16'-24'41'16,"16"24"1"-16,5-19-2 16,6 15-39-16,27 5-2 15,12-8-3-15,19 16-15 16,-3-17-14-16,17 13-8 15,-5-8 1-15,5 14-2 16</inkml:trace>
  <inkml:trace contextRef="#ctx0" brushRef="#br2" timeOffset="37104.2936">14220 5401 99 0,'-37'61'40'16,"-1"-13"-2"-16,6-11-11 15,7 5-56-15,2-20-11 16,11 4 0-16,-1-8 0 16</inkml:trace>
  <inkml:trace contextRef="#ctx0" brushRef="#br2" timeOffset="38290.2936">15176 4796 69 0,'0'0'36'0,"-13"-16"-1"16,13 16 2-16,-13-9-31 16,13 9-1-16,-12 10-1 15,6 12 1-15,-8 8-1 16,2 13-1-16,-5 6 1 15,-1 11-2-15,-6 2 2 0,5 3-2 16,1-7 0-16,3-8-1 16,5-12 1-16,5-9-1 15,5-16-1-15,0-13 1 16,16-11-1-16,-1-14-1 15,3-9 0-15,0-11 3 16,3-7-3-16,0-9 1 16,0-4-1-16,1-5 2 15,-4 3-2-15,1 3 1 16,-3 9 1-16,-1 8-3 15,-3 9 3-15,-4 10-1 16,-2 14 0-16,-6 14 1 16,8 13-1-16,-3 10 1 0,-1 10-1 15,4 0 1-15,7 3 0 16,7-3-1-16,11-6 1 15,8-9-1-15,9-16 1 16,6-12 0-16,4-13 0 16,3-9 0-16,-3-7 0 15,-8-1-1-15,-7 0 2 16,-10 6-2-16,-11 6 1 15,-10 8-1-15,-14 20 1 16,0 0-1-16,-14 24-1 16,-5 12 1-16,-5 13-1 15,-1 8 0-15,1 12 0 16,0 0-2-16,13 6 0 15,2-9-4-15,22 4-5 16,-1-27-16-16,33 6-7 0,-2-22-3 16,19-2-1-16,0-17 3 15</inkml:trace>
  <inkml:trace contextRef="#ctx0" brushRef="#br2" timeOffset="38657.2936">16287 5115 51 0,'22'-25'37'16,"-19"-6"-3"-16,-3 11 2 15,-14-7-15-15,1 17-8 16,-16-3-4-16,3 16-3 15,-10 2 1-15,-1 11-4 16,-2 6 2-16,3 6-2 16,-2 6 0-16,6 3-1 15,6 1 1-15,9-2-2 16,9-4 2-16,13-7-2 0,14-10 0 15,8-9-1-15,10-11 0 16,6-7 0-16,1-10 1 16,3-7-1-16,-2-3-2 15,-7-3 2-15,-6 5-2 16,-6 5 1-16,-6 4 0 15,-9 7 0-15,-11 14 0 16,0 0 1-16,0 21 0 16,-9 3-2-16,2 7-1 15,-2 2-3-15,10 8-1 16,-3-17-14-16,24 17-11 15,-9-23-3-15,26 3-4 16,-2-19 1-16,15-2 2 16</inkml:trace>
  <inkml:trace contextRef="#ctx0" brushRef="#br2" timeOffset="39131.2936">16865 5000 80 0,'-26'-10'38'0,"0"17"-1"15,-16-3 3-15,4 22-23 16,-10-1-10-16,7 10-3 15,1 3 0-15,8 4-1 16,6-4 0-16,14 2-1 16,10-11-1-16,13-5 0 15,11-14 0-15,10-11-1 16,8-11 1-16,6-9-1 0,-1-8 0 15,3-8 0 1,-7-3-2-16,-2-2 4 0,-7 3-4 16,-6 4 2-16,-7 5-1 15,-3 6 1-15,-5 9-2 16,-11 15 2-16,0 0 1 15,5 22-3-15,-10 18 3 16,-6 18-1-16,-2 17 1 16,-5 10-2-16,-4 14 2 15,-3 4 0-15,-7 3-1 16,-1-7 2-16,-2-10-2 15,-4-12 2-15,0-17-1 16,2-13 0-16,0-21 0 16,1-14-2-16,5-15 0 0,3-13-1 15,7-12-1-15,6-19 0 16,14-2-10-16,-3-29-13 15,27 11-11-15,-2-16-3 16,22 6-1-16,1-6 1 16</inkml:trace>
  <inkml:trace contextRef="#ctx0" brushRef="#br2" timeOffset="39559.2936">17350 4963 94 0,'0'0'39'15,"4"-14"0"-15,-4 14-1 16,-20 7-32-16,10 4-2 0,-7 6 1 16,-1 9-3-16,-4 9 2 15,1 8-3-15,-3 3 2 16,2 3-2-16,1-5 2 15,7-3-2-15,2-8 0 16,8-9-1-16,7-12 1 16,8-16-1-16,7-12 0 15,6-9 0-15,7-7 1 16,1-8-1-16,5-2-1 15,0-2 1-15,-2 3-1 16,-4 7 1-16,-6 11-1 16,-5 7 1-16,-5 11-1 15,-15 5 1-15,14 20 1 16,-14 4-1-16,-3 9 0 0,-1 4-1 15,1 6 0-15,-3-3-4 16,8 8-4-16,-10-22-15 16,27 13-8-16,-13-28-2 15,18 1-7-15,-1-19 0 16,19-4 1-16</inkml:trace>
  <inkml:trace contextRef="#ctx0" brushRef="#br2" timeOffset="39926.2936">17788 5070 97 0,'-16'17'39'16,"-5"-6"2"-16,13 8-3 16,-4-13-29-16,12-6-6 0,20 13-1 15,6-13-1-15,5-6 1 16,8-4-1-16,4-7-2 15,8-4 2-15,-2-3-2 16,-3-4 1-16,-4-2-1 16,-9 2 1-16,-6 1-1 15,-13 6 2-15,-12 6-1 16,-2 15 1-16,-29-5 0 15,-3 18-1-15,-6 12 2 16,-8 9-1-16,2 8 1 16,2 6-2-16,4 0 1 15,10 2-2-15,12-5 1 16,14-6-3-16,21-7-1 15,17-19-3-15,30 5-14 16,1-35-8-16,29 8-7 0,-3-23-3 16,12-1-2-16,-3-14 3 15</inkml:trace>
  <inkml:trace contextRef="#ctx0" brushRef="#br2" timeOffset="40250.2936">18693 4878 101 0,'-58'9'40'0,"7"15"1"16,-7-9-2-16,9 11-37 15,11-2 0-15,13 0-1 16,8-2 2-16,17-1-3 16,17-7 2-16,7-5-2 15,13-1 1-15,4-2-1 16,4-3 1-16,-2-1-1 0,-5 1 0 15,-4 2 0-15,-14 5 1 16,-6 4-1-16,-13 2 0 16,-8 4 1-16,-8 3-1 15,-5 5 1-15,-8 1-1 16,0 0-1-16,0 0 0 15,5-6-2-15,8-1-3 16,4-17-5-16,25 9-15 16,-8-30-7-16,29 5-7 15,-4-19-1-15,17-4 2 16</inkml:trace>
  <inkml:trace contextRef="#ctx0" brushRef="#br2" timeOffset="40438.2936">19118 4919 101 0,'0'0'40'0,"-10"34"2"16,-19-3-5-16,-4 18-32 15,-5 6-1-15,1 3-2 16,3-1 1-16,6-4-2 16,11-7-1-16,10-16-4 15,20-3-9-15,-3-38-15 16,29 6-9-16,-5-28-4 15,13-1-1-15,-8-18 2 16</inkml:trace>
  <inkml:trace contextRef="#ctx0" brushRef="#br2" timeOffset="40560.2936">19190 4726 75 0,'-15'-13'41'0,"-7"8"-4"16,6 6-6-16,16-1-42 16,-19 9-29-16,29 4 0 15,1-8-2-15</inkml:trace>
  <inkml:trace contextRef="#ctx0" brushRef="#br2" timeOffset="40956.2936">19406 5030 100 0,'-25'29'43'0,"-14"-10"1"16,11 11-1-16,-9-10-36 0,9 10-5 15,5 3 1-15,4 2-2 16,4 1-1-16,9-2 1 15,11-2-1-15,11-8 0 16,12-6 0-16,9-13 0 16,11-12 0-16,7-12 1 15,4-7-1-15,5-11 0 16,-3-7-1-16,-6-3 2 15,-5-5-3-15,-10 7 2 16,-7 6-2-16,-14 11 2 16,-11 10-1-16,-8 18 0 15,-18 10 3-15,-6 14-4 16,-3 13 2-16,-3 2-2 15,5 9-1-15,2-8-2 0,17 4-3 16,3-27-13-16,32 11-8 16,-5-29-5-16,26 2-5 15,-5-17-1-15,17-3 3 16</inkml:trace>
  <inkml:trace contextRef="#ctx0" brushRef="#br2" timeOffset="41460.2936">20099 5020 101 0,'-11'-10'40'16,"0"25"1"-16,-15-1-3 15,-1 16-34-15,-2 5 1 16,1 3-3-16,0 1 2 16,4 0-3-16,3-8 0 0,7-2 0 15,7-11-1-15,7-18 0 16,14 4 0-16,5-18 0 15,2-4 0-15,5-7 0 16,0-5 0-16,3-4 0 16,-4 2-1-16,-3 4 1 15,-6 7-1-15,-6 5 2 16,-10 16-1-16,7-11 0 15,-7 11 0-15,0 11 0 16,-2 1 2-16,2-1-1 16,4 0 1-16,-4-11-2 15,20 15 0-15,-4-14 1 16,4-5 0-16,5-1-1 15,3-9-1-15,4-2 2 16,4-7-2-16,2-1 1 0,3-1-1 16,-1 0 1-16,-1 4-1 15,-7 4 2-15,-5 4-1 16,-9 12 0-16,-18 1 1 15,4 28-1-15,-16 2 1 16,-10 8-1-16,-3 5 0 16,-1 2-3-16,4 8-3 15,-1-15-8-15,22 12-9 16,-13-29-7-16,30 9-4 15,-16-30-1-15,40 6-5 16,-11-18 0-16</inkml:trace>
  <inkml:trace contextRef="#ctx0" brushRef="#br2" timeOffset="42227.2936">20941 5129 102 0,'-15'-3'38'0,"5"-5"1"16,10 8-8-16,25-4-29 15,15 0-1-15,14-2 0 16,12 1 0-16,12 1 0 16,9-1 1-16,4 2-1 15,0-1 0-15,-3-1 1 16,-11 1-1-16,-12-2-2 15,-10-1 2-15,-17-1-3 16,-14-3 3-16,-17-3-3 0,-17-1 2 16,-14 1-1-16,-13 0 1 15,-10-1 0-15,-10 2 0 16,-5-2 0-16,-1 4-1 15,4 0 2-15,9 2-1 16,11 2 0-16,16 0 0 16,23 7 0-16,12-11 0 15,24 10 1-15,20 1-1 16,16 4 1-16,10 3 0 15,6 5 1-15,2 2-1 16,-11 4 0-16,-13 5 1 16,-16 1 1-16,-17 5-2 15,-21 0 1-15,-22 3-1 16,-22-1 2-16,-15 3-2 0,-11 0 1 15,-8 1-2-15,-5 0-1 16,-1-9-1-16,11 3-1 16,8-12-3-16,17 8-7 15,-1-24-13-15,32 15-7 16,5-16-5-16,14-14-4 15,8-3 3-15</inkml:trace>
  <inkml:trace contextRef="#ctx0" brushRef="#br2" timeOffset="43232.2936">22450 4594 61 0,'0'0'32'16,"19"-17"0"-16,-19 17 1 15,15-7-27-15,-15 7-2 16,0 0 2-16,0 0 0 16,-5 11 1-16,-12 7-1 15,5 15 0-15,-9 9-1 0,2 13-1 16,-3 8 1-16,4 15-2 15,-1 1 1-15,4 9-1 16,2-8 0-16,5-6 0 16,2-9 0-16,3-13-2 15,2-15 0-15,4-12 0 16,-3-25 0-16,6-10-1 16,-1-19 1-16,4-15-1 15,0-11-1-15,4-11 1 16,0-15-1-16,5-11 1 15,3-2-1-15,0 0 1 16,-1 3-1-16,-2 10 1 16,-3 12 0-16,-2 10 1 15,-5 21-1-15,-4 20 1 0,-4 18-1 16,-9 18 1-16,0 13-1 15,3 11 1-15,4 4-1 16,6 6 1-16,11-1 0 16,15-6 0-16,14-14-1 15,13-7 1-15,11-17 0 16,8-12 0-16,3-15 0 15,3-8 0-15,-9-9 0 16,-7-1 0-16,-15-4 1 16,-10 3-1-16,-13 3 0 15,-6 8-1-15,-12 8 1 16,-10 20-1-16,0 0 0 15,-28 10 0-15,9 25-1 0,-7 13 1 16,3 12-1-16,-3 12-1 16,8 7 1-16,2 1-3 15,15 5-2-15,2-17-9 16,25 13-9-16,-9-30-7 15,22 8-1-15,-9-30-3 16,21 4-4-16,-7-22 2 16</inkml:trace>
  <inkml:trace contextRef="#ctx0" brushRef="#br2" timeOffset="43713.2936">23650 5004 94 0,'-13'-22'38'0,"-1"16"2"0,-16 1-2 16,1 12-24-16,-16 9-7 15,-2 13-3-15,-1 3 1 16,3 12-2-16,2 0 1 16,8 1-2-16,14-1 1 15,11-8-3-15,16-6 0 16,13-11 0-16,10-12 0 15,9-13 0-15,10-9 0 16,1-8 0-16,0-8 0 16,2-8 0-16,-5-1-1 15,-5-5 1-15,-4 5-1 16,-8 5 0-16,-4 7 0 15,-7 10 1-15,-7 14-1 16,-7 17 1-16,-5 18 0 0,-5 20-1 16,-9 15 2-16,-1 14-1 15,-4 9 0-15,-1 9 0 16,-3 1 1-16,-4-6 0 15,-2-4 0-15,-1-8 0 16,-5-13 0-16,-5-7 2 16,2-12-3-16,-6-14 0 15,2-13-2-15,-1-14-1 16,10-8-4-16,-3-29-10 15,28 5-9-15,-6-38-6 16,31 0-3-16,2-29-6 16,21-11-1-16,6-16 2 15</inkml:trace>
  <inkml:trace contextRef="#ctx0" brushRef="#br2" timeOffset="44118.2936">23804 4260 99 0,'30'-4'39'0,"3"-12"-1"16,15 7 0-16,-3-7-35 15,10 5 0-15,-4 0 0 0,-7 6-1 16,-12 4 0-16,-9 8-1 15,-18 6 1-15,-14 10 0 16,-17 8-1-16,-10 7 1 16,-10 6 0-16,-3 8-2 15,1-3 2-15,4 4-1 16,12-2-1-16,16-5 0 15,16-5-1-15,19-10-2 16,25-5-6-16,2-28-16 16,29 15-7-16,-8-24-10 15,19-3 1-15,-9-18 0 16</inkml:trace>
  <inkml:trace contextRef="#ctx0" brushRef="#br2" timeOffset="44331.2936">24630 4187 113 0,'-30'14'40'16,"8"15"1"-16,-7-4-2 16,7 12-37-16,5 6-1 15,-1 4 0-15,3 3-2 16,0-3-3-16,7 4-3 15,-11-19-17-15,19 12-14 16,-10-18-2-16,7 2-1 16,3-28 1-16</inkml:trace>
  <inkml:trace contextRef="#ctx0" brushRef="#br2" timeOffset="44494.2936">24374 4478 114 0,'11'-7'42'15,"-1"-7"0"-15,16 12-2 16,10-5-38-16,3 1-3 15,14 4-5-15,-6-15-17 16,23 21-11-16,-15-13-8 16,3 10-1-16,-14-6 0 15</inkml:trace>
  <inkml:trace contextRef="#ctx0" brushRef="#br2" timeOffset="45484.2936">1866 6598 65 0,'0'0'35'0,"13"-22"-1"16,-13 22 2-16,3-13-25 15,-3 13-3-15,1 17-1 16,0 8-1-16,-8 10-2 15,2 16 1-15,-9 13-2 16,-1 17 0-16,-5 10-1 0,-1 7 1 16,-4-1-2-16,0-4 0 15,2-12 0-15,3-13 0 16,8-18-1-16,5-18 0 15,7-32 1-15,15-13-1 16,6-27 1-16,8-19-1 16,8-18 2-16,1-14-1 15,5-17 0-15,-1-8 0 16,-3-6 0-16,-2 8 0 15,-5 7 1-15,-5 14-2 16,-5 16 0-16,-5 18 0 16,0 22 1-16,-2 24-2 15,-3 26 2-15,1 23-1 16,1 23 1-16,-5 19 0 15,3 15 0-15,-3 16 0 0,-1 11-1 16,-3 3 0-16,0-2-1 16,-2-10 0-16,2-8-3 15,-1-24-5-15,14-6-13 16,-11-39-7-16,16-8-8 15,-13-30-1-15,5-6 0 16,-9-20 0-16</inkml:trace>
  <inkml:trace contextRef="#ctx0" brushRef="#br2" timeOffset="45636.2936">2049 7221 113 0,'-58'-9'39'0,"-5"-7"1"16,21 16-4-16,11-14-30 16,23 0-2-16,23-13-3 15,26-8-3-15,26-8-4 0,11-23-10 16,33 7-14-16,-2-17-10 15,12 5 2-15,-12-8-3 16</inkml:trace>
  <inkml:trace contextRef="#ctx0" brushRef="#br2" timeOffset="45839.2936">2788 6388 106 0,'-24'30'38'16,"-8"4"0"-16,9 24 0 15,-2 3-34-15,2 15 1 16,-1 10-3-16,1 6 0 15,5 5-2-15,3-3 0 0,8-3-3 16,5-15-4-16,20-7-5 16,-4-30-18-16,27-11-8 15,-1-26-1-15,17-11 1 16</inkml:trace>
  <inkml:trace contextRef="#ctx0" brushRef="#br2" timeOffset="46201.2936">3044 7003 119 0,'-29'20'40'15,"5"11"1"-15,-10 0-2 16,11 12-35-16,0 0-1 16,12 1-2-16,9-1 0 15,7-5 0-15,12-6-1 0,7-6 1 16,11-13-1-16,8-10 0 15,3-15 1-15,5-9 0 16,-1-7 0-16,1-10 1 16,-6-6-2-16,-2-1 0 15,-9-4 0-15,-5 7 0 16,-6 2 0-16,-8 11 0 15,-4 7 0-15,-5 9 0 16,-6 13 0-16,-3 20 0 16,-5 11-2-16,-7 9 0 15,1 12-1-15,-4-3-3 16,8 10-2-16,-4-14-8 15,22 6-11-15,-8-29-7 16,28 0-2-16,-3-28-5 16,23-7 4-16</inkml:trace>
  <inkml:trace contextRef="#ctx0" brushRef="#br2" timeOffset="46755.2936">3842 6990 119 0,'-15'3'38'15,"-1"20"2"-15,-14-1-7 16,3 13-29-16,-4 9 0 15,3 5-2-15,0 3 0 16,7-2 0-16,2-6-1 16,8-6 0-16,5-8 0 15,10-11-1-15,6-16 0 16,8-12 0-16,5-13 0 15,5-10 0-15,2-9 0 0,-1-5 1 16,-1-3-1-16,-3-2 1 16,-4 2-1-16,-6 9 1 15,-5 8-1-15,-5 9 0 16,-2 9 0-16,-3 14 0 15,0 0 0-15,-3 13 0 16,3 6 0-16,5 2 0 16,2 3-1-16,4-2 2 15,5-2-2-15,9-7 2 16,5-6-1-16,6-7 0 15,7-9 0-15,1-7 1 16,-2-5-1-16,5-4 1 16,-4 0-1-16,-9-2 1 15,-3 6-1-15,-9 2 2 0,-9 8-2 16,-13 11 0-16,5 15-2 15,-12 9 2-15,-6 10-1 16,-2 13 1-16,-3 3-1 16,2 6-1-16,1 3 1 15,3-6-3-15,8-6 0 16,4-11-3-16,19-7-7 15,-5-30-11-15,29 2-5 16,-6-29-2-16,18 2-4 16,-4-18-3-16,7-6 3 15</inkml:trace>
  <inkml:trace contextRef="#ctx0" brushRef="#br2" timeOffset="46913.2936">4743 7017 111 0,'-15'29'39'0,"-1"17"1"15,-12 2-2-15,12 3-36 16,-4 7-2-16,2-2-3 15,7 4-9-15,-5-18-17 16,21-1-10-16,-3-19 0 16,16-9-1-16,-3-21 2 15</inkml:trace>
  <inkml:trace contextRef="#ctx0" brushRef="#br2" timeOffset="47053.2936">4753 6837 107 0,'-28'-54'37'0,"-5"9"-3"16,-4 6-23-16,6 20-44 15,2 8-2-15,16 12-4 16,13-1 1-16</inkml:trace>
  <inkml:trace contextRef="#ctx0" brushRef="#br2" timeOffset="47589.2936">5123 7091 99 0,'11'-3'38'16,"-11"3"1"-16,11-4-1 16,-11 4-33-16,0 10-1 15,-5 4-1-15,2 9-1 16,-5 12 0-16,-3 4 0 15,-1 6 0-15,0 1-1 16,2-1 0-16,4-4 0 16,3-8 0-16,5-9-1 15,-2-24 1-15,22-5-1 16,-1-19 0-16,4-9 0 15,0-12 1-15,4-4-1 0,-2-7 1 16,-1-1 0-16,-4 4 0 16,-4 6 0-16,0 9-1 15,-9 8 1-15,-2 11 0 16,-7 19-1-16,13 6 0 15,-9 17 1-15,1 15-2 16,-5 8 1-16,4 9-1 16,-1 0-2-16,7 2-1 15,2-13-2-15,12 1-6 16,-4-25-14-16,23 2-6 15,-7-30-3-15,16-2-3 16,-8-19-1-16</inkml:trace>
  <inkml:trace contextRef="#ctx0" brushRef="#br2" timeOffset="47784.2936">5804 7017 99 0,'-17'2'38'0,"8"24"1"16,-10 4-1-16,9 13-33 15,-9 8-1-15,5 7-1 16,3-1-2-16,3-1-1 15,8-8-2-15,4-11-1 16,11-5-10-16,-3-30-13 16,23-7-14-16,-3-20 1 15,8-8 0-15,-3-16 1 16</inkml:trace>
  <inkml:trace contextRef="#ctx0" brushRef="#br2" timeOffset="47912.2936">5932 6734 108 0,'-24'-24'37'16,"5"15"-2"-16,19 9-19 15,-19 10-50-15,24 2-3 16,-5-12-1-16,37 23-3 16</inkml:trace>
  <inkml:trace contextRef="#ctx0" brushRef="#br2" timeOffset="48295.2936">6250 7037 117 0,'-22'36'41'16,"-10"-2"1"-16,8 17-8 15,-2-12-30-15,8 0 0 16,4-1-2-16,8-2 0 16,6-5 0-16,13-7-1 15,8-8 0-15,11-11-1 16,6-12 0-16,9-6 1 15,0-9-1-15,2-6 0 16,0-9 0-16,-2-3 1 16,-8-3-1-16,-2-1 1 15,-10-2-1-15,-4 4-1 16,-6 6 1-16,-5 6 0 15,-6 15-1-15,-6 15 0 16,0 0 0-16,-24 36-1 16,8 6 0-16,-4 7-2 0,6 7-1 15,-5-2-3-15,21 2-11 16,-6-20-8-16,27 0-6 15,-1-23-6-15,26-8 0 16,3-16 1-16</inkml:trace>
  <inkml:trace contextRef="#ctx0" brushRef="#br2" timeOffset="48823.2936">7147 6958 108 0,'0'0'39'0,"-38"6"2"15,10 19-1-15,-18 6-36 16,7 13 0-16,0 0-1 15,4 6-2-15,5-2 1 0,7-2-1 16,11-9 0-16,9-7 0 16,11-15-1-16,7-12 1 15,9-13-1-15,9-11 1 16,0-9-1-16,2-9 0 15,2-7 0-15,-2-5 1 16,-3 2-1-16,-5 1 0 16,-5 9 0-16,-8 7 1 15,-8 8-1-15,-6 24 0 16,0 0 0-16,-14 14 0 15,4 10 0-15,0 6 0 16,7 1 0-16,3-1 0 16,9-6-1-16,10-10 2 0,7-12-1 15,11-12 1-15,4-11 0 16,4-4 0-16,-1-8 0 15,0-2 1-15,-1-1-2 16,-3 1 0-16,-8 8 0 16,-8 6 0-16,-7 15 0 15,-6 10 0-15,-9 16 0 16,-6 11 0-16,-8 16 0 15,-4 3 0-15,2 10-2 16,-1-1-5-16,12 6-8 16,-7-20-8-16,29 4-6 15,-12-23-4-15,28 1-3 16,-3-21-4-16,19-2 0 15</inkml:trace>
  <inkml:trace contextRef="#ctx0" brushRef="#br2" timeOffset="49791.2936">7870 7007 49 0,'8'-14'31'15,"9"6"2"-15,7 2 0 16,-5-6-23-16,19 10-1 15,-4-10 2-15,14 12-2 16,-1-6-2-16,14 8-1 16,15-4-2-16,9 4 0 15,15-3-1-15,8 2-1 16,9-1-1-16,9 0 1 15,7-2 0-15,1-4-1 16,-5 1 0-16,-4-2 1 16,-5-1-1-16,-7 0 0 15,-9-1 0-15,-12 1-1 16,-18 2 0-16,-11 1 1 15,-20-1 0-15,-16 1 0 0,-27 5-1 16,0 0 1-16,-30-14 0 16,-15 8 0-16,-13-3 0 15,-10-1-1-15,-11-3 1 16,-7-1-1-16,-1-2 2 15,4-1-1-15,7 2 0 16,9-3-1-16,14 3 1 16,18 3 0-16,22 0-1 15,26 1 0-15,23 1 1 16,23 4-1-16,20-1 0 15,13 3 0-15,13 3 1 16,10 7-1-16,-3 3 1 16,-6 6 0-16,-16 5-1 15,-15 3 1-15,-18 6 0 0,-20 2-1 16,-28 3 1-16,-25 4 0 15,-27 4-1-15,-24-1 0 16,-19 5 0-16,-12 2 0 16,-6-4 0-16,-1-3-1 15,15-5-1-15,14-10-2 16,26-1-5-16,13-23-14 15,37-2-6-15,18-5-7 16,30-7-4-16,8-13-1 16,28-1 2-16</inkml:trace>
  <inkml:trace contextRef="#ctx0" brushRef="#br2" timeOffset="50609.2936">11142 6497 99 0,'-17'-21'38'15,"7"10"0"-15,-5 2-2 16,3 14-33-16,-1 12-1 0,4 13 1 15,-7 15 0-15,-1 13 1 16,-10 16-2-16,-2 15 2 16,-8 6-1-16,1 9-1 15,-4-8 0-15,9-7-1 16,2-13-1-16,9-14 0 15,12-22 1-15,13-20-2 16,12-26 2-16,12-23 1 16,10-18 0-16,5-19 0 15,2-13-1-15,3-17 1 16,-3-11-1-16,3-5-1 15,-3-5 0-15,-7 4-1 16,-1 12 2-16,-4 9-3 16,-5 16 2-16,-2 17-1 0,-1 22 1 15,-1 22 1-15,-5 25-1 16,2 21 0-16,-3 22 1 15,-2 18 1-15,-3 18-2 16,-1 14 3-16,-5 14-3 16,-2 4 0-16,-4 3 0 15,-1-5 0-15,4-9 0 16,-1-12-4-16,4-14 0 15,-1-22-3-15,8-16-4 16,-11-29-12-16,21-5-5 16,-22-29-3-16,11 0-2 15,-22-20-5-15,2-6 3 16,-17-12 1-16,-7-3 35 15,-6 8 15-15,-26-12 9 0,13 21 4 16,-20-8 5-16,20 23 5 16,-7-4 1-16,21 18-1 15,7 2-30-15,28 10-3 16,18-14-3-16,27-1-1 15,27-5-3-15,13-8-2 16,22-5-1-16,3-11-4 16,14 10-7-16,-10-20-13 15,7 16-5-15,-23-12-7 16,-10 5 1-16,-18-2 0 15</inkml:trace>
  <inkml:trace contextRef="#ctx0" brushRef="#br2" timeOffset="50804.2936">12256 6340 113 0,'-25'31'40'0,"-8"8"1"15,8 18 1-15,0 1-39 16,-1 12 2-16,3 5-2 16,2 9 1-16,3 1-2 15,4-1 0-15,4-3-4 16,4-5-5-16,10 0-7 15,-4-24-13-15,27 3-6 16,-11-25-10-16,20-7 1 16,1-23-2-16</inkml:trace>
  <inkml:trace contextRef="#ctx0" brushRef="#br2" timeOffset="51443.2936">12839 6161 98 0,'31'-11'37'16,"16"0"0"-16,5-9-1 15,6 3-34-15,1 2 0 16,-2 6-1-16,-11 5 1 15,-11 7-1-15,-18 5 0 16,-14 9 1-16,-14 5-1 16,-12 6 1-16,-15 4-1 15,-5 5 2-15,-7 0-1 16,6-3 0-16,3-2 0 15,14-3-1-15,15-6 0 16,18-8 1-16,21-5-2 16,20-8 0-16,15-4 1 0,5 0-1 15,6-3 0-15,-5 3 0 16,-9 2 1-16,-11 7 0 15,-18 7 0-15,-20 8 0 16,-20 5 0-16,-16 7 1 16,-14 1 0-16,-7 3 0 15,-2 1-1-15,-2-6 1 16,7-3-3-16,4-6 0 15,19-8-4-15,10-16-9 16,28 8-12-16,-4-24-7 16,29 1-7-16,-3-16-3 15,17 0 2-15</inkml:trace>
  <inkml:trace contextRef="#ctx0" brushRef="#br2" timeOffset="51705.2936">13945 6153 112 0,'-11'5'41'0,"-10"-3"1"16,5 17-2-16,-9 1-36 15,0 11-1-15,-3 9-1 16,0 10 0-16,-5 6-2 15,2 5 3-15,1 1-4 16,4-1 1-16,5-2-4 16,3-12 0-16,15 6-15 15,-9-32-8-15,21 7-9 16,-9-28-4-16,20 4-1 0,-11-19 2 15</inkml:trace>
  <inkml:trace contextRef="#ctx0" brushRef="#br2" timeOffset="51908.2936">13552 6455 123 0,'0'0'43'16,"0"0"-1"-16,21-2-1 16,18-3-37-16,12 0-2 15,10-3-2-15,10-2 0 16,7 0 0-16,1-3-2 15,0 6-3-15,-13-6-7 16,6 17-13-16,-30-14-8 16,5 14-6-16,-22-6-3 0,-2 4-1 15</inkml:trace>
  <inkml:trace contextRef="#ctx0" brushRef="#br3" timeOffset="57304.2936">968 8988 60 0,'2'-18'34'0,"-2"18"-1"15,-4-11-4-15,4 11-20 16,0 0 0-16,-13 24-2 15,3-4-2-15,0 10-1 16,-7 12-2-16,1 12 0 16,-4 12-1-16,-2 8 1 15,-1 6-1-15,2 0 0 16,-1-4 0-16,6-5 0 15,3-14 0-15,4-12 0 16,5-18 0-16,4-16 1 16,8-23-1-16,4-22 1 15,3-21-1-15,4-14 0 16,0-17 0-16,2-10 0 0,-1-7-1 15,-4-3 1-15,-1 10-2 16,-6 11 1-16,-2 16 0 16,-3 14 0-16,-1 15-2 15,-3 17 2-15,0 23 0 16,10 9 0-16,0 23 1 15,7 16-1-15,8 13 1 16,1 13-1-16,9 12 1 16,6 5 0-16,4-1 0 15,0-7-1-15,2-10 1 16,2-11 0-16,-4-17 1 15,-1-18-1-15,-2-24 0 16,-5-19 1-16,-2-23-1 16,-2-14 0-16,-6-14-1 0,-4-12 1 15,-8-4 0-15,-4-4-2 16,-9 5 0-16,-7 6-1 15,-4 14-1-15,-6 7-1 16,2 21-6-16,-9-4-17 16,15 26-12-16,7 12 2 15,0 0-1-15,0 0 2 16</inkml:trace>
  <inkml:trace contextRef="#ctx0" brushRef="#br3" timeOffset="58009.2936">2132 9098 87 0,'-8'12'36'0,"-15"-13"1"16,1 9 0-16,-14-6-29 15,3 11-1-15,-10 2-2 16,6 14-1-16,-5 7-1 15,12 9 0-15,2 4 0 16,12 3-2-16,10-1 1 16,13-1-2-16,13-11 1 15,7-7 0-15,12-17-1 16,-1-8 0-16,5-18 0 15,0-10 0-15,-2-11 0 16,-4-13-1-16,-8-3 1 16,-6-4-1-16,-6-4 1 0,-5 1-1 15,-9 6 0 1,-7 7 1-16,-5 9 0 0,-4 8 0 15,-2 10 1-15,1 6-1 16,0 7 1-16,14 2-1 16,-15 10 1-16,15-10-1 15,17 16 0-15,2-10 1 16,9-1-1-16,8 0 1 15,2-1-1-15,4 3 1 16,-2 1 0-16,-1 5-1 16,-9 6 1-16,-4 9 0 15,-9 6-1-15,-8 10 1 16,-9 2-1-16,-5 3 1 15,-5-3 0-15,-4-3-1 16,4-6 0-16,1-12 1 16,6-12-1-16,3-13 0 15,22-20 0-15,2-10 1 0,6-11-1 16,6-4 1-16,-1-4-1 15,2 0 1-15,-3 5 0 16,-8 9 0-16,-4 9-1 16,-8 13 1-16,-14 13 0 15,11 15-1-15,-15 13 0 16,-2 5-1-16,2 9-1 15,-2 1 0-15,8 3-3 16,3-5 0-16,13 0-5 16,1-26-10-16,25 8-15 15,0-21-6-15,20-2 2 16,4-15-2-16</inkml:trace>
  <inkml:trace contextRef="#ctx0" brushRef="#br3" timeOffset="58873.2936">3865 9146 81 0,'0'0'36'0,"0"-20"0"16,0 20 0-16,-12 5-32 0,7 10-1 16,-4 8 0-16,-1 12 0 15,-1 5-1-15,-1 8 1 16,-1 2-1-16,2 0 0 15,0-6 0-15,4-6 0 16,3-11-1-16,5-10 1 16,-1-17-1-16,12-6 0 15,1-17 0-15,5-9-1 16,4-10 1-16,2-9-1 15,1-5 1-15,-2 0 0 16,0-1 0-16,-3 6-1 16,-3 11 0-16,-4 10 1 15,-6 8-1-15,-2 12 1 16,-5 10 0-16,0 13-1 0,-1 6 1 15,0 5 0-15,2 2 0 16,5 0 0-16,6-4 0 16,4-2 0-16,9-11-1 15,8-9 1-15,6-13 0 16,5-6 0-16,-1-7 0 15,5-4-1-15,-8-1 1 16,-4 4 0-16,-7 5-1 16,-5 7 1-16,-9 15-1 15,-8 16 0-15,-8 14 0 16,-8 16 1-16,-5 7-2 15,-3 8 1-15,2 4-2 16,-1-3 0-16,7-4-2 16,6-17-2-16,17-3-9 0,-2-33-16 15,22-2-9-15,0-20 1 16,12-6-1-16</inkml:trace>
  <inkml:trace contextRef="#ctx0" brushRef="#br3" timeOffset="59262.2936">4581 9271 100 0,'-15'40'38'16,"1"-11"0"-16,17 3-1 15,7-12-34-15,15-7 0 16,11-12-1-16,11-7 0 0,5-13 0 15,3-3-1-15,-1-7 1 16,-2-4-1-16,-9-4 0 16,-9 0-1-16,-13 1 1 15,-13 2 0-15,-13 6 0 16,-9 4 0-16,-15 7-1 15,-8 11 1-15,-7 12 0 16,-6 13-1-16,-1 12 1 16,5 13 0-16,3 5-1 15,9 8 1-15,11-1 0 16,12-4-1-16,18-10 0 15,15-9-1-15,19-14-1 16,10-17-2-16,15-10-3 16,6-25-3-16,19 5-18 15,-10-25-12-15,12 0 2 0,-12-14-3 16,3 4 3-16</inkml:trace>
  <inkml:trace contextRef="#ctx0" brushRef="#br3" timeOffset="59466.2936">5543 8562 90 0,'-17'-6'39'15,"-12"14"-2"-15,7 25 3 16,-12 13-33-16,7 18-2 16,-1 10-2-16,4 12-1 15,0 7 0-15,2 5-1 16,7-2 0-16,-1-4-4 15,13-1-2-15,-6-25-14 16,17 2-19-16,-8-26 1 0,13-8-2 16,-13-34-1-16</inkml:trace>
  <inkml:trace contextRef="#ctx0" brushRef="#br3" timeOffset="60013.2936">5210 9133 102 0,'-10'5'39'0,"-3"-2"1"15,21 12-3-15,9-2-34 16,12-3-1-16,7-3-1 16,16-4 0-16,10-1-1 15,7-5 0-15,7-2 0 16,0-1 0-16,-2-3 0 0,-5 3 0 15,-11-2 0-15,-11 1 0 16,-12 1 0-16,-11 0 1 16,-12 2-1-16,-12 4 0 15,-18-3 1-15,-4 7-1 16,-11 6 1-16,-4 7 1 15,-10 9-1-15,1 6 1 16,-4 7 0-16,7 6 0 16,5 0-1-16,8 3 1 15,14-7-1-15,13 1 0 16,14-14-1-16,14-6 1 15,12-14-2-15,13-10 1 16,4-13 0-16,1-7-1 0,-2-10 1 16,-4-8 0-1,-7-4-1-15,-9-4 1 0,-9 6 0 16,-13 0 0-16,-5 5 1 15,-7 10-1-15,-6 6 0 16,-4 9 0-16,-4 16 0 16,-1 13 0-16,-1 12-1 15,3 9 0-15,2 8-1 16,6 1-1-16,8 3-3 15,6-11-2-15,21 3-12 16,-7-34-14-16,23-2-6 16,1-25 0-16,14-13 1 15</inkml:trace>
  <inkml:trace contextRef="#ctx0" brushRef="#br3" timeOffset="60217.2936">6505 8597 92 0,'-16'0'38'0,"-1"30"2"15,-15 18-3-15,2 24-31 16,-8 14-1-16,1 13-2 16,1 7 0-16,6-1-4 15,10-2-1-15,6-19-10 16,27-2-24-16,-1-27-2 15,16-13-1-15,4-28-2 16</inkml:trace>
  <inkml:trace contextRef="#ctx0" brushRef="#br3" timeOffset="60561.2936">6751 9021 97 0,'-22'27'40'0,"-15"-4"1"16,8 8-2-16,-5-5-35 15,9 2 0-15,5-3-2 16,12-2 0-16,7-5 0 16,10-7-1-16,11-4 0 15,5 1-1-15,7-3 0 16,1-3 0-16,2 2 1 15,-4-1-1-15,-5 5 0 16,-6 5 1-16,-8 4-1 0,-8 9 1 16,-13 2-1-16,-2 6 1 15,-10 0-1-15,-6 3-1 16,2 1-3-16,-4-13-8 15,15 7-18-15,-6-23-9 16,20-9-1-16,-11-7-2 16,19-11 1-16</inkml:trace>
  <inkml:trace contextRef="#ctx0" brushRef="#br3" timeOffset="61261.2936">7973 9061 77 0,'-41'5'38'16,"-13"0"-1"-16,1 17 2 15,-13-2-30-15,7 21-2 16,-3-1-1-16,10 10-2 16,6-4-2-16,12-1 1 15,13-5-2-15,13-8 0 16,15-12 0-16,13-11-1 15,15-16 0-15,7-7 0 16,8-10 0-16,5-7 0 0,-3-3 0 16,-1-5 0-16,-8 3 0 15,-6-1 1-15,-13 6-1 16,-10 5 0-16,-11 9 0 15,-3 17 0-15,-17-4 0 16,0 19 1-16,-5 14-1 16,-3 8 0-16,4 8 0 15,4 1 0-15,10 4-1 16,7-9 0-16,20-10-3 15,8-17-3-15,27-4-18 16,-1-28-14-16,16-1 1 16,-6-21-1-16,10 2 1 15</inkml:trace>
  <inkml:trace contextRef="#ctx0" brushRef="#br3" timeOffset="61592.2936">8300 9185 100 0,'-26'33'37'15,"-5"-3"2"-15,9 12-2 16,-5-4-33-16,10 2-2 15,5-2 0-15,5-3-1 16,5-6 0-16,3-6 0 16,6-9-1-16,6-9 1 15,1-8-1-15,4-12 0 16,2-9 0-16,1-11-1 15,-1-6 1-15,-3-6 0 16,-4 0 0-16,-5 0 0 0,-4 3 1 16,-4 7-1-16,-3 9 0 15,-2 8 0-15,2 8 0 16,3 12 0-16,0 0-1 15,13 7 0-15,6 5-2 16,9-8-3-16,15 12-10 16,-3-16-22-16,17 6 1 15,-3-13-1-15,10 4-1 16</inkml:trace>
  <inkml:trace contextRef="#ctx0" brushRef="#br3" timeOffset="61963.2936">8768 9194 92 0,'-17'24'37'0,"13"5"0"16,5-12 1-16,15-3-33 15,6-6-3-15,9-4 1 16,7-11-2-16,1-6 0 15,0-3 0-15,2-8 0 16,-8-5 0-16,-5-1 0 16,-9-1 0-16,-10-3-1 15,-12 4 1-15,-9 3 0 16,-10 4 0-16,-9 8 1 15,-8 10 0-15,-3 13 0 16,-4 11 0-16,2 14 0 16,5 6-1-16,9 11 1 15,8-1-2-15,9 2 0 0,18-7-2 16,13-7 1-16,17-8-4 15,11-21-9-15,33 4-18 16,-4-21-9-16,20-1 1 16,-1-18-1-16</inkml:trace>
  <inkml:trace contextRef="#ctx0" brushRef="#br3" timeOffset="62330.2936">10016 8795 65 0,'19'-21'36'0,"3"10"-1"16,-9-4 2-16,1 10-28 15,-14 5-1-15,0 0-2 16,0 13 0-16,-7 16-2 15,-11 8 0-15,-1 12-2 16,-6 9 1-16,-3 10-2 16,2 5 0-16,1 0-1 15,6 1-3-15,1-13-1 16,21 3-18-16,-6-24-15 15,16-8 0-15,0-19-2 0,8-10 2 16</inkml:trace>
  <inkml:trace contextRef="#ctx0" brushRef="#br3" timeOffset="62515.2936">9830 9110 105 0,'-15'2'39'0,"1"-5"0"15,14 3-1-15,28 4-35 16,2-8-3-16,16-8-1 15,7-7-3-15,17 6-9 16,-4-18-23-16,13 3-3 0,-9-12 0 16,1 4-1-16</inkml:trace>
  <inkml:trace contextRef="#ctx0" brushRef="#br3" timeOffset="62884.2936">10517 8584 93 0,'-27'36'39'16,"-10"8"2"-16,8 14-2 15,-7 2-33-15,3 10-2 16,0 1 1-16,5 6-1 16,1 1 0-16,3 0-2 15,5-9 0-15,6-5-1 16,8-11-1-16,5-11 1 15,10-15-1-15,5-17-1 0,7-17 1 16,3-12-1-16,4-14 1 16,2-5-1-16,0-4 1 15,-2-3 0-15,-3 3 0 16,-6 9 0-16,-4 7 0 15,-5 14 0-15,-11 12 0 16,8 11-1-16,-8 12 0 16,-2 7 0-16,4 7-2 15,0 1-1-15,7 4-2 16,0-17-7-16,20 11-13 15,-5-25-13-15,15-3 0 16,0-17-1-16,7-7 2 16</inkml:trace>
  <inkml:trace contextRef="#ctx0" brushRef="#br3" timeOffset="63244.2936">10833 9129 94 0,'-8'18'38'0,"10"7"1"16,-1-10-1-16,19 2-33 15,-1-9-2-15,6-4 0 16,8-6-1-16,5-8 0 16,2-9 0-16,1-4-1 15,-4-5 0-15,-3-4 0 16,-9 1-1-16,-9 0 1 15,-12 3-1-15,-11 6 1 16,-13 8 0-16,-8 12 0 0,-8 8 0 16,-5 14 0-16,-4 10 1 15,1 11-1-15,3 5 0 16,10 5 1-16,9-3-2 15,12-2 0-15,19-7-2 16,11-11-1-16,24-4-3 16,5-22-10-16,32 11-14 15,-3-20-11-15,19 5 1 16,-3-14-2-16,12 4 2 15</inkml:trace>
  <inkml:trace contextRef="#ctx0" brushRef="#br3" timeOffset="64108.2936">12275 8981 83 0,'-24'9'38'0,"-13"-2"0"15,1 11 0-15,-14 1-32 16,5 14 0-16,-6 3-1 15,6 12-1-15,4 3-1 16,12 3 1-16,12-1-3 16,12-3 1-16,17-7-2 15,12-11 1-15,16-12-1 16,9-16-1-16,12-17 0 15,1-11 0-15,1-13-1 16,-6-9 1-16,-5-5 0 16,-12-5 0-16,-10 1 0 15,-12-1 0-15,-12 8 1 16,-9 5 0-16,-8 9 1 15,-4 6-1-15,0 11 1 0,-4 6 0 16,5 8-1-16,14 3 1 16,-9 11 0-16,18 1-1 15,8-1 1-15,11 0-1 16,7-3 1-16,8 0 0 15,0-2 0-15,1-2 0 16,-4 0 0-16,-3 1 0 16,-10 5 0-16,-11 4 1 15,-9 4-1-15,-8 5-1 16,-9 7 1-16,-8 5 0 15,-4 5-1-15,-1 0 0 16,0 0 0-16,2-6 0 16,5-6 0-16,7-5 0 15,9-23 0-15,0 0 0 0,30-17 1 16,-5-9-1-16,8-6 0 15,0-7 0-15,4 0 1 16,-6-2-1-16,-2 9 0 16,-4 5 1-16,-8 12-1 15,-5 10 1-15,-12 5-1 16,1 23 1-16,-8 4-1 15,-3 9-1-15,0 4 0 16,3 2-1-16,4 4-2 16,5-11-3-16,19 3-11 15,-4-28-6-15,27 6-9 16,-2-22-7-16,15-3-1 15,-5-18 1-15</inkml:trace>
  <inkml:trace contextRef="#ctx0" brushRef="#br3" timeOffset="64467.2936">13137 9163 109 0,'-16'26'39'0,"11"8"1"15,3-20-9-15,14 3-28 16,6-12 0-16,17-8-1 15,8-9-1-15,9-8 0 16,3-9 0-16,5-4 0 16,-5-4 0-16,-4-1-1 15,-9 1 1-15,-12 1-1 0,-13 5 1 16,-12 7 0-16,-15 9-1 15,-12 8 1-15,-11 12 0 16,-6 12-1-16,-9 14 1 16,1 9-1-16,4 5 0 15,7 7 1-15,9 0-2 16,15-5 0-16,16-5-3 15,11-20-3-15,33 0-12 16,-3-29-8-16,28-4-14 16,1-16 1-16,19-4-1 15,-6-14 2-15</inkml:trace>
  <inkml:trace contextRef="#ctx0" brushRef="#br3" timeOffset="64762.2936">14122 8903 107 0,'-38'6'40'0,"1"14"1"16,-11-3-1-16,1 6-37 15,7 1 0-15,9 3-1 16,10-4-1-16,14-2 0 16,13-3-1-16,12-5 0 15,11-4 0-15,5 0 1 16,5-2-1-16,-3-1 0 15,-3 0 0-15,-9 2 0 16,-9 1 1-16,-11 6-1 16,-10 5 0-16,-9 4 0 15,-10 4 0-15,-4-1-2 16,-2 4-1-16,-2-9-7 15,13 12-12-15,-11-25-10 0,21 2-9 16,10-11-1-16,4-15 0 16</inkml:trace>
  <inkml:trace contextRef="#ctx0" brushRef="#br3" timeOffset="65242.2936">15294 8374 93 0,'8'-21'38'0,"3"8"1"16,-8 1-1-16,-3 12-35 15,0 0-2-15,9 38 1 16,-17 12 0-16,-8 22 0 0,-8 14 1 16,-5 12-2-16,-4 8 1 15,2 2-1-15,3-3 0 16,5-12-2-16,14-9-1 15,5-23-5-15,23-5-19 16,-4-26-13-16,15-8 1 16,-6-21-2-16,5-10 2 15</inkml:trace>
  <inkml:trace contextRef="#ctx0" brushRef="#br3" timeOffset="65438.2936">14988 8974 104 0,'-40'-8'40'16,"22"16"1"-16,3-4-2 15,26 3-33-15,13-3-4 0,24-7-1 16,18-6-2-16,16-10-2 16,13-6 0-16,9-11-4 15,13 2-7-15,-13-17-21 16,9 10-4-16,-23-10 1 15,-4 3-1-15</inkml:trace>
  <inkml:trace contextRef="#ctx0" brushRef="#br3" timeOffset="66181.2937">15968 8325 109 0,'-29'25'39'16,"-4"6"1"-16,5 22-3 16,-4 1-33-16,4 14-1 15,-1 7 1-15,0 8-1 0,4 3 0 16,0 1-1-16,1-1 1 15,2-6-2-15,4-8 0 16,9-12-1-16,4-12 0 16,5-12 0-16,10-15 0 15,5-15 0-15,4-13-1 16,5-12 1-16,3-7 0 15,0-4 0-15,-2-6 0 16,2 0 0-16,-5 4 0 16,-3 5 0-16,-5 11 0 15,-3 10 0-15,-11 6-1 16,13 19-1-16,-8 4 0 15,0 6-1-15,7 5-1 0,3 0-1 16,12-1-1-16,0-11-1 16,16-1-1-16,0-15 0 15,12-3-1-15,-8-16 1 16,5 2 1-16,-9-13 2 15,-4 1 2-15,-7-5 3 16,-11-2 3-16,-4 3 2 16,-12-6 2-16,-2 12 1 15,-12-5 1-15,2 10-1 16,-14 1 0-16,1 15-1 15,-10 2-2-15,-1 13 0 16,-5 5-1-16,0 12-1 16,0 2-1-16,4 8 1 15,7-1-2-15,12-1 0 0,7-5 0 16,13-7 0-16,12-6-1 15,13-13 0-15,8-10 1 16,7-9-2-16,2-9 1 16,0-5 0-16,-2-5 0 15,-4 0 0-15,-8 2 0 16,-8 0 0-16,-9 6 0 15,-7 4-1-15,-11 17 1 16,0 0 0-16,0 0 0 16,-21 22-1-16,8 3 0 15,0 6-1-15,6 4-1 16,2-4-2-16,12 2-2 15,2-21-9-15,28 5-5 16,-4-33-6-16,24 1-6 16,-1-20-6-16,10-7 2 0,1-13 1 15</inkml:trace>
  <inkml:trace contextRef="#ctx0" brushRef="#br3" timeOffset="66369.2937">17095 8629 112 0,'-37'51'40'0,"1"26"0"15,-9 3-3-15,5 10-33 16,2-2-1-16,9-2-2 16,11-7-1-16,7-17-5 15,16 1-12-15,-7-30-15 16,21-6-7-16,-6-19-1 15,11-9 0-15</inkml:trace>
  <inkml:trace contextRef="#ctx0" brushRef="#br3" timeOffset="66557.2937">16845 9014 127 0,'-17'-16'43'16,"17"16"-3"-16,0 0-1 16,0 0-36-16,23-2-2 15,9 3-2-15,14-1-1 16,12-6-3-16,20 5-3 15,7-15-15-15,27 10-14 16,-3-9-4-16,17 7 0 16,-4-7 0-16</inkml:trace>
  <inkml:trace contextRef="#ctx0" brushRef="#br3" timeOffset="67210.2937">17934 9016 85 0,'0'0'37'15,"5"-15"0"-15,-5 15 1 0,0 0-28 16,-12 21-3-16,-2 3 0 16,-4 16-2-16,-4 5-1 15,-1 8-1-15,-5 0 0 16,7 1-1-16,4-6-1 15,5-7 1-15,7-10-2 16,8-15 1-16,8-15-1 16,7-14 0-16,8-11 0 15,1-12 0-15,2-6 0 16,2-5 0-16,-2-5 1 15,-2-3-1-15,-3 8 0 16,-4 5 0-16,-5 8 0 16,-6 11 0-16,-2 9 0 15,-7 14 1-15,0 0-1 0,2 26 0 16,1-1 1-16,0 3-1 15,5-1 0-15,6 2 1 16,5-8-1-16,6-5 0 16,8-6 1-16,5-10-1 15,4-9 0-15,-1-4 1 16,3-5-1-16,-2-5 1 15,-4-2 0-15,-1-1 0 16,-8 2-1-16,-6 4 1 16,-3 5-1-16,-8 7 1 15,-12 8-2-15,4 18 0 16,-10 7 0-16,-5 10-2 15,-1 8-1-15,1 1-1 16,8 14-5-16,1-19-7 16,21 12-8-16,-9-25-11 0,25 0-2 15,2-19-1-15,14-9 2 16</inkml:trace>
  <inkml:trace contextRef="#ctx0" brushRef="#br3" timeOffset="67593.2937">18928 9049 110 0,'-28'2'39'0,"-15"4"1"16,5 19-1-16,-7 2-33 16,3 13-2-16,3 4 0 15,5 2-1-15,11 1-1 16,10-5 0-16,15-5-1 15,15-12-1-15,8-11 1 0,16-13-1 16,8-12 0-16,4-11 0 16,1-11 0-16,-3-5 0 15,-4-3 0-15,-9-4 0 16,-6 1 0-16,-11 5 0 15,-8 4 0-15,-7 9 0 16,-10 11 0-16,-6 10 0 16,-5 14 0-16,-3 11 0 15,-1 10 0-15,2 7 0 16,8 5-2-16,5-1-1 15,9 1-2-15,8-13-2 16,21 0-10-16,-5-28-6 16,26 4-11-16,-6-27-6 15,11-1 0-15,-3-17 2 0</inkml:trace>
  <inkml:trace contextRef="#ctx0" brushRef="#br3" timeOffset="67804.2937">19658 8602 98 0,'-21'33'40'0,"-13"8"3"16,2 24-3-16,-7 1-29 16,6 9-7-16,5 2 0 15,10 1-3-15,6-3-2 16,8-9-3-16,14-2-4 15,-4-23-12-15,25 3-18 16,-7-22-2-16,13-5 0 16,-4-19 0-16</inkml:trace>
  <inkml:trace contextRef="#ctx0" brushRef="#br3" timeOffset="68058.2937">19760 8965 110 0,'-34'-5'40'0,"2"21"1"16,-11-2 0-16,15 11-34 15,-7 1-3-15,9 0 0 16,6-3-1-16,13-1-1 16,12-5 1-16,14-3-3 15,10-4 0-15,7-6 0 0,7 2 0 16,3-5-2-16,4 0-2 15,-1-3-3-15,5 9-9 16,-19-15-7-16,16 17-10 16,-21-12-9-16,6 3 2 15,-12-4-1-15</inkml:trace>
  <inkml:trace contextRef="#ctx0" brushRef="#br3" timeOffset="68428.2937">20147 9135 92 0,'-8'19'40'0,"-5"-8"2"16,15 7-2-16,-2-18-17 0,19 8-20 15,2-10-1-15,14-4 0 16,5-9-1-16,5-4-1 15,0-4 0-15,-3-6 0 16,-6 2 1-16,-10-2-1 16,-12 0 0-16,-14 3 1 15,-16 10-1-15,-8 5 2 16,-13 12-1-16,-4 10 0 15,-4 11 0-15,3 8 0 16,5 5 1-16,8 6-2 16,17 1 0-16,12-4 0 15,17-5-3-15,15-13-3 16,25 3-11-16,-1-29-7 15,26 9-8-15,-4-25-10 0,10 0 0 16,-4-15-2-16,5 0 3 16</inkml:trace>
  <inkml:trace contextRef="#ctx0" brushRef="#br3" timeOffset="70433.2937">1195 10439 79 0,'0'0'36'16,"11"13"-2"-16,-20 2 1 16,5 13-30-16,-9 5-1 15,4 10 0-15,-6 3-1 16,3 5 0-16,-5-4 0 15,4-2 0-15,0-8-1 16,4-5-1-16,3-9 1 16,4-7-2-16,2-16 1 0,0 0 0 15,23-11-1-15,-4-13 1 16,4-9-1-16,5-7 1 15,2-10 1-15,2-4-1 16,-1 0 1-16,1 1-2 16,-3 7 1-16,-4 7-1 15,-5 11 0-15,-5 11 0 16,-1 13-1-16,-5 12 1 15,0 14 0-15,-4 10 0 16,-2 10 0-16,1 8-1 16,2 7 0-16,-2 2-2 15,4 4-3-15,-3-16-9 16,18 6-21-16,-10-22 0 15,16-5-2-15,-4-21 0 0</inkml:trace>
  <inkml:trace contextRef="#ctx0" brushRef="#br3" timeOffset="70816.2937">1726 10533 83 0,'-19'11'37'0,"-1"1"0"15,12 13 0-15,1 1-26 16,17 0-7-16,8-3-1 15,13-1-1-15,12-7 1 16,11-6-1-16,5-9 0 16,7-9-1-16,-4-9 0 15,0-7 0-15,-9-5 0 16,-8-2-1-16,-14-4 1 0,-9 4-1 15,-12-1-1-15,-14 5 1 16,-12 6 1-16,-8 5-1 16,-9 10 1-16,-5 9 0 15,-5 14 0-15,-1 12 0 16,-2 10 0-16,4 9 0 15,10 4 0-15,9 2-1 16,14-1 0-16,13-5-2 16,18-6-3-16,9-21-6 15,28 4-15-15,-3-22-13 16,20-1 1-16,-5-15-3 15,14-3 3-15</inkml:trace>
  <inkml:trace contextRef="#ctx0" brushRef="#br3" timeOffset="71281.2937">2625 10503 95 0,'-39'-12'38'16,"6"16"1"-16,-12-3-1 16,11 16-33-16,-11 5-1 15,3 14 1-15,5 7-2 16,9 6 0-16,9 0-1 15,8-2 0-15,15-3 0 16,12-10-1-16,12-10 0 16,13-14-1-16,8-14 0 15,4-8-1-15,4-14 0 16,-1-7 0-16,-5-5 0 15,-9-5 0-15,-6 0 1 0,-10 2-1 16,-8 4 0-16,-5 7 0 16,-9 10 1-16,-4 20-1 15,0 0 1-15,-14 36 0 16,4 11 0-16,-1 18-1 15,-1 18 0-15,0 12 0 16,-1 7 0-16,2 4-1 16,0-2 2-16,2-4-2 15,-2-10 1-15,-2-9 1 16,-4-16 0-16,-5-13 0 15,-4-17 1-15,-4-14-2 16,-3-18 0-16,-2-19-3 16,1-8-1-16,-3-27-11 0,20 5-8 15,-11-23-15-15,19-4 0 16,0-8 0-16,12 1 1 15</inkml:trace>
  <inkml:trace contextRef="#ctx0" brushRef="#br3" timeOffset="71932.2937">3702 10640 69 0,'-2'-18'36'0,"-5"7"0"16,-10-5 1-16,0 13-28 16,-14-5-1-16,4 16-1 15,-15 2-1-15,3 13-1 16,-8 7 0-16,3 8 0 0,-2 5-1 15,9 2-1-15,4-1 0 16,10-2-1-16,11-6-1 16,13-6 1-16,15-14-2 15,12-10 1-15,14-12-1 16,8-12 1-16,5-13-1 15,2-6 0-15,0-8 1 16,-4-5-1-16,-7-1 0 16,-9 3 0-16,-8 3 0 15,-10 9 0-15,-9 7 0 16,-6 11 0-16,-4 18 0 15,-11-1-1-15,1 22 1 0,-4 14-1 16,1 14 0 0,2 5-1-16,2 7-2 0,4-2-1 15,19 3-11-15,-3-28-7 16,32 1-8-16,-3-30-8 15,18-12-2-15,2-26 1 16</inkml:trace>
  <inkml:trace contextRef="#ctx0" brushRef="#br3" timeOffset="72132.2937">4385 10100 106 0,'0'0'40'15,"-29"36"-1"-15,10 22-1 16,-13 12-36-16,7 15 1 0,-1 9-2 15,4 3-1-15,5-3-2 16,7-8 0-16,9-8-5 16,-1-26-13-16,21-1-18 15,-9-25-1-15,13-7-1 16,-5-23 1-16</inkml:trace>
  <inkml:trace contextRef="#ctx0" brushRef="#br3" timeOffset="72536.2937">4103 10499 109 0,'-15'4'40'0,"0"-3"1"16,20 13-1-16,-5-14-38 0,33 10 0 15,4-11-2-15,7-1-1 16,13-4-1-16,1-6-2 15,6 3 0-15,-3-7-4 16,4 15-5-16,-18-14-12 16,6 18-13-16,-17-5 0 15,-1 9 2-15,-21-5 25 16,9 8 7-16,-12-1 6 15,-11-9 7-15,8 16 15 16,-8-16 13-16,-8 13 1 16,-5-8 1-16,15 16-24 15,-16-2-5-15,6 6-3 16,-2 4-3-16,3 8 0 15,-3 0-1-15,4 1-2 0,4-4-1 16,2-3-1-16,5-8-2 16,5-10-3-16,10-1-9 15,-6-31-10-15,23 7-12 16,-14-20-3-16,10 0-1 15,-9-13 2-15</inkml:trace>
  <inkml:trace contextRef="#ctx0" brushRef="#br3" timeOffset="72867.2937">4889 10308 103 0,'5'-10'39'0,"-9"-4"3"16,4 14 0-16,6 12-37 16,2 1 0-16,-2 2-2 15,3 7 0-15,0 7-1 16,-3 4 0-16,3 10-2 0,-6 3 1 15,1 3 0-15,-4 5 0 16,1-5-1-16,1-1 1 16,-1-6-1-16,5-7 1 15,2-9-1-15,5-8 0 16,5-16 0-16,9-9 0 15,1-13 0-15,3-7 0 16,-1-10-1-16,0-8 0 16,-1-1-1-16,-7-6-3 15,0 5-2-15,-14-8-10 16,14 24-5-16,-23-14-8 15,17 29-6-15,-11-7-6 16,9 17 1-16,-1 3 2 16</inkml:trace>
  <inkml:trace contextRef="#ctx0" brushRef="#br3" timeOffset="73233.2937">5371 10622 103 0,'0'0'40'15,"-2"19"1"-15,2-19-1 16,36-12-35-16,-8 2-2 15,10 0-1-15,4-4 0 16,5-3-1-16,-1-3 0 16,2-2-1-16,-5-2 0 15,-9 0 1-15,-7 0-1 16,-12 1 0-16,-10 2 0 15,-14 4 0-15,-11 7-1 0,-15 8 1 16,-10 10 0-16,-10 9 1 16,-1 13-1-16,0 8 2 15,4 7-1-15,8 6 1 16,12-1-1-16,16-3 1 15,25-4-2-15,20-15 0 16,19-7-2-16,21-16-3 16,24-4-10-16,6-30-6 15,32 7-6-15,-10-27-9 16,20 1-6-16,-9-7-1 15,2 1 4-15</inkml:trace>
  <inkml:trace contextRef="#ctx0" brushRef="#br3" timeOffset="73604.2937">6886 10389 99 0,'2'-13'41'0,"-2"13"0"16,-5 20 0-16,1-1-31 15,-7 17-10-15,2 5 2 16,-4 9-3-16,1 4 2 15,3 2-3-15,1-8-2 16,11-1-5-16,-4-22-14 16,22-2-17-16,-2-23 0 15,14-6-1-15,0-20 2 16</inkml:trace>
  <inkml:trace contextRef="#ctx0" brushRef="#br3" timeOffset="73761.2937">6901 10157 115 0,'-23'1'40'0,"2"1"-4"16,17 15-10-16,17-1-38 16,-1-14-25-16,27 12 0 15,7-12-2-15,11 11 0 16</inkml:trace>
  <inkml:trace contextRef="#ctx0" brushRef="#br3" timeOffset="74407.2937">7390 10345 74 0,'-19'23'41'0,"-13"-5"-4"16,6 11 5-16,-7-8-20 16,8 16-15-16,-3 0-3 0,11 3 0 15,4-1-1-15,9 1-1 16,8-6 0-16,12-7-1 15,10-11-1-15,8-13 0 16,8-8-1-16,2-13-1 16,2-4 0-16,-2-13 0 15,-7 0-1-15,-9-8 1 16,-10 4-1-16,-14-1 1 16,-5 4 1-16,-10 1-2 15,-2 9 4-15,-5 3-3 16,2 8 3-16,6 6 0 15,10 9 0-15,0 0 1 16,0 0-2-16,17 16 3 0,5-8-2 16,6 3 2-16,6-4-2 15,5 1 1-15,0-2-1 16,3 0 1-16,-7 2-1 15,-2 2 0-15,-6 5 1 16,-11 7-2-16,-8 2 1 16,-9 9 0-16,-9-1-1 15,-5 6 1-15,-4-2-1 16,2 0 1-16,1-6-1 15,6-7 1-15,9-10-1 16,1-13 0-16,30-6 0 16,-1-14 1-16,8-7-1 15,4-7 0-15,3-4 0 16,-1-3 0-16,-3 4 0 0,-6 6 0 15,-5 7 0-15,-7 9 0 16,-6 11 0-16,-16 4 0 16,14 23-1-16,-15 1-1 15,2 10-1-15,-2-2-3 16,10 13-7-16,-4-21-6 15,26 17-7-15,-10-26-7 16,26 3-6-16,1-18-2 16,17-5 3-16</inkml:trace>
  <inkml:trace contextRef="#ctx0" brushRef="#br3" timeOffset="74730.2937">8756 10251 86 0,'-24'-2'42'0,"-17"4"-2"16,3 18 3-16,-10 2-24 15,10 9-15-15,2 1-2 16,17 2 0-16,11-5-2 16,19-6 0-16,17-7-1 15,12-7 1-15,9-4 0 16,3-3 0-16,-2-2 0 15,-7 2 0-15,-6 3 0 16,-14 8 1-16,-14 7 0 16,-13 7 0-16,-15 6-1 15,-7 7 1-15,-7 1 0 16,-2-1-2-16,2 1-1 15,-2-11-4-15,18 2-11 16,-6-25-6-16,31 5-12 0,-8-12-6 16,22-25-2-16,1 0 1 15</inkml:trace>
  <inkml:trace contextRef="#ctx0" brushRef="#br3" timeOffset="75996.2937">9114 10745 99 0,'-15'5'37'16,"15"-5"-2"-16,-14 8-31 15,14-8-42-15,-10 1 0 16,10-1-2-16</inkml:trace>
  <inkml:trace contextRef="#ctx0" brushRef="#br3" timeOffset="76757.2937">1029 12086 70 0,'11'20'37'15,"2"-11"-2"-15,12 4 1 16,4-11-34-16,7-1 1 15,3-8-1-15,5-4-1 16,2-8 1-16,-5-3-2 16,-5-3 2-16,-5 0-1 15,-9 2 0-15,-12 2 0 16,-14 3 1-16,-11 8 1 0,-14 4 0 15,-7 9 0 1,-11 2 0-16,-6 8 0 0,-4 6-1 16,4 5 0-16,3 6-2 15,9 4 1-15,16 4-2 16,14-1-1-16,22 1-2 15,14-11-3-15,34 6-19 16,1-22-13-16,26-1 1 16,2-16-2-16,19-1 1 15</inkml:trace>
  <inkml:trace contextRef="#ctx0" brushRef="#br3" timeOffset="77310.2937">1983 11978 73 0,'-12'-4'37'15,"-9"-6"0"-15,8 9 1 16,-12-2-32-16,2 10-1 15,-6 5-1-15,0 11-1 16,-4 8 0-16,4 6-1 16,2 2 0-16,8 2 0 15,10-6-1-15,9-1 0 16,12-13 0-16,7-11 0 15,13-14 0-15,4-9-1 16,4-13 1-16,1-7-1 0,-2-4 1 16,-4-6-1-16,-3 4 0 15,-4 2-1-15,-8 7 0 16,-5 7-1-16,-5 14 1 15,-10 9 0-15,13 33 0 16,-14 12 0-16,-4 21 0 16,-3 17 2-16,-2 13-1 15,-5 11 1-15,-4 6-1 16,-2-2 1-16,-3-8 0 15,-2-9 0-15,2-18 1 16,0-14-1-16,-1-19 0 16,5-15 0-16,0-20-1 15,2-18 0-15,6-17-1 16,4-16-1-16,3-13 0 0,5-15-2 15,5-8 0-15,0-15-5 16,17 11-10-16,-11-12-13 16,14 17-6-16,-6 2-1 15,10 20 0-15</inkml:trace>
  <inkml:trace contextRef="#ctx0" brushRef="#br3" timeOffset="80180.2937">4687 11914 78 0,'-32'-7'39'0,"8"12"-1"16,-8-2 1-16,6 9-35 15,-3 8-1-15,4 10 1 16,1 4-2-16,5 4 0 16,6-1 0-16,10 2 1 15,6-6-2-15,14-9 0 16,7-8 0-16,10-14-1 15,7-10 0-15,5-8 0 0,1-10 0 16,0-7 0-16,-5-1 0 16,-4-4 0-16,-7 1 0 15,-6 0 0-15,-9 8 0 16,-7 2-1-16,-7 10 1 15,-2 17 0-15,0 0 0 16,-15 8 0-16,6 25 0 16,0 16 0-16,-2 15 1 15,0 15-1-15,-5 12 0 16,3 7 0-16,-3 3 0 15,1-2 1-15,-4-6-1 16,-2-11 0-16,-2-12 1 16,-3-12-1-16,0-15 0 15,-7-16-1-15,4-16-1 0,-1-19-2 16,7-12-4-16,-3-25-10 15,22 5-10-15,-6-28-12 16,15-2 1-16,5-16-1 16,14 2 3-16</inkml:trace>
  <inkml:trace contextRef="#ctx0" brushRef="#br3" timeOffset="80570.2937">5136 12072 87 0,'-9'14'38'0,"8"5"1"16,1-19 1-16,-7 19-36 0,7-19-1 16,26 0-1-16,1-9 0 15,10-5-1-15,5-7 0 16,5-4-1-16,-2-4 1 15,3-2-1-15,-9 0 1 16,-6 2-1-16,-12 3 0 16,-16 2 2-16,-8 6-1 15,-14 8 1-15,-10 5-1 16,-4 9-1-16,-8 8 0 15,-4 8 1-15,1 10 0 16,3 6-3-16,7 4 3 16,10 1-2-16,8 0 0 15,13-4 1-15,16-6-3 0,10-15-2 16,24-2-3-16,-1-25-10 15,25 9-10-15,-12-22-10 16,15 1-3-16,-13-13 3 16,3 6 1-16</inkml:trace>
  <inkml:trace contextRef="#ctx0" brushRef="#br3" timeOffset="80886.2937">5810 11918 88 0,'0'0'38'16,"-16"7"0"-16,4 11 0 16,-6 3-33-16,3 8-1 15,-4 1-1-15,5 7-1 16,1-4 1-16,4 0-2 15,6-5 1-15,4-6-1 16,5-10 1-16,8-14-1 0,4-11 0 16,7-12 0-16,2-8 0 15,4-7 0-15,3-9-1 16,6-3 3-16,0-2-3 15,-3 6 1-15,-1 7-1 16,-5 8 2-16,-2 13-2 16,-7 14 2-16,-6 18-1 15,-8 11-3-15,-8 15 1 16,-5 6-2-16,3 10-3 15,-8-9-10-15,16 16-6 16,-12-26-8-16,25 7-8 16,-6-18-4-16,19-6 1 15</inkml:trace>
  <inkml:trace contextRef="#ctx0" brushRef="#br3" timeOffset="81577.2937">7481 11791 74 0,'-11'-10'40'0,"-10"-5"-1"16,-1 12 0-16,-11-7-32 15,2 10 1-15,-7 2-3 16,1 12-2-16,-1 4 1 15,1 8-3-15,3 5 1 0,7 4-2 16,7 1 2-16,6 0-3 16,12-3 2-16,10-7-2 15,9-10 2-15,11-5-1 16,9-13 0-16,5-8 0 15,2-10 0-15,3-6 0 16,-1-8 0-16,-6-1 2 16,-2-3-2-16,-10 4 2 15,-6 4-1-15,-6 6 1 16,-8 9-1-16,-8 15 1 15,0 0-2-15,-9 27-1 16,-1 6 0-16,-1 9-1 16,2 7 1-16,6 1-2 15,6 0 0-15,11-10-4 0,21-7-3 16,3-32-11-16,29-1-6 15,-6-31-11-15,19-13-4 16,0-15 3-16,5-6 2 16</inkml:trace>
  <inkml:trace contextRef="#ctx0" brushRef="#br3" timeOffset="81764.2937">8122 11257 95 0,'-25'43'41'0,"-9"10"0"16,5 18-1-16,-9 4-38 15,12 6 2-15,2-3-4 16,9-3-2-16,8-2-3 16,3-20-8-16,19 5-16 0,-11-28-12 15,16-3 0-15,-8-23-2 16</inkml:trace>
  <inkml:trace contextRef="#ctx0" brushRef="#br3" timeOffset="82755.2937">7842 11707 98 0,'0'0'39'0,"0"0"3"16,13 8-2-16,7-5-37 15,21-6-1-15,13-1 0 16,9 0-1-16,7-2 0 15,2-1 0-15,-1-1-1 0,-1 0 1 16,-9 2-1-16,-11 3 0 16,-12 0 0-16,-9 3 1 15,-13 2-1-15,-16-2 0 16,-9 10 1-16,-14 3-1 15,-5 4 2-15,-8 7-2 16,-3 6-1-16,-2 2 1 16,4 6-1-16,8 1 1 15,9-1-1-15,8-4 1 16,14-8-2-16,16-9 3 15,11-13-1-15,13-8 1 16,6-11-2-16,4-9 1 16,1-8 2-16,-3-6-2 15,-7 0 1-15,-7-2-1 0,-15 3 0 16,-10 4 0-16,-13 6 1 15,-7 8-1-15,-9 5-2 16,-2 7 2-16,-4 7 0 16,6 6-1-16,4 0 1 15,8 6-1-15,6-12 1 16,19 16-1-16,5-10 0 15,6-4 0-15,8-2 1 16,6-2 0-16,-3-2 0 16,-2 2 0-16,-4 1 1 15,-7 1-1-15,-7 2 3 16,-6 4-2-16,-15-6 1 15,4 21-1-15,-11-3 1 16,-5 3-1-16,-2 3-2 16,-6 3 1-16,5 0-2 0,-3-2 2 15,7-1-2-15,2-5 2 16,8-7-2-16,1-12 2 15,15-2 0-15,4-14 0 16,3-6 3-16,5-6-3 16,0-3 1-16,2-4 0 15,-1 1 0-15,-5 0-1 16,-5 8 1-16,-5 6-1 15,-3 4-1-15,-10 16 1 16,0 0 0-16,0 0 1 16,3 18 1-16,-4 0-2 15,2 5 1-15,3-5-1 0,6 3 2 16,6-7-2-1,7-7 2-15,6-6-1 0,8-7-1 16,1-4 1-16,2-9-2 16,0 1 1-16,-4-3-1 15,-2 1 2-15,-7 2-3 16,-3 4 3-16,-10 7-3 15,-14 7 2-15,10 5 1 16,-11 9-1-16,-8 9 1 16,3 6-2-16,-5 2-2 15,3 4-1-15,2-3-3 16,11 6-4-16,-6-22-10 15,25 10 0-15,-10-27-7 16,28 7 0-16,-11-22-6 16,17-1-5-16,-1-9 3 0</inkml:trace>
  <inkml:trace contextRef="#ctx0" brushRef="#br3" timeOffset="83056.2937">9888 11537 94 0,'0'0'40'0,"-21"-7"1"15,-7 25 0-15,-11 0-37 16,-2 9 0-16,3 0-1 15,3 4 0-15,7-2-1 16,15-3 1-16,16-11-2 16,16-6-1-16,11-7 0 15,14-5 1-15,3-4-1 16,3 0-2-16,-1-4 2 15,-8 6-1-15,-8 4 1 0,-13 6 3 16,-16 7-2-16,-11 7 1 16,-15 6-2-16,-3 2-2 15,-5 4-1-15,-5-5-5 16,9 11-8-16,-12-20-9 15,28 10-4-15,-16-25-9 16,26-2-4-16,0 0 1 16</inkml:trace>
  <inkml:trace contextRef="#ctx0" brushRef="#br3" timeOffset="83966.2937">10766 11541 72 0,'-7'22'39'16,"-7"-2"-3"-16,4 12 4 16,-8-5-34-16,7 8 0 15,-6-3-1-15,8 0-2 0,-2-3 1 16,5-6-3-16,0-4 2 15,6-8-4-15,0-11 2 16,13-4 0-16,-1-10-1 16,4-4 1-16,1-3-1 15,-1-5 1-15,3-3-2 16,-3 1 2-16,-3 2-1 15,-3 3-2-15,-2 4 2 16,1 1 1-16,-4 7-1 16,-5 11 1-16,12-7-1 15,-12 7 1-15,17 18 1 16,-7 2 0-16,3 1 0 15,1 2 1-15,0 3-2 16,1 3 2-16,2-8-2 16,4-1 1-16,2-9-1 0,8-10 0 15,1-9 0-15,7-9-2 16,4-10 1-16,4-4-1 15,0-6 1-15,-4 0-1 16,-4 4 1-16,-6 6-1 16,-8 5 1-16,-7 11 0 15,-18 11 0-15,0 0 0 16,0 29 0-16,-11-3 2 15,-2 5-3-15,0 4 0 16,7 3-2-16,1-2-4 16,17 4-6-16,-3-22-8 15,27 12-4-15,-11-26-7 16,25 5-7-16,-7-15-3 15,13-4 4-15</inkml:trace>
  <inkml:trace contextRef="#ctx0" brushRef="#br3" timeOffset="84349.2937">11832 11572 75 0,'-15'-19'40'15,"-2"14"0"-15,-14-1 0 16,1 15-22-16,-11 6-13 16,1 10 1-16,-6 7-2 15,6 6 0-15,2 2-1 16,10-1-2-16,12-3 1 15,10-5-1-15,15-7 0 16,13-10-3-16,11-13 3 16,12-9-1-16,8-9-1 15,1-8 2-15,0-5-1 0,-1-7 0 16,-8 0-1-16,-4-2 2 15,-11 5-2-15,-9 3-1 16,-8 8 2-16,-9 7 0 16,-4 16-1-16,-11-1 1 15,-3 16 0-15,1 9 1 16,-4 9-1-16,2 3 1 15,3 6-3-15,5-7-2 16,12 0-1-16,3-16-7 16,23 3-6-16,-8-29-8 15,32 4-4-15,-10-26-7 16,15-2-3-16,-4-13 2 15</inkml:trace>
  <inkml:trace contextRef="#ctx0" brushRef="#br3" timeOffset="84559.2937">12469 11120 88 0,'0'0'40'0,"-14"7"0"16,5 22 1-16,-11 10-30 16,3 10-8-16,0 8 0 15,3 9-1-15,1 3-2 16,0 1 1-16,5 2-3 15,2-11-4-15,9 4-10 16,-7-26-9-16,18 3-11 16,-11-19-4-16,14-5-2 15,1-21 1-15</inkml:trace>
  <inkml:trace contextRef="#ctx0" brushRef="#br3" timeOffset="84852.2937">12557 11489 94 0,'-29'26'41'16,"-11"-5"1"-16,9 9-1 16,2-8-37-16,4 0 0 15,6-6-1-15,10 0-1 16,9-16 1-16,14 12-2 15,9-11 0-15,6-2 0 16,5 0-1-16,4-1 0 16,1 2 0-16,1 2-1 0,-3 3-2 15,-8 1 0-15,-2 8-3 16,-9-9-10-16,10 18-6 15,-28-23-9-15,27 13-8 16,-16-10-1-16,5 0 1 16</inkml:trace>
  <inkml:trace contextRef="#ctx0" brushRef="#br3" timeOffset="85220.2937">12917 11574 91 0,'-27'7'40'16,"22"5"2"-16,5-12-2 15,-4 23-34-15,16-15-2 0,11 1-1 16,8-6 0-16,10 0-1 16,7-7-1-16,6-3 0 15,0-8 0-15,-1-2-1 16,-4-6 0-16,-10-1 0 15,-6-4-1-15,-15 2 1 16,-12 1 0-16,-15 6 0 16,-12 8 0-16,-15 13 0 15,-9 8 0-15,-7 13 0 16,-5 10 1-16,4 9 1 15,5 3-1-15,15 4 1 16,15-1-2-16,16-10-1 16,22-5-2-16,18-19-5 15,28 1-8-15,0-26-10 16,34 6-4-16,-8-25-11 0,23 0-2 15,-1-9 1-15</inkml:trace>
  <inkml:trace contextRef="#ctx0" brushRef="#br3" timeOffset="86099.2937">15161 11400 85 0,'-29'8'37'15,"-9"2"0"-15,-3 14 1 0,-7 0-35 16,0 10 0-16,-1 3-1 16,4 4 1-16,6 1-1 15,5-4-1-15,10 0-3 16,7-11-1-16,18 3-13 15,-1-30-16-15,0 0-5 16,17-8-4-16,9-9 4 16</inkml:trace>
  <inkml:trace contextRef="#ctx0" brushRef="#br3" timeOffset="86474.2937">14911 11454 77 0,'0'0'40'0,"-7"-14"-2"16,7 28 2-16,-6 2-26 15,12 14-9-15,5 0-3 16,10 3 0-16,12-2-3 0,7-7 0 15,17-7-2-15,1-9 0 16,11-4-2-16,-3-12-1 16,6 0-1-16,-10-15-3 15,-1 3 1-15,-18-10-1 16,-4 5 2-16,-13-7 4 15,-10 5 3-15,-9 3 3 16,-9-1 4-16,2 25 2 16,-26-13 3-16,13 25 0 15,-14 3 0-15,8 18-2 16,-5 2-4-16,3 10 1 15,-1 1-2-15,7 0-1 16,4-2-2-16,9-7 0 16,7-10-3-16,7-15-1 0,9-4-9 15,-2-26-10-15,21 3-6 16,-14-20-11-16,11-1-1 15,-14-16 0-15,5 3 3 16</inkml:trace>
  <inkml:trace contextRef="#ctx0" brushRef="#br3" timeOffset="86579.2937">15591 11245 85 0,'-14'-29'37'0,"-1"1"-1"15,8 16-2-15,7 12-42 16,0 0-18-16,35 16-10 16,-7-1-1-16,20 13-2 15</inkml:trace>
  <inkml:trace contextRef="#ctx0" brushRef="#br3" timeOffset="86992.2937">16172 11463 80 0,'-37'-24'40'0,"9"17"-1"15,-18-5 1-15,7 13-31 16,-14 2-4-16,5 17 1 16,-4 5-2-16,7 10 0 15,4 6-1-15,13 2 2 16,12 0-3-16,18-8 1 15,17-8-2-15,18-11-1 16,15-17 1-16,9-12-1 16,10-17 0-16,1-9-2 15,1-13 2-15,-5-8-2 16,-8-6 2-16,-7-4-1 0,-9 2 1 15,-11 1 0-15,-5 10 0 16,-12 9-1-16,-8 15 1 16,-9 17 0-16,-12 19-1 15,-9 24 1-15,-8 20 0 16,-4 16-1-16,0 15-1 15,1 2-2-15,13 8-5 16,1-17-5-16,31 11-7 16,-5-32-6-16,36 5-7 15,-4-26-7-15,16-13 1 16,-4-13 2-16</inkml:trace>
  <inkml:trace contextRef="#ctx0" brushRef="#br3" timeOffset="87346.2937">16605 11598 93 0,'-16'20'40'0,"12"8"3"16,0-9-3-16,27 0-34 16,2-3-2-16,12-5 0 15,7-7-1-15,11-9-2 16,0-7 0-16,3-7-1 15,-7-6 0-15,-6-5-1 16,-12-6 1-16,-9-2-2 16,-12 0 2-16,-15 2 0 15,-11 7 0-15,-13 11 0 16,-12 10 1-16,-9 15-1 0,-4 13 1 15,-4 16 0-15,0 8 0 16,12 7 2-16,11 1-3 16,18-2 1-16,21-5-3 15,16-9-3-15,28-5-6 16,7-25-9-16,40 9-4 15,-5-25-11-15,26 0-5 16,1-10-4-16,8 0 4 16</inkml:trace>
  <inkml:trace contextRef="#ctx0" brushRef="#br3" timeOffset="87676.2937">17888 11428 92 0,'15'-1'40'16,"-15"1"1"-16,4 28-1 16,-19-2-35-16,-4 13-3 15,-3 6 0-15,-4 6 0 16,2-1-2-16,2-2-3 15,7-5 0-15,4-15-11 0,25 2-10 16,-14-30-16-16,39 12 1 16,-2-27-3-16,14-6 3 15</inkml:trace>
  <inkml:trace contextRef="#ctx0" brushRef="#br3" timeOffset="87827.2937">18048 11258 96 0,'-29'-8'37'0,"1"3"0"15,12 11-6-15,9 12-41 16,7-18-21-16,23 28-7 16,8-10 1-16,13 9-1 15</inkml:trace>
  <inkml:trace contextRef="#ctx0" brushRef="#br3" timeOffset="88466.2937">18425 11519 81 0,'0'0'39'15,"-23"-1"-2"-15,7 8 3 16,-19-4-32-16,10 12-1 15,-8 2-2-15,4 9 1 16,-1 6-3-16,8 4 2 16,7-1-3-16,9 2 1 15,12-4-2-15,8-10-1 16,14-7 0-16,9-9-1 15,2-11 0-15,8-8-3 0,-1-5 2 16,-2-11-2-16,-6-1 1 16,-5-5 2-16,-9 1-2 15,-8-4-1-15,-2 1 2 16,-9 4 0-16,-4 3 2 15,-1 7-1-15,-2 6 2 16,2 16 0-16,3-13 0 16,-3 13 1-16,21 13 1 15,0-1 0-15,3 0 0 16,7 3 0-16,-1-2-1 15,3 3 1-15,-4-3-1 16,-6 2 0-16,-8 2 0 16,-8 2-1-16,-12 1 0 15,-11 5 1-15,-6 5-2 16,-11 1 2-16,0 2-1 0,0-3-3 15,7-2 2-15,7-5-1 16,15-13 1-16,14-10 0 16,19-12 0-16,19-14-2 15,10-7 2-15,7-9 1 16,4-5-1-16,2-4 1 15,-4 6-1-15,-9 4-1 16,-12 11 1-16,-16 9-1 16,-14 15 2-16,-16 6-1 15,-2 30-1-15,-15 1 2 16,-2 10-3-16,0 0 0 15,7 6-6-15,3-18-9 16,30 8-3-16,-5-26-6 16,35 2-2-16,-3-23-8 0,25-1-2 15,3-13-2-15</inkml:trace>
  <inkml:trace contextRef="#ctx0" brushRef="#br3" timeOffset="88773.2937">19725 11395 102 0,'-45'26'40'0,"-12"-4"0"16,14 9 0-16,6-8-36 16,11 5-2-16,12-7 1 15,16-3-2-15,16-6 1 16,16-2-2-16,12-7 1 15,3 2-1-15,1-3 0 0,-5 2 0 16,-6 2 0-16,-8 7 1 16,-18 1-1-16,-11 7 3 15,-13 1-3-15,-11 5 2 16,-8 3-4-16,-8-3-4 15,5 6-7-15,-13-18-9 16,24 9-4-16,-9-20-13 16,19 3-1-16,5-21-5 15,15-3 5-15</inkml:trace>
  <inkml:trace contextRef="#ctx0" brushRef="#br3" timeOffset="89570.2937">21668 11105 74 0,'9'-26'38'15,"-8"-2"-1"-15,4 5 1 16,-13 1-30-16,-3 4-2 0,-7 7-2 15,-7 11 2-15,-12 11-3 16,-6 11-1-16,-9 9 2 16,-3 17-2-16,-6 7 0 15,4 14 0-15,2 7 0 16,11 5-2-16,13 1 2 15,17-1 2-15,22-10-3 16,21-4 3-16,24-16-4 16,21-14 3-16,23-19-3 15,10-17 1-15,8-13-2 16,1-18-1-16,-7-13 1 15,-10-18-1-15,-16-7 2 16,-21-8-2-16,-21-3 1 16,-24-5 1-16,-19 0-1 0,-20 2 2 15,-25 11-2-15,-14 14 1 16,-17 19-1-16,-11 18 1 15,-6 23-2-15,-1 15 0 16,10 24-5-16,5 0-10 16,39 22-5-16,9-19-7 15,47-1-10-15,19-20-3 16,44-12 1-16</inkml:trace>
  <inkml:trace contextRef="#ctx0" brushRef="#br3" timeOffset="90131.2937">22542 10791 111 0,'15'1'41'16,"3"-12"0"-16,21 3-2 15,-1-11-36-15,11 2-2 16,4-1 1-16,3 1-1 15,-9 7 0-15,-8 5-1 16,-14 10 1-16,-16 10-1 16,-16 10 1-16,-15 8-1 15,-14 7 0-15,-10 6 1 16,-6 5-2-16,-1 0 0 15,3-4 0-15,13-6 0 16,14-4 0-16,16-9-1 16,21-5 0-16,15-16-4 0,26 2-7 15,-3-22-9-15,25 10-9 16,-10-14-8-16,11-1-3 15,-10-8 0-15</inkml:trace>
  <inkml:trace contextRef="#ctx0" brushRef="#br3" timeOffset="90403.2937">23380 10911 117 0,'19'-1'42'0,"10"3"0"16,-2-10-2-16,12 1-37 15,4-2-2-15,5-1-1 16,3-1-2-16,-8 1-4 15,10 11-13-15,-23-11-10 16,7 14-11-16,-16-4-1 16,-1 8-1-16,-20-8 1 15</inkml:trace>
  <inkml:trace contextRef="#ctx0" brushRef="#br3" timeOffset="91730.2937">2647 13123 54 0,'9'-11'36'15,"-6"-2"-1"-15,-3 13 1 16,8-18-24-16,-8 18-5 15,0 0-2-15,9 13 0 16,-12 10-2-16,2 16-1 16,-1 10 0-16,-3 10 0 0,-2 10-2 15,1 7 1-15,-1-1-2 16,4 0 0-16,2-11-2 15,1-16-3-15,13 0-12 16,-5-31-19-16,18-6 0 16,-4-23-2-16,8-7 1 15</inkml:trace>
  <inkml:trace contextRef="#ctx0" brushRef="#br3" timeOffset="91971.2937">2732 13179 86 0,'0'0'39'16,"0"0"-1"-16,0 0 0 15,20-9-37-15,4-6-1 16,10-6-1-16,4 2-1 15,7 0-1-15,-1 1-3 16,9 16-14-16,-14-7-17 16,-2 18 0-16,-16-4-1 15,-3 15 1-15</inkml:trace>
  <inkml:trace contextRef="#ctx0" brushRef="#br3" timeOffset="92174.2937">2701 13486 77 0,'0'0'40'16,"2"12"-1"-16,11-23 0 16,16 2-35-16,0-8-3 15,7-4-1-15,7-1-2 16,1-6-5-16,11 11-27 15,-11-9-3-15,4 9-3 16,-12-3 2-16</inkml:trace>
  <inkml:trace contextRef="#ctx0" brushRef="#br3" timeOffset="95884.2937">14513 11121 58 0,'10'-15'35'16,"-10"15"-1"-16,4-15-10 15,-4 15-12-15,0 0-3 16,0 0-3-16,-9-13-1 15,9 13-2-15,-22-2 0 16,9 3 0-16,-5 1 0 16,-4 5-1-16,0 5 0 15,-4 9 0-15,-3 4-1 16,-6 11 0-16,-3 6 0 15,-1 11 0-15,-2 2 0 16,2 2 0-16,2 1 0 16,7 0 1-16,11-2 0 0,15 1 0 15,8-4 0-15,18-6-3 16,12-4 2-16,16-12-2 15,11-12 2-15,9-14-2 16,7-20 1-16,1-21-2 16,-2-21 1-16,-5-13 1 15,-12-10-1-15,-13-7 2 16,-13 1-2-16,-17-1-1 15,-17 8 3-15,-15 8-1 16,-16 21-1-16,-12 8-1 16,-8 27-7-16,-22 9-28 15,7 24-1-15,-6 5 1 16,10 14-4-16</inkml:trace>
  <inkml:trace contextRef="#ctx1" brushRef="#br3">18165 17002 0,'0'0'0,"0"0"0</inkml:trace>
  <inkml:trace contextRef="#ctx0" brushRef="#br3" timeOffset="99117.2937">3295 11781 35 0,'0'0'30'16,"11"-15"1"-16,-9 2-2 15,-2 13-18-15,0-16-3 16,0 16-1-16,-2-21 1 16,2 21-1-16,-10-20-1 15,10 20-1-15,-20-15 0 16,8 13-1-16,-9 2 0 15,2 9 0-15,-8 4-1 0,-1 11 0 16,-2 7-1-16,-2 9-2 16,1 3 2-16,2 10-2 15,3 5 2-15,6 5-3 16,6-3 3-16,8 0-3 15,12-5 2-15,9-9 0 16,17-13-1-16,12-18 1 16,12-19-1-16,10-23 0 15,4-18 0-15,1-21 0 16,-5-12 0-16,-9-9 1 15,-13-4-1-15,-18 5 1 16,-19 5-1-16,-16 11 1 16,-18 16-2-16,-14 20 2 15,-12 21-3-15,-8 16 0 0,1 23-3 16,-3 3-10-16,21 28-22 15,1-5-1-15,24 1-2 16,15-13 0-16</inkml:trace>
  <inkml:trace contextRef="#ctx0" brushRef="#br3" timeOffset="103684.2937">3813 11985 35 0,'0'-11'32'0,"0"11"2"16,-4-15-1-16,4 15-24 16,0 0 1-16,-16 10-1 15,-3 2-1-15,1 16-1 16,-14 1-3-16,3 11 0 15,-7 4-3-15,1 2 1 16,1 1-3-16,2-9-3 16,15 5-9-16,-6-22-22 15,18 0 1-15,5-21-3 16,0 0 2-16</inkml:trace>
  <inkml:trace contextRef="#ctx0" brushRef="#br3" timeOffset="103873.2937">3597 12125 47 0,'0'-13'33'0,"-6"0"3"16,6 13-2-16,-13-12-20 15,13 12-4-15,1 14-5 16,6-2-1-16,0 0-2 16,6 6 0-16,3 1-3 15,0 1-1-15,7 8-4 16,-8-15-8-16,14 12-19 15,-9-8-2-15,7 6-1 16,-8-10 1-16</inkml:trace>
  <inkml:trace contextRef="#ctx0" brushRef="#br3" timeOffset="104358.2937">4024 12023 68 0,'0'0'37'15,"-22"-5"-2"-15,12 11 1 16,-7-4-32-16,10 10 0 16,-3-1-1-16,5 9 1 15,0 1-2-15,5 5 0 16,1 1 0-16,6 4-1 15,4-5 0-15,3 0 0 16,6-8-1-16,3-6 0 16,2-10 1-16,3-9-1 0,2-11 0 15,0-7 1-15,3-6-1 16,-4-5 1-16,-2 0 0 15,-2-1-1-15,-5 7 1 16,-3 3-1-16,-5 12 1 16,-12 15-1-16,11 14 1 15,-11 18-1-15,-4 18 1 16,-3 18-1-16,-7 16 0 15,-4 12 1-15,-5 5-1 16,-6 7 0-16,-5-2 0 16,-7-4 1-16,-8-7 0 15,1-10-1-15,-1-12 0 16,2-14 0-16,6-14-3 15,-1-21-3-15,24-12-26 0,-4-32-6 16,21-16-1-16,2-25-2 16</inkml:trace>
  <inkml:trace contextRef="#ctx0" brushRef="#br3" timeOffset="105760.2937">3316 13022 52 0,'0'0'35'0,"0"0"0"15,6-11-1-15,-6 11-24 16,0 0-2-16,0 0-2 16,0 0-2-16,1 21 0 15,-4-5-1-15,3 12-1 16,-4 5-1-16,1 11 0 15,-7 10-1-15,3 6-1 16,-4 9-2-16,-2 0-2 16,7 9-8-16,-8-17-22 15,18 3-1-15,-2-16-2 16,13-7 2-16</inkml:trace>
  <inkml:trace contextRef="#ctx0" brushRef="#br3" timeOffset="106161.2937">3577 13386 65 0,'-24'11'37'15,"14"1"-1"-15,-5-4 1 16,11 8-33-16,-5 1 0 15,6 4-1-15,-2 3 0 16,6 3 0-16,2-1-1 16,1 1 0-16,6-3-1 0,5-4 1 15,0-8-1 1,8-8-1-16,5-11 0 0,3-14 0 15,5-7 0-15,3-8 0 16,3-7 0-16,-1-2-1 16,-4 0 1-16,-4 3 0 15,-4 9 0-15,-8 6 0 16,-7 11 0-16,-14 16 1 15,0 0-2-15,-8 23 1 16,-5 6-2-16,-5 2-1 16,5 10-1-16,-5-9-6 15,20 12-26-15,-8-16 0 16,20 1-2-16,-2-14 1 15</inkml:trace>
  <inkml:trace contextRef="#ctx0" brushRef="#br3" timeOffset="106787.2937">4209 13342 68 0,'-27'2'39'15,"3"14"-2"-15,-6-2 1 16,6 14-32-16,-4 1-1 15,10 8-2-15,3 0-1 16,10 2 0-16,7-5-1 16,11-3 0-16,7-6 0 15,9-10-1-15,3-10 0 16,6-9 0-16,4-8-1 0,-3-13-1 15,-2-3 1-15,-4-9-2 16,-5-1 1-16,-9-1 0 16,-4 0 0-16,-6 3 1 15,-9 6 0-15,-3 6 1 16,-4 8 0-16,-4 8 0 15,11 8 1-15,-17 2-1 16,10 10 0-16,6 0 1 16,5 1-1-16,4 1 0 15,3-4 1-15,9-3 0 16,2-2 0-16,6-3 0 15,-3-2 0-15,2 1 0 16,-4 0 1-16,-1 6-1 16,-5 4 0-16,-6 6 0 0,-6 5 0 15,-5 7 0-15,-6 3-1 16,0 4 0-16,-3-3 0 15,0-2 0-15,3-4 0 16,2-7 0-16,4-7 0 16,0-13 0-16,13-8 0 15,-1-10 0-15,0-9 1 16,6-5-1-16,-2-5 0 15,3-2 0-15,-4 0 0 16,-4 2-1-16,2 9-1 16,-7 3-3-16,4 11-2 15,-9-8-12-15,14 20-19 16,-15 2 1-16,33-7-2 15,-10-1 2-15</inkml:trace>
  <inkml:trace contextRef="#ctx0" brushRef="#br3" timeOffset="106983.2937">5126 13275 81 0,'-8'23'40'16,"-12"0"-1"-16,2 13 0 15,-4 2-36-15,0 5 0 16,3 2-3-16,4-4 0 15,4-2-3-15,5-11-4 16,22 0-25-16,-16-28-5 16,33 2-2-16,-9-23-1 15</inkml:trace>
  <inkml:trace contextRef="#ctx0" brushRef="#br3" timeOffset="107440.2937">5181 13175 82 0,'-14'10'39'0,"-4"0"-2"15,13 9 2-15,-4-4-37 16,16 1-1-16,8-2-2 16,6 1 1-16,5 1-1 15,1 0 0-15,4 1 1 16,-4 2-1-16,-7 3 2 15,-4 2-1-15,-10 1 1 16,-5 4 0-16,-10-2 1 0,-4 4 1 16,-6-2-1-16,2 2 0 15,0-7 0-15,3-4 0 16,4-4-2-16,5-6 1 15,5-10-1-15,11-8 0 16,7-8-1-16,2-6 1 16,4-3 0-16,0-4 0 15,4 1 0-15,-4 1 0 16,-3 6 1-16,-5 5-1 15,-3 4 0-15,-13 12 0 16,16 1 0-16,-16-1-1 16,8 23 0-16,-4-5-1 15,1 5-1-15,4-4-1 16,6 5-2-16,-2-9-2 0,18 9-19 15,-9-21-10-15,10 2-1 16,-5-13 0-16,9-3 1 16</inkml:trace>
  <inkml:trace contextRef="#ctx0" brushRef="#br3" timeOffset="107771.2937">5729 13442 77 0,'-22'5'40'16,"11"11"-1"-16,-7-8 0 15,8 7-34-15,6-2-1 16,14 1-1-16,7-5 0 15,8-2-1-15,8-7 0 16,7-4 0-16,6-6-1 16,0-5 0-16,-1-6 0 0,-7-3-1 15,-5-3 0-15,-10-1-1 16,-12 0 0-16,-12 4 1 15,-10 5-1-15,-12 11 1 16,-8 10 0-16,-7 11 0 16,-3 11-1-16,-1 11 2 15,2 6-1-15,9 7 0 16,7-2-1-16,11-5-1 15,15-4-1-15,10-14-4 16,29 0-17-16,-2-25-15 16,25-5-1-16,3-18-2 15,20-7 1-15</inkml:trace>
  <inkml:trace contextRef="#ctx0" brushRef="#br3" timeOffset="108958.2937">7226 13209 44 0,'-11'-3'35'0,"-11"-5"3"15,2 8-1-15,-21-6-27 16,9 14 0-16,-15-2-2 16,6 12-2-16,-9 1-1 15,3 11-1-15,1 2-1 16,9 7 0-16,7 0-1 15,10 4-1-15,14-4 0 16,11-5-1-16,12-7 0 16,12-7 0-16,10-11 0 15,6-11 1-15,5-13-1 16,2-9 0-16,-3-9 0 15,2-6 0-15,-5-3 0 16,-9-2 1-16,-11 3-1 0,-5 9 1 16,-8 7-1-16,-5 12 1 15,-8 13-1-15,-8 13 0 16,-1 13 0-16,-1 10-1 15,3 11 0-15,5 4-1 16,8 4-1-16,2-12-3 16,20 2-11-16,1-31-20 15,24-10-3-15,3-28 0 16,18-17 1-16</inkml:trace>
  <inkml:trace contextRef="#ctx0" brushRef="#br3" timeOffset="109167.2937">7859 12658 80 0,'-31'25'40'16,"3"31"-1"-16,-12 7 1 16,7 20-37-16,-4 8-2 15,8 2-1-15,6 0-1 16,5-9-2-16,8-7-1 15,5-23-8-15,24-4-26 16,-7-23-1-16,12-11-1 16,-9-18 1-16</inkml:trace>
  <inkml:trace contextRef="#ctx0" brushRef="#br3" timeOffset="110168.2937">7524 13186 76 0,'3'11'40'16,"7"-6"-2"-16,23 8 3 15,7-8-38-15,16-1-1 16,8-6 1-16,11-1-2 16,-1-4 1-16,6-3-1 15,-9-1 0-15,-5 0 0 16,-16 1 0-16,-10 0-1 15,-13-1 1-15,-12 3 0 16,-15 8 0-16,-12-10 0 16,-10 12 0-16,-11 6 1 15,-7 6-2-15,-6 14 2 16,-3 5-2-16,3 11 0 0,3 3 0 15,7 2 0-15,13-1 1 16,11-3-2-16,16-7 1 16,19-14 0-16,11-12 0 15,12-13-1-15,11-13 0 16,2-9 0-16,2-6 0 15,-4-9-1-15,-8-1 0 16,-13-3 2-16,-13 2-1 16,-13 5 1-16,-14 4 0 15,-13 7 1-15,-7 4 0 16,-5 9 1-16,0 2-1 15,1 6 0-15,5 4 0 16,9 2-1-16,14-3 0 16,0 0-1-16,35 2-1 15,-4-4 0-15,12 1 0 0,7-2 0 16,2 3 0-16,-1-1 0 15,-2 5 1-15,-10-1 1 16,-7-1 1-16,-4 4 0 16,-13 0 1-16,-15-6 0 15,10 17 0-15,-15-4 0 16,-7 2-1-16,0 5 0 15,-7 5 1-15,-1 1-2 16,1 6 1-16,0-4-1 16,2 0 1-16,3-5-1 15,6-4 0-15,8-19 1 16,0 0-1-16,17-4 1 15,3-19-1-15,2-5 2 16,4-7-1-16,2-3-1 0,1-4 1 16,-2 3 0-16,-5 3-1 15,-5 7 1-15,-3 7-1 16,-5 12-1-16,-9 10 2 15,0 0-1-15,9 23 1 16,-14 4 0-16,0 1-1 16,1 5 0-16,3-3 0 15,3-3 0-15,5-7 0 16,7-11-1-16,8-10 2 15,7-15-2-15,7-10 2 16,6-3-1-16,2-10 1 16,-1 1 0-16,-2 0-1 15,-6 7 1-15,-8 7-1 16,-8 10 1-16,-19 14-1 0,8 13 1 15,-16 10-1-15,-5 9 0 16,-2 9-1-16,1-1-1 16,5 3-1-16,2-5-3 15,16-3-3-15,-1-22-10 16,28 9-7-16,-9-35-6 15,25 4-8-15,-7-15-1 16,14-5 3-16</inkml:trace>
  <inkml:trace contextRef="#ctx0" brushRef="#br3" timeOffset="110468.2937">9583 12911 87 0,'-14'5'40'16,"-20"5"0"-16,0 18 2 15,-11 0-37-15,4 9-1 0,2-2-1 16,9 2-1-16,9-6 0 15,15-6-1-15,15-11 0 16,19-7-1-16,12-7 1 16,8-5-1-16,9-3 0 15,2-1 0-15,-6 0 1 16,-4 4-1-16,-11 10 1 15,-15 6-1-15,-16 10 0 16,-11 4 0-16,-11 5-1 16,-12 5-1-16,-2 3-1 15,-3-5-3-15,10 8-11 16,-14-25-9-16,28 8-9 0,-8-18-6 15,16-6-2-15,0 0 2 16</inkml:trace>
  <inkml:trace contextRef="#ctx0" brushRef="#br3" timeOffset="111355.2937">10698 13049 50 0,'8'-14'38'0,"3"7"0"15,-11 7-1-15,-2 16-12 16,-8-2-21-16,-1 12-2 16,-9 6 2-16,2 7-2 15,-1 3 0-15,0 0 0 16,2-3 1-16,4-3-2 15,4-10 1-15,11-9-1 16,-2-17-1-16,23-7 1 16,0-16-1-16,2-6 1 15,5-9-1-15,1-5 1 16,-4-4 0-16,0 3 0 0,-6 3-1 15,-5 7 1-15,-7 7 0 16,-3 11 0-16,-6 16-1 16,0 0 1-16,0 0-1 15,-9 26 1-15,7-4 0 16,3 3-1-16,1 1 1 15,7-3-1-15,6-4 1 16,9-9 0-16,3-9 0 16,7-8-1-16,4-7 1 15,-1-4 0-15,1-4 0 16,0-1-1-16,-9 2 1 15,-5 3-1-15,-6 7 0 16,-4 6 1-16,-14 5-1 16,10 18 0-16,-10 5 0 0,-5 4-1 15,0 9 0-15,-1 4-2 16,8 7-2-16,0-10-3 15,18 5-9-15,-9-25-9 16,30 8-12-16,-8-23-1 16,17-1-2-16,-5-17 1 15</inkml:trace>
  <inkml:trace contextRef="#ctx0" brushRef="#br3" timeOffset="111730.2937">11606 13094 63 0,'0'-31'37'0,"-1"11"1"15,-13-3 1-15,3 19-25 16,-13-3-7-16,2 17-1 15,-13 7-1-15,3 13 0 0,-5 7-1 16,4 7-1-16,0 0 0 16,7 0-2-16,9-7 1 15,14-6-1-15,14-11 0 16,11-10-1-16,9-11 0 15,9-13 0-15,5-8 0 16,2-6 1-16,0-5-1 16,-3-4 1-16,-9 1-2 15,-3 1 2-15,-13 10-1 16,-7 4 0-16,-8 9 0 15,-4 12-1-15,-11 8 2 16,-3 9-2-16,0 10 1 16,-2 8-2-16,7 4 0 15,0 1-2-15,11-1 0 0,1-13-4 16,23 3-6-16,-6-31-9 15,27 2-9-15,-9-27-7 16,19-7 0-16,-4-15 2 16</inkml:trace>
  <inkml:trace contextRef="#ctx0" brushRef="#br3" timeOffset="111925.2937">12216 12566 94 0,'-18'11'40'0,"7"30"1"16,-11 12-1-16,5 19-36 15,-7 8-2-15,0 2-1 16,8 0-2-16,1-5-2 0,14-2-4 16,-5-28-16-16,22 2-17 15,-3-30-1-15,15-8-1 16,1-17 1-16</inkml:trace>
  <inkml:trace contextRef="#ctx0" brushRef="#br3" timeOffset="112172.2937">12333 12854 94 0,'-29'2'40'16,"5"22"3"-16,-14-3-2 16,13 13-36-16,-5-2-2 15,8 4-1-15,8-4 0 16,11-2 0-16,9-6-1 0,11-6-1 15,11-9 1-15,4-4-2 16,8-7 0-16,1-6-2 16,5-2-1-16,-7-13-8 15,8 14-13-15,-18-18-14 16,8 7-1-16,-9-11-2 15,2 9 1-15</inkml:trace>
  <inkml:trace contextRef="#ctx0" brushRef="#br3" timeOffset="112523.2937">12582 12994 97 0,'-6'27'42'0,"-2"-14"0"16,18 7-5-1,-1-15-33-15,14-1-1 0,6-9 0 16,5-1-2-16,3-7 1 15,1-6-1-15,-2-5-1 16,-4-1 0-16,-6-3 0 16,-10 0 0-16,-9 3-1 15,-11 2 1-15,-8 8 0 16,-11 7 0-16,-6 9 0 15,-6 14 0-15,-1 11 1 16,-2 12 0-16,3 9 0 16,3 3 0-16,11 1-1 15,8-1 1-15,12-8-2 16,11-13-1-16,15-7-3 0,7-25-8 15,29 5-11 1,-7-33-10-16,20 3-7 0,-1-19-3 16,12-2 2-16</inkml:trace>
  <inkml:trace contextRef="#ctx0" brushRef="#br3" timeOffset="113435.2937">13979 12491 73 0,'0'0'38'0,"12"5"-1"16,-14 13 1-16,2 19-37 15,-4 8 1-15,-1 11-1 16,0 10 0-16,-1 7 0 16,-1 2-1-16,1-8-1 15,6-4 0-15,5-12-2 16,11-6-13-16,1-25-21 15,11-15 2-15,-1-20-3 16,4-9 1-16</inkml:trace>
  <inkml:trace contextRef="#ctx0" brushRef="#br3" timeOffset="113623.2937">13999 12577 85 0,'-12'-5'40'15,"12"5"-2"-15,17-8 1 16,14-2-36-16,13-4-4 15,10-3-1-15,11 0-3 16,-2-10-8-16,7 12-24 16,-16-2-1-16,-7 12-2 15,-19 2 3-15</inkml:trace>
  <inkml:trace contextRef="#ctx0" brushRef="#br3" timeOffset="113803.2937">13950 12837 91 0,'25'0'39'16,"6"-17"-1"-16,15 2 1 16,9-9-41-16,6-4-4 15,17 3-31-15,-9-5 0 16,3 10-1-16,-12-6-2 15</inkml:trace>
  <inkml:trace contextRef="#ctx0" brushRef="#br3" timeOffset="114029.2937">14769 12368 86 0,'-12'12'39'0,"-8"2"-1"15,6 17 3-15,-10 6-38 16,5 8-2-16,3 8 0 15,-3 9 0-15,7 6-2 16,2 2-1-16,9 2-3 16,1-16-7-16,25 6-26 15,-2-17 0-15,14-4-1 16,2-21 1-16</inkml:trace>
  <inkml:trace contextRef="#ctx0" brushRef="#br3" timeOffset="114410.2937">15093 12723 85 0,'-22'-4'38'0,"12"15"1"16,-6-2 0-16,14 12-34 15,-3-1-1-15,10 9 0 16,1-2-1-16,6 3 0 15,3-4-1-15,9-4 0 16,-1-7 0-16,3-7-1 16,4-8-1-16,3-8 1 15,0-9-1-15,0-7 0 16,0-5 0-16,-4-4 0 15,-1 1 0-15,-5 2 0 16,-3 4-1-16,-6 6 1 16,-5 9-1-16,-9 11 0 15,5 12 0-15,-11 8 0 0,-2 9-1 16,-1 3-1-16,2 6-1 15,2-3-1-15,9 1-3 16,-2-19-8-16,25 9-13 16,-5-25-10-16,17-2 0 15,2-16 2-15</inkml:trace>
  <inkml:trace contextRef="#ctx0" brushRef="#br3" timeOffset="115005.2937">15826 12709 78 0,'0'0'39'0,"-31"-9"0"16,11 18 0-16,-9-1-32 15,5 15-1-15,-4 0-2 0,5 10 0 16,2 3-1-16,10 2-1 16,8-4 0-16,9-3-1 15,11-7-1-15,8-11 1 16,8-10-1-16,5-9 0 15,2-6-1-15,0-10 1 16,-2-7-1-16,-4-4 0 16,-9-4-1-16,-4 1 1 15,-7 0 0-15,-8 3 0 16,-6 2 1-16,-5 5-1 15,-3 9 1-15,-1 4 0 16,9 13 1-16,-15-6-1 16,15 6 0-16,-1 15 1 15,8-4-1-15,5 0 1 0,6 0-1 16,4 0 1-1,2-1 0-15,2 0 0 0,-4 0 0 16,-3 1 0-16,-4 1 0 16,-2 3 0-16,-9 5-1 15,-4 4 1-15,-6 0-1 16,-3 8 1-16,-5 0-1 15,2-2 0-15,-1-3 0 16,3-2 0-16,1-8 0 16,4-4 0-16,5-13 0 15,0 0 0-15,21-22 0 16,-6 2 0-16,2-10 1 15,2-4-1-15,3-6 1 16,-3-1-2-16,-2 2 2 0,-1 4-2 16,-6 4 1-16,-2 3-2 15,3 12-3-15,-6 0-2 16,12 16-9-16,-11-10-6 15,21 16-7-15,-11-10-9 16,18 5-3-16,0-7 3 16</inkml:trace>
  <inkml:trace contextRef="#ctx0" brushRef="#br3" timeOffset="115200.2937">16598 12658 81 0,'-6'28'39'16,"-19"-3"1"-16,8 14 0 15,-17 2-33-15,12 4-2 16,1-4-2-16,3 0 0 15,5-5-2-15,6-9-2 0,12-9-1 16,4-19-4-16,21-2-12 16,-11-28-11-16,19 4-10 15,-6-17 0-15,10 2-1 16,-8-14 1-16</inkml:trace>
  <inkml:trace contextRef="#ctx0" brushRef="#br3" timeOffset="115314.2937">16667 12406 96 0,'0'0'35'0,"-11"4"-11"15,8 10-32-15,13 1-29 16,3-2 0-16,14 6-1 16</inkml:trace>
  <inkml:trace contextRef="#ctx0" brushRef="#br3" timeOffset="115745.2937">17252 12665 61 0,'0'0'39'16,"-34"2"1"-16,10 2 0 15,-13-8-20-15,3 8-13 16,-6-3-1-16,1 9-1 16,1 0-1-16,1 8 0 15,7 5-2-15,3 5 0 16,9 1-1-16,10 5 0 15,12-5-1-15,16-4 1 16,10-10-1-16,15-11 0 0,9-13 0 16,8-12 0-16,7-10 0 15,-1-10 0-15,-3-7 0 16,-10-5 1-16,-5-4-1 15,-8 0 0-15,-12 6 0 16,-7 5 0-16,-9 11 0 16,-10 12 0-16,-4 23 0 15,-24 7-1-15,-2 23 0 16,-4 10-1-16,0 16-2 15,-4 3 0-15,10 6-4 16,4-10-3-16,25 4-8 16,-5-26-7-16,33 6-5 15,-4-23-7-15,14-4-1 16,0-18 2-16</inkml:trace>
  <inkml:trace contextRef="#ctx0" brushRef="#br3" timeOffset="116102.2937">17594 12678 97 0,'-22'7'40'0,"13"12"1"16,-1-8-1-16,15 8-37 16,10-5 0-16,14 0-1 15,11-6 0-15,10-5-1 16,11-5 1-16,4-8-1 15,0-3-1-15,0-4 1 16,-9-4-1-16,-11-2 0 0,-12 1 0 16,-14-1-1-16,-14 6 1 15,-15 3 0-15,-15 6 0 16,-12 9 0-16,-8 7 0 15,-9 9 0-15,0 9 0 16,6 6 0-16,3 4 0 16,15 2 0-16,12-4 0 15,16 0-1-15,16-4-2 16,11-11-3-16,29 6-9 15,-5-25-6-15,32 12-8 16,-12-21-9-16,23 3-3 16,-2-11 0-16</inkml:trace>
  <inkml:trace contextRef="#ctx0" brushRef="#br3" timeOffset="116530.2937">18799 12766 78 0,'13'-20'38'16,"6"5"-1"-16,-11-7 1 16,8 5-33-16,-9 4-3 15,-7 13 1-15,0 0 0 16,-1 19 0-16,-12 6-1 15,0 10 0-15,-4 6 0 16,2 3-2-16,5 2-2 16,3-8-4-16,20 3-17 15,-3-21-15-15,15-7 0 16,1-21-2-16,12-5 2 15</inkml:trace>
  <inkml:trace contextRef="#ctx0" brushRef="#br3" timeOffset="116681.2937">19023 12590 65 0,'-31'-21'40'15,"-9"-1"-2"-15,11 12 0 16,0-4-16-16,12 7-25 16,17 7-13-16,23 9-22 15,15 1 1-15,6-6-3 16,20 9 3-16</inkml:trace>
  <inkml:trace contextRef="#ctx0" brushRef="#br3" timeOffset="117326.2937">19415 12672 86 0,'-17'6'38'16,"1"8"1"-16,-13-8 0 15,6 7-31-15,-4-1-4 16,5 6 0-16,5 3-2 16,0 3 0-16,6 4-1 15,8 1 0-15,5-2 0 16,8-1-1-16,4-4 0 15,5-7 0-15,5-10 0 16,1-7-1-16,1-10 1 16,3-5 0-16,-2-8-1 15,-2-7 0-15,1-3 1 16,-5-5-1-16,2 2 0 15,-4-1 0-15,0 6 1 16,-5 3 0-16,-5 9 0 16,-3 10 0-16,-6 11 1 0,0 0 0 15,-9 15 0-15,4 2 0 16,0 4-1-16,8-2 1 15,6-1 0-15,7-6 0 16,9-5 0-16,7-3 0 16,5-5 0-16,1-2 0 15,-1 0 1-15,-5-1-1 16,-6 3-1-16,-7 5 1 15,-11 6 0-15,-8 7-1 16,-12 3 1-16,-3 9 0 16,-4-2-1-16,0 6 0 15,-1-3 0-15,5-4 0 16,7-7 0-16,8-19 0 15,18 5 0-15,5-17-1 0,8-10 1 16,6-7 0-16,2-6 0 16,0-1 0-16,-2 3 0 15,-7 6 0-15,-7 5 0 16,-7 11 0-16,-16 11 0 15,0 0-1-15,3 29-1 16,-12-6-1-16,4 6-3 16,0-4-2-16,17 9-9 15,-10-21-5-15,30 11-5 16,-8-28-6-16,22 4-6 15,4-16 1-15,8 1 2 16</inkml:trace>
  <inkml:trace contextRef="#ctx0" brushRef="#br3" timeOffset="117649.2937">20545 12559 91 0,'0'0'39'16,"-20"-15"1"-16,5 22-1 16,-15 0-34-16,4 12-1 15,-7 9-2-15,4 3 0 16,1 4 0-16,5-4-1 15,13-3 0-15,9-5-1 16,13-10 0-16,13-7-1 16,10-6 1-16,3-4-1 15,5-3 1-15,-6-4-1 16,-3 6 2-16,-8 3-1 15,-11 7 0-15,-9 10 0 16,-17 6 1-16,-3 10-1 16,-9 1 0-16,-6 6-1 0,2 3-2 15,-6-9-5-15,16 11-11 16,-13-27-11-16,19 8-8 15,-3-17-2-15,14-7-1 16,0 0 1-16</inkml:trace>
  <inkml:trace contextRef="#ctx0" brushRef="#br3" timeOffset="118216.2937">21781 12508 75 0,'-6'-27'39'16,"4"10"-2"-16,-10 0 2 16,12 17-29-16,-15-16-4 15,15 16-1-15,0 0 0 16,0 0 0-16,-12 30-2 15,13 3-1-15,-2 13 1 16,-4 13-2-16,-4 14 0 16,-5 9-1-16,0 4 0 15,-1-2-2-15,1-7 0 16,2-13-1-16,14-10-3 15,3-25-6-15,26-5-11 16,-9-32-12-16,24-3-3 0,-6-23-2 16,10-3 2-16</inkml:trace>
  <inkml:trace contextRef="#ctx0" brushRef="#br3" timeOffset="118445.2937">21916 12323 99 0,'0'0'42'15,"10"8"-1"-15,7 0-1 16,-3-5-33-16,12-6-5 16,7-4-2-16,9 1 1 15,2-1-2-15,4 1 0 0,3 2-2 16,0-2-2-16,3 11-3 15,-12-15-14-15,5 21-17 16,-18-8 0-16,-7 12 0 16,-21-4 0-16</inkml:trace>
  <inkml:trace contextRef="#ctx0" brushRef="#br3" timeOffset="118663.2937">21828 12770 101 0,'-10'20'41'15,"25"1"0"-15,8-22-1 16,16-2-36-16,13-10-1 16,9-6-2-16,5-3-1 0,-3-3-2 15,-3 6-2-15,-10-8-6 16,8 23-15-16,-20-10-15 15,4 13 0-15,-9-5-1 16,7 6 0-16</inkml:trace>
  <inkml:trace contextRef="#ctx0" brushRef="#br3" timeOffset="119151.2937">22871 12324 105 0,'-14'-8'41'16,"14"8"1"-16,20-23-2 15,3 6-37-15,25 0-1 16,10 3 0-16,2-1 0 16,4 8-1-16,-8 4 0 0,-7 3 0 15,-10 3-1-15,-11 4 1 16,-10 3-1-16,-7-2 1 15,-11-8-1-15,6 17 0 16,-6-17 1-16,-5 14-1 16,5-14 0-16,0 0 0 15,-7 10 0-15,7-10-2 16,0 0-2-16,-5-10-2 15,5 10-11-15,-7-15-7 16,7 15-9-16,-7-16-8 16,4 4-2-16,-4-10 2 15</inkml:trace>
  <inkml:trace contextRef="#ctx0" brushRef="#br3" timeOffset="130444.2937">2600 14149 47 0,'-14'-9'36'0,"-1"15"1"16,-17-5-1-16,1 10-27 15,-15-4-1-15,4 9-3 16,-6-3-1-16,4 1-1 15,0 0-1-15,8-2 0 16,6 1-1-16,7 4 0 16,5 1 0-16,7 4-1 15,6 3 0-15,5 2 0 16,4 4 0-16,4 1 0 0,3-1 0 15,3-1 0 1,8-7 0-16,4-2 0 0,5-5 0 16,5-2 0-16,3-1 0 15,1-1 0-15,-3 3 0 16,-4 3 0-16,-5 3 0 15,-8 5 0-15,-13 6-1 16,-12 4 1-16,-10 3-1 16,-8 1 0-16,-9 1-1 15,-4 1 0-15,0-5-1 16,1-9-2-16,11-1-5 15,-1-23-26-15,25-4-1 16,8-22-1-16,23-7 3 16</inkml:trace>
  <inkml:trace contextRef="#ctx0" brushRef="#br3" timeOffset="130819.2937">2759 14493 57 0,'-16'17'38'0,"4"12"-1"15,-6-7 1-15,8 5-28 16,-2 5-6-16,5 3-2 16,-1 1-1-16,5-1 1 15,3-4-2-15,5-6 0 16,5-8-1-16,4-7 2 15,6-15-1-15,4-6 0 16,8-11 1-16,-1-8 0 0,2-8 0 16,0 0 1-16,-2 0 0 15,-5 3-2-15,-6 7 1 16,-3 7-1-16,-17 21 0 15,14-3 0-15,-17 20 0 16,-4 13-1-16,-1 10-1 16,-1 1 0-16,3 6-2 15,0-6-3-15,13 0-4 16,0-25-27-16,22-8 2 15,4-26-2-15,20-14 2 16</inkml:trace>
  <inkml:trace contextRef="#ctx0" brushRef="#br3" timeOffset="131015.2937">3600 13928 60 0,'-12'-21'41'0,"-1"31"-1"16,-18 15-2-16,0 28-22 15,-9 15-13-15,1 15-3 16,1 5 0-16,8 5-1 15,9-5-2-15,10-10-3 16,18-2-6-16,-4-22-24 16,24-3-3-16,-3-21-1 15,14-4 0-15</inkml:trace>
  <inkml:trace contextRef="#ctx0" brushRef="#br3" timeOffset="131451.2938">4214 14176 39 0,'-16'-44'37'0,"2"8"1"16,-8-1 0-16,0 11-19 15,-8 6-13-15,-2 15-1 16,-3 12-1-16,-3 22-1 15,-4 17-2-15,0 20-1 16,0 14 0-16,4 12 0 16,2 2-2-16,8 2 0 15,9-2-1-15,7-15-4 16,15-2-15-16,1-27-15 15,13-11-3-15,-2-24 1 16,11-7 1-16</inkml:trace>
  <inkml:trace contextRef="#ctx0" brushRef="#br3" timeOffset="131639.2938">3758 14546 56 0,'0'0'41'0,"-20"-11"-3"15,20 11 2-15,1 14-22 16,12-6-16-16,6-4-1 15,14-4-2-15,10-1-3 16,3-13-8-16,19 8-25 16,-7-15-1-16,13 7-1 15,-10-7 0-15</inkml:trace>
  <inkml:trace contextRef="#ctx0" brushRef="#br3" timeOffset="132299.2938">4330 14527 70 0,'-20'18'39'0,"10"8"0"15,-10-9-1-15,1 11-34 16,10-2 0-16,6 0-2 16,4-2 0-16,8-4 1 15,4-5-2-15,7-7 0 16,4-9 0-16,5-8 0 15,3-10 0-15,4-6-1 16,-3-9 1-16,0-1-1 16,-4-6 0-16,-4 3 0 15,-3 1 1-15,-6 6-1 16,-5 7 0-16,-6 9 0 0,-5 15 0 15,0 0-1-15,-6 30 1 16,-2 0-1-16,1 8-1 16,1 3 0-16,4 6-1 15,1-8-1-15,12-1-3 16,3-19 0-16,20 3-8 15,-6-26-13-15,19 4-8 16,-3-18-1-16,14 5 3 16,-14-19 20-16,9 11 10 15,-11-1 5-15,-13-6 9 16,2 20 15-16,-22-6 9 15,-9 14 3-15,0 0-3 16,-3 29-18-16,-16-7-7 16,6 11-4-16,-2 5-5 15,2 3 0-15,5-1 0 0,2-1 0 16,5-8 0-16,3-5 0 15,3-11 0-15,-5-15 0 16,15-10 2-16,-2-9 2 16,-4-11-1-16,1-7 1 15,-3-5-1-15,-2-4 0 16,-3-1 0-16,1 4 0 15,-1 4-1-15,-2 9 0 16,5 4-1-16,1 7-1 16,10 7 1-16,9 0-1 15,17 4-2-15,8-14-11 16,28 14-26-16,-5-16-2 15,22 2-1-15,-1-13 0 16</inkml:trace>
  <inkml:trace contextRef="#ctx0" brushRef="#br3" timeOffset="132794.2938">7783 14321 65 0,'15'5'38'16,"-5"12"-4"-16,-12 9-5 15,-16-5-59-15,11 11-6 16,-4-11-2-16,10-4 1 16</inkml:trace>
  <inkml:trace contextRef="#ctx0" brushRef="#br3" timeOffset="132930.2938">8121 14341 69 0,'0'39'37'16,"-4"-7"-10"-16,1-1-27 15,-5-9-36-15,17-8-3 0,5-19 1 16</inkml:trace>
  <inkml:trace contextRef="#ctx0" brushRef="#br3" timeOffset="133442.2938">11109 14120 72 0,'1'28'38'16,"-11"7"-4"-16,-11-4-8 16,0 10-62-16,-8-11-2 15,13 0 0-15,2-11 0 16</inkml:trace>
  <inkml:trace contextRef="#ctx0" brushRef="#br3" timeOffset="133577.2938">11380 14097 72 0,'0'20'37'0,"-9"3"-18"0,-5 10-19 16,6 0-35-16,2 2-5 16,7-12 2-16</inkml:trace>
  <inkml:trace contextRef="#ctx0" brushRef="#br3" timeOffset="134673.2938">14279 13533 74 0,'-30'-20'38'16,"-3"14"-1"-16,-15-1 2 16,-3 20-34-16,-4 4-2 15,4 15 0-15,-2 10-1 16,8 7-1-16,6 4 1 15,9-2-1-15,12-1-1 16,11-8 0-16,11-6 0 16,9-12 0-16,10-10 0 15,8-6 0-15,7-4 0 16,1-3 0-16,0 0 0 15,-1 2 0-15,-8 3 0 0,-3 9 1 16,-9 6-2-16,-12 5 1 16,-9 8 0-16,-10 5-1 15,-7 5 1-15,-6-1-1 16,-1-1 0-16,0-7-2 15,11-2-2-15,-1-19-5 16,21 1-27-16,-4-15 0 16,33-14-2-16,-4-12 1 15</inkml:trace>
  <inkml:trace contextRef="#ctx0" brushRef="#br3" timeOffset="135034.2938">14409 13918 83 0,'0'0'39'0,"-25"14"-2"16,10 9 2-16,-6-1-36 15,2 8-1-15,4 1 0 16,2 7-1-16,3-2 0 16,4 2 0-16,5-5-1 15,10-9 0-15,6-10 1 16,10-12 0-16,5-10 0 15,6-9-1-15,3-12 1 16,4-7 0-16,-3-3 0 16,-4-4 0-16,-3 3 0 15,-8 3 0-15,-6 10 0 16,-6 5 0-16,-13 22-1 15,0 0 1-15,0 0-2 0,-10 34 2 16,-1 0-2-16,-1 6-1 16,2 5-1-16,2-3-1 15,8 1-3-15,2-20-7 16,23 1-24-16,-3-31 0 15,21-3-2-15,-1-24-1 16</inkml:trace>
  <inkml:trace contextRef="#ctx0" brushRef="#br3" timeOffset="135221.2938">15140 13540 81 0,'-8'-33'40'0,"8"33"-2"16,-34-4 1-16,12 35-33 15,-2 13-2-15,-1 19-1 0,-1 8-3 16,2 10 1-16,5 4-3 15,5-4-4-15,14 5-15 16,-1-26-17-16,18-2-1 16,0-21-1-16,17-9 0 15</inkml:trace>
  <inkml:trace contextRef="#ctx0" brushRef="#br3" timeOffset="135627.2938">15965 13593 68 0,'14'-42'37'15,"-19"-3"-2"-15,-5 5 2 16,-19 1-34-16,-3 4 1 15,-8 3-1-15,-2 10 1 16,-4 11-1-16,1 12 0 16,1 12 1-16,5 18-1 15,6 12 0-15,4 17-2 16,6 12 0-16,2 10 0 15,3 3-1-15,6 2 0 0,6-1-2 16,-2-8-2-16,11-2-5 16,-7-22-24-16,15-2-4 15,-6-21-1-15,10-3-2 16</inkml:trace>
  <inkml:trace contextRef="#ctx0" brushRef="#br3" timeOffset="135973.2938">15395 13920 66 0,'-11'8'41'0,"11"-8"-3"16,0 17 2-16,0-17-18 15,32 5-21-15,0-10-1 0,6-5-1 16,11-3-1-16,6-7 0 15,4 1 0-15,0-5-2 16,3 4 0-16,-6-3-1 16,-2 9 1-16,-11-1 0 15,-7 12 2-15,-12 6 1 16,-10 10 1-16,-10 5 1 15,-14 10 1-15,0 10 3 16,-10 2-2-16,2 5-1 16,-4 0 1-16,7 0-2 15,3-6 0-15,4-5-3 16,13-7-4-16,-5-27-24 15,18 13-6-15,1-26 0 16,10-6-3-16</inkml:trace>
  <inkml:trace contextRef="#ctx0" brushRef="#br3" timeOffset="136123.2938">15916 13585 90 0,'-33'0'37'15,"9"9"-1"-15,6-4-8 16,7-5-64-16,27 5-2 15,4-10-1-15,15 6 0 16</inkml:trace>
  <inkml:trace contextRef="#ctx0" brushRef="#br3" timeOffset="136596.2938">16563 13799 64 0,'-28'-7'37'16,"-7"-4"0"-16,4 17 1 15,-10 1-31-15,9 14 1 16,-9 5-3-16,5 17 0 16,-1 1-1-16,12 4-2 0,5-3 0 15,11-7 0-15,12-11-1 16,12-15 0-16,14-16 0 16,11-19-1-16,11-17 1 15,5-8 0-15,7-14 0 16,-4-5-1-16,-2-3 1 15,-6 2 0-15,-10 5-1 16,-10 10 0-16,-8 14 1 16,-14 11-1-16,-9 28 0 15,-13 5 0-15,-5 27 0 16,-7 14 0-16,0 13-1 15,-2 6-1-15,8 11-4 16,-2-12-10-16,23 11-23 16,-7-22 1-16,22-1-3 0,-3-19 1 15</inkml:trace>
  <inkml:trace contextRef="#ctx0" brushRef="#br3" timeOffset="136971.2938">16865 13917 78 0,'14'15'40'16,"-14"-15"-2"-16,15 25 3 16,-9-14-36-16,16-5-2 15,3-7 0-15,10-6-1 16,4-8 0-16,4-4-2 15,-1-5 2-15,1-1-2 0,-7-2 1 16,-9 0 0-16,-10 0 0 16,-9 4-1-16,-16 0 0 15,-10 7 0-15,-7 3-1 16,-12 8 2-16,-3 10-1 15,-6 9 0-15,2 12 0 16,3 8 2-16,6 11-2 16,8 6 2-16,10 3-2 15,17-5 0-15,18-4-1 16,14-10-1-16,26-7-5 15,13-28-18-15,30 3-14 16,4-26-3-16,24-1 2 16,-1-21-1-16</inkml:trace>
  <inkml:trace contextRef="#ctx0" brushRef="#br3" timeOffset="137537.2938">19265 13767 85 0,'0'14'37'0,"-1"9"0"15,-8-1-2-15,-6-1-39 16,5 12-11-16,-7-11-22 16,16 4 0-16,1-12-1 15,9-4 3-15</inkml:trace>
  <inkml:trace contextRef="#ctx0" brushRef="#br3" timeOffset="137686.2938">19669 13705 81 0,'18'8'39'0,"-29"8"-2"16,-5 21 1-16,-14 6-34 15,-2 8-5-15,10 7-10 16,-4-15-25-16,25 0-2 16,11-22-2-16,25-9 0 15</inkml:trace>
  <inkml:trace contextRef="#ctx0" brushRef="#br3" timeOffset="138887.2938">22242 13502 59 0,'14'-17'36'0,"-8"-5"0"15,4 9 0-15,-15-5-24 16,5 18-4-16,-11-19-2 16,-3 21-2-16,-11 0 0 15,-5 8-1-15,-9 5-1 16,-5 7 1-16,-9 5-1 15,-3 5-1-15,0 0 1 16,4 3-1-16,3-3 0 16,11 0 0-16,9-5-1 0,10-2 1 15,17-2-1-15,18-2 0 16,12-2 0-16,10-2 1 15,11 1-1-15,6 2 0 16,7 0 1-16,-1-1-1 16,-2 1 0-16,-4 2 1 15,-8 2-2-15,-10 1 1 16,-8 5 0-16,-9 1-1 15,-12 4 1-15,-9 1-1 16,-11 2 0-16,-10-1 1 16,-8 4 0-16,-6-5 0 15,-7 1 0-15,-5-5 0 16,-6-3 1-16,-2-6-1 15,4-6-1-15,-2-7 0 0,11-5-1 16,3-9 0-16,16-8-2 16,5-6-2-16,20 0-6 15,-3-16-24-15,26 10-1 16,-4-14-2-16,13 6 1 15</inkml:trace>
  <inkml:trace contextRef="#ctx0" brushRef="#br3" timeOffset="139557.2938">22671 13304 88 0,'1'-16'38'15,"14"10"0"-15,0-16-1 16,12 6-33-16,2-1-2 16,9 2 0-16,0 4 0 15,-3 7 0-15,-4 5-2 16,-8 10 2-16,-4 9-2 15,-12 6 1-15,-9 6-1 16,-9 4 0-16,-7 3 0 16,-9 2 0-16,-2-1 1 15,-8-2-1-15,1-3 1 16,0-4 1-16,2-3-1 0,7-6 0 15,8-6 1-15,8-3-1 16,11-13-1-16,10 8 1 16,13-9-1-16,7-2 0 15,12-4 0-15,1-1-1 16,7 2-1-16,-2 0-1 15,4 6-5-15,-12-13-12 16,12 14-18-16,-17-9 0 16,2 9-1-16,-8-12 0 15</inkml:trace>
  <inkml:trace contextRef="#ctx0" brushRef="#br3" timeOffset="139916.2938">23285 13428 82 0,'0'0'39'15,"0"0"-1"-15,0 0 2 16,0 0-30-16,0 0-3 15,26-1-2-15,-1 1-1 16,10-1-2-16,6-1 1 16,8-4-1-16,4 0-1 15,3-2 0-15,-4 0 0 16,-7 0 0-16,-7 1-1 15,-8 3 0-15,-8 1 0 0,-10 2 0 16,-12 1-2-16,0 0 1 16,-2 14-2-16,2-14-2 15,-15 21-4-15,-4-21-12 16,17 15-17-16,-12-12 0 15,10 9-2-15,4-12 1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3:49:56.8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1547 1115 82 0,'0'0'40'16,"17"-56"-2"-16,-17 56 1 0,0 0-33 15,0 0-2-15,0 0-3 16,0 0 2-16,0 0 0 15,0 15 0-15,-9 46 0 16,2 12-2-16,-8 20 3 16,-19-1-4-16,1 21 2 15,-6 8-2-15,2-3-1 16,9-32 1-16,1-11-1 15,6-15 1-15,8-16-1 16,6-20 1-16,7-24 1 16,17-19-2-16,4-22 3 15,4-12-2-15,9-15 2 16,0-14-1-16,-18 36 0 15,0-6 1-15,1-2-1 0,0-4 0 16,-1 2-2-16,-1 1 1 16,1 6 0-16,-3-1 0 15,-13 50 0-15,24-81-1 16,-24 81 0-16,21-63 2 15,-21 63 1-15,0 0-1 16,0 0 0-16,45-41-1 16,-17 54 1-16,1 26 0 15,14 10 1-15,4-6-2 16,-47-43 0-16,63 35 1 15,-63-35 0-15,72 9 1 16,-72-9-4-16,77-18 3 16,-77 18-3-16,76-38 2 15,-76 38-1-15,63-41 0 0,-63 41-1 16,60-30 1-16,-60 30 3 15,38 11-2-15,-12 23 2 16,-20 17-3-16,-29 10 0 16,-6 31 0-16,-2 12-2 15,5 3-5-15,6-9-8 16,39-35-23-16,2-21-1 15,27-14 0-15,8-25-2 16</inkml:trace>
  <inkml:trace contextRef="#ctx0" brushRef="#br0" timeOffset="360">2925 1546 92 0,'10'-18'38'16,"-16"5"2"-16,6 13-2 0,-34 11-31 15,13 2-1-15,-9 11-3 16,1 4 0-16,-5 12-2 15,2 7 0-15,5 1 2 16,4 3-2-16,9-3 1 16,13-3-2-16,13-5 1 15,13-9-1-15,16-14 1 16,12-15-1-16,9-14-1 15,8-17 1-15,-2-8 0 16,-2-9 0-16,-14-5-1 16,-12-3 1-16,-22 5 0 15,-17 4 0-15,-18 10-1 0,-20 8 0 16,-8 10 0-16,-6 5-2 15,5 8-1-15,2 1-2 16,20 6-7-16,1-6-25 16,23 3 1-16,23-13-1 15,17-5-1-15</inkml:trace>
  <inkml:trace contextRef="#ctx0" brushRef="#br0" timeOffset="563">3468 1053 102 0,'0'0'41'15,"61"-74"0"-15,-61 74 0 16,0 0-37-16,52-25-1 16,-56 81-3-16,-17 41 1 0,-9 37-2 15,-11 6 0-15,4 13 0 16,7-7-2-16,14-21-5 15,7-40-25-15,21-15-6 16,-4-26-1-16,13-17-1 16</inkml:trace>
  <inkml:trace contextRef="#ctx0" brushRef="#br0" timeOffset="761">3339 1499 112 0,'-26'-28'42'0,"-3"7"0"16,15 17-2-16,14 4-37 15,0 0-2-15,38-6-2 0,-38 6-2 16,52-18-4-16,-52 18-6 16,87-34-26-16,-36 11-4 15,10-2 4-15,4-5-4 16</inkml:trace>
  <inkml:trace contextRef="#ctx0" brushRef="#br0" timeOffset="1157">4232 799 82 0,'0'0'43'0,"0"0"-3"16,0 0 2-16,-53-22-18 15,53 22-21-15,-40 67-1 16,30-31-1-16,-20 84 2 0,4 17-2 15,13 20 1-15,-22-31-1 16,12 6-1-16,-5-20 0 16,8-14 0-16,7-45 0 15,8-20-1-15,5-33 1 16,30-3 0-16,4-28 1 15,9-18 0-15,4-7 0 16,0-10 1-16,-1-2-1 16,-3 6 1-16,-8 11-1 15,-9 13-1-15,-9 22 1 16,-17 16-2-16,11 22 0 15,-15 15 0-15,0 10-2 16,-2 11 1-16,6 4-2 0,7-3-1 16,16-5-2-16,5-18-5 15,29-4-21-15,-7-18-7 16,18-5 2-16,-6-17-2 15</inkml:trace>
  <inkml:trace contextRef="#ctx0" brushRef="#br0" timeOffset="1830">4670 1512 112 0,'-11'33'40'15,"2"2"0"-15,18 5-2 16,2-16-36-16,18-3-1 0,10-6 1 15,9-9-1-15,4-8 1 16,5-9-1-16,1-8 1 16,-2-4-1-16,-9-3 0 15,-10-3 0-15,-12-4 0 16,-12-3-1-16,-13 2 0 15,-11 0 0-15,11 34-1 16,-25-26 0-16,-20 8 1 16,5 17-1-16,-12 8 1 15,10 18 0-15,-6 11 0 16,17 10 0-16,1 6 1 15,24 5-1-15,18-8 0 16,14-8 0-16,20-15 0 16,10-15 0-16,14-13-1 0,8-7 1 15,7-13 0-15,0-4 0 16,-2-5 0-16,-6-3 0 15,-11 6 1-15,-14 7-1 16,-14 6 0-16,-16 10 0 16,-22 5 0-16,-10 24 0 15,-17 7 0-15,-5 10-1 16,-5 5 1-16,-1 3-1 15,7 1 1-15,6-4 0 16,12-9 1-16,12-7-2 16,9-16 2-16,13-15 1 15,4-14-1-15,4-10 2 16,2-9-1-16,-2-9 0 15,-4-4 1-15,-6-8-3 0,-7-2 0 16,-2 2 0-16,-5 5 0 16,0 4 0-16,1 8 0 15,2 5 0-15,9 12 0 16,5 8 0-16,15 13-9 15,-3-2-11-15,29 12-11 16,-2 1-10-16,22 5 0 16,5 0-1-16,17 0 2 15</inkml:trace>
  <inkml:trace contextRef="#ctx0" brushRef="#br0" timeOffset="2704">7280 1213 98 0,'0'0'36'0,"0"0"2"16,0 0-7-16,-7-32-25 15,-5 68 0-15,-9 13-3 16,-2 20 1-16,-21-12-1 15,10 20-1-15,0 3-1 0,7-5-1 16,6-21 1-16,6-7-2 16,5-15 1-16,10-15 1 15,0-17 0-15,25-30 0 16,-1-18 1-16,-24 48 0 15,29-67 1-15,-29 67 0 16,35-87-1-16,-19 36-2 16,-1-2 2-16,1 3-2 15,-2 1 1-15,-14 49-1 16,26-88 0-16,-26 88 0 15,24-64 1-15,-24 64 0 16,29-14-1-16,2 31 1 16,-7 26-2-16,12 34 1 0,-10-1-1 15,21 17 0-15,2-5 1 16,10-16 0-16,-2-40 0 15,0-18 0-15,-9-23 2 16,2-21-1-16,-50 30 1 16,44-51 0-16,-44 51 0 15,29-75-2-15,-29 75 0 16,20-87 0-16,-18 39-2 15,2-1-1-15,-4 49-1 16,1-89-5-16,-1 89-7 16,-7-89-13-16,7 89-10 15,4-57 0-15,-4 57-1 16,0 0 2-16</inkml:trace>
  <inkml:trace contextRef="#ctx0" brushRef="#br0" timeOffset="3102">8418 1440 109 0,'-23'-9'40'16,"-13"0"0"-16,0 12-1 15,-12 3-35-15,1 10-1 16,-1 10-1-16,4 7 1 15,4 9-1-15,6 4-1 16,12 0 0-16,13-2 0 16,12-10-1-16,14-8 0 15,12-16-1-15,11-9 1 16,9-16 1-16,5-11-1 0,4-10 1 15,-2-9 0-15,-6-1 0 16,-6-4 0-16,-9 7 0 16,-7 5 0-16,-10 10-1 15,-9 11 0-15,-9 17 0 16,-8 11-1-16,-3 12 1 15,-3 9-1-15,4 3-1 16,4 1-1-16,10-2-2 16,7-13-4-16,25-12-13 15,-3-22-16-15,29-11-2 16,-62 24 1-16,64-46-1 15</inkml:trace>
  <inkml:trace contextRef="#ctx0" brushRef="#br0" timeOffset="3299">8978 1165 109 0,'31'-99'40'0,"-31"99"1"15,24-59-2-15,-24 59-33 16,0 0-3-16,-19 30-1 16,-7 32-2-16,-2 36 0 15,-4 28-2-15,-7-12 0 16,20 8-4-16,6-18-3 15,27-42-12-15,-8-28-18 16,11-15 0-16,-17-19-2 16,27-11 3-16</inkml:trace>
  <inkml:trace contextRef="#ctx0" brushRef="#br0" timeOffset="3500">8880 1402 116 0,'0'0'41'0,"-23"-47"1"15,23 47-2-15,0 0-35 16,-15-50-3-16,23 35-1 15,6 3 0-15,-14 12-3 16,28-4 0-16,-28 4-2 16,0 0-9-16,76 7-16 15,-76-7-12-15,71 5 0 16,-71-5 0-16,83-6 2 15</inkml:trace>
  <inkml:trace contextRef="#ctx0" brushRef="#br0" timeOffset="3869">9411 1233 86 0,'26'5'41'0,"-28"17"0"15,-14 6 1-15,-9 17-17 16,-11 7-22-16,7 8 0 16,1-5-2-16,16-1 2 15,4-9-3-15,17-7 2 16,8-11-1-16,14-13-1 15,11-16 1-15,9-12 0 16,4-12 1-16,0-8-1 16,1-9 1-16,-7-7-2 15,-49 50 0-15,45-51 0 16,-45 51 0-16,31-50 0 15,-31 50 0-15,0 0 0 0,26-66 0 16,-26 66 0-16,0 0 0 16,-14 21 0-16,-11 12 0 15,12 14 0-15,-6 3 0 16,7 6 0-16,8-11-3 15,6-7-3-15,17-6-9 16,-4-19-6-16,32-1-5 16,-13-13-12-16,26 1-3 15,-3-8-2-15,13 0 4 16</inkml:trace>
  <inkml:trace contextRef="#ctx0" brushRef="#br0" timeOffset="4284">10252 1535 78 0,'-11'6'40'16,"-3"-4"-2"-16,12 9 3 15,2-11-20-15,-8 22-15 16,3-8-2-16,4 13-1 15,-4 4 0-15,-2 8-2 16,-1 1 1-16,0 1-2 16,2-3 1-16,2-4-1 15,3-5 0-15,3-11 0 16,-2-18 1-16,23-11 0 15,-3-14-1-15,-2-9 2 16,4-7-1-16,-1-10 0 16,-6-9 0-16,1-9 1 0,-16 69-1 15,12-69 0-15,-12 69 1 16,5-66-2-16,-5 66 2 15,3-54-3-15,-3 54 1 16,5-49-2-16,-5 49-3 16,0 0-4-16,35-55-8 15,-35 55-10-15,0 0-12 16,69-35-2-16,-69 35 0 15,61-9 0-15</inkml:trace>
  <inkml:trace contextRef="#ctx0" brushRef="#br0" timeOffset="4635">10810 1362 81 0,'-31'32'43'16,"-4"0"-3"-16,12 2 2 16,9-10-15-16,16-3-23 15,12-5-1-15,14-7-1 16,7-5 0-16,7-8 0 15,6-8-1-15,5-5 0 16,-3-7 0-16,-7-5 0 16,-43 29-1-16,0 0 1 15,44-49 0-15,-44 49 0 16,0 0 1-16,0 0-2 15,-28-61 0-15,-11 65 0 16,-25 12 0-16,5 18 0 16,-15 7 0-16,12 10 0 0,11 4 0 15,26 3 0 1,34-14 0-16,23-20-5 0,31-8-9 15,14-24-6-15,41-3-6 16,-6-15-12-16,28 0-4 16,-2-10-1-16,6 0 1 15</inkml:trace>
  <inkml:trace contextRef="#ctx0" brushRef="#br0" timeOffset="5431">12095 1355 99 0,'11'-2'39'16,"-11"2"1"-16,11 11-1 0,-17 2-36 15,2 17 0-15,-6 8-1 16,-1 8 1-16,-4 8 0 16,-3 6-2-16,-4-2 1 15,5-7-2-15,1-9 1 16,6-11-1-16,5-13 1 15,5-18 0-15,13-8-1 16,5-18 2-16,5-11-1 16,2-5 1-16,-1-9-1 15,4-7 1-15,0 1-1 16,-4 1-1-16,-24 56 1 15,0 0-1-15,34-64 1 16,-25 45-1-16,7-4 0 16,0 15 1-16,-6 15-1 0,0 10 0 15,1 12 0-15,2 6 0 16,5 2 0-16,6-5 0 15,7-8 1-15,9-12-1 16,8-11 1-16,6-12 0 16,3-7 0-16,1-9 1 15,-5-4-2-15,-3-3 0 16,-50 34 0-16,45-30 0 15,-18-1 0-15,-2 13 0 16,-19 3 0-16,-6 15 0 16,0 13 0-16,-5 16 0 15,-11 5 0-15,2 10 0 16,5 5-5-16,1 0 1 15,12 5-3-15,5-11-2 16,23-4-6-16,-2-24-3 0,30-2-7 16,-9-15-10-16,18-4-3 15,-6-14 0-15,7-6 3 16</inkml:trace>
  <inkml:trace contextRef="#ctx0" brushRef="#br0" timeOffset="5776">13346 1439 83 0,'-23'-16'40'15,"-1"14"-1"-15,-14 5 2 16,3 18-17-16,-11 2-18 15,5 6-1-15,-3 2-2 16,9 6-1-16,4-1 0 16,15-2-1-16,12-6 0 15,14-4 0-15,13-15-1 16,14-9 1-16,10-4-1 0,7-10 0 15,-1-10 1-15,-1-8 0 16,-5-1 0-16,-8-6 0 16,-8 2 1-16,-6 6-2 15,-8 1 0-15,-10 8 0 16,-7 10 0-16,0 12 0 15,-10 14 0-15,0 9 0 16,1 11-2-16,0 3-1 16,7 4-1-16,3-2-2 15,15-1-7-15,1-20-5 16,31-4-6-16,-12-23-10 15,24-2-6-15,-1-16-2 16,11-11 3-16</inkml:trace>
  <inkml:trace contextRef="#ctx0" brushRef="#br0" timeOffset="5987">14067 1077 93 0,'12'-69'42'0,"-12"69"2"15,0 0 0-15,-20-28-19 16,-3 64-23-16,-12 39 0 15,3 40-2-15,-12 1-1 16,18-1-1-16,17-10-5 16,11-28-9-16,24-19-12 15,-12-26-14-15,18-9 1 16,-4-22-2-16,10-7 2 0</inkml:trace>
  <inkml:trace contextRef="#ctx0" brushRef="#br0" timeOffset="6235">14230 1325 121 0,'-38'-18'43'0,"3"18"0"16,-9 8-4-16,1 18-35 15,-1 10-2-15,11 2-1 16,27-15 1-16,17-3-2 15,10-7 0-15,11-6 0 16,5-1 0-16,7-7-2 16,7-1-1-16,0-8-3 0,12-5-11 15,-16-10-8-15,18 3-10 16,-17-1-6-16,8 1 0 15,-56 22-1-15</inkml:trace>
  <inkml:trace contextRef="#ctx0" brushRef="#br0" timeOffset="6595">14575 1410 108 0,'-18'23'42'0,"4"-8"0"15,18 3-1-15,2-7-36 16,16-9-1-16,7-7-1 15,8-6-1-15,2-5 0 16,6-5-1-16,-45 21 0 0,48-24 0 16,-48 24 0-16,0 0-1 15,52-48 2-15,-52 48-2 16,0 0 0-16,24-49 0 15,-24 49 0-15,-14-7 0 16,-15 9 0-16,-4 16 0 16,-22 11 0-16,7 14 0 15,-6 4 0-15,13 8 0 16,18 3-2-16,26-20-2 15,21-12-3-15,15-24-10 16,32-9-6-16,-1-23-8 16,28 1-10-16,-6-15 0 0,11-3-1 15,-55 21 3-15</inkml:trace>
  <inkml:trace contextRef="#ctx0" brushRef="#br0" timeOffset="6923">15390 1256 122 0,'0'0'43'0,"0"0"1"16,21-50-1-16,-36 50-40 15,-24 7-3-15,-11 5 0 16,-3 13 0-16,-3 3 0 16,15 2 0-16,15-5 0 15,32-2 0-15,29-10 0 16,7-1 0-16,1 0 0 15,0-2 0-15,0-2 0 16,-5 2 0-16,-10 2 0 0,-13 5 0 16,-13 2 0-16,-12 2 0 15,-13 0 0-15,-11 2 0 16,-4-1 0-16,-4-3-2 15,4 0-4-15,-7-17-10 16,23 4-6-16,-14-19-4 16,36 13-10-16,-18-24-6 15,22 7-1-15,3-7 2 16</inkml:trace>
  <inkml:trace contextRef="#ctx0" brushRef="#br0" timeOffset="8496">16673 912 52 0,'0'0'39'0,"0"0"-3"16,17-68 2-16,-17 68-16 15,0 0-14-15,0 0-2 16,0 0-2-16,0 0 1 15,0 0-1-15,0 0-2 16,-15 76 1-16,-7 11-1 0,-2 15-1 16,-4 10-2-16,-6-11-1 15,15-10-9-15,-1-19-25 16,26-14-3-16,11-28 0 15,22-12-1-15</inkml:trace>
  <inkml:trace contextRef="#ctx0" brushRef="#br0" timeOffset="9254">17178 1256 79 0,'0'0'42'0,"0"0"-2"0,0 0 1 15,10-48-21-15,-23 53-16 16,1 11-1-16,-12 14-2 16,0 15 1-16,-4 13-2 15,4-2 0-15,2 1 0 16,12 1 1-16,17-20-2 15,8-10 1-15,10-16 1 16,11-17-1-16,8-19 1 16,8-12-1-16,-52 36 1 15,57-49-1-15,-57 49 2 16,49-61-1-16,-49 61 1 15,46-70-2-15,-46 70 1 16,28-73-2-16,-28 73 3 0,18-64-2 16,-18 64 0-1,1-54 1-15,-1 54-1 0,0 0 0 16,-5-68 1-16,5 68 0 15,0 0-1-15,0 0 0 16,0 0 1-16,0 0-1 16,0 0 0-16,52-7 1 15,-52 7-1-15,47 19 1 16,-47-19 0-16,57 19-1 15,-57-19-1-15,61 26 1 16,-39-6 0-16,28 17 0 16,-21 5-1-16,-20-1 1 15,-23 6-2-15,-4 8 3 16,-9-5-2-16,5-2 2 0,1-14-3 15,8-11 2-15,9-10-1 16,4-13 1-16,27-18 0 16,1-7 1-16,4-9-1 15,3-7 1-15,-35 41 1 16,43-47-2-16,-43 47 1 15,35-48 0-15,-35 48 2 16,0 0-3-16,48-57 1 16,-48 57-2-16,22-19 1 15,-22 19 0-15,12 13-2 16,-12 13 0-16,0 8-3 15,1 10 0-15,1 1-3 16,2-10-5-16,22-4-9 16,-11-13-2-16,28-3-10 15,-9-12-5-15,14-8 0 0,-2-12 1 16</inkml:trace>
  <inkml:trace contextRef="#ctx0" brushRef="#br0" timeOffset="9443">18352 1289 102 0,'0'0'40'16,"0"0"2"-16,41-60-2 15,-41 60-35-15,0 0-1 16,-11 13-3-16,-2 24 0 16,-14 15-2-16,-1 12 1 15,1 3-3-15,9-6-1 16,21-25-11-16,-3-36-16 15,25 12-9-15,-1-30-1 16,15-7 0-16</inkml:trace>
  <inkml:trace contextRef="#ctx0" brushRef="#br0" timeOffset="9594">18562 1086 97 0,'6'-77'37'0,"-6"77"0"15,-6-65-9-15,6 65-65 16,0 0-2-16,13-57-2 15,-13 57 2-15</inkml:trace>
  <inkml:trace contextRef="#ctx0" brushRef="#br0" timeOffset="9818">18989 1044 75 0,'0'0'43'0,"53"24"-1"15,-53-24 1-15,-12 29-14 16,-33 13-25-16,-17 13 0 15,-18 7-2-15,3 0 0 16,15-1-1-16,24 3-2 16,28-7-2-16,45-27-3 15,29-16-14-15,2-24-12 16,26-5-10-16,-3-12 0 15,11-3-1-15</inkml:trace>
  <inkml:trace contextRef="#ctx0" brushRef="#br0" timeOffset="10382">20464 898 88 0,'0'0'41'0,"0"0"1"0,0 0-1 16,-58-48-35-16,58 48-2 15,-69 21 0-15,41-3-1 16,-51 43 1-16,-2 14-4 16,14 10 1-16,14 12-3 15,25-11 0-15,38-16-5 16,33-28-6-16,54-37-25 15,-1-15-2-15,-39 1 1 16,3-2 0-16</inkml:trace>
  <inkml:trace contextRef="#ctx0" brushRef="#br0" timeOffset="11245">20783 1200 89 0,'0'0'41'0,"0"0"1"16,34-33-1-16,-67 49-18 15,-26 14-20-15,-3 15 0 16,1 6-1-16,24 3-1 15,16-4-1-15,28-7 0 16,17-20 0-16,16-9 0 16,12-14-1-16,5-10 1 15,5-14-1-15,1-10 0 16,-63 34 0-16,61-42 0 15,-61 42 2-15,48-57-2 16,-48 57 0-16,37-58-1 16,-37 58 1-16,11-57-2 15,-11 57 3-15,4-46-1 16,-4 46 2-16,0 0 0 0,-18-73 0 15,18 73 2-15,0 0-1 16,0 0 1-16,0 0-1 16,0 0 0-16,0 0-2 15,0 0 1-15,0 0-1 16,57-17 1-16,-57 17 0 15,52 18 0-15,-52-18-1 16,56 22 1-16,-56-22-1 16,22 22 1-16,23 5-1 15,-7 6 0-15,-25 4-1 16,-18-4 1-16,-16 3-1 15,3 0 1-15,-4-4-2 16,17-15 2-16,5-17 0 16,23-2-1-16,-23 2 1 15,0 0 1-15,48-36 0 0,-48 36-1 16,0 0 2-16,71-58-1 15,-71 58 1-15,0 0-2 16,66-65 0-16,-66 65 0 16,0 0 0-16,55-55 0 15,-55 55 0-15,0 0 0 16,7-15 0-16,2 23 0 15,-9 8 0-15,5 20 0 16,-5-2 0-16,14 0 0 16,9-15 0-16,20-15 0 15,-43-4 0-15,52-10 0 16,-52 10 0-16,60-20 0 15,-60 20 0-15,66-25 0 16,-66 25 0-16,56-34 0 0,-56 34 0 16,52-30 0-16,-52 30 0 15,0 0 0-15,0 0 0 16,35-15 0-16,-33 26 0 15,2 15 0-15,-16 4 0 16,-1 12 0-16,-1 5-6 16,13-5-1-16,16-5-7 15,4-26-4-15,27-7-4 16,-16-18-3-16,31 5-1 15,-61 9-7-15,48-25-4 16,-48 25 3-16,61-33 6 16</inkml:trace>
  <inkml:trace contextRef="#ctx0" brushRef="#br0" timeOffset="11814">22257 1260 109 0,'0'0'41'0,"62"-30"0"16,-62 30-1-16,2 18-34 16,-16 9-3-16,-2 14 0 15,-11 0-2-15,6 9 1 16,-6-7-2-16,12-4 1 15,2-7-1-15,6-8 0 16,1-5 0-16,6-19 0 16,0 0 0-16,0 0-1 15,21-26 2-15,-4-4-1 16,3-8 0-16,-20 38 1 15,20-52 0-15,-20 52 0 16,33-63-1-16,-33 63-1 0,30-69 1 16,-30 69-1-16,41-61 1 15,-41 61-1-15,38-56 0 16,-38 56 1-16,56-60 1 15,-56 60 0-15,47-33 1 16,-47 33-1-16,54-10 0 16,-54 10-1-16,46 8 0 15,-14 26-1-15,-19 15-1 16,-11 6 2-16,-21-5-2 15,-14-8 2-15,-19-3-1 16,-9-6 1-16,-2-16 0 16,3 0 1-16,3-6-1 15,10-3 1-15,7-2 0 16,10 0-1-16,8 3 0 0,8 8 1 15,2 6-1-15,2 14 0 16,-4 14 1-16,-7 11 0 16,-12 9 0-16,-8 15-1 15,-4-3 0-15,-5-1-3 16,2-3-1-16,-4-16-7 15,17 3-5-15,-3-32-6 16,33 8-2-16,-4-37-7 16,36 4-8-16,4-18-3 15,24-7 3-15</inkml:trace>
  <inkml:trace contextRef="#ctx0" brushRef="#br0" timeOffset="12747">23031 1192 89 0,'0'0'40'0,"0"0"-1"15,0 0 1 1,0 0-23-16,-16-3-14 0,-3 22-1 16,-14 7 1-16,-3 11-1 15,-5-3-1-15,9 6 0 16,4-2 0-16,19 0-1 15,11-9 0-15,10-8 0 16,16-4 0-16,9-14 0 16,7-12 0-16,4-6 0 15,2-11 1-15,-2-8-1 16,-48 34 1-16,0 0 0 15,55-64 0-15,-55 64-1 16,23-49 1-16,-23 49 0 16,7-49 0-16,-7 49-1 15,0 0 1-15,-10-54-2 0,10 54 1 16,0 0 0-16,0 0 0 16,0 0 0-16,0 0 0 15,0 0 0-15,0 0 0 16,0 0 0-16,0 0 0 15,54-42 1-15,-54 42-1 16,55 5 1-16,-55-5 1 16,61 5 0-16,-61-5-1 15,60 1 2-15,-60-1-3 16,50 2 0-16,-47 11 0 15,12 10 0-15,-27 7 0 16,-11 12 0-16,-11 4 0 16,6 7 0-16,1 1 0 15,17 1 0-15,20-18 0 0,10-14-2 16,18-13 0-16,6-12 0 15,9-9-1-15,1-15 1 16,4-6 0-16,-7-12-1 16,-51 44 1-16,51-50 0 15,-51 50 2-15,38-55-1 16,-38 55 3-16,33-47-1 15,-33 47 1-15,0 0 0 16,20-51 1-16,-20 51 0 16,-10-11-2-16,6 22 1 15,-14 12-2-15,8 13 0 16,-10 10-1-16,11 7 1 15,-2-2-2-15,11-14 0 16,3-8-2-16,0-14-7 16,12-2-4-16,-15-13-6 0,30-12-2 15,-22-10-6-15,24 0-8 16,-9-5-4-16,13-5 2 15</inkml:trace>
  <inkml:trace contextRef="#ctx0" brushRef="#br0" timeOffset="13281">24126 1200 94 0,'0'0'41'0,"0"0"0"16,0 0 0-16,-23-5-28 15,15 18-7-15,-2 12 0 16,-12 7-3-16,1 12 1 16,-12 1-3-16,0 3 1 15,-5-3-2-15,12-6 1 16,3-10 1-16,10-9-2 15,13-20 0-15,15 3 0 16,11-20 0-16,13-10 0 16,5-6 0-16,-44 33 0 15,51-46 0-15,-51 46 0 0,62-52 0 16,-62 52 0-16,59-56 0 15,-59 56 0-15,55-48 0 16,-55 48 0-16,35-23 0 16,-8 15 0-16,-27 8 0 15,16 22 0-15,-23 7 0 16,-1 15 0-16,-6 5-5 15,6 0-3-15,27-14-9 16,-9-13-2-16,31-4-5 16,-20-17-3-16,28 0-7 15,-17-7-7-15,8-5 2 16,-5-3 3-16</inkml:trace>
  <inkml:trace contextRef="#ctx0" brushRef="#br0" timeOffset="13859">24750 1302 72 0,'28'-52'39'0,"-28"52"0"16,0 0 1-16,0 0-16 15,0 0-18-15,0 0 0 16,0 0-2-16,0 0 1 16,-42-44-1-16,3 58-1 15,-7 8 0-15,-11 9-1 16,5 9 0-16,-3 4-1 15,17 5 1-15,10-10-2 16,28-13 1-16,19-13-1 16,17-16 0-16,12-14 2 15,11-12-2-15,-59 29 0 16,69-39 0-16,-69 39 0 15,70-57 0-15,-70 57 0 16,76-65 0-16,-76 65 0 16,68-68 0-16,-68 68 0 0,59-60 0 15,-59 60 0-15,0 0 0 16,44-79 0-16,-44 79 0 15,-23 0 0-15,11 25 0 16,-20 21 0-16,-6 23-2 16,-3 9-7-16,6-10-5 15,26-4-7-15,5-25-2 16,32-11-6-16,-9-19-1 15,27-4-9-15,-9-9-2 16,7-8 6-16</inkml:trace>
  <inkml:trace contextRef="#ctx0" brushRef="#br0" timeOffset="14203">25182 1309 98 0,'0'0'42'16,"33"-60"0"-16,-33 60 0 16,0 0-29-16,-11-32-9 15,-13 25 0-15,-22 8-2 16,9 14 0-16,-10 11-2 15,0 9 1-15,3-3-1 16,25-3 1-16,30-16-1 16,15-5 0-16,8-5-1 15,5-3 2-15,3-1-1 16,0-1 0-16,-3-1 1 15,-8 6-1-15,-8 1 1 16,-9 9 1-16,-16 6-2 16,-14 5-2-16,-7 2 2 0,-9 2-1 15,-6 1-1-15,-5-5-2 16,5 5-9-16,-9-15-4 15,23 2-5-15,-14-14-5 16,38-2-4-16,-32 2-10 16,32-2-1-16,-11-15 1 15</inkml:trace>
  <inkml:trace contextRef="#ctx0" brushRef="#br0" timeOffset="17345">1310 2691 81 0,'8'-11'38'0,"-7"-1"-3"15,-1 12 2-15,-6 11-33 16,4 7 0-16,-4 9-1 16,6 13 1-16,-7 9-1 0,3 13 1 15,-7 7-1-15,4 13 1 16,-7 4-1-16,2 7 0 15,-2-8-1-15,3-10-2 16,1-9 1-16,3-10-2 16,6-17 2-16,3-16 0 15,8-24 0-15,9-21 0 16,5-15 0-16,5-13 2 15,4-9-2-15,1-7 1 16,0 0-1-16,2 2-1 16,-2 13 0-16,-7 12-1 15,2 15 1-15,-2 13-1 16,-2 14 1-16,0 12 0 15,3 9-1-15,-3 9 1 0,-4 2 1 16,-1 6 0-16,-10 1-1 16,-9 2 2-16,-8-6-1 15,-15-1-1-15,-13-7 2 16,-12-6-1-16,-11-5 0 15,-7-9-1-15,-3-8-2 16,3-9-1-16,9-3-3 16,8-15-3-16,30 12-12 15,0-20-17-15,33 8-1 16,7-11 0-16,30 12-1 15</inkml:trace>
  <inkml:trace contextRef="#ctx0" brushRef="#br0" timeOffset="17886">2165 3153 73 0,'17'0'39'0,"-1"7"-2"16,-16-7 2-16,0 0-19 15,0 0-11-15,-9-10-1 16,-4 7-2-16,2 8-1 15,-8 7-2-15,1 19 0 16,-4 9-1-16,1 10 0 16,2 3-1-16,3 4-2 15,6-1 1-15,7-1-1 16,10-16 1-16,11-15 0 15,6-17 0-15,11-14-1 0,3-15 1 16,6-13 1-16,-1-11-1 16,1-7 2-16,-1-3-2 15,-2-3 1-15,-5 1-1 16,-6 5 0-16,-1 9 1 15,-7 6-2-15,-5 17 2 16,-7 8-1-16,-10 13 0 16,7 28 0-16,-10 18 0 15,-4 19-1-15,-7 18 1 16,-1 14 0-16,-5 15 0 15,-3 8 0-15,-6 1 0 16,-2-2 0-16,-7-10 0 16,-3-7 1-16,-7-16-1 15,-4-11 0-15,-6-15 0 16,-1-18-1-16,-2-20 0 0,3-22-1 15,10-18-3-15,7-30-7 16,26-6-7-16,-5-35-4 16,37 4-6-16,-6-29-9 15,27 6-2-15,5-10 0 16,16 2 2-16</inkml:trace>
  <inkml:trace contextRef="#ctx0" brushRef="#br0" timeOffset="19208">3965 3154 70 0,'-5'-12'35'16,"5"12"-1"-16,-10-19 2 16,10 19-31-16,-6-15-1 0,6 15 0 15,0 0-1-15,0 0 1 16,10 14 0-16,1 7-1 15,3 7-1-15,7 10 1 16,-1 6-1-16,5 9 0 16,-7 5 0-16,-4 9 0 15,-9-2 1-15,-11 9-1 16,-17 1 1-16,-13 0-1 15,-14-1 1-15,-10-5-2 16,-10-6-1-16,-3-20-5 16,11-7-11-16,-1-42-20 15,31-13-5-15,9-38 1 16,26-18-2-16</inkml:trace>
  <inkml:trace contextRef="#ctx0" brushRef="#br0" timeOffset="19381">4036 2634 99 0,'-41'33'41'0,"-4"-7"-3"16,11 4-1-16,1-6-43 15,19-16-4-15,28 8-28 16,2-17 0-16,28 5 0 15,3-8-3-15</inkml:trace>
  <inkml:trace contextRef="#ctx0" brushRef="#br0" timeOffset="19733">4596 2928 97 0,'-14'36'36'16,"-9"-4"4"-16,2 14-3 15,-10 0-32-15,6 5-1 16,0-3-1-16,8 5 0 15,3-4-1-15,10-3 1 16,7-10-2-16,11-11 1 16,9-16-1-16,13-17 0 15,5-15 0-15,7-10 0 16,-1-15 0-16,2-5 0 15,-7-3-1-15,-6-1 1 0,-14 3-1 16,-11 7 0-16,-11 5 0 16,-9 4 0-16,-9 13-1 15,-8 4 0-15,1 11 0 16,-2 7-2-16,8 14-3 15,1-8-6-15,20 25-12 16,-2-18-14-16,22 11-1 16,4-12-2-16,20 4 2 15</inkml:trace>
  <inkml:trace contextRef="#ctx0" brushRef="#br0" timeOffset="19937">5290 2950 111 0,'-3'37'40'0,"-14"-7"1"0,5 16-2 15,-13-5-36-15,10 4 0 16,-1-2-2-16,4-2-1 16,7-4-2-16,4-11-2 15,11-4-8-15,-10-22-16 16,41-11-12-16,-16-20 1 15,19 1-2-15,-9-22 2 16</inkml:trace>
  <inkml:trace contextRef="#ctx0" brushRef="#br0" timeOffset="20364">5382 2671 109 0,'-15'10'39'16,"-4"-3"-1"-16,18 14 1 0,8-6-37 15,7-1 1-15,5-2-2 16,10 3 2-16,5-1-1 15,3 9 2-15,-2 1-2 16,1 7 0-16,-6 5 0 16,-8 6 0-16,-6 3-1 15,-11 2 0-15,-5 0 0 16,-5-3-1-16,-1-6 0 15,-2-3 0-15,4-11 0 16,2-9 0-16,2-15 0 16,20-5 0-16,2-12 0 15,6-12 0-15,3-3 1 16,2-6-1-16,1-1 0 15,-1 1 1-15,-5 4-1 0,-8 10 2 16,-5 8-2-16,-4 9 0 16,-11 7 0-16,10 16-2 15,-7 6 0-15,-1 4-1 16,7 9-2-16,-3-4-3 15,16 10-7-15,-7-20-6 16,26 12-4-16,-11-29-8 16,27 7-5-16,-10-23 0 15,14-3 2-15</inkml:trace>
  <inkml:trace contextRef="#ctx0" brushRef="#br0" timeOffset="20552">6539 2860 114 0,'-7'-11'39'15,"-1"29"1"-15,-18 0 0 16,9 21-35-16,-12 2-1 15,2 9-2-15,3 5-1 16,2 2-2-16,9-4-1 16,5-12-5-16,19 1-13 15,-11-42-10-15,32 20-10 16,-9-35 0-16,15-5-2 15,-5-21 2-15</inkml:trace>
  <inkml:trace contextRef="#ctx0" brushRef="#br0" timeOffset="21393">6758 2653 118 0,'0'0'40'0,"-11"17"2"16,11-17-3-16,-8 27-36 15,11-8 0-15,2 5 0 16,-1 4-1-16,3 10 3 15,-5 2-5-15,-2 5 0 16,-1 0 0-16,-5 2 0 16,-2-3 0-16,-1-1 0 15,2-8 0-15,1-7 0 16,5-13 0-16,1-15 0 15,17 0 0-15,4-16 0 16,7-11 0-16,3-5 0 16,5-7 0-16,4-4 0 15,-2 4 0-15,-4 4 0 16,-6 10 0-16,-8 12 0 0,-5 10 0 15,-2 12 0-15,-9 13 0 16,1 8 0-16,1 7 0 16,2 4 0-16,10 3-5 15,4-7-2-15,19 1-2 16,3-18-6-16,24 4-3 15,-10-26-4-15,23 9-2 16,-17-29-4-16,11 7-7 16,-17-13 33-16,-10-5 6 15,-10 6 6-15,-26-13 7 16,4 19 3-16,-35-18 3 15,7 28 8-15,-25-7 8 16,4 17-31-16,-13 4-3 16,1 13-1-16,-2 6 0 0,8 8-4 15,5 6 0-15,13-2 0 16,12 0 0-16,10-6 0 15,17-9 0-15,11-8 0 16,10-12 0-16,9-12 0 16,4-12 0-16,-1-7 0 15,-2-10 0-15,1-6 0 16,-9 4 0-16,-4 1 0 15,-9 7 0-15,-9 12 0 16,-19 24 0-16,0 0 0 16,-3 33 0-16,-16 23 0 15,-7 24 0-15,-8 21 0 16,-2 16 0-16,-1 11 0 15,1 3 0-15,3-6 0 16,4-8 0-16,1-15 0 0,4-15 0 16,-3-21 0-16,-2-20 0 15,-5-21 0-15,-4-14 0 16,-6-21 0-16,-2-13-6 15,-4-29-6-15,15-8-4 16,-11-35-3-16,27-2-3 16,-10-38-4-16,31 13-2 15,-7-24-8-15,37 15-4 16,18 5 7-16</inkml:trace>
  <inkml:trace contextRef="#ctx0" brushRef="#br0" timeOffset="25055">8828 2976 87 0,'0'0'36'15,"3"-29"0"-15,-3 29 0 16,11-26-24-16,-11 26-7 16,9-16-1-16,-9 16-2 15,5 17 1-15,-6 8-1 16,-4 12 0-16,-1 5 0 15,-3 6 0-15,-2 3-1 16,2 1 1-16,0-4-1 16,0-6 0-16,2-8-1 15,2-8 1-15,0-8-1 16,5-18 0-16,0 0 0 0,0 0 0 15,6-29 0-15,3 1 0 16,1-7 0-16,-1-6 1 16,6-6-2-16,1-2 1 15,3-3 0-15,0 3 0 16,5 2 0-16,-3 6 0 15,3 5 0-15,4 9-1 16,-4 9 1-16,3 8-1 16,-2 13 1-16,2 11-1 15,-3 8 0-15,-4 7 0 16,-3 2 0-16,-3 6 0 15,-7 1 0-15,-4 0 1 16,-8-5-1-16,-6-1 1 0,-7-3 1 16,-4-4-1-16,-5-7 0 15,-3-4 1-15,-1-5-1 16,-3-4 1-16,2-3-1 15,0-1 1-15,3-1 0 16,3 0 0-16,1 7 0 16,3 8 0-16,4 13 0 15,2 11 0-15,1 16 0 16,-3 9-1-16,4 11 0 15,-1 10 1-15,-1 1-3 16,4 6-1-16,-8-12-6 16,13 9-14-16,-15-24-16 15,12-4 0-15,-5-22-3 16,14-11 2-16</inkml:trace>
  <inkml:trace contextRef="#ctx0" brushRef="#br0" timeOffset="25490">9729 2902 105 0,'-33'14'40'16,"2"17"0"-16,-13-3-1 16,2 11-35-16,1 10-1 15,7 3-1-15,5-2 0 0,11 3 0 16,6-8-1-16,15-5 0 15,11-14 0-15,12-11-1 16,11-17 1-16,10-17-1 16,5-12 0-16,3-10-1 15,-1-7 1-15,-8-2-1 16,-9-2 1-16,-14 3-1 15,-11 4 0-15,-13 13 1 16,-13 8-1-16,-13 10-1 16,-4 11 0-16,-4 3-1 15,10 9-3-15,0-5-6 16,26 21-9-16,-1-25-18 15,32 13 0-15,7-17-1 16,26 0 1-16</inkml:trace>
  <inkml:trace contextRef="#ctx0" brushRef="#br0" timeOffset="25807">10428 2855 106 0,'-37'6'40'16,"8"14"0"-16,-18-11-1 15,-5 16-34-15,2 1 0 16,7 2-3-16,6-1 0 15,13-3-1-15,11-2 0 16,16-7-1-16,16-5 1 16,16-6-2-16,13-6 2 15,3-2-1-15,1 1 0 16,-5-2 0-16,-6 8 0 0,-11 6 0 15,-13 7 1-15,-13 10-1 16,-16 10-1-16,-9 4 1 16,-5 3-1-16,0-4-1 15,3-1-2-15,6-14-2 16,17-4-6-16,2-30-10 15,32-1-18-15,4-22 1 16,22 1-1-16,1-19 1 16</inkml:trace>
  <inkml:trace contextRef="#ctx0" brushRef="#br0" timeOffset="25975">10893 2936 99 0,'13'3'40'16,"-22"4"1"-16,-6 23-2 0,-20 3-26 16,0 10-9-1,0 4-2-15,4 1-1 0,5-1-1 16,6-3-1-16,11-7-3 15,9-20-5-15,23 1-7 16,-6-31-15-16,20 2-10 16,-3-24 1-16,12 0-1 15</inkml:trace>
  <inkml:trace contextRef="#ctx0" brushRef="#br0" timeOffset="26102">10889 2657 101 0,'-43'-47'39'15,"12"15"-2"-15,5 6-6 16,13-4-48-16,24 16-20 0,8-12-1 15,34 7-2-15,3-13 0 16</inkml:trace>
  <inkml:trace contextRef="#ctx0" brushRef="#br0" timeOffset="26305">11542 2264 98 0,'-9'17'40'0,"1"28"1"16,-18 4-2-16,4 25-32 15,-7 4-3-15,0 14 1 16,-1 4-3-16,2 4 0 15,4-3-2-15,2-7 0 16,6-6-4-16,0-23-8 16,18 6-12-16,-4-35-16 15,12-8 0-15,-10-24-2 0,28-8 1 16</inkml:trace>
  <inkml:trace contextRef="#ctx0" brushRef="#br0" timeOffset="26659">11287 2830 110 0,'-22'-13'41'0,"-3"-1"2"15,14 20-3-15,1-2-31 16,10-4-7-16,29 3-1 16,6-4-2-16,12-1-1 15,9-2 0-15,7 1-2 16,3-4-2-16,6 3-1 15,-8-4-1-15,-2 5 1 16,-12-2 1-16,-8 7 2 0,-13 1 1 16,-11 4 3-16,-5 8 2 15,-13 1 2-15,0 11 3 16,-13 0-1-16,4 9 1 15,-8 1-2-15,4 4 0 16,-3-1-2-16,3 0-1 16,4-7-1-16,-2-2-2 15,11-2-4-15,-1-16-6 16,18-1-5-16,-6-23-17 15,16 1-8-15,-3-18 1 16,10-1-1-16</inkml:trace>
  <inkml:trace contextRef="#ctx0" brushRef="#br0" timeOffset="27043">11981 2521 109 0,'-18'-12'39'16,"5"26"1"-16,-7-4-3 15,15 4-38-15,5 4-1 16,2-1-2-16,10 3 0 15,0-4 0-15,6 1 0 16,4-2 2-16,2-1 1 16,-1-3 1-16,-2 0 1 15,2 1 3-15,-5 1 1 16,-4 6 1-16,-1 2 0 15,-3 11-1-15,-6 2 0 16,-2 9 0-16,2-1-2 16,-7 7 0-16,2-5-1 0,1 0 0 15,0-9 0-15,3-7-1 16,-1-12 1-16,-2-16-2 15,21 0 0-15,-2-17 0 16,5-11 0-16,7-12 0 16,1-3-2-16,5-9-3 15,6 3-3-15,-8-8-8 16,11 25-8-16,-24-11-14 15,6 22-2-15,-15 2-3 16,5 15 3-16</inkml:trace>
  <inkml:trace contextRef="#ctx0" brushRef="#br0" timeOffset="27393">12601 2862 113 0,'9'22'40'0,"-9"-22"2"16,0 25-2-16,9-18-36 15,4-1 0-15,6-6-2 16,6-1-1-16,8-8 1 15,5-1-2-15,1-2 0 16,7-4 0-16,-4-3 0 16,-4-3 0-16,-9 2 0 15,-5-5-1-15,-13 3 0 16,-11 6 0-16,-11 4 1 15,-13 6 0-15,-12 10 0 16,-9 13 0-16,-7 13 0 16,-2 6 2-16,0 11-1 15,5 1 0-15,8 5 0 0,11-3-1 16,16-9-2-16,16-11-1 15,25-6-9-15,7-27-9 16,36 6-6-16,-3-29-15 16,25-2 0-16,4-19-1 15,12-2 1-15</inkml:trace>
  <inkml:trace contextRef="#ctx0" brushRef="#br0" timeOffset="27776">13537 2356 87 0,'-23'23'39'0,"-12"9"0"16,1 26 1-16,-11 1-26 15,9 12-11-15,5 5-2 16,5-1 1-16,11-1-2 0,13-12 0 15,12-5-3-15,15-18-3 16,26 4-17-16,-4-28-16 16,23-5 1-16,-6-17-1 15,10-4 1-15</inkml:trace>
  <inkml:trace contextRef="#ctx0" brushRef="#br0" timeOffset="28174">13892 2744 100 0,'-35'-6'41'0,"11"27"0"16,-13 1 0-16,13 15-30 15,-3-2-7-15,10 3 0 16,4-1-1-16,11-4-1 0,11-6-1 16,13-13 0-1,12-9 0-15,6-9-1 0,7-16 0 16,5-4 1-16,1-11-1 15,-2-4 0-15,-3-3 0 16,-4 0-1-16,-9 6 0 16,-7 7 0-16,-7 16 0 15,-21 13 1-15,13 23 0 16,-21 19 0-16,-6 22-1 15,-6 15 3-15,-7 16-2 16,-4 9 1-16,-5 5 0 16,-2-3-1-16,-4-9 1 15,0-12-1-15,-6-13 1 16,2-18-2-16,3-16 0 0,-4-17-1 15,8-14-2-15,-6-20-5 16,16-2-8-16,-8-32-8 16,25 7-6-16,-11-32-9 15,19-2-2-15,2-16 1 16</inkml:trace>
  <inkml:trace contextRef="#ctx0" brushRef="#br0" timeOffset="28746">15365 2732 88 0,'0'0'36'16,"-27"-16"2"-16,5 20 2 16,-18 1-35-16,-1 16 0 15,-9 2 0-15,0 11 0 16,-3 1 0-16,8 5 0 15,3-2-2-15,14 2-1 16,17-11 0-16,17-7-2 16,23-11-2-16,18-15-2 15,28-1-7-15,1-28-7 16,30 9-15-16,-6-24-8 15,12 4 1-15,-9-15-2 0</inkml:trace>
  <inkml:trace contextRef="#ctx0" brushRef="#br0" timeOffset="29130">15929 2329 105 0,'-42'29'40'16,"10"22"2"-16,-11-1-3 15,4 9-35-15,8 5-2 16,7 4 2-16,1 1-3 15,6-2 2-15,0-7-1 16,5-4 0-16,5-7-1 16,3-9-1-16,4-7 0 15,4-13-1-15,5-9 1 0,6-11 0 16,5-8 0-16,4-9 0 15,3-4 1-15,0-6-1 16,5-3 0-16,-2 5 1 16,-4-1-1-16,1 11 1 15,-6 3-1-15,-3 12 0 16,-2 4 0-16,-4 9-1 15,-2 8 0-15,-1-2-2 16,7 9-2-16,1-12-4 16,17 13-4-16,-6-24-6 15,25 7-21-15,-7-18 1 16,16 4-2-16,-7-17 3 15</inkml:trace>
  <inkml:trace contextRef="#ctx0" brushRef="#br0" timeOffset="30265">16478 2781 106 0,'-20'-2'40'0,"-17"-3"1"15,4 24-2-15,-6-4-33 16,-3 9-2-16,-1 5 0 16,2 6-2-16,8-1 0 15,5 1-1-15,13-3 0 16,11-5 0-16,13-10-1 15,10-3 1-15,12-10-2 16,6-7 1-16,5-6 0 16,1-8-1-16,1-4 0 15,-4-7 0-15,-1-2 0 0,-8-2 1 16,-4 2 0-16,-8 3 1 15,-8 6-1-15,-3 5 1 16,-8 16-1-16,0 0 1 16,-19 9-1-16,5 12 0 15,1 5 0-15,1 0-1 16,5 3 1-16,9-5-1 15,9-2 0-15,8-8-2 16,14-6 1-16,9-9-1 16,6-5 0-16,8-6 0 15,1-2 0-15,-4-5 0 16,-1-2 0-16,-9 4 2 15,-6 0 1-15,-14 7 1 16,-11 5 1-16,-12 5 0 0,-1 10 0 16,-10 6 0-16,-11 11 0 15,2 2 0-15,-4 5-1 16,6-2 0-16,-1 4 0 15,7-5 0-15,4-4 0 16,6-6 1-16,4-11-1 16,9-9 0-16,5-11 0 15,2-8 0-15,2-9 0 16,2-4-1-16,0-10 1 15,0 4-1-15,-1-4 1 16,0 2-1-16,-4 9 0 16,-2 2 1-16,-1 8-1 15,2 11 0-15,2 6 0 16,2 5 0-16,0 10-1 15,6 1 0-15,6 4 1 0,2-2 0 16,4-3-1-16,8-5 0 16,1 0 1-16,0-8-1 15,-3-6 1-15,-4-1 0 16,-8-7 0-16,-8-1 1 15,-11-3-1-15,-9 3 2 16,-16 1-1-16,-8 5 0 16,-11 5 1-16,-5 11-1 15,-5 10 0-15,-2 8 0 16,3 6 0-16,2 3-1 15,10 4 0-15,9 2 0 16,6-4 0-16,13-9-1 16,10-9 1-16,12-8 0 15,7-9 0-15,8-9 0 0,2-7 0 16,2-8 0-16,0-11 0 15,-4-1 1-15,-5-4 1 16,-4 3-2-16,-7 4 0 16,-8 6 0-16,-6 8 0 15,-7 19 0-15,0 0 0 16,-21 40 0-16,-5 12 0 15,-4 19 0-15,-6 16 0 16,-2 10 0-16,-5 6 0 16,0 2-2-16,0-8 4 15,3-8-2-15,4-14 0 16,6-16 0-16,1-15 0 15,3-19 0-15,4-16 0 0,5-16 0 16,9-15 0-16,2-17-4 16,11-15-3-16,4-21-3 15,19-4-3-15,-2-17 0 16,25 9-1-16,-4-12-2 15,26 24-7-15,-19-12-11 16,18 25-4-16,-5 11 6 16,-2 17 0-16</inkml:trace>
  <inkml:trace contextRef="#ctx0" brushRef="#br0" timeOffset="30594">17714 2887 105 0,'-5'18'40'16,"-5"-16"1"-16,18 10-1 15,2-10-36-15,15-2-2 0,6-5 1 16,7 0-1-16,4-7-1 15,3 2 1-15,-1-7 0 16,-3 0 0-16,-8-4-1 16,-6 1 1-16,-11-2-2 15,-9 0 2-15,-9 5-3 16,-10 3 2-16,-9 8 0 15,-8 8-1-15,-8 6 0 16,-3 14 1-16,-1 8 0 16,2 5-2-16,9 4 2 15,9-1-3-15,13 1 0 16,14-10-2-16,25 1-3 15,8-21-5-15,30 2 0 16,4-21-3-16,26 7-1 0,-7-29-14 16,18 10-10-16,-11-14 0 15,6 4 5-15,-17-2 4 16</inkml:trace>
  <inkml:trace contextRef="#ctx0" brushRef="#br0" timeOffset="30939">18679 2783 117 0,'-67'10'43'0,"-3"16"-1"15,-11-6 0-15,6 9-39 16,15 0-1-16,16 2-1 15,15-2 1-15,19-7-2 16,25-6 0-16,16-9 0 16,16-9 1-16,9-6-1 15,6-13 2-15,3-4-2 16,0-12 0-16,-2-4 0 15,-3-8 0-15,-5-2 0 0,-7-7 0 16,-6 4-2-16,-9 5 1 16,-9 9-1-16,-13 15 2 15,-11 25-2-15,-16 4 2 16,-12 26 2-16,-6 19-2 15,-5 11 0-15,4 8-1 16,2-5-3-16,15 7-6 16,14-17 0-16,27 0-1 15,9-26-4-15,35 5-1 16,-1-34-8-16,46 8-16 15,8-18 0-15,20-9 4 16,10-4 3-16</inkml:trace>
  <inkml:trace contextRef="#ctx0" brushRef="#br0" timeOffset="31601">20190 2710 104 0,'-25'2'39'0,"-16"-3"3"15,1 22-9-15,-7-2-28 16,1 14-1-16,-1 1 1 16,4 10-3-16,4 1 1 15,11 2-2-15,13-4 0 16,14-10 0-16,16-9 0 15,16-13-1-15,14-10 1 0,12-12 0 16,6-9-1-16,3-8 1 16,0-8-1-16,-7-4 1 15,-10 0-1-15,-10 4 0 16,-12 4 0-16,-8 7 0 15,-13 7 0-15,-6 18 0 16,-11 3-1-16,-4 13 1 16,-2 8-1-16,2 9 1 15,1 4-1-15,7 5-2 16,8-1 0-16,8-7-3 15,17 0-3-15,-1-22-9 16,28 13-8-16,-15-32-8 0,17 5-5 16,-6-20 0-16,6 2 2 15</inkml:trace>
  <inkml:trace contextRef="#ctx0" brushRef="#br0" timeOffset="31939">20803 2795 86 0,'0'0'39'0,"-13"-2"1"15,4 23 1-15,-11-11-18 16,1 22-19-16,-5 3-2 15,4 8 0-15,-2-2 0 16,2-4-1-16,8-1 0 16,2-6 0-16,6-9 0 15,5-7-1-15,-1-14 0 16,25-5 1-16,-3-11-1 15,4-5 0-15,2-9 1 0,1-2-1 16,0-8 1-16,3 3 0 16,-4 1-1-16,-6 4 1 15,-4 7-1-15,-1 12 0 16,-7 10 0-16,-10 3-1 15,15 23-1-15,-11-2-1 16,3 13-2-16,-1-4-4 16,13 12-2-16,-3-20-3 15,22 15-6-15,-7-25-20 16,21 4 1-16,-5-18-1 15,11 0 4-15</inkml:trace>
  <inkml:trace contextRef="#ctx0" brushRef="#br0" timeOffset="32306">21482 2859 112 0,'-1'-20'40'0,"-21"-3"2"15,5 21-1-15,-17 1-37 16,-3 11 0-16,-2 13-1 16,-1 7-1-16,2 8 0 15,8 2-1-15,10 0 0 16,11-8-1-16,18-8 1 15,16-14-1-15,16-14 2 16,16-15-2-16,10-14 0 16,6-15 0-16,6-11 0 15,1-12 0-15,-4-11 0 16,-1-4 0-16,-9-4 0 15,-15 9 0-15,-11 16 0 0,-18 12 0 16,-18 21 0-16,-23 32 0 16,-17 32 0-16,-14 21 0 15,-6 25 0-15,-2 10-3 16,8 6-6-16,7-6 0 15,28 2-3-15,15-31-1 16,42 2-3-16,9-35-10 16,39 2-16-16,13-19 0 15,28-8 6-15,20-4 2 16</inkml:trace>
  <inkml:trace contextRef="#ctx0" brushRef="#br0" timeOffset="33333">1409 4708 83 0,'10'-10'39'16,"-10"10"0"-16,0 0 0 16,15 7-31-16,-20 10-3 15,4 14-1-15,-7 4-1 16,1 8-1-16,-2 6-1 15,-2 4-1-15,0-1 2 16,1-9-2-16,5-9 2 16,5-11-2-16,0-23 2 0,18 6-1 15,2-27 0-15,5-6 1 16,7-17-2-16,5-3 2 15,-1-8-1-15,1 1 1 16,-1 2-1-16,-5 9 0 16,-7 6 0-16,-1 12-1 15,-5 14 1-15,-4 11-1 16,-4 11-1-16,-4 10-1 15,3 11 0-15,1 3-2 16,7 10-2-16,-1-8-6 16,19 18-9-16,-13-22-10 15,17 7-7-15,-3-16-1 16,8-2 0-16,-5-14 1 15</inkml:trace>
  <inkml:trace contextRef="#ctx0" brushRef="#br0" timeOffset="33693">2286 4760 105 0,'-24'13'39'16,"19"2"0"-16,5-15-2 15,-1 17-34-15,14-11 0 16,12-5-2-16,9-6 1 15,10-3-1-15,6-10 1 16,2-1-1-16,-2-4 0 16,-6-1 0-16,-7 0 1 15,-13 2-2-15,-14 4 1 0,-16 6-1 16,-13 6 1-16,-14 6-1 15,-9 11 0-15,-6 7-1 16,-1 9 0-16,-4 6 1 16,7 7-1-16,9 2 1 15,12 2-1-15,13-4 0 16,18-2-3-16,16-11-4 15,31 4-11-15,-1-23-7 16,33 8-8-16,-3-17-7 16,18-1 0-16,-5-11 1 15</inkml:trace>
  <inkml:trace contextRef="#ctx0" brushRef="#br0" timeOffset="35218">3995 4756 81 0,'0'0'40'16,"-32"-13"-2"-16,6 20 2 15,-16 2-32-15,0 13-1 0,-12 8-2 16,0 9 0-16,-3 7-1 15,8 3-1-15,7-2 1 16,11-1-2-16,12-7 2 16,18-6-3-16,17-17 1 15,14-10-2-15,15-15 0 16,8-8 0-16,9-8-1 15,-1-10 1-15,-2-5-1 16,-4-1 2-16,-11 0-2 16,-10 3 2-16,-8 6-1 15,-11 6 1-15,-9 10-1 16,-6 16 0-16,-11 2-1 15,-4 18 0-15,0 13 0 16,-3 7-1-16,8 7-1 16,1-2-6-16,15 11-7 0,-5-23-7 15,26 6-5-15,-9-32-3 16,24 1-4-16,-4-25-6 15,7-8 0-15</inkml:trace>
  <inkml:trace contextRef="#ctx0" brushRef="#br0" timeOffset="37777">3345 4829 80 0,'-14'-18'37'0,"6"5"0"16,-7-8 1-16,7 11-33 0,-6-1-1 15,2 9 0-15,-10 6-1 16,2 11 0-16,-12 6-1 15,1 11 1-15,-5 6-2 16,1 7 1-16,-2 3 1 16,6 0-2-16,6-2 2 15,7-4-2-15,10-6 1 16,12-6-2-16,9-13 2 15,15-8-3-15,10-13 0 16,7-10 2-16,4-11-2 16,2-7 2-16,-1-9-2 15,-7-3 2-15,-7-3-2 16,-7 2 2-16,-12 2 0 15,-6 5-1-15,-11 7 1 0,-2 6-1 16,-3 8 0-16,5 17-1 16,-11 3 1-16,9 20 0 15,4 16-1-15,6 18 2 16,6 13-1-16,4 13 0 15,0 12 2-15,3 7-2 16,-7 1 1-16,-5 1 0 16,-11-4 2-16,-11-5-1 15,-16-10 0-15,-9-12 0 16,-12-14 0-16,-5-17-1 15,-3-15 0-15,-3-18-2 16,10-19-5-16,7-23 0 16,19-6-9-16,-2-32-9 0,31 3-18 15,4-17 1 1,23 3-3-16,9-5 3 0</inkml:trace>
  <inkml:trace contextRef="#ctx0" brushRef="#br0" timeOffset="38266">4725 4390 81 0,'11'-17'40'15,"-11"3"-3"-15,0 14 0 16,-7 28-30-16,-1 10-1 15,-7 15-4-15,1 15-1 0,-3 11-1 16,1 7 0-16,-3 8 2 16,5-3-3-16,4-4 0 15,2-12-3-15,10-1-7 16,-4-28-26-16,16-8 1 15,-2-22-1-15,7-9-3 16</inkml:trace>
  <inkml:trace contextRef="#ctx0" brushRef="#br0" timeOffset="38633">4512 4890 97 0,'-19'-1'41'0,"2"-1"0"0,13 14-1 15,4-12-35-15,11 11-2 16,12-9-1-16,12-5-3 15,12-4 0-15,12-9-2 16,11-6 0-16,3-7-1 16,7 0-1-16,-5-5 0 15,1 5 1-15,-11-2 0 16,-9 9 1-16,-16 7 2 15,-11 7 1-15,-10 11 2 16,-19-3 0-16,3 27 0 16,-12-2 1-16,-3 10 1 15,-4 0-2-15,4 7 1 16,-2 0-1-16,4-1 0 15,5-3-1-15,1-6-1 0,6-2-3 16,2-10 0-16,7-2-9 16,-11-18-14-16,24-10-12 15,-9-12 0-15,7-2-1 16,-5-15 1-16</inkml:trace>
  <inkml:trace contextRef="#ctx0" brushRef="#br0" timeOffset="38994">5277 4510 103 0,'-22'-15'39'15,"12"14"1"-15,-5-4-6 16,15 5-30-16,0 0-1 16,0 0-1-16,13 5-1 15,2-2 2-15,1 4-2 16,6 5 1-16,-1 7-1 0,2 7 0 15,-1 8 0-15,-4 8 0 16,-2 6-1-16,0 3 0 16,-6-1 1-16,-2-1-1 15,0-4 0-15,-1-7 0 16,-1-7 0-16,2-10 0 15,4-9 0-15,1-9 1 16,5-10-1-16,4-9 1 16,2-9-1-16,2-8-1 15,2-7-1-15,-5-8-1 16,5-3-2-16,-10-6-5 15,10 16-5-15,-19-12-10 16,14 22-15-16,-14 1 1 16,9 18-2-16,-18 12 3 0</inkml:trace>
  <inkml:trace contextRef="#ctx0" brushRef="#br0" timeOffset="39362">5865 4795 87 0,'7'22'39'0,"-7"-22"-1"16,10 17 2-16,-10-17-33 15,28-15-3-15,-4 0 0 16,9-5-2-16,-1-4 1 16,4-2-1-16,0-4-1 15,-4 2 0-15,-4-1 0 16,-6 4 0-16,-10 1 0 15,-9 3 0-15,-11 5 0 0,-8 5-1 16,-7 9 0-16,-9 8 1 16,-7 10-1-16,-3 13 0 15,1 9 1-15,1 8-1 16,8 6 1-16,6 1 0 15,11-2 0-15,14-8-1 16,17-8 0-16,11-13-1 16,19-13-3-16,13-20-3 15,24-3-6-15,-7-31-6 16,25 7-11-16,-13-25-10 15,7 2 1-15,-14-15-2 16,-6 5 5-16</inkml:trace>
  <inkml:trace contextRef="#ctx0" brushRef="#br0" timeOffset="39543">6711 4158 91 0,'-30'-12'40'15,"5"29"1"-15,-10 8-2 16,8 29-14-16,-4 4-24 16,6 12 0-16,3 7-1 15,5 3-1-15,5 1-1 16,5-6-1-16,11-2-2 15,3-15-2-15,17 1-10 16,-11-28-19-16,22-1-3 16,-4-22-1-16,12-5-1 15</inkml:trace>
  <inkml:trace contextRef="#ctx0" brushRef="#br0" timeOffset="39971">6891 4641 82 0,'0'0'41'15,"-17"-6"-1"-15,7 19 1 16,-12-1-18-16,5 16-20 15,-2 5-1-15,6 5-1 16,3 1 0-16,6-3 0 16,7-5 0-16,8-6 0 15,9-14 0-15,12-13 0 16,6-18-1-16,8-10 1 15,2-12-1-15,7-7 0 16,-1-6 1-16,-2-3-2 16,-4 7 1-16,-7 6 0 15,-5 17-1-15,-13 19 0 16,-9 21 0-16,-13 24 1 0,-10 25-1 15,-9 19 0-15,-9 20 2 16,-7 10-1-16,-10 9 1 16,-3 0-1-16,0-8 1 15,0-12-1-15,-2-14 1 16,0-16-1-16,7-15 0 15,-2-19 1-15,6-19-2 16,1-15-2-16,3-8-5 16,-6-24-4-16,15-1-4 15,-10-33-7-15,23 3-16 16,-7-22-3-16,11-5-1 15,6-12 3-15</inkml:trace>
  <inkml:trace contextRef="#ctx0" brushRef="#br0" timeOffset="40489">8583 4632 83 0,'4'-16'40'15,"-4"16"-2"-15,5-24 2 16,-5 24-32-16,-10-24-2 15,-1 17-1-15,-8 3-1 16,-2 12-1-16,-3 7-1 16,-4 13 0-16,4 5 0 0,-2 11-1 15,8 2-1-15,4 2 1 16,14-5-2-16,10-9 0 15,17-9-2-15,12-20-4 16,25-6-10-16,-5-35-16 16,27-1-8-16,-3-25 1 15,11-3-1-15</inkml:trace>
  <inkml:trace contextRef="#ctx0" brushRef="#br0" timeOffset="40872">9204 4056 106 0,'-29'37'40'15,"-8"6"0"-15,12 22-1 16,-8-1-36-16,14 9-1 0,-1 2 0 16,10 1-2-16,0-2 2 15,5-2-2-15,2-9 1 16,4-9 0-16,2-4 0 15,1-18-1-15,3-11 1 16,4-13-1-16,5-16 1 16,2-11-1-16,6-10 1 15,1-4-1-15,1-5 1 16,1-1 0-16,-1 2 0 15,-1 7 0-15,-6 9-1 16,-1 13 1-16,-6 9-1 16,0 8 0-16,-2 11-1 15,-2 4-1-15,1 9-2 16,3-1-1-16,9 4-2 0,-3-13-5 15,17 9-8-15,-12-26-7 16,26 10-9-16,-11-20-3 16,10 0 1-16,-9-16 1 15</inkml:trace>
  <inkml:trace contextRef="#ctx0" brushRef="#br0" timeOffset="41541">9763 4593 97 0,'-11'-22'39'0,"11"22"2"15,-34-9-3-15,12 22-31 16,-11 7-1-16,1 13-1 15,-3 7-2-15,4 5 0 16,1 1-1-16,8 0 0 16,11-7-1-16,9-3-1 0,12-14 1 15,11-10-1-15,10-12 0 16,10-12 0-16,3-9 0 15,2-8-1-15,-1-4 1 16,-1-6 0-16,-8 0 0 16,-7 1-1-16,-9 4 1 15,-6 8 0-15,-9 6 0 16,-5 20-1-16,-11-9 1 15,-5 19 0-15,0 13 0 16,-4 7 0-16,3 6 0 16,0 1 0-16,8 2-1 15,6-4 0-15,12-7 0 16,7-9 0-16,15-12-1 15,11-12-1-15,13-10 0 16,2-9-1-16,7-5 0 0,0-8 1 16,-2-2 1-16,-9 1 0 15,-9 6 2-15,-12 4 0 16,-13 7 1-16,-19 21 1 15,0 0-1-15,0 0 1 16,-19 30-1-16,-2 4 1 16,0 1-1-16,0 7 0 15,2-1 0-15,5-1 0 16,2-10 0-16,6-4 1 15,6-13-1-15,0-13-1 16,19-6 1-16,-2-13 0 16,2-11 0-16,5-6-1 0,2-6 1 15,-3-2-1-15,1 1 0 16,-5 1 0-16,-3 8 0 15,-3 6-1-15,-3 8-1 16,-4 8-1-16,4 10-2 16,-10 2-4-16,29 17-4 15,-16-15-7-15,26 19-5 16,-10-13-9-16,21 4-4 15,2-9-1-15,13 0 3 16</inkml:trace>
  <inkml:trace contextRef="#ctx0" brushRef="#br0" timeOffset="42021">11000 4539 97 0,'-39'-9'39'16,"7"17"1"-16,-19-6 0 0,12 5-34 16,-18 10-1-16,5 13-1 15,0 4-1-15,4 7 0 16,10-1-1-16,11 2-1 15,15-6 0-15,11-4 0 16,16-9-1-16,12-13 1 16,13-8-2-16,7-14 1 15,5-8 0-15,1-8 0 16,0-8 0-16,-3-6 0 15,-6-1 0-15,-5-2-1 16,-5 2 1-16,-7 6 0 16,-7 10 0-16,-7 11 0 15,-13 16-1-15,-5 23 1 16,-10 21 0-16,-7 21 0 0,-4 19 1 15,-7 15-2-15,0 11 3 16,1 2-3-16,3-2 2 16,5-9-1-16,-1-10 2 15,0-13-2-15,1-16 0 16,-4-13 1-16,-4-17-1 15,-4-12 0-15,-3-11 0 16,-3-10 0-16,0-12-1 16,1-16-1-16,10-10-5 15,1-23-4-15,25 4-4 16,-4-21-4-16,33 17-8 15,-9-15-9-15,34 13-6 16,8 1 0-16,25 14 5 16</inkml:trace>
  <inkml:trace contextRef="#ctx0" brushRef="#br0" timeOffset="42488">11197 4771 91 0,'24'-3'38'16,"14"6"0"-16,5-13 1 16,9 6-37-16,7-7 1 15,5 2-1-15,2-4 0 16,0 0 0-16,-6-4 0 15,-9 2 1-15,-12-2-1 16,-9-2 1-16,-16-1-2 16,-14 2 1-16,-15-2 0 15,-16 6-1-15,-13 0 0 16,-8 6-1-16,-4 7 1 15,-5 8-1-15,5 11 1 16,3 7 0-16,12 10-1 16,11 3 1-16,19 6-2 0,19-5-2 15,21 3-3-15,12-20-6 16,32 8-8-16,-7-29-13 15,28 4-7-15,-6-19-1 16,11-1 1-16</inkml:trace>
  <inkml:trace contextRef="#ctx0" brushRef="#br0" timeOffset="42863">12280 4550 101 0,'-39'-1'40'0,"0"20"1"15,-13-1-1-15,9 14-36 16,-4 6-1-16,5 9 0 15,6-1 0-15,8 0-1 16,13-6 0-16,15-5-1 0,12-18 0 16,13-14 0-16,11-14-1 15,14-18 0-15,6-11 1 16,5-13-1-16,2-12 0 15,-1-9 0-15,-4-6 1 16,-8-6 0-16,-7-1 0 16,-14 11 1-16,-13 12-2 15,-9 18 1-15,-14 25 0 16,-11 28 0-16,-10 27-1 15,-7 27-1-15,-4 22 0 16,0 9-1-16,9 7-2 16,4-5-3-16,19-3-6 15,4-29-3-15,31 5-7 16,-7-38-8-16,32-2-10 0,3-19-2 15,19-9 3-15</inkml:trace>
  <inkml:trace contextRef="#ctx0" brushRef="#br0" timeOffset="43246">13674 4480 101 0,'0'0'40'0,"-11"-2"0"16,1 26-1-16,-19 4-36 15,3 11-1-15,-2 6-1 16,2 3-1-16,1 6-1 16,9-6-2-16,12-5-2 15,1-23-13-15,33 5-21 16,-5-26 0-16,21-6-1 15,2-19 0-15</inkml:trace>
  <inkml:trace contextRef="#ctx0" brushRef="#br0" timeOffset="43411">13698 4282 100 0,'-51'-8'37'0,"10"17"0"16,9-1-4-16,21 6-36 15,21 3-4-15,8-15-7 16,34 11-23-16,-2-8 0 15,21 7 0-15,3-5 2 16</inkml:trace>
  <inkml:trace contextRef="#ctx0" brushRef="#br0" timeOffset="44043">14138 4494 68 0,'-6'24'38'0,"-15"-10"0"16,-1 8 2-16,-12-15-16 15,3 12-16-15,0-5-3 16,6 7-1-16,3 2-1 15,6 3-1-15,7 1 0 16,9 1-1-16,10-2-1 16,8-3-1-16,7-4 1 15,7-7-1-15,3-10-1 16,1-9 1-16,0-7 0 15,-4-10-1-15,-3-3 1 16,-7-5 0-16,-7-4 0 16,-6-2 0-16,-5 1 1 15,-4 0-1-15,-4 8 1 0,1 4 0 16,-2 5 0-16,2 5 1 15,3 15-1-15,4-10 2 16,-4 10-1-16,19 7 1 16,-2-5 0-16,6 2 0 15,4-4 0-15,8 0-1 16,0-3 1-16,2 1 0 15,-5 0-1-15,-2 1 1 16,-7 4-1-16,-6 9 0 16,-8 4 0-16,-10 6 0 15,-11 5-1-15,-4 9 1 16,-6 3-1-16,0 3 0 15,-1-3 0-15,4-4 0 16,5-8 0-16,7-5 0 0,7-22 0 16,22 1 0-16,4-20 0 15,10-8 0-15,2-9 1 16,1-4-1-16,3-5 1 15,-4 1-1-15,-4 7 1 16,-6 7-1-16,-10 11 0 16,-5 10 0-16,-13 9-1 15,7 20 0-15,-9 7-3 16,-4 2-2-16,8 9-4 15,-4-12-4-15,24 16-5 16,-12-28-6-16,31 8-4 16,-8-27-9-16,24 0-1 15,-4-15 2-15</inkml:trace>
  <inkml:trace contextRef="#ctx0" brushRef="#br0" timeOffset="44342">15236 4369 79 0,'-25'-7'40'0,"2"17"-1"16,-11-5 1-16,11 22-16 15,-5-8-21-15,9 8 1 16,10-4-2-16,5 2 1 16,8-5-2-16,11-2 0 15,5-4 0-15,4 0 0 16,-1-2-1-16,-1-4 0 15,-7 8 0-15,-4 0 0 16,-11 5 0-16,-8 8 0 16,-10 3 0-16,-7 4 0 15,-4-1 0-15,-2 2-2 0,5-3-1 16,1-11-5-16,18 4-6 15,-8-28-7-15,29 8-9 16,-5-24-10-16,15-6-3 16,2-14 3-16</inkml:trace>
  <inkml:trace contextRef="#ctx0" brushRef="#br0" timeOffset="45086">16500 3935 99 0,'3'-19'37'0,"-3"19"1"16,-3 14-2-16,1 19-32 15,-6 12-2-15,-3 20 1 16,-4 10-1-16,0 17-1 15,-5 6 0-15,-1 6-1 16,-1-3 0-16,6-8-2 16,4-10-1-16,5-19-4 15,16-4-19-15,0-29-13 16,10-9 1-16,-2-25-1 15,11-10 1-15</inkml:trace>
  <inkml:trace contextRef="#ctx0" brushRef="#br0" timeOffset="45543">16235 4415 115 0,'-29'-4'40'16,"18"12"0"-16,11-8-8 15,13 4-28-15,18-4-2 16,16-2-1-16,12-1 0 15,13-2 0-15,8-2 0 16,5 0-1-16,0-1 0 16,-10 1 1-16,-9 0-1 15,-11 3 0-15,-14 1 0 0,-13 2 1 16,-15 2-1-16,-13-1 1 15,-14 13-1-15,-9 2 1 16,-6 8 0-16,-4 7-1 16,-5 7 1-16,3 6-1 15,4 4 1-15,11 5-1 16,12-4 0-16,14-3 0 15,18-11 0-15,11-14 1 16,17-11-1-16,5-14 0 16,4-12 0-16,0-12 0 15,-6-10 0-15,-10-8-1 16,-11 1 0-16,-14-6-1 15,-12 6-2-15,-15-1-2 16,-3 10-3-16,-18-5-5 0,10 25-7 16,-21-9-7-16,18 20-12 15,-8 1 0-15,11 11 1 16,4 1 2-16</inkml:trace>
  <inkml:trace contextRef="#ctx0" brushRef="#br0" timeOffset="49233">17948 4018 76 0,'0'0'35'16,"12"-23"0"-16,-12 23 1 16,0 0-32-16,0 0-1 15,2 24-1-15,-3 1 1 16,-3 7 0-16,2 12 0 15,-3 6-1-15,2 9-1 16,1 3 1-16,-1 6 0 16,1 0-1-16,3 0 0 15,-1-3-1-15,6-9 0 16,-2-5 0-16,5-11 1 15,0-8-1-15,1-12 0 16,-10-20 1-16,21 8 0 16,-12-21 0-16,1-8 0 15,-3-9 0-15,1-6 0 0,1-5 0 16,0-2-1-16,4 2 0 15,4 4 0-15,5 10 0 16,3 8-1-16,4 13 1 16,0 12-1-16,1 13 0 15,-1 5 1-15,-4 10-1 16,-7 7 1-16,-9 0 0 15,-10 3 0-15,-12-3 1 16,-10-7-1-16,-12-3 1 16,-4-7-2-16,-3-7 0 15,-3-15-3-15,15 0-13 16,-9-26-20-16,28 2 0 15,6-17-3-15,24 1 1 16</inkml:trace>
  <inkml:trace contextRef="#ctx0" brushRef="#br0" timeOffset="49651">18704 4494 78 0,'0'0'38'0,"0"0"0"15,0 0 1-15,0 0-31 16,-22 0-4-16,4 3 0 16,-6 1-1-16,-4 10 0 15,-5 6 0-15,-1 8-1 0,0 4-1 16,3 4 1-16,3-1-1 15,7-1 0-15,9-3 0 16,10-6 0-16,8-13-1 16,13-6 1-16,5-13-1 15,7-7 1-15,2-3-1 16,0-7 1-16,-3 0-1 15,0 3 1-15,-5-1-1 16,-8 7 0-16,-4 8 0 16,-13 7-1-16,10 6 1 15,-10 5-1-15,0 7-1 16,0-5-1-16,6 2-1 15,-6-15-4-15,36 12-11 16,-16-35-11-16,21 0-9 16,1-19 0-16,14-4-1 0</inkml:trace>
  <inkml:trace contextRef="#ctx0" brushRef="#br0" timeOffset="49835">19218 3911 100 0,'-11'44'39'16,"-14"9"1"-16,6 25-2 15,-5 0-36-15,5 9-2 16,7 2-1-16,2-7-2 16,11-2-3-16,-2-20-17 15,22 2-16-15,1-22 0 16,16-3 0-16,2-24 0 15</inkml:trace>
  <inkml:trace contextRef="#ctx0" brushRef="#br0" timeOffset="50235">19730 4364 97 0,'-46'6'40'16,"0"23"0"-16,-14-3-1 15,1 15-34-15,-4 3-2 16,9 8 1-16,6-3-2 15,14 1 1-15,10-7-2 16,15-8 0-16,14-12 0 16,17-11 0-16,15-18-1 0,14-11 1 15,6-13-1-15,3-10 0 16,1-5 0-16,-4-7 0 15,-6 1 0-15,-9 3 0 16,-12 7 1-16,-12 9-2 16,-8 9 1-16,-12 10 0 15,-9 16 0-15,-4 13-1 16,-4 12 0-16,-2 8 0 15,-1 7-1-15,7 4-1 16,7 4-1-16,6-11-2 16,16 3-4-16,0-27-10 15,30 8-7-15,-12-28-12 16,20-2 1-16,-4-15 0 15,7-4 2-15</inkml:trace>
  <inkml:trace contextRef="#ctx0" brushRef="#br0" timeOffset="50573">20148 4436 96 0,'0'0'38'0,"-15"6"2"15,6 18-2-15,-11-1-35 16,2 11 1-16,-1 0-1 16,3 7 0-16,-4-3-1 15,8 0 0-15,3-7-1 16,8-8 1-16,2-10 0 15,-1-13-1-15,27-5 0 16,-10-12 0-16,7-8-1 16,2-7 1-16,2-4 0 15,-1-5 0-15,-1 4-1 0,-3 2 1 16,0 7-1-16,-5 2 0 15,-3 12 0-15,-4 7 0 16,-11 7-1-16,8 24 0 16,-10 3-2-16,-5 4-1 15,4 10-3-15,-7-6-6 16,20 16-8-16,-13-24-7 15,29 5-12-15,-4-17-1 16,22-6 2-16,3-18 1 16</inkml:trace>
  <inkml:trace contextRef="#ctx0" brushRef="#br0" timeOffset="50836">20925 4368 108 0,'-29'-14'41'16,"-2"15"0"-16,-12-5-4 15,-2 15-33-15,-3 7 0 16,2 10-1-16,0 5-2 16,6 7 1-16,7 3-2 15,13-1 0-15,15 2-1 16,13-8-2-16,17-4-1 15,7-11-1-15,16-2-7 16,-5-23-7-16,21 9-7 16,-16-23-15-16,11-1 1 15,-13-17 0-15,3 6 2 16</inkml:trace>
  <inkml:trace contextRef="#ctx0" brushRef="#br0" timeOffset="51272">21070 4481 94 0,'-10'17'39'16,"-9"-11"2"-16,14 6-2 15,5-12-34-15,-10 3-1 16,10-3-1-16,0 0-1 15,13-9-1-15,-2 7 0 16,4-1 1-16,5 2-1 16,3-1 0-16,5 0 1 15,3-3 0-15,5-4-1 0,2-3 0 16,2-4 0-16,-3-7 0 15,0 1-1-15,-7-3 1 16,-2-1 0-16,-13 3-1 16,-9 6 0-16,-11 3 0 15,-11 13 0-15,-13 8 0 16,-8 11 0-16,-10 10 0 15,-1 10-1-15,0 7 2 16,5 4-1-16,8-1 0 16,10-5-1-16,17-4-1 15,14-16-4-15,25-2-5 16,2-29-6-16,26 8-6 15,-11-33-9-15,23 4-10 16,1-14 0-16,12-1 1 16</inkml:trace>
  <inkml:trace contextRef="#ctx0" brushRef="#br0" timeOffset="51760">22787 3896 98 0,'11'-11'39'0,"-11"-2"0"15,4 25-1-15,-15 4-33 16,3 19-2-16,-6 14 0 16,-2 16 0-16,-2 7-1 0,-2 11 0 15,1 7-1-15,4-3-1 16,7-4-2-16,1-9-2 15,16-5-10-15,-7-32-14 16,21 3-11-16,-7-25 0 16,10-7-2-16,-8-16 3 15</inkml:trace>
  <inkml:trace contextRef="#ctx0" brushRef="#br0" timeOffset="51939">22525 4422 113 0,'-24'1'40'16,"3"-6"1"-16,21 5-2 15,32-1-37-15,6-11-3 0,24-3-1 16,10-11-3-16,21 5-12 16,-6-20-17-16,15 8-5 15,-10-10 0-15,2 6-1 16</inkml:trace>
  <inkml:trace contextRef="#ctx0" brushRef="#br0" timeOffset="52315">23362 3782 113 0,'-20'18'40'0,"-13"2"2"16,10 23-2-16,-9 1-36 16,6 11 0-16,1 3-1 15,1 11 0-15,1 3-1 16,4 0 0-16,1-6 0 0,7-5-2 15,2-7 0-15,8-8 0 16,0-10 0-16,3-8 0 16,7-13 0-16,1-8-2 15,7-11 2-15,3-6 0 16,2-9 0-16,-1-4 0 15,3 1 0-15,-1-3 0 16,1 4 0-16,-5 4-1 16,-1 8 1-16,-4 9-1 15,-3 10 0-15,2 9-2 16,-4 11-1-16,0-2-2 15,6 13-3-15,-4-14-7 16,20 17-7-16,-15-26-7 16,20 0-10-16,-3-13 0 0,10-4 2 15,-3-13 2-15</inkml:trace>
  <inkml:trace contextRef="#ctx0" brushRef="#br0" timeOffset="52690">23700 4388 115 0,'-17'20'40'0,"-4"-5"1"16,18 17-6-16,4-15-31 16,14 0 0-16,13-9-1 15,14-4 0-15,9-11-2 16,8-7 0-16,1-6 0 0,0-5-1 15,-7-4 0-15,-10-3 0 16,-15-2 0-16,-15 4 1 16,-18 5-1-16,-17 5 0 15,-11 12 1-15,-17 13 0 16,-9 13 0-16,-1 16 0 15,2 9 1-15,5 8-2 16,15 7 0-16,16-3 0 16,20-1 0-16,20-13-2 15,24-8-3-15,14-18-5 16,25 4-5-16,-7-26-6 15,23 12-6-15,-19-25-10 16,13 7-7-16,-11-6 1 16,-5 1 3-16</inkml:trace>
  <inkml:trace contextRef="#ctx0" brushRef="#br0" timeOffset="53608">1618 5993 79 0,'12'-13'38'0,"-2"7"-2"15,-14-6 3-15,4 12-30 16,-19-14-1-16,0 15-2 16,-11 0 0-16,-6 13-1 15,-8 6-1-15,-2 11 0 16,-9 10-1-16,7 11 0 15,-1 6-1-15,7 4 0 0,12-2-2 16,14-3 1-16,16-10-2 16,19-14 1-16,20-18-3 15,22-27-2-15,29-11-10 16,2-39-16-16,28-4-9 15,-8-27 2-15,13-2-4 16</inkml:trace>
  <inkml:trace contextRef="#ctx0" brushRef="#br0" timeOffset="53992">2208 5311 105 0,'-47'3'40'16,"13"22"0"-16,-8 6-1 15,13 20-34-15,5 7-3 16,8 13 0-16,8 5 1 0,4 8 0 15,4 3-1-15,3-1 1 16,2-1-1-16,1-7 0 16,-3-5 0-16,2-11 0 15,-1-11-2-15,-1-10 0 16,2-13 0-16,4-12 0 15,2-16 0-15,7-14 0 16,1-11 0-16,4-6 0 16,3-6 0-16,-1-4 0 15,0 4 0-15,-2 3 0 16,-5 10 0-16,-3 10 0 15,-4 11 0-15,-11 3 0 0,17 29-1 16,-12 0-2 0,4 8 0-16,4-1-3 0,12 8-3 15,-4-16-6-15,23 15-10 16,-10-30-8-16,19 4-5 15,-4-19-1-15,5-3 2 16</inkml:trace>
  <inkml:trace contextRef="#ctx0" brushRef="#br0" timeOffset="55161">2771 6111 110 0,'-10'-21'39'0,"-15"-1"1"16,-1 16-1-16,-15-5-33 16,2 20-1-16,-6 7-2 15,4 9-1-15,-1 9 0 16,7 3 0-16,10 3-1 0,10 0 0 15,15 0 0-15,10-8 0 16,14-8-1-16,13-5 1 16,9-13-1-16,4-7 0 15,5-8 0-15,-3-12 0 16,-2-5 0-16,-6-8-1 15,-8-3 1-15,-10-1-1 16,-8 1 1-16,-8 3 0 16,-7 5 0-16,-6 7 0 15,-5 8 0-15,-6 11 0 16,-1 10 0-16,-1 7 0 15,2 6 0-15,6 8 0 16,6 1 0-16,6 0-1 16,10-5-1-16,5-6 0 0,13-4 0 15,3-11-1-15,10-6 0 16,1-7 0-16,4-5 1 15,-3-5-1-15,-7-1 2 16,1-2 0-16,-9 0 1 16,-3 4 0-16,-8 4 0 15,-6 3 0-15,-15 12 1 16,13 4 0-16,-16 11-1 15,0 11 1-15,-5 9 0 16,-3 6 0-16,2 3 0 16,-1 2 1-16,0-4 0 15,5-5-1-15,1-11 1 16,6-10 0-16,-2-16-1 15,18-4 0-15,-1-17 0 0,5-9 0 16,0-8-1-16,4-7 1 16,-3-1-1-16,0-1 0 15,-2 4 0-15,-6 6 0 16,-1 9 0-16,-5 8 0 15,2 7 0-15,1 6 0 16,5 8-1-16,5 6 1 16,5 1-1-16,10 4 0 15,7-3-1-15,7 0 0 16,4-2 0-16,3-2 0 15,0-4 0-15,-4-4 0 16,-6-1 1-16,-8-7 0 16,-14 1 1-16,-12-3 1 0,-13 0 0 15,-12 0 0-15,-11 1 0 16,-9 7 1-16,-7 2 0 15,-5 10 0-15,-3 7 1 16,2 13-1-16,2 6 1 16,2 11-1-16,9 2 0 15,13 4 0-15,10-3-2 16,10-5 0-16,14-7 0 15,10-11 0-15,9-11 0 16,11-14 0-16,0-13 0 16,-1-9 0-16,-2-11 0 15,-4-4 0-15,-5-7 0 16,-7-1 0-16,-9 3 0 15,-4 1 0-15,-6 11 0 0,-3 4 0 16,-4 11 0-16,-1 16 0 16,-3 19 0-16,-1 14 0 15,-2 21 0-15,-2 14-2 16,-2 14 2-16,-3 12 2 15,-1 6-2-15,0 1 0 16,-3-4 0-16,-3-3 0 16,-2-15 0-16,0-11 0 15,-6-12 0-15,3-17 0 16,-2-14 0-16,-2-13 0 15,3-13 0-15,-2-14 0 16,2-11-2-16,3-14-2 16,9-7-8-16,-6-23-3 15,20 10-2-15,-8-18-5 16,25 18-6-16,-10-13-6 0,19 15-5 15,4 5-1-15,19 10 8 16</inkml:trace>
  <inkml:trace contextRef="#ctx0" brushRef="#br0" timeOffset="55664">4345 6211 96 0,'0'0'38'16,"0"0"1"-16,29 9-1 15,-5-15-32-15,21 3 1 16,5-9-3-16,9-3 0 15,4-2-2-15,-1-3 1 16,-6-1-1-16,-4-1 1 16,-11-1-1-16,-12-4-1 15,-12 2 1-15,-14-1-1 16,-14 4-2-16,-12 4 2 15,-11 5-1-15,-8 9 0 0,-6 11 0 16,-6 13-1-16,2 13 1 16,5 10 0-16,11 8 2 15,9 1-3-15,19 2-1 16,17-9 0-16,27-4-3 15,18-26-6-15,28 0-7 16,-3-34-5-16,30 4-9 16,-9-26-7-16,13-3-2 15,-15-15 2-15</inkml:trace>
  <inkml:trace contextRef="#ctx0" brushRef="#br0" timeOffset="55996">5376 5786 105 0,'-37'18'39'0,"-14"-1"3"16,11 18-2-16,-1 2-36 0,6 5-2 15,9 1 2-15,14 2-2 16,9-11 1-16,17-2-1 16,9-12-1-16,17-5 0 15,9-11 0-15,5-3 0 16,0-6-1-16,-1-3 0 15,-7 3 1-15,-6 3-1 16,-11 9 0-16,-11 12 1 16,-18 7 0-16,-11 8-1 15,-12 7 1-15,-9 3-1 16,-5 4 1-16,-3-4-2 15,7-3-1-15,-1-14-5 16,24 2-8-16,-1-28-4 16,36 7-7-16,-5-27-9 0,31 3-6 15,7-14-2-15,19-1 2 16</inkml:trace>
  <inkml:trace contextRef="#ctx0" brushRef="#br0" timeOffset="56130">6052 6339 124 0,'-31'14'36'15,"0"-9"-10"-15,9-2-15 16,-7-10-52-16,14 5-1 16,2-7-3-16,13 9 1 15</inkml:trace>
  <inkml:trace contextRef="#ctx0" brushRef="#br1" timeOffset="62225">18240 5057 63 0,'0'0'34'15,"0"0"-4"-15,0 0 3 0,0 0-33 16,0 0 2-16,0 0-1 15,0 0 1-15,0 0 0 16,0 0 1-16,0 0-1 16,0 0-1-16,8-12 0 15,2 11 0-15,1-3 0 16,4 3-1-16,1-1 1 15,5 2-3-15,1 0 2 16,1 0 1-16,3 1-1 16,3-1 0-16,2 1 1 15,6-1-1-15,0-1 1 16,6-1 0-16,3-1 0 15,6 1 0-15,5-1 0 16,3-1 0-16,3 2 0 0,1 1-1 16,1 1 0-16,-1 0 1 15,2 2-1-15,-3 2 0 16,2-1 0-16,1-1 2 15,2 2-2-15,6-3 1 16,6-1-1-16,4 0 1 16,4-2 0-16,2 0-1 15,5 0 1-15,2 0-1 16,4-2 1-16,1 1-1 15,-2 2 1-15,1 0-1 16,0-2 1-16,-1 2-1 16,2-1 1-16,-1 0-1 15,-2-1 0-15,2-1 1 0,-3-2-1 16,-1 1 1-16,-6 0 0 15,-5-2 0-15,-7 0 0 16,-9 1 0-16,-13 1 0 16,-12 2 0-16,-10 1-1 15,-10-2 0-15,-9 5 0 16,-16-1-1-16,14 6 0 15,-14-6-1-15,0 0-1 16,1 13-2-16,6 1-15 16,-7-14-15-16,0 0-1 15,0 0-2-15,0 0 2 16</inkml:trace>
  <inkml:trace contextRef="#ctx0" brushRef="#br1" timeOffset="63779">20507 1682 75 0,'0'0'34'16,"-10"-2"-3"-16,10 2-5 16,0 0-24-16,0 0 0 15,8 12-1-15,-8-12-1 16,22 9 1-16,-5-4 0 15,6-1 0-15,5 2 1 16,6-3 0-16,4 1 1 16,6-4-1-16,6 1 0 15,2-5 0-15,7 3 0 0,1 0-1 16,5 2-1-16,-1 2 1 15,2 2-1-15,0 1 0 16,1 2 1-16,1 3-1 16,2-1 1-16,3 0-1 15,6-2 1-15,3 1 0 16,8-1 0-16,5-3 0 15,5 1 0-15,1-4 0 16,4 3 0-16,3-3 0 16,3 3 0-16,-2-4 0 15,2 3-1-15,4-1 1 16,-1-1-1-16,4 0 1 0,5-1-1 15,5-4 0-15,-2 1 1 16,-2-1 0-16,0-2-1 16,-3 0 1-16,2 0-1 15,-8-1 1-15,-7 2 0 16,-8 0-1-16,-8 3 1 15,-9-1-1-15,-7 1 1 16,-8 2-1-16,-7 1 0 16,-6 0 0-16,-2-1 1 15,-6 1-1-15,-3 1 0 16,-2-1 0-16,-2 0 0 15,-4-1 0-15,-5 2 0 16,-7-3 0-16,-5 1 0 16,-5-1 0-16,-14 0 0 15,15 1 0-15,-15-1 0 0,0 0 0 16,0 0-1-16,0 0-1 15,0 0-1-15,0 0-3 16,0 0-13-16,0 0-17 16,0 0-2-16,0 0 1 15,0 0-1-15</inkml:trace>
  <inkml:trace contextRef="#ctx0" brushRef="#br2" timeOffset="69346">6443 5813 60 0,'-1'-29'34'0,"3"8"-1"16,-3 2 0-16,1 19-21 15,-5-12-8-15,5 12 0 16,-5 20-2-16,1 5 1 16,-1 8 1-16,4 12-1 15,-2 9 1-15,1 9-2 16,2 9 2-16,6 3-2 15,1-5 2-15,6-7-3 0,1-5-1 16,7-12 1-16,2-17 0 16,7-13 0-16,2-18 0 15,3-15-1-15,7-15 1 16,1-9 0-16,0-8-1 15,-3-5 0-15,-3 4 1 16,-4-1-2-16,-7 10 1 16,-7 9-1-16,-5 13 0 15,-14 19 1-15,0 0 0 16,7 10-1-16,-11 12 1 15,2 9 0-15,-2 2 0 16,4 5 1-16,4 0-1 16,-1 1 1-16,7-9 0 15,6-5 0-15,2-7 0 0,8-8 1 16,0-14-1-16,5-7 0 15,2-16 1-15,2-11-1 16,1-10-1-16,-4-9 0 16,3-4-4-16,-10-7 0 15,4 8-7-15,-15-8-22 16,6 24-6-16,-14 4 0 15,4 22 0-15</inkml:trace>
  <inkml:trace contextRef="#ctx0" brushRef="#br2" timeOffset="69704">7482 6202 79 0,'20'5'35'16,"7"5"-1"-16,-4-15 1 15,9 3-31-15,-2-14 0 16,6-2 0-16,-4-7-1 16,2-4 1-16,-8-2-2 15,-4-1 1-15,-11-1-1 16,-8 9 0-16,-13 3 0 15,-9 10 1-15,-12 7 0 16,-6 10 0-16,-6 8-1 16,0 9 1-16,3 1-1 15,6 7 0-15,10-1 0 0,9 4-1 16,14-5-1-16,11-5-1 15,19-2-3-15,3-20-15 16,25 8-18-16,0-15-2 16,18 2-1-16,-2-14-1 15</inkml:trace>
  <inkml:trace contextRef="#ctx0" brushRef="#br2" timeOffset="70355">8564 6010 90 0,'16'-18'36'0,"-11"2"1"15,-5 16-1-15,0 0-29 16,-21 22-3-16,-1 2-1 16,3 8 0-16,-2 3-1 15,1 4 0-15,1-1 0 16,6-1 0-16,6-8 0 0,10-4 0 15,11-11-1-15,5-5 0 16,9-10 0-16,8-7-1 16,1-9 1-16,4-5-1 15,0-6 0-15,-3-4 0 16,-4-2 0-16,-5 0 0 15,-5 2 0-15,-5 5 0 16,-8 5 0-16,-1 6 0 16,-10 16 0-16,0 0 0 15,0 0 1-15,-8 29-1 16,1 1 1-16,0 3-1 15,2 5 1-15,2 0-1 16,4-1 0-16,6-7 1 16,5-6-1-16,4-9 1 0,7-10-1 15,1-10 1-15,0-9-1 16,1-10 1-16,-3-6 0 15,-6-8-2-15,-2-2 0 16,-6-5-3-16,-2 3-3 16,-12-8-19-16,9 16-14 15,-7 1 3-15,7 16-2 16,-6 0-1-16</inkml:trace>
  <inkml:trace contextRef="#ctx0" brushRef="#br2" timeOffset="70723">9328 5985 102 0,'20'7'36'16,"-20"-7"2"-16,14 22-8 16,-20-13-22-16,7 15 0 15,-8 3-3-15,2 5-1 16,-6 4-2-16,3 2 1 15,-5 1-1-15,3-4-1 16,-1-4 0-16,6-8 0 16,-1-5 0-16,6-7 0 15,0-11 0-15,15-6-1 16,-1-13 1-16,0-3-1 15,2-8 1-15,1-2 0 16,-1-6-1-16,-3-2 1 16,-2 2-1-16,-4 5 0 15,-3 7 1-15,0 3-1 0,-1 8-1 16,-3 15 0-16,15-9-2 15,-15 9 0-15,27 17-4 16,-10-14-6-16,22 11-25 16,-11-12 0-16,19 9-1 15,-5-15 0-15</inkml:trace>
  <inkml:trace contextRef="#ctx0" brushRef="#br2" timeOffset="70906">9910 6009 116 0,'-23'21'39'16,"8"15"0"-16,-12-4-2 15,6 9-34-15,1 1 0 16,7 1-2-16,4-5 0 16,4-6-2-16,10-9-2 0,-5-23-6 15,41 6-28-15,-17-28-2 16,15-5-1-16,-4-19 0 15</inkml:trace>
  <inkml:trace contextRef="#ctx0" brushRef="#br2" timeOffset="71052">10004 5649 101 0,'-15'-8'36'16,"1"1"1"-16,14 7-2 16,10 1-40-16,5-19-11 15,25 10-21-15,-2-9 0 16,15 9-1-16,-4-6 1 15</inkml:trace>
  <inkml:trace contextRef="#ctx0" brushRef="#br2" timeOffset="71232">10394 5655 73 0,'-7'32'38'16,"4"17"1"-16,-14-4 1 15,12 14-24-15,-10 1-8 16,4 10-1-16,-5 1-2 16,3-1-2-16,-2-6-1 15,5-5-4-15,5-4-4 16,-7-22-14-16,18-2-18 15,-6-31 0-15,14 12 0 16,-3-29-1-16</inkml:trace>
  <inkml:trace contextRef="#ctx0" brushRef="#br2" timeOffset="71412">10262 5962 99 0,'-19'3'39'16,"2"2"2"-16,18 10-2 15,-1-15-21-15,22 14-16 16,11-15-1-16,10-5-3 15,13 1-3-15,5-12-5 16,18 10-28-16,-10-9-1 16,6 8-1-16,-15-6 0 15</inkml:trace>
  <inkml:trace contextRef="#ctx0" brushRef="#br2" timeOffset="71728">10813 5991 117 0,'-31'23'39'15,"13"8"1"-15,-6-16-6 16,17 9-30-16,11-7 0 15,11-3-2-15,9-6-1 16,8-7 1-16,5-9-1 16,0-3 0-16,-1-9 0 15,-6-2 0-15,-7-5-1 16,-11-2 0-16,-10 2-3 15,-15 3 3-15,-11 9 0 16,-12 9 0-16,-12 13 1 16,-5 12 0-16,-4 13 0 15,2 9 0-15,7 7 2 16,13 1-2-16,17 0-2 0,20-8-1 15,31-5-5-15,11-21-10 16,39 2-22-16,5-17-3 16,28-2 1-16,4-14-2 15</inkml:trace>
  <inkml:trace contextRef="#ctx0" brushRef="#br2" timeOffset="72075">12294 5693 90 0,'10'-24'37'0,"-10"5"1"15,0 19-1-15,-12 27-26 16,-4 12-8-16,-3 12 1 15,-2 10-2-15,-1 9 0 16,-2 9-1-16,3 3 1 16,3-7-2-16,7-4-2 15,2-18-13-15,13-1-22 16,-3-20-2-16,14-7 1 15,-4-21-1-15</inkml:trace>
  <inkml:trace contextRef="#ctx0" brushRef="#br2" timeOffset="72260">12071 6034 119 0,'-27'-5'39'0,"27"5"1"16,-17 9 0-16,17-9-39 15,39 2-2-15,5-13-3 16,18-2-4-16,1-15-21 15,20 2-11-15,-5-11 2 16,5 2-4-16,-13-11 5 16</inkml:trace>
  <inkml:trace contextRef="#ctx0" brushRef="#br2" timeOffset="72599">12712 5524 101 0,'-16'10'39'0,"-13"10"1"16,7 21-1-16,-6 9-34 15,3 8 0-15,-3 6 0 16,5 7-1-16,-2 3 0 15,7 0-1-15,4-7 1 16,6-8-2-16,2-11 2 16,8-8-4-16,6-14 0 15,10-16 0-15,5-14 0 16,5-14 0-16,5-12 0 15,2-4 0-15,1-5 0 0,-2-1 0 16,-3 3 0-16,-8 10 0 16,-3 8 0-16,-8 15 0 15,-7 16 0-15,-8 13 0 16,-1 9 0-16,-2 5-2 15,4 8-2-15,3-5-3 16,15 8-7-16,-9-23-14 16,25-1-13-16,-2-19 0 15,15-5 0-15,-6-17 2 16</inkml:trace>
  <inkml:trace contextRef="#ctx0" brushRef="#br2" timeOffset="72937">13078 6038 106 0,'-17'1'40'0,"9"15"1"0,-5-4-1 15,16 5-29-15,3-1-7 16,15 1-1-16,8-5-1 16,10-4 0-16,9-8-1 15,4-8 0-15,1-8-1 16,-2-6 1-16,-6-3-1 15,-10-3 0-15,-14-3-2 16,-14 0 2-16,-15 2-2 16,-13 6 2-16,-14 7-1 15,-9 11 1-15,-8 16 1 16,-5 14 0-16,-1 12 2 15,4 8 0-15,8 8-3 16,14 4 0-16,21-6 0 16,20-9 0-16,30-7-8 0,17-24-7 15,45 1-16-15,11-24-11 16,28-4 0-16,6-17 0 15,20 1 0-15</inkml:trace>
  <inkml:trace contextRef="#ctx0" brushRef="#br2" timeOffset="73718">14483 6049 101 0,'9'-18'38'15,"-9"18"1"-15,0 0-1 16,0 0-34-16,-2 11-1 16,-2 15 0-16,-7 5 0 15,1 8 0-15,-3 4-1 16,3 3 0-16,-3-1-1 0,5-5 1 15,1-6-1-15,2-10-1 16,3-9 1-16,2-15-1 16,0 0 1-16,13-13-1 15,-4-13 0-15,2-9 0 16,3-9 0-16,2-9 0 15,3-7 0-15,1-2 1 16,3-2-3-16,0 4 3 16,-1 11-2-16,1 8 2 15,2 11-3-15,-1 10 3 16,1 14-2-16,0 12-1 15,-2 12 3-15,0 9-2 0,-2 5 2 16,-4 7-2 0,-3 3 1-16,-5 2-1 0,-9 1 1 15,-8 2 0-15,-3-7 0 16,-12-2-1-16,-5-6 1 15,-6-7 0-15,-2-5 0 16,-2-10 0-16,1-2 0 16,1-6 0-16,2-3 1 15,4 2-1-15,1 6 0 16,3 12 1-16,-3 11-1 15,1 18 1-15,-2 16-1 16,-4 13 3-16,5 9-4 16,-2 5 2-16,7-1-4 15,4-12-1-15,20-6-10 16,0-29-20-16,29-14-6 0,8-29 0 15,21-13-1-15</inkml:trace>
  <inkml:trace contextRef="#ctx0" brushRef="#br2" timeOffset="74086">15156 5999 98 0,'-22'14'40'0,"5"9"0"15,-16 0-1-15,7 10-27 16,-8 7-9-16,5 5 1 16,0 2-1-16,6 0 0 0,9-5 0 15,10-6-1-15,12-9-1 16,16-12 0-16,14-14-1 15,14-13 0-15,9-10 0 16,1-9 0-16,-4-9 0 16,-5-3-1-16,-11-2 0 15,-13-2 0-15,-19 7 0 16,-18 6 0-16,-15 13-1 15,-12 9 0-15,-5 13 0 16,-4 7-2-16,6 10-3 16,1-4-6-16,25 17-17 15,3-16-9-15,27 3 0 16,10-16-1-16</inkml:trace>
  <inkml:trace contextRef="#ctx0" brushRef="#br2" timeOffset="74431">15783 5995 107 0,'-17'13'40'16,"-15"-6"1"-16,6 11-2 16,-14 0-33-16,12 0-2 15,2 2-1-15,6 0-1 16,10 2-1-16,9-3 0 15,11-3 0-15,13-3-1 16,12-7 0-16,5 0-1 16,6-1 1-16,-4-2 0 15,-1 1 0-15,-9 2 1 16,-11 4-1-16,-14 6 0 0,-16 6 0 15,-10 1 0-15,-6 5 0 16,-6 2 0-16,-2-3 0 16,0 1-2-16,8-5-1 15,9-8-1-15,17-2-7 16,3-25-9-16,27 2-20 15,4-17 0-15,19-4 1 16,2-15-1-16</inkml:trace>
  <inkml:trace contextRef="#ctx0" brushRef="#br2" timeOffset="74605">16232 5999 118 0,'0'0'40'16,"-13"18"1"-16,-12 1-3 16,2 17-35-16,-2 6 0 0,1 5-1 15,2 2-2-15,4-1-1 16,11-4-2-16,3-9-1 15,14-2-10-15,-10-33-18 16,30 12-9-16,-8-26 0 16,14-7 0-16</inkml:trace>
  <inkml:trace contextRef="#ctx0" brushRef="#br2" timeOffset="74749">16242 5615 105 0,'-15'-18'34'16,"-2"14"1"-16,17 4-7 16,0 0-63-16,19 2-3 0,16-3 0 15,4-9-1-15</inkml:trace>
  <inkml:trace contextRef="#ctx0" brushRef="#br2" timeOffset="74942">16779 5518 100 0,'-9'48'40'0,"-18"0"2"15,8 18-2-15,-6 1-35 16,1 11 0-16,-3-1-2 16,5 0 0-16,5-2-2 15,1-9-2-15,11-6-5 16,-3-20-11-16,16 2-21 0,-8-22-2 15,13-5 0-15,-13-15-1 16</inkml:trace>
  <inkml:trace contextRef="#ctx0" brushRef="#br2" timeOffset="75123">16549 5943 112 0,'-17'-3'38'16,"0"1"3"-16,14 12-3 15,-3 0-35-15,21-9-2 16,13-2-1-16,10-4-1 15,9 1-4-15,2-13-10 16,12 10-22-16,-6-6-3 16,6 6 1-16,-12-4-1 0</inkml:trace>
  <inkml:trace contextRef="#ctx0" brushRef="#br2" timeOffset="75423">17058 5934 116 0,'-17'7'41'15,"8"10"0"-15,-6-7-1 16,1 10-37-16,4 3-1 15,6 6 0-15,0 2-1 16,1 2 0-16,3 1-1 16,1-2 0-16,1-3 0 15,4-4 0-15,-1-8 0 16,2-7 0-16,3-9 1 15,3-10-1-15,3-10 1 16,4-10 0-16,1-10 0 0,3-11 0 16,4-7-1-16,3-7 0 15,0 0-3-15,-2 2-3 16,3 21-8-16,-18-10-7 15,13 34-13-15,-22 2-7 16,-5 15 0-16,2 15-1 16</inkml:trace>
  <inkml:trace contextRef="#ctx0" brushRef="#br2" timeOffset="75815">17399 5910 98 0,'1'11'40'16,"-1"-11"3"-16,-6 23-3 0,1-10-22 15,9 7-13-15,7-1-2 16,5 3 0-16,9-3-1 16,7-2-1-16,9-10 1 15,7-4-2-15,2-6 0 16,-1-7 0-16,1-8 0 15,-7-4 0-15,-8-4-2 16,-10-1 2-16,-10 2-2 16,-12 4 1-16,-15 6 1 15,-12 8 0-15,-14 12 1 16,-10 12-1-16,-5 7 1 15,-1 12 0-15,5 3 1 16,8 7-2-16,14-3 0 0,18-5 0 16,21-8 0-1,17-10 0-15,18-5-9 0,5-24-7 16,26 9-6-16,-19-33-5 15,16 10-15-15,-18-14 1 16,-6 6-3-16,-20-7 4 16</inkml:trace>
  <inkml:trace contextRef="#ctx0" brushRef="#br2" timeOffset="76294">16917 5943 101 0,'4'-10'39'0,"-4"10"0"16,9-17-2-16,-9 17-31 15,0 0-2-15,0 0 0 16,0 0-2-16,-18 19 1 16,6 7-2-16,-1 9 1 15,0 8-2-15,2 5 0 16,0 4-1-16,5 0-1 15,9-4-3-15,-1-17-9 16,18 1-23-16,-10-17-3 16,13-5 0-16,-4-17-1 15</inkml:trace>
  <inkml:trace contextRef="#ctx0" brushRef="#br2" timeOffset="76483">16999 5677 113 0,'-3'13'37'0,"-9"-10"2"16,12-3-9-16,0 0-67 15,0 0-3-15,0 0 0 16,13-22-3-16</inkml:trace>
  <inkml:trace contextRef="#ctx0" brushRef="#br2" timeOffset="77152">18706 6013 105 0,'0'0'39'0,"5"10"1"16,-16 9-2-16,-1 16-35 15,-6 9-1-15,0 9 0 16,-3 2-1-16,2 5-2 15,0-1-2-15,5-15-3 16,19-10-25-16,1-23-9 16,20-13 2-16,7-24-2 15</inkml:trace>
  <inkml:trace contextRef="#ctx0" brushRef="#br2" timeOffset="77317">18773 5758 106 0,'-43'-1'39'0,"4"3"-2"15,17 14-4-15,12 0-37 16,10-16-10-16,28 13-24 16,8-10 0-16,18 8 2 15,2-4-4-15</inkml:trace>
  <inkml:trace contextRef="#ctx0" brushRef="#br2" timeOffset="77955">19181 6028 95 0,'-17'32'38'16,"-12"-3"2"-16,5 11-2 15,-10-13-27-15,8 12-5 16,-2-6-1-16,11 2-1 16,7-5-2-16,12-5 0 15,14-6-1-15,9-10-1 16,16-8 0-16,6-9-1 15,10-9 0-15,-1-12 0 16,-3-8 0-16,-8-5-1 16,-8-3 1-16,-11-4 0 15,-12 1 1-15,-11 2-1 16,-10 7 1-16,-4 8 1 0,-10 9 0 15,0 9 0-15,-7 9 1 16,5 7-1-16,3 6 0 16,11 6 0-16,7 2 0 15,9-2 0-15,12-4 1 16,11-2-1-16,11-4-1 15,11-4 1-15,2-1 0 16,-1-2 0-16,-6 2 0 16,-3 1-1-16,-10 5 0 15,-10 6 1-15,-11 8-1 16,-13 9 0-16,-10 5 0 15,-8 7 0-15,-5 1 0 16,-3 2 0-16,-2-2 0 0,8-9 1 16,3-4-1-16,13-13 0 15,4-16 1-15,30-6-1 16,7-18 2-16,8-5-2 15,3-7 0-15,4-6 0 16,-5 0 0-16,0 2 0 16,-13 4 0-16,-7 11 0 15,-11 9 0-15,-16 16 0 16,0 0 0-16,1 22 0 15,-8 7-3-15,-3 4-2 16,7 11-5-16,-3-10-6 16,22 14-9-16,-1-19-17 15,21-3 2-15,3-17-1 16,19-4 2-16</inkml:trace>
  <inkml:trace contextRef="#ctx0" brushRef="#br2" timeOffset="78271">20447 5961 115 0,'-17'-5'39'0,"-11"3"2"16,8 14-2-16,-7 5-36 16,5 6 0-16,7 1-1 15,7 3 0-15,8-1-1 16,13-2 0-16,8-5 0 15,6-1 0-15,7-6-1 16,0 1 0-16,-4-2 0 16,-4-1 0-16,-7 4 0 15,-11 1-1-15,-11 5 1 0,-11 3-1 16,-10 2 0-16,-5 1 1 15,-4 4-1-15,-2-3 0 16,6 1-3-16,1-12-7 16,23 9-12-16,-8-18-18 15,23-1 2-15,3-15-3 16,15-4 1-16</inkml:trace>
  <inkml:trace contextRef="#ctx0" brushRef="#br2" timeOffset="78759">22077 5579 88 0,'-12'-34'36'15,"-11"-4"1"-15,0 8 3 16,-19 6-33-16,3 10-2 16,-10 11 0-16,-1 17 0 15,-8 15-2-15,1 21 0 16,1 16 1-16,-1 15-1 15,5 8-1-15,4 10 1 16,9 3-2-16,6-5 0 16,8-4-2-16,8-17-1 15,14-3-10-15,-3-29-14 16,22-3-14-16,-3-25 0 15,11-7 0-15,-6-18 0 16</inkml:trace>
  <inkml:trace contextRef="#ctx0" brushRef="#br2" timeOffset="79088">21363 6091 109 0,'-14'-6'40'0,"0"-1"2"16,14 7-2-16,8 18-28 15,18-12-9-15,10-6-1 16,15 0 0-16,8-4-1 15,7-4 0-15,6-4-1 16,-1-3 0-16,-1 1-1 16,-10 1 1-16,-10 2-2 15,-8 2 1-15,-13 3 0 16,-10 7 1-16,-12 10-1 15,-10 5 1-15,-11 9 0 16,-6 8 0-16,-4 3 0 0,-3 5 0 16,3 1-1-16,1-5 0 15,9-1-3-15,2-16-6 16,24 3-17-16,-12-23-13 15,33-7 1-15,-7-14-2 16,9-3 1-16</inkml:trace>
  <inkml:trace contextRef="#ctx0" brushRef="#br2" timeOffset="79465">21943 5856 110 0,'-25'-14'41'16,"-4"0"-2"-16,15 13 1 15,2 0-29-15,12 1-9 0,26-4-1 16,3 7-2-16,6 6 3 15,2 9-2-15,4 6 2 16,-4 6-2-16,-3 10 2 16,-10 6-2-16,-6 2 3 15,-9 5-2-15,-10-3 1 16,-4-4-2-16,-6-5 0 15,-1-5 0-15,-1-7 0 16,3-7 0-16,1-8 0 16,9-14 0-16,0 0 0 15,0 0 0-15,23-30 0 16,-3 0 0-16,-1-5 0 15,4-6 0-15,5-9 0 16,-4 1 0-16,1 2 0 0,-7 5 0 16,1 7 0-16,-5 4-7 15,8 18-6-15,-13-9-7 16,20 25-20-16,-10-6-1 15,12 13 1-15,0-8 1 16</inkml:trace>
  <inkml:trace contextRef="#ctx0" brushRef="#br2" timeOffset="79802">22722 5942 102 0,'17'2'38'15,"-17"-2"2"-15,0 0-1 16,-26-13-21-16,6 15-13 16,-7 0-1-16,1 7-1 15,-7 6 0-15,1 6 0 16,0 2-3-16,7 7 0 15,6-2 0-15,9 2 0 0,10-4 0 16,10-4 0-16,11-3 0 16,11-10 0-16,5-3 0 15,2-3 0-15,-1 1 0 16,-4-2 0-16,-9 4 0 15,-11 5 0-15,-13 8 0 16,-11 3 0-16,-13 5 0 16,-6 4 0-16,1 2 0 15,0-3 0-15,9-3 0 16,3-9-2-16,21-3-5 15,-5-15-7-15,48-8-6 16,-19-18-17-16,24-1-4 16,2-18 2-16,11-6-1 15</inkml:trace>
  <inkml:trace contextRef="#ctx0" brushRef="#br2" timeOffset="79998">23266 5607 91 0,'-1'-18'40'0,"-4"36"1"15,-20 16 1-15,-2 27-10 16,-7 2-27-16,1 7-1 15,-4 6-4-15,7 1 0 16,4-5 0-16,7-6 0 16,7-10-2-16,2-14-9 15,13-1-8-15,-11-20-21 16,13-7-2-16,-5-14 1 15,4-18 0-15</inkml:trace>
  <inkml:trace contextRef="#ctx0" brushRef="#br2" timeOffset="80156">22941 5885 130 0,'10'-9'43'0,"5"3"-1"16,23 10-2-16,5 1-40 16,21-8 0-16,18 7-6 15,5-14-14-15,26 15-20 16,-15-4-3-16,9 12 1 15,-15-4-1-15</inkml:trace>
  <inkml:trace contextRef="#ctx0" brushRef="#br2" timeOffset="80293">24011 6162 133 0,'-23'7'42'0,"6"-2"-3"16,-2-6-10-16,7-19-55 16,12 20-15-16,-9-27-3 15,12 15 1-15,-12-6-1 16</inkml:trace>
  <inkml:trace contextRef="#ctx0" brushRef="#br2" timeOffset="81372">1529 7637 102 0,'-20'7'39'0,"20"-7"-1"16,0 0 0-16,-2 14-35 16,16-10-1-16,16 0-1 15,16 0-1-15,13-3 1 16,12-4 0-16,9-3 0 15,7-7-1-15,-4-7 1 16,-3-3 0-16,-10-2 0 0,-20-6-1 16,-15 0 1-16,-16-2-1 15,-18 2 1-15,-18 5 0 16,-14 3 0-16,-14 5 0 15,-12 10 0-15,-11 14 0 16,-7 12 1-16,-3 16 0 16,4 11-1-16,8 6 0 15,10 6 0-15,17-3 0 16,21-2-1-16,27-8-1 15,24-13-1-15,29-7-3 16,11-22-8-16,32 3-20 16,-2-15-6-16,14-3-1 15,-2-11-1-15</inkml:trace>
  <inkml:trace contextRef="#ctx0" brushRef="#br2" timeOffset="81868">2705 7445 87 0,'-25'-3'39'15,"-12"-4"1"-15,5 16 0 16,-11-8-16-16,2 22-19 16,-3 8-1-16,5 10 0 15,1 4-1-15,10 5-1 16,7 2 0-16,12-6-1 15,13-7 0-15,13-10 0 16,13-17-1-16,13-12 0 16,6-12 0-16,6-10 0 15,2-11 0-15,-2-8 0 0,-5-2 0 16,-7-5-1-16,-10 2 1 15,-6 1-1-15,-7 6 1 16,-6 9-1-16,-8 10 1 16,-6 20-1-16,0 0 1 15,-2 27-1-15,2 19 1 16,-2 20 0-16,1 13-1 15,0 12 1-15,0 10 0 16,-2 1 0-16,-1 0 0 16,-2-6 0-16,-5-11 0 15,-6-9 1-15,-11-11 0 16,-1-14-1-16,-9-13 1 15,-1-13-2-15,-4-16-1 16,2-18-1-16,10-11-4 0,1-21-7 16,29 1-5-16,-7-29-11 15,28 6-11-15,8-10 1 16,22 7 0-16,3 1 1 15</inkml:trace>
  <inkml:trace contextRef="#ctx0" brushRef="#br2" timeOffset="82019">3448 7920 126 0,'-17'6'41'0,"-7"4"-1"16,-15-8-7-16,-14-7-53 15,12 9-19-15,-5-7-3 16,7 6 0-16,-8-3-2 15</inkml:trace>
  <inkml:trace contextRef="#ctx0" brushRef="#br2" timeOffset="82194">2406 8193 121 0,'-19'12'40'0,"-3"-17"-2"15,13-12-18-15,22 1-59 16,6-12-3-16,14 1 0 15,-1-4-1-15</inkml:trace>
  <inkml:trace contextRef="#ctx0" brushRef="#br3" timeOffset="101088">4516 7123 74 0,'0'0'36'16,"13"-16"-1"-16,-13 16 1 15,5-11-27-15,-5 11 0 16,0 0-3-16,2 19-2 16,-8-4 0-16,-1 10-2 15,-1 8-1-15,-5 7 0 16,-3 10 0-16,-2 5-1 15,-6 11 1-15,0 5-1 0,0 4 1 16,1-1 0-16,-1-6-1 16,7-7 1-16,3-8-1 15,8-10 1-15,9-13-1 16,11-14 0-16,9-10 1 15,9-9-1-15,11-7 0 16,5-3-1-16,6-1 1 16,6 1-1-16,-1 3 0 15,-2 3-1-15,-1 6 0 16,-6 1-2-16,-1 7-2 15,-9-9-7-15,6 5-23 16,-8-11 1-16,7-2-1 16,-5-13-1-16</inkml:trace>
  <inkml:trace contextRef="#ctx0" brushRef="#br3" timeOffset="101297">5324 7484 97 0,'-14'7'37'16,"-5"-3"1"-16,3 11-2 15,-6-1-33-15,8 14 0 16,4 8-2-16,3 5 0 16,2 9-2-16,4 2 0 15,6 3-3-15,-1-15-9 16,15 3-23-16,-3-20-1 15,9-9 0-15,-4-24-1 16</inkml:trace>
  <inkml:trace contextRef="#ctx0" brushRef="#br3" timeOffset="101479">5273 7002 106 0,'-34'-15'38'15,"13"18"0"-15,0 7-3 16,16 2-40-16,17 8-20 15,5-14-12-15,20 1 0 16,7-10-1-16,16 2 1 16</inkml:trace>
  <inkml:trace contextRef="#ctx0" brushRef="#br3" timeOffset="101674">5846 7013 91 0,'-11'40'37'15,"-7"7"-1"-15,7 13 1 16,-13 9-32-16,15 13-1 15,-4 6-1-15,4 7 0 16,-1 1-2-16,4 0-1 16,1-9-2-16,2-13-4 15,12-2-27-15,-5-27-5 16,7-12 2-16,-11-33-3 15</inkml:trace>
  <inkml:trace contextRef="#ctx0" brushRef="#br3" timeOffset="101862">5603 7619 103 0,'-19'-1'37'16,"19"1"2"-16,0 0-2 15,19 3-34-15,13-13-1 16,11-11-5-16,16 3-15 15,1-17-20-15,16 0 2 16,-4-13-2-16,10 1-1 16</inkml:trace>
  <inkml:trace contextRef="#ctx0" brushRef="#br3" timeOffset="102237">6363 6985 100 0,'-34'23'39'0,"6"16"0"16,-6 5 0-16,6 15-35 15,-3 7 1-15,6 12-1 16,2 2 0-16,0 7-1 16,7-4-1-16,3-2-1 15,5-10 0-15,4-11 0 16,7-14 0-16,1-11-1 15,10-18-1-15,6-16 1 16,5-13 0-16,3-12 0 16,3-7 0-16,1-4 1 0,-4-2-1 15,-1 2 0-15,-5 6 0 16,-4 11 0-16,-4 11 0 15,-14 7 0-15,12 24 0 16,-8 2-2-16,-2 8 0 16,2 3-1-16,5 3-3 15,0-9-3-15,18 4-13 16,-12-23-16-16,17-4-1 15,-3-20 0-15,10-5 1 16</inkml:trace>
  <inkml:trace contextRef="#ctx0" brushRef="#br3" timeOffset="102410">6743 7516 102 0,'0'0'38'0,"-20"19"1"0,14 19-1 16,-8 3-34-16,5 8 0 15,1 4-2-15,2-1-2 16,6-2-2-16,1-14-6 15,20-5-28-15,-8-23-3 16,15-7 0-16,-4-20-1 16</inkml:trace>
  <inkml:trace contextRef="#ctx0" brushRef="#br3" timeOffset="102548">6769 7216 98 0,'-33'-12'3'0,"6"7"-2"16,11 7-1-16,16-2-37 15</inkml:trace>
  <inkml:trace contextRef="#ctx0" brushRef="#br3" timeOffset="103071">7189 7447 82 0,'10'3'38'16,"-14"8"0"-16,-1 17 0 15,-16 0-27-15,12 14-3 16,-9 1-2-16,8 3-2 15,2-3 0-15,7-2-1 16,7-8-2-16,11-12 1 16,11-11-2-16,8-12 1 15,10-14 0-15,3-7 0 16,2-11-1-16,-2-2 1 15,-5-5 0-15,-4 1-1 0,-9 2 1 16,-8 2-1-16,-9 7 1 16,-7 7-1-16,-3 7 0 15,-4 15 0-15,0 0-1 16,-20 10 1-16,11 10-1 15,-5 13-1-15,4 6-1 16,1 3-1-16,5 6-3 16,-1-13-10-16,21 7-18 15,-8-19-4-15,17-2 1 16,-1-22-2-16</inkml:trace>
  <inkml:trace contextRef="#ctx0" brushRef="#br3" timeOffset="103596">7875 7460 73 0,'0'0'38'0,"0"0"0"16,-27 25 1-16,15 13-12 16,-10-1-22-16,6 9 0 15,-2 0-2-15,2 5 0 16,3-6-1-16,4-5 0 15,6-10-1-15,6-11 0 16,8-15 0-16,5-13 0 16,7-13-1-16,0-9 0 15,3-8 1-15,2-4-1 16,-5-1 0-16,-3 4 1 15,-4 4-1-15,-3 8 0 16,-7 9 1-16,-1 5-1 16,-5 14 0-16,0 0 1 0,0 0-1 15,9 21 0-15,-3-6 0 16,1 2 0-16,2 2 0 15,5-1 1-15,1-3 0 16,5-2-1-16,2-6 1 16,2-10 0-16,3-7 1 15,3-8-2-15,0-9 2 16,4-5-2-16,-2-2 1 15,-2-1 0-15,-4 3-1 16,-3 6 0-16,-6 11 0 16,-3 13 0-16,-10 13 2 15,-8 15-4-15,-3 13 2 0,-4 9-2 16,0 9-2-1,-1-4-5-15,16 14-12 0,-14-24-5 16,25 7-11-16,-5-20-4 16,23-9-2-16,5-19 1 15</inkml:trace>
  <inkml:trace contextRef="#ctx0" brushRef="#br4" timeOffset="108191">10057 7108 68 0,'29'-30'35'15,"-12"-3"-1"-15,-3 3 2 16,-15-4-19-16,-1 9-9 15,-16-1-1-15,-4 11-2 16,-12 5-1-16,-7 15 0 16,-10 8-2-16,-1 14 1 15,-5 10-1-15,5 7 0 16,5 8 0-16,6 8-3 0,14 2 2 15,12 1-1-15,15-2 1 16,20-8-1-16,16-8 0 16,18-7 0-16,15-11 0 15,9-17 1-15,9-11 0 16,4-13-1-16,-6-13 1 15,-5-11 1-15,-12-11-2 16,-21-4 1-16,-13-9 0 16,-18-4 0-16,-18-1-1 15,-16-1 1-15,-12 5-1 16,-9 3-1-16,-11 8 1 15,-2 12-1-15,-4 14 1 16,3 17-1-16,5 21-1 16,5 14-2-16,19 28-13 0,2 0-19 15,23 16-2-15,9-3-2 16,22 2-1-16</inkml:trace>
  <inkml:trace contextRef="#ctx0" brushRef="#br4" timeOffset="108642">10981 7335 102 0,'-19'12'37'0,"-14"-1"2"16,-4 16-2-16,-8 2-35 16,-5 11 0-16,-2 4-1 15,3 7 0-15,3-2-2 16,8-4 0-16,10-5-3 15,12-17-2-15,18-6-3 16,3-28-3-16,23 1-3 16,-9-25 2-16,10 2 5 15,-10-9 3-15,-2 0 4 16,-10 4 4-16,-10-4 4 15,-2 18 4-15,-17-6 5 16,9 20-3-16,-11-4-4 16,12 14-1-16,1 2-2 0,15 10-1 15,7 0-2-15,13 3-1 16,9 4-1-16,8-3-1 15,10 0-2-15,1-6-2 16,12 5-10-16,-5-14-23 16,9 5-2-16,-11-13 1 15,7 4-2-15</inkml:trace>
  <inkml:trace contextRef="#ctx0" brushRef="#br4" timeOffset="108831">11430 7259 112 0,'-29'-15'39'0,"8"30"-1"15,-13 2-1-15,5 17-35 16,0 7-1-16,0 11-1 0,7 4 0 16,4 1-2-16,10-1-2 15,8-14 0-15,21 0-32 16,-1-26-2-16,18-9 0 15,-1-22-2-15</inkml:trace>
  <inkml:trace contextRef="#ctx0" brushRef="#br4" timeOffset="108965">11452 7068 78 0,'-34'-30'35'0,"0"11"-5"16,6 3-14-16,11 15-27 15,17 1-23-15,10 28-1 16,16-11 0-16</inkml:trace>
  <inkml:trace contextRef="#ctx0" brushRef="#br4" timeOffset="109377">12076 7304 93 0,'-32'1'40'16,"-18"-9"1"-16,0 12-4 15,-13-1-24-15,4 7-9 16,0 7 0-16,6 13-1 15,4 15-1-15,11 9-1 16,10 8 0-16,18-2 1 16,16-7-2-16,16-7 1 0,15-18-1 15,13-22 0-15,11-24 0 16,10-21 0-16,4-19 1 15,-4-14 1-15,-5-12-1 16,-5-8 2-16,-11-4-2 16,-10 2 1-16,-7 4 1 15,-11 13-3-15,-8 12 0 16,-13 23 0-16,-13 24 0 15,-10 28 0-15,-9 31-2 16,-11 21-1-16,1 23-1 16,1 6 0-16,4 10-2 15,9-10-2-15,24 8-10 16,3-27-21-16,23-6-2 0,11-25 2 15,17-7-1 1</inkml:trace>
  <inkml:trace contextRef="#ctx0" brushRef="#br4" timeOffset="109747">12524 7401 90 0,'-25'22'39'0,"9"10"0"16,2-8 1-16,18-2-30 15,6-3-6-15,15-8 0 16,6-11-2-16,11-9 0 16,7-11-1-16,2-7 0 15,-3-11 1-15,-5-3 0 16,-9-5 0-16,-12 5 0 0,-16 4 0 15,-14 7 1-15,-18 12 0 16,-14 20-2-16,-15 18 0 16,-2 15-1-16,-4 18 1 15,2 10-1-15,11 3 0 16,15 5 0-16,14-7-1 15,24-10 2-15,17-16-2 16,14-15-1-16,22-12-3 16,2-26-11-16,24 7-18 15,-11-22-9-15,11-3 1 16,-10-12-1-16</inkml:trace>
  <inkml:trace contextRef="#ctx0" brushRef="#br3" timeOffset="264084.6508">3409 8654 60 0,'18'-10'36'16,"-8"-3"0"-16,4 5 0 0,-10-8-14 15,7 13-14-15,-11 3-3 16,0 0 0-16,0 0-2 15,0 0 0-15,2 18-1 16,-10 11 0-16,-8 15 1 16,-6 10-2-16,-12 13 2 15,-3 14-1-15,-11 10 0 16,0 2 0-16,-2-1 1 15,4-2-2-15,11-14 0 16,11-9 0-16,19-14-1 16,20-14 0-16,21-17 0 15,16-11 0-15,14-14-1 16,11-12-1-16,11-4-1 15,3-9 0-15,6-2-5 0,-11-10-28 16,10 6-3-16,-15-6 0 16,3 10-1-16</inkml:trace>
  <inkml:trace contextRef="#ctx0" brushRef="#br3" timeOffset="264288.6714">4387 9072 108 0,'-16'22'40'15,"3"-11"0"-15,2 15-2 16,-4-1-37-16,1 7 0 16,8 7-1-16,-2 9 0 15,4 5-2-15,-1-2-2 16,13 10-30-16,-9-19-4 0,14-4 0 15,-2-23-2-15</inkml:trace>
  <inkml:trace contextRef="#ctx0" brushRef="#br3" timeOffset="264445.6871">4399 8681 113 0,'-19'-27'40'0,"-10"9"0"15,10 13-4-15,19 5-43 16,-11-2-30-16,33 2-3 15,3-10-1-15,23 5 0 16</inkml:trace>
  <inkml:trace contextRef="#ctx0" brushRef="#br3" timeOffset="264677.7103">5168 8430 100 0,'0'0'40'16,"0"0"1"-16,-6 10-2 15,7 18-37-15,-12 17 1 16,-4 13 0-16,0 17 0 16,-6 7-1-16,-2 6-3 15,5 3-1-15,-6-16-10 16,15-4-24-16,-1-21-3 15,16-13 0-15,-6-37-3 0</inkml:trace>
  <inkml:trace contextRef="#ctx0" brushRef="#br3" timeOffset="264836.7262">5076 8741 118 0,'0'0'43'0,"0"0"0"16,13 22 0-16,5-13-40 15,21-8-5-15,18 3-10 16,2-15-27-16,22 8-2 15,-3-10-2-15,14 6-2 16</inkml:trace>
  <inkml:trace contextRef="#ctx0" brushRef="#br3" timeOffset="266843.9269">5007 8801 51 0,'6'-17'30'0,"-6"6"2"16,0 11-3-16,-2-18-18 15,2 18-2-15,0 0-1 16,0 0-2-16,-16 1 0 16,9 9-2-16,-5-2 0 15,2 4-1-15,-1-3 0 16,11-9 0-16,-17 16 1 15,17-16-2-15,0 0 1 16,-10 12 0-16,10-12-1 0,0 0 1 16,0 0-2-16,0 0 1 15,0 0-1-15,0 0 1 16,18 9 0-16,-1-7-1 15,14-5 0-15,6-6-3 16,11-2 1-16,8-6-3 16,12 4-7-16,-5-10-26 15,5 10-2-15,-12-3 0 16,-8 15 0-16</inkml:trace>
  <inkml:trace contextRef="#ctx0" brushRef="#br3" timeOffset="267586.0011">5233 8765 24 0,'-19'-3'9'15,"19"3"5"-15,-28 7 0 16,17-2-22-16,-7 0 1 15,5 2 7-15,-1 2 6 16,-1-8 11-16,15-1 7 0,-26 8-5 16,26-8 1-16,-24 3-3 15,24-3 0-15,-24 0-5 16,12 3-3-16,-10-5-3 15,4 4-1-15,-5-2-2 16,2 2 0-16,-3 1 0 16,3-2 0-16,-1 0-2 15,6-1 0-15,-1-2-1 16,6-1 1-16,11 3 0 15,-13-9-1-15,13 9 0 16,0 0 0-16,0-13-1 16,0 13 0-16,0 0-1 15,0 0 1-15,0 0 0 16,0 12-1-16,-1-2-2 0,1-10-10 15,-6 11-21-15,6-11 0 16,0 0-1-16,14-7-1 16</inkml:trace>
  <inkml:trace contextRef="#ctx0" brushRef="#br2" timeOffset="276310.8735">12135 8589 74 0,'15'-15'37'0,"-14"-5"-2"15,-1 4 2-15,-17-6-31 16,3 2-2-16,-9 1 0 15,-4 6-1-15,-7 4 0 16,-5 11-1-16,-8 10 1 16,-5 13 0-16,-7 14-1 15,0 12 0-15,-4 12 2 16,2 10-3-16,4 7 2 15,10 4-1-15,15 1 0 16,17 3-2-16,20-4 2 0,18-4-2 16,25-10-1-16,18-11 1 15,24-13-1-15,16-14 1 16,15-17-1-16,1-19 1 15,6-20 0-15,-3-18-1 16,-6-17 1-16,-12-15-1 16,-18-9-1-16,-19-7 2 15,-23-10-2-15,-24-5 1 16,-23-1 0-16,-23 4 0 15,-24 14 0-15,-23 15 1 16,-21 19 0-16,-18 24 1 16,-13 25-1-16,-1 27 1 15,10 20-3-15,10 5-5 16,35 13-27-16,17-15-5 15,47-4 1-15,32-22-3 0</inkml:trace>
  <inkml:trace contextRef="#ctx0" brushRef="#br2" timeOffset="276810.9235">13320 8246 94 0,'-15'0'40'0,"15"0"0"16,9-10-2-16,5 1-35 15,15-2-1-15,11 3 0 16,5-2 0-16,0 4-1 16,-3 5 0-16,-4 5 0 15,-10 6 0-15,-11 9 0 16,-17 4 0-16,-16 10-1 15,-14 4 0-15,-10 9 1 16,-7 0-1-16,-6 4 1 16,0-1-1-16,6-5 0 0,9-5 0 15,11-6 1-15,16-7-1 16,15-14 0-16,23-9-2 15,15-12 0-15,21-5-4 16,6-19-9-16,21 11-23 16,-4-14-1-16,9 6 0 15,-11-10-2-15</inkml:trace>
  <inkml:trace contextRef="#ctx0" brushRef="#br2" timeOffset="279512.1936">14091 8395 88 0,'-12'11'39'0,"-4"-6"1"15,5 9 0-15,-6-7-35 0,11 3-1 16,6-10 0-16,16 2-2 16,16-10 1-16,12-3-2 15,14-3 0-15,3-1-3 16,7 5-2-16,-9-10-29 15,3 17-6-15,-18-2 0 16,-6 13-2-16</inkml:trace>
  <inkml:trace contextRef="#ctx0" brushRef="#br3" timeOffset="352059.4476">3256 10408 62 0,'18'-32'37'0,"2"5"-2"15,-12 0 2-15,4 8-27 16,-11 1-3-16,-1 18 0 16,7-16-1-16,-7 16 0 15,0 12-2-15,-3 9-2 16,-8 7-2-16,-6 15 1 15,-9 14-1-15,-9 17 1 16,-7 14-1-16,-7 13 2 16,-8 5-2-16,4 0 0 0,1-3 1 15,10-11-1-15,13-12 0 16,18-19-1-16,17-23 2 15,26-20-3-15,26-18 3 16,20-16-2-16,19-11 0 16,9-8 2-16,9-4-3 15,0 0 0-15,-2 9-6 16,-24 1-26-16,-2 18-4 15,-28 1 0-15,-7 16-2 16</inkml:trace>
  <inkml:trace contextRef="#ctx0" brushRef="#br3" timeOffset="352307.4724">4171 10834 88 0,'11'-24'37'16,"-8"-4"1"-16,4 16 0 15,-7 12-34-15,0 0 0 16,-1 30 0-16,0 8-2 16,-6 15-1-16,-3 6-3 15,2 8-1-15,-1-1-3 16,11 4-15-16,-6-22-19 15,16-9 2-15,0-23-2 16,16-13 2-16</inkml:trace>
  <inkml:trace contextRef="#ctx0" brushRef="#br3" timeOffset="352458.4875">4296 10339 106 0,'-44'-41'40'15,"12"16"-2"-15,-1 9-3 16,18 4-51-16,15 12-21 15,0 0-1-15,41 0 0 16,-2-5-3-16</inkml:trace>
  <inkml:trace contextRef="#ctx0" brushRef="#br3" timeOffset="352708.5125">5182 9995 100 0,'0'0'38'0,"0"0"1"16,-1 33-1-16,-6 15-33 16,-8 12-3-16,-4 15 1 15,-5 13-3-15,0 7 2 16,-4 2-5-16,0-8 0 15,11 0-13-15,-4-28-22 16,20-10 0-16,-1-27-1 16,17-14-1-16</inkml:trace>
  <inkml:trace contextRef="#ctx0" brushRef="#br3" timeOffset="352891.5308">4959 10263 119 0,'3'13'44'0,"5"-2"-2"16,25 16 0-16,10-12-39 15,13-3-2-15,19-5-3 16,11-14-9-16,22 7-10 16,-8-24-11-16,11 7-10 15,-6-17-2-15,7 3-1 16</inkml:trace>
  <inkml:trace contextRef="#ctx0" brushRef="#br0" timeOffset="368586.1001">5872 9425 77 0,'0'0'34'0,"10"-3"0"16,-10 3 0-16,12 4-32 15,-12-4 0-15,24 6-2 16,-4-3 1-16,2 3-1 0,4 1 1 15,7 4 0-15,3 2 0 16,3 3 1-16,3 6-1 16,2 6 1-16,2 2 0 15,4 7 0-15,-1 1-1 16,-1 5 0-16,3 2 0 15,1 3 0-15,0 4-1 16,-1 1 1-16,-2 3-1 16,1 4 1-16,-3 5-1 15,2 3 1-15,-7 3-1 16,-1 6 1-16,-1 5-2 15,-3 5 2-15,-2 0-1 16,-5 5 1-16,-1 1-2 16,-4-1 0-16,-2-4 1 0,-3-4-1 15,1-6 1-15,-3-7-2 16,2-7 2-16,-2-6-1 15,0-8 1-15,1-5 0 16,-3-6 0-16,-3-3 0 16,-3-6 0-16,-2-5 1 15,-4-7-1-15,-4-3 0 16,0-15 1-16,-12 14-1 15,-1-15 1-15,0-6-1 16,-2-8 1-16,0-3-1 16,-3-9 1-16,-2-3-1 15,-4-3 0-15,-4-2 0 16,-4-1 1-16,-7 4-1 15,-6 4 1-15,0 3 0 0,-5 10 0 16,3 5 0-16,3 4 0 16,5 6 0-16,8 2 0 15,11 5 0-15,20-7-1 16,-9 22 0-16,22-7 0 15,11 5 0-15,11 4 0 16,9 4 0-16,7 5 0 16,3 6 0-16,2 5 0 15,0-1 0-15,-5-2 0 16,-4-3 1-16,-7-10 0 15,-2-11 1-15,-10-20-1 16,-1-18 1-16,0-24-1 16,-3-17 1-16,2-17 0 15,0-11-2-15,-2-8 0 0,-2-3 0 16,3 10-4-16,-6 2-9 15,6 34-24-15,-13 6-1 16,4 30-2-16,-16 19 0 16</inkml:trace>
  <inkml:trace contextRef="#ctx0" brushRef="#br0" timeOffset="369257.167">6797 12562 75 0,'5'-35'40'0,"4"15"-1"16,-14 10 0-16,12 20-35 15,-7 14-1-15,3 14-2 16,-6 15 0-16,0 18 0 15,-5 16 0-15,-1 18 0 16,-8 16 0-16,-4 12 0 16,-3 10 1-16,-5 6 0 15,0-1-1-15,1-8 0 16,2-10 0-16,6-17-1 15,4-17 1-15,9-19 0 16,13-21-1-16,11-19 0 16,16-18 1-16,15-10-1 0,12-7 0 15,16-6 0-15,5-2 1 16,9 3-1-16,5 1 0 15,1 4-1-15,2 4 1 16,-7 6-2-16,-2 3-2 16,-6-6-6-16,7 13-29 15,-23-16-2-15,3 5-1 16,-14-17 1-16</inkml:trace>
  <inkml:trace contextRef="#ctx0" brushRef="#br0" timeOffset="369557.1972">8198 13717 77 0,'3'-27'41'0,"10"13"0"16,-12-6 0-16,8 9-35 15,-9 11-2-15,0 0-1 16,3 27 0-16,-7 11 0 16,-5 19-1-16,0 14-1 15,-5 13 0-15,0 12-1 16,-1 6 0-16,1-3 0 15,5-5-2-15,3-13-1 16,10-17-3-16,2-34-17 16,23-9-18-16,-3-36 0 0,17-16-1 15,-4-29 0 1</inkml:trace>
  <inkml:trace contextRef="#ctx0" brushRef="#br0" timeOffset="369713.2128">8172 13087 93 0,'-33'-14'42'0,"0"8"-1"16,16 21-2-16,1 4-44 16,2-18-16-16,23 13-18 15,-9-14-3-15,16 17-1 16,-16-17 0-16</inkml:trace>
  <inkml:trace contextRef="#ctx0" brushRef="#br0" timeOffset="373122.5537">11014 12437 55 0,'-8'-19'37'0,"-3"15"0"16,-12-2-2-16,-6 9-21 15,-15 0-10-15,-5 8 0 16,-12 2 0-16,-3 10 0 0,-5 2-1 15,-2 8 0-15,-1 2 0 16,5 7-1-16,0 5 0 16,10 7-1-16,4 5 1 15,7 5-2-15,2 5 1 16,3 7 0-16,6 2 0 15,5 6-1-15,8-2 1 16,5 4-1-16,10-1 1 16,11 0-1-16,9-1 0 15,14-2 0-15,10-1 1 16,10-3 0-16,14 0-2 15,6-6 1-15,8-4 0 16,5-8-1-16,5-10 1 16,0-9 0-16,5-11 0 0,0-13-1 15,-2-15 1-15,3-14 0 16,-1-10 1-16,2-14 0 15,0-11-1-15,-2-4 2 16,-5-11-2-16,-2-4 1 16,-6-4 0-16,-13-1 0 15,-4-5 0-15,-15 2 0 16,-10-2-1-16,-8-6 1 15,-7 0-1-15,-10-3 0 16,-5-3 0-16,-6 2 0 16,-4 0 0-16,-4 4 1 15,-7 9-1-15,-6 6 0 16,-6 10 0-16,-8 8 0 15,-9 12 0-15,-11 4 0 16,-7 8 0-16,-10 3 1 0,-3-1-1 16,-5 5 1-16,-2-2 0 15,3 2-1-15,6 3 0 16,9 5 0-16,10 9-3 15,7 7-1-15,14 24-7 16,-4-3-27-16,21 18-3 16,-1-6 0-16,15 8-1 15</inkml:trace>
  <inkml:trace contextRef="#ctx0" brushRef="#br0" timeOffset="375618.8033">8550 14590 52 0,'0'0'40'0,"-13"-12"-2"0,13 12 3 15,0 0-27-15,4-16-9 16,8 2-1-16,8 6 0 16,7-8-1-16,9 3 0 15,5-2-1-15,4 4-1 16,1 0 1-16,-2 7-2 15,-4 5 1-15,-6 8 0 16,-12 10-1-16,-14 8 1 16,-13 8-1-16,-12 9 1 15,-11 4-2-15,-10 2 1 16,-5 3 0-16,-6 2-1 15,0-7 2-15,2 0-1 16,6-6 0-16,9-4 0 16,10-6 2-16,11-6-1 15,16-7 0-15,19-7 1 0,14-8-1 16,15-4 1-16,13-7-1 15,6-4 0-15,6 0 0 16,0-1 0-16,-2 2-1 16,-13 1 0-16,-6 5-1 15,-14 7 0-15,-12 2-2 16,-10 3-1-16,-6 7-2 15,-15-15-10-15,18 19-21 16,-18-19-3-16,4 10-3 16,-4-10 1-16</inkml:trace>
  <inkml:trace contextRef="#ctx0" brushRef="#br0" timeOffset="414120.6531">4378 8228 64 0,'0'0'35'0,"19"-1"-1"16,-19 1-1-16,16 0-26 0,-16 0-4 15,20 2 0-15,-20-2-1 16,23 6 0-16,-8-4 0 16,5 0 0-16,3-3 0 15,5-1-1-15,5-5 2 16,8 1-2-16,3-1 1 15,1 0 0-15,1 1-1 16,1 5 0-16,-3 0-1 16,-1 7 0-16,-2 1 1 15,-1 0-1-15,1 0 0 16,6 0 1-16,-1-3-1 15,7-1 0-15,5-8 1 16,5 1-1-16,5-1 0 16,1-1 1-16,0 0-1 0,3 3 1 15,-5 0-1-15,0 2 0 16,-1 2 1-16,-3 2-1 15,2-2 0-15,3-1 0 16,4 0 0-16,7-4 0 16,1 0 0-16,1-3 0 15,3 0 0-15,0-1 1 16,-3 2-1-16,0 4 0 15,-5 1 1-15,1 1-1 16,-3 3 0-16,1 2 0 16,0 1 0-16,-4-2 0 15,4 2 0-15,-3-3 0 16,0 2 0-16,0-5 0 0,-3 0 1 15,3-1-1-15,-1 1 0 16,1-1 0-16,-2 1 1 16,-2 0-1-16,-4 1 0 15,-2 1 0-15,-3 3 0 16,-2-2 0-16,-2 2 0 15,-1-2 1-15,-2 0-1 16,3 0 0-16,2-1 1 16,1-1-1-16,2-2 0 15,-1 1 0-15,3-2 0 16,-3 2 0-16,-1-1 1 15,1-1-1-15,-4 0 0 16,-1-1 1-16,-2 2-1 16,2-2 0-16,0 0 0 15,3 0 0-15,5-2 1 0,0 0-1 16,4 3 0-16,0 0 0 15,-2-1 1-15,1 1-1 16,1 2 0-16,-6 0 0 16,1-1 0-16,0-1 0 15,0-2 1-15,1 2-1 16,4 0 0-16,-1-2 0 15,-3 1 0-15,1 0 0 16,-2 2-1-16,-1 1 1 16,2-1 0-16,-5 1 0 15,2-1 0-15,1-3 0 16,5 0 0-16,4-3 0 15,3-1 0-15,2 0-1 16,0-5 1-16,4 2 1 0,-2 0-1 16,-4 0 0-16,2 3 0 15,-5 2 1-15,-2-2-1 16,2 3 0-16,1 2 0 15,-1-1 0-15,1 1 1 16,-1-1-1-16,2 0 0 16,0-3 1-16,-1 1-2 15,-2-1 2-15,-2 1-1 16,-2 1 0-16,4-1 0 15,-1 1 0-15,-1 1 0 16,2-3-1-16,1 1 1 16,-2-2 0-16,1 1 0 15,2-5 0-15,-3 2 1 16,3-2-1-16,-1 1 0 0,3-1 1 15,-4 2-1-15,-2 1 1 16,-3 1-1-16,-8 2 0 16,-6-1 1-16,-11 5-1 15,-9-1 0-15,-7 3 0 16,-9 2 0-16,-13-2-1 15,0 0-1-15,0 0-6 16,11 0-27-16,-11 0-3 16,3-15 0-16,1-2-4 15</inkml:trace>
  <inkml:trace contextRef="#ctx0" brushRef="#br0" timeOffset="415796.8207">14862 7840 78 0,'-8'-15'36'0,"4"4"0"15,-1-5 1-15,8 4-35 0,3 1-1 16,9 1 0-16,10 0 1 15,14 2-1-15,15-1 1 16,19-1-1-16,17 0 0 16,16-2 0-16,24 2 0 15,16 1 0-15,18 1-1 16,11 3 1-16,12 5-1 15,7 5 1-15,8 7 0 16,5 12-1-16,3 8 1 16,-2 6-1-16,1 10 1 15,0 11 0-15,-1 7 0 16,0 8-1-16,-5 10 1 15,6 8-1-15,-4 6 0 16,0 6 1-16,-4 10 2 0,-2 6-3 16,-6 9 2-16,-7 8-1 15,-10 5 1-15,-11 8 0 16,-11 5 0-16,-12 8-1 15,-15 6-1-15,-13 3 2 16,-16 2-3-16,-17-1 2 16,-18-2-2-16,-21 0 2 15,-22-4-2-15,-21-1 0 16,-26-3-1-16,-24-2 3 15,-25-3 0-15,-24-2-3 16,-21 0 3-16,-22-2-3 16,-24-4 2-16,-21-5 1 15,-20-8 0-15,-17-7-3 16,-18-9 1-16,-19-7 1 15,-16-8 0-15,-12-9 0 0,-12-6 0 16,-8-8-1-16,-8-1 1 16,-4-5 0-16,-5-2 0 15,0 0 0-15,-3-1 1 16,3 1-1-16,4 0 1 15,8 2-1-15,9-4 1 16,10-2 0-16,15-5-1 16,18-4 1-16,18-11-2 15,22-8 1-15,20-11-1 16,26-7 0-16,24-7 0 15,28-9 0-15,23-4 0 16,23-7-1-16,21 1 0 0,15-9-5 16,24 14-12-16,-11-16-21 15,30 12 0-15,-18-26-3 16,18 9 3-16</inkml:trace>
  <inkml:trace contextRef="#ctx0" brushRef="#br0" timeOffset="416280.8691">13819 13091 78 0,'-73'19'38'15,"3"10"1"-15,-14-1-1 16,4 5-35-16,-10 6-1 15,3 6-1-15,-3 1 2 16,-4 6-2-16,-3 0 1 16,1 9-1-16,-3-1 1 15,0 4 0-15,6-1-1 16,6 1 2-16,13-5-2 15,18-1 1-15,18-5-2 16,18-8 0-16,17-3 0 16,25-8 0-16,13-1 0 15,16-3-1-15,15 4 1 0,15 2 0 16,14 7 0-16,12 6 1 15,12 8-1-15,8 7 2 16,17 9-2-16,10 2 2 16,6 2-3-16,6-7 0 15,6-4-1-15,-7-12-4 16,2-3-9-16,-29-31-15 15,-10 0-12-15,-29-17-3 16,-14-9 1-16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3:59:51.163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1616 1296 66 0,'0'0'34'15,"0"0"0"-15,15-48 0 0,-15 48-30 16,0 0 3-16,-14-12-4 15,8 24 2-15,-6 17-3 16,-7 22 1-16,-1 16-2 16,-3 11 0-16,-1 14 0 15,-1 4-2-15,7-9 2 16,0-5-1-16,2-9 1 15,6-11-1-15,2-14 2 16,4-13-1-16,4-21 0 16,0-14 1-16,20-41-2 15,2-9 3-15,0-16-2 16,4-15 1-16,-12 34 0 15,3-6 0-15,-6-2-1 16,4-5 0-16,-1 0 2 16,0-3-2-16,-1 5 1 0,2-1-3 15,-2 9 2-15,2 1-1 16,-15 49 1-16,24-94 1 15,-24 94-1-15,31-74-1 16,-31 74 1-16,48-40 1 16,-48 40-1-16,39 23 0 15,27 39-1-15,5 38-1 16,-16 9 1-16,-1 19-2 15,-9 7 0-15,-10 2-2 16,-18-9-1-16,-19-45-2 16,3-7-14-16,-9-29-16 15,8-22 0-15,0-25 0 16,-8-12 0-16</inkml:trace>
  <inkml:trace contextRef="#ctx0" brushRef="#br0" timeOffset="158.0156">1852 1672 106 0,'-32'-6'39'0,"-1"3"0"15,19 11-3-15,14-8-33 16,5 13-1-16,27-9-4 16,11-8-7-16,28-1-26 15,4-8-5-15,18 3 2 16,4-5-2-16</inkml:trace>
  <inkml:trace contextRef="#ctx0" brushRef="#br0" timeOffset="777.0777">3595 1678 87 0,'-38'-6'38'0,"-1"5"1"16,-16 1-1-16,3 8-32 15,-9-2-2-15,2 9 0 0,1 5-1 16,3 8-2-16,8 1 0 16,10 3-1-16,10 1 2 15,13 2-2-15,13-6 1 16,11-2-1-16,15-12 1 15,8-10 0-15,10-9 0 16,7-12 1-16,2-12-2 16,4-5 3-16,-8-9-3 15,0-5 2-15,-11-2-1 16,-6 4 0-16,-10 5 0 15,-8 5-1-15,-7 12 0 16,-6 10 0-16,0 13-1 16,-11 23 0-16,2 16 1 15,1 20-2-15,1 16 1 0,0 21 0 16,5 14 0-16,2 16-1 15,2 3 2-15,3 1-1 16,-3-9 2-16,0-4 0 16,-6-14-1-16,-6-13 2 15,-9-15-1-15,-9-17 1 16,-10-19-1-16,-9-15-1 15,-1-16-2-15,-8-26-3 16,5-10-4-16,-5-36-15 16,22 0-14-16,0-26-3 15,24 2 1-15,7-13 0 16</inkml:trace>
  <inkml:trace contextRef="#ctx0" brushRef="#br0" timeOffset="1228.1226">4286 1691 101 0,'0'0'39'0,"-12"-3"0"15,-6 7-1-15,-14-3-33 16,-4 1-1-16,-5 3-1 15,-1 5 0-15,-2 7-1 16,5 6-1-16,3 5 1 16,8 8-2-16,12 0 1 15,10 5-1-15,11 1 0 0,17-3-1 16,10-8 1-16,13-6 0 15,11-8-1-15,3-13 1 16,6-10 0-16,-4-11 0 16,1-16 0-16,-9-12 1 15,-10-7 0-15,-11-8-1 16,-12-4 0-16,-13-5 0 15,-12 5 0-15,-12 5 0 16,-8 14-1-16,-7 13 0 16,-7 15-1-16,-3 15 2 15,1 14-2-15,7 11 0 16,10 8-2-16,11 1-3 15,21 0-9-15,4-9-22 16,31-1 2-16,5-12-2 16,27-2 0-16</inkml:trace>
  <inkml:trace contextRef="#ctx0" brushRef="#br0" timeOffset="1546.1544">4989 1610 108 0,'0'0'38'16,"-16"-4"1"-16,-18 7-1 15,-1 7-32-15,-10 4-2 16,1 9-1-16,-1 9-1 15,3 12-1-15,5 2 0 16,11 5-1-16,11 1 1 16,12-4-1-16,14-3 1 15,14-10-1-15,14-13 0 16,12-13 1-16,7-14-1 15,3-11 1-15,0-14 0 0,-2-10 0 16,-9-7 0-16,-14-5 0 16,-13-4-2-16,-15 2 0 15,-11 5-2-15,-15 7 0 16,-6 13-3-16,-17 11-2 15,10 18-4-15,-15-3-18 16,21 20-9-16,2-1 1 16,20 10 0-16,6-5 2 15</inkml:trace>
  <inkml:trace contextRef="#ctx0" brushRef="#br0" timeOffset="1946.1945">5634 1657 86 0,'52'-16'36'0,"-9"4"2"16,-30-3-1-16,-13 15-24 0,-20-17-3 15,-11 12-3-15,-15 3-2 16,-4 7-2-16,-5 5 0 16,1 12 0-16,3 9-1 15,6 13-1-15,8 6 0 16,10 4-1-16,13 1 1 15,12-1-1-15,10-7 0 16,13-11 0-16,14-16 1 16,12-20 0-16,9-23 0 15,8-22 1-15,3-14 0 16,2-18 0-16,-69 77-2 15,70-98 0-15,-42 40 0 16,6-3 0-16,-8 5 0 16,3-2 0-16,-13 7 0 0,0 4 0 15,-16 47 0-15,0-36 0 16,-14 26 0-16,-3 28 0 15,-17 26 0-15,4 29-10 16,10 35-17-16,-8 9-11 16,30 3-5-16,21-48 2 15,29-12 0-15</inkml:trace>
  <inkml:trace contextRef="#ctx0" brushRef="#br0" timeOffset="2680.2679">6976 1493 107 0,'13'-19'37'0,"-10"-2"2"16,-3 21-8-16,0 0-27 0,0 0 0 15,-18 14 0-15,8 13-1 16,-5 7-1-16,0 9 0 16,0 5 0-16,2 4-2 15,6 1 1-15,5-6 0 16,5-6 0-16,10-13-1 15,6-7 2-15,10-16-2 16,6-14 1-16,8-13 0 16,-1-9 0-16,3-6 1 15,-3-7-2-15,-2-2 2 16,-6 0-2-16,-6 5 1 15,-7 9-1-15,-6 7 0 0,-5 11-1 16,-10 14 1-16,0 0-1 16,9 29 1-16,-10 3-1 15,0 8 0-15,1 4 1 16,7 6-1-16,2-4 1 15,6-5-1-15,5-8 2 16,7-8-1-16,3-15 1 16,3-12 0-16,2-17 0 15,0-10 1-15,-4-11-1 16,-5-10 1-16,-7-6-2 15,-2-7 1-15,-8 3-2 16,-2 0-1-16,-7 60-1 16,8-46-3-16,-8 3-3 15,0 43-8-15,17-30-13 16,-10 13-9-16,18 19 1 0,-3 10-1 15,17 13 2-15</inkml:trace>
  <inkml:trace contextRef="#ctx0" brushRef="#br0" timeOffset="3064.3064">8206 1566 104 0,'-23'-10'37'0,"-3"12"2"15,-18-7-7-15,2 12-25 16,-13 7 0-16,0 1-2 15,2 9-1-15,6 5 0 16,4 3-1-16,9 4-2 16,11-2 1-16,18-1-2 0,15-6 1 15,13-4-2-15,16-10 0 16,6-7 1-16,9-9-1 15,5-11 2-15,-1-6-1 16,-5-9 0-16,-4-2 0 16,-9-7 1-16,-6 3-1 15,-10-4 1-15,-8 7-1 16,-8 7 0-16,-6 5 0 15,-2 20-1-15,-16-4 1 16,1 16-1-16,-1 10-1 16,1 10-1-16,4 9-2 15,1-1-3-15,15 7-8 16,-5-18-15-16,25 4-7 15,1-13 0-15,19-2-2 0</inkml:trace>
  <inkml:trace contextRef="#ctx0" brushRef="#br0" timeOffset="3485.3485">8641 1544 101 0,'0'0'38'16,"-16"-5"0"-16,9 24 0 15,-3 1-32-15,-2 13-1 16,-1 5-3-16,4 4 0 15,2-1 0-15,6 1-1 16,8-10 1-16,5-6-2 16,8-13 1-16,6-15 0 0,5-16-1 15,3-9 2-15,2-10-2 16,2-8 2-16,-1-5-2 15,-2 0 2-15,-2 2-2 16,-8 8 0-16,-3 15-1 16,-7 11 1-16,-15 14-1 15,9 29 0-15,-14 19 1 16,-6 18-2-16,-5 18 2 15,-3 13-1-15,-5 7 1 16,-1 2-1-16,-5-6 2 16,3-1-2-16,-7-15 2 15,1-10-1-15,-2-15 0 16,0-16-1-16,1-16-2 15,-2-22-6-15,18 5-16 0,-16-35-13 16,20 0-1-16,-5-25-2 16,14-3 0-16</inkml:trace>
  <inkml:trace contextRef="#ctx0" brushRef="#br0" timeOffset="4050.405">9872 1479 98 0,'7'-17'38'0,"-7"-1"1"16,0 18-2-16,9-14-33 16,-9 14 0-16,0 0-2 15,-11 22 1-15,1 3-1 16,0 5 0-16,-3 7-1 15,2 6 0-15,4 3 0 16,6-1-1-16,9-5 0 16,7-6 0-16,11-12 1 0,9-7-1 15,3-17 1-15,7-9 0 16,0-12 1-16,-3-13 0 15,-7-8 0-15,-6-5 0 16,-12-7-1-16,-12-1 0 16,-5 57 0-16,-5-49-2 15,-18 4 2-15,2 14-2 16,-11 9-1-16,7 19-1 15,-3 10-2-15,15 10-4 16,17 11-17-16,10-1-13 16,25 3-1-16,8-7-1 15,22-1 2-15</inkml:trace>
  <inkml:trace contextRef="#ctx0" brushRef="#br0" timeOffset="4305.4303">11102 1139 96 0,'0'0'40'0,"2"-86"3"16,-2 86-1-16,-17-73-32 15,17 73-6-15,0 0-2 16,-73-46 0-16,73 46-1 15,-84 42 0-15,8 28-1 16,5 28 0-16,5 21-2 16,7 1 0-16,19 3-2 15,19-15-6-15,30-16-22 16,4-37-6-16,15-14-1 0,-11-20-2 15</inkml:trace>
  <inkml:trace contextRef="#ctx0" brushRef="#br0" timeOffset="4477.4475">10531 1422 124 0,'-27'-17'41'0,"27"17"2"16,0 0-4-16,16 1-37 15,25-1-2-15,19-12-3 16,-60 12-9-16,96-19-21 15,-30 2-7-15,10-2-3 16,9-3-1-16</inkml:trace>
  <inkml:trace contextRef="#ctx0" brushRef="#br0" timeOffset="4935.4933">12034 1024 89 0,'0'0'39'16,"0"0"0"-16,0 0 2 16,5-63-37-16,-5 63 0 15,0 0 0-15,0 0-2 16,0 0 2-16,0 0-1 15,-5 41-2-15,-3 33 1 16,1 5-2-16,0 18 1 16,-10-10-3-16,7 11 2 0,3-1-7 15,1-17-2-15,15-13-22 16,-9-18-7-16,12-7 1 15,-4-20-3-15</inkml:trace>
  <inkml:trace contextRef="#ctx0" brushRef="#br0" timeOffset="5146.5146">11784 1377 109 0,'-10'-4'39'0,"10"4"1"16,0 0-1-16,22 7-37 15,14-12 0-15,-36 5-2 16,59-17-1-16,-59 17-2 0,83-28-5 16,-28 8-23-16,-2 0-8 15,2-4-1-15,2-1-1 16</inkml:trace>
  <inkml:trace contextRef="#ctx0" brushRef="#br0" timeOffset="5573.5572">12676 852 109 0,'0'0'41'0,"0"0"1"16,0 0-3-16,0 0-35 15,0 0 0-15,-50 50-2 16,20 3 1-16,1 33 0 0,-7 11-2 15,11 9 1-15,-15-11-1 16,15 1-1-16,-2-12 0 16,16-11 0-16,3-23-1 15,11-12 0-15,8-18 1 16,9-14 0-16,7-11-1 15,11-11 1-15,0-10 1 16,3-7-1-16,-3-7 1 16,0-3 0-16,-6 3 0 15,-6 7-1-15,-5 4 1 16,-9 12 1-16,-12 17-2 15,0 0 0-15,3 30 0 16,-10 2 0-16,0 3-3 0,4 5 1 16,6 2-2-16,6-6-1 15,14-5-3-15,1-21-9 16,33-3-12-16,-10-14-11 15,19-4 1-15,-7-16-1 16,9-3 3-16</inkml:trace>
  <inkml:trace contextRef="#ctx0" brushRef="#br0" timeOffset="5747.5746">13258 1393 118 0,'-13'2'40'16,"-8"13"1"-16,-2 12-7 16,-4 7-30-16,4 7-1 15,1 4-2-15,2 1 0 16,6-3-1-16,5-4-3 0,12-7-6 15,-3-32-18-15,24 17-12 16,-1-22-2-16,20-9 1 16,-5-13-1-16</inkml:trace>
  <inkml:trace contextRef="#ctx0" brushRef="#br0" timeOffset="6182.6182">13452 1308 121 0,'-6'-59'43'15,"6"59"1"-15,0 0-3 16,0 0-38-16,-24-36-2 16,26 50 1-16,-3 17-2 0,13 9 0 15,4-2 0-15,3 5 0 16,-7 0 0-16,0 4 0 15,-14-7 0-15,-2-1 0 16,-2-7 0-16,-1-6 0 16,2-3 0-16,-1-10 0 15,6-13 0-15,0 0 0 16,16-22 0-16,1-1 0 15,2-9 0-15,5-5 0 16,3-5 0-16,-27 42 0 16,25-47 0-16,-25 47 0 15,29-39 0-15,-5 10 0 16,-6 13 0-16,-4 12 0 15,-5 16 0-15,-3 11 0 16,-1 11 0-16,-3 6-2 0,5 1-3 16,2-5-3-16,22-4-11 15,-12-17-8-15,30 0-9 16,-9-12-5-16,17-10 0 15,-7-10 1-15</inkml:trace>
  <inkml:trace contextRef="#ctx0" brushRef="#br0" timeOffset="6392.6392">14238 1220 107 0,'2'-52'42'16,"-2"52"2"-16,0 0-2 15,0 0-36-15,-26-43-2 16,2 68-2-16,-6 20-1 0,10 30 1 15,-13 3-3-15,15 11-3 16,13 0-6-16,-1-24-17 16,30-17-13-16,-9-15-1 15,16-9 1-15,-5-21-3 16</inkml:trace>
  <inkml:trace contextRef="#ctx0" brushRef="#br0" timeOffset="6688.6688">14443 1341 116 0,'-33'-22'42'0,"0"20"2"16,-17 9-2-16,5 20-38 0,-11 13-1 15,13-1-1-15,19-8 0 16,9-3-2-16,7-5 0 15,12-8 0-15,9-1 0 16,8-7 0-16,7-3 0 16,5-2 0-16,4-3 0 15,4 1 0-15,2-1-4 16,-3 0 0-16,7 6-5 15,-16-12-13-15,16 10-11 16,-20-4-8-16,6 4 0 16,-10-6-2-16</inkml:trace>
  <inkml:trace contextRef="#ctx0" brushRef="#br0" timeOffset="6927.6927">14766 1413 114 0,'-15'35'39'16,"0"8"2"-16,-5 4-6 15,2-7-36-15,4-2-2 16,9 1-16-16,-4-17-20 16,17-5 1-16,-8-17-2 0,33-2 0 15</inkml:trace>
  <inkml:trace contextRef="#ctx0" brushRef="#br0" timeOffset="7069.7069">14871 1288 89 0,'-25'-53'38'15,"25"53"-17"-15,-34-48-18 16,34 48-15-16,0 0-29 16,-44-71 0-16</inkml:trace>
  <inkml:trace contextRef="#ctx0" brushRef="#br0" timeOffset="7526.7526">14998 1392 99 0,'-17'6'40'0,"13"5"0"16,-8 3 0-16,11 1-34 15,-6 9-2-15,2 5 0 16,-3 3-2-16,-1 8 1 16,0-1-2-16,1-1 1 15,0-4-1-15,4-6-2 16,3-5 2-16,4-10 0 0,-3-13 0 15,27-8 0-15,-2-11 0 16,6-8 0-16,1-9 0 16,6-9 2-16,1-6-2 15,3-5-1-15,-42 56 1 16,43-49 1-16,-17 3-2 15,5 13 0-15,-16 10 0 16,4 18 0-16,-19 5 0 16,7 35 0-16,-16 1-2 15,8 9-1-15,4 3-4 16,0-7-3-16,24 4-12 15,-11-18-12-15,30 3-6 16,2-15 0-16,18-1 0 16</inkml:trace>
  <inkml:trace contextRef="#ctx0" brushRef="#br0" timeOffset="8008.8008">15873 1384 119 0,'-27'-11'40'15,"-21"10"2"-15,4 30-4 16,-12-7-34-16,4 10 0 15,0 5-2-15,6 9 0 16,8-2-1-16,10 0 2 16,16-8-3-16,11-5 0 15,14-12 0-15,15-8 0 16,9-9 0-16,10-9 0 15,5-9 0-15,5-8 0 0,1-11-2 16,2-4 4-16,-4-8-2 16,-5-4-2-16,-5 7 2 15,-10 0 0-15,-8 7-1 16,-10 14 1-16,-18 23-1 15,0 0 1-15,-4 33-1 16,-19 17 1-16,-8 18-1 16,-2 14-1-16,-3 9 1 15,-1 9-2-15,3 1 1 16,2-4-1-16,7-5 1 15,2-5-2-15,4-15 3 16,0-8-1-16,1-13 2 16,-3-15-1-16,-5-15 2 0,-3-10-1 15,-3-14 0-15,-6-13-3 16,2-7-9-16,-11-31-9 15,21 2-9-15,-10-21-7 16,18 9-3-16,1-5 0 16,15 10-1-16</inkml:trace>
  <inkml:trace contextRef="#ctx0" brushRef="#br0" timeOffset="8691.8689">17144 1435 50 0,'11'-13'37'0,"-7"-1"-1"16,7 6 1-16,-13-4-17 0,2 12-5 15,0 0-5-15,0 0-2 16,-29 12-2-16,10 5-1 16,-9 3-2-16,-1 7-1 15,-1 6 0-15,0 5 0 16,5 1-1-16,6 5-1 15,9-6 0-15,10-1 0 16,11-5 0-16,10-7 0 16,8-12 0-16,7-9 1 15,6-14-1-15,4-14 2 16,-2-6-1-16,-4-10 0 15,-6-5 0-15,-10-5 0 16,-8 4 0-16,-6 3-1 16,-10 11 1-16,-7 10-1 0,-7 11 0 15,-6 11 0-15,-2 10 0 16,2 10 0-16,5 9 0 15,1 1 0-15,7 2 0 16,10-4-1-16,11-3 1 16,9-6-2-16,12-7-1 15,7-10-3-15,18-3-12 16,-16-16-9-16,18 3-11 15,-16-4-3-15,3-1 0 16,-12 0 0-16</inkml:trace>
  <inkml:trace contextRef="#ctx0" brushRef="#br0" timeOffset="9644.9644">17867 1003 87 0,'0'0'40'0,"0"0"0"16,-9-67-1-16,9 67-36 16,0 0 2-16,0 0 0 15,0 0-2-15,-43 48 0 16,18 25-1-16,-6 22 1 15,2 12-2-15,0-9 2 16,0 5-3-16,11-9-1 16,5-19 1-16,12-20-1 15,6-17 0-15,1-11 0 16,6-15 1-16,2-11 1 0,6-13-1 15,-2-9 2-15,1-11-1 16,-1-9 1-16,1-5-1 16,-4-12 1-16,1 3-1 15,-2 3 0-15,-14 52-1 16,0 0 0-16,22-85 1 15,-1 64-2-15,-8 10 1 16,11 21 0-16,-8 13-1 16,11 19 1-16,-9 5-1 15,12 8 1-15,-8 0-1 16,-1-2 0-16,-7-3 1 15,-8-7-1-15,-10-7 1 16,-6-8 0-16,-11-7 0 16,-7-7-1-16,-8-12 1 15,2-7-1-15,1-11-2 0,2-9-3 16,22-6-14-16,-6-15-9 15,29 3-10-15,-2-3 0 16,23 5-2-16,1 0 1 16</inkml:trace>
  <inkml:trace contextRef="#ctx0" brushRef="#br0" timeOffset="10395.0394">18536 1429 106 0,'-8'-14'41'0,"-6"12"1"15,-13-4-4-15,2 2-33 16,-7 7-2-16,-4 6-1 0,-2 8 0 16,1 7-1-16,0 8 0 15,7 2 0-15,4 4-2 16,12 4 2-16,13-5-2 15,9-3 0-15,13-8 0 16,9-9 1-16,8-10-1 16,4-8 0-16,1-9 1 15,0-11 0-15,-5-6 1 16,-4-6 0-16,-8-6 0 15,-5-2-1-15,-5 3 1 16,-5 2 0-16,-4 5 0 16,-5 6-1-16,-2 3 0 15,-2 10 0-15,2 12 0 16,0 0 0-16,-4 15-1 0,5 1 1 15,2 3 0-15,5-2 0 16,3 3 0-16,9-5 0 16,7-8 0-16,6-4 1 15,3-6 0-15,6-4 0 16,-3-6-1-16,2 1 1 15,-6-2 0-15,-8-1 0 16,-7 6 0-16,-6 6-1 16,-14 3 1-16,-6 13-1 15,-7 6 0-15,-3 7 0 16,-1 2 0-16,1 6 0 15,3 2-1-15,2 1 1 16,13-6 0-16,9-5-1 0,11-11 1 16,11-10 0-16,7-10 0 15,8-9 0-15,4-13 1 16,2-9-1-16,3-9 1 15,-5-8-1-15,-52 53 2 16,51-50-2-16,-51 50 3 16,37-46-3-16,-11 13 0 15,-12 11 0-15,-14 22 0 16,0 0 0-16,-6 11 0 15,-6 19-2-15,-8 5 0 16,11 2 0-16,8-5-2 16,0-11-5-16,17-1-10 15,-16-20-4-15,45 8-3 16,-24-22-3-16,31 0-4 0,-10-14-7 15,15-5 1-15</inkml:trace>
  <inkml:trace contextRef="#ctx0" brushRef="#br0" timeOffset="10585.0584">19878 1114 100 0,'25'-63'42'0,"-25"63"3"16,0 0-3-16,14-40-37 15,-30 56-3-15,-11 37 0 16,-15 32-3-16,-11 14-1 15,5-14-10-15,6-14-15 16,28-9-14-16,4-23 1 16,18-7-2-16,-7-19 1 15</inkml:trace>
  <inkml:trace contextRef="#ctx0" brushRef="#br0" timeOffset="10765.0764">19686 1366 130 0,'0'0'44'0,"0"0"-1"16,-12-49-10-16,12 49-30 15,0 0-4-15,12-50-4 16,-12 50-15-16,0 0-9 16,67-47-12-16,-67 47 0 15,73-31-3-15,-26 18 2 16</inkml:trace>
  <inkml:trace contextRef="#ctx0" brushRef="#br0" timeOffset="11180.1179">20925 988 93 0,'0'0'40'16,"7"-74"2"-16,-7 74-2 15,0 0-36-15,0 0 0 16,0 0-1-16,0 0-2 16,-14 45 1-16,-2 35-2 15,-10 20 1-15,1 10-2 16,0-13-1-16,6 3-8 15,-1-24-14-15,23-22-14 16,-6-18-2-16,11-13 0 16,-8-23 1-16</inkml:trace>
  <inkml:trace contextRef="#ctx0" brushRef="#br0" timeOffset="11365.1364">20737 1343 108 0,'-25'-26'41'15,"3"11"0"-15,5 8-1 16,17 7-36-16,0 0-3 15,25 1 0-15,-25-1-3 16,0 0-3-16,79-14-4 16,-33 3-14-16,-46 11-17 15,97-28 0-15,-42 12-2 16,5-4 2-16</inkml:trace>
  <inkml:trace contextRef="#ctx0" brushRef="#br0" timeOffset="11732.1731">21474 920 102 0,'0'0'39'0,"0"0"4"15,0 0-1-15,0 0-37 16,0 0-2-16,-19 16 1 16,-26 52 0-16,-8 20-2 15,13 9 2-15,-2-8-4 16,19-10 0-16,9-12-1 15,15-13 1-15,14-31-1 16,4-10 1-16,6-11 0 16,2-10-1-16,1-7 2 15,-2-8-1-15,0-3 1 16,0-5 0-16,-5-2-1 15,-1 6 1-15,-6 4-1 0,-3 9 1 16,-11 14-1-16,13 7 0 16,-12 9 0-16,-5 9-2 15,4 9 0-15,-2 4 0 16,8 2-2-16,-1-5-3 15,13-4-7-15,-8-17-10 16,26 2-10-16,-10-14-6 16,19-4 0-16,-7-17 1 15</inkml:trace>
  <inkml:trace contextRef="#ctx0" brushRef="#br0" timeOffset="11932.1931">21970 1327 112 0,'9'-14'40'0,"-9"14"2"0,-14 18-3 16,-5 12-33-16,-7 11-3 15,-5 5-1-15,2 0-1 16,1 1-1-16,10-2-1 16,4-9-2-16,14-3-3 15,-1-23-12-15,27 4-10 16,-12-15-13-16,21 0 1 15,-7-17-2-15,11-5 3 16</inkml:trace>
  <inkml:trace contextRef="#ctx0" brushRef="#br0" timeOffset="12042.2041">22060 1243 86 0,'-1'-78'0'0,"1"78"1"16,-4-99-1-16,4 99-37 15</inkml:trace>
  <inkml:trace contextRef="#ctx0" brushRef="#br0" timeOffset="12378.2377">22453 992 116 0,'0'0'44'16,"53"39"0"-16,-53-39-4 16,0 0-37-16,0 0 0 15,-14 53-1-15,-18-14 1 16,-12 2-5-16,12 2 4 0,10-1-5 15,20-6 3-15,23-3-2 16,26-2 2-16,9-8-1 16,-2-1 1-16,-8 0 0 15,-11 1 0-15,-18 1 1 16,-18 5 0-16,-18-2-1 15,-14-1 0-15,-12 1-1 16,-5-4 0-16,-1 0-5 16,-1-14-11-16,23 5-8 15,-9-14-12-15,26 0-4 16,2-4-3-16,10 4 2 15</inkml:trace>
  <inkml:trace contextRef="#ctx0" brushRef="#br0" timeOffset="13869.3867">1773 3097 100 0,'0'20'38'16,"-1"24"1"-16,-11 8-3 15,0 13-36-15,-13 14 1 0,0 8-2 16,1 5 1-16,-3-9-3 16,7-4-2-16,-1-32-23 15,19-9-9-15,2-38 2 16,27-8-4-16</inkml:trace>
  <inkml:trace contextRef="#ctx0" brushRef="#br0" timeOffset="14016.4015">1853 2832 103 0,'-42'7'37'16,"-2"1"-2"-16,12 2-5 15,32 3-64-15,0-13-2 0,23 7-2 16,13-15 1-16</inkml:trace>
  <inkml:trace contextRef="#ctx0" brushRef="#br0" timeOffset="14355.4354">2427 2969 96 0,'-24'41'37'0,"-14"-7"2"16,3 11-2-16,-10-12-32 15,14 6-1-15,3-1-2 16,7-1-1-16,13-2 0 15,8-2-1-15,11-8 0 16,11-1 0-16,8-5-1 16,7-4 1-16,4-4 0 0,1-1 0 15,-5 0 0-15,-4 0 1 16,-5 2-1-16,-9 6 1 15,-13 7-1-15,-12 3-1 16,-10 6 2-16,-7 5-2 16,-10 4 1-16,-3-3-1 15,1 0-1-15,1-7-4 16,14 7-15-16,4-24-16 15,18-2-1-15,-2-14-1 16,40-14 0-16</inkml:trace>
  <inkml:trace contextRef="#ctx0" brushRef="#br0" timeOffset="14804.4803">4129 2680 94 0,'3'-12'38'0,"0"26"2"15,-13 7-8-15,-1 25-28 16,-6 11-2-16,2 12-1 15,-1 13-1-15,-1 11 1 16,-2 10-2-16,0-5-2 16,5 6-3-16,-2-21-8 15,14 3-22-15,-4-23-1 16,8-8 0-16,-4-29 0 15</inkml:trace>
  <inkml:trace contextRef="#ctx0" brushRef="#br0" timeOffset="15255.5254">3869 3190 98 0,'-23'3'38'0,"-2"-2"2"16,21 12-3-16,4-13-34 15,10 14 0-15,22-11-2 16,16-5 0-16,12 1 0 15,7-5 1-15,9-6-1 16,0-1 0-16,-4 0 0 16,-7-1-1-16,-12 3 1 15,-12 2 0-15,-12 3 0 0,-10 4 0 16,-19 2-1-16,10 18 1 15,-20 5-1-15,-5 13 1 16,1 6-1-16,-1 10 0 16,0 5 0-16,4 4 0 15,7-2 1-15,9-8-1 16,12-10 0-16,11-15 0 15,10-16 1-15,5-16-1 16,6-14 1-16,-4-12 1 16,-5-15-1-16,-9-8 0 15,-13-2-1-15,-18-1 0 16,-14 5-1-16,-10 5-1 15,-13 10-1-15,-12 10-2 16,4 22-3-16,-9-3-15 16,22 27-14-16,0-5-2 0,20 17-1 15,10-8 0-15</inkml:trace>
  <inkml:trace contextRef="#ctx0" brushRef="#br0" timeOffset="15819.5818">5824 3215 86 0,'6'-32'37'0,"11"11"0"15,-7-8 1-15,7 9-29 16,-9 3-4-16,2 11 0 16,-10 6-2-16,5 14 1 15,-11 6-1-15,-5 12 0 16,0 6-1-16,-3 7-1 15,5 2 1-15,2 2-1 16,5-6-1-16,9-3 1 16,8-11 0-16,7-15-1 15,8-16 2-15,7-13-1 0,2-15 0 16,8-12 0-16,-1-9 1 15,-1-8-1-15,-6-2 0 16,-1 1 0-16,-8 3 0 16,-3 9 0-16,-8 14 0 15,-6 7-1-15,-13 27 1 16,0 0-1-16,-7 28 0 15,-7 13-1-15,-3 18 0 16,-1 3-1-16,8 11-2 16,2-4-1-16,18 5-8 15,3-29-12-15,35 2-9 16,-4-28-5-16,27-11 0 15,2-24-1-15</inkml:trace>
  <inkml:trace contextRef="#ctx0" brushRef="#br0" timeOffset="16157.6156">6963 2995 116 0,'-19'-10'40'16,"-14"-1"-1"-16,10 18-1 16,-6 0-35-16,1 5-1 15,6 5-1-15,3 5 0 16,7 3 0-16,5 0-1 15,2 3 1-15,6-4-1 16,4-2 0-16,4 0 0 16,0-2 1-16,6-4-1 15,2-2 0-15,-1-4-1 0,5-1 1 16,-3 0 0-16,-2 4-1 15,2 0 1-15,-9 5-1 16,-7 4 1-16,-4 6 0 16,-8 1 0-16,-8 2-1 15,0-4 0-15,3 0-2 16,2-13-3-16,22 2-15 15,-5-29-11-15,29 1-7 16,3-22 1-16,17 0-2 16</inkml:trace>
  <inkml:trace contextRef="#ctx0" brushRef="#br0" timeOffset="16490.6489">7262 3171 110 0,'-6'26'39'15,"6"-26"0"-15,2 24-1 16,-2-24-36-16,33-1 0 15,-2-11 1-15,10-6-2 16,-1-7 1-16,5-2 0 16,-7-6 0-16,1 0 0 15,-10 1 0-15,-10 1-1 16,-9 1 1-16,-10 10-1 15,-13 8 0-15,-10 12 0 16,-13 15 0-16,-9 13 1 16,-5 14-2-16,-3 13 2 15,5 8-2-15,6 0 0 16,17-2-4-16,16-13-1 15,33-2-8-15,13-34-11 0,42 2-8 16,6-35-11-16,29-2 2 16,3-22-2-16</inkml:trace>
  <inkml:trace contextRef="#ctx0" brushRef="#br0" timeOffset="16991.6989">9184 2382 96 0,'-20'12'36'15,"9"11"2"-15,-3-1-4 16,2 9-33-16,6 4-2 16,5-2-2-16,9 5-4 15,-1-22-19-15,22 6-9 16,-3-23-1-16,17-1-1 15,-3-20 1-15</inkml:trace>
  <inkml:trace contextRef="#ctx0" brushRef="#br0" timeOffset="17134.7133">9521 2384 83 0,'11'-2'38'0,"-11"2"-1"0,-8 22 1 15,-10 3-29-15,8 14-3 16,-4 2-5-16,3 1-2 16,10 10-7-16,-9-17-28 15,23 7-2-15,-1-19 0 16,16-1-2-16</inkml:trace>
  <inkml:trace contextRef="#ctx0" brushRef="#br0" timeOffset="17810.7809">10052 2380 91 0,'-7'-30'37'16,"7"30"0"-16,-5-17 0 15,-2 32-35-15,2 16-1 0,3 16 1 16,-6 14-1-16,-1 18 3 16,-1 13-2-16,-4 11 1 15,3 2 0-15,0-2 0 16,2-8-1-16,2-11 1 15,2-14-2-15,9-14 0 16,0-19 0-16,7-17-1 16,2-17 1-16,3-18-1 15,-2-13 1-15,2-10 0 16,-2-7 0-16,-3-8-1 15,0-6 1-15,-2 4-1 16,1 2 0-16,0 10 0 16,2 7 0-16,4 14 0 15,4 10 0-15,5 12 0 16,4 11 0-16,3 9-1 0,-2 9 1 15,3 5 0-15,-4 6 0 16,-6 0-1-16,-13 3 1 16,-7 5 0-16,-16-2 0 15,-10 1 0-15,-10-3-1 16,-6-7 0-16,-3-6-3 15,0-15-3-15,19 1-14 16,-6-36-11-16,29 3-5 16,5-26-2-16,23 7-1 15</inkml:trace>
  <inkml:trace contextRef="#ctx0" brushRef="#br0" timeOffset="18177.8174">10586 2892 97 0,'14'4'38'15,"-14"-4"1"-15,-1 21-1 16,-19 0-31-16,11 9-3 15,-7 11-2-15,2 0 0 16,-2 12 0-16,2-1-1 16,0 2 1-16,5-4-1 15,3-4 0-15,5-9 0 16,1-10 0-16,1-8-1 15,-1-19 1-15,21-4 0 16,-5-19 0-16,3-7 0 16,-2-10 0-16,4-7-1 15,-4-6 1-15,3-3-1 16,-4-1 1-16,-4 8 0 0,-2 9-1 15,-5 7 0-15,-1 9-1 16,-3 9-1-16,-1 15-1 16,14-2-2-16,5 16-3 15,-2-12-8-15,25 23-9 16,-11-24-9-16,26 10-4 15,-1-14-1-15,11 2 3 16</inkml:trace>
  <inkml:trace contextRef="#ctx0" brushRef="#br0" timeOffset="18360.8358">11252 2869 100 0,'-7'13'36'0,"-11"2"2"16,2 19-2-16,-6 3-31 16,2 14 0-16,-4 5-3 0,9 2 0 15,3 0-2-15,6-4-1 16,11-6-2-16,4-14-2 15,14-4-11-15,-4-34-19 16,19-4-2-16,-5-25-1 16,9-3 1-16</inkml:trace>
  <inkml:trace contextRef="#ctx0" brushRef="#br0" timeOffset="18478.8477">11352 2653 100 0,'-18'-10'34'0,"18"10"-8"16,0 0-26-16,0 0-35 15,41 23-1-15,0-18-2 0</inkml:trace>
  <inkml:trace contextRef="#ctx0" brushRef="#br0" timeOffset="18733.8731">11981 2750 105 0,'-31'28'42'0,"-18"-5"0"16,9 17-1-16,-3 2-35 15,1 6-1-15,6 1-3 16,7 4 0-16,14-2-1 16,13-8 0-16,17-5-3 15,13-11 0-15,19-11-2 16,11-15-3-16,17 0-9 0,-6-29-10 15,19 2-13-15,-13-20 0 16,5-1-1-16,-17-18 0 16</inkml:trace>
  <inkml:trace contextRef="#ctx0" brushRef="#br0" timeOffset="18928.8927">12512 2378 109 0,'0'-13'40'16,"-13"8"1"-16,5 37-1 15,-14 6-36-15,6 14 0 16,-3 9-2-16,3 10 0 15,1 8-2-15,4-1 1 16,6 4-4-16,2-9 0 0,12 0-6 16,-6-23-14-16,20 10-12 15,-9-30-5-15,12-4 0 16,-7-22-1-16</inkml:trace>
  <inkml:trace contextRef="#ctx0" brushRef="#br0" timeOffset="19195.9194">12658 2803 88 0,'-19'-11'40'16,"5"20"0"-16,-15-6 1 16,11 19-15-16,-8-5-22 15,4 3-1-15,4-2-1 16,3 1-1-16,4 1 1 0,5-3-1 15,8 3 0-15,3-6-1 16,9-2-1-16,9 0-1 16,11-1-2-16,4-7-3 15,21 8-12-15,-9-24-9 16,25 11-12-16,-9-17 0 15,15 2-2-15,-10-14 2 16</inkml:trace>
  <inkml:trace contextRef="#ctx0" brushRef="#br0" timeOffset="19499.9498">13163 2681 107 0,'-49'23'42'0,"-5"-6"-1"15,14 10 1-15,7-9-38 16,11 2 0-16,12-5-1 15,17-3-2-15,14-6 0 16,13-2 0-16,9-1-1 16,3 0 0-16,-1 0 0 15,-1 5 1-15,-9 0-1 16,-7 10 1-16,-14 1-1 15,-10 5 1-15,-12 5-1 16,-7 0 1-16,-9 3-1 16,-8-2-2-16,2 4-1 15,-2-11-3-15,12 9-13 16,-13-26-6-16,24 12-12 15,-6-25-3-15,15 7-3 0,-1-28 2 16</inkml:trace>
  <inkml:trace contextRef="#ctx0" brushRef="#br0" timeOffset="20098.0094">13802 2192 86 0,'-18'20'36'16,"-9"0"0"-16,1 12 0 15,-6 2-37-15,8-6-2 16,11 5-2-16,2-13-5 16,28 6-16-16,-1-17-8 15,20-7-1-15,3-15 1 16</inkml:trace>
  <inkml:trace contextRef="#ctx0" brushRef="#br0" timeOffset="20215.0213">14000 2267 81 0,'6'-15'37'16,"-6"15"0"-16,0 0-1 15,0 0-25-15,-27 21-5 16,13 2-4-16,3 6-6 15,-5-10-25-15,19 18-8 16,-1-9-1-16,18 5-1 16</inkml:trace>
  <inkml:trace contextRef="#ctx0" brushRef="#br0" timeOffset="20747.0745">14945 2666 91 0,'-16'-14'38'0,"5"13"1"0,-14 2-2 16,9 15-31-16,-7 2-3 16,-1 14 0-16,-2 4-1 15,5 5 1-15,2 2-1 16,5 3 1-16,9-6 0 15,14-4-2-15,8-9 0 16,9-10 0-16,10-12 0 16,3-9 0-16,7-7 0 15,-2-10-1-15,-5-9 1 16,-3-6 0-16,-12-3-1 15,-5-3-1-15,-12 0 0 16,-6 0 0-16,-8 3 0 16,-3 4-2-16,-4 12 1 15,-4 9-3-15,4 14-1 16,-2 0-5-16,21 28-18 0,-9-11-8 15,22 15-2-15,3-8 1 16</inkml:trace>
  <inkml:trace contextRef="#ctx0" brushRef="#br0" timeOffset="21049.1047">16269 2318 94 0,'-13'-44'39'16,"-21"-1"1"-16,5 19-2 0,-22 7-35 15,4 16 0-15,-8 12 0 16,-2 23-1-16,-3 17-1 15,1 19 1-15,2 12-1 16,5 14 2-16,9 1-2 16,9 2-2-16,12 0-3 15,9-17-5-15,24-1-22 16,1-29-6-16,15-5-1 15,-2-26-3-15</inkml:trace>
  <inkml:trace contextRef="#ctx0" brushRef="#br0" timeOffset="21234.1231">15653 2816 119 0,'-36'-20'41'0,"17"18"0"16,0-13-8-16,19 15-28 15,15-9-4-15,16-2-4 16,19 2-2-16,10-13-10 15,25 14-17-15,-9-17-9 16,18 12 2-16,-17-8-5 16</inkml:trace>
  <inkml:trace contextRef="#ctx0" brushRef="#br0" timeOffset="25093.5091">17173 2691 63 0,'-14'-4'37'15,"-10"-7"-2"-15,3 15 0 16,-9-8-27-16,3 15 1 16,-9-3-1-16,6 15-1 15,-6 5-1-15,3 9-2 16,5-1-1-16,5 7 0 15,8-3-1-15,11-3-3 16,17-4-1-16,7-11-2 16,21-6-2-16,2-22-8 15,24 1-24-15,3-20 1 0,10-3-2 16,-5-14-1-16</inkml:trace>
  <inkml:trace contextRef="#ctx0" brushRef="#br0" timeOffset="25468.5466">17654 2287 77 0,'-9'7'37'0,"-11"3"0"15,6 20 0-15,-5 3-33 16,4 11-1-16,-3 5 0 15,3 8 3-15,-5 2-3 16,5 0 2-16,-1-3-2 0,4-3 1 16,2-9-2-16,3-9 0 15,3-9 0-15,4-6-2 16,0-20 0-16,15 7 0 15,2-16 1-15,3-9-1 16,4-2-1-16,2-2 2 16,0 0-2-16,-2 1 2 15,-3 6-3-15,-3 7 2 16,-4 8 0-16,-3 6-1 15,-2 9 1-15,-4 6-3 16,4 6-1-16,-2-4-6 16,18 16-17-16,-8-19-11 15,14 7 0-15,-2-15-2 16</inkml:trace>
  <inkml:trace contextRef="#ctx0" brushRef="#br0" timeOffset="25882.588">18125 2683 78 0,'-32'-5'38'16,"4"15"2"-16,-11-2-2 16,10 15-29-16,-8 0-3 15,6 9 1-15,1 1-3 16,7 3 0-16,8-2-1 15,11-2-3-15,7-3 1 16,11-3-2-16,8-9 1 16,9-7-1-16,5-7 1 15,5-10 0-15,0-7-1 0,2-7 1 16,-2-8-1-16,-7-4 2 15,-3-3-3-15,-9-1 1 16,-4 3 0-16,-5 2 0 16,-7 7 1-16,-5 7-1 15,-1 18 0-15,-12-6 1 16,1 15 2-16,-1 14 1 15,-3 4-3-15,2 6 1 16,3 3-2-16,4 0-1 16,12 0-2-16,2-11-6 15,23 8-18-15,-3-26-10 16,15 2-1-16,-1-17 0 15,12 2 2-15</inkml:trace>
  <inkml:trace contextRef="#ctx0" brushRef="#br0" timeOffset="27271.7269">19262 2807 96 0,'-21'-9'38'16,"0"11"1"-16,-10-3-9 0,-6 13-24 16,-5 7-1-16,1 10 0 15,-5-2-1-15,3 4-1 16,5 2 0-16,5-3-1 15,13-7 0-15,13-5 0 16,7-18-1-16,27 8-1 16,7-16 0-16,9-7 1 15,4-10-1-15,4-2 1 16,4-4-1-16,-5-7 1 15,-7 2-1-15,-6 1-1 16,-8 5 0-16,-9 2 0 16,-3 11 0-16,-9 2 1 15,-8 15 0-15,0 0 0 16,-13 30 0-16,0 7 1 0,-2 12-1 15,-4 16 1-15,-2 14-1 16,0 11 0-16,-2 5-1 16,2-2 1-16,2 0 0 15,-5-6 0-15,3-8 1 16,-3-13-1-16,1-11 0 15,-2-17-1-15,3-11-1 16,1-19-2-16,9-6-3 16,-3-29-11-16,24 7-13 15,-9-26-10-15,20-8 1 16,-3-20-1-16</inkml:trace>
  <inkml:trace contextRef="#ctx0" brushRef="#br0" timeOffset="27647.7645">19457 2879 96 0,'0'0'41'0,"9"19"-1"16,-9-19 0-16,22-1-35 15,1-4-2-15,14 2 0 16,9-9 0-16,6 2-2 15,6-6 0-15,1 1 0 16,-1-5 0-16,-5 4 0 16,-10-6-1-16,-9 2 0 15,-14 0 0-15,-11 1-1 16,-13-2 1-16,-7 4-1 15,-12 3 2-15,-10 7-2 0,-6 8 2 16,-6 10 1-16,-2 10-1 16,0 14 2-16,6 7-2 15,9 3 1-15,9 4-2 16,12-4 1-16,17 0-3 15,13-16-6-15,23 10-14 16,-5-34-9-16,28 4-11 16,-2-18 0-16,16-1-1 15,1-15 1-15</inkml:trace>
  <inkml:trace contextRef="#ctx0" brushRef="#br0" timeOffset="28466.8464">20346 2730 83 0,'-38'-6'35'0,"-4"-2"1"15,13 5-1-15,-5-2-33 16,14 3-1-16,2 4 1 0,18-2 0 15,-15 13 1-15,12 0-1 16,3 6 0-16,2 5 1 16,0 3-1-16,1 7 0 15,-6 0 0-15,2 3 0 16,-5-2 1-16,2-4-1 15,-3-8 1-15,2-6-1 16,5-17 1-16,0 0-1 16,31-13-1-16,4-22 0 15,13-9 0-15,8-10-1 16,6-14 1-16,4-10-1 15,0-14 0-15,-8-2 0 16,-10-2 0-16,-10 10 1 0,-14 7 1 16,-13 14-1-1,-12 22 0-15,-13 26 0 0,-13 30 0 16,-10 37 0-16,-10 27-1 15,0 19 2-15,-2 17-2 16,8 7 0-16,11 3 0 16,19-6 0-16,20-10-4 15,15-29-6-15,31 2-14 16,-7-38-11-16,25-4-7 15,-4-29 0-15,11-6-2 16</inkml:trace>
  <inkml:trace contextRef="#ctx0" brushRef="#br0" timeOffset="31698.1694">18576 2686 54 0,'0'0'34'0,"0"0"0"16,0 0 1-16,0 0-26 0,0 0-1 16,-6 17-2-16,10 4 0 15,-4 3-1-15,1 11 0 16,-4-1-1-16,1 8-1 15,-4-3 0-15,2 1-1 16,-6-5-1-16,6-4 0 16,-6-11 0-16,9-4 0 15,1-16 0-15,0 0 1 16,0 0-1-16,18-19 0 15,-6 0 1-15,0-4-1 16,0-10 1-16,-3-1-1 16,0-4-1-16,-3 0-1 15,0 3 0-15,-3 2 0 16,2 4 1-16,1 5-2 15,4 6 0-15,6 4-2 0,13 9-2 16,-1-9-30-16,26 9-2 16,7-13-1-16,20 3 0 15</inkml:trace>
  <inkml:trace contextRef="#ctx0" brushRef="#br0" timeOffset="32247.2244">21483 2658 88 0,'0'0'38'0,"0"0"-2"16,-11 17 3-16,-3 1-36 15,5 12-1-15,-3 5 0 16,1 9 0-16,-2 7-1 15,-2 1 0-15,5 2-3 16,-1-9-5-16,17 5-23 16,-9-25-7-16,15-5 1 15,1-25-2-15</inkml:trace>
  <inkml:trace contextRef="#ctx0" brushRef="#br0" timeOffset="32412.2409">21596 2464 89 0,'-24'-9'34'0,"5"14"-2"16,6 3-2-16,7 2-42 16,19 7-22-16,0-11-1 15,19 8 0-15,2-7 0 16</inkml:trace>
  <inkml:trace contextRef="#ctx0" brushRef="#br0" timeOffset="33057.3054">21965 2584 86 0,'4'22'36'0,"-24"-12"0"16,2 16 2-16,-14-7-30 15,6 16-1-15,-7-1-2 16,2 6 0-16,2 0-1 16,7 3-1-16,7-6-1 15,10-1-1-15,10-8-1 16,9-10-1-16,10-9 1 15,7-9-1-15,7-6 0 16,1-8 0-16,1-10 0 16,-2-4 0-16,-8-5 0 15,-7-2 1-15,-8 0-1 16,-8-3 0-16,-8 2 1 15,-4 4 0-15,-7 8 0 0,-3 6 0 16,-1 5 0-16,6 8-1 16,10 5 2-16,-14 3 0 15,14-3 0-15,17 20 1 16,4-12-1-16,7 2 1 15,5-3-1-15,6 1 2 16,-2-2-2-16,1-2 1 16,-7 2 0-16,-5 0-1 15,-7 3 1-15,-2 3-1 16,-15 7 0-16,-7 7-1 15,-10 3 1-15,-3 2-1 16,-4 3 0-16,0-1-1 16,0-5 1-16,6-1-1 15,9-16 2-15,7-11-1 0,16-6 1 16,9-12-1-16,8-9 2 15,4-8-1-15,2-4 0 16,4-4-1-16,-5 2 1 16,-2 4-1-16,-10 7 0 15,-6 9 0-15,-8 13 0 16,-12 8 0-16,0 19 0 15,-9 11 1-15,-3 8-2 16,-1 2-1-16,9 2-1 16,3-5-3-16,22 11-20 15,-3-30-11-15,30 4-3 16,-2-26 1-16,21 3-1 15</inkml:trace>
  <inkml:trace contextRef="#ctx0" brushRef="#br0" timeOffset="33358.3355">23065 2568 115 0,'-23'7'40'16,"-17"-4"0"-16,5 24 1 16,-12-2-37-16,9 1-1 15,8 1-1-15,9 0 1 16,14-3-2-16,11 1 2 15,16-7-2-15,13-1-1 16,9-5 2-16,2 0-2 16,3-2 0-16,-8 1 0 15,-3 4 0-15,-12-6 0 0,-12 10 0 16,-13 1 0-16,-12 6 0 15,-11-1 0-15,-8 6-2 16,-1-5-1-16,-3 3-1 16,-1-12-9-16,18 8-26 15,-6-14-1-15,16 4-1 16,9-15-1-16</inkml:trace>
  <inkml:trace contextRef="#ctx0" brushRef="#br0" timeOffset="34750.4747">1508 4788 57 0,'-5'-22'35'15,"5"22"1"-15,-18-16-2 16,4 20-13-16,-13-2-16 15,2 13-1-15,-10 1 0 16,-1 11 0-16,-11 6 1 16,6 6-2-16,-5 1 1 15,5 4-2-15,5-7 1 16,14 1-2-16,9-9 2 15,16-3-3-15,13-9 1 16,15-12-1-16,13-9 0 16,8-9 1-16,5-11-2 0,0-9 2 15,0-8-1-15,-5-6 1 16,-6-5-1-16,-9 3 1 15,-7 4 0-15,-15 8 0 16,-4 9 0-16,-10 6-1 16,-1 22 1-16,-13-7-1 15,2 25 0-15,-4 11 0 16,1 9 0-16,3 5-1 15,4 9-1-15,4-2-1 16,10 4-2-16,1-12-5 16,24 3-23-16,-3-23-5 15,20-1 2-15,-3-20-3 0</inkml:trace>
  <inkml:trace contextRef="#ctx0" brushRef="#br0" timeOffset="35141.5138">2162 4734 96 0,'-18'-10'37'15,"6"24"1"-15,-12 0 0 16,0 16-34-16,2 4 0 16,2 5-2-16,0 3 0 15,6 2-1-15,2-1 1 16,3-6-1-16,7-6 1 15,6-7-2-15,5-8 1 16,5-6-1-16,4-12 1 16,4-8 0-16,6-13 0 0,2-5 0 15,2-10-2-15,0-2 2 16,-1-6 0-16,-3 3 1 15,-4 3-2-15,-4 9 0 16,-6 9 0-16,-4 9 1 16,-10 13-1-16,12 13-1 15,-9 14 0-15,1 4 0 16,5 8-1-16,5 1-1 15,8-1 0-15,7-4-2 16,15-5-1-16,2-20-6 16,23 0-24-16,-7-20-1 15,15 2 1-15,-10-19-1 16</inkml:trace>
  <inkml:trace contextRef="#ctx0" brushRef="#br0" timeOffset="35486.5483">2996 4804 92 0,'-12'-8'37'0,"-20"-5"0"15,1 19 3-15,-12 0-29 16,4 13-5-16,-5 4-1 15,7 9-2-15,2 1-1 16,10 5 0-16,7-3-1 16,14-2 0-16,13-10-1 15,11-4 1-15,12-16 0 16,10-11-1-16,5-16 1 15,8-12-1-15,-1-14 1 16,-2-9 0-16,-4-11-1 16,-7-3 1-16,-6-6 0 15,-8 0-1-15,-9 8 2 0,-6 12-1 16,-7 13 0-16,-5 15 0 15,0 31 0-15,-21 13-1 16,3 31 0-16,-3 25 0 16,-3 15-3-16,2 7-1 15,5 9-2-15,1-15-14 16,26 7-18-16,0-25-2 15,30-11 0-15,7-25-1 16</inkml:trace>
  <inkml:trace contextRef="#ctx0" brushRef="#br0" timeOffset="36606.6602">5193 4278 95 0,'-8'42'37'15,"-11"-3"1"-15,8 21-3 16,-4 0-31-16,3 8 0 16,0 5-2-16,3 1 0 15,0-1 0-15,0 0 0 16,4-8-1-16,4-9-1 15,0-11 0-15,3-12 0 16,3-15 1-16,4-12-1 16,5-18 0-16,1-12 0 15,3-12 1-15,1-7 0 0,-1-9 0 16,-1-5 0-16,-1-5 0 15,-2 6-1-15,-4 11 1 16,-2 8-1-16,-1 14 0 16,-7 23 1-16,19-2-1 15,-7 24 0-15,0 13-1 16,4 7 2-16,0 6-2 15,0 4 1-15,-3 0 0 16,-6 1 1-16,-4-2 0 16,-9-7-1-16,-8-3 1 15,-5-5-1-15,-6-7 0 16,-7-10-1-16,-2-7 0 15,2-17-4-15,10-2-7 16,-5-25-18-16,26 4-9 16,0-18 0-16,20 7-3 0</inkml:trace>
  <inkml:trace contextRef="#ctx0" brushRef="#br0" timeOffset="37042.7037">5877 4761 93 0,'-17'-8'39'16,"-10"1"0"-16,3 12 0 15,-7-3-35-15,-4 9 0 16,-5 4-1-16,1 8 0 15,-1 4-1-15,5 8 0 0,3 1 0 16,8-2-1-16,12 2-1 16,9-5 0-16,13-4 0 15,9-11 0-15,13-10 0 16,1-10 0-16,8-6 1 15,-3-11-1-15,0-8 1 16,-4-2-1-16,-5-6 1 16,-6 3-1-16,-8 1 1 15,-2 4-1-15,-6 6 1 16,-3 6-2-16,-4 17 1 15,0 0 0-15,-7 16-1 16,-1 10 0-16,4 9-1 16,-1 5-1-16,5 2-1 15,5-8-5-15,15 6-13 0,-6-28-16 16,20-6 0-16,-2-24-3 15,16-7 4-15</inkml:trace>
  <inkml:trace contextRef="#ctx0" brushRef="#br0" timeOffset="37237.7232">6347 4279 108 0,'-15'-14'39'0,"4"32"1"16,-17 14-3-16,-1 28-33 15,0 15-2-15,2 7-2 16,2 6-1-16,8-2-1 15,13-4-2-15,7-16-4 0,28 3-18 16,-6-31-13-16,25-9 1 16,-5-21-3-16,16-6 2 15</inkml:trace>
  <inkml:trace contextRef="#ctx0" brushRef="#br0" timeOffset="37631.7626">6793 4641 102 0,'-33'6'40'15,"4"21"0"-15,-15-4-1 16,-5 15-35-16,4 0 0 16,6 6-1-16,4-3-1 15,7 3-1-15,11-7 0 16,11-8 0-16,12-12-1 0,11-10 0 15,16-14 0-15,5-7 1 16,8-13-1-16,3-10 0 16,2-5 1-16,-2-5-1 15,-6 0 1-15,-8 5 0 16,-10 5-1-16,-7 9 1 15,-13 12-1-15,-5 16 0 16,-13 5 0-16,-4 19 0 16,-3 12-1-16,-2 4 0 15,4 8-1-15,1-1-1 16,10 2-1-16,7-8-3 15,15-2-6-15,-1-29-9 16,30 4-14-16,-3-24-2 16,16-2-1-16,-6-18 2 0</inkml:trace>
  <inkml:trace contextRef="#ctx0" brushRef="#br0" timeOffset="37958.7953">7236 4718 72 0,'1'-32'39'16,"6"19"-1"-16,-17-1 1 16,4 25-12-16,-12 0-22 15,3 12 0-15,-7 10-3 16,1 3 0-16,1 4 0 15,4-1 0-15,1-2-1 16,7-7 0-16,6-8 0 16,7-11 1-16,8-15-1 15,7-10-1-15,4-10 2 16,1-6-1-16,4-7 0 15,0-3 0-15,-4 1 0 0,-1 6-1 16,-6 7 1-16,-4 6 0 16,-14 20-1-16,15-7 0 15,-11 21-1-15,-4 10 0 16,0 8-1-16,0-1-1 15,0 4-2-15,4-3-3 16,13 7-6-16,-10-25-9 16,29 10-8-16,-14-23-9 15,19 4 0-15,0-18 1 16,11 0 1-16</inkml:trace>
  <inkml:trace contextRef="#ctx0" brushRef="#br0" timeOffset="38371.8368">7973 4663 90 0,'0'0'38'0,"-17"-4"1"15,17 4-4-15,-33-3-26 0,12 6-1 16,-10 0-3 0,-3 5-1-16,-5 7-1 0,1 8-1 15,-4 6 0-15,5 3-1 16,5 5 0-16,7 1-1 15,11-2 0-15,13-6 0 16,12-8-2-16,15-9 0 16,14-10-2-16,10-12-3 15,12 1-5-15,-10-23-13 16,19 11-14-16,-14-13 0 15,1 11 0-15,-18-8 1 16</inkml:trace>
  <inkml:trace contextRef="#ctx0" brushRef="#br0" timeOffset="38709.8706">8097 4757 94 0,'-13'16'38'0,"-5"-9"1"15,10 11 0-15,-4-7-32 16,17-1-3-16,5-4-1 16,6 1-2-16,6-6 1 15,6-2-1-15,1-4 0 16,3-3 0-16,0-6 0 15,-4 0-1-15,-4-6 1 16,-4-2 0-16,-8-1 0 16,-2 3 0-16,-10-2 0 15,-5 5 0-15,-7 3 1 16,-5 5-1-16,-7 12 0 15,-5 13 0-15,-6 6 0 16,2 12 0-16,2 7 0 16,3 6-1-16,8 3-1 0,8-3 0 15,11-3-1-15,11-13-1 16,19-3-5-16,8-25-7 15,30 10-12-15,-4-32-8 16,26 2-4-16,-3-16-3 16,15-3 2-16</inkml:trace>
  <inkml:trace contextRef="#ctx0" brushRef="#br0" timeOffset="51511.1506">9684 4013 79 0,'15'-22'38'16,"-13"4"-2"-16,-2 18 0 16,-3 13-30-16,-2 17 0 15,-5 10-3-15,1 14-1 16,2 12 0-16,-2 11-2 15,4 9 0-15,1 9 0 0,3 1 0 16,2-4-1-16,4-5-2 16,1-15-3-16,5 2-16 15,-3-32-14-15,5-7 0 16,-13-35-2-16,17 7 2 15</inkml:trace>
  <inkml:trace contextRef="#ctx0" brushRef="#br0" timeOffset="51709.1703">9424 4669 89 0,'-23'13'38'0,"1"-7"-1"16,20 9 1-16,2-15-34 15,24 6-1-15,12-18-1 0,14-9-2 16,14-7-3-16,4-11-3 15,20 5-18-15,-8-21-13 16,7 6 1-16,-9-10-2 16,0 7 1-16</inkml:trace>
  <inkml:trace contextRef="#ctx0" brushRef="#br0" timeOffset="52097.2092">10297 3944 99 0,'-15'9'36'0,"9"15"2"15,-9-4-5-15,6 18-30 16,-1 7 0-16,3 9 0 16,-2 9 0-16,1 10-1 0,-4 4 0 15,3-2-1-15,-2 0 0 16,1-6-1-16,4-6 1 15,5-13-2-15,2-11 2 16,8-18-1-16,4-15 0 16,8-15 0-16,7-14 1 15,6-11-1-15,-2-6 0 16,4-4 1-16,-3 2-1 15,-3 5 0-15,-6 6 0 16,-3 11 0-16,-10 17 0 16,-11 3 0-16,9 31 0 15,-12 0-1-15,-1 6 0 16,0 4-1-16,4 3-1 15,0-5-1-15,14 4-7 0,-6-21-26 16,25 0-1-16,-5-19 0 16,19 1 0-16</inkml:trace>
  <inkml:trace contextRef="#ctx0" brushRef="#br0" timeOffset="52444.2437">10849 4535 87 0,'-7'27'36'15,"-4"-8"1"-15,15 7 0 16,3-10-33-16,13-1 0 16,8-12-1-16,12-5 0 15,6-7-1-15,2-4 0 16,0-9 0-16,-2-3 0 0,-8-4-1 15,-5 0 0-15,-14 0 1 16,-12 3-2-16,-14 3 0 16,-12 10 1-16,-13 7-1 15,-7 12 0-15,-11 11 1 16,-2 12 0-16,0 8-1 15,3 8 1-15,9 4-1 16,14-2 0-16,16-2-1 16,11-9-3-16,26-3-5 15,4-20-28-15,33 3-2 16,4-20 0-16,24 2-2 15</inkml:trace>
  <inkml:trace contextRef="#ctx0" brushRef="#br0" timeOffset="52908.2901">12625 4467 81 0,'0'0'37'0,"-4"-25"0"16,4 25 1-16,-27-21-32 15,6 15-1-15,-10 4 0 16,-2 9-1-16,-7 6-1 16,-3 12 0-16,-3 6-1 15,5 8-1-15,5 3 0 16,9 2 0-16,14-3-1 15,13-6 0-15,17-7-1 16,13-16 0-16,21-12-3 16,8-17-3-16,22-2-13 0,-2-29-18 15,17 1 1-15,-6-22-1 16,12 2 1-16</inkml:trace>
  <inkml:trace contextRef="#ctx0" brushRef="#br0" timeOffset="53269.3264">13200 3877 102 0,'-28'8'38'0,"6"23"1"16,-7 5-1-16,13 12-34 16,-9 12-1-16,6 9 0 15,1 6-2-15,3 4 0 16,1-1 0-16,4-5-1 15,3-7 1-15,4-5-2 0,1-11 1 16,8-10-1-16,3-15 1 16,5-11 0-16,6-16 0 15,3-12 1-15,5-11-1 16,2-9 0-16,1-3 1 15,-3-3-1-15,-1 4 1 16,-5 4-1-16,-4 7 0 16,-5 12 0-16,-13 13 0 15,15 1-2-15,-10 14 1 16,2 2-2-16,4 7-1 15,4-5-4-15,16 11-13 16,-5-18-17-16,20 4 0 16,-1-16-1-16,12 2 2 0</inkml:trace>
  <inkml:trace contextRef="#ctx0" brushRef="#br0" timeOffset="53659.3653">13801 4329 99 0,'-43'9'39'0,"9"18"0"15,-15-4 0-15,8 14-35 16,-1 1 0-16,9 2-2 16,5-2 0-16,11 1 0 15,10-6-1-15,11-6-1 16,14-7 0-16,8-14 0 15,10-8 0-15,6-6 0 0,3-8 0 16,-1-10 0-16,-2-5 0 16,-5-7 0-16,-5 0 0 15,-8 2 0-15,-9 1 0 16,-6 4 1-16,-5 7-1 15,-6 9 1-15,2 15-2 16,-15-5 2-16,5 18-2 16,-1 8 1-16,2 7-1 15,0 6-1-15,8 3 1 16,-1-3-3-16,13 1 0 15,0-8-3-15,18 5-14 16,-7-23-16-16,21 4-1 16,-6-22-1-16,13 2 2 15</inkml:trace>
  <inkml:trace contextRef="#ctx0" brushRef="#br0" timeOffset="53966.3961">14351 4406 99 0,'-10'2'37'0,"2"20"1"16,-11-8-5-16,4 17-31 15,0 2 1-15,3 4-1 16,-2-1 0-16,5 0 0 16,2-5-1-16,3-5 0 15,1-8 0-15,3-18 0 16,0 0-1-16,18 0 0 15,-6-18 1-15,5-9-1 16,4-7 0-16,1-7 0 16,1-5 0-16,-1-6 0 0,1-1-1 15,-2-3-1-15,1 5-1 16,-5 2-1-16,5 15-5 15,-11-5-18-15,11 26-10 16,-12 3-1-16,4 18 1 16,-14-8 0-16</inkml:trace>
  <inkml:trace contextRef="#ctx0" brushRef="#br0" timeOffset="54823.4818">15043 4367 56 0,'0'0'37'0,"-25"-18"-1"15,15 15 0-15,-19-11-17 16,12 19-6-16,-13-8-4 15,3 11-2-15,-7 2-2 16,2 7-2-16,-1 5 0 16,3 2-2-16,5 4 0 0,5 2 0 15,9-3-1-15,5 0 1 16,12-4 0-16,10-5-1 15,7-7 1-15,11-5-1 16,5-8 1-16,5-9 0 16,2-7-1-16,2-9 1 15,-4-4-1-15,-1-3 1 16,-7-5 0-16,-5 4 0 15,-6 4 0-15,-8 4 0 16,-6 10-1-16,-11 17 1 16,0 0-1-16,-11 31 0 15,-8 15-1-15,-5 17 0 16,-2 16 1-16,-2 12-1 0,-1 7 0 15,0 1 1-15,4-3 1 16,4-5-1-16,4-15 2 16,-2-9-2-16,5-17 1 15,-2-17-1-15,3-15-1 16,-1-18-3-16,14 0-4 15,-23-47-11-15,28 14-20 16,-11-27-1-16,15 1 0 16,-3-18-1-16</inkml:trace>
  <inkml:trace contextRef="#ctx0" brushRef="#br0" timeOffset="55244.5238">15448 4473 94 0,'0'0'36'16,"0"0"1"-16,0 0-1 15,19-20-33-15,10 9 1 16,1-3-2-16,8-2 1 16,0-1-1-16,5-2 1 15,-6 1-1-15,-3-1 0 16,-9-1 0-16,-5 0 0 15,-10-1 0-15,-7 2 0 0,-10 0 0 16,-7 6-1-16,-8 8 0 16,-6 8 0-16,-8 11-1 15,-6 14 0-15,0 12 1 16,-1 8-2-16,4 8 1 15,9 0-1-15,11 0 0 16,14-7-1-16,22-11-2 16,15-20-5-16,34-1-23 15,3-30-7-15,23-5 0 16,-3-20-1-16</inkml:trace>
  <inkml:trace contextRef="#ctx0" brushRef="#br0" timeOffset="55514.5509">16251 4140 97 0,'-28'14'41'15,"-11"-4"1"-15,6 18-2 16,-6-6-19-16,8 2-19 16,9 0-1-16,9-1 0 15,12-3 0-15,12-5-1 16,14-1 0-16,11-9 0 15,6 2-1-15,6-3 1 16,-4-1 0-16,-3 1 0 16,-8 0 0-16,-10 4-1 15,-11 2-1-15,-17 2 0 16,-5 5-3-16,-20-11-11 15,4 16-18-15,-21-15-6 0,-3 7-1 16,-16-14-1-16</inkml:trace>
  <inkml:trace contextRef="#ctx0" brushRef="#br0" timeOffset="56234.6229">14513 4297 73 0,'-17'5'36'0,"17"-5"0"16,0 0 2-16,0 0-27 0,0 0-4 15,10-3-1-15,2-7-1 16,7-2-1-16,3-4 0 15,3-1-1-15,4-6 0 16,-1 1-1-16,1-1 0 16,-1-1-1-16,-5 4-1 15,-4 4 1-15,-4 3-1 16,-2 6 0-16,-13 7-1 15,11 2 1-15,-11-2 0 16,-2 20 0-16,1-7-1 16,-2-1 1-16,3 1 0 15,0 0-1-15,1-3 1 16,-1-10-2-16,13 14 0 15,-13-14-2-15,18 7-2 0,-18-7-3 16,16 3-2-16,-16-3-6 16,0 0-9-16,0 0-1 15,0 0 6-15,-25 3 6 16,11 5 8-16,-9-5 5 15,0 2 2-15,3 2 6 16,-1-5-11-16,5 3-4 16,-4-10-6-16,10 6-4 15</inkml:trace>
  <inkml:trace contextRef="#ctx0" brushRef="#br1" timeOffset="421991.1949">1341 5772 71 0,'0'0'35'0,"5"-17"-1"16,-5 17 2-16,0 0-30 15,0 0-2-15,-7 19 0 0,3 8-1 16,-1 10 0-16,0 13 0 16,-2 8 0-16,2 7-1 15,3 2 1-15,2 2-1 16,5-11 0-16,4-4-1 15,5-12 0-15,5-10-1 16,5-13 0-16,2-13 1 16,3-12-1-16,3-7 1 15,-2-11 0-15,1-7-1 16,-2-9 1-16,0-4 0 15,-5 0 0-15,2-1 0 16,-5 6-1-16,-4 8 1 16,-6 7-1-16,0 15 0 15,-11 9 1-15,14 28-1 16,-11 13 0-16,-2 12 0 0,4 12 0 15,1 4 1-15,5 0-1 16,7 0 1-16,6-15 0 16,5-11 0-16,7-26 1 15,5-18 1-15,4-26-1 16,2-18 1-16,0-20 0 15,-3-11-2-15,-10-8 0 16,-5-8 0-16,-9 2-2 16,-6 3-1-16,-7 13-1 15,-8 14 0-15,-3 15-3 16,-10 8-3-16,14 27-10 15,-12 4-22-15,15 25 4 16,-6-1-1-16,13 16 0 16</inkml:trace>
  <inkml:trace contextRef="#ctx0" brushRef="#br1" timeOffset="422361.2319">2538 6174 98 0,'-10'15'36'0,"9"11"1"15,-9-7-3-15,2 14-30 16,1 4-1-16,0 7 0 16,0 2-1-16,2 4 2 15,0-6-2-15,2-3 1 16,-1-10-1-16,2-4 0 0,0-12 0 15,2-15 0-15,0 0-1 16,13-29 0-16,-6-5 0 16,1-7-1-16,-1-11 1 15,2-7 0-15,2-4-1 16,0 2 0-16,2 5 1 15,-2 7-1-15,3 7 0 16,1 11-1-16,5 10 0 16,4 5-3-16,8 15-3 15,-3-10-12-15,17 15-18 16,-5-6-2-16,8 9 0 15,-3-5-1-15</inkml:trace>
  <inkml:trace contextRef="#ctx0" brushRef="#br1" timeOffset="422534.2492">3097 6169 104 0,'-3'28'37'16,"-9"-6"2"-16,9 10-1 16,0-5-35-16,2 4 0 15,-1-3-2-15,3-2-3 16,8 8-19-16,-4-22-17 15,12 1 0-15,-3-20-1 16,8-5-2-16</inkml:trace>
  <inkml:trace contextRef="#ctx0" brushRef="#br1" timeOffset="424832.479">3270 5888 104 0,'0'0'40'15,"-5"-22"-1"-15,5 22-2 16,0 0-35-16,-16 15-7 16,21 6-23-16,-5-21-10 0,4 23 1 15,-4-23-3-15</inkml:trace>
  <inkml:trace contextRef="#ctx0" brushRef="#br1" timeOffset="425181.5139">3868 5697 72 0,'7'-18'37'16,"-9"1"-1"-16,2 17 2 15,-7-15-33-15,7 15 0 16,-15 18-1-16,6 9-2 15,-1 12 3-15,0 14-3 16,1 12 1-16,3 11-2 16,2 10 1-16,1 3-2 15,7 1-2-15,-4-10-7 16,13-4-27-16,-8-19-1 15,9-8 0-15,-4-23-1 16</inkml:trace>
  <inkml:trace contextRef="#ctx0" brushRef="#br1" timeOffset="425381.5339">3634 6212 109 0,'-28'-1'40'0,"-1"-7"0"15,18 15-1-15,11-7-36 16,13 0-1-16,14-10-1 15,12-7-3-15,16-2 0 16,11-9-4-16,15 6-6 16,-6-13-26-16,10 12-1 15,-12-5 1-15,0 17-2 16</inkml:trace>
  <inkml:trace contextRef="#ctx0" brushRef="#br1" timeOffset="425724.5682">4273 6236 96 0,'0'0'36'0,"22"6"2"16,-3-13-1-16,4 1-35 15,7-6 1-15,7-1 0 16,-2-9-1-16,4-2 0 15,-3-4 0-15,-5-1-1 16,-8-4 0-16,-8 2 1 16,-10 2-1-16,-11 5-1 15,-10 8 1-15,-14 9 0 16,-11 10 0-16,-4 13 0 0,-1 8 0 15,1 11 0-15,4 8 0 16,10 5 1-16,9 2-2 16,14 0 0-16,17-3-2 15,11-9-2-15,25 0-20 16,7-22-15-16,25-2 0 15,4-15-1-15,17-4-1 16</inkml:trace>
  <inkml:trace contextRef="#ctx0" brushRef="#br1" timeOffset="426138.6096">5868 5844 79 0,'4'-23'35'0,"-4"23"-1"0,0 0 2 16,-11 25-33-16,2 15 3 16,5 14-3-16,-2 8 0 15,-1 11-2-15,2 5 1 16,0-4-3-16,5 0-4 15,-5-17-6-15,14 2-23 16,-9-21 0-16,6-8-3 16,-4-17 2-16</inkml:trace>
  <inkml:trace contextRef="#ctx0" brushRef="#br1" timeOffset="426317.6275">5714 6167 103 0,'0'0'38'0,"-3"10"0"0,15 9-2 15,3-11-34-15,13-5-2 16,8-4-4-16,6-17-5 16,17-1-28-16,0-18 1 15,12-1-1-15,-1-17 0 16</inkml:trace>
  <inkml:trace contextRef="#ctx0" brushRef="#br1" timeOffset="426683.6641">6401 5671 87 0,'-30'26'37'0,"6"21"2"16,-12-3 2-16,10 12-35 0,-5 3 0 16,7 10-2-16,2 0 0 15,2 5-1-15,6-8 1 16,2-3-3-16,5-6 0 15,7-11-1-15,5-10 1 16,4-16-1-16,9-13 0 16,5-15 1-16,7-15-1 15,2-9 0-15,2-6 1 16,1-4-1-16,-3 0 1 15,-3 5-1-15,-7 8 1 16,-6 13-2-16,-16 16 1 16,13 13-1-16,-17 15-1 15,-1 7-1-15,-1 10 0 16,-1-4-3-16,9 11-2 0,1-21-12 15,15 7-17-15,-1-19-1 16,17-8-1-16,0-14 2 16</inkml:trace>
  <inkml:trace contextRef="#ctx0" brushRef="#br1" timeOffset="427000.6958">6717 6245 99 0,'-8'28'38'16,"8"-17"1"-16,18 6-2 15,6-15-33-15,11 0 0 16,6-11-2-16,11-6 0 16,4-12 0-16,0-5 0 15,-4-7-1-15,-6 1 0 0,-15-5 0 16,-13 5-1-16,-21 5 1 15,-17 12 0-15,-17 12-1 16,-12 15 1-16,-10 13 0 16,-3 17 1-16,-1 14-1 15,7 8 0-15,7 8-1 16,17-1 1-16,18-6-3 15,15-11 0-15,26-9-4 16,16-30-27-16,40-4-7 16,6-23 0-16,26-7-2 15</inkml:trace>
  <inkml:trace contextRef="#ctx0" brushRef="#br1" timeOffset="428505.8461">8808 5633 79 0,'-13'-41'34'15,"-16"-2"2"-15,-6 21-1 16,-14 8-31-16,-8 19 1 16,-10 9-1-16,1 27 0 15,-4 12 1-15,9 22-1 16,8 14 0-16,12 8-1 15,12 7-1-15,14-2-1 16,16 0-2-16,9-13-2 0,15 0-11 16,-3-23-23-1,15-9-1-15,-9-22 2 0,6-8-2 16</inkml:trace>
  <inkml:trace contextRef="#ctx0" brushRef="#br1" timeOffset="429338.9296">7998 6277 105 0,'-25'4'37'0,"11"-3"1"16,28 11-2-16,15-13-33 15,23-8-2-15,21-9-2 16,17-9-2-16,16 2-3 0,-4-16-13 15,12 12-17-15,-12-6 0 16,-1 16-1-16,-23-4 9 16,-5 22 12-16,-33-6 4 15,-6 12 9-15,-14 10 15 16,-20-15 19-16,-12 23 3 15,-12-13 1-15,1 12-8 16,-19-14-8-16,12 18-4 16,-17-6-4-16,9 12-2 15,0-1-3-15,4 10-1 16,7-2-1-16,8 2-1 15,9-1-1-15,13-5-1 16,13-7 0-16,17-12 0 16,8-14-1-16,10-12 0 15,10-14-1-15,1-11 0 0,2-11 0 16,-7-9 0-16,-10-2 0 15,-13 0 0-15,-15 0 1 16,-12 1-1-16,-16 12 1 16,-12 7 0-16,-10 15 1 15,-7 12 0-15,-4 11 0 16,6 11 1-16,4 9-1 15,11 4 0-15,12 4 1 16,12-2-1-16,16-5 0 16,14-7-1-16,12-6 1 15,11-4 0-15,6-8-1 16,2 0 1-16,-1-3-1 15,-6 3 1-15,-8 4-1 16,-10 3 1-16,-12 9-1 0,-12 7 0 16,-11 10 0-16,-9 4 1 15,-10 9-1-15,-2 2 0 16,-5 2 0-16,1-1 0 15,4-9-1-15,0-6 2 16,9-12-1-16,8-19 0 16,0 0 0-16,23-18 1 15,-2-13 0-15,2-8-1 16,2-8 1-16,0-11 0 15,-2-2 1-15,-3 0-2 16,-3 4 0-16,-4 6 0 16,-3 5 0-16,-1 8 0 15,2 8-2-15,3 9 0 16,5 9-2-16,3 1-3 0,14 17-12 15,-7-14-19-15,18 15-2 16,-3-8 1-16,13 10 1 16</inkml:trace>
  <inkml:trace contextRef="#ctx0" brushRef="#br1" timeOffset="429872.983">10043 6015 113 0,'-23'10'39'15,"15"2"1"-15,-13-7 0 16,7 15-34-16,-5 1-1 15,1 9-2-15,-4 7-1 16,-1 4 0-16,-2 2-1 16,3 0 0-16,5-4-1 15,2-6 0-15,6-10 0 0,8-10 0 16,1-13 0-16,27-12 0 15,-1-9 0-15,5-11 0 16,4-9 1-16,1-5-1 16,-1-4 0-16,-3 1 0 15,-4 5 2-15,-9 8-2 16,-5 10 0-16,-4 9 0 15,-10 17 0-15,0 0 0 16,2 17 0-16,-2 4 0 16,2 6 0-16,3-4 0 15,5 2 0-15,5-5 0 16,11-10 0-16,5-7 0 0,10-13 0 15,2-8 0-15,6-9 0 16,0-4 0-16,-1-2 0 16,-6-1 0-16,-7 4 0 15,-8 5 0-15,-10 12 0 16,-17 13 0-16,0 11 0 15,-13 13 0-15,-6 11 0 16,-1 1 0-16,2 11 0 16,1-1 0-16,10-1 0 15,5-7-4-15,16-6-3 16,6-20-5-16,25 5-10 15,-12-29-17-15,23 3 0 16,-9-22 1-16,11 3 0 16</inkml:trace>
  <inkml:trace contextRef="#ctx0" brushRef="#br1" timeOffset="430194.0151">10870 6008 122 0,'0'0'37'15,"-21"-6"3"-15,5 25-2 16,-7 2-33-16,1 13-1 16,2 2-1-16,6 6-1 15,10 2-1-15,6-3 0 16,13-5 1-16,9-9-2 15,11-10 0-15,7-13 0 16,6-12 0-16,5-12 0 16,0-9 0-16,0-11 0 15,-5-5 0-15,-1-4 0 16,-9 2 0-16,-3 3 0 15,-11 10 0-15,-6 10 0 16,-10 11 0-16,-8 13 0 0,-7 26 0 16,-7 8 0-16,1 10 0 15,-1 1 0-15,6 5 0 16,6-7-8-16,17 0-8 15,4-32-9-15,29-3-16 16,3-27 1-16,20-9 0 16,-3-19 0-16</inkml:trace>
  <inkml:trace contextRef="#ctx0" brushRef="#br1" timeOffset="430391.0348">11878 5446 115 0,'-38'38'41'0,"-21"23"1"16,4 31 0-16,-13 3-37 0,13 3-1 15,9 4-3-15,19-11-1 16,18-7-3-16,10-18-5 16,29-2-17-16,-2-23-14 15,24-6-2-15,-6-18 0 16,9-5-1-16</inkml:trace>
  <inkml:trace contextRef="#ctx0" brushRef="#br1" timeOffset="430942.0899">12808 6075 97 0,'-11'-36'36'16,"0"8"2"-16,-13-6-3 15,-5 13-29-15,-12 3 0 16,-5 14 0-16,-15 6 0 15,-4 19-1-15,-12 8 0 0,5 11-1 16,2 8 1-16,11 4-3 16,11-2-1-16,15 0 0 15,21-5 1-15,22-12-2 16,25-13 0-16,16-16 0 15,23-16 0-15,10-11 0 16,5-16 0-16,1-8 0 16,-3-8 0-16,-9-1 0 15,-17 0 0-15,-11 7 0 16,-21 9 0-16,-13 15 0 15,-11 13 0-15,-16 17 0 16,-7 14 0-16,-8 13-3 16,2 15-1-16,-1 3-8 15,18 17-10-15,-5-14-17 0,26 2-2 16,7-16 1-16,29-3-2 15</inkml:trace>
  <inkml:trace contextRef="#ctx0" brushRef="#br1" timeOffset="431359.1316">14915 5385 89 0,'-25'-52'38'0,"-2"20"-1"16,-17 8 2-16,0 20-34 15,-15 27-1-15,-6 28 0 16,-7 21-1-16,-3 20 1 16,2 13 0-16,8 11 0 15,8 4-1-15,11-4-1 16,22-9-2-16,13-16-3 15,26-9-13-15,5-30-21 0,20-11-3 16,-5-27 0-16,9-8 0 16</inkml:trace>
  <inkml:trace contextRef="#ctx0" brushRef="#br1" timeOffset="432111.2068">14102 5993 116 0,'-23'1'40'16,"22"12"0"-16,11-11-1 15,24-1-37-15,25-9-2 16,18-6-1-16,16-3-3 16,7-3 2-16,1 1-1 15,2-2 1-15,-8 4-1 0,-17 5 4 16,-16 5-3-16,-19 7 3 15,-20 4 2-15,-23-4-1 16,-8 24 2-16,-18-2-2 16,-10 1 2-16,-5 8-3 15,-2 5 3-15,0 5-2 16,7 1 0-16,8 4 0 15,12-5-1-15,18-1 0 16,16-10 0-16,16-12 0 16,14-12-1-16,10-12 0 15,3-12 1-15,5-12-1 16,-8-7 0-16,-5-8 2 15,-17-1-2-15,-11-2 0 16,-16 2-2-16,-15 4 4 0,-8 4-4 16,-10 6 4-16,-4 9-5 15,-3 10 6-15,3 4-6 16,4 11 3-16,9 5 3 15,9 4-5-15,20-1 4 16,15 0-4-16,12-3 4 16,15 0-2-16,7-1 0 15,3 0 0-15,-1 0 0 16,-4 2 0-16,-15 5 0 15,-10 7 0-15,-17 6 0 16,-11 4 0-16,-12 3 0 16,-7 3 0-16,-5 1 0 15,-2-4 0-15,2-2 0 0,1-7 0 16,6-8 0-16,9-16 0 15,0 0 0-15,7-16 0 16,6-12 0-16,4-8 0 16,4-5 0-16,2-7 0 15,-1-4 0-15,3 4 0 16,-3 3 0-16,-1 7 0 15,-1 7 0-15,1 0 0 16,4 13 0-16,-4 2-4 16,19 12-10-16,-14-14-8 15,28 20-5-15,-12-16-15 16,20 11 2-16,-6-13 0 15,9 5 3-15</inkml:trace>
  <inkml:trace contextRef="#ctx0" brushRef="#br1" timeOffset="432247.2204">16180 5631 122 0,'-18'-8'39'16,"7"14"3"-16,-13-13-3 15,11 7-38-15,2 1-2 16,11-1-4-16,-4 21-16 16,4-21-15-16,5 26-4 15,-1-10 1-15,14 14-2 16</inkml:trace>
  <inkml:trace contextRef="#ctx0" brushRef="#br1" timeOffset="432389.2346">16152 6052 118 0,'-8'39'42'0,"-8"-15"1"16,8 0-3-16,-2-21-34 15,10-3-6-15,9-20-7 0,-4-13-18 16,13 10-15-16,-10-12-3 16,8 7 0-16,-12-5 0 15</inkml:trace>
  <inkml:trace contextRef="#ctx0" brushRef="#br2" timeOffset="437921.7878">1613 7259 88 0,'-5'-16'34'0,"5"16"2"15,-27-14-1-15,5 13-32 0,-14 8 1 16,-5 9-1-16,-12 9 1 16,0 12-1-16,-15 2 1 15,0 10-1-15,5-1 0 16,7 2-2-16,9-5 1 15,19-4-1-15,15-7-1 16,21-8 1-16,19-6-1 16,17-8 0-16,11-3 0 15,13-2 0-15,2 1 0 16,-3 1 0-16,-5 5 0 15,-14 4 0-15,-9 10-1 16,-20 8 1-16,-12 6-1 16,-19 6 2-16,-14 5-1 15,-8-1-1-15,-6-4 1 0,-2-4-2 16,4-8 0-16,6-13-3 15,15-5-8-15,17-18-25 16,7-21 2-16,15-9-1 16,22 0-1-16</inkml:trace>
  <inkml:trace contextRef="#ctx0" brushRef="#br2" timeOffset="438255.8212">2035 7620 95 0,'6'-10'36'16,"-15"-3"0"-16,-3 16 0 15,-15 2-30-15,1 16 0 16,-16 5-3-16,4 15 1 16,-10 4-1-16,3 8 0 0,4 0-1 15,10 0 1-15,12-5-1 16,14-5-1-16,20-14 0 15,15-14 0-15,14-15 0 16,9-12 0-16,8-12 0 16,0-8-1-16,-5-11 1 15,-5-4 0-15,-17-1-1 16,-14 6 0-16,-14 3-1 15,-14 10-1-15,-10 10 0 16,-9 10-1-16,-1 14-3 16,-6 0-6-16,17 21-24 15,1-9-3-15,20 8 1 16,7-8-2-16</inkml:trace>
  <inkml:trace contextRef="#ctx0" brushRef="#br2" timeOffset="438743.87">2795 7815 98 0,'-36'0'38'15,"-10"-9"2"-15,4 8-1 16,-10-5-30-16,3 13-3 16,-3 8-2-16,3 9-1 0,5 10-1 15,5 9 0-15,9 4-1 16,11 1 0-16,15-3-1 15,15-10 1-15,21-13 0 16,14-18-1-16,16-20 2 16,10-21-1-16,6-20 0 15,6-12 1-15,1-13-1 16,-5-8 2-16,-13-2-3 15,-9 5 0-15,-10 8 0 16,-13 14 0-16,-13 11 0 16,-9 20 0-16,-13 21 0 15,-10 24 0-15,-10 25 0 16,-4 22 0-16,-6 18 0 15,2 6 0-15,6 11-2 0,7 3-1 16,12-6-1-16,14-16-2 16,19-13-2-16,13-27-6 15,30-1-11-15,-8-32-15 16,16-5 2-16,-8-22-1 15,3-5 3-15</inkml:trace>
  <inkml:trace contextRef="#ctx0" brushRef="#br2" timeOffset="438926.8883">3619 7681 114 0,'0'0'38'15,"-25"-8"2"-15,12 32-3 16,-4 7-31-16,8 10-2 16,-3 9-3-16,6 7 0 15,4 2-1-15,7-6-2 16,4-2-1-16,8-16-2 0,11-5-14 15,-7-27-19-15,17-9-2 16,-5-23 1-16,10-8-1 16</inkml:trace>
  <inkml:trace contextRef="#ctx0" brushRef="#br2" timeOffset="439060.9017">3761 7328 112 0,'-27'-16'37'15,"12"16"-1"-15,1 7-8 16,3 2-61-16,20 10-3 15,2-5-1-15,17 4-2 0</inkml:trace>
  <inkml:trace contextRef="#ctx0" brushRef="#br2" timeOffset="439410.9367">4158 7522 101 0,'-10'32'39'16,"-14"-1"2"-16,5 12-2 15,-11 0-28-15,9 5-7 16,4-2-1-16,6 0-1 15,10-3 0-15,12-4-1 16,8-11 0-16,13-11 0 16,8-14-1-16,9-11 1 15,2-14-1-15,-1-8 0 16,-3-12 1-16,-1-3-1 15,-10-4 1-15,-6 1-1 0,-9 6 1 16,-8 5-1-16,-6 14 1 16,-7 12-1-16,0 11 0 15,-21 26 0-15,6 8 0 16,0 7-2-16,0 8 0 15,4-2-2-15,10 6-2 16,4-19-10-16,22 5-18 16,-2-25-7-16,21-5 1 15,3-18-1-15</inkml:trace>
  <inkml:trace contextRef="#ctx0" brushRef="#br2" timeOffset="439901.9858">4922 7619 103 0,'-29'15'39'0,"3"19"2"15,-11-1-2-15,12 5-33 16,-9 4-1-16,12 2-1 16,0-5-1-16,12-6-1 15,5-8-1-15,11-10-1 16,8-10 0-16,5-11 0 15,3-10 0-15,4-6 0 16,-2-8 0-16,-1-4 0 16,1-4 0-16,-6 4 0 15,-5 2 1-15,-4 6-1 16,-1 7 0-16,-8 19 1 15,5-12-1-15,-5 12 0 0,2 14 0 16,5 0 0-16,-2-2 0 16,9 0 0-16,1-4 1 15,7-6-1-15,2-7 1 16,10-9 0-16,-2-7 0 15,2-3 0-15,-2-5 0 16,1 0 0-16,-4 3-1 16,-3 2 0-16,-5 11 0 15,-6 8 0-15,-15 5 1 16,13 20-1-16,-14 6-1 15,-4 5 1-15,-1 6-1 16,0 4-1-16,2 0-2 16,-4-6-7-16,16 6-11 15,-14-21-12-15,18 3-8 16,-12-23 1-16,32 11-1 0</inkml:trace>
  <inkml:trace contextRef="#ctx0" brushRef="#br2" timeOffset="440510.0466">6950 7299 81 0,'-33'-12'37'0,"-6"12"1"15,-17 3 0-15,2 14-30 16,-14 8-1-16,5 9 0 16,0 10-2-16,9 9-1 15,7 4 0-15,16 5-2 16,14-3 0-16,19-5-1 15,21-4-2-15,14-12-1 16,24-6-4-16,10-23-6 16,28-3-25-16,-2-25-3 15,10-5 2-15,-5-21-2 0</inkml:trace>
  <inkml:trace contextRef="#ctx0" brushRef="#br2" timeOffset="440864.082">7366 7096 105 0,'-28'24'39'0,"-5"8"1"16,6 23-2-16,-9 4-33 16,14 8-1-16,1 4-1 15,6 4-1-15,2-3 0 16,6-2 0-16,6-10-1 15,6-8 0-15,5-12-1 0,5-11 1 16,5-15-1-16,2-13 0 16,4-11 1-16,-1-11-1 15,2-3 1-15,-3-3-1 16,-3 0 1-16,-3 2-1 15,-1 8 0-15,-5 10 0 16,-1 10 0-16,-5 8-2 16,1 10 0-16,-1 2-1 15,6 9-2-15,1-6-3 16,17 7-13-16,-9-25-12 15,22 1-7-15,-1-20 1 16,15-10 0-16</inkml:trace>
  <inkml:trace contextRef="#ctx0" brushRef="#br2" timeOffset="441066.1022">8077 7151 119 0,'-28'28'40'15,"1"26"1"-15,-13 0-3 16,3 15-35-16,6 4 0 15,5 2-2-15,8-2-1 16,9-3-2-16,13-6-3 16,1-18-6-16,27 6-24 15,-9-22-6-15,18-5 0 16,-5-18-1-16</inkml:trace>
  <inkml:trace contextRef="#ctx0" brushRef="#br2" timeOffset="441997.1953">8411 7523 94 0,'0'0'38'15,"-23"2"1"-15,9 13-2 16,-14-2-30-16,4 17-1 15,-6 6-2-15,1 11 0 0,-2 0-1 16,8 5 0-16,6-2 0 16,11-5-1-16,11-8 0 15,13-14-1-15,14-13 0 16,12-13-1-16,11-16 0 15,8-8 0-15,-4-15 0 16,0-5 0-16,-6-6-1 16,-11-3 1-16,-14 3-1 15,-16 6 1-15,-15 9-1 16,-14 10 1-16,-9 13 0 15,-7 11 1-15,-3 10-1 16,3 7 0-16,8 6 1 16,8 5-1-16,15-1 1 0,16-3 0 15,17-6-1-15,12-5 1 16,8-5-1-16,8-4 1 15,0-1 0-15,-3-3-1 16,-5-1 0-16,-12 3 1 16,-7-1-1-16,-13 7 0 15,-6 6 0-15,-13 6 1 16,-8 9-1-16,-3 1 0 15,-6 8 0-15,1-1 0 16,-2 3 0-16,3-4 0 16,4-5 0-16,6-8 0 15,5-19 0-15,0 0 1 16,16-1-1-16,-1-20 0 15,2-6 1-15,1-8-1 0,1-4 0 16,-2-4 0-16,2 4-2 16,-5 0-1-16,1 8-1 15,-1-1-2-15,6 17-5 16,-7-9-10-16,20 24-4 15,-14-11-13-15,18 13 0 16,-7-9 0-16,12 9 2 16,-7-6 26-16,2 5 12 15,1 8 11-15,-18-11 8 16,9 13 13-16,-29-11 2 15,21 28 2-15,-25-14 1 16,4 22-24-16,-15-8-7 16,7 13-2-16,-6 1-3 15,1 5 0-15,0-1-1 16,3-1-1-16,4-5-2 0,4-8 0 15,8-7-2-15,-6-25-2 16,25 9-8-16,-13-35-13 16,18 2-13-16,-15-21 1 15,10-2-1-15,-8-20 2 16</inkml:trace>
  <inkml:trace contextRef="#ctx0" brushRef="#br2" timeOffset="442111.2067">9411 7250 82 0,'-14'-21'35'0,"14"21"-3"16,0 0-13-16,-1 25-35 15,17-8-18-15,7-4-2 16,14 6 1-16</inkml:trace>
  <inkml:trace contextRef="#ctx0" brushRef="#br2" timeOffset="442531.2486">9981 7565 93 0,'-32'0'39'15,"2"5"0"-15,-12-5 0 16,4 7-23-16,-5 6-13 16,4 12 1-16,-3 4-2 15,7 9 0-15,4-2 0 16,13 2 1-16,8-7-2 15,14-8 1-15,11-16-1 16,14-15 0-16,10-21 1 0,11-12-1 16,10-15 0-16,3-9 0 15,-1-10 0-15,0-4 1 16,-5 0-2-16,-6 1 0 15,-11 15 0-15,-10 11 0 16,-16 16 0-16,-13 21 0 16,-13 21 0-16,-13 25 0 15,-7 18 0-15,-5 18 0 16,-2 10-3-16,6 6-2 15,11 3-2-15,5-19-11 16,30 9-7-16,-3-34-8 16,24-3-7-16,2-25-2 15,20-8 2-15</inkml:trace>
  <inkml:trace contextRef="#ctx0" brushRef="#br2" timeOffset="442884.284">10303 7559 120 0,'-27'22'41'15,"14"8"-1"-15,-1-20-8 16,18 11-26-16,10-12-3 16,12-5 0-16,8-11-1 15,8-7 0-15,3-7 0 16,1-9-1-16,-7 0 0 15,-5-7-1-15,-11 1 2 16,-12 2-4-16,-11 5 2 16,-15 8 0-16,-13 10 0 0,-15 11 0 15,-6 12 0-15,-3 15 2 16,1 11-2-16,7 9 0 15,9 4 0-15,17 0 0 16,17-3 0-16,17-10 0 16,24-8-5-16,17-19-4 15,28 0-11-15,-3-33-5 16,23 7-10-16,-11-23-7 15,6-1-1-15,-14-11 2 16</inkml:trace>
  <inkml:trace contextRef="#ctx0" brushRef="#br2" timeOffset="444445.4401">1482 8900 62 0,'-2'-16'35'0,"2"16"0"16,0 0 0-16,-11 6-20 16,-6 4-5-16,9 18-3 15,-8 4-2-15,3 8-3 16,-2 11 1-16,4 8-1 15,-3-4 0-15,3 3 0 16,4-4-2-16,3-7 1 16,4-10 0-16,2-6 0 15,0-17 0-15,-2-14 0 16,14-16 0-16,-3-13-1 0,0-11 0 15,1-10 0-15,-2-6 0 16,2-5 0-16,-1-4 0 16,-1 3 0-16,-1 11-1 15,-4 6 2-15,-2 11-1 16,1 9 1-16,-4 14-1 15,0 11 2-15,2 11-2 16,-1 9 0-16,4 3 2 16,3 1-2-16,7 0 2 15,4-1-2-15,9-8 2 16,6-10-1-16,8-10 1 15,4-6 0-15,4-11-1 16,-2-3 1-16,-2-4-2 16,-6 2 2-16,-4 1-2 0,-10 5 0 15,-7 6 0-15,-10 8-1 16,-9 7 3-16,5 27-2 15,-10 5 0-15,-1 11-1 16,-1 11 0-16,0 2-1 16,8 9-2-16,0-3-3 15,17 10-12-15,-6-27-11 16,23 3-7-16,-2-19-1 15,15-3 0-15,-4-19 0 16</inkml:trace>
  <inkml:trace contextRef="#ctx0" brushRef="#br2" timeOffset="444819.4775">2481 9064 105 0,'-9'-13'37'0,"-18"-1"2"16,4 20-3-16,-12 3-32 15,2 11 0-15,4 2-1 16,5 8-1-16,0 1 0 15,7 7 0-15,7-4-1 16,6 3 1-16,7-9 0 16,8-7-1-16,7-8 1 15,7-9-1-15,2-11 0 16,9-10 0-16,-2-5 0 15,1-6-1-15,-4-3 1 16,-4 1-1-16,-5 3 0 16,-7 2 0-16,-4 9-1 15,-11 16 0-15,0 0-1 16,0 0 0-16,-13 22-1 0,8 6 0 15,1 10-3-15,4-1-1 16,14 5-3-16,-2-14-9 16,24 9-10-16,-7-22-6 15,19-1-1-15,1-22-1 16,8-6 3-16</inkml:trace>
  <inkml:trace contextRef="#ctx0" brushRef="#br2" timeOffset="445263.5219">2999 9098 103 0,'-7'-19'36'16,"-13"-4"2"-16,4 16 0 15,-11 0-32-15,1 14-1 16,-3 7-2-16,3 9 1 16,2 5-2-16,4 8 0 0,5 3 0 15,8 3 0-15,7-5-1 16,8-5 0-16,7-10 0 15,8-7-1-15,5-13 1 16,2-11-1-16,4-10 0 16,-4-10-1-16,1-5 1 15,-5-6-1-15,-3-2 1 16,-3 2-1-16,-8 4 1 15,0 6-1-15,-5 10 0 16,-3 8 1-16,-4 12-1 16,3 28 1-16,-5 14 0 15,1 22-1-15,-1 19 1 16,0 15 1-16,0 11-1 0,-2 7 1 15,-2-1-1-15,-2-4 2 16,-3-12-2-16,-8-16 1 16,-3-16 0-16,-10-16 0 15,-5-17-1-15,-5-15-1 16,-1-14-1-16,-2-17-2 15,6-7-5-15,-4-29-9 16,22 4-5-16,-3-31-10 16,20 0-6-16,3-18-2 15,18 4 3-15</inkml:trace>
  <inkml:trace contextRef="#ctx0" brushRef="#br2" timeOffset="445797.5753">3551 9056 95 0,'17'-4'37'0,"-17"4"2"16,13 18-2-16,-16 6-32 15,-2 16 0-15,-5 9-1 16,0 9-1-16,-4 5 0 0,2 3 0 16,-2-7-1-16,7-3 0 15,-2-13-1-15,9-11 1 16,3-21-1-16,-3-11 1 15,21-22-1-15,0-12 0 16,1-13 0-16,2-6 0 16,3-5 0-16,0-2 0 15,-2 7 0-15,-4 7-1 16,-2 9 0-16,-3 14 0 15,-2 17 1-15,-4 15-1 16,-1 16 0-16,-2 16 0 16,0 9-1-16,0 10 1 15,1 5-2-15,3 0 0 16,5 0-2-16,1-15-4 0,16 1-11 15,-11-36-3-15,25 1-11 16,-12-31-6-16,13-8-1 16,-9-23 1-16</inkml:trace>
  <inkml:trace contextRef="#ctx0" brushRef="#br2" timeOffset="446135.6091">4120 9216 112 0,'-7'25'39'0,"0"-9"1"16,16 6-1-16,12-14-37 15,7-4 1-15,12-12-1 16,6-6 0-16,6-10-1 0,-2-6 1 16,-4-4-1-16,-6-3 0 15,-8 4 0-15,-12 1 0 16,-15 5 0-16,-12 6 0 15,-11 10-1-15,-8 7 1 16,-5 11-1-16,-4 14 0 16,-2 10 0-16,0 14 0 15,4 6 0-15,8 7 0 16,10-1-1-16,13 0 0 15,12-9-3-15,14-15-1 16,22-5-9-16,5-32-8 16,31 1-4-16,-4-29-11 15,18-4-3-15,-7-17 0 16,3-1 1-16</inkml:trace>
  <inkml:trace contextRef="#ctx0" brushRef="#br2" timeOffset="446451.6406">5028 8977 112 0,'-39'7'40'16,"0"15"0"-16,-17-1-1 15,13 8-35-15,0 2-1 16,7 1-1-16,9-2-1 16,14-1 1-16,15-8-1 15,17-10-1-15,14-6 1 16,10-4-1-16,6-8 0 15,1 0-1-15,-3 1 1 16,-4-2 0-16,-11 7 0 16,-10 8 0-16,-11 7 0 15,-10 7 0-15,-9 7 0 0,-5 4 0 16,-3 3-1-16,0 2-1 15,2 2-1-15,0-11-3 16,16 3-7-16,-2-31-7 16,22 15-6-16,-6-32-9 15,21-1-3-15,1-21-2 16,12-1 3-16</inkml:trace>
  <inkml:trace contextRef="#ctx0" brushRef="#br2" timeOffset="446631.6586">5487 9011 104 0,'0'0'39'16,"0"0"1"-16,-8 40-1 15,-21-2-34-15,7 14 0 16,-1 6-4-16,1 4 0 0,7-1-1 16,4-7-1-16,14-5-4 15,-1-26-8-15,28 1-13 16,-11-36-13-16,18-5 0 15,-6-23-2-15,7-4 2 16</inkml:trace>
  <inkml:trace contextRef="#ctx0" brushRef="#br2" timeOffset="446736.6692">5441 8848 92 0,'-43'-24'32'16,"-1"7"-26"-16,11 13-6 16,13 5-26-16,20-1-11 15</inkml:trace>
  <inkml:trace contextRef="#ctx0" brushRef="#br2" timeOffset="447256.7212">6014 8974 88 0,'-20'18'37'0,"-12"6"1"16,3 20 1-16,-9 4-33 15,9 9 1-15,2 1-3 16,13 3 0-16,9-8 0 16,9-7-2-16,15-14 1 15,11-13-2-15,14-20 1 16,10-15-1-16,3-14-1 15,4-13 1-15,-2-9-1 16,-3-3 0-16,-7-1 1 16,-10 2-1-16,-8 9 0 15,-10 8 1-15,-11 12-1 16,-8 13 0-16,-2 12 0 15,-14 19 0-15,0 11-1 16,1 11 1-16,1 9-2 0,1 3-1 16,10 5-2-16,3-16-6 15,21 7-10-15,-6-33-8 16,23 1-9-16,-4-26-1 15,15-7 0-15,-7-19 2 16</inkml:trace>
  <inkml:trace contextRef="#ctx0" brushRef="#br2" timeOffset="447727.7683">6699 8985 95 0,'0'0'39'16,"-26"18"0"-16,12 14 0 16,-13 3-29-16,5 14-5 15,-3 2-2-15,6 4 0 0,1-3-1 16,8-2-1-16,5-13 0 15,9-10 0-15,6-15 0 16,7-15-1-16,7-15 0 16,1-11 1-16,2-8-1 15,2-8 0-15,-4-1 0 16,-2-3 0-16,-5 5 1 15,-3 7-1-15,-7 9 1 16,-4 12-1-16,-4 16 0 16,0 0 1-16,-7 15-1 15,5 8 0-15,1 4 0 16,7 0 0-16,5 0 1 15,9-6-1-15,9-10 0 16,8-12 1-16,8-12-1 0,6-9 1 16,1-6 0-16,-1-8 0 15,-4 2-1-15,-6 0 1 16,-7 5-1-16,-9 8 0 15,-9 14 0-15,-16 7 0 16,2 28-1-16,-10 4-1 16,-3 14-1-16,-5 3-5 15,7 19-9-15,-11-16-4 16,22 17-3-16,-10-30-6 15,30 6-6-15,2-22-6 16,20-7 4-16</inkml:trace>
  <inkml:trace contextRef="#ctx0" brushRef="#br2" timeOffset="448238.8194">8794 8691 75 0,'-24'-23'40'16,"-14"2"-3"-16,-3 16 3 16,-17 8-23-16,-1 18-12 15,-9 17 1-15,1 22-2 16,-2 14 1-16,6 17-2 15,6 5 1-15,13 3-2 16,15-7 2-16,23-11-3 16,26-20-3-16,26-24 0 0,27-17-7 15,13-39-11-15,30-4-9 16,-7-31-10-16,16-3-1 15,-10-18-1-15,2 1 2 16</inkml:trace>
  <inkml:trace contextRef="#ctx0" brushRef="#br2" timeOffset="448599.8555">9121 8583 105 0,'-27'51'40'0,"-4"4"2"15,9 18-2-15,-5-1-36 16,7 7-2-16,1 4 1 15,4 2-1-15,1-4 1 16,5-5-2-16,3-9-1 0,6-11 1 16,5-11 0-16,5-14-1 15,4-17 0-15,6-16 0 16,4-15 1-16,1-9-1 15,2-11 0-15,0-1 0 16,-3-1 1-16,-5 3-1 16,-1 7 0-16,-4 9 0 15,-4 14-1-15,-10 6 1 16,16 21-2-16,-8 1 0 15,6 6-2-15,-1-6-3 16,16 8-8-16,-7-26-7 16,28 5-5-16,-12-31-8 15,23-6-3-15,-7-19-2 0,11-6 3 16</inkml:trace>
  <inkml:trace contextRef="#ctx0" brushRef="#br2" timeOffset="448792.8748">9851 8495 102 0,'-18'35'41'0,"-14"16"2"16,1 28-3-16,-15 5-32 16,11 10-4-16,1-3-1 15,9-1-3-15,7-6-1 16,5-16-6-16,25-1-15 15,-6-33-9-15,24 0-10 16,-2-26 0-16,17-6-1 0</inkml:trace>
  <inkml:trace contextRef="#ctx0" brushRef="#br2" timeOffset="449514.947">10075 9048 75 0,'-3'-17'39'0,"6"6"-2"15,-9-5 3-15,6 16-19 0,-17-13-15 16,2 17-1-1,-10 7-2-15,-4 11 1 0,-7 7-1 16,3 10-1-16,0 3 0 16,7 4 0-16,9-6-1 15,12-1 1-15,15-12-1 16,16-10-1-16,15-16 1 15,10-13-2-15,8-12 1 16,5-8-1-16,-2-8 1 16,-6-6-1-16,-10 0 0 15,-13-2-1-15,-15 8 2 16,-16 2-1-16,-6 6 1 15,-12 10-1-15,-8 6 2 16,-2 9-1-16,1 7 0 0,5 7 1 16,6 3-1-1,9 5 1-15,10 2-1 0,11-3 1 16,7-1-1-16,8-1 0 15,6-4 0-15,4 1 1 16,-3-1-1-16,-1-1 0 16,-8 3 1-16,-6 5-1 15,-8 6 1-15,-6 4-1 16,-9 4 0-16,-6 8 0 15,-5 2 0-15,1 1 1 16,-1-2-1-16,0-5 0 16,4-5 0-16,3-8 0 15,4-20 0-15,13 4 0 16,1-21 1-16,2-8-1 15,4-8 1-15,2-4-1 0,0-6 1 16,-2 3-1-16,-4 2 1 16,-1 5-2-16,-3 7 0 15,-3 5-1-15,4 7-3 16,-6-3-7-16,19 17-6 15,-11-19-4-15,25 18-4 16,-13-19-3-16,28 10-6 16,-8-10-4-16,12 3 2 15</inkml:trace>
  <inkml:trace contextRef="#ctx0" brushRef="#br2" timeOffset="449793.9749">11095 8931 109 0,'-13'40'39'0,"-15"-5"3"15,9 14-3-15,-6-7-36 0,7 5 1 16,3-4-3-16,5-3-1 15,10-7-4-15,10-16-1 16,8-2-5-16,-4-29-9 16,21 10-6-16,-18-29-2 15,17 7 12-15,-19-20 4 16,5-2 5-16,-15-6 4 15,-8-9 4-15,2 9 13 16,-22-16 4-16,10 23 3 16,-17-7-11-16,12 17-4 15,-5 6-6-15,2 4-15 16,21 27-19-16,-17-8-1 15,22 19-2-15,4-3-1 16</inkml:trace>
  <inkml:trace contextRef="#ctx0" brushRef="#br2" timeOffset="450282.0237">11486 8968 95 0,'-16'-13'39'16,"16"13"1"-16,-28-19-1 15,11 18-33-15,-6 2-1 16,0 15-2-16,-4 8 0 15,-1 12 0-15,-1 4-1 0,1 6 0 16,4-1 0-16,9-1 0 16,9-12-1-16,16-13 0 15,13-19 0-15,17-21 0 16,15-16 0-16,8-12-1 15,9-15 0-15,1-11 0 16,-2-4-1-16,-5-7 1 16,-8 2-1-16,-16 6 1 15,-10 10-1-15,-16 15 0 16,-11 19 1-16,-5 34 0 15,-30 7 0-15,3 36 0 16,-5 21 1-16,-4 18-1 16,4 8 1-16,6 2-3 15,13 1-1-15,8-22-9 0,27 5-5 16,-6-36-6-16,31 6-4 15,-11-39-4-15,20 1-8 16,-10-21-2-16,5-7 3 16</inkml:trace>
  <inkml:trace contextRef="#ctx0" brushRef="#br2" timeOffset="450613.0568">11952 9037 107 0,'-13'24'40'0,"-3"-9"2"15,16 7-2-15,0-22-36 16,18 11-1-16,7-14 0 15,9-6-2-15,4-7 1 0,4-6-1 16,-7-4-1-16,-2-4 1 16,-10-4-1-16,-9 3 0 15,-15 1-1-15,-13 8 1 16,-12 7 1-16,-8 11-1 15,-9 9 1-15,-4 11-1 16,1 14 0-16,4 7 1 16,9 9 1-16,10-1-2 15,16 2 0-15,16-8-1 16,23-6-2-16,24-11-2 15,31-1-10-15,4-29-6 16,36 8-3-16,-7-31-5 16,28 9-6-16,-11-17-8 15,-3 2 3-15</inkml:trace>
  <inkml:trace contextRef="#ctx0" brushRef="#br2" timeOffset="453017.2972">2058 10265 65 0,'0'0'37'0,"-20"-18"-3"16,1 24 4-16,-24-3-23 15,-2 21-4-15,-24 2-4 0,-2 14 0 16,-15 10-2-16,0 12 0 16,-1 7-1-16,8 8-1 15,13 2-2-15,18 3 1 16,20-5-1-16,22-7-2 15,20-9-2-15,20-13 0 16,19-17-2-16,16-16 1 16,21-11-3-16,0-17 1 15,14-7-1-15,-10-17 2 16,3 1 0-16,-11-11 2 15,-11 1 1-15,-19 1 1 16,-19 2 3-16,-11 10 0 16,-23 2 3-16,-8 13-1 15,-15 5 2-15,-8 13 0 0,-8 6-1 16,0 14 0-16,-6 3-1 15,9 9-1-15,1 4 0 16,9 2-1-16,8 3-1 16,13-5 1-16,9-4-1 15,16-7-1-15,8-9 1 16,11-12-1-16,8-10 0 15,2-9 0-15,1-8 0 16,-3-8-1-16,-7-5 1 16,-10-7-1-16,-8 2 1 15,-10 0-1-15,-12 4 1 16,-11 3 0-16,-6 8 0 15,-8 7 0-15,-3 7 0 16,-2 10 1-16,1 5-1 16,2 7 0-16,9 1 1 0,9 2-1 15,9-2 0-15,14-4 1 16,11-5-1-16,9-2 0 15,7-5 1-15,6-2-1 16,1 0 1-16,-1 4-1 16,-6 3 1-16,-8 10 0 15,-9 11-1-15,-8 9 1 16,-12 10-1-16,-7 10 0 15,-6 6 0-15,-3 6 0 16,-3 0-1-16,-2-6 0 16,3-5 0-16,0-9-1 15,4-10 1-15,3-9-1 0,4-12 2 16,0-11-2-1,11-16 2-15,2-6 2 0,0-9-1 16,1-6 1-16,-2-9-1 16,2-6 1-16,0-4-1 15,0-2 1-15,-1 1-1 16,0 7-1-16,1 1 0 15,2 7 0-15,3 9 0 16,3 6-1-16,4 10 1 16,-2 11-1-16,1 6 1 15,-2 3 0-15,-2 9 0 16,-5 5 0-16,-7 6-1 15,-9 3 1-15,-9 7 0 16,-6 0 1-16,-10 6-2 16,-4-3 1-16,-5 3 0 0,0-2-1 15,-4 4 0-15,2-1 1 16,5 4-1-16,-2 4-1 15,5 8 1-15,3 8-1 16,0 12 1-16,0 11 0 16,0 4 0-16,0 2 0 15,5 1-3-15,-1-14-4 16,13 3-8-16,-6-33-4 15,23 0-4-15,-9-50-2 16,29 17-6-16,-8-43-8 16,18-7 3-16</inkml:trace>
  <inkml:trace contextRef="#ctx0" brushRef="#br2" timeOffset="453722.3676">3202 10843 96 0,'0'0'36'15,"1"20"3"-15,-14 0-3 0,2 18-32 16,-9 5-1-16,-1 10-2 15,-2 5 0-15,3 2 0 16,0-4 0-16,3 1-1 16,6-9 1-16,4-10-1 15,5-10 0-15,4-13 1 16,-2-15 0-16,24-14-1 15,-8-12 1-15,2-10 0 16,1-13 0-16,1-6 2 16,-4-10-1-16,1-5 0 15,1-4-1-15,-3 1 1 16,0 5-1-16,1 4 1 15,2 11-2-15,2 8-1 0,6 13 1 16,0 10 0-16,2 15 0 16,-1 10 0-16,4 9 0 15,-4 8 0-15,-2 5 0 16,-4 4 1-16,-4 5-1 15,-7 6 0-15,-9 0 0 16,-9 3 0-16,-10 2-1 16,-8 2 1-16,-14 0-1 15,-6 2-1-15,-4-3 1 16,-2 2-1-16,0 2 1 15,2 0-1-15,5 6 2 16,3 3-2-16,9 5 2 16,4 5 1-16,3 5-2 15,3 2 1-15,7-3-2 0,3-11-3 16,14-1-7-16,-4-31-8 15,25 0-4-15,-11-38-9 16,29-9-5-16,-4-26-4 16,15-8 3-16</inkml:trace>
  <inkml:trace contextRef="#ctx0" brushRef="#br2" timeOffset="454387.4342">3624 11045 99 0,'-4'17'39'16,"4"-17"3"-16,14 0-4 16,-2-6-35-16,16-10-1 0,12-5 0 15,5-5 0-15,8-4 0 16,1-6-1-16,2-3 0 15,-7 2 0-15,-9 1-1 16,-11 2 1-16,-13 4-1 16,-11 3 1-16,-17 9 0 15,-8 6 0-15,-13 12-1 16,-6 12 2-16,-5 10-1 15,-1 10 0-15,1 10 0 16,8 1-1-16,7 7 0 16,7 0 0-16,14-8 0 15,16-6 0-15,14-13 1 16,16-8-1-16,13-14 0 15,10-9 0-15,5-9 2 0,2-7-2 16,-5-3 1-16,-6-3 0 16,-8 5-1-16,-13 2 0 15,-14 6 1-15,-11 7-1 16,-11 10-1-16,-2 13 1 15,-10 8 0-15,-3 10-1 16,-1 4 0-16,0 5-2 16,1 0 2-16,3-2-1 15,5-7 1-15,6-10-1 16,6-11 1-16,-5-10 0 15,23-19 3-15,-6-6 1 16,1-7-1-16,4-8 1 16,-6-4-1-16,5-1 1 15,-2-2-1-15,-2 6 3 16,2 1-5-16,1 4 0 0,7 4-2 15,0 1-3-15,16 10-7 16,-5-10-5-16,27 17-5 16,-14-17-3-16,26 25-3 15,-19-16-6-15,23 18-5 16,-8-7 1-16,0 8 7 15</inkml:trace>
  <inkml:trace contextRef="#ctx0" brushRef="#br2" timeOffset="454855.481">6232 10426 96 0,'-39'-17'39'0,"-3"20"1"0,-16-2-1 16,6 17-33-16,-17 9-1 16,5 17-1-16,0 9-1 15,8 11 0-15,11 6-2 16,14 0 1-16,16-4-1 15,17-6 0-15,26-14-2 16,18-19-1-16,24-14-3 16,12-26-7-16,27 0-9 15,-12-34-7-15,20 2-10 16,-14-24-1-16,1 1-1 15,-17-8 1-15</inkml:trace>
  <inkml:trace contextRef="#ctx0" brushRef="#br2" timeOffset="455195.515">6707 10222 111 0,'-28'-5'38'0,"5"28"4"15,-8 7-5-15,7 17-32 16,-5 15-3-16,5 10 0 16,0 3-1-16,3 3 1 15,1-4-1-15,8-7 0 16,3-9 1-16,4-11-1 15,1-12 0-15,5-11 0 16,5-12-1-16,6-12 1 16,3-12-1-16,7-6 0 15,-1-6 0-15,4-2 1 16,1 0-1-16,-3 3 0 15,-1 6 1-15,-7 11-1 0,-1 11 0 16,-8 9 0-16,-2 6-1 16,0 5-2-16,1 6-1 15,1-8-3-15,13 9-9 16,-10-24-5-16,27 7-3 15,-13-26-5-15,26 4-6 16,-6-22-4-16,9-2 1 16</inkml:trace>
  <inkml:trace contextRef="#ctx0" brushRef="#br2" timeOffset="455420.5375">7190 10203 114 0,'-20'54'42'0,"-15"10"-1"0,5 18 1 15,-3 2-40-15,3 2 2 16,4-3-4-16,8-3 2 16,6-6-3-16,10-11-3 15,11-6-3-15,1-22-11 16,24 6-6-16,-12-28-12 15,23 1-4-15,-1-17-2 16,13-3 3-16</inkml:trace>
  <inkml:trace contextRef="#ctx0" brushRef="#br2" timeOffset="456360.6315">7683 10607 94 0,'-2'-20'39'0,"-15"-4"1"16,2 18-1-16,-17 3-32 15,-1 18 0-15,-10 9-3 16,-1 14 0-16,-4 10-1 16,6 8-1-16,6 0 0 15,9 0-1-15,14-5 0 16,13-7 0-16,15-15-1 0,18-12 1 15,19-14-1-15,14-15 1 16,7-12-1-16,1-8 1 16,-1-12-1-16,-6-6 1 15,-10-2-1-15,-14 2 0 16,-19-1 0-16,-16 6 0 15,-17 9 0-15,-8 8-1 16,-12 11 1-16,-5 11-1 16,-1 13 1-16,4 7-1 15,6 8 1-15,8 6 0 16,15-1 0-16,12 2 0 15,14-7-1-15,9-2 1 16,10-9 1-16,6-3-1 16,2-5 0-16,-5-5 1 0,-3-1-1 15,-6-3 1-15,-8 2-1 16,-8 3 1-16,-5 3 0 15,-16-2-1-15,14 23 0 16,-13-2 0-16,-6 9 1 16,1 2-1-16,-6 8 0 15,5-3-1-15,-5 0 1 16,5-3 0-16,1-8-1 15,3-8 1-15,1-18 0 16,0 0 1-16,20-11-1 16,-8-14 0-16,5-7 1 15,-1-8 0-15,2-5-1 16,3-3 0-16,-2 2 1 15,-4 7-1-15,0 7-1 0,-6 6 0 16,3 11-3-16,-5 3-3 16,11 16-6-16,-6-9-4 15,21 15-4-15,-11-21-2 16,29 19-2-16,-12-25 0 15,23 14-7-15,-13-15 2 16,8 4 4-16,-8 0 9 16,-18-1 32-16,4 21 2 15,-35-6 5-15,20 13 2 16,-34-3 7-16,8 25 3 15,-20-2 5-15,10 19-7 16,-8-5-29-16,6 5 0 16,2 1-3-16,4-1-1 15,7-7-2-15,5-12-3 16,14-4-10-16,-14-29-10 0,32 4-8 15,-14-25-4-15,11-7-1 16,-9-14 3-16</inkml:trace>
  <inkml:trace contextRef="#ctx0" brushRef="#br2" timeOffset="456487.6442">8668 10378 111 0,'-32'-26'38'16,"7"13"-7"-16,11 12-16 15,4-12-55-15,10 13 0 16,10 0-1-16,22 5-1 15</inkml:trace>
  <inkml:trace contextRef="#ctx0" brushRef="#br2" timeOffset="456958.6913">9312 10620 115 0,'-20'-10'40'0,"8"5"1"15,-8-12-12-15,4 15-25 16,-7 4 0-16,2 10-1 16,-6 12-1-16,-3 9 0 15,-1 7 0-15,2 5-1 16,2 0 0-16,10-3 1 15,11-5-1-15,14-13 0 0,16-14-1 16,17-16 1-16,13-18 0 16,10-14-1-16,3-13 1 15,4-10-1-15,-3-7 1 16,-8-5-1-16,-9-3 3 15,-13 1-3-15,-14 10 0 16,-10 10 0-16,-10 16 0 16,-11 20 0-16,-11 23 0 15,-9 19 0-15,-4 23 0 16,1 17-2-16,1 17-2 15,2 2-1-15,13 9-7 16,0-20-2-16,28 6-7 16,-1-29-2-16,25 4-4 15,-10-34-3-15,23 1-6 16,-12-20-2-16,4-12 6 0</inkml:trace>
  <inkml:trace contextRef="#ctx0" brushRef="#br2" timeOffset="457309.7264">9714 10720 108 0,'-12'9'41'0,"17"7"0"16,-5-16-1-16,23 15-36 16,5-14-1-16,10-5-1 15,4-8 0-15,6-5-1 16,-3-10 1-16,-5 0-2 15,-8-6 1-15,-13-1-1 0,-11 1 0 16,-17 2-1-16,-13 8 1 16,-15 7 0-16,-8 11 0 15,-7 12 1-15,-3 12-1 16,2 7 1-16,10 9-1 15,11 5 1-15,15 3-1 16,20-3 1-16,20-7-3 16,17-12 0-16,22-3-2 15,11-19-7-15,22 3-6 16,-9-29-5-16,22 10-5 15,-21-27-6-15,12 7-8 16,-23-11 0-16,-7 0 1 16</inkml:trace>
  <inkml:trace contextRef="#ctx0" brushRef="#br2" timeOffset="458982.8937">1599 11823 73 0,'0'0'38'16,"7"-10"-2"-16,-7 10 1 15,0 0-33-15,0 0 0 16,0 0 0-16,0 11-1 0,-3 2 1 16,3 12-3-16,-4 9 2 15,3 13-2-15,-3 18 1 16,-2 15-2-16,-2 14 1 15,-6 6-2-15,-1 5 1 16,-3-2 0-16,3-4-1 16,-3-14-3-16,10-10-3 15,-4-28-28-15,21-12-2 16,-9-35-1-16,36 8-2 15</inkml:trace>
  <inkml:trace contextRef="#ctx0" brushRef="#br2" timeOffset="459647.9602">1425 11957 77 0,'-26'-10'40'0,"12"8"-2"15,-4-7 1-15,8 7-34 16,10 2-1-16,0 0-1 16,27-1-2-16,4 4 0 15,13-2-1-15,11 1-2 16,15-1-1-16,6-7-2 15,9 14-22-15,-9-10-11 16,2 10 0-16,-18-2-1 16</inkml:trace>
  <inkml:trace contextRef="#ctx0" brushRef="#br2" timeOffset="459864.9819">1363 12846 88 0,'0'0'40'16,"27"4"-2"-16,6-29 1 16,17-1-37-16,21-8-2 15,8-3-2-15,6 5-7 16,-7-8-28-16,8 12-1 15,-17-1-1-15,0 14 0 16</inkml:trace>
  <inkml:trace contextRef="#ctx0" brushRef="#br2" timeOffset="460916.087">2472 12353 73 0,'0'0'38'16,"-23"-9"-2"-16,9 21 2 15,-5 1-34-15,4 10 0 16,-5 6 0-16,5 9-1 0,-1 2-1 15,3 6 0-15,2-2 0 16,1 0-1-16,1-9 1 16,8-3-2-16,0-9 1 15,1-8 0-15,0-15 0 16,13-5 0-16,-2-15 1 15,1-6-1-15,3-8 0 16,2-5 0-16,2-3 0 16,0-3-1-16,0 2 1 15,-2 5-1-15,1 4-1 16,-1 9 0-16,3 8 0 15,2 3-2-15,2 11-1 16,0-1-2-16,9 10-1 0,-5-5-1 16,8 9-1-16,-9-10 0 15,12 7 0-15,-10-9 2 16,3 2 1-16,-9-8 3 15,-2 0 4-15,-2 1 3 16,-12-5 2-16,-7 12 1 16,0 0 2-16,0 0 0 15,-31 5-1-15,15 16 0 16,-9 2-2-16,3 11-1 15,-3 3-2-15,5 8 0 16,3-2-1-16,8 1 0 16,4-6 0-16,10-4-1 15,7-8 0-15,9-10 0 16,6-9-1-16,8-11 0 0,0-6 0 15,1-10 0-15,-2-5 0 16,-5-5 0-16,-1-2-1 16,-12-1 1-16,-2 2 0 15,-8 3-1-15,-5 3 1 16,0 6 0-16,-4 5 0 15,0 3-1-15,3 11 1 16,0 0 0-16,0 0 0 16,0 0 1-16,22 0-1 15,-5 4 0-15,4-1 1 16,4-3 0-16,3-3-1 15,4 1 1-15,-1-3 0 16,-2 2-1-16,-3-2 1 16,-5 4-1-16,-7 2 1 0,-14-1 0 15,9 25-1-15,-16 2 1 16,-9 6-1-16,-5 6 1 15,2 4-1-15,-2-1 0 16,6-2 0-16,3-9 0 16,11-10 0-16,1-21 0 15,31-9 0-15,-1-17 1 16,7-11 0-16,2-4-1 15,1-6 1-15,-1 0 0 16,-1 7 0-16,-8 9 0 16,-8 14 0-16,-6 13-1 15,-6 15 0-15,-3 12 0 16,-2 8 0-16,-2 7-2 15,3 6-2-15,-1-6-5 16,12 8-9-16,-11-22-4 0,24 8-6 16,-13-28-6-16,22 0-8 15,6-16 1-15</inkml:trace>
  <inkml:trace contextRef="#ctx0" brushRef="#br2" timeOffset="462184.2138">6103 11937 60 0,'3'-17'36'16,"-15"-4"1"-16,-2 9 0 15,-11-6-29-15,-3 13 0 16,-13 1-2-16,3 11-1 16,-14 8-1-16,4 15 0 15,-4 8-1-15,6 13 0 16,3 8 0-16,7 7-1 0,11 7-1 15,11 6 1-15,15-7-2 16,16-4 0-16,16-8-2 16,14-14-2-16,19-8-5 15,-1-28-23-15,26-7-9 16,-5-27 2-16,12-6-1 15</inkml:trace>
  <inkml:trace contextRef="#ctx0" brushRef="#br2" timeOffset="462568.2522">6623 11748 94 0,'-23'28'39'0,"-7"2"1"0,4 21-1 16,-3 5-36-16,2 13-1 15,0 7 0-15,3 9-2 16,3-5 2-16,6 1 0 16,3-7-2-16,8-13 0 15,6-13 0-15,5-14 1 16,7-21-1-16,8-15 1 15,6-16-1-15,3-13 1 16,4-10 0-16,-2-1 0 16,0-2 0-16,-1 0-1 15,-5 10 1-15,-6 8-1 16,-4 17 0-16,-5 15 0 15,-8 14-2-15,1 10 0 16,-5 14-2-16,1 1-2 0,10 9-5 16,-9-20-13-16,21 4-16 15,-2-22 0-15,15-9-1 16,0-21 2-16</inkml:trace>
  <inkml:trace contextRef="#ctx0" brushRef="#br2" timeOffset="462815.2769">7385 11629 100 0,'-22'21'41'0,"6"16"2"16,-9 0-3-16,-3 15-38 15,3 7 0-15,-1 16-1 16,1 8-1-16,-1 8 0 16,9-2-3-16,2-10-4 15,14 4-12-15,-5-23-21 16,19-4-2-16,-4-24 0 15,14-10 0-15</inkml:trace>
  <inkml:trace contextRef="#ctx0" brushRef="#br2" timeOffset="463559.3513">7542 12175 69 0,'-24'-22'38'15,"24"22"0"-15,-29-16 0 16,18 14-31-16,-13 2-1 15,3 15 0-15,-5 6-2 16,2 11 0-16,0 6-1 16,5 4 0-16,6 0-2 15,8-1 2-15,10-6-3 16,8-9 2-16,11-13-2 0,7-9 1 15,8-16-1-15,4-10 0 16,1-12 0-16,-1-6 0 16,-5-5 0-16,-6-2-1 15,-13 0 0-15,-8 3 1 16,-12 8-1-16,-10 4 1 15,-9 12 0-15,-6 9 0 16,0 6 0-16,-2 9 1 16,10 5-1-16,3 2 1 15,10 4-1-15,11 2 1 16,11-5-1-16,15-1 1 15,6-4-1-15,7-5 0 16,6-1 1-16,1-2-1 0,-3 1 1 16,-6 2 0-16,-6 3-1 15,-13 7 1-15,-9 7 0 16,-9 9-1-16,-8 3 0 15,-8 7 1-15,-1 1-1 16,-5 0 0-16,2-2 0 16,2-7 0-16,2-7 0 15,6-9 0-15,4-14 1 16,0 0-1-16,18-18 1 15,-6-9-1-15,5-8 1 16,1-5-1-16,2-5 1 16,2-4-1-16,-1-1 1 15,-1 4-2-15,0 4-1 16,-2 7-1-16,2 13-3 0,-7-3-6 15,14 27-8-15,-23-15-7 16,24 24-8-16,-17-8-5 16,14 7-1-16,-5-5 3 15</inkml:trace>
  <inkml:trace contextRef="#ctx0" brushRef="#br2" timeOffset="466463.6416">8574 11970 82 0,'0'0'41'16,"0"0"-2"-16,0 0 2 15,-4 20-37-15,-11 15-2 16,-5 17 1-16,-7 14-2 15,-3 4 0-15,1 4-2 16,0-2 1-16,8-5-4 16,7-22-3-16,27-12-29 15,1-33-3-15,21-18 1 16,6-26-4-16</inkml:trace>
  <inkml:trace contextRef="#ctx0" brushRef="#br2" timeOffset="466614.6566">8626 11700 82 0,'-43'1'42'16,"-1"6"-8"-16,14 3-2 16,21 5-67-16,9-15 2 15,4 22-4-15,18-17 0 16</inkml:trace>
  <inkml:trace contextRef="#ctx0" brushRef="#br2" timeOffset="467033.6986">9212 11971 68 0,'-12'10'38'0,"-15"-5"0"16,-1 4 1-16,-16-3-32 15,6 10-1-15,-7 2 0 16,5 12-1-16,-2 6-1 15,5 9 0-15,2 5-1 16,9 2 0-16,8-5-1 16,12-4-1-16,11-15 1 15,13-16-1-15,16-25 0 16,13-18-1-16,15-24 1 15,7-16-1-15,10-13 0 16,-1-8 1-16,-3-3-1 0,-8 3 1 16,-11 8-1-16,-11 12 1 15,-17 14-1-15,-13 15 1 16,-15 21-1-16,0 22 0 15,-28 15 1-15,-1 24 0 16,-2 19-1-16,-6 15-1 16,8 8-1-16,1 5-2 15,14 5-2-15,5-20-7 16,28 5-22-16,-1-26-8 15,26-5 4-15,-3-21-3 16</inkml:trace>
  <inkml:trace contextRef="#ctx0" brushRef="#br2" timeOffset="467402.7356">9613 12105 92 0,'-18'-2'40'15,"18"2"2"-15,-12 12-2 16,12-12-37-16,22 3 0 15,6-6-1-15,7-5-1 16,6-6 1-16,5-3-1 16,5-5 0-16,-9-5-1 15,-3 0 1-15,-10 1-1 16,-15-1 0-16,-13 6 1 15,-14 2-1-15,-16 9 0 16,-9 7 0-16,-7 11 0 16,-8 9 0-16,1 11 1 0,5 9-1 15,5 5 1-15,13 5 0 16,18-3-1-16,15-7 0 15,22-10-1-15,17-13 0 16,23-9-3-16,8-16-3 16,25 3-14-16,-12-25-19 15,5 7-1-15,-17-11-1 16,-5 7 1-16</inkml:trace>
  <inkml:trace contextRef="#ctx0" brushRef="#br2" timeOffset="468146.81">4257 11706 63 0,'-14'2'38'0,"-13"4"-2"16,2 18 3-16,-16 8-32 15,2 22-1-15,-9 9 0 16,3 21-2-16,0 7 0 16,6 7-1-16,8 0-1 15,15-5-3-15,16-10-1 16,15-13-3-16,26-8-11 15,3-31-21-15,23-10-2 0,-2-22 0 16,9-7 0-16</inkml:trace>
  <inkml:trace contextRef="#ctx0" brushRef="#br2" timeOffset="469009.8963">4360 12120 54 0,'0'0'36'0,"1"-17"0"16,-1 17 0-16,0 0-26 15,0 0-2-15,0 0-1 16,-5 27-2-16,-2-2-1 0,5 12-1 16,-8 5-1-16,0 5-1 15,1 0-1-15,2-1 0 16,3-2-4-16,0-14-2 15,11-2-4-15,-7-28-26 16,22 7 0-16,-5-24-2 16,16-4 2-16</inkml:trace>
  <inkml:trace contextRef="#ctx0" brushRef="#br2" timeOffset="469205.9159">4602 12076 68 0,'-1'-21'37'0,"1"21"-1"15,-11-2 2-15,6 21-30 16,-8 9-4-16,1 16 0 15,2 5-3-15,1 9 0 0,-1 3-1 16,1-3-1-16,11-2-3 16,-2-13-2-16,13 1-14 15,-11-20-16-15,12-7-1 16,-14-17 0-16,20-4 0 15</inkml:trace>
  <inkml:trace contextRef="#ctx0" brushRef="#br2" timeOffset="469449.9403">4243 12102 86 0,'-14'11'38'0,"2"-9"0"0,12-2 2 16,19 3-36-16,6-9-1 15,11-7-1-15,11-2-1 16,9-4 0-16,0 1-1 16,3 4-3-16,-6-2-4 15,7 17-28-15,-26-1-3 16,-4 17 0-16,-22 2-2 15</inkml:trace>
  <inkml:trace contextRef="#ctx0" brushRef="#br2" timeOffset="469655.9609">4153 12559 79 0,'-9'17'38'0,"9"-17"1"15,17 9-1-15,4-14-34 16,18-7-1-16,11-5 0 15,8-3-1-15,5-1-3 16,2 0-1-16,6 4-5 16,-13-4-30-16,4 12 0 15,-13-1-3-15,-1 11 0 16</inkml:trace>
  <inkml:trace contextRef="#ctx0" brushRef="#br2" timeOffset="470016.997">4798 11783 76 0,'0'0'41'0,"19"18"-3"15,1-12 2-15,14 9-31 16,3 2-5-16,6 10-2 15,-3 3 1-15,1 10-2 16,-9 6 1-16,-5 7-2 16,-12 10 1-16,-9 5 0 0,-16 9-2 15,-9 3 0-15,-13 0 0 16,-2-4-3-16,-2 2-6 15,-8-22-29-15,16-5 0 16,0-20-1-16,18-15-1 16</inkml:trace>
  <inkml:trace contextRef="#ctx0" brushRef="#br2" timeOffset="472518.2471">1394 13378 75 0,'-12'7'39'0,"-7"-13"0"16,19 6-1-16,0 0-33 15,0 0-1-15,37-19-2 16,7 8 0-16,15-2-1 15,12 0 1-15,10 3-1 16,4 0 0-16,0 4 0 16,-1 2-1-16,-12 3 0 15,-10 4 0-15,-12 5 0 16,-18 6-1-16,-15 6 0 15,-17 7 1-15,-21 7 0 16,-14 8 0-16,-19 10 0 16,-16 9 1-16,-10 7-1 15,-4 1 2-15,-3 0-1 0,11-2 0 16,9-8 0-16,18-8 0 15,22-13 0-15,26-14-1 16,24-14 1-16,23-11-1 16,19-10-1-16,13-9 0 15,11-5-1-15,5-5-2 16,1 0 0-16,-4-4-2 15,2 11-6-15,-24-14-22 16,8 14-3-16,-19-10-2 16,0 8 2-16</inkml:trace>
  <inkml:trace contextRef="#ctx0" brushRef="#br2" timeOffset="472706.2659">2592 13540 80 0,'-15'-11'40'0,"15"11"-2"0,-20 11 1 15,9 9-34-15,-2 2-2 16,6 11 0-16,0 5-2 15,3 6-1-15,4 3-2 16,1-2-1-16,8-2-3 16,-1-18-6-16,14 3-26 15,-8-27 0-15,11-8-1 16,-5-19 1-16</inkml:trace>
  <inkml:trace contextRef="#ctx0" brushRef="#br2" timeOffset="473127.308">2728 13292 76 0,'-21'-16'38'0,"21"16"-1"16,-18 15 0-16,18-1-33 16,3 0-3-16,6 0 0 15,6-2-1-15,7 1 0 16,5 1 1-16,3 1-2 15,-1 3 1-15,0 3 1 16,-5 3-1-16,-4 9 1 16,-9 2 0-16,-7 10 1 15,-8 0 0-15,-5 4 0 16,-5-4 0-16,0-1 0 15,-3-8 0-15,7-4 0 16,-2-12-1-16,8-5 0 16,4-15 0-16,13-9-1 0,5-12 0 15,5-5 0-15,5-4 1 16,3-2-1-16,1-1 1 15,1 3-1-15,-7 6 1 16,1 7-1-16,-7 11 0 16,-6 5-1-16,-2 9 0 15,-4 3-3-15,4 10-1 16,-4-4-6-16,16 18-21 15,-7-11-6-15,13 9-1 16,-1-14-1-16</inkml:trace>
  <inkml:trace contextRef="#ctx0" brushRef="#br2" timeOffset="473375.3328">3665 13539 87 0,'-14'6'40'16,"-17"4"1"-16,3 25 0 15,-14 5-34-15,7 11-2 16,-2 3-2-16,11 4-1 16,7-6 0-16,12-6-1 15,13-10-2-15,14-15 0 16,20-11-4-16,10-23-6 15,28 4-7-15,-5-32-8 16,24 9-15-16,-8-15-2 16,19 3 1-16</inkml:trace>
  <inkml:trace contextRef="#ctx0" brushRef="#br2" timeOffset="473991.3944">6152 13277 79 0,'-21'-20'41'16,"-2"12"-1"-16,-14-5 1 16,-4 17-36-16,-4 7-1 15,-3 12-2-15,-5 9 1 16,1 14-1-16,0 7-1 15,10 10 1-15,7-3-1 16,14 2 0-16,13-6-1 16,18-6 1-16,19-11-2 15,17-15 0-15,20-11-4 16,10-22-3-16,21 1-9 15,-13-29-21-15,22-2-2 16,-13-19-1-16,3 4 1 16</inkml:trace>
  <inkml:trace contextRef="#ctx0" brushRef="#br2" timeOffset="474336.4289">6666 13117 81 0,'-24'-7'39'0,"3"20"1"16,-14 6-1-16,10 24-32 15,-5 6-3-15,2 14-1 16,1 7-1-16,4 5 0 15,1 1 0-15,6-1-1 16,7-9 0-16,4-11 0 16,5-11-1-16,6-9 1 15,2-18-1-15,6-11 1 16,2-12-1-16,6-10 0 15,-1-7 0-15,0-2 1 0,2-7-1 16,-2 5 0-16,-3 2 0 16,1 8 0-16,-5 8 1 15,-2 8-1-15,-1 12-1 16,-3 7 1-16,-1 7-2 15,2-1 0-15,4 6-2 16,1-8-2-16,14 3-8 16,-12-25-20-16,22 5-5 15,-5-24-2-15,12-3 2 16</inkml:trace>
  <inkml:trace contextRef="#ctx0" brushRef="#br2" timeOffset="474523.4476">7166 13102 69 0,'-9'-20'42'0,"9"20"0"15,-24 35-1-15,6 15-24 16,-8 12-13-16,-1 9-1 16,3 6-2-16,7 0-1 15,5-2-3-15,3-12-4 16,21 3-22-16,-6-22-12 15,19-4 1-15,-4-17-2 16</inkml:trace>
  <inkml:trace contextRef="#ctx0" brushRef="#br2" timeOffset="475277.523">7464 13531 58 0,'0'0'38'0,"0"0"1"16,-4-10 0-16,0-9-28 15,4 19-4-15,-1-15-1 16,1 15-1-16,-11 0-1 15,0 14 0-15,-7 5-1 16,-3 12-1-16,-2 3 0 16,1 5-1-16,3 3 0 15,4-3 0-15,8-3 0 16,9-10-1-16,11-8 0 15,9-11 0-15,9-13 0 0,6-8 0 16,3-7 0-16,-1-8-1 16,-2-3 1-16,-7-4 0 15,-8 0-1-15,-10-4 0 16,-11 7 0-16,-8 2 0 15,-9 4 1-15,-3 5-1 16,-4 8 1-16,0 5 0 16,3 7 0-16,7 5 0 15,13-3 1-15,-7 19-1 16,18-10 0-16,9 0 1 15,7-2-1-15,10-1 1 16,3-3 0-16,5 0 0 16,-1-2-1-16,-2 2 1 0,-5 3 0 15,-7 5 0 1,-7 2 0-16,-9 8-1 0,-9 6 1 15,-10 5-1-15,-4 4 0 16,-3 2 1-16,0-3-2 16,-1 0 2-16,4-7-2 15,1-6 1-15,6-11 0 16,2-11 0-16,14-11 1 15,1-11-1-15,0-8 1 16,2-8-1-16,-1-5 1 16,-2-3 0-16,-1 3 0 15,-3 3 0-15,-4 8-1 16,-3 6 0-16,1 9-1 15,-2 7-1-15,-2 10-2 0,13 1-1 16,6 10-6-16,-6-14-8 16,21 19-14-16,-9-20-7 15,13 9-1-15,-4-13 1 16</inkml:trace>
  <inkml:trace contextRef="#ctx0" brushRef="#br2" timeOffset="475485.5438">8268 13432 80 0,'-8'14'42'16,"-7"-6"-1"-16,8 13 2 15,-14-1-35-15,8 9-4 16,-4 3 0-16,5 9-2 16,-1 1 0-16,4 2-1 15,0-1-2-15,5-6 0 16,7-6-3-16,1-13-1 0,11-4-8 15,-6-32-14-15,20 4-13 16,-9-21-1-16,12 0 0 16,-10-15 2-16</inkml:trace>
  <inkml:trace contextRef="#ctx0" brushRef="#br2" timeOffset="475598.5551">8297 13258 62 0,'-17'-39'38'0,"-7"3"-2"16,6 14-1-16,-4 9-32 15,7 11-35-15,15 2-3 16,0 14-3-16,18 1 0 15</inkml:trace>
  <inkml:trace contextRef="#ctx0" brushRef="#br2" timeOffset="476095.6048">8887 13476 76 0,'-38'-6'42'0,"6"9"-3"16,-7-10 0-16,7 18-33 15,-8 2 0-15,7 11-2 16,-9 8-1-16,4 12 0 0,-2 1-1 15,8 4 0-15,5-2 0 16,12-7-1-16,14-10 1 16,16-16-1-16,15-21 0 15,20-20-1-15,14-20 1 16,9-13 0-16,6-13 0 15,-1-14-1-15,-4-7 1 16,-6-3-1-16,-10 4 1 16,-18 5-1-16,-12 11 0 15,-14 16 1-15,-17 17-1 16,-8 29 1-16,-12 27-1 15,-10 27 1-15,-3 24-1 16,0 22 0-16,4 13 0 16,5 7 0-16,11 1-3 0,9-13 0 15,19-6-8-15,2-32-8 16,29 3-11-16,-11-32-12 15,18-10 0-15,-6-23-1 16</inkml:trace>
  <inkml:trace contextRef="#ctx0" brushRef="#br2" timeOffset="476479.6432">9311 13514 88 0,'-12'39'41'16,"-4"-11"2"-16,14 2-1 15,1-10-37-15,17-15-2 0,11-14 0 16,12-6-1-16,5-11-1 16,3-5 0-16,2-3 0 15,-5-4 0-15,-7 0-1 16,-8-2 1-16,-11 5-1 15,-16 3 2-15,-15 6-2 16,-9 13 2-16,-16 11-1 16,-10 13-1-16,-7 14 1 15,-4 17 0-15,-2 13-1 16,12 6 0-16,10 4 1 15,16-3-2-15,23-11 1 16,16-9 1-16,28-18-1 16,22-20-1-16,26-16-3 15,11-23-6-15,21 4-8 16,-17-29-9-16,15 10-15 0,-16-14 0 15,-7 7-1-15,-24-6 0 16</inkml:trace>
  <inkml:trace contextRef="#ctx0" brushRef="#br2" timeOffset="485265.5217">1566 14705 51 0,'0'0'37'0,"0"0"-2"16,0 0 0-16,-7 26-30 15,-6 7-5-15,-3 9 0 16,0 17 1-16,-4 16 0 15,1 17 0-15,-5 12 1 0,0 10 2 16,-4 1 0-16,3 3-1 16,-1-9 1-16,3-12-1 15,7-25 0-15,6-20-1 16,8-33 1-16,10-29-3 15,8-29 0-15,10-27 1 16,9-20-1-16,3-17 1 16,2-13-1-16,1-6 0 15,-2-1 0-15,2 2 3 16,-2 9-2-16,-4 13 1 15,-6 15 0-15,-4 15 0 16,-4 16 0-16,-2 19 0 0,1 18 0 16,-5 20-1-16,2 16 0 15,2 14 0-15,-1 13-1 16,5 10 0-16,2 16-1 15,-1 12 0-15,-2 6 0 16,-2 6-1-16,-3 1 0 16,0-3-1-16,2-2-1 15,-5-14-2-15,1-7-1 16,-8-25-6-16,10 0-16 15,-18-28-10-15,4-2-2 16,-19-23 2-16</inkml:trace>
  <inkml:trace contextRef="#ctx0" brushRef="#br2" timeOffset="485421.5373">1608 15464 63 0,'-43'-8'41'16,"4"-11"-3"-16,31 9 2 16,11-17-34-16,31-7-3 15,21-12-2-15,18-16-4 16,22 2-12-16,-5-16-23 15,20 8-1-15,-8-8-2 16,8 15 0-16</inkml:trace>
  <inkml:trace contextRef="#ctx0" brushRef="#br2" timeOffset="485654.5606">2562 14690 78 0,'-10'11'42'0,"-10"-4"-3"16,10 18 1-16,-4 3-38 15,4 12-1-15,-1 13 0 16,0 16-1-16,-5 15-1 16,-1 12-1-16,-1 3-1 15,2-1-3-15,10-3 0 16,2-19-3-16,22-4-13 15,0-34-17-15,19-11-1 16,1-29 0-16</inkml:trace>
  <inkml:trace contextRef="#ctx0" brushRef="#br2" timeOffset="485992.5944">2800 15286 59 0,'0'0'39'0,"-12"-21"0"16,12 21 1-16,-27 19-33 0,13 3-2 15,4 2-2-15,1 9 1 16,3 3-2-16,2 2 0 15,8-2-1-15,5-1-2 16,6-10 1-16,7-8-1 16,3-11 1-16,7-12 0 15,3-12 0-15,2-12 0 16,-1-6 0-16,0-10 1 15,-6-3 0-15,0 3 0 16,-10 3 0-16,-4 7-1 16,-3 7 0-16,-6 14-1 15,-7 15 1-15,0 0-2 16,1 36 0-16,-6-3-1 15,5 14-2-15,-5 0-1 0,15 14-8 16,-10-22-20-16,23 6-6 16,-5-20 0-16,15-6 1 15</inkml:trace>
  <inkml:trace contextRef="#ctx0" brushRef="#br2" timeOffset="486496.6446">3423 15303 56 0,'-3'-12'38'16,"3"12"0"-16,-7 15 1 15,6 8-34-15,-8 6 0 16,0 10-1-16,-2 1-1 16,2 4-2-16,-1-1 1 15,2-5-1-15,1-6 0 0,3-11-2 16,5-9 2-16,-1-12-3 15,19-18 2-15,-3-7 2 16,4-10-2-16,1-4 1 16,-1-5 0-16,4 1 0 15,-6 3 0-15,-3 7 0 16,-4 7 0-16,-6 9-1 15,-5 17 0-15,7-10 0 16,-7 10 1-16,-2 13-1 16,6-1 0-16,0 1 0 15,2 0-1-15,4 0 2 16,3-1-1-16,5-5 0 15,2-6 0-15,5-4 0 16,2-5 1-16,2-4-1 16,4-6 1-16,0 0-1 0,-4-2 1 15,0 2-1-15,-5 3 0 16,-5 8 1-16,-6 9-1 15,-4 10 0-15,-4 11 0 16,-5 4 0-16,0 8-3 16,-4 2 0-16,9 6-5 15,-6-17-8-15,22 13-12 16,-11-25-13-16,16 0-1 15,-3-19 1-15</inkml:trace>
  <inkml:trace contextRef="#ctx0" brushRef="#br2" timeOffset="486683.6635">4214 15315 69 0,'-9'20'41'0,"-1"15"0"16,-14 0 0-16,8 14-39 16,-5 3 1-16,4 4-4 15,5-2 1-15,5-6-3 16,11-8 0-16,4-17-4 15,13-5-5-15,-6-35-17 16,21 2-11-16,-5-26-1 16,9-2 2-16</inkml:trace>
  <inkml:trace contextRef="#ctx0" brushRef="#br2" timeOffset="486819.6771">4268 15026 72 0,'-33'-6'40'0,"-7"2"-2"15,16 17-3-15,14 8-49 16,-8-16-24-16,30 6-1 15,6-16-2-15,23 9 1 16</inkml:trace>
  <inkml:trace contextRef="#ctx0" brushRef="#br2" timeOffset="487283.7235">4812 15418 53 0,'-12'1'39'0,"12"-1"0"16,-10-6-2-16,10 6-31 15,-15 3-2-15,1 11 0 16,-8 6-2-16,-1 10-1 15,-6 6 2-15,3 4-3 16,-1-1 2-16,8-2-2 16,5-6 1-16,7-11-2 15,7-20 2-15,20-2 0 16,4-18-1-16,6-12 2 15,7-9-1-15,-1-4 1 16,1-4-1-16,-1 1 1 16,-4 3-1-16,-4 7 1 0,-7 8-1 15,-4 8-1-15,-4 12 0 16,-1 9 0-16,-3 12 0 15,-2 11 1-15,0 10-1 16,1 8 0-16,-1 5-1 16,2 1-2-16,5 1-1 15,-5-9-4-15,12 2-5 16,-10-29-15-16,17 6-12 15,-9-28-3-15,15 0 2 16</inkml:trace>
  <inkml:trace contextRef="#ctx0" brushRef="#br2" timeOffset="487464.7416">5314 15317 70 0,'0'0'42'16,"-13"24"-3"-16,9 15 1 16,-9 4-37-16,6 12-3 15,-2 5 1-15,0 1-3 16,8-3-1-16,0-11-5 15,12 0-8-15,-11-33-24 16,21-6 0-16,-5-29-1 16,15-8 1-16</inkml:trace>
  <inkml:trace contextRef="#ctx0" brushRef="#br2" timeOffset="487592.7544">5376 15030 63 0,'-41'-8'38'0,"5"15"-6"0,11 10-29 16,1 4-38-16,15 4-3 15,7-8-1-15</inkml:trace>
  <inkml:trace contextRef="#ctx0" brushRef="#br2" timeOffset="488036.7988">5847 15332 55 0,'-11'11'39'0,"-8"-6"0"0,8 16 1 15,-2-1-35-15,4 11 1 16,-2 6-3-16,1 8-1 15,0-1 1-15,9 4-2 16,1-9 1-16,11-4-2 16,5-13 1-16,6-14-2 15,10-14 1-15,8-14 1 16,1-12 0-16,7-7 1 15,-7-6-2-15,0-1 2 16,-6 1-2-16,-6 7 2 16,-9 7-2-16,-6 13 2 15,-14 18-2-15,0 0 0 16,-14 29 0-16,0 5 0 15,0 6-2-15,0 3-1 0,5 0-1 16,4-6-4-16,19-1-5 16,-14-36-19-16,44 23-8 15,-10-31-3-15,13-2 3 16</inkml:trace>
  <inkml:trace contextRef="#ctx0" brushRef="#br2" timeOffset="488516.8466">6446 15383 66 0,'-9'21'41'0,"-11"1"-2"16,11 16 0-16,-6 1-37 16,3 2 0-16,3 1-1 15,0-4-2-15,8-6 2 0,1-6-2 16,3-11 2-16,-3-15 0 15,17-5-1-15,-1-15 0 16,0-8 0-16,-1-6 2 16,3-6-1-16,0-3 1 15,-2-1-1-15,-1 6 1 16,-2 5-1-16,-5 11 1 15,-5 10-2-15,-3 12 0 16,0 0 1-16,1 22-1 16,-4 3 0-16,5 0 0 15,3-2 1-15,4-3 0 16,7-8 0-16,5-9-1 15,8-12 1-15,6-6 0 16,4-6 1-16,0-1-2 16,-3-4 1-16,-2 6-1 0,-6 6 1 15,-4 7-1-15,-10 11 0 16,-7 13 1-16,-8 13-1 15,-4 9-2-15,-1 7 1 16,-6 2-2-16,5 4-1 16,-1-9-7-16,16 6-6 15,-14-29-15-15,25 1-10 16,-3-21 0-16,20-4-1 15</inkml:trace>
  <inkml:trace contextRef="#ctx0" brushRef="#br2" timeOffset="489117.9069">8527 14951 56 0,'-29'-10'40'0,"-18"-4"-1"16,-1 14 1-16,-15 6-34 15,1 13 0-15,-10 5-2 0,5 17 0 16,-3 8-1-16,11 12 0 16,7 5-1-16,13 3 0 15,14-2-1-15,16-6-1 16,24-7 1-16,15-10-2 15,19-7-1-15,10-15-4 16,18 5-8-16,-2-24-25 16,11 0-1-16,-4-18-3 15,2 0 3-15</inkml:trace>
  <inkml:trace contextRef="#ctx0" brushRef="#br2" timeOffset="489500.9452">8886 14696 81 0,'-6'25'42'0,"-8"9"-1"16,4 22 1-16,-13 14-38 15,4 6-3-15,-4 5 0 16,3 9 0-16,-4 0-1 15,-1 0 1-15,3-10-1 16,9-8 0-16,3-14-1 16,10-20 1-16,14-18 0 15,8-22 0-15,9-19 1 16,12-12-1-16,6-11 1 15,-3-4 1-15,4 1-1 16,-7 3 1-16,-7 10-2 16,-6 13 1-16,-10 15 0 0,-10 14-1 15,-6 16-1-15,-6 9 0 16,-7 11-2-16,0 0-1 15,7 9-5-15,-12-19-13 16,23 9-19-16,-10-17-1 16,15-3-2-16,-3-21 2 15</inkml:trace>
  <inkml:trace contextRef="#ctx0" brushRef="#br2" timeOffset="489876.9828">9546 14711 73 0,'7'12'41'15,"-3"20"0"-15,-11 3 1 16,3 14-37-16,-11 18-1 16,-2 18-2-16,-8 8 0 0,1 10 0 15,-4-4-2-15,4-7-2 16,7-7-4-16,-1-31-17 15,25-2-18-15,2-28-1 16,16-11-1-16,2-24 1 16</inkml:trace>
  <inkml:trace contextRef="#ctx0" brushRef="#br2" timeOffset="490657.0608">9999 15275 55 0,'-5'-12'40'0,"-5"-4"-1"16,10 16 1-16,-28-19-31 15,10 25-4-15,-9 6 0 16,3 10-1-16,-8 7-1 15,6 10 0-15,-2 0-1 16,7 4-1-16,5-3 1 16,10-4-1-16,10-5 0 15,6-9-1-15,13-10 1 16,6-9-1-16,9-10 0 0,-1-12 1 15,4-3-2-15,-3-8 2 16,-7-2-1-16,-5-2 0 16,-11 1-1-16,-9 1 2 15,-9 7-1-15,-8 4 0 16,-3 6 0-16,-6 5 0 15,2 4 0-15,-1 6 0 16,6 1 0-16,13-1 0 16,0 0-1-16,11 11 1 15,10-8 0-15,5-1 0 16,5 2 1-16,6 0-1 15,1 2 0-15,-6 2 1 0,-3 3 0 16,-6 7 0-16,-3-1-1 16,-7 4 1-16,-6 0 0 15,-4 3-2-15,-9-2 1 16,2 2 0-16,-5-3 0 15,3 2 0-15,-5-6 0 16,6-2-1-16,-2-5 1 16,7-10 0-16,0 0 0 15,5-13 1-15,8-8-1 16,-2-9 0-16,7-4 0 15,-3-6 1-15,5-1-1 16,-6-3 1-16,1 9-1 16,-5 5-1-16,-2 9 0 15,-7 10-2-15,-1 11-2 16,0 0-2-16,0 21-7 15,0-21-16-15,9 24-9 0,-9-24-2 16,31 24 1-16</inkml:trace>
  <inkml:trace contextRef="#ctx0" brushRef="#br2" timeOffset="490861.0812">10648 15285 39 0,'16'0'39'16,"-16"0"0"-16,-4 20 0 15,-12-12-20-15,13 22-8 16,-11-2-4-16,7 15-1 15,-3 0-2-15,0 6-1 16,1-2 0-16,3 0-3 16,5-6-1-16,0-8-4 0,11 1-9 15,-10-34-24-15,15 7-3 16,-1-28 0-16,11-5 0 15</inkml:trace>
  <inkml:trace contextRef="#ctx0" brushRef="#br2" timeOffset="490996.0947">10669 14931 82 0,'-22'-6'36'16,"1"2"-29"-16,8 4-12 15,3 3-34-15,10-3-1 16</inkml:trace>
  <inkml:trace contextRef="#ctx0" brushRef="#br2" timeOffset="491454.1405">11302 15249 58 0,'0'0'39'0,"-19"-2"0"16,-6-6 1-16,-1 9-33 15,-10-6-3-15,-1 9 1 16,-9 2-2-16,0 11 1 16,0 6-1-16,6 13 0 15,3 4 0-15,9 7-1 16,9-3 0-16,13-1-1 0,16-12 1 15,12-14-1-15,18-19 0 16,11-21 0-16,15-21-1 16,8-16 1-16,8-11-1 15,-2-10 1-15,-3-2-1 16,-11 1-1-16,-8 7 2 15,-14 8-1-15,-14 15 0 16,-16 15 1-16,-14 20-1 16,-10 18 0-16,-14 22 0 15,-6 22 0-15,-7 19-1 16,-5 13 1-16,2 11-2 15,5 0-2-15,13 3-4 16,6-22-12-16,29 4-15 16,0-27-6-16,22-11-2 0,6-22 1 15</inkml:trace>
  <inkml:trace contextRef="#ctx0" brushRef="#br2" timeOffset="491815.1766">11718 15250 74 0,'-22'11'42'0,"9"15"-1"16,1-5 0-16,20-1-37 16,4-3-1-16,13-4-1 15,7-8-1-15,9-6 1 16,5-10-1-16,3-7 1 15,-3-5-2-15,-7-2 1 0,-7-3-1 16,-10 4 0-16,-16 1 0 16,-13 9 0-16,-14 8 0 15,-11 11 0-15,-14 15 1 16,-4 10 0-16,-6 12 0 15,2 10 0-15,7 5 2 16,10 0-3-16,12-4 2 16,22-9-2-16,18-12 1 15,16-15-3-15,27-12-1 16,9-24-10-16,34 7-16 15,-9-22-13-15,17 5-1 16,-5-13-1-16</inkml:trace>
  <inkml:trace contextRef="#ctx0" brushRef="#br3" timeOffset="498271.8222">2040 6898 75 0,'10'-9'34'16,"-10"9"-2"-16,13-15 0 15,-13 15-27-15,0 0-2 16,13-12-1-16,-2 10 0 15,6-1-1-15,7-1 0 16,1 0 0-16,5 1 0 16,2 0 0-16,3 2 0 15,3 2 0-15,3 0-1 16,2 5 1-16,6 1 0 15,8 0 0-15,7 1 0 16,7-3-1-16,10-1 1 16,11-4 0-16,10-4 0 15,10-3 0-15,4-1-1 16,3 0 1-16,2-2-2 0,1 4 1 15,1 2 0-15,1 1 0 16,-2 3 0-16,-5 3 0 16,2-1-1-16,2 0 1 15,9-1 0-15,6-3 0 16,6-1 0-16,4-4 0 15,6-1 0-15,11-4 0 16,5 0 0-16,0 2 0 16,3 1 0-16,-1 1 0 15,1 3 0-15,1 1 0 16,-2 2 0-16,0 1 0 15,7 0 0-15,1-1 1 16,4-2-1-16,7-4 0 0,3-1 1 16,6-4 0-16,5-2-1 15,4 0 1-15,-4-2 0 16,0 1-1-16,-1 3 1 15,-3 1-1-15,-4 1 1 16,-4 3-1-16,0 2-1 16,-4 1 1-16,-2 0 0 15,-1 2 0-15,1 0 0 16,-2-1 0-16,0 0 0 15,-1 3 0-15,-3-2 1 16,2 3-1-16,-3 2 0 16,-1 2 1-16,-5 0 0 15,-4 2-1-15,0-1 1 16,-3 4-1-16,-5-3 1 0,-3-1-1 15,4-3 1-15,-1-2-1 16,1 0 0-16,-4-2 0 16,2 1 0-16,-2-4 0 15,1 2 0-15,-5-3 0 16,-6 4-1-16,-8-4 2 15,-1 4-1-15,-3-3 0 16,-6 2 0-16,-6-2 0 16,-4-1 0-16,-4 4 1 15,-2-5-1-15,0 4 0 16,-6-4 0-16,-5 1 1 15,-6 2-1-15,-9 1 0 16,-6-2 0-16,-9 3 0 16,-10 0 0-16,-15 2 1 15,-9 2-1-15,-8 0 0 0,-3-1 0 16,-8 3 0-16,-3-2 0 15,-2 2 0-15,-2-2 0 16,2 1 1-16,-3-3-2 16,-1 4 0-16,-10-4-6 15,20-4-27-15,-20 4-3 16,-2-15 2-16,-10 2-4 15</inkml:trace>
  <inkml:trace contextRef="#ctx0" brushRef="#br4" timeOffset="609582.9522">14682 7143 62 0,'0'0'34'0,"-2"-14"0"15,-1 3 0-15,3 11-21 16,-4-13-5-16,4 13 0 15,1-15-2-15,-1 15-2 16,2-14 0-16,-2 14-1 16,0 0-1-16,3 16-1 15,-4 6 1-15,-1 14-3 16,-4 10 1-16,-1 9-1 0,-1 10 0 15,-5 6 0-15,3 2 0 16,-1-1 0-16,2-6 0 16,2-8 2-16,2-12-1 15,4-8 1-15,3-14-1 16,5-11 2-16,-7-13-1 15,15-26 0-15,-5-9 1 16,-1-11 0-16,-1-13 1 16,0-14-1-16,-6-8 0 15,1-3 2-15,-4 0-2 16,-1 7 1-16,-2 6-1 15,-1 14 1-15,1 10-2 16,-1 14 1-16,4 15-2 16,1 18 1-16,10 9-1 0,3 15 0 15,3 13-1-15,5 13-1 16,4 9 1-16,6 5 0 15,1 6 0-15,4 0-1 16,3-1 1-16,2-5-1 16,2-9 2-16,0-12 0 15,-6-14 0-15,6-10 1 16,-5-18 0-16,-1-14 0 15,-4-17 0-15,-4-14-1 16,-3-11 2-16,-5-13 0 16,-7-10 0-16,-2-8 0 15,-2 0-1-15,-5 0 0 16,-3 10 0-16,-1 12-2 15,-1 15-1-15,-1 11-4 0,1 38-8 16,9-14-24-16,7 37 0 16,-7 2-1-16,13 17-2 15</inkml:trace>
  <inkml:trace contextRef="#ctx0" brushRef="#br4" timeOffset="610108.0046">15994 7376 72 0,'-12'-20'38'0,"-2"8"-1"16,-9-1 2-16,0 10-24 16,-15-5-7-16,4 10-1 15,-10 3-3-15,0 8 0 16,-6 5-1-16,4 11-1 15,1 3 0-15,4 10 0 16,8 2-1-16,7 2 1 16,12-1-2-16,15-5 1 15,11-6 0-15,16-11 0 16,10-13 0-16,10-11 0 15,6-13 0-15,4-10 1 16,1-8-1-16,-6-5 0 16,-6-3 0-16,-8 2 0 0,-9 4 0 15,-8 4-1-15,-8 7 1 16,-5 5-1-16,-6 8 0 15,-3 10 0-15,0 0 0 16,-12 27 0-16,4 1 0 16,3 8-1-16,3 7 0 15,3 4-2-15,7 3-1 16,-1-5-3-16,19 4-24 15,-8-21-8-15,17 1 0 16,-6-18-1-16,13-1 0 16</inkml:trace>
  <inkml:trace contextRef="#ctx0" brushRef="#br4" timeOffset="610806.0743">17281 7055 74 0,'3'-12'35'16,"-4"-5"0"-16,3 1 2 16,-11-8-27-16,9 9-1 15,-9-7-1-15,3 6-2 16,-12 0 0-16,-2 10-2 15,-8 5 0-15,-4 11-1 16,-9 7 0-16,-4 11-1 16,-6 4 0-16,-1 13 0 15,-5 8-1-15,1 3 0 16,5 1 1-16,12 2-2 15,10-1 1-15,15-3-1 16,18-3 1-16,15-5-2 16,20-9 0-16,16-8-1 15,12-7-1-15,12-10-1 0,8-7-1 16,-1-19-4-16,12 0-28 15,-18-19-1-15,1-1 0 16,-14-18-1-16</inkml:trace>
  <inkml:trace contextRef="#ctx0" brushRef="#br4" timeOffset="611090.1028">17831 6699 112 0,'-7'-14'41'15,"7"14"0"-15,0 0-2 16,-16 19-34-16,8 8-1 16,5 16 0-16,-5 10-2 0,5 14 0 15,-4 11-1-15,1 7-1 16,0 4 1-16,2-1-2 15,-1-8 1-15,4-6-1 16,4-8-2-16,0-14-1 16,8-8-5-16,-10-20-27 15,17 2-4-15,-18-26 0 16,23 17-1-16</inkml:trace>
  <inkml:trace contextRef="#ctx0" brushRef="#br4" timeOffset="612409.2348">14855 8463 65 0,'5'-21'37'15,"-5"0"0"-15,0 21 0 16,-1-19-28-16,1 19-2 16,0 0-3-16,-3 21-1 15,0-4-1-15,-1 9 1 16,-2 10-3-16,0 7 1 15,-5 9 1-15,0 10 0 16,-7 6 0-16,4 1-1 16,-1-2 1-16,0-3-1 0,0-9 1 15,3-9-1-15,6-11-1 16,2-17 1-16,4-18 0 15,10-11 0-15,4-23 0 16,4-10 0-16,1-13-2 16,6-11 2-16,-1-14-1 15,4-5 1-15,-5-2-2 16,-1 4 2-16,-5 7-2 15,0 10 2-15,-6 12-1 16,-1 15 1-16,-4 12-1 16,-1 16 1-16,-5 13-1 15,6 19 0-15,-1 7 1 16,-1 7-1-16,7 5 0 15,5 1 1-15,5 2-1 0,10-3 0 16,6-7 1-16,7-6-1 16,5-14 1-16,3-10 0 15,3-11 0-15,2-8 0 16,-4-10 1-16,-4-4-1 15,-4-3 0-15,-10 2 0 16,-6 3 0-16,-6 3 0 16,-5 10-1-16,-9 5 1 15,-9 12-1-15,3 16 0 16,-8 15 0-16,-5 12 0 15,-1 11 0-15,-2 10-1 16,-2 11-1-16,2 3-2 16,6 4-3-16,-4-13-25 0,18 3-6 15,-3-18 0 1,18-2-2-16</inkml:trace>
  <inkml:trace contextRef="#ctx0" brushRef="#br4" timeOffset="612993.2932">16173 8749 81 0,'4'-17'37'0,"-8"-8"-1"15,1 9 3-15,-11-4-31 0,5 8 0 16,-10 0-1-16,1 9-2 16,-7 4-1-16,-1 10-1 15,-3 7 2-15,0 12-3 16,1 5 1-16,1 6-2 15,6 1 2-15,9 0-3 16,5-1 2-16,8-6-1 16,8-7-1-16,10-10 1 15,4-12-1-15,6-8 0 16,3-10 1-16,2-7-1 15,-1-9-1-15,-1-8 2 16,-4-2-2-16,-3-1 2 16,-5 2-2-16,1 5 1 15,-9 5-1-15,1 10 1 16,-13 17 0-16,13 9 0 0,-12 18 1 15,2 14-2-15,-4 16 2 16,0 7-1-16,2 14 1 16,-2 7-2-16,0 4 2 15,1-5-1-15,0-1-1 16,-6-6 2-16,-1-6-1 15,-6-9 1-15,-4-9-1 16,-6-12 1-16,-4-9-1 16,-6-10 1-16,-2-13-2 15,-4-12 0-15,-2-7-2 16,3-18-2-16,5-3-7 15,-5-23-26-15,21 2-1 16,-3-15-2-16,20 11 1 16</inkml:trace>
  <inkml:trace contextRef="#ctx0" brushRef="#br4" timeOffset="613595.3534">17517 8322 93 0,'-11'-15'37'0,"-14"-8"0"15,1 9 2-15,-11-3-33 16,-1 9-1-16,-8 3 0 0,1 13 0 15,-6 10-1-15,-1 18 0 16,-2 7-1-16,1 14 0 16,3 6-1-16,5 11 0 15,8 1 1-15,11 1-2 16,9-4 1-16,16-9-2 15,15-8 1-15,13-10-2 16,14-14 1-16,14-12-3 16,14-12-3-16,4-22-3 15,18-2-28-15,-13-23-2 16,11-3-2-16,-10-17 0 15</inkml:trace>
  <inkml:trace contextRef="#ctx0" brushRef="#br4" timeOffset="613804.3742">17947 8127 114 0,'-13'23'41'16,"6"22"1"-16,-8 3-2 15,-7 12-36-15,12 7-3 16,0 6 2-16,-1 6-1 15,-1 1-1-15,1 2-1 16,-1-4-3-16,9-3-4 16,-9-20-30-16,21 3-2 15,-4-18-2-15,10-5 0 16</inkml:trace>
  <inkml:trace contextRef="#ctx0" brushRef="#br4" timeOffset="614366.4305">18180 8967 105 0,'0'0'38'0,"0"0"2"16,10-11-2-16,-10 11-33 16,28-18-2-16,-1 7 0 15,4 0-1-15,-1 1 1 16,2 5-1-16,-6 2-1 15,-4 8 1-15,-9 5-1 0,-9 8 0 16,-11 5-1-16,-7 9 1 16,-9 2-1-16,-6 9 1 15,-5-2-1-15,-4 3 1 16,4-3-1-16,4-5 1 15,9-6-1-15,11-9 1 16,15-8-1-16,14-13 0 16,14-7-3-16,10-14-6 15,19 5-28-15,-8-8-4 16,6 6 1-16,-9-2-2 15</inkml:trace>
  <inkml:trace contextRef="#ctx0" brushRef="#br4" timeOffset="615172.5111">15506 9786 53 0,'9'-30'37'0,"-10"-4"-1"16,-1 12 1-16,-15-3-11 15,-1 20-16-15,-21-2-2 16,-5 20-2-16,-15 10-1 16,-7 15 0-16,-10 14-2 0,-2 17 1 15,-6 9-1-15,7 11 0 16,6 5-2-16,13 5 1 15,15-3-2-15,19-5 2 16,19-15-3-16,20-11 0 16,25-18-2-16,20-18 1 15,22-13-3-15,12-25-2 16,18-4-5-16,-9-25-20 15,16 6-8-15,-15-17 2 16,-1 9-1-16</inkml:trace>
  <inkml:trace contextRef="#ctx0" brushRef="#br4" timeOffset="615554.5493">15783 10160 113 0,'-1'12'40'0,"1"-12"0"16,-5 32-3-16,-2-6-35 15,6 6 1-15,1 5-2 16,0 5 1-16,5 0-2 16,2-2 2-16,2-7-3 15,6-8 4-15,6-12-3 16,3-8 1-16,4-13 0 15,2-9-1-15,0-11 2 16,0-10-3-16,-2-7 3 16,0-1-1-16,-4-2 1 15,-3 3-1-15,-4 4 1 16,-3 10 0-16,-3 9-2 0,-11 22 0 15,10 5 0-15,-10 22 0 16,-4 12 0-16,-5 8-2 16,1 8-2-16,-1 4 0 15,3 7-5-15,-3-17-12 16,14 9-19-16,-5-19 0 15,15 2-1-15,-4-16 0 16</inkml:trace>
  <inkml:trace contextRef="#ctx0" brushRef="#br4" timeOffset="616049.5988">17502 9874 76 0,'0'-31'37'0,"-3"12"0"16,-22-1 1-16,1 15-24 15,-27 1-4-15,0 20-2 16,-16 6-2-16,0 18 0 15,-10 9-2-15,5 12 0 16,6 6-2-16,10 6 1 16,12 1-2-16,12 4 0 15,19-6-1-15,13-5 0 16,20-10-3-16,15-10 1 15,16-13-1-15,10-19-4 16,28-4-26-16,-4-30-5 16,16-6-1-16,-6-23-3 0</inkml:trace>
  <inkml:trace contextRef="#ctx0" brushRef="#br4" timeOffset="616291.623">17919 9647 116 0,'-12'14'40'0,"-1"11"2"16,6 18-2-16,-12 9-35 16,9 10-1-16,-2 9 0 15,3 6-3-15,-3 2-1 16,3 1 1-16,0-3-3 15,1-5 0-15,4-7-4 16,-1-15-7-16,15 4-27 0,-9-21 1 16,12-1-2-16,-3-17-1 15</inkml:trace>
  <inkml:trace contextRef="#ctx0" brushRef="#br4" timeOffset="616818.6756">18130 10403 97 0,'-2'-19'39'16,"13"14"0"-16,-4-8-1 15,10 8-34-15,-3-2-1 16,10 4 1-16,-5 0-2 15,0 6 0-15,-3 1 0 16,-3 5 0-16,-6 4-1 0,-6 6 0 16,-7 3 0-16,-6 3-1 15,-7 3 1-15,-3 5 0 16,-7 0 0-16,0 2 0 15,2-3 0-15,2 1 0 16,6-7-1-16,6-2 1 16,12-6 0-16,12-10-1 15,13-5 0-15,11-10-2 16,5-1-2-16,6-11-5 15,11 9-28-15,-14-10-3 16,4 10 0-16,-18-3-2 16</inkml:trace>
  <inkml:trace contextRef="#ctx0" brushRef="#br4" timeOffset="617552.749">14911 11455 78 0,'7'-11'39'0,"-7"-2"-1"15,0 13 2-15,0 0-35 16,2 27 0-16,-3 2-2 16,3 11 1-16,-1 13-1 15,2 10-2-15,-3 9 1 16,0 6-1-16,-3 1 0 0,2 0-1 15,0-5 0-15,1-6-4 16,0-10-1-16,-2-21-10 16,12-3-23-16,-4-22-1 15,12-6-1-15,-3-26 1 16</inkml:trace>
  <inkml:trace contextRef="#ctx0" brushRef="#br4" timeOffset="617786.7723">15029 11511 93 0,'-7'-12'40'0,"7"12"1"0,14-3-1 15,7-1-37-15,9-1-1 16,10-1 0-16,4-1-1 15,3 2-2-15,5 6-3 16,-8-10-9-16,6 21-26 16,-17-7 0-16,2 10 0 15,-18-4-2-15</inkml:trace>
  <inkml:trace contextRef="#ctx0" brushRef="#br4" timeOffset="617987.7924">15069 11807 93 0,'-17'25'39'0,"4"-13"3"0,21 2-5 16,5-19-33-16,21 3 0 15,7-6-4-15,8-5 1 16,8 2-6-16,-10-11-27 15,17 11-8-15,-11-4 4 16,1 12-6-16</inkml:trace>
  <inkml:trace contextRef="#ctx0" brushRef="#br4" timeOffset="618357.8296">15615 11882 81 0,'5'13'39'0,"-5"-13"0"16,31 2 1-16,-9-8-35 16,16-2-2-16,7-7 0 15,7-1 2-15,-2-4-3 16,-3-1 2-16,-8-3-4 15,-5 4 4-15,-12-2-4 16,-18 2 2-16,-17 5-2 16,-14 5-1-16,-12 4 1 15,-8 6 2-15,-10 8-1 16,0 11 0-16,-3 7 1 15,7 10-2-15,7 5 2 16,12 6-1-16,15 1 0 0,16-2-3 16,19-7 1-16,14-11-7 15,27 3-21-15,3-25-11 16,17 0 0-16,0-19-3 15,15-1 1-15</inkml:trace>
  <inkml:trace contextRef="#ctx0" brushRef="#br4" timeOffset="618919.8858">17370 11480 71 0,'-7'-17'38'15,"-18"-2"-1"-15,-4 8 1 16,-18-7-29-16,-1 16-3 16,-13 2-1-16,0 14 1 15,-6 5-1-15,0 17 0 16,1 3-1-16,9 12 2 15,7 5-3-15,13 4-1 16,13 0-1-16,14 0 0 16,18-7-1-16,17-5-1 15,18-12 0-15,15-12-5 16,16-13 1-16,6-18-6 15,25-3-27-15,-11-23-3 0,5 0 1 16,-10-18-1-16</inkml:trace>
  <inkml:trace contextRef="#ctx0" brushRef="#br4" timeOffset="619145.9084">17673 11278 103 0,'-15'25'42'16,"5"24"2"-16,-11 0-3 15,4 10-35-15,-1 6-3 16,6 6 1-16,-5 2-2 16,4-1-2-16,-3-4 0 0,6-5-3 15,7-5-2-15,-2-19-19 16,18 4-15-16,-8-21-5 15,17-3 2-15,-5-16-1 16</inkml:trace>
  <inkml:trace contextRef="#ctx0" brushRef="#br4" timeOffset="619589.9528">17851 11850 89 0,'0'0'40'0,"9"-11"-1"16,10 10 4-16,-2-10-38 15,7 6 0-15,2-2-3 16,3 5 3-16,-6 4-3 15,-2 6-1-15,-11 6 0 16,-10 5-2-16,-10 5 2 16,-11 6-3-16,-7 4 3 15,-4 3-2-15,-2-1 2 16,0 1 0-16,7-4 0 0,3-2 0 15,15-9 0-15,13-9-1 16,15-6-3-16,8-14-4 16,22 7-25-16,-7-17-8 15,11 4-1-15,-7-9-1 16</inkml:trace>
  <inkml:trace contextRef="#ctx0" brushRef="#br4" timeOffset="620528.0466">14828 12973 81 0,'-11'2'41'0,"-3"-5"-2"16,14 3 1-16,0 0-34 16,15-13-1-16,15-4-2 15,18-5 0-15,12-2-1 16,13-3 0-16,6 1 0 15,4 6-2-15,-1 8 1 16,-5 10-1-16,-12 9 0 16,-16 16 1-16,-16 14-1 0,-19 9 0 15,-18 12 0-15,-13 5 2 16,-18 8-2-16,-10 4 0 15,-15 3 1-15,-6-1 0 16,-7 0 0-16,4-2 0 16,7-8 0-16,7-8-1 15,16-7 1-15,19-13 0 16,20-16-1-16,25-16-1 15,24-14 0-15,14-13-2 16,17-10-1-16,2-10-1 16,10 2-3-16,-10-14-6 15,8 21-25-15,-27-11 0 16,-5 16-2-16,-25-6 2 0</inkml:trace>
  <inkml:trace contextRef="#ctx0" brushRef="#br4" timeOffset="620724.0662">15123 13325 94 0,'-29'12'41'16,"24"6"-1"-16,5-18 1 15,49-7-38-15,-2-7-2 16,18-2 0-16,10-3-4 15,1-11-12-15,13 16-25 16,-13-5 1-16,8 12-3 16,-16-3 2-16</inkml:trace>
  <inkml:trace contextRef="#ctx0" brushRef="#br4" timeOffset="621166.1104">16038 13247 88 0,'0'0'39'0,"0"0"0"16,-13 13 2-16,5 7-37 15,-9 4-1-15,-2 7-1 16,-3 6 0-16,0 1-1 0,0 3 1 16,6-4-2-16,4-4 2 15,5-8-1-15,10-12 0 16,-3-13 0-16,26-7 0 15,-3-15 0-15,4-8 0 16,3-8 0-16,3-8 0 16,0-3 1-16,-3 2-1 15,2 2 0-15,-6 8 0 16,2 7 0-16,-5 9-1 15,-3 14 2-15,-4 13-3 16,-4 12 1-16,-1 12-1 16,-7 3-1-16,4 10-1 15,-7-3-3-15,8 8-6 0,-9-18-20 16,14 6-8-16,-6-16-2 15,12-2 0-15</inkml:trace>
  <inkml:trace contextRef="#ctx0" brushRef="#br4" timeOffset="621677.1615">17441 12817 75 0,'-18'-17'39'0,"-15"-4"-1"16,-4 8 1-16,-14 2-32 16,-5 11-2-16,-8 7 0 15,-2 11 0-15,-1 13-2 16,5 16 1-16,-2 11-1 0,11 8 1 15,5 8-2-15,13 3-1 16,14-2 0-16,16-6 0 16,19-8-2-16,15-16 0 15,21-16 0-15,17-15-2 16,15-15 0-16,12-20-2 15,10-6-3-15,-6-25-11 16,11 8-19-16,-14-18 0 16,1 3-1-16,-18-9 1 15</inkml:trace>
  <inkml:trace contextRef="#ctx0" brushRef="#br4" timeOffset="621880.1818">17838 12643 101 0,'-19'21'41'16,"8"19"0"-16,-10 4-3 15,6 16-34-15,1 7-1 16,2 7 0-16,-1 2-2 16,1 2 0-16,2-2-1 15,1-6-2-15,6-4-3 16,-3-19-8-16,20 3-25 15,-14-16-3-15,15-2 1 16,-8-18-3-16</inkml:trace>
  <inkml:trace contextRef="#ctx0" brushRef="#br4" timeOffset="622368.2306">18015 13249 85 0,'0'0'38'16,"-13"-5"1"-16,13 5-1 0,17-12-34 15,5 4-2-15,4-1 1 16,7 1 0-16,-2 5-1 16,-3 4 0-16,-5 4 1 15,-3 9-2-15,-12 7 1 16,-8 4-2-16,-11 10 2 15,-6 4-1-15,-6 4 0 16,-4 3 1-16,5-2-1 16,1-4 0-16,10-5 1 15,8-5-1-15,13-9-1 16,8-10-1-16,12-7-1 15,7-13-4-15,11 7-12 16,-11-19-21-16,14 6-2 16,-9-10 0-16,2 8-2 15</inkml:trace>
  <inkml:trace contextRef="#ctx0" brushRef="#br4" timeOffset="624202.414">14882 14900 50 0,'4'-22'37'0,"-4"-8"-1"16,8 5 2-16,-6-9-32 15,7 3 2-15,-1 0-3 16,4 7 1-16,-7 2-2 15,2 11 0-15,-7 11 0 0,0 0-1 16,-8 31-1-16,-2 3-1 16,-4 10 0-16,-3 9-1 15,-2 9 0-15,-1 10-1 16,1 3 0-16,-1-3 0 15,4-3 1-15,4-9 1 16,3-8-1-16,7-13 1 16,3-16 0-16,-1-23 1 15,19-8-1-15,0-23 0 16,1-13 0-16,9-13 1 15,-2-9-1-15,2-8 0 16,3-4 0-16,0-3 1 16,-2 3 0-16,4 5 0 15,-4 6-1-15,2 7 0 0,4 6 0 16,-2 11 1-16,2 12-2 15,-3 13 1-15,2 13-1 16,-3 18 0-16,-1 12 1 16,-5 18 0-16,-3 15-1 15,1 10-2-15,-7 15 2 16,-1 7-2-16,-7 8 1 15,0-2-2-15,-6 1 1 16,-1-7-1-16,2-7-2 16,-4-18-2-16,9-9-6 15,-11-29-5-15,18-3-14 16,-16-24-7-16,10-17-1 15,-11-19 1-15</inkml:trace>
  <inkml:trace contextRef="#ctx0" brushRef="#br4" timeOffset="624382.432">15269 15139 76 0,'-62'-21'40'0,"16"15"-1"15,1-2 0-15,13 8-32 16,21 0-2-16,21 1-2 16,20-7-1-16,17-6-1 15,15-7-2-15,9-4-1 16,11-7-3-16,3-10-4 15,11 5-28-15,-20-13-2 16,5 7 0-16,-15-9 1 16</inkml:trace>
  <inkml:trace contextRef="#ctx0" brushRef="#br4" timeOffset="624593.4531">15969 14432 86 0,'0'0'39'0,"-16"1"1"16,12 29 1-16,-7 10-34 15,2 18-1-15,-5 6-3 16,4 17-2-16,-7 6 1 15,2 3-2-15,1-1 0 16,1-3-1-16,-3-5 0 16,7-13-3-16,8-7-3 15,-4-24-14-15,20 3-19 16,-4-22-1-16,13-3-1 15,-3-19 0-15</inkml:trace>
  <inkml:trace contextRef="#ctx0" brushRef="#br4" timeOffset="625187.5125">17375 14593 62 0,'-10'-18'37'15,"2"4"0"-15,-11-6 0 16,-1 10-29-16,-16 2-2 16,-3 11 0-16,-12 6-1 15,-3 11 0-15,-6 7-1 0,-4 12 0 16,1 6-1-16,5 7-1 15,3 0 0-15,16 5-2 16,13 0 1-16,14 0-1 16,14-1 0-16,15-3-1 15,15-5 1-15,10-5 0 16,15-9-1-16,6-11-2 15,14-11-2-15,1-20-4 16,17 0-9-16,-15-34-20 16,16 0-3-16,-8-22 0 15,1 0 3-15</inkml:trace>
  <inkml:trace contextRef="#ctx0" brushRef="#br4" timeOffset="625396.5334">17836 14362 92 0,'-20'42'42'15,"4"26"0"-15,-11 5-2 16,6 0-37-16,-2 19-2 16,3-1-1-16,2 1 0 15,4-6-2-15,2-6-1 16,7-14-4-16,17-4-7 15,-7-25-24-15,24-1-2 16,-7-24-3-16,16-5 2 16</inkml:trace>
  <inkml:trace contextRef="#ctx0" brushRef="#br4" timeOffset="626185.6122">17972 15076 70 0,'-10'7'39'0,"-5"-11"0"16,15 4 0-16,0 0-35 15,7-12 0-15,11 0-1 16,10 1 0-16,6-2-2 0,4 3 1 16,1 2-1-16,0 3-1 15,-4 5 1-15,-4 7 0 16,-9 7-1-16,-11 3 0 15,-11 9 0-15,-6 0 0 16,-7 5 1-16,-6 2-1 16,-5-3 0-16,2-2 0 15,0-5 0-15,5-2 0 16,7-8 1-16,10-13-1 15,0 0 0-15,27-2 1 16,-1-10-1-16,7-1 1 16,3 1-1-16,-3 4 1 15,-4 3 0-15,-1 10 0 0,-12 7 0 16,-8 13 0-16,-11 6 1 15,-8 7-1-15,-7 6 1 16,-8 1-2-16,-3-1 1 16,0-5-2-16,2-6 1 15,5-5-2-15,5-9-2 16,6-15-5-16,11-4-5 15,4-12-6-15,20 1-19 16,-14-18-3-16,14 1-2 16,-7-12 3-16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2:43:34.3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1919 1297 59 0,'0'0'33'0,"2"-53"2"16,-2 53 0-16,0 0-20 15,0 0-7-15,-68-38 1 16,68 38-2-16,-71 7-1 15,-12 17 0-15,-13 13-3 16,1 14 1-16,-17-11-2 16,13 17-1-16,16 2-1 15,28-3 1-15,45-15-2 16,21-6 1-16,24-6 0 15,20-8 0-15,15-4 0 16,14-3 0-16,7-7-1 16,3-1 1-16,-4 2 0 15,-6 0-1-15,-15 9 0 0,-18 5 0 16,-19 11 2-16,-27 10-2 15,-21 11 2-15,-22 11-2 16,-21 2 2-16,-10 2-2 16,-8-3 1-16,3-11-4 15,13-3-6-15,5-24-28 16,34-12 1-16,12-28-1 15,34-10-1-15</inkml:trace>
  <inkml:trace contextRef="#ctx0" brushRef="#br0" timeOffset="376.0376">2328 1655 87 0,'-12'-5'37'15,"0"10"1"-15,-14-1 1 16,-2 9-32-16,-9 6-1 15,4 8-2-15,-10 9 1 16,7 8-2-16,-2 3 0 16,10 4-2-16,8-5 1 15,15 1-1-15,14-9 0 16,19-10 0-16,12-15-1 15,15-13 0-15,11-14-1 16,2-10 1-16,3-13-2 16,-7-12 1-16,-7 1-1 15,-16-6 1-15,-17 3-2 16,-18 5 1-16,-15 9-2 0,-16 11 2 15,-8 16-1-15,-11 9 0 16,3 11-2-16,2 4-4 16,18 13-14-16,5-1-14 15,21 2 2-15,12-5-2 16,20-3 1-16</inkml:trace>
  <inkml:trace contextRef="#ctx0" brushRef="#br0" timeOffset="767.0767">3008 1701 95 0,'-13'-1'39'16,"-19"1"1"-16,-1 14-1 0,-19 5-33 16,6 11-1-1,-3 5 0-15,5 10-2 0,5 2 0 16,13 4-2-16,14-3 1 15,16-7-1-15,19-15 1 16,17-10-1-16,14-18 0 16,9-19 0-16,6-24-1 15,8-15 2-15,-2-15-1 16,2-18 0-16,-43 44 0 15,2-4 1-15,-7-3-1 16,1-2 2-16,-5 7-3 16,-3 5 0-16,-22 46 0 15,11-49 0-15,-15 35 0 16,-20 27 0-16,-9 29-2 0,-9 32 1 15,-5 22-1-15,6 24-2 16,9 2 1-16,27-29-4 16,27-15-4-16,9-30-26 15,31-8-4-15,1-28 0 16,16-10-1-16</inkml:trace>
  <inkml:trace contextRef="#ctx0" brushRef="#br0" timeOffset="949.0949">3738 1745 110 0,'-13'8'39'15,"-12"15"2"-15,1 24-2 16,-13 7-35-16,8 14-3 16,6 4 0-16,7-1-3 15,10-7-1-15,5-18-7 0,27-7-29 16,-1-24-2-16,21-13 1 15,-3-27-2-15</inkml:trace>
  <inkml:trace contextRef="#ctx0" brushRef="#br0" timeOffset="1068.1068">3844 1436 110 0,'-39'-10'33'16,"4"15"-27"-16,9 12-5 15,15-11-39-15,17 11-1 16</inkml:trace>
  <inkml:trace contextRef="#ctx0" brushRef="#br0" timeOffset="1434.1434">4217 1686 102 0,'-17'38'39'16,"-12"-1"3"-16,9 10-3 16,-5 3-31-16,11-3-5 15,5 1 1-15,11 0-3 16,8-9 1-16,9-7-1 15,12-14-1-15,9-10 0 16,6-14 0-16,5-13 0 16,2-11 0-16,-3-13 2 15,0-6-2-15,-7-7 1 16,-5 5 0-16,-6 2 0 15,-7 13 0-15,-7 3 1 0,-8 17-1 16,-10 16-1-16,-5 22 1 16,-4 9-2-16,-4 5 1 15,1 8-1-15,5 0-1 16,5 3-2-16,12-6-8 15,4-21-23-15,26-2-6 16,3-19 0-16,17-3-1 16</inkml:trace>
  <inkml:trace contextRef="#ctx0" brushRef="#br0" timeOffset="1901.1901">5111 1746 122 0,'-41'30'39'0,"11"13"1"16,-6-8-7-16,14 4-30 15,2-3-2-15,12-7-1 16,6-9 1-16,8-9 0 16,8-11-1-16,4-7 0 15,3-10 1-15,0-8 0 16,0-9 0-16,-2-3 1 15,-2-1-2-15,-1-1 2 16,-5 6-1-16,0 5 0 16,-3 6 0-16,-3 10 0 15,-5 12-1-15,-3 13 1 16,1 6-1-16,2 5 0 15,0 1 0-15,7 2 0 0,1-5 0 16,6-4 0-16,4-10 1 16,4-8 1-16,4-9-2 15,1-8 0-15,-2-5 0 16,2-5 0-16,-3 2 0 15,1-3 0-15,0 4 0 16,-3 4 0-16,-4 9 0 16,-3 2 0-16,-1 10 0 15,-4 11 0-15,-1 9 0 16,-6 7 0-16,0 10-5 15,-15-6-22-15,13 15-13 16,-18 0-3-16,5 7 0 16,-12-5-2-16</inkml:trace>
  <inkml:trace contextRef="#ctx0" brushRef="#br0" timeOffset="2802.2802">1529 3157 101 0,'0'0'37'0,"-12"6"1"15,6 23-1-15,-9 8-33 0,1 15 0 16,-6 8-2-16,0 10-2 16,-6 3 2-16,3-1 0 15,4-5-1-15,2-14-1 16,8-11 1-16,1-17-1 15,7-12 1-15,1-13 0 16,15-23-1-16,-2-7 2 16,2-13-2-16,1-6 2 15,-1-13-1-15,0-6 0 16,0-1-1-16,-1 5 0 15,-6 5 1-15,-1 9-2 16,-2 12 2-16,-3 8-1 16,-3 15 1-16,1 15-1 15,0 0 0-15,0 21 1 0,2-1-1 16,4 5 1-16,8 0-1 15,4 2 0-15,9-5 1 16,9-10 0-16,6-8 0 16,5-10 0-16,11-8 1 15,2-12-1-15,2-9 0 16,3-8 0-16,-6 0 0 15,0-3 0-15,-7 4-1 16,-9 10 0-16,-9 5 0 16,-6 11-1-16,-7 14 1 15,-8 17 0-15,-11 16-1 16,-10 20 2-16,-6 18-1 15,-7 7 0-15,0 6 0 16,2 5-2-16,4 1-1 0,1-12-2 16,23-3-5-16,-2-32-20 15,31 3-11-15,2-28 1 16,19 0-1-16,1-22 2 15</inkml:trace>
  <inkml:trace contextRef="#ctx0" brushRef="#br0" timeOffset="3192.3192">2806 3364 106 0,'-13'-11'38'16,"-18"1"1"-16,3 24-4 16,-13 0-28-16,2 14-3 15,-9 8 0-15,4 8-1 0,4 1 0 16,6 1 0-16,8-4-1 15,16-3 0-15,10-10 0 16,17-10 0-16,17-13-1 16,11-12 0-16,10-13-1 15,6-8 0-15,2-12 0 16,-2-8 0-16,-3-6-1 15,-8-3 0-15,-11 3 0 16,-11 7 0-16,-7 7 0 16,-12 14 0-16,-9 25 1 15,-10-2 0-15,-8 27 0 16,-3 13-1-16,-2 9 1 15,-2 11-2-15,5 3 0 16,8-2-1-16,12-2-1 0,10-14-2 16,19-2-3-16,1-24-13 15,29 6-15-15,-4-26 0 16,15 0-1-16,-6-18 1 15</inkml:trace>
  <inkml:trace contextRef="#ctx0" brushRef="#br0" timeOffset="3621.3621">3440 3533 96 0,'-1'-39'36'0,"-2"13"2"16,-16-9-5-16,0 23-21 15,-11-1-4-15,3 14-3 16,-7 7-1-16,1 13-1 16,1 4 0-16,3 13-2 15,6-1 1-15,10 1-1 16,7-1 1-16,13-6-2 15,11-8 1-15,10-9 0 0,9-10 0 16,5-10 0-16,6-12-2 16,-3-4 2-16,-3-11-1 15,-4-3 0-15,-4-7-1 16,-9 2 2-16,-2-3-2 15,-6 7 2-15,-6 4-1 16,-2 11 0-16,-2 10-1 16,-7 12 1-16,4 30 0 15,-4 20 0-15,-5 20 0 16,3 14 0-16,-5 18 1 15,1 6-1-15,-3 8 0 16,-4-3 1-16,-2-7-1 16,-5-17 0-16,1-13 0 15,-7-15-1-15,-3-16 0 0,0-18-2 16,-3-12-2-16,-5-28-10 15,15 4-15-15,-13-27-10 16,16-6 1-16,-4-24-3 16,14-7 1-16</inkml:trace>
  <inkml:trace contextRef="#ctx0" brushRef="#br0" timeOffset="4239.4239">4056 3373 99 0,'0'0'38'16,"-13"3"2"-16,-3 2-3 15,5 10-33-15,-7 6 0 0,5 8-2 16,-4 9 1-16,3 4-2 15,-1 4 2-15,4 1-2 16,0-5 2-16,6-3-2 16,1-6 1-16,4-9-1 15,5-13 0-15,4-12 0 16,5-13 0-16,2-10 0 15,4-10-1-15,2-8 2 16,-1-6-2-16,3-3 1 16,-1-3-1-16,-2 7 1 15,-2 6-1-15,-4 10 0 16,-1 14 1-16,-2 10-1 15,1 16 0-15,-1 14 0 16,-3 13 1-16,1 9-1 0,4 8 0 16,0 0-2-16,5 3 0 15,-1-7-3-15,12 2-6 16,-9-26-18-16,19 4-11 15,-9-25-1-15,11-1-1 16,-9-21 2-16</inkml:trace>
  <inkml:trace contextRef="#ctx0" brushRef="#br0" timeOffset="4582.4582">4509 3532 104 0,'-16'7'38'15,"9"15"2"-15,7-22-1 16,4 23-34-16,11-17-2 15,13-4-1-15,9-7-1 0,11-4 2 16,3-6-2-16,5-7 0 16,-2-4 0-16,-5-3 0 15,-9-3 1-15,-9 1-1 16,-13-2 0-16,-13 3 0 15,-13 3 0-15,-10 6 0 16,-7 9-1-16,-8 12 1 16,-6 14-1-16,-6 15 0 15,2 11 1-15,0 12-1 16,6 6 1-16,8 3-1 15,10-2-1-15,14-7-1 16,20-7-1-16,14-21-6 16,30 4-18-16,-6-31-12 15,22 1-1-15,1-25 0 0,11 3-2 16</inkml:trace>
  <inkml:trace contextRef="#ctx0" brushRef="#br0" timeOffset="4882.4882">5312 3342 118 0,'-21'6'41'0,"-16"-4"-1"15,9 19-1-15,-2-3-36 16,6 4-1-16,5 2-2 16,11 0 1-16,11 2 0 15,7-5-1-15,11-4 1 16,7-3-1-16,3 0 1 15,1-3-1-15,-3-2 0 16,-4 3 1-16,-8 1-1 16,-5 0 0-16,-9 5 1 0,-5 1-2 15,-9 2 1-15,-3 0-1 16,-1 0 0-16,-3-6-2 15,4 0-1-15,-1-11-3 16,16 8-18-16,-7-26-12 16,23 2-4-16,-2-18 0 15,15 1 1-15</inkml:trace>
  <inkml:trace contextRef="#ctx0" brushRef="#br0" timeOffset="5078.5078">5700 3297 120 0,'-7'18'40'0,"-6"13"1"15,-17-5-2-15,0 14-36 0,0 2-1 16,6 3-1-16,3 1 0 16,4-4-3-16,11 0-1 15,2-13-3-15,22 5-16 16,-18-34-15-16,39 17-4 15,-17-34-1-15,13 0 2 16</inkml:trace>
  <inkml:trace contextRef="#ctx0" brushRef="#br0" timeOffset="5224.5224">5701 3096 95 0,'-15'-22'35'16,"15"22"-1"-16,-16 3 0 0,23 8-36 15,3 10-30-15,-4-6-1 16,15 7-2-16,-1-8-1 15</inkml:trace>
  <inkml:trace contextRef="#ctx0" brushRef="#br0" timeOffset="5574.5574">6016 3255 114 0,'-13'19'40'0,"1"13"1"16,-17-5-1-16,16 8-34 16,-11 2-1-16,9 1-3 15,2 2 1-15,12-2-2 16,6-4 2-16,10-8-3 15,11-8 0-15,10-8-2 0,5-8 2 16,6-11 2-16,4-9-4 16,-2-9 2-16,2-7 0 15,-7-5 0-15,-2-5 0 16,-8 1 2-16,-5 3-2 15,-6 4 0-15,-8 11 0 16,-9 10 0-16,-6 15 0 16,-9 11 0-16,-6 13 0 15,-6 9 0-15,-2 6-2 16,-1 4 0-16,6 4-3 15,2-14-4-15,24 11-18 16,-8-30-10-16,23 6-4 16,2-23-2-16,19 2 2 15</inkml:trace>
  <inkml:trace contextRef="#ctx0" brushRef="#br0" timeOffset="6075.6075">6779 3295 117 0,'-24'5'40'0,"5"17"2"16,-16-1-2-16,12 16-34 15,-7-3-3-15,4 5-2 16,7-3 1-16,4-1-2 16,6-5 0-16,8-8 0 15,4-8 0-15,10-11 0 16,3-12 0-16,3-11 1 15,4-6-1-15,3-12 0 16,1-7 1-16,1-5 1 16,1 4-2-16,-4 2 0 0,-6 9 0 15,1 5 0-15,-6 11 0 16,0 11 0-16,-5 9 0 15,0 10 0-15,0 2 0 16,1 6 0-16,0-1 0 16,4 1 0-16,3-2 0 15,1-4 0-15,8-4 0 16,-1-6 0-16,8-4 0 15,-1-6 0-15,3-4 0 16,3-3 0-16,-1-4 0 16,-3 0 0-16,-3 4 0 15,0-2 0-15,-8 6 0 0,-1 6 0 16,-7 8 0-16,0 7 0 15,-5 10 0-15,-1 5 0 16,-4 5 0-16,-4 1-5 16,7 18-11-16,-19-24-14 15,21 18-8-15,-20-20-3 16,14 6-2-16,-13-15 0 15</inkml:trace>
  <inkml:trace contextRef="#ctx0" brushRef="#br0" timeOffset="8631.8631">1962 4533 73 0,'-14'-7'36'15,"-19"-1"0"-15,-5 18 1 16,-19 3-27-16,-4 21-3 15,-13 8-1-15,-2 18-1 16,-9 7-1-16,9 10-1 16,-2 3 0-16,14 1-2 15,13-5 1-15,20-9-2 16,21-13 0-16,20-14-3 15,29-12 1-15,18-18-4 16,28-5-1-16,6-22-6 16,27 4-22-16,-10-19-1 15,9 2 0-15,-14-12-1 0</inkml:trace>
  <inkml:trace contextRef="#ctx0" brushRef="#br0" timeOffset="9449.9449">2242 4888 58 0,'-17'-8'37'0,"-18"4"0"15,-2 18 1-15,-15 4-14 16,13 23-10-16,-16 1-5 15,13 9-4-15,8 3 0 16,13 0-3-16,16-4 1 16,18-7-1-16,14-12 0 15,18-11-2-15,12-15 0 16,7-13 0-16,5-12-1 15,-1-12 1-15,-4-11-1 0,-9-7 0 16,-9-4-1-16,-16-1 2 16,-11-2-1-16,-13 6 2 15,-12 7-1-15,-10 9 0 16,-9 11 0-16,-4 10 1 15,-1 12-1-15,2 8 0 16,6 7 0-16,8 7-1 16,12 1 1-16,10-2 0 15,14-3 0-15,14-4 1 16,10-6-1-16,8-2 1 15,4-1 0-15,0-2-1 16,-3 0 1-16,-7 5-1 16,-8 5 1-16,-11 9-1 15,-11 8 2-15,-10 7-2 16,-5 8 2-16,-7 7-2 0,-2 1 1 15,-3 5-1-15,1-4 1 16,1-4-1-16,1-7-1 16,5-9 1-16,5-7-1 15,5-13 1-15,5-15-1 16,2-12 0-16,4-12 1 15,2-8-1-15,-1-11 0 16,1-9 1-16,-4-9-2 16,-1-3 2-16,0 3-1 15,-3 5 1-15,-2 5-2 16,0 10 3-16,4 7-1 15,-1 13 0-15,5 15 0 16,5 7 1-16,1 11-1 16,6 3 0-16,1 7 0 0,-2 0-1 15,0 3 0-15,-6-1 0 16,-6 1 0-16,-8-3 0 15,-10 1 0-15,-10 0 0 16,-11-4 1-16,-7 1 0 16,-4-3-1-16,-7 3 1 15,-6 2 3-15,2 1-3 16,-1 7 2-16,1 9-1 15,3 10 1-15,1 15-1 16,-2 14 1-16,5 15-1 16,-4 8 0-16,3 6 0 15,4 3-1-15,4-4-2 16,10-2-6-16,-5-26-28 15,25-7-2-15,2-33-1 0,24-16-2 16</inkml:trace>
  <inkml:trace contextRef="#ctx0" brushRef="#br0" timeOffset="10050.0049">3478 4964 106 0,'-15'22'41'0,"-2"1"0"16,7 19-2-16,-6-2-36 16,4 11-1-16,-5 10 0 0,0 5-1 15,-1 1 1-15,-1-4-2 16,4-5 0-16,3-6 0 15,2-13 0-15,4-12 0 16,5-14-1-16,1-13 1 16,12-24 0-16,0-10 0 15,6-10 0-15,0-12 0 16,3-11-1-16,2-10 1 15,2-1-1-15,1 0 0 16,-1 9 0-16,-6 8 1 16,1 11-1-16,2 11 1 15,-2 15 0-15,5 13 0 16,-2 11 0-16,2 9 0 15,2 6-1-15,6 2 1 0,3 4-1 16,-3 1 1-16,1 2-2 16,-10 0 2-16,-6 0-1 15,-9 1 1-15,-15 0 1 16,-9-1-2-16,-14 3 3 15,-11 0-2-15,-8 7 2 16,-5 0-2-16,-4 3 2 16,3 4-1-16,-2 5-1 15,6 7 1-15,3 8-1 16,3 12 0-16,1 5 2 15,3 7 0-15,3 5-1 16,3 3-1-16,7-2-1 16,1-12-8-16,20 2-26 15,-8-28-3-15,21-8-2 16,4-30-2-16</inkml:trace>
  <inkml:trace contextRef="#ctx0" brushRef="#br0" timeOffset="10727.0726">3837 5161 103 0,'-4'13'39'16,"4"-13"1"-16,4 16-1 16,17-12-37-16,13-3-1 0,10-5 0 15,10-4 0-15,8-7-2 16,4-5 1-16,2-7-1 15,-5-5 0-15,-8-2 0 16,-11 1 1-16,-12-3-1 16,-16 2 2-16,-12 1-1 15,-13 8 1-15,-12 5 0 16,-10 11 0-16,-11 11 0 15,-4 11 0-15,-6 12 0 16,0 15 0-16,7 5 2 16,3 8-2-16,13 1 1 15,12-2-1-15,18-6 1 16,14-7-1-16,18-12 1 15,14-16-2-15,8-10 0 0,11-12 0 16,3-9-2-16,0-10 2 16,-4-1-1-16,-9-1 0 15,-8 2 0-15,-8 6 0 16,-11 7-1-16,-10 9 2 15,-8 12 0-15,-10 10-1 16,-8 11 2-16,-3 6-2 16,-3 11 1-16,-2 3-1 15,1 0 2-15,1-5-2 16,2-4 1-16,6-9 0 15,3-14 0-15,2-13 1 16,15-14 0-16,-1-15 0 16,2-7 0-16,2-12 1 15,5-6-2-15,3-2 1 16,5-2-1-16,3 4 1 0,3 5-3 15,1 7 0-15,10 13-10 16,-9-5-27-16,22 18 0 16,-7-5-2-16,9 16-2 15</inkml:trace>
  <inkml:trace contextRef="#ctx0" brushRef="#br0" timeOffset="11275.1274">1287 6156 103 0,'0'0'39'16,"4"31"1"-16,-8 11-2 16,0 19-37-16,-9 25 1 15,2 19 1-15,-7 18-2 16,1 11 2-16,-6 4-2 15,4-4 0-15,8-11-4 16,6-20-2-16,20-12-30 16,-1-33-3-16,23-20-1 0,6-31-2 15</inkml:trace>
  <inkml:trace contextRef="#ctx0" brushRef="#br0" timeOffset="12214.2213">1835 6733 109 0,'-12'-17'39'0,"12"17"0"15,-31 31-1-15,15 8-31 16,-9 10-5-16,4 11 0 16,3 5-1-16,3 6 1 15,3-4-1-15,5-7-1 16,3-11 1-16,5-7-1 15,2-15 1-15,3-14-2 0,3-18 2 16,10-16-1-16,3-18 0 16,7-10 2-16,0-11-2 15,1-7 1-15,1-4 0 16,-2 4 0-16,-2 4 0 15,-8 11-1-15,-5 13 0 16,-3 10-1-16,-2 13 1 16,5 9 0-16,2 10 0 15,12 4 0-15,9 1 0 16,9 2 0-16,13-3 0 15,9 1 0-15,5-3 1 16,2 0-1-16,-4-1 0 16,-10 1 0-16,-8 3-1 15,-15 2 1-15,-16 7 0 0,-20 4 0 16,-17 8 0-16,-14 7 1 15,-12 7 0-15,-4 6 0 16,-7 6 0-16,3 5 0 16,9-1 0-16,7-1 1 15,17-5-2-15,16-10 0 16,16-11 0-16,21-13 0 15,14-15 0-15,9-18-2 16,9-10 1-16,-1-13 0 16,2-11 0-16,-11-5 0 15,-11-4-1-15,-14-3 2 16,-12 3-1-16,-15 5 1 15,-11 6 1-15,-7 11-1 16,-7 8 2-16,-1 12-1 0,-2 6 0 16,5 10 1-16,4 6 0 15,11 3-2-15,1-10 0 16,35 11 0-16,3-15 0 15,12-3 0-15,10-4 0 16,9-4 0-16,2-1 0 16,0-1 0-16,-7 7 0 15,-11 7 0-15,-14 6 0 16,-12 12 0-16,-19 8 0 15,-16 13 0-15,-14 11 0 16,-13 7 0-16,-4 3 0 16,-1 3 0-16,2-7 0 15,6-8 0-15,15-16 0 16,17-18 0-16,21-22 0 0,21-17 0 15,15-17 0-15,8-10 0 16,9-6 0-16,3-3 0 16,-3 6 0-16,-10 10 0 15,-9 16 0-15,-14 18 0 16,-15 20 0-16,-16 19 0 15,-7 20 0-15,-20 7-7 16,8 26-16-16,-22-7-18 16,10 13-2-16,-11-10 2 15,12 5-3-15</inkml:trace>
  <inkml:trace contextRef="#ctx0" brushRef="#br0" timeOffset="12922.2921">1371 8318 103 0,'-39'8'40'0,"18"3"0"16,9-12-2-16,24 9-37 16,13-15 0-16,19-5-1 15,19-1 0-15,17-2 0 16,15-1 1-16,7 1-1 0,0 4 1 15,-6 6-1-15,-11 7 1 16,-18 11 0-16,-26 11 0 16,-27 13 0-16,-28 11-1 15,-20 12 1-15,-25 9-1 16,-17 7 2-16,-9 7 0 15,-5 0-1-15,4-4 2 16,10-6-1-16,13-10 0 16,20-8 0-16,23-12 0 15,29-14-1-15,26-17 0 16,25-8-2-16,26-14-1 15,9-11-1-15,17-2-3 16,-2-25-9-16,15 12-23 16,-24-14-2-16,-6 8-1 0,-31-4-1 15</inkml:trace>
  <inkml:trace contextRef="#ctx0" brushRef="#br0" timeOffset="13273.3272">1485 8780 107 0,'-14'16'40'16,"14"-16"0"-16,51-4-2 16,16-10-37-16,13-9-1 15,21-2-1-15,4-1-2 16,13 1-1-16,-5-3-2 0,6 12-3 15,-18-4 0 1,-7 14 2-16,-20 2 2 0,-13 7 4 16,-16 9 3-16,-17 2 2 15,-12 9 2-15,-23-1 2 16,-2 12 2-16,-16-3-1 15,1 12-3-15,-3-2-2 16,0 3-2-16,4 2 0 16,2-1-2-16,7-1 0 15,5-8-6-15,19 4-22 16,-2-25-11-16,17 0 0 15,-2-20-1-15,15-6 1 16</inkml:trace>
  <inkml:trace contextRef="#ctx0" brushRef="#br0" timeOffset="13708.3707">2664 8462 115 0,'-19'-14'38'0,"19"14"1"15,-15-2-8-15,15 2-29 16,20 12 0-16,4-5-2 15,9 1 1-15,6 5 0 16,4 3 1-16,2 4-1 16,-5 5 1-16,-3 7-1 15,-12 8 1-15,-7 6 1 16,-14 6 0-16,-10 5-1 15,-7-3 1-15,-6 1 0 16,-3-8-1-16,3-9 0 0,1-7-2 16,10-11 0-16,8-20 0 15,13-9 0-15,12-18 0 16,9-13 0-16,9-9 0 15,7-5 0-15,7-6 0 16,1 1 0-16,-3 7 0 16,-8 12 0-16,-8 15 0 15,-7 13 0-15,-9 18 0 16,-10 12-2-16,-3 16-2 15,-3 4 1-15,6 10-2 16,-2-2-4-16,19 11-12 16,-6-23-16-16,25 0-3 15,4-20 1-15,16-7 0 16</inkml:trace>
  <inkml:trace contextRef="#ctx0" brushRef="#br0" timeOffset="13891.389">4052 8531 96 0,'-36'-5'41'16,"-21"10"1"-16,-1 25-1 15,-11 9-18-15,8 8-19 16,9 13-1-16,15 0-1 16,18 0-1-16,17-10-3 15,27-4-6-15,7-23-23 16,32-2-9-16,0-20-3 15,17-6 0-15,-5-15 0 16</inkml:trace>
  <inkml:trace contextRef="#ctx0" brushRef="#br0" timeOffset="15001.5">1485 10043 82 0,'3'-38'37'0,"3"13"-1"15,-7 4 0-15,1 21-29 16,0 0-4-16,-20 35 1 16,5 6 0-16,-1 15-1 15,-8 12 0-15,-1 15 0 16,-1 6-1-16,0 3 2 0,2-4-3 15,3-7 2-15,5-16-2 16,9-10 1-16,6-22-1 16,10-21-1-16,8-25 0 15,10-22 0-15,8-19 2 16,5-19-2-16,3-13 2 15,6-13-1-15,-2-11 1 16,2 1-1-16,-5 0 2 16,-2 15-2-16,-8 11-1 15,-6 16 2-15,-7 18-2 16,-2 24 1-16,-6 26-1 15,-3 28 1-15,-5 28-1 16,-2 19 1-16,0 18-2 0,-2 15 1 16,4 13-2-16,-1 1 1 15,2 1-2-15,3-13-1 16,4-8-4-16,-2-28-11 15,12-2-17-15,-9-32-3 16,8-11 0-16,-22-30-1 16</inkml:trace>
  <inkml:trace contextRef="#ctx0" brushRef="#br0" timeOffset="15176.5175">1566 10561 105 0,'-40'-10'39'15,"2"-2"1"-15,24 12-1 16,9-11-34-16,25 1-3 15,23-5-3-15,21-9-5 16,24-1-5-16,4-20-27 0,26 5 2 16,-2-16-3-16,13 3 1 15</inkml:trace>
  <inkml:trace contextRef="#ctx0" brushRef="#br0" timeOffset="15677.5676">2567 9848 108 0,'-45'55'38'0,"-11"9"1"15,5 20-2-15,2 2-36 16,5 8 2-16,10 3-4 16,10-1 2-16,10-7-2 0,14-9 0 15,14-17-2-15,15-18 0 16,18-13-1-16,5-22-2 15,11-15 1-15,2-20-1 16,4-9 2-16,-7-13 0 16,-4 0 1-16,-10-2 3 15,-16 2 3-15,-9 12 1 16,-13 3 2-16,-5 17 0 15,-5 15 0-15,-16-2 0 16,-2 15 0-16,3 14-1 16,-2 4-2-16,6 9 0 15,0 0-1-15,9 4 0 16,3-5-1-16,7 0 0 15,7-8-1-15,7-7 0 16,5-7-1-16,5-10 0 0,5-12-1 16,4-14 0-16,3-10 0 15,1-14-1-15,3-8 0 16,-3-7-1-16,-5 1 1 15,-1-4-1-15,-5 10-2 16,-12 3-2-16,3 29-5 16,-26 4 0-16,6 31-7 15,-22 5-12-15,5 25-3 16,-14 6 1-16,4 10 1 15</inkml:trace>
  <inkml:trace contextRef="#ctx0" brushRef="#br0" timeOffset="16659.6658">3452 10524 73 0,'7'-12'37'0,"4"9"-1"15,-11 3 1-15,13-6-21 16,-13 6-12-16,0 13 1 15,-5 4-2-15,0 9 1 16,-9 7-1-16,0 6 1 16,-5 2-2-16,5 3 1 15,-3-2-1-15,1-4 0 16,3-7-1-16,5-6 0 15,1-9-1-15,7-16 0 16,0 0 0-16,12-9 0 16,1-16 0-16,5-7 0 15,3-8 1-15,0-3-1 16,-3-5 1-16,1 1 0 0,-4 3 0 15,-4 7-1-15,-5 10 1 16,-3 6 0-16,-3 21-1 16,-2-12 0-16,2 12 0 15,-3 19 0-15,3-4 0 16,1 5 0-16,3 1 0 15,5 1 0-15,2 0 0 16,5-5 0-16,5-3 0 16,1-2 0-16,4-9 1 15,2-6-1-15,2-9 0 16,1-7 0-16,6-8 1 15,0-9-1-15,4-2 1 16,1-2-1-16,-2 1 1 0,2 4-1 16,-9 11 2-16,-4 10-3 15,-9 16 1-15,-11 17-2 16,-14 18-1-16,-10 12 1 15,-4 16-4-15,-13-2-3 16,12 17-19-16,-13-18-11 16,13 2 1-16,2-21-2 15,12-8 1-15</inkml:trace>
  <inkml:trace contextRef="#ctx0" brushRef="#br0" timeOffset="17080.7079">3176 10520 91 0,'0'-18'37'16,"10"7"0"-16,-7-6-1 15,-3 17-29-15,8-18-1 0,-8 18-2 16,0 0-1-16,0 0 0 15,-20 25-2-15,4 6 1 16,-4 8-1-16,1 10-1 16,2 5-3-16,1-9-15 15,17 10-19-15,4-14-2 16,19-8 0-16,8-19-3 15</inkml:trace>
  <inkml:trace contextRef="#ctx0" brushRef="#br0" timeOffset="17616.7615">4220 10506 99 0,'0'0'38'0,"9"31"0"15,-15-6-1-15,-4 13-35 16,2 3 0-16,-2 8-2 0,0 4-1 16,-3-6-4-16,12 0-30 15,-7-18-2-15,13-6 0 16,-5-23-2-16</inkml:trace>
  <inkml:trace contextRef="#ctx0" brushRef="#br0" timeOffset="18088.8087">4327 10205 101 0,'-22'6'37'0,"0"1"-2"15,9 9-2-15,1 4-37 16,11-8-2-16,17 7 0 0,3-4-1 15,12 5 1-15,0-5 2 16,7 5-2-16,-3 2 4 16,2 1 2-16,-6 8 3 15,-10 2 1-15,-1 8 2 16,-15 1-1-16,-4 10 0 15,-12-3 2-15,1 8-1 16,-10-10 0-16,3 0 0 16,-1-11-2-16,5-6 0 15,3-15-1-15,10-15-1 16,8-15 0-16,13-15-1 15,8-13-1-15,11-7 0 16,6-8 1-16,4-2 0 16,2 2 0-16,-2 8-1 15,-7 9 1-15,-9 14 0 0,-7 15 0 16,-11 15 0-16,-9 17-1 15,-7 11 0-15,-8 15-1 16,-2 7 0-16,0 8-2 16,1-4-3-16,14 5-19 15,-5-19-13-15,23-4-1 16,-2-24-1-16,22-10 2 15</inkml:trace>
  <inkml:trace contextRef="#ctx0" brushRef="#br0" timeOffset="18283.8282">5294 10415 75 0,'-17'-9'41'16,"2"22"-2"-16,-9 6 1 0,5 25-10 16,-4 2-27-16,6 11 0 15,2 3-3-15,4 2 0 16,7-1-3-16,5-12-3 15,17-2-25-15,-2-26-8 16,14-10 1-16,-3-24-3 16</inkml:trace>
  <inkml:trace contextRef="#ctx0" brushRef="#br0" timeOffset="18419.8418">5331 10248 79 0,'-29'-40'38'15,"-5"4"-1"-15,11 19 0 16,6 11-26-16,17 6-46 0,2 11 0 15,12 1-2-15,21 13-1 16</inkml:trace>
  <inkml:trace contextRef="#ctx0" brushRef="#br0" timeOffset="18772.8771">5687 10449 106 0,'-17'16'40'16,"7"10"1"-16,-16-7-2 15,4 11-34-15,4 3-1 16,0 4-1-16,3 6 0 15,4 1 0-15,5-1-2 16,7-1 0-16,6-9 0 16,10-7 0-16,6-14-1 15,11-13 1-15,5-15-1 0,5-10 0 16,5-12 0-16,-1-9 0 15,-3-3 0-15,-5-3 0 16,-5 2 0-16,-8 6-1 16,-8 10 1-16,-7 11-1 15,-9 14 1-15,-3 10 0 16,-10 22-1-16,0 8 0 15,-3 10-1-15,1 4-1 16,8 4-3-16,-6-9-6 16,24 10-21-16,-6-25-7 15,20 0 1-15,-2-21-2 16</inkml:trace>
  <inkml:trace contextRef="#ctx0" brushRef="#br0" timeOffset="19267.9266">6367 10452 104 0,'-13'25'40'0,"-12"0"1"16,6 14-2-16,-5 0-34 16,6 3-1-16,0-1-2 15,9-5 0-15,3-6 0 16,9-9-2-16,8-14 0 15,4-12 0-15,9-11 0 16,1-11-1-16,3-10 1 16,1-4-1-16,0-4 1 15,-6-2 0-15,-1 4 0 0,-7 8-1 16,-2 7 1-16,-8 9 1 15,-5 19-1-15,13-9 0 16,-13 9 0-16,16 19 1 16,-5-1-1-16,2 3 1 15,2-2 0-15,3 3-1 16,4-8 1-16,4-4-1 15,4-7 1-15,1-8-1 16,5-8 1-16,5-8-1 16,1-3 1-16,1-2-1 15,-5 0 1-15,1 4-1 16,-10 6 1-16,-3 8 0 15,-11 8 0-15,-4 11-1 16,-8 6 0-16,-3 8 0 0,-4 9-3 16,-6 1 0-16,1 13-7 15,-13-16-18-15,12 14-12 16,-12-11 1-16,10 4-4 15,-6-10 2-15</inkml:trace>
  <inkml:trace contextRef="#ctx0" brushRef="#br0" timeOffset="25084.5082">8141 977 80 0,'0'0'37'15,"0"0"-2"-15,0 0 3 16,0 0-34-16,0 0 1 15,-4 38-2-15,-5 42 1 16,-4 23-1-16,-3 12 0 16,-6-14-2-16,14 11-2 15,6-4-7-15,1-23-28 16,17-24 0-16,-2-19-1 15,4-17-2-15</inkml:trace>
  <inkml:trace contextRef="#ctx0" brushRef="#br0" timeOffset="25273.5271">8093 1583 104 0,'0'0'38'0,"16"-12"1"15,7 13-2-15,3-10-33 16,15-4-3-16,10-6-2 15,8-14-7-15,-59 33-28 16,80-42-3-16,-80 42 1 16,86-55 0-16</inkml:trace>
  <inkml:trace contextRef="#ctx0" brushRef="#br0" timeOffset="25482.548">8819 947 99 0,'0'0'40'16,"0"0"0"-16,0 0-1 15,-76 32-37-15,29 50 0 16,-1 19-1-16,12 17 0 16,-3-5-2-16,25-5-1 15,11-10-3-15,14-26-4 16,25-27-19-16,0-27-11 15,19-7 2-15,-5-18-2 16</inkml:trace>
  <inkml:trace contextRef="#ctx0" brushRef="#br0" timeOffset="25897.5895">9007 1403 105 0,'-23'7'38'16,"8"14"2"-16,-9 3-6 15,11 6-29-15,-1 0-1 16,13 4-2-16,2-4 0 15,9-5 0-15,7-5-1 16,7-9 0-16,10-9 0 16,5-8-1-16,2-8 1 15,2-11-1-15,2-3 0 16,-5-7 0-16,-1-2 0 15,-8-1 0-15,-5 6-1 16,-6 3 0-16,-5 8 1 16,-15 21-1-16,0 0 0 0,6 26 0 15,-16 14 0-15,-4 21 0 16,-5 21 0-16,-5 19 1 15,-4 11-1-15,-6 11 0 16,-3 1 1-16,-4 2-1 16,2-9 1-16,-3-13 0 15,-1-18 0-15,3-23-1 16,3-23-1-16,4-29-4 15,15-11-18-15,-1-38-15 16,10-10 2-16,1-24-3 16,16-4 0-16</inkml:trace>
  <inkml:trace contextRef="#ctx0" brushRef="#br0" timeOffset="26434.6432">9729 1513 99 0,'-21'0'40'0,"-9"5"0"16,4 19-2-16,-7 0-33 0,2 14 0 15,-2 4-2-15,9 5-1 16,6-3 1-16,8-2-2 16,11-11 1-16,14-9-2 15,10-17 1-15,13-20 0 16,7-14 1-16,8-16 0 15,3-12-1-15,4-14 0 16,-60 71 1-16,56-79 0 16,-56 79 0-16,46-91-2 15,-46 91 1-15,41-81 1 16,-41 81-2-16,22-66 0 15,-22 66 0-15,0-24 0 16,-12 19-2-16,-1 28 1 16,-13 15 0-16,11 17-1 0,-4 17-1 15,16 11-1-15,9-3-2 16,20-40-3-16,29-11-12 15,-9-23-14-15,23-6-5 16,-8-15 0-16,7-7 1 16</inkml:trace>
  <inkml:trace contextRef="#ctx0" brushRef="#br0" timeOffset="27030.7028">10407 1503 92 0,'0'0'38'0,"-14"-7"2"16,0 20-1-16,-16 12-25 16,10-1-8-16,-2 6-3 15,5 9 0-15,-1-2-1 16,7 6-1-16,0-6 1 0,6-5-2 15,5-8 1-15,4-8-1 16,-4-16 1-16,22-10 0 16,-6-10 0-16,3-10 0 15,2-9 0-15,0-6 0 16,-2 0 0-16,-1-2-1 15,-3 8 1-15,-4 1-1 16,-1 9 0-16,-6 5 0 16,4 9 0-16,-8 15 0 15,22-12 0-15,-3 13 0 16,4 3-1-16,7 0 2 15,3 2-1-15,1-4 0 16,-1 3 0-16,-3-3 0 16,-5-1 0-16,-5 1 1 0,-8-2-1 15,-12 0 1 1,0 0-1-16,-16 6 1 0,-3 4 0 15,-5 5-1-15,-4 5 2 16,-2 5-2-16,1 10 0 16,4 7 0-16,8 2 0 15,9 5 0-15,8-3 0 16,10-4 0-16,14-9 0 15,9-4 0-15,5-14 0 16,8-14 0-16,0-15 0 16,0-13 0-16,-5-8 0 15,-3-9 0-15,-12-3 0 16,-8-7 0-16,-5 3 0 15,-11 4 0-15,-2 9 0 0,-8 6-5 16,2 13-3-16,-7 2-7 16,13 17-8-16,0 0-5 15,13 9-6-15,-5 3-5 16,21 3-1-16,1-4 2 15</inkml:trace>
  <inkml:trace contextRef="#ctx0" brushRef="#br0" timeOffset="27587.7585">11336 1432 107 0,'0'0'39'15,"-19"22"2"-15,-5 8-2 16,-24 12-34-16,9 0-2 16,-6 6-1-16,6 1-2 15,-1 2 1-15,10-2-2 16,6-7 1-16,4-7-3 0,12-8-1 15,8-27-3-15,0 12-2 16,1-30-1-16,13-3-1 16,-8-12 5-16,3 0 1 15,-2-2 5-15,-2-2 2 16,0 10 5-16,-8-1 3 15,8 18 2-15,-5 10 0 16,0 0-2-16,0 0-2 16,0 0-4-16,19 26-1 15,-3-4-1-15,6 0-3 16,6 0 1-16,6 0-2 15,3-4-1-15,9-2-1 16,-4-10-3-16,9-6-2 16,-7-11-2-16,9-6-2 0,-13-11 2 15,4-2 3-15,-12-7 4 16,-5-4 4-16,-6 1 2 15,-12 2 5-15,1 10 2 16,-16 2 3-16,6 14-1 16,-13 8-2-16,13 4-2 15,-26 31-3-15,10 6-1 16,-5 6-1-16,4 9-1 15,-2 5 0-15,5-1-1 16,5-5-1-16,3-9-2 16,13-12-2-16,-7-30-10 15,38 3-8-15,-21-34-6 16,21-1-9-16,-13-19-2 15,10-6-2-15,-11-11 4 0</inkml:trace>
  <inkml:trace contextRef="#ctx0" brushRef="#br0" timeOffset="27691.7689">11708 1426 111 0,'-11'-65'38'0,"5"52"-1"15,6 13-14-15,-2-22-57 16,-8 13-6-16,10 9 0 16,6 32-1-16</inkml:trace>
  <inkml:trace contextRef="#ctx0" brushRef="#br0" timeOffset="28084.8082">12157 1587 102 0,'-28'7'40'0,"-15"-4"2"0,4 12 0 15,-17 7-33-15,10 3-4 16,1 4-2-16,8 1-1 16,6 2 1-16,11-2-1 15,14-8 0-15,15-5-1 16,17-19 1-16,12-13-2 15,12-7 0-15,8-13 0 16,8-11 0-16,1-13 0 16,-67 59 0-16,71-71 0 15,-71 71 0-15,66-86 0 16,-66 86 0-16,61-81 0 15,-61 81 0-15,40-69 0 0,-40 69 0 16,13-31 0 0,-13 15 0-16,-2 26 0 0,-22 19 0 15,2 19-2-15,-7 31-5 16,-4 8-6-16,22 8-9 15,-2-38-6-15,30-4-7 16,-10-21-8-16,19-9 1 16,-5-16 0-16</inkml:trace>
  <inkml:trace contextRef="#ctx0" brushRef="#br0" timeOffset="28402.84">12435 1637 109 0,'0'0'42'15,"0"0"1"-15,-3 17-2 16,14-2-33-16,-11-15-5 0,26 12 0 15,-7-8-2-15,10-3 1 16,3-6-1-16,-2-9 1 16,2-4-2-16,-2-6 0 15,-4-5 0-15,-6-3 0 16,-7-1 0-16,-10 2 0 15,-8 9 0-15,-6 8 0 16,-16 14 0-16,-6 12-2 16,-5 11 1-16,-2 17 1 15,-1 10 0-15,3 8-2 16,4 1 0-16,10-5-2 15,19-2-8-15,3-19-7 16,33 7-6-16,-9-25-9 16,26 3-8-16,-4-15-1 0,7 2 1 15</inkml:trace>
  <inkml:trace contextRef="#ctx0" brushRef="#br0" timeOffset="28930.8928">8144 2643 92 0,'15'-2'37'0,"-15"2"0"15,19 0 2-15,-19 0-33 16,5 33-1-16,-7 5-2 15,1 15 0-15,-9 14 0 16,-2 14 0-16,-4 10-1 16,0 5 1-16,0-2-3 15,4-6 0-15,4-12-3 16,5-16-3-16,15-4-13 15,-7-34-21-15,12-6 3 16,-4-25-2-16,7-5 1 16</inkml:trace>
  <inkml:trace contextRef="#ctx0" brushRef="#br0" timeOffset="29118.9116">8082 3207 122 0,'-21'-16'40'0,"11"13"0"16,-1-6-6-16,11 9-29 15,23-3-2-15,5-9-2 16,15-3-2-16,9-9 0 15,10-2-2-15,4-10-3 16,11-5-4-16,-13-20-15 16,11 16-14-16,-17-10-2 15,-3 11 1-15,-21-11 0 16</inkml:trace>
  <inkml:trace contextRef="#ctx0" brushRef="#br0" timeOffset="29306.9304">8600 2517 106 0,'-20'41'40'16,"-7"5"0"-16,9 29 0 0,-10 3-38 15,9 9 1-15,1 5-2 16,4 2 0-16,4-2-3 16,2-11-1-16,14-4-4 15,0-24-3-15,24 0-18 16,-3-33-11-16,16-8 2 15,-3-29-2-15,9-9 3 16</inkml:trace>
  <inkml:trace contextRef="#ctx0" brushRef="#br0" timeOffset="29749.9747">8805 2946 82 0,'-27'13'39'16,"6"20"0"-16,-5-4 1 0,7 20-13 15,1-10-24-15,6 5 1 16,7-7-2-16,8-2 1 15,8-12-1-15,11-11-1 16,9-12 0-16,8-12-1 16,4-12 1-16,3-7-1 15,-2-8 0-15,-5-5-1 16,-5 0 0-16,-6 2 0 15,-9-2 0-15,-5 6-1 16,-7 10 1-16,-3 10 0 16,-4 18 0-16,0 0-1 15,-11 28 2-15,2 19 0 16,-3 25 1-16,-3 18-1 15,-3 15 1-15,-2 7 0 16,-3 4 1-16,2 0-2 0,-2-8 1 16,2-11 0-16,-1-19 0 15,2-15 0-15,0-22-1 16,0-18-1-16,3-19-1 15,-3-20-1-15,8-13-4 16,-3-23-6-16,16 3-11 16,-9-30-7-16,21 5-8 15,-1-14-1-15,18 11 1 16,-1-1 3-16</inkml:trace>
  <inkml:trace contextRef="#ctx0" brushRef="#br0" timeOffset="30824.0821">9607 3108 105 0,'-19'-21'39'0,"-4"20"0"15,-20-12-6-15,0 17-28 16,-9 4 0-16,2 10-1 15,-3 9 0-15,6 10 0 16,3 6-1-16,10 6-1 16,10 0 1-16,14-1-1 15,17-8-1-15,15-9 0 16,15-16 0-16,12-18 0 15,11-22-1-15,7-11 0 16,0-17 0-16,2-13-1 16,-6-10 1-16,-9-7 0 0,-8 0-1 15,-10 1-1-15,-12 9 2 16,-8 10-1-16,-7 12 0 15,-9 18 0-15,-6 22 1 16,-8 23 0-16,-6 22 0 16,-3 15 1-16,0 14 0 15,5 4 0-15,2 2-1 16,9 0 1-16,12-11-1 15,9-14 0-15,16-14 0 16,9-13 0-16,9-11-1 16,3-7 0-16,3-10 1 15,-4-6-1-15,-5-3 1 16,-7 1-1-16,-9 2 1 0,-9 0-1 15,-8 6 1-15,-12 11 0 16,0 0 0-16,-14 13 1 16,-4 12-1-16,-1 10 0 15,0 5 0-15,1 6 0 16,0 1 0-16,6 1 1 15,2-10-1-15,7-6 0 16,5-12 1-16,-2-20-1 16,20-5 1-16,-3-15-1 15,-2-12 1-15,4-9-1 16,-2-7 0-16,-1-3 0 15,1 0 0-15,-1 2 0 16,-2 6 0-16,-3 9 0 16,2 9-1-16,1 7 1 0,3 9 0 15,2 8 0-15,3 4 0 16,3 7 0-16,7-2 1 15,0 0-1-15,4 1 0 16,2-4 0-16,2-3 0 16,-5-3 0-16,-2 1 0 15,-8-3 0-15,-8 2 1 16,-17 1-1-16,0 0 0 15,-5 16 0-15,-14 1 0 16,-7 3 1-16,-3 9-1 16,-2 8 0-16,2 5 1 15,2 1-1-15,7 5 1 16,13-5 1-16,8-2-2 15,12-9 0-15,12-11 0 16,12-14 0-16,11-14 0 0,4-14 0 16,3-12 0-16,-2-10 0 15,-7-7 0-15,-7-4 0 16,-12 0 0-16,-11 2 0 15,-16 8 0-15,-10 6 0 16,-8 13-2-16,-8 9 1 16,-2 12 0-16,-3 9-1 15,6 11-1-15,3 0-3 16,16 12-5-16,-2-13-5 15,29 15-4-15,-9-28-6 16,37 14-1-16,-10-30-1 16,30 16-2-16,-11-27 1 15,11 6-1-15</inkml:trace>
  <inkml:trace contextRef="#ctx0" brushRef="#br0" timeOffset="31178.1175">11133 3027 110 0,'-24'37'39'0,"-19"0"1"15,6 19-1-15,-12 0-36 16,11 2 0-16,-1-3-1 15,5-7-2-15,10-6-1 16,4-15-1-16,14-11-3 16,6-16-5-16,11-12-12 15,-11-26-8-15,19 4-8 16,-5-16 0-16,7 7 1 15,-1-6 34-15,-5 4 7 16,3 17 6-16,-19-10 14 0,16 32 5 16,-15 6 11-16,11 0 2 15,-11 0-3-15,12 27-32 16,-1-2-4-16,6-1-1 15,8 5-1-15,1-5-2 16,8 0-2-16,-3-7-2 16,10 5-6-16,-12-26-7 15,17 15-7-15,-24-30-5 16,20 7-6-16,-16-21-4 15,9 2 1-15,-10-14 3 16</inkml:trace>
  <inkml:trace contextRef="#ctx0" brushRef="#br0" timeOffset="31463.146">11500 2979 115 0,'-21'20'41'0,"3"22"2"0,-14-3-2 16,7 14-35-16,-4-3-2 16,8-1-2-16,9-6-2 15,6-7-1-15,12-13-2 16,6-14-2-16,13-8-4 15,-2-23-5-15,15 6-9 16,-17-31-4-16,17 10-5 16,-23-22-5-16,8 5-1 15,-21-14 29-15,-1 2 9 16,-4 4 6-16,-15-10 12 15,11 25 4-15,-16-12 4 16,12 20 6-16,-6 4 2 16,9 10-39-16,8 25-27 0,-11-8-3 15,8 23-3-15,-2-3 1 16</inkml:trace>
  <inkml:trace contextRef="#ctx0" brushRef="#br0" timeOffset="31976.1973">12018 3080 93 0,'-14'-6'39'0,"14"6"2"15,-21-9-1-15,21 9-30 16,-22-14-2-16,11 11-3 0,-9 3-1 16,-1 10 0-16,-5 6-1 15,-7 18-1-15,-5 8-1 16,3 9 0-16,2 4 0 15,5 1 0-15,9-5-1 16,12-11 2-16,19-15-2 16,16-25 0-16,16-27 0 15,17-21 0-15,9-15 0 16,7-20 0-16,0-11 0 15,-1-7 0-15,-9-4 0 16,-10 11 0-16,-13 8 0 16,-14 19-2-16,-14 17 2 15,-17 27-2-15,-15 25 2 16,-12 28 1-16,-8 24 0 0,-4 17 1 15,0 21-2-15,2 4 0 16,10 6-4-16,9-10 0 16,21-1-8-16,6-30-4 15,27 2-7-15,-7-40-5 16,24 1-1-16,-16-39-3 15,17-1-3-15,-18-25-2 16,-2-6 6-16</inkml:trace>
  <inkml:trace contextRef="#ctx0" brushRef="#br0" timeOffset="32356.2353">12368 3052 111 0,'-16'18'40'0,"17"13"1"16,-3-14-1-16,16 8-35 0,6-6-1 15,13-9-1-15,5-7 0 16,6-8-1-16,-1-10-1 15,-1-7 1-15,-6-3-1 16,-10-6-1-16,-7-3 0 16,-14 2 0-16,-9 5-1 15,-15 10 1-15,-10 14 0 16,-10 14 0-16,-14 16 1 15,-1 16 1-15,0 19-2 16,4 8 0-16,12 0 0 16,11 2 0-16,20-13 0 15,17-17 0-15,24-9-11 16,5-35-3-16,25 1-5 15,-10-38-5-15,30 12-7 16,-13-31-3-16,23 9-6 0,-5-8-2 16</inkml:trace>
  <inkml:trace contextRef="#ctx0" brushRef="#br0" timeOffset="40186.0182">7961 4444 77 0,'0'0'36'15,"11"-9"0"-15,-5 19 1 16,-8 8-34-16,1 12 1 16,-1 13-2-16,2 17 2 15,-5 10-2-15,4 13 1 16,-3 2-1-16,0 5-2 15,-1-1 0-15,4-11-4 16,7-3-4-16,-9-24-27 16,14-7 0-16,-3-22-1 15,10-7-2-15</inkml:trace>
  <inkml:trace contextRef="#ctx0" brushRef="#br0" timeOffset="40359.0355">8029 5067 66 0,'-9'-17'37'0,"-4"-3"-2"16,10 8 2-16,0-6-22 15,13 5-10-15,10-4-1 16,12 0-3-16,10-5-2 16,10-12-8-16,19 6-26 15,-3-14 0-15,12 4-2 16,-7-10 1-16</inkml:trace>
  <inkml:trace contextRef="#ctx0" brushRef="#br0" timeOffset="40562.0558">8579 4362 97 0,'-28'25'37'16,"-3"5"0"-16,10 21-6 16,-1 6-29-16,7 13-1 15,3 10 0-15,8 4 0 16,2 6-1-16,4-1-4 15,12 2-4-15,-5-16-28 16,21-6 1-16,-3-19-2 16,13-11 0-16</inkml:trace>
  <inkml:trace contextRef="#ctx0" brushRef="#br0" timeOffset="41011.1007">8861 4908 85 0,'0'0'36'0,"-19"0"1"15,14 18 2-15,-6 1-33 16,11 7-1-16,1 1-1 16,9 0 0-16,4-5-1 15,9-6 0-15,7-10-1 16,9-9 0-16,6-13-1 15,6-10 0-15,2-11 0 16,0-3-1-16,-2-8 1 16,-3 3-2-16,-10 0 1 15,-6 7 0-15,-12 12 0 16,-9 12-1-16,-11 14 1 15,-16 30-1-15,-8 16 1 0,-2 18 0 16,-5 20 1-16,-5 12-1 16,1 12 1-16,0 1-1 15,2-3 2-15,2-6-2 16,9-8 1-16,-2-16 2 15,4-15-3-15,0-17 1 16,2-14-2-16,-5-17 1 16,3-14-4-16,-4-21-2 15,6-5-3-15,-11-25-18 16,18 4-12-16,-4-20-1 15,14 2 0-15,1-9 0 16</inkml:trace>
  <inkml:trace contextRef="#ctx0" brushRef="#br0" timeOffset="42095.2091">9908 4788 85 0,'-50'-4'38'15,"3"17"1"-15,-11 2 1 16,11 16-33-16,-10 7-1 15,12 8-2-15,7 5 1 0,10 2-2 16,12-3 1 0,16-8-2-16,17-12 1 0,17-15-2 15,19-17 0-15,13-18 1 16,7-15-3-16,7-17 1 15,3-13-2-15,-6-9 2 16,-8-7-1-16,-8-1 0 16,-14 0 1-16,-15 6-1 15,-12 9 1-15,-13 14 1 16,-14 18-1-16,-9 19 1 15,-13 24-1-15,-6 20 0 16,-6 17 1-16,-1 14-1 16,5 11 0-16,11-1 0 15,12 1 0-15,18-6 0 16,19-13-1-16,13-10 1 0,21-15 0 15,9-13 0-15,7-11 0 16,-1-7 0-16,-2-7 0 16,-8-1 0-16,-10-5 0 15,-9 1 0-15,-16 4-1 16,-10 6 1-16,-17 7-1 15,-5 13 1-15,-11 10 0 16,-7 5-1-16,-4 8 2 16,0 2-1-16,1 4 1 15,4-3-1-15,7-5 1 16,8-10-1-16,8-14 2 15,12-12-2-15,6-13-1 16,7-12 1-16,4-12-1 16,-1-7 2-16,0-6-3 0,-1 2 3 15,-5-1-2-15,-8 9 1 16,0 7 0-16,-11 10 0 15,1 13-1-15,-5 12 1 16,0 0 0-16,19 19 0 16,-7 2 0-16,12-1 0 15,2 2 0-15,9 0 0 16,3-9 0-16,3 0 0 15,0-8 0-15,-2-8 0 16,-6-5 0-16,-4-3 0 16,-10-5-1-16,-9-3 1 15,-5-2 0-15,-8 3 0 16,-7 2 0-16,-7 8-1 15,-4 9 1-15,-7 12 1 0,-2 6-1 16,0 15 0-16,2 5 1 16,4 6-1-16,5 2 2 15,13-3-1-15,11-5 1 16,10-10-1-16,15-12-1 15,10-14 2-15,7-13-2 16,4-10 1-16,0-13-3 16,-5-4 3-16,-6-5-3 15,-12-2 2-15,-11 1 0 16,-16 8-2-16,-9 6 2 15,-9 10-1-15,-9 10-1 16,-1 6-1-16,5 11-1 16,4 0-6-16,20 16-9 15,-2-24-5-15,25 30-5 0,-5-31-2 16,36 8-6-16,1-15-1 15,16 0 1-15</inkml:trace>
  <inkml:trace contextRef="#ctx0" brushRef="#br0" timeOffset="42280.2276">11685 4796 98 0,'-29'33'39'16,"-20"-1"1"-16,4 17-1 16,-7 0-34-16,2 4-2 15,2-2-1-15,7-2-3 16,12-4 1-16,4-16-6 15,25 3-13-15,0-32-11 16,0 0-10-16,19-28 2 16,4 2-3-16</inkml:trace>
  <inkml:trace contextRef="#ctx0" brushRef="#br0" timeOffset="42446.2442">11431 4912 98 0,'0'17'40'0,"-8"-2"0"16,14 15 0-16,-5-3-33 15,13 4-4-15,10-8-2 16,7-5-2-16,11-8-2 15,3-16-2-15,18 5-13 16,-12-28-9-16,16 7-14 16,-13-16 1-16,6 8 1 15,-16-11 1-15</inkml:trace>
  <inkml:trace contextRef="#ctx0" brushRef="#br0" timeOffset="42605.2601">12011 4841 100 0,'-24'18'39'0,"5"23"2"16,-10-7 0-16,11 15-35 15,-2-5-1-15,5-1-3 16,7-3 0-16,6-8-3 15,9-9-2-15,-7-23-12 16,37 10-12-16,-21-29-11 16,15-1-3-16,-7-17 0 15,7-2 0-15</inkml:trace>
  <inkml:trace contextRef="#ctx0" brushRef="#br0" timeOffset="42716.2712">12032 4534 87 0,'-13'-37'32'15,"1"7"-19"-15,5 18-12 16,7 12-34-16,0 0-3 15,14 23 0-15</inkml:trace>
  <inkml:trace contextRef="#ctx0" brushRef="#br0" timeOffset="43138.3134">12487 4888 91 0,'0'0'40'0,"-26"-9"0"16,12 7-1-16,-14-6-33 15,4 10-2-15,-9 5 0 0,3 12-1 16,-8 9-1-16,1 9 1 16,1 5 0-16,5 1-1 15,7 0 1-15,13-6-1 16,14-14 0-16,15-16-1 15,18-18 0-15,10-18-1 16,16-19-1-16,7-13 2 16,3-15-2-16,-1-7 1 15,-1-5-1-15,-10 2 0 16,-8 5 2-16,-9 13-2 15,-18 15 1-15,-13 21 0 16,-12 32-1-16,-23 6 1 16,-15 33 0-16,-8 21 0 15,-7 17-2-15,1 7-1 0,9 12-2 16,5-17-12-16,31 9-6 15,0-36-6-15,37 2-4 16,2-31-8-16,19-10 0 16,-3-23 2-16</inkml:trace>
  <inkml:trace contextRef="#ctx0" brushRef="#br0" timeOffset="43475.3471">12802 4947 106 0,'-34'23'40'16,"13"9"2"-16,2-17-3 15,19 4-36-15,16-10 0 16,16-6-1-16,6-12-1 16,12-6 0-16,2-11 0 0,4-7 0 15,-7-7-1-15,-4-1 0 16,-11-1 0-16,-13 2 0 15,-12 5 0-15,-15 13-1 16,-18 14 2-16,-12 15-1 16,-11 15 0-16,-7 15 1 15,2 12 0-15,5 9 0 16,6 4 1-16,13-3-2 15,19-5-1-15,16-13-2 16,28-3-8-16,3-24-7 16,33 6-7-16,-10-27-7 15,24 6-11-15,-9-10 0 0,9 2 0 16</inkml:trace>
  <inkml:trace contextRef="#ctx0" brushRef="#br0" timeOffset="44416.4412">7641 6447 72 0,'4'-9'35'15,"-10"-1"1"-15,6 10 1 16,-22 8-30-16,11 15 1 16,-10 3-2-16,8 14 0 0,-5 9-3 15,3 11 1-15,0 12-3 16,1 9 2-16,-3 2-3 15,2 4 1-15,4-4-4 16,-2-7-2-16,11-3-6 16,-3-26-26-16,17-12 2 15,2-25-2-15,13-13 0 16</inkml:trace>
  <inkml:trace contextRef="#ctx0" brushRef="#br0" timeOffset="44617.4613">7608 6844 72 0,'-29'-4'38'15,"11"14"-1"-15,-1-2 2 0,17 9-12 16,2-17-20-16,41 6-3 16,10-18-2-16,17-8-1 15,16-13-2-15,12-15-4 16,13 1-5-16,-9-21-14 15,4 8-14-15,-22-7 0 16,-10 11 0-16,-24-4 0 16</inkml:trace>
  <inkml:trace contextRef="#ctx0" brushRef="#br0" timeOffset="44798.4794">8197 6292 107 0,'-36'46'38'16,"-5"1"1"-16,13 19-2 15,3-3-33-15,6 11 1 16,2 2-3-16,8 7 0 0,3 1-3 15,6-5-1-15,8-3-4 16,4-16-7-16,19 1-15 16,-5-28-11-16,20-8 1 15,0-24-1-15,14-13 2 16</inkml:trace>
  <inkml:trace contextRef="#ctx0" brushRef="#br0" timeOffset="45301.5297">8514 6815 97 0,'-34'7'38'15,"8"21"2"-15,-11-3-2 0,9 12-26 16,-1 1-7-16,10 1 0 16,10-4-2-16,13-10 1 15,11-9-2-15,18-12 0 16,12-16-1-16,10-10 0 15,5-10 0-15,3-7-1 16,-5-4 0-16,-3-2 0 16,-9 1 0-16,-10 3 0 15,-11 5-1-15,-10 7 1 16,-9 7-1-16,-4 7 0 15,-2 15 0-15,-16 17 0 16,4 16 0-16,-6 21 0 16,-2 23 0-16,-4 25-1 15,-1 16 2-15,-1 14-1 16,-3 5 1-16,0-3 0 0,0-8-1 15,1-15 1-15,2-19 0 16,3-24 1-16,-1-23 0 16,4-24-1-16,1-20 1 15,0-22-1-15,3-18 1 16,5-17-1-16,3-13 0 15,6-13-1-15,8-11 0 16,6-6 0-16,8 0-1 16,4 3 0-16,11 15-2 15,3 7-2-15,12 27-7 16,-13-5-9-16,25 30-13 15,-10 2-3-15,10 15 0 16,0-2 1-16</inkml:trace>
  <inkml:trace contextRef="#ctx0" brushRef="#br0" timeOffset="46353.6349">9372 6795 92 0,'-38'-13'38'0,"0"15"0"16,-15 1 2-16,6 16-20 15,-8 6-14-15,8 14-1 16,3 5-1-16,8 5-1 16,11-3-1-16,13-1 0 15,16-8-1-15,13-11 0 16,16-13-1-16,16-14 1 0,9-17-1 15,7-13-1-15,4-9 1 16,-6-11 0-16,-4-5 0 16,-9-4-1-16,-9-1 1 15,-17 2-1-15,-10 3 1 16,-11 12-2-16,-8 8 2 15,-9 15-2-15,-6 14 2 16,-7 16 1-16,0 16-1 16,-1 13 1-16,1 10-1 15,7 6 2-15,9 4-3 16,11-4 2-16,15-6-3 15,12-11-2-15,17-9-1 16,8-20-3-16,20 0-6 16,-12-27-7-16,21 8-10 0,-17-21-5 15,0 5-1-15,-11-8 0 16,-9 8 2-16,-15 3 36 15,-16 2 7-15,-13 22 8 16,-5-12 11-16,-6 27 9 16,-15 0 1-16,2 19 1 15,-7 1 0-15,4 7-31 16,2 3-3-16,9 0 0 15,1-3-1-15,7-8-1 16,3-7 0-16,8-10-1 16,-3-17 0-16,20-6-1 15,-5-16 0-15,0-10 0 16,4-6 0-16,-5-7 0 15,2-2 0-15,-2-3 0 0,-6 5 0 16,-1 8 0-16,-5 6 0 16,3 8 0-16,-2 8 1 15,8 6-1-15,3 8 1 16,9 5-1-16,3 3 0 15,6 1 1-15,6 2-1 16,4 0 0-16,-1-4 0 16,-2 1 0-16,-4-3 0 15,-8 1 1-15,-5-4-1 16,-7-2 0-16,-15 1 1 15,0 0 0-15,-10 0 0 16,-8 6 0-16,-4 3 1 16,-4 6-2-16,-6 6 0 15,5 6 0-15,-1 7 0 16,8 0 0-16,9 6 0 0,11-6 0 15,11-3 0-15,12-9 0 16,11-8 0-16,9-11 0 16,8-14 0-16,-1-10 0 15,-1-9 0-15,-5-8 0 16,-8-6 0-16,-8-2 0 15,-7 0 0-15,-13 2 0 16,-4 6 0-16,-13 8 0 16,-1 8 0-16,-9 10 0 15,4 12-3-15,2 3-2 16,4 14-3-16,4-3-4 15,15 14-4-15,-2-17-2 16,26 17-8-16,-5-23-3 16,25 3-8-16,-1-11 0 0,9-2 3 15,-1-5 6-15</inkml:trace>
  <inkml:trace contextRef="#ctx0" brushRef="#br0" timeOffset="46537.6533">10951 6760 111 0,'-23'16'39'15,"-4"12"0"-15,-14 4 0 16,0 6-33-16,-7 8-3 15,-1 2 0-15,1 2-2 16,4-5 0-16,10-6-3 16,6-10-2-16,16-6-5 15,12-23-10-15,0 0-14 16,27-21-7-16,3 1 2 15,-3-20-1-15</inkml:trace>
  <inkml:trace contextRef="#ctx0" brushRef="#br0" timeOffset="46721.6717">10743 6853 107 0,'-10'-24'39'0,"10"24"1"16,-9-14-1-16,12 28-26 15,-1-3-8-15,12 6-2 16,7 2-2-16,8 2-1 16,5 2-1-16,11-6-1 15,5 3-1-15,1-10 0 16,5 0-3-16,-10-12-3 15,14 9-11-15,-17-22-18 16,8 1 0-16,-11-14 0 16,1 1 0-16</inkml:trace>
  <inkml:trace contextRef="#ctx0" brushRef="#br0" timeOffset="46893.6889">11368 6757 109 0,'-23'26'40'0,"-10"0"2"16,4 18-2-16,-5-1-24 15,5 4-12-15,8 4-3 16,4-4-1-16,10-1-3 15,3-7-2-15,17 0-7 16,-7-25-11-16,26 5-15 16,-7-23-3-16,12-4 2 15,-3-19-2-15</inkml:trace>
  <inkml:trace contextRef="#ctx0" brushRef="#br0" timeOffset="47038.7034">11507 6618 111 0,'-9'-55'37'15,"-8"3"2"-15,5 16-3 16,-5 4-29-16,4 10-13 15,13 22-17-15,0 0-16 16,22 20 1-16,-4-1-1 16,22 13-1-16</inkml:trace>
  <inkml:trace contextRef="#ctx0" brushRef="#br0" timeOffset="47464.746">12105 6783 122 0,'-32'-7'41'0,"-3"8"1"0,-13-7-1 15,5 7-36-15,-6 6-1 16,5 5-4-16,2 10 0 16,5 9 0-16,8 4 0 15,8 5 0-15,8-1 0 16,13-2 0-16,11-6 0 15,7-9 0-15,14-16 0 16,7-15 0-16,8-17 0 16,4-11 0-16,5-12 0 15,1-10 0-15,-2-8 0 16,-5-1 0-16,-6 3 0 15,-6 9 0-15,-11 9 0 16,-7 13 0-16,-14 16 0 16,-18 22 0-16,-11 19 0 0,-6 17 0 15,-8 15 0-15,-1 10 0 16,4 6 0-16,4-1 0 15,15-2-5-15,10-18-5 16,28-2-7-16,-2-28-3 16,29 1-5-16,-13-33-7 15,23-4-7-15,-10-15 0 16,0-5 4-16,-7-4 5 15</inkml:trace>
  <inkml:trace contextRef="#ctx0" brushRef="#br0" timeOffset="47755.7751">12382 6805 121 0,'-27'16'40'0,"13"14"1"15,0-12-2-15,11 2-37 0,13-7 1 16,10-6-2-16,10-9 1 16,12-6-1-16,1-11-1 15,3-8 1-15,-3-5 0 16,-6-6-1-16,-7 1-1 15,-11-2-1-15,-10 8 0 16,-17 5 2-16,-11 15-1 16,-14 11 1-16,-10 14-1 15,-5 15 2-15,-4 10 0 16,4 11 1-16,1 7-2 15,14-3-5-15,18 7-6 16,4-17-5-16,30 10-7 16,-5-24-10-16,23 6-8 15,0-13-1-15,6-1 2 0</inkml:trace>
  <inkml:trace contextRef="#ctx0" brushRef="#br0" timeOffset="48457.8453">7746 8037 95 0,'14'3'37'16,"-18"11"1"-16,1 19-2 16,-13 11-35-16,-1 16-1 0,-6 10 2 15,1 17-1-15,-4 4 0 16,6-1 0-16,1 1 1 15,8-7-2-15,7-6-2 16,5-20-6-16,23-8-26 16,-7-26-3-16,13-8 1 15,-2-24-2-15</inkml:trace>
  <inkml:trace contextRef="#ctx0" brushRef="#br0" timeOffset="48624.862">7718 8629 95 0,'-27'-17'36'16,"11"12"3"-16,2-5-3 15,14 10-31-15,27-13-2 16,12-2-3-16,18 1-3 0,7-19-15 16,19 6-19-16,3-13 0 15,7 2-1-15,-12-7 0 16</inkml:trace>
  <inkml:trace contextRef="#ctx0" brushRef="#br0" timeOffset="48841.8837">8283 8001 104 0,'-33'20'36'0,"11"23"3"16,-7 5-3-16,7 19-33 16,1 7 0-16,4 8-2 0,3 0 0 15,4-4-1 1,5-3-1-16,6-8-2 0,9-5-1 15,3-21-5-15,24 1-17 16,-4-25-13-16,14-9 2 16,-1-20-2-16,12-6 3 15</inkml:trace>
  <inkml:trace contextRef="#ctx0" brushRef="#br0" timeOffset="49292.9288">8585 8363 102 0,'-14'4'37'0,"-9"7"2"16,5 26-7-16,-2-3-27 15,3 11 0-15,4 0-2 16,10 2-1-16,6-7 1 16,11-6-1-16,9-13-1 0,11-11 1 15,7-15-1-15,7-10-1 16,3-15 1-16,-1-6-1 15,-5-9 1-15,-5-2-1 16,-8-2 0-16,-7 2 0 16,-5 5 0-16,-9 4 0 15,-6 13 0-15,-3 9-1 16,-2 16 1-16,-7 16 0 15,-3 21 0-15,-2 20-1 16,-5 21 2-16,-6 20 0 16,-1 16 0-16,-2 12-1 15,-3 4 2-15,2 0-2 16,-6-9 2-16,4-9-2 15,-1-18 1-15,1-22 0 16,-2-21 0-16,-4-22-1 0,2-25-1 16,1-19-1-16,7-17-2 15,-2-22-3-15,24-1-13 16,-9-27-8-16,31 3-9 15,3-16-3-15,18 3-2 16,8-1 3-16</inkml:trace>
  <inkml:trace contextRef="#ctx0" brushRef="#br0" timeOffset="50373.0368">9574 8456 95 0,'-29'-9'39'0,"0"11"1"16,-16-1-2-16,9 13-33 16,-15 7 0-16,5 10 0 15,-3 4-2-15,6 3 0 16,11-1 0-16,10-3-1 15,17-5 0-15,14-7 0 16,14-12-1-16,14-10-1 16,9-9 1-16,9-9-1 15,2-15 0-15,0-5-1 16,-2-10 1-16,-4-6-1 15,-5-6 0-15,-5-1 0 16,-4-2 0-16,-9 2 0 0,-6 7 1 16,-8 15 0-16,-8 13 0 15,-6 26 0-15,-18 0 0 16,-1 28 0-16,-13 17 0 15,-1 13 1-15,0 11-1 16,9-2 0-16,4-3 0 16,15-5 0-16,14-13 0 15,19-13 0-15,17-16-1 16,15-14 1-16,8-12 0 15,2-7 0-15,1-8 0 16,-8-5-1-16,-6 0 1 16,-11 1 0-16,-12 4 1 15,-13 5-1-15,-8 7 0 16,-13 12 0-16,0 0 0 0,-15 22 1 15,-2 2-1-15,-3 8 0 16,-4 5 0-16,2 3 0 16,1-2 1-16,4-4-1 15,2-7 0-15,6-9 0 16,9-18 1-16,0 0-1 15,18-7-1-15,-1-16 1 16,6-9-1-16,1-5 1 16,0-5-1-16,-2-2 0 15,0 1 1-15,-4 6 0 16,-6 5-1-16,0 7 1 15,-3 9 0-15,-9 16 1 16,18-9-1-16,-3 15 0 16,1 4 0-16,5 2 0 0,2 3 0 15,7 0 0-15,3-4 0 16,2 0 0-16,1-6-1 15,0-2 1-15,-2-4 1 16,-5-4-1-16,-3-2 0 16,-6-5 0-16,-8 3 0 15,-4-1 1-15,-8 10-1 16,-6-14 1-16,-8 14-1 15,-6 10 1-15,-3 8-1 16,-6 11 1-16,2 5 0 16,-4 8 0-16,8 3-1 15,7 1 1-15,8-4-1 16,11-7 1-16,14-11-1 0,10-11 1 15,9-12-1-15,10-12 0 16,2-13-1-16,1-5 1 16,-3-10 0-16,-8-2-1 15,-7-3 1-15,-14 3-1 16,-10 3 1-16,-13 6-1 15,-9 9 1-15,-8 8-2 16,-1 10 1-16,-1 5-2 16,10 12-2-16,1-6-6 15,23 18-7-15,-9-24-4 16,35 24-6-16,-8-27-2 15,24 9-2-15,-8-17-5 16,20 0 0-16</inkml:trace>
  <inkml:trace contextRef="#ctx0" brushRef="#br0" timeOffset="50561.0556">11245 8371 93 0,'-23'38'38'0,"-17"3"2"16,0 13-1-16,-12 0-34 15,7 2 0-15,0-3-2 16,8-2-1-16,8-11-2 15,8-13-2-15,14-5-7 16,7-22-16-16,13-12-11 16,0-14-3-16,12-3 0 15,-9-17 0-15</inkml:trace>
  <inkml:trace contextRef="#ctx0" brushRef="#br0" timeOffset="50899.0894">10996 8441 103 0,'0'0'40'16,"-27"13"1"-16,23 13-1 15,0 2-35-15,12 4-1 16,8-1-2-16,9-3-2 16,14-4 0-16,10-9-1 15,12-7-1-15,6-10-1 16,10-8-2-16,-4-12-1 15,7-4-2-15,-11-11-1 16,2 3 2-16,-16-5 1 16,-11 4 4-16,-14 4 1 15,-15 8 3-15,-15 23 3 16,0 0 2-16,-14 16 1 15,-15 13 0-15,-1 17-2 16,-3 7-1-16,4 6-2 0,2 1 0 16,5-1-2-16,10-9 0 15,7-10-3-15,15-15-3 16,0-26-11-16,27 2-9 15,-12-32-6-15,17 1-10 16,-11-26 0-16,4 0 2 16</inkml:trace>
  <inkml:trace contextRef="#ctx0" brushRef="#br0" timeOffset="51013.1008">11710 8191 100 0,'-22'-21'37'0,"-1"8"-6"16,2 4-19-16,21 9-48 15,0 0-1-15,0 0-3 0,8 11 0 16</inkml:trace>
  <inkml:trace contextRef="#ctx0" brushRef="#br0" timeOffset="51619.1614">12227 8546 63 0,'16'0'38'0,"-11"-9"0"16,-5 9 2-16,-2-24-18 15,2 24-16-15,-25-19-1 16,4 16-1-16,-9 5-1 15,-7 11 1-15,-5 9-2 16,-3 8 1-16,0 6-1 16,3 4 1-16,5-1-1 15,13-3 0-15,14-8 0 16,20-10-1-16,17-18 1 0,21-13-1 15,13-20 0-15,16-16-1 16,6-11 1-16,2-9-1 16,-4-6 0-16,-6-5 0 15,-15 1 1-15,-12 6-1 16,-16 11 0-16,-13 14 1 15,-17 18-1-15,-13 19 0 16,-14 17 0-16,-9 20 0 16,-7 21 0-16,-3 15-1 15,0 12 1-15,3 5-2 16,12 3-2-16,12-10-3 15,22 1-7-15,2-25-5 16,32 4-6-16,-9-35-6 16,29 0-3-16,-11-24-9 15,7-9 4-15</inkml:trace>
  <inkml:trace contextRef="#ctx0" brushRef="#br0" timeOffset="51933.1928">12618 8552 102 0,'-25'20'41'16,"15"8"0"-16,5-15-1 15,14-2-37-15,18-8 0 16,8-8-1-16,12-9 0 16,6-8-2-16,-2-9 1 15,-1-3-1-15,-11-2 0 16,-11-1 0-16,-16 5 0 15,-15 7 0-15,-15 13 0 16,-16 11 0-16,-9 13 1 0,-8 17-1 16,-2 13 1-16,3 10-1 15,7 6 1-15,10 3-1 16,12 2 0-16,12-9-3 15,19 0-4-15,6-22-12 16,36 6-6-16,-13-24-8 16,26 5-8-16,-12-13-2 15,4 2 2-15</inkml:trace>
  <inkml:trace contextRef="#ctx0" brushRef="#br0" timeOffset="52611.2606">8192 9757 101 0,'0'0'37'0,"1"12"2"16,-1 24-2-16,-9 9-35 15,1 20 1-15,-5 14-2 16,-2 15 2-16,-5 7-3 16,1 4 3-16,-2-6-4 15,6-8 1-15,4-11-3 16,5-18-2-16,14-6-14 15,-3-29-19-15,18-8 0 16,-3-24-1-16,12-3 1 16</inkml:trace>
  <inkml:trace contextRef="#ctx0" brushRef="#br0" timeOffset="52791.2786">8171 10435 99 0,'-28'-17'40'0,"11"12"0"16,-2-4-1-16,19 9-32 15,0 0-3-15,30-15-1 16,17 0-1-16,17-8-4 15,19-2-1-15,7-15-6 16,19 8-14-16,-9-18-16 16,5 5 1-16,-16-9-2 15,-4 6 1-15</inkml:trace>
  <inkml:trace contextRef="#ctx0" brushRef="#br0" timeOffset="53016.3011">8923 9650 104 0,'-35'25'39'16,"4"27"2"-16,-6 9-2 15,7 20-34-15,-4 5-3 16,2 10 2-16,-2 3-4 16,5 1 2-16,4-2-4 15,7-10 1-15,11-10-4 16,7-15 0-16,22-11-6 15,-1-31-12-15,30-3-16 16,-5-25 0-16,16-8 0 16,-7-21 2-16</inkml:trace>
  <inkml:trace contextRef="#ctx0" brushRef="#br0" timeOffset="53475.347">9079 10275 99 0,'-16'0'36'16,"-8"2"3"-16,6 20 2 15,-13 3-37-15,16 9 0 16,0 4-1-16,7 5 0 15,3-3-1-15,12-1 1 16,4-11-1-16,13-9 0 16,7-12 0-16,9-14-1 15,7-11 0-15,2-12 0 16,3-10 1-16,-4-3-3 15,-3-8 3-15,-8 0-1 16,-7 5 0-16,-8 8 0 0,-10 6 0 16,-6 12-1-16,-6 20 0 15,-4 12 0-15,-6 25-1 16,-4 20 0-16,-5 24 0 15,-6 18 1-15,-6 14-2 16,-2 11 1-16,-3 0-1 16,0-3 2-16,-1-7-1 15,2-16 0-15,4-19 0 16,3-17 0-16,5-19 1 15,1-19 0-15,3-21 0 16,3-15 0-16,0-16-1 16,4-14 0-16,6-8-1 15,3-16-1-15,10-3-2 16,3-15-6-16,25 14-10 15,-7-15-6-15,25 21-6 0,-3-7-5 16,12 14-2-16,0 2 2 16</inkml:trace>
  <inkml:trace contextRef="#ctx0" brushRef="#br0" timeOffset="54486.4481">9938 10351 100 0,'-14'-2'38'15,"-16"-2"2"-15,5 13-1 16,-16 1-33-16,8 9 0 16,-4 4-3-16,5 9 1 15,-2-2-2-15,10 6 1 0,9-8-1 16,10-2 0-16,11-10-1 15,14-9 0-15,12-14 0 16,11-12-1-16,8-9 0 16,3-11-2-16,4-7 4 15,-5-7-2-15,-2-4 1 16,-7 0-2-16,-9-1 2 15,-7 6-1-15,-9 5 1 16,-9 12 1-16,-7 14-2 16,-3 21 0-16,-18 10 0 15,-1 20-1-15,-4 16 0 16,-1 10 2-16,0 6-3 15,3 3 3-15,8-4-2 16,12-5 1-16,10-15-1 0,13-11 1 16,13-16 0-16,11-11-1 15,6-10 0-15,2-9 0 16,-1-7 0-16,-7-3 0 15,-3 0 0-15,-9 1 0 16,-10 5 1-16,-7 8 0 16,-17 12 0-16,0 0 0 15,0 0 0-15,-9 28 0 16,-4-2 0-16,-2 6 1 15,-1 3-1-15,0-2 1 16,3-1-1-16,3-5 1 16,4-7-1-16,6-8 1 15,0-12-1-15,16-14 0 16,-2-5 0-16,5-8 0 15,1-8 0-15,4-2 0 0,-4-4 1 16,0 3-2-16,-3 4 2 16,-3 7-1-16,1 5 1 15,-2 6-2-15,1 9 1 16,2 5 0-16,4 4-1 15,5 3 1-15,2 3-1 16,4 1 1-16,2 0-1 16,-2-2 2-16,-1-1-2 15,-1-3 1-15,-6-1 1 16,-4-4-1-16,-8-2 1 15,-11 4-1-15,0 0 0 16,3-12 0-16,-15 15 0 16,-4 3 0-16,-7 9 1 15,-5 6-1-15,-1 8 0 0,1 7 0 16,4 3 1-16,7 0 0 15,11 2-1-15,9-7 1 16,13-6 0-16,12-7-1 16,14-12 0-16,5-10 1 15,4-12-1-15,3-9 0 16,-7-8 0-16,-5-4 0 15,-11-6 0-15,-6 0-1 16,-16 1 1-16,-10 0-3 16,-6 9 1-16,-12 3-3 15,1 14-1-15,-8 0-10 16,16 21-3-16,-16-12-6 15,30 23-7-15,-4-19 2 16,10 20-11-16,11-13 4 0</inkml:trace>
  <inkml:trace contextRef="#ctx0" brushRef="#br0" timeOffset="54703.4698">11638 10269 98 0,'-20'19'41'0,"-18"0"-2"16,-1 17 3-16,-17-2-36 15,3 11-2-15,0 1-2 16,3 0 0-16,8-4-2 16,7-6-1-16,16-5-3 15,4-19-6-15,25 5-15 0,-10-17-15 16,22-25 0-16,-6-6-1 15,6 1 3-15</inkml:trace>
  <inkml:trace contextRef="#ctx0" brushRef="#br0" timeOffset="55150.5145">11342 10362 109 0,'0'0'41'16,"-14"-2"1"-16,14 17-1 15,-12 3-34-15,14 7-2 16,8-1-3-16,7 1-1 16,13-4-2-16,6-5 0 15,10-7-2-15,3-9-1 16,11-3-1-16,-1-13-3 15,12 5-8-15,-19-22-12 16,17 12-6-16,-17-14-6 0,0 5 35 16,-9-1 3-16,-11 3 6 15,-8 8 2-15,-19-4 10 16,-5 24 11-16,0 0 8 15,-23 18 7-15,-4 5-35 16,2 12-2-16,-3 4-3 16,4 8 0-16,3 1-3 15,5-3 1-15,9-4-3 16,5-10-2-16,14-3-6 15,-12-28-10-15,42 7-9 16,-25-29-6-16,19-2-5 16,-12-18 0-16,7 1 3 15,-14-11 33-15,-4-8 13 16,2 11 11-16,-29-19 11 15,13 15 5-15,-21-9 5 0,5 11-1 16,-9 1-1-16,4 8-38 16,8 18-24-16,-10-6-15 15,14 13-2-15,-1 0 0 16,11 17 0-16</inkml:trace>
  <inkml:trace contextRef="#ctx0" brushRef="#br0" timeOffset="55755.575">12619 10356 99 0,'-11'-16'40'16,"-5"12"0"-16,-18-6-2 15,0 15-33-15,-13 5 0 16,-5 15-1-16,-11 5-1 15,4 9 0-15,0 2-1 0,10 0 1 16,15-2-1-16,15-7 0 16,20-12 0-16,25-16-1 15,21-15 0-15,22-18 0 16,12-12 0-16,10-11-2 15,2-11 2-15,-4-1-1 16,-14-3 3-16,-9 0-5 16,-16 5 4-16,-17 6-2 15,-18 10 0-15,-13 12 0 16,-12 15 0-16,-10 17 0 15,-8 19 0-15,-7 17 0 16,1 19 0-16,-7 11 0 16,7 11 0-16,3 5-2 15,10 3-2-15,9-11-1 0,17 0-4 16,8-21-3-16,26 2-5 15,-5-34-7-15,27 6-7 16,-11-32-3-16,12-3-7 16,-11-17 2-16,-3-6 4 15</inkml:trace>
  <inkml:trace contextRef="#ctx0" brushRef="#br0" timeOffset="56239.6234">13027 10446 104 0,'-15'7'41'15,"12"11"0"-15,3-18 0 16,9 16-35-16,8-14-3 15,11-2 0-15,2-6 0 16,10-4-1-16,-1-9-1 0,-1 0 0 16,-5-10 1-16,-7 0-2 15,-6-5 2-15,-11 0-2 16,-10 1 1-16,-13 5 0 15,-9 8 0-15,-9 12-1 16,-10 13 2-16,-7 11-2 16,-5 16 0-16,2 12 0 15,6 9 0-15,9 3 0 16,15 2 0-16,18-7 0 15,21-7 0-15,17-13 0 16,21-8-3-16,9-12-3 16,16-3-4-16,-4-18-4 15,14 9-4-15,-22-23-4 16,15 22-7-16,-25-21-3 15,4 15-7-15,-20-3 2 0,1 1 43 16,-14 19 5-16,-29-9 6 16,21 14 5-16,-36-16 7 15,19 23 5-15,-24-16 7 16,12 8 1-16,-18-7-41 15,14-11-4-15,12 5-8 16,-22-7-5-16,22 7-5 16,-17-7-8-16,17 7-8 15,10 12-6-15,0-4-1 16,0 3 4-16</inkml:trace>
  <inkml:trace contextRef="#ctx0" brushRef="#br1" timeOffset="339411.9378">14279 1250 83 0,'18'-47'38'16,"-18"47"-2"-16,0 0 0 15,0 0-30-15,0 0-2 16,-3-19-1-16,0 47 1 16,-6 19-2-16,-5 21 0 15,-6 18 0-15,-3 10-2 16,-1 5 2-16,3-8-1 15,6-25 0-15,5-11-1 16,5-17 2-16,5-15-2 16,0-25 2-16,15-26 0 15,0-19 0-15,6-16 0 16,-21 61 0-16,24-87 1 15,-13 33-1-15,2-3-1 16,1-2 0-16,1-2-1 16,-2 1 1-16,-1 1 0 15,0 8-1-15,1 5 0 0,-13 46 0 16,23-84 2-16,-23 84-1 15,14-18 0-15,10 27-2 16,11 38 2-16,-1 34-1 16,-1 18 0-16,8 14-1 15,8 4-1-15,-1-13 1 16,-3-34 0-16,1-20 0 15,-4-17 0-15,0-16 1 16,-3-23 1-16,-1-22 0 16,-4-16 1-16,-5-17-1 15,-6-14 1-15,-23 75 0 16,18-87 0-16,-17 38-2 15,4-2-1-15,-5 4-1 0,0 47-5 16,-4-87-4-16,4 87-28 16,-6-72-2-16,6 72 0 15,-1-53-1-15</inkml:trace>
  <inkml:trace contextRef="#ctx0" brushRef="#br1" timeOffset="339848.9815">15477 1498 105 0,'-30'-15'40'0,"2"8"1"16,-12 0-2-16,3 9-34 0,-5 5-1 15,5 11-1-15,-3 5 0 16,7 14-1-16,4 10-1 16,5 5-1-16,5 3 0 15,10-1 0-15,10-6-1 16,12-8 1-16,10-9 0 15,13-16-1-15,7-20 2 16,5-14 2-16,7-12-2 16,-1-10 1-16,-3-4-1 15,-6-8 2-15,-6 6-2 16,-8 3 1-16,-10 11-2 15,-9 7 0-15,-7 14 0 16,-5 12 0-16,-13 9 0 16,1 12 0-16,-1 6 0 0,-5 8-3 15,8 1 0-15,4 0-3 16,11-1-4-16,-6-14-30 15,26-4-2-15,-1-11 0 16,17 0-1-16</inkml:trace>
  <inkml:trace contextRef="#ctx0" brushRef="#br1" timeOffset="340412.0378">16539 1227 103 0,'-4'-59'39'0,"4"59"1"16,0 0-3-16,-27-66-33 15,27 66 0-15,0 0 0 16,-54-20-1-16,54 20 0 16,-64 28 0-16,-2 20-1 15,2 19 2-15,-6 6-3 16,15 15 0-16,8 7-1 0,22 0 0 15,20-13-1-15,25-21 0 16,17-16 1-16,19-15 0 16,10-19 0-16,11-17 1 15,2-16-1-15,5-14 1 16,-8-13 0-16,-5-15 0 15,-71 64 0-15,61-75-1 16,-61 75 1-16,36-91-1 16,-36 91-1-16,16-92-1 15,-20 45 1-15,-5-1-3 16,9 48 2-16,-33-73-4 15,33 73-2-15,-59-78-21 0,59 78-11 16,-60-45 1-16,60 45-3 16,-56-32 3-16</inkml:trace>
  <inkml:trace contextRef="#ctx0" brushRef="#br1" timeOffset="340780.0746">17233 958 88 0,'0'0'40'0,"0"0"0"15,0 0 2-15,0 0-34 16,-38 63-3-16,42-43 0 15,-17 31-2-15,2 17-1 16,-11 14-1-16,-1-2 0 16,-1 7-2-16,5 7-1 15,4-9-1-15,11-21-1 16,13-5-10-16,-2-22-24 15,19-10-3-15,-1-18 2 16,12-13-2-16</inkml:trace>
  <inkml:trace contextRef="#ctx0" brushRef="#br1" timeOffset="340990.0956">17205 1410 110 0,'-18'1'41'15,"14"12"1"-15,4-13-1 16,0 0-39-16,28 5 0 15,8-13-1-15,9-4 0 16,10-5-1-16,-55 17-3 16,67-23-4-16,-67 23-13 15,74-38-20-15,-74 38-2 16,84-50-1-16,-84 50 1 15</inkml:trace>
  <inkml:trace contextRef="#ctx0" brushRef="#br1" timeOffset="341178.1144">17819 931 96 0,'0'0'42'0,"0"0"4"15,0 0-3-15,-12 3-37 16,-23 58-2-16,-2 30 3 16,-1 21-5-16,3 10 2 15,11-5-4-15,15 0-3 16,9-16-3-16,11-52-13 15,13-8-23-15,-6-25-2 16,6-9 1-16,-6-22-1 16</inkml:trace>
  <inkml:trace contextRef="#ctx0" brushRef="#br1" timeOffset="364852.4816">14413 2818 83 0,'0'-15'37'15,"-5"-4"-1"-15,5 19 0 16,0 0-33-16,-13 4 0 16,4 15-1-16,1 12 1 15,-4 10-1-15,1 11 1 16,-7 9-2-16,3 11 1 0,0 1-1 15,1-1 1-15,5-10-2 16,2-8 1-16,4-12 0 16,3-13-1-16,0-29 1 15,12-7-1-15,-1-26 1 16,3-19-1-16,4-11 1 15,-4-14 0-15,3-7 0 16,-5-6-2-16,1 1 1 16,-6 9-1-16,0 9 1 15,-6 15-1-15,-1 11 2 16,-2 15-2-16,-1 15 2 15,3 15-1-15,0 17 1 16,5 12 1-16,-1 4-1 16,10 8 0-16,6 1 0 15,8-1 0-15,9-14 1 0,7-2 0 16,7-20-1-16,7-7 0 15,3-12 0-15,2-15-1 16,-3-7 1-16,-2-7-1 16,-7 0 0-16,-6 3-1 15,-11 5 2-15,-10 10-2 16,-8 10 1-16,-16 15 1 15,4 24-1-15,-15 15 1 16,-7 18 0-16,-2 9-1 16,-1 12-1-16,3 6 0 15,5 5-3-15,6-9-3 16,20 4-14-16,1-29-18 15,22 2 1-15,3-25-2 16,13-4 0-16</inkml:trace>
  <inkml:trace contextRef="#ctx0" brushRef="#br1" timeOffset="365309.5273">15544 3009 103 0,'-23'-21'40'15,"3"17"-1"-15,-14-1 0 16,-2 14-34-16,-2 3-1 15,4 13-1-15,-4 1-1 16,5 8 0-16,8-3 0 16,6 2-1-16,11-4 0 15,15-5 0-15,9-11 0 16,10-10-1-16,7-6 1 0,7-10-1 15,2-9 1-15,3-6-1 16,-1-6 0-16,-5 0 0 16,-5 2 0-16,-5 4 0 15,-6 2 0-15,-6 8 0 16,-3 10-1-16,-14 8 1 15,13 25 0-15,-10 12 0 16,-3 18 0-16,-1 16-1 16,-2 14 2-16,-4 11-2 15,-5 7 2-15,1 0-1 16,-9-1 1-16,-2-9-1 15,-6-13 1-15,-1-14-1 16,-8-15 0-16,1-17 0 16,-3-18-2-16,-5-20-2 15,7-12-4-15,-10-33-17 0,28-1-15 16,-3-30-1-16,17-7-2 15,8-20 1-15</inkml:trace>
  <inkml:trace contextRef="#ctx0" brushRef="#br1" timeOffset="365904.5868">16882 2509 86 0,'-23'-15'37'0,"-5"23"1"15,-18 5 0-15,-6 20-32 16,-5 14-1-16,4 16 1 0,-2 10-1 15,10 7 0-15,6 1 0 16,18 0-1-16,12-11-1 16,20-6-2-16,21-21 1 15,21-18-2-15,16-21 1 16,12-16 0-16,9-20-1 15,3-18 1-15,-6-13-2 16,-7-10-1-16,-17-1 1 16,-19-6 0-16,-22 1-1 15,-22 1-1-15,-18 10 1 16,-19 13-1-16,-9 11 2 15,-11 15-2-15,-1 18-1 16,0 7-4-16,19 31-14 0,-3-10-16 16,32 15 0-16,9-11-3 15,30 5 2-15</inkml:trace>
  <inkml:trace contextRef="#ctx0" brushRef="#br1" timeOffset="366138.6102">17589 2316 90 0,'-16'16'40'16,"-20"4"0"-16,5 27-1 16,-15 6-34-16,6 19 0 15,-1 12-3-15,3 12 1 16,3 6-2-16,6-7 0 0,14 0-1 15,5-14-2-15,14-10-6 16,1-32-17-16,19-1-14 16,-2-30 0-16,13-6-1 15,-4-25 2-15</inkml:trace>
  <inkml:trace contextRef="#ctx0" brushRef="#br1" timeOffset="366324.6288">17493 2755 110 0,'0'0'41'0,"0"0"1"15,0 0 1-15,11 2-41 16,7-8-2-16,11-7-2 16,11-10-1-16,16-11-2 15,5-13-4-15,20 3-15 0,-8-25-18 16,15 4 3-16,-16-18-1 15,1 5 0-15</inkml:trace>
  <inkml:trace contextRef="#ctx0" brushRef="#br1" timeOffset="366466.643">18150 1994 101 0,'-41'64'38'15,"-15"18"3"-15,7 27-2 16,-2 5-36-16,7 9-1 16,4 4-3-16,7-10-5 15,21-1-29-15,0-23-3 16,19-10-1-16,5-27-4 15</inkml:trace>
  <inkml:trace contextRef="#ctx0" brushRef="#br1" timeOffset="367015.6979">19039 3024 115 0,'-30'15'44'0,"-14"-15"-1"16,7 4-4-16,0 7-47 15,-1-26-26-15,27 13-9 16,-5-5 0-16,16 7-2 15</inkml:trace>
  <inkml:trace contextRef="#ctx0" brushRef="#br1" timeOffset="382092.2054">16667 2206 55 0,'14'-12'32'0,"-14"12"-2"15,14-15 0-15,-14 15-26 16,0-13 0-16,0 13 1 15,0-14 1-15,0 14 0 16,-13-15 0-16,2 12-1 0,-12 2-1 16,-6 8-1-16,-8 6-1 15,-7 12 1-15,-11 13 0 16,1 20 0-16,-9 18-1 15,2 11 2-15,5 12-1 16,7 11 1-16,11 6-1 16,13 4 0-16,21-5-2 15,14-10 0-15,24-10-4 16,17-21-10-16,31-7-25 15,11-25 0-15,19-9-1 16,-1-23-2-16</inkml:trace>
  <inkml:trace contextRef="#ctx0" brushRef="#br1" timeOffset="382745.2707">18111 1956 76 0,'-4'-16'38'16,"4"16"-2"-16,-5-20 1 0,5 20-35 15,0 0 1-15,0 0 0 16,15 3 1-16,8 9-1 16,5 5 1-16,10 5-1 15,8 7-1-15,7 6 0 16,4 0 0-16,3 5-1 15,-5 1 0-15,-2 6-1 16,-13 5 1-16,-9 11-1 16,-14 1 1-16,-15 8 1 15,-18 4-1-15,-13 8 1 16,-12 0-1-16,-5-2-1 15,-4-8-1-15,4-15-1 16,11-4-8-16,0-26-27 16,27-5-4-16,8-24 1 0,15-15-2 15</inkml:trace>
  <inkml:trace contextRef="#ctx0" brushRef="#br1" timeOffset="383383.3345">18730 2928 91 0,'-9'-13'38'0,"9"13"0"15,14-26 2-15,1 8-37 16,9-5 0-16,12 3-1 15,2-2 0-15,5 2 1 16,0 4-2-16,-4 5 1 16,-3 5-1-16,-7 6 0 15,-9 5 0-15,-7 9 0 0,-13 5-1 16,-7 4 0-16,-11 4 1 15,-5 7 0-15,-5 0 0 16,-3 8 0-16,-5-2 0 16,4-4 0-16,1 0 0 15,6-6 1-15,10-6-1 16,8-3 0-16,12-9-1 15,11-8 1-15,14-8-1 16,6-4 1-16,7-4-1 16,1-2 0-16,2-2 0 15,-1 3-1-15,-4 1 1 16,-8 6-2-16,-1 4-1 15,-7 4 0-15,2 2 0 16,-9 0-2-16,6 5-3 0,-14-13-14 16,10 15-17-16,-20-11 1 15,18-1-2-15,-18 1 1 16</inkml:trace>
  <inkml:trace contextRef="#ctx0" brushRef="#br1" timeOffset="454698.4653">15117 4327 78 0,'-14'-19'36'0,"0"8"0"16,-6-12 0-16,3 6-31 15,-6-3-1-15,8 7 0 16,-8 3-1-16,-2 10 1 0,-3 9-1 15,0 15-1-15,-10 11 1 16,0 17-2-16,-5 11 0 16,2 14 0-16,-5 7 1 15,8 4-1-15,8 0-1 16,12-3 0-16,12-7 2 15,15-8-2-15,20-10 0 16,13-15-2-16,18-9 0 16,11-16-6-16,20 0-25 15,-6-27-5-15,9-1 0 16,-12-18 0-16</inkml:trace>
  <inkml:trace contextRef="#ctx0" brushRef="#br1" timeOffset="455110.5065">15496 4758 87 0,'-13'9'37'0,"13"-9"0"16,-9 12 0-16,5 0-31 15,-2 2-2-15,6 9 1 16,-4 5-2-16,3 3-1 16,-2 5 0-16,4 0-1 15,2-2 1-15,5-4-2 16,3-8 1-16,10-10 1 0,5-15-2 15,6-12 1-15,10-19-1 16,4-10 2-16,5-13-3 16,1-4 3-16,-1-2-2 15,-8 4 0-15,-5 8 1 16,-9 13-1-16,-12 15 1 15,-17 23-1-15,7 14 0 16,-20 16 0-16,-6 15 0 16,0 6-1-16,2 9-3 15,-1-7-3-15,20 9-27 16,-8-18-5-16,26-5 0 15,4-22-1-15</inkml:trace>
  <inkml:trace contextRef="#ctx0" brushRef="#br1" timeOffset="455762.5717">17382 4316 56 0,'-7'-26'36'16,"-1"8"1"-16,-16-1-1 15,2 15-9-15,-10-1-23 16,-1 7 0-16,-5 8 0 15,2 10-2-15,-2 9 1 16,2 13-1-16,1 9 0 16,11 10 0-16,2 7 0 15,13 6-1-15,10 0-1 16,11 0 2-16,11-9-2 0,15-9 0 15,14-15 0-15,12-13 1 16,9-19-1-16,4-18 1 16,0-18 0-16,-2-14 0 15,-8-13 0-15,-5-9 0 16,-19-7-1-16,-13-3 0 15,-16 1-1-15,-13 1 0 16,-14 9 0-16,-9 7 1 16,-9 12-2-16,-6 13 1 15,-4 14 0-15,-1 13-1 16,4 14-1-16,2 4-4 15,21 20-16-15,1-12-15 16,21 3 0-16,5-13-1 16,20-2 1-16</inkml:trace>
  <inkml:trace contextRef="#ctx0" brushRef="#br1" timeOffset="455967.5922">18064 4096 92 0,'-12'46'37'0,"-12"6"0"15,7 22 1-15,-5 8-37 16,1 11 0-16,0 6 0 16,3 3 0-16,6-4-1 15,4-11-3-15,9-6-2 16,-2-26-31-16,19-6 0 0,1-26 0 15,9-13-3 1</inkml:trace>
  <inkml:trace contextRef="#ctx0" brushRef="#br1" timeOffset="456170.6125">18049 4456 92 0,'-13'14'38'15,"1"3"0"-15,10 12 0 16,2-4-37-16,19-5 0 15,11-8-2-15,12-9-1 16,11-8-3-16,0-19-12 16,14-3-20-16,-5-16 0 15,6-4-1-15,-12-11 2 0</inkml:trace>
  <inkml:trace contextRef="#ctx0" brushRef="#br1" timeOffset="456335.629">18603 3926 93 0,'-19'19'38'0,"-8"20"1"16,4 33-1-16,-9 9-31 16,6 20-5-16,3 10 0 15,8 3-3-15,9-6-3 16,6-17-11-16,23-2-24 15,3-27-1-15,18-11-1 16,2-26 0-16</inkml:trace>
  <inkml:trace contextRef="#ctx0" brushRef="#br1" timeOffset="456663.6618">18842 3725 93 0,'0'0'39'0,"13"27"1"15,4-13-2-15,11 10-35 16,6 3 1-16,6 14 0 15,-5 7-1-15,2 9-1 16,-8 13 0-16,-7 10-2 0,-13 14 0 16,-13 7 0-16,-11 8-2 15,-14-3 0-15,-6-1-1 16,-11-10-1-16,2-1-5 15,-15-25-26-15,13-8-5 16,-5-23 1-16,10-10-2 16</inkml:trace>
  <inkml:trace contextRef="#ctx0" brushRef="#br1" timeOffset="457047.7002">17338 3697 56 0,'-18'-15'35'0,"2"8"0"16,-15-2 0-16,1 16-15 15,-18-3-11-15,2 25-1 16,-17 14-1-16,1 31-1 16,-10 21-2-16,7 24-1 15,7 20 0-15,15 16-2 0,26 14-2 16,14-13-14-16,37 13-21 15,18-25-5-15,36-7 2 16,16-24-3-16</inkml:trace>
  <inkml:trace contextRef="#ctx0" brushRef="#br1" timeOffset="457566.7521">19372 4790 82 0,'5'-10'39'0,"14"3"-2"15,1-10 1-15,12-2-36 0,6-2 0 16,5 2-1-16,1 0 0 15,-2 7 0-15,-7 6 0 16,-9 10 0-16,-12 9 0 16,-11 13 0-16,-15 8 0 15,-11 11 1-15,-8 5-1 16,-2 3 1-16,-2-4 1 15,4 0-2-15,7-8 2 16,14-8-2-16,16-15 0 16,19-12-1-16,24-12-3 15,7-23-18-15,24 6-19 16,-2-13 0-16,8 4-2 15,-7-8 0-15</inkml:trace>
  <inkml:trace contextRef="#ctx0" brushRef="#br1" timeOffset="458283.8238">14969 6234 83 0,'0'0'36'0,"0"0"-1"16,-7 28 0-16,2 10-31 15,-4 14-1-15,5 13 1 0,-3 10-2 16,0 7 2-16,2 2-2 16,1-2 1-16,4-6-4 15,2-11-1-15,11-9-6 16,-6-23-26-16,15-14-1 15,-1-19-1-15,6-9-2 16</inkml:trace>
  <inkml:trace contextRef="#ctx0" brushRef="#br1" timeOffset="458492.8447">15005 6181 106 0,'0'0'38'16,"18"-5"1"-16,8 9-2 15,7-10-36-15,10-2-1 16,7-2-1-16,3-3-2 16,4 6-7-16,-12-6-26 15,6 10-3-15,-16-2 1 16,-5 11-1-16</inkml:trace>
  <inkml:trace contextRef="#ctx0" brushRef="#br1" timeOffset="458686.8641">15009 6565 105 0,'-23'17'38'0,"21"-2"1"0,2-15-2 15,40-15-36-15,5-1-1 16,11-4-4-16,12 0-1 15,-2-10-23-15,11 10-9 16,-5-4-1-16,-2 10-1 16</inkml:trace>
  <inkml:trace contextRef="#ctx0" brushRef="#br1" timeOffset="459034.8989">15658 6617 98 0,'13'14'39'0,"5"-14"0"0,19-2-1 16,1-10-34-16,19-4-2 16,2-7 1-16,6-4-2 15,-7-5 1-15,-5 1-1 16,-10-2 0-16,-14 3 1 15,-20 5-1-15,-13 3 0 16,-22 9 0-16,-14 10 0 16,-14 9 0-16,-9 8 0 15,-3 11 0-15,-4 12-1 16,8 7 1-16,8 7 2 15,14 0-2-15,14 0 1 16,22-3-2-16,18-8-1 16,23-5-6-16,7-25-24 15,29 0-10-15,3-15 1 0,16-2-2 16</inkml:trace>
  <inkml:trace contextRef="#ctx0" brushRef="#br1" timeOffset="459475.943">17218 5732 79 0,'-32'12'37'16,"-15"16"0"-16,2 31 1 16,-22 20-27-16,9 22-3 15,-3 11-2-15,11 6 1 0,7 2-3 16,22 0 0-16,17-12-5 15,18-18-3-15,33-14-33 16,10-21 0-16,26-11-3 16,8-18-1-16</inkml:trace>
  <inkml:trace contextRef="#ctx0" brushRef="#br1" timeOffset="459986.9941">17945 6158 87 0,'-24'-11'38'0,"4"10"0"15,-9 0 1-15,3 16-32 16,-8 0-2-16,4 13-1 15,-4 4 0-15,2 14-1 16,2 6-1-16,7 10 0 16,5 2 1-16,13 3 1 15,10-4-2-15,14-4 1 16,14-13-2-16,13-11 2 15,14-15-2-15,7-18 2 0,5-19-3 16,0-14-1-16,-4-14 1 16,-10-9-2-16,-10-6 2 15,-15-4-3-15,-16-1 2 16,-21 0-3-16,-13 9 2 15,-17 5-2-15,-5 14 1 16,-11 10-2-16,0 18 1 16,-2 8-2-16,10 21-2 15,1-7-10-15,23 18-20 16,7-6 1-16,22-3-1 15,11-8 2-15</inkml:trace>
  <inkml:trace contextRef="#ctx0" brushRef="#br1" timeOffset="460212.0166">18553 5989 102 0,'-21'11'39'0,"7"18"-1"15,-10 8 0-15,5 13-36 16,-1 11-1-16,3 10 1 15,5 8-1-15,3 1 2 16,5-1-3-16,4-5 1 16,8-5-7-16,-4-20-14 15,16-4-18-15,-3-19 2 16,7-9-4-16,-6-21 1 15</inkml:trace>
  <inkml:trace contextRef="#ctx0" brushRef="#br1" timeOffset="460405.0359">18447 6368 101 0,'0'0'37'0,"-8"11"1"16,21 1-1-16,9-8-37 15,7-4-2-15,13-4-2 16,-1-16-6-16,22 3-25 15,-10-14 0-15,6 0-1 16,-9-11-1-16</inkml:trace>
  <inkml:trace contextRef="#ctx0" brushRef="#br1" timeOffset="460558.0512">18915 5885 81 0,'-18'-3'36'16,"-9"16"0"-16,5 25 1 16,-10 13-26-16,13 22-6 15,-5 8 1-15,6 10-4 16,8 3-4-16,4-9-1 15,21-2-32-15,-1-18 0 16,16-13-3-16,2-21 1 16</inkml:trace>
  <inkml:trace contextRef="#ctx0" brushRef="#br1" timeOffset="460880.0834">19153 5590 67 0,'-1'18'40'15,"16"12"-1"-15,4-5 1 16,16 13-19-16,3-1-15 15,10 11-1-15,-2 4 1 16,1 13-1-16,-9 4 0 16,-9 6-2-16,-11 7 0 15,-12 4-2-15,-14 4 0 16,-15-3 0-16,-5-2-3 15,-8-10 0-15,2 1-10 0,-6-26-25 16,19-9-4-16,3-23 2 16,18-18-4-16</inkml:trace>
  <inkml:trace contextRef="#ctx0" brushRef="#br1" timeOffset="461489.1443">19754 6647 99 0,'0'0'38'16,"0"0"1"-16,7-12 0 0,14 5-31 15,-5-4-4-15,8 0-3 16,2-1 1-16,6 4-1 15,-4 1 0-15,-1 7 1 16,-5 4 0-16,-7 10-1 16,-11 9 1-16,-8 12 1 15,-15 6-1-15,-6 5 2 16,-7 4-2-16,-1 0-1 15,0-2 0-15,7-5 2 16,7-8-3-16,12-10 0 16,13-14 0-16,15-10 0 15,16-9-2-15,8-11-1 0,13 1-4 16,-8-15-20-1,19 12-12-15,-7-8-3 0,0 10 0 16,-8-1 0-16</inkml:trace>
  <inkml:trace contextRef="#ctx0" brushRef="#br1" timeOffset="462616.257">14869 7911 87 0,'-14'1'38'0,"4"-7"-1"15,10 6 2-15,15-12-36 16,17 2 0-16,14-4-1 16,17 2 1-16,10-3-1 15,6 2 0-15,3 1 0 16,-1 4 0-16,-4 3-1 15,-11 5 0-15,-14 5-1 16,-15 8 1-16,-22 9-1 16,-12 9 1-16,-18 12 0 15,-17 7 0-15,-14 12 0 16,-11 9 0-16,-12 4 0 15,-4 6 0-15,6-2 1 0,1 0-1 16,13-14-1-16,9-5 2 16,18-9-2-16,21-14 1 15,19-15 0-15,25-13 0 16,15-12 0-16,20-12-1 15,12-8 0-15,9-9-1 16,7-2-2-16,-8-9-3 16,6 12-26-16,-30-10-8 15,-8 12-1-15,-29-5 0 16</inkml:trace>
  <inkml:trace contextRef="#ctx0" brushRef="#br1" timeOffset="462833.2787">15057 8292 97 0,'-42'3'40'16,"27"0"0"-16,15-3-1 16,32-20-37-16,17 3 0 15,20-4 0-15,13-2-2 16,9-7-1-16,10 5-4 15,-4-6-2-15,10 19-18 16,-18-12-14-16,-3 13 1 16,-16-2-1-16,-9 13 2 15</inkml:trace>
  <inkml:trace contextRef="#ctx0" brushRef="#br1" timeOffset="463172.3126">16027 8175 90 0,'-2'19'36'15,"2"-7"2"-15,8 6-1 16,-6 0-31-16,7 10 0 15,-9 4-1-15,2 8 0 16,-6 1-2-16,1 6 0 16,-5-7-1-16,2-2 0 15,0-9 0-15,4-7-1 16,2-22 1-16,10 0-1 15,5-22-1-15,5-11 1 16,7-8 0-16,3-5 0 16,1-1-1-16,3-2 1 15,-4 9 0-15,-2 5-1 16,-5 11 0-16,-3 9 1 0,-2 9-1 15,-5 10 0-15,1 7-2 16,-6 6 0-16,5 11-5 16,-9-5-12-16,8 16-21 15,-5-5-1-15,3 3 0 16,-1-12-1-16</inkml:trace>
  <inkml:trace contextRef="#ctx0" brushRef="#br1" timeOffset="463644.3598">17497 7316 82 0,'-48'3'37'16,"-10"21"0"-16,-11 18 0 15,-1 22-26-15,-5 22-7 16,8 19 1-16,8 5 0 15,15 11-1-15,13-2 0 16,22-1-2-16,16-11-2 16,24-22-3-16,28-10-9 15,15-32-27-15,25-13-1 16,3-23 1-16,12-8-2 15</inkml:trace>
  <inkml:trace contextRef="#ctx0" brushRef="#br1" timeOffset="464027.3981">17998 7665 102 0,'-31'0'38'16,"-10"13"2"-16,-1 28-1 15,-2 11-35-15,4 20 1 16,-1 6-1-16,11 11 0 16,8 0-1-16,13-4-1 15,12-9 0-15,18-10-1 16,13-18 0-16,13-19-2 15,11-17 1-15,8-22 0 0,5-15-1 16,-4-15 1-16,-2-17-1 16,-10-6 1-16,-10-7 0 15,-18-1 0-15,-15 2-1 16,-19-2 0-16,-15 8-1 15,-12 8-1-15,-9 17-1 16,-5 5-1-16,6 24-7 16,-3 0-26-16,18 16-2 15,9 0 1-15,21 10 0 16</inkml:trace>
  <inkml:trace contextRef="#ctx0" brushRef="#br1" timeOffset="464261.4215">18677 7668 100 0,'-4'12'38'0,"-9"12"2"16,-11 5-2-16,0 14-34 15,-1 14 0-15,7 13-2 16,-5 7 1-16,9 7-2 15,2 1-1-15,6-4-2 16,10-4-4-16,-1-18-22 16,21-8-11-16,-6-24 0 15,15-9-2-15,-6-26 2 16</inkml:trace>
  <inkml:trace contextRef="#ctx0" brushRef="#br1" timeOffset="464445.4399">18628 8028 97 0,'-16'15'37'0,"5"4"2"16,11 6-3-16,6-13-32 16,16 3-4-16,15-6-1 15,12-18-4-15,19-4-28 16,-3-15-3-16,10-6-1 15,-6-11-1-15</inkml:trace>
  <inkml:trace contextRef="#ctx0" brushRef="#br1" timeOffset="464606.456">19179 7561 109 0,'-30'77'39'16,"-11"15"1"-16,7 10-4 15,4-1-34-15,10-1-3 16,12-4-5-16,2-18-31 15,24-9-2-15,1-16-1 16,18-14-1-16</inkml:trace>
  <inkml:trace contextRef="#ctx0" brushRef="#br1" timeOffset="465267.5221">19365 7340 80 0,'1'-22'37'0,"13"14"0"0,3 1 0 15,11 16-31-15,7 6-1 16,11 19 1-16,-3 12-1 16,2 19-1-16,-7 12-1 15,-5 10-1-15,-14 12 1 16,-9 3-2-16,-15-1 0 15,-12-2-1-15,-6-7-1 16,-8-11-1-16,4-6-4 16,-12-20-32-16,22-12-1 15,0-21 0-15,16-10-1 16</inkml:trace>
  <inkml:trace contextRef="#ctx0" brushRef="#br1" timeOffset="465651.5605">19858 8239 104 0,'-16'7'40'0,"16"-7"1"16,12-14-2-16,7-1-38 16,13 0 0-16,2 3 0 15,3 1-1-15,-3 7 1 16,-4 4 0-16,-4 9 0 0,-11 6-1 15,-14 13 1 1,-16 5 0-16,-7 10 0 0,-8 3 0 16,-4 5 1-16,-1-3-1 15,2-2 0-15,6-6-1 16,12-7 1-16,18-15-1 15,18-16-1-15,18-8-1 16,13-20-7-16,19 1-30 16,0-10-3-16,10 2 1 15,-7-6-2-15</inkml:trace>
  <inkml:trace contextRef="#ctx0" brushRef="#br1" timeOffset="466875.6829">15274 9850 77 0,'0'0'36'0,"-5"23"-2"16,-1 19 0-16,-9 5-30 15,3 19 0-15,-6 2 1 16,5 17 0-16,-6-2-1 0,5 8 1 16,-3-11-2-16,6-4 0 15,0-15-1-15,4-10 1 16,0-15-1-16,7-16-1 15,0-20 0-15,15-17 0 16,-1-20 0-16,2-12-1 16,4-16 3-16,0-9-3 15,3-11 3-15,-3-7-2 16,-1-3 1-16,0 3-1 15,-1 5 1-15,0 9-2 16,-4 11 1-16,2 10-1 16,-2 15 0-16,0 14 0 15,1 17 1-15,2 15-1 0,2 16 1 16,0 12 0-16,5 14-1 15,-1 14 1-15,3 13 0 16,2 11-1-16,-2 6-2 16,-1 2 3-16,-3 2-3 15,-1-6 1-15,0-5-4 16,-5-16 0-16,7 2-15 15,-8-28-18-15,7-5-2 16,-10-23-1-16,4-4-1 16</inkml:trace>
  <inkml:trace contextRef="#ctx0" brushRef="#br1" timeOffset="468948.8902">15340 10341 85 0,'-15'-2'37'0,"15"2"1"16,0 0-1-16,14 1-30 15,5-5-2-15,10-2-3 16,6-6 2-16,7-5-3 16,9 1-2-16,-2-15-16 15,9 12-19-15,-11-1-1 16,4 7-1-16,-10 1 0 0</inkml:trace>
  <inkml:trace contextRef="#ctx0" brushRef="#br1" timeOffset="469292.9246">16133 9737 97 0,'0'0'37'0,"0"-15"2"0,0 29-1 15,-4 8-33-15,4 19-1 16,-3 15 0-16,3 18-1 16,-5 11-2-16,-1 13 1 15,1 7-2-15,-3 0 0 16,5-4-3-16,-1-15-3 15,14-6-31-15,-7-25-1 16,16-13-1-16,0-26-2 16</inkml:trace>
  <inkml:trace contextRef="#ctx0" brushRef="#br1" timeOffset="469838.9792">17167 9329 102 0,'-48'26'37'0,"0"26"1"15,-6 6-3-15,6 32-30 16,0 16-1-16,6 21-2 16,8 4-1-16,12 4 1 0,12-1-2 15,10-9 0-15,18-10-4 16,9-23-6-16,22-8-28 15,-2-24 1-15,17-4-1 16,-4-22-2-16</inkml:trace>
  <inkml:trace contextRef="#ctx0" brushRef="#br1" timeOffset="470491.0444">18475 9648 113 0,'-24'52'40'16,"-11"2"1"-16,4 19-4 15,-2 1-34-15,10 8-2 16,0 2-1-16,8-1 1 15,6 0-3-15,4-11-2 16,14 1-11-16,-2-24-23 16,14-4-3-16,-7-25 3 15,9-6-2-15</inkml:trace>
  <inkml:trace contextRef="#ctx0" brushRef="#br1" timeOffset="470691.0644">18334 10094 109 0,'0'0'40'0,"-20"-12"-1"15,20 12 0-15,0 16-36 16,15-11-1-16,14-4-2 16,9-8-2-16,13-5-1 15,6-14-4-15,16 4-12 16,-6-21-19-16,9 4 0 15,-14-12 0-15,-1 5-1 16</inkml:trace>
  <inkml:trace contextRef="#ctx0" brushRef="#br1" timeOffset="470841.0794">18889 9663 116 0,'-37'55'40'16,"5"24"2"-16,-7 3-4 0,8 15-34 16,5 0-3-1,11 0 1-15,8-6-4 0,5-14-2 16,20-6-27-16,-3-29-10 15,16-9-1-15,-2-23 1 16</inkml:trace>
  <inkml:trace contextRef="#ctx0" brushRef="#br1" timeOffset="471476.1429">19160 9176 92 0,'-14'-5'37'16,"14"5"-1"-16,3 22 0 15,12 1-29-15,19 20-2 16,3 6-1-16,14 17 0 15,1 9-1-15,1 11 0 16,-5 9-1-16,-8 8 0 0,-14 6-1 16,-13 5 0-16,-18-2-2 15,-12-2 2-15,-10-7-5 16,-8-10 0-16,6-8-31 15,-8-28-4-15,12-16-1 16,2-26 0-16</inkml:trace>
  <inkml:trace contextRef="#ctx0" brushRef="#br1" timeOffset="472178.2131">19776 10459 93 0,'0'0'36'0,"0"0"1"16,13-6-1-16,4-5-35 15,17-5-2-15,6-1 1 16,5 5 1-16,-3 1 1 16,0 7 0-16,-9 4-1 15,-6 9 2-15,-12 8-1 16,-14 8 1-16,-10 1-1 15,-7 6 1-15,-9-1 0 0,2-3-2 16,-1-4 1-16,8-5-1 16,16-19 0-16,-8 11-1 15,20-16 1-15,15-5-2 16,3-1 1-16,6 3 0 15,-1 1 1-15,-6 8 0 16,-10 13 0-16,-10 8 1 16,-15 11-1-16,-13 6 0 15,-13 4 0-15,-6 0 0 16,-1-2-5-16,-2-15-9 15,11-1-25-15,1-20-2 16,17-8 0-16,6-17-2 16</inkml:trace>
  <inkml:trace contextRef="#ctx0" brushRef="#br1" timeOffset="474545.4498">17662 10000 64 0,'-2'-13'32'0,"-1"3"-1"16,-4-7-3-16,7 17-15 15,-10-24-3-15,10 24-3 16,-13-22-1-16,13 22 0 15,-16-21 0-15,16 21-1 16,-22-13-1-16,8 13 0 0,-7 2 0 16,-1 11-1-16,-8 10 0 15,2 12-1-15,-5 7 0 16,0 14-1-16,5 6-1 15,9 8 2-15,5 4-2 16,14 0 1-16,11-7-2 16,14-7 2-16,15-13-2 15,12-16 2-15,10-17 0 16,7-17-1-16,4-19 0 15,0-19-1-15,-4-13 2 16,-9-12-1-16,-13-4 2 16,-17-2-3-16,-16 2 3 15,-21 6-3-15,-17 7 3 16,-21 8-2-16,-12 11-1 15,-10 11-1-15,-3 17-1 0,-3 10-2 16,17 32-16-16,-5 3-14 16,19 18-7-16,15 3 2 15,21 5-3-15</inkml:trace>
  <inkml:trace contextRef="#ctx0" brushRef="#br2" timeOffset="612836.2775">21123 800 81 0,'-51'-12'41'0,"51"12"-2"16,0 0 2-16,0 0-38 0,0 0 0 15,0 0 0-15,0 0-1 16,0 0 1-16,0 0-1 15,0 0 0-15,62-45-2 16,-62 45 2-16,0 0-2 16,66-3 0-16,-66 3 0 15,0 0 0-15,0 0 0 16,0 0-1-16,33 57 1 15,-33-57 2-15,0 0-1 16,-24 68 0-16,24-68 0 16,-23 54 0-16,23-54 0 15,-12 58 1-15,12-58 0 16,0 0-3-16,13 71 2 15,-13-71-1-15,0 0 0 0,44 61 0 16,-32-27 0-16,26 13 0 16,-15 0-1-16,-20-2 2 15,-22 1-2-15,-20 4 0 16,-10-4-3-16,1-3 0 15,17-13-3-15,4-23-12 16,27-7-21-16,23-6 1 16,17-8-2-16,4-9 2 15</inkml:trace>
  <inkml:trace contextRef="#ctx0" brushRef="#br2" timeOffset="613250.3189">21737 1263 86 0,'0'0'39'15,"0"0"-1"-15,0 0 3 16,0 0-34-16,0 0-1 16,0 0 0-16,-22-34-2 15,-14 43 0-15,-4 8-2 16,-2 13 1-16,-5-2-3 15,6 10 1-15,4 3-1 16,15 2 1-16,22-11-1 16,14-10 1-16,14-13-1 15,10-14 1-15,12-11 0 16,9-10-1-16,-59 26 1 15,66-36 0-15,-66 36 0 16,66-44 0-16,-66 44 0 0,60-43-1 16,-60 43 1-16,0 0-1 15,63-61 1-15,-48 53-1 16,-15 8-2-16,-5 29 2 15,-10 2-2-15,1 12 0 16,5 0-1-16,17-5-2 16,17-15-4-16,7-26-26 15,28-13-6-15,-60 16 1 16,69-36 0-16</inkml:trace>
  <inkml:trace contextRef="#ctx0" brushRef="#br2" timeOffset="613467.3406">22564 739 101 0,'0'0'41'0,"0"0"0"16,0 0 0-16,0 0-38 15,0 0 0-15,-38 16-1 16,4 88-1-16,-11 32-1 15,5 16-2-15,-1-10-3 16,10-31-13-16,17-7-22 16,2-26 0-16,16-43 0 15,-4-18-1-15</inkml:trace>
  <inkml:trace contextRef="#ctx0" brushRef="#br2" timeOffset="613667.3606">22297 1265 103 0,'0'0'40'0,"-37"-53"0"16,37 53-2-16,0 0-37 16,0 0-2-16,0 0-1 15,0 0-7-15,0 0-17 16,63-38-12-16,-63 38 1 15,77 9 0-15,-77-9-1 16</inkml:trace>
  <inkml:trace contextRef="#ctx0" brushRef="#br2" timeOffset="614000.3939">22791 1191 79 0,'54'3'41'0,"-54"-3"-1"0,4 19 1 16,-33 3-17-16,-22 7-19 16,-2 8 0-16,-4 10-3 15,14-4 1-15,7-3-2 16,26 0-1-16,14-5 1 15,15-6-1-15,9-11 0 16,11-6 0-16,9-12 0 16,2-11-1-16,2-9 0 15,1-8 1-15,-7-9 0 16,-11-6-1-16,-35 43 0 15,28-49 0-15,-28 49 2 16,10-53-1-16,-10 53 0 16,4-47 0-16,-4 47-1 15,0 0 0-15,-20-49 0 0,20 49-1 16,0 0-2-16,0 0-2 15,0 0-7-15,0 0-25 16,0 0-1-16,0 0 1 16,0 0 0-16</inkml:trace>
  <inkml:trace contextRef="#ctx0" brushRef="#br2" timeOffset="614505.4444">23194 1199 106 0,'54'-3'39'15,"-21"9"2"-15,-14 9-2 16,-21 8-36-16,-15 11 1 15,-13 7-2-15,11 4 0 16,-5 0-2-16,9-3 1 0,8-7-1 16,4-12 0-16,7-12 0 15,7-11 0-15,4-12 0 16,5-11 0-16,2-11 0 15,-22 34 0-15,0 0 1 16,38-67-1-16,-38 67 1 16,24-46 0-16,-24 46 0 15,0 0-1-15,25-55 1 16,-13 33 0-16,-12 22-2 15,0 0 2-15,-10 7-2 16,3 15 2-16,-5 5-1 16,11 1 1-16,6-9-1 15,18-11 1-15,4-13 0 16,5-7 0-16,-32 12 0 15,0 0 0-15,55-32 1 0,-55 32-2 16,0 0 1-16,61-42 0 16,-61 42 1-16,0 0-2 15,46-36 0-15,-46 36 0 16,18-9-2-16,-2 20 2 15,-16 8-1-15,6 12 0 16,-11 8-2-16,3 6 0 16,-1 2-3-16,3-16-4 15,25-4-23-15,-4-17-8 16,19-6 0-16,3-16-1 15</inkml:trace>
  <inkml:trace contextRef="#ctx0" brushRef="#br2" timeOffset="614819.4758">24169 1182 101 0,'14'-53'42'16,"-14"53"0"-16,0 0 0 15,0 0-38-15,-43-54-1 16,43 54 0-16,0 0-2 15,-51 20 1-15,51-20-1 16,0 0-1-16,0 0 1 16,0 0-1-16,-12 67 1 15,12-67 0-15,22 40 0 16,22-13 0-16,3-4-1 15,-1-1 1-15,-24 2-2 0,-20 8 2 16,-32 3-2-16,-16 6-1 16,-9 1-6-16,-15-7-20 15,13 4-14-15,-6-2 0 16,17 0-1-16,2-6 0 15</inkml:trace>
  <inkml:trace contextRef="#ctx0" brushRef="#br2" timeOffset="615864.5803">21508 2198 76 0,'3'-17'38'0,"-3"17"-1"15,-9-20 0-15,-1 19-29 16,-14-1-2-16,1 8-1 16,-6 1-2-16,-3 8 0 15,3 4-1-15,1 3 0 16,4 1-1-16,6 6 0 15,6-4-1-15,9 5 1 16,10-5-1-16,10 1 1 16,7-3-1-16,5 0 0 15,3 1 0-15,5-2 1 16,-3 4-1-16,-2-1 1 15,-7 6-1-15,-7-1 2 0,-9 4-1 16,-10 2 1-16,-7-1-1 16,-8 3 1-16,-7-8-2 15,0 0 1-15,-2-7-2 16,0-14-4-16,12-3-5 15,-4-27-28-15,21 1-2 16,0-28-1-16,17 1 1 16</inkml:trace>
  <inkml:trace contextRef="#ctx0" brushRef="#br2" timeOffset="616051.599">21505 2030 105 0,'-22'-11'39'15,"9"17"2"-15,-2-5-2 0,15-1-35 16,11 9-2-16,12-6 0 15,14-2-1-15,12-5-2 16,12 4-2-16,8-7-5 16,18 9-29-16,-13-9-3 15,9 17 0-15,-14-2-2 16</inkml:trace>
  <inkml:trace contextRef="#ctx0" brushRef="#br2" timeOffset="616563.6502">22533 2430 87 0,'-17'-13'38'0,"-15"-7"0"15,2 19 1-15,-20-2-31 16,9 14-2-16,-7 4-1 15,2 14-2-15,1 5 0 16,4 1-1-16,6 5-1 16,10-4 1-16,13-2-1 15,11-9 2-15,16-5-3 16,17-11 1-16,12-11 0 15,12-9 0-15,10-8 0 0,3-5-2 16,0-8 2-16,-6-1-2 16,-8-4 2-16,-12 2 0 15,-10 6 0-15,-11 4-1 16,-11 6 1-16,-7 6-1 15,-4 13 0-15,-15 3 0 16,-2 18 0-16,2 5-1 16,0 6 0-16,5 2 0 15,8 5-2-15,5-6 0 16,17-2-3-16,4-25-11 15,30 5-21-15,-3-27-2 16,18-3 1-16,-7-25-1 16</inkml:trace>
  <inkml:trace contextRef="#ctx0" brushRef="#br2" timeOffset="616758.6697">23240 1941 104 0,'-29'42'36'0,"-13"13"3"16,8 21-3-16,-8 7-32 15,13 8-3-15,5 0 1 16,9 0-3-16,12-8-1 16,2-14-7-16,18-1-27 15,-5-26-1-15,10-10 0 16,-8-23 0-16</inkml:trace>
  <inkml:trace contextRef="#ctx0" brushRef="#br2" timeOffset="617741.768">22940 2252 100 0,'-20'-9'38'0,"20"9"1"16,0 0-1-16,18 13-35 15,14-13 0-15,14-2-1 16,7-2 0-16,9-1 0 15,1-1 0-15,5 1-1 16,-8-2-1-16,-8 2 1 16,-11 4 0-16,-9 1 0 15,-15 6 0-15,-10 4 1 0,-16 4-1 16,-9 8 1-16,-11 4 0 15,1 9-1-15,-6 3 0 16,5 2 0-16,0 5 0 16,10-4-1-16,9-1 0 15,11-9 0-15,13-8 0 16,11-8 0-16,8-11 0 15,4-8-1-15,6-12 1 16,1-10-1-16,-3-11 1 16,-3-6-1-16,-4-2 0 15,-11-3 0-15,-9 4 1 16,-5 2 0-16,-9 9 0 15,-5 5 0-15,-5 13 0 16,-5 7 0-16,-1 8 0 16,-1 8 0-16,5 4 0 0,2 2 0 15,9 1 0-15,7 0 0 16,8-2 0-16,10-3 0 15,9-3 1-15,3-2-1 16,2-4 1-16,0 1 0 16,-3-2-1-16,-6-2 1 15,-4 1 0-15,-9 0-1 16,-4 2 1-16,-12-1 0 15,2 19-1-15,-6-2 0 16,-6 3 0-16,0 6 1 16,0 3-1-16,-2 2 0 15,2-1-1-15,3-6 1 16,3-1 0-16,5-11 0 15,-1-12-1-15,19-6 1 0,1-15 0 16,0-4 0-16,2-10 0 16,5-1 1-16,-4-4-1 15,2 2 0-15,-10 5 0 16,-5 6 1-16,-7 12-1 15,-3 15 0-15,-12-2-1 16,-2 17 1-16,-1 6 0 16,0 8 0-16,1-1-1 15,5 2 1-15,9-1 0 16,8-6 0-16,10-9 0 15,10-9 0-15,8-12 0 16,6-9 0-16,0-7 1 16,5-7-1-16,-4-2 1 15,-4-1-1-15,-7 4 1 0,-5 2-1 16,-7 8 1-16,-6 5-1 15,-14 14 0-15,0 0 0 16,-6 12 0-16,-8 12-1 16,-5 7 0-16,1 6 0 15,-1 7-1-15,1-1-2 16,10 4-3-16,1-20-10 15,27 14-12-15,-8-33-7 16,26 5-4-16,0-25-2 16,16-2 2-16</inkml:trace>
  <inkml:trace contextRef="#ctx0" brushRef="#br2" timeOffset="618026.7965">24649 2158 112 0,'-44'17'41'0,"-7"-4"0"16,14 12 0-16,13-6-38 15,7 5 0-15,13-5-1 16,16 3-1-16,14-6 0 16,14 3 0-16,5-3 0 15,0 3-1-15,-3 1 0 16,-7 3 1-16,-12 5-1 15,-15 3 0-15,-20 5 0 16,-16 1 1-16,-13 4-2 16,-11-5 0-16,-4 5-6 15,-12-14-9-15,11 19-16 0,-15-20-9 16,12 8-1-16,-2-12-1 15</inkml:trace>
  <inkml:trace contextRef="#ctx0" brushRef="#br2" timeOffset="618951.889">21386 3795 88 0,'0'0'38'0,"-9"-10"0"15,-2 20 1-15,-14 0-32 16,-5 12-3-16,-10 5 0 16,0 6 0-16,-1 2-1 15,5 2-1-15,6-1-1 16,13-3 1-16,16-3-2 15,15-6 1-15,17-3-1 16,13-6 0-16,8 3 0 16,6 0 1-16,0 2-1 0,-4 2 0 15,-10 4 1-15,-10 7-1 16,-13 3 0-16,-15 4-1 15,-12 2 1-15,-15-1-1 16,-3-4-1-16,-5-7-1 16,2-6-4-16,-4-25-18 15,17 1-15-15,5-21 0 16,14-7-1-16,4-21 0 15</inkml:trace>
  <inkml:trace contextRef="#ctx0" brushRef="#br2" timeOffset="619117.9056">21349 3727 97 0,'-28'0'41'0,"1"1"1"16,17 14-2-16,9-1-27 16,27-8-12-16,22-6-3 15,23-15-8-15,34 7-27 16,0-12-3-16,14 4-1 15,-1-9-1-15</inkml:trace>
  <inkml:trace contextRef="#ctx0" brushRef="#br2" timeOffset="619463.9402">22867 3768 94 0,'-17'10'36'0,"6"8"-1"15,-11 3 1-15,1 11-36 16,-1 5-1-16,2 1 0 15,9 5-3-15,-1-17-16 0,20 4-15 16,7-12 0-16,22-11-1 16,6-21 1-16</inkml:trace>
  <inkml:trace contextRef="#ctx0" brushRef="#br2" timeOffset="619598.9537">23212 3892 110 0,'-35'30'38'15,"0"16"0"-15,-10-5-4 16,-4 3-42-16,15 14-30 15,0-7-1-15,12 4 0 16,1-9-3-16</inkml:trace>
  <inkml:trace contextRef="#ctx0" brushRef="#br2" timeOffset="620247.0185">21427 5725 90 0,'-18'-12'38'15,"0"13"-1"-15,-17-1 1 16,0 15-33-16,-13 4-1 15,-4 10 1-15,-3 5 0 0,5 1-1 16,5 5 0-16,15-3-1 16,20-4 1-16,23-2-4 15,21-5 3-15,18-3-3 16,19-4 0-16,6-2 0 15,2 4 1-15,-2 1-1 16,-9 6 0-16,-17 3 1 16,-15 4-2-16,-18 4 1 15,-18 2-1-15,-15 2 0 16,-9-4-3-16,-7-10-2 15,11-1-19-15,-7-23-16 16,16-7 2-16,3-22 0 16,16-10-2-16</inkml:trace>
  <inkml:trace contextRef="#ctx0" brushRef="#br2" timeOffset="620395.0333">21502 5708 106 0,'-19'16'40'0,"6"-5"1"16,20 4 1-16,13-13-42 15,28-17-7-15,36 5-30 16,7-15-3-16,17 2 1 16,2-6-3-16</inkml:trace>
  <inkml:trace contextRef="#ctx0" brushRef="#br2" timeOffset="620631.0569">22981 5737 108 0,'-31'31'40'15,"-6"-1"-1"-15,8 1-3 16,7 3-43-16,-1-21-14 15,24 7-16-15,-1-20 0 16,34 10-3-16,-1-18 2 16</inkml:trace>
  <inkml:trace contextRef="#ctx0" brushRef="#br2" timeOffset="620755.0693">23280 5807 117 0,'-38'43'38'0,"-13"1"-1"15,-1 10-11-15,7 4-61 16,-4-4-4-16,12 8 0 15,0-8-1-15</inkml:trace>
  <inkml:trace contextRef="#ctx0" brushRef="#br2" timeOffset="621273.1211">21589 7516 94 0,'-6'-18'38'15,"-11"2"2"-15,1 16-2 0,-20 3-31 16,7 13-3-16,-4 7 0 16,3 13-2-16,-2 3-1 15,7 7 1-15,8-1-1 16,13 0 0-16,14-3 0 15,15-8 0-15,13-5-1 16,11-5 1-16,9-5-1 16,0-1 0-16,-1 2 0 15,-9 3 1-15,-7 4-2 16,-17 4 0-16,-15 3 0 15,-14 3-2-15,-12-1 1 16,-7-6-3-16,-2-2-6 16,-8-19-27-16,12-7-2 0,-2-17 1 15,17-9 0 1</inkml:trace>
  <inkml:trace contextRef="#ctx0" brushRef="#br2" timeOffset="621432.137">21610 7492 114 0,'-4'13'39'0,"19"6"0"16,11-8-7-16,10-9-67 16,31 4-4-16,5-12 0 15,16 3-2-15</inkml:trace>
  <inkml:trace contextRef="#ctx0" brushRef="#br2" timeOffset="621683.1621">22976 7632 105 0,'-20'12'38'0,"-10"4"1"16,3 13-1-16,-1 2-40 16,2-3-3-16,15 11-21 15,1-12-13-15,14 2 2 16,7-16-2-16,18-6 1 0</inkml:trace>
  <inkml:trace contextRef="#ctx0" brushRef="#br2" timeOffset="621814.1752">23273 7706 106 0,'-14'25'38'15,"-16"-2"0"-15,-2 13-5 16,2 12-59-16,-7-8-12 16,8 8-1-16,0-8 0 15,11 3-1-15</inkml:trace>
  <inkml:trace contextRef="#ctx0" brushRef="#br2" timeOffset="623790.3728">21468 9517 76 0,'-19'-5'39'15,"7"10"-2"-15,-1-3 3 16,16 13-16-16,-3-15-19 16,23 6-1-16,4-7-2 15,12-3 1-15,5-1-1 16,7 0 0-16,2-3-1 15,0 3 1-15,-4 3-2 16,-3 3 1-16,-6 4 1 16,-9 10-1-16,-10 6 1 15,-9 7-1-15,-10 13 1 16,-11 11-1-16,-10 11 0 0,-5 9 0 15,-8 6-1-15,-2 3 1 16,0-2-2-16,3-4-1 16,10-4-5-16,2-27-17 15,28 0-17-15,2-21 0 16,26-5-1-16,1-21-3 15</inkml:trace>
  <inkml:trace contextRef="#ctx0" brushRef="#br2" timeOffset="624391.4329">22569 10114 86 0,'-9'-10'37'0,"-13"-5"-1"16,3 13 2-16,-17-8-27 15,8 18-4-15,-9-1-2 16,4 9-1-16,-7 5 0 0,4 8-2 16,4-1 0-16,9 4 0 15,8-3-2-15,10-5 2 16,10-3-2-16,13-8 1 15,10-7 0-15,9-8-2 16,10-9 1-16,1-7 1 16,1-4 0-16,1-3 0 15,-6-7 0-15,-6 2-1 16,-6 0 1-16,-10 0 1 15,-8 6-2-15,-6 2 1 16,-7 7-1-16,-1 15 1 16,0 0-1-16,-15-3 0 15,7 17 1-15,1 10-1 16,4 9-1-16,2-1-1 0,3 5 0 15,5-6-2-15,9 1-4 16,0-22-17-16,18 3-15 16,1-22-1-16,12-5 2 15,-2-19 1-15</inkml:trace>
  <inkml:trace contextRef="#ctx0" brushRef="#br2" timeOffset="624593.4531">23213 9432 105 0,'-32'35'38'16,"0"29"2"-16,-13 7-2 16,6 22-34-16,0-5-4 0,7 6 1 15,9-5-4-15,5-13-4 16,18 1-12-16,2-26-21 15,12-6 4-15,-2-25-5 16,13-8 5-16</inkml:trace>
  <inkml:trace contextRef="#ctx0" brushRef="#br2" timeOffset="625540.5478">22871 9902 113 0,'-23'-9'39'0,"23"9"0"16,-14 2-1-16,35 3-35 0,5-5-2 15,15 1 1-15,8-3-1 16,11 2 1-16,3-4-1 16,4 1 0-16,-2 0 0 15,-9 1-1-15,-6 2 0 16,-11 1 1-16,-13 4-1 15,-11 2 1-15,-15 4 0 16,-11 5 0-16,-14 4 0 16,-6 5 0-16,-8 5 0 15,-3 5 0-15,0 1 0 16,3 2 0-16,10-1-1 15,9-3 1-15,12-5-1 16,13-7-1-16,14-12 1 16,14-7 0-16,9-11 0 0,6-12 0 15,0-5 0-15,-2-9-1 16,-3-4 1-16,-11-3 1 15,-7 1-1-15,-15 2-1 16,-9 8 1-16,-10 7-1 16,-8 8 1-16,-7 10-1 15,-1 8 1-15,1 5-1 16,4 6 0-16,8 3 1 15,11-3-1-15,1-14-1 16,30 15 1-16,2-15 0 16,9-7 0-16,6-2 1 15,1-5 0-15,-4 1 0 16,-4 1 1-16,-8 1 0 15,-9 4 1-15,-9 7 0 16,-14 0-1-16,-2 22 0 0,-14 1 0 16,-3 5 1-16,-4 4-2 15,0 6 1-15,1 0-1 16,2-2 1-16,5-3-1 15,7-9-2-15,7-9 3 16,1-15-1-16,18 0 0 16,3-19 0-16,0-5 0 15,6-11 0-15,-2-6 1 16,2-3 1-16,-5 4-2 15,-3 3 0-15,-7 7 0 16,-3 7 0-16,-6 10 0 16,-3 13 0-16,0 0 0 15,-10 21 0-15,7-5 0 16,2 6 0-16,3-6 0 0,8 3 0 15,7-9 0-15,9-7 0 16,7-7 0-16,4-7 0 16,1-4 0-16,3-3 0 15,-7 0 0-15,5-3 0 16,-14 5 0-16,-4 3 0 15,-8 7 0-15,-13 6 0 16,4 16 0-16,-11 5 0 16,-5 8 0-16,-5 4 0 15,2 8 0-15,-1-1 0 16,7 5-9-16,-3-22-12 15,30 12-7-15,-18-35-8 16,44 15-5-16,-11-27-2 16,23 1 3-16</inkml:trace>
  <inkml:trace contextRef="#ctx0" brushRef="#br2" timeOffset="625863.5801">24611 9801 118 0,'-37'-4'41'15,"4"24"1"-15,-20-4-1 16,4 9-37-16,1 4-2 15,9 1 1-15,6 0-2 16,10-2 0-16,15-6 1 16,15-3-2-16,15-7 0 15,9-5 0-15,7-3 0 16,2-3 0-16,-3 2 0 0,0-1 0 15,-10 4 0-15,-10 7 0 16,-12 6 0-16,-13 6 0 16,-13 5 0-16,-11 5 0 15,-2 1 0-15,-6 0 0 16,1-2 0-16,1-6-2 15,18 3-14-15,-9-25-10 16,31 10-8-16,-2-16-8 16,12-15 0-16,4-5-5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2:55:16.81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1714 1129 80 0,'0'0'36'0,"0"0"0"16,0 0 0-16,0 0-31 0,0 0-1 15,0 0 1-15,0 0-2 16,-101-15 3-16,12 60-2 16,-5 10 1-16,-3 8-3 15,7 2 1-15,-3-23-2 16,34 10-1-16,33-14 0 15,41-12 0-15,24-6 0 16,15-5 0-16,18-6-1 16,8 3 1-16,4-3 0 15,-1 1-1-15,-7 3 1 16,-16 3-1-16,-18 4 1 15,-18 7-1-15,-21 8 1 16,-17 3-1-16,-19 0 1 0,-7 2-1 16,-9-5 2-16,1-4-3 15,7-4-4-15,-1-19-24 16,26-4-7-16,7-14 1 15,25-4-2-15</inkml:trace>
  <inkml:trace contextRef="#ctx0" brushRef="#br0" timeOffset="382.0382">2162 1528 96 0,'12'-10'37'15,"-14"-1"1"-15,2 11-2 16,-19-4-31-16,4 6 0 15,-12 7-2-15,1 11 0 0,-11 4-1 16,3 8 1-16,-4 6-2 16,4 7 1-16,4 0-2 15,9 0 0-15,12-3 1 16,11-8-2-16,18-10 1 15,11-9 0-15,12-16 0 16,11-17-1-16,2-10 1 16,2-10 1-16,-6-7-1 15,-5-8 1-15,-16 0 0 16,-10 2-1-16,-17 10 0 15,-12 9 0-15,-13 11 0 16,-9 10-1-16,-4 14-1 16,-2 7 1-16,6 12-4 15,-1 0-3-15,29 2-27 0,1-4-3 16,26-4 0-16,10-10-1 15</inkml:trace>
  <inkml:trace contextRef="#ctx0" brushRef="#br0" timeOffset="815.0815">2860 1463 90 0,'-40'-3'39'0,"-1"5"-1"15,-14 4 2-15,4 1-26 16,-9 9-9-16,6 12-1 15,-1 4-2-15,9 15 1 16,8 4-2-16,11 4-1 0,17-5 1 16,21-5-1-16,15-15 0 15,20-17 1-15,14-17 0 16,12-24 0-16,9-22 1 15,2-19 1-15,-83 69-2 16,86-87-1-16,-52 33 2 16,4-3-4-16,-8 1 3 15,3-3-1-15,-13 6 0 16,1-1-1-16,-21 54 1 15,16-83 1-15,-16 83-1 16,-16-31 2-16,-7 38-2 16,-5 31 0-16,-3 27-2 15,-5 22 2-15,7 28-3 0,13 8-2 16,17-7-3-1,26-53-12-15,25-11-19 0,2-25-1 16,16-11 2-16,-6-24-3 16</inkml:trace>
  <inkml:trace contextRef="#ctx0" brushRef="#br0" timeOffset="999.0999">3451 1454 110 0,'0'0'39'15,"-33"9"0"-15,12 24-1 16,-9 16-36-16,6 19-1 15,4 1-1-15,10-2-1 16,6-7 0-16,11-15-4 0,18-8-19 16,-2-23-15-16,14-15 2 15,-2-21-2-15,10-14-1 16</inkml:trace>
  <inkml:trace contextRef="#ctx0" brushRef="#br0" timeOffset="1135.1135">3579 1288 108 0,'-32'-68'40'0,"32"68"-4"16,-36-67-22-16,36 67-53 16,0 0 1-16,-28-63-3 15,28 63 3-15</inkml:trace>
  <inkml:trace contextRef="#ctx0" brushRef="#br0" timeOffset="1487.1487">3818 1543 109 0,'-19'40'40'15,"-10"-2"0"-15,14 7-1 16,0-8-37-16,4 0-1 16,7-6 0-16,9-3-2 15,7-8 1-15,9-9 0 16,8-10 0-16,6-13 0 15,7-7 1-15,-1-11 0 16,1-8 0-16,-1-6 0 16,-3-8 1-16,-2 2-2 15,-6 1 1-15,-6 8 0 0,-3 8-1 16,-7 8 1-16,-7 13 0 15,-7 12-1-15,-6 27 0 16,-5 5 1-16,-1 11-2 16,-2 3 1-16,5 1-3 15,2 3 0-15,13-2-6 16,-6-14-28-16,26-5-3 15,-2-14 0-15,16-8 0 16</inkml:trace>
  <inkml:trace contextRef="#ctx0" brushRef="#br0" timeOffset="1946.1946">4513 1483 113 0,'-14'13'39'16,"-13"5"1"-16,5 13-1 15,-8 5-36-15,9-3 0 16,5 3-3-16,2-1 1 15,6-6-1-15,8-6 0 16,7-10 0-16,8-9 0 16,4-8 0-16,1-7 1 15,4-12 0-15,0-8 0 16,-1-10 1-16,3-6-1 15,-4 0 1-15,-3 2-1 16,-2 4 0-16,-5 5 0 16,-1 11 0-16,-11 25-1 15,0 0 1-15,1 17-1 16,-6 13 0-16,1 3 1 15,4 3-1-15,3-1 0 0,9-7 1 16,11-13 1-16,8-13-2 16,13-12 0-16,4-12 0 15,4-9 0-15,-52 31 0 16,57-39 0-16,-57 39 0 15,52-44 0-15,-52 44 0 16,41-29 0-16,-14 11 0 16,-4 19 0-16,-22 12 0 15,-1 15 0-15,-8 14-36 16,-13 9-5-16,-1 17-3 15,-11-6 2-15</inkml:trace>
  <inkml:trace contextRef="#ctx0" brushRef="#br0" timeOffset="4660.466">1349 2640 80 0,'4'27'37'15,"-11"-3"-3"-15,-1 16 3 16,-7 2-34-16,2 11 1 15,-5 3-2-15,3 4 1 16,-2-2-1-16,1 0-1 16,-3-3 0-16,4-1 1 0,2-14-1 15,4-7 0-15,0-10 0 16,5-10 1-16,4-13-1 15,7-17 0-15,5-13 0 16,4-11 0-16,4-10 0 16,0-8 0-16,3-5 0 15,-4 1-1-15,-2 1 2 16,-2 7-2-16,-5 10 1 15,-2 11 0-15,-5 12 1 16,-3 22-1-16,0 0 0 16,-4 11 2-16,3 13-2 15,1 4 1-15,7 0-1 16,7 2 1-16,11-10-1 15,11-10-1-15,12-11 1 0,11-12 0 16,8-10 0-16,9-9-2 16,-1-6 2-16,0-3-2 15,-10 6 2-15,-13 4-2 16,-10 10 1-16,-11 12 0 15,-15 17 0-15,-11 14 1 16,-13 23 0-16,-5 9-1 16,-6 11 0-16,-2 9 0 15,6 7-3-15,-2-4-1 16,20 3-8-16,-5-21-25 15,24-6-3-15,1-20 2 16,24-5-3-16</inkml:trace>
  <inkml:trace contextRef="#ctx0" brushRef="#br0" timeOffset="5023.5023">2515 2949 106 0,'-29'12'39'0,"-14"6"1"16,5 21-2-16,-6-5-33 15,4 11-2-15,-3 0 0 16,15 1 0-16,8-4-1 16,11-6 0-16,16-13-1 15,15-14 1-15,14-15-2 16,8-11 1-16,12-13 0 15,1-7-1-15,0-6 1 16,-4-2-1-16,-9 4 1 16,-8 2-1-16,-11 8 0 0,-13 10 0 15,-11 10-1-15,-1 11 0 16,-21 8 0-16,5 11-1 15,-3 11-1-15,2 3 0 16,8 12-3-16,4-7-3 16,22 13-23-16,1-16-6 15,21 3 1-15,2-20-3 16</inkml:trace>
  <inkml:trace contextRef="#ctx0" brushRef="#br0" timeOffset="5457.5457">3117 3025 102 0,'-37'2'39'0,"-12"-1"1"16,8 20-3-16,-4-3-30 16,5 9-1-16,4 2-2 15,9 6 0-15,11-2-2 16,12 0 0-16,12-9-1 15,14-4-1-15,12-13 0 16,6-6 0-16,7-10-1 16,5-11 1-16,-1-6-1 15,-3-10 0-15,-4-2 0 16,-12-2 1-16,-5 4 0 15,-10 2 0-15,-5 7 0 16,-7 7 0-16,-5 20 0 16,0 0 0-16,-14 23 0 0,3 22 0 15,-4 21 0-15,-1 17-1 16,-3 9 1-16,2 11 1 15,-5 4-1-15,1-2 1 16,0-8 0-16,1-15 0 16,-3-17 0-16,0-16 0 15,-3-17 0-15,-3-17-1 16,0-15-1-16,0-23-2 15,4-9-5-15,-8-28-30 16,19-1-1-16,-1-23-1 16,21-2-2-16</inkml:trace>
  <inkml:trace contextRef="#ctx0" brushRef="#br0" timeOffset="5891.5891">3549 3048 113 0,'15'23'40'0,"-15"-23"0"16,-7 23-5-16,7-23-32 16,-10 18-1-16,5-5-1 15,-2 5 1-15,0 4-2 16,-1 10 1-16,-2 1 0 15,2 2 0-15,-1-1-1 16,4-2 1-16,0-4-1 16,5-8 1-16,0-20-1 15,14 1 1-15,0-17-1 16,3-12 1-16,2-7-1 0,2-7 1 15,-1-1-1-15,2-1 0 16,-3 6 1-16,-5 7-1 16,0 7 0-16,-4 10 0 15,-10 14 0-15,19-1 0 16,-10 11 0-16,-1 9 0 15,3 5-1-15,-2 5 0 16,2 7-1-16,0 0-1 16,0 7-3-16,-6-9-5 15,11 7-27-15,-12-17-1 16,10 0-1-16,-14-24 0 15</inkml:trace>
  <inkml:trace contextRef="#ctx0" brushRef="#br0" timeOffset="6259.6259">3930 3120 111 0,'-6'27'39'0,"-1"-12"1"15,19 6-7-15,4-13-30 16,12-4 0-16,9-8-1 15,7-5 0-15,5-10-1 16,1-1 1-16,-4-7-1 16,-4 1-1-16,-6-1 1 15,-11-2-1-15,-10 5 1 16,-13 4 0-16,-12 9-1 0,-7 7 1 15,-14 10 0-15,-7 11 0 16,-8 10 0-16,0 13 0 16,-2 7 0-16,8 5 0 15,6 1-1-15,12-1 0 16,17-10-1-16,20-10-1 15,24-12-3-15,10-20-2 16,26 1-13-16,0-32-18 16,21 1-2-16,-7-19 0 15,7 7-1-15</inkml:trace>
  <inkml:trace contextRef="#ctx0" brushRef="#br0" timeOffset="6559.6559">4762 2960 114 0,'-28'11'39'15,"-19"-5"3"-15,8 17-3 0,-8-4-36 16,10 4 0-16,6 0-2 15,6 2 0-15,11-4 0 16,11 1-1-16,10-6 1 16,9-7-1-16,11 0 0 15,2-5 0-15,8-3 0 16,0-4 1-16,-4 2-1 15,-1 1 0-15,-9 1 0 16,-6 5 0-16,-10 4 0 16,-8 6 1-16,-11 6-2 15,-5 3 1-15,-3 4-1 16,1-2-1-16,0 2-2 15,3-7-2-15,16 4-14 0,0-26-18 16,16 1-2-16,3-22 1 16,19 0-1-16</inkml:trace>
  <inkml:trace contextRef="#ctx0" brushRef="#br0" timeOffset="6733.6733">5072 2988 114 0,'0'0'41'0,"0"0"0"15,-22 23-1-15,7 7-37 16,-8 6 0-16,3 9-2 15,2 2 0-15,0 2-2 16,10-5-2-16,6-9-1 16,16-2-23-16,-14-33-11 15,35-1-2-15,-13-28 0 16,17-4-1-16</inkml:trace>
  <inkml:trace contextRef="#ctx0" brushRef="#br0" timeOffset="6846.6846">5174 2710 108 0,'-31'-5'30'0,"-4"13"-30"15,0 10 3-15,2 5-42 16,9-6 2-16</inkml:trace>
  <inkml:trace contextRef="#ctx0" brushRef="#br0" timeOffset="7350.735">5572 2964 107 0,'0'0'39'0,"-5"25"1"16,-16-8-1-16,-6 16-32 15,0 2-3-15,0 8 0 16,-1-3-2-16,7 4 1 15,7-7 0-15,12-5-1 0,11-11-1 16,18-12 0-16,12-11 0 16,12-13-1-16,6-12 2 15,2-8-2-15,2-4 0 16,-5-6 0-16,-6 0 0 15,-11 5 0-15,-14 6 0 16,-6 7 0-16,-12 9 0 16,-7 18 0-16,0 0 0 15,-23 27 0-15,6 5-2 16,-4 10 1-16,5 7-1 15,-3 4-1-15,11 3-2 16,1-12-5-16,25 5-20 16,-7-30-10-16,20-2 1 15,-3-27-2-15,16-5 2 16</inkml:trace>
  <inkml:trace contextRef="#ctx0" brushRef="#br0" timeOffset="7811.7811">6187 2991 105 0,'-21'15'40'0,"2"19"1"15,-13-3-1-15,11 11-28 16,-6 2-7-16,7 0-2 16,4-5-1-16,5-3 0 15,7-14-1-15,9-8 0 16,8-15-1-16,7-12 1 15,4-11-1-15,6-12 0 16,-1-8 0-16,3-3 2 0,-2 1-2 16,-3 2 0-16,-8 9 0 15,-5 9 0-15,-9 7 0 16,-5 19 0-16,0 0 0 15,-12 11 0-15,7 7 0 16,1 3 0-16,7 0 0 16,6 1 0-16,5-7 0 15,10-5 0-15,9-9 0 16,4-7 0-16,2-6 0 15,2-9 0-15,0-1 0 16,3-3 0-16,-6-1 0 16,-3 7 0-16,-4 3 0 15,-8 6 0-15,-8 10 0 16,-2 10 0-16,-12 9 0 0,-6 9 0 15,-2 12 0-15,-16-6-17 16,16 21-22-16,-19-11-3 16,13 11 1-16,-18-11-3 15</inkml:trace>
  <inkml:trace contextRef="#ctx0" brushRef="#br0" timeOffset="8395.8395">1766 4170 95 0,'-40'11'39'16,"-22"7"0"-16,1 23 0 15,-21 8-32-15,4 15-2 16,-4 4 0-16,8 9-2 15,6-2 1-15,20 1-2 16,19-4-2-16,22-10-1 16,23-8-1-16,20-14-2 15,30-7-5-15,8-26-21 0,32 1-8 16,-2-22-1-16,13-5 0 15,-12-19 1-15</inkml:trace>
  <inkml:trace contextRef="#ctx0" brushRef="#br0" timeOffset="9233.9233">2132 4532 92 0,'-38'-15'38'15,"0"22"0"-15,-18 3 2 16,5 21-30-16,-7 2-3 16,9 10-2-16,2 6-2 15,11 0 1-15,13-1-2 16,17-3 0-16,20-12 0 15,16-6-1-15,20-19 0 16,13-12-1-16,7-13-1 0,3-12 0 16,0-8 0-16,-7-8-1 15,-10-4 1-15,-15-1-1 16,-14 2 1-16,-14 5 0 15,-12 10 1-15,-9 6-1 16,-9 10 1-16,-5 9 1 16,-4 9-1-16,1 8 1 15,5 8 0-15,3 4 0 16,6 2 0-16,11-1-1 15,12-1 0-15,8-6 0 16,7-7 0-16,8-2 0 16,7-7 1-16,-1-3-1 15,2-3 0-15,-9 0 1 16,0 0 0-16,-10 4 0 0,-4 5 0 15,-8 7 0-15,-7 9-1 16,-5 7 1-16,-7 7-1 16,0 8 0-16,-5 2 0 15,2 1 0-15,-3 1 0 16,4-4 0-16,2-4-1 15,1-11 1-15,6-8-1 16,0-17 1-16,0 0 0 16,15-9 0-16,-3-15 0 15,-2-12 0-15,2-6 0 16,1-10 0-16,-1-8 1 15,2-4-1-15,1 4 1 16,3 2-1-16,-2 8 0 16,2 7 0-16,2 11 1 0,0 8-1 15,2 13 1-15,1 9-1 16,-2 7 1-16,2 5-1 15,0 7 0-15,-1 8 0 16,-2 3-1-16,-6 8 1 16,-6 5-1-16,-7 2 1 15,-9 7-1-15,-7-2 1 16,-9 2-1-16,-8-6 1 15,-4-4 0-15,1-5 0 16,0-10 0-16,1-8 0 16,6-4 0-16,5-5 0 15,6-4-1-15,4 0 1 16,13-4 0-16,-10 28-1 15,0 3 2-15,0 15-2 16,-6 15 1-16,-6 10-4 0,-1 10-4 16,-9-6-8-16,17 11-20 15,-11-19-4-15,13-5 0 16,0-22-3-16</inkml:trace>
  <inkml:trace contextRef="#ctx0" brushRef="#br0" timeOffset="9917.9917">3116 4568 88 0,'10'26'38'16,"-9"-4"-1"-16,5 16 1 15,-14 12-34-15,7 2-1 16,-4 4 0-16,-1 5 0 16,-4-3 0-16,1 0-1 15,0-5 1-15,2-10-1 16,1-8 1-16,3-12-2 15,2-9 2-15,1-14-2 16,8-12-2-16,-1-12 3 16,5-14-2-16,0-10 1 0,1-16-1 15,5-12 0-15,3-5 0 16,1 1 1-16,-4 6-1 15,1 6 1-15,-1 12-1 16,2 13 0-16,-2 15 1 16,1 15-1-16,-4 13 1 15,4 10-1-15,-1 5 0 16,-2 2 0-16,2 8-1 15,-4 4 0-15,-5 3 1 16,-4 3-1-16,-7 1 0 16,-6 1 1-16,-6-3-1 15,-4 2 1-15,-4-4 0 16,-4-1 0-16,-1-3-1 0,0-3 2 15,0 2-1-15,4-3 0 16,0 4 0-16,2 4 1 16,0 5 0-16,0 7-1 15,2 9 1-15,-6 9-1 16,0 5 1-16,-1 3-1 15,-1 1 0-15,1-4-3 16,10 2-10-16,-12-25-18 16,23-3-9-16,5-24-1 15,17-10-1-15</inkml:trace>
  <inkml:trace contextRef="#ctx0" brushRef="#br0" timeOffset="10708.0707">3719 4772 92 0,'6'19'39'0,"-4"-5"0"15,10 6-1-15,-4-9-36 16,14-3 1-16,7-6-1 0,7-5 0 16,3-8 0-16,7-9 0 15,-1-4 0-15,-2-5-1 16,-5-3 1-16,-9-3-1 15,-7-2 0-15,-15 5 0 16,-13 4 0-16,-10 9-1 16,-11 6 1-16,-9 10 0 15,-7 11-1-15,-1 11 1 16,1 10 0-16,2 7 1 15,9 6-1-15,8 2 0 16,10 0 0-16,15-2 0 16,19-10-1-16,13-6 1 15,16-13 0-15,12-7-1 16,6-11 0-16,6-5 0 0,-3-10 1 15,-2-2-2-15,-13-2 1 16,-6 0 0-16,-17 4 0 16,-11 5 0-16,-9 5 0 15,-12 10 0-15,0 0 0 16,-13 21 1-16,-1 5-2 15,-4 4 1-15,0 6 0 16,0 3 0-16,3 0-1 16,3-4 1-16,5-7 0 15,4-6 0-15,3-22 0 16,0 0 1-16,20-9-1 15,-6-18 1-15,-2-7 0 16,3-7 0-16,-6-6 0 16,5-5 0-16,-3-1 0 0,4 4-1 15,-1 7 1-15,3 4 0 16,7 8-1-16,5 5 0 15,8 6-2-15,6 3-3 16,14 16-8-16,-8-18-8 16,19 19-21-16,-11-14 1 15,10 8-2-15,-5-13 1 16</inkml:trace>
  <inkml:trace contextRef="#ctx0" brushRef="#br0" timeOffset="12805.2804">1290 5837 91 0,'11'1'37'0,"-11"-1"1"16,7 32 0-16,-10-1-32 16,2 19-1-16,-5 9-1 15,2 16-1-15,-3 8 0 16,-1 4-1-16,-1 1-3 15,4-3 1-15,3-3-4 16,2-20-5-16,18-3-28 16,-4-24 0-16,15-8-1 15,1-20-1-15</inkml:trace>
  <inkml:trace contextRef="#ctx0" brushRef="#br0" timeOffset="13773.3772">1759 6295 106 0,'0'0'37'0,"-12"1"1"15,-7 14-2-15,2 16-33 16,-4 7-1-16,5 7-1 16,-3 6 0-16,5 1 2 15,0-4-2-15,5-5 1 16,3-11-1-16,6-5 1 15,0-16 0-15,0-11-1 0,20-16 0 16,-6-9-1-16,4-12 1 16,3-10-1-16,3-7 1 15,2-4-2-15,-2-1 2 16,-1 4-1-16,-4 7 0 15,-4 12 0-15,-3 8 1 16,0 13-1-16,1 9 0 16,3 8 1-16,4 6-1 15,7 5 0-15,6-2 0 16,11 0 0-16,7-3 0 15,6-7 1-15,1-1-1 16,0-3-1-16,-4-2 1 16,-6-2 1-16,-10 3-1 15,-10 0 0-15,-13 3 1 0,-15 1-1 16,-8 12 0-16,-13 3 1 15,-6 7-1-15,-6 4 0 16,-3 10 0-16,2 3 1 16,1 5-1-16,8 2 0 15,11-2 0-15,11-5 1 16,13-7-1-16,12-10 1 15,10-8-2-15,8-14 1 16,10-12 0-16,2-9-1 16,0-9 1-16,-3-6-2 15,-6-6 2-15,-9 0-1 16,-6-2 0-16,-6 6 0 15,-10 3 2-15,-5 7-1 16,-7 8 1-16,0 5-1 0,0 15 1 16,0 0-1-1,0 0 1-15,9 0 0 0,4 8-1 16,5-1 1-16,3 0-1 15,9-2 1-15,2-1 0 16,5-2-1-16,-4 2 1 16,2 0-1-16,-4 4 0 15,-5 4 0-15,-7 4 1 16,-7 2-1-16,-5 7 0 15,-8 0 0-15,-6 4 0 16,-5-1 1-16,-2-1-1 16,2 2 0-16,-5-2-1 15,5-6 3-15,4-2-3 16,0-6 1-16,8-13-1 0,15 3 1 15,0-13 0-15,5-12-1 16,7-7 2-16,3-7-3 16,5-8 3-16,1 2-1 15,-3-2 0-15,0 4 0 16,-5 6 1-16,-4 15-1 15,-3 12 0-15,-6 16 0 16,-8 17-1-16,-6 12-1 16,-2 19-4-16,-13-4-9 15,16 18-22-15,-13-9-1 16,12 4-4-16,-2-14 2 15</inkml:trace>
  <inkml:trace contextRef="#ctx0" brushRef="#br0" timeOffset="14485.4484">1209 7841 108 0,'0'0'39'0,"0"-16"0"15,22 6-2-15,12-10-35 16,15-2-1-16,12-1 0 16,11 5 0-16,3 2 0 15,0 9 0-15,-5 8 0 16,-11 13-1-16,-21 10 1 15,-20 14 0-15,-20 15-1 16,-23 9 0-16,-21 8 0 16,-17 7 1-16,-10 2-1 15,-6 1 0-15,1-6 1 16,10-7-1-16,14-14 1 15,13-6-1-15,19-16 1 16,26-10-1-16,21-17-1 16,20-13-1-16,22-9-1 15,17-12-1-15,15-1-3 0,-1-18-7 16,13 10-24-16,-20-9 0 15,-3 7-1-15,-21-5 0 16</inkml:trace>
  <inkml:trace contextRef="#ctx0" brushRef="#br0" timeOffset="14691.469">1467 8205 105 0,'-29'20'39'15,"10"-15"1"-15,19-5-2 16,25-7-35-16,23-10-1 0,15-7-1 15,12-3-1-15,10 2-3 16,-1-6-6-16,14 11-25 16,-10-4-4-16,0 10 1 15,-15-1-2-15</inkml:trace>
  <inkml:trace contextRef="#ctx0" brushRef="#br0" timeOffset="14853.4852">2394 7990 92 0,'-25'16'39'16,"4"9"1"-16,-12 0-2 15,9 14-13-15,0-5-23 16,5-1-3-16,6 3-1 16,4-7-3-16,10 4-8 15,3-17-24-15,18-2-3 0,0-17 1 16,14-7-2-16</inkml:trace>
  <inkml:trace contextRef="#ctx0" brushRef="#br0" timeOffset="15259.5258">2604 7832 120 0,'-20'-1'41'0,"17"11"1"16,-9-3-2-16,19 6-38 15,-4 0 1-15,4 5-1 16,0 4 0-16,0 9-1 15,-3 3 1-15,-2 1-2 16,-8 3 0-16,-1 2 0 0,-5-1 0 16,-2-6 0-16,1-5 0 15,1-8-2-15,4-10 1 16,8-10 1-16,0 0 0 15,25-31 0-15,1 0 1 16,3-4-1-16,7-5 2 16,-1-1-2-16,4 6 0 15,-5 2 0-15,-5 8 0 16,-6 11 0-16,-5 13 0 15,-5 9 0-15,-2 9 0 16,-3 9-2-16,2 7-1 16,-1 1-2-16,11 4-2 15,-6-10-10-15,23 9-14 16,-9-16-9-16,19 0 0 15,3-19 0-15,13-3 1 0</inkml:trace>
  <inkml:trace contextRef="#ctx0" brushRef="#br0" timeOffset="15469.5468">3549 7901 123 0,'-41'-7'41'0,"-4"19"1"16,-16 2-1-16,10 10-37 15,-14 11 0-15,11 4-4 16,7 2 0-16,14 3 0 15,19-3 0-15,21-10 0 16,24-6-2-16,15-16-8 16,26 5-14-16,-8-15-16 0,22-1-2 15,-8-9-1-15,9 2-1 16</inkml:trace>
  <inkml:trace contextRef="#ctx0" brushRef="#br0" timeOffset="16128.6127">1632 9296 93 0,'0'0'36'16,"-16"-2"0"-16,8 20 1 15,-1 2-35-15,-1 12 2 16,-4 9-1-16,4 13 0 16,-5 6 1-16,2 11-1 15,-1 1 1-15,2 2-2 0,3-8 1 16,0-7-1-16,2-12-1 15,3-15 1-15,3-15-1 16,1-17 0-16,14-31 0 16,0-10 0-16,6-18 0 15,2-11 0-15,2-15 0 16,4-9 0-16,0-3-1 15,0 1 1-15,-3 10 0 16,-2 11-1-16,-3 16 1 16,-2 13-1-16,0 17 1 15,-1 21-1-15,2 21 1 16,-1 17 0-16,4 16-1 15,-3 14 1-15,4 11-1 16,0 10 1-16,3 7-1 0,-7-1-1 16,2 0-1-16,-2-10-1 15,0-3-3-15,-7-22-7 16,10 5-14-16,-17-34-11 15,5 1 0-15,-10-24 0 16,-3-12-1-16</inkml:trace>
  <inkml:trace contextRef="#ctx0" brushRef="#br0" timeOffset="16296.6295">1693 9655 124 0,'-19'-7'40'0,"19"7"0"15,19-8-8-15,14 0-30 16,17-9-3-16,9-10-4 15,23 3-12-15,-3-21-19 0,21 4-2 16,-7-17-1-16,6 5-1 16</inkml:trace>
  <inkml:trace contextRef="#ctx0" brushRef="#br0" timeOffset="16490.6489">2614 8977 118 0,'-37'20'41'15,"7"18"-1"-15,-13 6 0 16,11 16-38-16,-2 9 0 15,6 10-1-15,6 7-1 16,6 0 0-16,11 0-3 16,8-9-2-16,21-7-7 15,-3-26-20-15,26-6-7 0,-4-28 1 16,15-7-2-16</inkml:trace>
  <inkml:trace contextRef="#ctx0" brushRef="#br0" timeOffset="16859.6858">2870 9394 92 0,'-15'-9'38'0,"2"20"3"16,-7 2-3-16,6 21-15 16,-6 0-19-16,7 4-1 15,4 3 0-15,3 3-1 16,5-6 1-16,4-2-2 15,9-13 1-15,5-10 0 16,8-10-2-16,4-11 1 0,3-11 1 16,2-7-2-16,-1-6 0 15,0-5 0-15,-3 0 0 16,-5-1 0-16,-3 5 0 15,-5 8 0-15,-5 7 0 16,-5 6 0-16,-7 12 0 16,0 0 0-16,1 29-2 15,-6-4 2-15,-1 9-2 16,-1 3-1-16,3 3-1 15,0-2-1-15,11 4-6 16,-3-22-9-16,23 8-13 16,-7-25-5-16,19 0 1 15,-2-20-2-15</inkml:trace>
  <inkml:trace contextRef="#ctx0" brushRef="#br0" timeOffset="17370.7369">3515 9407 111 0,'5'-12'38'15,"-14"0"1"-15,9 12-3 16,-23 17-30-16,9 7-1 15,-5 4-2-15,4 10 0 16,0 3-1-16,1 3 0 16,3-2-1-16,1-4 0 15,6-5 0-15,4-11 0 16,3-9-1-16,-3-13 1 15,21-13-1-15,-2-7 1 16,-1-11-1-16,3-5 0 0,-3-7 0 16,2 0 0-16,-5-1 0 15,-2 5 0-15,-3 7 0 16,-5 8 0-16,0 8 0 15,-5 16-1-15,0 0 2 16,0 0-2-16,12 25 1 16,-5-5 0-16,4 0 0 15,3 0 1-15,4-4-1 16,5-7 0-16,5-6 1 15,2-9-1-15,4-5 0 16,1-10 0-16,3-4 1 16,-1-1-1-16,-6 2 0 15,-2 2 0-15,-9 6 0 16,-6 8 0-16,-14 8 0 15,4 17 0-15,-12 6 0 0,-3 8-1 16,-2 7-1-16,0 3-1 16,3 5-2-16,-1-10-4 15,15 10-8-15,-11-27-7 16,24 7-14-16,-17-26 0 15,36 8-2-15,-9-28 2 16</inkml:trace>
  <inkml:trace contextRef="#ctx0" brushRef="#br0" timeOffset="17558.7557">4209 9403 113 0,'-3'16'39'0,"-4"22"2"16,-12-2-1-16,10 12-35 15,-7 1-1-15,3 1-2 0,5 0-1 16,3-7-2-16,5-7-1 15,5-18-5-15,15-1-12 16,-11-31-17-16,18-2-4 16,-8-23 0-16,13-4 0 15</inkml:trace>
  <inkml:trace contextRef="#ctx0" brushRef="#br0" timeOffset="17670.7669">4294 9157 101 0,'-23'-31'38'0,"-5"6"-1"15,2 13-5-15,4 18-51 16,2-5-18-16,8 11 0 15,12-12-3-15</inkml:trace>
  <inkml:trace contextRef="#ctx0" brushRef="#br0" timeOffset="18158.8157">4594 9399 101 0,'-11'7'39'16,"-1"-9"0"-16,12 2 0 15,-14 13-34-15,13-3-2 0,-5 6 0 16,1 9 0-16,-4 5 0 15,-1 5 0-15,-3 0-1 16,2 0 0-16,1-6 0 16,2-1 0-16,4-12 0 15,4-16-1-15,0 0 0 16,22-16 0-16,-2-11-1 15,3-4 0-15,5-8 0 16,1-4 0-16,3-2-1 16,2 2 1-16,-4 6-1 15,-1 6 1-15,-5 11 0 16,-4 12 0-16,-5 14 1 15,-6 11-1-15,-3 12 0 16,-2 9 0-16,-4 4 0 0,0 1-1 16,7 0-2-16,-3-10-1 15,13-2-6-15,-5-27-10 16,24 3-11-16,-10-27-9 15,17-2 1-15,-6-15-2 16,7-3 3-16</inkml:trace>
  <inkml:trace contextRef="#ctx0" brushRef="#br0" timeOffset="18324.8323">5177 9287 105 0,'0'0'39'15,"-12"14"0"-15,2 20 1 16,-14 5-34-16,8 8-2 16,-4 6-1-16,5 3-1 15,2-3-1-15,7-6-1 16,6-8-2-16,6-16-2 15,12-3-12-15,-8-31-17 0,18 1-7 16,-8-23 0-16,11-3 0 16</inkml:trace>
  <inkml:trace contextRef="#ctx0" brushRef="#br0" timeOffset="18444.8443">5216 9120 110 0,'-20'-33'40'0,"-10"7"-1"16,5 18-4-16,-2 19-44 15,-3-8-27-15,18 10-4 16,0-4 1-16,15 6-3 15</inkml:trace>
  <inkml:trace contextRef="#ctx0" brushRef="#br0" timeOffset="18949.8948">5484 9298 96 0,'0'0'39'15,"0"0"2"-15,13 28-2 16,-16-8-32-16,11 13-1 15,-7 5-2-15,2 10-1 16,-3 0 1-16,2 4-2 0,-1-4 0 16,4-5 1-16,6-9-1 15,3-11-1-15,7-13-1 16,8-15 2-16,5-14-2 15,6-12-1-15,1-12 2 16,-2-9-2-16,2-8 1 16,-5-2 0-16,-4 2 0 15,-8 7-1-15,-4 9 2 16,-11 11-1-16,-5 14 0 15,-4 19 0-15,-17 24 0 16,4 9 0-16,-4 11-1 16,1 9 1-16,2 2-3 15,5-3 0-15,10-1-2 0,3-26-8 16,25 6-10-16,-12-32-12 15,25-1-4-15,-4-25-1 16,12 4 0-16</inkml:trace>
  <inkml:trace contextRef="#ctx0" brushRef="#br0" timeOffset="19420.9419">6204 9367 105 0,'-23'22'39'0,"13"6"2"16,-11-2-1-16,13 11-35 15,-11-4 0-15,9 3-1 16,-2-3-2-16,7-5 1 15,3-6-1-15,6-8-1 16,-4-14 0-16,18-1-1 16,-4-13 0-16,4-8 0 0,2-9-1 15,-2-6 1-15,-1-6-1 16,0-1 0-16,-4 0 1 15,-1 2 0-15,-5 8 0 16,-3 6-1-16,-3 12 1 16,-1 16 0-16,0 0-1 15,-8 10 1-15,8 10 0 16,4 3 0-16,4 1 0 15,2 0 1-15,9-5-1 16,4-7 1-16,6-8-1 16,3-6 1-16,1-8 0 15,2-2 0-15,-3-8 0 16,2-1 0-16,-9 2 0 15,-1 4-1-15,-3 5 1 0,-6 10-1 16,-4 13 1-16,-8 9-1 16,-4 15 2-16,-4 6-4 15,-2 7 2-15,-2 1-3 16,2 7-7-16,-8-23-6 15,19 12-8-15,-15-36-13 16,22-4-5-16,-3-23-2 16,10-9 1-16</inkml:trace>
  <inkml:trace contextRef="#ctx0" brushRef="#br1" timeOffset="27482.748">7076 1091 73 0,'0'0'36'0,"0"0"-1"16,24-62 1-16,-24 62-26 0,0 0-2 16,0 0-3-16,0 0 0 15,0 0-1-15,-43-56-1 16,43 56 0-16,0 0 0 15,-56-3-1-15,56 3 1 16,0 0-1-16,-65 30 0 16,65-30 1-16,-58 54-1 15,4 6-1-15,9 15 0 16,-1 3 0-16,8-3-1 15,15 1 0-15,21-4 0 16,12-11-1-16,24-3 0 16,11-11 0-16,9-8 1 15,11-9-1-15,9-17 0 16,3-14 1-16,-2-14 0 0,0-22 0 15,-75 37 0-15,77-64 1 16,-77 64-2-16,69-83 2 16,-42 33-2-16,-4-2 2 15,-5-3-2-15,-8 1 2 16,-8 2 0-16,-10 0-1 15,8 52 0-15,-40-99 1 16,40 99-1-16,-69-71-2 16,69 71-6-16,-67-46-30 15,67 46 1-15,-68-18-1 16,68 18-1-16</inkml:trace>
  <inkml:trace contextRef="#ctx0" brushRef="#br1" timeOffset="27912.791">7924 1409 75 0,'0'0'37'16,"44"-58"-1"-16,-44 58 2 15,-1-18-14-15,-16 26-21 16,-13 15-1-16,-15 15-1 16,-8 13 1-16,-7 11-2 15,1 7 0-15,16-5-2 16,4-11-3-16,19-4-7 15,-3-22-19-15,22-5-5 16,1-22 0-16,14-10-1 16</inkml:trace>
  <inkml:trace contextRef="#ctx0" brushRef="#br1" timeOffset="28094.8092">7695 1409 92 0,'-7'-18'37'0,"7"18"0"16,0 0 1-16,0 22-28 15,2-2-4-15,12 5-2 16,9 0-2-16,10-2-2 15,10-5-1-15,4-5-2 16,15-4-8-16,-4-16-25 16,12-3-3-16,-6-8 1 15,2-3-1-15</inkml:trace>
  <inkml:trace contextRef="#ctx0" brushRef="#br1" timeOffset="28284.8282">8341 1311 73 0,'-22'1'37'16,"1"15"0"-16,-7 9 1 15,1 13-12-15,3 8-25 16,7 11 0-16,7-2-4 16,9-7 0-16,11-2-11 15,1-18-23-15,13-8 1 16,1-18-2-16,11-13 2 15</inkml:trace>
  <inkml:trace contextRef="#ctx0" brushRef="#br1" timeOffset="28424.8422">8422 1271 97 0,'-34'-68'35'16,"34"68"-2"-16,-35-72-3 16,35 72-49-16,-28-54-17 15,28 54-1-15,0 0 1 16,0 0-1-16</inkml:trace>
  <inkml:trace contextRef="#ctx0" brushRef="#br1" timeOffset="28806.8804">8826 1375 101 0,'-36'-3'39'0,"4"6"2"0,-12-2-1 15,10 4-34-15,-7 8-1 16,13 8-1-16,0 7-1 15,13 2-1-15,11 2-2 16,11-1 1-16,12-6-1 16,12-11 0-16,9-13 1 15,9-18 0-15,-49 17 0 16,56-36 0-16,-56 36 1 15,58-59-1-15,-58 59 0 16,58-73-2-16,-58 73 2 16,47-81-1-16,-47 81 0 15,37-76-1-15,-37 76 0 16,19-72 1-16,-19 72-1 15,0 0 2-15,-17-43-3 16,8 56-1-16,-9 30-2 0,5 23-4 16,13 19-23-16,-14-19-9 15,22 11 1-15,7-18-2 16</inkml:trace>
  <inkml:trace contextRef="#ctx0" brushRef="#br1" timeOffset="29166.9164">9192 1393 106 0,'-13'15'38'0,"14"9"2"15,4 3-1-15,11-4-36 16,8-5 1-16,4-9-1 15,10-9-1-15,-1-10 1 16,6-11-2-16,-43 21 1 16,0 0 0-16,57-50 0 15,-57 50-2-15,0 0 2 16,38-66-1-16,-38 66 0 15,0 0 0-15,-37-45 0 16,-5 47 0-16,-13 22 0 16,-5 14 1-16,-5 12-2 15,8 19 0-15,8 7-2 16,28 0-1-16,27-18-1 15,20-15-8-15,30-4-20 16,-2-16-10-16,15 6 0 0,-7-14-1 16</inkml:trace>
  <inkml:trace contextRef="#ctx0" brushRef="#br1" timeOffset="29873.9871">7534 2627 94 0,'-5'-25'36'0,"5"5"2"16,-12-4-1-16,1 10-31 15,-9 1-1-15,0 14 0 16,-9 11-1-16,-5 13 2 16,-5 16-3-16,-3 15 2 15,0 11-2-15,4 10 0 16,7 5-1-16,10-1 0 15,12-5 0-15,17-6-2 16,11-11 1-16,17-20-1 16,15-17 0-16,11-20 0 15,8-22 1-15,2-14-1 16,-3-20 2-16,-3-12-2 15,-10-10 0-15,-13-2-2 16,-18-1 2-16,-17 3-1 0,-18 7 0 16,-14 10-2-16,-13 20 1 15,-15 15-1-15,-5 20 1 16,-5 14-3-16,11 19-5 15,-4-4-18-15,33 28-12 16,5-14 2-16,27 12-3 16,9-19 2-16</inkml:trace>
  <inkml:trace contextRef="#ctx0" brushRef="#br1" timeOffset="30205.0202">8166 2813 91 0,'0'0'36'16,"10"-17"0"-16,-9 34 1 16,-16 4-30-16,0 21-2 15,-8 10-1-15,-5 14-2 16,-5 5-1-16,-1 4-1 15,0 0-2-15,2-13-1 16,13-8-4-16,0-30-14 0,21-8-15 16,1-30 0-16,16-9-1 15,-3-23 1-15</inkml:trace>
  <inkml:trace contextRef="#ctx0" brushRef="#br1" timeOffset="30369.0366">8031 2968 111 0,'0'0'38'0,"-23"-4"2"15,17 23-6-15,-2-4-27 16,11 9-1-16,8 1-4 15,11-3-1-15,11-2-1 16,10-7-2-16,14-4-2 16,3-13-5-16,21 6-23 15,-11-19-7-15,5 2-1 16,-14-13 0-16</inkml:trace>
  <inkml:trace contextRef="#ctx0" brushRef="#br1" timeOffset="30572.0569">8634 2738 105 0,'-33'-10'40'0,"6"21"1"15,-8 1-1-15,6 21-36 16,-1 8-1-16,5 13 0 16,3 10-3-16,6 3 1 15,10 3-3-15,5-5-3 16,13-3-3-16,-2-29-22 15,23 0-9-15,0-31 0 16,14-11-2-16,-5-25 3 16</inkml:trace>
  <inkml:trace contextRef="#ctx0" brushRef="#br1" timeOffset="30709.0706">8696 2467 99 0,'-31'-21'35'15,"7"20"-1"-15,6 11-5 16,6-1-62-16,17 17-1 15,4-6-2-15,19 14-2 16</inkml:trace>
  <inkml:trace contextRef="#ctx0" brushRef="#br1" timeOffset="31098.1095">8981 2799 107 0,'-40'15'40'0,"4"17"1"16,-12-3-1-16,10 16-34 15,-6 2-1-15,8 4-1 16,10 0-1-16,12-8-1 16,13-6-1-16,16-13 1 15,19-18-2-15,11-18 1 16,12-20-1-16,9-15 0 15,3-12 0-15,-3-12-1 16,-4-8 2-16,-10-1-2 16,-12-2 1-16,-10 9-1 15,-11 11 1-15,-13 16-1 0,-11 17 1 16,-6 21 0-16,-11 25-1 15,-7 17 2-15,0 26-2 16,-5 8 2-16,5 11-4 16,4 2 1-16,11 3-5 15,0-17-6-15,29 8-17 16,-6-29-10-16,20-7-1 15,0-21-1-15,15-8 1 16</inkml:trace>
  <inkml:trace contextRef="#ctx0" brushRef="#br1" timeOffset="31436.1433">9449 2893 100 0,'-5'34'38'15,"-4"-10"3"-15,16 7-3 16,-4-19-31-16,17-1-3 15,9-12-1-15,8-7-1 16,4-14 0-16,0-7 0 16,1-7-2-16,-6-5 0 15,-7-4 0-15,-9-1-1 16,-13 4 0-16,-14 7 0 15,-13 15 0-15,-13 13 1 16,-11 19 0-16,-8 21 2 16,-11 18-1-16,-1 16 1 15,4 10 0-15,5 8 0 16,15 1-2-16,14-5-1 0,24-5-5 15,11-28-15-15,36 8-13 16,-1-26-8-16,20 0 1 16,-1-17-2-16</inkml:trace>
  <inkml:trace contextRef="#ctx0" brushRef="#br1" timeOffset="32175.2172">7335 4342 94 0,'2'-13'39'0,"-9"-3"1"16,7 16-2-16,-27 2-33 16,8 13-2-16,-14 10 0 15,3 17-2-15,-9 13 1 16,1 11-1-16,-1 11 1 15,9 5-1-15,8 0 0 16,16-4 1-16,17-8-2 16,15-16 2-16,20-21-2 15,15-15 1-15,18-26 0 16,5-20 0-16,4-19 0 0,-4-18-1 15,-8-12 2-15,-10-9-2 16,-19-1 2-16,-20-1-1 16,-22 7 0-16,-20 11 0 15,-17 15-1-15,-18 15 1 16,-16 24-1-16,-7 20 0 15,-1 18-3-15,5 11-1 16,13 16-2-16,12 0-3 16,38 15-16-16,9-24-11 15,39 3-4-15,16-21-1 16,36-4 1-16</inkml:trace>
  <inkml:trace contextRef="#ctx0" brushRef="#br1" timeOffset="32392.2389">8359 4438 102 0,'-30'6'40'16,"6"17"0"-16,-15-2-2 16,-4 15-35-16,-3 6 0 15,-2 12-1-15,-4 4-1 16,1 3 0-16,5-2-2 15,7-8-2-15,12-4-4 16,5-26-20-16,24 1-12 16,-2-22-1-16,33-16 0 15,-10-15 1-15</inkml:trace>
  <inkml:trace contextRef="#ctx0" brushRef="#br1" timeOffset="32577.2574">8030 4610 105 0,'-14'14'40'15,"-6"2"2"-15,13 19-2 16,0-4-35-16,11 4-2 15,8-3-1-15,12-2-2 16,10-8-1-16,9-10-1 16,13-3-3-16,1-15-2 15,13 2-8-15,-11-25-16 16,14 6-10-16,-15-16 2 15,1 1-1-15</inkml:trace>
  <inkml:trace contextRef="#ctx0" brushRef="#br1" timeOffset="32735.2732">8654 4518 81 0,'0'0'39'0,"-33"15"1"16,12 17 0-16,-11-1-17 15,5 19-19-15,2 5-2 16,6 2 0-16,4-1-2 16,6-6-1-16,13-10-1 15,5-18-3-15,17-4-16 16,-8-35-15-16,16-2-3 15,-9-25 0-15,10-2-2 16</inkml:trace>
  <inkml:trace contextRef="#ctx0" brushRef="#br1" timeOffset="32856.2853">8578 4158 95 0,'-17'-15'35'0,"6"18"-16"0,11-3-18 16,0 30-28-16,15-12-10 15,17 13-2-15</inkml:trace>
  <inkml:trace contextRef="#ctx0" brushRef="#br1" timeOffset="33277.3274">9119 4532 101 0,'-17'-7'40'0,"1"3"1"16,-17-8 0-16,2 8-37 16,-9 4 0-16,-3 12 0 15,-3 10-2-15,2 8 1 0,0 9 0 16,7 7-2-16,7 3 0 15,11-2 0-15,14-7 0 16,19-10-1-16,15-16 0 16,12-16 0-16,11-19 0 15,10-17 0-15,6-15 0 16,-1-14 0-16,-2-8 1 15,-9-6 0-15,-8-1 0 16,-6 5 1-16,-15 8-2 16,-9 12 1-16,-14 18 1 15,-13 21-2-15,-14 20 0 16,-8 22 0-16,-5 19 0 15,-4 13 0-15,2 18-3 16,5 2 1-16,13 4-1 0,6-6-4 16,20-4-4-16,3-21-5 15,26 2-5-15,-13-31-12 16,23-2-4-16,-10-23-5 15,8-7 2-15</inkml:trace>
  <inkml:trace contextRef="#ctx0" brushRef="#br1" timeOffset="33622.3619">9390 4605 106 0,'-14'17'41'0,"13"12"0"16,-2-16-2-16,14 6-37 15,10-8 1-15,9-6-1 16,8-8 0-16,5-5-1 0,2-9 0 15,-2-7 0-15,-6-5 0 16,-7-3 0-16,-9 0-1 16,-11 1 0-16,-17 3 1 15,-9 11 0-15,-14 10 0 16,-11 15-1-16,-6 16 1 15,-5 12 0-15,3 13 0 16,5 11 0-16,9 4 0 16,16-4 0-16,15-3-1 15,18-12-1-15,24-12-2 16,15-16-3-16,32-4-7 15,4-30-5-15,31 14-9 16,-12-30-9-16,26 8-7 16,-6-9-2-16,-1-1 2 15</inkml:trace>
  <inkml:trace contextRef="#ctx0" brushRef="#br1" timeOffset="37568.7565">7208 5855 37 0,'18'-19'30'15,"-3"2"1"-15,0 2 1 16,-9-6-14-16,6 16-8 16,-16-12 0-16,4 17-3 15,-11-9-1-15,11 9-1 16,-29-2 0-16,7 7-2 15,-11 2 0-15,-7 9-1 16,-6 7 3-16,-7 7-2 16,-7 10 1-16,-3 8-1 15,-1 6 1-15,5 11-1 16,7 2 0-16,14-2 0 15,14-1-2-15,18-8 0 0,19-7 0 16,18-13 0-16,28-17-1 16,16-13 1-16,14-19 0 15,10-14 0-15,5-17 0 16,0-9-1-16,-6-10 1 15,-13-2 1-15,-20-8-4 16,-20 2 0-16,-20 1 0 16,-24 7 1-16,-25 5-2 15,-18 8 1-15,-24 13-1 16,-15 11-1-16,-13 21 3 15,-7 13-2-15,2 25-4 16,-10 2-27-16,26 21-3 16,2-6-1-16,26 9-2 15</inkml:trace>
  <inkml:trace contextRef="#ctx0" brushRef="#br1" timeOffset="39548.9545">8103 6051 31 0,'1'-14'30'0,"-5"2"3"16,4 12 0-16,-13-18-17 15,13 18-1-15,-14-9 1 16,14 9-3-16,-19 1-3 16,19-1-2-16,-25 16-3 15,7 6-1-15,-6 5-1 16,-6 13 0-16,-10 7-2 15,-1 7 0-15,-3 4-1 16,1-1-2-16,7-1-1 16,2-15-5-16,24 1-18 0,-2-26-11 15,25-9 0-15,6-20-1 16,11-9 1-16</inkml:trace>
  <inkml:trace contextRef="#ctx0" brushRef="#br1" timeOffset="39736.9733">7898 6097 100 0,'-10'-21'39'16,"-9"2"0"-16,5 18-1 15,-2 2-32-15,6 11-2 16,6 4-2-16,7 7 0 16,10 4-1-16,7-1-1 15,9 1-2-15,9-5 0 16,10 1-5-16,-1-21-20 15,14 8-11-15,-5-16 0 0,8 0-1 16,-10-10 1-16</inkml:trace>
  <inkml:trace contextRef="#ctx0" brushRef="#br1" timeOffset="39924.9921">8421 5999 102 0,'-22'-5'38'16,"7"15"1"-16,-9 3-2 15,10 11-33-15,-5 7-1 16,4 6-1-16,4 3-1 15,4 1-1-15,5-1-2 16,4-6-1-16,11-3-7 16,-6-16-26-16,15-3-2 15,-5-18 1-15,12-6-2 16</inkml:trace>
  <inkml:trace contextRef="#ctx0" brushRef="#br1" timeOffset="40074.007">8439 5744 92 0,'-19'-45'36'16,"-6"3"0"-16,10 18-1 15,-4 14-32-15,19 10-6 16,0 11-14-16,12 0-20 16,18 12 1-16,3-6 0 15,15 13-1-15</inkml:trace>
  <inkml:trace contextRef="#ctx0" brushRef="#br1" timeOffset="40458.0454">8864 5993 100 0,'-20'14'37'0,"-12"-6"2"15,-1 10-2-15,-3 0-32 16,-2 7 1-16,-2 1-2 16,7 9 0-16,2 1-2 15,12 2 1-15,10-6-2 16,17-5 0-16,11-15 0 15,14-10 0-15,12-19 0 16,9-11 0-16,5-17 0 16,1-10 1-16,-1-12-3 15,-2-7 3-15,-8-5-3 16,-10 4 0-16,-9 7 0 0,-8 9 0 15,-13 12-1-15,-9 17 0 16,-9 20 2-16,-13 24-2 16,-2 18 2-16,-6 17 1 15,2 14 0-15,-2 7-2 16,8 8-2-16,4-3-2 15,19 6-9-15,3-21-23 16,24 0-1-16,4-20-2 16,16-5-1-16</inkml:trace>
  <inkml:trace contextRef="#ctx0" brushRef="#br1" timeOffset="40773.0769">9318 6162 81 0,'-15'21'40'0,"2"-5"-2"15,15 4 1-15,-2-20-13 16,37 5-24-16,1-11 1 16,9-7-1-16,4-8 0 15,0-3 0-15,-6-6-1 16,-8-3 1-16,-15 2-1 15,-17 2 0-15,-16 8 0 16,-15 9 1-16,-19 11-1 16,-10 13 0-16,-10 12 0 15,-1 14 0-15,1 9 0 16,12 5 0-16,13 5-1 15,18-3-1-15,20-2-3 0,19-14-5 16,34 3-28-16,-3-16-3 16,21 5 0-16,-1-14-2 15</inkml:trace>
  <inkml:trace contextRef="#ctx0" brushRef="#br1" timeOffset="41493.1489">7274 7222 90 0,'-9'-23'37'15,"-12"-5"0"-15,0 9 0 16,-10-1-31-16,0 11-1 16,-10 7-1-16,1 13-1 15,-5 12 1-15,-3 19-2 16,1 12 1-16,3 13-1 15,2 9 0-15,10 8 0 16,8 0 0-16,15-2-1 16,17-7-1-16,20-13 2 15,21-18-2-15,17-18 0 16,17-28 1-16,10-22-1 0,5-17 1 15,3-19-1-15,-8-13 1 16,-16-8 1-16,-19 2-1 16,-21 2-1-16,-25 9 1 15,-20 11-1-15,-24 16 0 16,-16 13-1-16,-15 16 1 15,-5 11-2-15,2 10 0 16,3 11-2-16,18 7-2 16,16-7-7-16,38 7-24 15,12-16-2-15,37 4 0 16,15-16-2-16</inkml:trace>
  <inkml:trace contextRef="#ctx0" brushRef="#br1" timeOffset="41706.1702">8304 7336 96 0,'-24'29'35'16,"-18"2"1"-16,-2 13 1 16,-13 6-36-16,4 2 2 15,-5 2-2-15,3 2 0 16,5-5 0-16,7-7-3 15,12-5-3-15,5-24-17 16,22-2-14-16,2-24 1 16,19-8-2-16,1-15 1 15</inkml:trace>
  <inkml:trace contextRef="#ctx0" brushRef="#br1" timeOffset="41870.1866">7961 7537 99 0,'-2'-22'38'16,"2"22"2"-16,0 0-3 16,0 0-28-16,-8 19-3 15,15 4-2-15,3 3-2 16,11 3-1-16,8 1-2 15,6-2-2-15,10 0-5 16,0-18-13-16,17 9-16 16,-8-19-1-16,14-1-1 15,-10-20-1-15</inkml:trace>
  <inkml:trace contextRef="#ctx0" brushRef="#br1" timeOffset="42058.2054">8666 7384 100 0,'-28'-3'38'16,"11"25"0"-16,-12 4 0 0,10 19-30 15,-6 3-5-15,5 6 0 16,4-1-1-16,8-3-1 16,10-6-3-16,5-17-2 15,17-1-13-15,-3-33-20 16,16-7-1-16,-5-23-1 15,10-4 0-15</inkml:trace>
  <inkml:trace contextRef="#ctx0" brushRef="#br1" timeOffset="42178.2174">8705 7057 99 0,'-21'-14'34'0,"5"16"-5"16,2 8-28 0,12 14-33-16,12 4-2 0,19 6-2 15</inkml:trace>
  <inkml:trace contextRef="#ctx0" brushRef="#br1" timeOffset="42561.2557">9222 7490 102 0,'-36'4'40'15,"-1"9"1"-15,-14-7-1 16,6 6-31-16,-3 2-4 16,8 8-1-16,7-3-1 15,10 1-1-15,10 0 0 16,16-3-1-16,12-5-1 0,17-10 0 15,11-8 0-15,10-9 0 16,9-8 0-16,2-9 1 16,0-7-1-16,-4-11 1 15,-7-4 0-15,-8-5 0 16,-11 0-1-16,-8 5 2 15,-10 3-2-15,-9 10 0 16,-7 11 0-16,-8 20 0 16,-7 17 0-16,-8 18 0 15,-5 18-2-15,-2 11-1 16,3 11-1-16,-1 6-1 15,13 4-5-15,0-20-9 16,26 10-19-16,-3-25-2 16,21-3 1-16,0-21-1 0</inkml:trace>
  <inkml:trace contextRef="#ctx0" brushRef="#br1" timeOffset="42891.2887">9613 7459 103 0,'4'26'39'0,"-4"-6"1"16,14 3-2-16,-4-8-34 16,17-3 0-16,1-10-2 15,6-8 0-15,1-8-1 16,-1-9 0-16,-4-4-1 15,-6-3 0-15,-8-3 0 16,-9 3-1-16,-14 2 1 0,-10 14 0 16,-14 9 1-16,-9 10 0 15,-10 14 1-15,-2 16-1 16,-1 11 0-16,2 7 1 15,14 8-2-15,10-4-1 16,19 1-5-16,9-16-13 16,30 4-20-16,7-16-2 15,20-4 0-15,4-10-1 16</inkml:trace>
  <inkml:trace contextRef="#ctx0" brushRef="#br1" timeOffset="43714.371">7737 8955 66 0,'-27'-20'37'16,"-2"10"0"-16,-18 2 1 15,-2 22-19-15,-16 0-12 16,5 19-1-16,-10 7-1 15,7 20 0-15,-2 9-1 16,11 11 0-16,9 6-1 16,16 6 0-16,19-7-1 15,15 0 1-15,21-13-2 16,19-16 1-16,18-18 0 15,17-22-1-15,16-22 0 16,6-23-1-16,1-20 0 16,1-19 0-16,-12-17 0 0,-11-5 0 15,-16-3 0-15,-25 0-1 16,-26 4 1-16,-21 13 0 15,-24 12 0-15,-25 22-1 16,-11 15 1-16,-14 19-1 16,1 21 0-16,0 12-1 15,16 14-2-15,10-1-4 16,38 23-15-16,18-26-17 15,40 8 1-15,16-20-1 16,33-2-1-16</inkml:trace>
  <inkml:trace contextRef="#ctx0" brushRef="#br1" timeOffset="44078.4074">8709 9183 103 0,'-32'23'39'15,"-6"15"1"-15,-19 0-2 16,-1 10-36-16,-6 9 1 15,1 3-1-15,-1 2 0 16,7-3-1-16,10-7-1 16,12-11-3-16,13-7-4 15,7-28-21-15,15-6-11 16,15-16 1-16,13-7-1 15,-5-18 0-15,13 0 32 16,-10-5 6-16,-9-5 6 16,4 18 21-16,-20-6 13 15,5 17-1-15,-15 0 2 16,9 22-1-16,-24 0-29 0,21 13-4 15,3 4-2-15,8 8-1 16,11 2-2-16,9-2-2 16,13 4-2-16,7-12-5 15,15 11-23-15,-11-18-7 16,14 5-2-16,-7-16-1 15</inkml:trace>
  <inkml:trace contextRef="#ctx0" brushRef="#br1" timeOffset="44281.4277">9025 9241 80 0,'0'-19'40'16,"-13"6"-2"-16,3 25 2 0,-12-1-15 16,-2 26-23-16,1 8 0 15,1 10-1-15,0 4 1 16,6 2-1-16,6-2-1 15,7-14-3-15,13 1-11 16,0-29-22-16,18-6-3 16,-2-25 0-16,14-8-2 15</inkml:trace>
  <inkml:trace contextRef="#ctx0" brushRef="#br1" timeOffset="44410.4406">9046 8998 103 0,'-22'-40'37'0,"-2"4"0"16,9 14-12-16,15 22-60 15,0 0-1-15,7 12-2 16,13 7 0-16</inkml:trace>
  <inkml:trace contextRef="#ctx0" brushRef="#br1" timeOffset="44807.4803">9579 9299 102 0,'-38'2'40'0,"0"14"2"16,-14-6-2-16,0 10-35 15,-4 5 1-15,9 9-2 16,4 2-1-16,9 5 0 16,11-1-1-16,16-3 0 0,19-10-1 15,15-7 0-15,13-16-1 16,15-13 0-16,5-18-1 15,10-14 1-15,-1-15 0 16,-2-11 0-16,-7-9 0 16,-3-7-1-16,-10-6 0 15,-8 2 1-15,-9 10-1 16,-11 11 1-16,-12 20-1 15,-11 21 1-15,-14 24 0 16,-8 25 0-16,-7 22 1 16,-5 23-2-16,0 13 0 15,1 7-1-15,11 4-3 16,5-18-7-16,31 8-18 15,-6-27-10-15,25-7-1 16,7-29 0-16,19-10 1 0</inkml:trace>
  <inkml:trace contextRef="#ctx0" brushRef="#br1" timeOffset="45184.518">10094 9216 75 0,'-35'21'41'0,"9"11"-2"16,1-4 1-16,21 11-13 15,6-16-23-15,17-3-1 16,11-10-1-16,12-10-1 16,8-12 0-16,0-6-1 15,2-11 1-15,-8-3-1 16,-3-5 0-16,-13-2-1 0,-9 0 1 15,-9-2-1-15,-10 11 0 16,-12 7 1-16,-12 15 0 16,-11 11 2-16,-14 17-1 15,-3 16 2-15,-7 15-1 16,1 11 2-16,3 4-2 15,17-1 1-15,15-4-1 16,19-9-1-16,20-15-2 16,14-18-3-16,22-7-9 15,-1-29-17-15,24 3-12 16,-5-17-1-16,17 5 0 15,-2-9-1-15</inkml:trace>
  <inkml:trace contextRef="#ctx0" brushRef="#br2" timeOffset="187580.7562">1736 5728 56 0,'-35'9'33'0,"12"-3"-2"16,23-6 2-16,-11-4-30 16,22 1-1-16,7-4 1 15,12 3-2-15,7 0 2 16,9 1-2-16,5 1 0 15,6 1-1-15,7 2-1 16,6 0 0-16,7 4 1 16,3-3-1-16,10 3 0 15,8-3 1-15,8 0 0 16,11-2 1-16,7-1 0 15,14-1 0-15,6 1 0 16,8 0-1-16,5 0 1 0,11-1-1 16,6 1 0-16,6-3-1 15,10-1 1-15,8-2-1 16,7-1 1-16,7-2-1 15,8-1 1-15,3 1 1 16,0-1-1-16,11 3 1 16,5 2-1-16,-2-1 1 15,5-3 1-15,7 5-1 16,4-3 0-16,8-3 0 15,6-4 0-15,4-2 0 16,3-7-1-16,1-2 1 16,8 0 0-16,-3-1-1 15,4 2 1-15,-1-1-1 16,-1 5 0-16,2 4 0 0,-1 5 1 15,1 4-1-15,-5 1 1 16,0 1 0-16,-4 3 0 16,0 1 0-16,0 1 1 15,3 0-1-15,3-2 1 16,7 1 0-16,2-1 1 15,8 3-2-15,4-1 1 16,2 4 0-16,2 0-1 16,1 0 0-16,2 3-1 15,5-2 1-15,2 2-1 16,10-1 0-16,5-4 0 15,8-4 0-15,12-2 0 16,11-5 0-16,6-2 0 16,10-2 0-16,51-4 0 0,-38 2 2 15,2 1-1-15,2 3 0 16,0-1 1-16,-4 5 0 15,1-1-1-15,-4 2 1 16,-46-2 0-16,45-3-1 16,-2-3-1-16,2-9 1 15,-1-1-5-15,-10-10-1 16,6 9-18-16,-23-14-15 15,-12 8 0-15,-25-5-3 16,-29 7 1-16</inkml:trace>
  <inkml:trace contextRef="#ctx0" brushRef="#br2" timeOffset="232646.2623">11727 1135 62 0,'15'-63'38'16,"-15"63"-1"-16,0 0 1 15,0 0-29-15,18-64-2 16,-18 64 0-16,0 0-2 15,0 0 1-15,0 0-2 16,0 0-1-16,-28 32-1 16,9 21 0-16,0 21 0 0,-10 11-1 15,-8-2 1-15,0 4-2 16,7-2 1-16,1-18-1 15,15-13 1-15,3-17-1 16,9-16 2-16,2-21-1 16,24-27 0-16,-1-19 1 15,-23 46-1-15,34-67 1 16,-34 67-2-16,42-84 2 15,-23 33-2-15,1-2 1 16,2 3-2-16,-2-3 2 16,-2 4-1-16,-1-13 0 15,-17 62 1-15,27-92-1 16,-27 92-1-16,0 0 1 15,40-58 1-15,-19 78-1 0,6 18 0 16,0 33-1-16,3 29 1 16,-3 7-1-16,15 1 2 15,5-3-2-15,12-14 1 16,-2-52 0-16,0-17 0 15,3-21 1-15,-5-13 0 16,-5-21 1-16,-2-15 0 16,-48 48 0-16,38-68-1 15,-38 68 1-15,26-92-3 16,-18 42 2-16,0-4-1 15,-7 2-1-15,1 1 0 16,-2 5-2-16,0 46-3 16,-1-108-4-16,1 108-23 0,-7-80-9 15,7 80 0-15,0 0-1 16</inkml:trace>
  <inkml:trace contextRef="#ctx0" brushRef="#br2" timeOffset="233158.3135">13049 1356 93 0,'-7'-15'39'15,"-14"1"1"-15,3 18-3 16,-17 1-31-16,0 13 1 15,-9 6-2-15,1 8-1 16,-2 9-1-16,2 4 0 16,2 3-1-16,11 4-1 15,10-1 0-15,11-4-1 16,14-10 0-16,16-9-1 15,13-15 2-15,14-9-1 16,10-15 1-16,10-16 0 16,0-11 1-16,0-16 0 15,-4-4-1-15,-7-3 2 16,-57 61-2-16,48-58 2 0,-48 58-3 15,32-54 0-15,-18 11 0 16,-7 20 0-16,-7 23 0 16,-17 13 0-16,1 18 0 15,-5 11-4-15,8 7-2 16,5 5-2-16,15 4-17 15,-9-13-16-15,24-1-1 16,0-17 0-16,14 1 0 16</inkml:trace>
  <inkml:trace contextRef="#ctx0" brushRef="#br2" timeOffset="233682.3659">13576 1730 97 0,'-11'-12'39'0,"11"12"2"0,14-12-3 16,4 0-34-16,2 2 0 16,6 2-1-16,-1-2-1 15,0 3 0-15,-2 4-1 16,-3 3 0-16,-8 6 0 15,-7 11 0-15,-10 6 0 16,-9 8-1-16,-11 7 2 16,-2 6-1-16,-6-1 1 15,1-1-2-15,-1-1 1 16,9-9 0-16,8-8 0 15,8-6-1-15,8-18 1 16,26 6-1-16,2-10-1 16,7-9-1-16,4 3-3 0,-2-13-10 15,15 9-25-15,-17-2-2 16,1 8 0-16,-12-3-1 15</inkml:trace>
  <inkml:trace contextRef="#ctx0" brushRef="#br2" timeOffset="234841.4818">14773 1119 47 0,'0'0'33'0,"0"0"2"16,3-55-2-16,-3 55-19 16,0 0-2-16,0 0-2 15,0 0-2-15,0 0-1 16,-37-57-1-16,37 57-2 15,0 0 1-15,0 0-3 16,-67-12 1-16,67 12 0 16,-51 12 0-16,51-12-1 15,-60 25 0-15,20 5 0 16,-22 20 0-16,4 14 0 15,6 10-1-15,8-1 0 16,16 0-1-16,25-2 0 16,21-9 0-16,27-9 0 0,13-6 0 15,17-12 0-15,14-13 0 16,7-13 1-16,11-11-1 15,-1-11 0-15,-7-13 0 16,-9-14 0-16,-15-10 0 16,-75 50 0-16,64-68 0 15,-64 68 0-15,37-79 0 16,-37 79 0-16,-4-89 0 15,4 89 0-15,-44-93 1 16,44 93-1-16,-81-95-1 16,27 63-1-16,-7 9-5 15,-12 9-25-15,47 17-8 16,-115 16-1-16,0 19-2 15</inkml:trace>
  <inkml:trace contextRef="#ctx0" brushRef="#br2" timeOffset="244051.4027">11546 2377 59 0,'4'-12'35'15,"-4"12"-1"-15,0 0-1 0,9 12-16 16,-18 0-12-16,3 16 0 15,-4 5 0-15,1 14-1 16,-11 6 0-16,1 13 0 16,-3 6-1-16,-1 6 1 15,-6 2-2-15,4-4 1 16,-2-7-2-16,7-11 1 15,4-11-2-15,4-17 1 16,9-17-1-16,9-25 0 16,9-20 0-16,5-16 0 15,5-17 1-15,5-12-2 16,0-17 2-16,2-7-2 15,-3 1 1-15,0 6-1 16,-8 12 2-16,-2 13-2 0,-6 14 1 16,-4 13 0-16,-5 25 1 15,-4 17-1-15,-1 15 0 16,-3 15 0-16,4 5 0 15,5 4 0-15,4 1 1 16,9-1-1-16,8-6 0 16,10-14 1-16,8-10 0 15,7-11 0-15,2-12 0 16,3-8 0-16,-3-5 0 15,-3-3-1-15,-6 3 2 16,-8 2-2-16,-10 6 1 16,-5 8-1-16,-8 10 0 15,-7 13 1-15,-5 17-1 16,-8 14 0-16,-5 13 0 15,-1 11 1-15,-3 10-1 0,-3 4 1 16,5 1-4-16,3-12 0 16,11 0-6-16,0-28-25 15,22-3-6-15,5-20 2 16,18-6-3-16</inkml:trace>
  <inkml:trace contextRef="#ctx0" brushRef="#br2" timeOffset="244553.4529">12739 2754 90 0,'-11'-22'38'0,"2"10"-2"0,-12-5 2 16,1 11-32-16,-5 3-1 15,-3 12 1-15,-4 8-2 16,-1 16 1-16,-1 5-2 16,1 5 0-16,6 2-1 15,7 0 1-15,5-3-1 16,10-5 0-16,10-10-1 15,8-13-1-15,11-10 1 16,7-10-1-16,7-9 1 16,1-6-1-16,2-9 0 15,-2-2 0-15,-4-1 0 16,-2 0 0-16,-6 6 0 15,-7 6-1-15,-4 6 0 0,-3 8 1 16,0 12-1-16,-3 12 0 16,-1 9 1-16,2 11 0 15,1 11-1-15,-3 10 1 16,-5 9 0-16,-4 7 1 15,-8 3-1-15,-3 1-1 16,-12-4 1-16,-5-3 0 16,-8-9 0-16,-6-11 0 15,-2-11 0-15,-1-14-2 16,3-14-1-16,2-20-3 15,13 0-18-15,-4-30-16 16,17-2 0-16,-4-25 0 16,17-3-3-16</inkml:trace>
  <inkml:trace contextRef="#ctx0" brushRef="#br2" timeOffset="246773.6749">14362 2291 55 0,'-14'-9'36'16,"3"4"-1"-16,-8-6 0 15,7 10-23-15,-15-10-2 16,6 9-2-16,-7-5-2 15,3 7 0-15,-10 1-2 16,1 7-1-16,-7 5 0 16,-1 12-1-16,-4 11 0 15,0 13 0-15,-3 8-1 16,4 10 1-16,7 6 0 15,5 11 0-15,14 0-1 0,14 2 1 16,18-7-2-16,13-6 2 16,21-11-2-16,13-5 0 15,12-17-1-15,12-18 1 16,7-20 0-16,4-22 0 15,-3-23 0-15,-2-18-1 16,-9-19 1-16,-11-13-2 16,-13-11 2-16,-16-2-1 15,-21 2 0-15,-20 11-1 16,-18 13 1-16,-25 15 0 15,-15 23 0-15,-15 17-1 16,-8 23 0-16,-2 11-2 0,10 29-16 16,5-11-18-1,26 8 0-15,15-10-2 0,32-4 0 16</inkml:trace>
  <inkml:trace contextRef="#ctx0" brushRef="#br2" timeOffset="248574.855">12176 4054 60 0,'-1'-20'35'0,"-9"-9"-1"16,-2 9 1-16,-22-4-24 15,10 13-2-15,-16-2 0 16,-4 14-4-16,-8 7 0 16,-2 16-1-16,-10 17-1 15,1 16 0-15,-4 10-1 16,3 15 0-16,5 8 0 15,12 8-1-15,12 1 0 16,15-3-1-16,24-7 0 16,14-13-3-16,24-9-1 0,13-22-4 15,25-7-30-15,1-26 0 16,15-7 0-16,-5-20-3 15</inkml:trace>
  <inkml:trace contextRef="#ctx0" brushRef="#br2" timeOffset="249044.902">12476 4585 78 0,'-14'-2'37'0,"1"2"-1"15,13 0 1-15,-23 20-33 16,14 1 1-16,-3 3-1 15,5 11-1-15,0-2-1 16,8 4 1-16,5-1-2 16,8-3 0-16,3-7 0 15,12-12 0-15,3-13 1 16,2-12-2-16,6-14 2 15,0-6-1-15,0-9 1 16,-2-5-1-16,-1-3 1 16,-8 2-2-16,-5 5 2 15,-3 7-1-15,-7 11 0 0,-2 6-1 16,-12 17 1-16,0 0-1 15,3 22 0-15,-8 3-1 16,-2 13 0-16,1 6-2 16,1 8-2-16,-4-4-4 15,18 11-28-15,-10-14-3 16,15 2 1-16,-2-14-1 15</inkml:trace>
  <inkml:trace contextRef="#ctx0" brushRef="#br2" timeOffset="249612.9588">14226 3932 97 0,'-24'-18'38'0,"-16"-3"1"0,1 19-2 15,-10 7-34-15,-3 13 1 16,-6 13-1-16,1 19 0 16,-2 14-1-16,5 16 0 15,9 10-1-15,15 10 1 16,12 3-1-16,19-2-1 15,23-6 1-15,15-11-2 16,20-16 1-16,15-21 0 16,14-22 0-16,10-25 1 15,8-26-1-15,0-26 1 16,-7-24 0-16,-4-17 0 15,-16-14 0-15,-16-7 0 16,-22-1 0-16,-29 1-1 16,-27 11-1-16,-28 14-1 0,-20 21-1 15,-20 18-2-15,-10 33-11 16,-16 4-22-16,19 28-4 15,3 3 1-15,26 18-1 16</inkml:trace>
  <inkml:trace contextRef="#ctx0" brushRef="#br3" timeOffset="348698.8664">11756 5865 81 0,'5'-14'37'16,"-2"-6"-3"-16,3 8 3 16,-5 0-33-16,-1 12 0 15,11-11-1-15,-11 11-1 16,10 31 4-16,-9 7-5 15,-2 14 3-15,-2 15-4 0,-3 13 3 16,-3 12-3-16,-3 8 3 16,-2 0-1-16,3-3-4 15,0-14 0-15,14-3-24 16,-6-31-9-16,16-14-1 15,2-27-2-15,12-21 0 16</inkml:trace>
  <inkml:trace contextRef="#ctx0" brushRef="#br3" timeOffset="348922.8888">11735 5878 105 0,'-11'-5'38'0,"11"5"1"15,23-9-3-15,10-2-34 16,13-4-1-16,13-1 0 16,8-2-2-16,6-2-4 15,4 13-9-15,-10-3-24 16,-1 8 1-16,-18 0-2 15,-6 13 0-15</inkml:trace>
  <inkml:trace contextRef="#ctx0" brushRef="#br3" timeOffset="349121.9087">11804 6230 105 0,'-19'30'38'0,"9"-16"1"15,10-14-1-15,23 6-36 16,13-15-2-16,18-7-2 15,8-9-5-15,19 6-28 16,-7-8-3-16,6 9 0 16,-8-3-1-16</inkml:trace>
  <inkml:trace contextRef="#ctx0" brushRef="#br3" timeOffset="349479.9445">12447 6370 91 0,'7'10'36'16,"4"-12"-1"-16,16-1 2 16,4-14-34-16,10 0 1 15,2-9-1-15,3 0 0 16,-7-7 0-16,3-1 0 15,-12-3-1-15,-9 3 1 16,-14 2-1-16,-11 2 0 16,-13 7 1-16,-10 8-1 15,-11 9 1-15,-7 16-2 16,-7 14 1-16,0 14 1 15,-3 12-2-15,8 9 1 16,9 4-1-16,10 3 0 0,17-4-1 16,17-10 2-16,23-10-4 15,15-14-1-15,31-3-12 16,9-24-21-16,28-3-4 15,5-16-1-15,18 0 0 16</inkml:trace>
  <inkml:trace contextRef="#ctx0" brushRef="#br3" timeOffset="350343.0308">14199 5918 51 0,'0'0'35'0,"-3"-12"-1"16,3 12 0-16,-14-5-10 16,-6-7-14-16,8 10 0 15,-16-4-5-15,2 5 0 16,-7 2-1-16,-3 8 0 15,-6 5 2-15,-1 15-2 16,-7 10 0-16,3 17-2 16,-1 9 2-16,6 12-1 15,7 9-2-15,12 5 3 16,15-5-3-16,18-6 2 15,21-13-3-15,23-18 3 16,17-23-3-16,20-19 1 16,15-27-1-16,8-20-1 15,-4-19 1-15,-9-15-1 0,-16-10 2 16,-16-5-3-16,-28 0 3 15,-26 3-2-15,-32 9-1 16,-30 7 1-16,-19 17-3 16,-19 15 3-16,-13 22-2 15,-8 14-2-15,1 26-2 16,-5 4-19-16,31 23-10 15,6 0-4-15,30 11 2 16,14-7-4-16</inkml:trace>
  <inkml:trace contextRef="#ctx0" brushRef="#br3" timeOffset="351343.1308">11832 7319 97 0,'-37'0'37'16,"19"6"3"-16,16-17-2 15,26-4-34-15,24-4-2 16,30-2 1-16,16-5-1 16,14 2 1-16,3 7-2 15,-3 3 0-15,-8 9 0 16,-16 13-1-16,-26 12 0 15,-28 14-1-15,-30 12 2 16,-26 13-1-16,-28 9 1 16,-19 10-1-16,-12 6 1 15,-6-2 0-15,3-6 1 0,9-5 0 16,15-10-1-1,17-10 0-15,26-12-1 0,27-17 0 16,28-15 0-16,20-12-3 16,20-9-1-16,10-12-3 15,20 1-20-15,-13-16-14 16,4 4 1-16,-16-13-2 15,-8 8 2-15</inkml:trace>
  <inkml:trace contextRef="#ctx0" brushRef="#br3" timeOffset="351523.1488">12077 7630 101 0,'-52'21'39'0,"28"-2"0"0,24-19-1 15,29 1-37-15,27-15-2 16,17-11-2-16,25 3-8 15,-2-14-25-15,15 8-2 16,-7-4 1-16,5 8-2 16</inkml:trace>
  <inkml:trace contextRef="#ctx0" brushRef="#br3" timeOffset="351860.1825">12937 7608 87 0,'-23'39'36'0,"-5"-4"1"16,7 8 1-16,-6-4-33 15,9 4 0-15,-3-6-2 0,7 1 1 16,0-9-1-16,5-4 0 16,5-11-1-16,4-14 0 15,18-4-1-15,4-14 0 16,8-16 0-16,9-6 0 15,4-6 1-15,6-5-2 16,-1 2 1-16,-1 5 0 16,-8 7 0-16,-2 13 0 15,-9 12 0-15,-6 16-1 16,-6 13-1-16,-3 9 0 15,-3 15-2-15,0 0-1 16,5 11-6-16,-3-13-20 16,17 9-10-16,-2-17 0 15,17-5-1-15,4-14 1 0</inkml:trace>
  <inkml:trace contextRef="#ctx0" brushRef="#br3" timeOffset="352252.2217">14320 7239 105 0,'-43'-11'42'16,"-1"20"-2"-16,-19 0-1 15,6 11-36-15,-12 20-1 0,5 13-1 16,0 14 2-16,9 13-2 16,4 7 0-16,15 2 0 15,17-6 0-15,19-3 0 16,22-11-1-16,18-14 1 15,19-19-1-15,17-20 1 16,8-20-1-16,11-21 0 16,-2-18 1-16,-6-17-1 15,-12-12 0-15,-14-10-1 16,-18-3 2-16,-20-11-2 15,-19 2-1-15,-25-3-1 16,-9 14-4-16,-20 4-5 16,6 34-19-16,-22 13-8 15,1 31-2-15,-9 18 0 0</inkml:trace>
  <inkml:trace contextRef="#ctx0" brushRef="#br2" timeOffset="390518.0479">2184 10761 57 0,'0'0'31'0,"2"-13"0"16,-2 13-2-16,0 0-22 15,0 0-3-15,8 22 1 16,-8-1-2-16,2 13 3 16,-2 2-3-16,2 16 0 15,1 7-1-15,0 12-1 16,1 6 1-16,0 13-1 15,2 4 0-15,0 9-1 0,1 6 2 16,2 7-3-16,-5 5 2 16,-1 2 0-16,-2 0 1 15,1 0-1-15,-2-5 1 16,0-4-2-16,0-12 1 15,0-7 0-15,5-16-2 16,0-17-5-16,12-11-30 16,-11-25 0-16,8-12-2 15,-14-14 1-15</inkml:trace>
  <inkml:trace contextRef="#ctx0" brushRef="#br2" timeOffset="392589.255">2420 10896 66 0,'-34'10'32'0,"5"4"1"15,4-7-2-15,12 1-28 16,-2-4 0-16,15-4 1 15,0 0-2-15,0 0 2 16,0 0-2-16,0 0 0 0,0 0 0 16,19 3 0-16,-6-3 0 15,5 1-1-15,0 1 0 16,6 1 0-16,4 2 0 15,3 2 0-15,5 2-1 16,6 0 0-16,1 0 0 16,7 0 1-16,5-2-1 15,6-2 0-15,6-4 0 16,7-3 1-16,8-5-1 15,9-1 0-15,5-3 0 16,6 0 0-16,1-1 1 16,6 1-1-16,4 3 0 15,2 1 0-15,-2 0 0 16,1 3 0-16,-4 0 1 0,3 0-1 15,3 0 1-15,5-1 0 16,-1-1-1-16,2-2 1 16,0 1 0-16,5 0-1 15,3-1 1-15,4 3-1 16,2-2 0-16,-3 2 1 15,-5 3-1-15,4-2 0 16,-1 1 0-16,0 1 0 16,-2-3 0-16,-5 2 0 15,0-4 1-15,2-1-1 16,1-2 0-16,1 0 0 15,-2-3 1-15,-1 2-1 16,0 0 1-16,2 2-1 16,2 1 0-16,2 2 0 0,-2 2 0 15,-3-1 1-15,1 3-1 16,2-2 0-16,2 1 0 15,-4-1 0-15,-4 0 0 16,-5 0 0-16,-5-3 1 16,-2 3-1-16,-6-3 1 15,-2 0 0-15,-6 2-1 16,-6 0 1-16,-5 0 0 15,-5 0 0-15,-2 4-1 16,-5-2 1-16,-7 3-1 16,-7-1 0-16,-9 1 1 15,-6 0-1-15,-5 0 0 16,-9 1 0-16,-9 0 0 15,-6 0 1-15,-4-1-1 0,-12 0 1 16,10 1 0-16,-10-1-1 16,0 0 1-16,0 0 0 15,0 0-1-15,0 0 0 16,0 0 1-16,0 0-1 15,0 0 0-15,0 0 1 16,0 0-1-16,0 0 1 16,-10-11-1-16,10 11 1 15,0 0-1-15,0 0 0 16,0 0 1-16,0 0-1 15,0 0 0-15,0 0 0 16,0 0 0-16,0 13-1 16,5 4 1-16,-1 2 0 15,1 10 0-15,-2 3 1 0,-2 11-1 16,-1 8 0-16,0 5-1 15,-2 7 0-15,1 5 0 16,0 2 0-16,-2 4 0 16,1 4 0-16,2 1 0 15,-2 0 0-15,1 2 1 16,0 3 2-16,-4-1-2 15,-1 0-1-15,0-3 2 16,-2-7-2-16,2-6 2 16,2-2-1-16,0-12 0 15,4-7-2-15,3-7 2 16,2-8 0-16,5-2 0 15,1-1 0-15,1-4 0 0,1 0 1 16,-3 1-1 0,0-4 0-16,0 2 0 0,-6-3 1 15,1-4-1-15,-4-2 0 16,-1-4 0-16,0-10 1 15,-1 13-1-15,1-13 0 16,0 0 0-16,0 0 0 16,0 0 0-16,-5 12 0 15,5-12 0-15,0 0 0 16,1 14 0-16,-1-14 0 15,0 0 0-15,4 12 0 16,-4-12 0-16,0 0 0 16,0 0 0-16,0 0 1 15,0 0-1-15,0 0 0 16,0 0 0-16,-13-4 0 0,13 4 0 15,-10-2 0-15,10 2 0 16,-13-1 0-16,13 1 0 16,-15-2 0-16,15 2 0 15,-17-7 0-15,17 7 0 16,-22-14 0-16,8 5 0 15,-4-3-1-15,-4 4 1 16,-9 3 0-16,-4 1 0 16,-10 6-1-16,-11 3 1 15,-10 4 0-15,-13 5-1 16,-12 2 1-16,-12 2 0 15,-2 1 0-15,-16 0-1 16,-9-1 0-16,-6 1 0 16,-10-2 0-16,-2 1 1 0,-8-3-1 15,-4 5 0-15,-6-5 0 16,0 2 1-16,-2-1 0 15,-6-2 0-15,4-1 0 16,-1-3 0-16,1-1 1 16,1-3-1-16,-2-1 0 15,-1-1 0-15,3-1 0 16,0-1 0-16,-1 5 0 15,0-1 1-15,-2 3-1 16,-1 1 0-16,2 1 1 16,2 1-1-16,1 0 0 15,7-2 0-15,5 0 0 16,1-4 0-16,7-2 0 15,10-4 0-15,6-1 0 0,6-3 0 16,7 0 0-16,1-2 1 16,4 2-1-16,6 0 0 15,8 3 0-15,-1 2 0 16,5 3 0-16,1 1 0 15,3 1-1-15,6 1 1 16,4-1 0-16,2-2-1 16,8-5-1-16,9 0-3 15,1-13-7-15,25 11-14 16,-3-19-11-16,25 7-2 15,8-15-2-15,19 4 2 16</inkml:trace>
  <inkml:trace contextRef="#ctx0" brushRef="#br2" timeOffset="393378.3339">4352 11719 75 0,'-14'4'38'0,"14"-4"-3"0,-14 17 4 15,-2 4-36-15,8 8-2 16,-6 5 1-16,3 13-1 16,-4 4 2-16,0 12-2 15,-1 0 0-15,1 3-1 16,-2-7 2-16,2-4 0 15,3-10-1-15,4-9 0 16,3-14 0-16,5-22 0 16,6-11 1-16,4-25-2 15,7-15 1-15,3-13 0 16,4-12 0-16,2-9 1 15,0-6 0-15,2 0-1 16,-4 3 0-16,0 13 1 16,-3 10-2-16,-2 13 2 0,-3 16-2 15,-2 16 1-15,1 20-1 16,2 18 0-16,-2 20 1 15,-1 16 0-15,4 11 0 16,1 13-1-16,1 10 0 16,2 3-1-16,-1 2 1 15,-2-5-2-15,2-2-1 16,-3-16-3-16,1-2-8 15,-16-26-21-15,11-7-4 16,-16-23 0-16,2-12-1 16</inkml:trace>
  <inkml:trace contextRef="#ctx0" brushRef="#br2" timeOffset="393558.3519">4315 12103 95 0,'-20'9'39'15,"4"-9"1"-15,16 0-2 16,0 0-35-16,36-19-2 15,8-4-3-15,9-10-3 16,23 3-16-16,0-25-18 16,14 7 1-16,-6-13-2 15,8 4 0-15</inkml:trace>
  <inkml:trace contextRef="#ctx0" brushRef="#br2" timeOffset="393741.3702">5130 11650 98 0,'-14'79'39'0,"-9"-3"1"15,8 13-1-15,10-4-38 16,-1 0 0-16,8-5-3 16,1-18-10-16,18 3-24 15,-6-24-2-15,17-9-2 16,-1-20-2-16</inkml:trace>
  <inkml:trace contextRef="#ctx0" brushRef="#br2" timeOffset="394525.4486">5911 11341 72 0,'24'-9'36'0,"4"-9"0"16,12 0-1-16,-1-5-31 0,8 0-1 15,4 2-1-15,-2 3-1 16,-6 9-1-16,-7 8 1 15,-15 9 0-15,-12 11 0 16,-15 9 1-16,-12 9 0 16,-11 1 0-16,-1 7 0 15,-4-5-1-15,5-4 1 16,8-6-1-16,12-11 0 15,9-19 0-15,31 5-1 16,10-18 0-16,10-2 0 16,8-4 0-16,1 3 0 15,-2 1 1-15,-8 9-1 16,-12 11 1-16,-20 12 0 15,-14 13-1-15,-15 8 1 16,-14 7 0-16,-10 4 1 0,-5 2-2 16,0-6 1-16,8-9-5 15,4-21-8-15,22-5-26 16,5-21 0-16,22-10-1 15,7-21-1-15</inkml:trace>
  <inkml:trace contextRef="#ctx0" brushRef="#br2" timeOffset="394776.4737">6846 11172 88 0,'-11'26'39'0,"7"15"-1"15,-14 5 1-15,2 13-35 16,-1 9-1-16,2 4 0 16,-5 2-2-16,2 0 0 15,4-8-5-15,0-20-11 16,10-6-24-16,1-23 0 15,3-17 0-15,15-10-1 16</inkml:trace>
  <inkml:trace contextRef="#ctx0" brushRef="#br2" timeOffset="394960.4921">6673 11430 103 0,'-12'17'41'16,"2"-5"3"-16,18 6-2 0,3-8-36 15,24-10-4-15,15-12-2 16,13-10-4-16,16 2-7 15,-7-18-8-15,18 19-6 16,-20-15-15-16,5 14-2 16,-15-2-2-16,-7 10 2 15</inkml:trace>
  <inkml:trace contextRef="#ctx0" brushRef="#br4" timeOffset="399044.9005">2340 13212 41 0,'-3'-12'32'0,"3"12"0"15,0 0 1-15,-19-15-23 0,19 15-3 16,-11-3-1-16,11 3-2 15,0 0-1-15,0 0 0 16,-11 20-1-16,9 3-1 16,-1 11 0-16,1 12-1 15,-2 17 0-15,1 20 1 16,-5 18-1-16,-2 12 1 15,-1 9-2-15,-1 6 2 16,-1-5-1-16,4 0 0 16,1-10-1-16,2-21 0 15,9-13-6-15,-6-24-24 16,13-6-3-16,-5-21-2 0,6-5 1 15</inkml:trace>
  <inkml:trace contextRef="#ctx0" brushRef="#br4" timeOffset="401890.185">2369 13413 32 0,'-15'-7'28'16,"1"1"2"-16,4-2-2 15,-1-1-25-15,11 9 1 16,-12-11 1-16,12 11-1 16,0 0 0-16,0 0 0 15,0 0-2-15,0 0 1 16,0 0 0-16,9 3-1 15,4-1 0-15,2 1 0 16,5-3 0-16,7 1 0 16,-1-2 0-16,7 2 0 15,4-2 0-15,1 3-1 16,4-1 2-16,1 3-3 15,-1-1 1-15,4 0 0 16,2-2 0-16,2 0 0 0,3-2 0 16,8 0 0-16,2-3 0 15,11-2 0-15,-1 1 0 16,6 1 0-16,-1-2 0 15,-1 4 0-15,3 1-1 16,-1-1 1-16,-1-2-1 16,3 1 1-16,0-3-1 15,6-2 1-15,0-2-1 16,4-3 1-16,2 0 1 15,1 0-1-15,-3 2 0 16,4-2-1-16,-3 5 1 16,-2 1 0-16,-2 4-1 15,-1 3 0-15,-5 1 0 0,2 0 0 16,-4 4 0-16,-4-2 0 15,-2 1 0-15,-1-1 0 16,1-2-1-16,0-1 2 16,-2 0-1-16,1 0 0 15,-1-1 0-15,-2 0 1 16,-3 1-1-16,-1-2 0 15,-3 2 1-15,2-1-1 16,-2 2 0-16,-3-1 0 16,2 0 0-16,-5 0 0 15,1-1 0-15,-2 1 0 16,-5-2 0-16,0 0 1 15,-5 0-1-15,-1-3 0 16,-4 2 1-16,-3-1-1 0,-3 0 0 16,1 0 1-16,-4 1-1 15,-3-1 0-15,0 1 0 16,0-1 0-16,-5 0 0 15,1 1-1-15,-3 1 1 16,-2 0 0-16,-5 1 0 16,0-1 0-16,-4 0 1 15,-11 2-1-15,15-1 0 16,-15 1 0-16,12-1 1 15,-12 1-1-15,16-1 0 16,-5 1 0-16,2-1 1 16,1-1-1-16,3 1 0 15,-1 0 0-15,1 0 0 16,-3 0 0-16,-2-2 0 0,-2 2 1 15,-10 1-1-15,14-3 1 16,-14 3 0-16,0 0-1 16,0 0 1-16,10-4-1 15,-10 4 1-15,0 0-1 16,14-7 1-16,-14 7-1 15,15-6 0-15,-15 6 0 16,17-9 0-16,-17 9 0 16,16-5 0-16,-16 5 0 15,0 0 0-15,10-5 0 16,-10 5 1-16,0 0-1 15,0 0 1-15,0 0-1 16,0 0 1-16,0 0-1 16,-2-11 1-16,2 11-1 15,0 0 0-15,0 0 0 0,0 0 0 16,0 0 0-16,0 0 0 15,0 0-1-15,9-2 1 16,-9 2 0-16,0 0 0 16,0 0 0-16,0 0 1 15,0 0-1-15,0 0 0 16,0 0 0-16,0 0 0 15,5 14 0-15,-5-1 0 16,-1 7 0-16,-1 6 0 16,1 6 0-16,-1 9 0 15,-1 8 0-15,0 8 0 16,1 4-1-16,2 5 1 15,0 1 0-15,-1-1 0 16,3 1 0-16,-1-1 0 0,2-3 1 16,0 0-2-16,-1-6 0 15,1-4 1-15,-3 0-1 16,0-3 0-16,-3 0 0 15,-1-3 1-15,3-4-1 16,-3-7 1-16,2-2 0 16,-2-8 0-16,3-1 0 15,1-8 0-15,1-2 0 16,2-4 0-16,-1 0 0 15,0-1 0-15,-1 3 0 16,1-2 0-16,-2 3 0 16,2 0 0-16,-2 3 0 15,1-2 0-15,-1 2 0 16,1 1 0-16,-2 0 0 0,1 2 0 15,0-1 0-15,-2-2 0 16,2 1 1-16,-1 1-1 16,1-4 0-16,-4-1 0 15,3-4 0-15,1-10 0 16,-1 18 0-16,1-18-1 15,-3 19 1-15,3-19-1 16,0 22 1-16,0-8-1 16,0-3 0-16,0 1 0 15,-1-2-1-15,1-10 2 16,-1 15-1-16,1-15 1 15,0 0-1-15,0 0 1 16,0 0 0-16,0 0 1 0,0 0-1 16,0 0 0-1,-1 12 0-15,1-12 0 0,0 0 0 16,2 13 0-16,-2-13 0 15,5 13 0-15,-5-13 0 16,0 0 0-16,3 13 1 16,-3-13-1-16,0 0 0 15,0 0 0-15,0 0 0 16,0 0 1-16,-10-5-1 15,10 5 0-15,-14-4 0 16,4 0 0-16,-3-1 0 16,-2 2 1-16,-5-2-1 15,-3 1 0-15,-4-2 0 16,-1 0 0-16,-5 0 0 15,-5 3 0-15,-5 2 0 0,-6 1 0 16,-3 3 0-16,-5 4 0 16,-1 4 0-16,-8 2-1 15,-1 1 1-15,-6 2-1 16,-1 1 1-16,-2-5 0 15,-1 1 0-15,1-2 0 16,-1-2 0-16,3-3 0 16,0 0 0-16,2 1 0 15,1-1-1-15,-4 1 1 16,1 1 0-16,-5 0-1 15,-2 4 1-15,0-2 0 16,-2 3 0-16,-2 0-1 16,-1 0 1-16,2 1 0 15,-2-4 0-15,0 3 0 0,1-3 0 16,-3 2 0-16,3-4 0 15,3-1 0-15,-3-1 0 16,2 1 0-16,-1 1 0 16,2-3 0-16,-2 1-1 15,-1-1 1-15,-1 1 0 16,2-1 0-16,1 0 0 15,0 0 1-15,3-2-1 16,5-1 0-16,3 1 0 16,-1-2 0-16,2 0 0 15,2 0 0-15,1 0 0 16,3-1 0-16,2 0 0 15,5-1 0-15,1-1 0 16,6-1 1-16,4 0-1 0,3 0 0 16,2-2 0-16,1-1 0 15,1 3 0-15,2-2 0 16,0 0 0-16,-1 2 0 15,4 1 0-15,-1 1-1 16,1 2 1-16,2 2 0 16,1-1 0-16,2 3 0 15,2-1-1-15,4-1 1 16,-1 2 0-16,5-4 0 15,1 0 0-15,3-3 0 16,2-3-1-16,14 5 1 16,-16-8 0-16,16 8 0 15,-11-9 0-15,11 9-1 16,0 0 1-16,0 0 0 15,-7-12 0-15,7 12 0 0,0 0 0 16,0 0 0-16,0-21 0 16,0 3-1-16,5-5 1 15,-3-12 0-15,3-6-1 16,-2-11 2-16,3-9 1 15,-2-7-1-15,-1-4 1 16,-4 1-1-16,1 2 1 16,-2 6-1-16,-3 9 0 15,2 10-3-15,-3 5-2 16,8 17-4-16,-4-11-14 15,16 19-15-15,-3-7-1 16,17 4-2-16,-1-9 1 16</inkml:trace>
  <inkml:trace contextRef="#ctx0" brushRef="#br4" timeOffset="402658.2618">4155 14051 47 0,'-2'-20'36'15,"-1"10"1"-15,-12-6-1 16,1 10-26-16,-15-4-2 16,0 9-3-16,-9 4-2 15,-1 6 0-15,-8 10-1 16,3 7-2-16,-2 7 1 15,3 12 0-15,4 9-1 16,9 10 0-16,5 9 0 16,8 8 0-16,12 4 0 15,15 2 1-15,7 0-3 16,18-4 1-16,12-9 0 15,11-13-1-15,8-18 1 16,9-18 0-16,3-23 1 0,1-21-1 16,0-30 4-16,-6-20 0 15,-10-21 0-15,-6-10-1 16,-19-8 1-16,-18-2-1 15,-18 2 1-15,-18 11 1 16,-21 14-4-16,-16 19 1 16,-14 21-2-16,-11 18 2 15,0 20-4-15,-2 17 0 16,12 22-5-16,-1 3-29 15,28 14-1-15,12-7-3 16,29 5 1-16</inkml:trace>
  <inkml:trace contextRef="#ctx0" brushRef="#br4" timeOffset="403170.313">4853 13811 77 0,'9'-15'41'15,"2"-1"-3"-15,10 7 2 16,-6-4-39-16,13-1 0 16,0 3 1-16,2 6 0 15,-5 6-1-15,-4 12 1 16,-8 10-1-16,-12 11 0 15,-10 9 0-15,-11 12 1 16,-12 6-1-16,-7 2 0 16,-6 2 0-16,3-4-1 15,1-8 1-15,11-9-1 16,8-10 1-16,16-14-2 15,16-12 1-15,15-12-1 16,16-8-1-16,11-10-1 0,14 1-5 16,-2-19-16-16,22 10-16 15,-11-9-2-15,6 9 0 16,-11-7 3-16</inkml:trace>
  <inkml:trace contextRef="#ctx0" brushRef="#br4" timeOffset="403373.3333">5554 13970 93 0,'12'-2'41'15,"13"4"1"-15,-3-13-2 0,5 3-39 16,11-3 0-16,4-2-4 15,7 10-14-15,-8-12-23 16,7 6 0-16,-5-8-4 16,8 4 2-16</inkml:trace>
  <inkml:trace contextRef="#ctx0" brushRef="#br4" timeOffset="428246.8204">7578 13299 4 0,'6'-16'29'15,"-6"16"3"-15,-3-11 1 16,-5-1-16-16,8 12-4 16,0 0-3-16,0 0-3 15,-9 14-1-15,11 9-1 16,-2 9-2-16,6 16 0 15,1 13-1-15,2 18 0 16,-1 16 0-16,2 18 2 16,-6 12-2-16,1 18 1 0,-6 3-1 15,-4 4 1-15,-1-6-2 16,-2-8-1-16,0-16 1 15,5-14-2-15,5-18-1 16,2-29-4-16,13-8-6 16,-8-29-20-16,11-3-6 15,-4-21-1-15,7 1 1 16</inkml:trace>
  <inkml:trace contextRef="#ctx0" brushRef="#br4" timeOffset="430547.0504">7586 13360 28 0,'0'0'29'15,"-14"-3"-3"-15,3-3-7 16,11 6-6-16,-13 2-3 16,13-2-3-16,0 0-1 15,0 0-1-15,0 0 1 16,0 0-2-16,14-6 0 15,-14 6 0-15,11-6 0 16,-11 6-1-16,13-3 0 16,-13 3-1-16,0 0-1 15,14 6 0-15,-14-6 0 16,15 8 0-16,-5-3 0 15,8-2 0-15,2 0-1 16,6-2 1-16,5-3-1 16,5-2 1-16,4-2-1 0,3-1 0 15,5-1 1-15,1 1-1 16,1-1 0-16,3 1 0 15,-1 3 1-15,5 0-1 16,0 1 0-16,2 2 0 16,0 0 0-16,0 1 0 15,2 0 0-15,-2 1 0 16,3 0 1-16,-3 0-1 15,-1 0 0-15,-1-2 0 16,4-2 0-16,0-2 0 16,7-3 1-16,4-3 0 15,3-1-2-15,2-2 2 16,5 0-1-16,-2-2 1 15,2 1-1-15,-4 5 1 16,-1-1-1-16,-5 4 1 0,1 2-1 16,-2-1 0-16,0 0 0 15,0 0 0-15,-1 0 1 16,2-2-1-16,-1-1 0 15,-1-1 0-15,1-2 1 16,-1 1-1-16,0-1 1 16,2 2-1-16,-1 1 0 15,-4 2 0-15,-2 1 1 16,-3 5-1-16,2-3 0 15,-2 2 0-15,-5-1 0 16,-1-1 0-16,-2-1 0 16,3 0 0-16,-1-3 1 0,2-3-1 15,-4 3 0-15,1-3 0 16,-3 1 0-16,-4 2 0 15,-4 0 0-15,-8 4 0 16,-4-1 0-16,-10 2 0 16,-7 0 0-16,-4 2 1 15,-11 1-1-15,12 0 0 16,-12 0 1-16,0 0-1 15,0 0 1-15,0 0-1 16,0 0 0-16,0 0 0 16,0 0 0-16,0 0 0 15,0 0 0-15,14-6 0 16,-14 6 0-16,10-3 0 15,-10 3 0-15,19-2 0 16,-5-2 0-16,4 1 1 0,5-2-1 16,3-2 0-16,3 1 0 15,3 1 0-15,-3-3 0 16,4 1 0-16,-6 2 0 15,-5 0 0-15,-3 4 0 16,-2 0 0-16,-4 2 0 16,-2 3 0-16,-11-4 0 15,15 10 0-15,-15-10 0 16,17 9 0-16,-17-9 0 15,15 7 0-15,-15-7 0 16,10 5 1-16,-10-5-1 16,0 0 1-16,0 0-1 15,0 0 1-15,0 0 0 16,0 0-1-16,0 0 1 0,0 0 0 15,2-11-1-15,-2 11 0 16,0 0 1-16,0 0-1 16,0 0 0-16,0 0 0 15,0 0 0-15,-2 14 0 16,2-14 0-16,3 16 0 15,-3-2 0-15,1 4 0 16,0 4 0-16,0 7 0 16,2 8 0-16,-2 11 1 15,1 8-1-15,-2 6-1 16,-2 12 1-16,2 6 0 15,-3 4 0-15,2 1 0 16,-1 2 0-16,1-5 0 0,1 0-1 16,2-4 0-16,0-7 1 15,2-5-1-15,-2-2 1 16,4-3-1-16,-3-1 0 15,2-4 1-15,-1-2 0 16,0-2 1-16,-3-1-1 16,4-1 1-16,-3-7-1 15,2-2 0-15,-1-4 0 16,1-5 1-16,-2-4-1 15,2-8 0-15,-1-2 0 16,0-3 0-16,-4-5 0 16,1-10 0-16,1 13 0 15,-1-13 0-15,-2 11 0 16,2-11-1-16,-3 15 1 0,3-15-1 15,-5 19 1-15,4-9-1 16,1-10 1-16,-5 17-1 16,5-17 1-16,0 12-1 15,0-12 1-15,0 0 0 16,0 0 0-16,0 0 0 15,0 0 0-15,5-15 0 16,-5 15 0-16,1-10 1 16,-1 10-1-16,1-11 1 15,-1 11 0-15,0 0-1 16,0 0 0-16,0 0 1 15,0 0-1-15,-10-2 0 16,10 2 0-16,-20 5-1 16,5-5 1-16,-5 1 0 0,-4 0 0 15,-7-1 0-15,-6 1 0 16,-11-1 0-16,-4 1 0 15,-7 1 0-15,-9 1 0 16,-10 1 0-16,-9 3 0 16,-6 0 0-16,-4 0 0 15,-6 2 0-15,-6-1 1 16,-7 3-1-16,0 0 0 15,-6 1 1-15,-1 2-1 16,-3-2 0-16,-3-1 0 16,-3 1 0-16,-1-3 0 15,2-5 0-15,3-3 0 16,6-1 0-16,-2-4 0 15,1-4 0-15,4-2-1 16,3 3 1-16,0 1 0 0,1 0-1 16,-1 3 1-16,-2 5 0 15,-2 1-1-15,2 6 1 16,2-1 0-16,-1 4-1 15,6-1 1-15,5 2 0 16,5-4-1-16,9 1 1 16,12-5-1-16,9-1 0 15,9-2-3-15,15-10-1 16,18 8-14-16,1-18-17 15,27 6-4-15,6-10 0 16,22 1-1-16</inkml:trace>
  <inkml:trace contextRef="#ctx0" brushRef="#br4" timeOffset="431130.1087">9085 13856 61 0,'-6'-17'38'15,"-9"3"-2"-15,0 9 2 16,-22 3-35-16,8 7 0 15,-8 4 0-15,-1 12 0 16,-6 3 0-16,2 12 0 16,0 3 0-16,6 6-1 15,10 6 1-15,8 7-1 16,14 4 0-16,11 7-1 15,14-1 0-15,11-4 0 16,12-4-1-16,9-5 1 16,10-19 0-16,5-14 0 15,2-24-1-15,-3-21 1 16,4-23 0-16,-7-18 0 15,-6-15 0-15,-10-10 0 16,-14-3 0-16,-16 0 1 0,-18 3-2 16,-16 9 1-16,-18 13-1 15,-17 19 0-15,-15 16-1 16,-7 15 0-16,-2 15-1 15,-2 10-2-15,15 13-2 16,5-8-14-16,31 13-18 16,13-10-3-16,28-2 0 15,15-10 1-15</inkml:trace>
  <inkml:trace contextRef="#ctx0" brushRef="#br4" timeOffset="431996.1953">9705 13606 74 0,'22'-8'40'16,"-5"-8"0"-16,11 5 0 0,-6-5-36 15,2 6-2-15,1 2 0 16,-6 4 0-16,-2 8-1 15,-17-4-1-15,12 25 1 16,-17 1 0-16,-5 5-1 16,-5 3 2-16,-8 7-2 15,0 0 1-15,0-2 0 16,0-1 0-16,6-5 0 15,6-7-1-15,10-5 0 16,6-9-1-16,17-8-2 16,7-14-5-16,21 3-27 15,-6-14-5-15,9 0 0 16,-4-10-1-16</inkml:trace>
  <inkml:trace contextRef="#ctx0" brushRef="#br4" timeOffset="432200.2157">10188 13699 82 0,'11'-2'42'0,"16"6"-1"15,-4-14 0-15,6 6-38 16,9-1-1-16,2-1-5 15,6 18-18-15,-15-12-19 16,2 10 0-16,-11-4-2 16,-1 4 1-16</inkml:trace>
  <inkml:trace contextRef="#ctx0" brushRef="#br2" timeOffset="436296.6253">10132 10906 46 0,'0'0'29'0,"0"0"0"15,0 0-1-15,0 0-27 16,-12-15-1-16,12 15 1 15,-12-9 0-15,12 9 2 16,-9-7 1-16,9 7 1 16,0 0 1-16,-18-15 2 15,18 15 1-15,0 0-1 16,0 0-1-16,-12-8-1 15,12 8-1-15,0 0-2 16,-10 16 0-16,4 2-2 16,1 11 1-16,-3 13-2 15,-4 17-1-15,-3 18 2 0,0 19-2 16,-7 16 2-16,-1 14 1 15,0 5-1-15,2 5-2 16,1-4 2-16,5-11-2 16,8-14-2-16,5-28-8 15,21-14-25-15,-1-28-5 16,10-16 3-16,-1-28-1 15</inkml:trace>
  <inkml:trace contextRef="#ctx0" brushRef="#br2" timeOffset="438679.8636">10013 10888 80 0,'0'0'37'0,"-13"-7"-2"15,13 7 2-15,0 0-34 16,11-9 1-16,-1 3-1 15,7 4 0-15,3-2-1 16,6 3 0-16,7 0-1 16,5 2-1-16,6 0 0 15,6 2 1-15,7 0-1 0,4-2 0 16,12 2 0-16,7-2 0 15,6-2 0-15,2 1 0 16,8-5 0-16,5 1 1 16,3-2-1-16,10-2 0 15,-1-3 0-15,4 2 0 16,4-4 1-16,4 2-2 15,3-1 2-15,3-1-2 16,-1 2 2-16,-2 1-1 16,-5 1 0-16,0 1 0 15,-1 3 0-15,1-1 0 16,-4 1 1-16,-3 1-1 15,1-2 0-15,-2-2 0 16,2-1 0-16,1-1 0 0,0 0 1 16,-2 0-1-16,0-2 0 15,-3 2 0-15,-1-3 1 16,0 0-1-16,-5 5 0 15,-1-1 0-15,-8 1 0 16,-3 1 0-16,-4 1 0 16,-9 3 0-16,-2-1 0 15,-11 1 0-15,-6-2 0 16,-10 3 0-16,-3-1 0 15,-6-1 0-15,-10 1 1 16,-4-1-1-16,-7-2 1 16,-3 4-1-16,-9 1 1 15,-11 1 0-15,12-4 0 16,-12 4 0-16,0 0 0 15,0 0 0-15,0 0-1 0,0 0 0 16,0 0 0-16,0 0-1 16,0 0 1-16,0 0 0 15,17 10-1-15,-4-8 1 16,2-1 0-16,1-1 0 15,-1 0 1-15,0 0-1 16,-3-1 0-16,-2 0 0 16,-10 1 1-16,13 0-1 15,-13 0 0-15,0 0 0 16,0 0 1-16,0 0-1 15,0 0 0-15,0 0 0 16,0 0 0-16,12 7 0 16,-12-7 0-16,0 0 0 15,10 7 0-15,-10-7 0 0,0 0 0 16,9 4 0-16,-9-4 0 15,0 0 0-15,11 5 0 16,-11-5 0-16,0 0 0 16,0 0 0-16,11 7 0 15,-11-7 0-15,0 0 0 16,14 9 0-16,-14-9 0 15,20 5 0-15,-5-5 0 16,2-1-1-16,3-2 1 16,3-1 0-16,3-1 0 15,0-1 0-15,3-1 0 16,-1 4 0-16,0 1 0 15,0 0 0-15,-1 2 0 16,0 3 0-16,6 0 0 0,-2 2 0 16,1-2 0-16,4-3 0 15,2 1 0-15,2-1 1 16,0-1-2-16,3-1 1 15,-3-3 1-15,-2 3-1 16,-2 1 0-16,-4 0 1 16,-3 1-1-16,-3 1 0 15,-6 1 0-15,-2 3 1 16,-4-1-1-16,-4 1 0 15,-10-5 0-15,14 8 0 16,-14-8 1-16,0 0-1 16,0 0 1-16,0 0-1 15,0 0 1-15,0 0 0 16,0 0 0-16,0 0-1 15,0 0 1-15,0 0-1 0,-3-10 0 16,3 10 1-16,0 0-1 16,0 0 0-16,0 0 0 15,0 0 0-15,0 0 0 16,0 0 0-16,0 0-1 15,0 0 1-15,-6 15 0 16,7 0 1-16,-1 8-2 16,-1 7 2-16,-2 8-1 15,1 7 0-15,0 7-1 16,-3 6-1-16,1 4 1 15,-2-1-1-15,1 4 1 16,-1 3 0-16,2 0 0 0,-1 2-1 16,0-3 2-16,3-1 1 15,0 0-1-15,2-1 2 16,1-5-2-16,2-2 2 15,2-4-1-15,0-6-2 16,2-2 1-16,0-4-1 16,-2-3 2-16,3-2-4 15,-3-5 3-15,0-2-2 16,-2-3 2-16,0-2 0 15,0-3 0-15,-2-1 0 16,-1-3 0-16,0 3 0 16,1-3 0-16,-1 2 0 15,1 1 0-15,1-1 0 16,-1 1 0-16,0-1 0 15,1-3 0-15,1 0 0 0,0-3 0 16,-1-2 0-16,-2-12 0 16,8 18 0-16,-8-18 0 15,7 19 0-15,-7-19 0 16,6 16 0-16,-6-16 0 15,4 15 0-15,-4-15 1 16,0 11-1-16,0-11 0 16,0 0 0-16,0 0 0 15,0 0 1-15,0 0-1 16,0 0 0-16,0 0 0 15,-11 4 0-15,11-4 0 16,0 0 0-16,0 0 0 16,-11-10 0-16,11 10 0 15,-17-6 0-15,4 1 0 0,-4 1 0 16,-7 2 0-16,-8 0 0 15,-9 1 0-15,-9 0 0 16,-8 1 0-16,-9 0-1 16,-7 0 2-16,-8 0-1 15,-5 0 0-15,-9 2 0 16,-6 1 0-16,-6 1 1 15,-1 0-1-15,-6 3 0 16,-4 0 0-16,-5 0 0 16,-2-1 1-16,1 0-1 15,0-3 0-15,-2 1 0 16,0-2 0-16,-6 0 0 15,-2 0 0-15,1 2 0 16,-3 1 0-16,0 1 1 0,-7 1-1 16,-2 0 1-16,3 1-1 15,1-1 1-15,3-2-1 16,1-2 0-16,0-1 1 15,2-5-2-15,6 0 1 16,1-2 0-16,1-1 0 16,1 2-1-16,-4 0 1 15,-2 4 0-15,2 3 0 16,-1 1 1-16,-2 3-1 15,-3 5 1-15,-1 0-2 16,2 3 2-16,7-2-1 16,2-1 0-16,6-4 0 15,4-4 0-15,7-3-1 16,9-5-1-16,12-3-2 0,8-17-12 15,28 14-11-15,-2-17-13 16,25 1 0-16,9-13-4 16,24 2 3-16</inkml:trace>
  <inkml:trace contextRef="#ctx0" brushRef="#br2" timeOffset="439315.9272">11184 11415 63 0,'0'0'37'0,"-11"-3"-1"16,-2 16 1-16,-9 8-23 15,2 10-13-15,2 7 1 16,1 14 1-16,-4 8-1 15,4 9 0-15,-4 3 0 0,6-1 0 16,1-4 0-16,6-6-1 16,1-13 0-16,7-11-1 15,4-20 2-15,6-16-1 16,5-19 1-16,6-18-1 15,3-15 1-15,4-12 0 16,3-16-1-16,0-8 1 16,1-7 0-16,0 3-1 15,1 5 0-15,0 9 1 16,-2 16-1-16,-2 15-1 15,-4 19 1-15,-3 24 0 16,-2 24-1-16,-3 22 1 16,-6 17-1-16,-3 17 3 15,-1 12-3-15,0 5 0 0,1 5-1 16,0-4-1-16,3-4-1 15,-1-15-2-15,9-2-4 16,-11-31-18-16,16-2-13 16,-11-22 0-16,4-10-1 15,-8-21 2-15</inkml:trace>
  <inkml:trace contextRef="#ctx0" brushRef="#br2" timeOffset="439480.9437">11312 11832 83 0,'-51'-16'41'16,"17"14"1"-16,5-7-2 15,29-2-22-15,15-1-18 16,22-13-3-16,25-1-4 0,7-22-21 16,27 4-11-16,0-15-2 15,17 5 1-15,-11-9-1 16</inkml:trace>
  <inkml:trace contextRef="#ctx0" brushRef="#br2" timeOffset="439648.9605">12075 11364 100 0,'-35'73'42'15,"-4"2"-1"-15,10 14-6 16,2-10-33-16,7-6-3 16,16-4-4-16,-3-24-22 15,27-2-12-15,4-23-3 0,16-13 0 16,10-16 1-16</inkml:trace>
  <inkml:trace contextRef="#ctx0" brushRef="#br2" timeOffset="440214.017">12453 11146 66 0,'-14'-4'41'0,"14"4"-2"15,-6-15 1-15,20 4-17 16,3-1-21-16,7 0-1 16,2 2 0-16,3 4-1 15,-2 1 1-15,-2 5 0 16,-4 5-1-16,-5 2 0 15,-7 6 1-15,-4 3-1 16,-5 3 0-16,-6 3 1 16,-1-1-1-16,-1 1 1 15,-1-1-1-15,1-4 0 16,3-1 0-16,3-4 0 15,2-12-1-15,14 16 1 0,2-15 0 16,7 0 0-16,4-1 0 16,2 0 1-16,2 2-1 15,-3 4 1-15,-5 5 1 16,-7 6-1-16,-10 9 0 15,-11 5 1-15,-10 5-1 16,-7 2 0-16,-3 3-1 16,-2-7 0-16,3 0-2 15,2-12-2-15,14 0-8 16,-3-27-18-16,27 1-11 15,6-20 1-15,18-3-2 16</inkml:trace>
  <inkml:trace contextRef="#ctx0" brushRef="#br2" timeOffset="440406.0362">13173 11062 95 0,'-8'20'40'15,"-8"-1"1"-15,3 16-4 16,-2-2-35-16,1 11 0 16,2 5-3-16,-5 4-1 15,8 7-6-15,-12-12-22 16,17 5-9-16,-2-15-1 15,8-3 0-15</inkml:trace>
  <inkml:trace contextRef="#ctx0" brushRef="#br2" timeOffset="440579.0535">13053 11274 103 0,'0'0'43'0,"-13"-9"1"16,27 16-2-16,3-17-37 15,21 5-4-15,16 0-8 16,7-14-10-16,32 12-15 15,-9-10-11-15,11 6-1 16,-7-1-2-16</inkml:trace>
  <inkml:trace contextRef="#ctx0" brushRef="#br4" timeOffset="444236.4192">12398 12939 36 0,'4'-11'33'0,"-4"11"2"15,0-21-1-15,0 21-24 16,-3-16-2-16,3 16 0 16,0 0-2-16,0 0-2 15,-14-3-1-15,14 3-1 16,-10 21 0-16,9 3 0 15,-3 10-1-15,4 11 0 0,1 15-1 16,1 14 1 0,-4 14-1-16,0 13 1 0,-2 14 0 15,-1 12 0-15,-4 5 0 16,-1 9 0-16,-4-1 0 15,3 0 0-15,-1-9-1 16,6-8 0-16,2-11 0 16,-1-15-3-16,5-10 0 15,3-19-3-15,8-3-7 16,-11-21-24-16,11-3-1 15,-7-20-1-15,5-3 1 16</inkml:trace>
  <inkml:trace contextRef="#ctx0" brushRef="#br4" timeOffset="445573.5529">12318 13117 43 0,'-25'-21'33'15,"5"4"1"-15,5 3-2 16,-1-2-26-16,16 16 1 15,-12-15-1-15,12 15 0 16,0 0-1-16,26 7-2 16,-8-4 0-16,10 4-1 0,10-1 1 15,11 2-1-15,10 0-1 16,10-1 1-16,10-1-1 15,12 0 1-15,5-5-1 16,9 1 0-16,2-3-1 16,4-4 1-16,11-2 0 15,3-3-1-15,0-4 1 16,3 2-1-16,6-2 0 15,-2 1 0-15,5 0 0 16,0 4 0-16,-6 2 0 16,-4 1 0-16,-3 4 0 15,-1 0 1-15,-2 0-1 16,-3-2 1-16,-8-1 0 15,-1 1 0-15,-3-4-1 16,-4-1 1-16,-1-2 0 0,-5 1-1 16,-3 2 1-16,-7 0-1 15,-5 1 0-15,-8 3 0 16,-7 3 0-16,-6 1 0 15,-8 2 0-15,-13 2 0 16,-6-3 0-16,-10 1 0 16,-4 1 1-16,-8-1-1 15,-11-2 0-15,11-1 1 16,-11 1-1-16,0 0 1 15,0 0-1-15,-15-9 0 16,15 9 0-16,-14-4 0 16,14 4 0-16,-12-2 0 15,12 2 0-15,0 0-1 16,0 0 1-16,0 0 0 0,0 0-1 15,0 0 1-15,0 0 0 16,0 0 0-16,0 0 0 16,0 0 0-16,0 0 0 15,0 0 1-15,-3 14-1 16,5-2 1-16,1 6-1 15,1 8 1-15,-1 6-1 16,1 12 1-16,-4 9-1 16,1 8 0-16,-1 9 0 15,-1 5 0-15,-4 3 1 16,4 5-1-16,-1 2 0 15,-1 1 0-15,0-2-1 16,1 5 3-16,-1-5-2 0,0 3-1 16,-1-1 1-16,0-3 0 15,-3-6 0-15,0-3 0 16,1-7 0-16,1-11-1 15,0-10 1-15,3-8 1 16,0-11-1-16,2-10 0 16,2-5 0-16,-2-12 0 15,0 0 0-15,0 0 1 16,0 0-1-16,0 0 0 15,0 0 0-15,10-12 0 16,-10 12 0-16,0 0 1 16,-5-14-1-16,5 14 0 15,-8-10 0-15,8 10 0 16,-17-11 0-16,1 5 0 0,-1-1 0 15,-8 0-1-15,-9 0 1 16,-9 1 0-16,-11 3 0 16,-10-2 0-16,-12 3 0 15,-11 3 0-15,-14 2 0 16,-15 3 0-16,-9 5 0 15,-9 0 1-15,-11 3-1 16,-8 2 0-16,-10 1 0 16,-5 1 1-16,-3-1-1 15,0-3 0-15,-3 2 1 16,1-3-1-16,6 2 0 15,5 0 0-15,4 0 0 16,5 2 0-16,7 1-1 16,13 1 0-16,11-3 1 0,12-1-2 15,15-6 0-15,14-11-4 16,30 2-11-16,9-24-24 15,31-3 2-15,13-16-2 16,22-3 0-16</inkml:trace>
  <inkml:trace contextRef="#ctx0" brushRef="#br4" timeOffset="446204.616">13054 13639 37 0,'8'-32'34'0,"-6"4"2"16,0 13-1-16,-10-1-23 15,8 16-3-15,-27 7 1 16,8 16-2-16,-12 4-3 0,-1 13 0 15,-6 5-1-15,5 13 0 16,1 8-2-16,5 6-1 16,6 2 1-16,8 2-1 15,18-2 0-15,14-6-1 16,18-8 1-16,13-11-1 15,17-21 1-15,13-16 0 16,13-23 0-16,9-15-1 16,1-23 1-16,-4-12 0 15,-8-13 0-15,-16-6 0 16,-17-3 0-16,-21 0-1 15,-22 1 1-15,-22 3-1 16,-20 9 0-16,-17 8 0 16,-12 13-1-16,-9 12 0 0,-4 21 0 15,-3 16-1-15,6 21-1 16,1 14-2-16,20 26-19 15,-3-9-15-15,24 10 1 16,5-12-3-16,25-9 2 16</inkml:trace>
  <inkml:trace contextRef="#ctx0" brushRef="#br4" timeOffset="446610.6566">13836 13267 88 0,'0'0'40'0,"23"0"-1"16,-7-10 1-16,7 6-38 16,4-2-1-16,2 4 0 15,-3 2 0-15,0 5 0 16,-10 5-1-16,-2 7 1 15,-13 8 0-15,-7 2 0 16,-10 8 1-16,-5 5-1 16,-4 3 1-16,-1 0-1 0,0-3 0 15,5-4 0-15,9-8 0 16,9-4-1-16,13-9 0 15,15-15-3-15,16-5-5 16,-1-19-26-16,22 4-7 16,-6-13 2-16,11 5-3 15</inkml:trace>
  <inkml:trace contextRef="#ctx0" brushRef="#br4" timeOffset="446805.6761">14353 13434 94 0,'14'8'42'0,"20"1"0"16,4-13-1-16,9-1-41 15,16 2-5-15,-4-11-32 16,17 5-4-16,-11-11 0 15,2 7-2-15</inkml:trace>
  <inkml:trace contextRef="#ctx0" brushRef="#br4" timeOffset="452538.2493">11647 8867 77 0,'-19'1'37'16,"19"-1"-1"-16,-13 4 1 16,13-4-33-16,-8 16 0 15,6-1 0-15,-5 3 0 16,1 7 0-16,-5 7-2 15,-4 16 1-15,-8 13-1 16,-5 13 1-16,-4 10-1 16,-2 2 2-16,2-2-2 15,3-5 1-15,5-13-1 0,10-19 0 16,11-29-1-16,17-26 0 15,12-29-1-15,7-21 0 16,8-20-1-16,1-12 0 16,-1-15 0-16,-1-8 0 15,-3-4 0-15,-7 0 1 16,-3 8-1-16,-4 13 1 15,-5 13-1-15,4 13 1 16,-2 15 1-16,3 17 0 16,3 17 0-16,4 18-1 15,4 19 1-15,4 14 0 16,2 16-1-16,-1 17 1 15,-4 15 1-15,-3 18-1 16,-8 19 0-16,-11 11-1 0,-12 4 2 16,-6 3-2-16,-9-9 1 15,-1-10-2-15,1-12-1 16,-2-21-2-16,11-19-6 15,-6-37-13-15,17-7-16 16,-10-30 0-16,8-9-2 16,-10-24 0-16</inkml:trace>
  <inkml:trace contextRef="#ctx0" brushRef="#br4" timeOffset="452702.2657">11673 9259 106 0,'-34'-4'40'15,"24"17"2"-15,10-13-3 16,11-7-35-16,24-14-3 15,22-10-1-15,17-7-3 0,10-12-4 16,15 5-5-16,-7-19-25 16,15 11-3-16,-13-7 0 15,-1 8-1-15</inkml:trace>
  <inkml:trace contextRef="#ctx0" brushRef="#br4" timeOffset="452898.2853">12742 8540 99 0,'-16'31'41'0,"4"27"1"15,-13 2-1-15,6 17-37 16,0 6 0-16,2 12-2 0,0 6 0 16,2 3-2-1,3 1-1-15,2-14-4 0,17 4-13 16,-1-28-18-16,17-3-4 15,1-25 0-15,13-5-1 16</inkml:trace>
  <inkml:trace contextRef="#ctx0" brushRef="#br4" timeOffset="453340.3295">12997 9490 87 0,'-10'7'42'15,"-4"-11"-1"-15,14 4 0 16,0 0-22-16,11-21-17 15,12 7-1-15,9-1 0 16,2 5 0-16,0 3 0 16,2 5 0-16,-5 7-1 15,-4 8 1-15,-11 10 0 16,-9 8 1-16,-10 11 0 15,-10 4 0-15,-7 8 1 16,-9 1-1-16,-3-2 1 16,-1-4-1-16,5-9-2 15,6-6 0-15,9-10 0 0,14-8 0 16,11-11 0-16,15-11 0 15,13-2 0-15,10-6 0 16,6-2 0-16,16 2-15 16,-7-15-9-16,18 13-17 15,-12-6-3-15,3 12-1 16,-11-2 0-16</inkml:trace>
  <inkml:trace contextRef="#ctx0" brushRef="#br4" timeOffset="454528.4483">14408 8544 54 0,'-12'-14'36'0,"-12"-3"0"16,0 7 1-16,-13-6-19 16,0 18-11-16,-9-2-1 15,0 15 0-15,-7 5-1 0,1 17-1 16,-4 6 1-16,5 12-1 15,0 8 1-15,11 9-2 16,4 5 0-16,16 6-1 16,11 1 0-16,14 1-1 15,15-7 0-15,18-9-1 16,18-15 0-16,13-14 1 15,18-24 0-15,16-26-1 16,9-24 1-16,2-21 0 16,-1-20 0-16,-12-14 0 15,-11-8-2-15,-19-3 2 16,-29-3-2-16,-20 6 0 15,-27 6 0-15,-22 8 0 16,-21 17-2-16,-15 13 1 0,-17 19 0 16,-7 16-2-16,-2 23-1 15,3 9-5-15,23 30-25 16,2-3-5-16,27 14 0 15,17-4-2-15</inkml:trace>
  <inkml:trace contextRef="#ctx0" brushRef="#br4" timeOffset="455176.5131">14817 9390 81 0,'0'0'39'0,"9"-20"-2"16,20 5 1-1,7-6-27-15,16-6-10 0,7 5 0 16,6 1 0-16,-5 8 1 15,-6 6-1-15,-10 10 1 16,-14 12-1-16,-14 6 1 16,-14 9-1-16,-17 3 1 15,-6 4 0-15,-6 0-1 16,-2-5 0-16,2-3 0 15,6-7 0-15,7-8 0 16,14-14-1-16,15 9 1 16,12-13-1-16,5-1 1 15,8 0 0-15,-1 3 0 16,0 3 0-16,-5 10 1 15,-11 9 1-15,-16 9-2 16,-10 13 2-16,-19 5-1 0,-7 8 0 16,-11 2-1-16,-1-3 1 15,-1-2-2-15,4-8 0 16,12-9-4-16,10-22-5 15,28 1-27-15,-3-28-6 16,18-7 0-16,0-20-2 16</inkml:trace>
  <inkml:trace contextRef="#ctx0" brushRef="#br4" timeOffset="458966.8921">20871 959 85 0,'0'0'42'0,"0"0"-2"15,0 0 2-15,0 0-35 16,0 0-6-16,0 0 1 16,0 0 0-16,0 0-1 15,61-38 0-15,-61 38 0 0,51-7-1 16,-51 7 1-16,51-2-1 15,-51 2 1-15,0 0 2 16,63 24-2-16,-63-24 1 16,0 0 1-16,25 60-2 15,-39-25 1-15,6 19-1 16,-15-2-1-16,4-4 0 15,19-48 0-15,0 0 0 16,3 56 0-16,7-45 0 16,-10-11-1-16,39 14 1 15,9-6 1-15,3 7-1 16,-17 4 0-16,-7 13 0 15,-20 4-1-15,-11 6 1 0,-35 4-1 16,0-3 1-16,-2-2-3 16,1-11-2-16,14-5-5 15,0-18-28-15,26-7-2 16,16-6-1-16,19-8 0 15</inkml:trace>
  <inkml:trace contextRef="#ctx0" brushRef="#br4" timeOffset="459370.9325">21734 1282 94 0,'-19'-11'39'15,"4"14"2"-15,-14 0-1 0,2 5-34 16,-7-1-2-16,0 10 1 15,-5 5 0-15,4 2-2 16,1 4 0-16,7 3-1 16,8 0-1-16,9-2 0 15,12-6 0-15,13-7 0 16,11-9-1-16,12-12 1 15,6-7 0-15,6-8 0 16,2-10 0-16,0-5 0 16,-5 2 0-16,-47 33-1 15,0 0 3-15,52-49-3 16,-34 37 0-16,2-9 0 15,-7 14 0-15,-13 7 0 16,2 23-2-16,-9 4 1 16,2 3-3-16,2 7 1 0,12-6-3 15,6-7-2-15,27-10-12 16,-9-22-19-16,27-12-3 15,-60 20 2-15,66-36 0 16</inkml:trace>
  <inkml:trace contextRef="#ctx0" brushRef="#br4" timeOffset="459567.9522">22486 914 78 0,'0'0'41'0,"0"0"1"15,0 0 1-15,0 0-19 16,-25 34-22-16,-13 36-1 15,-5 33 0-15,-3 16-3 0,2-25-4 16,21-6-16-16,9-26-18 16,23-34 0-16,-4-17-2 15,7-7 3-15</inkml:trace>
  <inkml:trace contextRef="#ctx0" brushRef="#br4" timeOffset="460048.0002">22221 1309 78 0,'0'0'41'0,"0"0"-1"15,-48-53 2-15,48 53-13 16,0 0-28-16,0 0 1 16,0 0 0-16,0 0 0 0,69-53-1 15,-69 53-1-15,72-7 1 16,-72 7-1-16,90 1 0 15,-41-2 0-15,0-1 0 16,-1 2 0-16,-48 0 1 16,87-3-1-16,-87 3 0 15,86 7 1-15,-66 6-1 16,-24 11 1-16,-33 3-1 15,-10 7 2-15,-11 2-2 16,3 2 1-16,7-2-1 16,16 2 1-16,16-5-1 15,13-5 0-15,17-3-1 16,15-10 1-16,13-8-1 15,13-10 0-15,3-8 1 0,3-9-1 16,-3-10 1-16,-7-7 0 16,-51 37 0-16,0 0 1 15,56-67 0-15,-56 67-1 16,16-49 2-16,-16 49-2 15,0 0 0-15,-1-67-2 16,1 67 0-16,0 0-4 16,-18-46-5-16,18 46-22 15,0 0-7-15,0 0-1 16,0 0 1-16</inkml:trace>
  <inkml:trace contextRef="#ctx0" brushRef="#br4" timeOffset="460544.0498">23084 1240 97 0,'33'17'39'0,"-13"-2"1"15,-16 6-1-15,-17 3-33 16,0 4 0-16,-8 2-2 16,0 4 0-16,-2-2-2 15,5-2 1-15,2-5-2 16,7-5 0-16,4-8 0 15,5-12 0-15,16-9-1 16,4-12 0-16,7-7 1 16,2-5-2-16,-29 33 2 15,0 0-1-15,49-57 1 16,-49 57-1-16,0 0 1 15,48-55 0-15,-38 28 0 16,10 11 0-16,-14 2-1 16,4 13 0-16,-10 1 0 0,8 13 0 15,-8-13-1-15,24 14 1 16,-2-15-1-16,-22 1 2 15,0 0 0-15,55-12-1 16,-55 12 2-16,49-13-2 16,-49 13 1-16,50-16 1 15,-50 16-2-15,48-14 0 16,-48 14 0-16,69-8 0 15,-45 10 0-15,-2 15 0 16,-20 8-2-16,-9 12 0 16,-11 5-1-16,0 4 0 15,3-1-2-15,11-12-3 16,20-9-10-16,-4-22-13 15,30-11-11-15,6-16 1 0,-48 25 0 16</inkml:trace>
  <inkml:trace contextRef="#ctx0" brushRef="#br4" timeOffset="460855.0809">24178 1130 110 0,'0'0'44'0,"0"0"1"15,51-81-1-15,-51 81-40 16,0 0-1-16,0 0 0 15,0 0-1-15,0 0-2 16,0 0 0-16,-45 65 0 16,33-51 0-16,9 24 0 15,18 2 0-15,9-3 0 16,7-3 0-16,-9 0 0 0,-8 5 0 15,-30-1 0-15,-18 2 0 16,-4-2-2-16,-8-4-3 16,4-4-7-16,-10-9-6 15,24 0-10-15,-10-7-14 16,15-4-1-16,-1-2-2 15,5 2 4-15</inkml:trace>
  <inkml:trace contextRef="#ctx0" brushRef="#br4" timeOffset="461506.146">21866 2178 100 0,'33'-7'40'15,"3"-13"1"-15,18 10-1 16,0-6-38-16,5 4 1 16,2-1-1-16,-5 11 1 0,-11 7-2 15,-12 11 0-15,-19 16 0 16,-17 10-1-16,-16 16 1 15,-17 9-1-15,-16 9 0 16,-4 1 2-16,-7-2-1 16,5 1 1-16,7-10-1 15,17-10 1-15,18-11-1 16,20-13-1-16,30-10-3 15,12-19-8-15,33 12-8 16,-7-27-15-16,18 19-8 16,-4-14 0-16,4 13-1 15</inkml:trace>
  <inkml:trace contextRef="#ctx0" brushRef="#br4" timeOffset="462077.2031">21633 3948 96 0,'0'0'39'0,"17"0"0"16,23-2 0-16,8-9-34 16,23-2-3-16,12-6 1 15,14 3 0-15,-2 1-1 16,0 4-1-16,-11 7 1 15,-17 10-1-15,-22 10 0 0,-21 15 0 16,-31 13-1-16,-22 15 0 16,-21 10 1-16,-15 13 0 15,-13 5 0-15,1 2 0 16,4-6 0-16,14-6-1 15,21-12 1-15,24-14-3 16,29-14-1-16,25-22-8 16,38-1-8-16,1-23-15 15,26 5-8-15,-2-10 0 16,11 7-2-16</inkml:trace>
  <inkml:trace contextRef="#ctx0" brushRef="#br4" timeOffset="462640.2594">21770 5911 88 0,'0'0'39'15,"18"-7"-1"-15,26 4 2 16,9-13-23-16,20 7-13 15,5 0-3-15,3 7 2 16,-6 3-2-16,-9 12 1 16,-20 9 1-16,-24 16-3 15,-28 11 2-15,-22 9-1 16,-23 9 1-16,-17 4-1 15,-9 2 0-15,-3-2 0 0,9-8 0 16,15-8 1-16,21-13-2 16,29-12 0-16,33-10-4 15,24-21-7-15,38 7-21 16,4-19-9-16,20 3 1 15,-3-6-4-15</inkml:trace>
  <inkml:trace contextRef="#ctx0" brushRef="#br4" timeOffset="463158.3112">21856 7115 112 0,'-24'0'40'0,"24"0"1"15,0 0-3-15,20-17-35 16,20 0-1-16,14 2 0 16,8-1 0-16,8 3-1 0,-3 4 0 15,-1 7 0-15,-14 13-1 16,-14 7 1-16,-18 14 0 15,-22 13-2-15,-21 9 1 16,-19 9 0-16,-17 4 0 16,-11 5 0-16,-5-3 1 15,4-2-1-15,11-8 0 16,18-13 1-16,23-10-1 15,26-12-1-15,30-9-4 16,21-24-8-16,35 11-16 16,-2-14-12-16,18 5 0 15,-5-4-2-15,4 14 1 16</inkml:trace>
  <inkml:trace contextRef="#ctx0" brushRef="#br4" timeOffset="463699.3653">22130 8375 86 0,'0'0'38'0,"-9"-15"-1"15,-4 21 2-15,-16 2-32 16,1 15-2-16,-12 11-1 15,-4 8 0-15,-2 6-2 16,5 6 2-16,7-2 0 16,16-2 0-16,18-3-1 15,22-12-2-15,22-6 1 16,17-8-2-16,10-6 2 15,5 1-2-15,-1-2 0 0,-5 0-1 16,-17 2 2-16,-11 9-1 16,-22 6 1-16,-20 7-1 15,-21 2 0-15,-12 7 0 16,-12-1 0-16,-6-1-1 15,0-3-3-15,1-16-3 16,18 2-12-16,-2-29-19 16,34 1-3-16,-4-40 1 15,27 1-2-15</inkml:trace>
  <inkml:trace contextRef="#ctx0" brushRef="#br4" timeOffset="463895.3849">22169 8427 117 0,'-14'-7'42'15,"14"7"2"-15,13 8-2 16,17-9-40-16,20-3-2 16,14-11-3-16,19 8-5 15,1-18-9-15,22 20-10 16,-13-13-15-16,6 14-1 15,-9-1 0-15,2 11 0 16</inkml:trace>
  <inkml:trace contextRef="#ctx0" brushRef="#br4" timeOffset="464683.4637">23245 8945 69 0,'-1'-12'35'0,"-8"1"0"16,4 1 1-16,-13-7-26 0,18 17-2 15,-29-15 0-15,9 18-1 16,-12-1-1-16,-1 11 0 15,-10 4-1-15,1 10 0 16,-4 2-1-16,8 4-1 16,2-1-1-16,14 0 0 15,10-4-1-15,17-7 0 16,18-11-1-16,17-8 1 15,12-12-1-15,12-8 0 16,4-5 0-16,4-7 0 16,-6 0 1-16,-6-2-1 15,-12 2 0-15,-14 5 1 16,-10 8-1-16,-15 5 0 15,-9 12 1-15,-16 1-1 16,-5 11 0-16,-2 8-1 0,2 4 0 16,2 3 0-16,9 2-2 15,6-4-2-15,24-2-4 16,2-25-12-16,27 4-19 15,3-23 1-15,14-3-1 16,0-19 0-16</inkml:trace>
  <inkml:trace contextRef="#ctx0" brushRef="#br4" timeOffset="464878.4832">24020 8303 100 0,'-14'-11'39'0,"-19"18"1"15,2 30-2-15,-10 14-33 16,3 15-2-16,-4 13 0 0,5 5-3 15,7 3 0-15,7-4-3 16,10-1-1-16,3-19-13 16,13 1-20-16,-4-19-2 15,10-6 0-15,-6-17 0 16</inkml:trace>
  <inkml:trace contextRef="#ctx0" brushRef="#br4" timeOffset="465810.5764">23613 8830 104 0,'0'0'39'16,"0"0"1"-16,15-4-2 16,7 2-34-16,17 2-1 0,12-1-2 15,9-4 1-15,3 1-1 16,3 0 0-16,-5-1 0 15,-9 5 0-15,-13-1-1 16,-13 6 1-16,-26-5-1 16,0 19 0-16,-22-5 1 15,-7 4 0-15,-4 4 0 16,-7 1-1-16,1 3 1 15,4 3-1-15,9 1 1 16,7 0 0-16,13-5-1 16,14-3 0-16,11-6-1 15,14-8 0-15,10-6 0 16,5-9 0-16,-1-6 0 15,1-8-1-15,-8-4 2 16,-8-4-1-16,-9 0 0 0,-14-2 1 16,-5 2 0-16,-8-1 1 15,-2 5-1-15,-2 5 1 16,-1 2 0-16,3 6 0 15,6 12-1-15,0 0 2 16,0 0-2-16,17 4 1 16,-1 4-1-16,0 1 0 15,1 1 1-15,3-2-1 16,-2 1 0-16,-1-4 0 15,-5 2 1-15,-12-7-1 16,15 9 0-16,-15-9 0 16,5 12 1-16,-5-12-1 0,-9 16 0 15,2-4 0-15,-6-2 1 16,3 4-1-16,0-1 0 15,2-2-1-15,8-11 1 16,-2 14 0-16,2-14 0 16,21-8-1-16,2-5 1 15,1-3 0-15,4-5 1 16,1-2 0-16,2-2-1 15,-2-1 1-15,-3 3 0 16,-7 5 0-16,-3 3-2 16,-6 5 2-16,-10 10-1 15,0 0 0-15,0 0 0 16,-5 19 0-16,-3-5 0 15,2 1-1-15,2 1 3 16,4-1-3-16,4-4 2 0,6-7-1 16,6-2 0-16,7-6 0 15,5-5 0-15,4-1 2 16,1-5-2-16,0-1 1 15,-1 1-2-15,-2 1 2 16,-7 3-1-16,-5 4 0 16,-5 7 0-16,-13 0-1 15,7 22 1-15,-12-4-2 16,-4 10 1-16,-5-1-3 15,7 7-1-15,-8-8-6 16,20 9-8-16,-13-23-9 16,28 3-14-16,-1-15 1 15,21-3-1-15,4-13 3 16</inkml:trace>
  <inkml:trace contextRef="#ctx0" brushRef="#br4" timeOffset="466114.6068">25232 8689 109 0,'-32'13'42'0,"-17"-3"2"15,7 12-3-15,1-4-36 16,2 8-3-16,15-7 1 16,12 3-3-16,25-6 2 15,15-2-2-15,9 0 0 16,7-4 0-16,4 3 0 15,-1 0 0-15,-10 4 0 16,-13 4 1-16,-20 4-1 16,-16 3 1-16,-19 2-1 0,-11 1 0 15,-3-1-3-15,-5-10-3 16,16 4-5-16,-5-24-7 15,39 0-7-15,-17-7-18 16,39-15-1-16,9-9 0 16,15-5 1-16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3:00:39.35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8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6T03:03:19.768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1880 1233 69 0,'0'0'38'15,"0"0"-3"-15,44-54 2 0,-44 54-24 16,0 0-9-16,0 0 0 15,0 0-1-15,-37-52 1 16,37 52 1-16,-55 11 0 16,25 1-2-16,-42 26 1 15,-3 8-1-15,3 12 0 16,3 4-2-16,4-13 0 15,28 7-2-15,31-4 1 16,38-20-1-16,14-3 0 16,15 2 1-16,11-3-1 15,8 0 0-15,0 4 1 16,-4 3 0-16,-10 3-1 15,-15 6 1-15,-15 1 0 16,-23 2 1-16,-21 6-2 0,-20-3 2 16,-16 2-1-16,-13-6 0 15,-8-7-1-15,-1-8-1 16,0-8-2-16,13-5-2 15,5-21-6-15,31 0-26 16,9-17 1-16,28 0-1 16,7-13 1-16</inkml:trace>
  <inkml:trace contextRef="#ctx0" brushRef="#br0" timeOffset="360.036">2608 1658 83 0,'21'-11'39'0,"-21"11"-2"0,-15-6 2 15,-23 12-30-15,3 12-1 16,-15 11-3-16,-1 10-2 16,-2 8 2-16,3 12-2 15,5 0 1-15,14 6-2 16,14-3 0-16,14-9-3 15,17-16 2-15,16-7 0 16,15-21-2-16,14-15 1 16,5-10 0-16,2-15 0 15,-4-12-1-15,-9-6 3 16,-10-3-3-16,-14-9 1 15,-18 7-2-15,-17 2 0 16,-12 7-1-16,-13 3 2 16,-5 15-2-16,-6 7-2 0,6 15-6 15,-6 6-26-15,23 14-1 16,4 5 0-16,19 11-1 15</inkml:trace>
  <inkml:trace contextRef="#ctx0" brushRef="#br0" timeOffset="804.0804">3345 1777 85 0,'-49'-7'38'15,"-3"15"1"-15,-15 4 3 16,5 19-31-16,-13 2-1 0,13 12-5 16,2 5 0-16,9 5-1 15,12-1-1-15,19-4-1 16,16-9-1-16,23-11-1 15,18-18 0-15,18-17 0 16,17-18 0-16,14-23 0 16,4-16 0-16,3-14 2 15,-4-7-1-15,-11-7 1 16,-11-2-1-16,-42 44 0 15,-1-1 2-15,-24 49-3 16,38-78 0-16,-18 21 0 16,-25 35 0-16,-15 23 0 0,-16 26 0 15,-5 28 0 1,-3 26 0-16,-2 18 0 0,2 14-4 15,24-9 0-15,16-13-1 16,14-18-5-16,26-2-7 16,5-34-23-16,19-8-1 15,-1-21 0-15,10-14-1 16</inkml:trace>
  <inkml:trace contextRef="#ctx0" brushRef="#br0" timeOffset="994.0994">3906 1806 117 0,'-28'24'41'15,"8"15"0"-15,-6 4-4 16,1 13-35-16,7 4-1 16,4-4-4-16,7-4 0 0,8-10-2 15,12-7-4-15,0-22-29 16,20-9-3-16,-2-25 1 15,9-7-1-15</inkml:trace>
  <inkml:trace contextRef="#ctx0" brushRef="#br0" timeOffset="1111.1111">3941 1535 113 0,'-27'-22'39'16,"-2"12"-2"-16,9 15-5 16,11 9-66-16,0 3-5 15,18 7 1-15,6-4-3 16</inkml:trace>
  <inkml:trace contextRef="#ctx0" brushRef="#br0" timeOffset="1478.1478">4323 1799 114 0,'-19'36'41'0,"-12"-4"2"16,6 7-3-16,-13-5-37 16,16 1-1-16,6-2 0 15,8 1-1-15,9-5 0 16,11-4 0-16,10-10-2 15,6 0 1-15,9-12 0 16,4-8 0-16,5-8 0 16,-5-11 0-16,-1-5 0 0,-2-9 0 15,-4-3 1-15,-7-8 0 16,-2 3-1-16,-9 2 2 15,-3 8-2-15,-5 6 1 16,-4 15-1-16,-4 15 0 16,-7 12 0-16,-4 16-1 15,-2 13 0-15,-4 6-2 16,4 9 0-16,-3-1-6 15,12 5-7-15,1-17-25 16,16 0 0-16,0-19-1 16,19-4 0-16</inkml:trace>
  <inkml:trace contextRef="#ctx0" brushRef="#br0" timeOffset="1946.1946">5005 1794 121 0,'-25'15'39'16,"5"16"2"-16,-15 3-9 15,6 7-28-15,-1 4-1 16,5 4-2-16,1-7 1 16,12-2-2-16,5-13 1 15,9-8-2-15,11-15 1 16,7-9 0-16,0-10 1 15,6-12-1-15,-1-10 0 16,1-5 2-16,0-5-1 16,-3-2 1-16,-4 7-1 15,-5 4 0-15,-3 8-1 16,-2 8 2-16,-9 22-2 0,0 0-1 15,4 17 2-15,-4 9-2 16,0 3 1-16,5 1-1 16,2-1 1-16,5-6-1 15,4-13 2-15,8-11-1 16,4-12 1-16,4-11 2 15,-2-8-3-15,1-9 0 16,-1 3 0-16,-2-3 0 16,-5 6 0-16,-6 5 0 15,-2 12 0-15,-15 18 0 16,9 4 0-16,-13 20-5 15,4 17-19-15,-15-2-16 16,4 18-3-16,-8-4 1 0,5 13-2 16</inkml:trace>
  <inkml:trace contextRef="#ctx0" brushRef="#br0" timeOffset="2847.2847">1532 3493 104 0,'-9'7'38'15,"7"3"1"-15,-9 2-1 16,3 20-35-16,-6 11 0 16,-2 19-1-16,-9 15 0 15,-3 13-1-15,-6 6 1 16,2 3 0-16,-1-8-1 15,3-16 0-15,7-14 0 16,8-19-1-16,13-30 1 16,6-22-1-16,12-26 1 15,10-18 0-15,6-22 0 16,7-14 0-16,2-16-1 15,2-12 1-15,0-3-1 16,-6 6 1-16,-4 19-1 0,-8 14 0 16,-8 20 0-16,-7 24 1 15,-7 25-1-15,-5 28 1 16,-4 23-1-16,-2 13-1 15,0 3 1-15,5 3 0 16,8 0 0-16,12-10 0 16,10-13 0-16,16-17 1 15,10-13 0-15,10-14 1 16,4-15-1-16,4-7 1 15,-5-8-1-15,-4 0-1 16,-6 0 2-16,-16 8-2 16,-8 4 0-16,-8 11-2 15,-9 17 2-15,-9 18-2 16,-6 19 2-16,-11 17 0 0,-5 17-1 15,-1 11 0-15,-3 12 0 16,2 5-1-16,5-1-3 16,5-11-1-16,22-2-12 15,1-31-22-15,25-9 0 16,7-26-1-16,19-13 1 15</inkml:trace>
  <inkml:trace contextRef="#ctx0" brushRef="#br0" timeOffset="3207.3207">2795 3737 110 0,'-26'-13'40'16,"-4"23"1"-16,-14 5-1 0,1 17-35 16,-5 9 0-16,5 10-3 15,1 8 1-15,7 4-1 16,8-4 0-16,10-2-1 15,12-11 0-15,15-10-1 16,13-17 1-16,12-15-1 16,10-17 2-16,5-14-2 15,2-13 0-15,1-10 0 16,-5-9 0-16,-5-1 0 15,-10 1 0-15,-7 7 0 16,-9 11-2-16,-8 11 1 16,-5 15 0-16,-4 15 0 15,-10 24 0-15,0 10-2 16,1 13 0-16,0 6-1 15,9 9-2-15,1-8-3 16,17 10-8-16,0-26-22 0,20-2 1 16,1-21-1-16,15-6 0 15</inkml:trace>
  <inkml:trace contextRef="#ctx0" brushRef="#br0" timeOffset="3633.3633">3308 3796 110 0,'-28'-18'39'16,"4"22"1"-16,-13 2-3 15,3 19-33-15,-2 12 0 16,3 11-1-16,2 4-1 16,5 3 0-16,10-2 0 0,8-5-1 15,11-10 0-15,9-10 0 16,10-19 0-16,7-13 0 15,8-18-1-15,4-10 0 16,2-11 0-16,0-8 0 16,-1-1 0-16,-5-1 0 15,-5 5-1-15,-5 9 0 16,-5 12 0-16,-7 17 1 15,-6 19-1-15,0 22 0 16,-8 23 0-16,-5 20 1 16,-4 17 0-16,-3 15 0 15,-12 11 0-15,-3 3 0 16,-8-4 1-16,-5-6-1 15,-5-17 0-15,1-15 1 16,-1-19-2-16,-1-20-1 0,10-18-2 16,-1-27-6-16,18-4-21 15,-7-30-9-15,17-11-1 16,-2-24-2-16,11-12 2 15</inkml:trace>
  <inkml:trace contextRef="#ctx0" brushRef="#br0" timeOffset="4185.4185">3813 3852 99 0,'0'0'41'16,"0"0"0"-16,15 27-2 15,-12 7-34-15,-6 11-1 16,-3 8-1-16,-2 9-1 15,-2 4-1-15,-3 1 0 16,2-6 0-16,-1-9-1 16,4-12 0-16,2-11 0 15,6-14 0-15,0-15 0 0,20-23 0 16,-1-12 1-16,6-16 0 15,5-10 1-15,5-13-1 16,4-5 0-16,3-1-1 16,-4 9 1-16,-3 11-1 15,-4 13 1-15,-7 19 0 16,-4 20-1-16,-6 25 1 15,-7 15-1-15,-6 17 0 16,-1 11 0-16,1 8-2 16,0 4-1-16,4 3-1 15,0-10-4-15,13 4-12 16,-6-23-20-16,12-4-2 15,-5-24 1-15,10-6-1 16</inkml:trace>
  <inkml:trace contextRef="#ctx0" brushRef="#br0" timeOffset="4536.4536">4390 3954 105 0,'-6'31'41'15,"-3"-5"0"-15,12 9 0 16,-5 2-38-16,17-15 0 15,8-8 0-15,9-8-2 16,7-12 1-16,6-8-2 16,-1-8 1-16,3-7-1 15,-8-6 0-15,-3-2 0 0,-11-2 1 16,-8 4-1-16,-12 2 0 15,-12 7 0-15,-9 11 0 16,-9 8 0-16,-8 18 0 16,-6 12 1-16,-4 17-1 15,0 10 0-15,3 7 0 16,6 8 0-16,11 1-1 15,10-6-2-15,18-7-1 16,12-26-8-16,32-5-26 16,1-23-3-16,25-7 1 15,1-24-2-15</inkml:trace>
  <inkml:trace contextRef="#ctx0" brushRef="#br0" timeOffset="4852.4852">5173 3800 114 0,'-57'23'41'0,"5"17"0"15,-7-7-1-15,6 6-37 16,16-1-1-16,14-6-1 16,16-3 0-16,14-10-1 15,15-5 0-15,15-6 0 16,6-5 0-16,2-2 0 15,0-2 0-15,-6 2 1 16,-7 3-1-16,-13 7 0 16,-13 7 0-16,-13 6 0 15,-10 7 0-15,-9 6 0 16,-3 1-1-16,-1-3 0 0,1 1-3 15,4-12-1-15,14-1-4 16,1-28-23-16,26 4-8 16,3-22-1-16,18-3 0 15</inkml:trace>
  <inkml:trace contextRef="#ctx0" brushRef="#br0" timeOffset="5034.5034">5507 3854 116 0,'0'0'42'0,"-7"19"1"16,-6 21-1-16,-19 5-38 15,5 0-1-15,-1 6-2 16,3 4-1-16,5-5-1 16,4-1-2-16,10-5-3 15,2-22-5-15,22 4-24 0,-8-26-7 16,18-6 1-16,-8-23-1 15</inkml:trace>
  <inkml:trace contextRef="#ctx0" brushRef="#br0" timeOffset="5153.5153">5481 3759 86 0,'-25'-68'37'0,"3"16"0"15,-10 7-3-15,6 12-49 16,3 19-18-16,-2 8-1 16,16 20-4-16,3-2 0 15</inkml:trace>
  <inkml:trace contextRef="#ctx0" brushRef="#br0" timeOffset="5611.5611">5954 3864 105 0,'-17'7'40'16,"11"17"1"-16,-11-3-3 16,2 17-32-16,-3 5-1 15,2 9-2-15,-1 0-1 16,4 1 1-16,8-6-2 0,5-6 1 15,15-18-1-15,9-17-1 16,13-13 1-16,10-18 0 16,7-13-1-16,6-12 1 15,-2-4 0-15,-4-2-1 16,-7 1 1-16,-8 7-1 15,-10 11 0-15,-12 14 0 16,-17 23 0-16,0 0 0 16,-23 31-1-16,0 4 0 15,3 12-1-15,-4 4-1 16,11 4-2-16,-2-5-4 15,27 6-16-15,-5-25-16 16,22-1 1-16,1-24-2 0,14-4 3 16</inkml:trace>
  <inkml:trace contextRef="#ctx0" brushRef="#br0" timeOffset="6087.6087">6636 3929 109 0,'-21'7'39'15,"6"20"1"-15,-16 0-1 16,7 14-35-16,-3 7-1 15,3 4-1-15,2-1 0 16,3-4-1-16,6-7-1 16,5-9 0-16,7-14 1 15,1-17 0-15,18-1 0 16,-2-18-1-16,5-13 2 0,3-8-1 15,-1-6 0-15,6-6 1 16,-3 3-2-16,-3 2 1 16,-6 8-1-16,0 8 0 15,-7 10 1-15,-10 21-1 16,11 0 0-16,-10 20 0 15,-2 6 1-15,2 8-1 16,5 2 0-16,1-5 0 16,7-1 0-16,5-11 1 15,8-16-1-15,8-15 1 16,7-10 1-16,4-12-2 15,2-9 0-15,-2-1 0 16,-4-2 0-16,-4 6 0 16,-10 9 0-16,-10 11 0 15,-18 20 0-15,5 13 0 0,-17 20-3 16,-12 6-6-16,9 27-16 15,-24-8-15-15,11 12-4 16,-13-3 0-16,11 2-1 16</inkml:trace>
  <inkml:trace contextRef="#ctx0" brushRef="#br0" timeOffset="8837.8837">1997 5364 93 0,'-21'-4'36'16,"-16"0"0"-16,-6 22-8 15,-18-2-24-15,-3 20 1 16,-13 9 0-16,6 13 0 16,-10 10 1-16,9 10-1 15,7 0 0-15,14 3-2 0,13-6 1 16,17-3-2-16,17-8 0 15,19-9-3-15,21-9-2 16,13-12-2-16,26-3-5 16,5-23-27-16,24-5-1 15,-3-22 0-15,15-3-2 16</inkml:trace>
  <inkml:trace contextRef="#ctx0" brushRef="#br0" timeOffset="9680.968">2348 5856 98 0,'-37'-3'38'16,"-4"18"0"-16,-19-1 1 15,3 18-33-15,-7 2 1 16,9 9-3-16,5-3 1 0,8 3-2 16,15-4-1-16,18-1-1 15,16-12 1-15,20-8-1 16,19-14-1-16,13-9 0 15,11-12 1-15,3-7-2 16,-2-8 1-16,-9-7 0 16,-7-3-2-16,-15 0 1 15,-17 0-1-15,-16 4 1 16,-14 5-1-16,-15 6 1 15,-8 9-1-15,-3 9 1 16,-9 8 1-16,2 6 1 16,6 9 0-16,7 1 0 15,14 2 1-15,13-2-1 16,15-3 1-16,17-10-2 15,15-4 0-15,16-2 0 0,5-2-2 16,4 1 2-16,-3 1 0 16,-5 5 0-16,-7 7 1 15,-15 12-1-15,-10 11 2 16,-20 9-1-16,-10 16 0 15,-10 3 0-15,-6 4-1 16,-7 4 0-16,-3-4 0 16,-1-5 0-16,3-11 0 15,5-11 0-15,5-12-1 16,12-24 2-16,0 0-1 15,9-18 0-15,6-14 1 16,5-10-1-16,4-10 1 16,0-8 0-16,1-4 0 0,2-4 0 15,-5 1-3-15,2 6 1 16,1 6 0-16,-1 9 0 15,3 10-1-15,2 10 1 16,0 10-1-16,2 13 2 16,0 13 1-16,-5 4 0 15,-4 6 1-15,-5 8-2 16,-8 5 1-16,-5 5-1 15,-10 5 1-15,-9-1-1 16,-5 5 0-16,-8-1-1 16,-4-1 1-16,-2-3 0 15,0-3 0-15,-2-5 1 16,1-4-1-16,1-4 0 15,-2-3 1-15,2 1-1 0,-3 5 0 16,0 8 0-16,-2 9 1 16,-1 15 0-16,0 12 0 15,3 13 0-15,4 7-2 16,7 0 0-16,12 4-4 15,5-17-5-15,24 1-22 16,-6-26-9-16,18-8 1 16,-1-24-2-16,12-14 2 15</inkml:trace>
  <inkml:trace contextRef="#ctx0" brushRef="#br0" timeOffset="10304.0303">3436 5959 111 0,'0'0'41'0,"-9"12"-1"15,-11 13-1-15,1 18-35 16,-9 14-1-16,-1 13 0 15,-1 5-2-15,3 9 1 16,0-2-1-16,2-5 1 16,6-11-1-16,5-13 1 15,6-13-2-15,3-13 2 16,6-17-2-16,-1-10 1 15,11-27-1-15,4-10-1 16,1-12 1-16,2-11-1 0,4-14 2 16,3-6-2-16,-1-2 1 15,3 2 0-15,1 10 0 16,-6 8 0-16,2 11 0 15,1 13 1-15,0 15-1 16,-1 12 0-16,-1 14 0 16,0 5 0-16,2 9 0 15,-1 2 0-15,-1 6 0 16,-3 4-1-16,-5 1 0 15,-4 4 1-15,-11 1 0 16,-9-1-1-16,-5 2 1 16,-11-1 0-16,-8 2 0 15,-5-3 0-15,-4 6 0 0,-4 1 0 16,-1 6 0-1,-1 8 1-15,-1 11 0 0,1 9 0 16,3 13-1-16,-3 8 3 16,5 2-3-16,2 1 0 15,5-3 0-15,6-10-2 16,10-12-1-16,5-21-3 15,18-12-10-15,-3-41-16 16,29 0-8-16,-1-34 0 16,20-11-2-16,1-22 2 15</inkml:trace>
  <inkml:trace contextRef="#ctx0" brushRef="#br0" timeOffset="10942.0941">3752 6242 114 0,'-7'22'41'15,"9"11"0"-15,0-13-2 16,13-2-36-16,16-11 0 16,16-9-1-16,10-11-1 15,8-11 0-15,4-9-1 16,0-11 0-16,-3-3-1 15,-12-5 1-15,-10 1-1 16,-20 4 1-16,-14 6-3 16,-11 8 3-16,-19 13 1 15,-11 11-1-15,-13 14 1 16,-10 18-1-16,-6 14 1 15,1 13 0-15,1 13 2 0,7 6-2 16,12 1-1-16,15-2 1 16,22-7 0-16,23-15-1 15,20-14 1-15,16-20-1 16,15-16 1-16,12-16-2 15,4-12 1-15,-4-11 0 16,-4-3 0-16,-14 1 0 16,-14 3 0-16,-12 9 0 15,-17 10 0-15,-23 23 0 16,0 0 0-16,-15 26 0 15,-11 11 0-15,0 7 0 16,-2 8-1-16,-1 3 1 16,6-3 0-16,8-7 1 15,8-12-1-15,7-15 1 0,10-19-1 16,4-13 1-16,7-16 1 15,4-15-2-15,2-13 0 16,2-7 0-16,1-4 0 16,1 0 0-16,2 5 0 15,1 7 0-15,3 8 0 16,-2 8 0-16,8 14 0 15,3 5 0-15,7 8 0 16,4-1-12-16,14 19-10 16,-8-11-13-16,22 11-9 15,4-5 1-15,11 8-1 16</inkml:trace>
  <inkml:trace contextRef="#ctx0" brushRef="#br0" timeOffset="12938.2937">1409 7642 109 0,'0'0'38'0,"0"0"1"16,6 44-9-16,-12 8-28 15,-1 23-1-15,1 20 0 16,-6 19 0-16,-1 17 0 16,-1 5 0-16,0-5 0 15,5-7-2-15,5-14 0 16,5-23-5-16,15-13-11 15,4-36-20-15,18-18 0 16,0-25 0-16,15-11-2 16</inkml:trace>
  <inkml:trace contextRef="#ctx0" brushRef="#br0" timeOffset="13869.3868">1887 8342 93 0,'-3'-35'37'0,"3"20"0"16,-16 8 2-16,7 22-31 15,-12 8-3-15,5 18-2 16,0 5 0-16,1 10-1 15,-3 4-1-15,8 3 1 16,2-5-1-16,2-7 0 16,4-12 0-16,5-9-1 15,2-12 1-15,-5-18-1 16,23-6 1-16,-7-18-1 15,4-11 0-15,3-10 0 16,-1-8 1-16,1-6-1 16,0-4 0-16,-2 2 0 0,1 7 0 15,-7 9 0-15,-1 7 1 16,0 9-1-16,3 10 0 15,3 5 0-15,9 9 0 16,3 3 0-16,10 2 0 16,7 0 0-16,5 2 0 15,9-2 1-15,-2 1-2 16,1-1 1-16,-8 0 0 15,-6-1 1-15,-11 1-1 16,-11 0 0-16,-15 3 0 16,-11-3 0-16,-25 19 1 15,-5 4-1-15,-10 8 1 16,-8 11-1-16,-3 9 1 15,0 9 0-15,7 0 0 0,6 2 0 16,15-2 0-16,10-10 0 16,15-14 0-16,17-14 0 15,18-18-1-15,14-15 1 16,9-17-1-16,6-12 0 15,3-15 0-15,-5-6 0 16,-6-4-1-16,-10-2 1 16,-13 6-1-16,-16 4 1 15,-11 14-1-15,-9 8 1 16,-6 14 0-16,-4 7 0 15,-2 11-1-15,3 7 2 16,10-4-1-16,-7 21 0 16,15-11 0-16,10 0 1 15,12-6-1-15,10-2 1 0,11-3-1 16,5-3 1-16,5-1-1 15,-1 0 1-15,-4 7-1 16,-9 5 1-16,-11 8-1 16,-15 12 1-16,-12 8-1 15,-16 10 1-15,-11 4-1 16,-10 2 0-16,-3-1 0 15,-2-6 0-15,8-11 0 16,7-16 0-16,18-17 0 16,4-21 0-16,21-15 0 15,17-13 0-15,10-7 2 16,7-4-2-16,2 2 0 15,-1 7 0-15,-7 13 0 16,-4 15 0-16,-12 15 0 16,-13 16 0-16,-11 14 0 0,-11 10-5 15,-2 20-8-15,-14-9-9 16,13 24-9-16,-18-12-11 15,10 7 0-15,-5-7-1 16,10 1 1-16</inkml:trace>
  <inkml:trace contextRef="#ctx0" brushRef="#br0" timeOffset="14487.4486">1652 9631 81 0,'-55'16'42'0,"15"8"-3"15,-3-12 2-15,15 11-15 16,8-13-23-16,20-10 0 15,13 14-2-15,22-15 1 16,18-4-1-16,14-1 0 16,12-1-1-16,6 1 1 15,-3 0 0-15,-5 6 0 16,-11 6-1-16,-18 13 1 15,-21 13-1-15,-23 10 1 16,-20 14-1-16,-19 12 1 16,-20 10 0-16,-14 10 0 15,-8 2-1-15,0-4 1 16,3-5-1-16,9-11 1 15,18-9-2-15,17-17 2 0,24-16-2 16,25-20 1-16,25-14-2 16,16-16-1-16,16-8-1 15,3-15-10-15,18 6-11 16,-18-16-17-16,2 12 3 15,-22-9-3-15,-13 15 4 16</inkml:trace>
  <inkml:trace contextRef="#ctx0" brushRef="#br0" timeOffset="14658.4657">1591 10235 116 0,'-48'27'40'16,"31"-1"0"-16,17-26 0 15,43 13-39-15,14-28-1 0,17-10-3 16,19-1-5-16,2-15-21 15,21 9-9-15,-5-9 0 16,5 11-2-16,-12-7 1 16</inkml:trace>
  <inkml:trace contextRef="#ctx0" brushRef="#br0" timeOffset="14824.4823">2693 10068 115 0,'-12'53'39'16,"-17"-1"0"-16,4 15 0 16,-14 0-35-16,7-5-2 15,3-7-2-15,10-4-2 16,7-8-1-16,12-21-1 15,13-13-3-15,0-27-20 0,24-6-11 16,-3-22-3 0,13-9 3-16,-7-18 0 0</inkml:trace>
  <inkml:trace contextRef="#ctx0" brushRef="#br0" timeOffset="15229.5228">2869 9773 118 0,'-12'14'42'15,"14"10"0"-15,-7-6-1 16,11 4-36-16,3 1-2 15,1 5 1-15,8 3-4 16,-4 7 0-16,1 5 0 16,-6 5 0-16,-5 8 0 15,-8 1 0-15,-5 0 0 16,-2-4 0-16,-5-6 0 15,5-10 0-15,-3-12 0 0,14-25 0 16,0 0 0-16,8-20 0 16,16-18 0-16,5-8 0 15,12-9 0-15,4-6 0 16,9-1 0-16,0 5 0 15,-2 9 0-15,-7 12 0 16,-6 14 0-16,-8 12 0 16,-7 18 0-16,-10 15 0 15,-9 12 0-15,-3 10 0 16,0 11 0-16,0 0-5 15,6 0-2-15,4-10-3 16,16 3-12-16,-8-33-7 16,30 0-5-16,-6-28-7 0,12-10 2 15,-2-20 2-15</inkml:trace>
  <inkml:trace contextRef="#ctx0" brushRef="#br0" timeOffset="15422.5421">3809 9919 120 0,'-19'-7'41'0,"-19"10"1"15,1 23 0-15,-15 12-35 16,9 8-4-16,4 8-3 15,12 4 0-15,7 0 0 16,15-10 0-16,20-11 0 16,13-18 0-16,24-13-5 15,7-31-15-15,31 7-10 16,-12-29-12-16,21-3 0 15,-6-16-3-15,0 2 1 0</inkml:trace>
  <inkml:trace contextRef="#ctx0" brushRef="#br0" timeOffset="16157.6156">1513 11575 76 0,'11'-24'38'0,"-2"-7"-2"16,9 11 3-16,-8 0-33 15,-1 14 0-15,-9 6-2 16,5 27-1-16,-14 13 0 16,-5 19 1-16,-7 10-1 0,-2 10-2 15,-7 12 1-15,4-1-2 16,-3-7 2-16,7-7-2 15,4-16 1-15,6-15-3 16,6-20 3-16,6-25-1 16,17-18 0-16,0-23 1 15,6-21-1-15,6-11 2 16,6-18-1-16,-2-10 1 15,3-6-1-15,-2 0 1 16,-2 7-1-16,-1 12 0 16,-6 15 0-16,-4 17-1 15,-3 19 0-15,2 22 0 16,-3 24 1-16,0 27 0 15,0 17-1-15,3 16 2 0,1 11-2 16,-1 12 2-16,5 1-2 16,1 1-1-16,-1-5-1 15,0-12-1-15,2-11-2 16,-6-20-5-16,9 0-11 15,-30-46-8-15,25 16-11 16,-29-31 1-16,4-2-2 16,-20-17 3-16</inkml:trace>
  <inkml:trace contextRef="#ctx0" brushRef="#br0" timeOffset="16303.6302">1587 11846 104 0,'-54'-11'40'16,"29"19"3"-16,6-17-3 0,34 4-34 15,18-8-4-15,20-10-3 16,22-6-1-16,12-14-4 15,21 5-8-15,-1-25-20 16,20 9-6-16,-10-9-2 16,-1 5 1-16</inkml:trace>
  <inkml:trace contextRef="#ctx0" brushRef="#br0" timeOffset="16491.649">2633 11213 97 0,'-32'36'40'15,"-10"3"1"-15,7 20-2 16,-10 3-36-16,9 11 0 15,3 3-2-15,6 8-1 0,10 2-1 16,6-9-3-16,11-2-2 16,6-25-11-16,25 0-21 15,-1-23-3-15,15-9 2 16,-2-26-1-16</inkml:trace>
  <inkml:trace contextRef="#ctx0" brushRef="#br0" timeOffset="16842.6841">2804 11706 111 0,'-18'23'40'16,"6"17"0"-16,-8-3-8 16,6 13-27-16,3-3-2 15,6 0-1-15,4-5 0 16,7-8-2-16,11-11 1 0,6-11 0 15,9-15 0-15,7-9-1 16,5-16 0-16,6-9 3 16,2-7-3-16,-3-5 1 15,-8 2-1-15,-2 4 1 16,-13 5 0-16,-6 9 0 15,-8 12-1-15,-12 17 0 16,0 0 0-16,-12 15 1 16,5 9-2-16,-2 5-1 15,4 3-1-15,-1 1-1 16,10 2-2-16,2-12-9 15,19 7-7-15,-12-26-11 16,20 2-7-16,-6-14-1 0,12-4 2 16</inkml:trace>
  <inkml:trace contextRef="#ctx0" brushRef="#br0" timeOffset="17359.7358">3484 11707 96 0,'-4'-18'39'16,"4"18"3"-16,-22 15-3 15,12 3-33-15,-7 7-2 16,3 9-2-16,-1 1 0 15,2 5-2-15,2-5 2 16,4 1-3-16,1-9 2 16,4-3-2-16,2-12 2 15,0-12-1-15,16-3 1 16,-5-13-1-16,6-8 0 0,0-9 2 15,4-2-2-15,-3-2 1 16,1 0-2-16,-5 4 2 16,-3 6-1-16,-3 7 1 15,-2 9-1-15,-6 11-1 16,0 0 1-16,13 5 1 15,-7 6-1-15,1 2 1 16,1-1-1-16,5 1 2 16,0-5-2-16,8-3 0 15,2-7 1-15,5-3-2 16,2-6 2-16,3-5-2 15,-2 1 2-15,-1-2-1 16,-5 3 1-16,-5 2-1 16,-3 6 1-16,-17 6 0 15,10 6-1-15,-13 8 2 0,-3 8-3 16,-1 8 1-16,0 5-2 15,-1 1-3-15,4 7-1 16,-1-12-9-16,18 9-8 16,-10-26-9-16,25 3-8 15,-8-23-3-15,15-5 3 16,-2-17 2-16</inkml:trace>
  <inkml:trace contextRef="#ctx0" brushRef="#br0" timeOffset="17526.7525">4137 11695 94 0,'-16'30'41'0,"-3"-4"0"15,7 14-2-15,-9-4-32 0,10 5-4 16,1 0-2-16,6-7-3 16,6-5 0-16,4-16-6 15,12-4-11-15,-10-24-18 16,17-5-3-16,-8-18 0 15,9-4 2-15</inkml:trace>
  <inkml:trace contextRef="#ctx0" brushRef="#br0" timeOffset="17656.7655">4127 11413 111 0,'-27'-22'41'0,"9"14"0"16,-3-4-3-16,13 2-41 16,8 10-18-16,2-21-20 15,20 10-1-15,1-7-1 16,18 12 0-16</inkml:trace>
  <inkml:trace contextRef="#ctx0" brushRef="#br0" timeOffset="18173.8172">4356 11722 93 0,'-18'-8'38'0,"7"12"3"15,-6-1-10-15,8 17-23 16,-5 5-3-16,8 7-3 15,-4 2 2-15,5 8-2 16,0-2 2-16,3 1-4 16,1-6 2-16,2-6-2 15,-1-6 0-15,2-5 1 16,-2-18-1-16,11 5 1 15,-3-16-1-15,4-12 0 16,5-8 0-16,3-11 2 16,6-5-2-16,3-7 1 15,5-2-1-15,2 6 0 16,0 5 0-16,0 8 1 15,-5 16-1-15,1 11-1 0,-5 14 1 16,-5 13 0-16,-7 17-1 16,-2 4 0-16,-4 10-1 15,-2 1-2-15,1 2 1 16,-6-8-4-16,12 5-6 15,-13-26-13-15,26 2-10 16,-13-22-3-16,15-5-1 16,-4-18 2-16</inkml:trace>
  <inkml:trace contextRef="#ctx0" brushRef="#br0" timeOffset="18361.836">5061 11632 95 0,'0'0'39'0,"-12"11"3"15,-8 12-4-15,3 19-32 16,-1 6-3-16,-1 7-2 15,6 5 0-15,4-3-2 16,8-1-1-16,3-14-5 16,19 0-12-16,-7-31-22 15,15-8 2-15,-2-22-2 16,10-9 1-16</inkml:trace>
  <inkml:trace contextRef="#ctx0" brushRef="#br0" timeOffset="18497.8496">5179 11376 91 0,'-24'-19'37'0,"4"16"-3"0,7 16-17 16,7-2-50-16,9 4-4 16,-3-15-2-16,31 21 0 15</inkml:trace>
  <inkml:trace contextRef="#ctx0" brushRef="#br0" timeOffset="18845.8844">5390 11698 100 0,'-29'57'40'0,"-5"-12"2"16,20 6-2-16,4-14-36 16,10-6-1-16,8-7-2 15,13-13-1-15,5-9 0 16,7-10 0-16,9-10 0 0,-2-5 0 15,1-7-1-15,-4-2 1 16,-1-4-1-16,-9 1 1 16,-5 1 0-16,-3 4 1 15,-9 8 0-15,-1 4-2 16,-7 9 2-16,-2 9 0 15,0 0 0-15,0 16 0 16,-2 7-2-16,-2 5 0 16,3 6-2-16,-3-3-4 15,16 10-10-15,-13-19-13 16,16 2-11-16,-2-13-1 15,12-3 1-15</inkml:trace>
  <inkml:trace contextRef="#ctx0" brushRef="#br0" timeOffset="19345.9344">6036 11609 98 0,'-13'19'40'16,"2"10"3"-16,-16 0-3 15,11 9-35-15,-7-1-2 16,5 1-1-16,4-1 0 15,3-5-2-15,5-8 1 16,8-5-2-16,-2-19 1 16,15 7-1-16,-2-14 1 15,2-8 0-15,2-7 0 16,0-6 0-16,1-6 0 15,2-4 0-15,1-4-1 0,-1-3 1 16,1 0 0-16,1 4 0 16,-3 7 0-16,0 8 0 15,-4 12 1-15,-6 13-1 16,-4 12 0-16,-5 15 1 15,-1 2 0-15,-6 8 1 16,2-1-2-16,4-5 2 16,8-11-2-16,4-9 1 15,13-15-1-15,7-8 1 16,5-10 0-16,5-2-2 15,-1-1 2-15,1 3-1 16,-6 8 1-16,-3 13 0 16,-9 11 0-16,-8 13 1 0,-9 11-1 15,-8 8 0-15,-2 4-3 16,-8-1-3-16,5 5-10 15,-17-19-9-15,17 11-8 16,-15-20-13-16,14-4-1 16,8-17 1-16</inkml:trace>
  <inkml:trace contextRef="#ctx0" brushRef="#br0" timeOffset="42529.2525">8106 1199 68 0,'0'0'36'15,"0"0"-2"-15,28-60 3 16,-28 60-26-16,0 0 0 16,0 0-3-16,0 0-2 15,-31-59-1-15,31 59 0 0,0 0 0 16,-77-4-2-16,77 4-1 15,-68 17 0-15,68-17-1 16,-58 27 1-16,-20 17-1 16,-7 6-1-16,8 10 0 15,7 2 0-15,8-18-1 16,32 4 1-16,27-9-1 15,27-15 0-15,9-3 1 16,9 2-1-16,5-1 1 16,-1 1 0-16,-3 1 0 15,-7 4 0-15,-12 7 0 16,-14 6 0-16,-12 1 0 15,-12 5 0-15,-11 0 0 16,-8-2 0-16,-4-4-1 0,1-3 0 16,3-11-3-16,11-7-3 15,2-16-7-15,20-4-24 16,0 0 1-16,37-23-1 15,-6-2-1-15</inkml:trace>
  <inkml:trace contextRef="#ctx0" brushRef="#br0" timeOffset="42904.29">8126 1658 97 0,'0'0'35'16,"-1"11"3"-16,-12-2-4 15,4 10-29-15,-7 6-1 16,4 5-1-16,-3 2 0 0,4 6 0 15,1-2 0-15,9-2 0 16,2-5-1-16,8-9-1 16,6-10 1-16,9-10-1 15,3-13-1-15,7-8 1 16,4-14-1-16,3-3 1 15,-5-4 0-15,3 1 0 16,-9 5-1-16,-6 4 1 16,-6 9 0-16,-5 8 0 15,-13 15-1-15,0 0 0 16,-5 25 0-16,-4 4-1 15,-1 4 1-15,0 4-2 16,5 4 0-16,3-4-3 16,11-4-3-16,2-19-19 15,21-4-12-15,2-24 0 0,16-6-1 16,-3-18 1-16</inkml:trace>
  <inkml:trace contextRef="#ctx0" brushRef="#br0" timeOffset="43100.3096">8872 1338 112 0,'16'-51'40'16,"-12"27"0"-16,-4 24-3 16,-21 24-35-16,2 23-1 15,-3 30 0-15,-8 16-2 16,6 5 0-16,8-6-3 15,7-21-4-15,18-5-30 16,-5-15-1-16,16-6 0 0,0-20-1 16</inkml:trace>
  <inkml:trace contextRef="#ctx0" brushRef="#br0" timeOffset="43490.3486">9607 1365 100 0,'0'0'39'15,"9"-56"0"-15,-9 56 0 16,1-61-34-16,-1 61-1 16,-11-57-2-16,11 57 0 15,0 0-1-15,-41-76 3 16,41 76-1-16,-35 2-1 15,-17 23 1-15,-12 25-3 16,1 28 2-16,-7 7-2 16,14 21 0-16,9 6-1 15,17 0-1-15,25-32-1 16,7-11-1-16,17-14-2 15,-1-17-4-15,19-5-24 16,-12-20-5-16,7-5 0 0,-12-17 0 16</inkml:trace>
  <inkml:trace contextRef="#ctx0" brushRef="#br0" timeOffset="43813.3809">9180 1734 103 0,'-27'-9'39'16,"-4"2"0"-16,14 11 0 15,3 1-34-15,14-5-2 16,6 18-1-16,12-13-1 15,13-2-1-15,11-3 0 16,9-4 0-16,6-3-1 16,4-3 0-16,0 0-2 15,-2 0 1-15,-8 2 0 16,-6 6-1-16,-13 1 2 15,-7 4-1-15,-12 4 2 0,-7 4-1 16,-3 7 1-16,-7 5 2 16,-4 4-1-16,-2 3 1 15,0 3-1-15,0 3 0 16,3-3-1-16,2 1 0 15,2-7-2-15,12 1-13 16,-9-28-22-16,27 15-2 16,-12-25 2-16,13-6-4 15</inkml:trace>
  <inkml:trace contextRef="#ctx0" brushRef="#br0" timeOffset="43963.3959">9683 1360 106 0,'-22'-18'36'16,"0"10"0"-16,7 12-6 15,15-4-51-15,2 15-17 16,20-2 1-16,5-1-2 16,16 8 2-16</inkml:trace>
  <inkml:trace contextRef="#ctx0" brushRef="#br0" timeOffset="44345.4341">10191 1582 106 0,'-19'12'41'16,"-20"-2"-1"-16,5 8 1 15,-13 1-37-15,3 11-1 0,0 6 0 16,4 7-1-16,6 0 1 16,10 2-2-16,12-3 0 15,13-7 0-15,18-12 0 16,13-14-1-16,11-19 1 15,8-13 0-15,5-14-1 16,4-12 2-16,-2-14-1 16,-1-7 0-16,-9-6 1 15,-48 76-2-15,37-80 0 16,-37 80 0-16,35-70 0 15,-35 70 0-15,16-45 0 16,-9 24 0-16,-21 19 0 16,3 25 0-16,-20 16 0 15,10 28 0-15,-11 8-3 0,12 14-1 16,14-18-3-16,7-15-9 15,27-5-23-15,-3-19-2 16,22-8 0-16,-3-18-1 16</inkml:trace>
  <inkml:trace contextRef="#ctx0" brushRef="#br0" timeOffset="44684.468">10627 1752 110 0,'-11'23'40'16,"-5"-7"1"-16,20 9-1 15,-1-12-37-15,12-5-1 16,4-6 0-16,9-4 1 0,1-10-1 16,0-6 1-16,-1-6-2 15,-2-5 1-15,-10-6-1 16,-8 1 0-16,-11-2-1 15,-10 7 0-15,-11 10 0 16,-11 10 0-16,-7 14 0 16,-5 16 0-16,0 15 1 15,0 12-1-15,9 9 0 16,6 4 0-16,15-1 0 15,14 1-2-15,19-5 0 16,13-12-6-16,28 0-15 16,-5-20-17-16,17 3-3 15,-4-14 0-15,5 4 0 16</inkml:trace>
  <inkml:trace contextRef="#ctx0" brushRef="#br0" timeOffset="45368.5364">8318 3248 87 0,'19'-23'37'0,"-10"-5"0"16,-1 14 2-16,-16-1-30 0,-1 11-4 16,-17 11 0-16,-6 15-2 15,-12 12 0-15,-3 9 0 16,-4 5-1-16,3 5-1 15,4 0 1-15,10 2-1 16,11-10 0-16,17-8-1 16,12-8 0-16,17-7-1 15,10-6 1-15,5-1 0 16,7-3-1-16,-1 0 1 15,-5 5 0-15,-6 4 1 16,-11 7-1-16,-16 7 1 16,-11 4-1-16,-12 6 1 15,-10-2-1-15,-4 1 0 16,-2-5 0-16,4-8-3 15,5-5-2-15,7-19-6 0,17-7-26 16,12-8-2-16,19-5 0 16,-1-19-2-16</inkml:trace>
  <inkml:trace contextRef="#ctx0" brushRef="#br0" timeOffset="45744.574">8614 3692 101 0,'-7'10'38'16,"-3"15"1"-16,-8-3-1 15,-2 9-34-15,2 2-1 16,5 7 1-16,-1 0-2 0,5-1 1 16,2-3-1-16,10-7 1 15,6-11-2-15,10-7 1 16,5-14-1-16,9-12 1 15,3-13-1-15,2-8 0 16,1-7 0-16,-2-5 0 16,-3-1 0-16,-6 5-1 15,-6 5 1-15,-4 9-1 16,-8 11 1-16,-10 19-1 15,0 0 0-15,-3 22 0 16,-5 10-1-16,-3 8 0 16,2 4-1-16,1 2 0 15,6 1-2-15,4-10-1 16,15-4-6-16,-2-32-17 15,21-1-12-15,-4-28 1 0,19-4-1 16,-4-22 2-16</inkml:trace>
  <inkml:trace contextRef="#ctx0" brushRef="#br0" timeOffset="45924.592">9272 3250 109 0,'-7'-14'40'0,"-18"9"0"16,8 34-1-16,-16 14-34 15,8 15-2-15,1 12-2 16,4 7-1-16,5 7-1 15,6-3-4-15,13 9-3 16,-3-22-21-16,23 12-10 16,-6-18 0-16,18-2-2 15,-2-20 1-15</inkml:trace>
  <inkml:trace contextRef="#ctx0" brushRef="#br0" timeOffset="46231.6227">10079 3074 108 0,'-35'-45'39'0,"-1"20"2"15,-17 6-2-15,7 25-36 16,-13 18 0-16,3 21-1 0,2 18 0 16,5 15-1-16,5 10 1 15,8 9-2-15,10 2 1 16,10 0-1-16,14-9-1 15,7-7-2-15,11-7-5 16,-2-23-30-16,19-2-2 16,-8-22 0-16,8-7-2 15</inkml:trace>
  <inkml:trace contextRef="#ctx0" brushRef="#br0" timeOffset="46570.6566">9546 3730 111 0,'-28'-2'41'0,"18"15"0"15,-1-11-3-15,11-2-34 16,24 9-1-16,8-12-2 16,10-5-1-16,11-4 0 15,10-6-1-15,4-2-1 16,8-3-1-16,-5 0 0 15,-3 2 0-15,-15 6 0 16,-7 5 1-16,-12 7 0 16,-11 5 2-16,-13 9 0 15,-13 8 1-15,-6 10 1 16,-9 8-1-16,1 3 1 15,-4 5-1-15,2 3 0 16,6-3 0-16,5-2-2 0,9-8-2 16,3-17-4-16,24-3-29 15,-7-23-3-15,13-6 0 16,-4-23-1-16</inkml:trace>
  <inkml:trace contextRef="#ctx0" brushRef="#br0" timeOffset="46716.6712">10162 3277 108 0,'-31'-11'38'0,"-3"7"-2"16,11 16-8-16,9 13-63 16,12-5-4-16,23 11 1 15,8-8-3-15</inkml:trace>
  <inkml:trace contextRef="#ctx0" brushRef="#br0" timeOffset="47100.7096">10698 3612 112 0,'-34'9'41'15,"-19"-8"1"-15,6 12-2 16,0 1-37-16,-6 7 0 16,4 11-1-16,6 6 0 15,6 4-1-15,16 6 0 16,13-7 0-16,16-4-1 15,13-9 0-15,14-16 1 16,10-13-1-16,7-18 1 16,5-14-1-16,3-15 1 15,-4-11 0-15,-8-7-1 0,-3-7 1 16,-5-2 1-16,-8 0-2 15,-10 9 0-15,-4 9 0 16,-11 19 0-16,-10 20 0 16,-11 19 0-16,-8 22 0 15,-7 20 0-15,2 16-3 16,0 4-1-16,5 14-3 15,1-10-7-15,29 8-7 16,-1-24-21-16,22-3 1 16,5-22-1-16,13-3 1 15</inkml:trace>
  <inkml:trace contextRef="#ctx0" brushRef="#br0" timeOffset="47411.7407">11020 3728 109 0,'-26'16'40'0,"13"11"2"15,1-13-2-15,20 1-36 16,7-13-1-16,9-7-1 16,10-10-1-16,4-7 1 15,2-9 0-15,-4-3-2 16,-4-6 1-16,-13-1 0 15,-12 6-1-15,-15 12 0 16,-16 11 1-16,-14 16 0 16,-14 17 0-16,-3 10 0 15,-1 16 0-15,8 9-1 0,10 4 0 16,13-3-1-1,25-1-1-15,23-14-2 0,30 1-8 16,7-22-3-16,30 9-17 16,-10-22-11-16,15 7 2 15,-10-14-3-15</inkml:trace>
  <inkml:trace contextRef="#ctx0" brushRef="#br0" timeOffset="48147.8143">7812 5543 71 0,'-20'-6'38'0,"-20"4"-1"15,-7 18 2-15,-22 4-30 16,-3 21-2-16,-14 7-1 16,2 10 0-16,0 5 0 15,10 4-2-15,12-1 0 0,20-2-2 16,20-5 1-16,24-13-2 15,24-13 2-15,21-6-4 16,18-12 1-16,8-6 0 16,2-4 0-16,0-2 1 15,-18 3-1-15,-9 9 1 16,-25 8-1-16,-19 9 0 15,-28 13 0-15,-14 8 0 16,-10 3 0-16,-7-1 0 16,1-3-2-16,4-11-1 15,21-7-5-15,6-27-20 16,35-5-11-16,8-22-1 15,28-6 1-15,6-17-2 16</inkml:trace>
  <inkml:trace contextRef="#ctx0" brushRef="#br0" timeOffset="48519.8515">7914 6165 104 0,'-20'17'39'16,"5"13"1"-16,-9-7-1 15,8 11-35-15,-2-3-1 16,10 3 0-16,2-1 0 15,9-5-1-15,7-3 0 16,11-7 0-16,8-11 0 16,3-7-1-16,9-8 0 15,3-11 0-15,-1-8 0 16,0-4 0-16,-6-9 0 15,-7 1 0-15,-6 0 0 0,-5 6-1 16,-7 3 1-16,-6 9-1 16,-3 9 0-16,-3 12 0 15,-9 16 0-15,1 11-1 16,-1 12 0-16,2 4 0 15,1 8-1-15,3 2-1 16,7-2-1-16,11-16-2 16,17-1-10-16,-2-31-22 15,25-9-2-15,2-23 1 16,14-11-1-16</inkml:trace>
  <inkml:trace contextRef="#ctx0" brushRef="#br0" timeOffset="48704.87">8757 5642 107 0,'-29'3'40'15,"1"32"1"-15,-10 14 2 16,7 14-37-16,-5 16-1 16,7 4-2-16,8 7-1 15,6-4-2-15,15-4-3 16,4-15-11-16,21 4-24 15,-7-21-2-15,16-4-1 16,-6-16-1-16</inkml:trace>
  <inkml:trace contextRef="#ctx0" brushRef="#br0" timeOffset="49137.9133">9722 5465 93 0,'-35'-37'38'16,"-3"14"1"-16,-15 3-3 15,-4 21-32-15,-11 15-1 16,1 20 0-16,-9 22-1 16,8 18 2-16,2 15-1 15,7 9 1-15,13 10-1 16,13-2-1-16,16-4 0 15,16-7-1-15,13-13-2 16,11-15-4-16,15-9-6 16,-10-23-26-16,17-10-2 15,-11-18-1-15,1-6 1 16</inkml:trace>
  <inkml:trace contextRef="#ctx0" brushRef="#br0" timeOffset="49455.9451">8941 6202 113 0,'-24'-2'40'15,"-1"-3"1"-15,25 5-2 16,0 0-35-16,20 2-2 16,19-14 0-16,15-1-2 15,16-2 1-15,6-7-1 16,7 1 0-16,3 1 0 15,-2 5-1-15,-8 6 1 16,-12 5 0-16,-16 8 0 16,-10 7 0-16,-15 7 1 15,-12 9-1-15,-13 4 1 16,-8 3-1-16,-7 4 1 15,0 3-1-15,0-7 0 0,1 2-1 16,7-7-2-16,10-5-4 16,-1-24-18-16,26 10-12 15,-3-21-4-15,15-4 1 16,-3-16 0-16</inkml:trace>
  <inkml:trace contextRef="#ctx0" brushRef="#br0" timeOffset="49605.9601">9724 5820 108 0,'-52'-42'37'15,"14"15"1"-15,-5 3-1 16,18 6-38-16,5 14-1 16,20 4-9-16,9 12-25 0,15 3 0 15,18 10-2-15,7-1 0 16</inkml:trace>
  <inkml:trace contextRef="#ctx0" brushRef="#br0" timeOffset="50006.0001">10225 6004 108 0,'-28'2'40'0,"6"5"0"16,-16-5-1-16,5 5-34 16,-7 11 0-16,4 16-1 15,-6 4-1-15,8 8 0 16,5 3-1-16,7 0 0 15,13-8-1-15,16-8 0 0,18-16 1 16,11-16-2 0,11-19 0-16,10-18 0 0,5-15 0 15,2-10 0-15,-1-10 0 16,-9-6 0-16,-9-3 0 15,-9 5 0-15,-9 10 0 16,-13 12-2-16,-10 22 0 16,-11 19 0-16,-11 23 5 15,-9 20-4-15,-4 23 3 16,-3 14 0-16,4 14-2 15,4 3-2-15,11 5-2 16,9-15-3-16,26 4-11 16,-5-27-14-16,26 0-9 15,1-21 1-15,16-8 0 0,-7-18 0 16</inkml:trace>
  <inkml:trace contextRef="#ctx0" brushRef="#br0" timeOffset="50341.0336">10709 6152 109 0,'-13'-1'40'15,"-9"1"0"-15,12 15 0 16,-3-2-34-16,13 3-2 16,11-5-1-16,11 0 0 15,9-9-1-15,8-6-1 16,9-8 1-16,3-7-2 15,-1-4 1-15,-4-4 0 16,-10-5 0-16,-14 4-1 16,-15-1 0-16,-20 5 0 0,-21 10 0 15,-17 11 2-15,-17 16-2 16,-13 15 0-16,-2 12 0 15,0 12 0-15,9 7 0 16,14 4 0-16,22 2 0 16,22-6 0-16,26-9-3 15,21-15-8-15,33 4-8 16,-3-20-19-16,25 1-4 15,-2-13 1-15,2 3-1 16</inkml:trace>
  <inkml:trace contextRef="#ctx0" brushRef="#br0" timeOffset="51008.1003">7478 7753 98 0,'-39'-11'38'16,"-10"17"1"-16,-26 3-2 15,-14 17-34-15,-3 7 0 16,3 10 0-16,2 3-2 15,10 3 1-15,11 1 0 0,17-4-2 16,21-7 1 0,19-5-1-16,16-9 0 0,17-5 0 15,13-5 0-15,11-5 0 16,3-3 1-16,3 2-1 15,-3-2 1-15,-2 7-1 16,-10 4 1-16,-11 11 0 16,-16 5 0-16,-17 12 0 15,-15 2-1-15,-10 6 1 16,-10 1 0-16,-3-5-1 15,0-6-2-15,5-10-1 16,13-12-3-16,9-25-7 16,37 0-25-16,2-24-2 15,23-3 0-15,8-15-1 16</inkml:trace>
  <inkml:trace contextRef="#ctx0" brushRef="#br0" timeOffset="51386.1381">7527 8202 101 0,'0'0'39'15,"-15"18"1"-15,-1-7-1 16,2 10-35-16,0 4-1 16,5 6 0-16,-5 7-1 15,4 4 1-15,0 0-1 16,5-1 0-16,4-2-1 15,6-10 1-15,8-10-1 16,9-17 0-16,10-15-1 16,11-13 1-16,4-9-1 0,10-12 1 15,0-3-1-15,-4-3 0 16,-4 5 1-16,-7 8-1 15,-12 9 0-15,-9 14 1 16,-21 17-1-16,0 0 0 16,-11 29 0-16,-6 3-1 15,-2 6 0-15,1 6-1 16,6 1-1-16,5-7-2 15,16-5-3-15,4-23-7 16,29 2-12-16,-2-29-12 16,20-6-1-16,-4-22 0 15,14-5 2-15</inkml:trace>
  <inkml:trace contextRef="#ctx0" brushRef="#br0" timeOffset="51551.1546">8439 7792 108 0,'-17'-9'38'15,"2"27"2"-15,-17 10-2 16,3 25-34-16,4 9-2 15,0 11-2-15,7 5-1 16,4-4-5-16,16 14-15 16,2-17-18-16,15 2 0 15,6-18-2-15,19-4 2 16</inkml:trace>
  <inkml:trace contextRef="#ctx0" brushRef="#br0" timeOffset="51837.1832">9247 7429 115 0,'-48'-26'41'15,"-17"19"1"-15,3 30-1 16,-10 27-38-16,10 9 1 15,6 12-2-15,11 15-1 16,6 8-1-16,10 5 0 16,8 3-1-16,7-2 0 15,11-6-2-15,1-9 0 16,8-6-2-16,0-15-3 15,16 0-14-15,-14-23-18 0,7-8 1 16,-6-22-2-16,7-8 0 16</inkml:trace>
  <inkml:trace contextRef="#ctx0" brushRef="#br0" timeOffset="52194.2189">8729 8132 104 0,'-29'-6'40'15,"13"13"1"-15,-3 4-2 16,12 1-33-16,7 8-4 15,12-6 0-15,13-2-3 16,8-6 0-16,15-5-2 16,9-3-1-16,9-3-2 15,0-6-2-15,10 3-2 16,-10-10 1-16,0 7 1 0,-13-2 5 15,-6 3 3-15,-13 5 3 16,-15 1 1-16,-7 9 4 16,-23 0 1-16,1 18 1 15,-16-1-2-15,2 14-3 16,-4 3-2-16,3 6-1 15,5 3-1-15,6-2-1 16,8-1-2-16,7-10-2 16,17-3-8-16,-7-29-15 15,19-2-13-15,-1-23 0 16,7-5 0-16,-7-20 1 15</inkml:trace>
  <inkml:trace contextRef="#ctx0" brushRef="#br0" timeOffset="52327.2322">9328 7891 98 0,'-23'-7'33'15,"9"13"-1"-15,10 16-11 16,11-4-55-16,13 9-2 16,8-8-1-16,20 8 1 15</inkml:trace>
  <inkml:trace contextRef="#ctx0" brushRef="#br0" timeOffset="52701.2696">9873 8122 88 0,'14'10'38'0,"-29"-8"1"16,1 9 1-16,-20-3-31 15,2 13 0-15,-11-1-3 0,0 13 0 16,-1-2-2-16,2 8 0 16,6-2-2-16,10 1 0 15,9-10-1-15,19-10-1 16,10-15 1-16,17-13-1 15,13-13 0-15,7-17 0 16,6-12 1-16,6-12 1 16,0-5-1-16,-7-7 1 15,-4 0-2-15,-5 8 0 16,-11 4 0-16,-11 16 0 15,-14 20 0-15,-9 28 0 16,-25 7 0-16,-6 29 0 16,-9 21 0-16,-3 8 0 15,3 11-2-15,5-1-2 16,15 1-4-16,9-16-5 0,28-1-4 15,4-32-6-15,31 0-16 16,-4-20-2-16,15-7 0 16,0-15 1-16</inkml:trace>
  <inkml:trace contextRef="#ctx0" brushRef="#br0" timeOffset="53045.304">10287 8236 106 0,'-19'18'40'0,"-8"-5"1"16,18 4-1-16,-3-8-37 15,23 1-1-15,7-7-1 16,5-4 0-16,8-6-1 16,4-7 1-16,0-3 0 0,0-6 0 15,-7-9-1-15,-6-4 1 16,-11-1 0-16,-6 0 0 15,-14 6 0-15,-9 6 1 16,-14 11-1-16,-9 19 0 16,-8 16 0-16,-4 16-1 15,5 14 1-15,3 11-1 16,12 3 0-16,13 3-2 15,17-5 0-15,13-17-4 16,26-2-6-16,-1-25-4 16,23 5-11-16,-9-28-16 15,7-5 1-15,-6-12-1 16,0-2 1-16</inkml:trace>
  <inkml:trace contextRef="#ctx0" brushRef="#br0" timeOffset="53946.3941">7389 9488 83 0,'-26'-13'37'15,"-14"1"-2"-15,-2 9 3 16,-11 0-34-16,2 10 0 16,-4 2 0-16,5 8 0 15,2 5 0-15,10 8-1 16,6 0 0-16,11 6-1 15,8-1 1-15,13 2-2 16,9-3 1-16,12 1-1 16,6-4 0-16,6-5-1 15,2-1 0-15,2-5 1 16,-3 0-1-16,-6 5 0 15,-11 6 0-15,-12 9 1 16,-15 5-1-16,-11 5 1 0,-14 8-1 16,-5 2 1-16,-5-1-2 15,2-10 1-15,10-6-3 16,4-18-1-16,23-5-7 15,6-20-28-15,25-14 1 16,8-15-1-16,19 1 0 16</inkml:trace>
  <inkml:trace contextRef="#ctx0" brushRef="#br0" timeOffset="54331.4326">7394 10028 104 0,'0'0'39'15,"0"19"0"-15,-11-11-1 16,10 9-33-16,-7 0-1 0,3 6-1 15,0 1 0-15,1 6 0 16,2-4-1-16,3 0 0 16,4-3-1-16,6-4 1 15,5-9-1-15,9-8 0 16,8-12-1-16,4-7 1 15,9-12-1-15,2-7 0 16,-3-4 1-16,1-3-1 16,-6-1 1-16,-7 7-1 15,-9 5 1-15,-10 8-1 16,-11 9 1-16,-3 15-1 15,-15 12 0-15,1 11 0 16,-5 11 0-16,0 5 0 16,3 7-1-16,4-1-1 0,12 1-1 15,6-12-3-15,21-5-5 16,2-28-12-16,27 0-16 15,-6-23-1-15,20-7 0 16,-5-22 0-16</inkml:trace>
  <inkml:trace contextRef="#ctx0" brushRef="#br0" timeOffset="54519.4514">8429 9447 112 0,'-30'12'40'15,"9"24"2"-15,-12 7-4 16,3 19-34-16,1 6-1 15,4 9 0-15,5 5-2 0,5-3-1 16,10-2-6-16,4-18-14 16,23 4-18-16,1-21-5 15,21-6 2-15,2-18-2 16</inkml:trace>
  <inkml:trace contextRef="#ctx0" brushRef="#br0" timeOffset="54819.4814">9221 9233 107 0,'-33'-44'40'16,"-16"9"1"-16,2 36-1 0,-10 18-35 15,0 31-1-15,1 23 0 16,2 19 0-16,6 15-2 16,8 10 0-16,9-1 0 15,11-5-1-15,11-10-1 16,14-8 0-16,10-15-3 15,2-16-2-15,15-4-12 16,-13-34-14-16,14 1-10 16,-10-22-2-16,3-6 1 15,-9-17 1-15</inkml:trace>
  <inkml:trace contextRef="#ctx0" brushRef="#br0" timeOffset="55007.5002">8700 9976 116 0,'-30'-9'41'0,"13"14"1"16,2-7-2-16,15 2-36 15,14-3-2-15,10-1-1 16,10 0-1-16,12-6-2 16,12 0-2-16,0-7-2 15,17 10-8-15,-11-19-18 16,12 15-8-16,-12-9 0 15,0 14 0-15</inkml:trace>
  <inkml:trace contextRef="#ctx0" brushRef="#br0" timeOffset="55173.5168">9353 9880 115 0,'-7'34'39'16,"-15"-4"2"-16,4 16-3 15,-7-4-33-15,4 3-2 16,5-2-1-16,2 0-1 0,6-6-1 16,8-12-3-16,11-7-1 15,3-20-6-15,20 3-17 16,-10-25-14-16,13 0 1 15,-8-21 0-15,7 0 1 16</inkml:trace>
  <inkml:trace contextRef="#ctx0" brushRef="#br0" timeOffset="55302.5297">9405 9595 95 0,'-19'-39'35'0,"-4"8"0"16,9 19-1-16,3 12-33 16,11 0-8-16,4 30-28 15,7-4 1-15,14 7-2 16,5-2 0-16</inkml:trace>
  <inkml:trace contextRef="#ctx0" brushRef="#br0" timeOffset="55666.5661">9830 9835 111 0,'-7'16'40'16,"-17"-8"1"-16,-2 17 0 15,-6-3-37-15,-7 11 0 16,1 3 0-16,2 5-2 15,5 1 1-15,9-3-1 16,12-8-1-16,12-11 1 16,16-15-2-16,17-17 0 15,13-19 0-15,12-13 0 0,8-16 0 16,2-12 0-16,-1-7 0 15,-5-5 0-15,-7-1 0 16,-12 7 0-16,-10 11 0 16,-14 15 0-16,-17 22 0 15,-4 30-2-15,-33 12 4 16,-4 27-2-16,-5 21 0 15,-2 13 0-15,4 10-2 16,5 2-1-16,16-3-4 16,9-19-6-16,33 1-9 15,-4-32-13-15,28-2-7 16,1-28 1-16,14-6 0 15</inkml:trace>
  <inkml:trace contextRef="#ctx0" brushRef="#br0" timeOffset="55983.5978">10272 9903 82 0,'-27'19'41'0,"10"11"-1"16,0-12 0-16,20 10-14 16,7-13-23-16,11-4 0 15,6-10-2-15,7-7 0 16,2-9 0-16,-1-10 0 15,-6-3 0-15,-12-7-1 16,-11 0 1-16,-9 2-1 16,-13 6 1-16,-8 11-1 15,-8 8 1-15,-6 15 0 16,0 14 0-16,3 12 0 0,3 13 1 15,7 6-1-15,12 4-1 16,8-4-1-16,13 1-3 16,6-17-8-16,23 7-14 15,-5-24-17-15,15 0 1 16,-6-15-1-16,8 0 2 15</inkml:trace>
  <inkml:trace contextRef="#ctx0" brushRef="#br0" timeOffset="56877.6872">7925 11076 83 0,'-23'-6'41'16,"-22"0"-3"-16,-6 17 1 16,-17 0-34-16,-4 14 0 15,-8 8-2-15,0 9 0 16,5 5-1-16,11 1-1 15,19-2 0-15,18-1 0 16,25-10 0-16,19-9 0 0,24-13-1 16,19-1 1-16,13-7-1 15,7 2 0-15,-1 3 1 16,-9 3-1-16,-13 9 0 15,-19 11 1-15,-27 6-1 16,-26 12 3-16,-23 2-3 16,-15 1 0-16,-11-1 0 15,-5-7-1-15,7-7-1 16,7-10-3-16,22-8-4 15,11-28-16-15,36 2-16 16,11-19 1-16,26-4 0 16,6-9 0-16</inkml:trace>
  <inkml:trace contextRef="#ctx0" brushRef="#br0" timeOffset="57269.7264">8015 11585 88 0,'0'0'40'15,"-12"-7"-1"-15,12 7 1 16,-10 7-35-16,5 2-1 15,-3 7 0-15,0 7 0 16,-3 5-1-16,0 9 2 16,2-1-3-16,-1 4-1 15,6-7 1-15,4-2-1 16,11-10 0-16,11-13-2 15,14-9 1-15,9-16-1 16,10-9 1-16,3-6 1 16,2-8 0-16,-1-2-1 15,-6-1 0-15,-11 9 1 0,-10 6 0 16,-10 10-2-16,-12 12 1 15,-10 6 0-15,-1 16 0 16,-10 9 2-16,2 5-3 16,-2 7 2-16,8 0-3 15,4-2-2-15,15-5-1 16,4-21-9-16,26 3-9 15,-10-30-15-15,26-4-2 16,-1-23-4-16,12-5 4 16</inkml:trace>
  <inkml:trace contextRef="#ctx0" brushRef="#br0" timeOffset="57454.7449">9064 11090 108 0,'-28'16'42'0,"4"27"1"15,-14 9-2-15,3 18-37 16,-1 6-2-16,7 2-2 15,6 1-1-15,7-2 1 16,10-3-8-16,4-22-9 16,26 1-18-16,-4-22-8 15,13-7 0-15,2-16-1 16</inkml:trace>
  <inkml:trace contextRef="#ctx0" brushRef="#br0" timeOffset="57887.7882">9869 11159 79 0,'10'-27'39'0,"-13"-8"0"16,3 4 3-16,-17-5-34 0,-2 7-2 16,-11-1-1-16,-3 12 0 15,-14 6-2-15,-5 18 3 16,-9 11-4-16,1 22-1 15,-8 18 1-15,5 19-2 16,0 13 1-16,12 8-2 16,12 4 1-16,12-2 0 15,20-4-2-15,12-14-2 16,19-12-4-16,5-29-10 15,25 0-17-15,-11-25-7 16,5-5 1-16,-11-23-3 16</inkml:trace>
  <inkml:trace contextRef="#ctx0" brushRef="#br0" timeOffset="58223.8218">9258 11613 76 0,'-33'-3'42'0,"0"-2"-2"15,19 10 2-15,14-5-18 16,0 0-21-16,29-9 0 15,8 1-1-15,10-4-1 16,10 1 0-16,1-3 0 16,6-1 0-16,-4 3-1 15,-3 3 0-15,-9 4 0 16,-5 5-1-16,-7 6 1 15,-12 6-1-15,-6 6 1 16,-10 5 0-16,-5 5 0 16,-7 5 2-16,-4 2-1 15,-2 2 1-15,1-1-1 0,2-3-2 16,4-5 1-16,5-9-3 15,10-8 0-15,1-19-8 16,23 3-11-16,-12-27-17 16,16 2-1-16,-7-19-2 15,8 1 1-15</inkml:trace>
  <inkml:trace contextRef="#ctx0" brushRef="#br0" timeOffset="58358.8353">9884 11285 102 0,'-36'-6'40'0,"12"14"0"16,-1-6-1-16,13 2-41 15,21 6-9-15,-9-10-27 16,42 9-2-16,-7-10 0 0,16 10-1 16</inkml:trace>
  <inkml:trace contextRef="#ctx0" brushRef="#br0" timeOffset="58789.8784">10376 11418 70 0,'0'0'41'0,"-29"4"0"16,5 2 1-16,-13-9-16 15,1 13-21-15,-4 3-1 16,0 12 0-16,-5 2-2 16,7 8 1-16,2 3-1 15,10-1 1-15,9-1-2 16,14-8 2-16,16-6-3 0,14-12 1 15,13-14-1-15,11-14 0 16,8-15 0-16,6-10-2 16,0-10 2-16,-3-11-1 15,-4-4 1-15,-7-5 0 16,-10 3 1-16,-8 4 0 15,-10 9 0-15,-10 13 1 16,-9 15-2-16,-11 18 1 16,-12 19-1-16,-9 19 1 15,-1 19-2-15,-5 13 0 16,0 12-1-16,4 2-1 15,7 1-2-15,8-5-2 16,19-2-5-16,0-24-7 0,25 8-8 16,-10-27-15-16,20-5 1 15,-5-16-1-15,8-7 4 16</inkml:trace>
  <inkml:trace contextRef="#ctx0" brushRef="#br0" timeOffset="59274.9269">10771 11535 96 0,'-7'26'40'0,"-4"-9"1"16,15 3 0-16,-1-9-39 16,17-5 0-16,8-11 0 15,9-3 0-15,4-9 0 16,3-8-1-16,-2-5 0 15,-5-4 0-15,-8-8 0 0,-6 1 0 16,-16-3 1-16,-9 5-1 16,-13 8 2-16,-12 9-1 15,-14 12 0-15,-8 16 0 16,-9 20-1-16,-1 17 2 15,6 12-2-15,5 9 2 16,11 3-1-16,18 1-2 16,18-8 0-16,19-9 0 15,20-18 0-15,14-16 0 16,12-13-2-16,6-17-9 15,15-1-2-15,-14-19-4 16,11 13-5-16,-23-20-13 16,8 19-6-16,-20 1-2 15,-5 14 5-15,-17 0 41 0,-25 6 6 16,18 30 6-16,-33-20 6 15,15 19 13-15,-23-16 7 16,11 5 1-16,-8-15-3 16,20-3-38-16,-13 1-11 15,1-22-6-15,12 21-10 16,-4-25-19-16,1 10 2 15,-5-4-2-15,4 2 2 16</inkml:trace>
  <inkml:trace contextRef="#ctx1" brushRef="#br1">21409 9326 0</inkml:trace>
  <inkml:trace contextRef="#ctx0" brushRef="#br1" timeOffset="216425.6404">13516 12749 58 0,'6'-12'36'15,"-7"-2"-1"-15,1 14-1 16,-28-11-27-16,5 16-2 15,-16 2-1-15,-2 12-1 16,-14 4-1-16,-4 13 1 16,-7 3-2-16,0 10 1 15,0-2 0-15,7 2-1 16,8-4 1-16,17-3-1 15,16-5 0-15,21-6 0 16,21-2 0-16,22-5 0 16,19-1 0-16,17 4-1 15,10 1 1-15,6 3-1 0,-3 1 1 16,-8 7-1-16,-14 2 0 15,-19 6 0-15,-25 7 0 16,-21 5 1-16,-27 5-1 16,-23 7 2-16,-21 3-2 15,-11 2 1-15,-14-3-1 16,-3-2 1-16,-3-9-1 15,5-9 0-15,10-11-1 16,12-15-3-16,16-6-2 16,13-23-6-16,38 2-27 15,-5-23 1-15,35 2-2 16,4-12-1-16</inkml:trace>
  <inkml:trace contextRef="#ctx0" brushRef="#br1" timeOffset="217620.7599">14079 12596 60 0,'10'-11'36'0,"3"3"1"15,1-5 0-15,8 2-33 16,6-7 0-16,12 3 1 15,3-5-2-15,5 7 0 16,-3 4-1-16,-5 6 0 0,-9 5-1 16,-11 11 0-16,-16 7 0 15,-15 10 1-15,-15 6-1 16,-10 8 2-16,-8 1-1 15,1 2-1-15,0-2 1 16,6-3 0-16,10-6-1 16,12-6 0-16,14-9-1 15,14-9-2-15,16-3-5 16,-1-15-29-16,24 3-1 15,-1-14-1-15,8 2-2 16</inkml:trace>
  <inkml:trace contextRef="#ctx0" brushRef="#br1" timeOffset="217823.7802">14720 12687 86 0,'0'0'39'16,"0"0"-1"-16,24 11 0 15,-6-13-36-15,7 1-1 16,4 0-2-16,3-4-4 16,11 8-30-16,-12-10-2 15,9 5 0-15,-10-4-2 16</inkml:trace>
  <inkml:trace contextRef="#ctx0" brushRef="#br1" timeOffset="218500.8479">15515 13194 73 0,'0'-11'38'0,"15"-4"-2"16,13 2 1-16,-2-4-37 15,7-2-4-15,14 11-22 0,-11-4-8 16,-1 8-1-16,-10 2-2 16</inkml:trace>
  <inkml:trace contextRef="#ctx0" brushRef="#br1" timeOffset="218664.8643">15457 13458 70 0,'0'0'37'0,"24"11"-2"15,7-19-1-15,14-12-40 16,30 5-22-16,5-16-7 16,19-1 0-16,2-9 0 15</inkml:trace>
  <inkml:trace contextRef="#ctx0" brushRef="#br1" timeOffset="219484.9463">17086 13116 55 0,'9'-13'34'15,"4"6"1"-15,-13 7-1 16,12-5-25-16,-12 5-2 16,-7 17-2-16,-6-1 1 15,-2 13-2-15,-9 4 0 16,-1 12-1-16,-4 1 0 15,5 9 0-15,0-5-1 16,5 2 0-16,9-8-1 16,11-8-1-16,12-17 1 15,17-14 0-15,13-15-1 0,12-17 0 16,12-11 0-16,4-8 1 15,0-7 0-15,-5-3 0 16,-8 2-1-16,-8 7 1 16,-17 7 0-16,-14 7 0 15,-12 15 0-15,-7 18-1 16,-24 6 1-16,-1 18-1 15,-7 13 0-15,-2 11 0 16,-1 5 0-16,3 1-2 16,10 4-1-16,9-9-3 15,23 1-12-15,2-25-21 16,29-5 1-16,3-21-2 15,22-8 0-15</inkml:trace>
  <inkml:trace contextRef="#ctx0" brushRef="#br1" timeOffset="219716.9695">18088 12525 91 0,'-26'20'39'16,"7"27"-1"-16,-9 9 1 15,9 18-39-15,1 14 1 16,2 8-2-16,-1 6 1 16,-1 0 0-16,0 3-3 15,-1-13-4-15,14 4-28 16,-6-24-2-16,18-7-1 15,-1-19-2-15</inkml:trace>
  <inkml:trace contextRef="#ctx0" brushRef="#br1" timeOffset="220086.0064">18963 12688 71 0,'-1'-38'39'0,"-19"-3"-2"15,-8 11 2-15,-19-2-33 16,-4 23-1-16,-12 8-2 16,-5 16 0-16,-8 17-2 15,2 20 0-15,3 17 0 16,6 16-1-16,4 10 0 15,10 4 0-15,11 3-1 16,14-6-2-16,17 5-17 16,3-26-18-16,20-9 0 15,1-26-1-15,15-11 0 16</inkml:trace>
  <inkml:trace contextRef="#ctx0" brushRef="#br1" timeOffset="220439.0417">18074 13198 86 0,'3'30'39'15,"8"-13"-1"-15,23 0 1 16,12-9-38-16,18-5 1 15,4-4-1-15,6-4 0 16,-1-2-1-16,-6-2 0 16,-6 1 0-16,-10-1 0 15,-13 2 0-15,-9 1 1 0,-11 2-1 16,-5 2 1-16,-13 2-1 15,0 0 1-15,-13 13-1 16,0 1 1-16,-4 3-1 16,0 6 0-16,-2 5-1 15,2 0 0-15,3 6-1 16,1-5-4-16,15 8-22 15,-7-20-11-15,14 1 1 16,-9-18-1-16</inkml:trace>
  <inkml:trace contextRef="#ctx0" brushRef="#br1" timeOffset="220605.0583">18793 12883 78 0,'-25'-33'38'15,"-8"4"-2"-15,7 19 0 16,2 9-34-16,9 2-10 15,16 17-27-15,4-4-1 16,17 12 0-16,4-4-1 16</inkml:trace>
  <inkml:trace contextRef="#ctx0" brushRef="#br1" timeOffset="221009.0987">19221 13189 66 0,'-23'4'37'0,"-15"-6"-2"16,-3 6 2-1,-10-2-29-15,4 8-2 0,-7 2 0 16,8 11-2-16,2 1 0 16,7 6-2-16,13-1 1 15,12-1-1-15,14-6 0 16,20-9-1-16,13-13 1 15,18-11 0-15,11-15-1 16,8-10 1-16,4-10 0 16,2-4 0-16,-7-12-1 15,-8-2 0-15,-9-1 0 16,-9 3-1-16,-15 5 0 15,-7 9 1-15,-14 12-1 16,-10 16 1-16,-11 20-1 16,-12 23 1-16,-8 19-1 0,-4 16 0 15,-2 12 0-15,-2 9-2 16,8 4-1-16,3-8-2 15,16-2-4-15,4-25-15 16,24 2-16-16,2-22 0 16,17-4-1-16,0-20 2 15</inkml:trace>
  <inkml:trace contextRef="#ctx0" brushRef="#br1" timeOffset="221362.134">19588 13193 90 0,'-25'-8'39'0,"14"20"0"15,-6-4-1-15,14 12-33 0,-4-3-3 16,10 3-1-16,9-6 0 16,10 0 1-16,5-8-1 15,7-5 0-15,7-6 0 16,-1-4 0-16,-3-2 1 15,-5-4-2-15,-7 1 1 16,-10-1 0-16,-10 2 0 16,-5 13-1-16,-28-10 1 15,-3 13-1-15,-9 10-1 16,-8 6 2-16,-5 9-2 15,-2 6 0-15,5 1 1 16,5 1-2-16,15 0 0 16,10-6-1-16,21-5-2 15,11-16-2-15,28 5-11 0,3-21-21 16,28 2-1-16,2-14 1 15,16 2-1-15</inkml:trace>
  <inkml:trace contextRef="#ctx0" brushRef="#br1" timeOffset="223770.3748">16737 12530 80 0,'-48'8'40'0,"-18"3"-1"15,-4 13 0-15,-13 7-36 16,6 8 0-16,3 1 0 16,14 4-2-16,11-3 2 15,19 1-2-15,19-4 0 16,21-1 0-16,19-3-1 15,19-1 1-15,8 1-2 16,6-1 1-16,-2 0 0 16,-7 2 0-16,-11 0 0 0,-14 0 1 15,-19-1 0-15,-17 4 0 16,-18-2 0-16,-13 2 0 15,-11-1 0-15,-5-4 0 16,-2-5-1-16,6-8-2 16,8 0-4-16,0-22-21 15,29 3-13-15,9-15 1 16,18-3-4-16,11-11 1 15</inkml:trace>
  <inkml:trace contextRef="#ctx0" brushRef="#br1" timeOffset="236351.6328">13437 1198 42 0,'0'0'34'0,"0"0"-1"15,11-68 1-15,-11 68-19 16,0 0 4-16,0 0-13 16,0 0 0-16,0 0-1 15,0 0-1-15,-26 12 0 16,11 43-2-16,-2 18 1 15,-17 0-3-15,6 21-1 16,-2 7 2-16,5 2-2 16,5-9 1-16,11-16 0 15,3-19 1-15,9-17 0 16,4-24 1-16,11-25 1 15,3-23-2-15,6-20 2 16,1-13-1-16,3-15 1 0,-31 78-1 16,31-91 0-16,-20 39 0 15,2-3-2-15,0 4 1 16,-3 1-1-16,-1 2 1 15,-1 2-1-15,-8 46 0 16,12-73 1-16,-12 73 0 16,0 0 1-16,10-54-2 15,4 70 0-15,4 28-1 16,5 35 3-16,6 19-3 15,10 12-1-15,3 2 1 16,9-9 0-16,-4-27 1 16,1-17 0-16,-2-20 1 15,-1-21-1-15,-4-23 2 16,-4-24 1-16,-6-20-2 15,-4-15 3-15,-6-15-3 0,-21 79 2 16,13-95-2-16,-6 43 1 16,-5-1-3-16,-2 0-1 15,-1 1 0-15,1 52-5 16,-3-85-3-16,3 85-22 15,-11-66-10-15,11 66 1 16,10-30 2-16</inkml:trace>
  <inkml:trace contextRef="#ctx0" brushRef="#br1" timeOffset="236742.6719">14703 1584 92 0,'-15'-17'38'15,"-3"7"0"-15,-15-2 2 16,-1 11-34-16,-12 3 0 16,4 12-1-16,-6 12 0 15,5 9-3-15,3 3 1 16,6 5-2-16,11-1 0 15,11-4-1-15,15-8 1 16,12-11-1-16,16-16 0 16,11-13 2-16,6-12-1 15,6-6 1-15,-1-4-2 16,-3-2 2-16,-6 4-2 15,-11 2 2-15,-6 10-2 16,-12 11 0-16,-15 7 0 0,5 27-2 16,-14 7 2-16,-1 0-3 15,1 9 0-15,-2-2-4 16,13 7-15-16,-4-12-17 15,20-5-3-15,-2-14 2 16,13-3-3-16</inkml:trace>
  <inkml:trace contextRef="#ctx0" brushRef="#br1" timeOffset="237207.7184">15068 1801 94 0,'0'0'38'0,"-11"4"1"16,23-4 0-16,7-10-37 15,11-1 1-15,6-3 0 16,8 4 1-16,-2-3-2 16,1 6 2-16,-9 2-2 15,-4 14-1-15,-13 6 0 0,-14 6-1 16,-14 14 0-16,-12 2 0 15,-8 6 1-15,-5 2-1 16,0 1 0-16,3-6 0 16,5-5 0-16,9-9-1 15,19-6 0-15,18-17-2 16,22-4-5-16,0-21-29 15,28 0-4-15,-1-11 2 16,17-3-3-16</inkml:trace>
  <inkml:trace contextRef="#ctx0" brushRef="#br1" timeOffset="237752.7729">16519 1034 98 0,'11'-67'40'0,"-11"67"0"16,0 0 0-16,0 0-36 15,0 0 0-15,0 0 0 16,-66-29-1-16,66 29-1 16,-47 29-1-16,47-29 2 15,-21 40-3-15,-17 15 1 16,13 2 0-16,23 7-1 15,12-3-1-15,23-9 1 16,18-8-1-16,19-5 1 16,-1-12 0-16,-3 4 0 15,-11 5-1-15,-16 4 2 16,-22 7-2-16,-18 6 1 15,-20 4 0-15,-17-1-1 16,-13-2 2-16,-8 2-2 0,-5-8 2 16,4-7-3-16,11-8-1 15,2-13-5-15,22-4-29 16,-7-14-3-16,18-1-1 15,1-12-1-15</inkml:trace>
  <inkml:trace contextRef="#ctx0" brushRef="#br1" timeOffset="239792.9769">13307 3051 79 0,'3'-34'37'0,"3"13"-1"15,-11-2 1-15,5 23-31 0,0 0-2 16,0 0 0-16,-9 26-2 16,2 12 1-16,-4 9-2 15,-1 10 0-15,-4 8-1 16,4 3 0-16,-4-1 1 15,4-4-1-15,-1-8 2 16,6-10-2-16,-1-13 0 16,2-8 0-16,5-13 1 15,1-11-1-15,0 0 0 16,4-32 1-16,3 1-2 15,2-14 2-15,2-9-1 16,2-11 1-16,3-5-1 16,3-3 1-16,2-2 0 15,-3 6-1-15,0 11 2 0,-2 11-1 16,-7 8 1-16,0 20-1 15,-9 19 0-15,0 0 0 16,10 19 0-16,-8 10 0 16,3 4-1-16,3 4 1 15,6 0-1-15,5-6 0 16,10-6 1-16,11-11-1 15,4-8 1-15,11-13 0 16,3-10 0-16,4-10 0 16,-3-10 0-16,0-3 0 15,-8-3 0-15,-8 3 0 16,-10 8 0-16,-8 6-1 15,-9 8 1-15,-16 18-1 16,3 16 1-16,-12 14-1 0,-6 15 0 16,-4 11-1-16,2 13-1 15,0 5 0-15,4 11-3 16,6-13-4-16,16 14-17 15,-1-23-13-15,22 2-1 16,1-24 0-16,14 1 1 16</inkml:trace>
  <inkml:trace contextRef="#ctx0" brushRef="#br1" timeOffset="240401.0377">14568 3284 68 0,'0'0'37'16,"-11"-9"-1"-16,11 9 1 15,-22-9-19-15,6 12-12 16,-8-3 0-16,-1 9-1 16,-7 4-1-16,-2 10-1 15,-5 4 0-15,-1 7-1 16,2 1 1-16,5 5-2 15,4-6 1-15,10 0-1 16,10-6 1-16,9-8-2 16,9-9 1-16,13-12-1 15,8-7 0-15,9-8 1 0,2-6-1 16,2-8 0-16,4-6 0 15,-8 1 1-15,0-1-2 16,-6 2 2-16,-7 3-2 16,-6 7 1-16,-4 6 0 15,-16 18 0-15,17 3-1 16,-16 20 1-16,2 16 0 15,-5 19 0-15,0 14 0 16,-2 13 0-16,-2 10 0 16,1 7 0-16,-7-2 0 15,0-3 0-15,-5-8 0 16,-2-12 0-16,-6-11 0 15,-3-12 0-15,-5-13 0 16,-4-15-1-16,-5-14 1 0,-1-10-1 16,1-13 0-16,-3-15-2 15,7-10-2-15,-5-26-12 16,19 1-22-16,-2-17 1 15,22 8-1-15,-2-6-2 16</inkml:trace>
  <inkml:trace contextRef="#ctx0" brushRef="#br1" timeOffset="241125.1101">16142 2655 86 0,'-12'-9'38'16,"-4"-6"-1"-16,4 10 3 15,-12-8-36-15,8 13-1 16,-12 7-1-16,1 9 2 15,-9 9-1-15,-5 9 1 16,-2 5-2-16,2 1 1 16,5 0-1-16,7-6 0 15,14-1 0-15,16-12-2 16,23-4 1-16,19-9-1 15,17-6 0-15,11 3 1 0,8-1-1 16,2 5 0-16,-3 4 1 16,-13 11-1-16,-14 11 0 15,-22 11 1-15,-22 7-1 16,-18 8 2-16,-21 3-1 15,-11 3 1-15,-14-5 0 16,-7-7-1-16,1-9 1 16,-3-9-1-16,11-14-1 15,5-9-1-15,12-10-1 16,9-13-2-16,15 1-7 15,-4-20-27-15,24 9-3 16,-1-12 0-16,12 11-1 16</inkml:trace>
  <inkml:trace contextRef="#ctx0" brushRef="#br1" timeOffset="241811.1787">13770 5231 59 0,'4'-25'36'0,"-6"6"-1"15,-17-8-1-15,-5 16-22 16,-23-9-2-16,-4 20-1 16,-19 4-2-16,-1 19-1 15,-11 9-1-15,5 18 0 16,1 10-2-16,9 11 0 15,12 11-2-15,13 1 3 16,17 0-3-16,19-3 0 16,15-9 0-16,15-10-1 0,18-9-1 15,11-14-2-15,18-10-2 16,-2-22-12-16,18 0-19 15,-3-18-3-15,4-1-1 16,-12-13 1-16</inkml:trace>
  <inkml:trace contextRef="#ctx0" brushRef="#br1" timeOffset="242194.217">14006 5626 93 0,'-21'11'38'16,"13"5"1"-16,-8-4-1 15,8 10-32-15,-2 3-2 0,5 5 0 16,0 4 0-16,5 4-1 16,0 4 0-16,7-7-1 15,5-1 0-15,6-6-2 16,6-9 2-16,4-8-1 15,3-14 0-15,4-13 0 16,3-9-2-16,4-12 3 16,1-12-3-16,-5-4 0 15,-2-2 1-15,-3 4-1 16,-7 4 1-16,-4 10-2 15,-6 11 3-15,-6 13-2 16,-10 13 1-16,-3 24 0 16,-7 10 0-16,0 4 0 15,0 9-2-15,-2-4-4 0,16 14-26 16,-5-15-6-16,17-2-2 15,-1-16 0-15</inkml:trace>
  <inkml:trace contextRef="#ctx0" brushRef="#br1" timeOffset="242745.2721">15535 4995 91 0,'-21'0'38'16,"-15"-2"0"-16,4 15 0 15,-18-7-33-15,0 14-3 16,-4 7 2-16,-6 6-2 16,-4 7 1-16,0 2-1 15,9-1 1-15,6-3-2 0,15-2 0 16,20-2 0-1,21-8-1-15,26-5 0 0,18-2 1 16,14-3-1-16,8 6 0 16,3 0 0-16,-3 6 0 15,-6 11 1-15,-16 5-1 16,-17 8 1-16,-23 8 0 16,-13 4 1-16,-20 1-1 15,-8 2 1-15,-13-6-1 16,-3-7 1-16,-2-11-1 15,0-8-3-15,9-10-2 16,1-24-11-16,17 2-24 16,2-21-1-16,15 0-2 15,2-15 1-15</inkml:trace>
  <inkml:trace contextRef="#ctx0" brushRef="#br1" timeOffset="243532.3508">13039 7260 93 0,'12'-18'38'0,"-9"2"1"15,-3 16-2-15,3 13-34 16,-3 11-3-16,-6 9 2 16,4 18-2-16,-5 13 2 15,-1 15-2-15,-1 11 0 16,-2 2-1-16,0 0 2 15,2-1-1-15,3-8-3 16,2-17-4-16,15-7-10 16,-2-32-21-16,14-15 1 15,-1-22-2-15,9-15 1 16</inkml:trace>
  <inkml:trace contextRef="#ctx0" brushRef="#br1" timeOffset="243736.3712">13102 7316 103 0,'-23'-12'40'0,"23"12"0"16,-15 1 0-16,15-1-37 16,34 7-1-16,6-10 1 15,16-7-3-15,8-1 0 16,10-1-4-16,-2-4-2 15,10 14-29-15,-17-7-4 16,-4 12-1-16,-23 3-1 16</inkml:trace>
  <inkml:trace contextRef="#ctx0" brushRef="#br1" timeOffset="243918.3894">13124 7718 96 0,'-20'27'38'0,"11"-17"1"16,22-2-1-16,14-14-37 15,18-9-2-15,19 0-3 16,2-12-5-16,22 7-28 16,-9-5 1-16,4 7-1 15,-11 2-2-15</inkml:trace>
  <inkml:trace contextRef="#ctx0" brushRef="#br1" timeOffset="244285.4261">13727 7740 87 0,'-6'10'37'0,"15"2"0"16,-9-12 1-16,32 2-34 15,-2-9 0-15,13-5-1 16,5-8 1-16,2-4-2 15,-3-5 1-15,0-1-1 16,-9-1 0-16,-12 3-1 16,-10 2 0-16,-16 4 0 15,-14 4 0-15,-12 7 0 16,-12 9 0-16,-6 7 1 15,-11 10-1-15,-3 11 0 16,0 11 0-16,2 8 0 0,6 9 0 16,12 5 0-16,13-2 0 15,18-1-1-15,18-6-2 16,17-9-1-16,21-6-5 15,6-21-26-15,31-5-6 16,7-15-1-16,21-8-1 16</inkml:trace>
  <inkml:trace contextRef="#ctx0" brushRef="#br1" timeOffset="244833.4809">15351 7080 98 0,'-23'-15'38'0,"-6"13"2"16,-16 0-2-16,1 13-31 16,-17 7-2-16,-2 13-1 0,-5 2-1 15,7 9-2-15,5 0 0 16,14 1-1-16,14-2 0 15,21-4-1-15,17-3 0 16,23-9 0-16,15-3 1 16,20-1 1-16,11-2 0 15,5 3 0-15,-1 1 0 16,-5 6-1-16,-16 6 1 15,-15 6 0-15,-22 8-1 16,-22 2 0-16,-22 4 0 16,-19-1 1-16,-14-1-1 15,-10-3 1-15,-1-11-2 16,-2-10 0-16,10-8-3 0,3-24-7 15,27 0-28 1,-1-19-3-16,20-5 2 0,3-15-4 16</inkml:trace>
  <inkml:trace contextRef="#ctx0" brushRef="#br1" timeOffset="245629.5605">12687 9203 88 0,'-14'12'38'16,"3"-13"0"-16,11 1 0 16,28-12-34-16,15-9-1 15,16-6 0-15,16-2-1 16,9-1 1-16,8 5-1 0,-2 6 0 15,-8 8-1-15,-13 15 0 16,-20 16 0-16,-21 15-1 16,-22 17 1-16,-22 14 0 15,-16 13 0-15,-18 6 1 16,-9 7 1-16,-12 0-1 15,7-1 1-15,3-10-1 16,14-8 1-16,14-14-2 16,21-11 1-16,20-14-2 15,18-15 0-15,25-14-1 16,18-17-1-16,13-6-1 15,11-17-2-15,11 1-4 16,-10-22-17-16,3 16-15 16,-19-9 2-16,-10 13-3 0,-29-3 2 15</inkml:trace>
  <inkml:trace contextRef="#ctx0" brushRef="#br1" timeOffset="245834.581">12863 9680 108 0,'-37'23'41'15,"16"-13"0"-15,35-3-2 16,16-9-38-16,26-19-1 16,21-3-2-16,9-8-3 15,11 7-4-15,-7-14-17 16,13 15-13-16,-12-3-1 15,-4 14 1-15,-16-3-1 16</inkml:trace>
  <inkml:trace contextRef="#ctx0" brushRef="#br1" timeOffset="246168.6144">13811 9550 94 0,'-5'25'40'0,"-9"-7"0"16,4 15 0-16,-4-1-34 15,4 6 0-15,-5-1-2 16,2-1 0-16,3 0-2 15,1-3 0-15,5-9-1 16,8-9 0-16,-4-15 0 16,24-8-1-16,0-14 0 0,4-11 1 15,6-8-1-15,0-9-1 16,2-3 2-16,1 0-2 15,-4 5 2-15,-4 7-1 16,-7 9 1-16,-4 10-2 16,-5 13 2-16,-13 9 0 15,13 18-1-15,-11 8 0 16,0 8-2-16,-2 3-2 15,10 14-9-15,-9-14-21 16,20 6-8-16,-5-15 2 16,15 0-2-16</inkml:trace>
  <inkml:trace contextRef="#ctx0" brushRef="#br1" timeOffset="246823.6799">15356 8877 86 0,'-33'-13'38'0,"4"16"-1"16,-17-3 1-16,2 13-30 15,-19 2-2-15,2 15 0 16,-10 5-2-16,9 10 0 15,1 6-1-15,15 4-1 16,12-1 0-16,19 2-1 16,17-8 0-16,18-4 0 0,21-5 0 15,16-6 0-15,13-5-1 16,10-2 1-16,1-3 0 15,-1 0-1-15,-9 4 1 16,-13 4 0-16,-16 4-1 16,-18 9 2-16,-21 2-2 15,-18 5 2-15,-17 1-2 16,-16 1 2-16,-6-4-1 15,-5-6-1-15,0-6-1 16,3-13-1-16,11-10-2 16,8-20-6-16,37 6-21 15,-20-31-11-15,30 2 1 16,2-14-2-16,15 0 1 15</inkml:trace>
  <inkml:trace contextRef="#ctx0" brushRef="#br1" timeOffset="251454.1429">12453 10841 74 0,'1'-13'37'16,"-1"13"0"-16,0 0-1 15,0 0-31-15,-11 10 0 16,5 19-1-16,-7 9-1 15,-2 17-2-15,-7 13 1 16,0 11-2-16,-10 10 2 16,2 2-2-16,-3-3 2 15,4-4-2-15,2-13 1 16,4-13 1-16,8-17-1 0,9-17 0 15,6-24 0-15,11-20-1 16,8-19 1-16,5-14 0 16,3-15 0-16,2-12 0 15,1-8 0-15,-3-4 1 16,-3-2 0-16,-3 7 0 15,-3 9-1-15,-1 11 2 16,-3 9-2-16,-4 17 2 16,4 11-2-16,3 18 0 15,-1 17 0-15,8 14 1 16,-1 16-1-16,5 13-1 15,1 14 1-15,3 14-2 16,2 7 1-16,-4 9-1 0,-3 4 0 16,0-1-2-1,-6-5 2-15,-4-8-3 0,1-5-2 16,-17-26-23-16,8-6-12 15,-10-24 1-15,2-11-1 16,-7-21 0-16</inkml:trace>
  <inkml:trace contextRef="#ctx0" brushRef="#br1" timeOffset="251642.1617">12484 11295 95 0,'-21'0'39'15,"14"10"2"-15,7-10-1 16,22 6-37-16,7-13-2 0,18-8-1 15,16-7-2-15,10-13-2 16,15 0-11-16,-10-16-23 16,17 3 0-16,-11-9-1 15,-3 9 2-15</inkml:trace>
  <inkml:trace contextRef="#ctx0" brushRef="#br1" timeOffset="251831.1806">13266 10743 104 0,'-13'16'38'16,"-7"5"2"-16,13 18-4 15,-4 5-34-15,7 9-1 16,2 8 0-16,3 13-1 16,-1 6-1-16,0 3-2 15,4 4-2-15,-8-15-10 0,15 8-24 16,-6-15 0-16,12-8-1 15,-5-17 0-15</inkml:trace>
  <inkml:trace contextRef="#ctx0" brushRef="#br1" timeOffset="252498.2473">13649 11550 76 0,'-15'-15'37'15,"15"15"1"-15,7-27 0 16,16 14-34-16,-3-9 0 15,11 6-1-15,0-3 1 16,7 8-2-16,-4 1 1 16,0 8-1-16,-7 8 0 15,-7 9 0-15,-10 9-1 16,-10 8 1-16,-13 7 0 15,-7 5 1-15,-9 2 0 16,-1 3 0-16,-2-6-1 16,2-4-1-16,8-9 1 15,4-5-1-15,16-10 0 0,2-15-3 16,29 2 3-16,1-18-2 15,13-2-1-15,4-6 0 16,9 2-7-16,-10-11-28 16,14 13-4-16,-9-7 0 15,5 14-2-15</inkml:trace>
  <inkml:trace contextRef="#ctx0" brushRef="#br1" timeOffset="253265.324">15109 10679 83 0,'-7'-20'38'0,"-5"7"0"16,-18-2-1-16,-6 15-31 15,-11 7-2-15,-7 11 1 16,-10 9-1-16,1 11 0 0,-4 6-1 16,9 2-1-16,6 1 0 15,15-3-1-15,14-6-1 16,18-6-1-16,21-9 1 15,18-8-2-15,17-7 1 16,15-2 1-16,7-1-1 16,5-1 0-16,-2 2 2 15,-6 4-1-15,-13 9 1 16,-16 5 0-16,-20 10-1 15,-18 2 0-15,-20 7 1 16,-16 4 0-16,-14-2 1 16,-9 3-1-16,-2-6 0 15,0-5 0-15,7-6-1 16,6-9-1-16,14-9-1 15,12-13-3-15,19 0-16 0,14-20-19 16,18 1 0-16,1-12-3 16,19 1 1-16</inkml:trace>
  <inkml:trace contextRef="#ctx0" brushRef="#br1" timeOffset="254181.4156">15382 11370 81 0,'0'0'38'0,"0"0"-1"16,13-17 1-16,5 2-37 16,11-1-1-16,2 1 1 15,6 4 1-15,-5 3-1 16,2 6 0-16,-9 5 0 15,-3 9 1-15,-13 3-1 16,-4 10 1-16,-13 1-1 16,-6 6 2-16,-6-1-2 15,1 0 1-15,-1-4-1 16,6-5 0-16,6-7 0 15,8-15-1-15,17 2 0 16,10-10 0-16,11-3 0 0,4 0 0 16,3 2 0-16,-2 3 0 15,-5 5 1-15,-10 10 0 16,-14 7 1-16,-18 9-1 15,-14 7 1-15,-10 3 2 16,-9 0-2-16,-5 1 1 16,3-5-2-16,3-6 1 15,6-7-2-15,9-8-1 16,21-10-5-16,-10-13-33 15,27-1-1-15,-1-12-3 16,11-1 0-16</inkml:trace>
  <inkml:trace contextRef="#ctx0" brushRef="#br2" timeOffset="261420.1394">19666 981 38 0,'0'0'35'0,"0"0"4"16,0 0-12-16,-52-3-8 16,52 3-4-16,0 0-5 0,0 0-4 15,0 0-3-15,0 0 0 16,0 0-2-16,0 0 0 15,52-42 1-15,-52 42-1 16,60-11 0-16,-60 11 0 16,69-7 0-16,-69 7 0 15,68 3 2-15,-68-3-2 16,54 19 1-16,-54-19 0 15,50 49 0-15,-43 7 0 16,-23 12 0-16,-27 4-1 16,-4 0-1-16,-9-20 0 15,22-7 0-15,20-18 0 16,29-16 0-16,21-11-1 15,13-7 1-15,11-1 0 0,6 0 1 16,-1-1-1-16,-5 6 1 16,-10 9 0-16,-13 9 0 15,-17 10-1-15,-20 9 1 16,-17 10-1-16,-14 6-1 15,-11 2 1-15,-8 0-1 16,-2-5 2-16,4-5-3 16,5-10 1-16,10-6-4 15,17-9-5-15,4-19-28 16,30-3 0-16,8-13-1 15,19-1-2-15</inkml:trace>
  <inkml:trace contextRef="#ctx0" brushRef="#br2" timeOffset="261884.1858">20975 1348 85 0,'-19'-14'39'0,"-12"4"0"16,-1 13 1-16,-15 8-34 15,4 5-1-15,-5 6-1 16,5 8 1-16,-2 0-2 15,7 4 0-15,6 0-2 0,14-4 0 16,10-4 0-16,11-5 0 16,15-7 0-16,12-8 0 15,10-8 0-15,5-5 0 16,5-6 0-16,2-3 0 15,-4-6 0-15,-3 2-1 16,-9-2 1-16,-9 2-1 16,-8 2 1-16,-6 4-1 15,-13 14 0-15,6-14 0 16,-6 14 0-16,-8 15 0 15,2 4-1-15,-1 5 0 16,3 9-1-16,3 4 0 16,8 0-2-16,5-3-3 15,19-5-17-15,0-24-17 16,21-7 1-16,2-22-2 0,15-12 2 15</inkml:trace>
  <inkml:trace contextRef="#ctx0" brushRef="#br2" timeOffset="262082.2056">21639 938 94 0,'0'0'40'0,"0"0"2"15,-11-9-2-15,-18 44-38 16,-7 38 0-16,-2 33-2 15,-2 15 0-15,13-14-7 16,5-16-30-16,22-11-3 16,7-42 1-16,7-14-1 0</inkml:trace>
  <inkml:trace contextRef="#ctx0" brushRef="#br2" timeOffset="263034.3008">21382 1292 101 0,'-11'-3'39'15,"11"3"2"-15,4 18-3 16,14-12-35-16,16-2 0 16,7 1 0-16,12-9 0 15,-53 4 1-15,75-7-2 16,-75 7-1-16,74-11 0 15,-74 11 1-15,73-10-2 0,-12-1 1 16,1 11 0-16,-26 1-1 16,-6 12 1-16,-27 5-1 15,-20 18 1-15,-12 2-1 16,-8 8 0-16,-1-1 0 15,2 2 0-15,8-1 0 16,8-4 0-16,14-7-1 16,12-8 1-16,14-9 0 15,12-14 0-15,11-8 0 16,6-13 0-16,2-7 0 15,-1-12 0-15,-4-7 1 16,-8-8-1-16,-9 0 0 16,-15 0 0-16,-14 51 0 15,0 0 0-15,0-64 0 16,0 64 0-16,-24-47-1 0,-1 28 1 15,1 12-1-15,3 8-1 16,7 7 1-16,9 5 0 16,9 0 0-16,16 2 0 15,11-10 0-15,6-1 1 16,4-4 0-16,5 0 0 15,-7-4 1-15,0 3 0 16,-8-2 0-16,-4 2 0 16,-10 2 1-16,-3 5-1 15,-7 5 0-15,-11 5 0 16,-5 5 0-16,-4 7-1 15,-3 3 0-15,-2 0 0 16,3 1-1-16,-3-2 1 16,7-7 0-16,2-6-1 0,9-17 1 15,0 0 1-15,24-4 0 16,-7-13-1-16,4-9 1 15,2-4 0-15,1-1 0 16,0 0 0-16,-5 3-1 16,-4 4 1-16,-3 8 0 15,-12 16-1-15,0 0 0 16,0 0 1-16,5 12-1 15,-9 4 0-15,4 1 0 16,1 0-1-16,7 0 1 16,3-5 0-16,6-4 0 15,6-8 1-15,3-4-1 16,6-8 0-16,1-4 2 15,1-6-2-15,2-6 0 0,1 1 0 16,-37 27 0-16,0 0 0 16,49-38 0-16,-35 27 0 15,8 4-3-15,-9 9 1 16,-8 10-1-16,-6 9 0 15,-4 12-2-15,-8 1 0 16,7 5-5-16,-8-17-13 16,27-6-12-16,-13-16-4 15,38-5-1-15,-6-14 0 16</inkml:trace>
  <inkml:trace contextRef="#ctx0" brushRef="#br2" timeOffset="263321.3295">23183 1195 123 0,'8'-20'42'0,"-29"19"1"16,-1 9-7-16,-17 14-34 16,0 10 1-16,6 3-2 15,19-4 0-15,14-11-1 16,19-2 1-16,5-2-1 15,4 5 1-15,-4-3-1 16,-5 4 0-16,-10 1 0 16,-9 4 0-16,-9 2 0 15,-11-2 0-15,-7 0-2 16,-6-1 0-16,-3 2-4 15,-7-14-7-15,14 5-20 0,-12-9-10 16,11 1 1-16,-5-5-3 16</inkml:trace>
  <inkml:trace contextRef="#ctx0" brushRef="#br2" timeOffset="264220.4194">19928 2679 86 0,'0'0'39'0,"0"0"-2"15,0 0 2-15,8-18-36 16,12 12 0-16,6-4-1 16,5 3 0-16,2 4 1 15,0 4-2-15,-2 7 1 16,-7 7 1-16,-8 12-1 15,-11 12 1-15,-16 9-1 16,-6 9 0-16,-11 6 0 16,-4 5 1-16,-5-2-2 0,2-1 0 15,5-10 0-15,9-7-1 16,11-10 0-16,15-11 1 15,15-12-1-15,18-15-1 16,19-12-1-16,14-6-1 16,14 2-6-16,-2-23-21 15,15 14-11-15,-10-8 1 16,5 13-3-16</inkml:trace>
  <inkml:trace contextRef="#ctx0" brushRef="#br2" timeOffset="264763.4737">21304 2941 95 0,'-19'3'38'0,"-15"-5"1"16,0 14-1-16,-11-1-33 16,2 6 0-16,-4 3-1 15,5 4 0-15,1 4-2 16,9 0 0-16,9 0-1 0,10-1 0 15,14-8 0-15,12-5-1 16,13-7 0-16,13-5 1 16,7-12-1-16,6-7 1 15,3-4 0-15,1-7-1 16,-5 2 1-16,-7-3-1 15,-7 2 1-15,-11 5 0 16,-9 4-1-16,-7 5 1 16,-10 13 0-16,0 0-1 15,-11 5 0-15,1 14 0 16,-4 7 0-16,1 3 0 15,1 5-1-15,4 1-1 16,8-2-1-16,6-5-1 16,13-6-5-16,-1-27-18 0,25 1-11 15,-4-23-2-15,14-1-1 16,-5-22 2-16</inkml:trace>
  <inkml:trace contextRef="#ctx0" brushRef="#br2" timeOffset="264958.4932">21856 2358 93 0,'-27'51'39'0,"-12"10"-1"16,7 24 0-16,-3 0-36 15,10 3 0-15,6 0-1 16,10-11-1-16,8-5-3 15,0-20-20-15,12 4-14 16,-1-26 0-16,5-3-1 0,-4-18 0 16</inkml:trace>
  <inkml:trace contextRef="#ctx0" brushRef="#br2" timeOffset="265469.5443">21534 2781 102 0,'-16'11'38'16,"0"-3"1"-16,16 14-1 15,8-7-34-15,8 3-1 16,11-5 0-16,12-2 1 16,8-5-2-16,8-7 0 15,8-6 0-15,2-2 0 16,0-4-1-16,-4-2 0 0,-7 3-1 15,-6-2 1-15,-11 2-1 16,-8 5 1-16,-13 6-1 16,-16 1 1-16,-2 17-1 15,-14 4 0-15,-8 4 0 16,-4 7 0-16,-4 6 0 15,0 1 0-15,3 2 0 16,7-3 0-16,8-5-1 16,10-3 2-16,14-10-2 15,9-8 2-15,12-11-1 16,4-9 0-16,7-10 0 15,0-8 0-15,-4-5 0 16,-2-7 1-16,-11-6-1 0,-7 0 0 16,-11 1 0-16,-10 2 0 15,-6 6 0-15,-7 6 1 16,-6 6-2-16,-2 8 0 15,1 10-1-15,2 6 0 16,9 7-2-16,12-8-2 16,0 26-4-16,0-26-10 15,37 17-17-15,-8-18-1 16,14 5 0-16,-2-11 0 15</inkml:trace>
  <inkml:trace contextRef="#ctx0" brushRef="#br2" timeOffset="265973.5947">22512 2768 111 0,'0'0'37'0,"-1"25"2"0,-12-16-9 15,1 19-24-15,-5 2-1 16,0 6-1-16,-3 0 0 16,4 6-1-16,0-6-2 15,5-5 0-15,1-6 0 16,6-6 0-16,4-19-1 15,12 8 1-15,1-19-1 16,4-7 0-16,3-7 0 16,0-7 0-16,-2-3 0 15,-1-2 1-15,-1 1-1 16,-6 5 0-16,-3 3 1 15,-2 6-1-15,-3 10 0 16,-2 12 0-16,0 0 0 16,2 10-1-16,3 5 1 0,2 1 0 15,2 1-1-15,6 1 1 16,4-4 0-16,4-6 0 15,3-5 1-15,5-5-1 16,1-10 1-16,-2-2 0 16,1-4 0-16,-1-4 0 15,-2-1 0-15,-3-1-1 16,-3 3 1-16,-8 5 0 15,-4 8-1-15,-10 8 0 16,5 16 0-16,-10 5 0 16,-5 6 0-16,-4 9-1 15,2 4-1-15,0 3-1 16,4 1-2-16,3-15-7 15,22 8-15-15,-11-26-10 16,24 3-2-16,0-20-1 0,14-3-1 16</inkml:trace>
  <inkml:trace contextRef="#ctx0" brushRef="#br2" timeOffset="266272.6246">23300 2686 114 0,'-36'7'41'16,"7"13"2"-16,-10-6-3 15,11 13-36-15,1-3-1 16,11 0-1-16,9-2 0 16,14-3-1-16,14-6-1 0,5-2 1 15,9-3-1-15,1-5 0 16,-1 2 1-16,-5-1 0 15,-6 5 1-15,-11 4-2 16,-13 6 0-16,-10 4 0 16,-12 7 0-16,-11 3 0 15,-2 7-5-15,-10-6-9 16,8 23-15-16,-18-19-14 15,8 11 1-15,-3-11-3 16,8 7 2-16</inkml:trace>
  <inkml:trace contextRef="#ctx0" brushRef="#br2" timeOffset="267593.7567">20012 4675 82 0,'-16'-2'39'15,"16"2"0"-15,-15-4-1 16,15 4-35-16,14-8 0 0,1 0-1 16,4 1 0-16,6 0 0 15,2 4-1-15,5 3-1 16,-3 5 1-16,0 9 0 15,-6 10 0-15,-9 12-1 16,-10 11 1-16,-13 12 0 16,-10 7 2-16,-13 8-1 15,-9 2 1-15,-2-1-1 16,-1-6 1-16,6-8-1 15,6-12 1-15,15-10-2 16,15-13 0-16,18-14 0 16,20-16-2-16,15-12 1 15,22-7-2-15,10-9-3 16,14 7-9-16,-6-19-22 0,17 9-5 15,-13-3 1-15,0 12-3 16</inkml:trace>
  <inkml:trace contextRef="#ctx0" brushRef="#br2" timeOffset="267850.7824">21540 4775 104 0,'-9'11'40'0,"-11"-3"-1"15,6 15-3-15,-2-1-37 0,3 0-1 16,6 6-2-16,5-6 0 15,16 11-9-15,-1-22-24 16,22 1 0-16,2-17-2 16,16-1 3-16</inkml:trace>
  <inkml:trace contextRef="#ctx0" brushRef="#br2" timeOffset="267976.795">21869 4855 79 0,'0'0'39'16,"-8"19"-1"-16,-10 12 2 16,-26 1-26-16,2 15-9 15,-4 7-4-15,-2-3-16 16,10 16-22-16,-9-7-1 15,12 5-1-15,-1-3-3 16</inkml:trace>
  <inkml:trace contextRef="#ctx0" brushRef="#br2" timeOffset="268580.8554">19991 6700 109 0,'0'0'39'16,"0"0"1"-16,10-12-1 16,2-5-37-16,13 4 0 0,11-2-1 15,4 3 0-15,7 0 0 16,-5 7 0-16,0 7 0 15,-5 9 0-15,-11 12 0 16,-12 12-1-16,-13 12 1 16,-13 12 0-16,-16 5 0 15,-5 9 1-15,-7-3-2 16,1 0 2-16,5-9-2 15,14-9 0-15,13-17 0 16,24-16-1-16,27-15-2 16,17-22-11-16,31 0-23 15,3-18-4-15,17-5 1 16,-1-7 0-16</inkml:trace>
  <inkml:trace contextRef="#ctx0" brushRef="#br2" timeOffset="268842.8816">21704 6567 114 0,'-22'22'38'0,"4"10"1"15,-2-7-5-15,7 0-38 0,16 8-16 16,2-16-17-16,13-6 0 15,2-14 0-15,22-4-2 16</inkml:trace>
  <inkml:trace contextRef="#ctx0" brushRef="#br2" timeOffset="268963.8937">22014 6597 105 0,'1'26'36'0,"-21"0"2"16,-3 11-2-16,-4 8-42 16,-4-4-28-16,8 8-2 15,-1-3-1-15,7 1-1 16</inkml:trace>
  <inkml:trace contextRef="#ctx0" brushRef="#br2" timeOffset="269616.959">19961 8652 99 0,'1'-13'38'0,"18"6"2"16,3-9-3-1,17 1-35-15,8 1-2 0,4 5 0 16,-1 5 1-16,-3 6 0 15,-11 8 0-15,-11 13 0 16,-13 12 2-16,-14 10 0 16,-18 10 1-16,-11 9-1 15,-10 5 1-15,-6 4-1 16,-1-2 1-16,3-1-1 15,9-7-2-15,15-9 0 16,18-13 0-16,19-11-1 16,19-19 0-16,25-11-1 15,23-13-3-15,11-18-5 16,22 3-25-16,-7-18-7 0,9 5 0 15,-8-11-2-15</inkml:trace>
  <inkml:trace contextRef="#ctx0" brushRef="#br2" timeOffset="269880.9854">21678 8421 91 0,'16'3'38'0,"-21"9"0"15,-4 14 0-15,-11 10-32 0,-2-4-7 16,2 7-4-16,-3-11-21 15,11 7-11-15,4-10 0 16,16-6-1-16,8-12 1 16</inkml:trace>
  <inkml:trace contextRef="#ctx0" brushRef="#br2" timeOffset="270006.998">21927 8647 99 0,'-16'15'37'0,"-4"15"3"15,-9-2-2-15,0 0-40 16,8 12-31-16,-7-2-5 15,5 8 1-15,-4-1-2 16</inkml:trace>
  <inkml:trace contextRef="#ctx0" brushRef="#br2" timeOffset="271034.1007">20407 10383 78 0,'-7'-23'39'0,"-1"11"-3"16,-18 5 3-16,-5 15-23 16,-16 7-10-16,1 15-1 15,-6 3-2-15,4 8 1 0,1 0-2 16,14 0 0-16,11-2 0 15,17-3-1-15,17-7 0 16,18-6 0-16,19-5-1 16,12 1 0-16,12 2 1 15,-2-1-1-15,0 5 0 16,-8 3 1-16,-8 6-1 15,-17 5 0-15,-16 5 0 16,-21 0-2-16,-10 0 1 16,-12-4 0-16,-9-3-1 15,-5-8-2-15,1-7-1 16,-1-17-3-16,16-2-14 15,-2-26-18-15,19-9 3 16,0-15-1-16,13-9 0 0</inkml:trace>
  <inkml:trace contextRef="#ctx0" brushRef="#br2" timeOffset="271209.1182">20317 10404 111 0,'-38'-14'40'0,"12"21"0"16,0-1 0-16,16 10-34 15,15-5-3-15,23-3-1 16,20-8-3-16,18-7-2 15,21 0-5-15,0-11-22 16,26 10-11-16,-3-7 2 16,4 14-3-16,-11 1 2 15</inkml:trace>
  <inkml:trace contextRef="#ctx0" brushRef="#br2" timeOffset="271697.167">21678 10691 106 0,'-34'-4'39'0,"-15"-3"1"0,4 14-2 16,-9 3-33-1,3 9-1-15,-1 7-2 0,6 4 0 16,3 4 0-16,12 0-1 15,10-2 0-15,15-6 1 16,13-7-1-16,16-11 0 16,15-12 0-16,13-6 1 15,7-11-1-15,7-4 0 16,-1-5 0-16,-4-2 0 15,-7 2 0-15,-10 7-1 16,-10 5 1-16,-10 10-1 16,-10 14 2-16,-10 9-2 15,-6 12 0-15,-4 7 0 16,-2 7 0-16,4 2-4 15,5 0 2-15,10-6-4 0,17-8 0 16,8-20-10-16,29 0-11 16,-5-25-13-16,21-9 0 15,-2-19 1-15,11-6 0 16</inkml:trace>
  <inkml:trace contextRef="#ctx0" brushRef="#br2" timeOffset="271885.1858">22518 10167 115 0,'-35'19'37'15,"-1"31"5"-15,-11 14-5 16,6 14-33-16,-2 9-4 16,12 0 2-16,7 3-3 15,6-10 1-15,14-7-5 0,-1-21-10 16,24-1-23-16,-10-21-4 15,15-7 4-15,-10-18-3 16</inkml:trace>
  <inkml:trace contextRef="#ctx0" brushRef="#br2" timeOffset="272869.2842">22102 10608 111 0,'-16'6'40'15,"5"-2"0"-15,25 9 0 16,1-4-36-16,24-1-1 15,12-3-1-15,12-1 0 16,6-5 0-16,6-1-1 0,-1-4 0 16,-3-2-1-16,-10-1 0 15,-6 0 1-15,-14-1-1 16,-8 2 1-16,-12 3-1 15,-21 5 1-15,0 0-1 16,-13 3 1-16,-12 11-1 16,-8 7 1-16,-3 7-1 15,0 6 0-15,0 6 0 16,7 2 0-16,8-1 0 15,10 2 0-15,12-8 0 16,12-5 0-16,13-12 0 16,9-9 0-16,9-11-1 15,1-7 1-15,3-11 0 16,0-10 0-16,-6-7 0 15,-5-5 0-15,-12-3 0 0,-6 1 0 16,-10 0-1-16,-6 4 1 16,-6 6 0-16,-8 9 0 15,-1 9 0-15,-2 6-1 16,4 10 1-16,-2 7 0 15,7 6 0-15,3 1 0 16,8 1 0-16,12-3 0 16,1 0 1-16,9-4 0 15,2-3 0-15,4 0-1 16,2-2 1-16,-2-4 0 15,-5 2 1-15,-4 0-2 16,-7 2 0-16,-4 3 0 16,-8 5 0-16,-6 4 0 15,-8 4 0-15,-5 4 0 0,-1 5 0 16,-2 0 0-16,0 0 0 15,0-3 0-15,5-4 0 16,7-8 0-16,4-13 0 16,13-2 0-16,5-14 0 15,5-8 0-15,4-8 0 16,-1-5 0-16,3-2 0 15,-1 1 0-15,-7 4 0 16,-4 6 0-16,-4 6 0 16,-10 8 0-16,-3 14 0 15,0 0 0-15,-6 15 0 16,-1 1 0-16,4 5 0 15,1-1 0-15,3-1 0 16,5-1 0-16,4-5 0 0,7-3 0 16,3-6 0-16,8-6 0 15,1-5 0-15,5-4 0 16,0-3 0-16,0-4 0 15,-3 5 0-15,-4-2 0 16,-7 4 0-16,-6 7 0 16,-14 4 0-16,9 12 0 15,-10 4 0-15,-7 6 0 16,-1 4 0-16,0 5 0 15,5 1-4-15,-5-4-5 16,14 5-5-16,-7-19-6 16,25 10-8-16,-9-24-7 15,25-1-6-15,2-13-1 16,13-6 4-16</inkml:trace>
  <inkml:trace contextRef="#ctx0" brushRef="#br2" timeOffset="273169.3142">23984 10454 116 0,'-41'22'41'0,"-17"1"1"16,10 14-1-16,7-6-37 16,5 3-1-16,9-5-1 15,16-5-1-15,15-8 0 16,12-6 0-16,16-6-1 15,8-3 0-15,5-3 0 16,2-1 0-16,-2 2 0 0,-3 4 0 16,-12 5 0-16,-9 4 0 15,-13 5 0-15,-11 2-1 16,-5 3 0-16,-8-4-2 15,0 9-7-15,-15-17-5 16,14 13-8-16,-21-19-11 16,17 6-8-16,-9-5-2 15,2 2 2-15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3:06:54.05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1641 1095 73 0,'52'-31'36'0,"-52"31"1"16,0 0-8-16,0 0-19 16,0 0-2-16,0 0-2 15,0 0-2-15,-58 8 1 16,12 10-1-16,-34 35 0 15,-6 9-2-15,-3 11 1 16,5 0-2-16,-4-19 1 16,33 4-2-16,34-8 0 15,48-21 0-15,15-8 1 16,13-3-1-16,12-5-1 15,8-1 1-15,1-1 0 0,-1 0 0 16,-8 5-1-16,-14 4 1 16,-13 10 0-16,-17 5 0 15,-19 6-1-15,-15 5 2 16,-13 1-2-16,-13 2 2 15,-6-2-1-15,-4-6 0 16,4-10-3-16,8-8-2 16,3-19-11-16,21-2-22 15,11-15 2-15,24-8-3 16,11-11 0-16</inkml:trace>
  <inkml:trace contextRef="#ctx0" brushRef="#br0" timeOffset="346.0346">2187 1580 89 0,'25'-17'37'15,"-16"0"0"-15,-9 17 2 16,-1-13-33-16,1 13-1 16,-31 2 0-16,7 11-1 15,-10 6 0-15,-2 11-1 16,-7 10 0-16,1 8-2 15,-1 7 1-15,8 0-1 16,6-3 0-16,15-1-1 16,12-11 2-16,16-6-2 15,16-19 1-15,17-15-1 16,10-19 0-16,4-9 1 15,4-13-2-15,-6-8 1 0,-8-3-1 16,-15-4 0-16,-11 6-2 16,-21 1 0-16,-12 16-1 15,-17 9-1-15,-8 14-3 16,-14 5-9-16,7 16-22 15,-4 6 0-15,13 6 1 16,3 2 0-16</inkml:trace>
  <inkml:trace contextRef="#ctx0" brushRef="#br0" timeOffset="872.0872">2744 1622 100 0,'-20'0'40'15,"-9"4"-1"-15,3 10 0 16,-6 4-36-16,-1 13-2 16,-4 5 2-16,4 7-2 15,3-1 1-15,7-1-1 16,10-5 1-16,14-6-1 15,11-14 2-15,17-17 0 16,15-23-2-16,12-10 1 0,8-13-1 16,7-17 2-16,-3-8-3 15,-68 72 2-15,68-89-1 16,-37 41-1-16,-1 0 1 15,-6 1-2-15,-3 1 2 16,-21 46-3-16,30-70 3 16,-30 70-1-16,12-27 1 15,-12 27 1-15,-28 17-2 16,8 25 0-16,-12 16 0 15,6 30 1-15,3 9-4 16,16 1-1-16,26-38-3 16,8-15-1-16,15-9-3 15,-5-20-13-15,20-4-17 0,-8-21 2 16,8-6-1-16,-11-12 3 15</inkml:trace>
  <inkml:trace contextRef="#ctx0" brushRef="#br0" timeOffset="1056.1056">3387 1557 100 0,'-15'-7'39'0,"15"7"1"15,-29 26-2-15,16 7-30 16,-7 6-4-16,5 5-3 16,4 4 1-16,1 1-3 15,6-3 0-15,6-8-3 16,13-8-4-16,-4-19-27 15,22-10-4-15,-3-19 0 16,14-9-1-16</inkml:trace>
  <inkml:trace contextRef="#ctx0" brushRef="#br0" timeOffset="1206.1206">3601 1423 109 0,'-13'-54'38'16,"13"54"-1"-16,0 0-2 15,-22-59-42-15,22 59-15 16,-17-33-16-16,17 33-1 15,-7 21 0-15,15 16 1 16</inkml:trace>
  <inkml:trace contextRef="#ctx0" brushRef="#br0" timeOffset="1563.1563">3705 1590 102 0,'-10'21'39'0,"-9"-4"2"0,3 7 0 16,-10 3-35-16,7 4 0 15,-2 3-3-15,7 0-1 16,3 2 1-16,7-3-2 15,10-5 0-15,9-5-2 16,9-13 2-16,10-8-1 16,7-14 0-16,3-11 2 15,2-7-3-15,-1-6 3 16,-2-6-2-16,-5-5 1 15,-8 6 0-15,-3 2-1 16,-9 10 0-16,-6 7 0 16,-4 7 0-16,-8 15 1 15,0 0-2-15,-14 29 1 0,2-3 0 16,0 8-1-16,-1 3-1 15,5 2-1-15,5-3 0 16,3-9-4-16,15-1-1 16,-4-20-18-16,24 2-14 15,-5-15 0-15,12-5 0 16,-6-10 2-16</inkml:trace>
  <inkml:trace contextRef="#ctx0" brushRef="#br0" timeOffset="2044.2044">4300 1613 103 0,'0'0'39'16,"0"0"2"-16,-26 11-2 15,17 11-32-15,-13 6-2 16,6 7-3-16,-4 3 0 0,5 2-1 16,1-2 0-16,5-3-2 15,4-5 2-15,9-10-2 16,-4-20 1-16,19 8 0 15,-1-22 0-15,-1-7 1 16,5-8 0-16,0-4 0 16,0-5-1-16,-1 1 2 15,-3 2-2-15,-4 5 2 16,-2 10-2-16,-4 6 0 15,-8 14 1-15,0 0-1 16,5 10 0-16,-6 7 1 16,1 3-1-16,1 4 0 15,3-2 0-15,6-1 1 16,4-8 0-16,5-5-1 15,4-11 1-15,6-6 0 0,3-5 2 16,1-5-3-16,4-7 0 16,-3 0 0-16,-1 0 0 15,-4 2 0-15,-4 7 0 16,-7 6 0-16,-3 6 0 15,-15 5 0-15,8 17 0 16,-15 7 0-16,-4 11 0 16,-5 4-7-16,3 9-7 15,-13-7-16-15,15 8-13 16,-5-6 1-16,13 2-2 15,3-13 2-15</inkml:trace>
  <inkml:trace contextRef="#ctx0" brushRef="#br0" timeOffset="3148.3148">1386 3071 80 0,'18'-28'37'15,"-8"2"-1"-15,1 13 1 16,-11 13-24-16,0 0-8 15,0 0-2-15,-12 35 1 16,-3-2-1-16,0 15 0 0,-6 9 0 16,-2 11-1-16,-4 1 0 15,5 4-1-15,-3-6 1 16,6-6-2-16,3-13 1 15,7-13-2-15,4-17 2 16,5-18-1-16,17-15 1 16,0-16 1-16,5-15-1 15,2-9 1-15,0-9-1 16,2-6 0-16,-2-2 0 15,-4 2-1-15,-3 4 1 16,-5 14-1-16,-4 7 0 16,-2 17 1-16,-5 6-1 15,-1 11 1-15,0 11-1 16,0 14 1-16,0 8-1 15,2 1 0-15,5 9 1 0,7-3-2 16,7 0 1-16,8 0 0 16,9-12 0-16,9-8 1 15,10-9-1-15,7-10 1 16,4-12 0-16,-2-8 0 15,-3-7 0-15,-6 2 0 16,-9 0 0-16,-9 7 0 16,-12 4-1-16,-14 13 2 15,-13 11-2-15,0 12 0 16,-13 19 0-16,-4 9 0 15,-5 16-2-15,0 5 1 16,5 12-2-16,-1-2 0 16,15 1-2-16,3-10-3 15,18 0 0-15,4-22-4 0,25 5-15 16,-7-28-14-16,16-3 3 15,-4-19-1-15,8-4 4 16</inkml:trace>
  <inkml:trace contextRef="#ctx0" brushRef="#br0" timeOffset="3530.353">2552 3300 77 0,'4'-41'38'15,"-3"13"-1"-15,-16 0 2 16,1 27-15-16,-14-6-17 16,0 25-1-16,-9 1-2 15,2 15 0-15,-4 4-1 16,3 7-1-16,3 0 1 15,10 2-2-15,4-4 0 0,10-9 0 16,12-8 0-16,12-11-1 16,10-14 1-16,12-12-1 15,14-12 0-15,2-8 2 16,3-9-2-16,2-6 2 15,-4-4-2-15,-6 5 2 16,-12 4-2-16,-10 5 0 16,-9 11 0-16,-13 10 0 15,-4 15 0-15,-19 10 0 16,-5 12 0-16,0 10 0 15,-1 10 0-15,-3 6-2 16,8 2 1-16,6-2-1 16,13-3-1-16,9-14-3 15,23-2-7-15,-2-29-7 0,29 7-13 16,-2-24-10-16,11 0 2 15,-4-17-1-15</inkml:trace>
  <inkml:trace contextRef="#ctx0" brushRef="#br0" timeOffset="5217.5217">3440 3290 87 0,'-2'-23'36'0,"-4"8"0"0,-11-8 1 16,-8 11-33-16,-4 0-1 15,0 6 1-15,-9 7 0 16,0 12 0-16,-7 6-1 16,2 12 0-16,2 4-1 15,7 4 0-15,6 2-1 16,7 1 1-16,13-4-2 15,9-5 1-15,14-12-1 16,11-7 0-16,8-9 0 16,9-10 1-16,4-7-1 15,0-10 1-15,0-9-1 16,-4-6 0-16,-3-5 1 15,-9 0-1-15,-3-3 1 16,-5 1-1-16,-7 6 0 0,-2 4 0 16,-5 12 0-16,-3 12-1 15,-6 10 1-15,8 24 0 16,-8 20-1-16,-2 16 1 15,-5 18 0-15,-1 13 0 16,-4 14 1-16,-4 5-1 16,-6 5 1-16,-6-10-1 15,-5-6 1-15,-7-10 0 16,-3-16 0-16,-2-11 0 15,-1-18-1-15,1-18 0 16,5-18-3-16,3-23-3 16,18-8-30-16,-1-30-4 15,20-9 0-15,6-24-1 0</inkml:trace>
  <inkml:trace contextRef="#ctx0" brushRef="#br0" timeOffset="5660.566">3766 3209 104 0,'9'21'39'0,"-9"-21"1"15,-5 28-3-15,-1-10-34 16,2 5 0-16,-3 5-1 15,-4 3 0-15,0 2 0 16,-1 2 0-16,2-2-1 16,-2 0 0-16,3-9 0 0,2-1-1 15,5-8 0-15,2-15 1 16,0 0-2-16,21-7 1 15,-3-14 0-15,5-10 1 16,3-8-1-16,3-5 1 16,0-3 0-16,2 0-1 15,-4 6 1-15,-3 5-1 16,-7 12 1-16,0 12 0 15,-17 12-1-15,16 17 1 16,-14 9 0-16,-3 10-1 16,0 5-1-16,0 2 1 15,2 6-2-15,1-5-1 16,3-4 0-16,2-12-4 15,14 3-8-15,-6-24-24 0,14 2-1 16,-6-17 1-16,10 0-1 16</inkml:trace>
  <inkml:trace contextRef="#ctx0" brushRef="#br0" timeOffset="5998.5998">4164 3340 100 0,'0'0'37'0,"-18"8"2"15,15 9-1-15,3-17-34 16,7 21 0-16,8-14-1 15,10-2-2-15,6-4 1 16,11-4-1-16,5-7 0 16,5-4 0-16,-2-5 0 15,-4-3-1-15,-7-1 1 0,-9-1 0 16,-8 1 0-16,-16 0-1 15,-11 5 2-15,-12 5-2 16,-9 6 1-16,-8 10 0 16,-7 9 0-16,-1 11-1 15,1 8 1-15,2 6-1 16,9 7-1-16,9-1 0 15,16-1-2-15,10-7-3 16,24 6-22-16,2-23-14 16,25 1 3-16,1-20-2 15,15 1 1-15</inkml:trace>
  <inkml:trace contextRef="#ctx0" brushRef="#br0" timeOffset="6320.632">4838 3238 116 0,'-51'3'39'15,"12"15"1"-15,-6-9-7 16,10 9-31-16,11-1-1 16,11 0 0-16,12 0-1 15,10-1 1-15,14-4-1 16,11-3 0-16,3 0 1 15,5-1 0-15,-2-2-1 16,0 0 0-16,-7 0 1 16,-4 1-1-16,-10 2 0 15,-10 4 1-15,-8 0-1 0,-9 4 0 16,-7 3 0-1,-5 0-1-15,-5-1 1 0,0 2-1 16,5-2-2-16,-1-9-3 16,14 5-3-16,-6-17-30 15,32-2 0-15,-1-15 0 16,19-1-1-16</inkml:trace>
  <inkml:trace contextRef="#ctx0" brushRef="#br0" timeOffset="6516.6516">5215 3207 110 0,'-4'-12'40'0,"4"12"1"15,-23 19-2-15,13 3-34 16,-13 5-2-16,2 9-1 16,0 6-2-16,6 1 0 0,1 0-1 15,3-5-2-15,14-2-3 16,-3-21-9-16,15 5-23 15,-4-23-3-15,13-3 2 16,-5-21-2-16</inkml:trace>
  <inkml:trace contextRef="#ctx0" brushRef="#br0" timeOffset="6653.6653">5246 2905 98 0,'0'0'36'0,"-23"-7"0"15,16 21-6-15,3 16-39 16,3-13-28-16,15 14 1 15,-1-9-3-15,11 10 3 0</inkml:trace>
  <inkml:trace contextRef="#ctx0" brushRef="#br0" timeOffset="7000.7">5457 3230 104 0,'0'0'39'0,"-8"21"1"16,-7-13 0-16,10 8-34 16,-10 0 0-16,6 6-2 15,0 1-1-15,4 1 0 16,10 0-2-16,3-2 0 15,7-7-1-15,9-4 1 16,5-7-1-16,7-8 0 16,2-10 0-16,0-8 0 15,3-6-1-15,-2-6 1 0,-3-1 0 16,-5-2 0-16,-5 6 0 15,-6 6 0-15,-6 6 0 16,-14 19 0-16,0 0 1 16,-16 21-2-16,-2 8 1 15,-4 9 0-15,1 3-1 16,0 2-1-16,8 3-1 15,7-11-3-15,17 4-10 16,2-24-23-16,24-1-1 16,1-21 0-16,14 0 0 15</inkml:trace>
  <inkml:trace contextRef="#ctx0" brushRef="#br0" timeOffset="7484.7484">6151 3230 101 0,'-29'13'39'0,"3"14"1"16,-10-5-1-16,14 14-25 15,-5-4-10-15,6 2-2 16,3-3 0-16,9-7 0 16,6-5-1-16,7-8 0 15,-4-11 0-15,23-7 0 16,-3-10-1-16,3-5 1 15,1-8-1-15,1-6 1 16,0 2-1-16,1-3 0 16,-5 3 1-16,-4 8-1 15,-6 5 1-15,-1 4-1 16,-10 17 0-16,0 0 1 15,0 12-1-15,-2 8 0 0,-2 2 0 16,4 6 1-16,4-3-1 16,5 1 0-16,7-4 2 15,7-9-2-15,9-11 0 16,6-6 0-16,4-8 0 15,-1-6 0-15,1-2 0 16,0-2 0-16,-9 3 0 16,-4 1 0-16,-9 9 0 15,-7 9 0-15,-10 13 0 16,-7 10 0-16,-7 8 0 15,-2 6 0-15,-2 8 0 16,-2 0-7-16,5 10-5 16,-10-19-7-16,18 9-21 15,-10-16-3-15,10 1 1 0,-1-18-1 16</inkml:trace>
  <inkml:trace contextRef="#ctx0" brushRef="#br0" timeOffset="10804.0803">1798 4746 66 0,'-14'-26'38'16,"-1"11"0"-16,-17-4 0 15,-2 18-20-15,-21-3-11 16,1 19-2-16,-11 9-1 0,-1 16-1 15,-7 13-1-15,-1 12 0 16,-2 7 0-16,6 6-1 16,12 1 1-16,10 0-2 15,15-7 1-15,15-4-2 16,23-9 0-16,18-13-2 15,26-8-2-15,9-20-3 16,26 2-11-16,2-28-18 16,21-2 0-16,-2-20 0 15,7 6 12-15,-17-21 7 16,1 7 8-16,-19 1 7 15,-18-6 16-15,-12 16 18 16,-25-1 4-16,-11 13-1 16,-27-2-9-16,-1 22-5 0,-27-6-5 15,6 21-5-15,-15 3-3 16,5 10-1-16,-4 3-2 15,9 6 0-15,9 0-1 16,12 1-1-16,16-7 0 16,14-6-1-16,16-12 1 15,18-10-2-15,9-12 0 16,9-11 1-16,3-11-1 15,2-10 0-15,-7-4 0 16,-7-7 0-16,-12 3 0 16,-11-1 0-16,-14 3 0 15,-9 7 0-15,-12 6-1 16,-4 7 2-16,-8 8-1 15,1 7 1-15,-1 5-1 0,3 4 1 16,16-2 0-16,-9 14-1 16,9-14 1-16,26 15-2 15,1-7 2-15,7-2-2 16,6 0 1-16,7-1 0 15,-3 1 0-15,0 2 0 16,-5 4 0-16,-10 3 1 16,-4 7-1-16,-6 5 0 15,-11 4 0-15,-6 6 1 16,-7 1-1-16,-6 2 0 15,2-1 0-15,-2-3 0 16,1-5-1-16,0-7 1 16,5-7 0-16,5-17-1 15,0 0 1-15,12 0 0 16,0-17 0-16,3-8 0 0,0-9 0 15,4-4 0-15,1-8 1 16,-2-4-1-16,1 2-1 16,-1 2 2-16,-3 2-2 15,4 7 1-15,-2 6-1 16,1 9 1-16,2 6-1 15,1 9 1-15,2 4 0 16,2 4 0-16,0 6 0 16,0 0 0-16,-2 5 1 15,-5 2-1-15,-5 4 1 16,-5 3-2-16,-7 5 2 15,-6 0-1-15,-5 3 0 0,-6 0 0 16,-5-2 0-16,-4 2 0 16,-5-3 0-16,-2-3 0 15,-2-3 0-15,0 2 0 16,3 3 0-16,-1 5 0 15,3 4 0-15,1 7 0 16,-1 6-1-16,3 8 2 16,2 5-1-16,3-2 0 15,1 2 0-15,1-7-3 16,8-4-1-16,-2-17-11 15,23 4-17-15,-10-24-8 16,17-5 0-16,-1-20-1 16</inkml:trace>
  <inkml:trace contextRef="#ctx0" brushRef="#br0" timeOffset="11405.1404">3078 5197 104 0,'3'15'40'15,"-9"9"1"-15,-11-3-2 16,-3 11-35-16,5 5-2 16,-1 5 0-16,1 4-1 15,1 2 1-15,4 0-2 16,0-7 1-16,6-4-1 15,-1-6 0-15,5-6-1 16,-1-11 1-16,1-14 0 16,0 0-1-16,14-23 1 0,-5-4-1 15,3-11 1-15,3-7 0 16,2-11 0-16,2-7-1 15,4-5 0-15,1 3 1 16,4 7-2-16,-3 6 2 16,2 7-2-16,1 10 3 15,1 10-3-15,1 12 3 16,-2 11-1-16,-1 5 1 15,-1 4-1-15,-1 5 0 16,-3 4 2-16,-4 2-2 16,-7 4 1-16,-8 5-1 15,-9 1 1-15,-11 1-1 16,-7 5 1-16,-7-3-1 15,-5 2 0-15,-4-3 1 16,-2-2-1-16,1 2 0 0,4-2 0 16,3 3 1-16,2 1-1 15,3 6 0-15,2 4 1 16,2 11-1-16,-4 4 2 15,0 6-1-15,1 0 1 16,1-1-1-16,2-3-1 16,4-6-2-16,9 0-6 15,-7-27-17-15,23 0-15 16,-4-26 0-16,26 5 0 15,-1-26-2-15</inkml:trace>
  <inkml:trace contextRef="#ctx0" brushRef="#br0" timeOffset="12051.205">3525 5278 96 0,'0'0'40'0,"-8"17"0"16,8-17-2-16,5 11-28 15,8-11-8-15,13-2-1 16,8-3-1-16,7-5 0 16,6-2 0-16,8-7-1 15,-2-1 1-15,0-7-1 16,-9 2-1-16,-8 0 2 15,-9-2-2-15,-13 1 2 16,-11 6-1-16,-13 4 2 0,-12 4-2 16,-6 12 3-16,-5 8 0 15,-7 9-1-15,-4 8 3 16,2 7-3-16,4 5 2 15,7 3-1-15,8-1 0 16,10-1-1-16,13-5-1 16,13-10 0-16,12-8 0 15,17-9-1-15,10-11 0 16,8-10 1-16,7-5-1 15,1-7 1-15,-3-1 0 16,-4 0 0-16,-11 5 1 16,-11 4-1-16,-10 7 0 15,-12 10 1-15,-17 2-1 16,-2 26 0-16,-11 2 0 0,-4 7 0 15,-1 4 0-15,-1 3 0 16,-1-1-1-16,6-3 1 16,0-8 0-16,10-8 0 15,4-22 1-15,0 0-1 16,23-20 0-16,-4-9 0 15,0-8 1-15,7-6-1 16,4-6 1-16,5-4 0 16,2 6-2-16,1 2 1 15,4 5-2-15,-4 5 1 16,7 8-7-16,-7-1-5 15,16 13-26-15,-19-3-4 16,5 11 1-16,-10-3-1 16</inkml:trace>
  <inkml:trace contextRef="#ctx0" brushRef="#br0" timeOffset="12614.2613">1558 6465 83 0,'3'-12'39'0,"-6"2"-2"15,3 10 2-15,-18 27-30 16,10 11 0-16,-10 10-3 16,0 15-2-16,-3 11-2 15,3 10 1-15,-1 5-3 16,4-5 1-16,7-1-4 15,4-16-4-15,16-1-4 16,-1-28-21-16,21-4-7 16,1-23 0-16,14-7 1 15</inkml:trace>
  <inkml:trace contextRef="#ctx0" brushRef="#br0" timeOffset="13583.3582">2003 6872 80 0,'0'0'38'0,"0"0"0"16,-27 20 0-16,13 20-9 15,-9-7-25-15,0 11-1 16,-2 0-1-16,7 2 0 16,-2-6 0-16,10 0-1 15,0-8 0-15,9-10 0 16,1-22 0-16,19 8-1 15,0-22 1-15,6-10-1 16,4-13 1-16,2-8-1 16,0-4 1-16,-2-4-1 15,-1-1 1-15,-4 6-1 16,-5 4 0-16,-2 8 0 0,-5 9 0 15,1 8 0-15,-1 6-1 16,2 9 1-16,4 5 0 16,5 5 0-16,8-1 0 15,4 3 0-15,10-2 0 16,4 0 0-16,4-2 0 15,-1-1 0-15,-2-3 1 16,-7-1-1-16,-7 1 1 16,-11 0-1-16,-11 2 1 15,-14-2 0-15,-11 11-1 16,-12 2 2-16,-7 7-1 15,-6 6 0-15,-3 4 0 16,0 5 0-16,3 3-1 16,3 0 2-16,14-2-2 0,11-5 0 15,15-5 0-15,15-9 0 16,11-11 0-16,13-9 0 15,7-10-2-15,3-10 2 16,2-7-1-16,-2-8 1 16,-7-4 0-16,-10-3 0 15,-9 1 0-15,-10 2 0 16,-10 5 0-16,-5 7 1 15,-8 6 1-15,-2 7-2 16,0 6 0-16,5 11 0 16,0 0 0-16,0 0 0 15,0 0 0-15,28 7 0 16,2-4 0-16,9-1 0 15,7-2 0-15,6 1 0 16,-1-1 0-16,-3 4 0 0,-3 1 0 16,-7 6 0-16,-12 5 0 15,-10 7 0-15,-13 2 0 16,-8 10 0-16,-9 2 0 15,-8 3 0-15,0-2 0 16,-3-1 0-16,5-7 0 16,5-7 0-16,11-9 0 15,4-14 0-15,31-14 0 16,3-9 0-16,9-8 0 15,8-6 0-15,5-7 0 16,0 3 0-16,-2 2 0 16,-7 6 0-16,-9 9 0 15,-9 12 0-15,-10 11 0 16,-6 13 0-16,-10 9 0 0,-2 7 0 15,-3 11 0-15,-1-1 0 16,4 9-3-16,-6-14-10 16,17 6-3-16,-10-22-7 15,21 3-19-15,-3-18-1 16,13-12-1-16,7-14 2 15</inkml:trace>
  <inkml:trace contextRef="#ctx0" brushRef="#br0" timeOffset="16487.6486">1153 8168 98 0,'0'0'40'16,"-3"-9"0"-16,15-6-1 15,17 4-36-15,11-4-2 16,13-1 1-16,15 2-2 16,8-1 2-16,5 5-1 15,-1 9 0-15,-8 10-1 16,-7 5-1-16,-27 12 0 0,-20 11 0 15,-23 10 0-15,-23 10 0 16,-18 9 0-16,-22 2 1 16,-8 4 1-16,-8 1 0 15,1-5 1-15,10-5-1 16,8-6 1-16,17-10 0 15,19-11 0-15,25-7 0 16,25-14-1-16,25-11 0 16,25-11-1-16,22-8-1 15,18-4-1-15,1-12-4 16,10 8-19-16,-21-18-15 15,-5 10 1-15,-28-6-2 16,-17 10 2-16</inkml:trace>
  <inkml:trace contextRef="#ctx0" brushRef="#br0" timeOffset="16706.6705">1188 8620 104 0,'0'0'40'16,"12"16"1"-16,23-26-3 15,35-7-36-15,7-2 0 16,19-7-3-16,12-1-1 16,0-6-4-16,8 8-6 15,-16-11-16-15,4 16-10 16,-17-7 0-16,-6 14-1 0,-21 1 3 15</inkml:trace>
  <inkml:trace contextRef="#ctx0" brushRef="#br0" timeOffset="16836.6835">2303 8471 93 0,'-25'42'35'16,"-7"0"1"-16,7 8 2 15,-5-3-33-15,6 3-3 16,6-1-3-16,0-11-26 16,15 1-9-16,3-14 0 15,10-9-2-15</inkml:trace>
  <inkml:trace contextRef="#ctx0" brushRef="#br0" timeOffset="17233.7232">2634 8283 108 0,'-1'12'40'0,"-14"-1"2"16,8 17-3-16,-18 4-36 15,15 4 0-15,-5 5-1 16,0 7-1-16,-3-1 1 15,0 2-1-15,1-2-1 16,0-8 1-16,5-8-1 16,2-7 0-16,8-10 1 15,2-14-1-15,24-6 0 16,2-11 1-16,5-10-1 15,10-5 0-15,-1-2 1 16,5-2-1-16,-2 4 0 0,-5 5 0 16,-7 10 0-16,-5 9 0 15,-7 10 0-15,-4 11-1 16,-5 10 0-16,1 5-1 15,0 8-2-15,1 0 0 16,6 3-5-16,-4-11-19 16,20 3-12-16,-1-13 1 15,18-1-1-15,-1-20 1 16</inkml:trace>
  <inkml:trace contextRef="#ctx0" brushRef="#br0" timeOffset="17436.7435">3430 8506 105 0,'-22'-19'40'16,"-21"4"2"-16,-2 22-2 0,-17 7-32 15,9 10-2-15,0 8-3 16,10 8-1-16,10 2 0 16,19 0-1-16,19-6-1 15,23-10-1-15,19-6-2 16,17-16-3-16,21 2-12 15,-8-21-22-15,15-1-2 16,-12-13-1-16,-5 3-1 16</inkml:trace>
  <inkml:trace contextRef="#ctx0" brushRef="#br0" timeOffset="18188.8187">1542 9993 63 0,'5'-19'37'0,"-6"-2"-1"16,1 21 0-16,0 0-13 15,-14 14-16-15,0 12-1 16,0 18-2-16,-3 9-1 15,-3 13 0-15,-6 5 0 16,-1 10 1-16,-1-5-1 16,3-2 0-16,2-12-2 15,4-10 1-15,6-15 0 16,9-16 0-16,4-21-1 0,16-18-1 15,4-17 2-15,7-16-3 16,2-14 2-16,2-8-1 16,1-14 2-16,0-2-2 15,2 2 1-15,-6 6-1 16,-5 12 0-16,-2 11 2 15,-2 17-2-15,-2 14 0 16,2 24 0-16,0 18 1 16,3 19-1-16,-1 15 1 15,5 12-1-15,0 13 0 16,2 9-1-16,-3 3 2 15,-3 2-4-15,-1-5 2 16,-4-5-3-16,-5-12 0 16,1-5-5-16,-9-24-3 0,11-4-25 15,-15-33-2-15,0 0 1 16,-11-10-2-16</inkml:trace>
  <inkml:trace contextRef="#ctx0" brushRef="#br0" timeOffset="18339.8338">1589 10389 115 0,'-25'-10'38'0,"4"-6"4"15,21 16-6-15,22-20-31 16,15 0-4-16,20-3-4 16,10-15-7-16,22 6-27 15,-1-13-3-15,13 4 1 16,-13-8-1-16</inkml:trace>
  <inkml:trace contextRef="#ctx0" brushRef="#br0" timeOffset="18523.8522">2369 9831 118 0,'-27'35'41'15,"-12"7"1"-15,5 20-2 16,-4 3-36-16,4 6-2 16,5 8-2-16,4 0 0 15,6 3-2-15,9-10-1 16,11-4-3-16,9-18-4 15,25-2-27-15,0-29-4 16,17-5 1-16,2-23-1 16</inkml:trace>
  <inkml:trace contextRef="#ctx0" brushRef="#br0" timeOffset="18885.8884">2689 10285 118 0,'-25'-5'40'16,"3"26"2"-16,-9 0-4 15,3 12-34-15,-1 5-3 16,6 6 1-16,7-4-2 15,7 3 1-15,8-7-2 16,14-5 2-16,9-11 0 16,8-11-1-16,10-10 1 15,2-13-1-15,6-8 0 16,-2-13 0-16,1-7 2 15,-6-6-2-15,-2-1 1 16,-11 2-1-16,-3 4 2 0,-7 7-2 16,-7 10 2-16,-5 8-2 15,-6 18 0-15,0 0-2 16,-2 28 1-16,-6 2 0 15,1 9-2-15,-1 3 0 16,2 4-1-16,3-1-2 16,4-3-2-16,1-17-7 15,20 1-18-15,-4-22-7 16,15-4 1-16,-1-19 0 15</inkml:trace>
  <inkml:trace contextRef="#ctx0" brushRef="#br0" timeOffset="19381.938">3254 10326 81 0,'8'-10'39'0,"-8"10"1"16,-18 2 1-16,-5 5-19 15,4 19-14-15,-5 6-5 16,3 5 0-16,3 2-2 16,-1 1 0-16,9-4-1 15,3-4 2-15,4-6-2 16,6-10 1-16,-3-16-1 15,22-2 1-15,-5-14-1 16,7-11 0-16,0-4 0 16,0-8 0-16,-1-3 1 15,2-2-1-15,-7 5 2 16,-2 5-2-16,-5 6 2 15,-5 9-2-15,-6 19 1 16,0 0-1-16,0 0-1 0,10 32 1 16,-8-6-2-1,4 4 2-15,4-1-2 0,2-1 2 16,6-4-1-16,2-13 2 15,8-5-1-15,5-11 1 16,0-7 2-16,2-9-4 16,-1-7 3-16,-2-2 0 15,-1-2 0-15,-5 4 0 16,-5 5-2-16,-7 6 0 15,-14 17 0-15,0 0 0 16,5 22 0-16,-12 4-2 16,-4 11-2-16,2 1 1 15,-1 7-3-15,2-7-2 16,14 4-7-16,-8-25-9 15,23 2-15-15,-5-20-1 0,19-4-1 16,-2-18 3-16</inkml:trace>
  <inkml:trace contextRef="#ctx0" brushRef="#br0" timeOffset="19539.9538">3970 10317 89 0,'0'0'39'0,"-18"0"1"16,2 24 3-16,-18-2-20 16,7 18-17-16,2 2-5 15,2 4-1-15,9 0-3 16,6-7 1-16,14-4-8 15,-6-35-22-15,28 18-9 16,-6-30 1-16,15-4-2 16</inkml:trace>
  <inkml:trace contextRef="#ctx0" brushRef="#br0" timeOffset="19658.9657">4020 10036 115 0,'-27'-37'40'16,"-10"7"-7"-16,-2 9-28 15,17 13-42-15,-3 2-1 16,25 6-4-16</inkml:trace>
  <inkml:trace contextRef="#ctx0" brushRef="#br0" timeOffset="20254.0252">4316 10420 86 0,'0'0'37'0,"-19"-17"1"16,19 17 0-16,-26-2-30 15,26 2-1-15,-18 13-3 16,11 1-1-16,-3 4-1 15,3 7 1-15,-6 7-1 0,1 5 1 16,-5 3-1-16,2 3 0 16,-1-2 0-16,1-4 0 15,3-7-1-15,4-8 0 16,8-22 0-16,0 0-1 15,20-15 0-15,2-17 0 16,6-9 0-16,5-7 0 16,4-4 2-16,2-1-2 15,-2 1 1-15,-5 7-1 16,-5 13 2-16,-6 11-2 15,-6 14 0-15,-15 7 1 16,14 28-2-16,-12 4 1 16,-1 9-1-16,-2 5 1 15,6 3-1-15,2 0 0 0,12-7-3 16,6-8-1-16,21-8-9 15,-3-24-10-15,23-1-17 16,-5-22 1-16,13-4-2 16,-9-18 3-16</inkml:trace>
  <inkml:trace contextRef="#ctx0" brushRef="#br0" timeOffset="20441.0439">5078 10303 95 0,'-24'-7'42'16,"2"20"1"-16,-13 3-5 15,10 17-17-15,-6 7-19 16,5 6 0-16,5 5-3 15,2 1 2-15,10-2-2 16,7-6-1-16,11-5-2 0,5-19-5 16,22 4-18-16,-8-29-14 15,12-6 1-15,-5-21-2 16,8-4 2-16</inkml:trace>
  <inkml:trace contextRef="#ctx0" brushRef="#br0" timeOffset="20577.0575">5094 10091 110 0,'-16'-11'40'15,"-1"5"-2"-15,17 6-4 16,-11 29-40-16,16-18-31 16,24 10 0-16,-4-4-2 15,17 8 0-15</inkml:trace>
  <inkml:trace contextRef="#ctx0" brushRef="#br0" timeOffset="20937.0935">5396 10379 95 0,'-21'19'39'15,"-1"11"4"-15,-10-9-2 16,9 5-26-16,-3 2-11 15,6 3 0-15,6-2-2 16,8 2 0-16,9-5 0 16,10-5-2-16,12-3 1 15,7-9-1-15,6-8 1 16,6-8-1-16,5-10 0 15,0-8 0-15,-2-4 0 16,-5-7 0-16,0-3 1 0,-8-1-2 16,-2 5 1-16,-10 2-1 15,-4 11 1-15,-5 9 0 16,-13 13 0-16,0 0-1 15,-2 31 0-15,-9 0 2 16,1 2-3-16,-1 6 2 16,3 1-2-16,6-6-2 15,10-4-2-15,4-18-6 16,21 6-12-16,-4-28-16 15,18 1 0-15,-6-19-1 16,14 0 2-16</inkml:trace>
  <inkml:trace contextRef="#ctx0" brushRef="#br0" timeOffset="21403.1401">6108 10361 107 0,'-12'12'40'0,"-13"0"1"16,5 17 1-16,-1 0-38 16,-4 5 0-16,1 3-3 15,5-1 1-15,4-1-1 16,3-6 0-16,7-6 0 15,6-12 0-15,-1-11-1 16,23-13 0-16,-1-10 0 16,3-7 0-16,3-8 1 15,2-4-2-15,-1 0 2 16,-1 1-2-16,-5 7 2 15,-7 8-2-15,-5 10 2 16,-11 16-1-16,0 0-1 0,0 0 3 16,9 20-3-16,-9 0 2 15,4 2-2-15,0 0 3 16,7-1-3-16,3-4 1 15,4-5 0-15,5-3 1 16,6-8-1-16,3-5 0 16,2-4 1-16,3-6-1 15,2-2 2-15,0-5-2 16,0 4 2-16,0 0-2 15,-6 4 2-15,-5 5-2 16,-5 7-2-16,-8 7 1 16,-7 9-2-16,-8 1-2 15,1 15-7-15,-13-11-4 16,12 15-11-16,-13-15-16 15,8 0 1-15,5-20-1 0,0 0 1 16</inkml:trace>
  <inkml:trace contextRef="#ctx0" brushRef="#br0" timeOffset="22510.2508">7227 1166 93 0,'0'0'37'15,"24"-56"-1"-15,-24 56 1 16,0 0-29-16,-65-13-2 16,65 13 0-16,-77 7-1 15,77-7 0-15,-99 21-2 0,29 0 1 16,-36 18-2-16,10 14 0 15,6 4-2-15,16-9 0 16,37 4-1-16,41-4 0 16,27-8 0-16,25 0 1 15,8-2-1-15,1-4 1 16,0-2-1-16,-9 2 1 15,-9-3 0-15,-15 3-1 16,-18 1 2-16,-20-2-2 16,-15 0 2-16,-12 1-2 15,-9-5 1-15,-5-4-3 16,0-3-1-16,1-10-4 15,26 1-22-15,0-13-9 16,20 0 0-16,0 0 0 0,40-19 0 16</inkml:trace>
  <inkml:trace contextRef="#ctx0" brushRef="#br0" timeOffset="22917.2915">7430 1601 110 0,'0'0'38'16,"0"0"2"-16,-27-2-1 15,12 13-35-15,-13 6 0 16,4 6-1-16,-5 6-1 16,6 7 0-16,7-2 0 15,7 4-1-15,8-6 1 16,12 1-2-16,8-12 1 15,13-9-1-15,5-7 0 0,7-12 1 16,4-9-1-16,5-13 1 16,-3-3-1-16,1-6 1 15,-7-3-1-15,-5-1 2 16,-7-1 0-16,-5 5-2 15,-8 9 0-15,-6 6 0 16,-6 10 0-16,-7 13 0 16,1 13 0-16,-8 13 0 15,-3 10-2-15,-4 9 0 16,4 8-1-16,-3 2-1 15,8-1-1-15,-1-8-4 16,19-2-9-16,-6-20-20 16,27-8-3-16,0-22 1 15,17-10 0-15</inkml:trace>
  <inkml:trace contextRef="#ctx0" brushRef="#br0" timeOffset="23112.311">8366 1333 120 0,'27'-62'41'15,"-27"62"3"-15,2-23-2 16,-2 23-39-16,-26 22-2 16,3 26 0-16,-13 32-3 15,0 13-6-15,7 11-19 16,5-10-14-16,26-27-2 15,-2-15 0-15,13-6-1 16</inkml:trace>
  <inkml:trace contextRef="#ctx0" brushRef="#br0" timeOffset="23600.3598">9276 1242 93 0,'0'0'37'0,"34"-73"3"16,-34 73-4-16,0 0-31 15,-6-68-1-15,6 68 0 16,0 0 1-16,-60-35-1 15,60 35 0-15,-51 17-2 16,-25 32 1-16,-5 18-2 16,10 24 1-16,-9 4-2 0,18 18-2 15,10 6 0-15,16-4-2 16,25-27-3-16,3-24-9 15,16-6-23-15,0-18-2 16,13-14 2-16,-4-21 0 16</inkml:trace>
  <inkml:trace contextRef="#ctx0" brushRef="#br0" timeOffset="24184.4182">8685 1656 110 0,'-26'-8'40'0,"11"10"1"16,2 3-2-16,13-5-36 15,17 15-1-15,9-6-2 0,13-2-1 16,10 0-1-16,12-3-1 16,8-2 0-16,11-1-2 15,-2-4 0-15,9 2-3 16,-12-4 0-16,-2 3 1 15,-16-3 2-15,-7 1 1 16,-16 0 3-16,-15-1 2 16,-19 5 1-16,0 0 4 15,-22-4 1-15,-11 4 1 16,-1 5 0-16,-12 2-2 15,3 13 0-15,-7 0-1 16,5 9-1-16,1 3 0 16,9 5-2-16,6-2 0 15,11 3-1-15,10-6 0 0,11-4 0 16,11-10 0-16,9-5-1 15,11-11 1-15,6-6-1 16,4-9-1-16,5-8 1 16,-3-3 0-16,-2-7 1 15,-6-5-1-15,-3-3 1 16,-7 3-2-16,-8 3 2 16,-4 6 0-16,-7 5 0 15,-2 9-1-15,-7 13 0 16,0 0 0-16,-8 25-1 15,1 3 1-15,-3 7-1 16,3 2 0-16,1 2-1 16,7 0 0-16,5-7-3 15,12-7 0-15,2-14-3 0,22-7-12 16,-12-26-14-16,21-1-6 15,-5-17 0-15,11-5 0 16</inkml:trace>
  <inkml:trace contextRef="#ctx0" brushRef="#br0" timeOffset="24381.4379">10003 1347 113 0,'13'-52'42'16,"-18"27"0"-16,-14 25-2 15,-9 25-36-15,-6 25-2 16,-8 36 0-16,-8 13-3 15,6 6 0-15,12-10-2 0,17-23-3 16,15-11-4-16,-5-24-15 16,19-2-16-16,-4-22 1 15,11-11-2-15,-9-18 3 16</inkml:trace>
  <inkml:trace contextRef="#ctx0" brushRef="#br0" timeOffset="24567.4565">9744 1580 105 0,'-26'-5'40'0,"14"12"2"15,-1 5-2-15,21 6-28 16,6-3-10-16,19-2-2 16,15-3-2-16,13-4-2 15,10-1-2-15,1-16-13 16,9 8-20-16,-12-7-3 0,-2 4 2 15,-24-5-1-15</inkml:trace>
  <inkml:trace contextRef="#ctx0" brushRef="#br0" timeOffset="24877.4875">10167 1669 108 0,'-20'19'39'16,"13"7"1"-16,4-13-5 16,12 7-31-16,10-8 0 15,12-2-1-15,4-8-1 16,5-5 0-16,0-10 0 15,-3-5 0-15,-8-1 0 16,-5 0-1-16,-10-2 1 16,-9 1-2-16,-12 4 1 0,-7 8-1 15,-13 9 1-15,-7 10-1 16,-10 7 1-16,-4 14-1 15,-4 5 1-15,3 8-1 16,7 4 0-16,9-2-1 16,16 0-1-16,16-10-3 15,28-4-7-15,4-21-11 16,38 6-20-16,1-9 1 15,21-1-2-15,0-4 1 16</inkml:trace>
  <inkml:trace contextRef="#ctx0" brushRef="#br0" timeOffset="25492.549">7792 2774 93 0,'15'-15'36'15,"-14"-3"1"-15,-1 18 0 16,-25-13-33-16,-3 18 2 15,-18 5-1-15,-6 16 0 16,-14 4-1-16,-5 10 0 16,-2 2-1-16,11 0 1 15,4-4-2-15,15-1 0 16,20-6-2-16,19-12 1 15,26-5-1-15,19-7-1 0,15-5 1 16,10 2 0 0,3 3-1-16,1 3 1 0,-8 7 0 15,-19 8 0-15,-16 9 0 16,-20 10 0-16,-19 4 0 15,-16 3 0-15,-10 1-1 16,-8-5 1-16,2-7-2 16,2-10-2-16,12-4-6 15,1-28-19-15,29 2-10 16,3-13-1-16,23-5 0 15,6-14 0-15</inkml:trace>
  <inkml:trace contextRef="#ctx0" brushRef="#br0" timeOffset="25890.5888">8121 3070 111 0,'0'0'39'16,"0"0"2"-16,-21 15-2 15,-4 1-36-15,4 8 0 16,-3 6-1-16,1 8 0 15,4 2 0-15,5 3 0 16,6-5 0-16,9-2-1 16,10-8 0-16,8-8 0 15,11-13 0-15,6-8-1 16,6-10 1-16,4-11-1 15,0-7 1-15,-2-6-1 16,-7 1 1-16,-6-6-1 16,-8 6 0-16,-4 3 0 0,-7 4 0 15,-4 9 0-15,-8 18 0 16,0 0-1-16,0 0 1 15,-13 30-1-15,6 5 0 16,-1 6 0-16,4 4-1 16,4-3-1-16,10 0-3 15,1-16-2-15,21 3-11 16,-5-36-15-16,23-2-6 15,-3-25 0-15,15-4 0 16</inkml:trace>
  <inkml:trace contextRef="#ctx0" brushRef="#br0" timeOffset="26078.6076">9017 2588 109 0,'-12'14'42'0,"-10"20"0"0,1 33 0 15,-3 4-39-15,-4 9-1 16,1 7-1-16,5-3-2 15,7 0-2-15,8-15-8 16,25 3-27-16,-3-30-3 16,21-4 1-16,6-23-2 15</inkml:trace>
  <inkml:trace contextRef="#ctx0" brushRef="#br0" timeOffset="26349.6347">9890 2426 104 0,'-30'-24'41'0,"-21"6"0"16,-3 35 0-16,-10 14-38 15,-8 17 2-15,-4 15-2 16,3 15 0-16,4 9-1 15,10 4 1-15,11 1-3 16,15-8 1-16,16-8-2 16,12-8-2-16,20-4-5 15,-1-30-15-15,20 5-18 16,-7-24-1-16,7-3 1 15,-11-20-2-15</inkml:trace>
  <inkml:trace contextRef="#ctx0" brushRef="#br0" timeOffset="26890.6888">9164 3062 115 0,'-26'1'42'0,"22"10"0"16,4-11-2-16,24-11-38 15,14 6-1-15,13-2-1 16,11 1-2-16,5-3 1 15,7 3-2-15,-2-2-2 16,2 6 0-16,-13 0-2 16,-3 6 0-16,-15-2 0 15,-5 3 1-15,-10-2 3 16,-8 0 2-16,-10-1 2 0,-10-2 2 15,0 0 2-15,-14-2 2 16,-1 7 0-16,-13-4-1 16,0 13 0-16,-12 1-2 15,0 11 0-15,-4 4-1 16,2 9-1-16,1 1 0 15,10 2 0-15,7-3-1 16,11-4 0-16,14-10-1 16,12-7 1-16,12-13-1 15,8-9 0-15,5-12 0 16,4-6 0-16,2-7 0 15,-4-4 0-15,-3-2 0 16,-4 0 1-16,-9 5-1 16,-3 4-1-16,-7 7 1 0,-14 19 0 15,14-9-1-15,-15 20 1 16,-4 10-1-16,-3 9 0 15,2 7-1-15,0 3 0 16,10 1-2-16,2-7-2 16,19-2-8-16,-2-30-8 15,32 2-18-15,-3-29-1 16,21-3 0-16,-3-21 2 15</inkml:trace>
  <inkml:trace contextRef="#ctx0" brushRef="#br0" timeOffset="27072.707">10548 2720 110 0,'-52'48'40'0,"8"24"2"0,-13-3-3 16,5 13-36-16,14 0-2 15,9-6-4-15,16 2-7 16,-1-29-23-16,24-2-7 15,-4-24-1-15,15-3 0 16</inkml:trace>
  <inkml:trace contextRef="#ctx0" brushRef="#br0" timeOffset="27256.7254">10290 3022 116 0,'-16'2'41'15,"16"13"1"-15,0-15-1 16,11 15-40-16,17-11-2 0,10 0-2 15,15 1-4-15,-3-17-15 16,22 12-19-16,-8-13 1 16,9 5-1-16,-14-11-1 15</inkml:trace>
  <inkml:trace contextRef="#ctx0" brushRef="#br0" timeOffset="27550.7548">10695 3131 105 0,'-31'24'40'0,"18"5"0"15,9-19-1-15,28-5-36 16,8-11 0-16,11-4-1 16,7-9-1-16,2-7 0 0,-3-3 1 15,-9-3-1-15,-14 2 0 16,-12 8 0-16,-21 8 0 15,-16 12 0-15,-19 13 0 16,-10 14 0-16,-12 14 0 16,2 9-1-16,0 8 0 15,10 4 0-15,15 2-2 16,17-8-2-16,23 2-3 15,10-22-14-15,35 9-21 16,-4-15 1-16,14 3-1 16,-7-8-1-16</inkml:trace>
  <inkml:trace contextRef="#ctx0" brushRef="#br0" timeOffset="28152.815">7281 4434 95 0,'-47'30'38'0,"-30"1"3"15,3 15-4-15,-8-2-32 16,3 1 0-16,10 0-2 15,17-2 0-15,18-5-2 16,25-10 0-16,26-1-1 0,24-6 0 16,15-1 0-16,9 2 0 15,1 1 0-15,-3 5 0 16,-14 6 1-16,-19 4-1 15,-26 7 1-15,-24 3-1 16,-23 2 1-16,-14 0-2 16,-2-2 1-16,-7-12-3 15,14-2-3-15,8-25-11 16,44-9-23-16,0 0 1 15,27-23-1-15,22-13-1 16</inkml:trace>
  <inkml:trace contextRef="#ctx0" brushRef="#br0" timeOffset="28525.8523">7577 4959 100 0,'-8'16'40'0,"-18"-2"0"16,3 15-1-16,-9-1-34 15,6 8-3-15,2 2 1 16,11 6-2-16,6-4 1 15,14 3-1-15,10-11 1 16,15-7-2-16,13-12 1 16,7-12 0-16,9-12 0 15,2-13-1-15,-2-11 0 16,-3-9 1-16,-7-1-1 15,-9-3 1-15,-7-1-2 16,-10 7 2-16,-9 6-2 16,-5 12 1-16,-8 12 0 0,-3 12-1 15,-9 19 2-15,-3 11-1 16,-1 10 0-16,-1 7-1 15,3 3 0-15,7-2-2 16,11-5-1-16,6-20-3 16,26 0-11-16,-5-34-13 15,31-6-10-15,0-22 3 16,15-5-3-16</inkml:trace>
  <inkml:trace contextRef="#ctx0" brushRef="#br0" timeOffset="28685.8683">8645 4563 102 0,'-14'-21'39'0,"4"29"1"15,-17 13-1-15,5 25-34 16,-5 18-3-16,2 6-2 0,3 12-3 16,1-5-5-16,24 14-17 15,1-19-15-15,19-5 2 16,6-22-4-16,22-11 3 15</inkml:trace>
  <inkml:trace contextRef="#ctx0" brushRef="#br0" timeOffset="28926.8924">9460 4299 101 0,'-47'-32'41'15,"-8"34"1"-15,-19 15-2 16,5 27-35-16,-11 19-1 0,9 17-2 15,9 8 0-15,13 7-2 16,14 1 0-16,16-6-2 16,14-3 0-16,10-16-5 15,15 7-10-15,-11-29-20 16,14-2-3-16,-14-23-1 15,7-2 0-15</inkml:trace>
  <inkml:trace contextRef="#ctx0" brushRef="#br0" timeOffset="29477.9475">8851 4950 97 0,'-14'-20'39'16,"-4"-3"2"-16,18 23-3 0,-10-19-29 16,27 19-6-16,8 4-1 15,14 0-2-15,15 4-1 16,7-2-2-16,12 4-1 15,-1-6-2-15,11 10-4 16,-17-20-14-16,7 16-15 16,-12-12 0-16,-5 6 1 15,-12-11 16-15,-8 2 21 16,-11 4 4-16,-15-7 5 15,3 16 14-15,-27-12 17 16,-2 15 1-16,-20-7 0 16,-5 21-15-16,-12-6-19 15,0 10-2-15,-3 0 1 16,5 3-3-16,6-1 1 0,8 2-2 15,12-6 2-15,22-7-2 16,16-10 1-16,18-9-2 16,10-8-1-16,7-6 1 15,7-9-1-15,-2-6 1 16,1-3-1-16,-13-1 1 15,-9 0-1-15,-8 8 1 16,-15 4 0-16,-6 9 0 16,-3 11 0-16,-22 8 0 15,4 10 1-15,-2 8-1 16,2 7 1-16,1 6-2 15,7-1 0-15,5-4-2 16,11 0 1-16,9-16-5 16,13 1-5-16,1-28-8 0,26 7-8 15,-7-27-11-15,20-5-2 16,-3-19 1-16,13-4 1 15</inkml:trace>
  <inkml:trace contextRef="#ctx0" brushRef="#br0" timeOffset="29654.9652">10292 4468 99 0,'-1'-15'40'0,"-27"14"1"15,3 36 0-15,-29 18-36 16,6 18-1-16,-4 12-1 16,4 10-1-16,4 4 0 15,7-4-2-15,7-1-1 16,10-13-3-16,14-7-6 0,-5-32-13 15,27-2-16-15,-16-38-1 16,28 8-3-16,-17-33 3 16</inkml:trace>
  <inkml:trace contextRef="#ctx0" brushRef="#br0" timeOffset="29827.9825">9905 4831 95 0,'-16'12'41'15,"-5"4"0"-15,21 10-1 16,5-6-33-16,20-3-6 15,17-5-1-15,9-6-5 16,18 3-11-16,-4-16-23 16,15 4 0-16,-8-13-1 0,3 4-1 15</inkml:trace>
  <inkml:trace contextRef="#ctx0" brushRef="#br0" timeOffset="30145.0142">10322 5017 98 0,'-24'34'39'0,"8"-12"2"15,24-2-2-15,11-13-37 16,20-7 1-16,11-9-2 16,10-8 0-16,7-10-2 15,-2-3 1-15,-8-5-1 16,-13 1 3-16,-18 1-1 15,-16 8-2-15,-23 12 3 16,-21 12 0-16,-19 13 0 0,-13 16 0 16,-5 10 1-16,4 9-2 15,6 6 2-15,13 4-3 16,18-4 1-16,23-11-4 15,27 0-6-15,8-26-11 16,28 11-15-16,-5-24-7 16,8-1-1-16,-8-11 0 15</inkml:trace>
  <inkml:trace contextRef="#ctx0" brushRef="#br0" timeOffset="30763.076">7302 6224 73 0,'-32'13'40'15,"-16"10"-1"-15,-8 17 1 16,-22-6-14-16,2 18-19 15,-3-1-1-15,7 0-1 16,12-3-2-16,17-4 0 16,22-8-1-16,26-8 0 15,27-8-2-15,22-5 1 16,18-2-1-16,8-1 0 15,2 1-1-15,-4 2 2 16,-13 9-2-16,-18 4 1 0,-26 7 0 16,-23 5 0-16,-26 3-1 15,-12-1 1-15,-8 1-2 16,-9-11-2-16,13-2-3 15,4-21-11-15,40-9-15 16,0 0-8-16,32-24 1 16,11-10-1-16</inkml:trace>
  <inkml:trace contextRef="#ctx0" brushRef="#br0" timeOffset="31135.1132">7657 6650 114 0,'-27'8'41'16,"5"13"0"-16,-10-4-1 0,4 9-36 15,8 3-1-15,7 1 0 16,6 2-1-16,14 1 0 16,8-7-1-16,13-2 0 15,8-7 0-15,11-9 1 16,1-9-2-16,5-7 0 15,0-12 0-15,-4-4 0 16,-5-7 0-16,-3-4 0 16,-11-1 0-16,-7 0 0 15,-3 5 0-15,-10 5 0 16,-3 8 0-16,-7 18 0 15,0 0 0-15,0 0 0 16,-4 26 0-16,-2 4 0 16,-1 8 0-16,2 0 0 15,5 3-4-15,1-8 1 0,15-4-4 16,-1-16-5-16,23 1-9 15,-10-28-14-15,19-4-6 16,-1-16 2-16,14-5-1 16</inkml:trace>
  <inkml:trace contextRef="#ctx0" brushRef="#br0" timeOffset="31316.1313">8619 6307 114 0,'0'-19'40'16,"0"19"2"-16,-22 24-2 15,0 20-35-15,-8 13-1 16,1 6 0-16,-3 10-3 0,5 1-1 15,8-1-4-15,-1-13-6 16,21 6-14-16,-8-22-14 16,14-7-5-16,1-20 1 15,12-3-2-15</inkml:trace>
  <inkml:trace contextRef="#ctx0" brushRef="#br0" timeOffset="31815.1812">9653 6220 96 0,'-13'-51'39'16,"0"11"0"-16,-13-2-1 15,-1 21-32-15,-12 1-1 16,-2 16-1-16,-8 15-2 0,-3 18 1 16,-6 13 0-16,3 13 0 15,-2 9-1-15,6 12-1 16,5 6 0-16,6 2 2 15,12 2-3-15,11-6 1 16,11-1-3-16,7-9 0 16,13-2-6-16,-2-21-8 15,17 4-20-15,-16-20-5 16,4-2 1-16,-17-29-1 15</inkml:trace>
  <inkml:trace contextRef="#ctx0" brushRef="#br0" timeOffset="31999.1996">8889 6700 119 0,'0'0'39'0,"-14"-8"2"16,28 9-3-16,15-2-38 15,6-3 0-15,19 3-3 16,8-2-2-16,12 3-1 15,0-7-9-15,15 10-23 16,-11-2-1-16,0 9 1 16,-15-7 0-16</inkml:trace>
  <inkml:trace contextRef="#ctx0" brushRef="#br0" timeOffset="32400.2397">9731 6730 113 0,'-18'-6'40'0,"1"7"0"15,-12-5-2-15,-3 8-32 16,-2 3-1-16,0 9-2 15,-3 4 0-15,1 5 0 16,4 3-1-16,4 1 0 16,9 0-2-16,9-2 0 15,9-5 0-15,11-7 0 16,9-10 0-16,10-5 0 15,6-7 0-15,5-8 0 16,-1-5 0-16,3-5 0 16,-4 1 0-16,-3-4 0 15,-4 5 0-15,-6 4 0 16,-6 3 0-16,-5 7 0 0,-14 9 0 15,0 0 0-15,6 21 0 16,-13 0 0-16,-2 6 0 16,-2 3 0-16,4 0 0 15,3-2 0-15,8-4-6 16,6-12-1-16,16-2-7 15,-1-25-10-15,24 2-15 16,0-20-1-16,11-4 0 16,-2-13 0-16</inkml:trace>
  <inkml:trace contextRef="#ctx0" brushRef="#br0" timeOffset="32583.258">10367 6327 114 0,'-19'1'39'15,"0"29"3"-15,-14 11-2 0,8 16-33 16,-9 7-3-16,3 5 0 15,4 5-3-15,3-4 0 16,8-2-3-16,1-9-2 16,11-1-8-16,-7-27-13 15,17 2-16-15,-6-21 0 16,0-12 0-16,14-6 1 15</inkml:trace>
  <inkml:trace contextRef="#ctx0" brushRef="#br0" timeOffset="32750.2747">10060 6651 125 0,'-18'7'41'0,"13"11"1"0,5-8-3 16,5 1-41-16,27 2-5 15,-3-13-16-15,23 8-17 16,-1-8-1-16,11 3 1 15,-5-9-2-15</inkml:trace>
  <inkml:trace contextRef="#ctx0" brushRef="#br0" timeOffset="33067.3064">10525 6786 87 0,'-15'15'40'16,"15"7"-1"-16,0-22 1 15,28 26-11-15,4-24-25 16,13-3 0-16,10-7-2 0,2-5 0 15,-1-6 0-15,-4-2-2 16,-10-2 1-16,-14-4-1 16,-15 4 0-16,-20 6 0 15,-19 9 0-15,-14 8 1 16,-15 11-1-16,-10 13 1 15,-2 12 0-15,-1 11 1 16,8 5-2-16,11 6 0 16,16-4 0-16,17-4-3 15,22-3-6-15,8-21-11 16,28 8-15-16,-4-18-7 15,12 3 1-15,-7-9-2 16</inkml:trace>
  <inkml:trace contextRef="#ctx0" brushRef="#br0" timeOffset="33685.3682">7346 7705 98 0,'-51'13'38'0,"-12"12"2"16,-21 5-2-16,3 8-34 16,-3 4 0-16,9 3-1 15,13-2-1-15,18 2 0 0,21-6-1 16,32-6 0-16,29-6-1 15,22-5-1-15,17-3 1 16,9 3 0-16,3 2 0 16,-7 3 0-16,-14 5 0 15,-20 10 1-15,-30 4-1 16,-28 8 0-16,-28 6 0 15,-21 0 0-15,-13-5 0 16,-3-5 0-16,4-12-2 16,7-10-1-16,22-12-3 15,17-25-12-15,42-3-22 16,11-19 1-16,27-3-2 15,9-13 1-15</inkml:trace>
  <inkml:trace contextRef="#ctx0" brushRef="#br0" timeOffset="34095.4092">7631 8170 103 0,'-10'-3'40'16,"-4"5"1"-16,6 14-2 15,-5 1-36-15,-1 11 1 16,0 5-2-16,0 8 1 15,-1 5-1-15,6 1-1 16,6-1 1-16,6-3-1 16,10-10 0-16,6-5-1 15,13-13 1-15,8-14-1 16,9-13 0-16,5-14 0 0,2-7 0 15,-2-8 0-15,-3-5 0 16,-8 0 0-16,-4 1 1 16,-13 6-1-16,-6 9 0 15,-9 8 0-15,-6 12 0 16,-5 10 1-16,-7 11-1 15,-2 11 0-15,0 12-1 16,-4 7 1-16,2 5-2 16,2 3 1-16,7-1-2 15,5-10-2-15,16-2-3 16,1-23-6-16,25 2-10 15,-7-28-16-15,22-10 1 16,-2-19-1-16,12-6 1 0</inkml:trace>
  <inkml:trace contextRef="#ctx0" brushRef="#br0" timeOffset="34274.4271">8707 7733 112 0,'3'-10'40'16,"-17"15"1"-16,0 30-1 15,-16 16-37-15,4 17 0 16,-3 10-3-16,0 6 0 15,5 5-2-15,-1-5-4 16,13 4-7-16,-10-21-18 16,24 1-9-16,-3-22-1 15,16-8-1-15</inkml:trace>
  <inkml:trace contextRef="#ctx0" brushRef="#br0" timeOffset="34695.4692">9616 7792 96 0,'-7'-54'39'16,"-14"-6"0"-16,-2 10 1 15,-16-2-33-15,1 21-3 16,-10 13 0-16,-3 20-2 16,-5 21 1-16,-2 21-1 15,0 18 0-15,5 19-1 16,4 8 0-16,9 6-1 15,8 6 0-15,13-2 0 16,7-7-1-16,12-8-1 16,6-9-3-16,2-17-2 15,11 2-13-15,-17-27-20 16,11-3 0-16,-13-30-2 15,5 15 2-15</inkml:trace>
  <inkml:trace contextRef="#ctx0" brushRef="#br0" timeOffset="34871.4868">8892 8272 113 0,'-14'-12'42'16,"14"12"0"-16,0 0-1 16,16-7-38-16,18 1-2 15,12-4-5-15,19 3-3 16,1-11-12-16,26 12-22 15,0-6-1-15,11 7 0 16,0-4-1-16</inkml:trace>
  <inkml:trace contextRef="#ctx0" brushRef="#br0" timeOffset="35438.5435">10013 8282 75 0,'-2'-14'39'0,"2"14"-1"0,-30-21 2 16,5 16-26-1,-14-6-8-15,-3 8-1 0,-7 2-1 16,-2 9-1-16,-3 5-1 15,0 12 1-15,1 7-1 16,6 7 1-16,8 4-2 16,8 2 1-16,9-3 0 15,17-1-1-15,15-11 0 16,16-11-1-16,12-14 1 15,13-14-1-15,9-13 0 16,11-10 0-16,-1-8 1 16,0-3-1-16,-8-6 0 15,-5 2 0-15,-12 4 1 16,-10 7-1-16,-13 11 0 15,-12 8 0-15,-10 17 0 16,0 0 0-16,-24 22 0 0,6 9 0 16,-3 9 0-16,1 7-1 15,9 4-1-15,5-4 0 16,14-3-4-16,8-16-4 15,23 2-9-15,-7-37-9 16,24-1-13-16,0-24 1 16,10-5-1-16,-9-15 2 15</inkml:trace>
  <inkml:trace contextRef="#ctx0" brushRef="#br0" timeOffset="35627.5624">10628 7816 89 0,'-2'-26'39'15,"-17"9"1"-15,2 30 1 0,-16 10-18 16,4 29-21-16,-5 11 0 15,1 14-2-15,1 6 0 16,4 2-2-16,4 1-3 16,2-12-5-16,21 6-16 15,-12-26-14-15,14-6 0 16,-3-22-2-16,10-10 3 15</inkml:trace>
  <inkml:trace contextRef="#ctx0" brushRef="#br0" timeOffset="35808.5805">10349 8169 93 0,'0'0'41'0,"-7"-14"1"0,21 20-2 16,3-5-26-16,19 2-12 15,14 1-4-15,6-8-4 16,21 14-17-16,-11-13-17 15,9 7-1-15,-11-6-1 16,-2 6 1-16</inkml:trace>
  <inkml:trace contextRef="#ctx0" brushRef="#br0" timeOffset="36123.612">10760 8385 73 0,'-18'23'41'15,"3"-13"0"-15,20 0-1 16,9-25-10-16,19 4-28 15,11-6 0-15,8-3-1 0,1-4 0 16,-1-2-1-16,-7-1 1 16,-10 0-1-16,-12 4 0 15,-16 2 1-15,-14 9-1 16,-15 4 1-16,-10 10-1 15,-11 12 1-15,-11 10-1 16,-4 15 1-16,3 8 0 16,3 9 0-16,12 3-1 15,12-1-1-15,17-1-2 16,11-11-5-16,28 5-11 15,-4-26-15-15,22 3-7 16,-4-12-2-16,11 2 1 16</inkml:trace>
  <inkml:trace contextRef="#ctx0" brushRef="#br0" timeOffset="37017.7014">7982 9714 92 0,'-23'-14'39'16,"-7"18"1"-16,-23 0-1 15,-6 26-32-15,-19-1-2 16,0 15 0-16,-6 4-2 15,6 7 1-15,6-3-2 16,19-2-1-16,19-6 0 16,23-7 0-16,22-7 0 15,23-8-1-15,27-6 1 16,15-4-1-16,8-2 0 15,2 1 1-15,-9 4-1 16,-11 6-1-16,-19 3 0 16,-20 10 1-16,-32 4-1 15,-22 5 2-15,-17 2-2 16,-7 0 1-16,-4-3-2 15,-2-10 1-15,12-3-3 0,12-13-1 16,23-3-7-16,9-27-15 16,32 4-13-16,11-19 0 15,18 1-1-15,3-12 1 16</inkml:trace>
  <inkml:trace contextRef="#ctx0" brushRef="#br0" timeOffset="37392.7389">8212 10180 107 0,'0'0'41'16,"-4"-9"-1"-16,4 9-3 15,-20 17-33-15,9 3 0 16,-4 5-3-16,3 6 1 16,-2 1-1-16,4 4 1 15,4-2-2-15,6-3 1 0,5-7-1 16,9-7 1-16,5-11 0 15,10-11 0-15,5-10 1 16,8-6-3-16,2-8 3 16,0-7-2-16,-2-2 2 15,1 0-2-15,-10 6 2 16,-8 3-2-16,-3 8 0 15,-9 9 2-15,-13 12-2 16,5 12 0-16,-13 10-1 16,-2 10 1-16,-1 4-1 15,-1 5 0-15,3 0-2 16,7-4 1-16,6-6-3 15,10-15-1-15,20-4-8 0,-4-33-11 16,30 3-13-16,-7-22-4 16,13-5 3-16,-8-18 0 15</inkml:trace>
  <inkml:trace contextRef="#ctx0" brushRef="#br0" timeOffset="37593.759">9180 9595 113 0,'0'0'42'0,"-8"36"-1"16,-19 14 0-16,-7 25-36 15,-1 10-1-15,-1 10-1 16,0-1-3-16,6-4 0 16,6-5-3-16,2-18-2 15,15-3-8-15,-6-30-11 16,19-3-19-16,-5-19 2 15,-1-12-2-15,15-1 2 0</inkml:trace>
  <inkml:trace contextRef="#ctx0" brushRef="#br0" timeOffset="38188.8185">10212 9719 105 0,'-6'-44'38'0,"-16"-11"2"15,2 13-4-15,-14-2-34 16,-3 10 0-16,-7 7 0 15,-4 19 0-15,-5 16 1 16,-4 21 0-16,-1 19 0 16,0 22 0-16,-2 13-1 15,8 12 0-15,2 10 0 16,11 6 0-16,6-4-3 15,10-4 1-15,13-11-3 16,5-11 0-16,18-11-5 16,-4-25-9-16,19-6-23 15,-11-21-1-15,8-9 0 0,-10-22 0 16</inkml:trace>
  <inkml:trace contextRef="#ctx0" brushRef="#br0" timeOffset="38368.8365">9380 10263 106 0,'-18'-5'42'15,"4"-3"-1"-15,14 8 1 16,24-4-38-16,18 0 0 16,16-2-4-16,16-3-3 15,16 4-3-15,1-13-12 16,10 14-20-16,-11-4-3 15,-1 9 2-15,-22-2-2 16</inkml:trace>
  <inkml:trace contextRef="#ctx0" brushRef="#br0" timeOffset="38780.8777">10304 10170 101 0,'0'0'40'0,"-27"-15"1"16,6 18-1-16,-14-1-33 15,0 10-1-15,-11 5-1 16,-5 11-1-16,-1 4-2 15,4 5 1-15,-1 2-2 16,8 0 1-16,12-3-3 16,12-5 3-16,14-8-3 15,15-9 1-15,17-8 0 16,13-8 0-16,7-9 0 0,4-2 0 15,-1-8 1-15,0-5-1 16,-3-2 2-16,-7-2-4 16,-13-3 4-16,-5 4-2 15,-8 2 0-15,-4 6 0 16,-3 4 0-16,-7 6 0 15,-2 11 0-15,0 0 0 16,-2 23-2-16,-2-2 2 16,3 8-3-16,-2 0 1 15,5 2-1-15,3-6-1 16,7-3-4-16,6-19-7 15,20 2-10-15,-3-27-14 16,19-5 1-16,3-17-3 16,11-7 3-16</inkml:trace>
  <inkml:trace contextRef="#ctx0" brushRef="#br0" timeOffset="38978.8975">11051 9556 105 0,'-35'16'41'15,"5"32"1"-15,-21 15-1 16,10 21-34-16,-12 10-1 15,6 6-3-15,5-2-3 16,10-5 0-16,12-6-7 16,2-19-6-16,27 1-20 15,-8-27-9-15,13-9-1 16,-3-18 2-16</inkml:trace>
  <inkml:trace contextRef="#ctx0" brushRef="#br0" timeOffset="39165.9162">10616 10099 88 0,'-31'-1'40'0,"16"15"2"16,1-6-1-16,21 13-12 15,13-13-28-15,15-1-1 16,17 0-4-16,2-11-6 15,20 11-22-15,-9-14-9 16,6 6 0-16,-10-8-1 16</inkml:trace>
  <inkml:trace contextRef="#ctx0" brushRef="#br0" timeOffset="39546.9543">11086 10306 111 0,'-14'5'40'15,"14"-5"2"-15,12-6-2 16,13-7-39-16,8-7 2 16,7 1-2-16,4-4-1 15,1-2 1-15,-3 1-1 16,-6 0 0-16,-10-1 1 15,-10 3-1-15,-14 0 0 16,-11 4 0-16,-11 6 1 16,-13 9-1-16,-10 9 1 0,-6 13 1 15,-5 9-1-15,-3 15 0 16,5 7 0-16,9 3 1 15,10 1-2-15,13-2 1 16,19-8-2-16,15-10 1 16,16-13-3-16,13-13-2 15,14-6-8-15,-6-22-12 16,17 1-17-16,-10-18-3 15,2-1 2-15,-9-10 0 16</inkml:trace>
  <inkml:trace contextRef="#ctx0" brushRef="#br1" timeOffset="101237.1227">12320 1210 77 0,'0'0'36'0,"10"-78"1"15,-10 78 2-15,0 0-35 16,-33-17 1-16,10 45-2 16,-8 33 1-16,-9 24-1 15,-8-6 1-15,10 14-2 16,9 4-2-16,7-9 2 15,8-16-2-15,2-12 1 16,5-10-2-16,3-15 2 16,0-10-1-16,4-25 1 15,7-12 0-15,1-21 0 16,5-19 1-16,3-16-1 15,-16 68 1-15,19-89-1 16,-7 36 0-16,2-4 1 16,0 0-2-16,-2-3 1 0,2 7-1 15,-2 0 0-15,-12 53 0 16,27-86 0-16,-27 86 1 15,30-61-1-15,4 50 1 16,-4 38-1-16,1 30 1 16,-5 31-2-16,7 22 1 15,4 7 0-15,13-3-1 16,0-24 2-16,7-37-1 15,3-25 1-15,5-23 1 16,-1-24 1-16,-3-25 0 16,-8-22-1-16,-53 66 1 15,40-89-1-15,-24 34 0 16,-5-6-1-16,-3-4-1 15,-6 0 0-15,0 6-1 16,-3-2-1-16,-5 7-3 0,5-12-3 16,1 66-16-16,-4-91-17 15,4 91-2-15,0-58-1 16,0 58 3-16</inkml:trace>
  <inkml:trace contextRef="#ctx0" brushRef="#br1" timeOffset="101658.1648">13722 1526 94 0,'-22'-21'40'16,"-16"0"0"-16,3 13 0 15,-18 7-34-15,8 14 0 16,-10 8-1-16,3 19-1 16,-1 7 0-16,5 8-3 15,8 2 1-15,11-2-2 16,10-8 1-16,18-10-1 15,17-9 1-15,13-19 0 16,14-16-1-16,10-13 2 16,4-8-1-16,1-9 2 15,-3-2-3-15,-6-2 2 16,-9 7 0-16,-10 3-2 15,-12 12 0-15,-18 19 0 16,11-1 0-16,-17 23-2 0,-4 13 2 16,-4 5-2-16,3 6 0 15,6 1-3-15,7 2 0 16,5-9-8-16,25-3-26 15,-7-15-3-15,17-6 0 16,0-14 0-16</inkml:trace>
  <inkml:trace contextRef="#ctx0" brushRef="#br1" timeOffset="102118.2108">14020 1883 78 0,'-14'-3'42'0,"14"3"-2"15,0 0 1-15,9-12-14 16,9 2-24-16,7-1-1 16,4 1-1-16,3-2 1 15,1 3-1-15,1 3 0 16,-6 4 0-16,-4 4-1 15,-9 4 1-15,-6 5 0 16,-9 2-1-16,-9 9 1 16,-8 5 0-16,-6 2 0 0,-6 3 0 15,-1 4 0-15,0-2 0 16,5-3-1-16,5-2 1 15,11-5-2-15,13-9 2 16,14-6-2-16,15-14 1 16,10-9-2-16,9-5-1 15,3-10-4-15,14 6-21 16,-17-13-12-16,3 9-3 15,-16-4 1-15,-5 10-1 16</inkml:trace>
  <inkml:trace contextRef="#ctx0" brushRef="#br1" timeOffset="102852.2842">15444 1077 86 0,'67'-59'37'15,"-67"59"0"-15,0 0 1 16,53-61-34-16,-53 61 0 0,0 0 2 16,0 0-2-16,-75 13 1 15,75-13 0-15,-63 31 1 16,-28 21-3-16,-3 8 1 15,9-3-3-15,22 7 0 16,29-17-1-16,43-21 0 16,45-14 0-16,29-11 0 15,7-3 0-15,3 2 0 16,-5 2 0-16,-12 8 1 15,-14 9-1-15,-24 9 0 16,-24 6 0-16,-21 8 1 16,-22 6-1-16,-16 7 0 15,-14-2 1-15,-10-1-2 16,-1-9 0-16,-1-6-1 0,11-11-1 15,11-15-2-15,31-10-10 16,8-20-25-16,38-10-1 16,10-16 1-16,31-5-2 15</inkml:trace>
  <inkml:trace contextRef="#ctx0" brushRef="#br1" timeOffset="103205.3195">16054 1196 111 0,'0'0'41'15,"59"-35"1"-15,-59 35 0 16,0 0-40-16,22-23 1 16,-58 64 0-16,-29 16-2 15,-11 10 2-15,4 1-2 0,14 9 1 16,16-2-2-16,35-4 1 15,34-28-2-15,26-16 1 16,24-18 0-16,18-18 1 16,7-18-1-16,4-15 1 15,-53 13 1-15,1 0-2 16,-54 29 0-16,86-76 0 15,-86 76 0-15,60-78 0 16,-60 78 0-16,17-81-3 16,-17 81 1-16,-8-66-3 15,8 66-5-15,-38-55-18 16,38 55-12-16,0 0-1 15,-50-65 1-15,50 65 0 16</inkml:trace>
  <inkml:trace contextRef="#ctx0" brushRef="#br1" timeOffset="103504.3494">16634 1499 105 0,'-14'22'41'0,"-3"-4"1"16,6 10-1-16,-2-3-35 15,-1 4-2-15,2 0 0 16,10 0-2-16,11-8-1 0,19-9 0 15,16-10 0-15,16-8-2 16,9-6-1-16,9-7-1 16,5-6-2-16,-5-11-6 15,9-5-22-15,-25-6-8 16,-6 8-1-16,-56 39 1 15</inkml:trace>
  <inkml:trace contextRef="#ctx0" brushRef="#br1" timeOffset="103634.3624">16965 1490 113 0,'-57'75'41'0,"16"2"-1"16,8-4-7-16,3-17-69 0,30 0-4 16,3-18-1-16,19-5-3 15</inkml:trace>
  <inkml:trace contextRef="#ctx0" brushRef="#br2" timeOffset="111851.184">19959 1001 80 0,'0'0'42'0,"0"0"-2"16,0 0 0-16,-32-58-37 15,32 58 1-15,0 0-2 16,0 0 1-16,73-52-1 15,-73 52 0-15,84-24-1 16,-31 15 0-16,0 0 0 16,1 3 0-16,2 4-1 0,0 3 0 15,-4 6 2-15,-1 7-1 16,-51-14 0-16,115 71 0 15,-67 9 0-15,-34 22 0 16,-43 10-1-16,-25-1 1 16,-12-3-6-16,1-9-2 15,26-18-30-15,10-34-4 16,24-12 1-16,12-19-2 15</inkml:trace>
  <inkml:trace contextRef="#ctx0" brushRef="#br2" timeOffset="112354.2343">21439 1330 94 0,'0'0'40'16,"-41"-34"-1"-16,3 25 0 15,-1 12-35-15,-12 9-1 16,4 6 0-16,-4 9 0 16,2 13-1-16,-1 1 0 0,23 2-1 15,10-2 0-15,15-8 0 16,15-9 0-16,13-12-1 15,15-15 1-15,9-12 0 16,8-13 0-16,2-10 0 16,-60 38 0-16,65-47 0 15,-65 47 1-15,57-55-1 16,-57 55 1-16,51-52-2 15,-51 52 1-15,35-47 0 16,-35 47-2-16,19-19 1 16,-10 8-1-16,5 20 1 15,-15 10-2-15,7 13 0 16,-5 10-1-16,8 4-2 15,11-1-5-15,0-26-26 0,28-8-5 16,1-18 1-16,15-8-2 16</inkml:trace>
  <inkml:trace contextRef="#ctx0" brushRef="#br2" timeOffset="112565.2554">22205 793 103 0,'15'-67'41'15,"-15"67"1"-15,0 0-1 16,0 0-39-16,-28 3-2 16,-1 68 1-16,-13 42-3 15,-6 34-1-15,10 13-6 0,-5-45-27 16,26-18-4-16,6-28 0 15,17-34-2-15</inkml:trace>
  <inkml:trace contextRef="#ctx0" brushRef="#br2" timeOffset="113055.3044">21888 1258 108 0,'0'0'41'0,"0"0"0"16,-14-51-2-16,14 51-36 15,0 0-1-15,49-24 0 16,-49 24 0-16,61-8-1 16,-61 8-1-16,80 2 1 0,-80-2-1 15,82 2 1-15,-82-2-1 16,92-4 1-16,-92 4 0 15,81-5-1-15,-81 5 1 16,61-1 0-16,-52 12-1 16,6 11 1-16,-27 3-1 15,-8 10 0-15,-9 3-1 16,6 7 2-16,3-2-1 15,19-1 0-15,11-18 0 16,18-9 0-16,10-9 0 16,10-14-1-16,4-11 1 15,0-8 0-15,-52 27 0 0,53-38 0 16,-53 38-1-16,0 0 1 15,50-67 0-15,-50 67 0 16,0 0 0-16,6-59-1 16,-6 59 1-16,0 0-2 15,0 0-2-15,-43-54-2 16,43 54-12-16,0 0-21 15,0 0-2-15,0 0 1 16,0 0-1-16</inkml:trace>
  <inkml:trace contextRef="#ctx0" brushRef="#br2" timeOffset="113556.3545">22792 1158 107 0,'0'0'41'16,"51"7"0"-16,-32-2-1 15,4 17-36-15,-16 13-1 0,-24 3-2 16,-5 7 1-16,-8-4-2 15,8 7 1-15,-2-4-1 16,12-9 1-16,6-7-1 16,7-15 0-16,11-13 0 15,3-11 0-15,8-11 1 16,1-10-1-16,-24 32 1 15,0 0-1-15,41-63 1 16,-41 63-1-16,0 0 2 16,44-67-2-16,-44 67 1 15,0 0-1-15,22-53 1 16,-22 53-1-16,6-27 0 15,9 25 0-15,-15 2-1 0,15 11 1 16,-5 8 0-16,10-1 0 16,1-4 0-16,4-8 0 15,4-5 1-15,0-8-1 16,-29 7 1-16,0 0 0 15,50-19 0-15,-50 19-1 16,0 0 2-16,53-32-2 16,-53 32 2-16,0 0-2 15,0 0 0-15,51-33 0 16,-51 33 0-16,14 0 0 15,-14 12-3-15,2 11 1 16,-6 9-3-16,-3 6 0 16,7 5-10-16,-6-10-18 15,22-6-9-15,2-10 1 16,19-7-1-16</inkml:trace>
  <inkml:trace contextRef="#ctx0" brushRef="#br2" timeOffset="113924.3913">23774 1202 115 0,'27'-62'41'0,"-27"62"2"16,0 0-4-16,0 0-36 15,0 0 0-15,-29-76-2 16,29 76 2-16,0 0-3 15,0 0 0-15,-54 28-1 16,54-28 2-16,4 27-1 16,-11 8 1-16,8 0-1 0,21 2 1 15,4-10-1-15,15-2 1 16,-7-5-1-16,-2 4 1 15,-14-7-1-15,-7 7 0 16,-11 0 1-16,-11 4-1 16,-8 0 0-16,-8-1 0 15,-4 2 0-15,-4-4 0 16,2-1-2-16,0-7-1 15,9 0-6-15,-5-19-12 16,29 2-19-16,-19-8-3 16,22-4-1-16,-1-9 0 15</inkml:trace>
  <inkml:trace contextRef="#ctx0" brushRef="#br2" timeOffset="396577.6538">12154 2670 68 0,'0'-11'33'0,"0"11"1"16,-1-11-4-16,1 11-24 16,-14 20-2-16,3 6 1 15,-4 10-2-15,2 13 1 16,-5 10-2-16,2 9 1 15,-3 6-1-15,2 1 0 16,1-5-1-16,3-8 1 16,3-16-1-16,6-10 1 15,-1-19 0-15,5-17 0 0,11-23 0 16,1-11 0-16,0-17 0 15,8-11-1-15,-1-11 1 16,3-8-3-16,-2-4 2 16,-1 3-2-16,-2 5 2 15,-3 11-1-15,-5 9 1 16,-1 13-2-16,-4 11 2 15,-2 16 0-15,-2 17-1 16,5 19 1-16,-1 7-1 16,7 9 1-16,3 5-1 15,5 4 2-15,7 4-2 16,7 2 1-16,4-6 0 15,6-8 1-15,0-7-1 0,6-10 0 16,0-14 0 0,0-12 1-16,0-15-1 0,2-13-1 15,-4-12 1-15,1-5-1 16,-5-6 1-16,-5 5-1 15,-8 7 0-15,-6 10-1 16,-6 13 1-16,-18 23 0 16,3 14 1-16,-13 21 0 15,-6 15-1-15,-6 14 1 16,0 10-1-16,1 3-1 15,1 6-2-15,3-12 0 16,17 4-5-16,-1-19-3 16,25 5-26-16,-3-26-1 15,20-2 0-15,0-20-1 16</inkml:trace>
  <inkml:trace contextRef="#ctx0" brushRef="#br2" timeOffset="397155.7116">13531 2949 78 0,'5'-22'35'15,"-5"22"0"-15,-11-20 2 16,11 20-31-16,-31-15 1 16,11 14-1-16,-9-5-2 0,-1 11 1 15,-7 1-1-15,1 4-1 16,-2 8 0-16,1 8 0 15,1-2-2-15,6 7 1 16,9-1-1-16,8-2 0 16,7-2 0-16,10-5 0 15,11-9-1-15,11-9 1 16,11-9 0-16,5-9-1 15,6-7 1-15,4-8 0 16,0-3-1-16,-3-4 0 16,-3 2 1-16,-10 3-1 15,-6 6 0-15,-7 6-1 16,-6 7 1-16,-17 13-1 15,13 12 0-15,-13 12 1 16,-3 14-1-16,-3 15 1 0,-1 19-1 16,-7 11 0-16,-1 14 2 15,-4-2-1-15,-6 6 1 16,0-5-1-16,-4-7 1 15,-6-10 0-15,-3-17 0 16,1-12 0-16,-3-18-1 16,2-11-1-16,0-14-2 15,-1-18-1-15,6-4-6 16,-10-26-27-16,22-4-2 15,-4-20 0-15,15 2-2 16</inkml:trace>
  <inkml:trace contextRef="#ctx0" brushRef="#br2" timeOffset="398776.8737">15179 2348 74 0,'5'-27'36'16,"-5"12"0"-16,-14-5-1 15,-9 13-30-15,-9-3 1 16,1 12-1-16,-13 0 0 0,-4 9-1 16,-6 7 0-16,1 9-1 15,0 6-1-15,7 6 0 16,7 0-1-16,12 4 0 15,13-1-1-15,16-2 0 16,16-6 0-16,16-5 0 16,9-4 0-16,10-6 0 15,4 0-1-15,0-1 2 16,-4-1 0-16,-5 4 0 15,-15 1-1-15,-14 11 1 16,-19 3-1-16,-14 7 1 16,-15 2 0-16,-13 0-2 15,-5 1 1-15,-6-6-1 16,6-1-2-16,3-16-4 0,22 1-28 15,1-24-3-15,21 0 0 16,14-21 0-16</inkml:trace>
  <inkml:trace contextRef="#ctx0" brushRef="#br2" timeOffset="399181.9142">15732 2373 79 0,'-2'-16'37'0,"-15"2"-1"0,-1 20 2 16,-16 1-33-1,1 24 0-15,-12 8-1 0,3 17 2 16,-4 7-2-16,3 10 1 15,2 0-1-15,17 2 0 16,9-8-2-16,17-9 1 16,18-13-1-16,16-15-1 15,16-19 0-15,15-19-1 16,8-16 0-16,6-15-1 15,2-15 1-15,-7-11-1 16,-10-9 1-16,-16-3-2 16,-18-1 1-16,-18 6-2 15,-17 11 2-15,-20 7-1 16,-12 16 0-16,-9 8-2 0,1 22-4 15,-6-1-16 1,20 28-14-16,3-3 0 0,22 17 0 16,10-7-1-16</inkml:trace>
  <inkml:trace contextRef="#ctx0" brushRef="#br2" timeOffset="399429.939">16236 2715 94 0,'-28'1'38'16,"10"9"3"-16,-9-8-4 16,10 13-31-16,4-1-1 15,8 10 1-15,10-4-2 0,9 4-1 16,14-4-1-16,11-3-4 15,12-8 0-15,6-10-3 16,9 2-5-16,-8-23-31 16,15 7 2-16,-14-16-2 15,2 2 0-15</inkml:trace>
  <inkml:trace contextRef="#ctx0" brushRef="#br2" timeOffset="399575.9536">16469 2768 98 0,'-52'51'37'0,"13"9"3"15,7-10-5-15,12-4-36 16,24 4-31-16,3-20-5 0,20-4 0 16,7-13-1-16</inkml:trace>
  <inkml:trace contextRef="#ctx0" brushRef="#br2" timeOffset="406029.5989">12294 3539 64 0,'-33'0'34'0,"0"-3"0"16,5 5-1-16,-1-4-26 16,13 5 0-16,0-4-1 15,16 1-1-15,5 11 2 16,23 0-3-16,17-7 0 15,26 6-2-15,23-10 1 16,28 1-1-16,21-8 0 16,17-4 0-16,7-8-1 15,-2-1 1-15,-5-2-2 16,-14 0 1-16,-19 5-1 15,-24 2 0-15,-25 4 0 16,-21 4 0-16,-16 4 0 16,-17 3 0-16,-24 0-1 15,0 0-1-15,0 11 0 0,-13-8-2 16,3 10-5-16,-10-8-28 15,14 7 1-15,-5-9-1 16,11-3-1-16</inkml:trace>
  <inkml:trace contextRef="#ctx0" brushRef="#br2" timeOffset="407006.6966">14808 3326 62 0,'-19'-13'35'0,"19"13"0"16,-14-9-1-16,14 9-19 15,0 0-6-15,0 0-2 16,0 0 0-16,14-3-2 16,8-5 0-16,12 0-2 15,10-4 1-15,9-1-1 16,6-2-1-16,5-1-1 15,-2 4-1-15,-5-2-1 16,-6 4-2-16,-14 1-2 16,-2 18-12-16,-21-15-21 15,0 9 0-15,-14-3 0 0,0 0-1 16</inkml:trace>
  <inkml:trace contextRef="#ctx0" brushRef="#br2" timeOffset="408008.7968">15879 3262 58 0,'-20'-6'33'15,"0"-3"-1"-15,6 7 1 16,-8-10-23-16,22 12 0 15,-21-11-3-15,21 11-1 16,-13-6-2-16,13 6 0 16,0 0-2-16,0 0 0 15,0 0 0-15,0 0-1 16,0 0 1-16,0 0 0 15,0 0 0-15,8 19 0 0,8-14 0 16,21 1 0-16,12-5 1 16,17 0-1-16,18-3-1 15,8-1-1-15,11-3 0 16,10-2 0-16,-7-1-1 15,-6 1 0-15,-12 3 0 16,-12 1 0-16,-17 2 1 16,-11 2 0-16,-14 0 0 15,-15 0-1-15,-19 0 0 16,0 0-1-16,-10 0-1 15,-15-3-2-15,7 14-9 16,-11-15-23-16,8 12 1 16,-4-11-2-16,13 9 2 15</inkml:trace>
  <inkml:trace contextRef="#ctx0" brushRef="#br2" timeOffset="409188.9148">20839 1936 87 0,'-11'-17'37'0,"0"9"-1"16,-7-3 3-16,-5 10-34 0,-4 5-1 15,-4 8-1-15,-6 11 0 16,-7 18 0-16,-8 12-2 15,-4 23 1-15,-2 13-1 16,1 15 2-16,5 2-2 16,9 5 1-16,12-4 0 15,17-11-2-15,19-14 1 16,19-19 1-16,13-21-1 15,14-18-1-15,6-15 1 16,1-20-1-16,-3-12 1 16,-6-8 0-16,-13-11-1 15,-14-1 0-15,-14-8 0 16,-16 1-1-16,-12 2 0 15,-9 8-1-15,-8 5 0 0,-1 5-2 16,2 11-1-16,4 0-6 16,32 19-27-16,0 0-2 15,21 3 1-15,18-7-2 16</inkml:trace>
  <inkml:trace contextRef="#ctx0" brushRef="#br2" timeOffset="409698.9658">21979 2411 97 0,'-43'-26'39'16,"-3"20"1"-16,-15-7-2 15,-2 22-32-15,-4 3-1 16,3 13-1-16,6 3-1 15,5 6-1-15,8 1-1 16,11 1 0-16,15 1-1 16,12-5 2-16,12-2-2 15,17-7 2-15,12-3-2 16,9-5 2-16,6-7-2 15,4-6 1-15,0-9-1 0,2-5 0 16,-6-8 1 0,-8-3-2-16,-5-7 1 0,-10 0-1 15,-7 0 2-15,-5 6 0 16,-5 2-1-16,-5 8 0 15,-4 14-1-15,0 0 1 16,-6 20-1-16,2 5 0 16,4 10-1-16,2-2 1 15,7 9-2-15,5-8 0 16,13 2-5-16,1-26-13 15,26 3-17-15,-3-25-1 16,16-3 2-16,-6-27-2 16</inkml:trace>
  <inkml:trace contextRef="#ctx0" brushRef="#br2" timeOffset="409895.9855">22721 1795 105 0,'0'0'39'0,"-37"0"2"15,8 44-2-15,-21 16-35 16,3 17-2-16,1 18 0 15,3 12-2-15,6 6 0 16,7-2-3-16,14 4-5 16,-4-18-28-16,24 1-3 15,-8-26 2-15,15-11-3 16</inkml:trace>
  <inkml:trace contextRef="#ctx0" brushRef="#br2" timeOffset="410916.0875">22292 2356 106 0,'-15'-13'38'0,"15"13"2"16,0 12-3-16,12 0-34 15,25-2-1-15,17 2 0 16,11-1 0-16,13 1-1 15,3-4 0-15,3 1 0 16,0-4 0-16,-9-2 0 16,-11-1 0-16,-12-2 0 15,-13 1 0-15,-11-1 0 16,-11 1 0-16,-17-1 0 15,-3 13 0-15,-15 4-1 0,-9 7 1 16,-6 5-1-16,-4 9 1 16,-1 5 1-16,1 3-2 15,4 5 2-15,14-2-2 16,13-5 1-16,15-9 0 15,16-10 0-15,16-12-1 16,6-11 0-16,7-11 0 16,6-14-1-16,-3-12 1 15,-4-6-1-15,-11-12 1 16,-13-5-1-16,-12-1 0 15,-12 3 0-15,-12 3 1 16,-11 8 1-16,-9 9-1 16,-3 9 0-16,-2 11 0 15,6 9 1-15,3 12-2 16,9 4 0-16,13 3-2 0,12-2 0 15,17 3-1-15,9-5-1 16,15 2-1-16,5-10-1 16,9 6 0-16,-7-11 2 15,2 4 0-15,-11-2 4 16,-9-1 2-16,-10 4 1 15,-16 0 2-15,-15 0 1 16,5 19 1-16,-14 5 0 16,-10 0-1-16,2 10-1 15,-9 6-2-15,3 3 1 16,-3 2 0-16,4 3 0 15,4-10-2-15,3 0 1 16,7-12-1-16,4-4 1 16,4-22-1-16,14 0-1 0,5-17 0 15,3-11-2-15,1-8 2 16,2-11-1-16,3-5 0 15,-2-6 0-15,-5 6 1 16,-3 6-2-16,-8 8 3 16,-1 7-1-16,-6 10 1 15,-3 21-1-15,0 0 1 16,0 0-1-16,-2 22 0 15,4-5 0-15,5-1 0 16,3-1 0-16,8-3 0 16,6-9 1-16,4-4-1 15,3-6 1-15,4-5 0 16,0-7-1-16,2-2 1 15,-4-2-1-15,2 4 1 0,-9 0-1 16,-2 5 0-16,-6 5 0 16,-6 10 0-16,-5 12 0 15,-9 12 0-15,-6 11 0 16,-6 8-1-16,-4 7 2 15,3 3-1-15,1 1 0 16,4-2-2-16,9-11-1 16,16-5-5-16,0-28-13 15,31 5-18-15,1-25-4 16,16 3 4-16,-1-23-4 15</inkml:trace>
  <inkml:trace contextRef="#ctx0" brushRef="#br2" timeOffset="411210.1169">24506 2215 91 0,'-22'-15'41'15,"6"22"1"-15,-16-1-2 16,13 16-13-16,-3-3-25 16,10 8 0-16,5 1-1 15,12 6 0-15,11 0 0 16,7 4 0-16,8 1-1 15,8 0 0-15,0 1 0 16,-1-1 2-16,-7-1-2 16,-5-3 1-16,-11 0 0 15,-8 3 1-15,-12-3-2 16,-13-3 0-16,-10 0 0 15,-9-3 0-15,-6-1-3 0,-1-6-1 16,-1 6-5-16,-10-17-24 16,17 11-8-16,-8-15 0 15,12 6-2-15</inkml:trace>
  <inkml:trace contextRef="#ctx0" brushRef="#br1" timeOffset="415058.5017">12715 4376 54 0,'9'-22'35'15,"-2"3"0"-15,-10-3 0 16,-1 7-17-16,-15-6-12 0,-1 8 1 15,-11 1-2-15,-6 11 0 16,-12 5-1-16,-7 17 0 16,-14 10 0-16,-6 19-1 15,-9 11 0-15,4 16-1 16,3 6 0-16,8 6-1 15,12-3 0-15,18-2-1 16,25-9 0-16,25-15-1 16,26-9-1-16,21-22-3 15,27 2-15-15,2-27-17 16,16-1-2-16,-4-15 0 15,5 0 1-15</inkml:trace>
  <inkml:trace contextRef="#ctx0" brushRef="#br1" timeOffset="415440.5399">12894 4734 89 0,'0'0'38'0,"-16"-12"0"16,16 12 1-16,-8 17-35 15,2 5 1-15,-5 7-1 16,3 9-1-16,-2 5-1 16,1 3 1-16,6-2-2 15,8-4 1-15,9-11-2 16,14-15 2-16,12-16-1 0,13-18 0 15,8-13-1-15,8-15 1 16,1-6 0-16,-4-2 0 16,-10 1 0-16,-7 9-1 15,-14 9 1-15,-10 17 0 16,-14 20-1-16,-11 17 1 15,-11 16-1-15,-6 9-1 16,-2 10-2-16,2-5-5 16,14 15-11-16,-9-26-12 15,21 1-10-15,4-24 0 16,23-8-1-16</inkml:trace>
  <inkml:trace contextRef="#ctx0" brushRef="#br1" timeOffset="416589.6548">15031 4226 87 0,'0'0'36'16,"-22"-12"-1"-16,-1 23-6 16,-20-6-22-16,1 12-1 15,-16 0-1-15,2 11-1 16,-6-1 0-16,6 6-2 15,5-1 0-15,12 2-1 16,16-1 0-16,17-2-1 16,21-3 0-16,19-5 0 15,17-2 0-15,12 0 0 16,5-3 0-16,4-1 0 15,-4-1 0-15,-10 3 0 16,-10 4 0-16,-18 8 0 0,-18 5 0 16,-19 5 0-16,-12 7 0 15,-19 4-1-15,-13 2 3 16,-3-4-3-16,1-1 2 15,1-10-4-15,12-4-2 16,5-25-17-16,25 0-14 16,15-22-1-16,26-9-3 15,12-22 0-15</inkml:trace>
  <inkml:trace contextRef="#ctx0" brushRef="#br1" timeOffset="416942.6901">15734 4321 79 0,'-32'-14'40'0,"2"27"-1"16,-15-3 1-16,3 14-19 16,-4 9-18-16,3 9-1 15,1 10 1-15,12 7-1 16,7 8-1-16,11 0 0 15,14-3-1-15,12-5 1 16,16-9-1-16,12-15 1 16,9-20 0-16,9-18 0 15,2-22 0-15,3-17-1 16,-7-14 1-16,-6-11 0 15,-16-6 0-15,-10-4-1 16,-19 3 0-16,-15 4-1 0,-12 11-1 16,-12 13 0-16,-6 17-2 15,-11 9-2-15,10 25-11 16,-9-3-13-16,25 22-10 15,3 2 0-15,20 8 0 16</inkml:trace>
  <inkml:trace contextRef="#ctx0" brushRef="#br1" timeOffset="417243.7202">16239 4661 88 0,'-29'2'38'0,"10"18"1"16,-14-3 1-16,12 18-31 16,-5-4-3-16,7 8-1 15,5-1-2-15,11-2 0 16,12-8-1-16,19-10-1 15,17-12-1-15,17-13-1 16,13-10-2-16,9-14-3 16,11-3-3-16,-14-20-14 15,6 14-17-15,-23-12 1 16,-12 9-1-16,-27-1 1 15</inkml:trace>
  <inkml:trace contextRef="#ctx0" brushRef="#br1" timeOffset="417355.7314">16456 4729 88 0,'-59'63'37'16,"14"14"0"-16,9-12 1 15,16 0-31-15,21-1-35 16,3-17-9-16,20-8 0 16,4-17-3-16</inkml:trace>
  <inkml:trace contextRef="#ctx0" brushRef="#br2" timeOffset="473168.3121">20910 3583 61 0,'8'-17'35'15,"-9"3"-1"-15,1 14 0 0,-36 2-27 16,7 21 1-16,-16 6-1 15,-4 26 1-15,-13 13-3 16,-1 21 0-16,-7 11-1 16,9 8-1-16,6 0-1 15,13 2-2-15,15-10 1 16,22-14-2-16,20-16 1 15,18-20-1-15,19-21 0 16,9-14 0-16,5-15 1 16,-4-13 0-16,-9-7 1 15,-14-10-1-15,-18-4 0 16,-18-1 0-16,-20 0 0 15,-18 1 1-15,-10 2-2 0,-7 3 0 16,1 7-4-16,-2-3-4 16,23 16-29-16,4-5 1 15,26 14-2-15,6-14 0 16</inkml:trace>
  <inkml:trace contextRef="#ctx0" brushRef="#br2" timeOffset="473739.3692">21873 4251 88 0,'-26'-14'39'0,"-10"-2"-1"15,3 12 1-15,-10 3-35 16,2 9-2-16,1 10 1 15,-3 7-2-15,0 7 0 16,2 6 0-16,7 0 0 0,9 4-1 16,8-6 1-16,12-3 0 15,17-11 0-15,11-9 0 16,12-16 0-16,12-12 1 15,15-11-1-15,4-13 0 16,1-6 1-16,-2-4-1 16,-8-1 0-16,-6 3 1 15,-12 6-2-15,-8 11 2 16,-12 9-2-16,-11 9 0 15,-8 12 0-15,-6 23 0 16,-3 8 0-16,-2 10-1 16,2 8 0-16,1 8-2 15,6 4 0-15,6-10-6 16,25-3-28-16,-1-26-3 15,27-8 1-15,3-30-1 0</inkml:trace>
  <inkml:trace contextRef="#ctx0" brushRef="#br2" timeOffset="473936.3889">22761 3478 106 0,'-36'9'40'15,"0"34"1"-15,-15 16-3 16,11 22-37-16,-9 16 0 15,5 6-3-15,9 12-2 16,-4-13-9-16,16 14-27 16,-5-18 2-16,17-4-1 15,-3-26-2-15</inkml:trace>
  <inkml:trace contextRef="#ctx0" brushRef="#br2" timeOffset="474475.4428">22228 4068 104 0,'-11'-8'40'16,"-2"6"-1"-16,14 17 1 16,-1 6-38-16,20-7-1 15,10-3 1-15,13-2-1 16,9-1 0-16,15-3 0 15,6-5 0-15,6-4-1 16,2-2 1-16,-3-1-1 0,-8 0 1 16,-8-1 0-16,-13 1 0 15,-14 0 0-15,-14 3 0 16,-21 4-1-16,0 0 1 15,-18 12-1-15,-14 2 1 16,-2 8-1-16,-13 6 1 16,1 11-1-16,-3 6 0 15,6 2 0-15,9 4 1 16,12-3-2-16,13-4 1 15,18-6-1-15,17-10 1 16,12-16 0-16,13-11 0 16,7-14 0-16,4-11 1 15,-4-12-1-15,-6-7 1 16,-9-8 0-16,-16-3 0 15,-7 1 0-15,-11 2-1 0,-13 3 1 16,-12 11-1-16,-5 8-1 16,-7 11 1-16,-1 8-1 15,1 13-1-15,5 6 0 16,8 10-1-16,8 0-2 15,17 7-2-15,4-14-5 16,26 9-24-16,0-14-3 16,18 5 2-16,-1-13-1 15</inkml:trace>
  <inkml:trace contextRef="#ctx0" brushRef="#br2" timeOffset="475001.4954">23478 4141 107 0,'-11'15'38'0,"-12"-2"1"15,3 15-3-15,-8 0-31 16,0 6-2-16,-1 4 0 15,0 0-1-15,4-1 0 16,4-3-2-16,6-7 1 16,7-5-1-16,4-9 1 15,4-13-1-15,11-2 0 16,5-13 0-16,4-10 1 15,3-6-1-15,5-9 1 16,-2-2 0-16,4-3-1 16,-1-2 1-16,-4 5 0 15,-4 7 0-15,-5 8 0 16,-4 5 0-16,-3 11 0 15,-9 11-1-15,7 13 1 0,-7 9 0 16,-2 3-1-16,1 7 0 16,4-2 0-16,1 2 0 15,7-3 0-15,4-9-1 16,6-8 1-16,9-10 1 15,6-10 0-15,6-8 0 16,4-6-1-16,3-8 1 16,-2 0 1-16,-4-1 0 15,-5 6-2-15,-7 4 0 16,-9 6 0-16,-9 10 0 15,-13 5 0-15,-2 22 0 16,-10 4 0-16,-8 9 0 16,4 3 0-16,-1 4 0 15,5 2-4-15,5-6 0 0,15 1-3 16,6-21-6-16,31 7-22 15,-3-25-6-15,23-2 1 16,-1-19 0-16</inkml:trace>
  <inkml:trace contextRef="#ctx0" brushRef="#br2" timeOffset="475278.5231">24590 3948 109 0,'3'-32'40'0,"-25"2"-1"16,1 25 1-16,-23 8-31 15,6 14-4-15,-3 3-2 16,7 7-1-16,8 7-1 15,10 0 0-15,14 1-1 16,14-3 1-16,13 2-1 0,9-5 0 16,4-1 0-16,2 0-1 15,-2-1 2-15,-3-2-2 16,-11 0 2-16,-10 2-1 15,-14 1-1-15,-12 0 1 16,-9 5-3-16,-16-5-1 16,-2 13-9-16,-26-13-26 15,13 11-2-15,-13-13-1 16,9 9-1-16</inkml:trace>
  <inkml:trace contextRef="#ctx0" brushRef="#br1" timeOffset="481109.1061">12275 6236 83 0,'7'-22'37'0,"4"10"0"16,-11 12 0-16,14-2-30 16,-13 23-2-16,2 21-2 15,-6 14 0-15,-3 17 1 16,-6 12-3-16,3 6 1 15,-1 3-4-15,-2-10 0 0,9-1-10 16,-5-21-23-16,17-16-2 16,-1-24 0-16,10-14-2 15</inkml:trace>
  <inkml:trace contextRef="#ctx0" brushRef="#br1" timeOffset="481318.127">12370 6205 106 0,'-3'-13'39'16,"3"13"1"-16,13-4-2 16,2 4-35-16,16-5-3 15,8-2-2-15,12 4-2 16,-2-12-11-16,16 11-24 0,-12-5 2 15,3 10-2-15,-13-2 0 16</inkml:trace>
  <inkml:trace contextRef="#ctx0" brushRef="#br1" timeOffset="481486.1438">12493 6551 100 0,'-28'29'40'15,"9"-13"-1"-15,19 1 0 16,0-17-35-16,33-2-4 15,9-7-5-15,4-13-30 16,20 8-3-16,-1-9-1 16,10 6 0-16</inkml:trace>
  <inkml:trace contextRef="#ctx0" brushRef="#br1" timeOffset="481823.1775">13049 6695 80 0,'-16'15'39'15,"12"-1"-2"-15,4-14 1 16,25 3-15-16,4-15-21 16,15-3 0-16,6-7 0 15,3-7-2-15,-1-3 2 16,-1-1-2-16,-9 2 1 15,-13 3-1-15,-12 2 0 0,-15 7 0 16,-14 4 2-16,-13 11-1 16,-11 9 0-16,-8 12 0 15,-4 10 0-15,0 9 2 16,1 8-1-16,10 9 0 15,10 4 0-15,14-4-1 16,19-4-3-16,18-14-3 16,37-5-31-16,7-18-4 15,36-9 0-15,12-19-1 16</inkml:trace>
  <inkml:trace contextRef="#ctx0" brushRef="#br1" timeOffset="482336.2288">15023 6153 92 0,'-9'-21'37'0,"-17"4"1"16,-7 18 0-16,-22 6-33 0,3 11-1 16,-3 6-1-16,-2 7-1 15,2 2 0-15,8 4 0 16,10-3-1-16,12-3 0 15,17-5 0-15,14-4-1 16,17-8 1-16,16-4-1 16,10-4 0-16,7 0 0 15,2-3 1-15,0 3-1 16,-7 5 0-16,-7 6 1 15,-14 8-1-15,-16 6 2 16,-14 9-2-16,-13 2 2 16,-11 4-2-16,-9 5 2 15,-1-5-3-15,-4-7 0 16,8-3-3-16,6-19-9 0,18-4-25 15,6-13-1-15,26-21 0 16,7-14-3-16</inkml:trace>
  <inkml:trace contextRef="#ctx0" brushRef="#br1" timeOffset="482671.2623">15513 6162 105 0,'-17'2'39'15,"-9"29"1"-15,-21 4-1 16,-2 20-34-16,-3 7-1 15,8 9 1-15,5 0-2 16,12-1 1-16,15-5-2 16,19-9 0-16,18-14 0 0,15-15 0 15,20-20-1-15,8-17 1 16,6-22-2-16,3-13-2 15,-4-14 4-15,-8-10-4 16,-12-9 2-16,-12 0-2 16,-19 1 1-16,-17 6-3 15,-17 15 3-15,-17 13-2 16,-8 20-1-16,-8 10-1 15,2 25-4-15,-6 0-21 16,24 22-9-16,3 0 0 16,22 5-1-16,10-7 0 15</inkml:trace>
  <inkml:trace contextRef="#ctx0" brushRef="#br1" timeOffset="482890.2842">16084 6482 107 0,'-37'19'41'15,"9"10"1"-15,-3-10-2 16,18-3-34-16,9-1-4 16,20-4 2-16,14-5-3 15,15-6-1-15,14-4-2 16,7-7-2-16,12-4-2 15,-6-15-20-15,6 8-13 16,-21-11-2-16,-5 5 2 16,-22-8-2-16</inkml:trace>
  <inkml:trace contextRef="#ctx0" brushRef="#br1" timeOffset="483003.2955">16303 6451 93 0,'-40'61'40'16,"1"0"-5"-16,12 4-24 15,8 0-42-15,10-2-3 16,10-4-5-16</inkml:trace>
  <inkml:trace contextRef="#ctx0" brushRef="#br1" timeOffset="483805.3757">12230 7931 95 0,'-28'5'39'0,"13"-8"0"16,15 3 0-16,26-13-36 16,22 0-1-16,18-2 0 15,14 1-1-15,5-1 0 16,1 5 0-16,-6 4-1 15,-16 11 1-15,-17 13-1 16,-24 17 1-16,-24 14-1 16,-20 15 0-16,-21 12 1 15,-12 15-1-15,-12 5 1 16,2 2 0-16,3-6-1 15,9-12 0-15,19-11 0 16,17-13 1-16,23-21-1 0,23-24-1 16,24-16-2-16,17-24-2 15,22 2-17-15,-2-26-17 16,5 0 0-16,-13-13-1 15,-6 5 0-15</inkml:trace>
  <inkml:trace contextRef="#ctx0" brushRef="#br1" timeOffset="483989.3941">12406 8244 100 0,'-50'25'40'0,"30"3"1"15,20-28-1-15,8 11-39 16,45-19-2-16,22-10-2 0,23-1-5 15,2-19-7-15,23 14-19 16,-13-13-4-16,8 12-2 16,-16-4 1-16</inkml:trace>
  <inkml:trace contextRef="#ctx0" brushRef="#br1" timeOffset="484332.4284">13407 8152 68 0,'-16'17'38'15,"5"7"-2"-15,-2-3 3 16,10 10-28-16,-10-8-3 15,9 12-2-15,-10-3-1 16,5 8-1-16,-5-4-2 16,3 3 1-16,1-5-2 0,1-4 1 15,1-8-1-15,11-9 0 16,-3-13-1-16,22-13 1 15,2-14 0-15,6-11-1 16,8-5 1-16,2-6 0 16,2-1 0-16,1 3 0 15,-6 7 0-15,-3 10 0 16,-6 8 0-16,-5 12-1 15,-6 12 0-15,-8 9-1 16,-1 11-2-16,-4 7-1 16,2 12-3-16,-8-6-16 15,16 18-16-15,-7-9-1 16,15 5 0-16,1-13-1 0</inkml:trace>
  <inkml:trace contextRef="#ctx0" brushRef="#br1" timeOffset="484908.486">14938 7688 94 0,'-57'-1'39'0,"-3"15"0"15,-14-3 0-15,6 10-35 16,-5 0-1-16,10 3-1 15,9 1-1-15,18 2 0 16,18 1 0-16,19-3-1 0,20 0 0 16,17 1 0-16,16 1 1 15,8 3 0-15,1 4 0 16,2-1 0-16,-7 2 0 15,-13-1 0-15,-13 6 0 16,-16 2-1-16,-21 0 1 16,-13-1-2-16,-12-2 0 15,-10-2-1-15,3-4-3 16,-3-16-6-16,18-1-26 15,3-23-3-15,24-8 0 16,12-17-1-16</inkml:trace>
  <inkml:trace contextRef="#ctx0" brushRef="#br1" timeOffset="485258.521">15514 7742 87 0,'-3'-11'39'0,"-8"19"0"15,-26 7 1-15,-1 17-27 16,-16 10-9-16,1 13 0 15,4 6 0-15,5 8-1 16,9 0-1-16,15 2 0 16,19-8 0-16,20-7-1 15,19-13 1-15,16-16-2 16,15-14 1-16,7-18 0 15,2-17 0-15,-1-13-1 16,-7-12 1-16,-12-12-1 0,-15-4 0 16,-18-4 0-16,-17 0-1 15,-17 0 0-15,-11 8-2 16,-12 8 1-16,-9 15-1 15,-3 12-1-15,6 17-3 16,-3 4-7-16,24 25-23 16,-2 1-2-16,21 14 1 15,6-6-2-15</inkml:trace>
  <inkml:trace contextRef="#ctx0" brushRef="#br1" timeOffset="485481.5433">16106 8153 105 0,'-28'21'41'16,"-1"14"0"-16,-5-9-1 0,1 6-36 16,12-2 0-16,16 0 0 15,12-5-2-15,16-5 0 16,21-10-2-16,12-9-1 15,19-5-2-15,6-16-2 16,10 2-8-16,-12-18-24 16,4 4-3-16,-20-12-1 15,-9 1 0-15</inkml:trace>
  <inkml:trace contextRef="#ctx0" brushRef="#br1" timeOffset="485610.5562">16351 8142 96 0,'-62'65'37'15,"10"12"2"-15,7-1-4 16,15-3-40-16,12-6-30 15,14-9-1-15,16-11-1 16,6-11-3-16</inkml:trace>
  <inkml:trace contextRef="#ctx0" brushRef="#br1" timeOffset="488367.8319">4426 9442 57 0,'9'-16'32'15,"6"1"1"-15,3-8-1 16,9 8-24-16,0-11 0 16,7 10-2-16,-2-2-2 15,2 5-2-15,-4 4-1 16,-6 7 0-16,-8 5-1 15,-16-3 0-15,11 22 0 16,-18-1 1-16,-7 1 1 16,-2 3 0-16,-6 0 0 15,2 1 0-15,-2-4-1 0,8 1 1 16,3-6-1-16,7-2 0 15,9-3-2-15,5-2 1 16,9-2 0-16,4-1-1 16,3 1 1-16,1 2 0 15,-3 3 1-15,-2 5 0 16,-5 2 1-16,-9 4-2 15,-5 3 1-15,-7-1-3 16,0 8-8-16,-7-13-23 16,5-3-2-16,6-18 0 15,0 0-2-15</inkml:trace>
  <inkml:trace contextRef="#ctx0" brushRef="#br1" timeOffset="488548.85">5155 9283 83 0,'-4'31'36'0,"-7"9"-2"16,-6 16 1-16,1 2-33 16,-5 6-3-16,5 6-20 15,-1-12-12-15,6-6-1 16,5-13-1-16,6-14 1 15</inkml:trace>
  <inkml:trace contextRef="#ctx0" brushRef="#br1" timeOffset="488704.8656">5005 9546 104 0,'0'0'38'0,"0"0"2"16,12-11-6-16,19-7-42 15,27-4-28-15,13-14-3 16,22-9 0-16,7-15-2 15</inkml:trace>
  <inkml:trace contextRef="#ctx0" brushRef="#br1" timeOffset="489679.9631">9800 9189 90 0,'0'0'37'15,"-5"-16"-1"-15,11-2 2 16,10 2-35-16,15-4 0 16,8 3-1-16,4-5 0 15,-1 9 0-15,-5 4 0 16,-4 10-1-16,-12 11 1 15,-15 11-1-15,-19 11 0 16,-12 10 1-16,-10 7-1 0,-5 1 1 16,-4 0-1-16,4-3 0 15,7-7-1-15,13-9 1 16,16-11-2-16,18-13-2 15,19-1-7-15,8-17-28 16,18 0-2-16,-1-12 1 16,14 3-1-16</inkml:trace>
  <inkml:trace contextRef="#ctx0" brushRef="#br1" timeOffset="489845.9797">10445 9271 104 0,'0'0'41'0,"-5"15"0"0,5-15-1 15,39-9-38-15,6 0-6 16,2-8-31-16,25-1-5 16,0-9 0-16,10 4-3 15</inkml:trace>
  <inkml:trace contextRef="#ctx0" brushRef="#br3" timeOffset="529977.9925">1919 11504 69 0,'0'0'35'0,"0"0"-1"15,0 0 0-15,-9 11-29 16,-2 12-1-16,3 15-1 15,-1 14-1-15,0 14-2 16,-2 16 1-16,2 15 0 16,1 12 0-16,1 11 0 15,-1 5-1-15,3 3-1 0,0-5 2 16,1-6-1-16,1-9 0 15,1-15-1-15,8-14-3 16,-5-19-3-16,13-5-11 16,-9-25-16-16,10-9-1 15,-15-21-1-15,25-8 1 16</inkml:trace>
  <inkml:trace contextRef="#ctx0" brushRef="#br3" timeOffset="532450.2397">1993 11574 64 0,'0'0'35'15,"-19"-9"-2"-15,19 9 1 16,-15-1-29-16,15 1-1 16,0 0-1-16,0 0 1 15,0 0 0-15,10 4-1 16,0 1-1-16,5 2 0 15,4 0-1-15,5 0 0 16,4 1 0-16,3-2-1 16,5 3 0-16,4-2 0 15,4-2 0-15,6 0 0 16,5 0 0-16,7-1 1 15,2 0 0-15,7-1 0 0,2 2-1 16,3-1 1-16,3 0-1 16,0 1 0-16,2-1 0 15,6 2 0-15,1-3 0 16,5 1 0-16,-1-4 0 15,5 1 1-15,0 0-1 16,2-2 0-16,6 2 0 16,-3 0 1-16,1 2-1 15,-2 0 1-15,0 1-1 16,0 0 0-16,2 0 0 15,3 0 0-15,-4 0 1 16,-2-3-2-16,1 1 2 16,-1-1-1-16,-3-1 0 15,2 3 0-15,-6-1 1 0,-1 0-1 16,-2 2 0-16,-3-2 1 15,-1 1-1-15,0 0 0 16,-2-2 1-16,-2-1-1 16,-2-2 0-16,0-1 1 15,-4-1-1-15,-2-1 1 16,-5-2-1-16,-2 4 0 15,-5-1 0-15,-1 1 0 16,-9-1 1-16,-4 2-1 16,-2-1 0-16,-6-1 0 15,-3 1 0-15,-4-1 1 16,-1 0-1-16,-2-3 1 15,-5 1-1-15,-3 0 1 16,0 1-1-16,-6 1 0 16,-1 0 1-16,-1 2-1 0,-2 1 0 15,1 1 0-15,-2 0 0 16,3 1 0-16,0-1 0 15,1 0 0-15,1 0 0 16,1-2 0-16,1-3 1 16,2 2-1-16,-3-3 0 15,3 1 0-15,-2 1 1 16,1-1-1-16,-4 2 0 15,0 0 0-15,-1 0 1 16,-2 2-1-16,-1 0 0 16,0 1 0-16,-11 0 0 15,18-3 1-15,-5 2-1 16,-2-2 0-16,4-1 0 0,4 0 0 15,4-4 0-15,3 1 0 16,4-1 0-16,0-1 0 16,5 0 0-16,1 1 0 15,-1 2 0-15,1-1 0 16,-1 4 0-16,2 1 0 15,0 1 0-15,-1-1 1 16,4 1-1-16,-1-1 0 16,3 0 0-16,2-3 0 15,-1 2 0-15,3-1 0 16,-3-1 0-16,-2 0 0 15,0 2-1-15,-3 1 1 16,-4 2 0-16,-3 1 0 16,-3-1 0-16,2 1 0 0,-5-1 0 15,-1 2 0-15,1-5 0 16,-4 1 0-16,-1 0 0 15,-2-3 1-15,-3 3-1 16,-5-2 0-16,-10 4 0 16,13-7 1-16,-13 7-1 15,0 0 1-15,0 0-1 16,5-10 0-16,-5 10 1 15,0 0-1-15,0 0 0 16,0 0 0-16,-10 7-1 16,10-7 1-16,-4 20 0 15,4-4 0-15,1 4 0 16,-2 9 0-16,3 7 0 15,-2 8 2-15,0 5-3 0,-1 10 1 16,-2 5 0-16,-3 6-1 16,0 6 1-16,2 5-1 15,-2 1 1-15,0-2-1 16,0-1 0-16,4 0 2 15,0-3-1-15,-1-2-1 16,0-1 1-16,-2-3-1 16,1 3 1-16,-2 4-1 15,-1-1 1-15,-1-1-1 16,-2-1 1-16,3-1 1 15,2-9-1-15,5-5-1 16,-3-10 1-16,5-10 0 16,1-10 0-16,0-6 0 0,6-6 0 15,-9-17-1-15,9 15 1 16,-9-15 1-16,0 0-1 15,0 0 0-15,9 10 0 16,-9-10 0-16,0 0 1 16,0 0-1-16,0 0 0 15,0 0 0-15,0 0 0 16,0 0 0-16,-10-11 1 15,10 11-2-15,0 0 1 16,-14-12 0-16,14 12 0 16,-15-6 0-16,3 5 0 15,1 1 0-15,-4 0 0 16,-2 1 0-16,-4 2 0 15,-3-1 0-15,-1 0 0 16,-9 0-1-16,-3-1 2 0,-6 2-2 16,-4-3 1-16,-6 1 0 15,-7 0 0-15,-2 3 0 16,-9-2 0-16,-1 4 0 15,-4 0 0-15,-5 1 0 16,-7 1 0-16,-3 0 0 16,-3-1 0-16,-4 0 1 15,-2-2-1-15,-3-1 0 16,-3-1 0-16,-3 2 0 15,-1-3 0-15,-1 1 1 16,-4-1-2-16,-1 4 1 16,-1-3 0-16,-6 3 1 15,-4-3-1-15,3 1 0 16,-1-2 0-16,-2 0 0 0,2-3 0 15,-4 0 0-15,0-2 0 16,3-1 0-16,4-2 0 16,1 3 0-16,-1 1 0 15,-2-1-1-15,3 4 1 16,2 3 0-16,3-1 0 15,2 3 0-15,1 2 0 16,1-1 0-16,3 0 0 16,5-1 1-16,5-4-1 15,4 0 0-15,5-2 0 16,4-1 0-16,5-2 0 15,6-2 0-15,4 3 0 16,6-4 0-16,-1 5 0 16,3 0 0-16,1 0 0 0,1 1 0 15,-1 3-1-15,6-1 1 16,0 2 0-16,5-1 0 15,7 0 0-15,2 1 0 16,5-3 0-16,5 1 0 16,3-2 1-16,2 0-1 15,4 0 0-15,0-2 0 16,3 0 0-16,2 1 0 15,4 0 0-15,0-1 0 16,0 0 0-16,14 2 0 16,-17-7 0-16,17 7 0 15,-12-10 0-15,12 10 0 16,-13-15-1-16,11 4 1 15,-3-3 0-15,3-5 0 0,-2-4-1 16,3-3 1-16,1-4 1 16,-1-4 0-16,2-2-1 15,0 1 1-15,2-1-1 16,0 4 0-16,2 3-2 15,-4-1-3-15,13 10-9 16,-16-12-17-16,19 11-7 16,-9-6-2-16,10 2-1 15</inkml:trace>
  <inkml:trace contextRef="#ctx0" brushRef="#br3" timeOffset="533154.3101">2943 12350 50 0,'11'-31'37'0,"-7"0"-2"16,7 12 1-16,-10 9-18 15,-1 10-15-15,-4 32 0 16,-4 6 0-16,-3 19-1 16,-6 16 0-16,-6 14 0 15,1 15-1-15,-4 4 1 16,1 1 0-16,1-10 0 15,4-9 0-15,5-17 0 16,6-16-1-16,4-19 1 16,9-22 0-16,-4-14 0 15,19-37-1-15,-1-10 1 16,0-12-1-16,2-14 1 15,1-9 0-15,1-9-1 0,-4-2 0 16,1 0 0-16,-4 7-1 16,-1 11 1-16,-2 12 0 15,-1 9-1-15,3 16 1 16,-1 12-1-16,4 16 0 15,3 17 1-15,5 14-1 16,2 13 1-16,4 13-1 16,5 13 1-16,-1 11-1 15,1 13 0-15,-1 8-1 16,-6 7 0-16,-6-2-2 15,-1-2 0-15,-7-12-3 16,0-4-6-16,-15-27-17 16,9-4-12-16,-10-28 2 0,1-20 0 15</inkml:trace>
  <inkml:trace contextRef="#ctx0" brushRef="#br3" timeOffset="533342.3289">2944 12938 90 0,'-9'0'39'15,"18"14"0"-15,4-14 0 16,22 0-36-16,7-11-2 16,14-12-2-16,15-7-3 15,4-22-4-15,16 0-28 16,-14-15-2-16,7 5 2 15,-17-10-4-15</inkml:trace>
  <inkml:trace contextRef="#ctx0" brushRef="#br3" timeOffset="533508.3455">3724 12381 88 0,'-7'53'39'15,"-12"5"-1"-15,11 20 2 16,-10-5-33-16,10 10-3 16,1-3-2-16,3-3-2 15,5-9-3-15,2-13-6 16,12-2-27-16,-7-18-4 15,8-3 1-15,-3-19-3 16</inkml:trace>
  <inkml:trace contextRef="#ctx0" brushRef="#br3" timeOffset="534567.4514">4499 12215 73 0,'0'0'38'16,"8"-19"-2"-16,15 4 1 15,11-6-34-15,10 0-1 16,4 0 0-16,5 4 0 16,-1 4-1-16,-4 5 0 15,-6 5 0-15,-8 8 0 16,-15 6 0-16,-8 6 0 15,-12 5 1-15,-12 4 0 0,-8 1 0 16,-2 2-1-16,0-5 0 16,2-3 0-16,3-2-1 15,9-6 1-15,9-13-1 16,14 13 0-16,9-9-1 15,7-1 1-15,4 0 0 16,4 4 0-16,-4 3 1 16,-2 2 0-16,-9 8 0 15,-9 5 1-15,-14 8-2 16,-7 3 1-16,-11 4-1 15,-5-1 0-15,-1-3-1 16,-2-8-3-16,7 0-6 16,-4-23-27-16,23-5-1 15,6-27-1-15,18-6-1 16</inkml:trace>
  <inkml:trace contextRef="#ctx0" brushRef="#br3" timeOffset="534755.4702">5466 11999 80 0,'-15'24'38'0,"1"15"0"16,-11 6 0-16,6 7-34 16,-6 8-3-16,5 2 0 15,0 6-3-15,-1-9-7 16,15 2-28-16,-6-14 1 15,10-6-3-15,-2-18 1 16</inkml:trace>
  <inkml:trace contextRef="#ctx0" brushRef="#br3" timeOffset="534942.4889">5159 12369 98 0,'-14'5'42'0,"-1"-2"-1"15,20 7 0-15,12-6-38 16,12-9-1-16,18-10-3 15,12-8-2-15,17-2-6 16,-4-18-27-16,21 5-5 16,-5-11 0-16,1 7-1 15</inkml:trace>
  <inkml:trace contextRef="#ctx0" brushRef="#br4" timeOffset="544973.4919">1877 14066 31 0,'9'-13'30'0,"-2"-2"2"16,-1 5 0-16,-3-4-27 15,-3 14 0-15,10-16 0 16,-10 16 0-16,0 0-1 0,11 0-1 16,-11 0 0-16,-2 20 0 15,1-4 0-15,2 9-3 16,-1 6 1-16,3 12-1 15,-3 9 1-15,1 10 0 16,-1 8 0-16,1 10 0 16,-4-3 0-16,4 6 2 15,-2-2-3-15,-1 0 0 16,2-3 0-16,3 1 0 15,-2-7 0-15,4 2-2 16,-3-1 2-16,-1-3-1 16,0 0 1-16,-1-3 1 15,0-8-1-15,-2-4 3 16,1-4-3-16,0-8 0 0,1-9 0 15,0-4-1-15,0-3 2 16,2-6-2-16,1 1 2 16,1-4-4-16,0 1 5 15,1 0-2-15,0 3 0 16,-2 0 0-16,-2 2 0 15,3 3 0-15,-5-2 0 16,1 3 0-16,-1-2 0 16,-3 3 0-16,2 0 0 15,-2-3 0-15,3 0 1 16,-4 0-1-16,4-1 0 15,-1-2 0-15,1 1 0 16,1-3 0-16,0-2 0 16,-1 2 0-16,1-1 0 15,1-3 0-15,-1-2 0 0,0 0 0 16,0-5 0-16,0-10 0 15,-1 14 0-15,1-14 1 16,0 0-1-16,0 0 0 16,0 0 0-16,0 0 0 15,0 0 1-15,0 0-1 16,0 0 0-16,0 0 0 15,-11-5 0-15,11 5 0 16,0 0 1-16,0 0-1 16,0 0 0-16,-11 15 0 15,11-15 0-15,0 0 0 16,0 0 0-16,0 0 0 15,0 0 1-15,-11-1-1 16,11 1 0-16,0 0 0 0,0 0 0 16,1-12 1-16,-1 12-1 15,0 0 0-15,0 0 0 16,0 0 0-16,10-11 0 15,-10 11 0-15,0 0 0 16,16-15 0-16,-16 15 0 16,17-13 0-16,-17 13 0 15,20-10 0-15,-8 6 0 16,0-1 0-16,2 0-1 15,1 2 1-15,0-2 0 16,5 1-1-16,3-2 1 16,0 0-1-16,6-2 1 15,1-1 0-15,7 0 0 16,4-1 0-16,3 1 0 15,6-1 0-15,3 2 0 0,3-3-1 16,2 5 2-16,-2 0-2 16,6 0 1-16,-4 1 0 15,1-1-1-15,1 2 1 16,1-1 0-16,3 1-1 15,3 0 1-15,3 1 0 16,-2 2 0-16,3 1 0 16,0 0 0-16,0 3 0 15,-1-1 0-15,-1 3 0 16,-3-2 0-16,4 1 0 15,-2 0 0-15,4-1-2 16,2 0 2-16,-2 0 0 16,0 0 2-16,1-1-2 15,-3 3 0-15,-1 1 0 0,-4-1 0 16,0-1 0-16,-2 3 0 15,6-4 0-15,-1 1 0 16,1-4 0-16,3-1 0 16,-2-2 0-16,0 0 0 15,1-3 1-15,-3 0-1 16,-4 0 0-16,-2 1 1 15,-3-2-1-15,-5 2 0 16,3 1 0-16,-2 1 1 16,-1 1-1-16,-6 0 0 15,2 2 0-15,-1-1 0 16,-3 1 0-16,-3-2 0 15,-4 0 0-15,-1 0-1 16,-3-1 2-16,-3 2-1 0,-3-2 1 16,-4 1-1-16,-2-1 0 15,-1 3 1-15,-5-1-1 16,0 1 1-16,-3-1-1 15,-1 1 0-15,-1 0 0 16,-2 0 0-16,0-1 0 16,3-2 0-16,-3 2 0 15,4-2 1-15,0-1-1 16,1 0 0-16,2-1 0 15,1 2 0-15,-4-1 0 16,2 2-1-16,-1 1 1 16,-2 1 0-16,-1 3 0 15,0 1 0-15,-2 0 0 0,-10-4 0 16,22 13 0-16,-22-13 0 15,21 9 0-15,-8-5 0 16,-1-3 0-16,0-1 0 16,1-1 0-16,2-2 0 15,-3 1 0-15,-1 1 0 16,-1 0 0-16,1 1 0 15,-11 0 0-15,16 6 0 16,-16-6 0-16,12 9-1 16,-12-9 2-16,8 12-1 15,-8-12-1-15,4 12 2 16,-4-12-1-16,0 0 0 15,0 0 0-15,0 0 0 16,0 0 0-16,5-17 0 0,-2 2 1 16,-1-5-1-16,-2-5 0 15,0-3 0-15,0-8 0 16,-3-2 1-16,-1-6-2 15,-1-2 2-15,0-4-2 16,-2-3 1-16,1-6 2 16,-1-2-2-16,1-6 1 15,2-4-1-15,-3-4 2 16,2-2-2-16,1-2 1 15,-1-3-1-15,2 0 2 16,1 0-1-16,2 2 1 16,1 2-1-16,2 3 1 15,1 0-1-15,2 2 1 16,0 2-1-16,0 4-2 15,-2 2 1-15,0 3 0 0,-7 6 0 16,3 3 1-16,-5 5-1 16,-4 6 1-16,1 5 0 15,-2 3 0-15,-1 6 0 16,1 4 0-16,2 4 0 15,1 1-1-15,4 3-1 16,1 2 1-16,4-1 0 16,0 1 0-16,4 2 0 15,-2 0 0-15,-4 12 0 16,7-17 0-16,-7 17 0 15,0 0 0-15,9-12 0 16,-9 12 1-16,0 0-1 16,0 0 0-16,0 0 0 15,0 0 0-15,0 0 0 0,0 0 0 16,0 0 0-16,-2 12 1 15,2-12-1-15,0 0 0 16,0 0 0-16,-13 7 0 16,13-7 0-16,-23 13 1 15,6-7-1-15,-5 3 0 16,-4-3 0-16,-4 3 1 15,-4-3-1-15,-6 0 0 16,0 1 0-16,-4-3 0 16,-5 0 0-16,-2 1 0 15,-6-1 0-15,-1 2 0 16,-8 0 0-16,-3-1 0 15,-7-1 0-15,-2 2 0 0,-5-1 0 16,0-2 0-16,-4 0 0 16,0 2 0-16,-2-3 0 15,-2 2 0-15,-3 0 0 16,-1-1 0-16,3 0 0 15,-2 1 0-15,1-3 0 16,-1-1-1-16,1-2 1 16,0-2 0-16,3 1 0 15,-2-1 0-15,1-3 0 16,2 1 0-16,0 3 0 15,1-2 0-15,-2 2 0 16,1 1-1-16,0 0 1 16,3 4 0-16,0-1 0 15,-2 0 0-15,6 1 0 0,0 1 0 16,6-2 0-16,5 0 0 15,-1-1 0-15,5 1 0 16,-3-1 0-16,7 0 0 16,-1 1 0-16,3 0 0 15,1 2 0-15,6-3 0 16,3 1-1-16,7-1 1 15,5-1 1-15,3-5-2 16,8 1 0-16,4-5 0 16,5 1 0-16,2-3-3 15,17 12-1-15,-22-29-17 16,22 29-13-16,-13-12-1 15,13 12-2-15,-14-4 0 16</inkml:trace>
  <inkml:trace contextRef="#ctx0" brushRef="#br4" timeOffset="545745.5691">3125 14500 56 0,'-20'1'38'0,"-17"-1"-3"15,0 16 1-15,-11 1-30 16,-1 13-2-16,-7 4 0 15,6 6-1-15,-2-1-1 16,12-3 0-16,4-1-1 16,14-8 0-16,13-8-2 15,14-9 2-15,15-8-2 16,13-3 1-16,12 0 0 15,9 3 0-15,6 5 0 16,3 4-1-16,-6 6 1 0,-4 10-1 16,-10 12 1-16,-11 6-1 15,-14 8 1-15,-16 4 0 16,-15 5 0-16,-11 0 1 15,-10-5 0-15,-2-7-1 16,-5-8 0-16,3-12-2 16,6-11-1-16,4-18-2 15,18-2-11-15,1-28-20 16,18 0-2-16,4-15-1 15,16 2 0-15</inkml:trace>
  <inkml:trace contextRef="#ctx0" brushRef="#br4" timeOffset="546190.6136">3931 14731 31 0,'-10'-20'37'16,"-10"5"1"-16,-16-1 0 16,-1 11-26-16,-13-1-4 15,5 13-1-15,-7 2-3 16,5 12 0-16,-1 8-1 15,9 10-2-15,4 10 0 16,8 9-1-16,9 5 1 0,10 8-2 16,11 2 2-16,13-2-2 15,12-7 2-15,15-11 0 16,13-15 0-16,14-19 0 15,7-19 0-15,-1-18 1 16,-1-19 0-16,-8-10 0 16,-12-14-1-16,-15-5 1 15,-18-3-2-15,-22 0 2 16,-19 1-1-16,-15 2-2 15,-12 5 0-15,-4 3-2 16,0 11 0-16,3 3-4 16,19 19-25-16,0-3-6 15,28 28-1-15,0-13 0 16</inkml:trace>
  <inkml:trace contextRef="#ctx0" brushRef="#br4" timeOffset="546594.654">4353 15120 64 0,'0'0'40'0,"-2"13"-1"15,-12-3-3-15,3 20-32 16,-3 2-1-16,6 6 0 16,0 2-2-16,7 0 0 15,6-3 1-15,9-6-1 16,10-11 0-16,13-9 0 15,14-11-1-15,7-11 0 16,10-11-2-16,1-14-2 16,4 0-5-16,-19-19-30 15,9 9 0-15,-22-11-2 16,-4 10 0-16</inkml:trace>
  <inkml:trace contextRef="#ctx0" brushRef="#br4" timeOffset="546747.6693">4615 15187 67 0,'-30'83'42'0,"-2"-8"-3"16,16 6 0-16,9-13-39 16,7-12-5-16,19 0-23 15,-2-29-12-15,18-4-1 16,-3-20-1-16</inkml:trace>
  <inkml:trace contextRef="#ctx0" brushRef="#br4" timeOffset="547347.7293">4944 14475 66 0,'-14'0'40'16,"14"0"-2"-16,-15 5 1 15,15-5-35-15,0 0-1 16,13-6-1-16,2-2 0 15,5 4 0-15,2-3-1 16,6 3 0-16,-2 2 1 16,-1 3-1-16,-4 7 0 15,-4 4-1-15,-10 7 1 16,-5 6-1-16,-13 6 1 15,-4 2-1-15,-6 6 0 0,-2 1 1 16,-5-2-2-16,4 0 1 16,1-6-1-16,7-3-1 15,4-4 1-15,8-4-1 16,8-6 0-16,6-6-1 15,12-2 1-15,-1-10-6 16,17 5-21-16,-5-19-9 16,14 2-2-16,-5-11 1 15</inkml:trace>
  <inkml:trace contextRef="#ctx0" brushRef="#br4" timeOffset="547566.7512">5390 14655 81 0,'0'0'43'16,"11"20"-2"-16,2-25 1 15,11 1-40-15,11-7-3 16,6-4-1-16,10 2-5 15,-8-11-32-15,10 6-1 16,-7-4-2-16,3 7 0 16</inkml:trace>
  <inkml:trace contextRef="#ctx0" brushRef="#br4" timeOffset="596073.6014">6420 13936 29 0,'10'-5'33'0,"-10"5"1"15,14-3 0-15,-14 3-20 16,0 0-5-16,0 0-5 15,5 18-1-15,-10-6 0 16,7 4-1-16,-4 2 0 16,4 5-1-16,1 0 1 15,1 3-2-15,2-1 1 16,1 6 0-16,-1-1 0 15,3 6 0-15,-3-3 1 16,2 7 0-16,-4-2 0 0,3 4 0 16,0 1-1-16,-2 2 1 15,0-1-1-15,-2-1 0 16,-1 0 0-16,0 1 0 15,1-2-1-15,-3-1 1 16,0-2-1-16,2-1-1 16,0-1 1-16,-1-2 0 15,1-2 0-15,0 0-1 16,1-2 2-16,-1 0-2 15,1 0 2-15,1 3-1 16,-3-1 1-16,0 4 0 16,0 0-1-16,-2 4 1 15,1 1 0-15,-3 2-1 16,-2-1 0-16,3 0 1 0,-6 1-1 15,2-5 1-15,0-3-2 16,1-2 0-16,0-1 1 16,0-6-1-16,4-1 1 15,-3-4-1-15,3 1 1 16,0-4-1-16,-2 4 1 15,3-2 0-15,0 2 0 16,-2 0 1-16,2 0-1 16,0 2 0-16,-1-3 0 15,1-2 0-15,0-1 0 16,1-1 0-16,-1-1 1 15,2 0-1-15,-2-1 0 16,0-1 0-16,0 1 0 16,0-1 0-16,-2 0 0 15,2 0 0-15,-2-2 0 0,2-2-1 16,0 1 1-16,0-2 1 15,0-10-2-15,2 17 1 16,-2-17 0-16,5 14 0 16,-5-14 0-16,0 0 0 15,0 0 0-15,11 6 1 16,-11-6-1-16,0 0 0 15,0 0 1-15,0 0-1 16,0 0 0-16,0 0 0 16,0 0 1-16,6 10-1 15,-6-10 0-15,-4 15 0 16,4-15 0-16,-4 16 0 15,4-16 0-15,-1 13 0 16,1-13 0-16,0 0-1 0,0 0 1 16,0 0 0-16,7 12 1 15,-7-12-1-15,0 0 0 16,0 0 0-16,0 0 1 15,9 11-1-15,-9-11 0 16,0 0 0-16,0 0 1 16,0 0-1-16,0 0 0 15,0 0 0-15,10-1 0 16,-10 1 0-16,0 0 1 15,15-12-1-15,-15 12 0 16,16-5 0-16,-4 2 0 16,0 1 0-16,3 0 0 15,9-1 0-15,1-1 0 0,4-1-1 16,6-1 2-16,6-2-2 15,6 1 1-15,3-2 0 16,5-1 0-16,1 2 0 16,2 0 0-16,4 2 1 15,0-1-1-15,-1 2 1 16,0-1 0-16,0 1-1 15,4-2 0-15,2 0 1 16,0 0 0-16,0-1-1 16,3 0-1-16,-1 0 2 15,1 1-1-15,-3 0 1 16,-1 1-1-16,-4 2 1 15,1-1-1-15,-2 3 1 16,1-1-1-16,-1 1 0 0,1-1 0 16,0-2 0-1,-2-1 0-15,2 1 1 0,-1 0-1 16,-4-2 1-16,0 2-1 15,-6 2 1-15,-2 0-1 16,-1 1 1-16,-2 4-1 16,-5 0 0-16,2 0 0 15,-2 0 0-15,-1 1 0 16,3-4 0-16,-2-1 0 15,1 0 0-15,-1-1 0 16,0-4 0-16,0 0 1 16,2-2-1-16,-3 1 0 15,0-1 0-15,-2 0 1 16,0 1-1-16,-5 0 0 15,0 2 0-15,-2 2 1 0,-6 1-1 16,-2 2 0-16,-3 1 0 16,-5 1 0-16,-1 2 0 15,-4-2 0-15,-10-1 0 16,14 3 0-16,-14-3 0 15,0 0 0-15,14 7 0 16,-14-7 0-16,16 7 1 16,-4-1-2-16,1-5 1 15,6 0 0-15,1-2 0 16,3 0 0-16,3-5 0 15,2 0 0-15,0 1 0 16,1-2 0-16,0 0 1 16,-1 0-1-16,-3 2 0 15,0 2 0-15,-7-1 0 0,1 3 0 16,-5 0 0-16,-1 0 0 15,-2 1 0-15,-11 0 0 16,14 1 0-16,-14-1 0 16,0 0 0-16,14 0 0 15,-14 0 0-15,0 0 0 16,0 0-1-16,0 0 2 15,0 0-1-15,0 0 0 16,0 0 0-16,0 0 0 16,0-15 0-16,0 15 0 15,0-20-1-15,0 7 1 16,0-5 0-16,1-2 0 15,2-5 0-15,-3-3-1 16,3-6 2-16,0-3-1 0,-1-3 0 16,1-3 0-16,-1-6 0 15,-2-4 0-15,-1-2 0 16,0 1 1-16,0 1-2 15,1 0 1-15,-3-2 0 16,1 5 0-16,2 1 0 16,0 5 0-16,0 1 0 15,0-2 0-15,2 1 1 16,-1 3-1-16,-1 0 1 15,2 1-1-15,-2 1 1 16,-3-2-1-16,3 3 1 16,-2-1-1-16,1 3 0 15,-1 1 0-15,0 0 0 16,2 2 0-16,0-1 0 15,3 2 0-15,-1 1 0 0,-1-2 0 16,3 1 0-16,-3 0 0 16,3 0 0-16,0 3 1 15,-3-4-1-15,0 2 0 16,-1 3 1-16,0-2-1 15,0 2 1-15,-1 1-1 16,-1 2 1-16,1 0 0 16,-2 4-1-16,1 4 1 15,0-2-1-15,2 2 0 16,0 3 0-16,0-2 0 15,1 0 0-15,1-2 0 16,-1 0 0-16,0-2 0 0,-1 2 0 16,3 1-1-1,-3 0 1-15,1 4 0 0,-3 0 0 16,2 13 0-16,-2-19 0 15,2 19 0-15,-4-13 0 16,4 13-1-16,-4-14 1 16,4 14 1-16,-2-17-1 15,2 17-1-15,-3-18 1 16,3 18 0-16,-2-15 0 15,2 15 0-15,-2-11 0 16,2 11 0-16,0 0 0 16,-13 3 0-16,13-3 0 15,-19 9 0-15,4-3 0 16,-4 6 0-16,-4-2 0 15,-4 0 0-15,-9 2 0 0,-3-1 0 16,-4 0-1-16,-4 0 1 16,-6 0 0-16,-1-2 0 15,-3-1 0-15,-3 0 0 16,1-1 0-16,-2-1 0 15,-4-2 0-15,-3 0-1 16,-2-1 1-16,-3 0 0 16,-2 2 0-16,-3-1 0 15,-2 2 0-15,-1 1-1 16,0-1 1-16,-4 5 0 15,-2-2 0-15,2-1 0 16,1 0 0-16,0-2 0 16,0 0 0-16,4-4 0 15,4-1 0-15,2 0 0 0,1 1 0 16,1-1-1-16,0 2 2 15,-1 1-1-15,1 0-1 16,-2 2 1-16,1 1 1 16,1 1-1-16,2-1 0 15,1 0 0-15,4-1 1 16,4 1-2-16,3-4 2 15,1 0-1-15,2-1 0 16,2-2 0-16,0-2 0 16,5 1 0-16,-3 1 0 15,4 1 0-15,2 1 1 16,4 0-1-16,3 0 0 15,7 3 0-15,5-2 0 16,6 1-1-16,5-2 0 0,4-1 0 16,11-1 0-16,-11 2 1 15,11-2-2-15,0 0 1 16,0 0 1-16,-11 2-1 15,11-2 1-15,0 0 0 16,-14 0 0-16,14 0-2 16,0 0-2-16,0 0-8 15,-16-20-8-15,16 20-18 16,3-17-2-16,-3 17 0 15,-2-26-1-15</inkml:trace>
  <inkml:trace contextRef="#ctx0" brushRef="#br4" timeOffset="596824.6765">7308 14341 61 0,'0'0'39'16,"-18"-5"-2"-16,-6 25 2 16,-15 10-35-16,-9 13 0 15,-7 5-1-15,-2 6 1 16,3-3-2-16,11-2 0 15,13-6-1-15,15-11 1 16,19-12-2-16,21-10 1 16,16-5-1-16,17-8 0 15,12 0 0-15,3-1 1 16,1 1-1-16,-5 6 1 15,-8 10-1-15,-13 7-1 16,-16 11 1-16,-23 12 0 16,-16 11 0-16,-19 8-1 15,-13 6 0-15,-10 4 1 0,-3-7-1 16,-3-2 0-16,6-10-1 15,4-14-1-15,19-14-5 16,2-31-21-16,30-4-9 16,4-25-2-16,19-6 0 15</inkml:trace>
  <inkml:trace contextRef="#ctx0" brushRef="#br4" timeOffset="597194.7135">7811 14532 68 0,'1'-12'41'0,"-14"1"-2"16,2 14 2-16,-19 4-36 0,9 12 0 16,-6 7-2-16,-1 15 0 15,4 6-2-15,3 12 0 16,3 4-1-16,8 5 0 15,13-2 0-15,12-7 0 16,9-7 0-16,13-13-1 16,5-17 1-16,10-18 1 15,5-18 0-15,-4-18-1 16,1-14 2-16,-7-13 0 15,-11-11-1-15,-11-6 1 16,-11-4-1-16,-13 0-1 16,-11 6-1-16,-10 9 0 15,-10 14-1-15,-4 16-2 16,4 21-1-16,-7 10-3 15,17 35-15-15,-6-3-17 0,22 18 0 16,0-1-1-16,15 6 2 16</inkml:trace>
  <inkml:trace contextRef="#ctx0" brushRef="#br4" timeOffset="597540.7481">8224 14957 65 0,'0'0'42'16,"-15"2"-1"-16,7 14 1 15,-7 2-36-15,-1 12-2 16,-1 2 0-16,3 8-1 16,0-2-1-16,9 0 0 15,12-7-1-15,12-9 1 16,15-15-1-16,17-12-1 15,12-11 0-15,10-13-2 16,9-5-1-16,-3-10-2 16,3 7-10-16,-24-16-23 15,1 16-3-15,-22-5-1 16,-10 10 1-16</inkml:trace>
  <inkml:trace contextRef="#ctx0" brushRef="#br4" timeOffset="597683.7624">8564 14952 68 0,'-45'63'41'0,"-4"2"-1"16,15 6 0-16,7-4-35 15,13-2-3-15,12-9-1 16,11-14-5-16,21-8-31 16,-2-21-5-16,14-6-1 15,1-20 0-15</inkml:trace>
  <inkml:trace contextRef="#ctx0" brushRef="#br4" timeOffset="598201.8142">8603 14328 53 0,'-14'14'40'0,"2"-11"-1"15,12-3 1-15,0 0-23 16,18-13-14-16,10-2 0 15,8 0 0-15,3-1 0 16,2 5-1-16,-1 2 0 16,-5 5 0-16,-7 9-1 15,-13 7 0-15,-16 10-1 16,-18 11 1-16,-9 8-1 15,-6 6 1-15,-8 2-1 16,0 2 1-16,3-2-1 16,6-4 0-16,9-6 0 15,17-10 0-15,15-13 0 16,17-11-2-16,15-6-5 15,3-21-28-15,21 2-5 0,-2-17-1 16,11-1-1-16</inkml:trace>
  <inkml:trace contextRef="#ctx0" brushRef="#br4" timeOffset="598397.8338">9152 14306 85 0,'-1'11'43'0,"18"3"1"15,2-15-2-15,20-5-39 16,5-1-4-16,6-8-3 16,14 11-22-16,-13-17-15 15,8 6-1-15,-6-7-1 0,4 4 0 16</inkml:trace>
  <inkml:trace contextRef="#ctx0" brushRef="#br3" timeOffset="604567.4507">8413 11638 12 0,'0'0'22'15,"0"-13"2"-15,0 13-9 16,-3-12-3-16,3 12-2 16,0 0 0-16,-19-18 1 15,19 18 0-15,0 0-1 16,0 0-2-16,-16-4-1 15,16 4-1-15,0 0-1 0,0 0-1 16,-9 14 0-16,9 1-2 16,-5 4 1-16,4 7 1 15,-5 12-2-15,1 11-1 16,0 6 1-16,1 13 0 15,-2 11 0-15,3 13-1 16,-2 5 0-16,3 9-1 16,-1 2 1-16,0 9-1 15,-1 6 1-15,-3 3-1 16,-2 1 1-16,-4-3-1 15,0-4 1-15,-3-2-2 16,-2-12 2-16,4-15-1 16,5-19-3-16,2-30-6 15,14-18-29-15,-7-24 1 16,30-30-3-16,-9-23 1 0</inkml:trace>
  <inkml:trace contextRef="#ctx0" brushRef="#br3" timeOffset="607244.7184">8429 11693 43 0,'-12'-1'33'15,"0"-2"0"-15,12 3 0 16,-24 2-26-16,24-2-1 15,-13 4 0-15,13-4-1 16,0 0 0-16,12 8-2 16,-12-8 0-16,23 4-1 15,-6-4 0-15,9 1 0 16,0-2 0-16,4 0-1 15,6-1-1-15,4-2 1 0,3 0-1 16,4 0 0-16,5-3 0 16,3 0 0-16,5 0 1 15,2 0-1-15,6-2 1 16,5 2-1-16,0-3 1 15,2 0 0-15,1 0 0 16,2 0 0-16,0-1 0 16,-1 1-1-16,1 3 1 15,2-1-1-15,1 4 1 16,-1 2-1-16,1 1 1 15,-5 3-1-15,1 2 1 16,-3 0-1-16,-2 0 1 16,-6 0 0-16,1 0-1 15,-1-1 1-15,2-3 0 16,2 0 0-16,-2-3 0 0,3-1 0 15,1-1-1-15,1-1 1 16,-2 0 0-16,0 0-1 16,-1-2 0-16,-2 4 1 15,0-3-1-15,1 3 0 16,1 0 0-16,-3 2-1 15,-1-1 1-15,-2 0 0 16,0 1 0-16,-4 2 0 16,-1 0 0-16,-4 0 0 15,-2-1 0-15,3 2 0 16,-1 1 1-16,3-1-1 15,0-1 0-15,2 1 0 0,2 0 0 16,-3 0 0-16,0-1 0 16,0 0 0-16,-4 2 0 15,0-2 0-15,-4 2 0 16,-1-2 0-16,-1 0 0 15,2 0 1-15,-2-2-1 16,3 0-1-16,0-1 2 16,0 0-2-16,1 0 1 15,-4-3 0-15,0 4 0 16,-4-2 0-16,-1 3 0 15,-4 0 0-15,-4 0 0 16,-2 2 1-16,-4-1-1 16,-4 1 0-16,-4 0 0 15,-5-2 0-15,-3 2 0 16,-3 1 0-16,-11-2 0 0,11 0 0 15,-11 0 1-15,0 0-1 16,0 0 0-16,0 0 0 16,0 0 0-16,11-5 0 15,-11 5 0-15,0 0 0 16,9-5 0-16,-9 5-1 15,0 0 1-15,16-5 1 16,-16 5-1-16,11-6 0 16,-11 6 0-16,15-8 0 15,-15 8 0-15,19-11 0 16,-5 8 0-16,-1 1 0 15,0 0 0-15,-1 1 0 16,2 2 0-16,-3 2 1 16,0 0-1-16,-11-3 0 0,15 9 0 15,-15-9 0-15,12 10 0 16,-12-10 0-16,16 8-1 15,-16-8 1-15,20 3 0 16,-5-3 0-16,-1-2 0 16,4 1 0-16,-1-2 0 15,-2 0 0-15,-3 0 0 16,1-1 0-16,-13 4 0 15,14-3 0-15,-14 3 0 16,0 0 0-16,0 0 1 16,0 0-1-16,0 0 0 15,0 0 0-15,0 0 0 16,0 0 0-16,0 0 0 15,0 0 0-15,0 0-1 16,0 0 1-16,0 0 0 0,0 0 0 16,0 0 0-16,11 8 0 15,-11-8 0-15,3 17 0 16,-2-2 0-16,-1 5 1 15,-1 3-1-15,-1 4 1 16,-1 7 0-16,0 4 0 16,2 3 0-16,0 3-2 15,2 1 2-15,-1 4-2 16,1-3 2-16,-1 2-3 15,1 2 2-15,-1 0-2 16,-1 0 2-16,0 1 0 16,-5 2 0-16,-1-4 1 0,1 1-1 15,-3-2 0-15,2 2 0 16,-1-5 0-16,0 1 0 15,-2-1 0-15,4-3 0 16,-3 1 0-16,5-1 0 16,-3-1-1-16,3-1 1 15,0-6 1-15,0 1-2 16,4-4 2-16,0-3-1 15,0-3 0-15,3-3 0 16,0-3 0-16,-2 1 0 16,4 1 0-16,-3-3 0 15,0 4 1-15,-2 1-1 16,2 1 0-16,-2 2 0 15,-3-2 1-15,3-2-1 16,-1-1 0-16,1-5 0 0,-1-3 0 16,1-13 0-16,0 15 0 15,0-15 0-15,0 0 0 16,0 13-1-16,0-13 1 15,2 19 0-15,2-4 0 16,-3-1 0-16,2 3 0 16,-1 0 0-16,1-1-1 15,-2-3 1-15,-1-13-1 16,0 16 1-16,0-16 0 15,0 0 0-15,0 0 0 16,0 0 0-16,-4-10 1 16,4 10-1-16,0 0 1 15,-3-12-1-15,3 12 0 16,0 0 0-16,0 0 0 0,0 0 0 15,0 0 0-15,0 11 0 16,0-11 0-16,0 0 0 16,0 0 0-16,0 0 0 15,0 0 0-15,-12-12 0 16,12 12 1-16,-19-3-1 15,4 3 1-15,0 4-1 16,-8-1-1-16,-4 4 1 16,-2-3 0-16,-3 3 0 15,-7-2-1-15,0-1 1 16,-6-3-1-16,-1 1 2 15,-5-2-1-15,-9 0 0 16,-4 1 0-16,-8 1 0 16,-5 5 0-16,-3 0 0 0,-6 2 0 15,-5 3 0-15,-4-1 0 16,-1 2 1-16,-4-4-1 15,0 0 0-15,-2-1 0 16,0-3 1-16,2-2-1 16,-2-1 0-16,0-1 0 15,1-1 1-15,2 1-1 16,-1-1 0-16,1 2 0 15,2-3 1-15,-1 1-1 16,3-2 0-16,-1-1 0 16,2-1 0-16,5-3 0 15,-3-3 0-15,3 1-1 16,-2-1 1-16,3 1 0 15,-2 1 0-15,0 1 0 16,-3 1-1-16,3 3 1 0,-4 0 0 16,0 2 0-16,4 4-1 15,-5-2 1-15,3 1 0 16,0-2 0-16,3 2-1 15,1-3 1-15,-1-1 0 16,6-2 0-16,-3 0 0 16,3 1 0-16,2 0 0 15,0 1 0-15,0 3 0 16,1-1 0-16,-4 3 0 15,6 2 0-15,-3 0 0 16,5 0-1-16,3 1 1 16,4-2 0-16,6-3-1 15,6-5-1-15,10-2-2 16,5-20-13-16,19 5-21 0,2-16-1 15,20-1-2-15,5-15 0 16</inkml:trace>
  <inkml:trace contextRef="#ctx0" brushRef="#br3" timeOffset="608067.8007">10151 12073 80 0,'0'0'37'0,"9"29"-1"15,-21-5-6-15,3 20-28 16,-7 11 0-16,-4 14 0 15,-6 8 1-15,-3 11-1 16,-8 2 0-16,3-5 1 16,-1-12-1-16,9-8 0 0,1-15-1 15,10-18 0-15,9-16 0 16,6-16 0-16,18-32-1 15,3-8 1-15,6-17 0 16,4-10 1-16,1-11-1 16,2-10 0-16,-4-1 1 15,1 3-1-15,-4 5 1 16,-5 12-1-16,-4 11 0 15,0 12-1-15,-2 16 1 16,0 14-1-16,3 16 1 16,-1 15-1-16,-1 15 0 15,3 15 1-15,1 15-1 16,-1 17 2-16,-1 12-2 15,-2 11-1-15,-2 6 0 16,-4 1-1-16,2-4-3 0,-7-17-2 16,11-4-23-16,-12-31-11 15,9-15 2-15,-14-36-2 16</inkml:trace>
  <inkml:trace contextRef="#ctx0" brushRef="#br3" timeOffset="608247.8187">10214 12565 90 0,'-23'2'39'16,"5"-3"0"-16,18 1 2 16,0 0-39-16,19-15-3 15,20-7-2-15,6-16-8 16,13 4-27-16,4-7 0 0,10 5-2 15,-5-6 0-15</inkml:trace>
  <inkml:trace contextRef="#ctx0" brushRef="#br3" timeOffset="608463.8403">10939 12083 87 0,'-20'9'40'15,"12"11"0"-15,-6 0 1 16,6 22-37-16,-4 5-1 15,3 15 0-15,0 11-2 16,-1 8-1-16,3 9-1 0,0-8-6 16,17 1-31-16,-10-19-2 15,14-6 0-15,3-27-3 16</inkml:trace>
  <inkml:trace contextRef="#ctx0" brushRef="#br3" timeOffset="609030.897">11393 11951 81 0,'-11'14'39'0,"11"-14"0"16,16-2-2-16,6-10-35 15,19-3-1-15,3-1 0 16,9 1 0-16,-3 0 0 15,-2 5 1-15,-10 3-1 16,-9 6 0-16,-11 5 0 16,-8 7 0-16,-12 4 0 0,-8 4 0 15,-6 0-1-15,0 5 1 16,-2-2-1-16,4-3 0 15,6 0 0-15,6-4 0 16,8-4 0-16,8-1 0 16,6-2 1-16,8 0-1 15,0 0 1-15,0 2 0 16,-5 6 0-16,-3 3 0 15,-9 3 0-15,-8 5 0 16,-10 2 0-16,-5-1-1 16,-5 0 0-16,0-5-2 15,4-1-4-15,-6-26-18 16,19 4-15-16,5-16-1 15,13-7-1-15,8-19 1 16</inkml:trace>
  <inkml:trace contextRef="#ctx0" brushRef="#br3" timeOffset="609209.9149">12261 11831 93 0,'-17'33'39'0,"0"-12"1"15,4 15-3-15,-7 2-35 16,3 6 0-16,-2 7-3 15,-2-6-8-15,15 9-29 16,-10-9-1-16,13 0 1 16,-4-13-3-16</inkml:trace>
  <inkml:trace contextRef="#ctx0" brushRef="#br3" timeOffset="609383.9323">12106 12079 110 0,'7'-15'43'0,"14"13"1"15,7-13-7-15,12 1-39 16,25 6-19-16,2-17-18 16,21 6-4-16,4-10 0 15,13 9-2-15</inkml:trace>
  <inkml:trace contextRef="#ctx0" brushRef="#br4" timeOffset="615166.5105">10373 13914 4 0,'0'0'24'0,"0"0"-6"15,-6-12-2-15,6 12-1 16,0 0 3-16,0 0-2 16,-10-9 0-16,10 9-2 15,0 0-3-15,0 0-3 16,0 0-2-16,0 0-1 15,0 0-1-15,0 0-2 16,-8-11 0-16,8 11-1 16,0-12 0-16,0 12-1 15,0 0 1-15,0-13 0 0,0 13 1 16,0 0-1-16,0 0 0 15,-1 15 1-15,-3-3-1 16,4 5-1-16,-4 7 1 16,4 5-1-16,0 5 0 15,-3 7 0-15,3 3 1 16,-1 9-1-16,1 1 1 15,-1 9 0-15,0 1-1 16,-2 4 2-16,0-1-1 16,0 3 0-16,1 0-1 15,0-5 0-15,1-1 1 16,1-4-1-16,2-4 0 15,3-3 0-15,-2-6 1 16,4-4-1-16,-1-1 1 0,-1-3-1 16,-1-1 1-16,-1-2 0 15,-2-1-1-15,-1-1 1 16,-2-1-1-16,-1 2 1 15,1 0-1-15,-2-1 1 16,-1 0-1-16,0 0 0 16,-1 0 0-16,2-1 0 15,-1-2 1-15,0 0-2 16,1-4 2-16,-2-1-1 15,1-3 1-15,2 0-1 16,-1-1 0-16,0 0 0 16,0 0 0-16,1 5 1 15,-1-2-1-15,1 0 0 16,0 2 0-16,-1-5-1 15,1-3 1-15,1-4 0 0,1-4 0 16,1-11 0-16,0 0 0 16,0 0 1-16,6-16-1 15,-2 4 0-15,2-1 0 16,-6 13 1-16,11-21-1 15,-11 21 0-15,10-17 1 16,-10 17-1-16,0 0 0 16,10-6 0-16,-10 6 0 15,0 0 0-15,14 3 0 16,-14-3 0-16,20 2 0 15,-5-6 0-15,4-1 0 16,7 0 0-16,3 0 0 16,6-3 0-16,2-2 0 15,6 2 0-15,4 1 0 0,3-3 1 16,4 0-2-16,-1-2 1 15,6-1 1-15,1 0-1 16,5-1 0-16,2-1-1 16,3-1 1-16,5 3 0 15,0 3 0-15,1 0 0 16,-1 5 0-16,-1 1 0 15,2 3-1-15,-4 1 1 16,-1 0-1-16,0 0 1 16,-2 1 0-16,2-2 0 15,3 0-1-15,0 0 1 16,1-2 0-16,0 0 0 15,0-2 0-15,-1 2 0 16,0-1-1-16,-2 1 1 0,0 2-1 16,-4-2 1-16,0 1 0 15,1 1-1-15,-2 1 1 16,-2 0 0-16,-3 1 0 15,-3 0 0-15,-3 3 0 16,1-2 0-16,-6 3 0 16,-5-2-1-16,-1 1 1 15,-5 0-1-15,-2 0 1 16,-4-1 0-16,-7 2-1 15,-4-2 1-15,-4 2 0 16,-5-3 0-16,-4-1 0 16,-10-1 1-16,11 3-1 15,-11-3 0-15,0 0 0 16,0 0 0-16,-4-12 1 0,4 12-1 15,-7-12 0-15,3 1 0 16,-1-1 0-16,0-3 1 16,2-1-1-16,2-4 1 15,-1-5-1-15,2-2 1 16,2-3-1-16,-1-7 1 15,2-2 0-15,1-6-2 16,2-3 1-16,-3-5 1 16,-2-2-1-16,1-4 0 15,1-3 0-15,-5-4 0 16,3-2 0-16,-1 0 1 15,1-6 0-15,-1 0 0 16,0-2-1-16,0 0 1 0,1-1 0 16,-2 3 0-16,-1 0-1 15,-1 1 1-15,0 2 0 16,2 4-1-16,1 5 1 15,2 6 0-15,0 6-1 16,3 8 1-16,1 8-1 16,0 8 0-16,1 9 0 15,-5 4 0-15,-2 13 0 16,6-10 0-16,-6 10 0 15,0 0 0-15,4-13 0 16,-4 13 0-16,12-24 0 16,-3 6-1-16,0-1 1 15,3-3 0-15,0 3 0 16,-2-2 0-16,-2 6 0 15,-3 2 0-15,-5 13 0 0,2-13 1 16,-2 13-1-16,-6-12 0 16,6 12 0-16,-9-14 0 15,9 14 0-15,-10-19 0 16,10 19 0-16,-10-17 0 15,10 17 0-15,-7-12 0 16,7 12 0-16,0 0 0 16,-15 3 0-16,15-3 0 15,-14 15 0-15,6-3 0 16,-1-2 0-16,0 0 0 15,-1 1 0-15,10-11 1 16,-18 16-1-16,6-11 0 16,-2-1 0-16,-5 1 0 15,-3-1 0-15,-7 6 0 0,-6-3 0 16,-7 3 0-16,-4-1 0 15,-7 3 0-15,-10-1 0 16,-4 0 0-16,-8-1 0 16,-4-2 0-16,-1 0 0 15,-9 1 0-15,-2-1 0 16,-4-1-1-16,-3 4 1 15,-2-3 1-15,-2 1-2 16,0 0 2-16,-3-3-2 16,3-4 2-16,2 1-2 15,1-3 2-15,3-2-1 16,4 1 0-16,3 1 0 15,0 3 0-15,5-2 0 16,1 3 0-16,4 1 0 0,7 3 0 16,6-2 0-16,5 0 0 15,3-1 0-15,6-1 0 16,2-1 0-16,7 0 0 15,4-7 0-15,2 2 0 16,3-2 0-16,2-1 0 16,3-2 0-16,1-1 1 15,3 0-1-15,1 1 0 16,2 1 0-16,1 1 0 15,5 3-1-15,-1 0-1 16,17 2-4-16,-21-3-4 16,25 15-13-16,-15-17-10 15,11 5-7-15,0 0-1 0,11 13 1 16</inkml:trace>
  <inkml:trace contextRef="#ctx0" brushRef="#br4" timeOffset="615904.5843">11358 14108 46 0,'0'0'36'0,"-24"2"2"15,3 6 0-15,-13 2-30 16,2 10 0-16,-11 0 0 15,1 15-2-15,-9-2-1 16,1 9-1-16,0-3 0 16,6 4-2-16,6-7-1 15,10-4 1-15,6-8-2 16,11-3 0-16,13-7 0 15,12-2 0-15,8-3 0 16,6 0 1-16,9 3-1 16,1 1 1-16,2 7-1 15,0 5 0-15,-6 9 1 0,-12 4-2 16,-7 6 1-16,-12 9 0 15,-12 3 0-15,-10 5 0 16,-12 2 0-16,-7 0 0 16,-1-8 1-16,-2-7-2 15,4-6-2-15,4-16-2 16,14-4-7-16,-4-28-23 15,31-6-4-15,3-22-2 16,17-4-1-16</inkml:trace>
  <inkml:trace contextRef="#ctx0" brushRef="#br4" timeOffset="616287.6226">11733 14275 72 0,'6'-19'40'0,"-21"4"-1"16,-5 20 0-16,-11 4-35 15,-3 14-1-15,-5 10 0 16,-2 13-1-16,2 10 0 16,4 12 0-16,5 6 0 15,7 3-1-15,11-1 1 16,15-5-2-16,13-10 0 15,16-14 0-15,17-18 0 16,11-19 0-16,12-20 0 16,7-21 1-16,1-16-1 15,2-12 2-15,-11-13-2 16,-10 1 1-16,-22-1 0 15,-14 3 0-15,-18 4-2 0,-21 14 1 16,-15 9-1-16,-13 14-1 16,-2 17 0-16,-7 10-2 15,4 15-2-15,2-2-9 16,26 26-15-16,-2-9-9 15,19 13-2-15,6-10 1 16</inkml:trace>
  <inkml:trace contextRef="#ctx0" brushRef="#br4" timeOffset="616595.6534">12263 14848 62 0,'-20'2'39'0,"-13"-4"2"15,6 8-1-15,-5-2-34 16,5 9 0-16,-5 1-1 16,13 8-1-16,4 1-1 15,8 3 0-15,11-3-2 16,14 2 0-16,5-9 0 15,13-4-1-15,4-5 0 16,7-3-1-16,0-8-1 16,-1-5-1-16,7 1-4 15,-12-20-10-15,10 11-23 16,-16-15 0-16,3 5-2 15,-10-14 1-15</inkml:trace>
  <inkml:trace contextRef="#ctx0" brushRef="#br4" timeOffset="616738.6677">12431 14783 79 0,'-36'64'40'16,"-5"-3"-1"-16,14 12-1 16,8-8-40-16,4-16-13 15,24 3-22-15,1-21-3 16,18-12-1-16,5-21 0 15</inkml:trace>
  <inkml:trace contextRef="#ctx0" brushRef="#br4" timeOffset="617189.7128">12363 14165 73 0,'20'-19'42'15,"7"11"-3"-15,-3-9 1 0,10 2-38 16,-5 3-1-16,0 5 1 15,-2 5-1-15,-7 7 0 16,-10 7-1-16,-10 7 2 16,-10 8-1-16,-6 8 2 15,-7 5-1-15,-5 5 0 16,-1 2 0-16,1 3 0 15,3-5-1-15,5-3 1 16,11-7-2-16,12-12 0 16,13-9-1-16,9-14-2 15,12-5-6-15,0-20-14 16,17 8-18-16,-6-12 1 15,8 5-3-15,-9-9 2 16</inkml:trace>
  <inkml:trace contextRef="#ctx0" brushRef="#br4" timeOffset="617380.7319">12804 14304 95 0,'10'18'43'0,"-1"-17"0"16,25 3-5-16,8-14-40 15,4-13-10-15,20 10-18 16,-14-14-11-16,8 6-2 16,-11-5-1-16</inkml:trace>
  <inkml:trace contextRef="#ctx0" brushRef="#br5" timeOffset="627238.7176">12360 9528 71 0,'10'-21'34'16,"-6"3"1"-16,-4 18-1 15,0 0-28-15,-14 14-2 16,0 11 1-16,0 16-1 16,-8 7 0-16,1 17 0 15,-3 9-1-15,2 10 1 16,-2 2-1-16,0 7-1 0,0-8-1 15,6-3 1-15,0-12-2 16,7-11 2-16,1-15-2 16,6-15 1-16,4-29-1 15,10 1 1-15,2-32 1 16,9-13-1-16,-3-17 2 15,6-10-2-15,0-12 1 16,-1-7-1-16,1-4 0 16,-1 0 0-16,-1 3-1 15,-1 6-1-15,2 7 1 16,0 8 0-16,2 13-1 15,4 9 1-15,2 15 1 16,4 14-1-16,-1 16 1 16,4 18 0-16,-3 16-1 15,0 16 1-15,-5 18 0 0,-4 16 1 16,-8 16-1-16,-4 10 0 15,-9 6-1-15,-3 1 1 16,-4-4-3-16,-3-9 0 16,5-6-5-16,-8-29-6 15,16-4-26-15,-10-31-1 16,9-12 0-16,-7-19 0 15</inkml:trace>
  <inkml:trace contextRef="#ctx0" brushRef="#br5" timeOffset="627433.7371">12407 9952 109 0,'-45'-11'40'0,"17"22"1"0,6-7-2 16,22-4-35-16,11 8-3 15,21-18-1-15,20-6-4 16,6-19-7-16,27 6-7 15,-4-21-20-15,16 1-1 16,-5-11 0-16,4 8-1 16</inkml:trace>
  <inkml:trace contextRef="#ctx0" brushRef="#br5" timeOffset="627606.7544">13274 9350 93 0,'-14'32'39'0,"-12"7"2"15,10 18-1-15,-8 10-31 16,7 3-5-16,5 3-1 0,5 5 0 15,1 3-3-15,3-1-2 16,9 3-6-16,-9-10-26 16,14 3-7-16,-4-16 2 15,10 0-3-15</inkml:trace>
  <inkml:trace contextRef="#ctx0" brushRef="#br5" timeOffset="628117.8055">13558 10130 103 0,'0'0'40'16,"0"0"1"-16,0 0-2 15,16-7-35-15,1 1-1 16,9 0 0-16,0-5-1 16,6 3 0-16,-1-2-1 15,-1 2 0-15,-2 2-1 16,-7 4 1-16,-6 6-1 0,-12 8 1 15,-11 9-1-15,-8 6 0 16,-11 10-1-16,-6 5 2 16,-7 6-2-16,1 2 2 15,1-3-1-15,5-1 0 16,9-8 0-16,13-7 2 15,16-12-1-15,19-11 0 16,15-12 0-16,8-7-1 16,10-9-1-16,0-3-1 15,-1 4-4-15,-10-10-19 16,2 16-15-16,-22 3-2 15,-5 11-1-15,-21-1 0 16</inkml:trace>
  <inkml:trace contextRef="#ctx0" brushRef="#br5" timeOffset="629967.9905">15661 9301 65 0,'-14'-11'36'0,"-1"3"-1"16,0 5 3-16,-17-7-26 15,11 12-2-15,-11-5-2 16,4 11-2-16,-8-1-2 15,6 10 0-15,-5 4-1 16,5 4-1-16,9 5 0 16,4 1-1-16,10 1 0 15,10 0-1-15,11-2 1 16,13-1-1-16,9-3 0 15,8 0 1-15,7-1-1 16,4 1 1-16,-1 3-1 0,-5 4 2 16,-9 2-2-16,-15 7 2 15,-12 5-2-15,-15 3 1 16,-17 2-1-16,-12 1 1 15,-10-2-1-15,-5-3 1 16,0-6-2-16,2-10-1 16,10-6-3-16,6-21-5 15,28-5-27-15,-3-20-2 16,24-5 0-16,6-17-1 15</inkml:trace>
  <inkml:trace contextRef="#ctx0" brushRef="#br5" timeOffset="630372.0309">16192 9460 68 0,'10'-23'36'0,"-9"-3"2"15,3 7 0-15,-14-3-14 16,10 22-18-16,-26-3 0 15,7 19-1-15,-7 12 0 16,0 16-2-16,-5 11 1 16,6 13 0-16,-3 7-2 15,10 5 1-15,9 3-1 16,11-6 0-16,14-8-1 15,12-16 2-15,17-17-3 16,12-21 1-16,15-23-1 0,8-19 1 16,1-20-1-16,0-13 1 15,-7-9-1-15,-17-4 0 16,-17-1 0-16,-24 3-1 15,-22 6 0-15,-21 9-2 16,-15 14 0-16,-19 10-1 16,-1 17-1-16,-10 6-1 15,12 26-13-15,-2-7-18 16,24 19-4-16,9-2 3 15,21 4-3-15</inkml:trace>
  <inkml:trace contextRef="#ctx0" brushRef="#br5" timeOffset="630823.076">16815 9931 108 0,'0'0'39'15,"0"0"1"-15,-5 21-1 16,-13-1-34-16,-1 8-2 16,-4 2 1-16,5 7-1 15,-1 0 0-15,8 3-2 16,12-7 1-16,14-6-1 15,14-13 0-15,17-10-1 16,15-11-1-16,10-13-4 16,10-4-1-16,-2-25-11 15,8 12-22-15,-16-12-2 16,-5 7 1-16,-25-6-1 15</inkml:trace>
  <inkml:trace contextRef="#ctx0" brushRef="#br5" timeOffset="630976.0913">17047 9906 118 0,'-38'83'39'0,"-1"0"1"16,17 11-1-16,3-2-40 16,8-18-9-16,26-2-28 15,1-24-2-15,13-10-3 16,4-24 2-16</inkml:trace>
  <inkml:trace contextRef="#ctx0" brushRef="#br5" timeOffset="632010.1947">17234 9056 66 0,'-13'-26'36'16,"7"7"-2"-16,-4 0 3 15,10 19-23-15,14-11-7 16,12 19-1-16,10 3-1 0,16 14-1 16,7 8 0-16,14 15 0 15,2 11-2-15,4 12-1 16,-8 12 0-16,-11 11 1 15,-15 10-1-15,-21 11 0 16,-21 4-2-16,-21 4 0 16,-18 4-1-16,-16-1 2 15,-10-5-4-15,-9-14-1 16,7-2-30-16,-10-25-2 15,14-11-2-15,2-29 2 16</inkml:trace>
  <inkml:trace contextRef="#ctx0" brushRef="#br5" timeOffset="632597.2534">15395 8825 67 0,'-45'18'38'16,"-10"30"0"-16,-13 17 1 16,1 37-27-16,-17 10 0 15,16 27-2-15,8 9-4 16,16 11 0-16,22 3-4 15,26-8 0-15,33-12-5 16,26-27-4-16,32-10-32 16,13-30-1-16,25-17-2 15,7-26 1-15</inkml:trace>
  <inkml:trace contextRef="#ctx0" brushRef="#br5" timeOffset="633506.3443">17963 10269 97 0,'0'0'40'16,"4"-12"0"-16,20 4-1 16,9-8-37-16,15-1-1 15,8 1-1-15,6 3 3 16,0 3-3-16,-1 6 1 15,-7 4-1-15,-7 9 1 16,-18 4 0-16,-12 7-1 16,-12 3 0-16,-10 3 1 15,-12 3-1-15,-8-1 1 0,-4-3-1 16,2-1 1-16,1-3-2 15,8-4 3-15,5-3-1 16,13-3-1-16,13-3 0 16,11 0 0-16,11 1 0 15,6 2 1-15,2 3-1 16,1 6 2-16,-4 3-1 15,-8 7 1-15,-16 2 0 16,-12 5 0-16,-18 5-1 16,-14 0 1-16,-13-1-1 15,-5-2 0-15,-6-6-3 16,-2-7-3-16,12-2-11 15,-4-24-20-15,27-1-5 0,7-18 0 16,17-6-3-16</inkml:trace>
  <inkml:trace contextRef="#ctx0" brushRef="#br5" timeOffset="636538.6475">20749 5560 86 0,'2'-19'36'0,"-2"19"1"16,-31-13-8-16,0 32-22 15,-17 12-1-15,-3 20 0 16,-10 14 0-16,-2 23-2 16,-1 11 1-16,7 11-1 15,7-1 0-15,9 3-1 16,17-12 0-16,16-11 0 15,18-17-3-15,19-24 1 16,19-23-1-16,9-19 0 16,7-21 1-16,3-19-1 15,-5-15 0-15,-12-7-1 16,-14-5 1-16,-21 1 0 15,-23 4 0-15,-22 12-1 16,-18 12 0-16,-13 9 0 16,-5 15-1-16,3 8-1 0,13 12-3 15,11-7-7-15,38 21-12 16,1-26-13-16,52 22-1 15,7-18 0-15,24 3 0 16</inkml:trace>
  <inkml:trace contextRef="#ctx0" brushRef="#br5" timeOffset="636968.6905">21656 6030 108 0,'-15'-5'38'16,"-16"-3"2"-16,-3 12-2 15,-15-6-33-15,5 16-1 16,-4 5-1-16,1 10 1 16,0 4-1-16,8 10-1 15,7 0 1-15,10 1-1 16,13-6-1-16,13-3 0 15,14-13 0-15,11-12-1 16,15-14 2-16,6-13-2 16,5-13 0-16,2-5 0 15,-1-10 0-15,-6 1 0 16,-8-2 0-16,-6 7 0 15,-11 9 0-15,-9 11 0 16,-16 19 0-16,0 0 0 16,-7 35 0-16,-7 1 0 0,0 11 0 15,1 2 0-15,10 4 0 16,9-9-3-16,17-6-3 15,11-24-7-15,27-1-8 16,-5-34-5-16,25 0-9 16,-5-28-4-16,9-7-1 15,-11-16 3-15</inkml:trace>
  <inkml:trace contextRef="#ctx0" brushRef="#br5" timeOffset="637146.7083">22448 5535 109 0,'-11'16'38'0,"-16"19"3"16,2 28 0-16,-18 20-35 15,8 6-2-15,2 6-2 0,8 2-2 16,11-5-2-16,5-15-3 16,17 4-15-16,-8-34-6 15,21-1-9-15,-9-26-3 16,6-10-2-16,-18-10 2 15</inkml:trace>
  <inkml:trace contextRef="#ctx0" brushRef="#br5" timeOffset="638086.8023">22111 6004 117 0,'0'0'39'16,"0"0"2"-16,21-6-2 16,10 1-36-16,17 0-1 15,12-4 0-15,14-2-1 16,5-2 0-16,2 2 0 0,-6 1 0 15,-10 4-1-15,-13 6 0 16,-13 4 1-16,-20 5-1 16,-16 7 1-16,-22 8-1 15,-11 6 1-15,-9 5 0 16,-8 8 1-16,-1 2 0 15,1 0-2-15,8 2 0 16,10-6 0-16,15-5 0 16,15-9 0-16,22-12 0 15,20-13 0-15,14-11 0 16,9-10 0-16,5-8 0 15,2-11 0-15,-6-7 0 16,-9-3 0-16,-16 3 0 16,-18 3 0-16,-19 5 0 0,-11 7 0 15,-15 9 0-15,-12 9 0 16,-2 7 0-16,0 7 0 15,3 5 0-15,12 3 0 16,20-10 0-16,1 19 0 16,23-17 0-16,14-1 0 15,8-1 0-15,7-2 0 16,2-3 0-16,2 1 0 15,-12-1 0-15,-3 3 0 16,-14 1 0-16,-8 5 0 16,-20-4 0-16,4 23 0 15,-18-2 0-15,-5 8 0 16,-6 4 0-16,-3 2 0 15,5 3 0-15,1-3 0 0,6-2 0 16,7-8 0-16,11-10 0 16,10-12 0-16,6-14 0 15,7-9 0-15,2-8 0 16,3-7 0-16,2-9 0 15,-4 1 0-15,-5 1 0 16,-7 6 0-16,-4 10 0 16,-7 7 0-16,-5 19 0 15,0 0 0-15,-17 10 0 16,7 8 0-16,0 6 0 15,9 0 0-15,2-2 0 16,9-3 0-16,9-8 0 16,9-7 0-16,8-10 0 15,3-3 0-15,2-7 0 16,-1-6 0-16,-6-1 0 0,-2 0 0 15,-6 4 0-15,-8 2 0 16,-7 10 0-16,-11 7 0 16,-2 15 0-16,-11 5 0 15,-2 8 0-15,0 9 0 16,1 3 0-16,1 0 0 15,12 1 0-15,6-16-8 16,22 2-8-16,2-26-4 16,32 6-3-16,-10-30-5 15,28 8-2-15,-10-29-3 16,14 2-5-16,-9-9 7 15,-8-4 5-15</inkml:trace>
  <inkml:trace contextRef="#ctx0" brushRef="#br5" timeOffset="638378.8315">24147 5818 127 0,'-28'1'40'0,"-15"-2"2"16,11 14-2-16,-2-1-36 15,6 4-2-15,8 1-2 16,11 5 0-16,7 4 0 16,9 0 0-16,7 2 0 15,5 3 0-15,5-2 0 16,0 1 0-16,1-2 0 15,0-1 0-15,-3-1 0 16,-3-3 0-16,-2 0 0 16,-6-1 0-16,-6 0 0 15,-10-1 0-15,-9 5 0 16,-9-2 0-16,-7 5 0 0,-13-3-5 15,1 14-9-15,-22-19-5 16,14 20-4-16,-21-23-5 16,22 16-4-16,-20-18-5 15,11 3-4-15,-3-7 5 16</inkml:trace>
  <inkml:trace contextRef="#ctx0" brushRef="#br5" timeOffset="639160.9097">20883 7203 90 0,'-24'4'39'16,"-22"7"-2"-16,-9 20 1 0,-18 9-31 15,-1 23-2-15,-9 12 2 16,4 18-2-16,1 4-1 15,12 11 0-15,10-1-1 16,15-1-1-16,18-11-1 16,21-12 0-16,22-17 0 15,19-16-1-15,15-19 0 16,13-19-2-16,5-20 2 15,3-13 0-15,-6-13 0 16,-11-10 0-16,-18-5-1 16,-22 0 1-16,-22 4-2 15,-21 4 1-15,-23 13-1 16,-17 8 1-16,-7 14-2 15,-1 6-1-15,12 11-2 0,4-6-8 16,39 18-5-16,18-23-9 16,28 15-9-16,25-16-2 15,34-1 1-15,12-10 0 16</inkml:trace>
  <inkml:trace contextRef="#ctx0" brushRef="#br5" timeOffset="639663.96">21814 7883 85 0,'0'0'37'16,"-14"-13"1"-16,-9 6 1 16,3 7-30-16,-18-2-2 15,-4 10 0-15,-7 1-1 16,-2 14-2-16,-5 5 0 15,2 7-2-15,4 0 0 16,10 2-1-16,10 1 0 16,12-4-2-16,16-5 1 15,17-13 0-15,13-10 1 16,11-9-1-16,11-8 1 15,10-10-1-15,1-9 1 16,2-5 0-16,-5-2 0 16,-4 2 0-16,-13 1 0 0,-5 8 0 15,-14 6 0-15,-10 10 0 16,-12 10-1-16,-5 16 0 15,-4 7-1-15,-5 5 0 16,4 7-1-16,5-2-2 16,16 2-2-16,7-15-8 15,28 3-5-15,-6-34-5 16,35 1-4-16,-8-25-5 15,25-7-7-15,-9-16 2 16,7-7 2-16</inkml:trace>
  <inkml:trace contextRef="#ctx0" brushRef="#br5" timeOffset="639843.978">22641 7263 116 0,'-36'26'40'0,"-13"21"-1"16,1 27 0-16,-5 5-36 15,9 7-3-15,12 4-1 16,5-2 0-16,18-1-5 15,2-18-10-15,23 4-12 16,-11-26-10-16,17-6-3 16,-12-22 0-16,8-6 1 15</inkml:trace>
  <inkml:trace contextRef="#ctx0" brushRef="#br5" timeOffset="640325.0261">22234 7742 103 0,'0'0'40'0,"0"-14"1"0,21 17-1 15,6-2-31-15,18-2-7 16,13-2 0-16,18 0 0 16,4-3-1-16,6 3 0 15,-2-2-1-15,-8 3 1 16,-10 2 0-16,-14 3 0 15,-14 3 0-15,-16 2 0 16,-18 4 0-16,-16 4 0 16,-15 6 0-16,-7 2 0 15,-9 6 0-15,-5 6 0 16,3 2-1-16,7-1-1 15,8 1 1-15,16-4 0 16,15-5 0-16,16-7-1 16,17-7 0-16,15-13 0 0,8-12 2 15,6-9 0-15,-4-6-1 16,-6-10 1-16,-6-5-1 15,-11-4 1-15,-12-4 0 16,-16-2 1-16,-9 6-2 16,-12 6-2-16,-3 7 2 15,-4 9-1-15,-1 11-1 16,-2 7 0-16,9 14-2 15,3 0-3-15,15 19-8 16,-1-18-5-16,27 18-5 16,-10-21-5-16,27 8-7 15,-1-11-3-15,13 1 3 16</inkml:trace>
  <inkml:trace contextRef="#ctx0" brushRef="#br5" timeOffset="640850.0786">23491 7758 116 0,'0'0'40'15,"-21"0"2"-15,5 14-1 16,-10 0-38-16,3 8 0 15,-3 4-1-15,-1 9 0 16,2 3-1-16,2-1-1 16,7-2 0-16,6-3-1 15,5-8 0-15,10-8 0 16,-5-16 1-16,24-5 0 15,-4-13 0-15,4-7 1 16,-3-9-1-16,3-2 1 16,0-8 0-16,-6 2 0 0,1 6-1 15,-8 6 0-15,-2 6 1 16,-4 6-1-16,-5 18 0 15,0 0 0-15,0 0 0 16,7 12 1-16,-5 5-1 16,6-1 0-16,2 0 0 15,4-2 0-15,2-2 0 16,6-7 0-16,1-3 2 15,3-3-2-15,1-5 0 16,-2-2 0-16,-1-2 0 16,-1-3 0-16,-3-1 0 15,-2 2 0-15,-1 1 0 16,-7 4 0-16,-10 7 0 15,14 5 0-15,-13 9 0 0,-2 6 0 16,-4 6 0-16,-2 7 0 16,2 7-3-16,-1-7-3 15,7 4-1-15,2-19-6 16,28 10-5-16,-6-30-4 15,33 8-5-15,-9-31-3 16,26 5-4-16,-6-18-4 16,9-7 3-16</inkml:trace>
  <inkml:trace contextRef="#ctx0" brushRef="#br5" timeOffset="641144.108">24363 7544 126 0,'-39'0'42'0,"3"17"0"15,-7-13-5-15,11 16-34 16,10 2-1-16,12 5 1 0,10-2-3 15,13 1 0-15,8 0 0 16,9-2 0-16,3 4 0 16,0 0 0-16,-5-2 0 15,-6 6 0-15,-12-2 0 16,-7 4 0-16,-11-1 0 15,-9 1 0-15,-5-3 0 16,-10-1 0-16,-1-1-2 16,-6-15-6-16,11 11-5 15,-12-22-5-15,18 14-3 16,-15-24-5-16,20 16-4 15,-21-18-4-15,16 4-8 16,-10-4 4-16</inkml:trace>
  <inkml:trace contextRef="#ctx0" brushRef="#br6" timeOffset="769595.9519">20411 9344 89 0,'0'0'38'0,"1"20"-1"0,-11 10 1 16,-17 8-33-16,7 11-3 15,-4 9 1-15,0 8-1 16,0 6 0-16,5 5-1 15,5 3-3-15,2-12-8 16,16 4-24-16,-4-17-4 16,17-7 2-16,0-13-3 15</inkml:trace>
  <inkml:trace contextRef="#ctx0" brushRef="#br6" timeOffset="769941.9865">20638 9395 110 0,'0'0'40'16,"0"0"1"-16,0 0-1 15,23-1-36-15,9-8-1 16,17-2-1-16,8-5 1 15,8-2-1-15,3-1-1 16,0-1 0-16,-7 4 0 16,-10 6-1-16,-10 6 0 15,-11 12 1-15,-13 13-1 16,-16 15 1-16,-12 15-1 15,-9 13 2-15,-12 18-2 16,-5 8 1-16,-2 7-2 0,-3-3 0 16,10 1-6-16,0-26-16 15,31-1-16-15,9-23-3 16,22-15 0-16,10-23-1 15</inkml:trace>
  <inkml:trace contextRef="#ctx0" brushRef="#br6" timeOffset="770496.0419">21997 9637 98 0,'-19'-9'37'0,"-13"-4"2"16,-1 16-2-16,-11 1-30 15,1 11-1-15,-4 9-1 16,2 11 0-16,1 0-2 16,9 8 0-16,9 0-1 15,13-3 0-15,10-5-1 0,17-13 0 16,14-11-1-16,17-11 0 15,7-10 0-15,6-13 0 16,0-8 0-16,-1-4 0 16,-5-2 0-16,-9 2 0 15,-10 2 1-15,-9 8-1 16,-13 7 0-16,-11 18 1 15,0 0-1-15,8 13 1 16,-12 12-1-16,-4 10-1 16,2 4 0-16,3 2-1 15,8 2-3-15,2-14-6 16,22-1-27-16,-1-21-2 15,18-6 0-15,2-21-1 16</inkml:trace>
  <inkml:trace contextRef="#ctx0" brushRef="#br6" timeOffset="770700.0623">22742 9065 112 0,'-12'0'41'0,"-22"25"1"15,2 36-2-15,-16 18-36 16,9 15-2-16,2 11-1 15,2 7-1-15,10 2-3 16,4-9-1-16,19 4-15 16,-4-27-21-16,16-5 0 15,-5-25-2-15,8-10 2 0</inkml:trace>
  <inkml:trace contextRef="#ctx0" brushRef="#br6" timeOffset="771204.1127">22372 9607 123 0,'-14'7'42'0,"26"8"0"16,2-14-1-16,19 4-38 15,10-5-2-15,15 0 0 16,6-4 1-16,1 1-2 15,4-2 0-15,-4 2 0 16,-7 0 0-16,-6 3 0 0,-10 0 0 16,-12 3 0-1,-8 3 0-15,-12 4 0 0,-14 2 0 16,-10 9 0-16,-11 2 0 15,-6 6 0-15,-5 6 0 16,-2 5 0-16,0 3 0 16,4 3 0-16,12-5 0 15,8-1 0-15,14-9 0 16,12-4 0-16,16-13 0 15,9-9 0-15,10-13 0 16,3-12 0-16,2-8 0 16,0-8 0-16,-5-9 0 15,-8-6 0-15,-11 1 0 16,-11 1 0-16,-10 1 0 15,-10 9 0-15,-8 6 0 0,-7 10 0 16,-6 9 0-16,-1 6 0 16,2 10-2-16,3 4-2 15,12 6-2-15,8-12-7 16,14 13-25-16,4-15-3 15,16 6 0-15,0-9 1 16</inkml:trace>
  <inkml:trace contextRef="#ctx0" brushRef="#br6" timeOffset="771722.1645">23402 9637 114 0,'-5'29'39'16,"-15"-5"3"-16,3 14-2 16,-5-1-35-16,1 7-1 15,-3-2 0-15,5 2-1 0,4-6-1 16,5-3 0-16,5-10-2 15,4-9 0-15,1-16 0 16,22-4 0-16,1-16 0 16,2-9 0-16,4-9 0 15,-2-7 0-15,1-2 0 16,-1-1 0-16,-4 5 0 15,-7 9 0-15,-8 8 0 16,-2 9 0-16,-6 17 0 16,0 0 0-16,-8 17 0 15,1 8 0-15,0 4 0 16,2 3 0-16,3 1 0 15,6 0 0-15,5-8 0 16,7-1 0-16,8-11 0 0,10-11 0 16,7-11 0-16,5-9 0 15,8-10 0-15,5-9 0 16,-1-3 0-16,-2-3 0 15,-7 1 0-15,-7 6 0 16,-10 8 0-16,-9 12 0 16,-13 13 0-16,-10 13 0 15,-12 12 0-15,-5 10 0 16,-1 9 0-16,-6 4 0 15,6 2 0-15,2-4-3 16,12 3-10-16,-1-24-7 16,28 10-6-16,-12-30-12 15,28-1-4-15,6-18-1 16,13-4 3-16</inkml:trace>
  <inkml:trace contextRef="#ctx0" brushRef="#br6" timeOffset="772060.1983">24543 9442 106 0,'-14'-13'41'15,"-5"29"3"-15,-15 2-2 16,7 9-36-16,-11 9-2 16,2 3 0-16,5 2-1 15,6-3-1-15,10-5-1 16,13-6 1-16,15-9-2 15,10-5 0-15,10-7 0 16,9-5 0-16,6-4 0 16,0 0 0-16,-3 2 0 15,-4 3 0-15,-9 7 0 0,-12 6 0 16,-11 8 0-16,-13 10 0 15,-15 4 0-15,-6 5 0 16,-9 7 0-16,-6-4 0 16,-1 2-2-16,-3-10-5 15,14 9-8-15,-11-29-9 16,24 13-9-16,-9-26-12 15,15-7 2-15,0-16-2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0.88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23935 9841 35 0,'-17'1'30'16,"0"1"0"-16,4 0 0 15,13-2-10-15,-10-3-6 16,10 3-9-16,18-4-1 0,7-3-1 15,8-1 0-15,10 0-1 16,7-7 1-16,7 4-1 16,1-3 0-16,5 5 1 15,2-2-1-15,0 4 0 16,-3 0 0-16,1 4-1 15,-1 0 0-15,0 5 0 16,1 1 0-16,-3 0-1 16,-7 4-1-16,-5 1 0 15,-10 2 0-15,-14 4 1 16,-12 0-1-16,-20 5 1 15,-15 0 0-15,-17 3 0 16,-12 2 1-16,-8 2 0 16,-8-1 0-16,-7 3 0 0,-3-3 0 15,-3 3 1-15,2-4 0 16,3-1-1-16,7-3 1 15,8-2-1-15,10-3 0 16,11-2 0-16,17-4 0 16,23-9-1-16,19 3 0 15,21-9 0-15,20-5 0 16,16-3 0-16,13-3 0 15,9-1 0-15,5-1 0 16,-4 4 0-16,-8 2 0 16,-12 7-1-16,-14 3 1 15,-14 6 0-15,-17 3 0 16,-17 5 0-16,-20 3 0 15,-17 4 0-15,-17 3 1 0,-15 1-1 16,-14 4 1-16,-13 4-2 16,-14 3 1-16,-8-1 0 15,-2 1 1-15,-2 1-1 16,8 0 0-16,7-1 1 15,12-7-2-15,19-2 3 16,18-2-2-16,20-6 0 16,26-4-1-16,23-7 0 15,21-7 1-15,17-2-1 16,17-3 1-16,9-5 0 15,8 1-1-15,-2-1 1 16,-1 3 0-16,-9 1-1 16,-15 6 1-16,-14 1 0 15,-14 4 0-15,-17 3-1 16,-19 4 1-16,-15 3 0 0,-16 2 0 15,-15 3 0-15,-14 3 0 16,-10 3 0-16,-13 3 0 16,-6 2 0-16,-6 1 1 15,-4-2 0-15,7 0-1 16,10-4 0-16,12-5 0 15,15-3 1-15,20-5-2 16,26-11 1-16,13 3-1 16,25-12 0-16,14-2 0 15,13-5 1-15,9 0-1 16,11 0 1-16,0-3 0 15,0 3-1-15,-9 5 2 0,-7 0-1 16,-14 4 0 0,-15 6 1-16,-19 2-1 0,-21-1 0 15,-21 11 1-15,-20 1 0 16,-17 4-1-16,-11 5 1 15,-8 0-1-15,0-8-2 16,13 12-12-16,12-21-22 16,23-4 0-16,15-17-2 15,31-2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5.5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18699 11126 2 0,'-13'0'13'0,"-2"0"0"16,-5 0 2-16,3 3-2 16,-8-3 1-16,1 8-2 15,-6-3 0-15,2 6-2 16,-10-3-1-16,6 8-2 0,-7-5 0 15,5 4-1-15,-2-6-1 16,13 3 0-16,5-9-2 16,18-3 0-16,0 0 0 15,30-9-2-15,5 0 0 16,12-2-1-16,10 0 0 15,3 3 1-15,-2 2-1 16,0 4 0-16,-6 3 0 16,-6 3 0-16,-12 6 1 15,-9 2-1-15,-13 8 0 16,-12 2 0-16,-10 8 0 15,-13 2 0-15,-11 7 0 16,-7 3 0-16,-5 2 1 0,-2-2 0 16,1 0-1-16,7-4 2 15,7-6-2-15,13-4 1 16,11-9-1-16,13-5 0 15,11-6 0-15,12-4 0 16,9-3-1-16,4-3 1 16,8-2-1-16,-3 1 1 15,0-1 0-15,-7 3 0 16,-7 3 0-16,-7 3 0 15,-14 6 0-15,-10 3 1 16,-13 5-1-16,-11 3 2 16,-11 5-1-16,-5 4-2 15,-8-1 2-15,-2 4-1 16,2-4 1-16,3-1-2 0,9-9 2 15,8-1-3-15,10-10 2 16,18-9 0-16,0 0 0 16,19-7 0-16,9-5-1 15,7-1 1-15,5-1 0 16,3-2-1-16,0 2 1 15,-3 1 0-15,-3 5 0 16,-5 3 0-16,-8 1 1 16,-10 5-1-16,-14-1 0 15,1 12 0-15,-15-3 0 16,-7 6 1-16,-8 1-1 15,-3 0 1-15,-2 2-1 16,3-2 1-16,2 0 0 16,6 0 0-16,8-4-1 0,9-2 1 15,6-10-1-15,9 13 0 16,8-12 0-16,5-2 0 15,7-4 0-15,3-2 0 16,6-4 0-16,4 0 0 16,4-5 0-16,2 0 0 15,-1 1 0-15,-4 1 0 16,-5 2 1-16,-5 3-1 15,-11 5 0-15,-8 2 0 16,-14 2 2-16,-7 13-2 16,-10-1 0-16,-9 4 0 15,-5 2 0-15,-4 4 0 16,-3 0 0-16,1 0 1 0,4 1-1 15,5-6 0-15,10-3 0 16,11-1 0-16,7-13 0 16,21 5 0-16,9-11 0 15,8-8 0-15,6-1 0 16,6-4 0-16,-2-1 0 15,1-1 0-15,-4 3 0 16,-4 1-1-16,-10 6 2 16,-8 3-1-16,-8 3 0 15,-15 5 0-15,0 0 0 16,0 0 0-16,-16 19 1 15,-5-8-1-15,-1 3 0 16,-1 0 1-16,0-1-1 16,3 1 0-16,3-2 0 0,5 0 1 15,12-12-1 1,-3 11 0-16,3-11 0 0,23-3 0 15,1-5 0-15,4-2 0 16,2-2 0-16,5-4 0 16,2-2 0-16,-1 2-1 15,2 2 1-15,-4 2 0 16,-6 0 1-16,-5 6-1 15,-9 3 0-15,-14 3 0 16,0 0 0-16,3 15 1 16,-14-4-1-16,-5 4 0 15,-1 1 0-15,1 1 0 16,2-1 0-16,4-2 0 15,6-4 0-15,4-10 0 16,0 0 0-16,23 1 0 0,-4-9-1 16,0-1 0-16,4-2 0 15,-4 0-1-15,2 3-2 16,-8-3-1-16,0 13-7 15,-13-2-15-15,0 0-5 16,0 0-1-16,-13 1 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8.60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17942 11302 12 0,'-4'-10'26'0,"-6"-5"1"15,0-2 1-15,-2 4-17 16,-12-9-3-16,3 6-1 15,-12-4-2-15,-5 7-1 16,-7 1 0-16,-5 6-1 0,-10 2 0 16,-2 9 0-16,-11 2 0 15,0 6 0-15,-4 2 0 16,5 3 0-16,5-2-1 15,9 1 0-15,11-5-1 16,13 0 0-16,16-10 0 16,18-2-1-16,18-9 0 15,17-2 1-15,21-3-1 16,8-1 0-16,14 2 1 15,4 0-1-15,5 1 0 16,1 7 0-16,-8 2 0 16,-8 3-1-16,-14 6 1 15,-11 0 0-15,-9 5-1 16,-15 1 1-16,-13 3-1 0,-15 2 1 15,-10 3 1-15,-12 1-1 16,-14 0 1-16,-10 4-1 16,-11 2 1-16,-9 1 0 15,-8-1 0-15,3-1 1 16,2-2 0-16,9-2 0 15,11-8-1-15,16-1 0 16,18-11 0-16,20-2-1 16,26-10 0-16,17-5 0 15,14-5 0-15,9 0 0 16,8-1 0-16,4-1-1 15,0 2 1-15,-4 4-1 16,-10 6 0-16,-12 4-1 16,-10 7 1-16,-18 5 0 15,-16 9 0-15,-17 5 1 0,-18 6 0 16,-12 4 0-16,-17 3 0 15,-12 5 1-15,-14-1-1 16,-5 2 4-16,-7-2-3 16,2-1 1-16,0-4 0 15,8 1 0-15,11-8-1 16,14-7-1-16,19-4 1 15,21-9-1-15,19-5 0 16,26-11-1-16,22-6 0 16,23-5 0-16,17-4 1 15,11-3 1-15,9 0-2 16,0 3-1-16,-2 4 2 15,-7 4-1-15,-12 5 1 16,-17 6-1-16,-16 7 1 0,-20 5 0 16,-16 8-1-16,-18 7 1 15,-18 0 1-15,-11 6 0 16,-16 5 0-16,-10-1-1 15,-5 1 1-15,-2-2-1 16,3-5 1-16,10-1-1 16,5-7 1-16,11-3-3 15,16-8 3-15,17-5-1 16,11-5 0-16,18-5 0 15,11-4 0-15,11-4 2 16,7 2-2-16,5-1 1 16,3 1-2-16,-3 3 2 15,-4 4-2-15,-9 4 4 16,-12 5-4-16,-9 4 1 0,-15 10 0 15,-15 1-1-15,-16 7 1 16,-10 4-1-16,-14 3 2 16,-5 4-3-16,-5 1 3 15,0-1-2-15,6-6 1 16,8-5 1-16,11-6 0 15,13-10-1-15,13-6 1 16,22-17-1-16,11-2 0 16,13-5 0-16,12-8 0 15,6 0 2-15,2-1-2 16,-2 4 3-16,-7 2-3 15,-8 8 3-15,-12 3-3 16,-16 6 3-16,-21 10-2 16,0 0-1-16,-35 13 1 15,-2 2-2-15,-6-1 2 0,-5 3-3 16,1-4 3-16,9 0-4 15,10-4 1-15,12-10-6 16,29 5-21-16,2-13-4 16,20 3-4-16,2-6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1.02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18622 12358 26 0,'-21'-4'29'0,"4"-3"1"15,2 1-2-15,-1-6-19 16,16 12-2-16,-14-13-1 15,14 13-3-15,-3-18-2 16,3 18 0-16,4-11-1 16,-4 11 0-16,0 0 1 15,0 0-1-15,0 0 1 16,0 0-1-16,0 0 1 15,0 0 1-15,0 0-1 16,0 0 0-16,0 0 1 0,0 0 0 16,0 0 0-16,0 0-1 15,0 0 0-15,0 0 1 16,-4 15-1-16,4-15 0 15,4 22-1-15,-3-7 1 16,-2 5-1-16,1 5 1 16,-2-1-1-16,0 7 0 15,-1 2 0-15,1 5 0 16,-4 2 0-16,1 4-1 15,-4-1 1-15,-1 5-1 16,0-1 1-16,-1-1 0 16,-3-1 0-16,5-1 0 15,-3-3 0-15,3-5 0 16,5-6 0-16,2-3 0 0,4-8 0 15,3-4 0-15,-5-15 1 16,22 14-1-16,-8-14 0 16,2-1 0-16,-1-1 1 15,2-2-1-15,-3 1 0 16,-2 0 1-16,-12 3-1 15,14-2 0-15,-14 2 1 16,0 0-1-16,-1 10 0 16,1-10 1-16,-13 15-1 15,13-15 0-15,-15 19 0 16,15-19 0-16,-13 15 0 15,13-15 1-15,-9 11-1 16,9-11 0-16,-7 11 0 0,7-11 1 16,-9 10-1-1,9-10 0-15,-10 14 0 0,10-14 1 16,-14 20-1-16,9-9 0 15,-2-1-1-15,7-10 1 16,-10 19 0-16,10-19 0 16,-2 17 0-16,2-17-1 15,0 0 1-15,19 9 0 16,-7-10 1-16,3 1-1 15,2-2 0-15,1 1 0 16,1-1 1-16,4-2-1 16,-3 3 0-16,2 0 1 15,-2 0-1-15,4 1 0 16,-1 1 2-16,0 0-2 15,1 1 0-15,5-1 0 16,0 2 1-16,4-2-1 0,0-1 0 16,5 1 1-16,2-2-1 15,3-1 1-15,0-1 0 16,1 2 0-16,-2-1 0 15,1 2-1-15,-3-1 1 16,-1 1 0-16,-2 2-1 16,1 0 1-16,-3 2-1 15,-2-1 0-15,-1 3 0 16,-1 1 1-16,-1 0-1 15,2 1 0-15,-1-1 0 16,3-1 1-16,-2-3-1 16,2-1 1-16,-1-2-1 15,3-2 0-15,-2-1 1 0,-2-2-2 16,-4 1 0-16,-3-2-2 15,-1 6-3-15,-12-7-7 16,8 15-8-16,-20-8-12 16,17 5-2-16,-17-5 2 15,14 7-1-15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2.84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19968 13450 13 0,'0'0'26'0,"-8"12"-5"16,8-12-5-16,-13 13-1 15,3-11-2-15,8 11-2 16,2-13-3-16,-12 25-2 16,5-11-3-16,4 6 0 15,-1 2-1-15,3 3-1 16,-2 0 0-16,1 5 0 15,0-1 0-15,0 3 0 16,1-1 0-16,2 3 0 16,-2-2-1-16,-1 1 1 15,4-1-1-15,0 0 0 0,-4 0 0 16,2-1 0-16,-2-2 0 15,2-1 0-15,-1-1 0 16,-1 1 0-16,0-6 1 16,2 3 0-16,0-5 0 15,0 1 0-15,1-1-1 16,0 0 1-16,1 1-1 15,-1 1 1-15,2 2-1 16,-3-1 0-16,0 2 0 16,-1 1 1-16,-3-1-1 15,2 2 1-15,-5-3 0 16,5-3 0-16,-3-3 0 15,0-1 0-15,3-4-1 16,0-1 1-16,2-12-1 0,0 13 1 16,0-13-1-16,2 13 0 15,-2-13 0-15,3 10 1 16,-3-10-1-16,4 12 0 15,-4-12 0-15,1 13 1 16,-1-13-1-16,0 0 0 16,1 11 0-16,-1-11 1 15,0 0-1-15,0 0 0 16,0 0 1-16,0 0 0 15,0 0-1-15,0 0 1 16,0 0-1-16,0 0 1 16,11 3-1-16,-11-3 1 15,0 0-1-15,0 0 0 0,0 0 1 16,0 0-1-16,0 0 2 15,0 0-1-15,0 0-1 16,0 0 1-16,4 11 0 16,-4-11-1-16,-3 15 1 15,3-15-1-15,-4 17 0 16,4-17 0-16,-1 15 0 15,1-15 0-15,0 12 0 16,0-12 0-16,0 0 0 16,0 0 0-16,0 0 0 15,12 9 0-15,-12-9 0 16,0 0 0-16,0 0 0 15,0 0 0-15,0 0 0 16,0 0 0-16,0 0 0 0,0 0 1 16,0 0-1-16,0 0 0 15,0 0 0-15,0 0 0 16,11 0 0-16,-11 0 0 15,0 0 0-15,0 0 0 16,11-7 0-16,-11 7 0 16,0 0 0-16,0 0 0 15,10-3 1-15,-10 3-1 16,0 0 0-16,12-1 0 15,-12 1 0-15,0 0 0 16,14 2 0-16,-14-2 0 16,11 1 0-16,-11-1 0 15,14 0 0-15,-14 0 0 16,12 0 0-16,-12 0 0 15,16-1 0-15,-16 1 0 0,15 1 0 16,-15-1 0-16,17 4 0 16,-17-4 0-16,20 6 0 15,-11-1 0-15,4 0 0 16,1-2 0-16,2 1 0 15,2-1 0-15,0-3 0 16,3 1 0-16,1-1 0 16,2 0 0-16,3 0 0 15,-2 0 0-15,3 0 0 16,-3 2 0-16,2 1 0 15,-2 0 0-15,-1 2 0 16,-1-1-1-16,-1 2 1 16,-1 0 0-16,1 0-1 15,-2-2 2-15,1 0-2 0,2-1 1 16,0-2 0-16,2 1 1 15,3-2-1-15,0-2 0 16,3 0 0-16,-1 0 0 16,1 1 0-16,1 0 0 15,0-2 0-15,2 3 0 16,-3-1 1-16,-1 1-1 15,1 1 0-15,1-1 0 16,0 1 0-16,-1 1 0 16,1-2 0-16,0 0 0 15,1-3 0-15,-2 2 0 16,4 0 0-16,-4-1 0 15,0-1 1-15,-2 2-1 0,2 0 0 16,-5 0-1-16,1 2-1 16,-6-6-4-16,5 15-23 15,-11-15-7-15,2 8-1 16,-17-3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3.50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21397 14948 12 0,'2'-10'9'15,"-2"10"0"-15,0 0 1 16,0 0 0-16,0 0-1 15,0 0-1-15,0 0-1 16,-12-8-2-16,12 8-2 16,0 0 0-16,-12 0-1 15,12 0-2-15,0 0 0 16,0 0 1-16,0 0-1 15,-5 11 0-15,5-11 0 0,0 0 0 16,0 0 0-16,0 0 0 16,0 0 0-16,0 0 0 15,-2 12 0-15,2-12-1 16,0 0-3-16,0 0 0 15,0 0-4-15,0 0-4 16,0 0-6-16,10 6-3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18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21378 14959 12 0,'0'0'10'0,"10"-3"-3"15,-10 3-3-15,0 0-1 0,0 0-1 16,0 0 1-16,0 0 2 15,0 0 0-15,0 0 2 16,-4 21 1-16,4-21 1 16,-8 21 1-16,8-21-2 15,-11 28 0-15,2-16-2 16,9 10-1-16,-8-8-2 15,7 6-1-15,0-4 0 16,1 0-1-16,-3 0 0 16,3 2 0-16,0-1 1 15,3 0-1-15,-6 0 1 16,6 3 0-16,-6-5 0 15,4 3-1-15,-3-2 0 16,2 3 1-16,-1-4-1 0,1 2-1 16,-5-2 1-16,2 2 0 15,1 1 0-15,-3-1 0 16,0-1 0-16,1 1 0 15,-1-2 1-15,2 3-1 16,0-2 1-16,2 0-2 16,0-1 1-16,1 0-2 15,2 2 2-15,1-2-1 16,0 0 0-16,-1 1-1 15,2-1 1-15,-1 3 0 16,-2-2 0-16,1 3 1 16,-1 0-1-16,-2 3 0 15,-1 0 0-15,1 2 1 16,-1-1-1-16,1 2 1 15,-3 0-1-15,2-1 0 0,0 1 1 16,-1-3-1-16,0-1 0 16,1-3 1-16,-1 3-1 15,3-4 0-15,-4-1 0 16,4 1 0-16,-1 0 0 15,-3-2 0-15,4 0 0 16,-3-1 0-16,1-2 0 16,2 0 0-16,0-12-2 15,-3 15 0-15,3-15-5 16,0 0-21-16,0 0-5 15,-1-12 0-15,1 12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0.emf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23.emf"/><Relationship Id="rId3" Type="http://schemas.openxmlformats.org/officeDocument/2006/relationships/image" Target="../media/image3.png"/><Relationship Id="rId21" Type="http://schemas.openxmlformats.org/officeDocument/2006/relationships/image" Target="../media/image14.emf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7" Type="http://schemas.openxmlformats.org/officeDocument/2006/relationships/image" Target="../media/image7.emf"/><Relationship Id="rId12" Type="http://schemas.openxmlformats.org/officeDocument/2006/relationships/customXml" Target="../ink/ink5.xml"/><Relationship Id="rId17" Type="http://schemas.openxmlformats.org/officeDocument/2006/relationships/image" Target="../media/image12.emf"/><Relationship Id="rId25" Type="http://schemas.openxmlformats.org/officeDocument/2006/relationships/image" Target="../media/image16.emf"/><Relationship Id="rId33" Type="http://schemas.openxmlformats.org/officeDocument/2006/relationships/image" Target="../media/image20.emf"/><Relationship Id="rId38" Type="http://schemas.openxmlformats.org/officeDocument/2006/relationships/customXml" Target="../ink/ink18.xml"/><Relationship Id="rId2" Type="http://schemas.openxmlformats.org/officeDocument/2006/relationships/image" Target="../media/image2.gif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18.emf"/><Relationship Id="rId41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1" Type="http://schemas.openxmlformats.org/officeDocument/2006/relationships/image" Target="../media/image9.emf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2.emf"/><Relationship Id="rId40" Type="http://schemas.openxmlformats.org/officeDocument/2006/relationships/customXml" Target="../ink/ink19.xml"/><Relationship Id="rId45" Type="http://schemas.openxmlformats.org/officeDocument/2006/relationships/image" Target="../media/image26.emf"/><Relationship Id="rId5" Type="http://schemas.openxmlformats.org/officeDocument/2006/relationships/image" Target="../media/image6.emf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10" Type="http://schemas.openxmlformats.org/officeDocument/2006/relationships/customXml" Target="../ink/ink4.xml"/><Relationship Id="rId19" Type="http://schemas.openxmlformats.org/officeDocument/2006/relationships/image" Target="../media/image13.emf"/><Relationship Id="rId31" Type="http://schemas.openxmlformats.org/officeDocument/2006/relationships/image" Target="../media/image19.emf"/><Relationship Id="rId44" Type="http://schemas.openxmlformats.org/officeDocument/2006/relationships/customXml" Target="../ink/ink21.xml"/><Relationship Id="rId4" Type="http://schemas.openxmlformats.org/officeDocument/2006/relationships/customXml" Target="../ink/ink1.xml"/><Relationship Id="rId9" Type="http://schemas.openxmlformats.org/officeDocument/2006/relationships/image" Target="../media/image8.emf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7.emf"/><Relationship Id="rId30" Type="http://schemas.openxmlformats.org/officeDocument/2006/relationships/customXml" Target="../ink/ink14.xml"/><Relationship Id="rId35" Type="http://schemas.openxmlformats.org/officeDocument/2006/relationships/image" Target="../media/image21.emf"/><Relationship Id="rId43" Type="http://schemas.openxmlformats.org/officeDocument/2006/relationships/image" Target="../media/image2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745206"/>
              </p:ext>
            </p:extLst>
          </p:nvPr>
        </p:nvGraphicFramePr>
        <p:xfrm>
          <a:off x="214283" y="731526"/>
          <a:ext cx="8750332" cy="546990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211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how Mother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Nature balances out the charge on ions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“free” charges are “snapped up” and how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“making” ionic compounds</a:t>
                      </a:r>
                      <a:endParaRPr lang="en-NZ" sz="1800" strike="noStrike" kern="1200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“bricks” to help us get there.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extra care with complex ions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while working towards a good score in the End Of Topic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4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Change the due date from “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Zenday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 down some of the main ions used in industry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people use ions to make money and solve problems.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objectives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unit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done what we said we would do?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to tackle an excellence question.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we have learned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set a due date for the EOT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test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0000" y="330480"/>
              <a:ext cx="8209080" cy="478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160" y="316800"/>
                <a:ext cx="8241480" cy="481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625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4680" y="261360"/>
              <a:ext cx="8511840" cy="558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560" y="246240"/>
                <a:ext cx="8543520" cy="561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154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382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1</a:t>
            </a:r>
          </a:p>
          <a:p>
            <a:r>
              <a:rPr lang="en-NZ" sz="3200" dirty="0" smtClean="0">
                <a:solidFill>
                  <a:srgbClr val="00B0F0"/>
                </a:solidFill>
              </a:rPr>
              <a:t>Discuss How and Why a Magnesium atom becomes an ion. Your answer should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FFC000"/>
                </a:solidFill>
              </a:rPr>
              <a:t>The written electron arrangement of the Magnesium atom and the Magnesium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00B050"/>
                </a:solidFill>
              </a:rPr>
              <a:t>A description of how a Magnesium atom becomes an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>
                <a:solidFill>
                  <a:srgbClr val="FF0000"/>
                </a:solidFill>
              </a:rPr>
              <a:t>A description of </a:t>
            </a:r>
            <a:r>
              <a:rPr lang="en-NZ" sz="3200" dirty="0" smtClean="0">
                <a:solidFill>
                  <a:srgbClr val="FF0000"/>
                </a:solidFill>
              </a:rPr>
              <a:t>why </a:t>
            </a:r>
            <a:r>
              <a:rPr lang="en-NZ" sz="3200" dirty="0">
                <a:solidFill>
                  <a:srgbClr val="FF0000"/>
                </a:solidFill>
              </a:rPr>
              <a:t>a Magnesium atom becomes an </a:t>
            </a:r>
            <a:r>
              <a:rPr lang="en-NZ" sz="3200" dirty="0" smtClean="0">
                <a:solidFill>
                  <a:srgbClr val="FF0000"/>
                </a:solidFill>
              </a:rPr>
              <a:t>ion</a:t>
            </a:r>
            <a:endParaRPr lang="en-N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04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2</a:t>
            </a:r>
          </a:p>
          <a:p>
            <a:r>
              <a:rPr lang="en-NZ" sz="4800" dirty="0" smtClean="0">
                <a:solidFill>
                  <a:srgbClr val="00B0F0"/>
                </a:solidFill>
              </a:rPr>
              <a:t>The element Fluorine is in group 17, period 2. Use this information to explain why Fluoride has the charge -1 (F</a:t>
            </a:r>
            <a:r>
              <a:rPr lang="en-NZ" sz="4800" baseline="30000" dirty="0" smtClean="0">
                <a:solidFill>
                  <a:srgbClr val="00B0F0"/>
                </a:solidFill>
              </a:rPr>
              <a:t>-</a:t>
            </a:r>
            <a:r>
              <a:rPr lang="en-NZ" sz="4800" dirty="0" smtClean="0">
                <a:solidFill>
                  <a:srgbClr val="00B0F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7990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28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81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27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6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6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7401298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6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8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81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71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94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07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00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04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99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5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5625" t="13000" r="31250" b="15000"/>
          <a:stretch/>
        </p:blipFill>
        <p:spPr>
          <a:xfrm rot="16200000">
            <a:off x="1206500" y="-1206500"/>
            <a:ext cx="6731000" cy="9144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7240" y="859680"/>
              <a:ext cx="438840" cy="298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0320" y="772200"/>
                <a:ext cx="480600" cy="48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6640" y="1644840"/>
              <a:ext cx="312840" cy="39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3600" y="1559880"/>
                <a:ext cx="35964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8596080" y="3504960"/>
              <a:ext cx="382320" cy="357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576640" y="3416760"/>
                <a:ext cx="425160" cy="53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6590520" y="4005360"/>
              <a:ext cx="417600" cy="34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72520" y="3947760"/>
                <a:ext cx="453240" cy="48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6111720" y="4015440"/>
              <a:ext cx="460440" cy="312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91200" y="3947040"/>
                <a:ext cx="502920" cy="46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6634800" y="4423320"/>
              <a:ext cx="527760" cy="353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16080" y="4348800"/>
                <a:ext cx="552240" cy="51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7152840" y="4842000"/>
              <a:ext cx="568800" cy="462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33760" y="4794480"/>
                <a:ext cx="597960" cy="59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7692480" y="5374800"/>
              <a:ext cx="11520" cy="108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80240" y="5325840"/>
                <a:ext cx="34560" cy="10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7661160" y="5384160"/>
              <a:ext cx="38880" cy="411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643880" y="5346720"/>
                <a:ext cx="65880" cy="52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7621920" y="5469120"/>
              <a:ext cx="403200" cy="274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603920" y="5406120"/>
                <a:ext cx="43956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8082360" y="5881680"/>
              <a:ext cx="14400" cy="3657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066160" y="5864040"/>
                <a:ext cx="40680" cy="43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6642720" y="3932640"/>
              <a:ext cx="2398320" cy="2332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620040" y="3840480"/>
                <a:ext cx="2440440" cy="249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6103800" y="4481640"/>
              <a:ext cx="1869480" cy="18241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085440" y="4434840"/>
                <a:ext cx="1908720" cy="19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37240" y="4020480"/>
              <a:ext cx="948960" cy="37188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14560" y="3934440"/>
                <a:ext cx="993960" cy="54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269280" y="3507480"/>
              <a:ext cx="441720" cy="31320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46600" y="3413160"/>
                <a:ext cx="487800" cy="50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235440" y="4478760"/>
              <a:ext cx="282240" cy="18219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14200" y="4414320"/>
                <a:ext cx="322920" cy="19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438120" y="6134760"/>
              <a:ext cx="7219440" cy="122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18680" y="6085800"/>
                <a:ext cx="725976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93840" y="4361760"/>
              <a:ext cx="7173720" cy="1754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75120" y="4274280"/>
                <a:ext cx="7211880" cy="192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5278320" y="6123240"/>
              <a:ext cx="1101600" cy="568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272560" y="6049800"/>
                <a:ext cx="1115640" cy="19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5223960" y="6116400"/>
              <a:ext cx="1168200" cy="4896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216760" y="6048360"/>
                <a:ext cx="1180440" cy="15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00520" y="754560"/>
              <a:ext cx="8375040" cy="56566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88280" y="746280"/>
                <a:ext cx="8403840" cy="567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99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65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2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64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26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32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29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5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47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22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93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2" y="609598"/>
            <a:ext cx="8763000" cy="6096001"/>
            <a:chOff x="3810001" y="1580198"/>
            <a:chExt cx="4343400" cy="441102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41875" t="23000" r="22336" b="20000"/>
            <a:stretch/>
          </p:blipFill>
          <p:spPr>
            <a:xfrm rot="16200000">
              <a:off x="3800000" y="1590199"/>
              <a:ext cx="4363401" cy="43434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6934200" y="4876800"/>
              <a:ext cx="1219200" cy="1114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845280" y="189360"/>
              <a:ext cx="8104320" cy="6048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9440" y="173160"/>
                <a:ext cx="8123040" cy="607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7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81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01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38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0000" y="293040"/>
              <a:ext cx="8666640" cy="582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5960" y="277560"/>
                <a:ext cx="8685720" cy="585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544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9480" y="279720"/>
              <a:ext cx="8657640" cy="5149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6520" y="264240"/>
                <a:ext cx="8687160" cy="517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748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306720"/>
              <a:ext cx="7953480" cy="5393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120" y="290880"/>
                <a:ext cx="7984800" cy="542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863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3640" y="266040"/>
              <a:ext cx="8496000" cy="3833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880" y="250920"/>
                <a:ext cx="8526960" cy="386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297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3400" y="328320"/>
              <a:ext cx="8715960" cy="515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8280" y="313200"/>
                <a:ext cx="8747280" cy="517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6596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4952</TotalTime>
  <Words>348</Words>
  <Application>Microsoft Office PowerPoint</Application>
  <PresentationFormat>On-screen Show (4:3)</PresentationFormat>
  <Paragraphs>43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365</cp:revision>
  <dcterms:created xsi:type="dcterms:W3CDTF">2006-08-16T00:00:00Z</dcterms:created>
  <dcterms:modified xsi:type="dcterms:W3CDTF">2014-05-26T05:23:37Z</dcterms:modified>
</cp:coreProperties>
</file>