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10:30.5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12164 3997 22 0,'0'0'26'15,"0"0"1"-15,0 0 1 16,-13-12-18-16,13 12-1 16,0 0-1-16,0 0 0 0,0 0 0 15,0 0-1-15,-4 11 0 16,6 9-1-16,-4 2 1 15,3 15-1-15,-6-1-1 16,6 8 0-16,-4-7-1 16,6-2 0-16,6-18 0 15,18-29 0-15,21-40 0 16,27-34-2-16,34-39-1 15,28-33-4-15,34-14-32 16,3-25-3-16,4 5 1 16,-17 2-5-16</inkml:trace>
  <inkml:trace contextRef="#ctx0" brushRef="#br0" timeOffset="1111.5555">12213 4957 21 0,'0'0'26'0,"1"-9"2"15,-1 9-8-15,0 0-6 16,0 0-3-16,0 0-1 16,-6-14-1-16,6 14-1 15,0 0-1-15,0 0 0 16,0 0-1-16,0 0 0 15,-3 13-1-15,7 8-1 16,-4 9 1-16,5 14-2 16,-3 5 2-16,1 9-3 15,0-6 2-15,6 1-1 16,6-28 2-16,15-27-1 15,21-41-2-15,25-38-1 16,36-43-2-16,27-34-3 16,37-21-32-16,-1-25-2 0,10 6-1 15,-19 4-3-15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18:08.01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3294 6512 54 0,'0'0'31'0,"0"0"0"15,-9-12-1-15,9 12-20 16,0 0-4-16,0 0-2 15,0 0 0-15,0 0-3 16,-6 12-1-16,6-12 0 16,6 10 0-16,-6-10 0 15,18 8 0-15,-1-5 1 16,2-3 0-16,7 0 1 15,-1-4-1-15,2 2 0 16,1-4 0-16,-2 1 0 16,-1 2 0-16,-3 1 0 15,-3-1-1-15,-2 3 0 0,0 0 0 16,3 0 0-16,-2 2 0 15,3-2 0-15,6-2 0 16,2 1 0-16,4-2 0 16,4-1 0-16,3 1 0 15,0-1 1-15,-4 2-1 16,0 1 1-16,-3 2-1 15,-4 0 0-15,-5 5 0 16,-2 0 0-16,-2 2-1 16,-2 0 1-16,1-1 0 15,0 0 0-15,2 1 0 16,3-5 0-16,3 1 0 15,2-2 0-15,5-2 0 16,4 0 0-16,4-2 1 16,-1-2-2-16,2 1 1 0,1-2 0 15,1 1 0-15,3 0 0 16,-3 2 0-16,3-2 0 15,4 1 0-15,0-1 0 16,3 1 0-16,2-3 1 16,0 0-1-16,0 0 0 15,1-1 1-15,-2 1-1 16,-2-1 0-16,-3 2 1 15,-4 2-1-15,3-1 0 16,-5 4 1-16,-2 2-1 16,2 0 0-16,-1-2 0 15,4 2 0-15,-3-1 0 0,4 0 0 16,-2 1 0-1,3-2 0-15,2-3 0 0,-1 1 0 16,-1 1 0-16,1-1 0 16,0 2 0-16,2-2 0 15,-2 4 1-15,2-1-1 16,-2 1 0-16,2 0 0 15,0-1 0-15,-1 2 0 16,0-3 0-16,-1 0 0 16,3-1 0-16,-2-2 1 15,-1 1-1-15,-1-1 0 16,0 0 1-16,-1 1-1 15,2-3 0-15,-4 3 1 16,-1 1-1-16,2 0 0 16,-4 0 0-16,1-1 0 15,-2 2 0-15,-4 2 0 0,-2-1 0 16,2 0 0-16,-7 0 0 15,-2 1 0-15,2 1 0 16,-4-1 0-16,1-1 0 16,4 1 0-16,-2-2 0 15,2 2 0-15,-1 0 0 16,3-2 1-16,2-1-1 15,1 0 0-15,0-2 0 16,3 0 0-16,-1 0 0 16,4 0 0-16,-1 0 0 15,1-1 0-15,0 1 0 16,0-1 0-16,-3 1 0 15,4-1 0-15,-2 0 0 0,-1 1 1 16,-1 1-1-16,2 0 0 16,-1-1 0-16,3 2 1 15,0-2-1-15,2 2 0 16,-3-2 0-16,2 2 0 15,1 1 0-15,1 0 0 16,1-1 0-16,-3 1 0 16,-1 1 0-16,0 0 0 15,0 1 1-15,-1-2-1 16,-1 0 0-16,2 0 0 15,1-2 0-15,1 2 0 16,4-1 0-16,1 0 1 16,4 0-1-16,1-3 0 15,2 2 0-15,-1 0 0 0,0-2 0 16,-3 3 0-16,1 1 0 15,-4 0 0-15,-3 0 0 16,-5 4 0-16,-3-1 0 16,1 1 0-16,0 0 0 15,-3-1 0-15,2 1 0 16,1 0 0-16,4-1 0 15,2 0 0-15,3-1 0 16,1-1 0-16,0-1 0 16,8 0 1-16,-6-1-1 15,3-1 0-15,0 1 0 16,-3-1 0-16,4 0 0 15,-4 1 0-15,4 1 0 16,-3-2 0-16,1 0-1 16,0 1 1-16,-1 1 0 0,-1-1 0 15,-2 0 0-15,1 1 0 16,-2-3 0-16,1 2 0 15,-3 0 1-15,2 1-1 16,-1-1 0-16,-1 0 0 16,2 2 0-16,-2-1 0 15,1 1 0-15,1 0 0 16,1-1 0-16,0-1 0 15,2 1-1-15,1 0 2 16,1-1-1-16,-3 1 0 16,4-2 0-16,-5 0 0 15,0 2 0-15,0-1 0 16,0 1 0-16,-4 1 0 15,-2 1 0-15,-1-1 0 0,-2-1 0 16,-2 1 0-16,-1 1 0 16,-3-1 0-16,-1 1 0 15,-1-1 0-15,-4 0 0 16,0-1 0-16,-1 0 0 15,-1 1 0-15,-3-1 1 16,-3-2-1-16,-1 1 0 16,-2 1 0-16,-4-2 0 15,1 2 0-15,-6-1 0 16,0 0 1-16,-11 1-1 15,13-1 0-15,-13 1 0 16,13 0 0-16,-13 0 0 16,11 0-1-16,-11 0 1 0,0 0 0 15,12 2-1-15,-12-2 0 16,0 0-1-16,0 0-4 15,0 0-15-15,0 0-12 16,-16 6-1-16,16-6-2 16,-15-1 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199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2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93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3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94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7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5:46.4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2842 1017 71 0,'0'0'39'15,"17"-55"-1"-15,-17 55 2 16,0 0-26-16,0 0-11 0,23-54 0 15,-23 54 2-15,0 0-1 16,13 58-1-16,-10 25-1 16,-2 25 0-16,-1 12-1 15,-10-5 2-15,3 9-3 16,1-3-4-16,4-10 0 15,2-27-3-15,14-1-8 16,-5-27-25-16,14-7 2 16,1-21-1-16,15-12 0 15</inkml:trace>
  <inkml:trace contextRef="#ctx0" brushRef="#br0" timeOffset="420.042">3586 1504 73 0,'0'0'38'0,"11"-46"-1"15,-7 6 3-15,-10 14-29 16,-3 10-1-16,-12 13-2 16,-2 14-2-16,-6 16-2 15,-3 13-2-15,2 13 0 16,3 6-2-16,5 9 1 15,7 3-1-15,7-3 0 16,12-2 1-16,11-7-1 16,12-13 1-16,9-9-1 15,7-20 1-15,7-12 0 16,3-16-1-16,3-14 2 15,-4-13-2-15,-6-7 2 0,-5-8-2 16,-9-7 2-16,-10-4-2 16,-13-5 1-16,-9 69-1 15,-1-69 0-15,1 69 1 16,-23-66-1-16,23 66-1 15,-35-38 0-15,-17 6 0 16,5 16-1-16,-4 11-3 16,7 13-3-16,15 14-23 15,7 6-9-15,27 2 0 16,21-11-1-16,25-4 2 15</inkml:trace>
  <inkml:trace contextRef="#ctx0" brushRef="#br0" timeOffset="835.0835">4334 1385 105 0,'13'1'39'16,"-22"9"2"-16,2 14-2 16,-10 1-34-16,2 7-2 15,-2 6 0-15,1 8-1 16,-1 5-1-16,2 1 0 15,1 1 0-15,3-2-1 16,2-6 1-16,6-4-2 16,1-7 2-16,4-9-2 15,6-11 2-15,3-12-1 16,7-12 0-16,0-14 2 15,5-10-2-15,3-8 2 16,0-9-1-16,3-10 1 0,-1-3-1 16,1 4 1-16,-6 5-1 15,-1 12-1-15,-1 10 1 16,-2 10-1-16,-2 16 0 15,-1 20 0-15,1 12-1 16,-2 9 0-16,2 11-1 16,3 3-1-16,5 5-2 15,-3-2-3-15,16 0-15 16,-12-13-16-16,17-3-3 15,-5-16 1-15,13-8 0 16</inkml:trace>
  <inkml:trace contextRef="#ctx0" brushRef="#br0" timeOffset="1168.1168">5265 1420 105 0,'-7'-51'43'0,"7"51"-1"15,-19-28 0-15,-19 17-24 16,-11 12-16-16,-1 15-1 15,3 10-1-15,9 17 2 16,9-4-4-16,25 3 4 16,32-20-4-16,15-7 1 15,13-3 1-15,7-4 0 16,2 1 1-16,-3-1-1 15,-13 4 2-15,-13 8-2 16,-20 8 0-16,-20 10 0 0,-20 5 0 16,-17 7 0-16,-12-3 0 15,-6 3 0-15,5-11-3 16,5-8-3-16,23-11-7 15,5-33-10-15,47-3-9 16,8-21-10-16,35-2 0 16,8-10-1-16</inkml:trace>
  <inkml:trace contextRef="#ctx0" brushRef="#br0" timeOffset="1376.1376">5794 1791 130 0,'-30'34'44'0,"-8"-14"-2"16,12-2-3-16,8-16-49 15,4-27-9-15,29 5-8 16,-11-14-9-16,21 9-6 0,-6-4-3 16,17 4 1-16</inkml:trace>
  <inkml:trace contextRef="#ctx0" brushRef="#br1" timeOffset="6812.6812">3412 2163 15 0,'-17'4'16'15,"-9"-7"0"-15,6 6-13 16,-1 0 0-16,-2-2 2 15,5 4 3-15,-4-5 3 16,9 6 2-16,-11-7 1 16,14 8 2-16,-11-13 1 15,21 6-2-15,-24 4-3 0,24-4-3 16,-16 5-3-16,16-5-1 15,0 0-2-15,4 16-1 16,11-12 0-16,8 3 0 16,14-3-1-16,12 1 2 15,13-4-1-15,17-1 1 16,7-9-1-16,12-2 2 15,9-1-1-15,8-2 1 16,1 0-3-16,-3 2 2 16,-4 1-2-16,-4 10 2 15,-3 5-2-15,-6 4-2 16,-8 2 2-16,-5 0-2 15,-6 2 1-15,-7-1-1 0,-6-2 1 16,-10-4 0-16,-7-2 0 16,-9-1 0-16,-9-1 1 15,-11-2-1-15,-6-1 0 16,-12 2 1-16,10-3-1 15,-10 3 0-15,0 0-1 16,0 0-1-16,0 0-2 16,0 0-6-16,0 0-26 15,0 0-1-15,0 0-1 16,0 0-1-16</inkml:trace>
  <inkml:trace contextRef="#ctx0" brushRef="#br2" timeOffset="35486.5483">1101 2772 62 0,'0'0'36'0,"-1"-10"-2"15,1 10 0-15,0 0-24 16,0 0-6-16,0 0 1 15,-9 11-1-15,4 10 0 16,-4 11-2-16,-5 11 0 16,-2 10-1-16,-4 9 2 15,0 11-2-15,-3 7-1 16,2 0 0-16,1-2 1 0,3-13-1 15,6-8 1-15,4-12-1 16,3-8 1-16,6-20 0 16,-2-17 0-16,16-9 1 15,-1-19-1-15,2-15 1 16,3-7-1-16,1-11 1 15,3-6-1-15,0-8 1 16,1 0-1-16,-2 2 1 16,-2 7-2-16,-2 8 0 15,1 8 0-15,-4 7 0 16,-1 8-1-16,2 8 1 15,-2 10-1-15,1 5 0 16,0 5 1-16,1 6 0 16,4 5 0-16,0 6 2 15,5 7 0-15,-3 9 0 0,3 14 0 16,-4 11 0-16,1 9 0 15,-6 9-1-15,-4 8 0 16,-5 3-3-16,-5-1 1 16,0-4-3-16,-6-14-1 15,3-2-2-15,-11-29-10 16,12 4-19-16,-12-29 1 15,11-5 3-15,-22-11 17 16,11-3 9-16,-12-9 3 16,-4-4 5-16,1 9 12 15,-14-13 17-15,7 14 3 16,-5-12-1-16,15 21-19 0,-6-12-5 15,18 11-3-15,8-5-1 16,24 2-2-16,16-1-2 16,16-10-6-16,33 4-30 15,0-12-3-15,18 7 0 16,0-6-2-16</inkml:trace>
  <inkml:trace contextRef="#ctx0" brushRef="#br2" timeOffset="36052.6049">2703 3319 76 0,'-16'-29'38'0,"5"10"-1"15,-14-4 0-15,4 13-19 16,-13 0-12-16,2 12-2 16,-8 5-1-16,0 14-1 15,-4 5 0-15,2 9-1 16,0 7 1-16,2 8-2 15,8 0 2-15,8 0-2 16,10-5 1-16,14-7 0 0,15-12 0 16,16-16 0-16,14-20 0 15,14-20 1-15,14-21-2 16,4-15 2-16,3-12-1 15,-3-9 0-15,-6-4 0 16,-11 1-1-16,-11 6 0 16,-13 13 0-16,-11 13 0 15,-11 14 0-15,-8 11-1 16,-4 15 2-16,-2 18-1 15,-19 25 0-15,7 15 1 16,-2 13-2-16,0 15 0 16,3 11-2-16,5 10-1 15,0-1-4-15,19 10-9 16,-4-25-22-16,15 3 1 15,-4-23-1-15,11-7 0 0</inkml:trace>
  <inkml:trace contextRef="#ctx0" brushRef="#br2" timeOffset="36416.6412">3130 3310 100 0,'-5'28'37'16,"-1"-8"1"-16,19 11-3 15,2-12-34-15,16-6 1 16,9-8 0-16,7-8 0 0,4-11 0 16,2-7-1-1,0-7 0-15,-7-5 1 0,-10-5-1 16,-8-3 1-16,-14 2-1 15,-12 0 1-15,-11 8-1 16,-13 2 1-16,-7 8-1 16,-10 10 0-16,-3 10 0 15,-5 10-1-15,2 10 0 16,3 11 1-16,4 6-2 15,10 9 1-15,13 1-2 16,13-1 0-16,20 1-4 16,14-19-7-16,27 10-23 15,5-19-4-15,20 3 1 16,3-18-2-16</inkml:trace>
  <inkml:trace contextRef="#ctx0" brushRef="#br2" timeOffset="36720.6713">4475 2759 89 0,'-27'-51'37'16,"-12"0"2"-16,4 20-1 15,-14 10-30-15,2 18-5 16,-4 16 0-16,1 22 1 16,1 18-3-16,2 12 0 15,3 10 0-15,8 6 0 0,6 8-1 16,9 1 1-16,10-2-3 15,9-3-1-15,11-6-4 16,-1-21-22-16,17 8-9 16,-3-24 0-16,2-7-2 15</inkml:trace>
  <inkml:trace contextRef="#ctx0" brushRef="#br2" timeOffset="37062.7055">3863 3176 100 0,'-16'6'38'16,"15"14"1"-16,1-5-1 0,9 4-36 16,20-5-1-16,16-5-1 15,13-8-1-15,7-3-1 16,12-3-3-16,2-13 0 15,3-1-1-15,-5-11-1 16,-2 7 2-16,-13-5 0 16,-8 5 3-16,-12 3 1 15,-13 2 4-15,-8 9 0 16,-21 9 2-16,6 12 0 15,-18 7 0-15,-3 22 0 16,-7 7-2-16,-3 10-1 16,2 6-1-16,5 5-1 15,5-1-2-15,0-15-13 16,21 1-21-16,3-27-3 15,15-11 2-15,3-21-2 0</inkml:trace>
  <inkml:trace contextRef="#ctx0" brushRef="#br2" timeOffset="37236.7229">4707 2773 85 0,'-39'-11'39'15,"7"15"2"-15,-1-1-5 16,15 12-20-16,18 5-37 15,0-20-16-15,32 21-2 16,1-15 1-16,14 8-2 16</inkml:trace>
  <inkml:trace contextRef="#ctx0" brushRef="#br2" timeOffset="37605.7599">4998 3069 109 0,'-9'33'39'15,"-10"-1"1"-15,9 19-8 16,-5-8-28-16,3 5-1 15,3-2 0-15,3 0-1 16,0-3-2-16,6-7 1 16,4-9-2-16,2-9 1 15,6-16 1-15,5-11-1 16,5-17 0-16,-1-8 0 15,3-10 1-15,4-9 0 0,-4-4 0 16,6 0 0-16,-4 3 0 16,-3 7-1-16,-5 12 1 15,0 8 0-15,-6 15 0 16,2 14-1-16,-4 11 0 15,-7 12 0-15,1 9-1 16,-1 9 0-16,1 7-2 16,0-3-3-16,8 12-11 15,-5-20-21-15,17 5-2 16,-7-18 0-16,17-1 1 15</inkml:trace>
  <inkml:trace contextRef="#ctx0" brushRef="#br2" timeOffset="37806.7803">5690 3079 101 0,'-11'-8'39'0,"4"27"1"16,-16 4-1-16,9 21-29 15,-7 5-7-15,4 4-1 16,1 2-1-16,4 0-2 15,9-4-2-15,2-18-7 16,19 0-27-16,-7-26-3 16,15-6 1-16,-5-26-2 15</inkml:trace>
  <inkml:trace contextRef="#ctx0" brushRef="#br2" timeOffset="37950.7943">5749 2668 109 0,'-23'0'34'15,"8"8"-2"-15,15-8-30 16,0 0-41-16,19 15 2 16,7-17-2-16</inkml:trace>
  <inkml:trace contextRef="#ctx0" brushRef="#br2" timeOffset="38150.8147">6190 2582 91 0,'-14'24'37'16,"4"20"2"-16,-10 6 0 15,9 23-30-15,-11 0-2 0,7 13-1 16,-5 3-3-16,5 3-1 16,2 1-3-16,0-11-4 15,10 1-9-15,-9-23-23 16,11-5-3-16,-6-24 1 15,11-9 0-15</inkml:trace>
  <inkml:trace contextRef="#ctx0" brushRef="#br2" timeOffset="38467.8464">5877 3062 112 0,'0'0'39'15,"-18"7"2"-15,31 6-1 0,7-7-36 16,15 0-1-16,9-5 0 15,15-2-1-15,10-5 0 16,4-1-1-16,4-3 0 16,-4-2-1-16,-8 2 1 15,-8 3-1-15,-12 5 1 16,-10 7 0-16,-15 9 0 15,-15 9 0-15,-8 10 1 16,-10 9-2-16,-4 7 0 16,-2 4-2-16,1 2-1 15,-1-5-2-15,14 9-18 16,-5-28-18-16,19-1 0 15,-9-30 0-15,34 3-1 0</inkml:trace>
  <inkml:trace contextRef="#ctx0" brushRef="#br2" timeOffset="38610.8607">6561 2709 111 0,'-30'-14'37'0,"7"16"-7"15,10 10-30-15,4 2-36 16,18 9-3-16,1-5 1 15</inkml:trace>
  <inkml:trace contextRef="#ctx0" brushRef="#br2" timeOffset="39271.9268">7072 3002 99 0,'-34'25'41'0,"-13"-7"1"15,6 16-2-15,-8-14-20 16,11 18-16-16,9 1-2 15,10 5-1-15,10-2 0 16,14-1-2-16,19-7-1 16,15-8-1-16,12-7 0 15,4-17-1-15,3-12 1 16,0-13 0-16,0-13 1 15,-8-6 1-15,-11-7 1 16,-12-3 1-16,-11-1 0 0,-7 4 1 16,-10 4 1-16,-3 11-1 15,-6 3 1-15,1 13-1 16,0 6 0-16,9 12 0 15,-11 0 0-15,11 0 0 16,10 15-1-16,8-8 0 16,6 1-1-16,8-2 1 15,2-1 1-15,5 1-2 16,-1 1 0-16,-1 5 0 15,-6 4 0-15,-8 7 0 16,-10 8 0-16,-5 6 0 16,-10 2 0-16,-6 7 0 15,-6-1 0-15,-3 0 0 16,-1-7 0-16,2-5 0 15,3-11 0-15,7-10 0 0,6-12 0 16,18-18 0-16,3-7 0 16,10-12 0-16,5-6 0 15,3-1 0-15,4-1 0 16,-2 5 0-16,-10 10 0 15,-4 11 0-15,-12 14 0 16,-15 5 0-16,4 23 0 16,-14 7 0-16,-1 5 0 15,-1 7 0-15,6 1 0 16,4-4 0-16,13 1-9 15,2-20-12-15,26 5-18 16,-3-26-3-16,20 1 0 16,-1-24-1-16</inkml:trace>
  <inkml:trace contextRef="#ctx0" brushRef="#br2" timeOffset="39425.9422">8251 2837 112 0,'-19'-38'39'0,"6"20"0"15,-11 2-1-15,6 17-38 16,4 10-3-16,-1-4-8 15,14 17-25-15,-3-6-2 16,16 7-1-16,-2-10-2 16</inkml:trace>
  <inkml:trace contextRef="#ctx0" brushRef="#br2" timeOffset="39595.9592">8304 3308 123 0,'-29'42'44'0,"-8"-20"0"16,14 1 0-16,0-23-44 15,12-6 0-15,22 8-25 16,-8-22-15-16,14 7-4 16,-6-10-1-16,16 4-1 15</inkml:trace>
  <inkml:trace contextRef="#ctx0" brushRef="#br3" timeOffset="43835.3831">878 4581 72 0,'0'0'35'0,"0"0"-1"16,-19 12 0-16,17-2-29 15,-11 0-1-15,7 8-1 0,-8 7 1 16,5 17-1-16,-6 10-1 15,4 15 0-15,-9 6 1 16,2 13-1-16,-1 0 0 16,0 3 0-16,3-10 0 15,1-10 0-15,3-14 0 16,3-11-1-16,4-18 0 15,4-12 0-15,1-14 0 16,6-31 0-16,5-8-1 16,4-15 1-16,1-15-1 15,4-11 2-15,0-12-2 16,4-7 1-16,-2-4-1 15,0 4 1-15,-4 3 1 0,1 10-1 16,-2 8 0-16,3 10 0 16,-1 14 0-16,1 13 1 15,3 12-1-15,0 11 0 16,5 14 0-16,2 10-1 15,3 9 1-15,4 6-1 16,1 13 0-16,-1 10 0 16,0 10 0-16,-3 12 0 15,-6 9 0-15,-6 8 0 16,-6 5 1-16,-8 6-3 15,-8 0 2-15,-4-3-3 16,-2-4 1-16,-6-13-4 16,5-10 1-16,-6-22-8 15,14-5-20-15,-15-26-5 16,14-11 0-16,-15-10 0 0</inkml:trace>
  <inkml:trace contextRef="#ctx0" brushRef="#br3" timeOffset="44018.4013">977 5170 85 0,'-51'-12'36'16,"14"11"0"-16,-1-6 1 15,21 8-29-15,4-6-3 16,13 5-2-16,22-19-2 16,15-1-1-16,20-6-3 15,8-9 0-15,17 2-6 16,0-15-6-16,24 10-21 15,-9-2 1-15,4 14-1 16,-14-2 1-16</inkml:trace>
  <inkml:trace contextRef="#ctx0" brushRef="#br3" timeOffset="44329.4325">1902 4833 62 0,'14'16'36'15,"-14"-3"-1"-15,3 11 2 16,-13-6-12-16,6 20-16 16,-11-1-3-16,4 11-1 15,-6 0 0-15,1 6-2 16,-2-4 0-16,1-3-1 15,6-9 1-15,-2-6-2 16,8-13 0-16,5-19 0 16,18-7 0-16,2-20-1 15,7-11 0-15,6-7 1 16,2-5-1-16,2-3 1 15,1 2-1-15,-6 8 1 0,-6 11-2 16,-5 10 2-16,-3 15-1 16,-4 12-1-16,-1 13 0 15,1 9-2-15,2 11-1 16,-2-6-15-16,16 20-16 15,-7-11-6-15,14 7 1 16,-3-11-2-16</inkml:trace>
  <inkml:trace contextRef="#ctx0" brushRef="#br3" timeOffset="44639.4635">3572 4915 86 0,'-24'19'37'0,"13"3"0"15,-6 4 3-15,3 9-34 16,-2 5-1-16,3 7-1 16,0-1 0-16,4 2-3 15,3-4-1-15,2-10-3 16,8-4-6-16,-4-30-23 15,19 0-7-15,-2-26 2 0,13-5-4 16</inkml:trace>
  <inkml:trace contextRef="#ctx0" brushRef="#br3" timeOffset="44787.4783">3488 4590 94 0,'-20'-5'35'0,"1"10"-2"15,19-5-4-15,-3 24-62 16,15-15-2-16,19 6-1 15,5-1-1-15</inkml:trace>
  <inkml:trace contextRef="#ctx0" brushRef="#br3" timeOffset="45437.5433">4078 4964 86 0,'-13'27'38'16,"-15"-5"0"-16,7 10 1 15,-9-3-31-15,3 9-3 16,-1 0 1-16,9 3-3 15,2-2 2-15,12 0-3 16,8-7 1-16,12-5-3 16,9-15 0-16,14-11-1 15,10-12 0-15,4-15-1 16,4-8-1-16,-2-11 1 15,-3-4-2-15,-9-2 3 16,-10 2-2-16,-12 4 3 16,-9 7-2-16,-14 10 3 0,-8 8 0 15,-7 10 0-15,-6 7 1 16,1 6-1-16,0 4 0 15,4 6 0-15,8-3 0 16,11-10 0-16,10 14-1 16,13-15 1-16,11-3-1 15,7-5 1-15,7 0-1 16,2 1 1-16,0 1 0 15,-3 5-1-15,-8 5 1 16,-7 7 0-16,-8 3-1 16,-8 7 1-16,-8 7-1 15,-3-1 0-15,-7 2 2 16,-3-1-2-16,-1-2 2 15,2-7-3-15,4-6 3 0,0-12-3 16,25-13 1-16,-1-14 0 16,11-11-1-16,8-5 0 15,3-10 0-15,3-3 2 16,-5 2-2-16,-5 10 1 15,-8 8 1-15,-9 17 0 16,-9 15 0-16,-9 15 0 16,-9 16-1-16,-4 10-1 15,-5 9 0-15,1 3-2 16,5 7-2-16,-7-11-17 15,21 10-15-15,-5-17-4 16,18 1 1-16,2-13-1 16</inkml:trace>
  <inkml:trace contextRef="#ctx0" brushRef="#br3" timeOffset="45788.5784">6066 4857 92 0,'0'0'40'0,"5"-22"0"0,-5 22-1 15,-6 17-35-15,1 1-1 16,-4 9-1-16,1 7 0 15,-2 9 0-15,-2 0-3 16,5 7 1-16,-1-4-3 16,7 0-1-16,1-20-12 15,18 0-23-15,-4-18 0 16,14-3-1-16,-5-19 1 15</inkml:trace>
  <inkml:trace contextRef="#ctx0" brushRef="#br3" timeOffset="45924.5916">6049 4645 88 0,'-13'-17'27'0,"13"17"-26"16,0 0-1-16,24-4-36 15,7 0 0-15</inkml:trace>
  <inkml:trace contextRef="#ctx0" brushRef="#br3" timeOffset="46268.6262">6727 4775 97 0,'-27'24'40'0,"-15"-10"1"16,13 7-2-16,1-4-36 0,5 3 1 15,5-4-2-15,10 1-1 16,9 2 0-16,12-3 0 15,10-1-1-15,8-4 0 16,10 1 0-16,5-3 0 16,0 0 0-16,-1 2 1 15,-4 1-1-15,-11 6 0 16,-11 5 2-16,-11 7-2 15,-14 4 2-15,-12 6-2 16,-5 0 1-16,-2 3-2 16,-3-4 1-16,0-6-3 15,7-2-3-15,-3-18-17 16,21 7-16-16,-9-19-1 15,12-1-2-15,-5-14 1 0</inkml:trace>
  <inkml:trace contextRef="#ctx0" brushRef="#br3" timeOffset="47040.7032">8329 4897 54 0,'0'0'37'0,"-19"-21"-2"16,5 15 1-16,-11-12-11 15,0 15-20-15,-8 0 0 16,-2 9 0-16,-9 7-1 16,-1 11 0-16,-5 5-1 15,-1 13 1-15,-3 2 0 16,7 6-2-16,3 3 1 15,12-2-2-15,10-5 1 16,16-4-2-16,15-14 1 16,17-7-1-16,11-16 1 15,13-16-1-15,8-12-1 16,3-12 3-16,0-9-3 0,-3-8 2 15,-6-2-1-15,-8 1 1 16,-9 1-2-16,-9 9 3 16,-11 5-2-16,-7 14 0 15,-5 5 1-15,-3 19-1 16,-14 6 0-16,3 15 0 15,-1 8-1-15,-2 10 0 16,5 6 1-16,4 2-4 16,5 4 1-16,7-11-4 15,18 6-7-15,-7-25-19 16,24 2-6-16,-4-19 0 15,15-2-1-15</inkml:trace>
  <inkml:trace contextRef="#ctx0" brushRef="#br3" timeOffset="47408.7403">8756 4912 90 0,'-10'5'37'16,"3"18"1"-16,-11-1 2 15,0 15-35-15,-3 3 1 16,4 9-2-16,-4-4 1 15,6 0-3-15,2-7 1 16,7-7-1-16,7-13-1 16,-1-18 0-16,26-4 0 15,-2-19 1-15,7-13-2 16,2-6 1-16,4-8-1 15,-1-5 1-15,0 1-2 0,-5 6 2 16,-6 5-1-16,-3 11-1 16,-6 10 2-16,-3 10-1 15,-3 17 0-15,-6 12 0 16,-3 12 0-16,3 7-2 15,2 9 1-15,2 1-3 16,7 12-6-16,-2-23-18 16,18 11-12-16,0-19-1 15,17-2 0-15,-5-15 0 16</inkml:trace>
  <inkml:trace contextRef="#ctx0" brushRef="#br3" timeOffset="48042.8038">10438 5025 72 0,'8'-17'36'16,"5"3"-1"-16,-6-6 2 16,3 2-32-16,-11-1 2 0,-2 7-2 15,-11-2 1-15,-6 11-1 16,-10 0 0-16,-2 12-2 15,-10 7 0-15,-2 8-1 16,-3 11 1-16,2 5-1 16,4 5 0-16,7 1-1 15,11 0 2-15,11-6-2 16,12-6 1-16,13-12-1 15,12-15-1-15,14-13 1 16,12-14-2-16,1-11 3 16,5-11-2-16,-2-9 0 15,-3-5 0-15,-3 0 0 16,-7 5-1-16,-12 3 2 15,-7 11-1-15,-5 8-1 16,-8 11 2-16,-10 18-1 0,0 0-1 16,-5 35 1-16,-1 6 2 15,-4 8-3-15,2 10 2 16,5 2-3-16,6 3 1 15,8-9-3-15,15-10 0 16,5-28-7-16,27-2-16 16,-7-35-12-16,21-13-1 15,-5-24-1-15,9-11 2 16</inkml:trace>
  <inkml:trace contextRef="#ctx0" brushRef="#br3" timeOffset="48220.8215">11336 4161 100 0,'-28'53'38'15,"-18"17"1"-15,1 29-2 16,-11 5-35-16,13 9-1 16,9 2 2-16,8-3-5 15,11-7-1-15,10-15-6 16,21-6-26-16,-4-23-4 15,12-8 1-15,-5-27-2 16</inkml:trace>
  <inkml:trace contextRef="#ctx0" brushRef="#br3" timeOffset="48732.8728">10964 4825 93 0,'-24'-6'37'15,"24"6"1"-15,-13 12 0 16,31-6-36-16,9 0 0 15,15 0-1-15,12-1 1 16,12-2 0-16,8-2 0 16,8 0-1-16,-1-4 0 15,-8 3 0-15,-9 1 0 16,-10-1 0-16,-11-1 0 15,-12 2 0-15,-16-1 0 16,-15 0 0-16,-5 12 0 16,-13-1 1-16,-7 8-1 15,-5 7 1-15,-2 6 0 16,-2 6 0-16,5 4 0 0,6 2-1 15,12-5 1-15,11-3-2 16,16-12 2-16,14-8-2 16,9-11 0-16,10-13 0 15,5-12-2-15,1-8 2 16,-5-11-1-16,-6-7 1 15,-10-5-1-15,-13-3 2 16,-13 1-3-16,-9 5 3 16,-12 5-1-16,-5 7 0 15,-5 9-1-15,0 8 0 16,2 10-1-16,3 11-1 15,13 12-2-15,1 1-2 16,18 16-9-16,-5-14-13 16,20 17-10-16,-3-13-1 0,14 6 1 15,-4-11 1-15</inkml:trace>
  <inkml:trace contextRef="#ctx0" brushRef="#br3" timeOffset="49261.9255">12125 4851 98 0,'0'0'40'0,"1"-12"0"16,-6 22-2-16,-8 0-32 15,0 12-1-15,-5 5-1 16,0 10-1-16,-2 1 0 16,5 3-2-16,0 0 2 15,4-6-2-15,3-3 1 16,7-9-2-16,7-12 2 0,6-12-3 15,6-13 0-15,4-12 1 16,1-10-2-16,4-9 2 16,1-10-1-16,0-4 0 15,-3-1 0-15,-5 6 1 16,-5 10 0-16,-6 8 0 15,-6 13 1-15,-3 23-1 16,0 0-1-16,-13 9 2 16,7 15-2-16,3 4 1 15,6 0 0-15,7-3 0 16,12-4 0-16,6-8 0 15,9-12 0-15,6-8 1 16,1-12-1-16,5-4 1 16,-4-4 0-16,-1-3 0 0,-8-2-1 15,-4 6 1-15,-7 7-1 16,-3 8 1-16,-7 13-1 15,-7 11 0-15,-5 12 0 16,-2 12 0-16,-1 10 0 16,-2 7 1-16,3 1-2 15,1 1 0-15,4 0-1 16,2-17-6-16,13 5-9 15,-9-33-11-15,17 7-9 16,-8-25-5-16,10-3-1 16,-7-14 0-16</inkml:trace>
  <inkml:trace contextRef="#ctx0" brushRef="#br3" timeOffset="49881.9877">14132 4241 87 0,'0'0'38'16,"0"0"-2"-16,8 34 2 15,-25-1-33-15,7 21-3 16,-8 11 0-16,2 16-1 16,-5 9 1-16,3 8-1 15,-3 1 1-15,2-2-2 16,4-5-1-16,1-11-2 15,12 0-7-15,-11-29-28 16,17-9 2-16,-8-23-2 16,4-20-1-16</inkml:trace>
  <inkml:trace contextRef="#ctx0" brushRef="#br3" timeOffset="50063.0058">13815 4857 97 0,'-18'-5'39'0,"0"-1"0"16,18 6-2-16,0 0-34 15,29-9-3-15,13-9-1 16,11-9-3-16,21 2-7 16,-1-20-25-16,22 2-1 15,-4-12-1-15,6 6-1 16</inkml:trace>
  <inkml:trace contextRef="#ctx0" brushRef="#br3" timeOffset="50438.0433">14649 4116 87 0,'-22'26'37'0,"7"23"1"16,-15 0 1-16,8 17-28 16,-12 9-7-16,4 12 0 15,-4 6-1-15,5 2-1 16,-2-1 0-16,4-4-1 15,7-8 1-15,5-10-1 16,6-11 0-16,7-14-1 16,8-16 1-16,7-14-1 15,3-15 0-15,11-12 1 16,2-10-2-16,1-7 1 15,2-5-1-15,-1-2 1 16,-1 3-1-16,-3 2 1 0,-4 8 1 16,-5 7-2-16,-3 11 1 15,-5 7-1-15,2 11-2 16,-5 4 0-16,5 7-1 15,1-1-5-15,15 13-9 16,-8-18-20-16,14 7 0 16,-3-17-1-16,9 1 2 15</inkml:trace>
  <inkml:trace contextRef="#ctx0" brushRef="#br3" timeOffset="50831.0826">15059 4846 97 0,'-34'6'38'0,"4"21"3"15,-13-5-4-15,6 16-31 16,-2 0 0-16,8 7-3 16,6-2 1-16,11-2-2 15,9-6 0-15,10-9-2 16,15-10 2-16,9-10-2 15,10-10-1-15,4-15 2 16,3-5-2-16,0-10 1 16,-1-2-1-16,-6-5 1 15,-5 3-1-15,-6 4 1 16,-14 6 1-16,-4 6-2 15,-9 12 1-15,-1 10 0 16,-14 8 0-16,3 7 0 16,-1 8-1-16,4 0-1 0,7 6 1 15,4-8-3-15,15-1-1 16,6-14 0-16,19-2-9 15,-6-29-15-15,22 4-10 16,-3-22 2-16,6-4-2 16,-8-19 3-16</inkml:trace>
  <inkml:trace contextRef="#ctx0" brushRef="#br3" timeOffset="50987.0982">15766 4229 90 0,'-27'24'36'15,"6"29"0"-15,-14 14 1 16,3 27-29-16,-5 3-5 15,7 6-3-15,3 2-1 16,2-19-22-16,18 4-13 0,1-25-1 16,13-8-1-16,-3-25-1 15</inkml:trace>
  <inkml:trace contextRef="#ctx0" brushRef="#br3" timeOffset="51182.1176">15434 4713 113 0,'-9'-17'41'0,"9"17"1"16,15-13-1-16,15 6-40 16,5 2-1-16,7-3-4 0,14 11-10 15,-8-16-23-15,18 12-5 16,-9-11 1-16,4 13-2 15</inkml:trace>
  <inkml:trace contextRef="#ctx0" brushRef="#br3" timeOffset="53135.313">16761 4156 86 0,'0'0'37'0,"-3"-15"-2"16,3 15 3-16,-9 23-35 16,-5 7 0-16,-4 10 0 15,-2 18 1-15,-7 9-1 16,-2 16-1-16,-3 13 0 15,1 3-1-15,3 2 2 16,3-4-2-16,6-7 1 16,5-11-2-16,5-13 2 15,9-17-1-15,8-19 1 16,7-19-1-16,9-16-1 15,7-16 3-15,4-11-3 16,6-12 1-16,-2-7-1 0,4-3 1 16,-5-2-1-16,-2 6 0 15,-6 5 1-15,-5 11-3 16,-6 10 2-16,-5 15 0 15,-2 13 0-15,-4 16-1 16,-2 10 0-16,-4 8 0 16,4 11-2-16,0-2-1 15,4 7-1-15,-1-11-8 16,17 5-21-16,-8-19-6 15,15 2 2-15,-6-19-1 16</inkml:trace>
  <inkml:trace contextRef="#ctx0" brushRef="#br3" timeOffset="53518.3513">17361 4820 86 0,'0'-29'37'0,"-14"-2"1"16,3 20 1-16,-20 4-30 15,7 14-4-15,-6 9 0 16,-2 14-1-16,-4 7-1 15,4 5-1-15,4 7 1 16,5-1-2-16,9-3 1 16,6-3-1-16,13-9 1 15,10-9-2-15,9-10 2 16,10-9-1-16,5-10-3 15,6-10 4-15,2-9-3 16,0-6 1-16,-3-6-1 16,-2 1 1-16,-7-4-1 15,-9 7 1-15,-5 3 1 0,-9 7-3 16,-4 10 2-16,-8 12-1 15,0 0 1-15,-15 22-1 16,3 5-2-16,1 6-1 16,4 6 0-16,1-5-5 15,20 14-18-15,-6-22-13 16,20 2 2-16,1-19-3 15,16-3 4-15</inkml:trace>
  <inkml:trace contextRef="#ctx0" brushRef="#br3" timeOffset="53837.3832">17904 4781 92 0,'-14'-5'39'0,"-10"0"1"16,5 15-2-16,-4-1-33 15,6 11-2-15,2-1-1 16,9 6 0-16,6-2-1 15,6 0 0-15,11-5 0 16,7-2-1-16,11-3 0 16,1-3 0-16,5-2 0 15,-7 1 0-15,-4-1 0 16,-4 3-1-16,-16 8 3 15,-10 2-2-15,-15 7 1 16,-13 6-1-16,-4-1 1 16,-6 0-2-16,4 0-3 15,-4-21-17-15,22 3-18 0,5-20 0 16,24-7-3-16,9-20 3 15</inkml:trace>
  <inkml:trace contextRef="#ctx0" brushRef="#br3" timeOffset="54434.4429">18730 4888 86 0,'-28'30'40'0,"0"-6"-3"16,17 5 3-16,5-10-38 15,19-2 0-15,18-7-2 16,19-4 1-16,12-9 0 0,9-10 0 15,7-7 0-15,4-4 0 16,-5-8 1-16,-9 0-1 16,-12-5 1-16,-16 1 1 15,-18-3-1-15,-16 5-1 16,-17 5 1-16,-15 6-2 15,-9 8 1-15,-15 10 0 16,-9 13-1-16,-2 11 1 16,-7 16 0-16,8 8-1 15,8 7 1-15,13 7-1 16,12 0 2-16,20-3-2 15,24-1 0-15,18-12-2 16,21-6-1-16,11-15-3 0,22 2-8 16,-5-22-25-1,21-3-1-15,-11-17 0 0,7 0-1 16</inkml:trace>
  <inkml:trace contextRef="#ctx0" brushRef="#br3" timeOffset="54638.4633">19850 4789 86 0,'-13'6'40'0,"-13"4"-2"15,5 19 2-15,-14 7-34 16,5 5-2-16,0 3 0 16,9 3-2-16,3 1 0 15,8-6-3-15,11-5 0 16,12-11-3-16,16-2-16 15,-1-27-18-15,17-1-2 0,-8-24 1 16,13-1-1-16</inkml:trace>
  <inkml:trace contextRef="#ctx0" brushRef="#br3" timeOffset="54772.4767">19850 4434 91 0,'-35'-32'37'0,"12"18"-2"15,9 7-2-15,14 7-64 16,15-8-6-16,14 0 0 15,23 5-2-15</inkml:trace>
  <inkml:trace contextRef="#ctx0" brushRef="#br3" timeOffset="54989.4984">20505 4204 96 0,'-27'27'39'16,"4"24"1"-16,-14 3-2 15,8 21-34-15,-4 10-1 16,6 11-1-16,0 5 0 15,4-2-2-15,7 2 1 16,2-9-3-16,7-9 0 16,2-17-5-16,17-3-21 15,-9-28-12-15,11-10 2 16,-4-22-2-16</inkml:trace>
  <inkml:trace contextRef="#ctx0" brushRef="#br3" timeOffset="55173.5168">20232 4851 94 0,'-22'-18'39'15,"-3"2"0"-15,25 16 1 16,-14-5-35-16,28 4-3 16,18-6-3-16,16-5-1 15,17-3-2-15,3-8-3 16,25 6-12-16,-10-23-19 15,11 3 0-15,-12-12 0 16,0 4 0-16</inkml:trace>
  <inkml:trace contextRef="#ctx0" brushRef="#br3" timeOffset="55524.5519">21040 4224 99 0,'-33'23'38'16,"3"28"1"-16,-18 6 0 16,2 23-34-16,-1 10-1 15,5 9-2-15,3 1 1 16,6 0-1-16,8-8 0 15,8-9 0-15,7-10 0 16,10-16-1-16,6-15 1 16,10-17-2-16,7-19 3 15,4-13-3-15,10-17-1 16,1-11 1-16,1-10-1 15,2-6 1-15,2-2-1 16,-8 7 2-16,-6 5-2 16,-7 12 1-16,-6 12 0 15,-4 12 1-15,-8 18-1 0,-5 11 0 16,-1 9 1-16,-2 8-2 15,7 4 0-15,-2 2-2 16,12 1-3-16,-8-16-12 16,32 9-16-16,-12-21-7 15,14-2 0-15,-4-17-1 16</inkml:trace>
  <inkml:trace contextRef="#ctx0" brushRef="#br3" timeOffset="56155.615">21399 4959 94 0,'-11'17'41'16,"-4"-7"-1"-16,12 12 0 0,4-9-36 16,8-2-1-16,11-4-1 15,9-6 1-15,5-5-1 16,7-7-2-16,6-7 1 15,-1-5-1-15,-3-4 1 16,-4-6 0-16,-10-1-1 16,-4 0-1-16,-15 0 2 15,-5 6-1-15,-15 2 0 16,-5 10 1-16,-8 8-1 15,-5 10 1-15,-2 11-1 16,-1 9 1-16,4 10-1 16,6 4 0-16,8 5 1 15,10 1-1-15,8-2 2 0,12-4-2 16,11-6 2-16,8-10-1 15,10-6 1-15,4-9-2 16,3-6 0-16,-1-5 0 16,-2-4-1-16,-3 0 2 15,-10-1-3-15,-7 3 3 16,-8 5-2-16,-11 6 1 15,-11 8 1-15,-8 4-1 16,-8 8 2-16,-2 3-3 16,-4 4 2-16,1 4-2 15,0-4 2-15,7-3 0 16,6-9-1-16,8-18 0 15,0 0 0-15,22-6 0 16,-4-16-1-16,2-13 3 0,0-6-2 16,-1-4 0-16,3-6 0 15,-1 1 1-15,1 4-2 16,-1 4 2-16,2 6 0 15,3 5-2-15,5 8 1 16,2 2-2-16,9 15-7 16,-6-13-12-16,23 20-10 15,-13-13-11-15,11 8-1 16,-6-8-2-16</inkml:trace>
  <inkml:trace contextRef="#ctx0" brushRef="#br3" timeOffset="57390.7385">1090 6724 85 0,'10'-24'37'0,"1"6"-1"16,-16-8 2-16,1 8-25 15,-16-4-8-15,-4 8-2 0,-9 5 0 16,-3 10-1-16,-3 8 0 16,0 5 0-16,-1 9 0 15,4 7 0-15,3 4 0 16,8 6 0-16,6-2-1 15,9-4 1-15,10-4-1 16,12-4 0-16,8-13-1 16,18-7 1-16,9-13 0 15,11-13 0-15,7-9 0 16,2-12 0-16,2-11 0 15,-1-4-1-15,-8-5 1 16,-7-1-2-16,-11 0 2 16,-10 9-2-16,-9 7 1 15,-7 12 0-15,-11 11 0 0,-5 23 0 16,-3 10-1-16,-11 27 2 15,0 23-2-15,-1 22 3 16,-2 22-3-16,-2 19 2 16,3 11-1-16,2 8 1 15,4 0-1-15,4-4 1 16,-2-9-1-16,0-15 0 15,-1-14 0-15,0-20 1 16,-8-13-1-16,-5-15 1 16,-8-19-1-16,-11-13 0 15,-3-17-1-15,-2-13 1 16,-3-13-1-16,-2-13-1 15,4-14-2-15,5-11-1 16,18-3-4-16,2-19-11 0,24 14-18 16,4-10-3-16,26 11 2 15,14-5-2-15</inkml:trace>
  <inkml:trace contextRef="#ctx0" brushRef="#br3" timeOffset="58043.8038">2203 6643 80 0,'-22'-31'40'15,"-1"14"-2"-15,-12-9 2 0,6 21-10 16,-10-6-25-16,-1 15-1 15,-3 6-1-15,2 12 1 16,-3 10-2-16,7 11 2 16,3 8-3-16,13 2 3 15,10 3-4-15,14-3 0 16,14-5 0-16,15-9 0 15,12-13 0-15,10-12 0 16,4-15 0-16,2-12 0 16,-1-15 0-16,-5-11 0 15,-4-8 0-15,-11-6 0 16,-7-3 0-16,-10 0 0 15,-7 4 0-15,-5 9 0 16,-9 10 0-16,-7 13 0 0,-6 16 0 16,-5 18 0-16,-3 14 0 15,-2 13 0-15,4 9 0 16,5 4 0-16,8 2 0 15,9-4 0-15,15-6 0 16,12-12-6-16,20-9-3 16,2-25-7-16,21 6-9 15,-12-24-14-15,12-4-1 16,-16-16 2-16,3 0 1 15,-16-6 33-15,-10-2 6 16,-6 8 9-16,-24-9 11 16,5 21 13-16,-17-2 3 15,7 28 1-15,-25-8 0 16,8 24-31-16,-4 9-3 15,1 15-2-15,2 7 0 0,3 4-1 16,6 2-1-16,8 0 0 16,5-7-4-16,9-12-4 15,11-4-11-15,-10-28-19 16,18-9-5-16,-6-22 2 15,9-7-2-15</inkml:trace>
  <inkml:trace contextRef="#ctx0" brushRef="#br3" timeOffset="58478.8473">2991 6295 117 0,'0'0'41'16,"0"0"1"-16,2 23-2 15,5-10-37-15,8 3 0 0,1 2-1 16,6 7 0-16,1 0-1 15,5 6 0-15,-5 4 0 16,-2 4 1-16,-7 1-2 16,-5 5 0-16,-6 1 0 15,-4 0 0-15,-5-1 0 16,-5-4 0-16,1-7 0 15,2-7 0-15,2-9 0 16,6-18 0-16,0 0 0 16,19-12 0-16,-2-13 0 15,5-7 0-15,2-2 0 16,4-8 0-16,1 4 0 15,-1 2 0-15,-3 7 0 16,-3 9 0-16,-4 8 0 0,-1 11 0 16,-3 10 0-16,-2 13 0 15,-2 8 0-15,0 8 0 16,3 7-3-16,1 0 1 15,5 6-4-15,-4-13-4 16,15 10-11-16,-14-21-14 16,18-5-7-16,-7-14 2 15,9-10-1-15</inkml:trace>
  <inkml:trace contextRef="#ctx0" brushRef="#br3" timeOffset="58869.8864">3746 6632 113 0,'-21'4'40'0,"10"14"1"0,-6-6-1 16,15 4-34-16,-3 2-1 16,10 0-2-16,7-6 1 15,8-6-3-15,9-9 1 16,8-7-2-16,10-11 0 15,4-5 0-15,2-8-2 16,0-5 0-16,-3-3 1 16,-7 0-1-16,-8 3 1 15,-13 2 0-15,-13 8 1 16,-15 7 0-16,-15 13 1 15,-11 10-1-15,-10 12 0 16,-4 11 1-16,-5 9-1 16,2 9 2-16,6 4-2 15,8 2 2-15,10 1-2 0,12-4 0 16,18-4-2-16,10-12-1 15,19-2-3-15,2-19-9 16,25 5-11-16,-9-23-14 16,15-1-1-16,-5-14 0 15,8-1 2-15</inkml:trace>
  <inkml:trace contextRef="#ctx0" brushRef="#br3" timeOffset="59267.9262">4461 6530 114 0,'-41'6'41'0,"3"15"2"15,-11-9-2-15,9 12-35 0,-4-1-2 16,9 5 0-16,4 1-2 16,11 1-2-16,10-3 0 15,13-4 0-15,11-9 0 16,9-9 0-16,12-10 0 16,3-13 0-16,10-9 0 15,-1-14 0-15,1-8 0 16,1-10 0-16,-2-7 0 15,-4-5 0-15,-4-4 0 16,-5 1 0-16,-7 8 0 16,-5 7 0-16,-8 14 0 15,-10 20 0-15,-4 25 0 16,-21 23 0-16,-3 30 0 15,-10 22 0-15,-2 16 0 0,-1 11 0 16,5 7 0-16,6-4 0 16,12-3-2-16,8-22-6 15,23-3-8-15,-2-37-4 16,24 0-21-16,-7-27-2 15,14-11-1-15,1-17 2 16</inkml:trace>
  <inkml:trace contextRef="#ctx0" brushRef="#br3" timeOffset="60290.0284">6121 6522 72 0,'-4'-12'37'16,"-13"-1"0"-16,2 13 0 15,-15-6-18-15,2 19-14 16,-13 3 0-16,5 13 1 16,-4 3-1-16,2 11 0 15,2 0-1-15,8 7 0 16,5-4-1-16,11-3 0 0,12-3-2 15,14-10 0-15,13-7-1 16,11-10 0-16,7-11 0 16,8-10 0-16,2-9 0 15,0-7 0-15,-1-10-1 16,-7 0 1-16,-10-7 0 15,-9-1-1-15,-12-1 0 16,-9 4 0-16,-11 2 1 16,-9 8-2-16,-7 6 2 15,-4 7-1-15,-4 9 2 16,-6 9-2-16,7 7 1 15,2 8 2-15,6 1-1 16,8 3 0-16,12-5 0 16,13-1 0-16,14-5-1 0,14-6 2 15,11-4-2-15,5-3 0 16,5 1 0-16,-3 2 0 15,-3 2 0-15,-5 5 0 16,-14 6 1-16,-10 5-1 16,-10 9 0-16,-8 5 0 15,-7 6 0-15,-6 0 0 16,-4 2 0-16,0-2 0 15,0-6 0-15,-1-4 0 16,3-10 1-16,5-18-1 16,0 0 1-16,9-18 0 15,4-11-1-15,2-8 1 16,4-6 1-16,0-4-1 15,1-3-1-15,1 4 2 0,-2 0-2 16,0 6-2-16,1 5 2 16,1 6-3-16,5 9-2 15,1-3-6-15,17 18-5 16,-12-10-8-16,23 20-16 15,-4-3-2-15,15 9 1 16,4-5 1-16</inkml:trace>
  <inkml:trace contextRef="#ctx0" brushRef="#br3" timeOffset="60700.0693">8243 6056 102 0,'0'-15'38'16,"-7"5"2"-16,3 24-3 15,-5 10-32-15,-1 15-2 0,-9 15 0 16,0 17-1 0,-5 8 0-16,0 11 0 0,0 4-1 15,5-4 0-15,6-3-3 16,11-14 0-16,20-12-4 15,4-25-9-15,26-9-23 16,4-22-1-16,18-10 0 16,-3-20 0-16</inkml:trace>
  <inkml:trace contextRef="#ctx0" brushRef="#br3" timeOffset="61034.1028">8658 6495 111 0,'-32'-7'39'15,"7"18"0"-15,-12 4 0 16,4 12-33-16,2 4-2 0,3 8 0 15,9-1-1-15,6 4 0 16,8-6-1-16,16-3 1 16,9-11-1-16,14-10-2 15,9-9 0-15,9-10 0 16,0-14 0-16,1-8 0 15,3-8 0-15,-13-4 0 16,-9-2 0-16,-12 0 0 16,-16 5 0-16,-10 4-3 15,-10 5 2-15,-10 7-2 16,-6 8 1-16,-2 5-1 15,2 8 0-15,3 1-1 16,14 7-2-16,13-7-3 16,7 17-7-16,4-19-14 0,27 10-9 15,5-9 1 1,15 3 0-16</inkml:trace>
  <inkml:trace contextRef="#ctx0" brushRef="#br3" timeOffset="61402.1396">9171 6476 113 0,'-27'9'40'0,"-16"-6"0"15,7 6 0-15,-5-6-35 16,6 5-1-16,6-2-1 16,7 3-2-16,7 1 1 15,10 2-1-15,11-1 0 16,9 1 1-16,8 0-2 15,9-2 3-15,1 3-3 0,5-2 0 16,1 1 0-16,0 0 0 16,-4-1 0-16,-5 1 0 15,-6 0 0-15,-6 2 0 16,-9 0 0-16,-6 2 0 15,-9 3 0-15,-6 0 0 16,-6 3 0-16,-2 0 0 16,-4 2 0-16,-1-4-2 15,3-2 0-15,4-6-1 16,18-12-2-16,2-9-5 15,29-6-7-15,-3-27-11 16,27 2-12-16,-1-20-1 16,16-3 1-16,-4-16 1 15</inkml:trace>
  <inkml:trace contextRef="#ctx0" brushRef="#br3" timeOffset="61589.1583">9697 5999 105 0,'0'0'39'0,"-34"20"2"15,16 20-1-15,-10 1-27 16,8 15-11-16,2 6-1 15,4 9 1-15,1 3-2 16,6-2 0-16,6 1-4 16,-2-9-2-16,14 5-14 15,-16-21-17-15,13-4-4 16,-8-17 2-16,8-9-2 15</inkml:trace>
  <inkml:trace contextRef="#ctx0" brushRef="#br3" timeOffset="61786.178">9470 6467 132 0,'-17'-23'42'0,"17"23"-1"16,0 0-7-16,19-6-31 15,8 6-2-15,5-3-3 16,13 3-1-16,5-6-6 15,20 10-9-15,-16-12-19 16,15 7-5-16,-8-6 0 16,4 5-1-16</inkml:trace>
  <inkml:trace contextRef="#ctx0" brushRef="#br3" timeOffset="63730.3724">10745 6655 97 0,'0'-9'37'0,"13"7"0"0,-3-7-1 15,19 2-33-15,-2-1-1 16,6 0 0-16,1-3 0 16,3 3-2-16,-2-1 1 15,-2 1-2-15,-4 0 2 16,-5 1-1-16,-12-2 1 15,-12 9-2-15,1-18 2 16,-12 5-1-16,-9 3 1 16,-10-1 0-16,-8 2 1 15,-5 4 0-15,-3 5 0 16,-1 5 0-16,2 8 1 15,2 8 1-15,6 7-2 16,9 6 1-16,12 4-2 16,10 0 2-16,18 0-2 0,15-5 0 15,14-10-1-15,17-10-2 16,19-11-3-16,6-21-9 15,28-2-18-15,-6-22-9 16,8-5 2-16,-13-13-4 16</inkml:trace>
  <inkml:trace contextRef="#ctx0" brushRef="#br3" timeOffset="63948.3942">11660 6003 104 0,'-35'7'39'0,"3"23"0"16,-9 7 0-16,9 15-34 15,-3 6-3-15,7 9 1 16,5 7-2-16,1 6 2 0,8 0-3 16,7-2 0-16,9-4-3 15,3-13-3-15,19 1-23 16,-5-23-9-16,13-10-1 15,1-22-1-15,9-9 1 16</inkml:trace>
  <inkml:trace contextRef="#ctx0" brushRef="#br3" timeOffset="64324.4318">11711 6565 92 0,'-8'13'38'15,"9"8"3"-15,4-9-4 16,18 4-21-16,6-14-13 0,15-3 0 15,8-10-1-15,7-4-2 16,7-5 1-16,-2-3-2 16,-5-1 1-16,-7-3-1 15,-14 3 2-15,-14 0-1 16,-19 2 2-16,-10 6-1 15,-19 3 1-15,-14 7 0 16,-9 5 0-16,-8 8 0 16,-7 7 0-16,1 9 0 15,6 8-1-15,5 4 2 16,14 3-2-16,14 0 0 15,20 0-1-15,13-5-1 16,26-3-2-16,12-10-2 16,24 0-5-16,0-19-10 0,21 6-20 15,-8-15 0-15,4 2-1 16,-9-11 2-16</inkml:trace>
  <inkml:trace contextRef="#ctx0" brushRef="#br3" timeOffset="64543.4537">12644 6482 105 0,'-27'-4'38'15,"-1"18"3"-15,-12 1-2 16,8 16-30-16,-9 2-3 16,8 8 0-16,4-2-2 15,17 4 0-15,12-10-1 16,17-8-3-16,19-11 0 0,16-16-3 15,23-10-1-15,11-19-3 16,18-2-8-16,-9-27-13 16,15 5-13-16,-14-14 0 15,3 1 1-15,-18-12 0 16</inkml:trace>
  <inkml:trace contextRef="#ctx0" brushRef="#br3" timeOffset="64693.4687">13413 5995 108 0,'-37'29'38'0,"1"26"1"16,-12 9-2-16,15 13-33 15,-4 8-3-15,8 3 1 16,9 3-5-16,10-14-5 16,14 1-29-16,0-16 0 0,8-8-1 15,-1-19 0-15</inkml:trace>
  <inkml:trace contextRef="#ctx0" brushRef="#br3" timeOffset="65781.5775">13007 6448 110 0,'4'12'40'0,"-4"-12"0"15,33 21-1-15,7-18-35 16,6 4 0-16,7-6-2 15,8 0 0-15,0-4 0 16,1-2-1-16,-9 3-1 0,-6 0 1 16,-8 2-1-16,-9 3 0 15,-12 4 1-15,-9 7-2 16,-11 7 2-16,-8 3 1 15,-5 4-2-15,-4 3 2 16,-4 1-2-16,-1 3 2 16,4-4-2-16,0-6 3 15,7-3-3-15,4-6 0 16,9-16 0-16,0 0 0 15,14-10 0-15,1-13 0 16,4-6-2-16,5-6 0 16,0-3 1-16,2-2-1 15,-5 3 1-15,-3 4-1 16,-3 5 2-16,-3 7-2 0,-1 8 2 15,0 6 0-15,3 5 0 16,2 4 0-16,8 2-1 16,5 1 1-16,6-1 0 15,6 0 0-15,0-2 0 16,0-1 0-16,-4-3 0 15,-2-1 0-15,-10 0 1 16,-6-2-1-16,-19 5 1 16,11-8-1-16,-11 8 1 15,-26 3 0-15,0 6-1 16,-5 7 1-16,-6 4 0 15,-4 8 1-15,3 6-2 16,7 3 3-16,4 1-3 0,13 2 2 16,10-3-2-16,9-6 0 15,15-7 0-15,7-7 0 16,10-11 0-16,1-9-3 15,5-8 2-15,-3-9-1 16,1-7 0-16,-10-4 0 16,-4-6 0-16,-6 0 0 15,-7 2 2-15,-7 2 0 16,-5 5 0-16,-2 5 0 15,-5 4 1-15,4 6 0 16,1 13 0-16,9-10 1 16,3 9-1-16,8 3 0 15,5 0 0-15,4 3 0 16,1 0 0-16,3 2-1 0,-4 2 2 15,-6 6-2-15,-8 2 2 16,-4 4-2-16,-9 2 0 16,-8 2 0-16,-7 4 0 15,-6-1 0-15,1-2 0 16,-2-5 0-16,4-4 0 15,3-5 0-15,13-12 0 16,0 0 0-16,15-19 0 16,9-4 0-16,8-10 0 15,7-4 0-15,4-4 0 16,4 1 0-16,-3 5 0 15,-5 5 0-15,-7 10 0 16,-6 10 0-16,-11 13 0 16,-10 12 0-16,-9 10 0 0,-2 4 0 15,-3 9 0-15,0-1-4 16,8 7-6-16,-1-13-1 15,20 6-3-15,-5-24-4 16,28 9-7-16,-6-22-15 16,17-5 0-16,-1-12-1 15,6-7 9-15</inkml:trace>
  <inkml:trace contextRef="#ctx0" brushRef="#br3" timeOffset="66082.6076">14972 6378 108 0,'-30'8'40'16,"-12"0"1"-16,17 14-1 15,-11-1-35-15,20 4-2 16,10-5-1-16,13-1-1 0,11-5-1 16,12-4 1-16,10-5-1 15,-1-1 0-15,3-4 1 16,-7 3 0-16,-8 4 0 15,-10 1 2-15,-15 6-1 16,-14 9 1-16,-10 2 0 16,-5 7-3-16,-7 3 0 15,-1-2 0-15,4 2 0 16,0-13-11-16,16 9-1 15,-7-21-5-15,20 8-6 16,-8-24-19-16,10 6-1 16,6-29 0-16,-4 3 3 15</inkml:trace>
  <inkml:trace contextRef="#ctx0" brushRef="#br3" timeOffset="66711.6705">16111 5843 95 0,'4'-12'38'16,"-15"9"0"-16,-8 24-3 15,-15 13-30-15,-5 22-3 16,-10 13 3-16,-2 15-3 16,-7 7 3-16,3 12-4 15,7-4 2-15,10-1 1 16,19-8-3-16,14-12-1 15,27-10-3-15,21-19-4 16,33 0-18-16,6-28-12 16,22-5-3-16,0-17 1 0,13-8-1 15</inkml:trace>
  <inkml:trace contextRef="#ctx0" brushRef="#br3" timeOffset="67374.7364">16604 6471 77 0,'-50'-23'40'16,"6"12"-1"-16,-11-2 1 15,10 20-13-15,-6-3-23 16,8 11 0-16,-1 9-1 16,8 6 2-16,2 8-3 15,9 2 2-15,11 3-3 16,12-3 2-16,12-4-2 15,14-4 1-15,13-12-1 16,10-9-1-16,8-8 0 0,3-10-1 16,4-11 1-16,-3-6-1 15,-6-5 0-15,-10-5-1 16,-10-2 1-16,-10-1-2 15,-15 3 2-15,-11 0-1 16,-11 5 2-16,-10 6-2 16,-7 6 3-16,-3 4-1 15,1 5 0-15,0 4 0 16,10 4 1-16,8 2-1 15,15-2 1-15,0 0-1 16,29 11 1-16,8-6-1 16,8 1 0-16,8 2 1 15,1 3-1-15,-2 6 0 16,-6 4 1-16,-8 6 1 0,-11 4-2 15,-14 7 2-15,-10 3-1 16,-11 2 1-16,-3-2-2 16,-7-3 3-16,3-6-3 15,-1-4 0-15,6-9 0 16,6-8 0-16,4-11 0 15,15-11 0-15,4-8 0 16,1-8 0-16,6-4 0 16,-1-6 0-16,-4-3 0 15,0-3 0-15,-3 4 0 16,-1 1-2-16,-3 1 2 15,4 6-2-15,0 4 2 16,1 3-1-16,6 8-2 16,0 0-4-16,12 12-6 15,-8-8-4-15,25 17-8 0,-16-11-16 16,22 7-1-16,1-7 0 15,17 5 2-15</inkml:trace>
  <inkml:trace contextRef="#ctx0" brushRef="#br3" timeOffset="68064.8058">18328 6469 76 0,'-13'-8'37'0,"-12"-6"-6"0,0 18 0 16,-20-8-5-16,5 18-17 15,-14 0-2-15,5 12 1 16,-1 3-3-16,2 9 1 16,5 4-2-16,11 2 0 15,7-2-1-15,12 2 0 16,13-9-2-16,9-3 0 15,14-11-1-15,7-11 1 16,9-10-1-16,7-9 2 16,4-14-2-16,2-7 0 15,-4-5 0-15,0-4 0 16,-9-4 0-16,-3 3-3 15,-7 4 3-15,-9 5-2 16,-7 9 2-16,-8 8-2 0,-5 14 3 16,0 0-2-16,-16 22 1 15,4 4 2-15,-2 8-1 16,-1 4 0-16,5 8-3 15,7-5 1-15,11 0-4 16,6-14-1-16,19 6-13 16,-4-29-6-16,23 6-13 15,-5-20-1-15,10-3-1 16,-10-13 3-16</inkml:trace>
  <inkml:trace contextRef="#ctx0" brushRef="#br3" timeOffset="68448.8441">18720 6537 102 0,'0'0'38'0,"-24"-19"2"0,24 19-3 15,-22 13-32-15,12 2 1 16,-3 4-2-16,2 6 1 16,-3 2-2-16,3 4 1 15,1-3-2-15,1-2 2 16,4-5-2-16,4-4-1 15,1-17 1-15,13 8-2 16,2-19 0-16,7-7 0 16,5-9 0-16,5-7 0 15,0-3 0-15,5-2 0 16,-1 0 0-16,-1 1 0 15,-4 7 0-15,-5 4 0 16,-4 10 0-16,-6 7 0 16,-1 10 0-16,-15 0 0 15,17 28 0-15,-13 2 0 0,-2 10 0 16,2 5 0-16,0 10-4 15,-5-1 1-15,7 8-5 16,-11-10-4-16,16 12-7 16,-23-24-9-16,14 8-12 15,-12-15 0-15,2-1 1 16,-13-11 1-16</inkml:trace>
  <inkml:trace contextRef="#ctx0" brushRef="#br3" timeOffset="68643.8637">18227 7136 112 0,'20'1'39'15,"19"-17"0"-15,26 3-2 16,10-10-37-16,9-4-6 15,18 11-24-15,-15-4-8 16,1 6 0-16,-14 0-2 16</inkml:trace>
  <inkml:trace contextRef="#ctx0" brushRef="#br3" timeOffset="69372.9362">19835 6545 73 0,'-13'9'38'0,"11"8"1"16,2-17-1-16,12 25-10 16,5-23-25-16,15 1 0 15,5-7 0-15,7 0-2 16,-1-9 0-16,5 0-1 0,-6-4 2 15,-8 0-2-15,-6-2 1 16,-9 1-1-16,-15-1 1 16,-7 4 0-16,-12 5 0 15,-8 3 0-15,-9 6 0 16,-7 7 0-16,-5 7 0 15,-4 9 2-15,0 7-1 16,3 8 1-16,4 5-2 16,12 4 2-16,12 0-2 15,13-2 1-15,17-6-2 16,17-8-1-16,18-10 0 15,13-15-3-15,17-10-1 16,5-23-8-16,20 2-8 16,-13-22-20-16,9-5 2 15,-13-14-2-15,0 1 1 0</inkml:trace>
  <inkml:trace contextRef="#ctx0" brushRef="#br3" timeOffset="69566.9559">20799 5919 111 0,'-33'34'39'0,"4"26"1"15,-13 6 0-15,-6 17-37 16,4 10-1-16,2 4 0 16,6 3-2-16,8-8 0 15,9-4-6-15,6-20-7 16,25 0-23-16,-5-24-2 15,19-7-2-15,-1-21 0 16</inkml:trace>
  <inkml:trace contextRef="#ctx0" brushRef="#br3" timeOffset="69957.9951">20751 6608 112 0,'-16'16'39'15,"18"-1"2"-15,-2-15-2 16,21 16-36-16,6-14 0 15,11 2-1-15,9-7 0 16,1-1 0-16,2-6-1 16,2-2 0-16,-4-2 0 15,-8-3-2-15,-6-4 2 0,-10-1-2 16,-10-1 2-16,-8 0-2 15,-12 0 2-15,-8 4-2 16,-10 4 1-16,-8 6 0 16,-6 9 1-16,-5 9 0 15,-1 12 0-15,-3 7 2 16,4 7-2-16,5 7 2 15,8 4-3-15,11 0 0 16,14-3 0-16,17-7 0 16,19-7-2-16,13-15-5 15,22 0-5-15,-1-25-6 16,26 7-11-16,-9-20-12 15,6 0 2-15,-9-12-2 16,-5 5 4-16</inkml:trace>
  <inkml:trace contextRef="#ctx0" brushRef="#br3" timeOffset="70154.0147">21573 6497 113 0,'-33'-4'39'15,"2"16"2"-15,-14-2-1 16,9 16-32-16,-5-1-3 16,9 6-1-16,4 1-1 15,14 2-1-15,10-5-2 16,13-5 0-16,19-4 0 15,10-15-3-15,19-1-7 16,1-22-6-16,31 8-10 16,-9-23-17-16,15-3 3 15,-8-13-4-15,5-1 5 16</inkml:trace>
  <inkml:trace contextRef="#ctx0" brushRef="#br3" timeOffset="70341.0334">22206 6096 124 0,'-47'26'41'0,"9"19"0"15,-5-5-2-15,10 12-37 16,7 7-2-16,7 3 2 16,9 1-3-16,3-2-1 15,9 1-5-15,-8-16-11 16,18 11-20-16,-16-18-2 15,8-1-1-15,-9-17 0 16</inkml:trace>
  <inkml:trace contextRef="#ctx0" brushRef="#br3" timeOffset="71488.1481">21818 6480 113 0,'-16'15'40'16,"25"-2"1"-16,2-7-1 15,26-2-34-15,1-3-2 16,12 1-1-16,5-3 0 16,7-1-1-16,-2-3 1 15,-7 3-3-15,-6-2 0 16,-10 7 0-16,-12 2 0 0,-9 3 0 15,-9 7 0-15,-11 1 0 16,-5 9 0-16,-4 0 0 16,-3 5 0-16,-3-1 0 15,-1 1 0-15,3 0 0 16,2-5 0-16,4-4 0 15,7-6 0-15,4-15 0 16,0 0 0-16,14 2 0 16,-2-18 0-16,2-8 0 15,1-6 0-15,-1-8 0 16,0-5 0-16,-1-2 0 15,0 1 0-15,-3 4 0 16,1 5 0-16,-2 8 0 16,4 5 0-16,-3 10 0 15,4 10 0-15,1 10 0 16,4 4 0-16,4 5 0 0,8 0 0 15,7 3 0-15,6-4 0 16,7-3 0-16,1-6 0 16,-2-4 0-16,0-3 0 15,-7-3 0-15,-6-4 0 16,-12 2 0-16,-11-3 0 15,-14 8 0-15,0 0 0 16,-23 6 0-16,-6 6 0 16,-6 6 0-16,-4 9 0 15,-2 6 0-15,3 7 0 16,1 3 0-16,16-2 0 15,9 1 0-15,12-8 0 16,16-3 0-16,10-10 0 0,15-9 0 16,4-12 0-1,6-12 0-15,-2-9 0 0,-2-9 0 16,-2-3 0-16,-8-8 0 15,-6-2 0-15,-9-2 0 16,-7 5 0-16,-7 1 0 16,-4 10 0-16,-1 4 0 15,-6 8 0-15,3 17 0 16,-4-10 0-16,4 10 0 15,0 13 0-15,7-1 0 16,2 2 0-16,6-3 0 16,4 0 0-16,3-2 0 15,1-1 0-15,0 1 0 16,-1-2 0-16,-2 1 0 15,-8 1 0-15,-2 4 0 0,-10 3 0 16,-7 4 0-16,-7 5 0 16,-7 3 0-16,-3 3 0 15,-3-1 0-15,5-1 0 16,0-1 0-16,12-7 0 15,6-8 0-15,17-12 0 16,11-10 0-16,10-9 0 16,11-8 0-16,6-6 0 15,2-5 0-15,0-1 0 16,-2 6 0-16,-8 5 0 15,-10 4 0-15,-12 14 0 16,-10 10 0-16,-12 8 0 16,-6 11 0-16,-6 5 0 15,-1 8 0-15,2 3 0 0,-1-6 0 16,13 7-9-16,0-17-4 15,21 6-4-15,-10-23-3 16,29 9-5-16,-16-24-14 16,15-1 0-16,0-10 1 15,-1-9 5-15</inkml:trace>
  <inkml:trace contextRef="#ctx0" brushRef="#br3" timeOffset="71805.1798">23681 5860 109 0,'13'5'39'0,"2"9"2"16,17 17 0-16,-1 5-35 15,11 13 0-15,-4 10-1 16,-1 9-1-16,-6 10 0 15,-6 7-4-15,-9 1 0 16,-5 2 0-16,-9-1 0 16,-9-4 0-16,-11-4 0 15,-7-6 0-15,-3-11 0 16,-1-9 0-16,2-5 0 15,-2-17-2-15,18 1-10 16,-3-26-4-16,29 9-6 16,-6-27-11-16,21 7-10 15,3-11 1-15,14 3 1 16,-5 1 7-16</inkml:trace>
  <inkml:trace contextRef="#ctx0" brushRef="#br3" timeOffset="71942.1934">24052 6973 127 0,'-24'-2'45'0,"4"6"-2"15,-12-12-3-15,17-4-40 16,-2 4 0-16,3-10-2 15,14 18-11-15,-16-27-5 16,16 27-11-16,-18-25-15 16,3 9 0-16,-17-6 0 15,-5 4 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7:45.9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12491 454 6 0,'45'-61'11'15,"-45"61"0"-15,0 0 1 16,0 0 1-16,0 0-1 16,0 0 0-16,0 0 0 15,46-45-4-15,-46 45-12 16,0 0-17-16,0 0-2 15,0 0-2-15</inkml:trace>
  <inkml:trace contextRef="#ctx0" brushRef="#br0" timeOffset="826.0826">12738 428 33 0,'0'0'31'0,"0"0"2"16,0 0-1-16,0 0-22 16,0 0 0-16,0 0-1 15,0 0-1-15,0 0-1 0,0 0-3 16,0 0-1-16,0 0-1 15,18 57 0-15,-18-57-1 16,-3 62 0-16,3-62 0 16,-5 85 0-16,5-85 1 15,-10 86-1-15,12 42 0 16,-1 12-2-16,0 10 2 15,3 4-2-15,-12-28 1 16,5 4-1-16,1-10-2 16,-2-6 2-16,2 4 0 15,-4 8 1-15,2 6-2 16,-3 10 3-16,1 2 0 15,-1 7-2-15,2 6 2 16,2 2-1-16,-2 7 1 16,2 2-2-16,-1 1 2 0,3 5-1 15,-2 4-1-15,1 4 1 16,2 1-2-16,-2 7 1 15,2 1 1-15,1 7 0 16,-1 2-1-16,1 6 3 16,-1 3-3-16,0 5 2 15,-4 2-1-15,2 5 2 16,-5 4 0-16,-2 4-3 15,-3-1 1-15,-1 6-2 16,-4-1 2-16,-3 2-2 16,1 5 2-16,0-1-2 15,0 1 1-15,5-2 2 16,0 8-1-16,3-2 2 0,7 9-1 15,1 1 0-15,4 3 0 16,2 5 0-16,1-1 0 16,1 6-2-16,-3 0 1 15,-2 2-1-15,-2 2-1 16,-1 1 2-16,1 3 0 15,0 6 0-15,4 13 0 16,3 10 0-16,4 11 0 16,5 9 0-16,4 7-1 15,2 1 0-15,-2 5 0 16,2-7-1-16,-6-2 0 15,1-8-2-15,-10-15-3 16,2-5-5-16,-13-29-24 16,5-15 0-16,-10-25 0 0,3-27-2 15</inkml:trace>
  <inkml:trace contextRef="#ctx0" brushRef="#br1" timeOffset="5892.5892">1802 880 60 0,'0'0'34'15,"0"0"1"-15,-13-57 1 16,13 57-24-16,0 0-3 15,-52-31 0-15,52 31-3 0,-53-10 0 16,53 10-2-16,-65 0 0 16,65 0-2-16,-77 10 0 15,77-10-2-15,-79 23 1 16,79-23 0-16,-73 38-1 15,73-38 0-15,-60 51-1 16,60-51 2-16,-36 60 0 16,36-60 0-16,-4 66-1 15,4-66 1-15,30 67-1 16,-30-67-1-16,50 49 1 15,18 16-1-15,10-5 0 16,9-4 0-16,-19-26 0 16,1 9 1-16,-25-5-1 15,-24 5 1-15,-30-1 0 0,-15 4 0 16,-9-2 0-16,-14-5 1 15,-4-5-1-15,-3-3 1 16,1-7-1-16,6-7-3 16,11-8-2-16,4-8-8 15,33 3-23-15,3-22-1 16,23 7 0-16,10-9-2 15</inkml:trace>
  <inkml:trace contextRef="#ctx0" brushRef="#br1" timeOffset="6314.6314">2415 1342 93 0,'38'-46'38'0,"-38"46"2"15,0 0-3-15,0 0-29 16,0 0-3-16,0 0-1 16,-79-34 0-16,21 55-2 15,-2 19 0-15,-2 3-1 16,12 11 0-16,14 3-1 15,22-1 0-15,24-15-1 16,26-18 1-16,14-15 0 16,13-17 0-16,6-9 1 15,5-15-1-15,-74 33 1 16,76-45-1-16,-76 45 2 15,65-56-1-15,-65 56 0 0,47-58-4 16,-47 58 1-16,20-55 1 16,-20 55-1-16,0 0 0 15,-16-54-2-15,16 54-4 16,0 0-19-16,0 0-9 15,0 0-2-15,-53-49-1 16,53 49 2-16</inkml:trace>
  <inkml:trace contextRef="#ctx0" brushRef="#br1" timeOffset="6731.6731">3130 1252 103 0,'46'1'40'15,"-46"-1"1"-15,-17 12-1 16,-31 17-36-16,-18 7-1 16,-2 10 1-16,1 7-2 15,20 1 0-15,18-1-1 16,23-3 0-16,22-19-1 15,15-16 1-15,12-23-1 16,12-22 1-16,-55 30 1 16,71-59-3-16,-71 59 3 15,75-90-2-15,-38 35 2 16,4-7-1-16,-6-3 0 15,-2-10-2-15,-8 0 2 16,0 2 2-16,-8 5-3 0,2 8 0 16,-19 60-1-16,25-76 1 15,-25 76-1-15,0 0 1 16,-16-5-2-16,12 75 1 15,-3 40-2-15,9 33-1 16,12 12-2-16,-5-32-3 16,33-17-25-16,5-40-7 15,20-31 2-15,-3-24-1 16</inkml:trace>
  <inkml:trace contextRef="#ctx0" brushRef="#br1" timeOffset="6932.6932">3913 1325 90 0,'-10'-16'39'0,"10"16"2"0,-30 33-2 16,11 13-15-16,-6 19-23 16,3 24 0-16,0-15-3 15,14-8-1-15,9-7-5 16,1-23-26-16,18-9-5 15,2-22-1-15,13-9 0 16</inkml:trace>
  <inkml:trace contextRef="#ctx0" brushRef="#br1" timeOffset="7072.7072">3994 1326 116 0,'-26'-88'38'0,"26"88"1"0,-30-84-12 15,30 84-36-15,-32-69-29 16,32 69-2-16,0 0 0 15,-13-64-2-15</inkml:trace>
  <inkml:trace contextRef="#ctx0" brushRef="#br1" timeOffset="7462.7462">4347 1279 110 0,'5'40'40'0,"-24"-10"2"16,-7 13-2-16,-1 5-35 15,-1 3-3-15,15 0 1 0,5-3-3 16,6-1 1-16,10-5 0 16,9-9-1-16,11-12 0 15,11-13 1-15,6-11 0 16,7-13 0-16,3-11 0 15,-1-13 0-15,1-8 1 16,-6-7-1-16,-49 55 2 16,49-56-3-16,-49 56 0 15,36-56 0-15,-36 56 0 16,32-46 0-16,-32 46 0 15,9-32 0-15,4 16 0 16,-13 16 0-16,3 14 0 16,-7 13-3-16,2 12-3 0,-2 10 0 15,11 4-7-15,-8-15-24 16,25-1-3-16,2-12 1 15,12-7-1-15</inkml:trace>
  <inkml:trace contextRef="#ctx0" brushRef="#br1" timeOffset="8000.8">5245 1384 121 0,'12'-13'39'15,"-25"11"2"-15,4 20-5 16,-15 6-33-16,5 16 1 15,-7 7-2-15,3 4 0 16,6-9-2-16,6-6 0 16,8-9 1-16,4-10-1 0,-1-17 0 15,22-2 1-15,-5-16-1 16,2-9 1-16,-1-9 0 15,2-6 0-15,-20 42 1 16,0 0-2-16,27-68 0 16,-27 68 0-16,17-47 0 15,-17 47 0-15,0 0 0 16,10-51 0-16,-1 33 0 15,-9 18 0-15,10 0 0 16,-1 14 0-16,1 3 0 16,3 6 0-16,2-1 0 15,4-5 0-15,2-11 0 0,1-8 0 16,1-12 0-16,5-5 0 15,-28 19 0-15,0 0 0 16,0 0 0-16,53-55 0 16,-53 55 0-16,0 0 0 15,0 0 0-15,56-53 0 16,-56 53 0-16,18-5 0 15,2 8 0-15,8 20 0 16,-13 4 0-16,8 15 0 16,-10 8 0-16,-3 5-6 15,4 1-18-15,-20-16-16 16,13-5-3-16,-9-12 0 15,14-5 0-15</inkml:trace>
  <inkml:trace contextRef="#ctx0" brushRef="#br1" timeOffset="8948.8948">14547 814 93 0,'0'0'38'0,"2"-54"1"16,-2 54-9-16,0 0-22 15,-36-62-1-15,36 62-1 16,-51-15-1-16,51 15-2 16,-69 16 1-16,69-16-1 15,-80 47 0-15,34-16-1 16,-4 34-1-16,-23 29 0 15,15 17 0-15,25 0-1 0,31-7 0 16,16-40-1-16,42-18-1 16,20-30-1-16,-28-20-2 15,4-3-3-15,1-10-18 16,12-3-14-16,-6-9 0 15,5-4-1-15,-4-2 1 16</inkml:trace>
  <inkml:trace contextRef="#ctx0" brushRef="#br1" timeOffset="9363.9363">15081 570 95 0,'5'-66'41'15,"-5"66"0"-15,0 0 0 0,0 0-25 16,0 0-14-16,0 0-1 15,0 0 1-15,-58 65 1 16,58-65-1-16,-28 104-1 16,19-7 1-16,-23 32-1 15,14 5 0-15,-7-7-1 16,14-14 0-16,-6-43 0 15,15-15 0-15,7-25-1 16,14-23 1-16,7-17 1 16,2-8-1-16,-28 18 1 15,0 0-1-15,54-49 2 16,-54 49-2-16,0 0 1 15,62-57-1-15,-62 57 2 16,0 0-2-16,47-48 0 16,-47 48 0-16,22-16 0 0,4 27-2 15,-15 8-1-15,6 14 1 16,-7 9-4-16,4 6-1 15,11-2-17-15,2-15-15 16,16-19-4-16,0-18 3 16,-43 6-1-16</inkml:trace>
  <inkml:trace contextRef="#ctx0" brushRef="#br1" timeOffset="9603.9602">15917 588 120 0,'0'0'41'0,"0"0"1"16,0 0-2-16,0 0-39 16,0 0 0-16,-48 31 0 15,38 0-1-15,-27 99-2 16,4 25 0-16,13 2-3 15,17-20 0-15,15-36-18 16,9-32-18-16,19-28 0 16,-2-36 2-16,13-10-2 15</inkml:trace>
  <inkml:trace contextRef="#ctx0" brushRef="#br1" timeOffset="9973.9972">16152 1223 108 0,'0'0'40'0,"13"-53"2"16,-13 53-1-16,-22-27-35 15,-7 41-2-15,-8 24 0 16,-3 20-3-16,-1-4 2 16,8 10-3-16,19 0 1 15,17-13-1-15,30-14 0 16,12-11-1-16,8-17 1 15,6-13-1-15,5-13 0 16,-5-12 0-16,-8-9 0 16,-51 38 0-16,44-48 0 15,-44 48 1-15,23-61-2 16,-23 61 2-16,6-59 0 15,-6 59 1-15,-15-59 0 0,15 59 0 16,-22-47 0-16,22 47-1 16,0 0 0-16,-36-64-2 15,36 64-2-15,0 0-3 16,0 0-4-16,0 0-21 15,0 0-9-15,42-55 1 16,-42 55-1-16</inkml:trace>
  <inkml:trace contextRef="#ctx0" brushRef="#br1" timeOffset="10461.046">16707 1116 105 0,'0'0'39'0,"55"29"1"16,-52 15 0-16,-18 4-36 15,-11 2-1-15,-7 1-1 0,9-1 0 16,5-3-1-16,13-3 0 15,3-15 0-15,3-3 0 16,3-14-1-16,-3-12 1 16,16-4 0-16,-4-16 0 15,0-8 0-15,5-8 0 16,-17 36 0-16,0 0 0 15,23-72 1-15,-23 72-2 16,20-54 2-16,-20 54-2 16,21-54 1-16,-21 54-2 15,25-50 0-15,-25 50-1 16,0 0-3-16,55-66-1 15,-55 66-5-15,56-57-7 16,-56 57-17-16,62-37-6 16,-62 37 2-16,65-27 20 0,-65 27 14 15,62-8 5-15,-62 8 7 16,56 6 8-16,-56-6 18 15,46 17 6-15,-46-17 2 16,37 31-21-16,-18 16-12 16,-13 13-2-16,-28 11-4 15,0-9 1-15,0-2-4 16,13-3 1-16,2-9-5 15,9-19-1-15,15-8-18 16,-5-24-16-16,13-8 0 16,-3-18-1-16,-22 29-1 15</inkml:trace>
  <inkml:trace contextRef="#ctx0" brushRef="#br1" timeOffset="10924.0923">17470 943 90 0,'0'0'42'0,"14"-55"2"15,-14 55-2-15,0 0-23 16,0 0-17-16,0 0-1 16,0 0 1-16,0 0 0 15,0 0 1-15,0 0 0 16,0 0-2-16,52 68 3 15,-52-68-4-15,-6 46 0 16,19 19 0-16,0 6 0 16,-11 1 0-16,-4 1 0 0,-17-18-2 15,5 1 2-15,-6-14 0 16,9-16 2-16,6-14-2 15,5-12 0-15,15-18 0 16,2-9 0-16,-17 27 0 16,0 0 0-16,44-61 0 15,-44 61 0-15,39-51 0 16,-39 51 0-16,43-50 0 15,-43 50 0-15,0 0 0 16,62-54 0-16,-62 54 0 16,12-7 0-16,14 11 0 15,-3 16 0-15,-2 10-3 16,-2 17-1-16,-8 7-3 15,3-2-5-15,10-6-16 0,-12-24-9 16,23-5-4-16,-8-16-1 16,13-6 2-16</inkml:trace>
  <inkml:trace contextRef="#ctx0" brushRef="#br1" timeOffset="11309.1308">18173 1223 111 0,'0'0'42'16,"0"-59"1"-16,0 59-4 15,0 0-36-15,0 0 0 16,0 0-2-16,0 0 1 16,0 0 0-16,0 0-1 15,66-63 1-15,-66 63-1 16,59 0 0-16,-59 0-2 0,65-11 1 15,-65 11-1-15,68-28 0 16,-68 28 0-16,61-40 0 16,-61 40-1-16,0 0 0 15,42-64 1-15,-42 64 2 16,0 0 1-16,0 0 0 15,-75-18 0-15,73 34-1 16,-70 25 3-16,-8 16-4 16,14 21 2-16,15 11-2 15,33-12 0-15,38-15-3 16,45-20-2-16,36-31-10 15,-3-24-14-15,27-3-10 16,-68 5-4-16,5 0 0 16,-3 0 1-16</inkml:trace>
  <inkml:trace contextRef="#ctx0" brushRef="#br1" timeOffset="11458.1457">19127 1401 117 0,'-18'6'40'0,"-2"-12"-2"16,20 6-21-16,-25-17-56 15,18 4-5-15,-8 3 1 16,2 9-2-16</inkml:trace>
  <inkml:trace contextRef="#ctx0" brushRef="#br0" timeOffset="20728.0726">14206 1703 31 0,'0'0'29'16,"0"0"-1"-16,0 0 1 15,10-9-21-15,2 10-2 16,-1-4 0-16,7 5 0 16,-3-5 0-16,7 4-3 15,-2-2 1-15,4 2-1 0,0 1-1 16,3 1 1-16,0 3-1 15,3 2 0-15,-1 1 1 16,7 1-1-16,1-1 0 16,6 1-1-16,-1-4 1 15,9 0 0-15,1-4-1 16,5 0 0-16,2-2 0 15,4 0 0-15,7-1 0 16,2 1-1-16,5 0 0 16,1 0 0-16,1 1 0 15,2-1 0-15,1 0 0 16,3-1 0-16,-1-1 0 15,5 2 0-15,2-5 0 16,0 3 0-16,3-1 0 0,0-3 0 16,0 1 0-16,1 1 0 15,-3 0 0-15,0 1 0 16,-1-1 0-16,1 2-1 15,-2 0 1-15,2-1 0 16,-2 2 0-16,-1-1 0 16,2-3 0-16,1 1 0 15,1-4 1-15,-1 1-1 16,1-4 1-16,-2 1-1 15,3 0 1-15,-5-1-1 16,-2 1 1-16,-4 2 0 16,-5 1-1-16,-3-1 0 15,-4 4 1-15,-7 0-1 0,-2-1 0 16,-8 2 0-16,-4 1 0 15,-7 0 0-15,-8 2 0 16,-6 2 0-16,-7 0 0 16,-7-2-2-16,0 3-1 15,-15-3-2-15,15 2-10 16,-15-2-18-16,0 0-1 15,0 0-3-15,-1 11 3 16</inkml:trace>
  <inkml:trace contextRef="#ctx0" brushRef="#br0" timeOffset="22328.2326">1767 1998 43 0,'12'6'29'16,"-12"-6"0"-16,7 16 0 0,-5-3-21 15,-2-13-1-15,8 21-2 16,-8-21 0-16,18 18-1 16,-7-12 0-16,7 4 0 15,0-7 0-15,8 2-2 16,0-2 1-16,8-1-2 15,0-1 1-15,4 0-1 16,3-1 0-16,3-1-1 16,3-2 0-16,4 0 0 15,2 0 0-15,3 1 0 16,2-4 0-16,3 2 0 15,0-1 0-15,4 0 0 16,-2 2 1-16,1 1-1 16,-3 5-1-16,-2-1 1 15,-2 3 0-15,-2-1 0 0,2 1-1 16,-2 1 1-16,1-3-1 15,7-1 1-15,-1-2 0 16,2 0 0-16,1-1 0 16,0-1 1-16,-1 0-1 15,-3 1 0-15,-1-1 0 16,-4 1 0-16,-5 2 0 15,-3 1 0-15,-1 0-1 16,0 1 1-16,0-2 0 16,-1 3 0-16,1-3 0 15,2-1 0-15,2 0 1 16,-2-2-1-16,2-1 0 0,-3 1 1 15,2-2-1-15,-2 0 1 16,-4-1 0-16,2 2-1 16,-4 1 1-16,2 1-1 15,-1-2 0-15,-1 1 1 16,0 2-1-16,1-2 0 15,3 0 0-15,-2 0 1 16,3-1-1-16,0 2 0 16,-3-3 1-16,1 3 0 15,-2-3-1-15,-2 3 1 16,-2 0 0-16,-1 1-1 15,-4 0 1-15,-2-2-1 16,1 3 1-16,-4 1-1 16,1-2 0-16,-1 1 1 15,-4 1-1-15,2-2 0 0,-1 0 0 16,-3 1 1-16,-2-1-1 15,-3 0-1-15,-2 0-1 16,-5-3-3-16,5 3-27 16,-16 0 0-16,0 0-2 15,0 0-1-15</inkml:trace>
  <inkml:trace contextRef="#ctx0" brushRef="#br1" timeOffset="30359.0356">1434 3689 76 0,'4'-14'34'16,"-4"-4"1"-16,5 5 1 15,-10-7-27-15,10 10-3 16,-6-4-1-16,1 14-1 15,0 0-1-15,7 16 1 16,-11 8-2-16,2 9-1 16,-3 11 1-16,0 10 0 15,-5 9-2-15,3 9 2 16,-2 3-1-16,2-2-1 15,3-1-1-15,1-10-3 16,15 2-12-16,-1-30-23 16,18-10 2-16,-1-27-1 15,14-12-1-15</inkml:trace>
  <inkml:trace contextRef="#ctx0" brushRef="#br1" timeOffset="30770.0767">1810 3636 98 0,'-12'-5'38'15,"12"5"0"-15,13-17-1 16,13 3-33-16,-2-2-3 15,11 0 2-15,2-1-1 16,6 3 2-16,-3 2-3 16,4 8 1-16,-5 2-1 0,-5 10-1 15,-7 13 1-15,-7 9-1 16,-11 13 1-16,-11 10-1 15,-12 7 1-15,-12 10-1 16,-4 6 1-16,-8-1 1 16,-4-2-1-16,3-7 0 15,5-10-1-15,9-10 0 16,14-12 0-16,13-11 0 15,16-13 0-15,17-11 0 16,15-9-2-16,11-9-1 16,11 3-2-16,2-16-19 15,15 14-15-15,-10-7-1 16,7 9 1-16,-14-4-3 15</inkml:trace>
  <inkml:trace contextRef="#ctx0" brushRef="#br1" timeOffset="31380.1377">3097 3842 85 0,'8'-23'37'0,"-8"23"-1"16,0 0 1-16,0 0-33 15,-7 15-1-15,2 7 0 16,-3 6-1-16,-1 6 0 16,0 8-2-16,0 2 1 15,0 1 0-15,3-4 0 16,-1-5 0-16,3-6 0 15,3-7-1-15,2-9 1 0,-1-14 0 16,12-1 0-16,0-14 0 16,1-10 0-16,5-7 0 15,4-5 0-15,-1-5 1 16,1-3-1-16,0-1 0 15,-3 5 0-15,-1 5 0 16,-2 9 0-16,-4 7 0 16,-1 7-1-16,-11 13 1 15,20 17-1-15,-10 6 0 16,2 9 0-16,-4 12-1 15,4 2-1-15,1 6-1 16,-1-4-3-16,9 9-12 16,-10-24-20-16,16 4 0 15,-7-22 0-15,9-2 0 16</inkml:trace>
  <inkml:trace contextRef="#ctx0" brushRef="#br1" timeOffset="31763.176">3692 3926 88 0,'0'0'36'0,"-6"21"-1"16,6-21 2-16,6 12-33 15,-6-12-1-15,25 6 0 16,-8-11 1-16,8 1-2 15,-1-6 1-15,4-4-2 16,-2-2 1-16,2-6 0 16,-5-1-1-16,-6 0 0 0,-6-1 1 15,-8 1-1-15,-7 4 0 16,-8 5-1-16,-6 6 1 15,-6 8-1-15,-6 8 1 16,-5 13-1-16,0 8 0 16,0 9 1-16,4 8-1 15,4 2 1-15,9 1-2 16,9 0 1-16,12-6-2 15,11-8-1-15,15-5-3 16,8-15-4-16,21 3-21 16,-4-18-8-16,12-1 1 15,-5-15-1-15</inkml:trace>
  <inkml:trace contextRef="#ctx0" brushRef="#br1" timeOffset="32139.2136">4224 3878 92 0,'-11'18'36'15,"-9"-1"2"-15,9 16 0 16,-8 1-34-16,10 5 1 16,1 1-2-16,5 0 0 15,7-3-1-15,5-7 0 16,7-5-1-16,6-13 0 15,8-12 0-15,6-9-1 16,4-13 1-16,1-7 0 16,-2-9 0-16,1-3-1 0,-4-7 1 15,-4 2-1-15,-7 2 1 16,-5 8-1-16,-7 7 1 15,-2 7-1-15,-5 10 0 16,-6 12 0-16,1 19 0 16,-4 8 0-16,1 13 0 15,0 1-1-15,4 5-1 16,3-2 0-16,10-5-3 15,7-21-4-15,23-8-22 16,0-34-8-16,21-12 0 16,-4-23 0-16</inkml:trace>
  <inkml:trace contextRef="#ctx0" brushRef="#br1" timeOffset="32327.2324">5261 3063 100 0,'-32'31'37'0,"11"35"1"16,-13 10-1-16,10 16-34 15,-2 13-1-15,6 7-2 16,6 3-1-16,3-8-3 16,14-3-5-16,-7-24-29 15,19-8 2-15,-8-23-2 16,8-7 0-16</inkml:trace>
  <inkml:trace contextRef="#ctx0" brushRef="#br1" timeOffset="33386.3383">4987 3749 103 0,'5'14'38'0,"-5"-14"2"15,27 16-4-15,0-18-33 16,6-2 0-16,4-6 0 15,6-1-1-15,-3-1 0 16,1 0-1-16,0 2 0 16,-6 2 0-16,-6 8-1 15,-4 4 1-15,-6 9-1 16,-7 11 0-16,-7 8 1 15,-5 10-1-15,-6 4 0 16,-2 5 1-16,0 1-1 16,-5-3 0-16,4-5 0 0,1-8 0 15,4-12-1-15,7-9 1 16,-3-15 0-16,15-10-1 15,-3-12 1-15,4-10 0 16,2-9 0-16,-1-5 0 16,2-5 0-16,-3 2 0 15,2 4 0-15,-3 4 0 16,-3 11 0-16,5 3 0 15,-4 11-1-15,5 5 1 16,5 8 0-16,3 3 0 16,2 1 0-16,6 2 0 15,4 2 0-15,3 0 0 16,-5-1 0-16,1 2 1 15,-6-3-2-15,-5 2 2 0,-7 0-1 16,-6 0 0-16,-13-5 0 16,2 15 0-16,-10-3 1 15,-6 2-1-15,-4 7 0 16,-2 4 0-16,-3 3 1 15,3 6-1-15,2 3 0 16,1 5 1-16,9-3-1 16,4 0 1-16,10-3-1 15,9-6 0-15,8-7-1 16,5-8 0-16,7-8-1 15,1-14 1-15,4-7-1 16,-4-11 0-16,-2-10 0 16,-8-5 1-16,-3-7 0 15,-8-2 0-15,-4 2 1 16,-7 2 0-16,-1 5 1 0,-5 8 0 15,-1 8 1-15,-2 4-1 16,2 8 0-16,3 12 0 16,2-13 1-16,9 8-1 15,6 0 0-15,10-1 0 16,3 1 1-16,6 3-1 15,4 0 0-15,2 2 0 16,-4 5 1-16,-4 7-1 16,-9 6 0-16,-4 7 0 15,-12 5 0-15,-6 6 0 16,-10 5-1-16,-5 1 1 16,-7-2 0-16,3-3-1 15,0-7 0-15,1-5 0 16,6-11 0-16,9-14 0 0,0 0 0 15,18-16 0-15,2-9 0 16,3-2 0-16,5-3 1 16,-1 0-1-16,0 1 0 15,-1 4 0-15,-2 8-1 16,-4 9 1-16,-3 10-2 15,-3 4 0-15,-1 13-2 16,-4-3-2-16,9 12-5 16,-8-19-13-16,20 12-15 15,-9-18 0-15,17 4 1 16,-2-18-1-16</inkml:trace>
  <inkml:trace contextRef="#ctx0" brushRef="#br1" timeOffset="33686.3683">7104 3712 95 0,'-7'-23'38'0,"-4"29"2"15,-21-7-2-15,12 16-15 16,-16 0-19-16,7 5-2 16,1 4 0-16,7 1-1 15,6-1 0-15,11-2-1 16,9-7 0-16,15-4 1 15,10-7-1-15,3-5 0 16,6-3 0-16,-1-2 1 16,-4-2-1-16,-3 4 1 15,-10 6 0-15,-11 6 0 16,-15 9-1-16,-10 8-1 0,-8 6-1 15,-3 3-1-15,-2 8-5 16,-8-12-8-16,16 8-23 16,-12-16-1-16,16 1 0 15,-3-18-1-15</inkml:trace>
  <inkml:trace contextRef="#ctx0" brushRef="#br1" timeOffset="34552.4549">8283 3721 78 0,'3'-12'36'16,"-3"12"-1"-16,0 0 1 16,11 16-22-16,-19 3-12 15,1 10 0-15,-4 6 0 16,-3 5-1-16,0 5 0 15,-1 1 1-15,-1-2-1 16,4-5 1-16,0-7-1 16,4-6 0-16,1-10 0 0,7-16 0 15,0 0 0-15,0 0 0 16,14-28 0-16,-3 1-1 15,0-8 1-15,3-2-1 16,1-3 1-16,-1 2-1 16,-1 3 0-16,-3 6 0 15,-2 6 1-15,-2 9-1 16,-6 14 0-16,11 0 0 15,-4 13 1-15,3 7-1 16,2 5 0-16,5 5 0 16,5 6 0-16,6 0 1 15,2-1-1-15,6-1 0 16,0-5 0-16,2-6 1 15,-3-6 0-15,-5-8 1 16,-1-11-1-16,-6-12 1 0,-8-11-1 16,-2-9 0-1,-10-6 0-15,-2-9-1 0,-4 1-1 16,-2-4-1-16,1 4-1 15,-2 2-2-15,6 13-4 16,-9-5-16-16,16 22-13 16,-7 0 1-16,10 15-2 15,-10 1 2-15</inkml:trace>
  <inkml:trace contextRef="#ctx0" brushRef="#br1" timeOffset="36072.6069">14461 3402 77 0,'0'0'37'15,"0"0"-2"-15,0 0 2 16,-3 16-30-16,5 6-4 15,-7 8 2-15,3 11-3 16,-4 8 0-16,1 11-1 16,-1 3 0-16,-2 5-2 15,3 4 0-15,-2-9-4 16,16 6-16-16,-2-21-15 15,18-5 0-15,-3-20-2 16,16-3 2-16</inkml:trace>
  <inkml:trace contextRef="#ctx0" brushRef="#br1" timeOffset="36495.6492">15128 3495 79 0,'-3'-25'38'0,"-17"-1"0"16,-2 20 1-16,-16 1-24 15,3 10-12-15,1 3 0 16,1 7-1-16,6 4 0 16,8 8-2-16,8 3 1 15,10 7-1-15,9 2 0 16,13 6 0-16,8 1 0 0,8 2 0 15,5 2 0-15,2-3 0 16,0-2 0-16,-4-1 0 16,-6-4 0-16,-8-4 1 15,-14-5-1-15,-11-2 0 16,-10-5 0-16,-9-5 0 15,-10-7 0-15,-3-7 0 16,-2-10 0-16,0-6 0 16,5-12 0-16,1-9 0 15,9-10 0-15,5-5 0 16,6-7 0-16,6-4 0 15,5-1 0-15,6-1-2 16,4 8-2-16,-1-2-4 16,12 16-27-16,-11 0-3 0,4 14 1 15,-7 2-2-15</inkml:trace>
  <inkml:trace contextRef="#ctx0" brushRef="#br1" timeOffset="37344.7337">16125 3638 79 0,'0'0'37'16,"10"-8"-1"-16,-10 8 1 15,0 0-29-15,0 0-3 16,-9 17-1-16,1 1 0 15,0 11-2-15,-4 4-1 16,-1 7 0-16,2 4 0 0,-1 5 0 16,1-3 0-16,4-5 0 15,0-5-1-15,4-6 0 16,3-9 1-16,5-9 0 15,-5-12-1-15,23-4 1 16,-4-16 0-16,2-6-1 16,3-14 2-16,5-2-1 15,-1-5 0-15,4-5 0 16,-1 0 0-16,-4 6-1 15,-3 5 1-15,-2 12-1 16,-4 4 0-16,-4 12 0 16,-3 10 0-16,-11 3 0 15,12 32 0-15,-9-2-1 16,-3 12 0-16,1 0-1 0,2 11-3 15,-1-5-2-15,10 8-13 16,-7-20-17-16,15 1 0 16,-1-22-1-16,12-4 1 15</inkml:trace>
  <inkml:trace contextRef="#ctx0" brushRef="#br1" timeOffset="37734.7728">16665 3756 98 0,'-13'2'36'16,"10"10"1"-16,3-12-3 16,0 0-32-16,21 8-1 15,4-6 1-15,6-7 0 0,7-2-1 16,4-3 1-16,2-5-1 15,-2-3 0-15,-3 0 0 16,-5-2 1-16,-7 0-1 16,-10 0 0-16,-10 7 0 15,-12 1 0-15,-9 5 0 16,-13 6 0-16,-7 8 0 15,-10 6 0-15,-6 7 0 16,-2 7 0-16,3 5 0 16,5 2 0-16,8 4-1 15,12-3 1-15,17 1-2 16,22-7 0-16,14-7-2 15,19-1-3-15,9-18-3 16,18 9-9-16,-5-22-19 0,12 5-1 16,-9-16 0-16,1 5 1 15</inkml:trace>
  <inkml:trace contextRef="#ctx0" brushRef="#br1" timeOffset="38109.8106">17351 3697 90 0,'-24'1'37'16,"7"15"-1"-16,-8-6 3 15,12 11-32-15,-6 1-3 16,9 5-1-16,-3-2 0 16,10 3 0-16,5-7-2 15,8-3 1-15,7-5-1 0,11-9 0 16,5-7 0-16,5-9 0 15,2-7-1-15,6-5 1 16,-3-5-1-16,-3-2 1 16,-5-2-1-16,-6 2 0 15,-6 4 1-15,-5 5-1 16,-5 7 0-16,-13 15 1 15,8-13-1-15,-8 13 0 16,-9 25 0-16,3 1 1 16,-3 7-2-16,3 4 0 15,4 2-1-15,4-1-2 16,13-4-2-16,5-22-11 15,26 5-21-15,-1-29-1 16,20-4 1-16,-2-21-2 0</inkml:trace>
  <inkml:trace contextRef="#ctx0" brushRef="#br1" timeOffset="38292.8289">18254 3245 99 0,'-29'45'39'0,"-13"6"0"16,11 20-3-16,-2 3-33 15,7 6-2-15,4-1-1 16,4-3-3-16,13 1-4 16,-9-15-27-16,21-1-4 15,-7-22 1-15,8-2-2 16</inkml:trace>
  <inkml:trace contextRef="#ctx0" brushRef="#br1" timeOffset="39320.9315">17943 3639 95 0,'0'-10'38'0,"14"15"1"16,-1-8-1-16,15 0-33 15,4 4-2-15,9 4 0 16,-1-4 0-16,8 3-1 15,-5-1 0-15,1 2-1 16,-8 0 0-16,-2 3-1 16,-8 5 0-16,-11 6 1 15,-6 4-1-15,-9 6 0 0,-6 5 0 16,-4 3 1-16,-6 2-1 15,-3-2 0-15,2-3 0 16,1-7 0-16,3-5 0 16,5-7 0-16,8-15-1 15,0 0 1-15,13-20 0 16,0-6 0-16,6-7 0 15,2-6 0-15,2-5 0 16,0-2 0-16,-2 0 0 16,-4 7 0-16,-2 3 0 15,-3 11 0-15,-4 3 0 16,-2 8 0-16,-6 14 0 15,18-9 0-15,-4 10 1 16,6 1-1-16,8 2 0 0,5-2 0 16,9 1 1-16,2 1-1 15,4-3 0-15,-3-1 0 16,-7-1 0-16,-5 0 0 15,-9 0 0-15,-8-1 0 16,-16 2 0-16,0 0-1 16,-12 6 1-16,-8 5 0 15,-6 1 0-15,-3 6 1 16,-4 6-1-16,0 2 1 15,3 2-1-15,5 5 1 16,9-1-1-16,7-5 0 16,14-1 0-16,6-10 0 15,13-4-1-15,3-7 0 0,9-7-1 16,-1-9 1-16,4-7-1 15,-4-6 1-15,-4-4 0 16,-5-2 0-16,-5-1 1 16,-5 3 0-16,-6 2 1 15,-4 3 0-15,-1 6 0 16,-2 5 0-16,-3 12 0 15,11-16 0-15,-1 13 0 16,4 2 0-16,3 2-1 16,4 1 1-16,1 3-1 15,2 1 1-15,-1 2 0 16,-4 5-1-16,-2 2 1 15,-7 6-1-15,-7 3 1 16,-5 3-1-16,-7 7 0 0,-5-4 1 16,-3-1-1-16,0 0 0 15,0-6 0-15,5-6-1 16,6-4 1-16,6-13 0 15,12-7 0-15,7-8 0 16,5-5-1-16,9-6 2 16,-1-4-1-16,4 3 0 15,-5-2 0-15,-3 6 0 16,-5 9 1-16,-7 9-1 15,-3 7-1-15,-7 8 0 16,-1 9-2-16,-3 3-1 16,6 6-6-16,-7-11-11 15,22 15-13-15,-9-18-5 16,20 2 0-16,-4-15 0 15</inkml:trace>
  <inkml:trace contextRef="#ctx0" brushRef="#br1" timeOffset="39620.9615">19786 3612 115 0,'-44'7'40'16,"10"11"0"-16,-13-10-10 15,20 11-27-15,10-3 0 16,18-1-2-16,17-4 0 15,12-3 0-15,12-2-1 16,3 1 1-16,0-4-1 16,-3 6 1-16,-9 1 0 15,-12 7 0-15,-16 2 0 0,-11 3-1 16,-13 1 1-16,-8 2-1 15,-6 0-1-15,-2-3-3 16,7 4-6-16,-10-26-12 16,26 8-18-16,-8-15 0 15,20 7-2-15,2-30 0 16</inkml:trace>
  <inkml:trace contextRef="#ctx0" brushRef="#br1" timeOffset="40568.0564">21280 3416 88 0,'10'-7'33'15,"-10"7"2"-15,-10 16-7 16,1 7-23-16,-13 3 1 15,2 12-2-15,-10 3 1 16,-1 8-1-16,-2-1 0 16,4 0-1-16,0-9-1 15,9-3 0-15,4-13 0 16,7-3-1-16,9-20 0 15,0 0 0-15,10-13 0 16,8-11 0-16,2-11 1 16,7-6-1-16,0-8 0 15,2-4 0-15,1-1-1 16,-4 6 1-16,-2 4-1 15,-6 9 0-15,-4 9 0 0,-4 13 0 16,-10 13 0-16,17 15 0 16,-12 12 1-16,2 8-2 15,6 8 2-15,4 4-1 16,7 2 1-16,8-2-1 15,3-7 2-15,4-7-1 16,3-11 0-16,1-11 1 16,1-13 0-16,-1-11 0 15,-7-17-1-15,-3-8 0 16,-10-8 0-16,-4-8-1 15,-10-9-1-15,-9 2 0 16,-9 2-3-16,-14 3 0 16,-2 19-4-16,-16-3-14 15,9 36-12-15,-16-2-7 0,5 27 1 16,-7 3-1-16</inkml:trace>
  <inkml:trace contextRef="#ctx0" brushRef="#br1" timeOffset="40801.0796">20754 3956 106 0,'-21'17'39'0,"5"15"0"16,-9 1-8-16,-6 0-65 15,17 22-6-15,-4-10 0 16,11 6-1-16</inkml:trace>
  <inkml:trace contextRef="#ctx0" brushRef="#br0" timeOffset="44471.4467">1674 2554 86 0,'-2'-16'37'16,"2"16"1"-16,-2-13 0 15,2 13-31-15,0 0-2 16,-2 12-1-16,-2 6 0 16,1 14 0-16,-2 8-2 15,-1 12 1-15,1 11-1 16,-2 8 0-16,-1 3-2 15,1-1 1-15,2-3-3 16,0-10-2-16,10-3-2 16,-2-22-5-16,22-2-24 15,-11-24-4-15,15-4 1 16,0-22 0-16</inkml:trace>
  <inkml:trace contextRef="#ctx0" brushRef="#br0" timeOffset="44705.4701">2244 2518 95 0,'11'-3'39'16,"-11"3"1"-16,-3 25-1 15,-10 1-33-15,6 18-1 16,-2 7-2-16,-2 9 1 15,1 5-2-15,-1 2 1 16,3-3-3-16,0-6 0 16,8-5-4-16,-1-14-5 15,20 3-28-15,-9-24-2 16,14 0-1-16,-1-17-1 15</inkml:trace>
  <inkml:trace contextRef="#ctx0" brushRef="#br0" timeOffset="45460.5456">2981 2952 88 0,'0'-15'37'0,"0"15"0"15,0 0-2-15,0 0-28 16,-11 20-2-16,9 0-1 16,-5 5-1-16,3 8-1 15,-2 6 0-15,2 3 0 16,-2-2-1-16,5-2 0 15,-4-4 1-15,5-9-2 16,0-7 0-16,0-18 1 16,0 0-2-16,13-6 2 0,-6-18-2 15,2-4 2-15,0-9-1 16,3-7 0-16,2-4 0 15,-4-4 1-15,3 0-1 16,0 3 1-16,2 7-1 16,0 4 0-16,3 6 0 15,3 7 0-15,1 9 0 16,4 9-1-16,-1 7 1 15,0 7 0-15,-3 4 0 16,-2 6 0-16,-3 1 0 16,-8 6 0-16,-2 3-1 15,-8-1 1-15,-7 1-1 16,-6-2 1-16,-7 2 0 15,-4 2-1-15,-2-5 1 0,-1 0 0 16,-1 0 0-16,0 6 0 16,5 2 0-16,2 5 0 15,4 7 0-15,3 7 0 16,4 3 0-16,-2 4-1 15,4 3 1-15,-2-1-3 16,8-2-3-16,-7-18-27 16,16 3-4-16,-3-23-1 15,10-7-1-15</inkml:trace>
  <inkml:trace contextRef="#ctx0" brushRef="#br0" timeOffset="46197.6193">3544 2823 105 0,'2'-12'39'15,"-2"12"1"-15,0 12-3 16,3 5-34-16,-8 7 0 15,1 6-1-15,-2 6 0 16,-2 5-1-16,2 3 0 16,0-1-1-16,-2-1 1 15,4-11-1-15,0-6 0 16,1-4 0-16,3-7 0 15,0-14 0-15,0 0 0 0,18-24 0 16,-5-1 0-16,3-6 0 16,1-9 0-16,3-4 0 15,2-1 0-15,-2 5 1 16,-2 3-1-16,-1 7 0 15,-2 7 0-15,-1 4 0 16,-2 11 0-16,0 5 0 16,1 4 0-16,-1 1 0 15,3 3 0-15,2 1 0 16,0-2 0-16,2 2 0 15,-1 0 0-15,-2 2 1 16,1-5-1-16,-4 2 0 16,-2-1 0-16,-11-4 1 15,6 18-1-15,-9-7 0 0,-1 5 1 16,-4 2-2-16,-4 5 2 15,0 1-1-15,2 8 0 16,0-3-1-16,4 1 1 16,2 0 0-16,8-6 0 15,3-2 0-15,4-9 0 16,9-7 0-16,3-9-1 15,0-9 1-15,5-8 1 16,-4-10-2-16,1-6 1 16,-2-3 1-16,-7-2-1 15,-7-2 1-15,-5 5-2 16,-10 4 2-16,-4 7-1 15,-7 7 0-15,-2 11 0 16,-4 2-1-16,3 11 0 16,5 1-1-16,6 7-3 0,9-12-1 15,19 21-10-15,2-28-21 16,24 2-2-16,-2-15-2 15,17 1 2-15</inkml:trace>
  <inkml:trace contextRef="#ctx0" brushRef="#br0" timeOffset="46408.6403">4465 2370 99 0,'-10'16'39'16,"-9"1"0"-16,5 25 0 15,-6 7-36-15,6 8 1 16,-1 7-2-16,3 10 1 0,2 3-2 15,2-2-1-15,5-2-2 16,2-11-1-16,7-1-8 16,-11-23-26-16,14-2-2 15,-6-25 0-15,-3-11-1 16</inkml:trace>
  <inkml:trace contextRef="#ctx0" brushRef="#br0" timeOffset="47204.7198">4300 2778 100 0,'-18'-1'38'16,"18"1"3"-16,0 0-4 16,23 15-33-16,-1-15-1 0,9-1 0 15,6-5-1 1,9-2-1-16,5-4 0 0,3-2-1 15,2-2 0-15,0 1 0 16,-5-2 0-16,-3 3-2 16,-7 0 3-16,-9 4-1 15,-9 3 0-15,-5 5 0 16,-18 2 0-16,0 0 2 15,-5 24-2-15,-12-1 2 16,-2 7-2-16,-4 9 2 16,3 3-1-16,0 1 0 15,8 1-1-15,5-4 0 16,12-6-1-16,9-11 0 15,10-9 0-15,7-15-2 0,4-10 2 16,2-9-1-16,1-9 1 16,-1-8 0-16,-5-5 0 15,-8-2-1-15,-6 1 2 16,-5 1 0-16,-7 8 1 15,-4 4-1-15,-2 6 1 16,-2 6-1-16,-3 8 1 16,5 10 0-16,0 0-1 15,0 0 1-15,7 17-1 16,2-6 0-16,5-1 1 15,6 1-1-15,6-2 1 16,-1-1 0-16,3-4 0 16,1 2 0-16,-3-1 1 15,-1-1 0-15,-4 4 0 16,-7 2 0-16,-8 3-1 0,-4 5 1 15,-8 5-1-15,-5 4 1 16,-4 5-2-16,-2 1 0 16,-4-3 0-16,7 0-1 15,0-7 1-15,10-7-1 16,4-16 0-16,18-1 0 15,4-19 1-15,8-7 1 16,5-9-1-16,3-2 0 16,-1-4 0-16,2 2 0 15,-6 8 1-15,-5 6-1 16,-7 10 0-16,-4 12 0 15,-5 9-1-15,-5 9 2 16,-3 7-3-16,-4 8-1 16,6 5-2-16,-3-7-5 0,19 13-16 15,-9-24-11-15,20 5-2 16,-3-22-1-16,20 1 1 15</inkml:trace>
  <inkml:trace contextRef="#ctx0" brushRef="#br0" timeOffset="47505.7501">6035 2517 111 0,'-21'11'39'0,"-16"-2"2"16,6 21-2-16,-14 1-32 15,11-2-3-15,3 1-3 16,11 1 1-16,10-6-1 15,17-7 1-15,10-9-2 0,14-7 1 16,5-2-1-16,4-2-1 16,-5-2 1-16,1 0 0 15,-7 2 1-15,-11 4 0 16,-18-2 0-16,1 22 0 15,-13-5-1-15,-9 7 0 16,-6 5-3-16,-6-1-2 16,5 10-14-16,-11-13-20 15,13 9-1-15,-4-18-1 16,15 2-1-16</inkml:trace>
  <inkml:trace contextRef="#ctx0" brushRef="#br0" timeOffset="48181.8177">8165 2490 69 0,'10'-22'34'15,"5"11"0"-15,-15-8-3 16,12 19-19-16,-13-11-2 15,1 11 0-15,3 17-2 16,-1 8-1-16,-4 6-2 16,2 9 0-16,-4 8-3 15,2 7 1-15,-2 5-2 16,2 1 0-16,1-3-1 15,0-9-3-15,6 1-4 16,-6-24-23-16,13 6-8 16,-12-32 0-16,18 15-2 0</inkml:trace>
  <inkml:trace contextRef="#ctx0" brushRef="#br0" timeOffset="48339.8335">8133 2733 116 0,'-18'-1'39'15,"-1"-5"3"-15,15 16-1 16,4-10-37-16,28 6-2 15,13-9-3-15,8-6-5 16,28 11-27-16,-6-18-7 16,13 6 0-16,-5-9-5 15</inkml:trace>
  <inkml:trace contextRef="#ctx0" brushRef="#br0" timeOffset="51923.1914">14515 2232 71 0,'8'-11'37'15,"-8"11"-2"-15,0 0 2 16,10 20-27-16,-25 0-6 16,6 21-1-16,-6 8 0 15,-2 15-2-15,1 7 1 16,-2 8 0-16,5 4-3 0,0-5-1 15,16 3-11-15,-2-27-22 16,18-7-1-16,0-20 0 16,12-10-2-16</inkml:trace>
  <inkml:trace contextRef="#ctx0" brushRef="#br0" timeOffset="52253.2244">14744 2399 96 0,'0'0'39'16,"-1"-24"0"-16,15 21-1 0,1-10-35 16,14-3-2-16,9-1 1 15,14-3 0-15,1 0 0 16,11 2-1-16,-1 6 0 15,-4 2 0-15,-7 13-1 16,-7 10 1-16,-15 17 0 16,-14 18 0-16,-16 13-1 15,-14 12 2-15,-12 10-2 16,-10 6 2-16,-2-1-2 15,-2-6-1-15,8-8-3 16,3-28-13-16,26-5-20 16,5-22-4-16,24-12 1 15,8-22-2-15</inkml:trace>
  <inkml:trace contextRef="#ctx0" brushRef="#br0" timeOffset="53719.3714">16194 2607 68 0,'0'0'33'0,"0"0"1"16,0 0-2-16,-11 15-28 15,0 3 0-15,5 6 1 16,-3 1 0-16,0 12-1 15,0-1 0-15,3 4-1 0,-1-5 0 16,5-2 0-16,-1-7-2 16,2-5 0-16,3-7-1 15,-2-14 1-15,11-10 0 16,-2-9 0-16,1-7-1 15,0-5-1-15,1-6 1 16,2-6 0-16,0-3 0 16,2-3-1-16,0 1 1 15,2 3-1-15,5-1 2 16,0 5-1-16,2 6 0 15,1 6 0-15,-1 7 0 16,-1 12-1-16,-2 11 0 16,-3 12 0-16,-6 10 0 0,-5 9 0 15,-1 6 0-15,-6 6 0 16,-1 2 2-16,-5-2 0 15,-2-3-1-15,-5-4 2 16,2-9-1-16,-4-5 1 16,-3-9 0-16,0-5 0 15,-2-7-1-15,2-2-1 16,-4-3 1-16,4-2 0 15,-3 1-1-15,4 0 1 16,1 8-1-16,0 10 0 16,-2 9 1-16,0 9-1 15,-3 12 0-15,-1 10 0 16,-1 9 0-16,-2 7 0 15,4 0-3-15,1-11-3 16,17 0-27-16,-5-20-3 0,14-8 1 16,-6-31-3-16</inkml:trace>
  <inkml:trace contextRef="#ctx0" brushRef="#br0" timeOffset="54440.4435">16692 2569 87 0,'0'0'37'15,"-7"31"0"-15,-5-15-1 16,4 12-32-16,-4 2-1 0,-2 8 1 15,0-2 0-15,-1 3-1 16,1-4-1-16,4-4 1 16,-1-3-1-16,2-9-3 15,6-5 1-15,3-14 0 16,0 0-1-16,13-25 2 15,1-2-2-15,5-4 0 16,-1-7 0-16,4-4 0 16,0-4 0-16,2 4 0 15,-5 1 0-15,-1 10-1 16,-1 0 2-16,-3 10 0 15,1 6 0-15,0 7 0 16,2 7-1-16,4 4 1 16,2 4 0-16,5 1 0 15,4 2 1-15,3-3-1 0,3-2-1 16,-1-2 2-16,-3-3-2 15,0-1 2-15,-6-2-1 16,-6 1 0-16,-6 1 0 16,-16 1 1-16,0 0-1 15,0 0 1-15,-10 21 0 16,-8-2 0-16,-4 4 0 15,-3 6 2-15,-3 2-1 16,5 3 1-16,2-1-1 16,5 0 1-16,13-5-1 15,8-6 1-15,14-9-2 16,5-11-1-16,11-8-1 0,5-9 1 15,2-4-1-15,2-11-1 16,-7 0 1-16,-3-6-1 16,-12 4 1-16,-7 2-2 15,-12 4 3-15,-8 4-3 16,-7 5 3-16,-8 2-1 15,1 6 0-15,-1 2-1 16,6 5-2-16,1-11-3 16,13 13-28-16,15-23-3 15,12 8 1-15,2-16-3 16</inkml:trace>
  <inkml:trace contextRef="#ctx0" brushRef="#br0" timeOffset="54674.4669">17804 2098 99 0,'-26'34'38'16,"5"17"-1"-16,-12-6-9 15,10 21-26-15,4 3 0 16,0 0-3-16,4 0 1 15,1-4-2-15,8-1-5 16,-6-20-15-16,13 2-15 16,-5-23 3-16,11-2-4 15,-7-21 1-15</inkml:trace>
  <inkml:trace contextRef="#ctx0" brushRef="#br0" timeOffset="55439.5434">17502 2456 87 0,'-24'-17'36'0,"11"17"1"15,4-10 1-15,19 12-35 16,11-4 0-16,14 2 0 16,6-4-2-16,14 3 1 15,4-4 0-15,0 1-1 16,0 0 0-16,-2 1 0 15,-10 0-1-15,-8 3 0 16,-7 3 0-16,-9 1 0 16,-8 4 0-16,-9 3 0 15,-8 4 0-15,-8 4 0 16,-3 3 0-16,-6 7 0 0,-3 1 0 15,-2 4 1-15,4-2-1 16,1-1 2-16,8 0-1 16,3-7 1-16,11-1-1 15,5-8 1-15,7-8-3 16,6-6 2-16,9-5-2 15,2-8-2-15,1-7 0 16,0-5 0-16,-4-6 1 16,-2-5-1-16,-7-2 3 15,-2-1-2-15,-9 3 2 16,-6 2 1-16,-4 5 0 15,0 5 0-15,-4 7 0 16,1 3 0-16,4 13-1 16,0 0 1-16,0 0 0 15,0 0-1-15,23 3 1 0,0 1 0 16,4 1 0-16,5 4 0 15,3 0 0-15,1 5 0 16,-3 0-1-16,-1 2 1 16,-10 4 0-16,-4 4-1 15,-7 5 1-15,-9 1-1 16,-7 0 1-16,-6 0 1 15,-7 0 0-15,2-4 0 16,-2-3-1-16,3-5 2 16,2-9-3-16,13-9 2 15,0 0-1-15,15-22-4 16,7-1 3-16,2-4-3 15,4 0 3-15,6 0-2 16,-4 1 2-16,-3 4-2 0,-3 4 2 16,-6 10 1-16,-3 8-1 15,-3 6 0-15,-3 10-1 16,-5 3-1-16,-1 7 0 15,-2 0-2-15,7 12-6 16,-8-19-20-16,19 15-9 16,-6-20 3-16,16 5-4 15</inkml:trace>
  <inkml:trace contextRef="#ctx0" brushRef="#br0" timeOffset="55754.5749">19021 2393 99 0,'-34'22'40'16,"-8"-7"1"-16,11 14-2 16,4-4-37-16,9 0-1 15,10 1 0-15,11-3 0 16,15-4-1-16,8-3 0 15,7-1 0-15,2-2 0 16,-2-1 0-16,0 0 1 16,-9 0-1-16,-8 2 3 15,-12 2-2-15,-11 2 1 16,-14 4-1-16,-8 4 1 15,-5 2-3-15,-4-6-4 16,14 11-22-16,-11-21-12 0,22 6-2 16,13-18-2-16,0 0 1 15</inkml:trace>
  <inkml:trace contextRef="#ctx0" brushRef="#br0" timeOffset="56543.6538">20601 2191 87 0,'10'12'37'16,"-14"1"0"-16,5 18 0 15,-9 3-33-15,1 16-1 16,-6 3-1-16,-1 8 0 15,-3 3-1-15,-1-4-1 16,3 0-3-16,-1-16-4 16,17-1-29-16,-10-25 2 15,17-1-3-15,-8-17-2 0</inkml:trace>
  <inkml:trace contextRef="#ctx0" brushRef="#br0" timeOffset="56694.6689">20539 2517 99 0,'-19'-26'40'15,"7"17"1"-15,-6-8-3 16,18 17-32-16,3-10-2 15,17 3-2-15,18-2-3 16,13-8-3-16,23 13-27 16,0-19-9-16,20 14 1 15,-6-11-3-15</inkml:trace>
  <inkml:trace contextRef="#ctx0" brushRef="#br2" timeOffset="60523.0517">1722 4885 69 0,'-1'-14'35'0,"1"14"0"16,-1-22 0-16,1 22-24 15,-5-12-4-15,5 12-1 16,0 0-1-16,-12 28-1 16,2-4-2-16,2 10-1 15,-2 7 1-15,0 5-3 16,1 6 2-16,0-2-3 15,7 3-1-15,-2-10-3 16,13 4-3-16,-9-24-17 16,21 3-8-16,-6-17-1 15,15-7-1-15,1-16 2 16</inkml:trace>
  <inkml:trace contextRef="#ctx0" brushRef="#br2" timeOffset="60726.072">2103 4867 64 0,'8'-30'35'16,"3"13"0"-16,-13 2-1 15,2 15-19-15,0 0-5 16,-13 32-3-16,1-5-3 16,4 14-1-16,-3 7-1 15,1 7-2-15,0 7 0 16,1 3-2-16,6 2-4 15,-6-9-29-15,19-7 1 16,-4-15-2-16,16-7-3 16</inkml:trace>
  <inkml:trace contextRef="#ctx0" brushRef="#br2" timeOffset="61342.1335">2927 5311 57 0,'0'11'32'0,"0"-11"0"16,15 10 0-16,-1-16-19 16,13 1-9-16,-4-9-1 15,9 0 0-15,1-7 1 16,1 2 0-16,-6-8 0 15,2 5-1-15,-11-2-1 0,-2 2 2 16,-13 0-3-16,-7 5 2 16,-9 3-2-16,-7 7 1 15,-5 2-2-15,-5 9 1 16,-1 4 2-16,-3 9-3 15,4 4 2-15,5 7-1 16,5 1 0-16,6 3-1 16,10-2 1-16,10-4-3 15,12-1-1-15,8-15-2 16,22 1-12-16,3-22-19 15,14-2 0-15,1-18-1 16,10-1 0-16</inkml:trace>
  <inkml:trace contextRef="#ctx0" brushRef="#br2" timeOffset="61571.1565">3752 4705 69 0,'-14'-16'37'16,"0"20"0"-16,-10 10 0 15,4 23-18-15,-8 7-16 16,3 12 0-16,-1 10-1 15,3 8-1-15,3 0 0 16,5-2-2-16,8-4 0 16,3-11-3-16,12-4-4 15,-4-24-14-15,20 0-16 16,-2-20 2-16,8-6-1 15,-4-14 1-15</inkml:trace>
  <inkml:trace contextRef="#ctx0" brushRef="#br2" timeOffset="61905.1899">3746 5176 83 0,'0'0'35'16,"0"0"-1"-16,-2 19-1 16,2-19-30-16,22 8-1 15,0-9 0-15,10-1 1 16,6-7-1-16,10-2 0 15,-2-6-2-15,3-2 2 16,-5-2-2-16,-7 3 2 16,-8-3-2-16,-9 5 2 15,-15 2-2-15,-7 3 1 16,-15 3 1-16,-4 5 0 0,-9 3-1 15,0 7 0-15,-4 5 1 16,2 5-1-16,-1 5 1 16,9 2-2-16,8 3 2 15,10 0-4-15,12 0 1 16,5-6-4-16,18 1-2 15,2-18-9-15,20 11-21 16,-2-16 0-16,11 1-1 16,-6-11 2-16</inkml:trace>
  <inkml:trace contextRef="#ctx0" brushRef="#br2" timeOffset="62122.2116">4480 5036 62 0,'-17'0'37'15,"-8"1"-2"-15,0 15 3 16,-7-2-16-16,3 15-16 15,0 0 0-15,6 7-2 16,3 1 1-16,8 1-3 16,11-3 1-16,11-6-3 15,13-8-2-15,8-13-3 16,16-5-3-16,2-20-27 15,17-5-3-15,4-17 0 16,4-6-1-16</inkml:trace>
  <inkml:trace contextRef="#ctx0" brushRef="#br2" timeOffset="62326.232">4946 4698 97 0,'-15'30'37'0,"-12"6"1"15,8 19-6-15,-4 3-28 16,4 3-2-16,7 2 0 15,4-2-2-15,6-1-1 16,3-9-2-16,10-4-2 16,-6-20-11-16,12-1-22 15,-13-12 2-15,8-6-3 16,-12-8 2-16</inkml:trace>
  <inkml:trace contextRef="#ctx0" brushRef="#br2" timeOffset="63348.3342">4778 5031 80 0,'0'0'37'16,"12"12"-1"-16,10-4 3 16,-11-4-35-16,19-2 0 15,2-7 0-15,6 1-1 16,-1-5 0-16,0 2-1 15,-3-1 0-15,-1 1 0 16,-8 3 0-16,-2 1-1 16,-5 6 1-16,-5 5-1 15,-4 4 0-15,-4 7 0 16,-9 5 1-16,-1 4-2 15,-3 3 2-15,-3 2-2 16,-2 1 1-16,3-4-1 16,-2-2 1-16,2-8-1 0,5-7-1 15,5-13 1-15,0 0 0 16,6-15-1-16,7-7 1 15,-4-8-1-15,7-2-1 16,-3-4 2-16,3-1-1 16,-1 5 1-16,0 2-2 15,-2 7 2-15,-2 5-1 16,1 7 1-16,0 4 0 15,4 5 0-15,3 2 0 16,4 3 0-16,3 3 0 16,2-1 0-16,6-2 0 15,4 2 0-15,-1-2 0 0,1-2 0 16,-4 0-1-1,-2-1 1-15,-7 0 0 0,-3 0 1 16,-12-1-1-16,-10 1 0 16,0 0 0-16,-13 22 1 15,-6-7 0-15,-6 6-1 16,0 4 2-16,-3 4-2 15,1 6 1-15,7-1 0 16,2 3 0-16,9-6-1 16,9-2-1-16,9-6 1 15,9-11-1-15,4-6 0 16,5-10-1-16,2-10 0 15,3-5 0-15,-5-11 0 16,1 0 0-16,-8-6 1 16,0 1-2-16,-6 1 2 15,-4 1 0-15,-1 6 2 0,1 1-1 16,-1 10 1-16,-3 0-1 15,-6 16 3-15,15-13-1 16,-15 13 0-16,18 11-1 16,-11 1 1-16,0 5 1 15,-3 3-2-15,0 5 1 16,-4-2-1-16,-2 4 0 15,-2 1-1-15,-4-3 1 16,2-2-1-16,1-3 0 16,-2-6-1-16,7-14 1 15,0 0-1-15,0 0 1 16,8-13 0-16,2-9-2 15,8-7 3-15,-2-3-2 0,7-2 2 16,1-2-2-16,1 0 1 16,-3 10 0-16,1 3 0 15,-2 10 1-15,-4 9-1 16,-3 14 0-16,-7 6 0 15,-1 13 1-15,-5 3-3 16,2 8 1-16,0-2-3 16,5 3-2-16,-1-16-12 15,23 7-15-15,-7-22-4 16,21-4-2-16,4-17 0 15</inkml:trace>
  <inkml:trace contextRef="#ctx0" brushRef="#br2" timeOffset="63648.3642">6502 4933 107 0,'-40'7'40'16,"2"16"1"-16,-13-7-3 16,3 12-36-16,8 2 1 15,11 0-3-15,12 0 2 16,15-5-2-16,15-6 1 15,18-9-2-15,11-5 2 16,4-6-2-16,0-3 1 16,-3-1 0-16,-6 0 0 15,-12 5 0-15,-13 9 1 16,-16 7-1-16,-14 8 1 15,-11 9-2-15,-7 4 0 16,-3 2-4-16,5 11-10 16,-10-18-13-16,22 4-11 0,-1-17-2 15,25-4-1-15,-2-15 1 16</inkml:trace>
  <inkml:trace contextRef="#ctx0" brushRef="#br2" timeOffset="64076.407">7412 5299 98 0,'0'0'39'0,"-19"7"0"0,19-7-4 16,-21 9-39-16,8-17-27 15,26 14-7-15,-3-12 0 16,13 6-2-16</inkml:trace>
  <inkml:trace contextRef="#ctx0" brushRef="#br2" timeOffset="64474.4468">8009 5215 73 0,'0'17'39'0,"0"-17"-1"15,37 0 0-15,-9-14-21 16,12 0-13-16,7-5-2 15,6-1 2-15,1-5-3 16,0-1 0-16,-10-1-1 16,-6-1 1-16,-10 0-1 15,-13 4 0-15,-13 2 1 16,-16 6-2-16,-14 7 2 15,-8 10 0-15,-10 12 1 16,-7 12-1-16,0 14 2 16,-1 13-1-16,7 7 1 15,9 3-2-15,14-1 0 0,19-4-1 16,20-9-2-16,15-21-9 16,33-2-24-16,1-25-6 15,22-9 0-15,3-19-1 16</inkml:trace>
  <inkml:trace contextRef="#ctx0" brushRef="#br2" timeOffset="65256.525">7552 5308 67 0,'0'0'35'0,"-4"11"-1"16,-7-7-4-16,7 12-17 15,-14-2-7-15,7 11-1 16,-8-3-1-16,4 7 0 0,-1-5 0 15,6 2-1-15,0-8-1 16,8-1 0-16,2-17-1 16,14 5 0-16,4-17 0 15,6-5-1-15,2-7 0 16,3-5 0-16,-1-3 0 15,-4 2 0-15,-5-1 0 16,-10 6 0-16,-8 9 0 16,-13 9 1-16,-9 10-1 15,-11 11 1-15,-7 6 0 16,1 7 0-16,-3 3-1 15,9 0 1-15,4 0 0 16,15-7-1-16,12-5-3 16,1-18-13-16,38 5-21 15,-10-17-1-15,15 2-3 16,-2-14 2-16</inkml:trace>
  <inkml:trace contextRef="#ctx0" brushRef="#br2" timeOffset="67001.6995">7581 5404 47 0,'0'0'29'0,"-19"3"0"16,19-3-4-16,-21 0-15 15,21 0 0-15,-17 1-1 16,17-1-2-16,-13-9 1 16,13 9-3-16,-7-16 0 0,7 16-2 15,-2-15 0-15,2 15-1 16,-2-16-1-16,2 16 1 15,0 0-1-15,-14 8 0 16,5 2 0-16,-1 3 1 16,-2 1-1-16,-1 2 0 15,0-2-1-15,3-2 1 16,10-12 0-16,-10 14 0 15,10-14 0-15,0 0 0 16,20-12-1-16,-8 1 0 16,6-2 1-16,-4 0 0 15,-1-1-1-15,1 1 1 16,-6 3 0-16,-8 10-1 15,2-16 1-15,-2 16-1 16,-19-5 1-16,9 6-1 16,-3 3 0-16,-1 1 0 0,5 3-1 15,9-8-1-15,-12 21-4 16,12-21-28-16,2 26-4 15,-2-26 0-15,18 24-1 16</inkml:trace>
  <inkml:trace contextRef="#ctx0" brushRef="#br2" timeOffset="68083.8077">7416 5405 60 0,'16'-12'32'16,"-16"12"-1"-16,15-7-3 15,-15 7-22-15,0 0 0 16,-5-10 1-16,5 10-2 0,0 0 0 15,-13 15-1-15,0-9 0 16,8 6-1-16,5-12-1 16,-11 22 0-16,8-11-1 15,3-11 0-15,7 12 0 16,-7-12 0-16,23 3-1 15,-10-9 1-15,4 0 0 16,-1-4 0-16,-3-5 0 16,4-4 0-16,-3 0 0 15,2-5 0-15,-6-2-1 16,4 3 1-16,-8 0 0 15,-3 1 0-15,-5 6 0 16,2 16 0-16,-16-8 0 16,-2 17 0-16,-1 7 0 0,-7 7 0 15,0 3 0-15,2-1 0 16,4 2-1-16,7-3 0 15,8-5 0-15,10-6 0 16,-5-13 0-16,27 10-2 16,-2-8-1-16,1-9-2 15,7 11-16-15,-13-16-15 16,2 8-2-16,-22 4 0 15,17-10-1-15</inkml:trace>
  <inkml:trace contextRef="#ctx0" brushRef="#br2" timeOffset="68737.8731">7439 5404 74 0,'0'0'36'15,"-14"-13"-1"-15,14 13 1 16,-21-6-31-16,10 7-1 15,-3-2-1-15,1 7 0 16,-1-3-2-16,1 4 1 16,13-7-1-16,-12 19 0 15,12-19-1-15,0 18 1 16,0-18 0-16,17 14-1 15,-2-10 1-15,2-4-1 16,3-4 1-16,1-2 0 0,2-3-1 16,-2-2 1-16,-1-6 0 15,-6 0 0-15,-3-1-1 16,-2-1 2-16,-4 2-1 15,-4 3 0-15,-3 3 0 16,2 11 0-16,-20-7 0 16,6 15 0-16,-4 3 0 15,-2 5-1-15,-2 3 0 16,4 0-1-16,6 3-1 15,5-6-4-15,15 9-27 16,-8-25-5-16,20 10 0 16,-3-13-2-16</inkml:trace>
  <inkml:trace contextRef="#ctx0" brushRef="#br2" timeOffset="70624.0617">14589 4714 81 0,'0'0'36'0,"8"-22"-2"16,-8 22-8-16,0 0-21 15,4-11 0-15,-4 11-1 16,0 0 1-16,0 0-2 0,-9 10-1 15,1 8 0-15,3 9-1 16,-4 6 0-16,0 10-1 16,-2 8 0-16,-1 5 0 15,-1 4 2-15,-1 1-2 16,2 1 1-16,0-5-3 15,6-5 0-15,-2-12-4 16,16 1-20-16,-3-25-10 16,13-3-1-16,1-21-1 15,11-6 0-15</inkml:trace>
  <inkml:trace contextRef="#ctx0" brushRef="#br2" timeOffset="71140.1133">14979 4700 88 0,'0'0'37'0,"-10"-14"-1"0,10 14-1 16,17-4-32-16,3 1-1 16,6-1 0-16,10 2 1 15,4-2-1-15,5 3 0 16,0 0-1-16,-3 2 1 15,-5 1-1-15,-4 4 1 16,-8 1-1-16,-8 3 1 16,-8 3-1-16,-4 3 1 15,-10 4-1-15,-3 2 0 16,-7 4-1-16,-3 3 1 15,-6 7-1-15,-1 4 0 16,-5 5 1-16,1 4-2 16,1 2 2-16,4 2-2 15,4-1 0-15,4-7-4 0,15 4-5 16,-6-22-26-16,22 1-3 15,0-20 0-15,15-3-1 16</inkml:trace>
  <inkml:trace contextRef="#ctx0" brushRef="#br2" timeOffset="71791.1784">16099 5121 83 0,'-11'16'35'0,"-1"-5"1"16,12 2-1-16,0-13-32 16,20 7-1-16,5-11 0 15,11-4 0-15,7-6-2 16,7-5 4-16,1-2-4 15,-1-4 2-15,-5 1-2 16,-8 1 1-16,-11-1-1 16,-7 4 2-16,-18 2-1 15,-7 6-2-15,-14 3 3 16,-12 6 0-16,-7 4-1 15,-5 8 1-15,-2 6 0 16,0 9-1-16,1 6 2 16,9 7-2-16,8 3 1 15,13 5-2-15,11-3 1 0,13-2-1 16,13-6 0-16,14-10-2 15,14-13-2-15,9-18-3 16,27-3-25-16,-5-30-5 16,11-3-1-16,-5-18-1 15</inkml:trace>
  <inkml:trace contextRef="#ctx0" brushRef="#br2" timeOffset="72008.2001">17060 4443 95 0,'-16'17'38'15,"-10"8"1"-15,5 20-2 0,-11 1-33 16,12 18-2-16,-1 7-1 16,5 6-1-16,2 5 1 15,2-3-3-15,6 1 0 16,3-11-4-16,13 7-17 15,-8-24-15-15,15-4 1 16,-7-18-1-16,14-4-1 16</inkml:trace>
  <inkml:trace contextRef="#ctx0" brushRef="#br2" timeOffset="72398.2391">17129 5168 88 0,'0'0'36'0,"12"8"0"15,0-13 2-15,16 0-35 16,2-6 0-16,15-2 0 16,6-4-2-16,6-4 3 15,3-1-4-15,1-1 2 16,-7-1-3-16,-5-1 2 15,-9 1-2-15,-12 2 2 16,-12 2 0-16,-12 2-1 16,-16 6 1-16,-7 3 1 15,-14 6-1-15,-7 8 1 16,-11 6 1-16,-5 10-1 15,-1 4 1-15,3 6 0 16,4 4 0-16,12 3-2 0,11 0 1 16,17-3-3-16,19-5 1 15,18-8-3-15,24-5-3 16,8-17-3-16,26 8-15 15,-5-25-14-15,20 1-2 16,-10-14 1-16,12 1-1 16</inkml:trace>
  <inkml:trace contextRef="#ctx0" brushRef="#br2" timeOffset="72789.2782">18128 4895 95 0,'-40'-1'39'16,"0"18"2"-16,-10-3-1 15,8 13-35-15,0 0 0 16,9 4-3-16,7 2 1 0,14-2-2 15,12-7 1-15,18-5-3 16,20-14 1-16,17-9 0 16,15-8-5-16,13-16-1 15,13-2-2-15,1-18-1 16,10 7-7-16,-19-23-16 15,3 11-6-15,-20-15 7 16,-3 14 19-16,-21 0 10 16,-22 3 3-16,-7 13 4 15,-23-1 8-15,3 28 17 16,-24 0 5-16,3 29-3 15,-16 3-19-15,7 19-6 16,-1 10-4-16,3 13 0 0,2 4-2 16,7 5 0-16,6-2 0 15,6-3-3-15,9-5 1 16,0-11-5-16,13 4-15 15,-8-26-16-15,7-1-1 16,-12-28-1-16,12 15 0 16</inkml:trace>
  <inkml:trace contextRef="#ctx0" brushRef="#br2" timeOffset="73818.3811">18386 4937 91 0,'-20'-5'38'16,"20"5"1"-16,0 0 0 0,21 6-35 15,10-9-1 1,12 0 0-16,6-4 0 0,6 4 0 16,1-2-1-16,0 0 0 15,-8 3-1-15,-5 3 0 16,-10 3 0-16,-7 3 0 15,-10 6-1-15,-6 5 1 16,-11 5-1-16,-5 1 1 16,-7 6 1-16,-2 2-2 15,-2 4 2-15,-2-1-2 16,1-2 1-16,4-4-1 15,2-6 1-15,5-7-1 16,7-16 0-16,0 0-1 16,22-7 1-16,-3-16 0 15,3-6-2-15,4-8 2 0,3-3-2 16,1-5 2-16,-3 2-1 15,-5 4 1-15,-2 5-2 16,-4 5 2-16,-1 8 0 16,-5 8-1-16,5 6 2 15,3 6-2-15,3 6 1 16,7 1 0-16,4 4 0 15,7-2-1-15,5 0 2 16,-1-1-1-16,1-2 0 16,-6-3 0-16,-5-3 0 15,-4 0 0-15,-8-2 0 16,-9-1 1-16,-12 4-1 15,0 0 0-15,0 0 0 16,-26 19 1-16,0-1-1 0,-3 4 1 16,-1 3 1-16,-1 7-2 15,5 3 2-15,4-2-2 16,11-3 1-16,9-3 0 15,11-6 0-15,5-8-2 16,10-6 1-16,4-11-1 16,3-7-2-16,2-7 2 15,-2-6-1-15,-2-5 2 16,-1-3-2-16,-2-1 2 15,-5 2-1-15,1 1 1 16,-6 4 0-16,2 1 1 16,-2 6 0-16,1 3-2 15,2 3 2-15,-1 5 0 16,3 1-1-16,0 5 1 0,1 1-1 15,-1 6 1-15,-4 2 0 16,-3 6 0-16,-6 3-1 16,-8 5 1-16,-7 4-1 15,-9 3 1-15,-4 1 1 16,-3 2-2-16,0-4 2 15,1 1-2-15,5-6 1 16,7-7 0-16,10-15 0 16,10 5-1-16,12-12-2 15,8-9 3-15,3-5-3 16,6-6 2-16,-2 0-2 15,0-1 2-15,-5 5-1 16,-6 3 1-16,-8 8 0 16,-3 7-1-16,-15 5 0 15,8 12 0-15,-6 5-1 0,-5 0-2 16,6 11 1-16,-2-7-5 15,15 11-7-15,-14-21-10 16,30 14-5-16,-9-23-8 16,15 1 0-16,-3-14 0 15</inkml:trace>
  <inkml:trace contextRef="#ctx0" brushRef="#br2" timeOffset="74104.4097">20290 4884 109 0,'-31'-19'40'0,"10"25"1"16,-11-11-9-16,4 15-29 15,5 6-1-15,5 1-2 16,9 0 1-16,10 3-1 0,11-4 0 16,8-2 0-16,7-4 0 15,3 2 0-15,1-3 1 16,-1-2 0-16,-7 1 0 15,-3 1 0-15,-11 3 2 16,-7 3-2-16,-11 2 1 16,-5 1-2-16,-3 3 0 15,-7-2-4-15,8 12-9 16,-14-22-12-16,21 8-16 15,-9-13 0-15,18-4-2 16,0 0 2-16</inkml:trace>
  <inkml:trace contextRef="#ctx0" brushRef="#br2" timeOffset="74848.4841">21693 5134 82 0,'0'0'38'15,"-2"-11"-3"-15,-13 1-3 16,15 10-18-16,-27 5-6 16,13 0-2-16,-4 1-2 15,3 8 0-15,-2 0-2 16,7 3-1-16,2 0 0 15,4 2 0-15,4-2-1 0,5-3 0 16,-5-14 0-16,22 15 1 16,-6-15-1-16,0-5 1 15,4-4-1-15,1-3 0 16,-4-3 1-16,0-2-1 15,-6 2 1-15,-4 0-1 16,-7 3 1-16,0 12-1 16,-16-16 1-16,0 13 0 15,-2 3 1-15,0 3-2 16,2 0 1-16,2 4 0 15,1-1 0-15,13-6-1 16,-6 14 0-16,6-14 0 16,13 11 0-16,0-5 0 15,-1 0 0-15,2-3 0 0,3 1-1 16,-2-3 1-16,-3 0-1 15,-12-1-1-15,20-2-2 16,-20 2-4-16,21-6-15 16,-23-8-12-16,14 10-4 15,-7-9 0-15,12 5-2 16</inkml:trace>
  <inkml:trace contextRef="#ctx0" brushRef="#br2" timeOffset="75267.526">22165 5050 99 0,'0'0'36'0,"31"-7"3"15,-11-9-8-15,9 6-28 16,8-6 0-16,5 1-1 16,1-6 1-16,4 0-2 15,-4-8 2-15,-5 4-2 16,-6-6 1-16,-5 1 0 15,-13 0 1-15,-7 4-1 16,-12 3 0-16,-7 7 0 16,-11 8 0-16,-8 8 0 15,-6 12-1-15,-7 10 0 0,-1 13-1 16,1 10 0-1,1 5 1-15,8 5-1 0,12-1 1 16,15-2-2-16,14-4 1 16,19-12-3-16,19-6-1 15,13-23-11-15,30 8-13 16,-8-26-11-16,11 1-1 15,-8-18 0-15,5 2 0 16</inkml:trace>
  <inkml:trace contextRef="#ctx0" brushRef="#br2" timeOffset="75464.5457">22881 4579 105 0,'0'0'40'16,"30"-1"0"-16,12 2-1 15,5 0-41-15,5-18-23 16,21 14-13-16,-7-11-1 16,3 7-2-16,-9-5 1 15</inkml:trace>
  <inkml:trace contextRef="#ctx0" brushRef="#br2" timeOffset="76699.6692">8775 4806 87 0,'25'-15'39'0,"-2"-11"-1"16,10 9 1-16,-3-5-34 15,3 3-6-15,14 13-24 16,-6-9-11-16,7 15-1 0,-9-4-2 16,10 8-1-16</inkml:trace>
  <inkml:trace contextRef="#ctx0" brushRef="#br0" timeOffset="227067.7045">5655 9414 75 0,'0'0'34'15,"0"0"1"-15,1-11-6 16,4 22-22-16,-8 1-2 15,5 12-1-15,-5 5 0 16,2 7 0-16,0 3-2 16,-2 6 1-16,1-3-2 15,2-1 0-15,4-3-3 16,-1-13-4-16,14-5-29 0,-4-13 1 15,14-4-2-15,-5-15 0 16</inkml:trace>
  <inkml:trace contextRef="#ctx0" brushRef="#br0" timeOffset="227293.7271">6033 9319 81 0,'0'0'37'0,"4"13"0"16,-12 10 0-16,6 26-29 15,-9-6-3-15,7 7 0 16,-2 3-2-16,1 2 0 16,4-5-2-16,1-4-1 0,7-3-3 15,0-16-4-15,20 4-27 16,-9-22-3-16,17-2-1 15,-4-20 1-15</inkml:trace>
  <inkml:trace contextRef="#ctx0" brushRef="#br0" timeOffset="227510.7488">6605 9224 88 0,'14'-7'37'0,"-14"7"0"15,1 28-1-15,-11 1-31 16,1 17-3-16,-4 8 0 15,2 12 0-15,-3 4-1 16,-1-1-1-16,5 2-2 0,-2-13-2 16,10 5-21-16,-4-24-11 15,9-9 0-15,-3-30 0 16,0 0 0-16</inkml:trace>
  <inkml:trace contextRef="#ctx0" brushRef="#br0" timeOffset="227676.7654">6503 9500 102 0,'-20'-4'38'0,"23"15"2"16,-3-11-2-16,33 9-34 16,1-9-2-16,14-9-3 15,21 6-13-15,4-19-24 16,14 7-1-16,-6-10-1 0,7 9-1 15</inkml:trace>
  <inkml:trace contextRef="#ctx0" brushRef="#br0" timeOffset="228915.8893">17394 9133 87 0,'11'-5'36'16,"-11"5"0"-16,10 5 1 15,-13 8-31-15,4 11-1 16,-5 9-2-16,3 10 1 15,-8 7-1-15,0 5-2 16,-2 4 0-16,2-1 0 0,4-3-4 16,0-14-3-1,18-5-30-15,-2-16 0 0,16-10-2 16,1-17 1-16</inkml:trace>
  <inkml:trace contextRef="#ctx0" brushRef="#br0" timeOffset="229268.9243">17693 9087 108 0,'-11'8'39'0,"-3"-4"1"15,15 10-2-15,-1-14-34 16,14 4-1-16,9-3-1 15,12 0 1-15,3-2-1 16,5-1-1-16,1-2 0 0,3 2 0 16,-4 1-1-16,-9 1 1 15,-6 0-1-15,-5 3 0 16,-9 2 1-16,-14-5-1 15,9 22 1-15,-10-3-1 16,-7 10 1-16,-3 5 0 16,1 7-1-16,-4 4 0 15,2 3-1-15,2 0-1 16,5 0-2-16,5-9-2 15,20 4-24-15,-6-23-8 16,17-1-1-16,-2-18 0 16,15-3 0-16</inkml:trace>
  <inkml:trace contextRef="#ctx0" brushRef="#br0" timeOffset="229478.9456">18641 9013 103 0,'0'0'38'16,"4"9"1"-16,-15 14-1 15,-1 21-31-15,-7 7-4 16,2 9 0-16,-1 4-2 16,4 3-2-16,5 1-2 15,0-10-3-15,13 7-9 16,-5-23-20-16,8-4-4 15,-6-16 2-15,8-5-3 16</inkml:trace>
  <inkml:trace contextRef="#ctx0" brushRef="#br0" timeOffset="229645.9623">18472 9366 123 0,'11'-5'41'16,"5"-6"0"-16,21 10-1 15,9-9-38-15,13-3-5 16,17 2-33-16,-9-10-4 15,10 3-1-15,-6-7-3 16</inkml:trace>
  <inkml:trace contextRef="#ctx0" brushRef="#br1" timeOffset="233263.3239">5810 10281 80 0,'-1'-16'36'0,"1"16"2"16,0 0-3-16,-14 19-26 16,4-3-4-16,3 12-1 15,-5 2-2-15,2 6 0 16,-1 4-3-16,2 0 1 15,6 2-4-15,-1-10-1 16,13 8-17-16,-5-20-14 16,12-1 0-16,1-15-1 15,8-3 0-15</inkml:trace>
  <inkml:trace contextRef="#ctx0" brushRef="#br1" timeOffset="233608.3583">5979 10283 95 0,'0'0'38'0,"0"0"-3"16,0 0 3-16,6-15-34 16,13 8-1-16,2-4-1 15,11 3 0-15,5-4-1 16,2 5 0-16,1 0 0 15,-3 4-1-15,-7 7 1 16,-8 10-1-16,-9 4 1 16,-13 6 0-16,-11 8-1 15,-8 2 1-15,-5 4-2 16,-1-2 2-16,-2 1-1 15,3-7 0-15,4-5 0 0,9-4 0 16,8-10 0-16,15-5-1 16,10-6-1-16,6-7-2 15,14 4-7-15,-5-13-24 16,14 5-3-16,-5-11 0 15,9 9-1-15</inkml:trace>
  <inkml:trace contextRef="#ctx0" brushRef="#br1" timeOffset="234164.4141">6779 10190 101 0,'-29'6'37'16,"14"8"1"-16,-7-6-4 15,3 16-30-15,-2 4-2 16,4 8 1-16,-3 3-1 16,5 5-1-16,-1-3-1 15,5-3 1-15,3-4-1 16,3-8 0-16,5-8 0 15,0-18 1-15,0 0-1 16,13-7 1-16,-3-18 1 16,1-7-3-16,0-6 3 15,1-6-2-15,1-1 2 16,1 0-2-16,0 3 1 15,-4 7-1-15,0 7 0 0,-1 12 1 16,-9 16 0-16,19-3-1 16,-10 18 0-16,4 7 0 15,-2 6-1-15,7 6 1 16,1 4 0-16,2 2 0 15,3-3-1-15,4-1 1 16,-1-7-1-16,3-5 1 16,0-9 0-16,1-9 1 15,-2-11-1-15,-1-12 1 16,-4-8 0-16,-3-12-2 15,-2-8 3-15,-6-7-2 16,-5-4 2-16,-5-1-2 16,-4-1 0-16,-4 3-1 15,1 6-1-15,-6 9 0 0,6 11-5 16,-11 1-28-16,15 28-4 15,-8-17 1-15,8 17-2 16</inkml:trace>
  <inkml:trace contextRef="#ctx0" brushRef="#br1" timeOffset="235179.5156">17422 10110 89 0,'0'0'37'0,"0"0"-1"16,0 0 2-16,0 15-31 15,5 5-3-15,-4 7-2 16,2 10 2-16,-3 4-3 16,-1 10 1-16,-2 3-3 15,-3 5 1-15,1 0-3 0,-3-7-3 16,15 1-28-16,-3-17-3 15,15-5 0-15,4-20-1 16</inkml:trace>
  <inkml:trace contextRef="#ctx0" brushRef="#br1" timeOffset="235599.5576">18093 10054 106 0,'-20'-24'37'0,"-4"21"2"16,-19 3-2-16,7 17-33 15,-9 8-1-15,2 9 0 16,4 5-1-16,7 4-1 16,13 0-2-16,13-3 1 0,12-3-1 15,16-6 1-15,11-5-1 16,10 0 0-16,3-5 0 15,4-2 1-15,-5 4 0 16,-4 0-1-16,-13 2 1 16,-13 2 0-16,-15 3 0 15,-14-2 0-15,-13-2 0 16,-9-3 0-16,-4-8 0 15,-3-6 1-15,2-11-1 16,10-13 0-16,9-11 0 16,13-12 0-16,10-14 1 15,16-9-1-15,12-9 1 16,7-1-2-16,9-4 1 15,3 3-2-15,3 12-3 0,-9-3-19 16,5 25-12-16,-13 2-2 16,2 20 1-16,-11 3-2 15</inkml:trace>
  <inkml:trace contextRef="#ctx0" brushRef="#br1" timeOffset="236192.6169">18608 10059 104 0,'7'-14'36'15,"-7"14"2"-15,-14 15-2 16,0 9-33-16,-8 5 0 16,3 14-1-16,-7 3-1 15,0 8 1-15,1 0-2 16,2-1 1-16,3-7-1 15,8-5 1-15,2-10-2 16,8-13 3-16,2-18-2 16,15-1 1-16,0-20 0 15,7-11-2-15,0-13 3 16,1-8-2-16,2-8 2 15,1-1-2-15,-1 1 2 16,-7 4-2-16,-2 10 1 0,-3 12 1 16,-4 15-2-16,-9 20 1 15,10 13-1-15,-9 16 1 16,-1 17-2-16,1 6 2 15,3 9-2-15,6 2 1 16,6-2-1-16,10-6 2 16,6-9-2-16,10-11 2 15,2-16 0-15,6-12 0 16,-1-17 0-16,1-14-2 15,-2-14 3-15,-11-13-1 16,-4-10 1-16,-9-8-2 16,-7-4 1-16,-7-1-3 15,-4 6 0-15,-9 2-6 0,6 19-29 16,-17 2-2-16,6 27 0 15,-9 5-2-15</inkml:trace>
  <inkml:trace contextRef="#ctx0" brushRef="#br2" timeOffset="240487.0463">6652 8420 57 0,'-81'0'32'16,"-1"3"-1"-16,-3 1-1 0,-1 4-29 15,2 7-1-15,3 8-1 16,-1 7 0-16,1 7-1 16,1 8 1-16,3 12 1 15,0 6-1-15,-1 9 1 16,-2 7 0-16,3 9 2 15,5 10 0-15,-2 4 3 16,5 13-2-16,2 1 0 16,12 12 0-16,6 2 0 15,11 4 1-15,5-1-3 16,15-1 1-16,7-1-3 15,17-2 3-15,11-3-3 16,14-5 2-16,15-5-2 16,11-6 1-16,17-5 0 0,15-9-1 15,11-4 1-15,13-12 0 16,13-12 0-16,15-9 0 15,6-14 1-15,14-11 0 16,3-17 0-16,15-15 1 16,2-17-1-16,8-14 1 15,2-13-1-15,4-15 0 16,-4-12 1-16,-3-14 0 15,-9-15 0-15,-8-11 0 16,-11-13 1-16,-16-12-1 16,-16-14 0-16,-21-11 0 15,-25-10 0-15,-21-6-3 16,-23-5 2-16,-26-1-1 15,-32 1-1-15,-24 5 1 0,-28 11 0 16,-26 12 0-16,-30 19 0 16,-28 21 0-16,-28 28-2 15,-32 24 1-15,-19 28-2 16,-22 16-2-16,-5 27-21 15,-8-1-10-15,21 2 0 16,18-12-2-16</inkml:trace>
  <inkml:trace contextRef="#ctx0" brushRef="#br2" timeOffset="241772.1748">19025 8411 66 0,'-68'-29'34'0,"-7"4"-1"0,-11 6-1 15,-4 2-29 1,-5 9 0-16,-7 6-1 0,-3 6 0 15,-6 7-1-15,0 7 1 16,-6 6-1-16,3 8 1 16,-5 3-1-16,-2 9 0 15,0 6 0-15,5 8 0 16,-1 9 1-16,6 8-1 15,3 7 0-15,4 13 0 16,4 7 0-16,8 7-1 16,1 7 1-16,10 6 0 15,6 2-1-15,5 5 2 16,10 0-1-16,12 0-1 15,9-6 0-15,14 0 2 0,10-3-2 16,14-3 1-16,10-3-1 16,14-8 0-16,14-5-1 15,12-6 1-15,17-7-1 16,11-7-1-16,15-11 1 15,9-4-2-15,16-8 1 16,6-9-1-16,9-4 1 16,0-5 2-16,4-6-1 15,3-3 0-15,2-3 0 16,-4-5 1-16,-2-3 0 15,-4-5 1-15,-3-6-1 16,2-4 1-16,0-8 1 16,-2-5-1-16,-4-11 1 15,0-7-1-15,-3-11 1 16,-1-7-1-16,-4-9 1 0,-2-8 1 15,-6-11-1-15,-3-9 0 16,-7-12 0-16,1-8 0 16,-8-11 0-16,-2-10-2 15,-6-9 2-15,-6-9-3 16,-7-7 3-16,-7-6-2 15,-12 1 2-15,-10-1-3 16,-16 2 2-16,-14 4 1 16,-20 5-2-16,-18 9 0 15,-19 5-1-15,-24 10 0 16,-23 6 1-16,-21 7-1 15,-17 8 0-15,-20 11 0 16,-10 10-2-16,-15 2-4 16,6 15-28-16,-6 5-1 0,12 12-1 15,8 9-2-15</inkml:trace>
  <inkml:trace contextRef="#ctx0" brushRef="#br2" timeOffset="243239.3213">7997 7111 64 0,'-109'2'33'15,"-3"3"1"-15,-6-1-2 16,7 5-23-16,-17-2-3 15,2 7-3-15,-1-4 0 0,0 7 0 16,1-2-2-16,1 5-1 16,-2 4 1-16,-6 5-1 15,5 3 1-15,-1 8-1 16,0 5 1-16,-1 9 0 15,-9 7 0-15,1 9 0 16,1 4 0-16,4 6 1 16,0 7-1-16,2 2 0 15,1 6-1-15,5 4 0 16,8 5 0-16,6 4 0 15,4 5 2-15,8 7-2 16,3 3 1-16,6 9 0 16,3 5 0-16,10 5-1 15,4 2 1-15,8 4 0 16,7 1-1-16,7 1 0 0,15 4-2 15,5-5 2-15,14-3-1 16,5-3 1-16,11-2-1 16,8-4 1-16,7-3-3 15,8-5 1-15,10-7 1 16,10-4-1-16,8-1 1 15,6-6-1-15,14-5 0 16,3-6 2-16,10-3 0 16,11-6-1-16,10-4 1 15,6-3 0-15,12-8 0 16,7-3 0-16,7-4 0 15,6-3-1-15,5-5 1 16,-2-2 1-16,2-4-2 16,3-4 2-16,1-6-2 0,-1-5 1 15,1-7 0-15,2-3 0 16,3-7 0-16,3-4-1 15,3-11 1-15,0-3 1 16,5-10-1-16,3-4 0 16,5-9 1-16,0-7-1 15,1-7 0-15,2-11 1 16,-2-6 0-16,0-8-2 15,-8-7 2-15,-4-13-2 16,-6-7 2-16,-8-5 0 16,-4-11-1-16,-10-5 1 15,-11-9 0-15,-6 0 0 16,-8-4-1-16,-9-1 3 15,-12-2-2-15,-8-4 1 0,-15-4-1 16,-8-3 1-16,-14-2 1 16,-6-5-1-16,-9-9 1 15,-9-4-3-15,-8-5 2 16,-1-2-3-16,-10-4 2 15,-3 4-1-15,-8 1 0 16,-5 4 0-16,-9 7-1 16,-8 3 0-16,-9 5 1 15,-7 3 0-15,-10 9 0 16,-7-1 1-16,-8 1 0 15,-4 5 0-15,-10-5 1 16,-8 0-1-16,-9 2 1 16,-3 1 0-16,-7 0-1 15,-7 9-1-15,-6 3 0 16,-10 14-1-16,-5 22-2 0,-10 15-3 15,-1 33-7-15,-21 18-25 16,-2 34 0-16,-19 14 0 16,4 26-1-16</inkml:trace>
  <inkml:trace contextRef="#ctx0" brushRef="#br2" timeOffset="245762.5738">18555 7040 60 0,'-89'-10'32'0,"-5"2"-1"0,1-1 0 15,-6 3-26-15,1 2-3 16,-1 2-1-16,-3 4 0 15,-6 5 0-15,-2 3 0 16,-7 5 1-16,1 7-1 16,-7 5 2-16,1 7-1 15,-7 9-1-15,0 9 0 16,1 2 0-16,0 8-1 15,5 8 0-15,0 7-1 16,-2 5 1-16,1 4-1 16,0 8 1-16,7 2 0 15,1 3 1-15,5 4-1 16,3 6 1-16,8 1 0 0,6 2 2 15,9 5-3-15,11-3 2 16,3 7-2-16,8 1 1 16,7 4 0-16,1 1 0 15,4 0-2-15,5 1 1 16,2 1 1-16,-1 4-1 15,4 0 1-15,3-3-1 16,8 1 1-16,2-4-2 16,9 3 3-16,7-3-3 15,6-5 1-15,11-6-2 16,6 1 1-16,4-6-1 15,5-2 1-15,2 0 0 16,3-1-1-16,2-3 1 16,3-1 1-16,3 1 0 0,1-2 0 15,8 1 0-15,4-6 0 16,9 4 1-16,7-4-2 15,9-3 2-15,5 1-2 16,6-7 0-16,8-1 1 16,8-4 0-16,7-5 0 15,6-6-1-15,5-4 1 16,5-5-1-16,8-1 1 15,5-8 0-15,9-1 0 16,4-4 1-16,5-1 0 16,6-8-1-16,9 2 1 15,5-10 0-15,0 1-1 16,5-10 1-16,4-1 0 15,3-7-1-15,2-4 0 16,0-8 1-16,3-7-1 0,2-10 1 16,3-7-1-16,0-8 1 15,-3-9-1-15,0-8 1 16,-4-8-1-16,-5-4 1 15,-3-4-2-15,-6-4 2 16,-5-3-2-16,-12-2 2 16,-2-1-1-16,-8-3 1 15,-4-8-1-15,-14-2 1 16,-7-6 0-16,-5-5-1 15,-10-6 1-15,-5-2-1 16,-6-4 0-16,-7-5 0 16,-7-1 1-16,-4-1-1 15,-11 1-1-15,-4-2 2 16,-11 3 1-16,-10-4-1 0,-11 2 1 15,-12 0-1-15,-8-2 1 16,-10-3 1-16,-10-3 0 16,-6-5 0-16,-7-6-3 15,-5-3 3-15,-3-2-2 16,-5-2 0-16,-5-1-1 15,-4 2 1-15,-3-2-2 16,-5 6 2-16,-1 2-1 16,-5 2-2-16,-4 4 1 15,-3 1 0-15,-3 0 1 16,-5 6-1-16,-3 0 1 15,-4 1-1-15,-9 4 2 16,-4 2 0-16,-8 1-1 16,-13 4 1-16,-7 3 0 0,-11 4 0 15,-12 6-1-15,-14 2 0 16,-14 8 0-16,-12 10 0 15,-13 9 0-15,-12 16-1 16,-12 12 0-16,-7 16-5 16,-11 4-16-16,17 20-15 15,1-1 0-15,20 2-1 16,18-7 0-16</inkml:trace>
  <inkml:trace contextRef="#ctx0" brushRef="#br2" timeOffset="249968.9943">7036 5951 23 0,'-132'6'26'0,"0"7"1"15,-8 0 2-15,-2 3-17 16,2 10-4-16,-11-4 1 16,8 14 0-16,-17-5 0 15,8 15-1-15,-8-3-1 16,6 13 0-16,-9 0-3 15,1 12-1-15,-2 1 0 16,5 9 0-16,-2 6-2 16,2 5 1-16,1 8-2 15,5 1 2-15,7 8-2 0,5 1 2 16,-1 8-2-16,1 1 0 15,6 4 0-15,5 1 1 16,6 4 0-16,7 3-1 16,1 0 0-16,6 4 0 15,11 1 0-15,10-2 1 16,5 1-1-16,12 0-1 15,9-2 2-15,8 2-1 16,8 1 0-16,10-1 0 16,5 1 0-16,7 7 0 15,4 0-1-15,4 3 1 16,-2 0-2-16,4 1 2 0,3-1-1 15,2 1 1 1,3-1-2-16,4-6 3 0,7-5-3 16,3-3 0-16,8-4 2 15,6-2-1-15,6 1 0 16,5-6-1-16,8-1 2 15,1 3-1-15,7-3 1 16,2 2-1-16,3 1 1 16,2-2 0-16,6-4 0 15,2-1 0-15,1-4 0 16,7-1-1-16,4-3 1 15,5-3 0-15,6-1 0 16,4-3 0-16,3-4 0 16,2 0-1-16,5-1 0 15,2-1 1-15,7-3-1 0,4 0 1 16,-1-4-1-16,4-4 1 15,6-2 0-15,5-5 0 16,5-5-1-16,1-4 1 16,4-7 0-16,2-4-1 15,3-8 0-15,4 0-1 16,5-6 2-16,-4 0-1 15,1-5 1-15,3-1-1 16,1-3 1-16,-2-3 1 16,2-3-1-16,1-4 1 15,1-6-1-15,4-5 0 16,4-5 1-16,-2-6-1 15,2-7 1-15,3-5 0 16,3-7-1-16,4-6 0 0,-1-5 1 16,10-10-1-16,0-8 1 15,2-8 0-15,2-10 0 16,3-7-1-16,-2-10 1 15,-2-8 0-15,1-6 0 16,-8-8 0-16,-3-2-1 16,-4-5 1-16,-8-7-1 15,-4-4 0-15,-5 3 1 16,-8-5-2-16,-4 0 0 15,-9-4 1-15,-8-1-1 16,-7-2 0-16,-8 3 1 16,-7 0 0-16,-11 1-1 15,-8-2 2-15,-8 0 0 16,-8 2-1-16,-13 3 1 0,-6 1-1 15,-12-1 1-15,-7-1 0 16,-13-4 1-16,-6 1 0 16,-9-2 1-16,-5-2-1 15,-4-6 1-15,-4-4 1 16,-5-2-2-16,-1-2-2 15,-3-3 2-15,-1 1-2 16,0-2 0-16,-4 1-1 16,-6 1-1-16,0 2 1 15,-5 3 0-15,-4 0-1 16,-8 5 1-16,-8 1 1 15,-7 5-1-15,-9 1 3 16,-9 1 0-16,-10-2 0 16,-7 2 1-16,-7 2 1 15,-6 1-1-15,-5 2 1 0,-8-1-1 16,-3 2-1-16,-2 4-2 15,-5 8-1-15,-5 6-4 16,-11-1-7-16,7 14-24 16,-16-1-3-16,6 7 1 15,-10 0-3-15</inkml:trace>
  <inkml:trace contextRef="#ctx0" brushRef="#br2" timeOffset="251249.1224">7094 8525 70 0,'-16'-9'34'15,"16"9"-1"-15,-22-17-9 16,11 17-20-16,-3-3 1 15,4 11-1-15,-9 3 0 16,3 11 0-16,-3 2-1 16,2 5 0-16,1 0-1 15,4 2 0-15,2-5 0 0,8 0-1 16,6-11 0-16,9-6 0 15,5-9-1-15,9-7 1 16,1-6-1-16,1-4 1 16,0-6-1-16,0-4 0 15,-6 2 1-15,-4-3-1 16,-9 5 1-16,-5 4-1 15,-8 3 1-15,3 16-1 16,-25-13 1-16,5 16-1 16,-4 5 1-16,-1 6 0 15,0 6-1-15,4 1 1 16,1 0 0-16,11 3 0 15,4-6-1-15,11-2 1 16,7-7-1-16,11-5 1 0,9-9-1 16,5-6 0-16,1-8 1 15,2-4-1-15,-3-5 1 16,-5 1-1-16,-8-1 1 15,-8 0 0-15,-11 9-1 16,-9 6 1-16,-12 7-1 16,-7 9 0-16,-6 7-1 15,-2 4 0-15,2 11-4 16,-4-4-6-16,16 14-25 15,-4-5-1-15,15 7 0 16,-1-4-2-16</inkml:trace>
  <inkml:trace contextRef="#ctx0" brushRef="#br2" timeOffset="252047.2022">6864 11131 61 0,'-20'14'34'0,"-8"6"0"16,0 7 0-16,-2 1-30 15,4 8 1-15,1-4-3 16,9 2 1-16,5-6-1 16,10-5-1-16,6-6 0 0,12-10 0 15,7-10-1-15,6-5 1 16,3-5 0-16,4-5-1 15,-5-3 1-15,0 1 0 16,-10 0 0-16,-6 3 0 16,-10 2 0-16,-6 15 0 15,-15-10 0-15,-4 15 0 16,-8 3 0-16,2 8 1 15,-5 3-1-15,1 3 1 16,2 1-1-16,4 3 1 16,6-6-1-16,7 2 1 15,7-7-1-15,3-15-1 16,16 11 1-16,5-13-1 15,7-10 0-15,4-5 1 0,2-6-1 16,2-2 1-16,-5-1 0 16,-4 1 0-16,-9 2 0 15,-11 6 0-15,-8 6 0 16,-9 10 0-16,-12 8 0 15,-4 10 0-15,-4 4-2 16,0 1 0-16,6 4-4 16,-2-13-14-16,24 6-19 15,2-19-1-15,16-5-1 16,11-24 0-16</inkml:trace>
  <inkml:trace contextRef="#ctx0" brushRef="#br2" timeOffset="252858.2833">7265 7197 60 0,'-6'15'35'0,"6"-15"-1"16,-12 21 0-16,12-21-20 15,0 0-7-15,0 0-3 16,0 0 0-16,4-13-1 15,7 5-1-15,-2-4 0 0,3 2 0 16,-4-2 0-16,-8 12 0 16,11-16 0-16,-11 16 0 15,0 0 0-15,-11 4-1 16,-3 8 0-16,-2 7 1 15,-3 6-1-15,2 6-1 16,0 0 1-16,4 3 0 16,3-5 0-16,9-3-1 15,7-5 2-15,4-9-2 16,11-11 0-16,8-14 1 15,4-5-1-15,4-8 1 16,2-5-1-16,-3-1 1 16,-1-3-1-16,-8 4 1 0,-4 4 0 15,-12 7 0-15,-9 6-1 16,-2 14 1-16,-20 1-1 15,-1 9 0-15,-5 5 0 16,2 3 0-16,0 0 0 16,2 5 0-16,8-2-1 15,10-7 0-15,15-3-5 16,4-15-11-16,28 5-19 15,-1-11-2-15,20-1 0 16,1-10-2-16</inkml:trace>
  <inkml:trace contextRef="#ctx0" brushRef="#br2" timeOffset="253384.3359">8321 7192 97 0,'-32'8'36'0,"4"14"1"16,-7-2-1-16,0 12-31 15,-1-2-1-15,7 6-1 16,2-5 0-16,9 0-1 15,5-9 0-15,16-9 0 16,9-11 0-16,14-10-1 16,8-11-1-16,7-5 1 15,3-5 0-15,-1-2 0 0,-5 2 0 16,-9 4 0-16,-9 3-1 15,-10 9 2-15,-10 13-1 16,-24 7-2-16,1 6 3 16,-10 6-3-16,-1 0 3 15,3 4-2-15,3-2 2 16,5-3-2-16,10-5 1 15,13-13 0-15,0 0-1 16,26 1 0-16,3-12-1 16,5-4 1-16,-1-3-1 15,0 0 1-15,-3-2 0 16,-4 3 0-16,-11 1-1 15,-7 3 2-15,-8 13-1 16,-11-11 0-16,-3 11-1 16,-5 3-1-16,1 12-5 0,-6-8-17 15,17 22-12-15,-7-6-5 16,15 14 1-16,1-3-3 15</inkml:trace>
  <inkml:trace contextRef="#ctx0" brushRef="#br2" timeOffset="254150.4125">10012 9764 93 0,'0'0'36'16,"0"0"1"-16,10 14 0 15,-11-4-34-15,8 10 0 16,1-3 0-16,1 8 0 16,-5-1-1-16,2 5 1 15,-4 1-1-15,-1-2 0 16,-1-4-1-16,4-2 0 15,-2-5 0-15,4-5 0 16,-6-12-1-16,17 1 1 16,-5-14 0-16,0-6-1 15,3-7 1-15,-1-5-1 16,1-6 0-16,-2 0 1 15,-2-2-1-15,1 5 1 0,-6 4 0 16,-1 7 0-16,-5 8 0 16,0 15 0-16,-14 2 0 15,-4 17 1-15,-2 9-1 16,-6 8 0-16,-1 1 0 15,1 2 0-15,5-4-1 16,5-4 1-16,10-12 0 16,6-19-1-16,22 3 0 15,6-17 1-15,7-8-1 16,3-8 0-16,1 1 0 15,-3-3-1-15,-8 9-1 16,-10 3-3-16,-6 22-8 16,-24-3-15-16,7 28-13 15,-22 2 1-15,4 18-2 0,-11 0 2 16</inkml:trace>
  <inkml:trace contextRef="#ctx0" brushRef="#br2" timeOffset="254797.4772">9813 11262 75 0,'-25'-8'38'16,"9"10"-1"-16,-3-6 2 15,8 11-34-15,-2 0-1 16,7 8 0-16,-2 4-1 15,5 4 0-15,-2 3-2 16,4 2 1-16,0-2-1 16,3 1 0-16,4-9-1 15,3-5 1-15,4-11 0 16,2-7 0-16,4-8 0 15,0-8-1-15,1-4 1 0,0-5 0 16,-5-1 0-16,-5 0-1 16,-4 5 1-16,-5 4 0 15,-8 6-1-15,-5 9 1 16,-5 8 0-16,-3 7 0 15,-3 6 0-15,2 8-1 16,1 0 1-16,1 4 0 16,5-1 0-16,7-6-1 15,8 0 1-15,-1-19-1 16,27 13 1-16,-4-17-1 15,6-6 1-15,2-4-1 16,1 0 0-16,-5-5 0 16,-7 0-1-16,-8 3-2 15,-12 16-6-15,-14-22-15 0,3 30-13 16,-25-4-3-16,2 14-2 15,-16-1 1-15</inkml:trace>
  <inkml:trace contextRef="#ctx0" brushRef="#br2" timeOffset="255412.5387">7166 12506 48 0,'15'-15'35'0,"-5"5"0"16,-9-4 0-16,-1 14-24 15,-16-8-5-15,4 16 0 16,-8-3-1-16,1 13 1 15,-6-2 0-15,6 6-2 16,0-3-1-16,6 3-1 16,6-4 0-16,4-3-1 15,10-4 0-15,4-6-1 16,5-6 0-16,6-5 1 0,1-7 0 15,1-4 0-15,-3-3 0 16,0-4 1-16,-5-1-1 16,-3 2 1-16,-6-3-1 15,-1 3 0-15,-6 6 0 16,0 1 0-16,-5 5 0 15,5 11 0-15,-13-7 0 16,13 7 0-16,-19 17-1 16,7 0 1-16,-1 4-1 15,0 4 1-15,2-1-2 16,4-1 1-16,3-3-1 15,4-5 0-15,0-15 1 16,13 7-1-16,-1-11-2 16,0-12-3-16,4 10-14 0,-13-21-11 15,7 13-9-15,-13-10-1 16,3 9 2-16</inkml:trace>
  <inkml:trace contextRef="#ctx0" brushRef="#br2" timeOffset="255997.5972">5832 12447 61 0,'10'-16'35'15,"-10"16"-1"-15,11-16 0 16,-11 16-31-16,0 0 2 16,-2 19-1-16,-6-6 1 15,1 10 0-15,-4-2-2 16,4 3 0-16,-3-3 1 15,8 0-2-15,-2-5 1 16,8-5-2-16,-4-11 0 16,15 0 0-16,-1-11 0 15,4-5 0-15,-1-4 0 16,3-4 1-16,-5 0-1 0,-2-2 1 15,-4 4-1-15,-8 5 0 16,-5 3 1-16,4 14-1 16,-23-13 0-16,6 13 0 15,-1 4-1-15,0 4 1 16,0 2-1-16,3 5 1 15,3 2-1-15,4 1 0 16,6-3 0-16,5 1 0 16,4-4 0-16,5-5-1 15,5-2 0-15,1-8-1 16,2-1-3-16,-3-12-3 15,9 9-18-15,-20-21-12 16,8 7 0-16,-14-12-3 0,0 0 2 16</inkml:trace>
  <inkml:trace contextRef="#ctx0" brushRef="#br2" timeOffset="256765.674">3907 10803 88 0,'0'0'35'0,"-24"14"0"16,11-2 0-16,-7 0-32 15,2 3 0-15,-2 0-1 16,5 1 0-16,0-3-1 16,3 0 1-16,12-13-1 15,-4 12 1-15,4-12 0 16,19-8-1-16,-2-4 0 15,2 0 0-15,1-7 1 0,-2 4-1 16,1-3 1-16,-7 0-1 16,-4 5 0-16,-4-1 0 15,-4 14 0-15,-11-15 0 16,-3 14 0-16,0 4 0 15,-3 5 0-15,-2 3 0 16,1 2-1-16,4 2 1 16,2 3-1-16,3 0 1 15,5-2-2-15,7-3 0 16,6 1-4-16,1-17-9 15,20 8-19-15,-5-18-6 16,11-2 0-16,-2-17-1 16</inkml:trace>
  <inkml:trace contextRef="#ctx0" brushRef="#br2" timeOffset="257433.7408">4153 9424 55 0,'-5'-11'34'0,"5"11"-1"16,-15-16 1-16,3 18-17 15,-7-9-7-15,4 13-2 16,-13-4-1-16,3 10-1 16,-7 0-2-16,4 5 0 15,-3-1 0-15,7 1-1 16,3-1-1-16,7-1 0 0,7-3-1 15,7-12 0-15,16 14 0 16,5-15 0-16,8-5-1 16,4-3 1-16,2-8 0 15,1 2 0-15,-3-6 0 16,-4-1 0-16,-9 0 1 15,-7 2-1-15,-7 2 0 16,-6 4 0-16,-9 2 0 16,-5 7 0-16,-4 2-1 15,-2 7 1-15,-2 3-1 16,0 3 0-16,-1 3 0 15,5 4 0-15,3 0-1 16,3 1 0-16,9 2-4 16,-1-7-7-16,24 11-17 0,-20-24-10 15,31 30-1-15,-11-17 0 16,10 10 0-16</inkml:trace>
  <inkml:trace contextRef="#ctx0" brushRef="#br2" timeOffset="258147.8122">3829 10871 81 0,'0'0'36'0,"-14"9"-1"16,14-9 1-16,-13 9-31 15,13-9-1-15,0 0 0 16,-9 13-1-16,9-13-1 16,-3 11 1-16,3-11-1 15,3 19 0-15,-3-19 0 16,14 21-1-16,-2-13 0 0,3 0 0 15,0-4-1-15,5-2 1 16,-1-6-1-16,0-3 1 16,-4-3 0-16,-1-2 0 15,-6-3 0-15,-3 1 0 16,-8 1 0-16,-2 1-1 15,-6 3 1-15,-6 5 0 16,-1 5-1-16,-2 6 1 16,-1 4 0-16,1 0-1 15,1 5 0-15,4 1 1 16,6-1-1-16,4-5 0 15,5-11 0-15,13 12 0 16,3-17 0-16,5-3 1 16,2-6-1-16,4-3 1 0,-3-6 0 15,-3 0-1-15,-3-1 1 16,-7-1 0-16,-7 5 0 15,-8 1 0-15,-4 4-1 16,-6 6-1-16,-2 6 0 16,-4 4-1-16,4 11-4 15,-5-7-11-15,17 19-13 16,-7-11-10-16,16 9 0 15,1-12-2-15</inkml:trace>
  <inkml:trace contextRef="#ctx0" brushRef="#br2" timeOffset="259513.9488">10274 7294 73 0,'-5'-13'35'16,"5"13"0"-16,-6-18-1 15,6 18-26-15,0 0-1 16,0 0-4-16,-14 0 2 15,10 15-2-15,-8-4 0 16,5 9-2-16,-2-2 1 16,2 4-2-16,1 1 2 15,4 0 0-15,5-4-1 16,4-3 0-16,5-5 0 15,6-4 0-15,2-7-1 16,2-6 1-16,-1-7 0 16,2-2 0-16,-7-11 0 0,-2 1 1 15,-5-2-1-15,-5 2 2 16,-8 0-2-16,-5 6 1 15,-5 5-2-15,-4 6 2 16,-4 9-1-16,1 10-2 16,-6 7 1-16,5 3-1 15,2 8 2-15,3 1-2 16,6 1 1-16,7-1 0 15,5-4 0-15,11-5 1 16,6-8 0-16,11-7-1 16,5-9 0-16,1-6 1 15,3-6-1-15,-2-7 0 16,-4-1 1-16,-6-2 0 0,-7-3-1 15,-10 4 2 1,-9 3-1-16,-10 5-2 0,-8 7 2 16,-9 10-2-16,-3 6 1 15,-4 8 1-15,-2 6-1 16,5 4-1-16,2 3 1 15,7 2 1-15,11-3-1 16,7-3 2-16,11-6-2 16,12-8 0-16,10-5 1 15,5-8-1-15,7-5 1 16,1-8-1-16,-4-3 1 15,-5-7 0-15,-8-1-1 16,-13 4 0-16,-9-2 1 16,-15 11-2-16,-12 6 1 0,-12 11 0 15,-3 4 0-15,-5 6-2 16,3 11-1-16,3-4-3 15,19 16-13-15,0-20-9 16,31 12-9-16,3-17-2 16,22 0-3-16,11-9 1 15</inkml:trace>
  <inkml:trace contextRef="#ctx0" brushRef="#br2" timeOffset="261241.1215">18615 8342 46 0,'10'-20'32'16,"-2"2"1"-16,0 2 0 16,-5-7-13-16,-3 23-12 15,5-21-2-15,-5 21 0 16,0 0-1-16,-14-7-1 15,1 12 1-15,0 7-1 16,-7 3 0-16,2 7 0 0,-3 0-1 16,4 5-1-16,3-3-1 15,7 1 1-15,6-5-2 16,7-4 1-16,9-8-1 15,7-6 1-15,10-6-1 16,4-7 0-16,2-3 1 16,-2-5-1-16,-2 2 0 15,-7-5 1-15,-7 2-1 16,-9 4 0-16,-11 2 1 15,-11 3-1-15,-11 4 1 16,-4 5-1-16,-7 2 1 16,-1 5 0-16,-2 2 0 15,2 6 0-15,4 1 0 16,8 4 0-16,3 2-1 0,12 0 1 15,5 0-1-15,9 1 1 16,7-5-1-16,5-4 1 16,8-5-1-16,3-7 0 15,4-4 1-15,0-7-1 16,-2-6 1-16,-2-6-1 15,-3-1 1-15,-7-2-1 16,-10 0 1-16,-4 3-1 16,-12 2 1-16,-8 5 0 15,-7 6-1-15,-7 8 1 16,-3 9-1-16,0 5 0 15,1 8 0-15,1 0-3 16,11 10-3-16,0-10-14 0,26 17-11 16,-6-12-8-16,18 6-1 15,-4-2-2-15</inkml:trace>
  <inkml:trace contextRef="#ctx0" brushRef="#br2" timeOffset="262029.2003">18363 11410 78 0,'0'0'37'15,"8"13"0"-15,-8-13 0 16,8 17-33-16,-7-4-3 16,1 3 0-16,-2 3 1 15,2 4-1-15,-5-3 1 16,3 2-1-16,0-7 0 15,3-1 1-15,-3-14-1 16,12 9 1-16,0-15-1 16,6-5 0-16,0-4 0 15,0-2-1-15,0-5 1 16,-2 0-1-16,-4-1 1 15,-3 3-1-15,-8 3 1 16,-2 1-1-16,-7 6 1 0,-3 4 0 16,-3 3 0-16,-2 8 0 15,-2 3 0-15,-2 8 0 16,4 2 0-16,-2 5 0 15,7-3-1-15,3 5 1 16,2-3 0-16,7-5-1 16,7-2 0-16,3-6 1 15,2-3-1-15,8-6 0 16,-2-5 0-16,-1-1 0 15,-1-2-1-15,-5-2 0 16,0 1-2-16,-9-5-4 16,-3 14-11-16,-1-20-14 15,1 20-7-15,-6-25-1 16,8 11 1-16</inkml:trace>
  <inkml:trace contextRef="#ctx0" brushRef="#br2" timeOffset="262984.2958">18286 7099 93 0,'-12'7'36'0,"-10"-3"-1"15,3 17-2-15,-8-9-27 16,8 5-1-16,-3-2-2 16,5 2 0-16,4-4-1 0,7 0-1 15,6-13 1-15,14 4-1 16,6-10 0-16,9-5 0 15,7-8 0-15,0 1 0 16,0-5 0-16,-2-1 0 16,-6 1 0-16,-6 3 0 15,-12 5 0-15,-10 15 0 16,-8-13 0-16,-9 17-1 15,-10 5 1-15,-6 6 0 16,-2 5 0-16,0-2 0 16,2 3-1-16,8-3 1 15,6 0 0-15,12-7-1 16,7-11 1-16,20 9-1 15,6-13 1-15,5-4 0 16,4-4-1-16,-2-2 1 0,1-2 0 16,-6 1 0-16,-9 0 0 15,-5 4-1-15,-14 11 1 16,-4-13-1-16,-10 14 0 15,-6 5 1-15,-3 3-2 16,-2 1 0-16,3 7-2 16,5-2-2-16,14 5-5 15,3-20-14-15,18 28-14 16,4-18-2-16,22 8 1 15,1-10-2-15</inkml:trace>
  <inkml:trace contextRef="#ctx0" brushRef="#br2" timeOffset="263428.3402">19028 7178 98 0,'-5'-16'36'0,"5"16"3"16,-13-19-4-16,13 19-28 15,-25 4-1-15,9 8-1 16,-5 0-1-16,1 8-1 16,1 2-2-16,6 1 0 15,0-2 0-15,12-2-1 16,6-5 0-16,9-5 0 15,12-6 0-15,3-9 0 16,4-4 1-16,1-3 1 0,0-3-1 16,-5 0 1-16,-9-3-2 15,-7 4 2-15,-9 4-1 16,-4 11-1-16,-21-10 0 15,0 12 1-15,-5 1-1 16,-1 3 0-16,-1 3 0 16,4 3 0-16,5 0 0 15,7 1 0-15,10-3 1 16,2-10-2-16,20 20 0 15,-3-14-3-15,12 6-4 16,-10-16-18-16,14 14-8 16,-10-11-8-16,5 7 2 15,-10-10-4-15</inkml:trace>
  <inkml:trace contextRef="#ctx0" brushRef="#br2" timeOffset="264546.452">21978 9880 67 0,'-8'-21'36'15,"8"21"-1"-15,-20-23 2 16,8 28-18-16,-17-10-11 15,7 11-1-15,-11 3-3 16,2 9 0-16,-4 4-2 16,5 3 1-16,3-1-2 15,10 2 1-15,9-7-2 16,8 1 1-16,11-9 0 15,15-4 0-15,3-5-1 16,8-3 1-16,2-6 0 16,0-3 0-16,-3-2-1 15,-5 0 1-15,-8-2 0 0,-8 0-1 16,-9-1 1-16,-11 4-1 15,-9 3 1-15,-8 3 0 16,-8 4-1-16,-3 5 1 16,-6 3 0-16,1 5 1 15,1 4-1-15,7-1 0 16,6 2-1-16,9-3 1 15,9 0-1-15,6-14 0 16,15 16 0-16,3-14 0 16,7-3 0-16,4-3 1 15,0-6-1-15,1-3 0 16,-3-5 1-16,-4 1-1 15,-5 0 0-15,-8-3 0 16,-4 6 0-16,-7 3-2 0,1 11-1 16,-17-1-3-16,9 25-11 15,-18-10-12-15,15 19-10 16,-13-1-1-16,10 14 0 15,-1-1-1-15</inkml:trace>
  <inkml:trace contextRef="#ctx0" brushRef="#br2" timeOffset="265161.5135">21979 11083 66 0,'-14'0'37'15,"-6"-5"1"-15,6 9-1 16,-10-3-20-16,8 7-12 15,-7 2-1-15,1 9-1 16,-1 2-1-16,2 4 1 0,0 1-2 16,6 2 1-16,7-4-1 15,9-3 1-15,11-5-1 16,12-9-1-16,5-7 1 15,9-8-1-15,2-6 0 16,0-3 0-16,-3-5 1 16,-5-2-1-16,-9 1 1 15,-8 0-1-15,-12 4 1 16,-7 3-1-16,-11 8 1 15,-7 5-1-15,-9 5 1 16,0 6 0-16,-4 6 0 16,4 3-1-16,3 2 1 15,10 1 0-15,9 1 0 16,11-4-1-16,11-3 0 0,7-3 1 15,8-6-1-15,2-4-1 16,4-1-1-16,-4-6-3 16,1 8-13-16,-19-18-11 15,0 12-11-15,-21-6-1 16,-8 10-1-16,-22-1 1 15</inkml:trace>
  <inkml:trace contextRef="#ctx0" brushRef="#br2" timeOffset="266102.6076">18404 13126 55 0,'0'0'36'0,"12"3"-2"16,-12-3 1-16,0 0-25 15,9 13-4-15,-9-13-1 16,-6 15-2-16,6-15 0 16,-11 22 0-16,4-10 0 15,1 1 0-15,6-13-1 16,-8 19 0-16,8-19-1 15,0 0 1-15,21 1-1 16,-3-8 0-16,3-5 0 16,5-3-1-16,-1-3 1 15,0-1 0-15,-3-2 0 16,-2 3 0-16,-6 0 0 15,-8 6 0-15,-6 12 0 16,0 0 0-16,-13-3 0 0,-3 16 0 16,-4 7-1-1,0 2 1-15,-2 4-1 0,5-1 1 16,4 0-1-16,9-7 0 15,8-6 0-15,7-9 1 16,10-8-1-16,6-4 0 16,3-5 1-16,0-5-1 15,-2 1 1-15,-8 0-1 16,-6 3 1-16,-4 5 0 15,-10 10-1-15,-12-5-1 16,-5 12 0-16,-6 1-1 16,-5 8-3-16,-7-7-3 15,11 17-14-15,-17-19-10 16,17 10-6-16,-6-15-2 0,6 5 0 15</inkml:trace>
  <inkml:trace contextRef="#ctx0" brushRef="#br2" timeOffset="266784.6756">16384 12795 55 0,'-21'6'35'0,"21"-6"0"16,-22 10 1-16,17 1-27 15,-7-4-4-15,5 7 0 16,-2-2 0-16,4 11-2 0,-1-2 0 16,3 6 0-16,-2-1-1 15,6 0 0-15,2-5 0 16,4 0-1-16,3-12 1 15,6-6-1-15,3-11 0 16,4-8 0-16,1-8 0 16,1-2 0-16,-1-6 0 15,-3 0-1-15,-6 3 1 16,-5 1-1-16,-4 7 1 15,-6 5-1-15,-8 6 1 16,-4 7-1-16,-6 7 1 16,-3 6-1-16,-2 4 1 15,-2 3 0-15,2 2 0 16,2 1 0-16,5-1-1 15,7-3 0-15,9-2-3 0,0-14-4 16,29 14-18-16,-12-26-13 16,17 4-2-16,-2-16-2 15,9-1 1-15</inkml:trace>
  <inkml:trace contextRef="#ctx0" brushRef="#br2" timeOffset="267821.7795">14740 10465 60 0,'0'0'35'0,"-11"-9"0"16,11 9 0-16,-16-13-20 15,16 13-9-15,-22-1 0 16,22 1-1-16,-27 17 0 15,8 4-1-15,-5 2-1 16,2 6 1-16,1-2-2 16,4 5 0-16,5-4-1 15,9-3 1-15,9-6-2 16,7-7 1-16,11-7-1 15,5-6 1-15,5-2-1 16,1-4 0-16,-5-5 0 0,-2 3 0 16,-6-4 0-16,-6 2 1 15,-16 11-1-15,10-17 0 16,-10 17 1-16,-24-11-1 15,6 11 1-15,-2 1 0 16,-5 6 0-16,-2 1 0 16,3 2 0-16,1 1 0 15,5 1-1-15,8-2 1 16,10-10-1-16,0 0 0 15,0 0 1-15,22 1-1 16,-3-12 0-16,9-5-1 16,-3-4 2-16,2-3-2 15,-2-2 2-15,-7 1-1 16,-3 1 0-16,-5 3 0 0,-9 3 0 15,-1 17 0-15,-25-9 0 16,2 14 0-16,-5 6-2 16,-1 3-1-16,4 5-3 15,-4-16-12-15,22 16-13 16,-3-21-8-16,10 2-1 15,19-25 0-15</inkml:trace>
  <inkml:trace contextRef="#ctx0" brushRef="#br2" timeOffset="268630.8604">14868 9282 74 0,'0'0'37'0,"-15"0"-2"16,15 0 2-16,-27 15-30 16,17 2-2-16,-9 0-1 15,5 7 0-15,0 0-1 16,7 3-1-16,3-4 1 15,5-1-1-15,5-5-1 16,6-5 0-16,13-9 0 16,4-6 0-16,6-7 0 15,-1-9-1-15,3-4 1 0,-5-5-1 16,-1-3 1-16,-9-2-1 15,-6 2 0-15,-9 3 0 16,-8 4 1-16,-10 9-1 16,-8 8 0-16,-7 9 1 15,-5 7-1-15,0 10 1 16,-2 4-1-16,4 1 1 15,8 4 0-15,5-4 0 16,12-4-1-16,11-5 1 16,9-7-1-16,12-8 1 15,8-7-1-15,2-5 0 16,2 0 1-16,-3-3-1 15,-5-2 1-15,-12 4-1 16,-20 13 1-16,7-12-1 0,-24 16 1 16,-10 5-1-16,-6 3 0 15,-5 3-1-15,3 3-1 16,-2-4-2-16,11 9-7 15,-3-20-15-15,25 11-12 16,4-14-2-16,0 0 1 16,0 0-1-16</inkml:trace>
  <inkml:trace contextRef="#ctx0" brushRef="#br2" timeOffset="272749.2722">17480 14373 42 0,'-17'6'35'0,"17"-6"0"15,-18 1-1-15,18-1-24 16,-29 9-6-16,11 3 0 15,-8 0-1-15,1 8 2 16,-4-2-3-16,3 5 1 16,6-2 0-16,4 1-1 15,7-4 0-15,14-3 0 0,5-3-2 16,10-7 1-16,11-5-1 15,3-3 0-15,3-6 1 16,0-4-1-16,-1-6 1 16,-4-1 0-16,-2-4 0 15,-8-1 0-15,-7-2 1 16,-5 4-1-16,-8 0 0 15,-7 7 0-15,-6 2 0 16,-5 8 1-16,-3 5-1 16,-4 7 0-16,0 3-1 15,0 6 1-15,2 2 0 16,3 3-1-16,7-2 1 15,7-2 0-15,9-3-1 16,8-4 0-16,8-4 0 16,5-5 0-16,5-6 1 0,1-4-1 15,-2-1 0-15,-4-2 1 16,-2 1-1-16,-8 1 1 15,-16 11 0-15,10-14-1 16,-10 14 0-16,-18 4 0 16,3 7-1-16,-6 3-1 15,2 6-2-15,0-4-2 16,15 18-15-16,-6-19-18 15,20 9 0-15,2-16-1 16,18 4 1-16</inkml:trace>
  <inkml:trace contextRef="#ctx0" brushRef="#br2" timeOffset="273395.3368">19117 14376 47 0,'1'-20'34'16,"8"8"2"-16,-8-9-3 0,11 17-20 15,-15-9-3-15,3 13-4 16,0 0-1-16,0 0-1 15,-22 7-1-15,9 9-1 16,-7 5 0-16,4 5 0 16,-4 7-1-16,2 0 1 15,3 3-2-15,5-4 1 16,7-4 0-16,7-9-1 15,12-8 0-15,9-12 1 16,5-12-1-16,8-11 1 16,4-5 0-16,1-6-1 15,-7-3 1-15,-3 0-1 16,-7 4 1-16,-9 5 0 15,-10 7-1-15,-8 9 1 0,-10 8-1 16,-7 12 1-16,-9 5-1 16,-1 9 1-16,-4 4 0 15,3 3 0-15,4-2-1 16,5 2 1-16,7-6-1 15,13-6 1-15,11-6-1 16,6-7 0-16,8-7 0 16,2-4 0-16,2-2 0 15,-3-8 0-15,-2 5-1 16,-5-4 0-16,-7 5-2 15,-6-3-3-15,-6 15-10 16,-4-15-14-16,4 15-8 16,0 0-2-16,0 0 0 15</inkml:trace>
  <inkml:trace contextRef="#ctx0" brushRef="#br2" timeOffset="280647.0616">15482 14110 5 0,'0'0'25'16,"18"-1"0"-16,-18 1-12 16,13 8-3-16,-13-8-1 15,10 18-5-15,-5-5-1 16,-4 0 0-16,5 4 1 15,-2-6 0-15,6 4 1 16,-10-15 0-16,25 19-1 16,-8-16 0-16,6 4-1 15,0-6 0-15,6 3-2 16,-1-1 1-16,1 3-2 15,3 2 0-15,-3-1 1 16,0 0-1-16,2 0 0 16,1-1 0-16,0-4 1 15,2-3 0-15,4 0 0 16,0-4 0-16,3 1 0 0,-1-3 0 15,3 3 0-15,-2-2 0 16,-1 5-1-16,2 1 1 16,-4 3-1-16,4 0 0 15,-1 2 0-15,0 0 0 16,1 1 1-16,4-1-1 15,3-1 1-15,1 1 0 16,1 1 0-16,-1-2-1 16,0 2 1-16,4-1 0 15,-2 3 0-15,-2 2-1 16,-2 2 0-16,0-1 0 15,-2 2 0-15,1-2 0 16,1 3 0-16,2-2 0 0,1-3 1 16,3-1-1-16,1-1 1 15,1-4-1-15,2 2 1 16,1-4 0-16,1 2-1 15,-4-1 1-15,1 1-1 16,-4 2 0-16,2-2 1 16,-2 5-1-16,-1-2 0 15,-1-1 0-15,1 1 0 16,0-3 1-16,2-1-1 15,-3-2 1-15,1 0 0 16,5-4 0-16,-2 0 0 16,-2-1 0-16,4 0-1 15,-5-1 0-15,5 2 1 16,-5-1-1-16,4 0 0 0,-2 0 0 15,0 0 0-15,1-2 0 16,0 0 0-16,1-1 1 16,1 0-1-16,0-2 0 15,0-1 0-15,-1 0 1 16,0 1-1-16,2 0 0 15,-2 1 0-15,0 0 0 16,1-1 0-16,0 1 0 16,0 0 0-16,4 0 0 15,-3-2 0-15,4-1 0 16,2-2 0-16,0-1 0 15,0 0 0-15,2-1 0 16,1 0 0-16,3-4 0 16,2 0 0-16,1 3 0 0,-1-3 0 15,3-1 0-15,0-1 1 16,-4 0-1-16,1-1 1 15,-1 0 0-15,-4-2 0 16,3 1-1-16,-2-2 2 16,0 1-1-16,-2 0-1 15,0-1 0-15,0-2 1 16,-2-2-1-16,2-1 0 15,-2-4 1-15,-2 2-1 16,3-5 0-16,0 2 0 16,2-2 1-16,0 0-1 15,-1-1 0-15,0-1 0 16,-2 0 0-16,2-1 1 15,-2-1 0-15,-3-2 0 16,1 0 0-16,-1-1 0 0,-2-4-1 16,1-3 2-16,5 1-2 15,-3-4 0-15,-1-3 1 16,1-1-2-16,-2-1 2 15,-5-2-2-15,2-1 2 16,-4 2-1-16,-4-3 0 16,-3 2 1-16,-4-4-1 15,-3-1 1-15,-1-1-1 16,0 0 0-16,-6 1 1 15,-1-1-1-15,-3-2 0 16,2 1 2-16,1 2-2 16,-1 1 0-16,2-1 0 15,-1-1 0-15,1-3 0 16,-2-1 0-16,-1 1 0 0,-3-1-2 15,-1 2 2-15,-4-2 0 16,-6 1 1-16,-4 1 0 16,-2 2 0-16,-2-2 1 15,-2-2-1-15,-3 0 1 16,2-4-1-16,-3-2 1 15,-2 0-2-15,-3 0-1 16,1 0 2-16,-2-4-1 16,-1 1 1-16,-3-3-1 15,-1 0 1-15,-2-1-1 16,1-1 1-16,-3-1 0 15,1 2-1-15,-3 0-1 16,-2 1 1-16,-1 2-1 16,-1-1 0-16,-3 3 0 0,-3 1 1 15,-2 1-1-15,-4 3 1 16,-2 2 0-16,2 0-1 15,-3 3 1-15,1 4-1 16,-5-2 1-16,5 1-1 16,-7 0 0-16,3-1 0 15,-4-1 1-15,-1 2 0 16,-4-2 0-16,-2 1 0 15,-3-4 0-15,-1 3 0 16,-2 0 1-16,-3-1-1 16,-2 1 1-16,0-3-1 15,-2-2 1-15,1-2-1 16,0 3 0-16,-2 2 0 15,-4-2-1-15,-3-1 2 16,0 3 0-16,-1-1-1 0,-2 2 1 16,0 0 0-16,-3-1 0 15,-1 0-1-15,-2-2 1 16,4 3-2-16,-5-1 0 15,-3 6 0-15,-4-1-2 16,-3 6 2-16,-4 0-1 16,-1 7 1-16,-4 2-1 15,-3 3 2-15,-1 2 0 16,-3 1 1-16,1 3-1 15,-2 2 1-15,2 1 0 16,-2 1 0-16,0 2 0 16,-1 2 0-16,1 3-1 15,-1 2 0-15,1 8 0 16,0 0 1-16,-3 4-2 0,-2 3 1 15,2 2 0-15,0 3 0 16,3 1 0-16,-2 1 0 16,6 2 0-16,-1 1 0 15,1-1 0-15,0 3 1 16,4 1-1-16,-1-2 0 15,2 4 1-15,0 1-1 16,1 0 0-16,1 3 1 16,0 0-1-16,1 0-1 15,-3 3 1-15,2 0 0 16,-2 2 0-16,-1 1 0 15,0 2 0-15,-3-1 0 16,-3 3 0-16,1 3 0 0,1 0 1 16,-2 5-1-16,3 2 1 15,-1 4-1-15,0 2 1 16,2 7-2-16,1 0 1 15,-1 7-1-15,1 0 1 16,1 4-2-16,-3 2 1 16,5 4 0-16,-7-1 2 15,4 3-1-15,1 3 1 16,2 0-1-16,2 4 2 15,4 3-2-15,1 0 3 16,4 2-3-16,3 4-2 16,6-1 1-16,0 3-1 15,4-2 1-15,3 0-1 16,2 2 0-16,5 1-1 0,1 2 2 15,3-5 0-15,4 2 0 16,0-1 1-16,3 3 0 16,0-1-1-16,-1-1 1 15,-1 1 0-15,-2 0 0 16,-1 7 0-16,4-1 0 15,-1 6 0-15,2-5 2 16,8 4-1-16,1 0 0 16,5-1 0-16,7 1 0 15,2-4-2-15,4 0 2 16,2 1-2-16,2 0 0 15,2-1 1-15,-2 0-1 16,-1 0 2-16,3-1 0 16,0 2 0-16,0-2 0 0,1 0 1 15,-1-1-1-15,3 2 1 16,2 0-2-16,0-4 0 15,1 2-1-15,2-3 2 16,1 2-2-16,0-3 1 16,2-1-1-16,-2 1 2 15,0-1-2-15,6-1 1 16,-3 0 0-16,2-3-1 15,0 0 1-15,3-2-1 16,2 2 1-16,0-3-1 16,5 1 1-16,-2 0-1 15,5 0 1-15,0 0 0 16,4 0 1-16,2 2 1 15,0-4-2-15,3 2-1 16,4-2 2-16,0 1-2 0,2-2 2 16,1 2-2-16,2 2 1 15,-1-2-1-15,4-1 1 16,1-1 1-16,1-1 0 15,3-2 0-15,3 0-1 16,4-7 1-16,5-1-1 16,1-2 0-16,4-3 1 15,-3-2-2-15,3 2 1 16,-3 1 0-16,0-1 0 15,0 0 0-15,-2 1 0 16,-3 1 0-16,2-4 0 16,-2 2 0-16,0-4-1 0,2-1 2 15,0-2-2-15,2-3 1 16,1 0 0-16,2-1 0 15,1-2 0-15,-1 4 0 16,-2 0 0-16,0-1-1 16,1 2 1-16,-6 1 0 15,-1 0-1-15,0 1 1 16,-4-2-1-16,2-1 1 15,3 0-1-15,-1-3 2 16,1 4-1-16,2-3-1 16,4 3 1-16,1-2-1 15,2 2 1-15,-2 1-1 16,4-2 0-16,0-1-2 15,8-5 0-15,3-17-7 16,25 4-23-16,3-18-3 0,19-6-2 16,7-17 1-16</inkml:trace>
  <inkml:trace contextRef="#ctx0" brushRef="#br2" timeOffset="282264.2236">13182 11174 48 0,'0'0'32'16,"0"0"1"-16,-10-12-1 16,10 12-27-16,-17-2-1 15,17 2 0-15,-25 5 0 16,14 2 0-16,-6-2 1 15,7 6-2-15,1-1 0 16,3 3 0-16,2-3-1 16,8 4-1-16,2-2 0 15,4-1-1-15,3-3 1 16,3 0 0-16,1-5 0 15,2-6 0-15,-2-4 0 16,4-3 0-16,-7-6 0 16,1-3 0-16,-7 0 0 0,-3-5 0 15,-7 2 0-15,-5 0-1 16,-6 3 1-16,-7 4-1 15,1 6 1-15,-7 5-1 16,3 5 0-16,1 6 1 16,0 5-1-16,6 7 0 15,2 0 1-15,6 4-1 16,6 0 0-16,5 2 1 15,6-3-1-15,6-4 0 16,5-3 0-16,4-5 1 16,0-5-1-16,9-5 1 15,-4-7-1-15,-1-2 1 16,-3-5-1-16,-3-6 1 0,-7 2-1 15,-4-2 1-15,-8 0-1 16,-11 3 0-16,-4 4 0 16,-6 5 0-16,-6 4 1 15,-4 5-1-15,-2 6 0 16,-2 2 1-16,6 8-1 15,4 1 1-15,3 2-1 16,6 0 1-16,9-1-1 16,6-3 0-16,10-2 0 15,6-5 0-15,7-7 0 16,7-4 0-16,5-5 0 15,0-6 0-15,-2-2 1 16,-5-4-1-16,-3 0 0 16,-10 0 1-16,-8-1-1 0,-12 6 0 15,-11 3 1-15,-7 5-1 16,-7 6 1-16,-4 2-1 15,-5 5 1-15,1 5-1 16,1-1 1-16,7 3-1 16,9-1 1-16,8-2-1 15,11-11 0-15,5 10 0 16,11-12 0-16,11-2 0 15,2-3 1-15,2-1-1 16,-1-3 0-16,-4 1 0 16,-7 3-1-16,-19 7-1 15,12-3-2-15,-21 3-5 16,0 19-17-16,-10-8-12 15,4 4-2-15,-3-6-1 16,18-9 2-16</inkml:trace>
  <inkml:trace contextRef="#ctx0" brushRef="#br2" timeOffset="283650.3618">23544 11236 66 0,'3'-17'35'0,"-7"-3"-1"15,3 7 1-15,-8-1-28 16,9 14-2-16,-19-12-1 16,8 14-1-16,-6 2 0 15,1 5-1-15,-1-1-1 0,3 6 0 16,1-1 0-16,5-1 0 15,3 3-1-15,5-2 0 16,5-4 0-16,-5-9 1 16,22 16-1-16,-5-12 0 15,3-5 1-15,3-3-1 16,0-5 1-16,1-2-1 15,-4-4 1-15,0-2-1 16,-4 0 1-16,-3 0 0 16,-7 2-1-16,-6 2 1 15,0 13 0-15,-15-14 0 16,-4 13 1-16,-2 6-1 15,-3 2 0-15,-1 5 1 0,-1 1-1 16,3 2 0-16,1 0 0 16,8 0-1-16,6-2 1 15,8-3-1-15,0-10 0 16,22 9 0-16,-1-8 0 15,5-4 0-15,2-3 0 16,1-4 0-16,-1-3 1 16,-4-2-1-16,-5 0 1 15,-5-2 0-15,-10 1-1 16,-7 3 1-16,-7 3-1 15,-7 4 1-15,-7 2-1 16,-3 6 1-16,-2 3-1 16,2 3 0-16,0 4 0 15,4 0 0-15,5 0-1 16,7 1-2-16,12 3-6 0,-1-16-16 15,19 7-14-15,-2-13 0 16,14-1-2-16,-3-12 1 16</inkml:trace>
  <inkml:trace contextRef="#ctx0" brushRef="#br2" timeOffset="284519.4491">23559 9429 81 0,'-3'-11'35'0,"3"11"1"15,-9-16-6-15,9 16-22 16,-26 7-2-16,8 5-2 16,-10 2-1-16,0 8 1 15,-6 1-1-15,3 4 1 16,4-1-2-16,5-2 1 15,10-2 0-15,9-2-1 16,10-8 0-16,10-3-1 16,7-8 0-16,7-4 0 15,2-6-2-15,0-2 2 0,-2-9-2 16,-3 2 1-16,-6-4 0 15,-3-1-1-15,-9 0 1 16,-7 3-1-16,-9 2 2 16,-8 5-2-16,-5 5 2 15,-5 4-1-15,-4 7 1 16,-1 4 0-16,0 4-1 15,3 4 2-15,6 0-2 16,6 0 1-16,11 0-1 16,8-3 2-16,12-2-2 15,7-4 0-15,5-5 1 16,4-2-2-16,1-5 1 15,-5-2 0-15,-3-3 0 16,-7 0-1-16,-5-2 2 0,-9 2-1 16,-9-2 0-16,-6 5 0 15,-6-1 0-15,-11 3-1 16,0 4-2-16,-7-4-4 15,8 14-13-15,-17-14-18 16,12 6 0-16,-3-11-2 16,10-1 0-16</inkml:trace>
  <inkml:trace contextRef="#ctx0" brushRef="#br2" timeOffset="285573.5545">19650 6021 62 0,'12'-2'33'0,"-12"2"1"15,17-6-1-15,-16-8-21 16,-1 14-5-16,0 0-2 15,0 0 0-15,-22-5-1 16,7 14 0-16,-6 3-1 16,-2 6 1-16,-2 0-2 15,3 3 1-15,3 0-2 16,3-1 1-16,4-3-1 15,12-2 0-15,0-15 0 16,18 13 0-16,6-14-1 16,5-4 1-16,3-4-1 15,2-2 1-15,-1-4-1 0,-5 0 1 16,-3 0 0-16,-7 0-1 15,-9 0 0-15,-8 3 1 16,-6-1-1-16,-9 5 1 16,-6 2-1-16,-6 3 0 15,0 4 1-15,-2 5-1 16,-1 4 1-16,1 4 0 15,6 3-1-15,5 6 0 16,4-1 1-16,8 1-1 16,9-2 0-16,6 0 1 15,7-6-1-15,7-4 0 16,6-6 0-16,2-5 1 15,2-9-1-15,-2-3 1 16,1-5-1-16,-8-6 1 0,-1 0-1 16,-9-1 1-16,-8-2 0 15,-7 5-1-15,-9 3 1 16,-7 6-1-16,-8 6 0 15,-4 6 1-15,-2 5-1 16,-4 6-1-16,2 7 0 16,0 1-2-16,7 8-3 15,-3-13-14-15,23 15-17 16,-9-11-2-16,11 5 0 15,-4-10-1-15</inkml:trace>
  <inkml:trace contextRef="#ctx0" brushRef="#br2" timeOffset="286556.6524">17947 5950 76 0,'0'0'36'0,"-8"-15"0"15,8 15-1-15,-13-11-25 16,13 11-7-16,-15-6 0 16,15 6 1-16,-21 11-1 15,8 1-1-15,-2 2 0 16,1 4 0-16,2 0-1 15,2 0 1-15,5-1 0 0,5-3-1 16,0-14 0-16,16 14-1 16,0-14 1-16,5-3 0 15,2-7-1-15,3-2 1 16,-3-2 0-16,0-2-1 15,-6 0 1-15,-5-3-1 16,-6 4 1-16,-6 2-1 16,0 13 0-16,-22-12 0 15,4 12 1-15,-4 5-1 16,-2 4 0-16,1 6 0 15,0 3 0-15,3 3 0 16,5 0 1-16,7 3-1 16,5-4 0-16,8-1 1 15,8-5-1-15,8-5 0 0,5-6 1 16,7-4-1-16,1-6 1 15,1-5-1-15,-1-8 1 16,-6-1-1-16,-6-3 1 16,-7-1-1-16,-10-1 1 15,-6 2-1-15,-11 3 1 16,-6 4-1-16,-7 6 0 15,-5 6 1-15,-4 7-1 16,-1 4 0-16,2 7 1 16,1 2-1-16,8 2 1 15,7 1-1-15,9-1 0 16,10-4 1-16,11-4-1 15,10-5 0-15,8-5 0 16,6-5 0-16,1-1 1 16,1-4-1-16,-9 0 0 0,-6 0 1 15,-10 3-2-15,-14 8 1 16,-11-5-2-16,-13 6-1 15,-5 7-3-15,-11-5-6 16,11 17-12-16,-19-13-14 16,16 10-1-16,-5-8-1 15,14 5 1-15</inkml:trace>
  <inkml:trace contextRef="#ctx0" brushRef="#br3" timeOffset="293313.3284">490 15362 59 0,'-10'19'36'16,"10"-19"-2"-16,-2 23 2 0,2-23-30 15,8 23-2-15,3-15-1 16,14 1 0-16,3-9-1 15,10 0 0-15,2-6 0 16,4-2-1-16,0-4 0 16,-2-1-1-16,-6-6 0 15,-7 2 1-15,-9-4 0 16,-13 3 0-16,-9-1 0 15,-10 2-1-15,-11 6 0 16,-7 4 0-16,-10 10 1 16,-6 10 1-16,-3 12-1 15,1 10 0-15,-2 10 1 16,8 6-1-16,4 0 2 15,10 3-2-15,14-4 0 0,10-6-1 16,14-10 1-16,18-11-2 16,12-14-1-16,17-16-1 15,14-10-2-15,10-19-2 16,17-2-6-16,-8-27-24 15,14 4 0-15,-18-18-1 16,3 7 0-16</inkml:trace>
  <inkml:trace contextRef="#ctx0" brushRef="#br3" timeOffset="293523.3494">1306 14755 64 0,'-30'-5'37'0,"11"21"1"15,-12 5-2-15,12 19-33 16,-1 7 0-16,4 13-2 0,2 12 0 15,3 7-2-15,6 6 1 16,0-2-3-16,10 0-1 16,-2-11-3-16,15 3-12 15,-7-25-14-15,13-6-4 16,-5-24 2-16,11-5-1 15</inkml:trace>
  <inkml:trace contextRef="#ctx0" brushRef="#br3" timeOffset="293876.3847">1371 15356 47 0,'-14'5'35'16,"7"11"2"-16,7-16-4 0,-2 23-26 15,2-23-3-15,27 10-2 16,-2-15 0-16,9-1-1 15,3-5 1-15,2-7-2 16,1 0 1-16,-6-1 0 16,-6-1 1-16,-6 0-1 15,-10 2 0-15,-8 1 0 16,-13 2 0-16,-5 6 1 15,-8 3-1-15,-4 6 0 16,-5 6-1-16,-3 8 1 16,0 6 0-16,3 4-1 15,3 7 1-15,7 0 0 16,7 1-2-16,8-3 1 15,11-1-3-15,8-12-2 0,18 6-19 16,0-19-11-16,23 3-2 16,-6-14 0-16</inkml:trace>
  <inkml:trace contextRef="#ctx0" brushRef="#br3" timeOffset="294087.4058">1997 15286 41 0,'-20'2'34'0,"-8"0"2"15,6 15-1-15,-9-2-26 16,9 13-3-16,-5 0-1 16,10 8 1-16,2-2-3 0,10-3 0 15,8-4-3-15,9-12-4 16,24-3-30-16,-3-21-2 15,15-4-1-15,4-20-1 16</inkml:trace>
  <inkml:trace contextRef="#ctx0" brushRef="#br3" timeOffset="294290.4261">2373 14974 56 0,'-25'49'38'16,"-10"2"-1"-16,12 15-1 15,2-3-32-15,2 4-2 16,8-1-2-16,3-5 0 0,8 0-9 16,-1-22-11-16,12 7-16 15,-11-22-2-15,14 3 2 16</inkml:trace>
  <inkml:trace contextRef="#ctx0" brushRef="#br3" timeOffset="295326.5297">2204 15285 47 0,'0'-20'36'16,"13"24"1"-16,-2-8-1 15,11 12-29-15,0-9-2 16,9 5 0-16,0-5-2 0,4 2 1 15,-3-1-2-15,-2 1-1 16,-3 0 0-16,-4 3 1 16,-3 0-2-16,-6 4 1 15,-9 4 0-15,0 2 0 16,-5 2-1-16,-2 6 1 15,-6 2-1-15,-2 2 1 16,0 3-1-16,1 0 0 16,-2-5 0-16,3-1 1 15,5-7-2-15,1-4 1 16,2-12 0-16,0 0 0 15,19-15-1-15,-9-6 0 16,4-5 1-16,-2-5 0 16,2-3 0-16,-3 0-1 0,1 1 1 15,1 7 0-15,-4 2 0 16,0 5 0-16,0 8 0 15,3 5 0-15,1 3 0 16,1 6 0-16,3 0 0 16,2 2 0-16,0 1 0 15,7-2 0-15,-5 0 1 16,1 0-1-16,-3 0 0 15,-2-2 0-15,-4 3 0 16,-13-5 0-16,14 10 0 16,-14-10 0-16,-1 14 1 15,-6-4-1-15,-2 4 1 16,-1 2-1-16,-2 4 1 15,0 1-1-15,3 4 1 0,1 0 0 16,6 1-1-16,2 0 1 16,4-3-1-16,6-4-2 15,0-5 1-15,4-8-1 16,1-6 1-16,4-6 0 15,-2-7 0-15,-2-8-1 16,-2-4 2-16,-4-3 1 16,0-3-1-16,-4-1 1 15,0 2-1-15,-2 0 0 16,-1 4 0-16,1 4 0 15,0 4 1-15,-1 4-1 16,-2 14 0-16,12-13 1 16,-12 13 0-16,16 4 0 0,-16-4-1 15,21 16 1-15,-10-4 0 16,-2 0 0-16,1 4-1 15,-1-2 1-15,0 2-1 16,-4 3 0-16,0-3 0 16,-3 1 0-16,-2-2 0 15,-3 1 0-15,1-1 0 16,-2-3 0-16,4-12 0 15,-7 14 1-15,7-14-1 16,0 0 0-16,17-23 0 16,0 3 0-16,4-3 1 15,3-1-1-15,5 0 1 16,-1 2 0-16,-2 6-1 15,1 5 1-15,-9 10-1 16,-1 9 0-16,-5 11 0 0,-7 6-1 16,-3 8-3-16,-3 1-2 15,14 14-20-15,-15-13-13 16,16 8 0-16,-5-16-2 15,17 2 0-15</inkml:trace>
  <inkml:trace contextRef="#ctx0" brushRef="#br3" timeOffset="296227.6198">3880 15376 36 0,'-17'4'34'0,"17"-4"3"16,-15 13-3-16,13 1-28 15,-12 1 0-15,10 13-1 16,-2 0 0-16,2 10-3 15,-1-3 0-15,5 6-1 16,0-7 1-16,4 1-2 16,-1-7 1-16,2-7-2 15,-1-6 2-15,-4-15-1 16,12 9 1-16,-12-9 0 0,9-22 0 15,-6 1-1 1,0-6 1-16,-1-7 1 0,1-3-2 16,1-8 2-16,-1-2-2 15,4-2 1-15,2 1-1 16,0 4 2-16,6 5-2 15,-1 4 0-15,3 10-1 16,1 7 1-16,3 12 0 16,-3 6 0-16,2 8 0 15,0 4 0-15,0 7 0 16,1 0 0-16,0 6 0 15,-4-2 0-15,1 1 0 16,-5-1 1-16,-5-1-1 16,-5-1 1-16,-9 0-1 0,-5-2 1 15,-8-1-1 1,-5 2 1-16,-7-2-1 0,-1-1-1 15,-5 1 1-15,-1-1-1 16,6 3 2-16,-2 3-3 16,3 8 3-16,3 7-3 15,4 11 3-15,2 8-1 16,0 6 0-16,4 5 0 15,3 1-1-15,1-4-3 16,13-1-7-16,-8-25-24 16,23 0-1-16,-14-39-2 15,33 8 0-15</inkml:trace>
  <inkml:trace contextRef="#ctx0" brushRef="#br3" timeOffset="296709.6676">4442 15448 44 0,'4'-12'35'15,"-4"12"2"-15,0-18-1 16,0 18-31-16,-18-13 0 16,8 14 0-16,-10 3 0 15,-2 8-1-15,-5 5-1 16,3 8 1-16,-2 0-2 0,2 5-1 15,5-1 0-15,2 0-1 16,7-6 1-16,11-5-2 16,10-6 2-16,6-11-3 15,7-8 3-15,8-3 1 16,2-9-2-16,6-2 2 15,-3-4-2-15,-2 3 2 16,-7 0-1-16,-4 5 1 16,-6 5-2-16,-7 5-1 15,-11 7 2-15,0 0-1 16,0 20 0-16,-5-3 0 15,0 3-1-15,1 0-3 16,5 3 0-16,1-7-3 16,16 2-3-16,-18-18-28 0,47 0 0 15,-17-18-2-15,19-1 3 16</inkml:trace>
  <inkml:trace contextRef="#ctx0" brushRef="#br3" timeOffset="296896.6866">4943 15107 55 0,'-10'17'38'0,"-11"7"-1"16,5 24 0-16,-3 4-32 16,-1 10-2-16,2 5-2 15,3 2-3-15,6 2 0 16,1-12-5-16,20 2-16 15,-12-22-14-15,15-3-1 16,-6-21-1-16</inkml:trace>
  <inkml:trace contextRef="#ctx0" brushRef="#br3" timeOffset="297084.7055">4827 15460 57 0,'-22'-15'39'0,"10"15"0"15,-3-7-3-15,15 7-30 16,0 0-2-16,21-4-3 15,7-7-1-15,11-7-2 16,9-1-4-16,-1-20-23 16,16 10-7-16,-11-16-3 15,5 9 2-15</inkml:trace>
  <inkml:trace contextRef="#ctx0" brushRef="#br3" timeOffset="297265.7236">5258 15098 60 0,'-23'37'39'16,"9"15"0"-16,-11-4 0 15,14 8-34-15,-1-2-2 16,4 1-1-16,2-1-3 16,5-9-2-16,2 2-5 15,-7-17-28-15,15 1-1 16,-12-14-4-16,9 0 3 15</inkml:trace>
  <inkml:trace contextRef="#ctx0" brushRef="#br3" timeOffset="297437.7406">5073 15456 43 0,'-19'-4'37'0,"19"4"2"16,0 0-3-16,6 17-16 15,10-15-20-15,6-8-4 16,16 6-30-16,-4-13-3 15,12 6-1-15,-5-11 0 16</inkml:trace>
  <inkml:trace contextRef="#ctx0" brushRef="#br3" timeOffset="298078.8049">5390 15480 60 0,'6'18'40'0,"-6"-18"-4"16,19 20 0-16,-1-20-33 15,7-1-1-15,2-7-1 16,4-2 0-16,-2-3 0 16,-1-2-1-16,-5 1 0 15,-7-4 1-15,-7 2 0 16,-4 4-1-16,-10 1 1 15,-7 7 0-15,-8 4 0 16,-2 4 0-16,-6 6 1 16,-1 3-1-16,0 7 0 0,6 2 1 15,0 2-1-15,11-1 0 16,7 0 0-16,8-7-2 15,11-4 2-15,9-6 0 16,8-6-1-16,5-6 0 16,5-2 0-16,1-5-1 15,0-1 2-15,-5 0 0 16,-3 3 0-16,-6 2-2 15,-7 4 2-15,-4 4-1 16,-7 4 0-16,-10-3 1 16,6 22-1-16,-8-6-2 15,-4 4 1-15,2 1-1 16,-2 2 1-16,0-1 0 15,0-4 0-15,3-2-1 16,2-5 1-16,1-11 1 0,0 0 1 16,8-13-1-16,-1-8 1 15,1-3 1-15,2-7-2 16,3-4 2-16,1 0-1 15,-1 0 0-15,-1 2 0 16,1 5 0-16,-1 5 0 16,-2 4-2-16,2 7-1 15,-2 4-1-15,3 6-2 16,-13 2-6-16,33 0-24 15,-33 0-3-15,33 4 0 16,-19-6-1-16</inkml:trace>
  <inkml:trace contextRef="#ctx0" brushRef="#br3" timeOffset="298368.8339">6096 15390 54 0,'-10'31'40'16,"-3"-15"-2"-16,5 14 2 16,-7-6-33-16,7 8-3 15,-5-5-1-15,5 2-2 16,2-6 0-16,4-2-1 15,4-10 1-15,-2-11-3 16,21-7 3-16,0-11 1 16,6-11-1-16,3-7 2 15,3-3-2-15,2-3 1 16,-5-1 0-16,4 7 0 15,-6 6-1-15,-5 12 0 16,-7 10 1-16,-6 10-2 16,-4 13-1-16,-5 7 0 15,-1 10-5-15,-10-8-9 0,16 20-25 16,-12-13-1-16,11 9 0 15,-9-15-2-15</inkml:trace>
  <inkml:trace contextRef="#ctx0" brushRef="#br3" timeOffset="298730.8701">6694 15187 72 0,'0'0'41'16,"-25"-4"-6"-16,12-2-15 16,13 6-58-16,0 0-1 15,0 11-2-15,0-11 1 0</inkml:trace>
  <inkml:trace contextRef="#ctx0" brushRef="#br3" timeOffset="298880.8851">6809 15549 71 0,'-7'33'42'0,"-11"-16"-2"15,9-1 0-15,-4-12-40 16,8-15-9-16,16 4-30 16,-8-16 0-16,14 3-2 15,0-9 0-15</inkml:trace>
  <inkml:trace contextRef="#ctx0" brushRef="#br3" timeOffset="299564.9535">7120 15037 60 0,'19'-9'40'0,"1"-11"-1"15,11 9-1-15,4-7-37 16,5 3 0-16,3 5 1 15,-1 7 0-15,-7 5 0 16,-8 11 0-16,-7 7 0 16,-8 13 0-16,-15 3 0 15,-7 13 1-15,-10 3-1 16,-6 4 1-16,-8 1-2 15,1-1 2-15,2-5-2 16,5-5 1-16,4-8-1 16,10-7 0-16,12-10 0 15,9-7 0-15,14-9-1 0,9-7-1 16,15-2 0-16,5-7-2 15,12 0-1-15,1-5-2 16,8 7-2-16,-6-10-3 16,13 17-7-16,-26-19-7 15,16 22 5-15,-27-12 9 16,1 13 3-16,-21-4 3 15,-3 4 4-15,-16 9 4 16,-13-5 6-16,3 21 11 16,-22-11-4-16,12 20-8 15,-14-5-1-15,9 13-2 16,-7-5-3-16,8-5-8 0,9 9-26 15,1-13-4-15,9 0-2 16,2-15 1-16</inkml:trace>
  <inkml:trace contextRef="#ctx0" brushRef="#br3" timeOffset="300216.0186">8763 14951 54 0,'-29'-5'37'0,"-8"10"0"16,-16-2 0-16,6 7-31 15,-12 3-3-15,4 8 1 16,4-3-1-16,11 7 0 0,11-2 0 16,20-3-1-16,17 1-1 15,20-5 0-15,15 2-1 16,14 3 1-16,6 1 0 15,8 5 0-15,-5 3-1 16,-6 7 1-16,-10 3 0 16,-15 7-1-16,-14 1 1 15,-17 0-1-15,-13-2 1 16,-13-5-1-16,-12-8 1 15,-4-8-1-15,-2-12 1 16,0-12 0-16,4-12 0 16,6-14 0-16,8-16 0 15,8-11 0-15,12-11-1 16,9-7 1-16,9-2-1 0,10 3 0 15,3 3-1-15,1 6-3 16,3 18-4-16,-8 0-25 16,9 27-6-16,-10 0-2 15,6 18 1-15</inkml:trace>
  <inkml:trace contextRef="#ctx0" brushRef="#br3" timeOffset="300400.037">9216 15431 75 0,'-30'51'43'0,"2"6"-3"0,-4-14 0 16,7-3-41-16,10 5-20 15,-2-22-19-15,19-3 0 16,-2-20-2-16,20 11 0 15</inkml:trace>
  <inkml:trace contextRef="#ctx0" brushRef="#br3" timeOffset="303411.3381">9604 15195 25 0,'21'-38'35'15,"1"1"3"-15,-5-3-1 16,5 13-16-16,-17-5-12 16,10 12 0-16,-9 6-2 15,-6 14 1-15,4 26-3 16,-9 13 0-16,-10 14-3 15,-3 9 0-15,-2 8-3 16,-3 1-2-16,5 5-5 16,-9-12-32-16,18-2 0 15,2-19-1-15,15-3-1 16</inkml:trace>
  <inkml:trace contextRef="#ctx0" brushRef="#br3" timeOffset="304691.4661">13082 15544 33 0,'0'0'35'0,"-4"19"1"15,4-19-1-15,6 18-26 16,-6-18-4-16,20 3 0 0,-4-10-1 15,12-1 0-15,1-8-2 16,4-3 3-16,1-3-4 16,-3-3 1-16,-2-2-2 15,-6 3 2-15,-8 0-2 16,-7 3 0-16,-10 5 1 15,-7 2-1-15,-11 6 1 16,-3 6 1-16,-6 4-1 16,-5 8 1-16,1 10-1 15,-1 8 2-15,1 6-1 16,4 8 0-16,4 2 0 15,10 4-2-15,7-2 1 16,12-1-1-16,9-9 1 16,11-11-5-16,18-9-2 0,4-27-16 15,21 2-16-15,2-26-1 16,17-3-1-16,-4-21 2 15</inkml:trace>
  <inkml:trace contextRef="#ctx0" brushRef="#br3" timeOffset="304876.4846">13916 14924 62 0,'-47'33'39'0,"3"23"-2"15,-6 3 2-15,9 12-35 16,-1 5-3-16,12 4 1 15,6-2-4-15,7-5-3 0,21 6-22 16,-3-20-10-16,19-2-2 16,-2-20 1-16</inkml:trace>
  <inkml:trace contextRef="#ctx0" brushRef="#br3" timeOffset="305244.5214">13828 15571 55 0,'0'0'37'0,"10"-8"-1"16,7 8-2-16,8-7-32 16,4 0 0-16,4-3-2 15,9-2 2-15,1-3-2 0,2-3 2 16,0-2-4-16,-3 2 5 15,-7 0-3-15,-10 3 1 16,-10 3 0-16,-9 1 0 16,-6 11 0-16,-24-9 0 15,-5 13 1-15,-6 6 0 16,-8 4 0-16,-2 8 1 15,-1 1 0-15,-1 4-2 16,9 2 2-16,9 2-2 16,10-2 0-16,13-5-2 15,17 1-1-15,11-12-6 16,22 9-13-16,4-19-16 15,18 5-2-15,-1-14 0 16,11 4 0-16</inkml:trace>
  <inkml:trace contextRef="#ctx0" brushRef="#br3" timeOffset="305468.5438">14553 15494 52 0,'-20'-1'38'0,"-10"-3"-1"16,2 16 2-16,-14 0-32 15,9 10-4-15,-4 1 0 16,8 5-2-16,4 1 2 15,10 1-3-15,8-6 1 16,17-7-2-16,13-9 0 16,10-9-1-16,15-6-2 15,6-12-2-15,15 0-7 16,-6-20-24-16,14 2 0 15,-11-10 1-15,2 3 0 0</inkml:trace>
  <inkml:trace contextRef="#ctx0" brushRef="#br3" timeOffset="305642.5612">14979 15212 52 0,'-20'16'37'0,"4"19"0"16,-7 1-1-16,8 15-23 16,-5-1-9-16,6 7-3 15,0-3 0-15,4-1-4 16,5 0 1-16,-2-13-7 15,14 9-15-15,-10-24-14 16,9 3 0-16,-6-28 1 0</inkml:trace>
  <inkml:trace contextRef="#ctx0" brushRef="#br3" timeOffset="306662.6632">14766 15448 65 0,'0'0'41'0,"-15"-11"-3"16,15 11 2-16,0 0-35 15,26 5-1-15,1-9-1 16,8 2-1-16,5-3 0 16,6 3-1-16,-2 1 0 15,0 4 0-15,-10 5 0 16,-1 5 1-16,-17 8-2 15,-4 3-1-15,-12 6 2 0,-10 6-2 16,-4 1 1-16,-4 5-1 16,-3-3 1-16,-1-1-2 15,6-6 2-15,2-4 0 16,7-11 0-16,7-17 0 15,0 0 0-15,15-9 0 16,1-16 0-16,5-8 0 16,1-9 0-16,2-4 1 15,0-2-1-15,0 1 1 16,-6 2-1-16,0 8 2 15,-5 4-2-15,-1 8 2 16,-1 9-2-16,-1 6 0 16,1 5 1-16,1 5-1 15,3 3 1-15,6 2-1 0,6-2 0 16,3 1 0-16,6-2 0 15,1-2 0-15,1-2 0 16,-4-2 0-16,-4 1 0 16,-7 1-1-16,-8 2 1 15,-15 0 0-15,0 0 0 16,-21 17 1-16,-3-2-1 15,-3 3 1-15,-5 4-1 16,-2 6 2-16,7 1-2 16,-1 0-1-16,11-1 2 15,9-1-2-15,8-3 1 16,8-5-2-16,9-5 2 15,6-9-3-15,5-2 2 16,1-8 0-16,0-4 0 16,-4-7 0-16,-1-2 0 0,-4-5 1 15,-1-1-1-15,-9-4 2 16,2 2-1-16,-5 0 1 15,2 1-1-15,-3 5 1 16,2 2 0-16,-1 5-1 16,-7 13 1-16,18-15-1 15,-5 13 1-15,-3 3 0 16,4 3-1-16,0 0 1 15,-2 3 0-15,1 0-1 16,-3 2 1-16,0 1-1 16,-3 2 1-16,-2 0 0 15,-4 0-1-15,-1 2 2 16,-3 0-2-16,-3 2-1 15,-3 0 1-15,-2 1-1 0,1-2 1 16,0-4-2-16,5-1 2 16,5-10-2-16,0 0 2 15,0 0 0-15,24-12 0 16,-4-4 0-16,3-4 0 15,5-1 1-15,1 2-1 16,-3 3 1-16,-1 4-1 16,-7 9 2-16,-6 9-2 15,-5 8-2-15,-5 8 1 16,-7 1-5-16,7 11-6 15,-14-15-7-15,19 19-8 16,-16-24-10-16,23 5-6 16,-1-17 2-16</inkml:trace>
  <inkml:trace contextRef="#ctx0" brushRef="#br3" timeOffset="307496.7466">16509 15484 40 0,'0'0'37'0,"-4"-16"0"16,-1 28 1-16,-11-5-24 16,4 19-10-16,-6 4 1 15,5 13-3-15,-3 2 2 0,3 6-2 16,0-3 1-16,5-2-2 15,0-5 0-15,6-7 1 16,-1-8-2-16,8-10 1 16,-5-16 0-16,14 0-1 15,-5-16 1-15,4-8-1 16,-1-7 0-16,1-9 1 15,-3-4-1-15,1-7 1 16,2-4-1-16,-3 1 1 16,2 4-1-16,1 4 1 15,-1 7-1-15,1 7 0 16,2 9 0-16,-1 11 0 15,1 10 0-15,-1 8 0 16,4 5 0-16,-5 6 1 16,2 8-1-16,-1 1 0 0,0 2 0 15,-3 3-1-15,-2-2 1 16,-3 1-1-16,-5-3 1 15,-5-2-2-15,-6-5 2 16,-5-3-1-16,-6-2 1 16,-4-5 0-16,-5-1 0 15,-4 3 0-15,-3 1 0 16,-1 7 1-16,-1 9-1 15,2 8 0-15,1 10 0 16,-1 6 0-16,3 11-1 16,2-2 1-16,7 2-3 15,6-8-3-15,17 3-11 16,-8-31-9-16,21 4-10 15,4-27-4-15,18-10 1 0</inkml:trace>
  <inkml:trace contextRef="#ctx0" brushRef="#br3" timeOffset="307925.7895">17027 15510 63 0,'0'0'40'15,"-15"-15"-2"-15,3 22 3 16,-12-10-35-16,0 16-3 16,-4 6-1-16,3 8-1 0,-6 3 1 15,5 6-1-15,5-1 1 16,5-1-3-16,5-4 2 15,8-2 0-15,6-9-1 16,9-5 1-16,6-10-1 16,8-10 0-16,3-6 0 15,4-6 0-15,0-4 0 16,-1-6 0-16,-3 1 0 15,-4 0 0-15,-5 5 1 16,-7 3-1-16,-4 6 0 16,-9 13 0-16,0 0 0 15,0 0-1-15,-5 20 1 16,-2-2-1-16,2 5-1 15,3-1-3-15,6 6-5 16,-4-28-11-16,25 23-14 16,-7-29-3-16,16 1-3 0,1-20 3 15</inkml:trace>
  <inkml:trace contextRef="#ctx0" brushRef="#br3" timeOffset="308120.809">17545 15198 70 0,'-26'34'38'0,"3"22"0"16,-12 2 0-16,10 12-36 16,-4 3-1-16,1 1-3 15,9-1-2-15,-7-19-16 0,23 6-16 16,-10-21-2-1,16-5 0-15,-4-22 1 0</inkml:trace>
  <inkml:trace contextRef="#ctx0" brushRef="#br3" timeOffset="308301.8271">17328 15571 66 0,'-17'-29'41'16,"4"21"-1"-16,-4-8 1 16,17 16-31-16,0 0-5 15,0 0 0-15,11 7-4 16,10-7-3-16,12 6-3 15,-1-17-13-15,17 23-12 16,-6-19-10-16,15 13-1 16,-8-10 0-16</inkml:trace>
  <inkml:trace contextRef="#ctx0" brushRef="#br3" timeOffset="308608.8576">17969 15205 65 0,'-2'-11'39'0,"2"11"-1"15,4 24 1-15,-3 8-34 0,-11 15-2 16,-1 14-2-16,-8 8 1 16,-1 9-2-16,-5 2 0 15,0-3-1-15,6-7-2 16,0-14-5-16,19 3-17 15,-9-31-13-15,13-3-1 16,-4-25 1-16,13-3 0 16</inkml:trace>
  <inkml:trace contextRef="#ctx0" brushRef="#br3" timeOffset="308774.8744">17705 15591 79 0,'-20'-7'41'0,"-4"-5"0"15,24 12-1-15,0 0-37 0,0 0-1 16,31-8-3-16,4 0-4 15,17 8-7-15,-3-16-16 16,27 12-12-16,-1-8-1 16,17 7 0-16</inkml:trace>
  <inkml:trace contextRef="#ctx0" brushRef="#br3" timeOffset="309254.9224">18136 15660 57 0,'9'9'38'0,"1"-8"-2"15,17 7-1-15,-1-10-31 16,9-2-1-16,8-2-1 15,5-7-1-15,-2-2 0 16,-2-1 0-16,-8-3 0 16,-5-2 1-16,-13 2-1 15,-9 0 1-15,-15 2-2 0,-12 3 2 16,-14 3-2-16,-5 6 3 15,-10 6-1-15,-3 10 0 16,-3 3 0-16,3 10-1 16,5 5 2-16,11 6-3 15,13 5 1-15,12-1-2 16,19 1 0-16,14-8-3 15,16 2-2-15,9-19-3 16,23 6-15-16,-11-27-14 16,17 2-1-16,-9-18 1 15,5 2 1-15</inkml:trace>
  <inkml:trace contextRef="#ctx0" brushRef="#br3" timeOffset="309653.9623">18824 15490 57 0,'-16'7'37'0,"-12"1"0"16,7 20-1-16,-13 4-29 15,11 13-3-15,0 5 0 16,7 5-2-16,-3-3 0 16,6 2 0-16,5-8-1 15,4-4 1-15,4-11 0 16,3-9-1-16,-3-22 0 15,15 9 0-15,-3-18 1 16,1-10-1-16,-2-9 0 16,5-10 0-16,3-7 0 15,3-7 0-15,1-3 0 16,3 0 0-16,0 0 0 15,3 3 0-15,0 10-1 0,-1 5 1 16,-3 13-1-16,-4 9 1 16,-6 11 0-16,-1 9 0 15,-4 9 0-15,-2 6 0 16,-3 3-1-16,-2 2-1 15,1 2-1-15,1-8-2 16,7 4-7-16,-12-23-13 16,30 11-8-16,-14-26-10 15,18 2 1-15,-3-16 1 16</inkml:trace>
  <inkml:trace contextRef="#ctx0" brushRef="#br3" timeOffset="310186.0155">19137 15629 53 0,'-16'-2'40'15,"16"2"-3"-15,-13-5 1 0,13 5-23 16,0 0-11 0,0 0-2-16,-5 18 1 0,0 3-1 15,-2 4 0-15,-3 9 0 16,-4 4 0-16,-1 4 0 15,-2-4 0-15,2 1-1 16,2-11 0-16,7-8 0 16,6-20 0-16,0 0 0 15,25-16-1-15,1-13 0 16,5-8 0-16,2-6 0 15,1 0 0-15,2-2 0 16,-6 8 1-16,-2 2-1 16,-8 13 1-16,-6 10-1 15,-14 12 1-15,14 9-1 16,-14 10 0-16,-5 9 0 0,1 5-3 15,-5-3-4-15,13 17-12 16,-15-25-9-16,18 14-12 16,-8-16-2-16,14 1 0 15</inkml:trace>
  <inkml:trace contextRef="#ctx0" brushRef="#br3" timeOffset="310536.0505">19723 15448 79 0,'-17'10'42'16,"-11"-3"-5"-16,2 6 1 15,4 5-48-15,-10-17-27 16,19 12-2-16,-2-9-3 15,14 13 3-15</inkml:trace>
  <inkml:trace contextRef="#ctx0" brushRef="#br3" timeOffset="310691.066">19718 15860 76 0,'-24'28'42'16,"3"4"-1"-16,-12-21-1 16,13 1-37-16,1-10-7 15,2-27-11-15,27 15-19 16,-5-22-6-16,19 3-3 15,-1-14 2-15</inkml:trace>
  <inkml:trace contextRef="#ctx0" brushRef="#br3" timeOffset="311170.1139">20137 15328 72 0,'10'-19'39'0,"19"9"1"0,0-11-2 15,8 5-36-15,4 1-1 16,6 5 1-16,-6 4-2 15,-5 8 1-15,-11 10-1 16,-13 7 1-16,-14 10-1 16,-14 11 2-16,-12 5 0 15,-9 8-1-15,-7 6 1 16,-4 5 0-16,1-4 0 15,6-2 0-15,10-7 0 16,13-7-2-16,15-9-1 16,16-16-1-16,21-7-2 15,10-23-6-15,23 12-12 16,-14-25-15-16,24 6-4 15,-10-12 0-15,7 8 1 0</inkml:trace>
  <inkml:trace contextRef="#ctx0" brushRef="#br3" timeOffset="311307.1276">20732 15785 70 0,'-29'60'39'16,"-7"-9"-1"-16,5 11-1 16,4-4-37-16,0-18-10 15,20 7-27-15,-3-21 1 16,16-5-3-16,4-19 0 15</inkml:trace>
  <inkml:trace contextRef="#ctx0" brushRef="#br3" timeOffset="311929.1898">21441 15352 50 0,'-14'-27'39'0,"-13"-3"-2"0,3 20 1 16,-20-2-27-16,9 17-5 16,-6 5-1-16,8 12-2 15,0 7 0-15,11 8-1 16,6 3 0-16,10 1-2 15,12-1 0-15,9 2 0 16,11-5 0-16,7 1 0 16,4-5 0-16,5-1-1 15,-1-2 0-15,-3 1 1 16,-3-1 0-16,-6 0 0 15,-7 2 0-15,-7 0 0 16,-7 4 0-16,-11-3 0 16,-7 0 0-16,-7 0 0 15,-5-2 0-15,-2-5 0 16,-2-5 0-16,-1-7 0 0,-1-6 1 15,5-8-1-15,5-8 0 16,0-10 1-16,7-10-1 16,4-9 0-16,6-11 1 15,4-14-1-15,9-10 0 16,10-8 0-16,5-4 0 15,8-1 0-15,6 4-1 16,-1 4 1-16,2 14-3 16,-4 10-2-16,3 32-13 15,-24-9-11-15,7 30-9 16,-24 0-3-16,24 17 2 15</inkml:trace>
  <inkml:trace contextRef="#ctx0" brushRef="#br3" timeOffset="312162.2131">21887 15920 69 0,'-26'29'40'0,"4"13"-2"16,-6 0-2-16,5 0-42 15,12 14-26-15,-13-15-6 16,19 4-2-16,-1-18 1 0</inkml:trace>
  <inkml:trace contextRef="#ctx0" brushRef="#br3" timeOffset="312567.2536">22190 15429 70 0,'0'0'41'0,"21"-10"-1"15,-9-3-1-15,19-3-35 16,1 3-1-16,9 1-1 15,5-2 0-15,6 1-1 16,-2 1 1-16,1 2-1 16,-6 3 0-16,-4 7 1 15,-12 6-1-15,-10 10 0 16,-13 12 0-16,-13 14 0 15,-12 13 0-15,-12 10-1 16,-6 7 1-16,-3 4-2 16,-1 0 1-16,4-6-3 15,7-3-4-15,1-27-8 16,27 6-9-16,-11-34-15 15,28-4-4-15,-1-18 1 0</inkml:trace>
  <inkml:trace contextRef="#ctx0" brushRef="#br0" timeOffset="505496.5446">10596 6619 32 0,'-50'2'30'0,"-2"6"3"15,-2 3-1-15,-4-1-22 16,10 18 1-16,-8-6-1 16,10 12-2-16,-6 3-1 15,3 12-3-15,2 4-3 16,6 9 1-16,1 4 0 0,4 8-2 15,4 1 2-15,7 8-2 16,6 1 1-16,12 6-1 16,9 0 1-16,11 5-1 15,7 0 0-15,11-1 1 16,5 0-2-16,6-7 1 15,5-12 0-15,11-10 0 16,1-18 0-16,10-14 0 16,7-21 0-16,13-21 1 15,9-17 0-15,7-13 0 16,6-14 0-16,4-11 0 15,0-15 0-15,-5-5 0 16,-11-5 0-16,-13 0 0 16,-15-12 0-16,-14-3 1 0,-20-10-1 15,-19-2 1-15,-20-2-1 16,-19-2 1-16,-20 4-1 15,-15 6-1-15,-20 14 1 16,-16 18-3-16,-22 27 1 16,-17 26-2-16,-10 32 1 15,-11 21-1-15,4 29-12 16,3 3-19-16,20 11-1 15,22-8 0-15,37-4-1 16</inkml:trace>
  <inkml:trace contextRef="#ctx0" brushRef="#br0" timeOffset="506857.6807">10192 6845 74 0,'-9'10'34'0,"9"-10"-1"16,-14 10 2-16,4-15-28 15,10 5-1-15,-4-14-1 16,8 3 0-16,-3-14-1 16,8 0-1-16,2-14 0 15,6-6-2-15,3-12 1 16,6-8-2-16,6-9 2 15,6-7-2-15,5-6 1 16,8-2-1-16,4 3-1 0,7 3 3 16,6 2-2-16,2 7-1 15,4 7 0-15,2 8 0 16,2 7 0-16,-3 5 0 15,2 5 2-15,-6 3-3 16,0 5 2-16,1 2 1 16,-4 4-1-16,-4 1 0 15,-3 3 0-15,-6 2 0 16,-7 6 0-16,-5 2 0 15,-10 5 0-15,-9 3 0 16,-7 2 0-16,-6 4 0 16,-11 0 1-16,0 0-1 15,0 0 0-15,3 14 1 16,-3-14-1-16,-15 8 1 0,4-9-1 15,-3-3 1-15,-6-3-1 16,-4-4 0-16,-9 0 1 16,-3-1-1-16,-6 0 0 15,-6 0 1-15,-3 3-1 16,1 4 1-16,2 2 0 15,5 2-1-15,8 1 1 16,8 2-1-16,15-1 1 16,12-1-1-16,23-6 1 15,16-4-1-15,18-6 0 16,12 0 0-16,9-5 1 15,8 2-1-15,1 4 1 16,-9 4-1-16,-8 9 0 16,-18 11 0-16,-17 15 1 0,-19 16-1 15,-24 15 0-15,-16 9 0 16,-19 12-1-16,-12 6 4 15,-7-1-5-15,-1-8 0 16,6-3-6-16,4-27-26 16,29-11-4-16,9-24 1 15,28-18-3-15</inkml:trace>
  <inkml:trace contextRef="#ctx0" brushRef="#br0" timeOffset="507592.7542">9989 4754 73 0,'1'-25'36'15,"7"15"-1"-15,-8 10 0 16,-6 11-32-16,3 15 0 15,1 14-1-15,-1 12 1 16,3 11-2-16,-1 10 1 16,0 8-2-16,4 2 0 15,-3-7-3-15,13-1-4 16,-11-19-29-16,16-7 2 15,-8-23-2-15,5-12 0 16</inkml:trace>
  <inkml:trace contextRef="#ctx0" brushRef="#br0" timeOffset="508151.8101">9743 4908 82 0,'-23'-11'36'0,"23"11"1"16,-13-5-1-16,26 0-32 15,8-6-3-15,13-8 0 16,14-6-2-16,9-5 1 16,9-4-2-16,0-3 0 15,1 0-1-15,-4-2-1 0,-6 8 1 16,-8 2 0-16,-10 9 0 15,-12 3 1-15,-7 8 1 16,-7 6 1-16,-13 3 1 16,9 17 0-16,-14-1 0 15,1 10 1-15,-3 4 0 16,0 12 1-16,-3 3-1 15,2 10 2-15,-2 2-1 16,4 2 0-16,-4 0 3 16,4 1-3-16,-1-10 1 15,3-2-1-15,1-12 1 16,4-8-3-16,1-12 2 15,9-10-1-15,4-11-3 16,2-12 3-16,4-8-3 0,2-7 2 16,3-3-2-16,-2-2 2 15,-1 5-2-15,-8 3 1 16,0 7 1-16,-5 13-2 15,-10 9 0-15,7 11 1 16,-10 10-1-16,0 3 0 16,2 6 0-16,-2-1-3 15,9 3 0-15,0-11-6 16,17 7-18-16,-7-22-10 15,16 2 2-15,-5-16-1 16</inkml:trace>
  <inkml:trace contextRef="#ctx0" brushRef="#br0" timeOffset="508487.8437">10798 4937 76 0,'-11'-5'35'16,"11"5"1"-16,-19 18-1 15,19 2-30-15,-10 2 1 16,3 7-4-16,0 0 2 15,3 2-2-15,2-2 1 16,1-3-2-16,2-7 2 16,1-7-3-16,-2-12 1 15,17-4 0-15,-7-14-3 16,5-7 3-16,2-7-2 15,0-8 2-15,1-2-1 16,-3-4 0-16,-1 1-1 16,-2 3 2-16,-3 5 0 15,-4 7-1-15,-2 5 0 0,-1 4 0 16,5 9-2-16,3 0-1 15,7 9-3-15,0-11-5 16,18 15-25-16,-7-12 0 16,10 10-1-16,-5-7 1 15</inkml:trace>
  <inkml:trace contextRef="#ctx0" brushRef="#br0" timeOffset="509312.9262">11208 4685 72 0,'-10'12'36'15,"-9"-8"-1"-15,2 17 2 16,-11-6-28-16,7 13-3 0,-6-3 0 15,7 10-1-15,-1-3-1 16,7 6-1-16,4-8-1 16,9 1 0-16,6-10-1 15,12-8 0-15,3-9 0 16,8-8-1-16,2-11 0 15,2-7-1-15,0-8 1 16,-5-5 0-16,-3-2-1 16,-9-2 0-16,-6 1 1 15,-3 3-1-15,-6 4 1 16,-6 5 0-16,-3 5 0 15,0 5 0-15,-2 7 0 16,11 9 0-16,-15-6 0 16,15 6 0-16,0 0 0 15,0 0 0-15,20 6 0 0,0-7 0 16,1-3 0-16,5-2 1 15,3-2-1-15,2-1 1 16,-4-1-1-16,0 2 1 16,-6-2 0-16,-4 3 0 15,-8 3 0-15,-9 4 0 16,12 0 0-16,-12 0 0 15,-6 19-1-15,-3-4 0 16,0 6 1-16,-2 3-1 16,2 5-1-16,2 1 2 15,-1-1-2-15,7-4 1 16,4-5 0-16,5-3 0 15,8-11 0-15,5-9 0 16,7-11 0-16,1-6-1 0,2-6 1 16,-1-6 1-16,-1-2-1 15,-1 2 0-15,-7 2 0 16,-5 3 0-16,-4 9 0 15,-8 7-1-15,-4 11 1 16,0 0-1-16,-1 21 1 16,-4 2 0-16,0 7-1 15,0 6 1-15,4-2-1 16,2 1 1-16,4-4 0 15,3-4 0-15,4-11 0 16,5-9 1-16,1-11-1 16,3-8 1-16,3-14 1 15,-2-5-1-15,-4-9 0 16,-2-4 0-16,-2-3 1 0,-5-1-2 15,-4 6 1-15,-5 5-1 16,-5 6-1-16,1 8 0 16,-1 6-1-16,5 17-2 15,0 0-2-15,-9-11-12 16,20 25-20-16,-11-14 0 15,17 23 0-15,-17-23-1 16</inkml:trace>
  <inkml:trace contextRef="#ctx0" brushRef="#br0" timeOffset="509680.963">12086 4451 97 0,'-13'9'38'0,"7"14"1"0,-9-6-3 16,4 9-32-16,6 1 0 15,2 3 0-15,0-2-1 16,5 1-2-16,2-6 1 16,2-5-1-16,4-8-1 15,1-8 1-15,3-10 0 16,1-9 0-16,0-8 0 15,3-7 0-15,-2-6 1 16,0-2-1-16,-2-1 0 16,1 2 0-16,-2 5 0 15,-3 7 0-15,3 8 0 16,-3 8-1-16,1 13 0 0,3 10 0 15,-4 12-1 1,3 9-1-16,1 9-1 0,0-1-5 16,8 19-10-16,-16-15-20 15,13 10-3-15,-11-12-1 16,10 3 0-16</inkml:trace>
  <inkml:trace contextRef="#ctx0" brushRef="#br0" timeOffset="510583.0532">11042 6200 83 0,'-37'15'36'16,"2"13"0"-16,-13 2 1 16,10 9-30-16,-6-3-1 15,10 2-1-15,5-6 0 16,12-3-1-16,11-9-1 15,16-7-1-15,9-15 0 16,11-6-1-16,11-11 1 16,6-7-1-16,-1-6 1 15,0 0-1-15,-6-3 0 0,-7 4 0 16,-9 6 0-16,-6 6 0 15,-14 9-1-15,-4 10 0 16,-14 11 0-16,-1 8 0 16,-2 8-1-16,1 6 1 15,3 3-1-15,5-1-1 16,8-1-1-16,6-10-1 15,16 0-8-15,-3-19-25 16,20-3-1-16,-2-16-1 16,7-2 0-16</inkml:trace>
  <inkml:trace contextRef="#ctx0" brushRef="#br0" timeOffset="511094.1043">11364 6158 96 0,'-11'0'36'0,"-2"-5"0"16,13 5 2-16,-19 11-33 15,15 2-1-15,1 4-1 16,5 6 0-16,-4 1 0 16,4 7-1-16,-2-1 0 15,5 2 0-15,2-4-1 16,2-5 0-16,3-6 0 15,3-9 0-15,3-10-1 16,8-9 0-16,1-13 1 16,4-4-1-16,-1-7 1 15,-5-2-1-15,1-1 0 16,-5 2 1-16,-6 3-1 0,-5 8 0 15,-5 7 0-15,-5 18 0 16,0 0 0-16,0 0 0 16,-15 20 0-16,9 4 0 15,1 8 0-15,2 1 0 16,2 2 0-16,4-1 0 15,6-4 0-15,2-4 0 16,3-10 0-16,1-3 0 16,3-11 0-16,5-7 1 15,-4-11-1-15,1-8 1 16,-1-8 0-16,-3-4-1 15,-2-5 1-15,-3-3-1 16,-3-1-1-16,-5 1-1 0,0 9-1 16,-6-1-4-16,7 22-9 15,-13-4-22-15,9 18-1 16,0 0 1-16,12 15-1 15</inkml:trace>
  <inkml:trace contextRef="#ctx0" brushRef="#br0" timeOffset="511524.1473">12015 6076 89 0,'-1'-14'35'0,"-12"-7"2"15,13 21 1-15,-30-24-29 16,16 22-1-16,-8 0-3 15,7 12 0-15,-4 5-1 0,5 8-1 16,0 1-1-16,9 7 0 16,0 0 0-16,8-2-1 15,7-2 0-15,5-6 0 16,4-9-1-16,5-7 0 15,2-9 0-15,2-6 1 16,0-10-1-16,0-4 0 16,-5-7 0-16,-4-1 1 15,-2-4-1-15,-6 3 0 16,-4 0 0-16,-2 6 0 15,-3 5 0-15,-5 7 0 16,3 15-1-16,-14 3 1 16,3 16-1-16,2 7-1 15,-1 6 0-15,-1 2-2 0,8 5-2 16,-2-8-3-16,20 4-15 15,-8-19-14-15,17-5-1 16,-3-15 1-16,12-4 1 16</inkml:trace>
  <inkml:trace contextRef="#ctx0" brushRef="#br0" timeOffset="511935.1884">12314 5909 95 0,'-24'-15'37'15,"13"19"1"-15,-10 0 0 16,14 14-32-16,-9-2 0 15,9 12-1-15,-2 2 1 16,7 0-2-16,4 1-2 0,7-3 1 16,2-5-2-16,7-7 0 15,0-11 0-15,1-10 0 16,2-12-1-16,0-6 1 15,-2-8-3-15,-3-6 4 16,0-5-4-16,-1 1 4 16,-4 1-4-16,0 7 3 15,-4 3-3-15,-4 13 3 16,-3 17-1-16,0 0-1 15,-6 37 3-15,-3 16-3 16,-3 18 3-16,0 17-2 16,-5 10 2-16,-1 8 0 15,-2-1 1-15,-1-5 0 0,0-10-3 16,-2-15 0-1,-4-17 0-15,0-19 0 0,1-13 0 16,-4-21-11-16,7 0-8 16,-15-27-16-16,12 2-8 15,-5-19 0-15,7-5 1 16</inkml:trace>
  <inkml:trace contextRef="#ctx0" brushRef="#br0" timeOffset="636501.6438">14365 6691 37 0,'10'5'35'15,"-10"-5"0"-15,0 0 2 16,0-11-9-16,-17-20-13 0,11 2-2 16,-17-24-4-16,5-7-6 15,-2-8-1-15,-3-4-4 16,4 7-6-16,-10-5-26 15,14 20-3-15,-2 8 1 16,6 24-1-16</inkml:trace>
  <inkml:trace contextRef="#ctx0" brushRef="#br0" timeOffset="636868.6804">14704 6599 101 0,'17'-28'36'0,"0"-20"4"16,11-1-4-16,-6-13-31 16,13-5-4-16,-1-4-1 15,1-5-12-15,7 20-24 0,-6 0-2 16,0 21 0-16,-10 3-2 15</inkml:trace>
  <inkml:trace contextRef="#ctx0" brushRef="#br0" timeOffset="637311.7248">15303 6892 101 0,'14'-22'38'16,"9"11"-1"-16,-3-5 0 15,9 3-35-15,1 3-2 0,4-6-4 16,11 9-16-16,-6-13-16 16,8 4 0-16,-8-11-2 15,7 4 1-15</inkml:trace>
  <inkml:trace contextRef="#ctx0" brushRef="#br0" timeOffset="637717.7654">15410 7267 79 0,'22'-2'36'0,"7"4"-2"16,-1 3-1-16,5 3-32 16,2 7-7-16,-4-4-27 15,6 4 0-15,-3-4-2 16,-2 3-1-16</inkml:trace>
  <inkml:trace contextRef="#ctx0" brushRef="#br0" timeOffset="638129.8066">15061 7671 77 0,'0'0'37'0,"-9"12"-1"16,18 3 1-16,-9 2-31 16,14 8-2-16,5 4-1 0,9 9 0 15,-1 2-3-15,0 1-6 16,9 10-26-16,-9-7-5 15,0 0 1-15,-8-10-2 16</inkml:trace>
  <inkml:trace contextRef="#ctx0" brushRef="#br0" timeOffset="638520.8457">14632 7996 97 0,'-7'21'39'0,"-2"-3"0"16,8 17-2-16,-6 2-35 16,3 10-2-16,-1 6 0 15,4 2-2-15,2 4-1 0,-2-16-7 16,12 2-28-16,-7-16 0 15,6-6 0-15,-10-23-1 16</inkml:trace>
  <inkml:trace contextRef="#ctx0" brushRef="#br0" timeOffset="638836.8772">14423 8046 65 0,'-21'24'35'16,"-2"10"-1"-16,-14 2 2 15,2 7-31-15,-10 2-3 16,0-6-6-16,8-4-28 15,-7-11-1-15,9-5-2 16,1-15-1-16</inkml:trace>
  <inkml:trace contextRef="#ctx0" brushRef="#br0" timeOffset="639166.9103">13980 7652 72 0,'-25'8'37'0,"-16"-4"-2"16,1 0 0-16,-16 5-29 15,-3-18-29-15,6 9-11 16,-4-6-1-16,13 0-1 16,6-9 0-16</inkml:trace>
  <inkml:trace contextRef="#ctx0" brushRef="#br0" timeOffset="639473.941">14070 7105 107 0,'-37'-15'38'16,"-17"-9"0"-16,-8 7-2 15,-17 0-38-15,-3-10-28 16,9 11-7-16,-5-3 0 16,12 8-1-16</inkml:trace>
  <inkml:trace contextRef="#ctx0" brushRef="#br0" timeOffset="640000.9937">14022 6849 115 0,'-32'-30'37'0,"-10"-7"-6"16,-7-4-31-16,1 1-38 15,-18-10-1-15,5 5-1 16</inkml:trace>
  <inkml:trace contextRef="#ctx0" brushRef="#br0" timeOffset="644617.4553">13909 7371 87 0,'-33'16'31'15,"-20"9"-30"-15,-21 7-1 16,-7 0-36-16,-12-9-1 16</inkml:trace>
  <inkml:trace contextRef="#ctx0" brushRef="#br3" timeOffset="654394.4329">17262 6703 58 0,'78'-22'30'0,"9"-10"-2"15,18-1 1-15,19-7-29 16,12-5 1-16,15-3-2 15,14-4 1-15,12-6 0 16,15-2 2-16,9-1 1 16,12-6 1-16,11 3 2 15,-2-10-2-15,13 1 4 16,-1-6-3-16,2 6 1 15,-9-6-2-15,5 7 0 0,-22 3-4 16,-18 3-6-16,-11 13-26 16,-34 11-4-16,-28 10 1 15,-32 8-1-15</inkml:trace>
  <inkml:trace contextRef="#ctx0" brushRef="#br3" timeOffset="655205.514">22148 5605 72 0,'-1'-16'36'16,"1"16"0"-16,-16-20 0 0,6 16-30 15,-21-1-1-15,1 10 0 16,-11 1-1-16,-1 4-1 16,-2 3-1-16,5 4 0 15,1 1-1-15,10 0 0 16,10 0-1-16,10 1 0 15,15-8 0-15,8 4 0 16,13-7 0-16,2 2 0 16,7-5 0-16,1 1 0 15,-1-3 0-15,-3 0 0 16,-10 6 1-16,-6-1 1 15,-15 11-2-15,-10-1 2 16,-13 9 0-16,-8 2 0 0,-10 3 0 16,4-2-1-16,-1 2-2 15,-1-10-6-15,22 3-26 16,-2-15-4-16,16-10 0 15,16 2-1-15</inkml:trace>
  <inkml:trace contextRef="#ctx0" brushRef="#br3" timeOffset="655469.5404">22463 5419 93 0,'-2'-20'37'15,"2"20"-1"-15,0 0 1 0,-15 5-33 16,6 18-1-16,0 14-1 16,-8 8 0-16,0 12-1 15,-4 7 1-15,-1 4-1 16,4 2-3-16,-2-10-3 15,13 7-28-15,-3-23-2 16,11-2 0-16,2-21-2 16</inkml:trace>
  <inkml:trace contextRef="#ctx0" brushRef="#br3" timeOffset="655656.5591">22279 5768 100 0,'-26'-7'36'16,"9"11"3"-16,1-6-3 15,16 2-25-15,0 0-9 16,28-8-4-16,6 3-1 16,6-9-7-16,20 7-24 15,-4-9-5-15,11 8 2 16,-10-6-3-16</inkml:trace>
  <inkml:trace contextRef="#ctx0" brushRef="#br3" timeOffset="655994.5928">22505 5831 100 0,'-3'17'35'16,"3"-17"3"-16,26 18-3 15,1-14-31-15,14-1-4 16,5-5 2-16,5-5 1 15,0-4-3-15,-3-1 2 16,-4-9-2-16,-9 0 0 16,-10-5 0-16,-12 3 0 15,-11-3 2-15,-8 5-3 16,-14 3 3-16,-4 8-3 15,-12 7 2-15,-6 13 0 16,-2 8 0-16,-1 5 1 16,7 9-1-16,5 2 0 15,15 0-2-15,11-4-3 16,27 8-17-16,7-25-14 15,30 4 0-15,6-18-1 0,19 0-2 16</inkml:trace>
  <inkml:trace contextRef="#ctx0" brushRef="#br3" timeOffset="656331.6266">23252 5714 107 0,'-67'16'37'15,"8"12"3"-15,-2-4-2 16,6 9-33-16,14-2-1 15,13 3-1-15,13-8 0 16,17-3-2-16,15-9 2 0,14-9-2 16,13-10-2-16,9-10 2 15,5-9-2-15,2-12 2 16,0-4-2-16,-8-2 1 15,-6 0-1-15,-11 3 0 16,-10 2 2-16,-9 8-2 16,-9 7 2-16,-7 22-3 15,-19-6 2-15,0 20 0 16,-1 11 0-16,-2 5-1 15,7 7-1-15,6-4-4 16,24 3-29-16,-1-15-2 16,25-1 0-16,0-24-1 15</inkml:trace>
  <inkml:trace contextRef="#ctx0" brushRef="#br3" timeOffset="656512.6446">24134 5114 110 0,'-11'5'37'0,"-24"16"2"15,-5 32-1-15,-11 15-35 16,1 18-2-16,-5 17-2 16,-5 2-22-16,14 17-13 15,-2-10 0-15,18 3-1 16,2-16-2-16</inkml:trace>
  <inkml:trace contextRef="#ctx0" brushRef="#br3" timeOffset="657309.724">22710 6484 74 0,'-22'6'38'16,"-13"0"-2"-16,0 14 3 0,-15-7-11 15,9 21-20-15,-5-1-2 16,11 9-1-16,5-2-1 15,14 0-1-15,12-3-1 16,16-7-1-16,18-7-1 16,16-9-1-16,11-9 0 15,5-10 0-15,2-11-1 16,-1-5 0-16,-6-9 1 15,-14 0-1-15,-13-4 0 16,-13-1 0-16,-13 3 2 16,-10 4-1-16,-7 1 1 15,-1 8 0-15,-3 3 1 16,5 5 0-16,12 11 0 15,-5-11 0-15,16 7 1 0,11 4 0 16,7 0 0-16,7 0 0 16,2 2-1-16,3-1 1 15,-1 3-1-15,-5-3 0 16,-7 6 0-16,-7-1 0 15,-6 4 0-15,-8 3 0 16,-7 3-1-16,-7 4 1 16,-5 3 0-16,-3 2 0 15,-2 0-1-15,1-2 0 16,4-1 0-16,4-10 0 15,8-12 2-15,0 0-2 16,25-15 0-16,1-8 0 16,6-7 0-16,3-6 0 0,1-3 0 15,1 5 0-15,-4 3 0 16,-6 5 0-16,-8 11 0 15,-8 14 0-15,-9 11 0 16,-8 10 0-16,-4 10 0 16,-4 6-3-16,2 8-1 15,0-6-4-15,19 11-29 16,-9-18-2-16,21 3 0 15,1-18 1-15</inkml:trace>
  <inkml:trace contextRef="#ctx0" brushRef="#br3" timeOffset="657654.7589">23621 6531 110 0,'-8'12'39'15,"8"-12"-1"-15,0 15 0 16,0-15-32-16,33 11-3 16,-1-11 0-16,7 0-1 15,4-5 0-15,3-6-2 16,-2-3 2-16,-3-2-2 15,-10-4 1-15,-3 0-1 16,-13-2 1-16,-8 2-1 16,-14 3 0-16,-12 5 0 15,-11 9 0-15,-7 9 0 16,-7 12 0-16,-8 7 1 15,2 9 0-15,4 7 0 0,8 4-1 16,10 2 1-16,15-3-2 16,13-7-3-16,27 2-31 15,-2-16-3-15,21 1-2 16,-5-12 1-16</inkml:trace>
  <inkml:trace contextRef="#ctx0" brushRef="#br3" timeOffset="658374.8309">22847 7246 106 0,'-1'-17'39'0,"1"17"2"16,-18-5-4-16,4 12-33 15,-11 14-1-15,1 10-2 16,-5 6 0-16,1 6 0 15,-1 2 0-15,5 3-1 16,4-6 1-16,6-3 0 0,6-8-1 16,8-8 1-16,7-12-1 15,7-14 0-15,7-8 1 16,3-16-1-16,4-6 0 15,-2-8 0-15,3-8 1 16,-3-2 1-16,-5 3-2 16,-4 5 2-16,-7 5-2 15,0 9 1-15,-8 7 0 16,2 8 1-16,-4 14-2 15,-4 13 0-15,3 4 1 16,2 6-2-16,4 3 1 16,4 3-1-16,6-4 1 15,8-3 0-15,4-5 0 16,4-9 0-16,4-7 1 15,2-9-1-15,0-8 2 0,-1-6 0 16,1-2-1-16,-8-4 0 16,-6 3 1-16,-2 2-2 15,-7 3 0-15,-5 8 0 16,-9 12 0-16,-3 10 0 15,-8 12 0-15,-4 4-3 16,0 9 1-16,2 1-1 16,6 5-1-16,3-7-3 15,14 7-5-15,-1-22-25 16,29 3-2-16,-1-18 1 15,17 2-1-15</inkml:trace>
  <inkml:trace contextRef="#ctx0" brushRef="#br3" timeOffset="658961.8896">23610 7349 113 0,'0'0'38'0,"-37"-18"1"15,12 21-1-15,-22-1-31 16,13 10-2-16,-3 4-2 16,8 6 0-16,4 3-2 15,11 4 1-15,13-2-2 16,12 0 1-16,8-5-1 15,9-4 0-15,6-9 0 16,3-6 0-16,-1-10 0 16,-4-7-1-16,-4-5 0 15,-4-8 0-15,-5-4 1 16,-5-2-1-16,-5-4 1 15,0 2 0-15,-4 4 0 0,1 3 1 16,-2 5 0-16,1 5 0 16,0 6 0-16,-5 12 1 15,17-12-1-15,-7 12-1 16,8-1 2-16,0 2-2 15,7 1 0-15,2 4 0 16,1 0 0-16,0 5 0 16,-5 5 0-16,-4 3 0 15,-8 5 0-15,-7 2 0 16,-8 4 0-16,-6 2 0 15,-5 3 0-15,-6 0 0 16,0-3 0-16,0-1 0 16,5-5 0-16,3-7 0 15,8-7 0-15,5-12 0 16,16-15 0-16,3-9 0 0,8-11 0 15,4-8 0-15,0-9 0 16,3-3 0-16,-1 0 0 16,-7 6 0-16,-7 7 0 15,-6 8 0-15,-8 10 0 16,-5 8 0-16,0 16 0 15,0 0-7-15,20 16-5 16,-20-16-14-16,37 18-12 16,-8-11-3-16,20 6 2 15,-3-12 0-15</inkml:trace>
  <inkml:trace contextRef="#ctx0" brushRef="#br3" timeOffset="659359.9294">24335 7313 113 0,'-18'13'38'0,"18"3"2"16,0-16-1-16,37-8-35 15,-3-6-2-15,12-1 1 16,1-8-2-16,3 0 1 16,0-3 0-16,-5 0 0 15,-15 1-1-15,-8-1 0 16,-12 6 0-16,-14 2-1 15,-11 3 2-15,-13 8-1 0,-11 7 0 16,-7 11 1-16,-8 8-2 16,3 15 0-16,0 9 0 15,6 5 0-15,9 6 0 16,13 0 0-16,15-2 0 15,21-8 0-15,17-5 0 16,10-14-6-16,28 3-13 16,-9-22-20-16,21 3-2 15,-7-16 0-15,9 7-1 16</inkml:trace>
  <inkml:trace contextRef="#ctx0" brushRef="#br3" timeOffset="659496.9431">24968 7572 129 0,'-17'9'42'16,"-9"-15"-4"-16,10 4-2 15,16 2-44-15,-24-24-30 16,24 24-3-16,-7-30 0 16,10 18-1-16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3:00:20.09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1101 71 0,'-1'-52'37'0,"1"52"0"15,0 0 0-15,4-53-31 16,-4 53 0-16,0 0-3 15,0 0 2-15,0 0-2 16,0 0 1-16,0 0-1 16,10 29 0-16,-13 43-1 15,-1 18-2-15,2 18 1 0,-13-8-5 16,6 6-3-16,13 0-29 15,1-20-2-15,14-25-1 16,6-21 0-16</inkml:trace>
  <inkml:trace contextRef="#ctx0" brushRef="#br0" timeOffset="397.0397">2825 950 85 0,'0'0'38'0,"-7"-55"1"16,7 55 0-16,0 0-35 16,-46-66 0-16,46 66 0 15,0 0 0-15,-74-32-2 16,74 32-1-16,-62 7 0 15,62-7 0-15,-65 39 2 16,4 13-3-16,0 42 1 16,4 23-1-16,12 14 2 15,-10-8-2-15,16 2 2 16,7-8-4-16,19-20-2 0,16-28-2 15,-1-25-26-15,23-13-7 16,-2-22-1-16,12-8 1 16</inkml:trace>
  <inkml:trace contextRef="#ctx0" brushRef="#br0" timeOffset="586.0586">2230 1538 93 0,'-51'-10'41'15,"14"9"2"-15,-2 0-2 16,21 1-19-16,18 0-19 15,7-15-1-15,31-5-1 16,-38 20-3-16,71-30-2 16,-22 12-14-16,11-2-22 15,-1 2-2-15,7-1 2 0,4 8-2 16</inkml:trace>
  <inkml:trace contextRef="#ctx0" brushRef="#br0" timeOffset="1133.1129">4111 1560 98 0,'-14'-12'39'16,"0"10"0"-16,-14 5-3 16,-2 9-33-16,-7 10-1 15,-2 5 0-15,-4 7 0 16,0 8-2-16,5 3 2 15,3-2-1-15,11-4 1 16,10-5-1-16,10-6 1 16,18-12-2-16,16-12 1 15,14-14 2-15,10-15-3 0,9-10 2 16,3-8-1-1,2-8 1-15,-7-4-1 0,-4 0 1 16,-12 7-1-16,-10 10 0 16,-15 9-1-16,-8 14 0 15,-12 15 0-15,0 18 0 16,-8 11 0-16,0 12-1 15,2 6-2-15,4 3-1 16,9 0 0-16,5-9-3 16,22-10-10-16,2-28-23 15,22-6 1-15,0-27 0 16,18-12 0-16</inkml:trace>
  <inkml:trace contextRef="#ctx0" brushRef="#br0" timeOffset="1317.1317">4974 1167 104 0,'11'-58'41'0,"-11"58"-1"16,-10 0 1-16,-17 30-38 16,-7 25 0-16,-9 36-3 15,-9 11-1-15,13 14-5 16,9-8-30-16,23-12-4 15,17-50 1-15,14-13-1 16</inkml:trace>
  <inkml:trace contextRef="#ctx0" brushRef="#br0" timeOffset="2245.2243">4615 1402 117 0,'-18'0'40'15,"6"6"1"-15,21 7-2 16,20-6-37-16,11-5-1 15,18-2-1-15,12-4 0 16,11 0 0-16,9-7 0 16,4 0-1-16,-1 2 0 15,-7 2 0-15,-15 1-1 16,-10 4 1-16,-14 3 0 15,-19 6 0-15,-15 7 2 16,-17 4-1-16,-16 5 1 16,-11 5 1-16,-2 6 0 15,-10 6-1-15,1 1 1 0,1 4-2 16,8 1 1-16,10-3-1 15,15-3 0-15,9-6 0 16,13-11-1-16,18-13 0 16,10-10 0-16,6-11-1 15,10-16 2-15,-1-9-1 16,-4-7 0-16,-5-7 0 15,-10-3 0-15,-11 3 2 16,-14 4 0-16,-10 5 0 16,-12 10 1-16,-9 6 0 15,-1 10 0-15,-5 6 0 16,6 10 0-16,4 5-1 15,14-6 1-15,4 18-1 0,14-8 0 16,8-1 0-16,7-1 0 16,8 0 1-16,2-3-2 15,-1 2 0-15,-5 1 0 16,-3 2 0-16,-7 4 0 15,-9 7 0-15,-7 6 0 16,-10 2 0-16,-9 7 0 16,-5 3 0-16,-3 1 0 15,-2-2 0-15,0-4 0 16,5-8 0-16,4-11 0 15,9-15 0-15,14-5 0 16,5-17 0-16,9-9 0 16,6-10 0-16,4-6 0 15,-1-6 0-15,1 1 0 0,-5 8 0 16,-4 5 0-1,-10 9 0-15,-6 9 0 0,-13 21 0 16,0 0 0-16,3 15 0 16,-10 11 0-16,1 1 0 15,2 0 0-15,4 1 0 16,8-7 0-16,11-9 0 15,11-13 0-15,12-12 0 16,10-12 0-16,-52 25 0 16,58-34 0-16,-58 34 0 15,60-42 0-15,-60 42 0 16,57-37 0-16,-28 8 0 15,9 16 0-15,-26 11 0 16,-1 19 0-16,-20 12 0 0,1 14 0 16,-6 7 0-16,2 0-13 15,20-4-18-15,-4-17-8 16,23-5-3-16,0-16 2 15,25-10-1-15</inkml:trace>
  <inkml:trace contextRef="#ctx0" brushRef="#br0" timeOffset="2538.2538">6910 1377 127 0,'16'-45'41'16,"-29"29"0"-16,0 17 0 15,-16 9-39-15,7 13 1 16,4 6-3-16,11 0 0 15,11-6 0-15,18-8 0 0,9-6 0 16,5-4 0-16,1-3 0 16,-2-1 0-16,-6 3 0 15,-7 2 0-15,-11 6 0 16,-13 10 0-16,-13 4 0 15,-9 1 0-15,-6 4 0 16,-5 0 0-16,5-1 0 16,-3-12-16-16,22-1-22 15,-7-11-3-15,18-6 0 16,0 0-2-16</inkml:trace>
  <inkml:trace contextRef="#ctx0" brushRef="#br0" timeOffset="3229.3229">8237 1402 101 0,'0'0'39'0,"-8"-51"1"15,8 51-2-15,-20-13-30 16,-13 11-2-16,-9 17-2 16,-9 9 0-16,-3 16-2 15,3 7 1-15,3 2-2 16,17 8 0-16,24-12-1 15,15-10 2-15,19-17-1 0,17-13 0 16,14-22 0-16,9-20 0 16,-67 37 1-16,82-54-2 15,-82 54 0-15,87-80 0 16,-87 80 0-16,90-95 0 15,-55 46 0-15,3-2 0 16,-38 51 0-16,65-90 0 16,-65 90 0-16,33-82 0 15,-33 82 0-15,-4-14 0 16,-4 31 0-16,1 30-2 15,-16 29-2-15,-6 21-1 16,8 17-3-16,13-2-10 0,29-10-20 16,20-50-3-16,22-17 2 15,0-26-1-15</inkml:trace>
  <inkml:trace contextRef="#ctx0" brushRef="#br0" timeOffset="3553.3553">9033 1436 115 0,'-19'-33'41'16,"-6"11"1"-16,-12 16-1 15,-3 14-36-15,1-4-2 16,5 26-1-16,1 3 0 16,16 13-1-16,11-3-1 15,15 2 0-15,13-7 0 16,12-5 0-16,11-12 0 15,8-10 0-15,7-11 0 0,-2-14-1 16,-1-10 1-16,-6-14 0 16,-13-7 0-16,-38 45 0 15,24-55 0-15,-24 55 0 16,3-53 0-16,-3 53 0 15,-19-42-1-15,-17 12-1 16,-17 12-1-16,3 14-5 16,3 13-13-16,0 12-17 15,14 6-4-15,14 8 1 16,45-5-2-16</inkml:trace>
  <inkml:trace contextRef="#ctx0" brushRef="#br0" timeOffset="4115.4115">10362 1417 102 0,'0'0'40'0,"10"-4"0"16,-10 4-1-16,-10 24-35 15,-7-2-2-15,3 8 1 16,-4 5-1-16,-2 7 0 15,-1 4 0-15,3 1-1 16,-2-2 1-16,7-3-2 16,2-9 2-16,5-5-2 15,7-10 1-15,-1-18 0 16,21-6 1-16,5-15 0 15,3-9-1-15,3-14 1 16,4-3 0-16,2-12-1 16,1 0 1-16,-3 0-2 15,-4 13 0-15,-8 5 0 16,-2 12 0-16,-6 14 0 0,-2 16 0 15,-7 20 0-15,-2 14-2 16,-3 9-1-16,4 7-1 16,0 8-1-16,11 2-3 15,-4-14-12-15,26 0-18 16,-6-20-3-16,14-5 1 15,1-20 0-15</inkml:trace>
  <inkml:trace contextRef="#ctx0" brushRef="#br0" timeOffset="4431.4429">11043 1456 113 0,'-33'-23'40'16,"8"15"2"-16,-18 7-2 16,7 9-36-16,-2 11 0 0,9 9-2 15,5 9 0-15,12 4-1 16,12 3-1-16,12-1 1 15,14-5-1-15,10-6 0 16,10-11 0-16,7-9-1 16,1-11 1-16,-2-12 0 15,-4-11-1-15,-9-9 1 16,-9-10 0-16,-9-4-1 15,-9 0 0-15,-15-1 0 16,-4 5 1-16,-9 5-2 16,-5 8 0-16,-3 10-1 15,5 13-3-15,0 1-8 16,19 4-19-16,-4 13-6 15,22-1-1-15,5-7 0 0</inkml:trace>
  <inkml:trace contextRef="#ctx0" brushRef="#br0" timeOffset="4626.4626">11756 1087 109 0,'0'0'43'16,"0"0"-1"-16,0 0-2 15,-4 32-38-15,-21 34-3 16,-5 31-2-16,-3 1-29 16,-4 7-8-16,19 4-1 15,8-19 0-15</inkml:trace>
  <inkml:trace contextRef="#ctx0" brushRef="#br0" timeOffset="4791.4787">11514 1452 92 0,'-25'-32'43'0,"11"10"1"15,-4 2-2-15,18 20-13 16,16-17-28-16,-16 17-8 16,0 0-25-16,70-25-8 15,-70 25-1-15,100-20-1 16</inkml:trace>
  <inkml:trace contextRef="#ctx0" brushRef="#br0" timeOffset="5377.5376">12676 1089 92 0,'48'-55'40'16,"-48"55"3"-16,45-43-1 16,-45 43-28-16,0 0-11 15,46-22 0-15,-46 22 0 16,0 0 0-16,27 70 0 15,-35-4-2-15,-6 13 1 16,-4 8-1-16,-6-7 0 16,-1 2-1-16,6 1 0 15,-1-16-1-15,13-13 1 16,7-17 1-16,7-14-1 15,10-14 0-15,9-14 1 16,7-10-1-16,6-14 1 16,4-7 1-16,1-9-2 15,0-3 0-15,-1 2 0 0,-7 4 0 16,-7 7 0-16,-10 8 0 15,-5 14 0-15,-14 13 0 16,12 25 0-16,-14 7 0 16,-1 8-3-16,3 7-1 15,1 7-2-15,13 4-6 16,-6-17-12-16,28 0-16 15,-7-18-1-15,21-5 2 16,-6-17-3-16</inkml:trace>
  <inkml:trace contextRef="#ctx0" brushRef="#br0" timeOffset="5746.5746">13582 1415 115 0,'-22'-30'41'0,"2"14"1"16,-12 8-2-16,-6 11-36 15,3 12 0-15,2 8-2 16,3 8 0-16,5 10-1 15,3-1-1-15,13 4 1 16,7-5-1-16,9-2 0 16,13-10 0-16,10-8 1 15,6-11-1-15,8-10 0 16,4-11 0-16,-2-11 0 15,0-7 2-15,-3-12-2 16,-5 1 0-16,-6-3 0 16,-9 2 0-16,-8 5 0 15,-8 6 0-15,-7 11 0 0,0 21 0 16,-21-4 0-16,4 19 0 15,-2 11 0-15,3 6 0 16,-2 4-3-16,14 4-4 16,-1-15-9-16,27 5-12 15,-7-16-13-15,25-4 0 16,-3-14-1-16,16-4 2 15</inkml:trace>
  <inkml:trace contextRef="#ctx0" brushRef="#br0" timeOffset="6022.6022">14077 1361 112 0,'-18'-8'41'0,"-1"21"1"16,-3 9-2-16,-2 13-35 16,8 3-2-16,1 0-1 0,8 5 0 15,3-3-1-15,8-2 0 16,8-11 0-16,5-10 0 15,6-8 0-15,4-12 2 16,3-16-3-16,2-10 0 16,2-12 0-16,3-9 0 15,-37 50 0-15,38-55 0 16,-38 55-3-16,34-60-3 15,-34 60-6-15,32-53-13 16,-32 53-17-16,0 0 1 16,55-66 1-16,-42 56-2 15</inkml:trace>
  <inkml:trace contextRef="#ctx0" brushRef="#br0" timeOffset="6362.6362">14438 1537 110 0,'28'6'41'0,"-13"-11"0"15,14 4 0-15,3-7-37 16,5-3 0-16,5-6-1 16,2-1-1-16,2-2 0 15,-3-5-1-15,0-3 0 16,-43 28 0-16,0 0 0 15,50-45 0-15,-50 45 1 16,0 0-2-16,0 0 0 16,21-52 0-16,-54 48 0 15,2 18 0-15,-20 4 0 0,7 18 0 16,-13 2 0-16,12 15 0 15,9-2 0-15,26-4 0 16,16-2 0-16,10-20-13 16,27 2-9-16,-9-14-15 15,28-7-6-15,4-7 0 16,24-3-1-16</inkml:trace>
  <inkml:trace contextRef="#ctx0" brushRef="#br0" timeOffset="6947.6947">16331 1362 101 0,'0'0'39'16,"0"0"1"-16,-46-44-1 15,2 30-34-15,-2 14-1 16,-6 5 1-16,-2 13-1 16,-10 11 0-16,4 15-1 15,1 4-1-15,15 10 0 16,16-5-1-16,14-2 1 15,14-11-2-15,21-10 1 16,12-17 0-16,20-10-1 16,8-11 2-16,12-14-2 15,0-9 0-15,-1-8 0 16,-6-6 0-16,-7 2 0 15,-13 4 0-15,-12 6 0 16,-10 8 0-16,-15 15 0 16,-9 10 0-16,-8 25 0 0,-7 10-3 15,-6 5-1-15,4 11-2 16,-3-5-10-16,23 10-10 15,-7-15-14-15,26-3-2 16,6-14-1-16,24-9 1 16</inkml:trace>
  <inkml:trace contextRef="#ctx0" brushRef="#br0" timeOffset="7396.7396">18109 950 97 0,'-2'-105'41'0,"2"105"2"16,-25-90-2-16,25 90-36 0,-47-53-2 15,47 53 0-15,-71-5 0 16,71 5 0-16,-60 42-1 15,-27 46 0-15,-17 28-2 16,23 25 1-16,7 12-2 16,16-12 0-16,23-13-3 15,28-21-3-15,34-33-12 16,-9-27-19-16,22-11-4 15,-15-19 1-15,9-7 1 16</inkml:trace>
  <inkml:trace contextRef="#ctx0" brushRef="#br0" timeOffset="7924.7924">17332 1522 110 0,'-12'-1'40'0,"25"7"1"15,1-7-2-15,25-6-38 16,13-5-3-16,12-3 0 15,12-3-1-15,2-6-3 16,11 2-2-16,-10-7-5 16,11 9-16-16,-26-1-8 15,-1 12 1-15,-29-2 19 16,2 9 11-16,-18 9 6 15,-15 4 4-15,-3 10 7 16,-23-2 14-16,10 8 12 16,-15-2 1-16,13 12-20 15,-14-4-8-15,13 4-3 0,-3-2-3 16,9 3 0-16,6-5-2 15,8 1-1-15,10-8 1 16,9-7-1-16,10-15 0 16,11-8 0-16,6-12 0 15,5-11 0-15,3-7 0 16,-1-11 0-16,-3-3 0 15,-3 0-1-15,-8 5 1 16,-8 6 0-16,-8 6-1 16,-9 8 0-16,-9 15 0 15,-9 8 0-15,3 24 0 16,-15 6 0-16,-4 8-1 15,0 5 0-15,1 4-2 16,2-1 0-16,12-5-4 16,1-24-8-16,30-4-12 0,-4-21-14 15,29-12 2-15,2-18-3 16,19-15 2-16</inkml:trace>
  <inkml:trace contextRef="#ctx0" brushRef="#br0" timeOffset="8150.815">19225 921 110 0,'0'0'43'0,"27"-62"-1"16,-27 62 1-16,0 0-40 15,24 1-2-15,-41 70 1 16,-12 35-2-16,2 31 0 15,-96-8-3-15,112-17 1 0,13-21-5 16,11-28-3-16,20-30-12 16,-13-29-17-16,21-16 0 15,-7-24-1-15,-34 36 2 16</inkml:trace>
  <inkml:trace contextRef="#ctx0" brushRef="#br0" timeOffset="8337.8337">19542 1037 107 0,'66'-101'42'0,"-66"101"1"15,38-64 2-15,-38 64-37 16,0 0-4-16,28 2-2 16,-28 65 0-16,-23 39-3 15,-11 27-1-15,-3-6-5 0,2-24-13 16,26-12-14-16,0-28-9 15,10-24 1-15,-9-16-1 16</inkml:trace>
  <inkml:trace contextRef="#ctx0" brushRef="#br0" timeOffset="10763.0762">20312 1300 69 0,'0'0'39'16,"0"0"-2"-16,43-52 1 15,-43 52-19-15,0 0-15 16,0 0-1-16,0 0 0 0,-11-33 0 15,-9 46-2-15,-4 12 1 16,-11 8 0-16,7 9 0 16,0 7-1-16,13 4 0 15,6-2 0-15,23-12 1 16,7-7-2-16,15-9 1 15,8-14 0-15,8-10 0 16,3-15-1-16,0-12 1 16,-5-11 0-16,-9-5-1 15,-41 44 1-15,30-48 0 16,-30 48 0-16,9-52-1 15,-9 52 1-15,0 0-1 16,-26-61 0-16,26 61-1 16,-45-35 0-16,9 23-2 0,8 11-1 15,6 1-1-15,22 0-5 16,0 0-17-16,0 0-11 15,0 0 0-15,67 10-2 16,-67-10 3-16</inkml:trace>
  <inkml:trace contextRef="#ctx0" brushRef="#br0" timeOffset="11116.1115">20802 1223 77 0,'0'0'39'0,"55"-5"0"16,-55 5 0-16,15 1-15 16,18 15-19-16,-27 2-2 15,-15 11 0-15,-11 6-2 16,5 3 1-16,4-1-1 15,11 4 1-15,8-12-1 0,9-6 1 16,6-11-1-16,10-15 0 16,6-10 0-16,7-13 0 15,-46 26 0-15,55-33 0 16,-55 33 0-16,52-44 0 15,-52 44 0-15,52-42 0 16,-52 42 0-16,0 0-1 16,62-59 1-16,-39 48-1 15,-11 13-1-15,-7 15 1 16,-5 6-2-16,2 11 1 15,2 1-2-15,10-4 0 16,15-16-3-16,8-18-2 16,-37 3-15-16,61-21-16 15,-61 21 1-15,74-44-2 16,-74 44 0-16</inkml:trace>
  <inkml:trace contextRef="#ctx0" brushRef="#br0" timeOffset="11289.1288">21832 1008 87 0,'43'-85'37'0,"-43"85"2"16,0 0 1-16,22-67-24 15,-22 67-11-15,0 0-3 16,-16 31 0-16,-21 40-4 16,-4 32 1-16,4 23-5 15,5-13-12-15,25-3-22 16,3-15 1-16,19-19-1 15,-1-46 1-15</inkml:trace>
  <inkml:trace contextRef="#ctx0" brushRef="#br0" timeOffset="11491.149">21715 1353 115 0,'0'0'41'16,"0"0"1"-16,-33-64-2 15,33 64-38-15,0 0-1 16,0 0-2-16,0 0 0 15,0 0-3-15,70-41-3 16,-70 41-24-16,71-1-8 16,-71 1 0-16,66 5-1 15,29 1 0-15</inkml:trace>
  <inkml:trace contextRef="#ctx0" brushRef="#br0" timeOffset="12130.2129">22245 1303 79 0,'-11'13'40'0,"1"-3"-2"15,15 9 2-15,0-9-13 16,15-1-25-16,6-7 1 16,9-2 0-16,7-6 0 15,7-7-1-15,-49 13 0 16,55-20 0-16,-55 20 0 15,52-29-1-15,-52 29 1 16,49-31-2-16,-49 31 1 16,0 0 0-16,41-50 0 0,-41 50-1 15,0 0 0-15,0 0 0 16,-38-36-1-16,0 47 1 15,-9 5-1-15,0 16 2 16,-1 8-2-16,16 11 2 16,16-4-2-16,28-3 1 15,19-18 0-15,13-6 0 16,16-6 1-16,6-11-1 15,3-6 0-15,0-6 0 16,-4-5 1-16,-6 0-1 16,-11 4 0-16,-12-1 0 15,-12 3 0-15,-10 7 0 16,-14 1-1-16,-1 24 1 15,-11 0-1-15,-4 10 0 0,-4 3 0 16,-1 4 1-16,4 1-1 16,0-3 1-16,6-10-1 15,9-12 1-15,2-17 0 16,21-7 1-16,-2-17 0 15,5-10 0-15,-4-12 0 16,7-3 0-16,-6-3 1 16,-1 1 0-16,-7 6 1 15,3 4-3-15,-16 41 0 16,0 0 0-16,0 0 0 15,44-60 0-15,-44 60 0 16,49-19-6-16,-49 19-14 16,68-19-12-16,-68 19-9 15,91-13-1-15,-41 8-2 16,3 2 1-16</inkml:trace>
  <inkml:trace contextRef="#ctx0" brushRef="#br0" timeOffset="13557.3554">764 3002 99 0,'-16'17'37'0,"2"-9"1"16,14 5-3-16,14-2-34 16,10 2 1-16,15-3-1 0,15 2 0 15,12-4 1 1,14-5-1-16,6-5 1 0,4-7-1 15,-4-11 1-15,-6-7 0 16,-10-9 0-16,-16-5-1 16,-21-4 0-16,-19 2-1 15,-20-1 1-15,-18 9-1 16,-18 4 0-16,-14 15 0 15,-20 14 2-15,-5 13-1 16,-8 20 1-16,4 12 1 16,1 12-1-16,7 12 2 15,15 4-2-15,14 6 1 16,25-2-3-16,19-4 0 15,21-11 0-15,19-12-1 16,31-15-2-16,15-18-1 0,21-10-2 16,7-30-4-16,17 5-17 15,-13-31-11-15,11 1 0 16,-19-12-2-16,-10 7 3 15</inkml:trace>
  <inkml:trace contextRef="#ctx0" brushRef="#br0" timeOffset="13923.3922">1953 2867 111 0,'-21'30'38'0,"-9"2"2"16,7 13-2-16,-14 1-33 16,11 4-2-16,2-1 0 15,5 1 0-15,2-5-2 16,5-4 1-16,3-8-2 0,5-8 1 15,8-10 0-15,-4-15-1 16,24-7 1-16,-1-14-1 16,10-14 1-16,2-9 0 15,5-7 0-15,2-7 0 16,-2 0 1-16,2 3-2 15,-8 7 2-15,-5 9-2 16,-7 9 0-16,-3 12 0 16,-5 11 0-16,-1 19 0 15,-3 11 0-15,0 9 0 16,-1 10 0-16,1 6-3 15,2 10 0-15,-2 0-2 16,5 3-2-16,-1-15-6 16,19 12-12-16,-13-28-15 0,19-3 1 15,-5-20-1-15,12-9 2 16</inkml:trace>
  <inkml:trace contextRef="#ctx0" brushRef="#br0" timeOffset="15004.5003">2579 3057 96 0,'-15'16'39'16,"13"10"0"-16,-1-8 0 16,20 5-28-16,4-10-8 15,17-5 0-15,7-11-1 16,9-8 0-16,1-8-1 15,0-6 0-15,-2-11 0 16,-7-4 0-16,-9-4-1 0,-11 3 1 16,-14-1-1-16,-14 9 0 15,-13 2 1-15,-9 11 0 16,-13 14 0-16,-6 14 0 15,-5 14 0-15,1 10-1 16,1 10 2-16,6 8-1 16,12 5 0-16,13-3 0 15,18-4-1-15,15-7 1 16,20-13-2-16,16-6 0 15,12-12 1-15,12-13-1 16,9-9 1-16,3-8-1 16,-4-4 0-16,-5-4 0 15,-12 2 2-15,-10 0-1 16,-14 5 0-16,-14 6 0 0,-7 6 0 15,-24 9 0-15,3 15 0 16,-17 9 0-16,-6 8 0 16,-3 8 0-16,-2 4 0 15,2 4 0-15,-1-2 0 16,8-8 0-16,2-6 0 15,13-16 0-15,1-16 0 16,19-16 1-16,0-14-1 16,3-13 0-16,5-8 1 15,2-7-1-15,1-6 0 16,-4 2 1-16,-3 9-1 15,-5 9 0-15,-1 8 0 16,-4 11 0-16,4 10-1 0,-1 13 1 16,4 12 0-16,4 4-1 15,5 3-1-15,6 0 1 16,7-1 0-16,5-3-1 15,5-4 0-15,0-8 1 16,-1-6-1-16,-2-2 2 16,-6-5 0-16,-9 1 0 15,-9-7 0-15,-10 4 2 16,-15 2-1-16,0 12 1 15,-28-7-1-15,-1 14 1 16,-6 9-1-16,-4 7 0 16,-2 9 0-16,3 7 0 15,6 3-1-15,8 1 0 16,10-3 1-16,11-4-1 0,12-10 0 15,10-7 0-15,7-11-1 16,13-14 1-16,2-10 0 16,3-11 0-16,0-3 0 15,-2-11-1-15,-1-1 1 16,-7 3 1-16,-6 5-1 15,-8 7 0-15,-5 14 0 16,-15 13-1-16,9 13 1 16,-12 22-1-16,-5 18 1 15,-4 17-1-15,-3 21 1 16,-2 7-1-16,-4 11 1 15,-2 2 0-15,-2-2 0 16,-3-4 0-16,0-11 1 16,-1-14-1-16,-4-16 0 0,-2-16 0 15,-1-15 0-15,2-19-2 16,2-14-1-16,0-18-2 15,11-8-7-15,-5-27-8 16,22 5-6-16,-3-28-15 16,19 1 1-16,5-13 0 15,17 8 1-15</inkml:trace>
  <inkml:trace contextRef="#ctx0" brushRef="#br0" timeOffset="15494.5493">4582 2975 97 0,'-25'-9'41'16,"12"19"0"-16,-10-3-1 15,11 16-27-15,-4 4-10 16,5 9-1-16,0 2-1 15,6 10 0-15,4-4 0 16,7-4 0-16,7-6-1 16,5-11 1-16,6-13-2 15,5-13 1-15,2-12 0 16,4-14 0-16,-2-7 1 15,4-8-2-15,-3 0 2 16,-2-2-1-16,-3 6 0 16,-4 10-1-16,-7 9 1 0,-4 14 0 15,-14 7 0-15,7 38 0 16,-16 12 0-16,-5 20 1 15,-4 18 0-15,-2 17-1 16,-7 10 1-16,0 6-1 16,-2 1 1-16,1-6-1 15,0-10 1-15,-1-15-2 16,-2-16 1-16,-1-15 0 15,2-16-2-15,-4-24-2 16,6-5-5-16,-10-27-10 16,16 5-8-16,-11-31-14 15,11-5 0-15,-4-25-2 16,12-8 2-16</inkml:trace>
  <inkml:trace contextRef="#ctx0" brushRef="#br0" timeOffset="16109.6108">5910 2460 92 0,'11'-31'36'16,"5"13"2"-16,-18 0-1 15,2 18-33-15,0 0 0 16,2 29 0-16,-11 9 0 16,1 18 0-16,-2 16-1 15,-4 12-1-15,-2 12 0 16,-2 7 0-16,3 2-1 15,-1-7-1-15,9-7-1 16,1-13-4-16,13-11-3 16,-1-29-14-16,23-3-16 15,-3-27 0-15,13-6-1 16,-5-28 2-16</inkml:trace>
  <inkml:trace contextRef="#ctx0" brushRef="#br0" timeOffset="16462.6461">6042 3044 101 0,'-9'7'38'15,"-4"-6"1"-15,19 12-1 16,-6-13-25-16,34 0-11 16,9-6 0-16,15-4-1 15,9-6 1-15,6-5-2 16,3-7 1-16,-6-3 1 15,-7 0-2-15,-13 0 1 16,-17 3 0-16,-18 5 0 16,-18 4-1-16,-14 8 1 15,-17 11-1-15,-10 13 1 16,-9 8-1-16,-8 7 0 0,2 13 1 15,1 7-1-15,9 4 0 16,10 1 0-16,17-2 0 16,18-6-1-16,21-7 0 15,20-11-1-15,22-10-4 16,12-21-5-16,24 5-11 15,-7-24-16-15,18 0 1 16,-9-19-2-16,2 7 0 16</inkml:trace>
  <inkml:trace contextRef="#ctx0" brushRef="#br0" timeOffset="16755.6754">7109 2863 118 0,'-28'-2'40'0,"13"20"-1"15,-8-11-4-15,1 18-32 16,11 5 0-16,7 8 0 15,-2 2-1-15,6 5 0 16,2 3-1-16,4 0 0 16,1-3 0-16,3-7-1 15,3-5 0-15,0-9 1 16,5-14-1-16,6-15 0 15,5-17 0-15,5-14-1 16,6-12 0-16,5-13 0 16,2-7-2-16,1-8-2 15,1 8-4-15,-16-11-12 16,11 32-11-16,-24-6-8 0,2 26 2 15,-20 2-3-15</inkml:trace>
  <inkml:trace contextRef="#ctx0" brushRef="#br0" timeOffset="17145.7144">7671 3041 103 0,'0'0'38'15,"31"-1"0"-15,-13-13-2 16,10 6-31-16,5-8-1 16,6-2-1-16,-2-4 0 15,3-1-1-15,-5-2 0 0,-3 1-1 16,-9 0 0-16,-6 1 1 15,-14 2-1-15,-8 7 0 16,-11 7 1-16,-11 9-1 16,-11 6 1-16,-2 15-1 15,-7 10 0-15,-3 9 0 16,3 9 0-16,7 3 0 15,10 2-1-15,15-2 0 16,15-5-1-16,17-14 0 16,25-14-3-16,15-19-3 15,24-8-9-15,-3-33-11 16,20 3-12-16,-8-30 0 15,9 1-1-15,-16-16-1 16</inkml:trace>
  <inkml:trace contextRef="#ctx0" brushRef="#br0" timeOffset="17340.7339">8545 2340 110 0,'0'0'40'0,"-30"-11"1"16,17 41-1-16,-1 11-36 16,-3 16 1-16,0 14-2 15,3 14 0-15,2 5-2 16,6 3 0-16,5 2-2 15,0-10-2-15,13 3-14 16,-13-33-10-16,13 8-13 16,-9-30-1-16,11-8-1 15,-14-25 0-15</inkml:trace>
  <inkml:trace contextRef="#ctx0" brushRef="#br0" timeOffset="17881.788">9603 2045 85 0,'-8'-13'37'0,"-15"8"1"0,2 28 1 15,-17 12-33-15,-2 23-2 16,-7 18-1-16,0 17 1 16,3 10-1-16,6 14 0 15,10 0-2-15,12-2-1 16,21-7-2-16,13-16-1 15,30-11-7-15,-3-26-27 16,30-7-2-16,3-27 1 16,16-7-2-16</inkml:trace>
  <inkml:trace contextRef="#ctx0" brushRef="#br0" timeOffset="18219.8218">10065 2640 98 0,'-43'-7'40'0,"-10"0"-1"15,5 21 0-15,-6-3-35 16,10 8 0-16,7 4-1 16,7 1 0-16,9 3-2 15,14-2 2-15,12-3-3 16,13 0 2-16,15-7-2 15,7 0 1-15,8-6-1 16,1 1 0-16,-1-4 0 16,-5 3 0-16,-7 1-1 15,-12-1 1-15,-12 8 0 16,-14-1-1-16,-11 9 1 15,-9 0 0-15,-7 5-1 16,-2-6-1-16,2 1-2 0,4-9-3 16,18 6-11-16,-3-26-17 15,32-3-4-15,1-19 0 16,23-3-2-16</inkml:trace>
  <inkml:trace contextRef="#ctx0" brushRef="#br0" timeOffset="18667.8666">10488 2191 104 0,'0'0'40'16,"-26"17"1"-16,12 16-1 15,-5 3-38-15,5 16 1 16,0 5-1-16,4 10 0 0,0 3-1 15,5 3 2-15,0-5-2 16,5 0 1-16,2-8-1 16,2-13 0-16,0-7-1 15,0-11 2-15,3-8-2 16,0-9 0-16,4-11 0 15,0-8 0-15,4-9 1 16,1-4-1-16,1-5 0 16,5-4 0-16,0 1 0 15,3-1-1-15,-2 5 1 16,0 1-1-16,-3 9 1 15,-2 7 0-15,-2 8 1 16,-3 8-1-16,1 9 0 16,-7 10 1-16,0 7-2 15,-2 3 1-15,5 6-2 0,2-2-2 16,6 2-2-16,-2-12-6 15,19 9-9-15,-12-30-8 16,18 7-11-16,-9-21 2 16,8 0-2-16,-9-15 3 15</inkml:trace>
  <inkml:trace contextRef="#ctx0" brushRef="#br0" timeOffset="19023.9022">10995 2810 112 0,'-4'11'39'16,"4"-11"1"-16,-5 24-8 0,5-24-29 15,21 22-1-15,2-17 0 16,8 4-1-16,8-11 0 16,5-5 0-16,5-4 0 15,1-7-1-15,-3-2 0 16,-6-7-1-16,-5 1 1 15,-12-2 0-15,-10 2 0 16,-11 3-1-16,-11 3 2 16,-11 6-1-16,-9 8 1 15,-4 10 1-15,-9 12 0 16,1 7 0-16,-3 15-1 15,8 4 1-15,5 6-2 16,11 2 1-16,10-3-1 16,14-4-2-16,13-8-1 15,16-12-3-15,23-5-9 0,-6-29-9 16,26 3-15-16,-7-26 0 15,10-2-3-15,-4-19 2 16</inkml:trace>
  <inkml:trace contextRef="#ctx0" brushRef="#br0" timeOffset="19256.9255">12008 2258 108 0,'-7'-30'40'0,"7"30"1"16,-20-6-1-16,11 23-36 15,-10 13 0-15,1 18-2 16,-2 8-1-16,0 12 2 15,-2 7-3-15,4 8 2 16,0-2-2-16,5-3 0 0,2-4-2 16,4-14 0-16,9-9-3 15,1-20-6-15,19-2-12 16,-11-30-12-16,21-3-4 15,-6-26 0-15,17-4-1 16</inkml:trace>
  <inkml:trace contextRef="#ctx0" brushRef="#br0" timeOffset="19489.9488">12380 2145 110 0,'0'0'41'0,"-20"15"1"15,4 18-1-15,-16 8-36 16,8 14-2-16,-3 14-1 0,3 8 1 15,1 4-2-15,1 6 1 16,7-3-2-16,4-6 0 16,10-5-4-16,5-17-1 15,17 0-13-15,-10-33-8 16,22 2-15-16,-6-26 0 15,14 0-1-15,-6-24 1 16</inkml:trace>
  <inkml:trace contextRef="#ctx0" brushRef="#br0" timeOffset="19819.9818">12509 2080 102 0,'0'0'40'16,"18"21"2"-16,1-3-1 16,22 12-37-16,-2 10 1 15,6 15-2-15,3 7 0 16,3 10 0-16,-8 4-1 15,-5 5 1-15,-10 4-2 16,-8-1 1-16,-14-2-2 16,-11-7 1-16,-14-7-1 15,-13-7-1-15,-5-7-5 16,-18-13-8-16,18 7-9 15,-22-28-11-15,19 3-8 0,-5-19-1 16,17-1-1-16</inkml:trace>
  <inkml:trace contextRef="#ctx0" brushRef="#br0" timeOffset="22465.2463">13758 2220 71 0,'-1'-21'38'0,"1"21"-1"15,-4-11 0-15,3 30-23 16,-8 5-11-16,2 18 1 15,-5 14-2-15,3 15 1 16,-4 7-1-16,2 17 0 16,-2 2-1-16,2 1 0 15,5-2-2-15,2-13-1 16,10-2-3-16,-6-25-14 15,14 3-18-15,-7-22 0 0,10-4 0 16,-17-33 0-16</inkml:trace>
  <inkml:trace contextRef="#ctx0" brushRef="#br0" timeOffset="22653.2651">13500 2929 101 0,'-26'-21'38'15,"16"17"0"-15,-1-9 0 16,11 13-35-16,25-20 0 15,12 5-2-15,16-5-2 16,12-10-2-16,17 0-5 16,0-19-28-16,16 8-2 15,-8-16-1-15,0 9 0 0</inkml:trace>
  <inkml:trace contextRef="#ctx0" brushRef="#br0" timeOffset="23036.3034">14271 2168 98 0,'-26'-9'39'0,"6"14"0"15,-7 0 0-15,8 17-36 16,1 5 0-16,7 19 0 16,-1 10-1-16,3 16 1 15,-1 6-1-15,4 10 1 16,-3 3-2-16,2-2 2 15,2-8-2-15,1-9 1 16,3-13-1-16,3-14 0 0,5-18 0 16,6-15-1-16,6-16 0 15,5-12 0-15,8-14 0 16,2-5 0-16,2-7-1 15,-4 2 2-15,2 2-2 16,-10 7 1-16,-2 7 0 16,-7 14 0-16,-15 10 0 15,14 22 0-15,-14 3-1 16,0 7-1-16,4 6 0 15,-1 0-3-15,9 10-4 16,-9-18-13-16,20 10-17 16,-8-21 0-16,14 2-2 15,-4-19 2-15</inkml:trace>
  <inkml:trace contextRef="#ctx0" brushRef="#br0" timeOffset="23693.3691">14627 2828 102 0,'-6'11'38'15,"-7"-7"1"-15,17 12-1 16,-4-16-35-16,20 11-1 16,3-13 0-16,11-4 1 15,8-8-2-15,4-5 1 16,0-3-2-16,-3-6 0 15,-8 3 0-15,-4-3 0 16,-12 3 0-16,-11 4-1 16,-10 5 1-16,-12 7 0 15,-9 6 0-15,-7 8 2 0,-5 11-1 16,-1 8 0-16,-1 13 0 15,5 3 0-15,5 8 0 16,10-3 0-16,13-4-2 16,12-4-1-16,12-8-1 15,9-13-2-15,17-8-2 16,1-25-6-16,19 10-18 15,-13-25-6-15,11 4 1 16,-19-12 23-16,5 5 7 16,-10 0 6-16,-12 2 4 15,-4 16 5-15,-24-10 19 16,0 27 7-16,0 0 2 15,-16 7-24-15,-8 13-6 0,4 12-2 16,-3 1-2-16,2 8-1 16,6-4 0-16,3 3 0 15,5-10-1-15,7-6 0 16,0-24 0-16,29 4 1 15,-1-25-1-15,8-6 1 16,3-12-2-16,6-3 0 16,0-5 1-16,1-1-2 15,-5 7 1-15,-8 6 0 16,-6 13 0-16,-6 13 1 15,-10 12 0-15,-5 11 0 16,-6 15-1-16,-5 10-1 16,2 11-5-16,-11-8-12 15,20 22-14-15,-13-22-9 0,15 3 0 16,0-19-2-16</inkml:trace>
  <inkml:trace contextRef="#ctx0" brushRef="#br0" timeOffset="24147.4145">16448 2260 94 0,'0'0'38'16,"6"11"1"-16,-4 20-2 15,-8 4-35-15,0 14 0 16,1 9 0-16,-1 8 1 15,0 6-1-15,0 7 1 0,5-1-3 16,-1-7 0-16,9-3-5 16,-8-17-5-16,16 1-26 15,-14-16-2-15,10-2 0 16,-8-21-2-16</inkml:trace>
  <inkml:trace contextRef="#ctx0" brushRef="#br0" timeOffset="24329.4327">16340 2871 99 0,'-14'-10'39'0,"-5"-7"1"16,19 17-2-16,-17-14-27 16,27 1-9-16,13-1-3 0,17-10-3 15,17-5-2-15,10-19-9 16,21 7-23-16,-3-20-1 15,13 5 0-15,-15-10-2 16</inkml:trace>
  <inkml:trace contextRef="#ctx0" brushRef="#br0" timeOffset="24697.4695">16997 2095 94 0,'-23'33'38'16,"-13"2"1"-16,14 26-2 15,0 7-34-15,0 13-1 16,0 3 3-16,8 4-1 15,1-2-1-15,5-1 1 0,6-12-2 16,6-10 1-16,1-14-2 16,4-11 1-16,2-11-2 15,4-16 0-15,2-11 0 16,3-10 0-16,3-12 0 15,0-9 1-15,2-4-2 16,-1-3 0-16,3 1 0 16,-5 4-1-16,0 5 1 15,-4 15 1-15,-6 11 0 16,-3 16-1-16,-1 12 0 15,-6 6 0-15,2 8-1 16,-1 3-1-16,8 4-4 16,-4-13-7-16,15 12-14 15,-7-30-10-15,15 2 1 0,-7-19-1 16,7-5 1-16</inkml:trace>
  <inkml:trace contextRef="#ctx0" brushRef="#br0" timeOffset="25041.5039">17350 2763 103 0,'-18'0'39'0,"10"13"3"16,-5-9-3-16,22 10-36 16,-9-14 0-16,29 16-1 15,1-15-1-15,11-3 1 16,7-6-3-16,3-5 0 15,2-7 0-15,-4-7-1 16,-6-3 1-16,-5-1-1 16,-11-1 1-16,-12 0-1 0,-10 5 3 15,-11 3-1-15,-8 9 1 16,-7 9-1-16,-9 12 0 15,-5 11 3-15,-2 15-2 16,-1 10 2-16,2 8-2 16,8 5 1-16,10 1-2 15,9-3-1-15,17-3-3 16,8-16-6-16,24 4-12 15,-7-30-17-15,24 1 0 16,-6-24-1-16,10-4 1 16</inkml:trace>
  <inkml:trace contextRef="#ctx0" brushRef="#br0" timeOffset="25446.5444">17999 2620 93 0,'-15'9'40'16,"-13"-1"-1"-16,11 20 3 15,-4-2-38-15,7 9 1 16,6 0-1-16,6 0-1 15,5-3-1-15,10-7 0 16,6-11 0-16,12-6-2 16,1-14-1-16,5-11 0 15,2-10 0-15,3-4-1 16,-2-7 0-16,-3 3 1 15,-3 2-1-15,-1 2-1 16,-5 7 1-16,-8 11-1 16,-2 14 3-16,-4 13 1 15,-10 21 0-15,-4 14 0 0,-9 18-1 16,-4 17 2-16,-9 13-1 15,-7 11 2-15,-5 7-1 16,-9-4-2-16,-2-7 2 16,-2-6-1-16,-4-12 0 15,3-18-1-15,1-16-1 16,-1-22-3-16,9-9-10 15,-7-30-9-15,19-2-16 16,0-24-1-16,10-8-2 16,1-19 2-16</inkml:trace>
  <inkml:trace contextRef="#ctx0" brushRef="#br0" timeOffset="26235.6233">18985 2641 77 0,'0'0'38'16,"17"10"2"-16,-17-10-1 15,-9 29-33-15,-6-6 0 16,1 12 0-16,-7 1-1 16,3 3-2-16,-2-3 0 15,5-2-1-15,2-4-1 16,3-6-1-16,6-11 0 15,4-13 0-15,14 0 1 16,0-13-1-16,4-10 0 16,1-5 1-16,1-7-2 0,1-5 0 15,-1-1 1-15,-2-1-2 16,-4 3 2-16,-5 8-1 15,-1 8 0-15,-4 7-1 16,-4 16 2-16,0 0 0 16,2 15 0-16,-1 3 2 15,0 4-1-15,5 1 1 16,6 1-1-16,4-5 1 15,8-9 0-15,10-6 0 16,7-11-1-16,3-7-1 16,4-9 0-16,3-4-1 15,-4-3 2-15,-1 0-2 16,-8 3 1-16,-8 4-2 15,-8 4 2-15,-7 10 0 0,-15 9 0 16,13 12 0-16,-18 11 0 16,0 7 1-16,-4 12-1 15,0 7 1-15,2 6-2 16,2-1-1-16,10 2-2 15,2-17-3-15,22 3-13 16,-9-28-8-16,24-1-12 16,-3-29 1-16,14-6-1 15,-7-16 1-15</inkml:trace>
  <inkml:trace contextRef="#ctx0" brushRef="#br0" timeOffset="26409.6407">19956 2546 99 0,'-25'12'39'0,"14"20"2"16,-14-3-2-16,15 12-35 15,-7 10-2-15,5 0-1 16,5 0-3-16,6-9-1 16,12 1-10-16,-7-24-24 15,20 0-3-15,-5-29 1 16,13-3-1-16</inkml:trace>
  <inkml:trace contextRef="#ctx0" brushRef="#br0" timeOffset="26552.655">19971 2282 93 0,'-12'-20'36'16,"-2"5"-2"-16,14 15-5 0,14 28-62 16,-1-9-2-16,16 14-2 15,4-3-1-15</inkml:trace>
  <inkml:trace contextRef="#ctx0" brushRef="#br0" timeOffset="27116.7114">20447 2540 102 0,'-37'-8'40'16,"5"18"1"-16,-9-8-3 16,6 16-34-16,0 7 1 15,9 6-1-15,2 4-1 0,10 6 0 16,13-5-2-16,12-2 1 15,12-9-1-15,10-7 1 16,10-11-2-16,5-10 0 16,3-9-1-16,-5-9-1 15,-2-3 2-15,-7-10-2 16,-8 0 1-16,-10-2-1 15,-4 5 1-15,-9 3-1 16,-3 7 1-16,-5 11 0 16,2 10 0-16,-16 27 1 15,0 15 0-15,-6 17 0 16,-4 22 0-16,-8 16 1 15,-3 12-1-15,-5 5 1 16,0 3 0-16,0-7-1 16,5-13 1-16,4-13 0 0,9-19 0 15,4-20 0-15,6-21 1 16,14-24-2-16,-4-17 0 15,12-16 1-15,2-16-1 16,5-12 1-16,0-12-1 16,4-11 0-16,2-3 0 15,3 5 1-15,-1 1-1 16,1 9 0-16,1 8 0 15,3 10-2-15,5 14-1 16,1 5-6-16,12 22-10 16,-14-20-7-16,22 20-13 15,-8-16-2-15,13 5 1 16,-5-19-1-16</inkml:trace>
  <inkml:trace contextRef="#ctx0" brushRef="#br0" timeOffset="27517.7515">21152 2019 87 0,'0'0'41'15,"-32"-9"2"-15,14 33-3 16,-14 6-13-16,4 15-25 16,0 9 1-16,1 15-2 15,-1 5 0-15,2 6 0 16,5-5-1-16,5-1 2 15,6-11-1-15,4-6 0 16,6-16-1-16,10-16 1 16,7-13-1-16,7-14 0 15,5-13-1-15,3-10 0 0,2-5 1 16,1-3-2-16,-3 0 2 15,-4 5-1-15,-6 5 1 16,-5 8 0-16,-6 10 1 16,-11 5-1-16,8 21-1 15,-10 1 2-15,0 6-2 16,0-1 1-16,3 7-3 15,2-5 1-15,3-1-2 16,3-9 0-16,9-3-4 16,-4-20-7-16,20 8-6 15,-16-31-8-15,22 4-8 16,-10-22 0-16,15 2 0 15,-5-21 2-15</inkml:trace>
  <inkml:trace contextRef="#ctx0" brushRef="#br0" timeOffset="27677.7675">21667 2191 108 0,'-11'45'39'15,"-16"-2"1"-15,8 21-2 16,-9 1-34-16,-1 7 0 16,1-1-3-16,5 0 0 15,8-3-5-15,0-25-8 16,22 7-19-16,-11-32-7 15,16-4-2-15,-12-14-1 16</inkml:trace>
  <inkml:trace contextRef="#ctx0" brushRef="#br0" timeOffset="27852.785">21408 2457 118 0,'0'0'43'0,"9"-24"0"16,15 32-2-16,7-4-37 15,-1 0-4-15,11 4-3 16,-1-15-12-16,28 21-10 15,-14-26-16-15,22 9-1 16,-10-19-2-16,11 7 1 16</inkml:trace>
  <inkml:trace contextRef="#ctx0" brushRef="#br0" timeOffset="28719.8717">22789 2381 92 0,'-14'-14'38'0,"-16"-5"-1"16,2 18 3-16,-22 2-34 16,4 13-1-16,-6 5 0 15,1 16 0-15,-4 6-2 16,8 12 2-16,2 2-2 15,4 6 0-15,12-1-2 0,18-7 1 16,10-6 0-16,12-15-1 16,17-11 0-16,6-8-1 15,12-17 0-15,7-15 0 16,7-10 0-16,-2-10-1 15,-2-9 1-15,-6-5-2 16,-5-2 2-16,-7-3-2 16,-9 5 1-16,-8 7 0 15,-9 8 0-15,-6 9 1 16,-7 17-1-16,1 12 1 15,-14 26-1-15,3 18 2 16,-3 17-1-16,-3 20 2 16,-2 16-2-16,3 14 1 15,1 8 0-15,-3 2 1 16,2-4-1-16,-1-4-1 0,-4-13 1 15,-6-13-1-15,-4-16 1 16,-10-16-1-16,-3-16 0 16,-7-20 0-16,-3-14-1 15,-2-18-1-15,4-12-1 16,6-15 0-16,11-14-2 15,4-16-3-15,23 2-6 16,0-20-6-16,36 19-10 16,-4-11-6-16,29 14 0 15,3-7-2-15,23 16 2 16</inkml:trace>
  <inkml:trace contextRef="#ctx0" brushRef="#br0" timeOffset="29137.9135">23278 2518 107 0,'-15'-10'40'16,"-15"-11"-1"-16,3 16 0 16,-10-2-34-16,0 7-1 15,-1 5-1-15,-1 14 0 16,-1 5-1-16,4 10 2 15,1 5-2-15,5 8 1 16,9-5-2-16,10 1 2 16,10-3-3-16,16-10 0 15,10-14 0-15,14-9 0 16,8-12 0-16,6-12 0 0,3-5 0 15,-3-11 0-15,-1-5 0 16,-8-2 0-16,-8 2 0 16,-7 3-3-16,-9 4 2 15,-8 7 0-15,-7 6 0 16,-5 18 1-16,0 0-1 15,0 0 1-15,-16 33-1 16,5-3 0-16,6 7-2 16,-3-1 0-16,12 12-9 15,-3-25-5-15,29 18-8 16,-9-32-12-16,24 1-2 15,-1-20-2-15,17-2 4 16</inkml:trace>
  <inkml:trace contextRef="#ctx0" brushRef="#br0" timeOffset="29346.9344">23892 2449 115 0,'-15'25'41'16,"-14"-2"-1"-16,7 16 1 15,-7-1-37-15,9 3 0 16,0 0-3-16,8 0 1 15,7-7-3-15,5-4-1 16,7-2-2-16,1-16-3 16,13 3-4-16,-12-28-11 15,17 9-17-15,-14-29 0 16,6 8 2-16,-10-23-2 15</inkml:trace>
  <inkml:trace contextRef="#ctx0" brushRef="#br0" timeOffset="29474.9472">23851 2203 77 0,'-2'-17'38'0,"-4"2"-3"15,6 15 0-15,0 0-25 16,11 14-45-16,8-2-1 16,3-6-1-16,13 5-1 15</inkml:trace>
  <inkml:trace contextRef="#ctx0" brushRef="#br0" timeOffset="29811.9809">24229 2460 115 0,'-21'32'41'0,"4"13"2"16,-8-16-3-16,14 2-35 15,-2-5-1-15,7 0-1 16,7-8-1-16,9-5 0 16,7-8-2-16,7-7 0 15,5-6 0-15,3-4 0 16,0-7 0-16,0-3-2 15,0-5 2-15,-3 1-1 16,-5 3 1-16,-3 5 1 16,-7 2 1-16,-3 5-2 15,-11 11 0-15,14 4 0 16,-14 16 0-16,0 5 0 15,-3 9 0-15,-2 5 0 16,4 9-4-16,0-10-8 0,14 12-8 16,-12-30-6-16,23 8-15 15,-7-24-1-15,18-2-2 16,-1-20 2-16</inkml:trace>
  <inkml:trace contextRef="#ctx0" brushRef="#br0" timeOffset="31237.1234">908 4472 55 0,'10'-21'37'0,"4"11"-2"16,-10-3 1-16,-4 13-21 15,0 0-5-15,-12 15-2 16,-9 2-1-16,2 13-2 0,-13 5-2 16,4 8 1-16,-5 4-2 15,4 5 1-15,5-3-1 16,10 2 0-16,8-7-2 15,9-7 1-15,15-12-1 16,8-9 0-16,7-12 0 16,9-12-1-16,4-15 1 15,0-7 0-15,2-12 1 16,-5-3-1-16,-6-3 1 15,-8 0-1-15,-10 6 0 16,-7 6 0-16,-13 7 1 16,-11 10-1-16,-5 8 1 15,-5 9-1-15,-1 4 1 16,1 6 0-16,4 2-1 0,8-1 1 15,10-9 0-15,24 8-1 16,13-13 1-16,11-5 0 16,10-3 0-16,8-1-1 15,4 4 0-15,-1 2 0 16,-7 8 0-16,-11 14 1 15,-13 12-2-15,-14 12 1 16,-12 11 0-16,-13 4 1 16,-8 3 0-16,-6 1 0 15,-5-6 0-15,3-11 0 16,-2-10 1-16,8-16-1 15,11-14 1-15,-5-22-1 16,17-12 0-16,4-8 0 16,2-9 0-16,2-3 0 0,0 0 0 15,1 4-1-15,-3 8 0 16,-6 9 0-16,-1 9 0 15,2 8-1-15,9 6-1 16,5 5-1-16,14 4-2 16,10-5-2-16,16 6-4 15,3-15-8-15,23 15-5 16,-12-24-9-16,15 9-5 15,-12-17 0-15,7 4 3 16</inkml:trace>
  <inkml:trace contextRef="#ctx0" brushRef="#br0" timeOffset="31447.1444">2699 3971 110 0,'-10'-31'38'16,"10"31"0"-16,-13-9 0 0,2 31-35 16,-2 15 0-16,4 19-1 15,-4 14-1-15,3 13-1 16,1 10 0-16,2 6-1 15,2 0-1-15,4-11-1 16,11-5-2-16,1-21-3 16,20-1-8-16,-9-33-15 15,23-5-6-15,-6-26 0 16,15-10-1-16</inkml:trace>
  <inkml:trace contextRef="#ctx0" brushRef="#br0" timeOffset="31755.1752">3044 4495 99 0,'-1'-15'38'16,"-17"2"2"-16,7 20-2 0,-17 6-30 15,7 12-3-15,0 8-1 16,4 6-1-16,3 5-2 16,9 2 1-16,8-6-1 15,7-1-1-15,10-10 0 16,11-13 0-16,5-12 0 15,6-14 0-15,3-10 0 16,-6-14 0-16,-4-7 1 16,-6-9-1-16,-9-2 0 15,-10 2-1-15,-10 1 0 16,-15 9 0-16,0 5-1 15,-7 9-1-15,3 10-3 16,2 5-2-16,17 11-7 0,0 0-7 16,17 25-11-16,7-18-4 15,21 13-1-15,2-13 2 16</inkml:trace>
  <inkml:trace contextRef="#ctx0" brushRef="#br0" timeOffset="32063.206">3646 4408 77 0,'0'0'41'16,"-23"-15"-1"-16,2 17 1 15,-15-7-12-15,4 15-25 16,0 4-1-16,3 5-1 16,7 7-1-16,9 1-1 15,12-1 0-15,11 1 0 16,12-4 0-16,11-4-1 0,8 0 1 15,-1-4-1-15,-1-5 0 16,-4 2 1-16,-9-1-1 16,-9 5 1-16,-17 4 0 15,-11 3 1-15,-11 5-1 16,-6 1-1-16,-2 3-1 15,-3-3-1-15,8 2-6 16,-1-20-9-16,28 10-9 16,-2-21-11-16,30-14-1 15,1-13-2-15,22-3 2 16</inkml:trace>
  <inkml:trace contextRef="#ctx0" brushRef="#br0" timeOffset="32394.2391">3912 4563 105 0,'-13'27'40'15,"2"-16"1"-15,17 4-2 16,13-11-36-16,13-8-1 16,8-5 0-16,8-7-1 15,2-7 1-15,1-6-1 16,-6-2-1-16,-8-2 1 15,-15 1-1-15,-14 7 1 16,-17 6-1-16,-14 10 1 16,-14 11-1-16,-11 12 1 15,-4 14-1-15,-2 13 1 16,1 14 0-16,10 5-1 15,8 3 0-15,16 2 0 16,23-7-3-16,14-12-3 0,31-1-11 16,0-34-6-16,29 1-11 15,-3-28-7-15,10-7-3 16,-2-18 1-16</inkml:trace>
  <inkml:trace contextRef="#ctx0" brushRef="#br0" timeOffset="35371.5368">5428 4366 50 0,'0'-13'36'16,"0"13"0"-16,-5-17 0 15,5 17-17-15,-18-7-9 16,6 15-2-16,-11-5-2 16,1 14-1-16,-5 0-2 15,1 8-2-15,0-2 0 16,5 5-1-16,8-1 0 15,6-6-1-15,10-2 1 16,11-5-1-16,9-5 0 16,7-4 1-16,4-1-1 15,-1-2 0-15,-2 2 1 16,-6 3 0-16,-6 6 0 0,-10 4 1 15,-12 6-1-15,-9 5 0 16,-8 2 1-16,-3-3-1 16,-1 2-1-16,-2-7-2 15,9-5-2-15,3-16-4 16,23 3-19-16,4-25-8 15,17-1 0-15,4-14-1 16</inkml:trace>
  <inkml:trace contextRef="#ctx0" brushRef="#br0" timeOffset="36213.6206">5696 4406 62 0,'-14'-13'38'0,"1"17"-2"16,-11-4 2-16,4 16-12 15,-7-1-22-15,3 10 0 0,0 5-2 16,3 7 1-16,3 1-2 15,9 7 1-15,6-3-1 16,8-1-1-16,14-8 1 16,4-8-1-16,11-15 0 15,2-8 0-15,3-13-1 16,3-14 1-16,-2-7-1 15,-4-12 0-15,-5 0 1 16,-9-1 0-16,-6 1 0 16,-10 5 0-16,-6 4 1 15,-5 10 0-15,-8 4 1 16,-3 11 0-16,-2 4-1 0,3 5 0 15,3 4 0 1,12-3-1-16,-11 16 1 0,11-16-1 16,20 19 0-16,3-14-1 15,8-2 1-15,4-3 0 16,7-1 1-16,2-1-1 15,-6-2 0-15,-1 2 1 16,-5 2-1-16,-7 4 0 16,-11 8 1-16,-5 6-1 15,-9 10 0-15,-6 4 1 16,-4 5-1-16,-4 2 0 15,-1 2 0-15,1-5 0 16,2-5 0-16,4-9 0 16,8-12 0-16,0-10 0 15,27-20 0-15,2-7 0 16,3-10 0-16,8-6 0 0,0-4 0 15,-2-3 0-15,1 3 1 16,-9 8 0-16,-7 8 0 16,-8 11 1-16,-7 7-1 15,-8 13 0-15,0 0 0 16,-10 20-1-16,2-3 0 15,3 3-1-15,3-2 0 16,4 2 1-16,9-6-1 16,9-7 1-16,9-7 0 15,4-5 1-15,9-5-1 16,1-3 1-16,2-4 0 15,-2 3 1-15,-7-3 0 16,-3 2-1-16,-9 3 0 0,-4 6 1 16,-5 2-3-16,-15 4 2 15,10 14-2-15,-10 4-2 16,-1 10 1-16,-6 4-1 15,4 12 0-15,-4-3-2 16,7 9-1-16,-5-10-4 16,14 7-9-16,-5-26-6 15,20 3-8-15,-4-24-4 16,16-4-2-16,-4-18 2 15</inkml:trace>
  <inkml:trace contextRef="#ctx0" brushRef="#br0" timeOffset="36551.6548">7014 4432 105 0,'-12'28'39'0,"-3"-10"1"16,26 7-2-16,7-12-36 15,16-4 0-15,9-8 0 16,11-7-1-16,5-9 0 15,3-5-1-15,-2-6 1 16,-6-5 0-16,-11-5-1 16,-9 2 1-16,-16-1 0 15,-15 4 0-15,-15 9-1 16,-14 11 2-16,-9 12-1 15,-13 14 0-15,-8 11 0 16,4 15-1-16,-2 8 0 16,9 5 0-16,12 4-1 15,14-3-2-15,19 0-4 0,6-27-12 16,36 8-9-16,-4-27-12 15,18-5-1-15,0-20-1 16,7-7 1-16</inkml:trace>
  <inkml:trace contextRef="#ctx0" brushRef="#br0" timeOffset="37294.7288">8387 4365 88 0,'0'0'36'16,"-16"7"0"-16,19 3-1 15,-3-10-31-15,13 8-1 16,-1-7-1-16,9 0 1 15,3-5 0-15,5 0 1 16,3-7-2-16,-2 0 2 0,-2-6-2 16,-4 2 1-16,-4-1-2 15,-11 0 1-15,-7 1-1 16,-9 3 0-16,-12 6-1 15,-5 4 0-15,-8 7 1 16,-3 5-1-16,-3 7 0 16,-1 9-1-16,4 3 1 15,7 5-1-15,7 2 1 16,10 1-2-16,12-4 1 15,12-5-1-15,19-7-1 16,7-15-2-16,23-5-4 16,-1-29-13-16,24 2-15 15,-5-24 0-15,9-1-1 16,-8-17 1-16</inkml:trace>
  <inkml:trace contextRef="#ctx0" brushRef="#br0" timeOffset="37487.7483">9190 3706 91 0,'-20'12'37'15,"-15"13"1"-15,5 28-1 16,-11 7-27-16,8 20-8 16,-6 6-1-16,9 8-2 15,6 1 0-15,4-5-3 16,14-2-5-16,3-25-18 15,19 0-11-15,0-24 0 16,19-6-1-16</inkml:trace>
  <inkml:trace contextRef="#ctx0" brushRef="#br0" timeOffset="37858.7855">9210 4389 88 0,'0'14'36'0,"0"-14"0"15,24 14 1-15,-5-13-36 16,18-6 1-16,6-4-1 16,7-2 2-16,0-7-2 15,-1-2 2-15,-3-1-2 16,-9 0 1-16,-11-5-1 15,-6 2 1-15,-14 0-1 16,-7 1 0-16,-10 2 0 0,-11 4 0 16,-6 5 1-16,-5 10 0 15,-7 8-1-15,-1 10 0 16,-6 10 1-16,6 10-2 15,2 5 1-15,12 4-2 16,8 2 0-16,14-7-2 16,21-1-1-16,10-13-5 15,31 4-11-15,-4-26-18 16,26 0 0-16,0-20-1 15,12-3 1-15</inkml:trace>
  <inkml:trace contextRef="#ctx0" brushRef="#br0" timeOffset="38071.8068">10111 4182 98 0,'-37'-1'38'16,"0"17"2"-16,-15-1-3 16,13 11-32-16,-6 6-1 15,9 4-2-15,9 2 0 16,14 0-2-16,16-5 1 15,17-8-3-15,22-8-1 16,14-18-4-16,20 0-6 16,-2-31-17-16,20 4-9 15,-10-22 2-15,9 0-2 16</inkml:trace>
  <inkml:trace contextRef="#ctx0" brushRef="#br0" timeOffset="38254.825">10728 3737 96 0,'-33'15'37'0,"5"33"1"15,-13 8-2-15,3 21-31 16,-3 9-2-16,6 5-1 16,5 2-2-16,10-5-2 15,12 0-3-15,5-24-4 16,20-4-21-16,-9-23-9 15,12-11 1-15,-7-22-1 16</inkml:trace>
  <inkml:trace contextRef="#ctx0" brushRef="#br0" timeOffset="39406.9403">10407 4172 100 0,'0'0'38'15,"0"0"2"-15,0 0-2 16,36 12-33-16,-2-15-3 15,14 1 0-15,6-7 0 16,4 2-1-16,1-1 0 16,-1 1 0-16,-6 3 0 15,-5 4 0-15,-14 6-1 16,-4 6 1-16,-11 6 0 15,-8 4-1-15,-10 7 1 16,-6 2-2-16,-4 4 1 16,-5 2 0-16,-4 1-1 15,2-4 0-15,0-4 1 0,2-4-2 16,2-8 2-16,7-8-1 15,6-10 1-15,0 0-1 16,15-26 0-16,-2-4 1 16,4-6 0-16,1-7 0 15,4-3 0-15,-2-2 1 16,-2 3-1-16,-1 6 0 15,-5 6 0-15,-1 10 1 16,-4 10-1-16,-7 13 0 16,18-5 0-16,-4 11 0 15,4 4 0-15,6 0 0 16,7 1 0-16,8-3 0 15,6-1 0-15,3-4 0 16,1-3 0-16,-5-3 0 0,-5-1 0 16,-6 1 0-16,-7 1 0 15,-10 2 0-15,-16 0 1 16,-1 10-1-16,-17 3 0 15,-1 9 1-15,-9 4-1 16,0 5 0-16,-1 4 1 16,6 4-2-16,2-3 2 15,11-3-2-15,9-4 1 16,10-9-1-16,9-8 0 15,8-12 0-15,7-7-2 16,4-11 0-16,3-6 1 16,-1-10 0-16,-3 0-1 15,-6-6 2-15,-4 2 0 16,-9 2 3-16,-4 3-1 15,-7 6 2-15,-6 5 0 0,0 7-1 16,-5 3 0-16,5 12 0 16,0 0 0-16,0-11-1 15,0 11 0-15,22-4 0 16,-7 2 0-16,1 1-1 15,3 0 1-15,-2 2 1 16,-1 2-1-16,-2 6 0 16,-6 6 0-16,-4 5 0 15,-4 3-1-15,-4 5 1 16,-4 4-1-16,-1 0-1 15,-2 3 1-15,-3-5-1 16,2-1 1-16,-1-6-1 16,4-4 1-16,0-6-2 15,9-13 2-15,0 0 0 0,0 0 0 16,0 0-1-16,11-15 1 15,-1 5 1-15,0-4-1 16,2 2 1-16,-3-3-1 16,1 6 2-16,2-2-2 15,-1-2 1-15,3 1-1 16,3-5 1-16,-1 0-1 15,2-2 1-15,-1 2-1 16,-1-1 1-16,-3 4 0 16,-3 3-1-16,-10 11 1 15,0 0-1-15,0 0 0 16,2 15 1-16,-8 1-2 15,3 4 0-15,2 2 0 0,2-1-3 16,12 4-7-16,-13-25-7 16,33 25-5-16,-22-30-9 15,22 10-7-15,-8-14-4 16,15 8 2-16</inkml:trace>
  <inkml:trace contextRef="#ctx0" brushRef="#br0" timeOffset="40285.028">12337 4038 82 0,'-12'-19'37'15,"12"19"-1"-15,-28-5 1 16,13 10-31-16,-16-1-1 16,3 10 0-16,-5-1-1 15,6 8-1-15,-1-3-1 16,10 3 0-16,8-3-1 15,10-2 0-15,12-2-1 16,9-6 0-16,8-1-1 0,5-3 1 16,4 0 0-16,-3 3 0 15,-1 2 1-15,-6 3 0 16,-11 9 0-16,-11 4 0 15,-14 5 0-15,-7 5 0 16,-13-1 0-16,-1 1-1 16,-1-5 0-16,-1-7-4 15,11 2-8-15,-1-25-14 16,21 0-14-16,11-7 1 15,14-6-3-15,1-11 2 16</inkml:trace>
  <inkml:trace contextRef="#ctx0" brushRef="#br0" timeOffset="42162.2158">13462 3658 103 0,'0'0'36'0,"0"0"1"16,4 34-10-16,-19 2-23 15,-3 17 0-15,-4 8-3 16,-3 14 0-16,1 8-1 16,-3 7 1-16,5 1-2 15,3-5-1-15,8-2-2 16,2-16-4-16,22-4-27 15,-10-21-2-15,14-8 1 16,-4-25-3-16</inkml:trace>
  <inkml:trace contextRef="#ctx0" brushRef="#br0" timeOffset="42635.2627">13121 4177 101 0,'-21'-7'39'15,"-1"-2"-1"-15,22 9-1 16,0 0-34-16,19 6-1 15,13-6-1-15,11 4-1 16,9-2 1-16,11-1 0 16,8-2 0-16,4 0-1 15,-4-2 1-15,-1 0-1 16,-9 0 0-16,-6 1 0 0,-12-2 0 15,-11 3 1-15,-12 0-1 16,-10 2 1-16,-10-1-1 16,-15 11 1-16,-3 3 0 15,-7 5 0-15,-4 3 0 16,-1 8 0-16,1 2-1 15,3 1 0-15,9 1 0 16,9-2-1-16,11-4 2 16,8-7-2-16,16-8 2 15,5-7-1-15,6-13 0 16,2-8 1-16,-2-10 0 15,1-11 0-15,-5-5 0 16,-9-6-1-16,-7-1 0 16,-10 1-1-16,-7 3-1 0,-7 6-1 15,-2 11-3-15,-9 5-5 16,17 22-11-16,-23 6-17 15,22 13 1-15,1-4-2 16,17 10 2-16</inkml:trace>
  <inkml:trace contextRef="#ctx0" brushRef="#br0" timeOffset="43379.3375">15098 3954 99 0,'-26'1'39'16,"-15"-4"0"-16,4 18 0 15,-21 1-34-15,11 9 0 16,-2 9-1-16,6 6-1 16,5 5-1-16,10 0 0 15,8 0-1-15,16-7-1 16,13-9 1-16,15-9-1 15,12-15 0-15,8-10 0 16,8-13 0-16,4-11 0 16,-1-9 1-16,0-5 0 15,-9-5-1-15,-4-1 1 16,-8 3-1-16,-10 5 0 15,-10 7 1-15,-5 7-1 16,-6 11-1-16,-3 16 1 16,-12 8-1-16,-3 21 1 0,0 18-1 15,-3 18 1-15,0 17-1 16,-4 11 0-16,1 19 0 15,-2 5 1-15,1 2-1 16,2-3 0-16,1-12 2 16,-5-10-2-16,5-13 2 15,-5-17-1-15,4-18 1 16,-4-19-2-16,2-20-1 15,4-20 0-15,7-12-4 16,1-24-2-16,16-1-10 16,-6-32-7-16,21 4-15 15,-4-17 2-15,18 6-1 0,-3-6 1 16</inkml:trace>
  <inkml:trace contextRef="#ctx0" brushRef="#br0" timeOffset="43761.3756">15548 4199 105 0,'0'0'38'0,"0"0"0"15,0 0-4-15,7-14-31 16,12-6-1-16,8-3-1 15,4-7 0-15,5 0 0 16,3-4 0-16,-4 0 0 16,-3 3 0-16,-9 3 0 0,-8 2 0 15,-8 0 0-15,-9 7 0 16,-11 3 1-16,-8 8-1 15,-9 6 1-15,-7 12-1 16,-4 8 0-16,-2 14 1 16,1 11-1-16,4 7 0 15,6 4 0-15,11 0-1 16,11-1-1-16,19-10-1 15,13-16-1-15,21-8-5 16,8-29-9-16,31 4-13 16,-4-32-9-16,12-3 1 15,-8-19-1-15,7 2 1 16</inkml:trace>
  <inkml:trace contextRef="#ctx0" brushRef="#br0" timeOffset="43949.3945">16397 3519 102 0,'-13'-12'39'0,"3"29"2"16,-18 11-2-16,8 25-34 15,-11 11 0-15,2 16-2 16,-1 11-1-16,4 1-1 16,11 0-4-16,5-7 0 15,13-9-4-15,-1-29-11 16,18 1-21-16,-7-31 1 15,10-10-1-15,-10-24-1 16</inkml:trace>
  <inkml:trace contextRef="#ctx0" brushRef="#br0" timeOffset="44108.4104">16147 3843 128 0,'0'0'40'0,"-21"5"0"16,28 22-9-16,4-14-31 15,14 0-4-15,21 10-16 16,-5-19-18-16,20 4-3 15,-1-14 1-15,16 4-2 16</inkml:trace>
  <inkml:trace contextRef="#ctx0" brushRef="#br0" timeOffset="44716.4712">17270 4015 77 0,'-24'-12'37'16,"24"12"-1"-16,-27-15 1 15,18 17-28-15,-12-6-1 16,6 16-1-16,-8 2-2 15,1 11-1-15,-3 5-1 16,4 6 0-16,0 2-1 16,7 0-1-16,5-2 0 15,6-5-1-15,8-10 1 16,7-10-1-16,7-10 0 15,8-11 0-15,7-10 1 16,4-12-1-16,3-7 1 16,2-6-1-16,-4-1 1 15,-1 3-1-15,-8 5 1 16,-5 7-1-16,-8 8 0 0,-17 23 1 15,9-5-2-15,-10 20 1 16,-3 15-1-16,1 1-2 16,9 14-3-16,-2-8-9 15,24 19-16-15,-5-18-8 16,20 2 0-16,-2-14-3 15</inkml:trace>
  <inkml:trace contextRef="#ctx0" brushRef="#br0" timeOffset="45204.5199">18952 3494 87 0,'-11'-30'38'16,"-17"0"0"-16,0 19 2 15,-16 2-34-15,2 14-2 16,0 11 0-16,-1 18-1 15,-2 14-1-15,-1 16-1 16,4 10 0-16,7 12 0 16,6 7-1-16,6-1-1 15,11 1-2-15,9-10-2 16,15 1-7-16,-5-24-26 15,18-5-1-15,-9-24 0 16,10-6-1-16</inkml:trace>
  <inkml:trace contextRef="#ctx0" brushRef="#br0" timeOffset="45419.5415">18372 4049 103 0,'0'0'39'0,"-17"1"0"16,27 7-1-16,18-9-37 15,7-4-2-15,16 1-2 16,8-9 0-16,15 6-5 16,2-15-6-16,17 14-22 15,-13-12-1-15,1 16-1 16,-16-10 1-16</inkml:trace>
  <inkml:trace contextRef="#ctx0" brushRef="#br0" timeOffset="45753.5749">19155 3961 88 0,'-18'7'37'0,"2"9"0"15,-11-10 1-15,12 12-28 16,-13 3-3-16,5 7-2 15,1 4-2-15,5 3 0 16,8-2-2-16,8 1 1 16,7-7-1-16,10-5-1 15,11-11 1-15,5-13-1 16,11-10 1-16,4-11-1 15,3-10 1-15,-1-7-1 16,-2-7 1-16,-4-1-1 16,-5 5 1-16,-5 3-1 0,-9 8 0 15,-8 8 0-15,-5 10 0 16,-11 14 0-16,2 15-1 15,-8 10 1-15,-3 12-1 16,-4 4 1-16,3 6-2 16,4 0-1-16,10-3-2 15,3-16-3-15,24-1-10 16,-7-36-9-16,33-1-12 15,-3-27 1-15,17-6-1 16,-3-18 2-16</inkml:trace>
  <inkml:trace contextRef="#ctx0" brushRef="#br0" timeOffset="45940.5932">20166 3363 112 0,'-11'25'40'16,"-25"15"0"-16,3 33-2 15,-11 3-35-15,-1 15-2 16,5 6 0-16,5-4-2 15,14-1-2-15,10-14-2 16,22-5-12-16,2-34-15 16,26-6-7-16,5-33-1 15,18-10 0-15</inkml:trace>
  <inkml:trace contextRef="#ctx0" brushRef="#br0" timeOffset="46143.6138">20627 3425 116 0,'-26'37'41'15,"-6"34"1"-15,-20 10-1 16,-2 19-38-16,2 5-1 16,8 1-2-16,8-5-2 15,6-10-2-15,20-5-11 16,-1-34-10-16,29-6-17 15,-4-30 1-15,18-8-1 16,-5-25 1-16</inkml:trace>
  <inkml:trace contextRef="#ctx0" brushRef="#br0" timeOffset="47188.7184">21371 3902 80 0,'0'0'38'0,"-21"-14"0"16,7 17 0-16,-12-8-24 15,-1 17-10-15,-4 3-1 16,1 10 1-16,-3 8-1 16,3 8 0-16,0 4-1 15,7 6 0-15,8-5-1 16,10 1 0-16,11-9 0 0,12-7-2 15,10-15 1-15,8-10 0 16,8-13-1-16,4-11 1 16,2-11-1-16,-3-8 1 15,-6-6-1-15,-8-3 2 16,-7-1-1-16,-11 3 0 15,-10 6 0-15,-8 5 1 16,-6 8 0-16,-6 7-1 16,1 6 0-16,-1 7 0 15,4 3 1-15,11 2-1 16,-1 12 1-16,15-5-1 15,9-6 1-15,8 2-1 16,7-1 1-16,6-5 0 0,-2 2 0 16,2-3 0-16,-4 2 0 15,-9-1-1-15,-7 4 1 16,-6-2 0-16,-18 1 0 15,13 11-1-15,-19 4 0 16,-4 6 1-16,1 7-1 16,-5 3 0-16,0 5 0 15,5 1 0-15,2 1 0 16,7-7 0-16,9-7 0 15,9-7 0-15,8-12 1 16,10-10-1-16,7-8 0 16,2-8 1-16,2-7 0 15,-3-5-1-15,-2-2 1 16,-5-1-1-16,-6 4 1 0,-10 6-1 15,-6 5 0-15,-6 5 0 16,-9 16 0-16,0 0 0 16,4 18 0-16,-9 5-1 15,-1 8 0-15,0 3-1 16,6 4-2-16,3-7-3 15,19 3-8-15,-6-27-6 16,28 7-9-16,-8-28-9 16,25-3 1-16,2-23-1 15,14-3 2-15</inkml:trace>
  <inkml:trace contextRef="#ctx0" brushRef="#br0" timeOffset="47388.7383">22892 3439 114 0,'-18'34'40'0,"-22"8"0"15,3 25-1-15,-15 6-35 16,10 7-3-16,5 3 0 16,6-1-2-16,10-4-4 15,5-15-6-15,25 6-19 16,-9-27-10-16,18-3 1 15,-12-26-2-15,13-5 3 16</inkml:trace>
  <inkml:trace contextRef="#ctx0" brushRef="#br0" timeOffset="47572.7568">22496 3914 114 0,'-30'-20'40'0,"15"17"1"16,-1-7-2-16,16 10-34 15,18 4-3-15,13-3-3 16,17 3-2-16,9-10-6 15,19 16-14-15,-4-18-15 16,14 7-1-16,-11-7 0 16,7 8-2-16</inkml:trace>
  <inkml:trace contextRef="#ctx0" brushRef="#br0" timeOffset="48164.816">23069 3958 111 0,'-16'25'39'0,"0"-10"-1"16,18 5 0-16,-2-20-36 15,31 10-1-15,3-15 0 16,8-3 0-16,2-9 0 16,2-1-1-16,-1-4 1 15,-6-5-1-15,-7 1 1 16,-12-2-1-16,-11 3 0 15,-9 0 0-15,-10 6 1 16,-12 7 0-16,-12 6 0 16,-5 10 0-16,-7 7 1 15,2 12 0-15,3 7-1 16,7 10 1-16,9-1-1 15,15 2 0-15,15-5 0 0,17-2-1 16,13-10 0-16,13-8 1 16,9-9-1-16,7-11 0 15,2-6 0-15,-4-7 0 16,-5-4 0-16,-11 1 1 15,-4-3-1-15,-14 6 0 16,-6 5 1-16,-22 12-1 16,0 0 0-16,0 24 0 15,-17 2 0-15,-5 9 0 16,1 5-1-16,1 1 1 15,2 1 0-15,4-6 0 16,4-7 0-16,8-12 0 16,2-17 0-16,15-5 0 15,-1-14 1-15,1-9-1 16,1-7 1-16,1-8 0 0,1-1 1 15,3 0-2-15,3 1 0 16,1 3 0-16,2 8 0 16,2 5 0-16,11 12-8 15,-6-8-9-15,23 23-7 16,-15-14-12-16,19 14-7 15,1-6-1-15,11 6 0 16</inkml:trace>
  <inkml:trace contextRef="#ctx0" brushRef="#br0" timeOffset="49312.9308">800 5906 96 0,'-21'2'39'0,"10"4"-2"16,0-4 1-16,11-2-36 0,8 15 0 16,11-8-1-16,6-3 0 15,9 3 1-15,9-2 0 16,8-3 1-16,6-4-1 15,1-5 0-15,-2-9-1 16,-2-4 0-16,-9-6-1 16,-5-6 1-16,-14-2-1 15,-11-2 0-15,-16 3 0 16,-12 3 0-16,-17 8 0 15,-12 11 0-15,-14 11 0 16,-5 14 1-16,-6 14 0 16,-4 9 0-16,6 8 2 15,6 2-1-15,15 4 0 16,19-4-1-16,16-3 0 0,18-7 0 15,22-12-3-15,22-10-1 16,24-5-2-16,7-15-4 16,21 6-10-16,-12-21-18 15,11 4-1-15,-13-13 0 16,1 6-1-16</inkml:trace>
  <inkml:trace contextRef="#ctx0" brushRef="#br0" timeOffset="49687.9683">1661 5785 94 0,'-12'-5'36'16,"-9"-7"0"-16,7 18 1 15,-12 4-29-15,10 11-3 16,1 5 0-16,0 10-2 16,1 5 1-16,0 5-2 0,4 0 2 15,2-1-2-15,3-7 1 16,3-7-2-16,2-9 0 15,8-12 0-15,6-12 0 16,7-13 0-16,6-14 0 16,4-9-1-16,7-11-1 15,6-6 1-15,2-3 0 16,-1 0-1-16,-5 7 1 15,-4 8-1-15,-6 10 0 16,-5 8 0-16,-6 14 1 16,-6 12 0-16,-5 11 0 15,-1 12-1-15,-1 8 1 16,0 4-1-16,3 7 0 15,1 2-2-15,9 3-3 16,-4-11-7-16,21 10-9 0,-12-25-14 16,16 1-3-16,-4-16 0 15,6-4 1-15</inkml:trace>
  <inkml:trace contextRef="#ctx0" brushRef="#br0" timeOffset="50845.084">2274 5792 95 0,'-10'21'38'16,"-4"-3"1"-16,12 7-1 16,6-6-34-16,10 0-1 15,9-5 0-15,6-5-1 0,10-6-1 16,9-14 1-16,4-7-3 15,0-3 1-15,-5-7-1 16,-9-4 1-16,-7-2-1 16,-12 0 1-16,-14 1 1 15,-13 9-2-15,-18 7 3 16,-7 6-1-16,-10 11 1 15,-5 11-1-15,1 7 0 16,1 13 1-16,5 4 0 16,7 5 0-16,15-1 0 15,13 1-1-15,16-8 1 16,17-8-2-16,17-9 1 15,14-11-2-15,11-12-2 16,7-10 1-16,6-4-1 0,-3-6 1 16,-4-4-2-16,-10 4 3 15,-13 1-1-15,-13 4 1 16,-10 8 2-16,-11 7-1 15,-18 8 1-15,-1 14 1 16,-14 8 1-16,-5 8-1 16,-2 3 1-16,1 7-1 15,0 1 1-15,5-1-2 16,2-6 2-16,9-10-2 15,9-11-1-15,-4-13 0 16,24-10 0-16,-8-10-1 16,6-16 0-16,-1-7-1 15,2-6 1-15,-1-5 0 16,-2 1-1-16,0 5 2 0,-4 3-2 15,-3 7 1-15,0 11 1 16,0 10 0-16,3 8 0 16,-1 7 0-16,3 6 0 15,5 7 1-15,5 0-1 16,6 2 0-16,3 0 0 15,1-2 0-15,6-3 0 16,-3-3 0-16,-3-3 0 16,-5-4 0-16,0-1 1 15,-10-2-1-15,-6-2 0 16,-5-1 1-16,-12 8-1 15,-2-16 1-15,-10 9 0 16,-7 5 0-16,-5 5 0 16,-8 6 0-16,-4 9 0 0,0 5 0 15,-1 7 0-15,6 9 0 16,5 0 2-16,12 2-2 15,13-3 1-15,8-4-1 16,14-10 2-16,8-8-3 16,10-15 0-16,6-15 0 15,2-9-2-15,0-10 1 16,0-7-1-16,-6-7 1 15,-4 1-1-15,-7 1 0 16,-5 10 2-16,-9 8-1 16,-6 13 0-16,-10 14 1 15,-3 23-1-15,-13 22 1 16,-4 23 2-16,-7 21-1 15,-4 18 0-15,-4 11 0 16,1 5 1-16,1-2 0 0,2-8 2 16,5-15-4-16,6-18 0 15,3-22 0-15,5-24 0 16,1-18 0-16,11-16 0 15,-8-24 0-15,8-12 0 16,3-13 0-16,6-15 0 16,0-11 0-16,9-5 0 15,0-3-2-15,6 7-1 16,-4 0-3-16,13 18-9 15,-12-7-3-15,17 32-8 16,-18-9-8-16,11 23-7 16,-6-4 1-16,5 8-1 15</inkml:trace>
  <inkml:trace contextRef="#ctx0" brushRef="#br0" timeOffset="51543.1538">4121 5774 64 0,'0'0'39'0,"0"0"-2"16,0 0 2-16,0 0-16 16,-1 26-17-16,-7-4-1 15,1 8-1-15,-1 5 1 16,0 3-1-16,3 0 0 15,5-1-1-15,6-7 1 16,7-7-2-16,5-9-1 16,5-13 0-16,8-10-1 15,1-9 1-15,4-5-3 16,0-8 2-16,-1-5-2 0,-4-3 0 15,-1 2 0 1,-6 4 0-16,-4 6-1 0,-4 9 2 16,-4 10 0-16,-12 8 0 15,9 38 3-15,-10 8-1 16,-6 19 1-16,0 16-1 15,-7 15 1-15,0 10 0 16,-1 3 0-16,0-2 1 16,-1-8-2-16,-2-9 1 15,2-17-1-15,1-15 2 16,1-17-3-16,0-16 3 15,-2-18-3-15,1-14 1 16,1-15-1-16,-2-12-1 16,8-9 1-16,2-12-2 0,5-5 1 15,8-11-3-15,9-1 0 16,4-9-7-16,18 14-6 15,-9-12-9-15,18 15-13 16,-6-3-1-16,10 14-2 16,-1 2 3-16</inkml:trace>
  <inkml:trace contextRef="#ctx0" brushRef="#br0" timeOffset="51948.1942">5428 5331 90 0,'0'0'39'15,"0"0"-1"-15,8 18 0 16,-15 23-36-16,1 13 0 16,-4 16-1-16,-1 9 1 15,1 8 1-15,1 3-2 16,2-3 1-16,5-8-3 0,8-6-1 15,0-19-6-15,22-4-17 16,-6-25-14-16,12-10 1 16,-2-18-1-16,6-9 1 15</inkml:trace>
  <inkml:trace contextRef="#ctx0" brushRef="#br0" timeOffset="52294.2288">5598 5894 92 0,'-3'18'37'0,"-1"-6"4"15,15 5-4-15,0-12-25 16,16-1-10-16,7-4-1 16,10-4 1-16,2-7-2 15,0-4 2-15,2-7-3 0,-9 0 1 16,-6-2-2-16,-11 0 2 15,-11 1-2-15,-13 1 2 16,-11 1 0-16,-11 6-2 16,-5 8 2-16,-8 6 1 15,-1 8-1-15,-5 7 1 16,2 9 2-16,4 6-1 15,9 4 0-15,9 3 0 16,12 0 0-16,10-4-3 16,14 0 1-16,16-12-4 15,18 2-8-15,-4-21-11 16,21 5-15-16,-7-14 0 15,6 1-1-15,-10-13 2 0</inkml:trace>
  <inkml:trace contextRef="#ctx0" brushRef="#br0" timeOffset="52579.2573">6232 5783 77 0,'-11'-26'37'15,"7"11"-1"-15,-10-5 2 16,14 20-22-16,-12-1-12 16,8 12 0-16,-1 7-1 15,4 10 1-15,2 5 0 16,3 7-1-16,0 3 1 15,3 4-2-15,0-3 2 16,4-6-2-16,-2-7 1 16,5-10-2-16,2-11 0 15,4-13 0-15,2-12 0 0,4-15-1 16,7-9-2-16,-1-11-1 15,6-4-3-15,-2-9-3 16,8 16-11-16,-18-13-7 16,12 22-14-16,-18 1 0 15,6 20 1-15,-11 5 1 16</inkml:trace>
  <inkml:trace contextRef="#ctx0" brushRef="#br0" timeOffset="53000.2991">6765 5906 97 0,'0'0'38'0,"0"0"1"15,9 17-1-15,-9-17-31 16,27 2-5-16,-2-2 0 15,6-1 0-15,5-4-3 16,6-2 3-16,2-10-3 16,-2 1 0-16,-5-8-1 15,-6-1 2-15,-11 0-2 16,-10-2 1-16,-16 3 2 15,-12 5-3-15,-11 8 2 16,-9 5 0-16,-6 12 0 16,-4 13 2-16,0 10 1 15,2 10-1-15,8 7 1 16,9 6 0-16,11 3 0 0,10-2-1 15,13-4 1-15,15-17-3 16,16-10-2-16,16-18-1 16,15-12-5-16,3-27-11 15,21 1-11-15,-6-28-8 16,8 0-2-16,-12-16-1 15,0 3 2-15</inkml:trace>
  <inkml:trace contextRef="#ctx0" brushRef="#br0" timeOffset="53167.3162">7661 5330 95 0,'-15'-16'40'0,"-3"26"1"15,-15 15-1-15,6 23-30 16,-9 22-6-16,2 14 0 0,2 9-1 16,10 2 0-16,8 1-4 15,11-11-3-15,18 4-11 16,-5-32-10-16,24-4-14 15,1-26-2-15,16-6-2 16,-2-22 2-16</inkml:trace>
  <inkml:trace contextRef="#ctx0" brushRef="#br0" timeOffset="53324.3319">7847 6099 127 0,'-25'14'44'0,"-9"-15"-2"15,13 5-3-15,2-8-41 16,7-12-12-16,12 16-10 0,6-12-16 15,7 6-4 1,-8-5 1-16,6 7-2 0</inkml:trace>
  <inkml:trace contextRef="#ctx0" brushRef="#br1" timeOffset="58694.8689">967 7227 96 0,'0'0'36'0,"0"-15"-1"16,16 14 2-16,7-2-35 15,12 2-1-15,8-1 2 16,8 2-1-16,1-4 0 15,6-1 1-15,-2-5-2 16,-4-2 1-16,-9-7-1 16,-5-6 1-16,-10-4-1 15,-10-1 0-15,-10-2-1 16,-12 3 2-16,-14 4-1 15,-10 6 1-15,-10 11-1 0,-15 13 1 16,-12 12-1-16,-4 13 1 16,-6 6 0-16,8 8-1 15,9 3 0-15,8 4 0 16,19-3-1-16,23-5 0 15,31-6-1-15,20-12-1 16,25-7-1-16,16-10-2 16,19-2-3-16,5-21-4 15,18 9-11-15,-11-21-14 16,-1 1 0-16,-14-9 1 15,-6 5 0-15</inkml:trace>
  <inkml:trace contextRef="#ctx0" brushRef="#br1" timeOffset="59031.9026">2111 7025 96 0,'-19'14'34'0,"-11"8"0"15,-3 22 0-15,-7 4-28 16,-2 15-3-16,-3 5 0 16,1 7-1-16,0-5 0 15,4-5-1-15,8-10-1 16,6-16-2-16,14-15 0 15,12-24-2-15,0 0-5 16,16-37-1-16,11 4 0 16,-8-18-1-16,8 4 5 15,-9-9 4-15,0 10 3 16,-3 10 3-16,-17 4 6 15,7 22 1-15,-17 2 0 16,12 23-1-16,-9 1-2 0,14 15-2 16,3 0-3-16,13 2-1 15,10-1-1-15,16-5-2 16,8-7-1-16,9-12-2 15,21 5-9-15,-8-23-22 16,17 5-3-16,-7-13 1 16,1 1 0-16</inkml:trace>
  <inkml:trace contextRef="#ctx0" brushRef="#br1" timeOffset="59391.9386">2757 7223 95 0,'-15'-8'39'16,"-19"0"0"-16,2 15-1 15,-18 1-17-15,5 19-16 16,-8 3-1-16,6 11-2 15,1 5 0-15,6 5 0 0,14-1-1 16,12-2-1-16,15-8 1 16,16-12-1-16,16-12 0 15,10-11 0-15,9-13 1 16,4-12-1-16,1-7 0 16,-5-10 0-16,-5-7 0 15,-7-2 1-15,-10 2 0 16,-10 3 0-16,-5 9-1 15,-7 6 2-15,-6 11-2 16,-2 15 0-16,-6 10 0 16,-3 12 0-16,2 9 0 15,-1 5-3-15,6 7 0 16,3-5-2-16,11 1-2 15,1-22-10-15,24 7-11 0,-6-27-8 16,21-3-2-16,-4-19-2 16,11-3 4-16</inkml:trace>
  <inkml:trace contextRef="#ctx0" brushRef="#br1" timeOffset="59879.9874">3303 7208 116 0,'-4'-15'37'0,"4"15"3"16,-29 16-3-16,14 9-32 15,-12 2-1-15,6 7-2 16,-1 2-1-16,6 4 0 15,3-4 0-15,10-6-1 16,4-7 0-16,8-13-1 16,9-9 2-16,4-11-2 15,4-13 2-15,6-11-1 0,-2-6 1 16,1-7 0-16,-1-5 0 15,-3 2 0-15,-5 4-1 16,-6 7 2-16,-4 9-2 16,-5 8 0-16,-7 22 1 15,0 0-1-15,0 0 0 16,4 25 1-16,-3 3-2 15,3 2 2-15,2-1-1 16,5 2 0-16,5-9 0 16,3-6 0-16,4-9 0 15,5-7 1-15,1-8-1 16,1-11 0-16,1-2 2 15,-1-7-2-15,0-2 0 16,-3 2 0-16,0 2 0 16,-8 4-2-16,-1 9 2 0,-4 10 0 15,-6 13-1-15,-5 10 0 16,-4 11-2-16,-5 8 1 15,3 9-3-15,-6-3-3 16,13 10-9-16,-8-22-9 16,22 7-7-16,-4-20-5 15,18-4-1-15,-3-18 1 16</inkml:trace>
  <inkml:trace contextRef="#ctx0" brushRef="#br1" timeOffset="60465.0459">4180 7228 99 0,'5'-21'36'0,"-5"21"2"0,-14 12-1 15,6 11-26-15,-9 3-6 16,5 11-1-16,-5 6 0 16,3 4-2-16,2 2 1 15,2-2-2-15,0-9 1 16,7-6-1-16,0-8 0 15,4-13 0-15,-1-11 0 16,14-13 0-16,-2-12-1 16,2-9 0-16,5-11 1 15,-1-5-1-15,7-8 1 16,1-2-1-16,3 2 1 15,0 5-1-15,2 5 0 16,1 9 0-16,0 9 0 16,-3 11-1-16,1 11 0 0,-2 9 1 15,-6 10-1-15,-3 6 0 16,-6 7 0-16,-7 4 0 15,-2 5 0-15,-9 4 0 16,-4 4 0-16,-5-1 0 16,-7 0 0-16,-2 3 1 15,-4-6 0-15,3-3 0 16,-4-7 0-16,3-6 1 15,-1-9 0-15,5-5 0 16,2-9 0-16,-2-5-1 16,5-3 1-16,-2-2 0 15,3 2 0-15,-3 5 1 16,-1 11-1-16,2 15 0 15,-5 19 1-15,0 17-1 0,-1 13 1 16,-1 11-2-16,3 9 0 16,-1-2-5-16,7 1-2 15,-3-24-10-15,24-2-9 16,-17-31-7-16,27-7-4 15,-16-25-6-15,31-20 1 16,-12-10 2-16</inkml:trace>
  <inkml:trace contextRef="#ctx0" brushRef="#br1" timeOffset="60954.0948">4947 6892 93 0,'-1'-40'36'15,"2"13"1"-15,-4 0 1 16,5 13-30-16,-2 14-2 15,0 0 0-15,-16 35-2 16,11 11-1-16,-3 14-1 16,0 12 0-16,-5 10-2 15,3 5-1-15,1-1 0 16,2-1-2-16,8-7-1 15,0-15-3-15,15-2-18 16,-4-27-13-16,16-7 0 16,-5-22 1-16,13-10 0 15</inkml:trace>
  <inkml:trace contextRef="#ctx0" brushRef="#br1" timeOffset="61307.1301">5048 7288 108 0,'-9'11'40'16,"-3"-4"-1"-16,13 7 0 15,-1-14-34-15,22 4-3 16,7-9 0-16,8-2 0 16,7-3-1-16,2-6 1 15,0-4-1-15,0-3 0 16,-6-1-1-16,-9 2 1 15,-10 0 0-15,-11 3-1 16,-10 4 1-16,-9 5-1 16,-7 7 1-16,-9 8-1 0,-6 9 0 15,-4 10 0-15,-3 10 1 16,2 2-1-16,5 4 0 15,8 0 0-15,12-2 0 16,10-6-1-16,16-9-2 16,19-16-2-16,27-4-6 15,5-27-14-15,28 4-9 16,-9-20-5-16,18 2 0 15,-12-15-1-15</inkml:trace>
  <inkml:trace contextRef="#ctx0" brushRef="#br1" timeOffset="61593.1587">5975 6970 96 0,'-37'1'38'15,"-3"18"2"-15,-13 0-1 0,10 11-19 16,-2 0-16-16,13 1 0 16,10-2-3-16,16-5 1 15,13-7-1-15,19-5 0 16,11-5 0-16,9-4-1 15,0-2 0-15,0 0 1 16,-4 2-1-16,-11 3 1 16,-10 5-1-16,-17 12 0 15,-17 5 0-15,-9 4 1 16,-8 3-2-16,-3 0 0 15,4 2-3-15,-1-11-6 16,22 4-9-16,8-30-9 16,17 7-10-16,14-18-3 15,23 0-2-15,9-16 3 16</inkml:trace>
  <inkml:trace contextRef="#ctx0" brushRef="#br1" timeOffset="61721.1715">6373 7406 122 0,'-46'15'38'16,"1"-2"-3"-16,-3 0-14 15,-3-12-52-15,10 11-10 16,-7-9 1-16,13 10-3 16</inkml:trace>
  <inkml:trace contextRef="#ctx0" brushRef="#br1" timeOffset="62435.2429">1515 8439 99 0,'-21'-12'38'0,"-11"-4"1"16,-2 21-3-16,-4-4-32 16,-2 10-1-16,0 8-1 0,3 6-1 15,0 7 0-15,4 2-1 16,8 4 0-16,6-1 0 15,10-1 0-15,11-4 1 16,10-7-1-16,13-2 1 16,10-4-1-16,10-2 0 15,5-2 0-15,2-2 1 16,-4-2-1-16,-4 2 0 15,-8 2 1-15,-11 2 0 16,-9 5 0-16,-18 2-1 16,-11 5 1-16,-11 1-1 15,-8 4 2-15,-3-2-3 16,1 0 0-16,-1-9-2 15,9-1-3-15,8-17-7 0,18-5-18 16,18-1-7-16,14-12 0 16,6-15 0-16</inkml:trace>
  <inkml:trace contextRef="#ctx0" brushRef="#br1" timeOffset="62773.2767">1956 8781 98 0,'0'0'36'15,"-13"4"1"-15,-15 3-1 16,3 13-30-16,-12 5-1 15,2 6-2-15,-2 7 2 16,5 4-3-16,6 2 2 16,10 1-3-16,10-6 2 15,14-4-2-15,10-13 1 16,12-11-1-16,5-13 0 0,9-11 0 15,-1-13 1-15,-2-10-2 16,-2-9 0-16,-9-3 1 16,-9-2-2-16,-9 1 0 15,-6 7-1-15,-8 4 0 16,-4 12-2-16,-2 5 0 15,8 21-2-15,-11-11 0 16,15 22-2-16,-4-11-6 16,32 29-12-16,-7-17-11 15,16 7 1-15,5-9 0 16,14 2 3-16</inkml:trace>
  <inkml:trace contextRef="#ctx0" brushRef="#br1" timeOffset="63327.3321">2590 8794 82 0,'4'-10'35'15,"-4"10"1"-15,-28-7 0 16,-1 15-20-16,-18-4-8 15,-1 14-1-15,-1 1-1 16,4 11-3-16,4 2 1 16,9 7-1-16,11-4 0 15,12 1-1-15,12-8 0 16,17-12-1-16,9-10 0 15,17-16 0-15,7-17 0 16,8-13 0-16,1-15 0 16,0-11 0-16,-2-9-1 15,-7-6 1-15,-8-5-1 16,-10 7 1-16,-11 11 0 15,-5 9-1-15,-10 16 2 0,-9 17-2 16,0 26 0-16,-22 27 0 16,-2 22 0-16,-2 16-2 15,1 12 2-15,1 9-1 16,11 2-2-16,6-4-1 15,17-8-2-15,8-22-5 16,25-2-9-16,-5-32-7 16,21 2-5-16,-12-28-6 15,9-1 0-15,-11-20 2 16,1-3 3-16,-15-2 36 15,-13-13 11-15,5 14 7 16,-23-13 6-16,11 17 10 16,-18-3-1-16,7 30 2 0,-20-15-1 15,20 15-31-15,-25 27-1 16,12 4-1-16,1 7-1 15,2 4-2-15,5 2 0 16,4-5-3-16,8-4-1 16,2-19-11-16,19 2-15 15,-8-26-9-15,12-5-1 16,-9-19 0-16,10-5 0 15</inkml:trace>
  <inkml:trace contextRef="#ctx0" brushRef="#br1" timeOffset="63454.3448">3210 8434 103 0,'0'0'33'0,"-12"4"-6"16,20 9-27-16,5 1-34 16,10 8-2-16,3-6-1 15</inkml:trace>
  <inkml:trace contextRef="#ctx0" brushRef="#br1" timeOffset="63824.3818">3562 8697 112 0,'-18'12'40'0,"8"11"1"15,-12-8-3-15,7 16-32 16,0 1-1-16,6 6-2 16,-1 0 1-16,9 1-2 15,6-3 2-15,9-5-4 16,7-8 0-16,7-15 0 0,10-11 0 15,2-16 0-15,6-8 0 16,4-14 0-16,2-4-2 16,-4-6 2-16,-8-5-2 15,-3 4 2-15,-8 6-1 16,-4 12 0-16,-15 12 1 15,-5 10-1-15,-5 12 1 16,-8 22-1-16,0 5-1 16,-4 6 1-16,5 5-1 15,0 1-2-15,12 2-4 16,-1-19-7-16,25 8-8 15,-11-27-10-15,22 2-5 16,-3-16-2-16,10-1 2 16</inkml:trace>
  <inkml:trace contextRef="#ctx0" brushRef="#br1" timeOffset="64311.4305">4309 8658 107 0,'0'0'39'16,"0"0"0"-16,-15 11 0 16,-8 4-32-16,8 12-2 15,-3 3-1-15,4 10-1 16,-1-1 0-16,4-1-2 15,1-3 1-15,8-6-1 16,1-9 0-16,1-20-1 16,13 4-1-16,-1-20 0 15,7-9 0-15,-3-9 1 16,4-3-1-16,2-4 0 0,-5 2 0 15,1 0 0 1,-3 12 1-16,-4 7 0 0,-11 20 0 16,14-8 0-16,-14 8 0 15,4 26 0-15,0-8 0 16,1 4 0-16,0-1 0 15,4-4 1-15,8-9-1 16,2-8 0-16,5-8 1 16,2-9 0-16,3-6 0 15,3-5 0-15,-2-2 0 16,-1 2-1-16,-5 6 1 15,0 7-1-15,-8 13 1 16,-6 9-1-16,-3 14 1 16,-2 4-1-16,-2 10-1 0,2 0 0 15,3 7-3 1,-3-7-5-16,10 4-2 0,-8-19-6 15,11 8-6-15,-18-28-9 16,23 11-4-16,-23-11-6 16,19-20 3-16,-8 0 3 15</inkml:trace>
  <inkml:trace contextRef="#ctx0" brushRef="#br1" timeOffset="64839.4833">6151 8102 71 0,'10'-22'38'16,"-9"-1"0"-16,6 12 1 15,-11-1-19-15,-1 22-16 16,-7 12-1-16,2 12-1 15,-5 15 0-15,-1 16-1 16,-4 12-1-16,-2 12 1 16,4 2 0-16,4-4-1 15,4-7-1-15,10-7-2 16,17-10-3-16,1-32-15 15,28-8-15-15,2-24-1 16,16-9-2-16,-4-19 2 16</inkml:trace>
  <inkml:trace contextRef="#ctx0" brushRef="#br1" timeOffset="65160.5154">6568 8435 98 0,'-18'0'38'0,"-13"6"0"16,6 22 0-16,-10 3-33 15,8 12 0-15,4 4-1 16,7 2-1-16,9 1 1 15,9 0-2-15,12-10 1 16,8-10-2-16,11-12 3 16,5-8-3-16,0-14 0 15,0-10-1-15,-1-12-1 16,-5-10 1-16,-7-7-1 15,-9-3-1-15,-6-3-1 16,-9-1 1-16,-6 3-1 0,-8 4-1 16,4 10 0-16,-5 6-1 15,5 13 0-15,9 14-1 16,0 0-2-16,0 0-4 15,28 18-11-15,-9-11-6 16,23 7-6-16,2-7-1 16,14 0 1-16</inkml:trace>
  <inkml:trace contextRef="#ctx0" brushRef="#br1" timeOffset="65468.5462">7183 8359 87 0,'0'0'36'16,"-28"-14"1"-16,0 20 1 15,-18-2-29-15,4 8-3 16,-4 2 0-16,4 5-2 0,6 0-1 15,13 2-1-15,14-3 0 16,18-2-1-16,16-2 0 16,16-4-1-16,9-1 1 15,6-1-1-15,2 0 0 16,-5 1 1-16,-7 4-1 15,-13 3 0-15,-16 7 0 16,-14 4 0-16,-14 4-1 16,-11 1 1-16,-5 1 0 15,-4-1-2-15,3-1-2 16,-3-13-4-16,17 8-8 15,-6-26-11-15,20 0-11 16,11-10-1-16,12-6-1 0,-1-13 1 16</inkml:trace>
  <inkml:trace contextRef="#ctx0" brushRef="#br1" timeOffset="65814.5808">7434 8539 97 0,'3'19'39'15,"-3"-19"1"-15,-2 26-1 16,2-26-35-16,13 13 0 15,9-19-1-15,12-1-1 16,5-8 0-16,11-5-1 16,1-4 0-16,1-2-1 15,-4-2 1-15,-6 3-1 16,-10 0 0-16,-11 1 0 0,-16 7 1 15,-12 4-1-15,-13 5 1 16,-9 6-1-16,-7 9 1 16,-6 9-1-16,-2 7 1 15,1 9 0-15,5 7-1 16,9 3 0-16,12 3 0 15,13-5-2-15,18 0-1 16,14-15-4-16,27-1-7 16,0-28-10-16,31 5-9 15,-9-26-7-15,17 0 1 16,-13-18 0-16</inkml:trace>
  <inkml:trace contextRef="#ctx0" brushRef="#br1" timeOffset="66107.6101">8248 8328 106 0,'-39'12'38'16,"-8"-6"2"-16,12 14-1 15,-2-8-35-15,17 7-1 16,12-3-1-16,16-2 0 16,14-2-1-16,12-3 0 15,8-3 0-15,4 1-1 16,0-2 1-16,-3 7 0 15,-9 4-1-15,-10 6 1 16,-15 8 0-16,-13 5 0 16,-15 6 0-16,-7-1 0 15,-6 0-1-15,-1-6-1 16,1-4 0-16,3-10-4 15,15-3-6-15,-1-21-3 16,15 4-10-16,2-18-10 0,11 3-6 16,-4-14-2-16,6 2 2 15</inkml:trace>
  <inkml:trace contextRef="#ctx0" brushRef="#br1" timeOffset="67294.7288">9346 8454 58 0,'-13'-18'35'0,"-3"13"0"16,-14-1 0-16,5 20-19 16,-18-5-5-16,10 16-3 15,-10 1-2-15,8 13 0 16,-1-1-2-16,11 2 0 15,7-2-2-15,10-1 0 16,12-6 0-16,12-6-1 16,12-8 0-16,10-9-1 15,8-10 0-15,5-9 0 16,3-6-1-16,-2-11 0 15,-5-3 0-15,-6-7-1 16,-9-1 1-16,-11-3 0 16,-8 3 1-16,-10 3-1 0,-6 4 1 15,-9 8 1-15,-3 4 0 16,0 8 0-16,-2 1 1 15,6 8-1-15,11 3 0 16,0 0 0-16,0 0 0 16,34-12 0-16,-3 8 0 15,4 0 0-15,4 3 0 16,0 1-1-16,-4 5 1 15,-4 2 0-15,-5 9-1 16,-14 5 1-16,-5 6-1 16,-8 5 0-16,-7 5 1 15,-6 3-1-15,-6 0 0 16,4-3 0-16,-4-3 0 15,7-5 0-15,4-11 1 16,9-18-1-16,0 0 0 0,23-6 0 16,4-18 1-16,5-10-1 15,5-5 1-15,5-5-1 16,-3-1 0-16,0 2 1 15,-7 9-1-15,-4 6 0 16,-11 14 1-16,-4 13-1 16,-8 13 0-16,-5 11 0 15,-3 10 0-15,-2 5 0 16,2 5-2-16,1 0 0 15,12-2-3-15,2-10-1 16,19 0-6-16,-6-24-9 16,24 8-7-16,-14-25-5 15,20 2-5-15,-14-15-1 16,6 1 3-16</inkml:trace>
  <inkml:trace contextRef="#ctx0" brushRef="#br1" timeOffset="67630.762">10231 8448 106 0,'0'0'38'0,"-18"8"2"15,24 8-7-15,6-15-29 16,11 0-2-16,10-4 0 16,9-3 0-16,6-2-1 15,4-3 0-15,-4-2 0 16,1-2-1-16,-12 1 1 15,-7 0-1-15,-15 2 0 16,-12 1 0-16,-15 2 0 16,-12 7 0-16,-11 3 0 0,-6 9 0 15,-10 8 0-15,-2 12 1 16,1 5 0-16,5 9 0 15,7 2 0-15,12 4 0 16,17-3-1-16,15-9-1 16,24-8-4-16,15-17-5 15,29 1-6-15,2-29-11 16,26 4-9-16,-6-18-5 15,11-1-1-15,-9-11 2 16</inkml:trace>
  <inkml:trace contextRef="#ctx0" brushRef="#br1" timeOffset="68390.8384">11915 7946 76 0,'0'0'37'0,"-3"-13"-2"16,3 13 3-16,-9 16-28 16,8 12-6-16,-4 9-1 15,1 14 0-15,-4 11-1 16,0 17-1-16,-3 7 0 0,0 4-1 15,-3-1 0-15,5-9-1 16,1-7-1-16,1-16-2 16,11-2-12-16,-1-31-21 15,12-11 1-15,-4-19-3 16,12-7 3-16</inkml:trace>
  <inkml:trace contextRef="#ctx0" brushRef="#br1" timeOffset="68847.8841">11754 8401 87 0,'-35'-12'37'0,"16"11"0"16,-2-5 2-16,21 6-33 0,14-6-1 16,12 2-2-16,16-5-1 15,11-3 0-15,9 1-1 16,8-2 1-16,3 0-1 15,-2 2-1-15,-10 3 1 16,-9 2 0-16,-11 4-1 16,-13 3 1-16,-15 6-1 15,-13 5 0-15,-17 8 1 16,-8 6-1-16,-9 8 1 15,-4 6 0-15,0 5-1 16,2 4 1-16,7-3 0 16,12-1 0-16,15-8-1 15,16-9 1-15,19-9 0 16,11-13-1-16,13-13 1 0,4-11-1 15,1-9 1-15,0-9-1 16,-13-6 0-16,-7-1 0 16,-15-3 0-16,-15 2-1 15,-12 2 0-15,-14 4 0 16,-4 6-2-16,-7 4 0 15,3 11-3-15,-6-3-5 16,28 20-12-16,-16-7-9 16,16 7-7-16,23 4-1 15,8 0 0-15</inkml:trace>
  <inkml:trace contextRef="#ctx0" brushRef="#br1" timeOffset="69583.9577">13565 8288 75 0,'0'-13'36'15,"-14"-1"1"-15,1 8-1 16,-10 2-30-16,-3 4-2 15,-3 3 0-15,2 9-1 16,-8 5 1-16,0 8-1 16,0 3 0-16,4 9 1 15,2 0-2-15,8 3 1 16,6-2-2-16,12-4 1 15,12-8-2-15,9-5 1 16,10-11-1-16,8-11 1 16,5-9-1-16,5-7 0 15,-1-10 0-15,2-4 0 16,-8-5 1-16,2-2-1 0,-10 1 0 15,-3 1 0-15,-8 7 0 16,-2 2 0-16,-10 6 0 16,-5 11 0-16,-3 10-1 15,-8 18 1-15,-2 13 0 16,-6 18 0-16,-1 17 0 15,-2 14 0-15,-4 13 2 16,-1 9-1-16,0 3 1 16,0 1-1-16,-1-7 1 15,-1-8-1-15,0-11 1 16,-3-14-2-16,0-12 0 15,2-16 0-15,-4-14 0 16,4-13-1-16,2-16-1 16,3-16-1-16,8-9-1 15,3-15-4-15,20 3-10 0,-9-24-9 16,26 5-12-16,-6-11 0 15,19 3-2-15,-1-2 2 16</inkml:trace>
  <inkml:trace contextRef="#ctx0" brushRef="#br1" timeOffset="69984.9974">13881 8450 91 0,'-11'21'40'16,"11"-21"-1"-16,2 15 0 0,11-21-36 15,9-1 0 1,11-7-1-16,9-4 0 0,3-5 0 16,2-6-1-16,4 0 0 15,-8-2 0-15,-5 5-1 16,-13-1 1-16,-11 4-1 15,-14 6 1-15,-14 3-1 16,-11 7 0-16,-8 6 1 16,-9 9-1-16,-8 9 1 15,-1 12 0-15,-1 11-1 16,2 11 1-16,10 5 0 15,11 1 0-15,15 0 0 16,16-5-1-16,24-13-1 16,15-13 0-16,24-18-1 15,19-18-2-15,18-12-1 0,0-22-5 16,16 2-12-16,-17-24-10 15,2 6-6-15,-19-10 0 16,-4 3 2-16</inkml:trace>
  <inkml:trace contextRef="#ctx0" brushRef="#br1" timeOffset="70167.0159">14848 7823 97 0,'-14'32'38'16,"-9"17"0"-16,9 21-3 15,-9 5-31-15,7 11-2 16,-2 3 0-16,4 0-3 15,9 0-5-15,-6-21-18 16,17-2-13-16,-8-20 0 0,13-12-1 16,-10-22 0-16</inkml:trace>
  <inkml:trace contextRef="#ctx0" brushRef="#br1" timeOffset="70334.0327">14641 8335 99 0,'-25'-24'40'15,"17"11"0"-15,-2-3 1 16,21 6-31-16,8 1-6 15,17-1-3-15,16 2-4 16,7-9-7-16,27 12-9 16,-10-17-13-16,18 10-9 15,-9-7 1-15,0 10-2 16</inkml:trace>
  <inkml:trace contextRef="#ctx0" brushRef="#br1" timeOffset="70852.0845">16217 8112 35 0,'-5'-24'35'0,"-7"-5"1"15,5 18-10-15,-14-8 1 16,11 27-3-16,-17-4-7 15,12 27-6-15,-9 4-5 16,2 17-3-16,-4 6-1 0,2 10 0 16,4 5-1-16,6-4-3 15,10-3-1-15,4-15-4 16,23 3-17-16,-1-30-14 15,21-7 1-15,2-22-2 16,14-10 2-16</inkml:trace>
  <inkml:trace contextRef="#ctx0" brushRef="#br1" timeOffset="71148.1141">16544 8082 103 0,'-20'10'37'15,"-13"7"3"-15,4 24-1 16,-6 6-33-16,8 11-1 0,7 4-1 15,10-1-2-15,14-6 0 16,14-7 0-16,15-10 0 16,14-16-1-16,10-14 0 15,6-14 0-15,3-16 0 16,-4-13-1-16,-6-10 1 15,-12-5-1-15,-14-3 0 16,-16-1-1-16,-18 0-2 16,-10 0 1-16,-10 10-3 15,-13 4 0-15,5 14-7 16,-15-7-16-16,17 21-12 15,-7 0 1-15,17 9-1 16,2 1 1-16</inkml:trace>
  <inkml:trace contextRef="#ctx0" brushRef="#br1" timeOffset="72346.2337">17277 8451 94 0,'12'21'37'0,"-1"-7"0"16,17 3 1-16,-5-7-34 15,16-9-2-15,4-11 1 16,8-5 0-16,-4-11-1 15,-2-2 0-15,-7-5 0 16,-7-1-1-16,-14 1 0 16,-10 2 0-16,-12 5 0 15,-10 5-1-15,-11 8 0 16,-12 8 1-16,-6 8-1 15,-2 9 0-15,-4 14 1 16,2 7 0-16,4 10 0 16,9 5 0-16,12 3-1 15,13 1 2-15,23-6-2 0,13-5 0 16,20-9-1-16,11-17-2 15,18-7-3-15,5-28-14 16,16-3-18-16,-7-20-1 16,7-9 0-16,-11-16 0 15</inkml:trace>
  <inkml:trace contextRef="#ctx0" brushRef="#br1" timeOffset="72549.2542">18267 7775 100 0,'-40'58'38'0,"8"18"0"16,-11 2 0-16,8 9-34 0,-2 3-2 16,8 3-2-16,9-7-1 15,9-8-5-15,17-4-19 16,-1-20-12-16,19-6 1 15,1-21-3-15,11-10 2 16</inkml:trace>
  <inkml:trace contextRef="#ctx0" brushRef="#br1" timeOffset="72908.2901">18282 8397 100 0,'0'0'37'0,"24"18"1"16,-1-22-2-16,17-7-33 15,5-1-1-15,7-1 0 16,1-9 1-16,0-1-1 16,-5-1 0-16,-5 0 0 15,-13-3 0-15,-13 4 0 16,-13 4 0-16,-14 1 0 15,-12 8-1-15,-11 7 0 16,-10 5 0-16,-6 9 1 16,-3 8-2-16,1 7 2 15,4 8-2-15,7 4 1 16,13 3 0-16,16 0-2 15,15-1 0-15,15-10-2 16,20 0-4-16,6-17-4 0,28 5-19 16,-6-21-10-16,17 0 1 15,-5-14-1-15,6 0 2 16</inkml:trace>
  <inkml:trace contextRef="#ctx0" brushRef="#br1" timeOffset="73113.3106">19133 8254 91 0,'-14'-12'36'0,"-16"-1"1"16,-2 15 0-16,-17 0-28 15,6 15-2-15,-4 2-1 16,5 11-2-16,5 1-1 16,13 4-1-16,14-4 0 15,20-2-2-15,20-10-2 16,11-13-1-16,23-3-5 15,0-25-13-15,24 2-17 0,-11-17 0 16,13 0-1-16,-19-9 0 16</inkml:trace>
  <inkml:trace contextRef="#ctx0" brushRef="#br1" timeOffset="73314.3307">19623 7846 105 0,'-29'29'38'0,"6"17"0"16,-8 4-1-16,13 11-33 15,-6 6-1-15,2 6-2 16,2 0 0-16,4 0-2 16,3-8-2-16,3-7-1 15,9 1-9-15,-12-21-23 0,12-5-2 16,-5-19-1-16,6-14 1 15</inkml:trace>
  <inkml:trace contextRef="#ctx0" brushRef="#br1" timeOffset="74366.4359">19324 8142 106 0,'0'0'38'0,"14"-4"3"15,10 7-3-15,8-4-34 16,13 2-1-16,6-2 1 15,6 1-2-15,-2 0 0 0,1 4 0 16,-8 1-1-16,-8 6 0 16,-10 1-1-16,-13 8 1 15,-7 3-1-15,-12 7 1 16,-7 2-1-16,-8 4 0 15,-4 2 1-15,0-1-1 16,-1-1 0-16,2-5 0 16,4-5 0-16,6-5-1 15,6-8 1-15,4-13 0 16,15-5 0-16,2-12-1 15,6-7 1-15,1-7 0 16,3-7 0-16,-2-5-1 16,0-1 1-16,-3 0 0 15,-6 6 0-15,-2 4 0 0,-5 5 0 16,-2 7 0-16,-2 8 0 15,-5 14 0-15,0 0 0 16,18-2 0-16,-5 10 0 16,10 1 0-16,5 0 0 15,5-2 1-15,9 1-1 16,6-3 0-16,-1-5 0 15,5 0 0-15,-4-1-1 16,-8 0 1-16,-10-2 0 16,-9 3 0-16,-21 0-1 15,1 11 2-15,-17 0-2 16,-12 8 2-16,-6 2-1 15,-8 7 1-15,1 3-1 16,4 4 1-16,5 1-1 0,9-2 1 16,12-3-1-16,11-5 0 15,11-9 1-15,12-7-2 16,10-7 1-16,6-11-1 15,1-5 0-15,1-8 1 16,-4-3-1-16,-5-5 0 16,-9 1 0-16,-8-3 1 15,-6 3 0-15,-6-2-1 16,-2 2 2-16,0 2-2 15,4 3 1-15,3 4 0 16,9 3 1-16,5 4-1 16,6 2 0-16,5 6 1 15,0 2-1-15,-1 8 1 16,-5 2-1-16,-5 5 1 15,-8 5 0-15,-7 5-1 0,-10 5 1 16,-9 3-1-16,-6 2 0 16,-3 1 1-16,-4-1-1 15,3-3 0-15,4-4 0 16,5-6 0-16,10-8 0 15,3-12-1-15,22-6 1 16,2-11 0-16,7-7 0 16,8-6 0-16,0-4 0 15,-1-2 1-15,-1 5-1 16,-7 4 0-16,-4 5 0 15,-9 9 1-15,-5 7-1 16,-12 6 0-16,0 17 0 16,-7 3 0-16,1 8-1 15,-3 3-1-15,6 3-2 0,1-2-2 16,13 5-6-16,-4-21-10 15,23 11-6-15,-7-26-4 16,19 2-6-16,-4-14-2 16,10-5 2-16</inkml:trace>
  <inkml:trace contextRef="#ctx0" brushRef="#br1" timeOffset="74652.4644">21217 8139 108 0,'-10'2'39'15,"-17"2"1"-15,8 14-2 16,-6 2-33-16,5 4-2 15,8-2 0-15,9 2-1 16,9-4-1-16,11-5 0 0,11-7-1 16,6-4 0-16,4-2 0 15,-4-2 0-15,-4 1 1 16,-9 6-1-16,-14 5 1 15,-17 9 0-15,-11 4 0 16,-11 7-1-16,-5 3-1 16,-2-2-1-16,6 5-6 15,-1-20-10-15,30 12-10 16,-7-24-12-16,26-2-1 15,4-14-2-15,19-7 2 16</inkml:trace>
  <inkml:trace contextRef="#ctx0" brushRef="#br1" timeOffset="75547.554">22304 8242 75 0,'-6'-18'39'15,"6"18"-2"-15,-26-17 1 16,7 22-16-16,-13-3-19 16,2 9 0-16,-2 7-1 15,1 11 1-15,-2 4 0 16,6 7 0-16,5 0 0 15,12 0-1-15,7-4 0 16,12-5 0-16,9-9-1 16,14-11-1-16,6-10 0 15,5-11 0-15,1-5 0 16,-1-9-1-16,-5-6 1 15,-2-4-1-15,-13-1 0 0,-8 0 0 16,-7 0 1-16,-8 5-1 16,-5 5 1-16,-1 4 0 15,-5 7 1-15,2 2-1 16,9 12 1-16,-5-11 0 15,5 11 0-15,25-2 0 16,1 3 0-16,8 3 0 16,4 1 0-16,4 5 0 15,-3 0 0-15,-2 5 0 16,-8 6 0-16,-6 2 0 15,-15 1-1-15,-6 4 1 16,-11-2-1-16,-6-1 1 16,-3 0-1-16,-3-3 0 15,2-5 0-15,2-2 0 0,17-15 0 16,-12 12 0-16,12-12 0 15,26-18 0-15,-2 0-1 16,10-6 1-16,3-7 0 16,5-4 0-16,-3-4-1 15,-2 2 1-15,-3 3 0 16,-8 7 0-16,-7 6 0 15,-6 13 0-15,-13 8 0 16,0 22 1-16,-10 7-1 16,-4 9 0-16,2 7 0 15,0 1-1-15,7 0-1 16,9-8-1-16,12-6-2 15,5-21-6-15,24 2-11 16,-8-38-5-16,28 7-5 0,-10-25-6 16,16-4-2-16,-7-13 2 15</inkml:trace>
  <inkml:trace contextRef="#ctx0" brushRef="#br1" timeOffset="75734.5727">23507 7736 120 0,'-11'-1'41'15,"-19"13"0"-15,-4 33-1 16,-14 11-36-16,3 12-3 15,0 8 0-15,8 5-2 16,10-1-1-16,9-6-3 16,18-3-2-16,7-24-9 15,33 8-13-15,-11-27-11 0,21-6-1 16,-4-19 0-16,9-3 1 15</inkml:trace>
  <inkml:trace contextRef="#ctx0" brushRef="#br1" timeOffset="76178.6171">23674 8218 119 0,'-19'13'40'0,"-9"1"2"16,4 23-7-16,-1-4-33 16,5 7 0-16,9-1 0 15,7-1-1-15,8-6 0 16,8-3-1-16,9-12 1 15,7-10-1-15,6-11 0 16,3-10 0-16,1-11 0 16,-2-5 0-16,1-4 0 0,-1-5 0 15,-3 3 0-15,-5 1-1 16,-3 12 1-16,-7 6-1 15,-6 12 1-15,-11 18-1 16,-10 16 1-16,-9 17 0 16,-6 16 1-16,-10 12 0 15,-5 10 1-15,-4 5-2 16,0 0 2-16,0-2 0 15,3-10 0-15,3-14-1 16,1-12 1-16,6-17-2 16,2-16 0-16,3-16 0 15,2-12 0-15,6-17 0 16,5-9 0-16,4-12 0 15,9-7-6-15,6-15-5 0,19 16-8 16,-8-17-7-16,31 22-7 16,-7-7-5-16,18 18-6 15,0 3 4-15</inkml:trace>
  <inkml:trace contextRef="#ctx0" brushRef="#br1" timeOffset="76335.6327">24339 8561 122 0,'0'0'42'0,"0"0"0"15,-13-10-6-15,13 10-39 16,-30-30-12-16,30 30-13 16,-30-18-15-16,16 14 1 15,-7-3-2-15,3 8 2 0</inkml:trace>
  <inkml:trace contextRef="#ctx0" brushRef="#br1" timeOffset="77531.7524">857 10185 79 0,'-14'-15'37'0,"4"8"-1"15,-14-4-1-15,-2 16-18 0,-10 0-13 16,0 8-1-16,-7 9 1 15,-2 12 0-15,-10 7 0 16,4 13 0-16,-1 6 0 16,5 10 0-16,5 0-3 15,16 3 2-15,10-5-3 16,20-6 1-16,19-14 0 15,20-14-3-15,22-20 0 16,18-20-1-16,24-18-3 16,6-27-6-16,19-1-16 15,-13-26-13-15,6 0 3 16,-19-16-2-16,-3 6 3 15</inkml:trace>
  <inkml:trace contextRef="#ctx0" brushRef="#br1" timeOffset="77920.7913">1493 9759 110 0,'-24'40'38'16,"-9"8"2"-16,11 22-4 16,-3 5-32-16,6 14 0 15,-2 8-2-15,5 4 2 16,0 4-2-16,5-5 0 15,2-5-2-15,3-12 1 16,2-13-1-16,2-11 1 16,2-17-1-16,6-18 0 15,-6-24 1-15,27-2-1 16,-9-23-1-16,7-8 1 15,0-11-1-15,3-3 1 0,1 0-1 16,-2 3 1-16,-3 8-1 16,-4 11 1-16,-2 12 0 15,-5 13 0-15,-5 13 0 16,-1 11-1-16,-1 9-1 15,0 5 0-15,3 4-1 16,2-4-1-16,7 2-3 16,2-12-1-16,12 2-11 15,-8-28-6-15,20 2-9 16,-8-19-2-16,8-5 0 15,-9-16 1-15</inkml:trace>
  <inkml:trace contextRef="#ctx0" brushRef="#br1" timeOffset="81437.1427">2103 10038 85 0,'4'-44'35'0,"3"16"2"16,-11-4-1-16,4 32-26 15,0 0-4-15,-9 25-1 16,-3 18-1-16,-1 24 0 15,-4 15-4-15,0 13 1 16,3 8-2-16,0 6 1 16,6-5-2-16,3-12-1 15,12-8-3-15,1-24-15 16,18-1-16-16,-3-21 1 15,12-7-2-15,-5-21 1 0</inkml:trace>
  <inkml:trace contextRef="#ctx0" brushRef="#br1" timeOffset="82060.2052">2425 10479 95 0,'-11'-3'36'0,"-17"8"0"15,4 25-1-15,-9 3-30 16,5 16-1-16,2 3 0 15,6 4-1-15,6 2 0 16,13-5 0-16,8-8-1 16,14-13 0-16,11-15-1 15,11-12 0-15,9-18 0 16,3-11-1-16,3-14 0 0,-3-8-1 15,-7-5 1-15,-12-4-1 16,-9 1 1-16,-15 4-1 16,-12 6 1-16,-10 9-1 15,-11 9 1-15,-5 9 1 16,1 7-1-16,0 5 0 15,5 5 1-15,7 3-1 16,13-3 1-16,3 12-1 16,16-7 1-16,7 0 0 15,8 3-1-15,3 2 1 16,1 5 0-16,3 3 0 15,-9 5-1-15,-2 6 1 16,-10 5 0-16,-6 5-1 16,-9 0 1-16,-2 0 0 0,-7-4-1 15,-5-5 1-15,1-5-1 16,0-10 1-16,8-15-1 15,0 0 1-15,-7-21 0 16,15-12-1-16,4-9 0 16,4-9 0-16,0-5 1 15,4-3-1-15,2 4 1 16,-2 6-3-16,-2 7 3 15,0 11-2-15,-2 9 0 16,2 7-3-16,6 10 1 16,-2 3-2-16,5 7-3 15,4-5-1-15,13 14-7 16,-11-14-24-16,15 10 3 15,-9-14 2-15,9 6-2 0</inkml:trace>
  <inkml:trace contextRef="#ctx0" brushRef="#br1" timeOffset="82233.2224">3480 10325 98 0,'0'0'36'0,"-5"24"3"15,-11-3-5-15,9 17-22 16,-12 3-7-16,3 7-1 16,0 4-2-16,2 2 0 15,5-3-2-15,4-6-2 16,6-7-3-16,3-17-5 15,18-4-27-15,-9-23-1 16,15-2 1-16,-7-22-2 16</inkml:trace>
  <inkml:trace contextRef="#ctx0" brushRef="#br1" timeOffset="82692.2684">3548 10294 106 0,'-9'-31'40'16,"5"15"1"-16,-2-4-4 15,6 20-29-15,0 0-3 16,21-11-2-16,-3 12 1 15,5 1-1-15,1 4-1 16,4 7 0-16,1 5 0 16,-4 5 0-16,-2 8-2 15,-6 7 0-15,-7 7 0 16,-5 8 0-16,-5 2 0 15,-6-1 0-15,-3-5 0 0,1-4 0 16,-2-10 0-16,5-9 0 16,2-9-2-16,3-17 2 15,0 0 0-15,19-23 0 16,-5-4 0-16,4-9-1 15,4-5 1-15,1-5 0 16,2-2 1-16,8 6-1 16,-5 1 2-16,3 11-2 15,1 12 0-15,-2 12 0 16,-2 13 0-16,-2 14 0 15,-6 12-2-15,-5 9 1 16,2 8-1-16,-7 4 1 16,1 0-4-16,-2-5 1 15,8 0-7-15,-8-23-5 16,16 8-13-16,-13-29-11 0,12-1 1 15,-6-21-1-15,6-3 2 16</inkml:trace>
  <inkml:trace contextRef="#ctx0" brushRef="#br1" timeOffset="83029.3021">4274 10471 107 0,'-1'24'39'0,"-4"-7"2"15,18 6-3-15,2-12-34 16,16-3 0-16,8-11-2 15,8-5 0-15,6-9 0 0,1-5-1 16,-6-8 1-16,-1-2-2 16,-17-5 1-16,-12 2 0 15,-13 2 1-15,-18 9-2 16,-13 7 2-16,-14 16-1 15,-7 12-1-15,-5 16 2 16,0 17-2-16,3 13 1 16,8 10-1-16,11 5 1 15,16-1-1-15,14-7 0 16,21-11-1-16,29-34-29 31,35-4-14-31,-4-25-3 16,10-10-1-16,-5-20 1 15</inkml:trace>
  <inkml:trace contextRef="#ctx0" brushRef="#br1" timeOffset="105068.5058">5901 10356 71 0,'-14'-17'36'0,"-1"3"1"16,1 7 0-16,-13-5-28 16,2 9-4-16,-3 1-2 15,-3 9 1-15,-3 3-2 16,0 9 2-16,2 6-2 15,4 6 1-15,4 3-2 16,9 0 1-16,4 0-1 16,11-1 0-16,11-6 0 15,10-8 0-15,9-9-1 0,11-13 0 16,3-9 1-16,6-14-2 15,2-7 2-15,-2-10-3 16,-2-3 3-16,-7-5-2 16,-5 2 2-16,-10 1-2 15,-5 8 2-15,-9 8-2 16,-7 13 1-16,-5 19 2 15,-8 13-1-15,-1 24 0 16,-3 19-1-16,0 20 1 16,2 19-1-16,-2 10 1 15,3 7-1-15,3 1-1 16,2-7 0-16,0-6 0 0,0-10 0 15,-2-10 0 1,-5-14 1-16,-5-10-1 0,-6-13 1 16,-9-8 0-16,-8-10 1 15,-7-12-2-15,-6-16 0 16,0-15-1-16,6-10-3 15,-1-23-7-15,28-1-24 16,-1-15-1-16,25 2 0 16,7-9-2-16</inkml:trace>
  <inkml:trace contextRef="#ctx0" brushRef="#br1" timeOffset="105534.5524">6597 10351 86 0,'-21'-13'37'0,"-1"12"0"15,-15-4 1-15,-3 12-32 16,-4 5-2-16,3 12 1 15,-3 2-1-15,2 12 2 16,4 2-4-16,10 5 2 16,7-5-3-16,14-1 1 15,14-8-1-15,14-5 0 16,14-14-1-16,8-10 0 15,11-12 0-15,2-9 0 16,-1-10-1-16,-4-6 0 0,-4-5 2 16,-8 0-2-16,-10-2 1 15,-8 4-1-15,-11 7 1 16,-3 3-2-16,-7 11 3 15,0 17 0-15,-16 1-2 16,4 19 2-16,1 10-2 16,-2 11 3-16,3 6-3 15,0 5 1-15,8 1-4 16,2-9 1-16,14-2-4 15,1-25-12-15,21 3-19 16,-4-27 0-16,17-1-1 16,-5-20 2-16</inkml:trace>
  <inkml:trace contextRef="#ctx0" brushRef="#br1" timeOffset="105722.5712">7024 10324 102 0,'-23'0'39'0,"2"21"1"15,-10 3-5-15,7 15-30 16,-1 10-5-16,4 6 3 15,4 9-5-15,2-3 2 16,8 1-4-16,5-11-1 16,9-1-8-16,-4-24-25 15,17-9 0-15,-4-25 0 16,11-13-1-16</inkml:trace>
  <inkml:trace contextRef="#ctx0" brushRef="#br1" timeOffset="106219.6209">6981 9925 102 0,'-14'12'38'0,"-4"3"0"16,12 10-3-16,7-2-37 15,6-6-4-15,19 15-12 16,-2-16-19-16,12 8 2 15,-6-7-2-15,7 5 1 16,-12-10 17-16,7 12 10 16,-11-2 8-16,-8-6 16 15,2 13 17-15,-10-5 3 16,2 12 1-16,-10-5-1 15,4 17-12-15,-14-12-11 16,6 14-3-16,-8-10-3 0,5 4 0 16,-4-7-2-16,4-4-1 15,1-8 0-15,8-4-1 16,1-21 0-16,14-2-1 15,5-21 0-15,10-11 0 16,4-8 1-16,7-9-4 16,1-5 4-16,2-3-2 15,-2 5 1-15,-4 9-1 16,-7 12 1-16,-10 16-1 15,-6 16 0-15,-10 13 1 16,-4 16-2-16,-6 10 0 16,-3 7-2-16,2 1 0 15,3 7-2-15,1-8-1 0,14 0-11 16,-2-23-16-16,22 4-6 15,0-23 2-15,19-2-2 16</inkml:trace>
  <inkml:trace contextRef="#ctx0" brushRef="#br1" timeOffset="106525.6515">7970 10275 104 0,'0'-15'38'0,"-18"0"4"16,7 17-1-16,-8 1-36 15,-3 12-1-15,1 3-2 16,7 7 1-16,4-1-2 15,8 0 0-15,8-2-2 16,11-7 2-16,7-7-2 0,8-4 1 16,4-5 0-16,-2-3 0 15,-2-2 0-15,-6 4 1 16,-13 6-1-16,-9 8 0 15,-14 10 1-15,-12 7-1 16,-8 7 0-16,-5 2 0 16,4 3-1-16,-1-4-3 15,17 5-11-15,-1-30-14 16,28 3-12-16,2-23 1 15,24-4-3-15,5-19 2 16</inkml:trace>
  <inkml:trace contextRef="#ctx0" brushRef="#br1" timeOffset="107442.7431">9163 10130 86 0,'-14'0'37'16,"-13"4"-1"-16,2 12 2 15,-15 7-31-15,9 8-1 16,-4 6-3-16,4 8 2 16,1 1-3-16,10 5 1 15,6-4-2-15,12-3 1 16,8-9-2-16,12-10 1 0,10-11-1 15,10-11 0 1,6-11-1-16,3-11 0 0,4-10 0 16,-7-7-2-16,-4-4 3 15,-9-3-2-15,-7-1 2 16,-13 3-1-16,-4 0 3 15,-7 7-1-15,-4 5 1 16,-2 7 2-16,0 4-2 16,6 18 0-16,1-13 1 15,-1 13-1-15,24 8 0 16,-5 2 0-16,3 3-1 15,2 2 0-15,1 2 0 16,-3 4-1-16,-3 2 0 16,-6 2 0-16,-7 2-1 15,-3 1 2-15,-7-2-3 0,-4 0 3 16,-6-6-3-1,0 0 3-15,-1-7-2 0,3-6 2 16,12-7-1-16,-13-11 0 16,15-6 1-16,7-4-2 15,8-8 2-15,4-2-1 16,2-1 1-16,5 1-1 15,2 5 2-15,-3 7-2 16,-3 8 0-16,-4 10 2 16,-4 9-2-16,-3 11 0 15,-3 5-1-15,-3 7 0 16,-2 4-1-16,-1 5 1 15,1 0-2-15,0 2 0 16,4-2-3-16,-1-9 1 0,11 5-8 16,-9-23-10-16,19 3-16 15,-5-22 2-15,11-4-3 16,-5-17 4-16</inkml:trace>
  <inkml:trace contextRef="#ctx0" brushRef="#br1" timeOffset="107757.7747">9858 10278 105 0,'-21'5'36'15,"12"14"6"-15,-2-7-6 16,18-1-31-16,9-1-3 16,16-6 0-16,10-8 0 15,7-1 0-15,6-8 0 16,-3-4-1-16,-1-5 1 15,-7 0-2-15,-12-1 1 0,-15-1-1 16,-12 4 1-16,-12 2-1 16,-15 4 0-16,-10 7 1 15,-12 9 0-15,-5 12 0 16,-4 7 0-16,1 12 0 15,3 7-1-15,10 7 1 16,12 2-3-16,14-1 0 16,27 5-13-16,5-27-10 15,29 8-17-15,2-19 2 16,22-5-3-16,7-15 1 15</inkml:trace>
  <inkml:trace contextRef="#ctx0" brushRef="#br1" timeOffset="108583.8573">11427 9674 79 0,'19'-31'37'16,"-8"4"-2"-16,5 19 2 15,-16 8-31-15,-7 24-1 16,-5 11 0-16,-2 21-1 16,-9 16 0-16,-1 14-1 15,-5 10-1-15,0 3 0 16,3 2-3-16,4-7 1 15,9-7-5-15,4-22-2 16,20-5-29-16,-3-26-2 16,10-14 0-16,-2-22 0 15</inkml:trace>
  <inkml:trace contextRef="#ctx0" brushRef="#br1" timeOffset="108991.8981">11215 10142 98 0,'-27'-6'40'0,"-1"-2"-1"16,15 14 0-16,3-8-32 15,10 2-3-15,32 11-2 16,9-9 0-16,12-3 0 16,11-1-1-16,7-5 0 15,6-2 0-15,-1-4-1 16,-5 2 1-16,-12 1-1 15,-13 2 0-15,-17 3 0 16,-12 5 0-16,-17 0 0 16,-11 18 1-16,-12 4-1 15,-8 7 0-15,-6 8-1 0,-2 5 2 16,7 3-1-16,6 1 1 15,13-1-2-15,9-5 2 16,18-9-1-16,16-11 1 16,14-14 0-16,12-10-1 15,6-14 1-15,2-13-3 16,-3-7 3-16,-8-8-3 15,-11-1 0-15,-18-5-3 16,-11 9-8-16,-24-12-15 16,-2 17-12-16,-17-7 1 15,2 16-2-15,-3-3 1 16</inkml:trace>
  <inkml:trace contextRef="#ctx0" brushRef="#br1" timeOffset="109665.9655">13004 10035 79 0,'-12'-19'39'16,"-14"0"-1"-16,-1 19 2 16,-16 2-23-16,-2 19-13 15,-6 8 1-15,-1 12-1 16,-5 5-2-16,10 7 2 15,3-1-3-15,12-2 2 16,13-9-2-16,18-5 1 16,11-15-2-16,21-11 1 15,14-15 0-15,14-8-2 16,10-14 2-16,1-7-1 15,-1-9 1-15,-3-3-2 16,-11-4 2-16,-8 2-2 0,-15 0 1 16,-10 3 0-16,-12 10 0 15,-8 5-1-15,-7 12 1 16,-8 15 0-16,0 17 0 15,-4 16 0-15,0 24 0 16,1 19 0-16,1 20-1 16,-2 17 2-16,2 12-2 15,-1 4 2-15,2-3-3 16,-2-4 1-16,-7-10 1 15,-3-13-1-15,-1-18 1 16,-3-18-1-16,-4-18 1 16,-3-20-1-16,2-16 1 15,1-21-3-15,11-17-1 16,5-20-3-16,17-4-12 15,-7-32-11-15,19 2-10 0,4-14 2 16,12 5-3-16,1-1 1 16</inkml:trace>
  <inkml:trace contextRef="#ctx0" brushRef="#br1" timeOffset="110026.0015">13075 10315 99 0,'24'10'41'16,"-2"-14"1"-16,12 3-3 15,1-12-35-15,11-2-1 16,2-8 0-16,6-1-2 16,-2-5 1-16,0 0-2 15,-6-2 1-15,-11 1 1 0,-8-1-1 16,-12 2-1-16,-14 2 0 15,-13 5 1-15,-10 4-1 16,-9 10 1-16,-8 11 0 16,-6 13-1-16,-1 13 1 15,0 14 0-15,5 8-1 16,7 3 1-16,8 2-1 15,17-3 1-15,16-10-2 16,16-13 0-16,21-17-2 16,18-21-3-16,24-7-7 15,0-35-10-15,26 2-15 16,-13-24-1-16,10-2-1 15,-16-17 1-15</inkml:trace>
  <inkml:trace contextRef="#ctx0" brushRef="#br1" timeOffset="110184.0173">14155 9507 105 0,'-29'45'39'15,"-13"17"1"-15,6 27 0 16,-11 7-36-16,18 7-1 16,4 1-5-16,9-6 0 15,11 2-18-15,-4-26-16 16,18-8-6-16,-5-27 3 15,9-10-3-15</inkml:trace>
  <inkml:trace contextRef="#ctx0" brushRef="#br1" timeOffset="110357.0346">13758 10023 115 0,'-14'-13'43'0,"1"-2"-1"16,13 15 0-16,26-6-38 15,9 0-4-15,20 2-4 16,4-12-15-16,29 13-20 15,-8-11-2-15,15 8-1 16,-6-9-1-16</inkml:trace>
  <inkml:trace contextRef="#ctx0" brushRef="#br1" timeOffset="110853.0842">15245 10004 42 0,'-22'-9'25'0,"6"7"5"15,-2 0 1-15,-3-5-26 16,21 7 4-16,-26-1 0 15,26 1 2-15,-14 0 0 16,14 0-2-16,0 0-5 16,0 0-2-16,18 7-2 15,-18-7-2-15,21 1-1 16,-11-2 0-16,3 4 0 15,-13-3-1-15,20 1-1 16,-20-1-4-16,0 0-22 16,0 0 0-16,0 0 0 15,0 0 1-15</inkml:trace>
  <inkml:trace contextRef="#ctx0" brushRef="#br1" timeOffset="111664.1653">15270 9705 60 0,'3'-34'34'0,"3"7"-1"0,-2-2 2 15,5 12-24-15,-9-6-2 16,0 23-2-16,7-13 1 15,-7 13-3-15,-1 24 0 16,-8 4 0-16,-2 8-1 16,-2 13 0-16,-7 10-1 15,4 12 1-15,-6 6-2 16,3 4 0-16,-3 1-2 15,3 1 1-15,4-7-2 16,2-8 0-16,7-5-3 16,2-14-1-16,8-1-4 15,-4-25-8-15,14 3-22 16,-3-17 1-16,10-2-2 15,-4-18 2-15</inkml:trace>
  <inkml:trace contextRef="#ctx0" brushRef="#br1" timeOffset="112174.2161">15935 9787 87 0,'9'-26'36'0,"0"4"1"16,-12-3 0-16,-2 9-31 15,-12 0-1-15,-1 11 0 0,-12 4 0 16,-4 13-2-16,-9 5 1 15,-1 11-1-15,1 2-1 16,5 5 1-16,9-2-1 16,9 2 0-16,15-6-1 15,18-2 0-15,12-5-1 16,21-6 0-16,7 2 1 15,8 1-1-15,1 4 0 16,-2 1 0-16,-8 6-1 16,-9 7-1-16,-18 8 0 15,-16 2 1-15,-20 4-1 16,-12 0 1-16,-14-4-1 15,-6-5 1-15,-2-6 0 16,0-14 2-16,4-14-1 16,8-12 0-16,11-17 1 0,13-16 0 15,14-16 0-15,11-17-2 16,14-10 1-16,6-9-3 15,12 3 0-15,-1-8-7 16,12 22-21-16,-12 1-8 16,0 18 1-16,-12 13-1 15</inkml:trace>
  <inkml:trace contextRef="#ctx0" brushRef="#br1" timeOffset="112730.2719">16567 10142 91 0,'5'13'38'0,"5"-16"-2"0,13 1 3 16,2-12-28-16,11-1-9 15,2-7-1-15,2-1 1 16,2-6-1-16,-7 3-1 16,-5-2 1-16,-9 1 0 15,-12 2-1-15,-11 8 1 16,-12 3 0-16,-8 4 0 15,-13 7 0-15,-7 10 1 16,-5 6 0-16,-3 14 0 16,0 6 0-16,4 11 1 15,8 8-4-15,9 7 2 16,13 2-2-16,13-3 1 15,22-6-2-15,14-10 0 16,21-12-4-16,8-26-6 16,29-5-17-16,-6-29-11 0,15-11 3 15,-3-23-3-15</inkml:trace>
  <inkml:trace contextRef="#ctx0" brushRef="#br1" timeOffset="112941.293">17512 9403 93 0,'-24'29'39'0,"-14"13"0"16,1 25 0-16,-12 5-17 16,6 15-20-16,3 7-1 15,2 5 0-15,7 0-4 16,7-8 1-16,11 0-7 0,1-24-15 15,20 1-16-15,-2-24 1 16,13-8-3-16,-1-21 4 16</inkml:trace>
  <inkml:trace contextRef="#ctx0" brushRef="#br1" timeOffset="113294.3283">17365 10171 99 0,'0'0'37'0,"0"0"2"16,15 6-2-16,11-4-25 15,-1-6-9-15,14 0-1 16,5-8 0-16,5-4-1 16,0-2 1-16,2-4-1 0,-10-2 0 15,-9 2-1-15,-6-3 1 16,-11 2-1-16,-14 3 1 15,-11 2 0-15,-10 7 0 16,-7 6 0-16,-10 7 1 16,-4 9-1-16,-5 8 1 15,-3 10 0-15,3 9-1 16,8 3 0-16,5 5-1 15,15-1-1-15,13 0-2 16,14-11 0-16,23-1-3 16,12-17-2-16,22 2-11 15,-2-27-15-15,22 2-3 16,-5-21-2-16,14 3 1 15</inkml:trace>
  <inkml:trace contextRef="#ctx0" brushRef="#br1" timeOffset="113496.3485">18252 9955 115 0,'-32'-10'39'0,"0"19"2"15,-15 1-1-15,8 11-34 16,-5 11-3-16,6 8 0 16,5 2-1-16,11 3-2 15,12-1-1-15,10-7 0 16,19-7-2-16,11-16-3 15,21-4-6-15,-2-27-14 16,22 3-13-16,-1-26 1 16,14-4 0-16,-9-16-2 15</inkml:trace>
  <inkml:trace contextRef="#ctx0" brushRef="#br1" timeOffset="113692.3681">18818 9562 113 0,'-30'11'40'15,"6"27"0"-15,-15 6 0 16,5 17-35-16,0 7-2 15,4 6-1-15,4 2-1 16,8-1 0-16,6-1-6 16,6-10 1-16,9-2-5 15,-4-26-13-15,15 3-18 16,-11-21 1-16,9-3-2 15,-12-15-1-15</inkml:trace>
  <inkml:trace contextRef="#ctx0" brushRef="#br1" timeOffset="114703.4692">18488 9939 115 0,'1'14'40'16,"-1"-14"1"-16,14 25-1 15,6-17-36-15,11 0 0 16,8-4-1-16,4-2-1 15,2-2 0-15,-2 2 0 16,-6 2 0-16,-7 4-2 16,-9 7 0-16,-9 3 0 15,-12 8 0-15,-7 4 0 0,-7 2 0 16,-6 4 0-16,2 0 0 15,-2-4 0-15,3-3 0 16,3-5 0-16,2-5-2 16,8-8 2-16,4-11-1 15,10-2 0-15,4-13 0 16,4-9 0-16,3-6 2 15,2-6-2-15,4-5 2 16,0-1-1-16,-3-2 0 16,-3 3 1-16,-1 7-1 15,-4 6 0-15,2 4 0 16,-3 9 0-16,5 6 0 15,2 5 0-15,4 5 0 16,3 4 1-16,6 3-2 16,1-2 1-16,4 3 0 0,-1-3 0 15,-3-2 0-15,-5 0 1 16,-4-1-1-16,-6-2 0 15,-11 1 0-15,-10-2 0 16,0 0 1-16,-15 16-1 16,-7-1 0-16,-3 2 2 15,-4 6-2-15,-5 5 0 16,4 3 0-16,2 2 0 15,4 4 0-15,9-1 0 16,7-1 0-16,8-8 0 16,9-4-3-16,11-8 2 15,5-8 1-15,4-10-3 16,1-10 2-16,3-9 0 15,-4-7 2-15,-4-5-2 0,-1-5 2 16,-7-1-1-16,-6 1 0 16,-2 3 2-16,-3 4-2 15,1 7 1-15,-1 2 0 16,3 9-1-16,5 5 1 15,4 4 0-15,2 5 1 16,4 4-2-16,0 5 0 16,1 2 0-16,-3 3 0 15,-2 3 0-15,-7 4 0 16,-6-1 0-16,-4 1 0 15,-5-3 0-15,-4 0 0 16,-1-3 0-16,0-4 0 16,7-11 0-16,-10 9 0 15,10-9 0-15,0 0 0 0,20-18 0 16,-4 4 0-16,6-1 0 15,-1 1 0-15,1 1 0 16,-4 7 0-16,0 6 0 16,-7 9 0-16,-5 6 0 15,-4 6 0-15,-4 5 0 16,3 3 0-16,-3 1 0 15,6 0 0-15,1-7-6 16,14 2-8-16,-6-23-5 16,25 12-4-16,-12-29-7 15,25 11-5-15,-6-22-4 16,9 2 0-16,-7-13 4 15</inkml:trace>
  <inkml:trace contextRef="#ctx0" brushRef="#br1" timeOffset="114984.4973">20146 9948 132 0,'-35'-9'41'16,"2"23"0"-16,-12-13-5 15,6 19-33-15,9 4-1 16,5 3-2-16,11 1 0 16,16-5 0-16,14-1 0 15,10-7 0-15,10-5 0 16,7-3 0-16,2-3 0 15,-1-3 0-15,-5 0 0 16,-14 4 0-16,-11 3 0 16,-12 8 0-16,-16 2 0 15,-9 6 0-15,-10 2 0 16,-4 3 0-16,-3 0-2 15,-3-11-10-15,21 13-8 0,-11-25-7 16,28 7-16-16,5-13 2 16,0 0-1-16,9-22-3 15</inkml:trace>
  <inkml:trace contextRef="#ctx0" brushRef="#br1" timeOffset="116105.6094">20608 10335 105 0,'0'0'40'16,"-7"14"4"-16,7-14-4 16,0 0-34-16,0 0-19 15,0 0-28-15,14-9-1 16,-2-3-1-16,6-3 2 15</inkml:trace>
  <inkml:trace contextRef="#ctx0" brushRef="#br2" timeOffset="122084.2072">841 12122 45 0,'-1'-14'34'0,"1"14"0"15,0 0 0-15,0 0-21 16,-17 17-6-16,18 17-1 15,-4 5-1-15,8 16 0 16,-2 9-1-16,8 12 0 16,-5 5-1-16,5 7-1 15,-2 0 0-15,0 2 0 16,-2-6-1-16,-1-3 0 16,0-15-1-16,-3-8 1 15,1-10-1-15,-1-16 0 16,-3-12 0-16,0-20 0 0,-3-11 0 15,-1-15-1-15,-3-16 1 16,-2-10 0-16,-1-10 0 16,-1-16-1-16,2-11 1 15,3-10 1-15,4-9-1 16,7 1 0-16,4 1 1 15,11 9-1-15,7 7 1 16,12 16 0-16,6 16 0 16,5 15-1-16,4 22 0 15,4 12 0-15,0 12 0 16,-1 11-1-16,-4 9 1 15,-7 10-1-15,-4 7 1 16,-10 12-1-16,-13 6 1 16,-7 5-1-16,-17 3 1 15,-11 2 2-15,-12-4-1 0,-9-1-1 16,-7-8 2-16,-6-8-1 15,-1-9 0-15,2-5 1 16,5-8-1-16,7-4-1 16,8-6 1-16,14 1 1 15,11 0-1-15,12 4 0 16,10 1-1-16,11 5 1 15,8-1-1-15,6 5-1 16,6 0 0-16,3-2-2 16,5 1-3-16,-3-11-3 15,12 5-28-15,-11-12 0 16,6 4-1-16,-12-17 0 15</inkml:trace>
  <inkml:trace contextRef="#ctx0" brushRef="#br2" timeOffset="122438.2424">1678 12741 82 0,'-11'-1'39'16,"15"15"-2"-16,-4-14 1 15,29 17-35-15,-2-8-1 16,12-2 0-16,10-6 0 15,9-5 0-15,4-11-1 16,3-8 0-16,0-7-1 16,-5-4 1-16,-10-6-1 15,-9 0 0-15,-15 2 0 0,-13 2 0 16,-16 7 0-16,-15 11 0 15,-13 9 1-15,-10 15 1 16,-8 14-1-16,-4 11 1 16,-2 10 0-16,5 10 0 15,7 7 0-15,14 1 0 16,19-2-1-16,14-8-2 15,27-8-2-15,14-13-4 16,28 0-29-16,4-25-3 16,26-3 0-16,-5-22-1 15</inkml:trace>
  <inkml:trace contextRef="#ctx0" brushRef="#br2" timeOffset="122685.2673">3122 11671 89 0,'-55'-3'39'16,"0"28"3"-16,-10 16-5 15,11 30-34-15,1 15 0 16,13 17-2-16,6 10-1 15,12 8 0-15,12 2-3 16,8-7-4-16,19 1-20 16,-6-23-10-16,16-7 0 15,-11-27-2-15</inkml:trace>
  <inkml:trace contextRef="#ctx0" brushRef="#br2" timeOffset="122851.2839">2621 12565 80 0,'-22'-42'39'0,"13"15"-1"15,4-2 2-15,21 19-32 16,6-5-4-16,18 5-4 16,17 5-8-16,4-12-29 15,22 9-1-15,3-8-1 16,15 7-1-16</inkml:trace>
  <inkml:trace contextRef="#ctx0" brushRef="#br2" timeOffset="123336.3324">3040 12637 79 0,'-10'15'38'0,"10"-15"0"16,20 1-1-16,11-13-35 15,17-5 0-15,8-7 0 16,11-1 0-16,-2-6 0 0,-1 1 0 16,-8-2 0-16,-5 4-1 15,-19 1 1-15,-12 7-1 16,-13 2 0-16,-14 6 0 15,-12 4 0-15,-11 9 0 16,-12 7 0-16,-9 9 0 16,-2 11 0-16,1 8 0 15,1 6 0-15,11 7 0 16,11-1 0-16,18 1 0 15,20-7-1-15,19-5-2 16,20-11 0-16,11-14-2 16,18-4-2-16,2-18-5 15,21 0-27-15,-15-17 1 16,10 2-2-16,-19-15 2 15</inkml:trace>
  <inkml:trace contextRef="#ctx0" brushRef="#br2" timeOffset="123632.362">3981 12478 76 0,'-22'1'35'0,"-9"3"1"16,4 17 1-16,-6-4-29 15,6 16-2-15,1 2-2 16,6 8-1-16,0-3 0 16,6 1 0-16,4-5 0 15,6-7-1-15,3-8 0 16,7-10 0-16,-6-11-1 15,23-15 0-15,-3-10 0 16,2-12 0-16,-3-6-1 16,6-5 1-16,-6-5-1 15,0 0 0-15,-1 6 0 0,-1 3 0 16,-1 8-1-16,2 8 0 15,7 9-1-15,-2 1-1 16,8 14-1-16,0-2-3 16,15 16-9-16,-13-11-23 15,16 11 2-15,-11-8-2 16,8 7 2-16</inkml:trace>
  <inkml:trace contextRef="#ctx0" brushRef="#br2" timeOffset="124271.4259">4382 12493 89 0,'-22'13'38'0,"9"6"1"0,2-12 1 16,13 5-35-16,8-7-3 15,13-3 0-15,10-4-1 16,6-3-1-16,6-5 1 15,6-5-1-15,-5-6 1 16,-2-3-1-16,-11-3 0 16,-12-3 0-16,-13 0 1 15,-12 4 0-15,-10-1 0 16,-9 9-1-16,-10 7 1 15,-2 14 0-15,-5 10 0 16,0 14 0-16,8 10 0 16,1 10 0-16,6 7 0 15,10-1-1-15,10 0 0 0,11-5 0 16,13-10 1-16,12-12-2 15,12-11 1-15,8-14 0 16,5-10 0-16,3-9-1 16,2-8 1-16,-4-4 1 15,-6-2-1-15,-6 1 0 16,-10 3 1-16,-9 6-1 15,-8 5 1-15,-18 17 0 16,0 0-1-16,3 15 0 16,-15 10 1-16,-3 7-1 15,-2 4 0-15,0 2 1 16,2 2-1-16,2-7 0 15,10-7 1-15,5-10-1 16,10-12 0-16,5-8 0 0,6-10-1 16,7-7 1-16,3-5 0 15,-1-4 0-15,-2-3 0 16,-2 2 1-16,-3 6-1 15,-7 7 0-15,-1 3 0 16,-17 15-1-16,20-1-2 16,-20 1-1-16,20 31-4 15,-16-17-9-15,26 15-23 16,-9-12 0-16,13 11-1 15,-1-16 1-15</inkml:trace>
  <inkml:trace contextRef="#ctx0" brushRef="#br2" timeOffset="124511.4499">5913 12308 101 0,'-43'13'41'16,"-17"1"1"-16,12 13-1 15,-7 0-39-15,10 10 0 16,9 1-1-16,13 2-2 16,14-4 0-16,13-1-1 15,17-5-2-15,8-11-4 16,20 2-23-16,-6-22-10 15,10 1 1-15,-6-17 0 16</inkml:trace>
  <inkml:trace contextRef="#ctx0" brushRef="#br2" timeOffset="124864.4852">6018 12517 91 0,'-9'12'40'15,"19"6"0"-15,-10-18-5 16,29 3-32-16,-1-9-2 15,6-4-1-15,4-8 1 16,2-8-1-16,2-2-1 16,-8-8 1-16,-2 3 0 15,-7-3 0-15,-8 0 1 16,-5 3 0-16,-8 2 1 15,-7 5 1-15,-8 6 0 0,-8 8 0 16,-10 10 0-16,-7 10-1 16,-3 10 0-16,-2 8 0 15,-2 6-1-15,8 4-1 16,3 2-1-16,14-4-1 15,12 0-1-15,14-10-1 16,15 1-11-16,-3-15-23 16,20 1-4-16,-4-15 3 15,12 1-1-15</inkml:trace>
  <inkml:trace contextRef="#ctx0" brushRef="#br2" timeOffset="125190.5177">6834 12095 99 0,'-23'-16'39'16,"2"7"-2"-16,0 9-22 0,4-16-55 16,17 16 0-16,-21 14-2 15,20 3 1-15</inkml:trace>
  <inkml:trace contextRef="#ctx0" brushRef="#br2" timeOffset="125331.5319">6828 12554 108 0,'-23'35'43'15,"-14"-18"1"-15,7-1-6 16,-8-8-50-16,12-21-28 16,22 1-3-16,0-14 2 15,18 5-4-15</inkml:trace>
  <inkml:trace contextRef="#ctx0" brushRef="#br2" timeOffset="126177.6165">6056 12467 50 0,'4'-14'36'0,"7"2"0"16,-9 0 1-16,11 10-24 15,-13 2-3-15,0 0-2 16,5 11-2-16,-2 17-1 16,-4 2-2-16,2 6-1 15,1 2 0-15,6 5-2 16,6-6 1-16,5-5-1 15,11-12-1-15,8-18-3 16,22-10-34-16,1-21 0 0,14-9 0 16,-2-18-2-16</inkml:trace>
  <inkml:trace contextRef="#ctx0" brushRef="#br2" timeOffset="127358.7346">7710 11936 31 0,'1'-16'32'0,"-1"16"3"16,-10-2-2-16,-1 8-20 15,2 14-3-15,-8 5-2 16,10 18 2-16,-7 7-3 16,5 16-2-16,-3 3-1 15,4 12 1-15,1-3-3 16,6-2 0-16,0-7-1 15,3-8-1-15,0-14 1 16,3-13-1-16,0-15 1 16,-5-19-1-16,13-11 1 15,-7-15 0-15,-2-17 0 16,0-9 1-16,-3-15-2 15,1-9 1-15,0-8 0 16,-1-1 0-16,4 2-1 16,5 4-1-16,4 8 2 0,7 8 1 15,4 14-2-15,7 13 2 16,2 12-1-16,3 17 1 15,1 9-1-15,-3 11-1 16,-2 8 1-16,-5 6-3 16,-11 10 3-16,-6 5-3 15,-14 3 2-15,-11 2-1 16,-12 1 0-16,-11 0 1 15,-5-2-3-15,-7-10-1 16,11 5-18-16,-7-22-16 16,19-1-1-16,4-17-1 15,22-1 1-15</inkml:trace>
  <inkml:trace contextRef="#ctx0" brushRef="#br2" timeOffset="127787.7775">8406 12284 71 0,'-10'11'38'0,"-15"-11"-2"15,1 8 2-15,-14-1-33 16,-3 9 0-16,-7 0 0 15,3 13 1-15,-8 1-2 16,8 8 1-16,2-1-3 16,13 0 0-16,6-3 0 15,18-6-2-15,14-7 1 0,13-12-2 16,15-12 2-16,13-12-1 15,9-10 0-15,5-8 1 16,3-6-1-16,-2-6 1 16,-7-1-1-16,-6 4 1 15,-11 5-1-15,-13 7 0 16,-13 13 0-16,-14 17 0 15,0 0 0-15,-21 22 0 16,-4 12-1-16,-1 7 1 16,3 10-3-16,3-3-2 15,16 5-2-15,4-17-8 16,27 4-25-16,2-19 0 15,27-4 1-15,1-23 0 16</inkml:trace>
  <inkml:trace contextRef="#ctx0" brushRef="#br2" timeOffset="128320.8308">9033 12295 76 0,'-15'-19'40'0,"-16"0"-2"16,2 14 3-16,-19 5-34 15,8 15-1-15,-7 6-1 16,4 15 0-16,2 2-1 15,9 8-1-15,7-1-2 16,12-5 0-16,14-8 0 16,17-7-1-16,12-16 0 15,14-14 1-15,7-11-1 16,7-14 0-16,3-8 1 15,1-7-1-15,-8-7 0 0,-9 0 1 16,-4 5-1-16,-11 4-1 16,-9 10 1-16,-10 9-1 15,-11 24 1-15,0 0-1 16,-17 34 1-16,-2 22 1 15,-6 18-2-15,-3 18 1 16,-6 22-1-16,3 14 1 16,-1 5 0-16,2-3-1 15,5-8 1-15,2-9-2 16,5-15 2-16,4-18 0 15,3-20 1-15,4-20-1 16,0-23 0-16,7-17 1 16,-8-16-1-16,5-20 0 0,2-14 1 15,-1-16-1-15,5-16 1 16,0-14-1-16,5-6 0 15,2-6 0-15,6 5-1 16,6 6 1-16,5 10-3 16,5 9-2-16,15 26-9 15,-7-2-16-15,18 28-10 16,-7 2 0-16,11 15-1 15</inkml:trace>
  <inkml:trace contextRef="#ctx0" brushRef="#br2" timeOffset="128673.8661">9531 12372 89 0,'0'0'40'15,"0"0"-1"-15,10-14 3 16,11-5-39-16,20-6 0 15,1-5-1-15,6 3 0 16,0-4-1-16,-3 3 0 16,-9 0 0-16,-10 2-1 15,-12 4 1-15,-16 6-1 16,-15 5 1-16,-12 9 0 15,-13 10 1-15,-7 14-1 16,-7 11 0-16,-1 16 2 16,4 9-2-16,9 7 2 15,11 1-3-15,17-1 1 0,18-8-2 16,19-13-1-16,27-12-5 15,8-27-13-15,33-3-22 16,-2-21 0-16,19-6 0 16,-5-16 0-16</inkml:trace>
  <inkml:trace contextRef="#ctx0" brushRef="#br2" timeOffset="129100.9088">10678 11860 86 0,'0'0'40'0,"16"16"-1"0,-17 5 0 16,1 15-36-16,-2 10 0 15,0 13-1-15,-1 4-1 16,1 5 0-16,2-2-3 16,4-7 0-16,13-2-7 15,-6-20-30-15,24-9 1 16,2-25-3-16,15-10 2 15</inkml:trace>
  <inkml:trace contextRef="#ctx0" brushRef="#br2" timeOffset="129401.9389">11175 11954 90 0,'-40'11'40'16,"9"12"1"-16,-7-3-2 0,19 7-34 15,2-4-2-15,14-2-1 16,12-5 0-16,16-2 0 15,17-6-1-15,10-3 0 16,7 2 0-16,4 1-1 16,-5 6 0-16,-6 8 1 15,-14 9-1-15,-15 6 0 16,-18 6 0-16,-14 6 1 15,-11-2-1-15,-6-3 0 16,-3-6-2-16,0-13-1 16,10-5-8-16,-7-22-28 15,26 2-1-15,-5-30-1 16,17 4 1-16</inkml:trace>
  <inkml:trace contextRef="#ctx0" brushRef="#br2" timeOffset="129575.9563">11222 11882 107 0,'0'0'42'0,"0"-10"1"16,21 15-3-16,6-5-39 16,13-1-2-16,15 4-4 15,0-11-11-15,21 12-24 16,-3-6-1-16,12 8 0 15,-7-6-1-15</inkml:trace>
  <inkml:trace contextRef="#ctx0" brushRef="#br2" timeOffset="130049.0036">12494 12045 68 0,'25'-26'39'15,"-14"4"0"-15,-11 22 1 16,-2-10-31-16,-11 28-3 16,-15 9 1-16,2 17-2 0,-8 5-1 15,5 11-1-15,4 1 0 16,7-2 0-16,12-6-2 15,12-4 2-15,17-17-2 16,11-12 0-16,11-17 0 16,10-14-1-16,0-13 1 15,-1-7-2-15,-6-12 2 16,-8-5-2-16,-18 0 1 15,-12-1 0-15,-15 6-1 16,-12 7 0-16,-9 8-1 16,-5 4-1-16,6 14-2 15,-2 0-3-15,27 10-9 0,-10 7-23 16,33 0 1-1,7-11-1-15,26 6 1 0</inkml:trace>
  <inkml:trace contextRef="#ctx0" brushRef="#br2" timeOffset="130302.0289">13587 11710 88 0,'-15'-40'37'0,"-2"12"1"16,-13-3-1-16,2 16-35 15,-4 14 0-15,0 18 1 16,-7 18 0-16,2 24-1 16,-1 14 1-16,4 20-1 0,7 4 0 15,7 3-2-15,11-1-1 16,4-11-5-16,19-3-16 15,-2-30-18-15,13-11 1 16,-6-22-3-16,5-12 3 16</inkml:trace>
  <inkml:trace contextRef="#ctx0" brushRef="#br2" timeOffset="130462.0449">13180 12156 95 0,'-22'-26'43'0,"-1"-5"-1"15,19 9-1-15,4-3-35 16,25 4-3-16,9 1-3 15,13-2-6-15,21 10-28 0,-6-10-7 16,14 9 0-16,-5-5-2 16</inkml:trace>
  <inkml:trace contextRef="#ctx0" brushRef="#br2" timeOffset="131018.1005">14925 11582 79 0,'-26'-9'38'16,"3"7"1"-16,-14 1-1 15,6 9-33-15,-10 3-2 16,3 11 0-16,-2 3 0 15,6 9 0-15,1 2-1 16,14 1-2-16,5-4 2 16,14-3-2-16,12-2 1 0,14-6-3 15,6-4 3-15,10-4-3 16,2-4 2-16,4 2 1 15,-8-1-1-15,-4 2 0 16,-9 3 0-16,-13 4 1 16,-14 2-1-16,-10 5 0 15,-9 7 0-15,-13 0 0 16,-2 5-1-16,-5-4-1 15,7 3-4-15,-3-18-16 16,21 6-17-16,14-26 0 16,7 11-1-16,20-27 0 15</inkml:trace>
  <inkml:trace contextRef="#ctx0" brushRef="#br2" timeOffset="131289.1276">15439 11891 73 0,'-33'4'40'16,"0"8"-1"-16,-15 0 2 16,7 13-33-16,-8 1-2 15,6 8 0-15,1 3-2 16,10 6-1-16,14-3 0 15,12-1-2-15,21-5-1 16,15-12-1-16,20-8-2 16,11-19-2-16,17 0-6 15,-4-26-9-15,15 7-19 0,-11-19 0 16,-1 9-1-16,-15-12 2 15</inkml:trace>
  <inkml:trace contextRef="#ctx0" brushRef="#br2" timeOffset="131431.1418">15835 11912 86 0,'-31'1'38'0,"12"20"-1"16,-10-1-4-16,10 19-25 15,-3 3-4-15,8 7-1 16,7 2-3-16,7-5-2 16,13 0-7-16,-4-19-29 15,21-2 1-15,-2-24-3 16,10-5 1-16</inkml:trace>
  <inkml:trace contextRef="#ctx0" brushRef="#br2" timeOffset="131573.156">15894 11779 72 0,'-32'-45'39'0,"-6"4"-2"15,7 11 1-15,2 8-32 16,16 10-5-16,13 12-31 16,16 0-6-16,14 9 0 15,3-1-3-15</inkml:trace>
  <inkml:trace contextRef="#ctx0" brushRef="#br2" timeOffset="132129.2116">16251 11978 72 0,'-8'32'41'15,"-10"-5"-1"-15,6 5 1 16,-8-2-25-16,7 2-13 16,1 2 0-16,2 0 0 15,1-2-1-15,3 0 0 16,-1-6-1-16,4-3 0 15,-2-10 0-15,5-13-1 16,0 0 0-16,9-16 1 16,2-11-1-16,2-7-1 15,2-11 1-15,3-8-1 16,2-7 1-16,2-7 0 15,-1 3-1-15,3 2 2 16,0 7-2-16,-2 6 2 16,3 15-1-16,0 7 3 0,-2 14-3 15,3 15 3-15,-2 10-2 16,-2 9-2-16,0 7 1 15,-7 5-1-15,-1 5 1 16,-7 3-3-16,-6-1 2 16,-7 3-1-16,-10-5 1 15,-6-3 1-15,-7-3 0 16,-7-1 0-16,2-6 1 15,-3-3-1-15,-3-2 0 16,4-3 1-16,3 4 0 16,4 3-1-16,3 9 1 15,0 8 0-15,-2 12 0 16,0 10-1-16,-2 7 0 0,-1 5 0 15,5-1-1-15,1-5-2 16,12 3-10-16,-3-28-16 16,21-7-12-16,-5-37 1 15,39 8-3-15,-9-34 1 16</inkml:trace>
  <inkml:trace contextRef="#ctx0" brushRef="#br2" timeOffset="132721.2708">16989 11871 82 0,'-43'-4'40'16,"5"12"-1"-16,-14-2 1 15,-2 11-35-15,-1 3-1 0,3 7-1 16,-2 3 0-16,6 5 0 16,8-2-1-16,14 1 0 15,14-5-1-15,22-5 1 16,18-8-1-16,19-10-1 15,13-7 1-15,12-10 0 16,6-5-1-16,0-8 0 16,-3-3 0-16,-10-3 0 15,-11 2 0-15,-19 0 0 16,-11 4 0-16,-15 2 0 15,-10 7-1-15,-12 4 1 16,-3 11 0-16,-7 9-1 16,-4 8 0-16,1 11 1 15,6 6-3-15,3 8 0 16,16 7-6-16,-3-11-10 0,26 11-19 15,-2-17-1-15,28 0-1 16,2-17 1-16</inkml:trace>
  <inkml:trace contextRef="#ctx0" brushRef="#br2" timeOffset="133122.3109">17638 11866 86 0,'-22'-13'40'0,"-19"2"-1"16,2 16-1-16,-9 6-33 15,1 14 1-15,-2 7-2 16,4 12-1-16,3 4 0 16,11 0-3-16,13-4 2 0,16-6-1 15,20-15 0-15,14-13 0 16,15-20 0-16,11-18 0 15,12-13 0-15,3-18-1 16,0-11 1-16,-5-11 0 16,-3-7-1-16,-8-5 2 15,-9 1-2-15,-7 4 1 16,-12 8 0-16,-6 15 1 15,-14 16-2-15,-11 23 1 16,-12 29 0-16,-12 31-1 16,-9 24 1-16,-7 22 2 15,3 15-3-15,4 11-1 16,12 8-2-16,10-8-6 15,25-1-7-15,5-28-9 0,28-1-16 16,6-26-3-16,20-6 2 16,-3-26 1-16</inkml:trace>
  <inkml:trace contextRef="#ctx0" brushRef="#br2" timeOffset="133264.3247">18393 12223 94 0,'-12'0'42'0,"-21"-7"1"15,6 10-2-15,-9-21-21 16,9 5-25-16,27 13-12 15,-28-23-19-15,28 23-6 16,-6-14 0-16,6 14-2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1:41:18.0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1382 1004 60 0,'0'0'36'0,"0"0"-1"0,0 0 0 15,0 0-24-15,27-55-4 16,-27 55-1-16,0 0-1 15,0 0 0-15,0 0-1 16,0 0-2-16,-24 77 1 16,16-4-2-16,-2 16 1 15,-5 11-2-15,-14-9 2 16,3 9-2-16,5-5 1 15,8-17-2-15,13-21 1 16,11-16 0-16,11-19 0 16,12-18 0-16,8-16 0 15,9-17 0-15,6-17 1 16,-57 46 0-16,65-63-1 0,-65 63 2 15,63-73-1-15,-63 73 0 16,59-74 0-16,-59 74 0 16,48-62 0-16,-48 62-1 15,27-32 0-15,-10 18-1 16,-3 22 1-16,-14 22-1 15,-4 15 1-15,-7 17-1 16,8 9 1-16,1-3 0 16,21-22 1-16,10-18 0 15,12-16 1-15,8-14 0 16,3-13 0-16,5-15 0 15,0-13 0-15,-4-6 0 16,-53 49-1-16,41-60 1 16,-41 60-1-16,26-65-2 0,-26 65-2 15,11-66 0 1,-11 66-3-16,1-60-5 0,-1 60-27 15,-9-54-3-15,9 54 2 16,0 0 1-16</inkml:trace>
  <inkml:trace contextRef="#ctx0" brushRef="#br0" timeOffset="409">2647 1437 92 0,'2'21'36'16,"-10"-1"2"-16,3 9-2 0,-5-2-32 16,2 6 0-16,-4-1-1 15,-1 5 0-15,1-1-1 16,-1 1 0-16,2-4-1 15,2-6-1-15,3-7 1 16,2-8 0-16,4-12-1 16,0 0 1-16,7-21 0 15,2-5 0-15,4-10 0 16,-4-6 1-16,4-9 0 15,3-3-1-15,-16 54 1 16,14-57-1-16,-14 57 0 16,14-55 0-16,-14 55 0 15,22-48-1-15,-22 48 0 16,0 0-1-16,30-54-2 0,-30 54-4 15,0 0-8-15,47-33-23 16,-47 33-1-16,35-7 0 16,16 3-1-16</inkml:trace>
  <inkml:trace contextRef="#ctx0" brushRef="#br0" timeOffset="610">3189 1428 101 0,'-8'30'38'16,"-9"5"1"-16,8 3-3 15,-6-3-33-15,4 2 0 16,-1-1-2-16,2-1 0 16,4-3-2-16,1-8-5 15,12-5-20-15,-7-19-13 0,17 3 1 16,-4-21-1-16,9-8 0 15</inkml:trace>
  <inkml:trace contextRef="#ctx0" brushRef="#br0" timeOffset="744">3205 1279 98 0,'-20'-75'39'16,"20"75"-2"-16,-30-74-4 16,30 74-42-16,-17-70-29 15,17 70-1-15,-7-69 0 16,7 69 1-16</inkml:trace>
  <inkml:trace contextRef="#ctx0" brushRef="#br0" timeOffset="977">3492 792 81 0,'69'3'42'0,"-69"-3"-1"16,54 25 0-16,-54-25-21 16,37 55-16-16,-16 5-1 15,-11 35-2-15,-3 14 2 16,-3 11-3-16,-13-15 2 15,0 2-2-15,4 3-3 16,-6-14 0-16,1-23-3 16,12-9-31-16,-10-21-3 15,10-11 0-15,-5-19 0 16</inkml:trace>
  <inkml:trace contextRef="#ctx0" brushRef="#br0" timeOffset="1294">3558 1451 110 0,'0'0'40'0,"-29"-48"2"16,29 48-3-16,0 0-36 16,-9-54 0-16,9 54-2 15,0 0 0-15,0 0 1 16,57-46-1-16,-57 46-1 15,58-9 1-15,-58 9-1 16,75 0 0-16,-41 2-2 16,53 6 1-16,-6 6 0 0,-7 9 0 15,-20 9 0-15,-19 11 0 16,-23 5 0-16,-15 4 0 15,-10-7 1-15,0-4 0 16,2-7-2-16,4-8-4 16,21-12-31-16,-2-14-3 15,14-10 1-15,6-15-2 16</inkml:trace>
  <inkml:trace contextRef="#ctx0" brushRef="#br0" timeOffset="1428">4248 1150 96 0,'0'0'28'0,"-26"-64"-26"16,26 64-2-16,0 0-39 16,-32-72 1-16</inkml:trace>
  <inkml:trace contextRef="#ctx0" brushRef="#br0" timeOffset="1812">4429 1066 105 0,'63'51'42'0,"-22"-1"-1"15,-15 16 1-15,-20 5-40 16,-19-10 1-16,-2 6-1 16,2-3 0-16,1-9-2 15,4-9 1-15,3-9-1 0,4-7 0 16,0-9-1-16,1-7 2 15,0-14-1-15,0 0 0 16,15-30 0-16,-1-6 0 16,-14 36 1-16,24-51-1 15,-24 51 2-15,29-64-1 16,-29 64 0-16,37-63 0 15,-37 63 0-15,36-62 0 16,-36 62 1-16,38-47-2 16,-23 18 0-16,20 20 0 15,-12 14-2-15,6 21 1 16,-12 16-3-16,4 14 0 15,5 0-8-15,-8-8-27 16,18-11-3-16,-2-14 2 0,20-8 0 16</inkml:trace>
  <inkml:trace contextRef="#ctx0" brushRef="#br0" timeOffset="2269">5462 1400 100 0,'0'0'40'0,"-5"-40"3"16,-16 28-2-16,-22 11-18 15,-1 15-21-15,-10 4-1 16,6 16 1-16,-3-1-2 16,17 9 1-16,18-8-2 15,15-2 1-15,11-7 1 0,10-10-1 16,8-11 0-16,7-8 2 15,2-11-2-15,4-10 0 16,-1-8 0-16,-40 33 0 16,0 0 0-16,56-62 0 15,-56 62 0-15,0 0 0 16,46-65 0-16,-46 65 0 15,28-21 0-15,-14 13 0 16,-6 22 0-16,-7 21-2 16,-4 26 0-16,-8 20 0 15,-10 19 0-15,4 18 1 16,2-9 0-16,1-2-1 15,2-10 2-15,1-6-2 16,0-17 2-16,0-9-1 0,-1-17 1 16,-6-11-1-1,-3-14 0-15,-8-9 0 0,-6-12-1 16,-8-18-2-16,0-2-14 15,-12-33-20-15,8-1-3 16,-2-10 2-16,12 6-3 16</inkml:trace>
  <inkml:trace contextRef="#ctx0" brushRef="#br0" timeOffset="13162">6475 1176 100 0,'0'0'36'0,"0"0"2"16,0 0-4-16,0 0-30 15,0 0-1-15,0 0 1 0,0 0-1 16,0 0 1-16,0 0-1 16,0 0-1-16,0 0 0 15,37-19-1-15,-34 66 1 16,-3 12-3-16,0 14 2 15,-20-11-1-15,8 24 0 16,-3 4-1-16,1-1 0 16,4-23-1-16,-1-13-3 15,9-10-5-15,-6-24-27 16,18-11-1-16,2-25 0 15,12-10-2-15</inkml:trace>
  <inkml:trace contextRef="#ctx0" brushRef="#br0" timeOffset="13416">6619 1173 110 0,'0'0'40'15,"-16"-63"2"-15,16 63-2 16,0 0-39-16,-22-70 1 15,22 70-1-15,0 0 0 16,0 0 0-16,0 0 0 16,52-54-1-16,-52 54 0 15,65-19-1-15,-65 19-1 16,77-18-2-16,-77 18-6 15,81-18-26-15,-81 18-4 0,79-13 0 16,-79 13 0 0</inkml:trace>
  <inkml:trace contextRef="#ctx0" brushRef="#br0" timeOffset="13650">6644 1341 106 0,'-73'40'38'15,"28"2"0"-15,25-13-1 16,33-21-34-16,18-9-1 15,15-10 0-15,15-6 1 16,-61 17-2-16,76-23 0 16,-76 23-1-16,87-28-1 15,-87 28-2-15,86-25-5 16,-86 25-18-16,77-22-12 0,-14 7 2 15,-26 10-2-15,-11 14 0 16</inkml:trace>
  <inkml:trace contextRef="#ctx0" brushRef="#br0" timeOffset="13851">6600 1733 106 0,'-38'28'38'16,"15"-3"0"-16,9-9-1 15,14-16-33-15,25 2 0 16,13-15-2-16,12-7 0 15,13-6-1-15,14-4-1 16,4-9-1-16,10-2-2 16,-3-4-4-16,12 3-26 0,-20 0-7 15,0 9 2-15,-14 4-2 16</inkml:trace>
  <inkml:trace contextRef="#ctx0" brushRef="#br0" timeOffset="14453">7807 1400 95 0,'0'0'38'16,"0"0"1"-16,0 0-2 15,-18-50-31-15,18 50-1 0,-25-11 0 16,-2 12 0-16,-13 2-1 16,-1 15-1-16,-13 6-1 15,2 9 1-15,-2 8-1 16,9 5 0-16,17-8-1 15,12-2 0-15,11-9-1 16,12-11 0-16,16-14 1 16,13-10-1-16,13-13 0 15,10-9 0-15,3-9 0 16,-62 39 1-16,64-45 0 15,-64 45-1-15,68-50 2 16,-68 50-2-16,57-50 0 16,-57 50 0-16,51-39 0 15,-51 39 0-15,34-22-1 16,-15 21 0-16,-20 16 0 0,-5 24 0 15,-23 13-1-15,-8 27 0 16,-13 11 1-16,1 16 0 16,3-13 1-16,2 3-1 15,3-12 1-15,6-7-2 16,10-13 3-16,5-16-1 15,11-17 0-15,13-16 0 16,11-20 0-16,13-19 1 16,10-14-1-16,9-12 0 15,6-11 0-15,4-11 0 16,2 2-2-16,-5-2 1 15,-1 12-5-15,-11-1-3 16,6 14-28-16,-22 8-3 16,4 14 1-16,-8 6-2 0</inkml:trace>
  <inkml:trace contextRef="#ctx0" brushRef="#br0" timeOffset="14904">8407 1305 87 0,'0'0'39'16,"0"0"0"-16,-8-25 1 15,8 25-22-15,-24 25-13 0,9 12-1 16,-12 9-2-16,6 7 2 16,-4 3-2-16,8-1 0 15,15-15-1-15,9-8 0 16,12-12-1-16,8-10 1 15,10-13 0-15,10-11-1 16,3-11 1-16,5-7 0 16,-1-11 0-16,-2-1 0 15,-52 44 0-15,50-48-1 16,-50 48 1-16,36-47 0 15,-36 47-1-15,0 0 0 16,31-58-1-16,-31 58 1 16,0 0-1-16,-14 35 0 0,-7-2-1 15,6 13-1-15,4 7-2 16,4-1-1-16,16-10-17 15,-1-15-16-15,22-3-2 16,1-15 1-16,17-5-2 16</inkml:trace>
  <inkml:trace contextRef="#ctx0" brushRef="#br0" timeOffset="15304">9174 1391 107 0,'-6'-22'40'0,"-19"6"2"16,-2 14-2-16,-14 7-36 15,1 16-1-15,-10 5 0 0,12 11-1 16,-6 1 0-16,13 4 0 16,7-2 0-16,9-5-1 15,10-4 0-15,11-11 0 16,11-8-1-16,9-8 0 15,6-11 1-15,9-9-1 16,0-7 1-16,3-10 0 16,3-4-1-16,-7-1 2 15,-6-1-2-15,-3 3 0 16,-11 6 0-16,-2 7 0 15,-9 12 0-15,-9 11 0 16,-3 17 0-16,-5 10 0 16,1 6-2-16,-2 6 1 15,8 2 0-15,2-2-1 16,11-7-2-16,8-9-2 0,17-8-8 15,-3-22-24-15,24-11-3 16,-5-16 1-16,-53 34-2 16</inkml:trace>
  <inkml:trace contextRef="#ctx0" brushRef="#br0" timeOffset="15498">9772 1064 96 0,'15'-54'42'0,"-15"54"0"16,0 0 1-16,0 0-29 15,-15 41-9-15,-10 45-4 16,-2 24 1-16,-13-8-2 16,22-7-1-16,2-9-2 0,6-21-3 15,15-19-25-15,-12-20-11 16,12-6 2-16,-5-20-3 15</inkml:trace>
  <inkml:trace contextRef="#ctx0" brushRef="#br0" timeOffset="15822">9516 1348 108 0,'-13'-10'41'16,"-2"4"1"-16,15 6 0 15,2 10-35-15,24-5-4 16,11-5-1-16,11-2 0 0,-48 2 0 15,64-7-1-15,-64 7 1 16,76-14-1-16,-76 14 1 16,83-13-2-16,-83 13 0 15,73-10 0-15,-28 12 0 16,7 7 0-16,-16 12 0 15,-13 8 0-15,-17 9 0 16,-12 7 0-16,-13 4 0 16,4-2-2-16,-3-9-1 15,8-7-2-15,16-8-6 16,-6-23-24-16,25 0-6 15,-4-20 0-15,13-6-1 16</inkml:trace>
  <inkml:trace contextRef="#ctx0" brushRef="#br0" timeOffset="15955">10165 1205 97 0,'0'0'39'16,"-29"-84"0"-16,29 84-24 16,-44-68-34-16,44 68-22 15,-47-54 0-15,47 54-3 16</inkml:trace>
  <inkml:trace contextRef="#ctx0" brushRef="#br0" timeOffset="16956">10604 1358 95 0,'-20'-1'38'0,"1"7"1"15,-13-6-4-15,7 10-27 16,-10 0-3-16,5 5-1 15,1 1 0-15,4 5-1 16,2 3-1-16,9 2-1 16,4 2 1-16,12 1-1 15,6-3-1-15,11-3 1 16,6-4-1-16,10-8 0 15,7-7 0-15,2-10 0 16,3-8-1-16,1-8 0 16,-3-7 0-16,-7-6 1 0,-8-2-1 15,-11-2 0-15,-19 39 1 16,0 0-1-16,1-58 2 15,-1 58-2-15,0 0 3 16,0 0-2-16,-47-55 1 16,33 45-1-16,-20 1 1 15,0 8 0-15,8 4-1 16,11 6 1-16,11 2-1 15,30 2 1-15,13-8-1 16,17-3 1-16,-56-2 0 16,66-4 0-16,-66 4 0 15,67-8 0-15,-67 8 1 16,66-7-2-16,-66 7 2 15,53-10-1-15,-19 3 0 16,-3 8 0-16,-11 9-2 0,-14 9 2 16,-10 3-2-16,-3 10 1 15,-8 0-2-15,8 5 2 16,0-3-1-16,3-2 1 15,4-8 0-15,5-10 1 16,7-8-1-16,7-10 1 16,1-6 0-16,4-12 0 15,2-8 1-15,0-6 0 16,-26 36-2-16,0 0 0 15,38-63 0-15,-38 63 0 16,0 0 0-16,38-57 0 16,-37 34 0-16,17 14 0 15,-18 9 0-15,9 24 0 16,-10 7 0-16,8 16 0 0,4 4-5 15,9 0 0-15,12-7-5 16,1-17-14-16,27-2-13 16,-5-15-4-16,16-7 1 15,-8-16 0-15</inkml:trace>
  <inkml:trace contextRef="#ctx0" brushRef="#br0" timeOffset="17307">11864 1399 91 0,'0'0'42'16,"-3"-63"0"-16,3 63 0 15,0 0-15-15,0 0-24 16,-54-51-1-16,17 39-2 0,8 16 0 16,-5 6 0-16,16 12 0 15,9 3 0-15,15 3 0 16,8-3-1-16,18-1 1 15,0-4 0-15,2-1 0 16,-4-1 0-16,-1-2 0 16,-5 1 0-16,-6 4 0 15,-5 1 1-15,-12-1-1 16,-7 0 0-16,-4 3 1 15,-9-1-1-15,-4 1 0 16,-3-1 0-16,-1-2-1 16,-2-4-1-16,1-4-1 15,6 1-3-15,-5-17-8 16,27 3-21-16,-31-10-7 0,20-2 2 15,-6-4-3-15</inkml:trace>
  <inkml:trace contextRef="#ctx0" brushRef="#br0" timeOffset="18626">13281 1008 76 0,'0'0'39'15,"0"0"-2"-15,11-54-2 16,-11 54-20-16,0 0-6 15,-27-67-2-15,27 67-1 16,0 0-2-16,-50-59-2 16,50 59 0-16,-52-18 0 0,52 18-1 15,-64 9 1-15,64-9-1 16,-65 46 0-16,-6 32-1 15,9 31 2-15,3 18-2 16,10 5 0-16,10-5-1 16,23-5-3-16,18-20 0 15,16-41-6-15,23-13-20 16,-9-25-10-16,16-8 1 15,-11-19-2-15</inkml:trace>
  <inkml:trace contextRef="#ctx0" brushRef="#br0" timeOffset="19456">12713 1461 108 0,'-42'-5'40'0,"17"10"0"15,0-3-1-15,13-2-36 16,12 0-1-16,13-3 0 15,11-3-1-15,11 0 0 16,9-2 0-16,13 0-1 16,10-2 0-16,3-2-2 15,10-2 0-15,-1-3-1 16,1 1 0-16,-7 0 0 15,-73 16 0-15,72-13 1 16,-72 13 1-16,54-14 1 16,-12 5 1-16,-10 3 0 0,-17 6 0 15,-15 0 1 1,-9 19 0-16,-11 4 1 0,-12 5-2 15,-3 6 2-15,-6 4-2 16,4 4 2-16,3-2-2 16,8 0 1-16,13-5-1 15,10-6 0-15,13-8 0 16,14-12-1-16,12-6 1 15,8-8-1-15,8-10-1 16,5-9 1-16,-2-8 0 16,-3-8 0-16,-4-3-1 15,-12-4 1-15,-36 47 0 16,0 0-1-16,26-69 2 15,-26 69-1-15,0 0 1 16,-8-53 0-16,-23 30 0 16,1 13 0-16,-12 7-1 0,9 9 0 15,-7 6 0-15,18 7 0 16,8-3 0-16,22 0 0 15,14-10 0-15,16-3 0 16,6 0 0-16,7 0 0 16,1 2 1-16,-1 3-1 15,-7 6 0-15,-5 6 0 16,-9 8 0-16,-10 1 0 15,-12 5 0-15,-7 1 0 16,-7-3 1-16,-4-1-1 16,-1-6 0-16,0-7 0 15,0-5 0-15,11-13 0 16,0 0 0-16,0 0 1 0,4-28-1 15,10 5 0-15,4-5 1 16,0-4 0-16,5 0 0 16,-2-2 0-16,1 3 2 15,-4 4-3-15,1 2 0 16,-1 2 0-16,2 5 0 15,4-2 0-15,-24 20-3 16,0 0-2-16,62-24-9 16,-62 24-19-16,57-18-9 15,-57 18 1-15,75-15-2 16</inkml:trace>
  <inkml:trace contextRef="#ctx0" brushRef="#br0" timeOffset="23799">15220 980 62 0,'0'0'36'0,"0"0"-2"16,0 0-5-16,52-46-14 15,-52 46-4-15,0 0-1 16,0 0-2-16,0 0-3 0,4-61 0 15,-4 61-1-15,0 0 0 16,0 0-2-16,-68-10 1 16,68 10-1-16,-52 16 0 15,52-16 0-15,-62 35 0 16,22 7 1-16,-25 29-2 15,9 18 0-15,5 8 0 16,11-7 0-16,21-8-2 16,16-8 1-16,17-12-1 15,16-18 0-15,11-14-1 16,9-18-2-16,13-16-3 15,1-30-22-15,-64 34-11 16,85-47 0-16,-38 16 1 16,3-6-1-16</inkml:trace>
  <inkml:trace contextRef="#ctx0" brushRef="#br0" timeOffset="24250">15811 797 105 0,'0'0'39'0,"0"0"2"15,1-53-2-15,-1 53-38 16,0 0 1-16,0 0-1 16,0 0 0-16,0 0 0 15,-58 48 1-15,58-48 0 16,-27 66 0-16,7-34 0 15,-12 58-1-15,9 12 2 16,-6 3-2-16,7 3 1 0,-9-30-2 16,13 1 2-16,5-22-3 15,17-32 2-15,10-18-1 16,9-17 0-16,7-12 1 15,6-11 0-15,-36 33-1 16,0 0 1-16,69-68 1 16,-69 68-2-16,49-53 1 15,-49 53 1-15,48-47-2 16,-48 47 0-16,45-42 0 15,-15 36 0-15,-8 16 0 16,-9 15 0-16,-5 13 0 16,-6 15-2-16,-6 6-2 15,4-1 1-15,4-13-4 16,3-12-2-16,21-8-24 15,-7-11-8-15,14-8 1 0,-3-12-1 16</inkml:trace>
  <inkml:trace contextRef="#ctx0" brushRef="#br0" timeOffset="24654">16217 1308 105 0,'-15'1'39'15,"3"9"0"-15,2 6-1 16,1-3-34-16,14 0-3 15,9-1 0-15,11-1 0 16,6-5 1-16,8-4-1 16,3-8 0-16,5-2 0 0,-4-6-1 15,-2-3 1-15,-41 17 0 16,0 0 0-16,48-31 0 15,-48 31 0-15,0 0 1 16,0 0-1-16,19-52 1 16,-19 52-1-16,0 0 1 15,0 0-1-15,-79-23 0 16,31 35 0-16,-14 8-1 15,5 10 1-15,-3 9-1 16,14 13 1-16,13-1-2 16,25 0 1-16,18-14-2 15,14-12 0-15,19-10-2 16,9-12-1-16,18-8-5 15,-5-22-17-15,17-2-13 0,-7-10 0 16,-75 39-1-16,80-46 1 16</inkml:trace>
  <inkml:trace contextRef="#ctx0" brushRef="#br0" timeOffset="25152">16827 1278 105 0,'30'-27'39'0,"-30"27"2"16,-20 7-4-16,-7 15-32 15,-11 11-2-15,3 12 0 16,5-2-2-16,8 1 1 15,8-7-1-15,3-5 0 16,6-8-1-16,2-9 1 16,3-15-1-16,13 3 0 15,-1-17 0-15,9-12 0 0,0-4 0 16,7-9 0-16,-28 39 1 15,0 0-1-15,39-64 2 16,-39 64-2-16,0 0 1 16,38-57 0-16,-38 57-1 15,10-24 0-15,2 12 0 16,-12 12 1-16,12 7-3 15,-9 12 2-15,2 4-1 16,4 3 1-16,1-3 0 16,7-8 0-16,4-10 0 15,7-8 0-15,2-9 1 16,-30 12 0-16,0 0 1 15,51-31-2-15,-51 31 1 16,0 0-1-16,46-36 2 0,-46 36-2 16,29-17 0-16,-10 8 0 15,-19 9-1-15,9 13 1 16,-14 10-1-16,-3 7 0 15,-8 10-3-15,5 2 1 16,8-6-4-16,2-11-4 16,20-5-23-16,-5-12-6 15,17-9 0-15,-7-13-1 16</inkml:trace>
  <inkml:trace contextRef="#ctx0" brushRef="#br0" timeOffset="25341">17405 1296 102 0,'39'-58'40'15,"-23"43"2"-15,-16 15-2 0,-3 18-36 16,-9 14-2-16,-13 22-2 16,-4 6 0-16,9 4-2 15,11-6-2-15,12-15-7 16,-6-17-22-16,20-10-6 15,-2-20-1-15,13-8 0 16</inkml:trace>
  <inkml:trace contextRef="#ctx0" brushRef="#br0" timeOffset="25488">17574 1092 104 0,'-11'-81'39'15,"11"81"-1"-15,-3-60-18 0,3 60-59 16,0 0 0-16,-1-58-2 15,1 58 0-15</inkml:trace>
  <inkml:trace contextRef="#ctx0" brushRef="#br0" timeOffset="25789">18077 1176 73 0,'47'15'42'16,"-47"-15"1"-16,0 0 0 15,0 0-15-15,0 0-22 0,0 0 0 16,-52 15-2-16,28-3-1 16,-49 15-1-16,-12 7-1 15,6-8 0-15,2 11-2 16,15 12 2-16,16-1-3 15,26-2 1-15,31-16-1 16,17-10 0-16,18-11-2 16,11-11-2-16,16-4-3 15,-9-19-24-15,22 3-9 16,-6-6 1-16,2 4-2 15</inkml:trace>
  <inkml:trace contextRef="#ctx0" brushRef="#br0" timeOffset="26210">18491 1324 80 0,'5'-49'42'16,"-5"49"0"-16,0 0 2 15,-41-7-18-15,7 14-21 16,-18 3-2-16,5 10 0 16,-10 7-1-16,3 2 0 15,2 5-2-15,14 4 1 16,19-5-1-16,12-9 0 15,15-7 0-15,14-8 0 16,12-11-1-16,10-7 1 0,3-11 0 16,3-9 0-16,-50 29 0 15,55-34 0-15,-55 34 2 16,0 0-2-16,63-56 1 15,-63 56-1-15,33-38 1 16,-15 29-1-16,-18 9-1 16,1 16 1-16,-12 7-3 15,7 12 1-15,-1 1-3 16,7-2-1-16,15-9-12 15,-6-22-16-15,20-5-8 16,-1-20 1-16,-30 22 0 16</inkml:trace>
  <inkml:trace contextRef="#ctx0" brushRef="#br0" timeOffset="26392">18889 976 110 0,'27'-64'43'15,"-27"64"3"-15,0 0-1 16,0 0-42-16,-3 34-1 15,-23 45-2-15,-5 33-2 16,-8 10-11-16,4-32-19 16,34-7-12-16,11-26 1 15,16-26-2-15</inkml:trace>
  <inkml:trace contextRef="#ctx0" brushRef="#br0" timeOffset="27562">19744 964 70 0,'3'-58'38'0,"-3"58"-1"16,0 0-7-16,0 0-20 15,0 0-3-15,0 0 0 16,13 57-1-16,-26 2-2 0,-3 13 1 16,-17 4-2-16,10 7 1 15,-6-14-3-15,7 1 1 16,1-16-1-16,12-23 0 15,0-12 0-15,9-19 0 16,0 0 0-16,-1-29 0 16,1 29 0-16,0 0 0 15,7-66 1-15,-7 66-4 16,12-66 2-16,-12 66-1 15,17-85 1-15,-3 40 0 16,-1-3-1-16,9-23 0 16,-3 12 0-16,2 2 2 15,-21 57-1-15,55-104 0 16,-55 104 0-16,58-90 0 15,-58 90 0-15,57-59-1 0,-57 59 1 16,53-25-1-16,-53 25 1 16,0 0-1-16,47 36 1 15,-47-36 1-15,6 61-1 16,-6-61 1-16,-16 79 0 15,16-79 1-15,-56 110-2 16,16-27 1-16,40-83-3 16,-46 68 2-16,46-68-1 15,0 0 1-15,-58 66 0 16,58-66 0-16,0 0 1 15,0 0 0-15,0 0 1 16,0 0-1-16,-15 42 0 16,43-24 0-16,-7 1-1 15,4 5 1-15,5 11-1 0,-1 10 0 16,-4 1-1-16,2 1 0 15,-2-10-2-15,-1-11-2 16,12-7-6-16,-8-21-20 16,17 1-8-16,-5-15 0 15,13-7 0-15</inkml:trace>
  <inkml:trace contextRef="#ctx0" brushRef="#br0" timeOffset="27976">20362 1263 78 0,'-29'-49'40'0,"29"49"-2"0,-13-6 2 16,3 10-19-16,10-4-19 16,10 25 1-16,17-5-1 15,17-2 1-15,9-8-2 16,8-3 1-16,-61-7-1 15,56-7 0-15,-56 7 0 16,51-15 0-16,-51 15 0 16,47-22 0-16,-47 22 1 15,0 0-4-15,34-50 2 16,-34 50-1-16,0 0 0 15,0-54 0-15,0 54 2 16,0 0 0-16,-51-47 1 16,51 47 1-16,-93 7-1 15,25 23 0-15,-5 13 0 0,11 22 0 16,3-2-3-16,25 10 1 15,23-11-3-15,33-10 1 16,26-21-3-16,14-11 0 16,19-9-5-16,1-16-5 15,23-6-20-15,-10-11-5 16,7-2 2-16,-14-12-1 15</inkml:trace>
  <inkml:trace contextRef="#ctx0" brushRef="#br0" timeOffset="28377">21156 1279 87 0,'0'0'40'0,"0"0"0"15,-13-53 2-15,13 53-20 16,0 0-18-16,-55-35 0 16,55 35-1-16,-68-10-1 0,0 27 0 15,4 25 0-15,-2-5-2 16,15 11 1-16,6 4-1 15,16 1 1-15,10-7-1 16,27-11 1-16,13-15-1 16,14-12 0-16,13-12 0 15,7-15 1-15,8-6-1 16,4-13 1-16,-67 38 1 15,71-44-2-15,-71 44 0 16,61-48 0-16,-61 48 0 16,56-43 0-16,-56 43 0 15,25-26 0-15,-6 11 0 16,-19 15 0-16,-3 19-2 15,-13 11 1-15,-5 10-1 0,2 10 0 16,2 2-2-16,16-9 0 16,17-8-3-16,9-16-3 15,25-8-18-15,-8-16-9 16,23-3-2-16,-5-16-1 15,13-4 2-15</inkml:trace>
  <inkml:trace contextRef="#ctx0" brushRef="#br0" timeOffset="28606">21682 1334 112 0,'12'-57'42'0,"-12"57"0"16,0 0 0-16,0 0-36 16,-36-36-3-16,2 40 0 15,-17 13-2-15,8 13 0 0,-1-2-1 16,11 18 0-16,9 2 0 15,22 2-1-15,24-17-1 16,14-14 0-16,18-11-3 16,13-18 0-16,20-8-6 15,-87 18-18-15,95-44-9 16,-42 17-2-16,8-6-1 15,-8-6 0-15</inkml:trace>
  <inkml:trace contextRef="#ctx0" brushRef="#br0" timeOffset="28795">22353 917 104 0,'0'0'42'16,"0"0"1"-16,0 0-2 16,3-20-38-16,-43 85-1 0,-4 36 0 15,-5 13-2-15,10-5 1 16,9-18-6-16,11-17-3 15,22-19-24-15,-2-25-9 16,12-10 1-16,-13-20-1 16</inkml:trace>
  <inkml:trace contextRef="#ctx0" brushRef="#br0" timeOffset="29125">22080 1283 110 0,'-7'-10'41'0,"-6"-6"1"15,8 2-2-15,5 14-38 0,0 0 0 16,0 0 1-16,47 4-1 16,-47-4 0-16,52 5 0 15,-52-5-1-15,66-1 1 16,-66 1-1-16,72-4 0 15,-72 4 0-15,66-10-1 16,-66 10 1-16,64 0-1 16,-17 7 2-16,-12 8-4 15,-16 11 4-15,-21 5-4 16,-9 15 2-16,-5 0-1 15,2 4-1-15,0-9-2 16,-1-5-2-16,17-4-12 16,-8-19-15-16,24-3-9 0,-3-18 1 15,15-8-1-15</inkml:trace>
  <inkml:trace contextRef="#ctx0" brushRef="#br0" timeOffset="29283">22699 1212 87 0,'12'-68'41'0,"-12"68"-1"15,5-87 1-15,-5 87-18 16,0 0-27-16,7-75-15 16,-7 75-20-16,0 0-1 15,0 0-1-15,0 0 1 16</inkml:trace>
  <inkml:trace contextRef="#ctx0" brushRef="#br0" timeOffset="29942">22930 1068 110 0,'55'46'42'16,"-55"-46"-1"-16,-1 29 0 15,6 5-36-15,-21 0-2 16,-9 4 0-16,-14-5-2 16,8 7 1-16,-2-1-2 15,9 6 1-15,17-8-1 16,5-1 0-16,11-6-1 15,9-8 0-15,7-7-1 16,5-11 0-16,6-6 0 16,0-13-2-16,0-9 1 15,-5-9 0-15,0-6-1 0,-31 39 1 16,18-49 2-16,-18 49 0 15,9-50 1-15,-9 50 2 16,-5-51 0-16,5 51 1 16,0 0 1-16,-17-59-1 15,17 59 1-15,0 0-1 16,0 0-1-16,0 0 0 16,-10-52-1-16,10 52 0 15,0 0 1-15,0 0-1 16,49 0-1-16,-49 0 1 15,0 0 1-15,98 28-2 16,-54-7 0-16,4 4 0 16,-18-2 0-16,-8 5 0 0,-27 3 0 15,-8 1 0-15,-12 0 0 16,5-2 0-16,4-5 0 15,7-7 0-15,9-18 0 16,12 9 0-16,13-20 0 16,7-11 0-16,-32 22 0 15,0 0 0-15,64-55 0 16,-64 55 0-16,51-49 0 15,-51 49 0-15,48-46 0 16,-48 46 0-16,0 0 0 16,43-42 0-16,-29 30 0 15,0 19 0-15,-15 9 0 16,4 14 0-16,-8 17-2 15,0 4-4-15,12 0-10 0,2-33-11 16,32-3-10-16,-4-20-4 16,17-7 0-16,-3-11-1 15</inkml:trace>
  <inkml:trace contextRef="#ctx0" brushRef="#br0" timeOffset="30298">24052 1125 108 0,'0'0'42'0,"0"0"1"15,-5-85-1-15,5 85-38 16,0 0-1-16,0 0 1 16,-60-30-1-16,60 30-1 15,0 0 0-15,-58 29 0 16,58-29-2-16,0 0 0 0,0 0 0 15,-26 56 0-15,26-56 0 16,0 0 0-16,0 0 0 16,42 58 0-16,-31-34 0 15,38 4 0-15,-12-3 0 16,-1 4 0-16,-18 0 0 15,-15 6 0-15,-19 2 0 16,-11 3 0-16,-9-7 0 16,-3 3 0-16,4-7-3 15,1-13-7-15,22-3-12 16,-5-17-13-16,29 0-8 15,6-10 0-15,22-3-2 16</inkml:trace>
  <inkml:trace contextRef="#ctx0" brushRef="#br0" timeOffset="30470">24501 1420 125 0,'-14'15'45'0,"8"-2"-1"15,-10-6-3-15,16-7-41 16,0 0-3-16,-14-15-12 15,26-2-19-15,-18 0-10 16,7 3 0-16,-5 0-2 16</inkml:trace>
  <inkml:trace contextRef="#ctx0" brushRef="#br1" timeOffset="37000">2060 2025 45 0,'0'0'30'0,"10"-13"-1"16,-10 13 0-16,10-9-17 15,-10 9-8-15,14-9-1 16,-14 9-3-16,22-7 1 0,-9 5 0 15,4-1-1-15,2 0 0 16,5 2 0-16,0-3 0 16,5 2 0-16,4-2 1 15,4 1 0-15,1 0 0 16,5 1 0-16,-3 1 1 15,6 1-1-15,2-1 0 16,4 2 0-16,5-1 0 16,3 0-1-16,6-4 0 15,4 0 1-15,5-2-1 16,4-1 0-16,3 2 0 15,5-2 1-15,0 3-1 16,2 0 0-16,0 1 0 16,2 1 0-16,-1 1 1 0,4 1-1 15,7-4-2-15,1 3 3 16,2-1-3-16,5 0 3 15,0 1-1-15,2 1 1 16,2 4-1-16,1 1 0 16,-4 4 1-16,-2 1-1 15,2 1 3-15,2 0-3 16,4 0 1-16,6-2-1 15,0-5 1-15,6 0 0 16,2-4 1-16,7 0-1 16,8-2 1-16,4-1-1 15,1 1 0-15,-3 2 0 16,0 1 0-16,4 0-1 0,1 2 0 15,1 0 0-15,-5 1 0 16,-1-2-1-16,5 0 1 16,1-2-1-16,2-1 1 15,0-1-1-15,0-3 1 16,3 0 0-16,-2 1-1 15,-2 0 1-15,-4 1 0 16,0 3 0-16,-1 1-1 16,-5 3 1-16,-1-1 0 15,-2 2 0-15,2-2 0 16,4 2 0-16,3-3 0 15,-1-3 0-15,1-1 1 16,9-2-1-16,0 1 0 16,2-2 0-16,-3-1 0 15,-5 4 0-15,4 0 0 0,-5 4 0 16,-5-1 0-16,-7 3 0 15,-2 0 0-15,-2 0 0 16,6 1 0-16,-2-2-1 16,0-1 1-16,1-1 0 15,8-2 0-15,6-2 0 16,4-1 1-16,-1 1-1 15,2-3 0-15,2 1 0 16,-1 3 0-16,3-1 0 16,-9 1 0-16,-1 2 0 15,1 0 0-15,0 2 0 16,2-4 0-16,-7 1 0 15,7 0-1-15,4-1 1 16,2-3 0-16,2-1 1 0,0 1-2 16,7-3 2-16,-2 2-1 15,3 0 0-15,-7-2-1 16,0 3 1-16,0 1 0 15,-6 0-1-15,1 4 1 16,-11-1 0-16,2 2-1 16,0-1 1-16,-3 1-1 15,-3 1 1-15,-1-1 0 16,1 1 0-16,-1-1 0 15,2-1 0-15,-2 0 1 16,-3-1-1-16,4-1 1 16,1 1-1-16,-1-2 1 15,0 2 0-15,-2-2 0 16,0 1-1-16,1 2 1 0,1 0-1 15,-4 2 1-15,-6-1 0 16,2 1 0-16,1-1-1 16,0 0 1-16,-5-1 0 15,3 0 0-15,-4-1 0 16,-1-2-1-16,5 2 1 15,-5-3 0-15,-4 2 0 16,-4-2-1-16,0 2 1 16,-5-1-2-16,2 0 1 15,-2 1-1-15,-5 0 1 16,-2-2-1-16,-2 3 2 15,-4-2-3-15,2 1 3 16,-5-2 0-16,-5 2-1 0,-4-1 1 16,-2 0 0-16,-3-1-1 15,-1 2 1-15,-6-1 0 16,-1 0-1-16,-3 1 1 15,-5 1 0-15,2 2-1 16,-4 0 0-16,-4 0 0 16,-1 3 0-16,-1-2 0 15,-2 3 0-15,-6-3 0 16,1 1 1-16,-4 0-1 15,-6-1 0-15,-1 0 0 16,-4 1 0-16,-5-2 3 16,-1-1-3-16,-9 1 0 15,-3 0 1-15,-5 0-1 16,-3 0 1-16,-6-1 0 0,-11 0 0 15,12 2-2-15,-12-2 2 16,0 0 0-16,0 0 0 16,0 0-1-16,0 0-3 15,0 0-11-15,0 0-22 16,0 0 1-16,-4-13-3 15,4 13 1-15</inkml:trace>
  <inkml:trace contextRef="#ctx0" brushRef="#br2" timeOffset="160034">855 2653 71 0,'0'0'33'15,"0"0"1"-15,2 21 0 16,-2 5-27-16,-7-2-3 15,7 10-1-15,-5 10 0 16,6 8 0-16,-2 0-1 16,4 6 1-16,-1 2-2 15,3 0 0-15,-3-3-1 16,0-1 1-16,1-10-1 15,-1-6 1-15,0-11 0 16,-2-8-1-16,0-21 1 16,0 0-1-16,1-23 1 15,3-11-1-15,-3-13 1 0,2-12 0 16,1-10 0-16,1-8-2 15,-3-5 2-15,4 1-1 16,-1-2 1-16,5 9-1 16,-1 3 1-16,5 13-1 15,3 7 1-15,12 10 0 16,6 11 0-16,10 6 0 15,5 11 0-15,6 6-1 16,-1 7 1-16,-2 6-1 16,-5 10 0-16,-11 10 1 15,-14 9-2-15,-15 8 1 16,-16 7 1-16,-13 3 0 15,-16 4 0-15,-8 1 0 16,-6-3-1-16,-2-7 1 0,4-10-1 16,6-6 0-16,12-11-1 15,11-7 1-15,20-14-1 16,12 8 1-16,16-10-1 15,9-3 1-15,8 5 0 16,2 0 0-16,0 5 1 16,-2 5-1-16,-8 5 1 15,-10 6-1-15,-18 7 1 16,-13 6 0-16,-14 4-1 15,-16 7 0-15,-11 3 1 16,-8 0-1-16,-4-3-1 16,3-4 1-16,3-5-4 15,8-14-2-15,21 6-11 16,4-29-20-16,29-1 2 0,12-23-2 15,20 2 0-15</inkml:trace>
  <inkml:trace contextRef="#ctx0" brushRef="#br2" timeOffset="160439">1759 2957 75 0,'-15'-6'37'0,"-1"12"-2"16,-13 1 2-16,-1 19-23 15,-12-6-6-15,3 17-1 16,-7 1-2-16,4 11 1 16,-2-1-2-16,10 5 0 15,8-6-1-15,12-4 0 0,11-11-1 16,17-14-1-16,12-18 0 15,14-16-1-15,11-12 1 16,5-11-1-16,1-10 1 16,1-4-1-16,-4-3 0 15,-10 3 0-15,-8 5 1 16,-11 12-1-16,-10 4 0 15,-9 18 0-15,-6 14 0 16,-13 7 0-16,0 17-1 16,-1 11 1-16,0 7-2 15,-1 0-1-15,12 11-2 16,6-14-1-16,21 7-12 0,-1-31-20 15,21-3-1-15,0-26 0 16,14-5 0-16</inkml:trace>
  <inkml:trace contextRef="#ctx0" brushRef="#br2" timeOffset="160649">2402 2460 78 0,'8'-50'40'16,"-15"10"-2"-16,7 40 2 15,-19-4-19-15,5 45-14 16,-5 11-3-16,6 14 0 15,1 12-2-15,1 8 0 16,4 6-2-16,5-2 0 16,4-3-3-16,2-17-3 15,14 4-23-15,-8-26-10 0,9-7 0 16,-1-22-2-16,10-5 2 15</inkml:trace>
  <inkml:trace contextRef="#ctx0" brushRef="#br2" timeOffset="160903">2583 2802 105 0,'-21'-28'40'16,"3"24"0"-16,-13 2-1 16,6 15-32-16,-5 4-2 15,2 9-1-15,-1 3-2 16,11 1 0-16,5 0-1 15,10 1 0-15,9-4-1 16,12-2 0-16,6-1 0 0,10-10 0 16,7 0-1-16,4-4 0 15,5 2-2-15,-2-9-1 16,2 8-5-16,-15-15-24 15,13 10-7-15,-13-12 0 16,3 5-1-16</inkml:trace>
  <inkml:trace contextRef="#ctx0" brushRef="#br2" timeOffset="161105">2994 2837 105 0,'-7'12'38'15,"-9"5"3"-15,4 15-3 16,-4 5-34-16,3 10 0 0,-2 5-2 15,5 8-1-15,2 2-3 16,3-8-2-16,16 3-19 16,-3-25-16-16,11-9 0 15,-1-24-1-15,8-9-1 16</inkml:trace>
  <inkml:trace contextRef="#ctx0" brushRef="#br2" timeOffset="161238">3071 2591 94 0,'-18'1'30'16,"3"7"-27"-16,14 10-3 16,-1-1-36-16,24 7 0 15</inkml:trace>
  <inkml:trace contextRef="#ctx0" brushRef="#br2" timeOffset="161572">3369 3000 113 0,'-16'45'39'16,"-10"-11"2"-16,7 3-2 15,-1-6-36-15,5-5-2 16,7-2 0-16,8-6-1 16,8-6 0-16,9-10 0 15,2-9-1-15,4-7 1 16,3-7-1-16,1-6 1 0,-2-8 0 15,-2-4 0-15,-2-7-1 16,-5 2 1-16,-2 2 0 16,-3 8 0-16,-3 7-1 15,0 9 1-15,-8 18 0 16,0 0-1-16,13 29 1 15,-8 1-2-15,5 7 0 16,0 2-2-16,7 6-2 16,-5-15-11-16,19 5-22 15,-3-14 1-15,10-1-1 16,-1-18 0-16</inkml:trace>
  <inkml:trace contextRef="#ctx0" brushRef="#br2" timeOffset="161989">4081 2896 110 0,'-20'-20'41'0,"-3"22"1"15,-17 1-1-15,3 15-34 16,-5 5-4-16,4 4-1 16,6 5-1-16,5 5 0 15,10 0 0-15,11-4-1 16,11-6 0-16,10-4 0 15,8-9-1-15,8-10 1 16,3-7 0-16,4-11 0 16,-1-12 0-16,1-5-1 15,-3-10 1-15,-1-1 0 16,-3 0-1-16,-4 2 1 15,-3 9-1-15,-4 11 0 16,-5 18 0-16,-2 19-1 0,-6 23 1 16,-5 22-1-16,-6 21 1 15,-1 15 0-15,-9 13 2 16,0 3-2-16,-6-1 2 15,-3-4 0-15,-5-11 0 16,-2-18-1-16,-1-16 1 16,-1-18-2-16,-2-17-1 15,-1-19-4-15,8-5-11 16,-16-34-16-16,14-6-8 15,-5-25-2-15,9-14 1 16</inkml:trace>
  <inkml:trace contextRef="#ctx0" brushRef="#br2" timeOffset="162595">5508 2700 95 0,'-31'-15'38'15,"3"12"2"-15,-12-1-3 16,10 14-30-16,-11 3-2 15,2 16 0-15,-2 9-2 16,4 8 0-16,1 3-1 16,9 3 0-16,5-3 0 15,14-1-1-15,9-11 1 16,13-12-1-16,11-17 0 15,15-11 1-15,10-17-1 0,6-10 1 16,6-8-1-16,-5-7 0 16,-5-2 0-16,-6 3-1 15,-10 5 0-15,-8 10 1 16,-14 13 1-16,-14 16-2 15,0 0 0-15,-26 33 0 16,5 4-2-16,0 8 0 16,5 10-3-16,0-8-12 15,25 13-21-15,1-16-3 16,22 1 0-16,6-21-2 15</inkml:trace>
  <inkml:trace contextRef="#ctx0" brushRef="#br2" timeOffset="163007">7017 2702 87 0,'-28'-14'38'0,"-2"23"2"15,-24 0-2-15,3 21-15 16,-15 2-18-16,1 8 0 15,3 1-2-15,5 6 1 16,12-1-3-16,17 0 1 16,18-5-3-16,22-7 0 15,23-8-3-15,19-13-2 16,30 5-15-16,4-25-17 15,19 2-2-15,-8-16 2 16,11 3-2-16</inkml:trace>
  <inkml:trace contextRef="#ctx0" brushRef="#br2" timeOffset="163374">7422 2777 114 0,'-41'-4'39'16,"7"18"3"-16,-12-5-2 15,13 17-35-15,-10 4 0 16,8 5-3-16,-1 6 0 15,7 3 0-15,7-1-1 16,9-1-1-16,14-6 1 16,11-10-1-16,15-8 0 15,9-13 2-15,12-8-2 16,7-13 0-16,0-7 0 15,0-8-2-15,-4-10 2 16,-6 0 0-16,-9-3-1 0,-6 3 0 16,-10 6 1-1,-10 7 0-15,-5 10-1 0,-5 18 1 16,-13 4 0-16,-2 16 0 15,-3 10 0-15,2 7-2 16,4 3 0-16,1-2-3 16,13 2-4-16,2-25-19 15,28 4-11-15,-2-26 0 16,25-2 1-16,-3-27-2 15</inkml:trace>
  <inkml:trace contextRef="#ctx0" brushRef="#br2" timeOffset="163579">8056 2314 120 0,'-22'-3'40'0,"12"39"1"0,-17 6-3 16,6 22-34-16,2 8-2 15,7 13 0-15,3 2-1 16,3 2 0-16,7-4-2 15,3-13-3-15,13 5-21 16,-5-28-13-16,10-5-3 16,-6-20 0-16,12-7 0 15</inkml:trace>
  <inkml:trace contextRef="#ctx0" brushRef="#br2" timeOffset="163850">8243 2713 105 0,'-34'-17'41'0,"11"27"2"15,-12-1-2-15,8 14-29 16,-7 0-8-16,7 5 1 16,3 4-3-16,5-1 0 15,8-4-2-15,7-1 0 16,9-4 0-16,4-5 0 15,8-2 0-15,3-6 0 16,4-2 0-16,0-3 0 16,5-2-5-16,-4-8-4 15,16 10-19-15,-12-23-12 16,19 10-3-16,-7-18 2 15,15 7-1-15</inkml:trace>
  <inkml:trace contextRef="#ctx0" brushRef="#br2" timeOffset="164180">8521 2822 108 0,'-23'22'41'0,"0"-15"0"15,23 9-3-15,0-16-34 16,26 4-1-16,9-9-1 15,8-8 0-15,8-1-1 16,-4-8-1-16,2 0 1 16,-9-4-1-16,-9-1 0 15,-13 3 0-15,-17 1 0 16,-12 8 0-16,-18 11 1 15,-13 9 2-15,-11 12-2 0,-6 16 1 16,-2 10 0-16,4 9 0 16,8 6-1-16,14 0 1 15,20-3-4-15,14-12-4 16,29 4-11-16,4-31-16 15,31 5-9-15,2-22 0 16,18 0-2-16</inkml:trace>
  <inkml:trace contextRef="#ctx0" brushRef="#br2" timeOffset="164578">9693 2611 83 0,'18'16'40'0,"-17"6"-2"0,0 19 3 16,-17 4-28-16,1 6-11 15,0 4-1-15,1 2 0 16,3-5-4-16,4-12-8 15,14-1-26-15,1-23-1 16,19-5 1-16,0-22-2 16</inkml:trace>
  <inkml:trace contextRef="#ctx0" brushRef="#br2" timeOffset="164730">9705 2320 103 0,'-36'-7'40'0,"1"4"-3"16,13 6-12-16,16 18-58 15,6-21-6-15,36 14 1 16,4-15-2-16</inkml:trace>
  <inkml:trace contextRef="#ctx0" brushRef="#br2" timeOffset="165028">10160 2636 92 0,'-57'21'38'16,"10"9"4"-16,-10-13-3 15,14 5-26-15,4-4-10 16,12 1 1-16,18-4-2 0,14 0 0 16,14-5-1-16,17-3-1 15,13 0 1-15,6 0-1 16,1-2 0-16,-6 3 0 15,-5 2 1-15,-15 6-2 16,-17 4 1-16,-19 3 0 16,-21 3-1-16,-10 0-2 15,-2 1-3-15,-18-15-23 16,19 8-11-16,-3-18 1 15,18-1-3-15,4-15 2 16</inkml:trace>
  <inkml:trace contextRef="#ctx0" brushRef="#br2" timeOffset="165629">11352 2687 85 0,'-21'-6'37'16,"-12"-4"0"-16,2 12 1 15,-16-1-32-15,8 10 1 16,-8-1-2-16,3 12 1 15,-1 4-2-15,3 11 0 16,3 4-1-16,10-1 1 16,10 0-2-16,14 0-1 15,9-9 0-15,15-8-1 16,13-12 1-16,11-14-1 15,10-16 1-15,4-6-1 16,2-10 1-16,-4-4-1 0,-4-1 0 16,-8 2 0-16,-10 4 0 15,-10 9 0-15,-10 11 0 16,-13 14 0-16,0 0 0 15,-9 29-1-15,-4 0-1 16,-1 1-3-16,16 18-19 16,-8-14-15-16,23 7-2 15,3-15 0-15,18 1-1 16</inkml:trace>
  <inkml:trace contextRef="#ctx0" brushRef="#br2" timeOffset="166047">12314 2710 70 0,'-31'-15'39'0,"8"21"0"0,-18-2 0 15,3 19-15-15,-4-2-19 16,-4 8-1-16,6 4-1 15,7 1 0-15,10 0-1 16,11-1-1-16,14-4-1 16,14-8-1-16,23-6-3 15,14-19-3-15,23 3-26 16,-3-26-5-16,16-2 0 15,-3-17-2-15</inkml:trace>
  <inkml:trace contextRef="#ctx0" brushRef="#br2" timeOffset="166418">12785 2231 102 0,'-22'18'39'0,"7"14"0"15,-6 5-1-15,-1 15-34 16,7 5-2-16,-1 10 2 15,-2 4-2-15,-1 8 2 16,-2-4-3-16,5-3 2 16,-1-10-2-16,7-8 1 15,1-10-1-15,9-14-1 16,7-11 1-16,8-15-1 15,8-13 0-15,5-11 1 16,4-6-1-16,4-6 0 16,1 0 1-16,-4-1-1 15,-3 5 0-15,-6 5 0 0,-5 11 0 16,-6 10 0-16,-13 2 0 15,10 29 0-15,-9-4-1 16,-2 5-2-16,5 7-1 16,2-3-3-16,14 9-9 15,-9-17-21-15,23 3-3 16,-4-22 0-16,15 2 0 15</inkml:trace>
  <inkml:trace contextRef="#ctx0" brushRef="#br2" timeOffset="166787">13217 2799 104 0,'-16'8'39'0,"18"4"0"15,-2-12 0-15,21 3-34 16,1-6-2-16,9 0 0 15,6-5-1-15,4-4 0 16,1-1-1-16,1-4-2 16,-8-1 2-16,-8-2-2 15,-10 1 1-15,-7 0-1 16,-14 3 1-16,-10 3-1 15,-9 5 2-15,-9 7-1 16,-8 7 0-16,-3 8 1 16,-4 7 0-16,1 12 0 15,4 4 0-15,7 4 0 16,10 1 0-16,14 1 0 0,14-5-2 15,14-7-2-15,20-5-2 16,7-20-8-16,30 7-22 16,-8-20-5-16,14-1 0 15,-6-19 0-15</inkml:trace>
  <inkml:trace contextRef="#ctx0" brushRef="#br2" timeOffset="167290">13885 2712 105 0,'-30'0'40'16,"13"16"2"-16,-15-2-3 15,12 15-34-15,-9 4-1 16,3 7-1-16,1 1-1 16,2 3-1-16,7-6 0 0,3-3 0 15,8-7-1-15,6-10 0 16,-1-18 0-16,24 3-1 15,-5-17 1-15,7-9 0 16,0-11 0-16,2-5-1 16,0-8 1-16,-3 1-2 15,-3 4 2-15,-3 4-1 16,-6 6 0-16,-5 9 0 15,-2 12 1-15,-6 11 0 16,0 0 1-16,5 18 0 16,0 1-1-16,0 5 2 15,3-3-2-15,3 4 2 16,6-9-2-16,3-5 1 15,6-7-1-15,1-5 0 0,3-6 1 16,-1-9-1-16,0 0 0 16,0-7-1-16,-6 4 1 15,-7 2-1-15,-2 2 1 16,-5 4-2-16,-9 11 2 15,0 0-1-15,0 0 1 16,8 24-1-16,-8-2-2 16,-3 4 0-16,6 9-2 15,-2-9-3-15,17 12-18 16,-14-18-13-16,17 2 0 15,-2-18-1-15,10 2 2 16</inkml:trace>
  <inkml:trace contextRef="#ctx0" brushRef="#br2" timeOffset="167486">14568 2689 117 0,'-15'13'39'0,"5"18"3"15,-9-6-11-15,5 15-27 16,3-1-2-16,3 5 0 15,7-2-3-15,0-5-3 16,11 3-9-16,-6-23-23 16,17 0-5-16,-5-19 2 15,9-1-2-15</inkml:trace>
  <inkml:trace contextRef="#ctx0" brushRef="#br2" timeOffset="167634">14619 2597 109 0,'-18'-59'40'15,"8"13"-2"-15,-6-4-9 16,6 18-25-16,9 14-4 15,6-3-20-15,12 27-18 16,0-3-1-16,14 16-1 16,1-7-1-16</inkml:trace>
  <inkml:trace contextRef="#ctx0" brushRef="#br2" timeOffset="167883">15174 2619 98 0,'-19'10'41'0,"-16"-9"0"0,5 13 0 16,-2-3-36-16,-10 4 2 16,-8 2-2-16,5 6-1 15,1 3 0-15,6 8-2 16,7 3 0-16,13-3-1 15,15 0-2-15,12-8-3 16,20 2-2-16,3-22-17 16,31 12-17-16,-3-24-1 15,17 5 0-15,-11-19 0 16</inkml:trace>
  <inkml:trace contextRef="#ctx0" brushRef="#br2" timeOffset="168267">15523 2691 92 0,'-3'-21'38'15,"3"21"2"-15,-22-6-1 16,10 15-31-16,-19 4-1 16,-2 10-1-16,-10 6 0 15,-1 7-1-15,2 0-2 16,4 1 1-16,5 0-2 15,11-8-1-15,13-7 0 16,16-8 0-16,13-14-1 16,10-10 0-16,9-10 0 15,4-7 2-15,3-6-2 16,2-5-3-16,-9 0 3 15,-2 1-2-15,-12 7 2 0,-9 7-2 16,-9 11 2-16,-7 12 0 16,-8 17 0-16,-7 12 2 15,2 5-2-15,1 5 0 16,7 2-2-16,5-4-1 15,16-1-6-15,-1-22-17 16,28 3-10-16,-5-33-6 16,16-1 0-16,3-23 0 15</inkml:trace>
  <inkml:trace contextRef="#ctx0" brushRef="#br2" timeOffset="168424">16177 2287 107 0,'-15'2'42'0,"-11"44"0"0,-19 11 0 16,2 20-30-16,-3 6-8 15,7 7-3-15,6 0-3 16,8-15-14-16,29 7-18 16,0-27-8-16,18-4 0 15,-1-21-3-15</inkml:trace>
  <inkml:trace contextRef="#ctx0" brushRef="#br2" timeOffset="169093">16970 2747 100 0,'-31'-12'39'16,"10"17"0"-16,-17-5 1 15,14 11-34-15,-19 1 0 0,6 8-3 16,3 1 0-16,6 3-2 15,9 1 1-15,14 0-2 16,13-1 0-16,13 0-2 16,16-6 0-16,11-10-2 15,13 0-2-15,5-16-3 16,19 2-17-16,-14-26-15 15,16-3 1-15,-13-20-1 16,6-1 3-16</inkml:trace>
  <inkml:trace contextRef="#ctx0" brushRef="#br2" timeOffset="169453">17560 2183 101 0,'-29'23'40'16,"9"30"0"-16,-12 0-4 15,3 22-30-15,0 3-2 16,3 11 1-16,6-2-2 15,0-1 0-15,6-9-1 16,6-12 0-16,3-14 0 16,2-12-2-16,10-13 0 15,4-14-1-15,8-14 1 16,5-11 0-16,4-10 0 15,2-6 1-15,-1-5-1 16,1-1 1-16,-2 0-2 16,-7 9 2-16,-5 4-1 15,-6 13 1-15,-10 9-1 0,10 16 0 16,-8 6-1-16,0 4-2 15,4 8 1-15,2-3-4 16,12 6-2-16,-1-18-15 16,22 12-12-16,-1-24-6 15,15 0 1-15,1-16 0 16</inkml:trace>
  <inkml:trace contextRef="#ctx0" brushRef="#br2" timeOffset="169828">18162 2685 102 0,'-41'0'39'0,"6"17"5"16,-13-6-5-16,6 17-33 16,3 4-2-16,8 4-1 0,4 2 0 15,9 1-2-15,10-2 1 16,9-4-3-16,12-8 1 15,9-9-1-15,9-8 1 16,6-9 0-16,4-11-1 16,1-7 1-16,2-8-1 15,-3-7 1-15,-4-2-1 16,-8-3 1-16,-6 3-1 15,-4 4-1-15,-10 4 1 16,-6 10 3-16,-3 18-2 16,-17-4 0-16,0 19 2 15,0 7-3-15,-1 8 2 16,4 1-2-16,8 6-1 15,3-6-3-15,17 1-2 0,3-17-12 16,25 12-10-16,-9-27-11 16,21 3 1-16,-7-15 0 15,9-3 2-15</inkml:trace>
  <inkml:trace contextRef="#ctx0" brushRef="#br2" timeOffset="170197">18665 2716 91 0,'1'-28'38'0,"-1"28"-1"15,-6-22 2-15,6 22-30 16,-17 12-2-16,4 11-1 15,-8 6-2-15,2 4-1 16,-1 6-1-16,0 2 1 16,5-3-2-16,3-3-1 0,1-5 1 15,9-12-1 1,6-7 1-16,-4-11-1 0,27-16 1 15,0-4 0-15,2-12 0 16,3-4 0-16,3-7-1 16,3-1-2-16,-3 0 2 15,-2 6-2-15,-4 10 1 16,-5 9-1-16,-6 12 1 15,-5 10 1-15,-7 13 1 16,-7 12 1-16,1 9-2 16,-2 3 1-16,2 5-3 15,5-3 0-15,5-1-2 16,8-10-4-16,11 3-9 15,-5-31-11-15,24 8-10 0,-7-21-1 16,11 0-1 0,-9-18 4-16</inkml:trace>
  <inkml:trace contextRef="#ctx0" brushRef="#br2" timeOffset="170638">19274 2721 96 0,'-14'-33'39'0,"-1"19"0"16,-15-4 1-16,9 13-32 16,-17 5-3-16,1 10 0 15,1 8-1-15,5 9-1 16,3 8-1-16,8 2 0 15,10 1 0-15,8 0 0 16,10-5-1-16,8-4-2 16,10-8 1-16,6-14-1 15,2-8 1-15,5-10 1 16,2-12-1-16,-4-7 0 0,-3-6 0 15,0-6-2-15,-5 0 1 16,-4 6-1-16,-5 4 1 16,-7 9-1-16,-13 23 0 15,11-3 2-15,-13 24 0 16,-5 18 2-16,-6 13-2 15,-2 11 2-15,-6 12-2 16,-1 12 2-16,-4 0-2 16,0 6 0-16,-4-6 0 15,2-5-1-15,-2-8 2 16,-2-7-1-16,2-15 1 15,1-15-1-15,1-13 1 16,2-14-1-16,6-13-2 16,3-18-1-16,15-9-6 0,-1-35-15 15,29 9-5-15,-6-27-9 16,29 9-4-16,2-12-1 15,17 9 2-15</inkml:trace>
  <inkml:trace contextRef="#ctx0" brushRef="#br2" timeOffset="171022">19703 2768 85 0,'-9'17'43'15,"9"-17"-1"-15,-1 17-2 16,11-26-19-16,15 8-18 15,15-7-2-15,9-3 1 0,4-4-2 16,1-9-1-16,-2-1 1 16,-1-4 0-16,-11-3 0 15,-8-2-1-15,-12 3 3 16,-11 2-2-16,-13 5 1 15,-10 12 1-15,-14 9 0 16,-10 11 0-16,-10 16-1 16,-5 10 3-16,-3 10-3 15,3 5 2-15,7 7-1 16,9-3-2-16,14-4 0 15,18-5 0-15,19-7 0 16,13-13 0-16,23-3-9 16,1-25-13-16,30 14-7 15,-11-24-5-15,24 8-9 16,-10-15 0-16,10 9 1 0</inkml:trace>
  <inkml:trace contextRef="#ctx0" brushRef="#br2" timeOffset="171175">20678 2912 126 0,'-20'5'45'0,"8"10"-2"15,-12-16-2-15,24 1-41 16,-17-4 0-16,17 4-6 16,0 0-20-16,-10-15-7 15,10 15-11-15,0 0 0 16,-19-3-1-16,-4 1 1 15</inkml:trace>
  <inkml:trace contextRef="#ctx0" brushRef="#br3" timeOffset="181033">830 4043 88 0,'-31'-21'35'0,"2"10"1"15,-6-10-6-15,6 23-23 0,-9 4-1 16,6 15 0-16,-7 4-1 15,6 18-2-15,-4 2-1 16,3 11 0-16,4 11-2 16,3 8 1-16,3 7-1 15,7 3-1-15,6 3-1 16,4-3-2-16,15 6-7 15,-8-18-27-15,19-4 2 16,-9-24-1-16,10-7-1 16</inkml:trace>
  <inkml:trace contextRef="#ctx0" brushRef="#br3" timeOffset="181236">333 4788 78 0,'-32'-20'38'16,"-2"-4"0"-16,9 11 1 15,-5-2-25-15,16 12-7 16,14 3-3-16,0 0-1 15,24-15-1-15,14-1-2 16,16-7-1-16,7-12-3 16,24-3-6-16,-4-22-17 15,15 4-9-15,-9-12-1 16,3 8 0-16,-18-7 0 15</inkml:trace>
  <inkml:trace contextRef="#ctx0" brushRef="#br3" timeOffset="181446">1036 4003 101 0,'-20'1'36'15,"8"14"2"-15,-9 2-1 16,4 14-33-16,2 10-2 16,1 10 0-16,-2 13 0 15,1 10-1-15,-4 12-1 16,2 5 0-16,-1 1 0 15,1-4-1-15,9-3-3 16,0-18-7-16,18-3-25 16,2-25-3-16,18-10 2 15,3-23-3-15</inkml:trace>
  <inkml:trace contextRef="#ctx0" brushRef="#br3" timeOffset="181792">1218 4602 101 0,'-29'9'38'15,"-8"0"1"-15,6 12-2 16,-1 4-34-16,4 3-1 16,5 2-1-16,8 3 1 15,8-3-1-15,12 0 0 16,9-6 0-16,12-6 0 15,10-6 0-15,4-10-1 16,4-8 0-16,1-10 0 16,1-7 0-16,-8-3 0 15,-9-8 0-15,-11-1-1 16,-8-1 1-16,-12 1-1 15,-9 3 1-15,-9 4-1 0,-6 6 0 16,-2 3 0-16,0 6-1 16,0 1-2-16,12 12-4 15,-3-9-10-15,19 9-19 16,0 0 1-16,30 12-1 15,-8-16 0-15</inkml:trace>
  <inkml:trace contextRef="#ctx0" brushRef="#br3" timeOffset="182152">1580 4504 87 0,'0'0'37'16,"0"0"-1"-16,-1 13 1 0,-6 5-30 16,-7 3-2-16,0 13-1 15,-5 4 0-15,3 9 0 16,-2-1-1-16,6 7 0 15,0-6-1-15,11-2 0 16,4-9 0-16,8-11-1 16,11-14 0-16,7-15 0 15,7-14-1-15,5-10 1 16,5-10-1-16,-1-8 1 15,-2-2-1-15,-5-1 1 16,-7 3-1-16,-7 9 0 16,-13 9 0-16,-9 13 0 15,-2 15 0-15,-19 6-1 16,3 14 1-16,-4 6-2 15,6 9 0-15,-1-3-2 0,13 6-2 16,2-9-4-16,25 3-22 16,-2-18-6-16,17 1 1 15,-3-17-2-15</inkml:trace>
  <inkml:trace contextRef="#ctx0" brushRef="#br3" timeOffset="182444">2138 4715 82 0,'-13'27'37'0,"-12"-2"-2"15,9 14 1-15,-10-5-28 16,15 6-1-16,-4-9-3 16,8 0 0-16,1-8 0 15,6-6-2-15,0-17 1 0,17 0-1 16,-5-15 0-16,5-8 0 15,-4-6 0-15,2-7-1 16,-1-4 0-16,-1-4 0 16,-3-1-1-16,-2 1 1 15,-1 1-1-15,0 5-2 16,1 5 0-16,1 1-4 15,10 19-21-15,-9-10-11 16,12 16-1-16,-4-2 0 16,12 11-1-16</inkml:trace>
  <inkml:trace contextRef="#ctx0" brushRef="#br3" timeOffset="182798">2710 4442 95 0,'0'0'36'16,"-4"22"0"-16,-8 0 2 15,6 13-34-15,-6 8-1 16,-1 10-2-16,-2 5 0 16,3 2 0-16,2-3-2 15,-1-6-2-15,11-5-5 16,-5-24-9-16,14-2-19 15,-9-20 0-15,14-7 0 16,-12-18 21-16,6-4 13 16,-7-2 4-16,-9-10 6 15,5 14 12-15,-18-11 17 16,5 13 2-16,-9 0 2 15,8 17-23-15,-4-5-10 0,21 13-3 16,-7-11-2-16,23 4-4 16,14 6-5-16,8-17-23 15,19 14-12-15,4-12 0 16,15 7-1-16,4-8 0 15</inkml:trace>
  <inkml:trace contextRef="#ctx0" brushRef="#br3" timeOffset="183339">3322 4573 72 0,'0'0'36'0,"8"-12"0"15,-8 12 1-15,-22-3-27 16,9 14-2-16,-12-3-1 0,-1 10-2 16,-6 3 0-16,1 6-2 15,1-2-1-15,4 1 0 16,9-5 0-16,10-2-1 15,14-9 0-15,14-5-1 16,11-6 0-16,9-3 0 16,4 1 1-16,-1 1-1 15,-1 5 0-15,-9 5 0 16,-13 10 0-16,-12 5 0 15,-17 10 0-15,-8-1-1 16,-7 1 0-16,-3-5-2 16,4 0-3-16,-3-24-15 15,25-4-17-15,0 0 0 16,23-27-2-16,3-9 2 0</inkml:trace>
  <inkml:trace contextRef="#ctx0" brushRef="#br3" timeOffset="183685">3667 4527 101 0,'0'0'39'0,"0"0"1"16,-10 1-1-16,-2 9-35 16,5 10-1-16,-2 3-1 15,0 13 0-15,1 3-1 16,-3 6 1-16,2 2-1 15,3-4 0-15,3-2-1 16,5-10 1-16,4-9 0 0,10-13-1 16,6-14 0-16,6-11 1 15,2-10-1-15,5-7 1 16,-3-6-1-16,0 0 0 15,-5 1 0-15,-5 4 0 16,-8 8 0-16,-4 11-1 16,-10 15 0-16,0 0 0 15,0 0-2-15,-3 25-1 16,5 6-3-16,-6-9-7 15,20 19-23-15,-11-12-3 16,13 5 2-16,-3-8-2 16</inkml:trace>
  <inkml:trace contextRef="#ctx0" brushRef="#br3" timeOffset="184150">4182 4607 80 0,'-10'-41'40'15,"0"18"-1"-15,-15-3 1 16,6 19-21-16,-10 6-15 15,3 18 0-15,-3 10-1 16,3 10-1-16,5 5 0 16,7 7-1-16,6 0-1 15,10-2 1-15,7-5-1 16,10-11 1-16,9-8-1 15,4-12 0-15,4-15 0 16,2-10-1-16,-3-11 1 16,-2-12 0-16,-3-5-1 15,-7-5 1-15,-3 1-1 0,-8 5 1 16,-4 7-1-16,-4 9 0 15,-4 25 0-15,0 0 0 16,-12 36 1-16,3 15 0 16,-3 23-1-16,-3 13 1 15,-1 13 1-15,-2 8-1 16,-1 2 1-16,-2 0 0 15,-3-15 1-15,1-7-2 16,-2-20 2-16,-4-15-1 16,2-16-1-16,-3-21-1 15,4-17-1-15,2-21-2 16,10-7-8-16,-9-31-17 15,22 1-10-15,-3-24 0 0,19 5-2 16,2-10 1-16</inkml:trace>
  <inkml:trace contextRef="#ctx0" brushRef="#br3" timeOffset="184879">4770 4549 100 0,'0'0'39'0,"-27"-18"1"15,16 17-1-15,-15-2-35 0,2 8 0 16,-4 5-2-16,-2 10 1 15,-5 8-1-15,1 7 0 16,1 7 0-16,5 2-1 16,9 1-1-16,6-5 0 15,11-3 1-15,11-9-2 16,7-10 1-16,8-10-1 15,6-8 1-15,4-10-1 16,0-10 0-16,-2-5 0 16,-4-5 0-16,-6-5 0 15,-4-2 1-15,-4 0 0 16,-4 5 0-16,-6 4 0 15,-3 9 1-15,-1 6-1 16,0 13 1-16,0 0-1 0,-7 19 1 16,4 2-1-16,3 7 0 15,1-1 1-15,6-1-2 16,1 0 1-16,7-9 0 15,5-9 0-15,1-7 0 16,4-7 1-16,0-4-1 16,1-6 0-16,-3-4 1 15,-3 3-1-15,-3 1 0 16,-1 2 0-16,-6 6 0 15,-10 8 0-15,14 2 0 16,-13 12 0-16,0 8 0 16,-2 4 0-16,-1 4 0 15,-1 1 0-15,3 3 0 16,-2-6 1-16,0-5-1 15,3-7 1-15,-1-16-1 0,13-6 1 16,-3-17 0-16,3-5-1 16,2-11 1-16,-1-5-1 15,3-4 0-15,-2-2 0 16,-1 8-2-16,-3 2-1 15,2 16-2-15,-7-4-6 16,14 23-12-16,-13-9-14 16,16 14-2-16,-6-10-1 15,16 7 0-15</inkml:trace>
  <inkml:trace contextRef="#ctx0" brushRef="#br3" timeOffset="185059">5621 4337 74 0,'0'0'40'16,"-4"39"-2"-16,-17-5 2 15,6 23-13-15,-7 1-23 16,2 5-2-16,-1 4-2 16,0 0-1-16,9 0-6 15,-7-20-26-15,22 1-6 16,-7-22 0-16,12-6-2 15</inkml:trace>
  <inkml:trace contextRef="#ctx0" brushRef="#br3" timeOffset="185218">5467 4628 113 0,'-5'-22'41'0,"-9"-4"1"16,14 16-2-16,0 10-38 0,12-17-4 16,14 17-10-16,-8-17-12 15,21 14-17-15,-3-13 0 16,20 3-2-16,5-6 0 15</inkml:trace>
  <inkml:trace contextRef="#ctx0" brushRef="#br3" timeOffset="186337">5992 4101 79 0,'0'0'35'0,"-2"11"-1"0,1 11-7 16,-13-7-15-16,8 14-5 16,-3 1-3-16,4 15 0 15,-2 3-1-15,6 11-1 16,-4 6-1-16,3 3 0 15,0 1-1-15,-1-2 0 16,3-10 0-16,0-5 0 16,-1-15 0-16,2-7 1 15,2-16 0-15,-3-14-1 16,10-13 1-16,-2-6 0 15,1-12 0-15,2-6-1 16,2-5 1-16,1-5-1 16,1 2 0-16,4 3 0 15,0 7 0-15,3 6 0 16,-1 9 0-16,1 9 0 0,0 13 0 15,0 8 0-15,-3 11-1 16,-2 10 2-16,-7 5-2 16,-4 4 2-16,-6 4-2 15,-7 0 2-15,-7-2-2 16,-7-3 1-16,-2-7 0 15,-7-9-1-15,2-3-1 16,-1-17-4-16,7-1-5 16,-2-19-22-16,18 0-3 15,-1-15 0-15,17 3-2 16</inkml:trace>
  <inkml:trace contextRef="#ctx0" brushRef="#br3" timeOffset="186751">6571 4494 73 0,'0'0'36'16,"0"0"1"-16,-15 7 0 15,-8-8-21-15,5 8-10 16,-9 2-2-16,1 6 0 15,-3 0 0-15,2 7-1 16,2 1 0-16,6 3-1 16,4-2 0-16,9 2-1 15,8-5-1-15,11-8 1 16,9-5-1-16,6-8 0 0,5-4 1 15,3-7-1-15,1-5 0 16,1-4 0-16,-7-3 1 16,-4 1-1-16,-9-1 0 15,-3 5 0-15,-9 2 0 16,-6 16 0-16,0-9-1 15,0 9 1-15,-17 19-1 16,5 0 0-16,7 7-2 16,-4 0-1-16,9 7-3 15,-3-17-8-15,24 6-21 16,-6-19 0-16,17-2-2 15,-5-21 0-15</inkml:trace>
  <inkml:trace contextRef="#ctx0" brushRef="#br3" timeOffset="186968">6940 4037 97 0,'-19'-38'37'0,"6"24"1"16,-9 6-1-16,13 29-28 15,-9 9-4-15,5 17-2 16,2 12-2-16,6 11-1 15,1 9 0-15,6 2-1 16,5-2-1-16,3-7-4 16,5 6-6-16,-6-23-26 15,13-4 0-15,-7-19 0 16,12-6-1-16</inkml:trace>
  <inkml:trace contextRef="#ctx0" brushRef="#br3" timeOffset="187230">7067 4441 100 0,'-27'-13'40'16,"7"17"-1"-16,-11-6 0 16,14 8-33-16,-7 6-3 15,4 5 0-15,4-2-1 16,2 3-1-16,6 1 0 15,7 0 0-15,5-4 0 16,9 3-1-16,8-8 1 16,10-4-2-16,7-4-1 15,5-8-1-15,8 1-2 16,-3-17-12-16,14 10-20 0,-12-12-3 15,2 8 0-15,-11-9 0 16</inkml:trace>
  <inkml:trace contextRef="#ctx0" brushRef="#br3" timeOffset="187426">7396 4415 99 0,'-23'19'40'0,"6"13"0"15,-7-8-1-15,13 11-31 16,-1-2-6-16,5 9-1 15,4-2-1-15,3-2-1 0,8-3-4 16,-2-17-6 0,18 3-24-16,-10-21-5 0,14-4 2 15,-9-28-2-15</inkml:trace>
  <inkml:trace contextRef="#ctx0" brushRef="#br3" timeOffset="187853">7483 4204 96 0,'-8'-11'38'0,"-8"0"-1"15,16 11 0-15,-11 17-26 16,15-1-7-16,3 1-1 16,7 5 0-16,-2-1-1 15,6 3 1-15,-1 0-1 16,0 3-1-16,-5-1 0 15,-2 5 0-15,-4 0-1 0,-3 3 0 16,-3 1 1-16,-7 0-2 16,-2-2 1-16,0-2 0 15,1-5 0-15,0-4 0 16,3-5-1-16,5-17 1 15,0 0-1-15,0 0 1 16,17-19-1-16,-2-4 0 16,1-4 0-16,2-4 0 15,0 0 1-15,0-2-1 16,-1 5 1-16,-2 6-1 15,-5 6 1-15,0 5-1 16,3 10 1-16,-2 8-1 16,1 7-1-16,0 3-1 0,5 9-2 15,-2-10-7 1,17 18-16-16,-12-19-10 0,14 8 1 15,-7-16-2-15,7 1 2 16</inkml:trace>
  <inkml:trace contextRef="#ctx0" brushRef="#br3" timeOffset="188274">8076 4381 95 0,'-23'-14'38'16,"6"15"0"-16,-15 0 0 15,14 12-30-15,-9 5-3 16,4 11-2-16,3 5-1 15,6 5-1-15,5 0 1 0,11-2-1 16,5-4 0-16,7-7-1 16,8-9 1-16,1-10-1 15,4-13 1-15,1-12-1 16,0-5 0-16,-4-5 0 15,-1-7 0-15,-2 2 0 16,-4 3-1-16,-3 1 1 16,-3 8-1-16,-6 11 0 15,-5 10 0-15,6 17 0 16,-7 17-1-16,-1 11 1 15,-3 14-1-15,-3 9 1 16,-1 10 0-16,-5 5 1 16,-3-2 0-16,-4-5 0 15,-1-9 1-15,-5-7 0 16,0-14 0-16,-3-12-1 0,1-12 0 15,-3-17-6-15,9-3-10 16,-14-22-20-16,13-2-2 16,-5-21 0-16,10-3-3 15</inkml:trace>
  <inkml:trace contextRef="#ctx0" brushRef="#br3" timeOffset="190099">6108 5273 45 0,'6'-10'32'0,"-3"-2"3"15,-3 12-1-15,5-19-17 16,-5 19-8-16,0 0-3 0,-2 14 0 15,-5-2 0 1,5 11-2-16,-6 4-2 0,4 6 0 16,-3 7-1-16,1 1 1 15,-2 1-1-15,3-3 0 16,1-2-1-16,1-5 1 15,2-5-1-15,1-9 0 16,0-6 1-16,0-12-1 16,0 0 1-16,12-15-1 15,-5-9 1-15,-2-7 0 16,1-6 0-16,2-5-1 15,2-6 1-15,-1 0-1 16,1-3 0-16,4 9 0 16,0 1 0-16,2 10 0 15,3 6 0-15,3 9-1 16,-1 9 1-16,2 9 0 0,-1 8-1 15,-2 8 1-15,-2 5 0 16,-2 7-1-16,-4 1 1 16,-3 2-1-16,-9 4 1 15,-4 0-1-15,-8-2 1 16,-9 0 0-16,-4-3 0 15,-6-5 0-15,-2-1 0 16,-3-6 0-16,0-1 0 16,4-6 0-16,4-4 0 15,4 0 0-15,4 3 1 16,0 4-1-16,5 6 0 15,1 11 1-15,-3 11 1 16,3 8 0-16,0 7 0 0,0 3-2 16,5-1-2-16,1-17-13 15,15-2-20-15,3-24-1 16,17-13-1-16,2-23-1 15</inkml:trace>
  <inkml:trace contextRef="#ctx0" brushRef="#br3" timeOffset="190992">6620 5309 92 0,'0'0'38'16,"-19"-8"2"-16,19 8-3 0,-33 15-34 15,13-2 0-15,0 4 0 16,2 8-1-16,-3 5 0 16,3 7-1-16,-1 0 0 15,7 4 0-15,8-3 0 16,7-5 0-16,10-6-1 15,9-11 1-15,10-12 0 16,7-11-1-16,2-9 1 16,2-10 0-16,-2-10-1 15,-3-2 1-15,-10-6 0 16,-9 3-1-16,-13-1 0 15,-6 3 0-15,-7 8 0 16,-7 3 0-16,-5 5 0 16,-2 7-1-16,0 5 1 0,5 7-1 15,3 5 1-15,13-1-1 16,4 14 1-16,7-5 0 15,13-1 0-15,5 1 0 16,6-1 0-16,5-1 1 16,0-3-1-16,-3-2 1 15,-2-1 0-15,-4-1 0 16,-5-1 0-16,-4 1-1 15,-7-2 1-15,-5 2 0 16,-10 0 0-16,0 0-1 16,0 0 1-16,6 14-1 15,-12 2 0-15,-1 3 0 16,0 7 0-16,-2 3 0 15,3 1 0-15,-1 1 0 16,6-5 0-16,2-4 0 0,7-9 0 16,7-7 0-16,7-11 0 15,4-8 0-15,2-9 0 16,3-3 0-16,3-7 0 15,-5-2 1-15,-2 2-1 16,-7 0 0-16,-1 7 0 16,-4 6 0-16,-7 6 0 15,-8 13 0-15,0 0 1 16,6 23-1-16,-10 0-1 15,1 8 1-15,0 4 0 16,3 2 0-16,3 1-1 16,4-6 2-16,4-5-1 15,8-9 0-15,4-9 0 0,2-11 1 16,3-11-1-16,1-10 0 15,-2-11 1-15,-2-7 0 16,-5-7-1-16,-5-5-1 16,-2 5 0-16,-6-2-2 15,0 8-1-15,-5 6-2 16,6 22-8-16,-13-9-10 15,15 28-15-15,-10-5 1 16,15 27-2-16,-4-10 3 16</inkml:trace>
  <inkml:trace contextRef="#ctx0" brushRef="#br3" timeOffset="191415">8007 5234 101 0,'-20'8'38'0,"-11"-5"2"15,6 16-4-15,-6-4-32 16,6 9 0-16,0 1-1 15,9 7-1-15,4-2-1 16,10-1 0-16,9-7 0 16,10-6 0-16,9-13-1 15,6-9 1-15,7-13-1 16,0-12 1-16,1-11-1 0,-1-6 1 15,-6-5-2-15,-4-3 3 16,-7 2-2-16,-3 2 0 16,-6 8 0-16,-7 11 0 15,-4 9-1-15,-2 24 2 16,-12-4 0-16,-1 26-2 15,-2 13 2-15,-3 16-2 16,0 8 0-16,0 3-4 16,16 8-9-16,-11-22-17 15,22 10-9-15,0-21 0 16,13-1-1-16</inkml:trace>
  <inkml:trace contextRef="#ctx0" brushRef="#br3" timeOffset="192053">8292 5308 102 0,'-9'11'39'15,"13"10"0"-15,-4-9-3 16,10 4-33-16,9-8-1 15,5-7-1-15,9-8 0 16,4-9-1-16,2-7-1 16,0-4 1-16,-1-5 0 15,-9 0 0-15,-7 1 0 16,-7 3 0-16,-13 4-1 15,-9 5 2-15,-10 8 0 16,-7 6-1-16,-5 8 1 0,-2 8 0 16,-1 11 0-16,-1 7 0 15,3 8 1-15,8 2-1 16,8 2 0-16,10 0 0 15,7-4-1-15,13-8 0 16,9-11 0-16,7-8 0 16,7-11 0-16,2-7 0 15,2-9 0-15,-4-3 1 16,-2-3-1-16,-5 0 0 15,-7 5 0-15,-8 4 1 16,-3 7-1-16,-14 7 0 16,10 15 0-16,-13 5 0 0,-1 7 0 15,-3 4 0-15,0 5 0 16,-1 0 0-16,1-2 0 15,2-6 0-15,4-8 1 16,1-5-1-16,0-15 1 16,0 0 0-16,17-21 1 15,-5-1-1-15,-1-9 1 16,1-3 0-16,3-2 0 15,0-2-1-15,1 3 0 16,4 4 0-16,1 7-2 16,4-2-4-16,9 10-6 15,-6-10-9-15,19 14-13 16,-12-15-9-16,10 7-1 15,-7-16 0-15</inkml:trace>
  <inkml:trace contextRef="#ctx0" brushRef="#br3" timeOffset="192549">9208 4194 100 0,'0'0'39'0,"-15"-7"0"16,16 17-1-16,-14 12-35 16,12-1-1-16,1 6-2 0,-1 11 0 15,-1 9 0-15,-2 4-3 16,4 8-4-16,-7-18-21 15,13 6-10-15,-6-14-1 16,8-5 0-16,-8-28 1 16</inkml:trace>
  <inkml:trace contextRef="#ctx0" brushRef="#br3" timeOffset="192699">9045 4442 104 0,'-18'5'40'15,"2"-7"0"-15,15 14-1 16,1-12-37-16,25-2-5 15,27-2-26-15,5-18-9 16,14 3-1-16,1-10-1 0</inkml:trace>
  <inkml:trace contextRef="#ctx0" brushRef="#br3" timeOffset="193464">9895 3893 75 0,'7'-23'36'15,"-7"23"-1"-15,-3-15-3 16,3 15-24-16,-10 8-1 15,3 10 0-15,-11 4-1 16,5 16-2-16,-6 11-1 16,2 11 0-16,-2 8-2 15,4 7 0-15,0-1-1 16,6-2 0-16,1-6 0 15,6-9-1-15,2-16 1 16,3-10-1-16,4-15 1 16,-7-16 0-16,20-3 1 15,-8-14 0-15,0-5-1 16,2-8 0-16,0 0 0 0,-2 0 2 15,6 0-3-15,-3 1 2 16,3 8-2-16,3 7 2 16,5 9-2-16,-1 7 2 15,3 4-1-15,1 6-1 16,-6 7 1-16,0 5-1 15,-6 4 1-15,-7-1-1 16,-12 4 1-16,-6-1-1 16,-11 0 1-16,-6-4-1 15,-4 0-1-15,-5-10-5 16,11 4-21-16,-8-19-9 15,13 2 0-15,0-16-1 16</inkml:trace>
  <inkml:trace contextRef="#ctx0" brushRef="#br3" timeOffset="193871">10239 4357 79 0,'13'2'38'0,"-13"-2"0"15,0 0-1-15,-4 15-21 16,-1 3-13-16,-3 1-1 15,1 8 0-15,0 2-1 16,3 4 1-16,-1-1-1 16,7-4 0-16,3-4 0 15,3-3-1-15,7-13 1 16,6-8-1-16,6-11 1 15,4-10-1-15,3-7 0 16,2-5 1-16,1-9-1 0,-3 0 2 16,-1 1-2-16,-8 5 2 15,-4 5-1-15,-6 10 0 16,-15 21 0-16,0 0 0 15,0 0-1-15,-9 35-1 16,-5 2 2-16,-1 5-2 16,5 5 1-16,-2 1-2 15,7-4 1-15,8-9-2 16,13-6-3-16,1-25-17 15,25 0-15-15,-3-22 0 16,16-2-2-16,-7-19 1 16</inkml:trace>
  <inkml:trace contextRef="#ctx0" brushRef="#br3" timeOffset="194081">10979 3935 102 0,'0'0'38'0,"-14"4"1"16,11 19-1-16,-4 4-35 15,1 12 0-15,2 8-2 16,-1 15 1-16,-1 7-2 16,-1 3-1-16,1 7-2 15,-3-10-3-15,12 10-23 16,-12-21-9-16,10-3-1 15,-3-20-1-15</inkml:trace>
  <inkml:trace contextRef="#ctx0" brushRef="#br3" timeOffset="194282">10854 4346 102 0,'-28'-16'40'0,"13"16"1"15,-2-6-2-15,17 6-34 16,0 0-3-16,23-2-2 15,9-7-3-15,10-11-5 16,22 6-26-16,-10-16-5 16,17 3 1-16,-9-15-1 15</inkml:trace>
  <inkml:trace contextRef="#ctx0" brushRef="#br3" timeOffset="194478">11412 3862 101 0,'-17'22'38'0,"-11"4"2"16,7 19-2-16,-9 6-34 15,8 8-1-15,-2 5-1 16,6 7-2-16,2 0 0 16,3-3-1-16,5-4-1 15,1-11-4-15,12 2-20 16,-10-24-14-16,14-1 2 15,-9-30-1-15,10 14 0 16</inkml:trace>
  <inkml:trace contextRef="#ctx0" brushRef="#br3" timeOffset="194660">11163 4343 103 0,'-17'-8'39'0,"17"8"0"16,-16 4 0-16,16-4-35 15,16 1-2-15,4-5-3 16,12-2-1-16,5-4-1 15,14 6-8-15,-7-13-24 16,16 10-3-16,-9-10 0 16,6 12-2-16</inkml:trace>
  <inkml:trace contextRef="#ctx0" brushRef="#br3" timeOffset="195233">11527 4397 103 0,'-27'14'39'15,"17"4"0"-15,-2-12-2 16,12-6-36-16,17 6 0 16,6-11-1-16,8-4 0 15,0-4 0-15,2-3 0 16,-3-1 0-16,-2-4 0 15,-10-1 1-15,-7 3-1 16,-7 2 0-16,-10 2 1 16,-4 6 1-16,-7 7-2 15,-7 4 1-15,0 7-1 16,-1 6-1-16,-2 7 1 0,7 4 0 15,8 0 0-15,7 1-1 16,12-3 1-16,8-7-1 16,12-6 1-16,6-6 0 15,9-6 0-15,2-3 0 16,1-7 0-16,-4 2 1 15,-4-1-1-15,-8 0 1 16,-9 7-1-16,-2 4 0 16,-18-1 1-16,10 20-1 15,-12-3 0-15,-5 4 0 16,-1 4 0-16,0 4 0 15,-5-3 0-15,5-1 0 16,-1-3 0-16,5-6 1 16,4-16 0-16,0 0 0 15,0 0 0-15,13-18 0 0,2-8 1 16,1-4-1-16,7-5-1 15,-3-3-1-15,4 1-1 16,-2 0-2-16,4 17-10 16,-16-9-23-16,14 17-3 15,-15-4 1-15,9 13-2 16</inkml:trace>
  <inkml:trace contextRef="#ctx0" brushRef="#br3" timeOffset="195434">12380 4278 113 0,'-20'20'38'0,"2"16"0"16,-6-6-6-16,0 12-33 15,5 10-1-15,-2-5-4 16,12 17-20-16,-6-23-13 15,12 5 1-15,-3-18-2 16,12-5 1-16</inkml:trace>
  <inkml:trace contextRef="#ctx0" brushRef="#br3" timeOffset="195591">12232 4479 113 0,'-2'-17'41'16,"-8"-5"1"-16,10 22-1 15,12-13-37-15,-12 13-3 0,28-6-3 16,-9-4-9-16,14 16-9 15,-8-20-19-15,8 9-3 16,-4-11 0-16,6 1-2 16</inkml:trace>
  <inkml:trace contextRef="#ctx0" brushRef="#br3" timeOffset="196267">12836 4426 87 0,'0'0'38'15,"6"11"-1"-15,-6-11 1 16,23 0-33-16,-9-4-1 16,10-2-1-16,4-6-1 15,4-4 0-15,4-2 0 16,0-5 0-16,-2-4-1 15,-2 3 1-15,-9 0-1 16,-9 4 0-16,-13 5 0 16,-1 15 1-16,-28-6-2 15,-5 16 0-15,-6 8 1 0,-8 6-1 16,1 10 1-16,0 5-1 15,3 2 0-15,12 4 0 16,10-3 1-16,17-4-2 16,18-5-1-16,17-9-4 15,27 0-15-15,1-23-17 16,24 1-1-16,-3-19 0 15,12 0-1-15</inkml:trace>
  <inkml:trace contextRef="#ctx0" brushRef="#br3" timeOffset="196739">13534 4294 88 0,'-37'-9'39'0,"4"15"1"0,-14-2 0 16,10 13-27-16,-5 6-9 15,3 11-2-15,5 3 0 16,7 7 0-16,6-2 0 15,10-3-2-15,11-4 2 16,11-7-1-16,11-11-1 16,8-10 1-16,7-10-1 15,4-13 0-15,1-5 0 16,-2-7 0-16,1-6 0 15,-9-3-1-15,-5 0 0 16,-5-1 1-16,-4 7-1 16,-8 2 1-16,-6 10 0 15,-4 19 0-15,0 0 0 0,-8 12 0 16,1 23-1-16,-6 13 0 15,1 14 1-15,-3 16-1 16,-2 7 1-16,0 5 0 16,-2-1 1-16,0-2 0 15,-4-6 1-15,-1-11-2 16,-3-12 2-16,-2-13-2 15,-3-14 2-15,1-11-2 16,-3-13-1-16,2-14 0 16,2-9-3-16,3-16 2 15,13-2-9-15,-4-28-14 16,27 6-15-16,-1-15 1 15,21 8-2-15,5-6 3 16</inkml:trace>
  <inkml:trace contextRef="#ctx0" brushRef="#br3" timeOffset="197251">13881 4453 109 0,'0'0'37'0,"-22"-28"2"15,22 28-9-15,-21-20-27 16,6 14 0-16,-7 4 0 16,-1 13-1-16,-2 7 1 15,1 11-1-15,1 6 0 16,2 5-1-16,7 1 0 0,6-2 0 15,8-5 0-15,6-8-1 16,9-11 1-16,7-10-1 16,6-11 0-16,3-7 0 15,-1-10-1-15,-1-5 1 16,-2-6 0-16,-3-1-1 15,-5 3 1-15,-4 3-1 16,-6 5 1-16,-1 6-1 16,-8 18 1-16,0 0 0 15,0 0-1-15,1 31 1 16,-5 5 0-16,-6 12 0 15,1 9 0-15,-4 5 0 16,-1 4 0-16,-3 2 1 16,-3-2 0-16,-1-2-1 15,-3-11 2-15,1-7-2 0,-3-10 2 16,2-12-3-16,3-10 2 15,-2-14-4-15,10-9-5 16,-3-26-11-16,29 5-15 16,-12-22-6-16,20-1-1 15,1-20 0-15</inkml:trace>
  <inkml:trace contextRef="#ctx0" brushRef="#br3" timeOffset="197634">14247 4313 90 0,'0'-12'40'16,"0"12"2"-16,-6-15-2 0,6 15-23 16,-17 6-13-16,1 1-1 15,-3 7-1-15,-5 10-1 16,-4 8 1-16,4 4-2 15,0 2 1-15,9-1-1 16,8-7 0-16,10-7 0 16,11-11 0-16,11-10 1 15,10-10-1-15,3-6 0 16,0-3 0-16,-2-1 0 15,-6 3 1-15,-5 4-1 16,-14 9 0-16,-11 2 1 16,-6 26-1-16,-11-1 0 15,-5 7 0-15,-6 3 0 16,4 2-2-16,0 0 0 15,9-2-4-15,1-19-10 0,25 8-12 16,-11-24-13-16,37-7 0 16,-8-17-1-16,18 2 2 15</inkml:trace>
  <inkml:trace contextRef="#ctx0" brushRef="#br3" timeOffset="197837">14698 4304 108 0,'-21'21'39'15,"6"20"0"-15,-11-8-3 16,12 12-33-16,-9 1 0 0,3 7-2 16,3 0-2-16,2-4-1 15,10-2-5-15,-6-20-16 16,15 5-15-16,-7-18-1 15,9-2-1-15,-3-22 1 16</inkml:trace>
  <inkml:trace contextRef="#ctx0" brushRef="#br3" timeOffset="197987">14552 4590 106 0,'-4'-15'42'15,"-7"-5"0"-15,11 20-1 16,0 0-32-16,0 0-4 16,24-9-3-16,1 2-3 15,16 7-9-15,-8-22-11 16,17 13-19-16,-9-20-2 15,6 7-1-15,-7-14-1 0</inkml:trace>
  <inkml:trace contextRef="#ctx0" brushRef="#br3" timeOffset="198890">15223 4315 98 0,'0'0'37'0,"-11"2"1"16,10 11-7-16,-20-5-27 15,6 7-1-15,-6 5 1 16,-1 10-1-16,-2 3-1 16,-2 5 0-16,3 0 0 15,6-1 0-15,0-5-1 16,8-5-1-16,6-10 1 15,3-17-1-15,10 1 0 16,3-14 1-16,3-10-1 16,1-4 0-16,0-4 1 15,-1-4-1-15,-5 0 0 0,2 0 0 16,-6 4 1-16,1 4 0 15,-3 5-1-15,1 6 0 16,-3 6 1-16,-3 10-1 16,16 0 0-16,-4 9 0 15,2 5 0-15,0 2 0 16,2 1-1-16,2 3 1 15,6-3 1-15,-1-2-1 16,1-4 0-16,4-8 1 16,1-5 0-16,-1-6 0 15,2-5-1-15,-4-2 1 16,-1-3 0-16,-2 1 0 15,-9 4 0-15,-1 2-1 16,-13 11 1-16,11-8-1 0,-11 8 0 16,-3 19 0-16,-2-1 0 15,-1 5 0-15,2 8-1 16,-2 0 0-16,6 7-2 15,-1-5-2-15,13 9-11 16,-8-22-15-16,21 7-9 16,-6-19 0-16,12 0-1 15</inkml:trace>
  <inkml:trace contextRef="#ctx0" brushRef="#br3" timeOffset="199090">15793 4357 85 0,'-12'-17'39'16,"12"17"-1"-16,-25 3 2 15,17 19-15-15,-3 2-24 0,3 8 0 16,-1 5-1-16,7 1 0 16,1 0-1-16,3-2-2 15,11-6-1-15,-3-14-4 16,18 3-20-16,-9-25-10 15,12-2 0-15,-10-19-1 16,8-2 1-16</inkml:trace>
  <inkml:trace contextRef="#ctx0" brushRef="#br3" timeOffset="199228">15851 4001 96 0,'-16'-36'36'16,"-2"2"-1"-16,9 14-1 15,-3 8-35-15,7-3-32 0,18 8-1 16,0-7-1-16,11 7-1 15</inkml:trace>
  <inkml:trace contextRef="#ctx0" brushRef="#br3" timeOffset="199451">16040 3789 86 0,'0'0'38'0,"-10"5"1"16,7 18 1-16,-9-3-17 15,5 22-18-15,-3 11-1 16,3 16-1-16,-2 11-1 15,2 9-1-15,-3 5-1 16,2 1-1-16,0-1-2 0,1-13-2 16,14 3-13-16,-12-28-20 15,20-4-2-15,-2-24 0 16,11-9-1-16</inkml:trace>
  <inkml:trace contextRef="#ctx0" brushRef="#br3" timeOffset="199725">16329 4021 110 0,'-19'-1'39'0,"7"30"1"16,-8-4-3-16,-1 17-33 15,2 1-1-15,4 12-1 0,0 0 0 16,0 5-2-16,0-1 1 16,1-3-2-16,2-4-1 15,2-12-2-15,3-3-2 16,0-22-9-16,9 4-24 15,-2-19-1-15,12-8 1 16,-2-15-1-16</inkml:trace>
  <inkml:trace contextRef="#ctx0" brushRef="#br3" timeOffset="200376">16500 4199 97 0,'-12'12'39'0,"-7"-4"0"15,3 11-1-15,-16-4-31 16,7 9-2-16,-11-2 0 15,6 10-1-15,-6-4-1 16,7 0-1-16,3-3-1 16,10-4 1-16,7-6-1 15,9-4 0-15,11-10-1 0,10-5 1 16,8-3-1-16,4-2 0 15,-1 3 1-15,-1-1-1 16,-2 3 0-16,-3 7 0 16,-8 7 1-16,-5 6-1 15,-6 6 0-15,-2 4 1 16,-5 4-1-16,2-4-1 15,0 4-2-15,0-5-3 16,10 4-6-16,-5-18-5 16,21 7-22-16,-11-17-2 15,16 8 1-15,-9-12-1 16</inkml:trace>
  <inkml:trace contextRef="#ctx0" brushRef="#br3" timeOffset="200543">16707 4708 116 0,'-12'-1'41'15,"12"1"1"-15,-13 0-1 16,13 0-37-16,-1-10-2 15,1 10-4-15,0-16-2 16,-8 2-9-16,8 14-8 16,0 0-19-16,-11-7-1 15,-3-1-1-15,14 8-1 16</inkml:trace>
  <inkml:trace contextRef="#ctx0" brushRef="#br3" timeOffset="206934">16856 4475 53 0,'0'0'36'0,"0"0"-1"0,0 0-1 16,0 0-9-16,0 0-13 16,0 0-5-16,0 0-2 15,0 0-2-15,0 0 0 16,0 0-1-16,19-1-1 15,0 1 0-15,4-2 0 16,9 1-1-16,6-2 1 16,2 2-1-16,5 1 1 15,-1 1-1-15,3 4 0 16,-2 2 0-16,1 1 0 15,2 1-1-15,-2 1 1 16,3-6 0-16,2-2 0 16,0-4 0-16,1-4 0 15,4-2-1-15,-2-3 1 16,-7-3 0-16,-3 1 0 0,-7-1 0 15,-8 6 0-15,-4 1 0 16,-13 4 0-16,-12 3-1 16,0 0 1-16,-17 2 0 15,-2 1 1-15,-4-5-1 16,-3-2 0-16,-2-1 1 15,-1-5-1-15,0-8 1 16,-1-1 0-16,2-2 1 16,-3-1 0-16,-2 3 0 15,-4 0-1-15,-2 9 1 16,-4 2-1-16,-1 8 1 15,2 3-1-15,5 6-1 16,7-2 1-16,9 5-1 16,14 1 0-16,7-13-1 0,38 17 1 15,8-14-1-15,14 4 1 16,11-1-1-16,4 4 1 15,2 1-1-15,-4 5 1 16,-9 7 0-16,-13 7 0 16,-16 9 0-16,-19 6-1 15,-16 4 2-15,-15 2-2 16,-13 1 1-16,-13-1 0 15,-5-4 0-15,-6-6-1 16,0-12-2-16,6-4-3 16,-2-24-21-16,25 3-10 15,3-22-2-15,25 0-2 16,7-16 0-16</inkml:trace>
  <inkml:trace contextRef="#ctx0" brushRef="#br3" timeOffset="207768">18472 4385 53 0,'-2'-13'35'16,"2"13"-3"-16,0 0 2 16,0 0-24-16,-16-13-1 15,16 13-1-15,-24 0-2 16,8 5 0-16,-7-2-2 15,-2 7 1-15,-6 3-1 16,2 5-1-16,-3 6-1 16,5 6 1-16,-1 3-2 15,6 3 0-15,8 1-1 16,11-2 0-16,12-1-1 15,11-10-2-15,16-3-5 16,-1-19-28-16,27-1-1 16,-1-16 0-16,11 1-3 0</inkml:trace>
  <inkml:trace contextRef="#ctx0" brushRef="#br3" timeOffset="208207">18915 4410 53 0,'-19'-10'37'0,"2"8"-1"16,-8-5 0-16,5 16-10 15,-12-10-20-15,4 9-1 16,-8 3 0-16,0 8-1 15,-6 3 0-15,4 7-2 0,0 0 0 16,6 2 0-16,7-3 0 16,11-2-1-16,14-7 0 15,12-8-1-15,13-5 1 16,14-8-1-16,9-10 1 15,8-3-1-15,-1-3 1 16,-2-4-1-16,-4 1 0 16,-7 0 0-16,-8-1 0 15,-11 4 0-15,-9 3-1 16,-10 2 1-16,-4 13 0 15,-8-14-1-15,-3 17 0 16,-3 5 1-16,0 6-1 16,1 5 0-16,6 8-3 0,-1-3-2 15,19 13-15 1,-5-18-16-16,19 3-1 0,-1-15-1 15,17-3 0-15</inkml:trace>
  <inkml:trace contextRef="#ctx0" brushRef="#br3" timeOffset="208437">19468 3838 94 0,'-18'4'37'16,"-10"12"0"-16,3 25 1 15,-8 10-33-15,8 12-2 0,0 10-1 16,6 5-1-16,4 5-1 16,8-2-2-16,10-4-1 15,0-15-8-15,20-1-27 16,-7-21 0-16,15-3 1 15,-5-20-2-15</inkml:trace>
  <inkml:trace contextRef="#ctx0" brushRef="#br3" timeOffset="208697">19545 4358 94 0,'-40'-4'40'15,"10"14"-1"-15,-11-5 0 16,15 11-34-16,-5 2-1 0,11-1-1 15,3-1-1-15,12 1 0 16,6-2 0-16,9-3-1 16,8-3 0-16,7-3-1 15,5-1 0-15,5-5-2 16,4 0-1-16,1-7-4 15,12 12-22-15,-14-17-10 16,8 9 0-16,-13-8-2 16,2 9 1-16</inkml:trace>
  <inkml:trace contextRef="#ctx0" brushRef="#br3" timeOffset="209061">19788 4413 91 0,'-5'19'37'0,"5"-19"1"16,10 13-1-16,4-13-33 16,8 0 1-16,3-5-2 15,4-2 0-15,3-5-1 16,-1-3 0-16,-1-2-1 15,-5 1 1-15,-6-4-2 16,-6 3 2-16,-12 0-1 16,-6 2 0-16,-13 5 0 15,-6 7 1-15,-10 7-1 16,-4 8 0-16,-9 10 0 15,-3 6 0-15,6 6 0 0,7 2-1 16,9 2 1-16,15-5-2 16,18-4 0-16,14-9-3 15,21-1-5-15,3-21-24 16,25 7-7-16,-5-14 0 15,12 2-3-15</inkml:trace>
  <inkml:trace contextRef="#ctx0" brushRef="#br3" timeOffset="209510">20626 4143 98 0,'7'-12'38'16,"-2"21"2"-16,-14 2-2 16,3 16-34-16,-3 5-1 0,-1 13-1 15,-2 6 0-15,0 8-1 16,-1 1 0-16,2 1-1 15,-1-1-1-15,6-8-4 16,4-3-1-16,0-20-10 16,11 2-22-16,-9-31 0 15,15 15 0-15,-10-29-2 16</inkml:trace>
  <inkml:trace contextRef="#ctx0" brushRef="#br3" timeOffset="209663">20487 4483 104 0,'-33'-21'41'0,"13"17"0"16,-2-3 0-16,22 7-34 15,18-2-4-15,17 0-1 16,22-4-2-16,10-6-3 0,15 6-6 16,-6-17-23-16,18 12-9 15,-17-10 0-15,0 12-3 16</inkml:trace>
  <inkml:trace contextRef="#ctx0" brushRef="#br3" timeOffset="218888">21555 4133 64 0,'0'0'35'15,"-2"-19"-1"-15,2 19 1 16,-12-18-25-16,12 18-3 16,-14-8-1-16,14 8 0 15,-23 2-1-15,11 7-1 16,-6 2-1-16,0 8 0 15,-4 1 0-15,2 8-1 16,0-1-1-16,5 3 1 16,1 0-1-16,5-3-1 15,6-5 1-15,7-5-2 16,9-8 2-16,5-8-1 0,8-9 0 15,3-7 1-15,3-8 0 16,2-4 0-16,-2-7 0 16,-1 1 0-16,-5-3 0 15,-3 5 0-15,-6 3-1 16,-5 4 0-16,-4 9 1 15,-8 15-1-15,0 0 0 16,0 17 0-16,-4 13-1 16,-6 12 1-16,2 11 0 15,0 10-1-15,0 9 1 16,-1 2-1-16,0 1 1 15,-1-2-1-15,0-2 2 16,-4-8-1-16,-1-5 0 16,-4-10 1-16,-4-9-1 0,-2-6 1 15,-3-13-1-15,0-9 0 16,2-8-3-16,1-15-1 15,11-7-5-15,-3-21-25 16,23 3-4-16,-2-17-1 16,22 4-1-16</inkml:trace>
  <inkml:trace contextRef="#ctx0" brushRef="#br3" timeOffset="219347">22144 4203 68 0,'8'-12'38'0,"-13"-7"-1"16,2 8 1-16,-9-13-14 15,1 14-19-15,-7-3 0 16,1 10 0-16,-6 1-1 15,-2 11-1-15,-4 4 0 16,0 8-1-16,-2 6 0 16,1 5-1-16,3 4 0 15,8-1 0-15,6-2-1 16,9-5 0-16,13-6 0 15,8-8 0-15,10-9 0 16,6-7 0-16,4-7 0 16,3-5 0-16,-3-5 1 15,-3-2 0-15,-3-4-1 0,-7 3 0 16,-7 2 0-16,-3 2 1 15,-5 8-2-15,-9 10 0 16,0 0 1-16,-5 13-2 16,-3 9 1-16,-3 1-3 15,5 7 1-15,-1-5-3 16,11 6-3-16,-3-18-7 15,22 4-22-15,0-18 2 16,17 0-2-16,-1-16 1 16</inkml:trace>
  <inkml:trace contextRef="#ctx0" brushRef="#br3" timeOffset="219678">22555 4084 110 0,'-28'-2'38'15,"7"14"2"-15,-12-9-4 16,6 14-32-16,-1-2-1 15,10 4 0-15,3-2-1 16,10 0-1-16,7-3 0 16,10-2 0-16,7-4-1 15,3-1 1-15,4 0-1 16,1-1 0-16,-3 0 0 15,-4 6-1-15,-3-3 1 16,-11 6 0-16,-5 1 0 16,-3 3 0-16,-10-1 0 15,0 0 0-15,-6-1 0 16,3-6-1-16,0 1-1 15,1-10-2-15,14-2-4 0,-14-6-25 16,26 3-6-16,-3-19 1 16,17 7-3-16</inkml:trace>
  <inkml:trace contextRef="#ctx0" brushRef="#br3" timeOffset="219977">23226 4112 88 0,'-8'-21'40'16,"8"21"-1"-16,-11-12 1 15,11 12-13-15,-11 16-24 16,-3 1-1-16,-1 6-1 16,-2 12 1-16,-2 4-2 15,1 4-1-15,3-1 0 16,5-1-2-16,6-3-3 15,1-20-19-15,20 4-14 16,0-24 0-16,14-3-1 16,-3-19 0-16</inkml:trace>
  <inkml:trace contextRef="#ctx0" brushRef="#br3" timeOffset="220395">23320 3917 92 0,'-20'-11'38'15,"-8"0"-1"-15,11 19 1 16,-1-12-18-16,10 16-21 15,12-1 0-15,7 5-1 16,10 4 0-16,6-1 0 16,5 3 1-16,-3 0 0 15,1 2 2-15,-4 0 0 16,-8-2 2-16,-3 3 1 15,-10-4 0-15,-5 5 0 16,-8-4 0-16,1 2-1 16,-5-4 0-16,3 0-1 15,3-2-1-15,2-5-1 0,4-13 1 16,7 15-1-16,6-16 0 15,8-6 1-15,6-3-1 16,2-7 1-16,3-4-1 16,1-2 0-16,-2 2 1 15,-1-1 0-15,-8 6-1 16,0 5 0-16,-9 6 1 15,-3 4-1-15,-10 1 0 16,10 14-2-16,-5-1-1 16,-5-13-6-16,16 36-25 15,-13-24-6-15,12 9-1 16,-6-9-1-16</inkml:trace>
  <inkml:trace contextRef="#ctx0" brushRef="#br3" timeOffset="221265">21878 4736 79 0,'0'0'37'15,"-12"-9"0"-15,12 9 0 16,-19-3-30-16,19 3-3 16,-6 17-1-16,8 1 0 15,-5 6-1-15,6 10 0 16,-3 3 0-16,0 6-1 15,0 2 2-15,1 2-2 16,-1-4 2-16,0-5-2 16,-1-4 1-16,-2-9-1 15,2-4 1-15,0-8-1 16,1-13 0-16,0 0 0 15,0 0 0-15,3-21-1 0,3 0-1 16,1-5 2-16,0-3-2 16,5-1 0-16,2 0 0 15,1 3 1-15,1 5-2 16,5 7 2-16,1 6 0 15,0 8-2-15,-1 6 2 16,1 3 0-16,-6 4 0 16,-2 5 0-16,-5 2 1 15,-7 4-1-15,-10 4 1 16,-6 2-1-16,-11 3 1 15,-6-1-2-15,-5 2 2 16,-3-5-3-16,3 0-3 16,1-14-3-16,16 6-17 15,1-24-13-15,18 4 1 16,6-26-2-16,20 4 1 0</inkml:trace>
  <inkml:trace contextRef="#ctx0" brushRef="#br3" timeOffset="221699">22205 5017 69 0,'0'0'38'0,"0"0"-1"15,0 0 0-15,-4 22-13 16,4-22-17-16,-5 16-2 15,0-5 0-15,5 5-1 16,-3 0 0-16,6 1-2 16,-3 1 1-16,5 0-2 0,1-4 0 15,5-3 0-15,1-4-1 16,2-3 1-16,0-4 0 15,1-6-1-15,2-5 1 16,-2-7-1-16,4-2 0 16,-4-5 1-16,1-2-3 15,1 0 2-15,-2 2-2 16,2 1 2-16,-7 5-2 15,2 6 1-15,-12 13 1 16,11-3-2-16,-10 14 3 16,-4 8-2-16,2 6 1 15,-4 3-2-15,4 5 0 16,1-5-2-16,9 5-4 15,-4-22-16-15,18 5-14 0,-3-18 0 16,17-4-1-16,-4-15 3 16</inkml:trace>
  <inkml:trace contextRef="#ctx0" brushRef="#br3" timeOffset="222148">22823 4676 67 0,'1'-25'39'15,"-11"2"-2"-15,10 23 1 16,-15 0-15-16,10 24-15 15,-9 5-3-15,6 10-1 16,-5 8-1-16,5 5 0 16,-3 6 0-16,3-1-1 15,-2 1 1-15,2-3-1 16,1-5 0-16,0-6-1 0,2-6 1 15,2-9-2-15,-1-6 0 16,4-13 0-16,0-10 0 16,13-8-1-16,-3-9 1 15,1-8 0-15,4-3-2 16,1-7 3-16,4 2-3 15,1 0 2-15,-1 8-2 16,0 4 2-16,1 6-2 16,-1 9 2-16,1 8 2 15,-1 8-3-15,-1 5 2 16,-4 3-1-16,1 3 1 15,-4 1 0-15,-4 2 0 0,-5-2-1 16,-7 1-1-16,-8-2 0 16,-6-4 0-16,-6-4-1 15,-1 0-1-15,-5-14-6 16,11 7-15-16,-8-22-14 15,14 0 0-15,0-14-1 16,18-1-1-16</inkml:trace>
  <inkml:trace contextRef="#ctx0" brushRef="#br3" timeOffset="222688">23343 4599 87 0,'0'0'37'0,"-23"-1"1"16,14 16 0-16,-8-4-22 15,5 12-12-15,3 8-1 16,3 9 1-16,-4 6-2 15,3 10 0-15,-3 2 2 16,-1 1-2-16,0-3 1 16,-2-2-2-16,-2-3 2 15,2-8-2-15,1-8 0 16,2-7 0-16,3-8-2 15,7-20 1-15,0 0 0 16,0 0-1-16,20-22 1 16,-4-2-1-16,3-6 0 0,1-4 2 15,1 0-3-15,6 0 2 16,-4 8-1-16,0 0 1 15,0 9-2-15,-1 5 2 16,2 7 0-16,-2 7-1 16,0 5 0-16,-5 4 1 15,-2 4 1-15,-1 3-2 16,-8 2 2-16,-4 1-1 15,-10 1 1-15,-5 1-1 16,-9-2 1-16,-7-1-1 16,-2-2 0-16,-1-5-1 15,0-4-2-15,0-10-4 16,19 7-15-16,-10-24-15 15,23 2-3-15,3-14 1 0,19 4-2 16</inkml:trace>
  <inkml:trace contextRef="#ctx0" brushRef="#br3" timeOffset="222944">23804 4536 111 0,'-3'-11'39'16,"3"11"1"-16,-8 13-4 15,-1 12-32-15,-4 8 0 16,2 17 0-16,-7 9-2 16,0 10 0-16,-3 5 1 0,-2 4-2 15,3-2 0-15,2-6-3 16,6-7 0-16,0-17-7 15,25 4-19-15,-12-33-12 16,20-3-1-16,-5-25-1 16,17-2 1-16</inkml:trace>
  <inkml:trace contextRef="#ctx0" brushRef="#br3" timeOffset="223318">23855 5023 88 0,'-15'15'40'0,"9"4"0"0,6-19 2 16,1 21-20-16,-1-21-19 16,23 0 0-16,-3-6-2 15,4-7 0-15,4-1-1 16,1-3 0-16,2-3-1 15,-2-1 1-15,-7 1-1 16,-6 1 1-16,-3 0 0 16,-8 5 0-16,-9 1 1 15,-6 6 0-15,-12 5 0 16,-5 5 0-16,-4 8 0 15,-4 7 0-15,-1 6 1 16,4 5-2-16,3 5 1 16,6-1-1-16,14 2 0 15,5-4-3-15,18-5 0 16,8-12-8-16,24 8-17 0,-7-23-12 15,15 0-1-15,0-17-1 16,11 0 1-16</inkml:trace>
  <inkml:trace contextRef="#ctx0" brushRef="#br3" timeOffset="223636">24442 4826 86 0,'-27'10'40'15,"-12"-2"0"-15,5 11 1 16,-7-6-19-16,8 7-20 15,7-2 0-15,7 0 1 16,12-1-2-16,12-3 0 16,11-3 0-16,8-3 0 0,4-3 0 15,3 0 0-15,0 0 0 16,-5 0-1-16,-6 2 3 15,-5 7-2-15,-13 2 1 16,-5 5-1-16,-9 2 1 16,-5 5-2-16,-8 1 1 15,-2-1-2-15,-5 4-2 16,-1-11-5-16,10 13-16 15,-18-20-15-15,16 4-4 16,-4-16 1-16,10 0-1 16</inkml:trace>
  <inkml:trace contextRef="#ctx0" brushRef="#br4" timeOffset="283754">16848 3628 18 0,'0'0'27'0,"0"0"1"16,-6-11 1-16,6 11-10 15,0 0-2-15,0 0-11 16,9 26-1-16,-14-3-1 16,2 22 0-16,-8 12 0 15,1 20-1-15,-7 14-1 16,2 14-1-16,-4 11-1 15,4 9 0-15,5 3 0 16,1-4 0-16,5-5 0 0,4-4-1 16,3-7 3-16,-2-1 0 15,-1-6 0-15,-4 1-1 16,-5-5 1-16,-8-3-1 15,-3 1 0-15,-5-7 2 16,3-6-4-16,0-11-3 16,13-3-4-16,-4-21-14 15,18-3-10-15,6-13-2 16,7-9 1-16,0-7-2 15</inkml:trace>
  <inkml:trace contextRef="#ctx0" brushRef="#br4" timeOffset="287097">16632 5856 79 0,'0'0'36'0,"-17"0"-1"15,0 3 0-15,-8-7-31 16,-4 7-3-16,-6-2 0 16,-5 4-1-16,-12-1 2 15,-6 1-2-15,-13-2 1 16,-9 4 1-16,-14-2-1 15,-8 1 1-15,-11 1 0 16,-11 0 0-16,-14 1 0 0,-10 2-1 16,-13 0 0-1,-10 4 0-15,-13-1 0 0,-15 5 0 16,-13 0 0-16,-12 1 0 15,-8 1 0-15,-12 2 0 16,-11-5 0-16,-1 2 0 16,-3-3 0-16,-2-1 0 15,0-3 0-15,0-4-1 16,0 2 0-16,1 0 0 15,-3-2 0-15,-5 1-1 16,2 1 1-16,-8 1-1 16,-3 2 0-16,-2-1 1 15,-2 3-1-15,-4 0 0 16,0 2 0-16,-3 0 1 15,-2 0 0-15,-1 2 0 0,-2 0 0 16,-4 2 0-16,3 1 0 16,-4 2 1-16,3 0-1 15,3 3 0-15,2 1 0 16,7-1 1-16,8 0-2 15,9-4 3-15,9-4-2 16,10-4 1-16,7-2-1 16,9-7 2-16,16-5-3 15,4-3 1-15,4-2-1 16,6-2 0-16,6 1 1 15,2-1-1-15,1 1 1 16,3 2-1-16,4 3 1 16,4-1 0-16,9 0 1 15,5 2-1-15,7-4 1 0,9-1-1 16,15-4 1-16,15-2-1 15,12-6 0-15,14-1 0 16,14-7 0-16,13 0-1 16,11-1 1-16,10-2-1 15,6 1-1-15,5 0 1 16,5 3-1-16,1 0 0 15,4 5 1-15,2 1 0 16,3 3 0-16,1 4 1 16,4 2 0-16,1 3 0 15,2 3 1-15,13 2-1 16,-18-1 0-16,18 1 0 15,-16 8 0-15,16-8 1 16,-13 11-1-16,13-11 0 0,-12 11 0 16,12-11 0-16,-11 10 1 15,11-10-1-15,-15 6 0 16,15-6 1-16,-20 4-1 15,10-2 1-15,-4-4 0 16,-1 1 0-16,1-4 0 16,1-1-1-16,-2-6 1 15,2-2 0-15,-2-3 0 16,3-4-1-16,-4-4 1 15,1-2-1-15,-1-1 1 16,-1-2-1-16,-3-3 0 16,0 2 1-16,3 0-1 15,-7-1 0-15,2 0-1 16,-3 0 1-16,0-2-1 15,-1-2 0-15,1-3 0 0,-2 0 1 16,2-3-2-16,1-1 2 16,1-4 0-16,0 1-2 15,1 0 2-15,1 0 0 16,-1-1 0-16,1 0-1 15,3 0 1-15,4-4 0 16,5 3-1-16,2-5 2 16,9 0-2-16,3-2 1 15,5-1 0-15,3-1 0 16,2 0 0-16,-1-2 0 15,0 2 1-15,-4 0-2 16,-1 1 1-16,-2 1 0 16,-1 1 1-16,-1 0-2 15,1 2 2-15,-1 0 0 0,3 3-1 16,3-1 1-16,2 3-1 15,1 3 1-15,1 5 0 16,1 2 0-16,0 2-1 16,-1 8 0-16,-2 0 0 15,1 5 0-15,-2 5 0 16,-1 2 0-16,2 1-1 15,-13 14 1-15,19-14 0 16,-8 11 1-16,0 3-1 16,2 3 0-16,1 2 0 15,0 2 0-15,1 2 0 16,12 0 0-16,0-1 0 15,6-1 0-15,7-3-1 16,9-3 1-16,9-4 0 0,10 0 0 16,9-6 0-16,3-2 0 15,5 1 0-15,8-3 0 16,2 3 0-16,5-3 0 15,7 1 1-15,1-1-1 16,5-1-1-16,4-2 1 16,3 1 0-16,6-1 0 15,4 0 0-15,0 2 0 16,-1 1 0-16,2 4-1 15,-3 2 1-15,2 2-1 16,-1 4 1-16,-4 1 0 16,2 2-1-16,-3 2 0 15,1-1 1-15,4 0 0 0,4-1 0 16,-1 0-1-16,0-2 1 15,3 0 0-15,4 0-1 16,4-1 1-16,-2 1 0 16,-2 1 0-16,0 0 0 15,1 2 0-15,3 1 0 16,-3-1 1-16,-1 1-1 15,-1-1 0-15,2-2 1 16,7 0-1-16,0-5 0 16,5 0 0-16,0-4 1 15,6-1-1-15,2-3 0 16,6 0 0-16,-2-1 0 15,-6 1 0-15,-1 2 1 16,-4 0-1-16,-6 6 0 0,-8 0 0 16,-8 4-1-16,-4 4 1 15,-7-2 0-15,-2 3 0 16,-2-2 0-16,-4 1-1 15,3-2 1-15,1-2 0 16,2-2 0-16,6-3-1 16,3-2 1-16,1-1 0 15,3-2-1-15,2-3 1 16,8-1 0-16,2 0 0 15,-2 1 0-15,0-1 0 16,-4 1 0-16,-1 0 0 16,-1 2 0-16,-3 2 0 15,-7 0 0-15,-4 3 1 16,-3 0-1-16,-2 0 0 15,-4 0 0-15,-3 3 0 0,-3-3 0 16,-2 3 0-16,-3-2 0 16,-4 3 0-16,-6-2 0 15,0 3-1-15,-4 2 2 16,-4 3-1-16,-4 0 0 15,-4 2 0-15,-1 2 0 16,-4 0 0-16,-1 3 0 16,-2-5 0-16,-2 5 1 15,1-4-1-15,0-1 0 16,5-2 0-16,2-2 0 15,5 0 0-15,0-4 0 16,2 1 0-16,0-1 1 0,-2 1-1 16,-2 0 0-16,-5 1 0 15,-6 1 0-15,-8 1 0 16,-5 2 0-16,-13 0 0 15,-3 1 0-15,-7 1 0 16,-6-1 0-16,0 0 0 16,-3 0 0-16,0-4 0 15,3 0 0-15,2-1 0 16,6-1 0-16,-1-4 0 15,3 1 0-15,1-3 0 16,3-1 0-16,-2 2 0 16,-1-1 0-16,-2 0 0 15,-3 2 0-15,-3 1 1 16,-1-1-1-16,-3 3 0 15,-2-1 0-15,1 1 0 0,1 0 0 16,3-2 0-16,1 1 0 16,4-1 0-16,1 1 0 15,2 0 0-15,1-2 0 16,-2 3 0-16,-1 1 0 15,1-1 0-15,-5 2 0 16,-1 3 0-16,1-1 0 16,-3 3 0-16,3-2 0 15,-1 0 0-15,1 1 0 16,1-1 0-16,-1 0 1 15,4 0-1-15,-2-2 0 16,-3 2 0-16,0-1 0 16,0 0 0-16,0 1-1 15,0-1 2-15,2-1-1 0,1 0 0 16,1-1 0-16,4 0 0 15,3-1 0-15,1 0 0 16,3-1 1-16,-2 0-1 16,-1 1 0-16,-1 0 0 15,-4 0 0-15,-2 2 1 16,-3 0-1-16,-1 0 0 15,-2-1 0-15,2 0 1 16,1 0-1-16,3-2 0 16,4 0 0-16,3-2 0 15,4 0 0-15,-1 0-1 16,2 0 2-16,1 0-1 15,-5 0 0-15,-4 1 0 16,-5 2 0-16,-4 0 0 0,-6 1 0 16,-4 2 1-16,-5 1-1 15,-11-3 0-15,18 6 0 16,-8-2 0-16,4-1 1 15,5 1-1-15,3-3 0 16,3-1 0-16,4 1 0 16,0-2 0-16,2-1 0 15,1-2 0-15,-4 1 0 16,0-2 0-16,-2 1 0 15,-3-2 0-15,1 4 0 16,-1-2 0-16,-1 3 0 16,2 0 0-16,-1 1 0 15,1-1-1-15,-1 1 1 16,4 1 0-16,-4-1 0 15,0 0 0-15,-1-4 1 0,0 4-1 16,-3-4 1-16,-3 0 0 16,-1 1-1-16,-2 0 1 15,0-1 0-15,-3 2-1 16,-10 2 0-16,21-4 0 15,-4 3 0-15,3 2 0 16,1 0 0-16,4 2 0 16,4-1 0-16,4-1 0 15,-1 0 0-15,-3-1 0 16,-2 0 0-16,-5-1 1 15,-5-1-1-15,-3-1 0 16,-14 3-1-16,13-5-2 16,-13 5-16-16,0 0-20 15,0 0 1-15,-21-3 0 0,-1 6-3 16</inkml:trace>
  <inkml:trace contextRef="#ctx0" brushRef="#br4" timeOffset="288073">1292 7283 74 0,'13'-8'36'15,"-13"8"-3"-15,0 0 3 16,5 12-23-16,-2 7-10 15,-5 0 0-15,2 11 0 16,-3 2 0-16,0 7-1 16,-3 5 0-16,2 1-1 15,-4-3 0-15,1-3 1 16,-1-7-1-16,-1-2 0 15,4-10 1-15,1-7-1 0,4-13 1 16,0 0 0-16,-7-10-1 16,10-9 0-16,4-13 1 15,-1-5-1-15,5-7 1 16,2-4-2-16,3-3 1 15,-2 3 1-15,0 7-1 16,-3 5 0-16,0 9-1 16,-2 9 1-16,0 7-1 15,5 10-1-15,5 5-2 16,2-3-2-16,18 12-7 15,-3-16-24-15,24 6-2 16,-3-8 0-16,11 5-1 16</inkml:trace>
  <inkml:trace contextRef="#ctx0" brushRef="#br4" timeOffset="288441">1779 7507 93 0,'13'12'36'16,"6"-12"0"-16,15 1 1 16,3-13-33-16,9 2-2 15,3-4 0-15,4-1 0 16,-4-4 0-16,-5 3 0 15,-12 0 0-15,-7 0-1 0,-16 3 2 16,-9 13-1-16,-16-12 0 16,-7 11 1-16,-13 4-2 15,-7 6 1-15,-9 7-1 16,0 9 0-16,1 2-1 15,3 8 1-15,6 2 0 16,15 2-1-16,10 0-1 16,17-5-1-16,20-3-4 15,9-21-11-15,24 7-19 16,2-21-3-16,17 0 0 15,-3-18 0-15</inkml:trace>
  <inkml:trace contextRef="#ctx0" brushRef="#br4" timeOffset="288802">2475 7402 101 0,'-28'-10'37'0,"-4"12"3"16,-11-1-2-16,8 7-32 16,-9 7-2-16,6 9 0 15,0 4-1-15,10 7 0 16,4-1-1-16,12 4 0 15,8-2-1-15,10-4 0 16,12-5-1-16,10-9 0 16,9-6 0-16,3-11-1 15,5-8 1-15,1-8 0 16,-1-7 0-16,0-8 0 15,-8-2 0-15,-3-3 0 16,-10 2 0-16,-3 5 0 16,-8 5 0-16,-9 7 0 0,-4 16-1 15,0 0 1-15,-16 8 0 16,6 13-1-16,1 7-1 15,0-1-2-15,14 8-3 16,-1-14-11-16,21 10-18 16,1-17-3-16,17 2 0 15,0-16 0-15</inkml:trace>
  <inkml:trace contextRef="#ctx0" brushRef="#br4" timeOffset="289027">3062 7486 120 0,'-24'-6'39'15,"3"13"1"-15,-10-8-10 0,1 19-27 16,2 1 0-16,6 9-2 16,4 2 1-16,7 2-1 15,5-2-1-15,11-5 0 16,11-5-2-16,11-13-1 15,13-4-2-15,7-18-6 16,22-1-25-16,-3-18-3 16,10-2 0-16,-9-10-1 15</inkml:trace>
  <inkml:trace contextRef="#ctx0" brushRef="#br4" timeOffset="289238">3605 7087 109 0,'-21'-4'39'16,"12"19"1"-16,-9 1-1 15,11 9-33-15,-7 11-3 16,3 9-1-16,-3 6 0 16,6 7-1-16,-2 6-3 15,2 0-1-15,7 6-6 16,-6-16-18-16,13 3-12 15,-6-13 0-15,8-2-2 16,-6-17 1-16</inkml:trace>
  <inkml:trace contextRef="#ctx0" brushRef="#br4" timeOffset="289473">3237 7434 105 0,'26'19'41'16,"1"-17"0"-16,18 2-1 16,-4-7-34-16,21-6-1 15,5-5-4-15,-2-8-7 16,11 10-21-16,-18-16-12 15,2 5-1-15,-11-5-1 16,-5 7-2-16</inkml:trace>
  <inkml:trace contextRef="#ctx0" brushRef="#br4" timeOffset="290141">4281 7427 72 0,'-10'-10'37'16,"-11"-1"0"-16,0 7 1 15,-17-3-16-15,7 13-15 16,-14 5-3-16,3 10 1 16,-6 5-1-16,9 9-1 15,-2 2 0-15,9 5-1 16,7-4-1-16,14 2 0 15,11-8 0-15,10-5-1 0,12-7 1 16,10-9-1-16,7-9 0 16,6-9 0-16,5-8 0 15,0-10 0-15,-2-6 0 16,-1-6 0-16,-9 0 0 15,-6-1 0-15,-5 6 0 16,-6 3-1-16,-8 7 1 16,-9 11 0-16,-4 11 0 15,0 0-1-15,-16 25 0 16,6 0 1-16,-1 5-2 15,1 5-1-15,6 2-1 16,0-7-3-16,19 9-12 16,-3-21-18-16,15 2-2 15,0-17 1-15,11-1 0 0</inkml:trace>
  <inkml:trace contextRef="#ctx0" brushRef="#br4" timeOffset="290522">4612 7482 104 0,'0'0'37'15,"-17"8"2"-15,10 8-3 16,-3 0-32-16,0 9 0 16,1 3-2-16,0 2 0 15,1 0 0-15,2-1-1 16,6-5 0-16,2-4 0 15,5-7 0-15,6-9 0 16,4-11-1-16,9-9 1 16,-2-7 0-16,7-6-1 0,1-7 1 15,1-3 0-15,-1 1 0 16,-3 0-1-16,-4 7 1 15,-4 4-2-15,-3 8 1 16,-5 8 0-16,-2 11 0 16,-11 0 0-16,12 27 0 15,-9 2 0-15,0 5-1 16,-2 7 1-16,3 1-2 15,3-3 0-15,7 1-3 16,1-17-5-16,17 2-12 16,-4-26-16-16,11-5-2 15,2-21 0-15,5-3 1 16</inkml:trace>
  <inkml:trace contextRef="#ctx0" brushRef="#br4" timeOffset="290717">5287 7131 111 0,'-15'21'39'0,"3"20"0"16,-7 1-1-16,3 12-36 16,5 3-1-16,4 3-3 15,1 3 0-15,1-4-5 16,10 9-15-16,-7-21-15 15,9-1-2-15,-6-16-1 16,8-7 1-16</inkml:trace>
  <inkml:trace contextRef="#ctx0" brushRef="#br4" timeOffset="291146">5155 7437 94 0,'-9'-16'40'15,"9"16"0"-15,19-18 0 16,12 12-23-16,4-6-14 15,17-1-1-15,8-2 0 16,4 5 0-16,0-3-1 16,-3 8 0-16,-9 4 1 15,-9 4-1-15,-14 7 1 16,-15 3-2-16,-19 6 1 15,-13 4 0-15,-11 5 1 0,-7-2-1 16,0 1 0-16,0-3-1 16,7-4 0-16,14-5 2 15,15-15-2-15,18 9 0 16,13-14-2-16,11-1 2 15,9-1 0-15,-3 2 0 16,0 4 0-16,-8 4 0 16,-13 15 2-16,-14 5-2 15,-15 7 0-15,-11 8 0 16,-12 2-2-16,-10 0-1 15,0 3-3-15,-12-11-6 16,17 8-7-16,-12-24-8 16,24 2-14-16,-5-14 0 15,23-4-2-15,0 0 2 0</inkml:trace>
  <inkml:trace contextRef="#ctx0" brushRef="#br4" timeOffset="291702">6879 6748 58 0,'-34'21'36'0,"-14"12"0"15,0 20 1-15,-9 6-16 16,9 22-11-16,-2 0-2 15,20 10-2-15,7-4-2 16,20-4-2-16,20-5-5 16,13-23-20-16,27-1-15 15,10-21 0-15,19-10-2 16,-2-19 2-16</inkml:trace>
  <inkml:trace contextRef="#ctx0" brushRef="#br4" timeOffset="291957">7298 6834 83 0,'0'0'36'15,"-8"23"-1"-15,-2 5-1 16,-7 0-30-16,5 7-1 16,1-1-1-16,3 1 0 15,8-4-4-15,4-13-4 16,21-4-28-16,2-15 0 15,16-9-1-15,6-13-1 0</inkml:trace>
  <inkml:trace contextRef="#ctx0" brushRef="#br4" timeOffset="292115">7594 6866 95 0,'-26'39'37'0,"-8"4"-1"16,7 6 1-16,2-4-34 15,10-1-5-15,14 5-16 16,3-15-18-16,18-2 0 15,3-9-2-15,13 1 1 16</inkml:trace>
  <inkml:trace contextRef="#ctx0" brushRef="#br4" timeOffset="292393">7836 7234 93 0,'0'0'38'0,"0"0"1"16,7 12-1-16,0 9-32 15,-16 3-1-15,2 10-1 16,-5 0-1-16,2 6-1 15,-3-2-1-15,5-1-2 16,3-5-2-16,4-15-5 16,19-2-28-16,-8-17-4 0,13-5 2 15,0-16-2-15</inkml:trace>
  <inkml:trace contextRef="#ctx0" brushRef="#br4" timeOffset="292836">7878 6911 100 0,'-19'7'37'0,"4"2"1"16,13 11-2-16,4-3-34 16,11 0 0-16,5-1-1 15,7 2 1-15,4 0-1 16,-2 3 1-16,-1 2 0 15,-3 5 0-15,-4 3 0 0,-6 8-1 16,-9 2 1-16,-1 3 0 16,-5-1-1-16,-3-2 1 15,-2-3 0-15,1-5-1 16,-1-8 0-16,5-8 1 15,2-17-2-15,5 11 1 16,7-20 0-16,5-8-1 16,9-9 0-16,2-5 1 15,6-8 0-15,5-3-1 16,-1-1 1-16,-2 4-1 15,-4 6 0-15,0 6 1 16,-10 12-1-16,-3 11-1 16,-5 12 0-16,-6 9-1 15,-1 13 0-15,-3 3-2 0,6 9-2 16,-1-5-3-16,18 11-11 15,-11-17-19-15,18 5 0 16,-5-15 1-16,14-5-1 16</inkml:trace>
  <inkml:trace contextRef="#ctx0" brushRef="#br4" timeOffset="293333">8757 7267 78 0,'-9'-32'39'16,"-1"10"-1"-16,-14 0 2 15,5 17-18-15,-14 1-14 16,8 11-1-16,-5 4-3 15,5 11-2-15,2 6 0 0,9 2-1 16,6 0 1-16,9 2-2 16,11-2 1-16,6-2-2 15,7-5 1-15,7-9 1 16,2-6-1-16,4-8 0 15,0-6 0-15,0-8 0 16,-2-7-1-16,-1-7 1 16,-5-6 0-16,-5-1-1 15,-1 0 0-15,-10-1 1 16,-1 7-2-16,-8 7 2 15,-5 12-2-15,0 10 2 16,-14 14-1-16,1 13-1 16,-4 18 2-16,-4 14 0 15,2 15 0-15,-2 11 0 16,0 6 1-16,3 3-1 0,-1-3 0 15,3-2 1-15,1-9-2 16,2-12 0-16,-3-12 1 16,-2-17 0-16,3-11 0 15,-3-13-1-15,-1-16 2 16,-2-13 0-16,1-13-1 15,3-10-1-15,6-10-3 16,0-22-7-16,18 4-7 16,-6-18-13-16,24 12-9 15,-1-8 0-15,20 11 0 16</inkml:trace>
  <inkml:trace contextRef="#ctx0" brushRef="#br4" timeOffset="293747">9170 7257 116 0,'0'0'39'16,"-21"6"0"-16,25 7-4 15,-4-13-31-15,-5 26-2 16,2-8 0-16,6 9-1 15,-8 0 1-15,1 5-2 16,0-1 1-16,2-3 1 16,-3-2-2-16,3-7 1 15,0-6-1-15,2-13 0 16,0 0 0-16,18-16 0 15,-7-6 0-15,0-6 0 0,2-8 0 16,-3-6 1-16,0-2-1 16,3-1 1-16,-6 6-1 15,2 1 1-15,-1 6-1 16,2 3 1-16,2 10-1 15,4 6-1-15,4 6 0 16,2 3-2-16,6 8-3 16,-3-7-6-16,16 14-8 15,-13-11-18-15,15 8-2 16,-6-8 0-16,5 7 0 15</inkml:trace>
  <inkml:trace contextRef="#ctx0" brushRef="#br4" timeOffset="294075">9626 7218 103 0,'-12'18'37'16,"1"-6"1"-16,13 7-1 16,-1-8-31-16,21 0-4 15,8-6 1-15,11-3 0 16,4-4-1-16,5-6 2 15,-1-2-3-15,-4-6 3 16,-9-1-3-16,-7-5 2 16,-15 5-3-16,-10-3 0 15,-14 7 0-15,-13 5 0 16,-11 7 1-16,-8 8-1 15,-5 8 0-15,-1 12-1 0,2 5 2 16,8 5-2 0,7 2 2-16,11-2-3 0,15-1-2 15,10-13-8-15,27 4-5 16,-4-25-10-16,24 1-14 15,5-13 1-15,14-3-3 16,0-9 3-16</inkml:trace>
  <inkml:trace contextRef="#ctx0" brushRef="#br4" timeOffset="294615">10381 7273 89 0,'-4'-16'39'0,"4"16"0"16,-23-26-13-16,6 26 6 16,-9-7-26-16,2 9-2 15,-8 5 0-15,4 9-3 16,-2 3 1-16,3 8-1 15,5 2 1-15,9 2-2 16,7-1 1-16,10-4-1 16,11-7 0-16,14-12 1 0,14-10-1 15,9-10 0-15,16-15 1 16,7-13 1-16,6-8-1 15,4-12 0-15,0-11 0 16,-2-5 1-16,-9-6-2 16,-7 3 0-16,-14 10 0 15,-16 9 0-15,-19 19 0 16,-21 19 0-16,-15 28 0 15,-17 24 0-15,-14 20 0 16,-7 18 0-16,-1 13 0 16,4 5-3-16,13 5-5 15,5-16-6-15,30 3-5 16,-7-28-7-16,33 0-16 15,-1-16 0-15,18-6-1 0,-1-13 4 16</inkml:trace>
  <inkml:trace contextRef="#ctx0" brushRef="#br4" timeOffset="295022">11287 7171 90 0,'15'-11'38'15,"0"7"1"-15,-15 4 0 16,0 0-19-16,-24 19-17 16,2 2-3-16,-4 7 0 15,-6 8-1-15,1 3 0 16,3 4-3-16,8 2-2 15,1-15-23-15,21 3-10 16,5-18 2-16,17-8-3 16,5-14 2-16</inkml:trace>
  <inkml:trace contextRef="#ctx0" brushRef="#br4" timeOffset="295165">11258 7010 85 0,'-35'-12'33'16,"8"14"-9"-16,2 1-23 15,10-5-17-15,4 5-20 16,11-3-1-16</inkml:trace>
  <inkml:trace contextRef="#ctx0" brushRef="#br4" timeOffset="295534">11584 7251 105 0,'0'0'37'15,"19"7"2"-15,-5-14-2 16,13 5-32-16,3-12-3 16,4 0 0-16,-2-2-1 15,3 0 0-15,-7-3-1 16,-6 2 0-16,-8 2 1 15,-9 3-1-15,-10 1 0 16,-9 5 0-16,-9 4 1 16,-6 8 0-16,-9 3 0 0,-3 8 0 15,-2 6 1-15,0 7-3 16,6 2 2-16,7 4-2 15,10-2 2-15,14-2-2 16,17-6-1-16,11-6-2 16,22-4-3-16,2-19-10 15,21 3-23-15,-6-14 2 16,7 0 0-16,-9-11-2 15</inkml:trace>
  <inkml:trace contextRef="#ctx0" brushRef="#br4" timeOffset="295884">12044 7183 106 0,'-19'11'39'15,"-10"3"1"-15,6 13-3 0,-6-5-31 16,6 9-3-16,2-1-1 16,7 1-1-16,2-4 0 15,9-2-1-15,8-10 1 16,7-9 0-16,8-9 0 15,7-5-1-15,6-12 2 16,3-5 0-16,0-7 0 16,4-4 0-16,-1-2 0 15,-5-1 0-15,0 2-1 16,-4 5 1-16,-8 11-3 15,0 6 1-15,-8 13 0 16,-14 2-1-16,13 34 1 16,-14 3-2-16,-6 8 1 0,1 5-2 15,-1 2 1 1,4-6-3-16,6-3-1 0,4-16-7 15,22-3-7-15,-13-26-14 16,25-4-7-16,-1-21 2 16,15-7 0-16</inkml:trace>
  <inkml:trace contextRef="#ctx0" brushRef="#br4" timeOffset="296096">12788 6724 93 0,'-17'29'41'16,"-18"11"1"-16,3 25-1 15,-14-3-12-15,6 16-29 16,3 5 0-16,7 5-1 16,5-4-1-16,1-5-2 0,14-5-2 15,-4-19-8-15,22 6-7 16,-14-28-18-16,13-5-1 15,-7-28-2-15,13 6 2 16</inkml:trace>
  <inkml:trace contextRef="#ctx0" brushRef="#br4" timeOffset="296524">12455 7150 119 0,'0'0'41'0,"14"-9"-2"15,19 16-4-15,3-7-33 16,13 0 1-16,7 2-2 0,8 0 1 15,5 1-1-15,-4 1 0 16,-10 2 1-16,-7 0-1 16,-14 1 1-16,-9 0-1 15,-14 1 0-15,-11-8 1 16,-16 15 0-16,-6-1-4 15,-6-2 4-15,-3 3-4 16,4 0 4-16,7 1-5 16,7-2 3-16,13-1-2 15,11 1 1-15,13-6 1 16,9 0-1-16,7-2 1 15,0 1-1-15,-3-1 1 16,-4 1 0-16,-9 2 0 16,-9 4 0-16,-10 3 0 0,-12 1 0 15,-10 6 0-15,-7 1-1 16,-7 3-2-16,0 6-5 15,-6-13-5-15,16 9-5 16,-12-22-5-16,32 8-13 16,1-15-6-16,19-12 0 15,1-11 2-15</inkml:trace>
  <inkml:trace contextRef="#ctx0" brushRef="#br4" timeOffset="296989">13219 6634 66 0,'39'0'36'0,"0"4"0"15,11 21-13-15,-12 5 6 16,13 19-18-16,-21 11-4 16,1 17 0-16,-18 7-3 15,-11 8-2-15,-15-2-1 16,-12 2-1-16,-14-9 0 15,-11-6-1-15,-6-7-2 16,-4-17-9-16,13-3-26 16,-2-16 0-16,15-9-1 15,10-19-1-15</inkml:trace>
  <inkml:trace contextRef="#ctx0" brushRef="#br4" timeOffset="298759">14859 7234 86 0,'11'-3'36'0,"16"3"1"15,1-10-3-15,33 3-25 16,11-10-2-16,24-1-3 16,17-8 0-16,23 2-1 15,16-5 0-15,11 1-2 16,4 2 1-16,-6-1-1 15,-4 6-1-15,-5 2 1 16,-10 2-1-16,-17-2 1 0,-14 4-1 16,-10 0 0-16,-14 0 0 15,-9-2 0-15,-14 1 0 16,-12 1 1-16,-10 2-1 15,-13 3 0-15,-14-1 0 16,-15 11 1-16,-5-16-1 16,-13 10 1-16,-15 2-1 15,-6-3 1-15,-12-1 0 16,-4-1 0-16,-9-2 0 15,-2-3 0-15,-3-1 0 16,5 1 0-16,7 2 0 16,8-1 0-16,8 3-1 15,14 4 0-15,16 4 0 16,11 2 0-16,30 11 1 0,14 2-1 15,15 2 0-15,15 2 0 16,12 4 0-16,6 2 1 16,0 1-1-16,-6 3 0 15,-14 0 0-15,-16 6 1 16,-23 1-1-16,-25 7 0 15,-25 1 0-15,-23 4 0 16,-24 2 0-16,-19 4-1 16,-16-2 1-16,-3 0-1 15,2-7 0-15,9-11-6 16,25 0-6-16,5-23-10 15,41 1-15-15,10-23-3 16,32-7-1-16,12-7 1 16</inkml:trace>
  <inkml:trace contextRef="#ctx0" brushRef="#br4" timeOffset="299493">14652 7588 87 0,'-2'16'34'15,"6"16"-4"-15,-14-6-3 16,8 12-21-16,-6 1-1 15,6 8-1-15,-8 1-1 16,9 4 1-16,-4-5-1 16,5 1 0-16,-1-4-2 15,4-8 0-15,1-7 0 16,1-7 0-16,1-8 0 15,-6-14-1-15,16 3 1 16,-7-15 0-16,-2-5-1 16,1-4 2-16,3-6-2 15,1 1 1-15,6-5-1 16,5 3 1-16,5 5-1 15,4 2 0-15,1 7 0 16,1 4 0-16,-1 10 0 0,-3 6 0 16,-10 7 0-16,-12 6 0 15,-9 5 0-15,-12 5 1 16,-12 5-1-16,-9-3-1 15,-5 1 0-15,-3-5-1 16,-1-1-2-16,0-13-8 16,16 3-26-16,-2-14 0 15,18-3-1-15,4-14 1 16</inkml:trace>
  <inkml:trace contextRef="#ctx0" brushRef="#br4" timeOffset="299859">15066 7974 76 0,'0'0'37'16,"-12"23"0"-16,12-23 0 16,0 17-22-16,12-17-13 15,12-3 0-15,11-5-1 16,9-4 1-16,7-4-1 15,1-2 1-15,-1-3-1 16,-3-2 1-16,-14 1-1 16,-7 1 1-16,-15 4-1 15,-14 5 0-15,-16 5 1 16,-9 9-1-16,-11 6 1 15,-5 8-1-15,-6 5 0 16,5 5 0-16,4 4 0 16,10 6 0-16,18-7 0 15,16 1-1-15,22-7-1 0,16-12-5 16,23 10-10-16,-3-21-21 15,21 2-2-15,-5-14-1 16,6 6 0-16</inkml:trace>
  <inkml:trace contextRef="#ctx0" brushRef="#br4" timeOffset="300109">15949 7855 88 0,'-15'4'37'0,"-11"-3"0"16,1 9 2-16,-12-1-31 16,3 11-2-16,-4-1-2 15,5 6 0-15,4-1-2 16,10 6 0-16,10-7-1 15,15-7-3-15,17-2-4 16,10-18-15-16,19 6-17 16,0-10-1-16,11 0 0 15,-3-12-1-15</inkml:trace>
  <inkml:trace contextRef="#ctx0" brushRef="#br4" timeOffset="300928">16236 7891 94 0,'-23'-5'37'0,"8"11"3"16,-12-2-3-16,7 9-30 15,-10 4-2-15,5 11 0 16,-2 1-1-16,4 7-2 16,7-1 1-16,5-1-2 15,10-6 1-15,10-2-2 16,9-8 1-16,7-11-3 15,8-9 1-15,4-10 0 16,3-9-1-16,-1-6 1 16,-4-3-1-16,-3-5 1 15,-7-2-1-15,-6-1 2 16,-7 2-1-16,-6 6 1 15,-6 6 0-15,-3 3 1 16,-5 7-1-16,8 14 1 0,-14-9-1 16,14 9 1-16,-6 12 0 15,9-2 0-15,3 1 0 16,2 1 0-16,4 0 0 15,1-2 0-15,1 0 0 16,1-2 0-16,-3 2-1 16,0-1 1-16,-3 1 0 15,-1 1-1-15,-4-1 1 16,-4 4-1-16,-4 1 0 15,-3 6 1-15,-1-2 0 16,-2 2-1-16,1-4 1 16,-1-1-2-16,3-2 2 15,7-14-2-15,0 0 1 16,12-6 0-16,3-12 0 0,6-3 0 15,1-6 0-15,3-5 1 16,2-2-1-16,-3 3 1 16,1 4-1-16,-9 6 0 15,0 4 1-15,-16 17-1 16,15-10 0-16,-15 10 0 15,0 17 1-15,-3-1-1 16,2 1 0-16,-3 4 1 16,3-2-1-16,7-4 0 15,6-7 1-15,7-4-1 16,9-7 0-16,5-6 1 15,6-5-1-15,0-3 1 16,4-3-1-16,-7 0 1 0,-4 5-1 16,-10 5 0-1,-7 6 1-15,-15 4-1 0,1 14 0 16,-10 4 0-16,-5 4 0 15,0 3-1-15,2 1-1 16,1 3 0-16,10 1-4 16,-2-12-6-16,16 9-4 15,-13-27-7-15,41 16-9 16,-20-21-9-16,14 2 2 15,-5-13 0-15</inkml:trace>
  <inkml:trace contextRef="#ctx0" brushRef="#br4" timeOffset="301295">17085 7946 102 0,'0'0'39'16,"-10"10"1"-16,10-10-2 15,11 4-31-15,5-7-4 16,6-1-1-16,6 0-1 15,3-4 1-15,4-2-1 16,-1-3-1-16,1-1 1 16,-4-2-1-16,-2-1 0 15,-7-2 1-15,-6 1-1 16,-7 2 0-16,-6 4 0 15,-3 12 1-15,-26-10-1 16,1 17 0-16,-8 8 1 16,-4 7-1-16,-3 8 1 15,4 4 0-15,3 5 0 16,9-1 0-16,11-2-2 0,16-6-1 15,14-8-3-15,20-4-6 16,3-21-7-16,25 7-11 16,-6-23-13-16,12-2 2 15,-5-10 0-15,5-3 2 16</inkml:trace>
  <inkml:trace contextRef="#ctx0" brushRef="#br4" timeOffset="301583">17775 7711 114 0,'-31'-1'40'16,"0"18"2"-16,-10-3-2 15,14 5-35-15,-7 5-2 16,11 5-1-16,13-1-1 0,12-1 0 16,14-5 0-16,13-1 0 15,9-4-1-15,5-2 0 16,-1-1 0-16,-3-2 1 15,-7 2-1-15,-8 8 1 16,-15 0 0-16,-17 1-1 16,-12 4 0-16,-9-2 0 15,-7 2-1-15,-4-2-2 16,0 1-3-16,-4-14-7 15,16 11-6-15,-11-24-4 16,25 7-18-16,-4-14 0 16,18 8-2-16,-12-29 2 15</inkml:trace>
  <inkml:trace contextRef="#ctx0" brushRef="#br4" timeOffset="304613">18340 6775 88 0,'0'0'34'15,"0"0"-6"-15,0 0 3 16,-11 20-22-16,2-7-4 0,4 6-1 16,-1-1-1-16,3 5 0 15,1 1-2-15,2 1 1 16,1-2-2-16,1-3 1 15,-1-3 0-15,2-2 0 16,-3-15 1-16,4 11 0 16,-4-11-1-16,4-15 1 15,-4-2 0-15,1-6-1 16,-1-6 1-16,5-6-1 15,0-6 0-15,5-4-1 16,5 1 0-16,2 0-1 16,6 3 0-16,5 6 0 15,3 5 0-15,4 8-1 16,1 11 2-16,-1 7 0 15,-2 9 0-15,-3 5 1 0,-4 10-1 16,-9 2 1-16,-5 5-1 16,-8 3 2-16,-8 3-2 15,-7 1 0-15,-9-1-1 16,-8 1 1-16,-2-4 0 15,-4-1 0-15,-3-7 0 16,3-6 0-16,3-6 0 16,6-3 0-16,1-6 1 15,7-3-1-15,5-5 1 16,12 7 0-16,-15 0 0 15,8 12 1-15,-3 11-1 16,-4 11 1-16,-6 14-1 16,-6 9 0-16,-9 6-1 15,1 5 0-15,0-4 0 0,4-8-2 16,11-8-3-16,6-23-14 15,27-5-18-15,8-22-1 16,19-9-1-16,3-19-1 16</inkml:trace>
  <inkml:trace contextRef="#ctx0" brushRef="#br4" timeOffset="305318">18901 6755 105 0,'18'-6'37'16,"-18"6"0"-16,-1 15-3 0,-10-2-32 16,1 5 0-16,-6 7 1 15,-1 6-1-15,-4 1 0 16,3 3 1-16,-3-3-1 15,6-2 0-15,3-8-1 16,5-4 0-16,7-18 0 16,0 0 0-16,18-7-1 15,3-16 1-15,5-5-1 16,3-7 1-16,1-3-1 15,1-5 0-15,-4 2 1 16,0-1-1-16,-8 5 0 16,-6 4-1-16,-2 4 0 15,-5 4 0-15,3 6 0 0,0 7 1 16,3 3 0-16,5 7 0 15,3 7 0-15,6 2 2 16,5 1-2-16,5 3 1 16,1 2 0-16,2-4-1 15,-1-1 0-15,-1-1 0 16,-8-1 1-16,-1-5-1 15,-12 0 0-15,-3 2 1 16,-13-3-1-16,0 0 1 16,-6 10-1-16,-11 3 1 15,-6 6-1-15,-3 5 1 16,-2 6 0-16,-1 5-1 15,6 3 1-15,5-1-1 16,8-1 1-16,14-9-1 0,13-6 0 16,11-8 0-16,11-13 1 15,8-9-2-15,5-11 2 16,2-5-1-16,-6-6 0 15,-5-6 0-15,-12 0 0 16,-11-2 0-16,-13 5-1 16,-12 1-1-16,-9 8-1 15,-9 5 0-15,1 10-2 16,-5 0-3-16,19 22-14 15,-8-9-16-15,19 11-1 16,2-4 2-16,23 5-2 16</inkml:trace>
  <inkml:trace contextRef="#ctx0" brushRef="#br4" timeOffset="305740">20190 6741 109 0,'-12'-4'38'16,"-20"-8"2"-16,-1 11-1 15,-20-1-32-15,8 5-2 16,-6 5-2-16,5 10 0 16,1 2 0-16,5 7-1 15,10 4 0-15,11 1-1 16,14-2 0-16,15-4 1 15,15-9-2-15,16-10 0 16,11-10 0-16,9-12 0 16,6-10 0-16,4-13 0 15,-1-8 0-15,-4-7 0 0,-5-6 0 16,-11-1-2-16,-10 1 4 15,-7 7-4-15,-15 11 2 16,-8 12-1-16,-17 16 1 16,-10 19-1-16,-7 17 1 15,-8 16 2-15,-4 13-3 16,1 6 1-16,6 5-4 15,5 1 1-15,17 0-4 16,3-15-1-16,28 4-13 16,-9-25-10-16,20-1-9 15,-1-15 1-15,10-6 1 16,-7-17 2-16</inkml:trace>
  <inkml:trace contextRef="#ctx0" brushRef="#br4" timeOffset="306093">20652 6744 97 0,'7'-26'39'0,"1"11"1"16,-13 3-1-16,5 12-21 15,-18 10-12-15,3 12-2 16,-4 6-1-16,-1 10-1 16,2 3 0-16,0 4 0 15,7-5-1-15,4 0 1 16,9-10-2-16,9-7 0 15,11-14 0-15,8-11 0 16,8-13 0-16,5-6 0 16,3-10 0-16,2-3 0 15,-2-4 0-15,-5 2 0 16,-7 3 0-16,-5 5 0 15,-10 11 0-15,-9 7 0 0,-10 10 0 16,-6 12 0-16,-5 8 0 16,-5 4 0-16,2 5 0 15,0-1-6-15,13 6-6 16,-4-16-4-16,25 8-9 15,-6-19-14-15,23 0-1 16,3-17-1-16,16 0 2 16</inkml:trace>
  <inkml:trace contextRef="#ctx0" brushRef="#br4" timeOffset="306319">21417 6650 116 0,'-15'-8'40'0,"0"15"0"15,-16 0 0-15,8 9-34 16,-8 8-2-16,4 10 0 15,3 0-2-15,5 6 1 16,10-5-3-16,9-2 0 16,15-9 0-16,8-13-5 15,20-4-4-15,1-21-6 16,25 6-12-16,-8-24-13 15,9-1 0-15,-2-16-1 16,5 3 4-16</inkml:trace>
  <inkml:trace contextRef="#ctx0" brushRef="#br4" timeOffset="306507">22005 6367 114 0,'0'0'39'0,"-22"6"2"16,2 22-1-16,-16 4-33 16,3 16-3-16,-3 5-2 15,2 8 1-15,2 1-3 16,4 2 0-16,7-2-3 15,4-9-2-15,15 1-9 16,-11-24-15-16,19 0-11 16,-6-18 0-16,12-6-1 15,-12-6 2-15</inkml:trace>
  <inkml:trace contextRef="#ctx0" brushRef="#br4" timeOffset="306964">21701 6647 103 0,'-18'-18'40'0,"18"18"0"16,-5-16-1-16,24 17-20 15,8-5-17-15,16-3-2 16,12 1 0-16,7-1 0 16,9 1-1-16,2 2 1 15,-5-3 1-15,-5 3-1 16,-9 1 1-16,-10 1-1 15,-10-2 1-15,-7 2 1 16,-12 0-1-16,-15 2 0 16,0 0 1-16,0 0-1 15,-26 8 0-15,3 3 1 16,-4 1-2-16,-1 5 0 15,3 3 0-15,3 3 0 16,9-1 0-16,13 0 0 0,12-4 0 16,9-1 0-16,10-3 0 15,7-2 0-15,0-2 0 16,1 2 0-16,-9-1 0 15,-7 5 0-15,-11 4 0 16,-10 4 0-16,-13 5 0 16,-8 1 0-16,-10 3 0 15,-7-2 0-15,0 3 0 16,-3-11-6-16,10 7-8 15,-12-23-5-15,21 12-6 16,-10-19-13-16,17 0-4 16,0-13 0-16,7-2 2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1:48:36.3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16917 9706 93 0,'-5'-14'36'0,"3"2"2"16,2 12-1-16,6-24-33 16,4 13-1-16,4-3 0 15,6 5-2-15,3-2 1 16,5 5-3-16,2 2 1 15,5-1-3-15,5 10-5 16,-6-11-22-16,13 9-7 16,3-13 2-16,8 4-3 15</inkml:trace>
  <inkml:trace contextRef="#ctx0" brushRef="#br0" timeOffset="391">18136 9149 70 0,'4'-31'35'16,"-4"-4"-1"-16,-3 3 2 16,-9-7-21-16,3 5-10 15,-5-5 0-15,1 12 0 16,-6 1 0-16,-1 13-1 15,-7 8-1-15,2 12 1 0,-6 13-2 16,-3 18 0-16,-3 13 0 16,1 15-1-16,-1 12 0 15,2 13 0-15,7 3-1 16,6 6 1-16,8-2-3 15,7-7 0-15,13 2-7 16,-5-24-27-16,18-4-2 16,-5-18 1-16,7-7-3 15</inkml:trace>
  <inkml:trace contextRef="#ctx0" brushRef="#br0" timeOffset="1586">17567 9697 102 0,'-17'-16'38'0,"17"16"0"16,-7-23 0-16,20 11-34 16,8-2-1-16,13 5-1 15,4-4 1-15,8 5-1 16,2-2 0-16,5 5-2 15,-2 2 1-15,-1 5 0 16,-5 4-1-16,-8 5 1 16,-8 4-1-16,-6 4 1 15,-9 5-1-15,-6 4 1 16,-6 1-1-16,-6 1 0 15,-5 1 0-15,-2-6 1 16,-1-2-1-16,1-3 0 0,1-11-1 16,10-9 2-16,0 0-1 15,-5-24-1-15,14-2 1 16,3-6 0-16,8-8 0 15,1-6-1-15,1 3 1 16,2 1 0-16,-2 6 0 16,1 3 0-16,-2 10 0 15,-4 6 0-15,1 6 0 16,-1 7 0-16,3 0 0 15,-1 4 0-15,5 3 0 16,-1-1 0-16,3 0 0 16,-1 1 0-16,-2-1 0 15,-2 0 0-15,-7 1 0 16,-4 1 0-16,-10-4 0 0,1 14-1 15,-9-4 2-15,-7 8-2 16,-7 2 1-16,-1 7 1 16,-4 5-1-16,-2 4 1 15,4 4-1-15,4 2 1 16,7-1 0-16,8-5 0 15,12-5-1-15,11-12 0 16,9-10 0-16,12-13 0 16,5-11 0-16,2-9-1 15,2-10 1-15,-6-6-1 16,-4-2 1-16,-11-2-2 15,-10 5 1-15,-14 2 1 16,-10 9 0-16,-7 6-1 16,-8 8 1-16,-1 12 0 15,-4 4 0-15,5 10 0 0,3 2 1 16,8 1 0-16,9 1-1 15,12-2 2-15,11-3-2 16,8-7 1-16,8-4 0 16,3-3-1-16,4-3 1 15,3 0-2-15,-8-3 1 16,-4 5 0-16,-7 1 0 15,-8 7-1-15,-13 8 2 16,-6 7 0-16,-13 10-1 16,-3 5 1-16,-6 6-1 15,3 2 1-15,-1-1-1 16,4-2 1-16,6-9-1 0,8-9 0 15,2-21 0 1,24 1 1-16,2-20-1 0,4-11 0 16,4-6 0-16,0-8 0 15,1-2 1-15,-4 4-1 16,-8 3 0-16,-5 10 0 15,-9 7 1-15,-9 22-1 16,0 0 1-16,-13 0 0 16,3 17-1-16,1-1 1 15,5 0-1-15,5 0 1 16,11-6 0-16,6-5 0 15,9-10-1-15,8-4 2 16,4-6-2-16,2-1 0 16,-3-2 0-16,0-2 0 15,-9 5 0-15,-4 5 0 0,-10 4 0 16,-4 8 0-16,-11-2 0 15,1 21 0-15,-5 2 0 16,-8 0-3-16,6 10-5 16,-11-9-12-16,20 15-17 15,-11-16-3-15,18 4-1 16,-1-12-1-16</inkml:trace>
  <inkml:trace contextRef="#ctx0" brushRef="#br0" timeOffset="2272">19708 9298 87 0,'3'-17'35'16,"-3"-3"1"-16,6 8 2 15,-6 12-32-15,0 0 0 16,0 0-1-16,-5 23 0 0,-4 7 0 15,1 18-2-15,-8 6 0 16,2 14 0-16,-4 6-1 16,3 2 0-16,1-3-1 15,5-4 0-15,6-12-1 16,2-12 2-16,5-14-2 15,9-17 1-15,2-19-1 16,4-14 1-16,1-16-1 16,1-13 1-16,-2-11-1 15,-2-8 0-15,-4-10 0 16,-2-4 0-16,-1 0 0 15,-4 6-1-15,-4 5 1 16,1 12 0-16,-3 10 0 16,5 10 0-16,4 19 0 15,4 7 0-15,3 13 0 0,5 8 0 16,5 5 0-16,6 5 0 15,4 5 0-15,0 4 1 16,-3 2-2-16,-6 7 1 16,-11-1 0-16,-10 6-1 15,-14-1 1-15,-15 2-2 16,-13 1 1-16,-6-8 0 15,-5 3-2-15,-2-14-2 16,13 9-10-16,-3-22-20 16,25 3-4-16,14-15 2 15,14 0-3-15</inkml:trace>
  <inkml:trace contextRef="#ctx0" brushRef="#br0" timeOffset="3449">20338 9496 101 0,'0'0'37'0,"-21"-14"2"16,4 19-2-16,-17-3-33 16,11 5-1-16,-6 4 1 15,0 8-1-15,-5 5 0 16,3 8 1-16,2 2-1 15,5 3 0-15,4-1 0 16,7-2-1-16,10-4-1 16,13-9 1-16,10-12-1 15,10-9-1-15,11-9 0 16,6-11 0-16,2-6 1 0,2-5-1 15,-5-5 0-15,-7 1-1 16,-7 4 0-16,-11 4 1 16,-11 7-1-16,-9 9 0 15,-1 11 1-15,-24 4-1 16,4 13 1-16,-3 8 0 15,3 6-1-15,1 1 0 16,9 5-1-16,6-5-1 16,15 2-1-16,8-15-1 15,14 1-3-15,3-15-3 16,21 7-10-16,-11-21-15 15,15 3 0-15,-13-19 11 16,4 8 14-16,-14-11 8 0,-7-3 4 16,-5 3 7-16,-16-12 9 15,4 13 16-15,-18-5 3 16,2 18-9-16,-17-8-15 15,7 15-5-15,-12 6-1 16,0 15-2-16,-8 4 1 16,3 12-1-16,1 4-1 15,5 5 0-15,6 0-1 16,9 0 1-16,8-4-2 15,8-8 0-15,13-10 0 16,8-10-1-16,5-10 2 16,3-12-4-16,0-5 2 15,1-11 0-15,-3-5 0 16,-5-3-1-16,-4 1 1 0,-8-2-1 15,-4 8 0-15,-5 6 0 16,-6 9 0-16,-3 17 1 16,0 0-1-16,-19 37 2 15,5 8-1-15,-7 16 1 16,0 17-1-16,-3 8 1 15,-4 9-1-15,-1 2 1 16,0-3-2-16,2-5 2 16,2-14-2-16,2-13 1 15,5-16-1-15,5-16 2 16,7-19-2-16,6-11 1 15,9-33 1-15,8-7 0 16,2-13 0-16,4-12-1 16,1-10 3-16,-1-2-3 15,-1-1 0-15,-3 9 0 0,-4 9 0 16,-3 9 0-16,-3 12 0 15,1 12 0-15,1 12 0 16,5 9 0-16,4 7 0 16,8 3 0-16,9-3 0 15,10 0 0-15,8-5 0 16,5-4 0-16,4-5 0 15,2-6 0-15,-5-5 0 16,-3-1 0-16,-11-2 0 16,-12-2 0-16,-14 0 0 15,-4 0 0-15,-16 0 0 16,-12 6 0-16,-6 8 0 15,-11 4 0-15,-7 11 0 0,-3 12 0 16,-2 10 0-16,-2 9 0 16,6 9 0-16,5 6 0 15,10 3 0-15,12-2 0 16,13-1 0-16,11-11 0 15,18 2-5-15,4-23-11 16,24 10-6-16,-8-33-6 16,27 5-14-16,0-18 0 15,12-2-1-15,3-12 4 16</inkml:trace>
  <inkml:trace contextRef="#ctx0" brushRef="#br0" timeOffset="3854">22049 9143 97 0,'6'-10'38'0,"-6"10"0"0,-7 18 0 15,-6 12-33-15,1 19-1 16,-4 11 0-16,-2 14-1 15,-4 6-1-15,5 9 0 16,2-4-2-16,6-5-1 16,11-5-3-16,4-27-16 15,22-5-18-15,8-23 0 16,19-18 0-16,3-24-1 15</inkml:trace>
  <inkml:trace contextRef="#ctx0" brushRef="#br0" timeOffset="4169">22620 9166 112 0,'-43'-1'40'16,"-2"31"2"-16,-13 13-2 16,5 18-33-16,-5 7-3 15,11 8 1-15,8 0-3 16,15 1 1-16,14-7-3 15,10-10 0-15,19-11 0 16,10-14 0-16,10-12 0 16,2-13 0-16,2-12 0 15,-6-13 0-15,-7-10 0 16,-7-5 0-16,-11-7 0 15,-15 0 0-15,-8 1 0 16,-12 1-4-16,-4 11 0 16,-9 4-1-16,7 15-3 15,-9-4-13-15,23 19-16 0,-4-3-3 16,23 9 1-16,7-6-1 15</inkml:trace>
  <inkml:trace contextRef="#ctx0" brushRef="#br0" timeOffset="4627">23259 9562 108 0,'-4'-16'38'15,"4"16"0"-15,-12-6 0 16,-3 16-32-16,-7 9-3 15,-1 8 1-15,-5 9-1 16,1 6 0-16,2 4 0 16,2 3 0-16,8-1-1 15,10-1-1-15,11-8 0 16,16-10 0-16,7-8 0 15,10-12-1-15,8-10 0 16,-1-13 0-16,1-11 0 16,-4-10 0-16,-7-6 2 15,-10-6-4-15,-9 2 2 16,-14-2-1-16,-6 3 0 15,-11 6-1-15,-6 9 0 0,-4 9-1 16,3 11-1-16,-2 3-4 16,20 17-12-16,3-11-17 15,4 16-3-15,16-16 1 16,19 5-2-16</inkml:trace>
  <inkml:trace contextRef="#ctx0" brushRef="#br0" timeOffset="4875">24192 9035 98 0,'-36'-19'38'0,"1"22"3"0,-11 1-3 16,11 28-32-16,-9 11-1 15,4 16-1-15,2 9-1 16,8 11 0-16,5 1-1 16,6 1-2-16,10 1-4 15,-1-23-15-15,12 5-19 16,-3-21-1-16,10-2-1 15,-8-23 0-15</inkml:trace>
  <inkml:trace contextRef="#ctx0" brushRef="#br0" timeOffset="5011">23825 9623 123 0,'5'-28'40'0,"20"5"0"16,7-7-2-16,18-1-41 16,18 10-28-16,-9-7-11 15,9 9 1-15,-13 1-4 16</inkml:trace>
  <inkml:trace contextRef="#ctx0" brushRef="#br0" timeOffset="5687">19127 10189 91 0,'25'-11'38'16,"-25"11"-3"-16,0 0 3 16,-36 17-31-16,-5 12-1 15,-13 2-3-15,-4 9 1 16,-6 4-1-16,5 2 0 15,6-4-1-15,13-3 1 16,15-9-3-16,23-5 1 16,18-10 0-16,21-7-1 15,18-5 1-15,13-4-1 0,2-1-1 16,2 4 1-1,-6 2 1-15,-10 7-1 0,-15 5 0 16,-21 7 0-16,-19 7 0 16,-18 1 0-16,-13 3 0 15,-8-1 1-15,-5-2-1 16,-1-8-2-16,8-2-2 15,7-16-6-15,29-5-26 16,0 0-3-16,16-2-1 16,15-16-1-16</inkml:trace>
  <inkml:trace contextRef="#ctx0" brushRef="#br0" timeOffset="6131">19620 10581 116 0,'-11'-15'40'0,"11"15"0"15,-29-15-7-15,15 14-29 16,-5 1-2-16,4 8 1 16,-7 6-1-16,3 7 0 15,4 8 0-15,1 3-1 16,5 4 0-16,4-2 0 15,9 1-1-15,6-9-1 16,14-6-1-16,9-11-2 16,10-6-3-16,3-15 0 15,11-3-2-15,-5-13 0 16,2 2 1-16,-8-10 0 15,-1 4 3-15,-14-4 1 0,-8 4 3 16,-7 4 2-16,-9 3 2 16,0 7 2-16,-10 5 0 15,3 13 0-15,-11 5 0 16,7 15 1-16,-6 3-1 15,5 14-1-15,-5 2-1 16,3 5-1-16,3-1 0 16,4-3-1-16,2-8-2 15,5-11-3-15,13 0-12 16,-9-24-20-16,17-3-2 15,-3-21-1-15,7-2 0 16</inkml:trace>
  <inkml:trace contextRef="#ctx0" brushRef="#br0" timeOffset="6264">20019 10325 98 0,'-21'-9'37'16,"-5"3"1"-16,11 9-6 16,9 13-56-16,6-16-12 15,11 22-3-15,8-15 0 16</inkml:trace>
  <inkml:trace contextRef="#ctx0" brushRef="#br0" timeOffset="6768">20323 10558 104 0,'-7'30'39'15,"-16"-8"1"-15,9 10-1 16,-11-9-33-16,15 5-2 0,1-2-1 16,3 2 0-16,2-1-2 15,6-1 1-15,1-3-2 16,2-4 0-16,3-5 0 15,-8-14 0-15,17 10 0 16,-17-10 0-16,19-23 0 16,-9 1 0-16,-1-8 0 15,3-7 0-15,-3-5 0 16,3-6 0-16,2-1 0 15,0 4 0-15,2 3 0 16,1 6 0-16,5 9 0 16,1 6 0-16,4 8 0 15,-1 9 0-15,0 6 0 16,-1 7 0-16,-2 4 0 15,-4 3 0-15,-4 4 0 0,-8 4 0 16,-7 4 0-16,-9 2 0 16,-6 3 0-16,-8-1 0 15,-8 2 0-15,-5-2 0 16,-5-1 0-16,3 0 0 15,0-1 0-15,4 0 0 16,2 0 1-16,2 6-2 16,3 2 0-16,3 5-1 15,4 2 1-15,3-1-2 16,5 2-1-16,2-14-10 15,22 8-15-15,-6-24-11 16,22-3 0-16,4-20-1 16</inkml:trace>
  <inkml:trace contextRef="#ctx0" brushRef="#br0" timeOffset="7217">20927 10605 108 0,'-9'-18'41'16,"9"18"0"-16,-18-15-1 15,18 15-35-15,-28-7-1 16,8 19-1-16,-8 5-1 15,1 9 0-15,-5 7 0 0,2 4 0 16,2 1-1-16,4-1 0 16,8-3 0-16,11-8 1 15,10-10-2-15,9-10 0 16,14-13 0-16,7-11 0 15,8-11 0-15,2-3 0 16,4-9 0-16,-6 0 0 16,-7-1 0-16,-5 8 0 15,-11 8 0-15,-7 6 0 16,-13 20 0-16,0 0 0 15,-9 13 0-15,-1 10 0 16,1 9-3-16,-2 2-1 16,6 5-1-16,2-7-2 15,18 5-8-15,-3-22-8 0,31 5-16 16,-5-22 0-16,19-2 0 15,-3-18 1-15</inkml:trace>
  <inkml:trace contextRef="#ctx0" brushRef="#br0" timeOffset="7582">21490 10501 118 0,'-15'-4'40'0,"-17"2"1"16,2 19 0-16,-8 4-36 16,-3 8-1-16,2 9-2 15,0 7 0-15,12 0 0 16,7-3-2-16,15-7 0 15,12-7 0-15,15-13 0 16,10-15 0-16,8-17 0 16,6-13 0-16,3-12 0 0,0-14 0 15,-6-7 0-15,-4-7 0 16,-3-4 0-16,-8 2 0 15,-7 9 0-15,-6 11 0 16,-7 14 0-16,-8 21 0 16,0 17 0-16,-19 30 0 15,-1 15 0-15,-3 12 0 16,5 15 0-16,-8 0 0 15,16 10-14-15,-8-12-1 16,22 11-9-16,-9-24-10 16,26 9-11-16,1-9-2 15,18-1 4-15</inkml:trace>
  <inkml:trace contextRef="#ctx0" brushRef="#br1" timeOffset="40713">16086 16407 49 0,'-10'-6'39'0,"10"6"-3"16,0 0 1-16,19-3-33 16,-7 0-1-16,9 6 1 15,5-3-1-15,10 1-1 16,6-2 0-16,11 0-1 15,11-3 0-15,8 1 0 16,8-4-1-16,2-1 1 16,3 0-2-16,1-2 1 15,1 3 0-15,-5 1 1 16,-1 0-1-16,-1 1 0 15,-1 2 1-15,-1 0-1 16,0 0 1-16,-3-1 0 16,-1 1-1-16,-1-3 2 15,-4 1-1-15,-7-1 0 0,-5 1 0 16,-9-1 1-16,-7 3-2 15,-9 1 0-15,-8 0 0 16,-13 4 0-16,-11-2 0 16,0 0 0-16,0 0 0 15,-10 10 0-15,0-8 0 16,-3-1 0-16,4 1 0 15,9-2 0-15,-17-2 0 16,17 2 1-16,0 0-1 16,-14-5 0-16,14 5 0 15,-10-6 1-15,10 6-1 16,-23-8 0-16,0-4 0 15,-5 7-1-15,-8-6 1 16,-7 4-1-16,-7-3 2 0,-2-1-2 16,-6 1 1-16,6 3 0 15,6-1 0-15,6-1 1 16,13 2-1-16,6-5 1 15,21 12-1-15,-5-17 1 16,20 8-1-16,6 4 0 16,7 1 0-16,5 1 0 15,3 5 0-15,-1 3 0 16,3 2 0-16,-3 7 0 15,-1-2 0-15,2 4 1 16,0-5-1-16,-1 3 0 16,4-2 0-16,0-3 1 15,2-1-1-15,-4-5 1 16,-3 4-1-16,-6-1 1 15,-8 4-1-15,-6 2 0 0,-13 2 0 16,-8 5-1-16,-13 7 2 16,-7 4-2-16,-12 8 1 15,-7 4-1-15,-10 8 1 16,-4 1 1-16,-2-2-1 15,-2 0 0-15,4-5 0 16,6-9 0-16,16-6-2 16,11-18-3-16,29 0-15 15,3-32-18-15,31-2-1 16,7-24-2-16,22-3 0 15</inkml:trace>
  <inkml:trace contextRef="#ctx0" brushRef="#br1" timeOffset="42103">18329 16236 45 0,'-3'27'31'15,"-7"-8"4"-15,6 15-3 16,-8-6-28-16,5 0-2 15,-3-3 2-15,3 0-3 16,1-9 2-16,5-2 0 16,1-14-1-16,0 0 0 15,18-20 0-15,-1 0 0 0,-1-9 0 16,2-2 0-16,-1-9-1 15,-1 1 0-15,-3 1-1 16,-2 4 2-16,-4 5-2 16,-1 5 0-16,-6 10 1 15,0 14-1-15,0 0 1 16,0 0 0-16,-11 29 0 15,9-5 1-15,1 1-1 16,2 0 0-16,4 1 0 16,8-5 0-16,-1-5 1 15,6-9 0-15,0-7 0 16,7-6-1-16,1-10 0 15,-2 1 1-15,5-9-1 0,-5-1 0 16,-5 1 0-16,1 3-2 16,-6 4 1-16,-4 10 0 15,-10 7 0-15,11 13 1 16,-10 6-2-16,-3 10-1 15,0 6 1-15,-2 1-3 16,7 10-3-16,-5-20-15 16,16 18-14-16,-6-17-3 15,11 5 1-15,-1-19 1 16</inkml:trace>
  <inkml:trace contextRef="#ctx0" brushRef="#br1" timeOffset="42463">18970 16309 56 0,'-5'15'36'0,"5"-15"1"16,-3 23-2-16,3-23-27 15,18 9-4-15,2-11-1 16,8-4 0-16,1-7-2 15,3-2 3-15,-3-3-4 16,0-4 3-16,-5-3-3 16,-6-2 1-16,-8 2 0 15,-8 0 0-15,-7 3 0 16,-9 3-2-16,-6 5 1 15,-5 7-1-15,-9 15 1 16,-2 10 1-16,-2 7-2 0,-2 10 0 16,3 4 2-16,4 5-2 15,8-3 2-15,10 0-2 16,14-10-1-16,9-12-6 15,25 2-27-15,-3-22-2 16,22 0-2-16,-2-18 2 16</inkml:trace>
  <inkml:trace contextRef="#ctx0" brushRef="#br1" timeOffset="42854">19390 16182 69 0,'-21'9'38'16,"-9"-9"-1"-16,6 16 1 15,-13 1-34-15,10 0-2 0,1 7 1 16,1 7-1-16,4 5 0 16,3 2-1-16,4-2 2 15,8 0-4-15,5-6 3 16,10-5 0-16,5-11-2 15,6-11 1-15,5-13-1 16,7-12 0-16,-1-8 0 16,3-7 2-16,-4-3-2 15,-1-4 2-15,-6 1-3 16,-2 7 2-16,-9 9-1 15,-4 12 1-15,-8 15-1 16,0 0-1-16,-18 30 1 16,3 4-2-16,0 10 1 15,-4 2-1-15,8 6 0 0,1-8-2 16,14-4-2-16,1-21-7 15,20 0-25-15,-5-27 1 16,18 0-2-16,-7-23 3 16</inkml:trace>
  <inkml:trace contextRef="#ctx0" brushRef="#br1" timeOffset="43177">19625 16282 71 0,'-20'-5'39'0,"9"21"-3"16,-12-6 2-16,7 17-34 15,-2-1 0-15,9 5-3 16,2-2 2-16,7 1-1 15,4-8-1-15,6-3 0 0,3-11 0 16,5-7 0-16,3-9 0 16,3-10 0-16,-1-7 0 15,-1-5 1-15,0-3-1 16,-4-3 1-16,-1 4-1 15,-2-2 1-15,-1 5-1 16,-1 10 0-16,-4 6 0 16,-9 13-1-16,14 3 0 15,-8 15-3-15,-2 6 2 16,-1 5-4-16,2 11 1 15,-3-9-6-15,11 17-10 16,-11-26-20-16,20 5 2 16,-10-22-1-16,14-1 1 15</inkml:trace>
  <inkml:trace contextRef="#ctx0" brushRef="#br1" timeOffset="43506">19998 16242 79 0,'-30'-5'38'0,"19"14"-1"16,-10-8 0-16,8 11-35 15,0 1 2-15,4 4-4 16,2 1 2-16,0 5-2 16,5-1 2-16,2 0-1 15,3-3-1-15,7-2 1 16,1-7-1-16,5-5 0 15,2-2 0-15,3-6 0 16,0-1-1-16,-2-2 1 16,0 3 0-16,-5 1 0 0,-14 2 0 15,14 14 1-15,-16 4-1 16,-3 3 0-16,-5 7 0 15,-2 4 0-15,-3 3-1 16,-1-4-2-16,6 11-15 16,-12-20-20-16,16 8-1 15,-7-20-2-15,12 3 0 16</inkml:trace>
  <inkml:trace contextRef="#ctx0" brushRef="#br1" timeOffset="43936">20463 15721 64 0,'-14'4'38'0,"-5"-1"-2"16,8 14 1-16,-3 0-33 16,2 3-3-16,7 4-1 15,3-1-2-15,8 4-3 16,2-16-9-16,17 8-22 15,-6-17 1-15,14-1-2 16,-8-15 1-16</inkml:trace>
  <inkml:trace contextRef="#ctx0" brushRef="#br1" timeOffset="44082">20664 15723 50 0,'-13'23'35'0,"-2"-2"-1"16,6 14 0-16,-7-2-29 0,9-3-15 15,7 10-21-15,1-10-4 16,12 1 1-16,-2-12-2 15</inkml:trace>
  <inkml:trace contextRef="#ctx0" brushRef="#br1" timeOffset="44740">20916 15752 42 0,'3'-29'35'0,"-5"0"2"15,7 16-2-15,-5 13-20 16,0 0-12-16,-11 24 1 16,7 13-2-16,-6 12 1 0,1 13 0 15,-4 11-1-15,1 8-1 16,0-2 1-16,4 1-1 15,-1-9 1-15,6-5-2 16,1-10 1-16,4-11-2 16,3-18 2-16,0-10 0 15,-5-17-1-15,18 3 0 16,-9-15 1-16,-2-6-1 15,1-8 0-15,2-1 2 16,-2-3-1-16,1-1 1 16,3 4-2-16,-1 3 2 15,5 8-2-15,2 9 2 16,2 10-3-16,0 12 0 15,-1 8 0-15,-2 11 0 0,-4 5 1 16,-3 9-2-16,-10 1 2 16,-4 2-1-16,-9-2 1 15,-5-5 0-15,-7-6 0 16,-3-10-2-16,-2-9-1 15,-1-14-3-15,11 0-17 16,-4-31-14-16,16 0-2 16,-1-18 1-16,18 2-1 15</inkml:trace>
  <inkml:trace contextRef="#ctx0" brushRef="#br1" timeOffset="45083">21160 16461 59 0,'13'12'39'0,"10"3"-4"16,-2-15 2-16,16-3-35 16,-6-2-1-16,6-7-1 15,-1-2 1-15,-4-2-1 16,-6-3 1-16,-6-5 1 15,-6 1-1-15,-7-3 3 16,-11 0-2-16,-6 2 2 16,-6 2-2-16,-9 3 1 15,-2 4-1-15,-1 8 1 16,-6 8-1-16,2 12-2 15,3 9 1-15,6 8-1 16,2 9 2-16,8 7-2 16,8 1 0-16,12-3-4 0,14 4-7 15,-5-24-26-15,27 5-2 16,-3-24-2-16,13-1-1 15</inkml:trace>
  <inkml:trace contextRef="#ctx0" brushRef="#br1" timeOffset="45506">21894 16337 56 0,'-21'-22'39'0,"7"9"0"16,-13-5-1-16,7 11-32 15,-7 3-1-15,2 12-1 16,-6 7-1-16,2 13-3 16,-1 4 2-16,1 10-2 0,6-2 1 15,7 5 0-15,8-5-2 16,11-4-1-16,16-2-5 15,0-24-29-15,28 5-2 16,-1-24-1-16,14 2 0 16</inkml:trace>
  <inkml:trace contextRef="#ctx0" brushRef="#br1" timeOffset="46403">22063 16352 61 0,'-27'-8'39'15,"6"13"-2"-15,-10-7 2 16,9 11-34-16,-4 4-2 15,3 8-1-15,-1 9 0 0,8 7 0 16,2 4 0-16,6 3 0 16,7 1-1-16,7-5 0 15,8-4 0-15,10-9 0 16,5-11-1-16,4-14 0 15,5-11 0-15,-1-13 0 16,0-8-1-16,-4-11 1 16,-9-2-1-16,-4-7 1 15,-11 2 0-15,-4-2 1 16,-9 4-1-16,-6 4 2 15,-3 9-2-15,-4 6 2 16,-1 10-1-16,1 6 1 16,1 7-2-16,7 10-1 15,0 7 1-15,8 6-2 0,6 5 2 16,3 2-1-16,7-2 1 15,9-2-2-15,3-6 2 16,4-8 1-16,6-9 0 16,6-12 0-16,4-7 0 15,5-10 2-15,-1-8-2 16,2-5 1-16,-2 1-1 15,-4 2 1-15,-6 5-1 16,-9 10 0-16,-11 9-1 16,-8 12 0-16,-11 18 0 15,-10 10-1-15,-8 13 0 16,-7 9 0-16,-3 8 1 15,2 1-1-15,0-1 0 0,4-4 0 16,8-11 1-16,7-9 0 16,10-16 0-16,11-14 0 15,10-14 0-15,4-12 0 16,4-6 0-16,-1-6 1 15,1-1 0-15,-6 0 0 16,-6 4 0-16,-6 7 1 16,-8 9-2-16,-4 4 2 15,-4 15-2-15,0 0-1 16,-11 6 1-16,4 10-1 15,0 5 0-15,2 4 0 16,1 3 0-16,3 0-1 16,3-5 2-16,5-2 0 15,8-6-1-15,7-9 2 16,11-12 0-16,8-9-1 15,7-7 2-15,7-9 0 0,7-5 0 16,0 2 0-16,-5-2-1 16,-2 11 1-16,-15 10-2 15,-10 11 2-15,-11 12-4 16,-15 14 0-16,-9 17 0 15,-14 5-1-15,-1 15-1 16,-7-2-2-16,7 6-6 16,-7-21-9-16,25 15-5 15,-12-28-13-15,21 2-1 16,-7-31 1-16</inkml:trace>
  <inkml:trace contextRef="#ctx0" brushRef="#br1" timeOffset="46873">23248 16399 51 0,'30'11'38'15,"-10"-11"0"-15,15 10-1 16,-4-11-26-16,7 5-7 15,-1-4-1-15,3-2 0 0,-6-4-2 16,-5-1 1-16,-10-4-1 16,-4-6 0-16,-6-2 0 15,-6-5 0-15,-6-1 0 16,-3 0 1-16,-7 1-1 15,-2 2 1-15,-4 6-1 16,-5 9 2-16,-9 11-2 16,-1 14-1-16,-6 8 1 15,1 17 0-15,2 7 0 16,5 8-1-16,8 0 1 15,11 0-2-15,17-9 0 16,14-12-1-16,18-8-3 16,7-22-5-16,23 3-13 15,-8-34-14-15,16 3-2 16,-11-20-2-16,13 2 1 0</inkml:trace>
  <inkml:trace contextRef="#ctx0" brushRef="#br1" timeOffset="47221">23915 16259 56 0,'-14'7'40'16,"-8"-10"-2"-16,10 11 0 16,-5-9-23-16,4 10-11 15,-1 4 1-15,2 7-3 16,-4 9 1-16,-1 8-2 15,2 1 1-15,1 5-1 16,7-6 0-16,10-4 0 16,7-11-1-16,13-9 1 0,11-15-1 15,10-9-1-15,7-3 1 16,1-4 0-16,-1 4-1 15,-9 4 1-15,-5 11 0 16,-15 10-1-16,-15 12 1 16,-17 9-1-16,-13 7 0 15,-10 1 0-15,0 4-2 16,-6-11-4-16,15 7-12 15,-11-31-15-15,24 2-4 16,2-25-3-16,21-7 0 16</inkml:trace>
  <inkml:trace contextRef="#ctx0" brushRef="#br1" timeOffset="47481">24316 15619 70 0,'-4'30'39'16,"-12"-1"-1"-16,6 20-2 15,-8-9-33-15,2 4-2 16,1-3-2-16,2-13-9 16,13 0-27-16,0-28-1 15,18 4-1-15,-2-27 1 0</inkml:trace>
  <inkml:trace contextRef="#ctx0" brushRef="#br1" timeOffset="47625">24492 15632 80 0,'-24'30'41'16,"0"23"-2"-16,-9-4 0 15,10-3-39-15,11 18-23 16,-5-20-16-16,20 3-1 16,-2-18-2-16,17-2 2 15</inkml:trace>
  <inkml:trace contextRef="#ctx0" brushRef="#br1" timeOffset="47902">24675 16788 81 0,'-21'6'40'0,"21"-6"-16"16,-7-12-23-16,14-10-42 0,15-6-2 15,5-13-1-15</inkml:trace>
  <inkml:trace contextRef="#ctx0" brushRef="#br2" timeOffset="73102">20038 8873 58 0,'0'0'35'16,"0"-11"-1"-16,0 11 1 15,0 0-8-15,0 0-22 16,0 0-1-16,0 0-1 0,-5 10 1 16,5 8-1-1,-3 0 0-15,0 5-1 0,0 2-1 16,1 4 0-16,-3-3-1 15,3-3 1-15,-2-2-1 16,3-6 0-16,1-15 1 16,-3 11-1-16,3-11 0 15,3-15 0-15,-1-1 1 16,1-7-1-16,1-4 1 15,0-7 0-15,-1-4-2 16,2-4 1-16,1 2-1 16,1-1 1-16,1 5-2 15,1 3 2-15,1 8-2 16,3 9 2-16,2 7 0 0,3 6-2 15,6 10-3-15,-4-7-18 16,18 13-13-16,-6-6-1 16,10 3-1-16,-4-5 0 15</inkml:trace>
  <inkml:trace contextRef="#ctx0" brushRef="#br2" timeOffset="73478">20434 8831 95 0,'-8'16'37'16,"3"-6"-1"-16,14 2-1 15,5-10-33-15,13 0-1 0,7-4 0 16,2 0 1-16,4-6-2 15,-2 0 2-15,-1-3-2 16,-3-1 2-16,-11-2-3 16,-3 1 2-16,-11-1-2 15,-9 2 1-15,-9 1 0 16,-9 4 0-16,-7 5-1 15,-3 7 3-15,-9 3 2 16,1 10-2-16,-3 5 2 16,9 7-2-16,2 0 1 15,12 5-2-15,11-4 1 16,11-6-5-16,18 1-4 15,6-23-20-15,29 3-10 16,3-17-1-16,21 0-1 0,5-18 1 16</inkml:trace>
  <inkml:trace contextRef="#ctx0" brushRef="#br2" timeOffset="73703">21448 8342 96 0,'-25'-20'38'16,"-8"6"1"-16,0 19-2 15,-6 10-34-15,6 16 1 16,0 12-2-16,0 12 0 16,3 6 0-16,5 12 0 15,6 1 0-15,8 0-3 16,7-2 0-16,3-13-7 0,18 2-25 15,-10-17-5-15,11-7 0 16,-7-20-3-16</inkml:trace>
  <inkml:trace contextRef="#ctx0" brushRef="#br2" timeOffset="73853">21104 8861 112 0,'0'0'40'15,"3"-11"0"-15,18 0-3 16,9-5-41-16,34 3-30 15,-5-9-3-15,15 0-3 16,-7-8-1-16</inkml:trace>
  <inkml:trace contextRef="#ctx0" brushRef="#br2" timeOffset="77212">20871 8080 72 0,'-4'-13'37'0,"-6"-3"-1"16,-2 5 2-16,-11-5-30 16,1 8-2-16,-9-4-3 15,-5 7 0-15,-13 7-1 0,-11 8 0 16,-11 6 0-16,-7 8-2 15,-8 7 2-15,-2 7-1 16,-3 7 1-16,5 8-2 16,1 2 0-16,13 1 0 15,11 0-1-15,11 1 1 16,13 0-1-16,15-5 1 15,15-4-1-15,10-6 0 16,16-9 0-16,9-9 1 16,9-8-1-16,2-10 0 15,1-7 0-15,-6-7 1 16,-4-4 0-16,-12-1 0 15,-14 0 0-15,-4 13 0 16,-31-12 0-16,-1 18 1 0,-12 8 1 16,-6 15-1-16,-8 9 1 15,0 13-1-15,1 11 1 16,2 8-2-16,3 9 2 15,6 5-2-15,6 5 0 16,9-8-1-16,10-1 0 16,11-9 1-16,7-11 0 15,8-13-1-15,12-14 0 16,7-17 1-16,8-14-1 15,1-8 1-15,2-12-1 16,-5-8 0-16,-6-1 1 16,-9-2-1-16,-12 3 1 15,-15 4-1-15,-14 8 1 16,-14 6 0-16,-12 10 0 15,-7 10 1-15,-9 7-1 0,-3 13 1 16,0 6 0-16,3 4 1 16,6 6-1-16,8 1 0 15,11-2 0-15,11 0 0 16,16-5-2-16,11-4 2 15,13-3-1-15,9-6 0 16,10-6-1-16,8-4 0 16,1-8 1-16,0-7-1 15,-4-2 1-15,-5-8 0 16,-13-3 0-16,-11-2 0 15,-13 1 0-15,-14 1 0 16,-13 4 1-16,-12 4-1 0,-12 8 1 16,-6 11-1-16,-4 14 1 15,-4 11-1-15,3 12-1 16,4 11 1-16,3 8-1 15,11 11 1-15,7 3-1 16,13 1 1-16,9-4-2 16,14-3 2-16,11-11 0 15,9-8 1-15,13-11-2 16,10-15 2-16,11-13-1 15,9-13 0-15,8-12 0 16,1-8 0-16,-1-10 0 16,-3-4 0-16,-6-1 1 15,-12 2-1-15,-11 4 0 16,-13 4 0-16,-15 14 0 15,-18-2 0-15,-13 14 0 0,-7 9 1 16,-5 8-1-16,-3 6 0 16,2 4-1-16,5 2-1 15,10 2 0-15,14-2 0 16,16-5 1-16,18-4-1 15,20-3 1-15,14-8-2 16,15-5 3-16,16-4 0 16,8-4 1-16,9-8-1 15,7-1 0-15,1-3 0 16,-4-3 0-16,-3-1 0 15,-7 0 0-15,-8 1-1 16,-8 1 1-16,-13 1-1 16,-11 2 1-16,-12 2-1 15,-9 1 1-15,-5 3 0 0,-6 0 0 16,-3 4 1-16,-1 3-1 15,3 3 1-15,3 3-1 16,7 5 0-16,8 1 0 16,6 2 1-16,9-1-1 15,5 0 0-15,4-4 0 16,6-4 0-16,5-6 0 15,2-7 0-15,3-9 0 16,4-7 0-16,2-6 0 16,0-7-1-16,-1-3 1 15,0-3 0-15,-6-2 1 16,-7 3-1-16,-12 2 1 15,-10 8 0-15,-13 6 0 16,-11 9-1-16,-11 9 0 0,-15-2 1 16,5 28-1-16,-11-6 0 15,0 3-1-15,3 0-1 16,4 0 2-16,8-7 0 15,13-5 0-15,11-9 0 16,15-7 0-16,14-9 0 16,13-7-1-16,7-5 1 15,6-8 1-15,2-1 0 16,-2 1 0-16,-6 1 1 15,-10 3-1-15,-9 5 1 16,-12 4-1-16,-10 6 1 16,-11 4-2-16,-10 6 0 15,-5 5 0-15,-15-2 0 16,16 15 1-16,-8-2-1 15,4 1 0-15,4 1-2 0,7 1 2 16,10-3-2-16,6-8 1 16,8-1 1-16,11-6 0 15,3-11 0-15,5-4 1 16,3-6 1-16,-1-7-2 15,4-7 2-15,1-3-1 16,-2-6-1-16,-4 0 0 16,-3-2-1-16,-7 2 1 15,-9 1 0-15,-8 8 0 16,-8 6 1-16,-13 11-1 15,-9 11 1-15,-10 9-1 16,-6 10 1-16,-8 9 0 16,0 7 0-16,1 4-1 15,2 0 0-15,5-2 0 0,10-5 0 16,12-8 0-16,12-6 0 15,11-11 0-15,13-11 0 16,11-7 0-16,6-7-1 16,9-6 1-16,-2-2 0 15,1-2 0-15,-9 2-1 16,-6 1 1-16,-13 6-1 15,-10 4 1-15,-15 2 0 16,-9 7 1-16,-11 2-1 16,-4 13 1-16,-16-11-1 15,4 9 1-15,1 4-1 16,11-2 1-16,-10 7-1 15,10-7 0-15,14 5 0 16,8-7 0-16,9-5 0 0,8-7 1 16,11-5-2-16,7-10 2 15,3-8-2-15,5-9 2 16,-2-7-2-16,-3-6 2 15,-10-4-1-15,-6-6-1 16,-13 1 2-16,-10-1 0 16,-12 4-1-16,-10 0-1 15,-8 7 0-15,-6 9 1 16,-4 6 0-16,-4 12 0 15,-1 9-1-15,-4 9 1 16,4 11 1-16,3 4 0 16,4 5 1-16,17-7-2 15,0 0 0-15,0 0 0 0,24-7-1 16,9-16 1-16,7-11-2 15,6-10 1-15,0-9 0 16,2-7 0-16,-8-6 1 16,-6-1 0-16,-10 0 0 15,-8 2 0-15,-9 1 1 16,-9 11-2-16,-7 2 2 15,-9 13-2-15,-8 8 3 16,-9 14-1-16,-9 12 1 16,-10 9-1-16,-3 9 0 15,-5 7 2-15,0 3-2 16,4 0 1-16,8-5-3 15,8-6 1-15,15-13-1 16,12-12 1-16,11-10 0 0,9-11-2 16,5-9 2-16,3-9-2 15,-6-4 3-15,-7-4-2 16,-11 5 1-16,-13 2-1 15,-16 9 1-15,-17 11 0 16,-15 11 1-16,-15 13 0 16,-10 12-1-16,-7 14 1 15,-5 6 0-15,-1 9 0 16,2 3 0-16,11-4-1 15,10-1 1-15,17-6-1 16,13-9-1-16,18-7 1 16,16-13-1-16,15-11 1 15,9-9-1-15,7-7 1 16,1-7-1-16,-4-6 1 15,-6-1 0-15,-11-1 1 0,-11 4-1 16,-15 5 0-16,-12 9 1 16,-15 8-1-16,-9 8 0 15,-9 11 0-15,-8 13 1 16,-3 6-1-16,3 9 0 15,0 3 0-15,13 3 1 16,7-4-2-16,14-2 1 16,18-8-1-16,13-10 0 15,26-9 0-15,0 0 0 16,10-25 1-16,9 0-1 15,2-3 0-15,-1-6 1 16,-7 1 0-16,-9 1 0 16,-11 1 1-16,-10 5-1 15,-14 6 0-15,-12 2 0 0,-10 9 0 16,-10 6 1-16,-10 7-1 15,-2 5 1-15,-4 8-1 16,-1 3 0-16,7 3 0 16,5 3 1-16,11-3-1 15,9-2 0-15,16-4 0 16,9-5 0-16,23-12-1 15,0 0 1-15,0 0 0 16,14-8-1-16,3-8 1 16,2-3 0-16,-4-4 0 15,-7-4 0-15,-7 3 0 16,-10-3 0-16,-16 5 0 15,-12 3 0-15,-13 0 0 16,-16 8 0-16,-13 4 0 0,-8 9 0 16,-9 11 0-16,-2 12 0 15,-1 13-1-15,2 7-8 16,18 25-14-16,-6-13-8 15,32 7-7-15,9-14-4 16,26-10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44:10.8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12724 6676 78 0,'3'-20'36'16,"-1"10"-2"-16,-3-1 2 0,1 11-30 15,0 0-2-15,0 0-1 16,0 0 1-16,-3 20-1 15,-1 7 0-15,2 12-1 16,-3 9 0-16,-3 8 1 16,-2 6-1-16,4-1 1 15,-3-6 0-15,9-7 0 16,7-27 1-16,22-28 0 15,30-47-1-15,32-44-1 16,45-48 1-16,38-41-1 16,39-39-2-16,26-29-4 15,20-2-16-15,-19-16-20 16,-13 30-3-16,-40 24 1 15,-37 47-4-15</inkml:trace>
  <inkml:trace contextRef="#ctx0" brushRef="#br0" timeOffset="8112.8112">23917 9344 41 0,'-22'-2'29'16,"-2"-8"1"-16,2 2-1 15,5 1-23-15,-4-6-2 16,3 3 0-16,-1-2 2 15,0 6-2-15,-8-4 0 0,4 5 0 16,-8-2-1-16,0 6 0 16,-7-4 0-16,-2 3-1 15,-9 1 0-15,-1 1-1 16,-8 1 0-16,-3 4 1 15,-7-1 0-15,-1 5-1 16,-10 1 1-16,-1 2-1 16,-9 2 1-16,-2 3-1 15,-8-2 1-15,-3 0-1 16,-5-3 0-16,-2-1-1 15,-3 0 1-15,-4-2-1 16,-3-2 1-16,1-1-1 16,-5-2 0-16,-2 1 0 15,-4-2 1-15,-4 1-1 0,-6 1 1 16,0-2-1-16,-5-1 1 15,-5 3 0-15,-5-3 0 16,-3 2 0-16,-3-4 0 16,-1 0 0-16,-1 0 0 15,-3-3 0-15,-1 0 0 16,3 1 0-16,-2-3 0 15,-1 2-1-15,2-1 1 16,-3 2-1-16,3-1 0 16,-2 1 0-16,-2 0 0 15,1-2 0-15,2-3 0 16,-2-2-1-16,-5-2 1 15,3-1 0-15,0-1 0 16,-2 2-1-16,-2-1 2 16,-3 4-2-16,-1 3 1 0,1 1 0 15,-4 5 0-15,1 2 0 16,-3 2-1-16,0 2 1 15,-1 0-1-15,1-2 1 16,0-1-1-16,4 1 0 16,0-3 1-16,2-1 0 15,3-1 0-15,1-1 0 16,1 0 0-16,-1 1 0 15,1 2 1-15,-2 1-1 16,5 3 0-16,-3 0 1 16,-1 3-1-16,2-1 0 15,4 0 0-15,1 0 0 16,-2-4 1-16,1 0-1 15,4-4 0-15,1-1 0 0,-1-4 0 16,-1 2 1-16,-1-2-1 16,2 3 1-16,1-1-1 15,-5 5 1-15,0-1-1 16,0 3 1-16,1 2 0 15,1 0 0-15,-2 0-1 16,2-2 1-16,-1-1-1 16,5-2 1-16,-4-2-1 15,2-1 0-15,0-2 0 16,-1 1 1-16,-3 2-1 15,-2 4 0-15,-4 0 0 16,2 4 1-16,-7 0-1 16,-1 2 0-16,0 2-1 15,1 0 1-15,-3-2 0 0,1-1 0 16,1 2 0-16,-1-5 0 15,3 1-1-15,-3 1 1 16,2-2 1-16,-4 0 0 16,4-2 0-16,-1 0-1 15,-2-2 0-15,2-1 1 16,3-4 0-16,1-1-1 15,3-3 0-15,3 1 0 16,3-3 0-16,3 2 1 16,-4 0-1-16,1 3 0 15,3 1 1-15,-1 4-1 16,-1 3 1-16,-3 1-1 15,2 3 0-15,1 4 1 0,4-3-1 16,2 1 0-16,-3-3 0 16,5 0 0-16,6-1 1 15,5-1-1-15,-1-2 0 16,2 3 0-16,11-3 0 15,0 5 0-15,7 0 1 16,5 2-1-16,3-1 0 16,2-1-1-16,8 0 1 15,9-2 0-15,4-4 0 16,10-4-2-16,4 0-1 15,7-11-2-15,21 8-30 16,-9-13-3-16,16 5 0 16,-4-5-2-16</inkml:trace>
  <inkml:trace contextRef="#ctx0" brushRef="#br0" timeOffset="12639.2638">12923 9738 57 0,'7'-18'32'16,"-3"2"-1"-16,-7-2-1 16,-7 6-30-16,-1 5 1 0,-5 0 2 15,0 8 2-15,-13-1-1 16,0 9 1-16,-11 2 1 15,2 9-1-15,-17 7-1 16,-2 11 0-16,-12 10-1 16,-6 15 0-16,-16 7-2 15,-10 12 0-15,-15 9-1 16,-13 7 2-16,-14 7-2 15,-16 7 2-15,-11 0-2 16,-14 4 1-16,-16 3-2 16,-9 7 2-16,-21 10 0 15,-12 8 0-15,-15 15 0 16,-17 14-1-16,-20 22 0 15,-17 18 0-15,-16 20 0 0,-15 15 1 16,-7 7-1-16,-9 11-2 16,-4 2 2-16,2-4-1 15,-1-8 0-15,10-11 0 16,8-15-1-16,16-19-2 15,13-8-3-15,13-24-23 16,29-1-9-16,13-24-2 16,23-16-2-16</inkml:trace>
  <inkml:trace contextRef="#ctx0" brushRef="#br0" timeOffset="13530.3529">11852 11994 89 0,'-9'26'39'15,"-8"10"0"-15,-2 16 0 16,-7 10-40-16,2 6 2 15,4-2-2-15,0-2 3 16,3-13-2-16,6-10 1 16,3-22 0-16,8-19 0 15,19-31 0-15,1-17 0 16,7-13 1-16,7-13-2 15,2-5 1-15,4-4 0 16,0 3 0-16,-2 9 1 16,-2 15-1-16,-3 14 1 0,-4 22-2 15,-3 20 0-15,-5 20 0 16,-6 25 1-16,-7 19-2 15,0 7-1-15,-2 11 0 16,1 0-2-16,8 1-2 16,-7-21-15-16,17 2-19 15,-6-29 1-15,14-8-3 16,-3-25 2-16</inkml:trace>
  <inkml:trace contextRef="#ctx0" brushRef="#br0" timeOffset="13919.3918">12477 11950 86 0,'-8'31'39'16,"-4"-4"0"-16,11 7 1 15,-5-9-38-15,20-6 0 16,10-10 0-16,11-9 0 15,7-11 0-15,11-11-1 16,5-12 1-16,0-4-1 16,-2-11-1-16,-5 0 3 15,-11 3-2-15,-11 1 1 16,-15 10-1-16,-17 6 1 15,-15 15-1-15,-11 14 2 16,-9 15-3-16,-3 16-1 16,-3 13 1-16,3 16-1 15,2 9 2-15,9 5-2 16,10-2 1-16,11-8-1 0,16-11 0 15,19-22 0-15,20-18-3 16,16-29-3-16,20-13-2 16,5-29-7-16,23-4-24 15,-4-21-1-15,11 3 1 16,-14-7 2-16</inkml:trace>
  <inkml:trace contextRef="#ctx0" brushRef="#br0" timeOffset="14077.4076">13636 11646 75 0,'-48'61'38'16,"-3"19"0"-16,-16 7 2 15,6 8-26-15,2-7-12 16,11-6-3-16,9-13-1 0,10-17-3 16,19-8-12-16,-3-31-22 15,13-13 2-15,15-28-2 16,0-1 1-16</inkml:trace>
  <inkml:trace contextRef="#ctx0" brushRef="#br0" timeOffset="14235.4234">13253 12009 73 0,'-7'-16'39'15,"-7"2"0"-15,14 14 1 16,-22 7-27-16,29 8-6 15,2-3-3-15,12 5-2 16,12-8-1-16,11-7-2 16,18-5-5-16,8-25-18 15,21 2-16-15,2-26 0 16,13-4-1-16,-5-16 1 0</inkml:trace>
  <inkml:trace contextRef="#ctx0" brushRef="#br0" timeOffset="14422.4421">14270 10851 96 0,'-36'17'39'16,"3"41"1"-16,-14 23-2 16,7 23-33-16,0 19-3 15,8 13 0-15,8 6-2 16,8-1-4-16,11-5-3 15,1-26-30-15,19-13-2 16,4-24-2-16,5-14 0 16</inkml:trace>
  <inkml:trace contextRef="#ctx0" brushRef="#br0" timeOffset="14613.4612">13879 11764 110 0,'-24'-25'43'0,"21"12"2"16,8-2-3-16,12 4-41 15,23-8-2-15,23-11-7 16,32 7-13-16,0-24-14 16,25 14-7-16,2-10-2 15,16 8-1-15</inkml:trace>
  <inkml:trace contextRef="#ctx0" brushRef="#br0" timeOffset="17497.7496">15079 11018 73 0,'3'-14'39'16,"-3"14"-1"-16,0 0-1 16,-5 26-32-16,7 15 0 15,-2 15-3-15,3 13-1 16,1 14 0-16,3 9 1 15,1 7-2-15,4-1-1 16,2-2-4-16,-4-21-20 16,12-1-12-16,-10-26-1 15,9-10 0-15,-7-20-2 16</inkml:trace>
  <inkml:trace contextRef="#ctx0" brushRef="#br0" timeOffset="17723.7722">14965 11578 88 0,'-29'-2'39'16,"14"12"0"-16,-1-7 0 16,16-3-36-16,0 0-1 15,32 6 0-15,1-12-1 16,11-3-1-16,7-4-1 15,2-2-2-15,11 0-3 16,-7-12-9-16,11 12-22 16,-14-11-1-16,4 7-2 15,-15-8 2-15</inkml:trace>
  <inkml:trace contextRef="#ctx0" brushRef="#br0" timeOffset="17889.7888">15614 11354 87 0,'-6'32'38'15,"-12"2"0"-15,8 11 1 16,-6-2-35-16,3 7-1 15,4-4-2-15,3 1 0 16,6-2-5-16,-1-17-13 16,14 3-20-16,-4-18-1 15,12-9-2-15,-4-12-1 16</inkml:trace>
  <inkml:trace contextRef="#ctx0" brushRef="#br0" timeOffset="18488.8487">15705 11256 91 0,'-31'8'40'16,"9"10"0"-16,-2-5-1 16,10 4-35-16,12-4-2 15,13 2 1-15,8-2 0 16,5 7-1-16,4 2 0 15,0 8 0-15,-1 3-1 16,-1 1 0-16,-4 4-1 16,-7-1 2-16,-5-1-2 15,-5-7 2-15,-2-7-2 16,-3-8 0-16,0-14 0 15,10-11 0-15,0-13 0 16,4-11-2-16,6-7 2 0,-1-11-2 16,6 0 3-16,0-3-2 15,0 9 2-15,-6 5-2 16,1 15 1-16,-6 13 1 15,-4 15-1-15,-3 14 0 16,-2 14 0-16,-3 7 1 16,1 4-1-16,-1 3 1 15,5-5-1-15,2-5 0 16,4-12 0-16,4-10 1 15,4-14-1-15,6-11 0 16,0-10 0-16,-1-5 0 16,-1-8 1-16,0-1-1 15,-4 0 0-15,-5 1-1 16,-2 7 1-16,-7 6 0 0,0 9 0 15,-7 15 0-15,0 0 0 16,5 27 0-16,-6 5 0 16,1 11 0-16,0 5-2 15,0 4 1-15,8 2-3 16,2-7-2-16,12 1-10 15,-6-26-9-15,19 1-14 16,-5-22 0-16,14-4-2 16,-5-16 1-16</inkml:trace>
  <inkml:trace contextRef="#ctx0" brushRef="#br0" timeOffset="18819.8818">16633 11307 101 0,'-22'19'40'0,"-2"-4"2"0,15 12-5 16,7-13-34-16,18-6 0 15,18-14-1-15,15-10-1 16,8-12 0-16,8-5-1 16,-2-4 0-16,-1-5 0 15,-10 2 0-15,-15-2 0 16,-17 11 0-16,-16 7-1 15,-18 15 1-15,-15 11 1 16,-12 18 0-16,-9 13 1 16,-7 12 0-16,5 12 0 15,8 0 0-15,14 3 0 16,16-6-1-16,21-16 0 0,24-13-2 15,28-20-2-15,34-5-9 16,10-25-9-16,34 14-13 16,-8-7-9-16,7 18-1 15,-12 15-1-15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10:3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9T22:10:39.64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2533 934 85 0,'0'0'39'15,"8"-68"0"-15,-8 68 0 16,0 0-34-16,0 0-1 16,16-60-1-16,-16 60 0 15,0 0-1-15,0 0 0 16,0 0 1-16,46 53 0 15,-44 12-2-15,12 33 1 16,-7 10-2-16,4 11 2 16,-11-12-3-16,0-1 1 15,0-18-6-15,-1-25-4 16,16-26-28-16,-7-22-2 0,11-9 1 15,-6-19-2-15</inkml:trace>
  <inkml:trace contextRef="#ctx0" brushRef="#br0" timeOffset="289">2510 1130 98 0,'0'0'43'0,"-61"-78"-1"16,61 78 0-16,-61-72-38 15,61 72 0-15,-40-55-2 16,40 55 1-16,0 0-2 16,11-62 1-16,-11 62-2 0,66-33 1 15,-19 17 0-15,9 1-1 16,10-1-1-16,9 3-2 15,3-1-2-15,1 5-6 16,8 3-19-16,-4 2-10 16,3 3-2-16,-4 1-1 15,0 3 3-15</inkml:trace>
  <inkml:trace contextRef="#ctx0" brushRef="#br0">3770 987 70 0,'0'0'39'0,"0"0"0"16,0 0-2-16,0 0-25 15,0 0-1-15,-46 58-1 16,46-58-2-16,-57 41-1 15,-13 24-2-15,-9 6-2 16,6 9 2-16,-11-16-4 16,29 11 0-16,15-9-2 15,38-10 1-15,37-36-1 16,19-15 2-16,15-18-1 15,9-16 1-15,-78 29 0 16,87-42-1-16,-87 42 1 16,85-58 0-16,-85 58 0 15,80-62-2-15,-80 62 1 16,59-65-1-16,-59 65 1 0,40-49 0 15,-40 49 0-15,0 0 0 16,8-38 0-16,-17 49 0 16,-6 14-1-16,-5 18 2 15,2 11-3-15,11 7-2 16,16-2-4-16,12-24-23 15,29-14-10-15,2-19 0 16,15-9-1-16,0-21 1 16</inkml:trace>
  <inkml:trace contextRef="#ctx1" brushRef="#br0">12196 8484 0</inkml:trace>
  <inkml:trace contextRef="#ctx0" brushRef="#br0" timeOffset="1209">4427 780 115 0,'-1'-97'41'0,"1"97"0"15,-17-59-4-15,17 59-36 16,0 0 1-16,0 0 0 16,-53 51 2-16,23 19-3 15,8 65 2-15,3 11-4 16,14 5 2-16,2-11-1 15,-8-43 0-15,11-17-1 16,6-24 0-16,0-30 0 16,-6-26 1-16,22 4 0 15,-8-26 1-15,-14 22 0 16,0 0-1-16,25-64 2 0,-25 64-1 15,23-59 0-15,-23 59-2 16,27-65 2-16,-27 65-2 16,33-60 1-16,-33 60 0 15,43-51 0-15,-43 51-1 16,47-32 2-16,-47 32-1 15,47-22 0-15,6 32 2 16,-6 25-2-16,-9 24 0 16,-30-11 0-16,-7 17 0 15,-24-5-1-15,-16-7 1 16,-16-10 0-16,-6-10-1 15,-2-7 0-15,1-15-2 16,11-11-5-16,0-27-29 16,31-8-4-16,20 35 0 0,-4-51 0 15</inkml:trace>
  <inkml:trace contextRef="#ctx0" brushRef="#br0" timeOffset="1659">5017 827 115 0,'-5'-79'40'0,"5"79"2"16,0 0-7-16,5-61-31 15,-5 61-2-15,0 0 0 16,0 0 0-16,9 64 0 16,-6-22-1-16,-1 83-1 15,-13 21-2-15,1 5 2 16,-11-11-4-16,5-10-2 0,10-16-25 15,0-28-10-15,20-42 2 16,0-23-2-16</inkml:trace>
  <inkml:trace contextRef="#ctx0" brushRef="#br0" timeOffset="2036">5287 1402 98 0,'15'-56'39'16,"-15"56"1"-16,12-36-1 15,-12 36-26-15,25-8-11 0,-6 17 0 16,8 5 1-16,18-4 0 16,-45-10-2-16,62 3 1 15,-62-3 0-15,69-6-1 16,-69 6 1-16,70-16 0 15,-70 16-1-15,58-23 0 16,-58 23 0-16,48-30-2 16,-48 30 1-16,0 0 0 15,22-49 0-15,-22 49 1 16,0 0 2-16,0 0-3 15,-66-33 0-15,35 44 0 16,-41 14 0-16,5 16 0 16,-5 12 0-16,6 0 0 15,22 11 0-15,31-1 0 16,34-11-6-16,24-32-34 0,32-9-3 15,3-11 0-15,15-2-1 16</inkml:trace>
  <inkml:trace contextRef="#ctx0" brushRef="#br0" timeOffset="2612">6901 1300 102 0,'0'0'39'0,"24"-63"0"15,-24 63 0-15,0 0-31 16,-3-60-2-16,3 60 0 16,0 0-1-16,0 0-1 15,-60-20 0-15,38 31-1 16,-34 17-3-16,10 12 0 15,-1 6 0-15,14 17 0 0,3-24 0 16,32 13 0-16,16-12 0 16,22-12 0-16,8-13 0 15,9-13 0-15,5-11 0 16,5-13 0-16,-67 22 0 15,69-36 0-15,-69 36 0 16,55-49 0-16,-55 49 0 16,44-57 0-16,-44 57 0 15,12-58 0-15,-12 58 0 16,-12-48 0-16,12 48 0 15,0 0-3-15,-53-59-2 16,53 59-4-16,0 0-30 16,-57-54-1-16,57 54-2 15,0 0-1-15</inkml:trace>
  <inkml:trace contextRef="#ctx0" brushRef="#br0" timeOffset="3072">8054 745 107 0,'-31'-81'40'0,"31"81"2"16,-42-69-3-16,42 69-34 15,-50-50 0-15,50 50-1 16,-60-19-3-16,60 19 1 15,-63 15 0-15,63-15-2 16,-66 54 2-16,66-54-1 16,-61 92-1-16,3 5 0 15,12 48 0-15,13 9-2 16,22-1-1-16,0-27-1 0,15-20-4 15,10-17-10-15,-2-29-21 16,10-29-1-16,-8-20 0 16,7-9 0-16</inkml:trace>
  <inkml:trace contextRef="#ctx0" brushRef="#br0" timeOffset="3268">7557 1384 97 0,'0'0'43'0,"-58"-62"0"16,58 62-1-16,0 0-12 15,-37-50-30-15,37 50 0 16,0 0 0-16,0 0 0 16,50-44 0-16,-50 44-3 0,76-11-21 15,-26 5-17-15,9-1-1 16,3-7 1-16,8 5-3 15</inkml:trace>
  <inkml:trace contextRef="#ctx0" brushRef="#br0" timeOffset="3741">9279 1114 96 0,'-13'-104'40'0,"13"104"2"16,-12-92-2-16,12 92-37 15,-17-76 1-15,17 76-2 16,0 0 0-16,0 0-1 0,0 0 0 15,-48-7 1-15,44 39-2 16,-10 65 2-16,-4 19-2 16,4 16-1-16,-4-9-3 15,9-10-5-15,19-8-28 16,5-26-4-16,25-45 2 15,5-20-3-15</inkml:trace>
  <inkml:trace contextRef="#ctx0" brushRef="#br0" timeOffset="4463">9726 1295 106 0,'12'-61'41'0,"-12"61"2"0,0 0 0 15,-8-66-39-15,8 66 0 16,-29-14-2-16,2 35 1 15,-8 27-3-15,7 15 1 16,5-11-2-16,23 8 2 16,11-11-2-16,18-5 1 15,4-20-1-15,10-12 1 16,3-13 0-16,1-12 0 15,1-12 0-15,-48 25 0 16,0 0 1-16,59-62-1 16,-59 62 2-16,26-58-3 15,-26 58 2-15,8-60-3 16,-8 60 2-16,-10-55 0 0,10 55 0 15,0 0 0 1,-33-64-1-16,33 64 2 0,0 0 0 16,0 0 0-16,-41-70 0 15,41 70-1-15,0 0 0 16,0 0 1-16,47-24-1 15,-47 24 0-15,61 10 1 16,-61-10-1-16,80 17 1 16,-80-17 0-16,89 21-1 15,-8-2 2-15,-4 16-4 16,-12 8 4-16,-33 12-2 15,-34-7 0-15,-20 9-2 16,-5-1 2-16,-5-5-2 16,8-8 2-16,8-12 0 0,8-10 0 15,8-21 0-15,13 2 0 16,6-20 1-16,6-8-1 15,-25 26 3-15,0 0-3 16,50-78 0-16,-50 78 0 16,42-71 0-16,-42 71 0 15,42-73 0-15,-42 73 0 16,40-67 0-16,-40 67 0 15,38-50 0-15,-38 50 0 16,24-33 0-16,5 32 0 16,-2 21 0-16,-3 28 0 15,-3 16 0-15,2 7-8 16,15-1-17-16,-4-16-16 15,15-14-2-15,-5-19 1 16,19-9-2-16</inkml:trace>
  <inkml:trace contextRef="#ctx0" brushRef="#br0" timeOffset="4831">11519 1169 116 0,'1'-62'43'16,"-1"62"1"-16,0 0-1 15,-43-55-40-15,43 55 0 16,-51-16 0-16,51 16-3 16,-59 13 0-16,59-13 0 15,-55 34 0-15,55-34 0 16,0 0 0-16,-46 63 0 0,46-63 0 15,27 34 0-15,3 9 0 16,12-7 0-16,20-3 0 16,0-8 0-16,-15-14 0 15,-12 9 0-15,-26 8 0 16,-35 4 0-16,-14 6 0 15,-10 2 0-15,-3 0 0 16,-1-1 0-16,2-7-4 16,12-7-2-16,5-13-11 15,35-12-24-15,0 0-1 16,33-8-1-16,2-9-1 15</inkml:trace>
  <inkml:trace contextRef="#ctx0" brushRef="#br0" timeOffset="5016">12176 1485 127 0,'-27'1'46'16,"11"3"-4"-16,-11-6-2 15,7-13-53-15,20 15-28 16,-23-18-3-16,23 18 0 16,-19-8-2-16</inkml:trace>
  <inkml:trace contextRef="#ctx0" brushRef="#br1" timeOffset="46537">3420 6159 83 0,'2'13'39'15,"-6"5"-2"-15,3 19 0 16,-11 2-29-16,7 13-4 0,-2-5-1 15,7 3 1-15,3-14 0 16,14-20 0-16,21-45-1 16,26-39 1-16,35-51-4 15,29-41-4-15,36-19-11 16,10-33-23-16,13-1-4 15,-13-1 0-15,-16 33-3 16</inkml:trace>
  <inkml:trace contextRef="#ctx0" brushRef="#br1" timeOffset="47392">3671 7980 92 0,'0'0'36'16,"14"33"1"-16,-17-2 1 15,6 13-34-15,-12 1-1 16,5 2-1-16,0-5 1 15,9-7 0-15,8-30 0 16,23-31 0-16,28-43-1 16,34-39-1-16,34-32-2 15,27-34-7-15,32-16-29 16,4-15-2-16,11 7 0 16,-22 14-5-16</inkml:trace>
  <inkml:trace contextRef="#ctx0" brushRef="#br1" timeOffset="55211">3315 12630 83 0,'-2'32'39'16,"-10"3"-1"-16,5 15-9 15,-11 2-25-15,6 3 0 0,0-6 0 16,11-8 1-16,13-25-1 15,16-31-1-15,25-44-1 16,32-46-3-16,44-39-7 16,16-44-25-16,42-20-8 15,0-22 1-15,-3 5-2 16</inkml:trace>
  <inkml:trace contextRef="#ctx0" brushRef="#br1" timeOffset="113315.3454">7425 3924 64 0,'10'-4'39'0,"-10"4"-1"16,-1 11 1-16,-13 6-15 0,4 24-19 15,-6 4 0-15,11 7 0 16,-6-3-1-16,12 3 1 16,3-12-2-16,21-19 1 15,21-36-2-15,18-34 0 16,30-39-4-16,12-37-4 15,35-18-16-15,-10-39-15 16,13-3-4-16,-22-7-2 16,-13 23 0-16</inkml:trace>
  <inkml:trace contextRef="#ctx0" brushRef="#br1" timeOffset="113886.4596">7686 5981 74 0,'0'0'38'0,"-11"17"-1"16,-5 10 2-16,6 19-25 16,-10 3-7-16,5 5 0 15,1-6-2-15,14-7 1 16,19-27-2-16,23-36 0 0,39-46-3 15,35-49-1-15,46-47-8 16,25-55-13-16,49-16-13 16,-3-34-7-16,-6 1-3 15,-22 13-1-15</inkml:trace>
  <inkml:trace contextRef="#ctx0" brushRef="#br1" timeOffset="120257.7336">11365 3578 40 0,'0'0'31'16,"1"-17"0"-16,-1 3 0 16,0 14-19-16,3-21-4 15,-3 21 1-15,4-14-3 0,-4 14 1 16,6 13-2-16,-1 13-1 15,-5 6 1-15,4 15 0 16,-5 2 0-16,4 4-1 16,1-8 1-16,11-15 0 15,11-37-1-15,20-38 0 16,24-53-1-16,26-43-1 15,32-40-4-15,13-37-29 16,21-12-7-16,-12-5-2 16,-13 18-1-16</inkml:trace>
  <inkml:trace contextRef="#ctx0" brushRef="#br1" timeOffset="136976.0766">19225 3555 27 0,'0'0'29'0,"-4"-16"2"15,1 6-2-15,3 10-10 16,-12-14-12-16,12 14 0 16,-3-14-2-16,3 14 2 15,0 0-3-15,0 0 1 16,0 0 0-16,3 10-1 15,-3 9 1-15,5 12-2 16,-5 5 2-16,3 11-2 16,-2 1 1-16,2 2-1 15,-1-7 0-15,8-20 1 0,10-27 0 16,22-33 0-16,21-47-1 15,30-33 0-15,25-37-3 16,19-33-3-16,18-9-9 16,-12-15-26-16,3 18-2 15,-27 13 2-15,-16 37-3 16</inkml:trace>
  <inkml:trace contextRef="#ctx0" brushRef="#br1" timeOffset="139621.6056">19198 5706 22 0,'0'0'27'0,"0"0"1"16,1-14 2-16,-1 14-17 16,0 0-4-16,-3-16 1 15,3 16-1-15,0 0 0 16,7 18-2-16,-11-7 0 15,8 14-2-15,-6 5 3 16,4 10-3-16,-6 3 1 16,3 3-1-16,1-9 1 15,5-8-2-15,6-23 0 0,18-27 2 16,20-38-4-16,27-29 0 15,23-35-3-15,19-26 1 16,19-13-12-16,-1-25-26 16,4 9-3-16,-14 8-1 15,-18 22-1-15</inkml:trace>
  <inkml:trace contextRef="#ctx0" brushRef="#br1" timeOffset="142364.1539">23235 5838 77 0,'0'-11'32'16,"0"11"1"-16,0-19-2 0,0 19-24 15,0-11-3-15,0 11 2 16,0 0-3-16,0 0 1 16,0 0 1-16,6 11-2 15,-7 7 1-15,4 12-2 16,-6 5 3-16,3 12-3 15,-2-1 1-15,2 2-1 16,2-9 1-16,6-9 0 16,11-23-1-16,16-24 1 15,23-40-2-15,27-30 0 16,33-33-4-16,17-31-28 15,21-11-10-15,-4-16 1 16,-3 3-4-16</inkml:trace>
  <inkml:trace contextRef="#ctx0" brushRef="#br1" timeOffset="177938.2674">8838 8062 78 0,'0'0'38'0,"5"24"-2"16,-11-7 2-16,5 15-32 16,-8-6-1-16,8 7 0 15,1-7-1-15,9-3 0 16,7-19-1-16,15-15-1 15,15-27 1-15,16-21-2 16,16-17-5-16,-4-21-29 16,14 1-4-16,-11-6-1 15,0 9-2-15</inkml:trace>
  <inkml:trace contextRef="#ctx0" brushRef="#br1" timeOffset="178450.3696">9614 8097 74 0,'12'-10'37'16,"7"-5"-1"-16,5 1 0 15,4 5-30-15,5-12-10 16,14 10-23-16,-9-4-6 0,4 11 0 15,-13 2-3-15</inkml:trace>
  <inkml:trace contextRef="#ctx0" brushRef="#br1" timeOffset="178617.4032">9599 8289 92 0,'-14'14'36'0,"14"-14"1"15,0 0-2-15,29-22-32 16,14-6-4-16,18 0-4 15,-2-14-29-15,17 4 1 16,-4-3-3-16,3 8-1 0</inkml:trace>
  <inkml:trace contextRef="#ctx0" brushRef="#br1" timeOffset="179202.5202">10393 7956 87 0,'7'-20'38'0,"2"7"-1"16,-8-1 0-16,-1 14-31 16,0 0-1-16,3 12-2 15,-12 6 0-15,-2 16-1 16,-5 3-1-16,-3 5 0 0,-1 1 0 15,2 0-1-15,3-6 0 16,3-5 0-16,6-9 1 16,6-13-2-16,0-10 1 15,26-9 0-15,-5-15 0 16,2-8 1-16,4-8 0 15,0-2 0-15,0-5 0 16,-5 3 0-16,-6 3 0 16,-2 8 0-16,-6 12 0 15,-5 11-1-15,-3 10 1 16,-5 11-1-16,3 9-1 15,-2 8 1-15,4 0-1 16,5 5-1-16,4-7 2 16,11-6-1-16,6-12 1 0,14-10 1 15,6-12-1-15,5-14 2 16,4-8 0-16,0-3 0 15,-3-4 0-15,-3 4-1 16,-11 7 0-16,-10 8-1 16,-11 12 1-16,-17 12-1 15,5 23 0-15,-14 7-1 16,-5 15 0-16,-1 5-1 15,2 4-1-15,5-1-1 16,10 0-3-16,-1-22-17 16,27 3-16-16,2-18 1 15,15-6-2-15,3-16 3 16</inkml:trace>
  <inkml:trace contextRef="#ctx0" brushRef="#br1" timeOffset="179586.597">11425 7971 93 0,'-21'-3'39'0,"-11"0"1"15,4 7-1-15,-9 2-29 16,9 3-7-16,0 11 0 16,6 7-2-16,4 1 0 15,2 7 0-15,5 0-1 16,6-1 0-16,5-2-1 15,6-3 1-15,4-10 0 16,3-9 1-16,6-8-1 16,4-9 0-16,5-8 1 0,1-8-1 15,2-7 1 1,4-3 0-16,-3-5 0 0,1 3 0 15,-5 3 0-15,-8 7 0 16,-2 10 0-16,-18 15-1 16,3 12 0-16,-14 14-1 15,-4 11 0-15,-5 3-1 16,1 5 0-16,3-2-2 15,12-2-1-15,4-19-2 16,22 1-9-16,1-29-21 16,23-6-1-16,-1-22 0 15,15-5 0-15</inkml:trace>
  <inkml:trace contextRef="#ctx0" brushRef="#br1" timeOffset="179803.6404">11965 7542 103 0,'-12'-23'38'16,"1"23"2"-16,-9 6-2 15,5 20-33-15,-4 11-2 16,4 11-1-16,-1 11 0 16,2 8-1-16,0 9-1 15,7 1 0-15,-2 0-2 16,8-6 0-16,6-7-3 15,0-15-4-15,19-1-15 16,-4-26-16-16,16-10 1 16,-6-20-1-16,12-6 1 15</inkml:trace>
  <inkml:trace contextRef="#ctx0" brushRef="#br1" timeOffset="180042.6882">12127 7873 100 0,'-27'-18'38'0,"5"19"3"15,-15 3-2-15,6 12-32 16,-6 5-3-16,6 6-1 15,3 2-1-15,8 4 0 16,9-7-1-16,8 1-1 16,13-11 1-16,8 0-1 15,10-10 0-15,9-4 0 16,2-3 0-16,4-8-2 15,0 6-2-15,-4-9-3 16,4 20-18-16,-16-21-15 16,5 13 0-16,-13-7-1 0,2 6 2 15</inkml:trace>
  <inkml:trace contextRef="#ctx0" brushRef="#br1" timeOffset="180387.7572">12271 8031 97 0,'-14'21'38'0,"-5"-7"0"15,15 7-1-15,7-7-35 16,11-3 0-16,11-7-1 16,9-9 0-16,7-1 0 15,6-7 0-15,5-9 0 16,-3-1 1-16,-4-5-2 15,-8 0 1-15,-9 3 0 16,-8 0 0-16,-13 3-1 0,-10 4 0 16,-11 8 1-16,-7 8-1 15,-5 6 0-15,-7 9 1 16,-4 10-1-16,4 9 1 15,-3 6-1-15,6 2 0 16,9 1 1-16,9-5-2 16,15-4-1-16,9-12-3 15,24 1-13-15,0-31-20 16,24-1-1-16,2-16 0 15,12-2-1-15</inkml:trace>
  <inkml:trace contextRef="#ctx0" brushRef="#br1" timeOffset="180688.8174">12918 7841 106 0,'-31'8'40'0,"-11"1"1"16,7 10-3-16,1 0-35 16,11 0-1-16,3 4 0 15,13 0 0-15,14-4-1 16,13-2-1-16,10-7 1 15,15-5-1-15,6-4 0 16,2-1 0-16,-2-2 0 16,-6 0 0-16,-9 4 0 15,-13 8 0-15,-16 8 0 16,-16 7-1-16,-16 7 1 15,-13 4 0-15,0 2 0 16,0-1-2-16,4 1-1 16,4-20-8-16,26 9-19 0,4-27-10 15,14 0-1-15,6-20-1 16</inkml:trace>
  <inkml:trace contextRef="#ctx0" brushRef="#br1" timeOffset="181322.9442">13930 7858 78 0,'-14'6'39'16,"-15"1"-2"-16,-1 12 1 16,-12 2-26-16,-1 2-11 15,5-3 0-15,6 1 1 16,7-2-1-16,11-2 0 15,15-7 0-15,15-3 0 16,12-4 0-16,8 0-1 16,4-1 1-16,0 3 0 15,-5 2 1-15,-9 8-1 16,-12 6 0-16,-12 3-1 15,-13 3 1-15,-12 2-1 16,-6-1-1-16,-1-4-1 0,2-2-4 16,-3-22-18-16,31 0-16 15,-12-11 2-15,31-9-2 16,6-13 1-16</inkml:trace>
  <inkml:trace contextRef="#ctx0" brushRef="#br1" timeOffset="181658.0112">14106 8055 87 0,'-25'23'37'16,"14"3"0"-16,1-11 0 16,16-2-33-16,10-14-1 15,16-8-1-15,8-8-1 16,11-3 2-16,2-8-2 0,1 0 0 15,-7-2 0-15,-6 0 1 16,-17 6-2-16,-15 2 1 16,-13 6-1-16,-15 6 1 15,-7 5 0-15,-10 10-1 16,-6 4 1-16,-1 12 0 15,0 6 0-15,7 8 1 16,6 8-1-16,8-1-1 16,12 0 1-16,7-2-2 15,15-4 0-15,11-8-4 16,14-6-1-16,6-21-9 15,22 1-23-15,-6-18 0 16,9 0-2-16,-3-19 1 0</inkml:trace>
  <inkml:trace contextRef="#ctx0" brushRef="#br1" timeOffset="182008.081">14732 7918 94 0,'-25'11'38'16,"3"13"2"-16,-8-3-2 15,10 19-32-15,-3-6-3 16,4 4-1-16,3-4 1 15,7 1-2-15,4-7 1 16,5-5-2-16,7-8 1 16,6-13-1-16,5-9 1 15,3-7-1-15,5-10 1 16,3-6 0-16,-4-7-1 0,3 0 2 15,-3-1-2 1,0 1 1-16,-3 6-1 0,-4 5 0 16,-1 12 0-16,-4 8 0 15,3 12 0-15,-5 8 0 16,0 13-1-16,-1 7-1 15,5 6-1-15,-2 2-2 16,9 3-3-16,-7-14-18 16,17 3-12-16,1-12-1 15,12-8-1-15,-3-15 2 16</inkml:trace>
  <inkml:trace contextRef="#ctx0" brushRef="#br1" timeOffset="182311.1418">15371 7942 103 0,'-21'-1'39'0,"-14"-2"0"15,5 16-1-15,-8 0-34 16,3 7-1-16,6 1 0 16,7 6-1-16,8-5 0 15,14-2-2-15,15-7 2 16,9-3-1-16,13-8-1 15,5-7 0-15,2 0-1 16,1-5 2-16,-8 1-2 16,-5 9 3-16,-11 5-3 15,-12 6 0-15,-14 8 2 16,-9 7-2-16,-10 5 1 15,-5-1-3-15,2 5 0 16,0-15-6-16,18 10-19 0,-6-22-11 16,15-8-1-16,21-3-1 15,12-10 0-15</inkml:trace>
  <inkml:trace contextRef="#ctx0" brushRef="#br1" timeOffset="182626.2048">15664 8074 100 0,'-3'14'39'16,"3"-14"0"-16,14 7 1 16,-14-7-36-16,37-15-1 15,-7-1-1-15,7-2 0 16,-3-3-1-16,0-2 1 0,-8 1-1 15,-8 1-2-15,-14 4 1 16,-12 4 0-16,-13 7-1 16,-12 9 1-16,-7 8 0 15,-7 11 1-15,1 8 0 16,5 7-1-16,10 1 0 15,15 2 0-15,14-4 1 16,20-7-5-16,19 2-11 16,5-23-21-16,22 0-4 15,0-14 2-15,10 4-3 16</inkml:trace>
  <inkml:trace contextRef="#ctx0" brushRef="#br1" timeOffset="183278.3352">10611 8591 58 0,'-6'-22'38'16,"-11"-4"-3"-16,-1 8 1 16,-11-1-14-16,1 15-16 15,-5 3-1-15,4 16-2 16,1 8-1-16,5 13 1 15,2 12 0-15,6 12-1 16,5 7 0-16,3 6-1 16,5 4-1-16,4-4-1 15,5 0-5-15,-4-17-10 16,10 0-22-16,-7-19 1 15,5-2-2-15,-6-23 1 16</inkml:trace>
  <inkml:trace contextRef="#ctx0" brushRef="#br1" timeOffset="184462.572">10257 9036 99 0,'-16'-10'38'16,"16"10"1"-16,0 0 0 15,0 0-34-15,20-19-2 16,5 8-1-16,9-4 0 15,6-3-1-15,6-1 0 16,1-1-1-16,1 3 1 16,-2 5-1-16,-9 8 0 15,-7 8 0-15,-10 9 0 16,-9 9 0-16,-9 9 0 0,-8 5 1 15,-8 4-1-15,-3 2 0 16,-1-3-1-16,0-4 2 16,1-5-1-16,5-9 0 15,12-21-1-15,0 0 2 16,0 0-1-16,7-28 0 15,6-7 0-15,8-5 0 16,0-5 0-16,0-3 0 16,1 6 0-16,-6 5 0 15,-2 6-1-15,-3 10 1 16,-4 7 0-16,-7 14 0 15,10-1 0-15,-10 1 0 16,16 21 0-16,-3-10 0 16,4 4 1-16,5-1-1 15,4 0 0-15,2-4 0 0,1-3 0 16,0-2 0-16,-3-4 0 15,-4-1 0-15,-6-2 0 16,-5-1 1-16,-11 3-1 16,0 0 0-16,-13 1 0 15,-4 8 0-15,-6 3 0 16,-4 7 0-16,0 4 0 15,1 2 0-15,2 5 0 16,6 0 0-16,9-1 0 16,10-1 1-16,9-6-1 15,11-7 0-15,8-6 0 16,8-9 0-16,6-7 0 0,-1-8-1 15,-3-5 1 1,-2-6-1-16,-9-3 0 0,-8-1 0 16,-12-2 0-16,-4 2 0 15,-11 3 0-15,-3 2 1 16,-5 5 0-16,0 4-1 15,1 6 2-15,2 4-1 16,12 6 1-16,0 0 0 16,0 0 0-16,0 0-1 15,27 8 1-15,-4-5 0 16,5 0 0-16,1 0 0 15,0 1 0-15,-1 1-1 16,-4 5 1-16,-5 3 0 16,-6 6-1-16,-8 7 0 15,-5 6 1-15,-7 3-1 0,-3 6 0 16,-4-2 0-16,0-1 0 15,2-6 0-15,3-8 0 16,6-12 0-16,3-12 0 16,17-20 0-16,2-10 0 15,4-9 0-15,3-6 1 16,4-6-1-16,-3 3 0 15,-1 4 0-15,-7 10 0 16,-5 7 0-16,-5 14 0 16,-9 13 0-16,0 0 0 15,0 23 0-15,0-1 0 16,4-1 0-16,4 0 0 15,8-3 0-15,9-7 1 16,4-8-1-16,8-7 1 0,2-7-1 16,3-4 1-16,-5-4-1 15,-1-2 1-15,-5 1-1 16,-8 1 0-16,-3 5 0 15,-5 3 0-15,-4 7 0 16,-11 4 0-16,14 10-1 16,-11 6-2-16,-7 4-3 15,11 23-14-15,-20-16-8 16,17 19-11-16,-17-6 0 15,15 8-2-15,-7-10 1 16</inkml:trace>
  <inkml:trace contextRef="#ctx0" brushRef="#br1" timeOffset="185368.7532">12516 8960 85 0,'-6'-16'37'0,"6"16"0"16,-17-4 0-16,4 7-33 16,-3-1 0-16,2 8 0 15,-7 2-1-15,3 9 0 16,-2 2-1-16,3 6 0 15,3 1 0-15,5 1 0 16,6-3-1-16,10-3 0 16,9-8-1-16,10-8 1 15,6-6-1-15,3-8 0 16,2-8 0-16,0-8 0 15,-3-3 0-15,-6-3 0 16,-9-3 0-16,-7 1 0 0,-7 1 0 16,-7-1-1-16,-5 7 1 15,-4 5 0-15,-4 6 0 16,1 2 0-16,0 7 1 15,14 2-1-15,-16 2 1 16,16-2 0-16,0 0-1 16,22 11 1-16,0-11 0 15,4 0 0-15,7-5 1 16,0 2-2-16,2-2 1 15,-3 2 0-15,-6 2-1 16,-4 2 1-16,-8 4 0 16,-8 6-1-16,-7 3 0 15,-9 4 1-15,-3 6-1 0,-3 4 0 16,1 2 0-1,0-2 0-15,4-2 0 0,6-3 1 16,7-5-1-16,10-9 0 16,8-12 1-16,10-10-1 15,9-9 1-15,3-6-1 16,2-7 1-16,-2 1-1 15,-3-3 0-15,-8 5 1 16,-8 1-1-16,-7 11 0 16,-14 8 0-16,-2 12 0 15,-11 2 0-15,-2 10 0 16,-3 9 0-16,5 6 0 15,2 4-2-15,2-1-1 16,8 0-1-16,5-7-2 0,14 3-6 16,-4-25-12-16,25 9-10 15,-8-22-4-15,12 3-1 16,-7-15 3-16</inkml:trace>
  <inkml:trace contextRef="#ctx0" brushRef="#br1" timeOffset="185638.8072">13351 8931 72 0,'3'-15'37'15,"-3"15"-2"-15,-21 12 3 16,12 15-12-16,-10-7-22 15,9 8-2-15,0 2 0 16,7 4 1-16,-1 1-2 16,7-3 1-16,1-4-1 15,5-3 1-15,0-11-1 16,1-8 1-16,1-11 0 15,-1-10-1-15,2-8 0 0,-3-8 0 16,0-7 1-16,0-4-2 16,-2-3 1-16,4 3-1 15,-2 3 0-15,4 2-2 16,7 9-4-16,-5-7-15 15,24 23-15-15,-7-8-5 16,18 12 0-16,-3-6-1 16</inkml:trace>
  <inkml:trace contextRef="#ctx0" brushRef="#br1" timeOffset="186706.0206">10369 9739 75 0,'0'0'35'0,"0"18"1"16,0 9-2-16,-11-1-24 15,11 13-2-15,-6-1-3 16,6 9-1-16,-3-4-1 0,5 2-1 16,1-7 0-16,2-4 0 15,2-10-1-15,-1-6 0 16,-6-18 0-16,14 8 0 15,-14-8 0-15,9-25 0 16,-5 0 0-16,-2-9-1 16,-3-7 1-16,2-7-1 15,-1-2 0-15,1 0 0 16,3 2 0-16,0 5 0 15,6 7 0-15,0 7 0 16,3 10 0-16,2 8 0 16,0 9 0-16,0 8 0 15,-2 4 0-15,-1 7 0 16,-5 5 0-16,-3 4 0 15,-3 4 0-15,-6 0 0 0,1 3 0 16,-3 3 0-16,-3 0 0 16,0 2 1-16,-3-1-2 15,3-2 2-15,-4 3-2 16,-1 3 2-16,-4 1-2 15,1 2 1-15,-4 0-2 16,-2 3 2-16,-1-2-1 16,5 1 0-16,3-1-4 15,2-18-12-15,19 3-19 16,-4-16-1-16,13-9-1 15,2-18-2-15</inkml:trace>
  <inkml:trace contextRef="#ctx0" brushRef="#br1" timeOffset="187134.1062">10604 9929 93 0,'0'0'37'15,"0"0"0"-15,18 16 1 16,-18-16-33-16,27 10-3 16,-2-11 1-16,9-1-1 15,4-5-1-15,5-5 0 16,3-4 0-16,-3-2-1 15,-5-5 1-15,-4-2-1 16,-10 1 1-16,-4-1-1 0,-13-2 0 16,-5 2 0-16,-10 4 1 15,-6 3-1-15,-4 6 1 16,-6 11 0-16,-9 9 0 15,1 13 0-15,-7 9 1 16,6 12 0-16,-2 5 0 16,8 3-1-16,10 0 0 15,14-5 1-15,14-7-3 16,12-15 0-16,19-10-2 15,7-19-3-15,19 0-8 16,-10-24-19-16,17 4-6 16,-12-15 1-16,3 8-2 15</inkml:trace>
  <inkml:trace contextRef="#ctx0" brushRef="#br1" timeOffset="187450.1693">11314 9832 100 0,'-16'12'37'0,"2"13"2"16,-7-7-1-16,7 10-33 15,0-2-2-15,7 4 0 16,1-3-1-16,6 0 0 15,1-5-1-15,6-1 1 16,0-6-1-16,-7-15-1 16,20 7 1-16,-10-16-1 15,2-12 0-15,0-5 0 16,-3-7 1-16,1-5-2 15,-4-3 2-15,-1-1-1 16,-3 3 0-16,0 6-1 0,0 5 2 16,-1 8-1-16,2 5 0 15,-3 15-1-15,19-10-1 16,-1 9 0-16,10 4-2 15,0-7-3-15,15 13-12 16,-11-18-17-16,17 7-2 16,-11-9 1-16,8 5 0 15</inkml:trace>
  <inkml:trace contextRef="#ctx0" brushRef="#br1" timeOffset="187619.2032">11734 9751 103 0,'-17'25'37'16,"4"16"1"-16,-8-10-1 15,7 10-32-15,3-1-1 16,3-3-2-16,5-5-1 15,6-9-1-15,7-9-4 0,2-20-6 16,17 1-24-16,-10-22-4 16,9-2 0-16,-10-17 0 15</inkml:trace>
  <inkml:trace contextRef="#ctx0" brushRef="#br1" timeOffset="187743.228">11729 9560 103 0,'-18'4'37'0,"16"12"2"16,-3-3-7-16,5-13-59 15,20 14-9-15,4-13 0 16,17 9-2-16,-3-8 0 16</inkml:trace>
  <inkml:trace contextRef="#ctx0" brushRef="#br1" timeOffset="188020.2833">12058 9776 106 0,'-12'25'39'0,"-9"-9"1"15,8 10-1-15,2-5-36 16,0 8 0-16,3-3-1 15,6 6 0-15,4-6-1 16,7-2 0-16,5-4 0 16,5-7-1-16,1-10 1 15,5-10-1-15,-1-9 0 16,2-12 0-16,-3-5 0 15,-3-11-1-15,-6-1-1 16,-7-6-1-16,0 7-2 0,-14-1-3 16,3 21-5-16,-20-3-18 15,10 24-7-15,-15 7 0 16,8 17-1-16</inkml:trace>
  <inkml:trace contextRef="#ctx0" brushRef="#br1" timeOffset="188555.3903">12534 9791 92 0,'-25'4'38'16,"7"13"-1"-16,-11-3 1 15,2 16-32-15,-5-2 0 16,9 10-1-16,-2-6-1 15,14 1-1-15,6-8 0 16,12-8-1-16,8-11 0 16,13-11-1-16,4-15 0 0,5-11-1 15,4-11 1-15,-1-11-1 16,-1-6-1-16,-7-2 0 15,-3 1 0-15,-6 1-1 16,-9 10 2-16,-6 10-2 16,-5 14 1-16,-3 25 0 15,-19 2 2-15,5 24 0 16,-1 13 0-16,-3 13 0 15,6 8-2-15,1 0 0 16,9 5-5-16,2-19-13 16,21 8-17-16,-6-23-4 15,15-6 1-15,-2-24-1 16</inkml:trace>
  <inkml:trace contextRef="#ctx0" brushRef="#br1" timeOffset="188742.4278">12880 9778 102 0,'-27'-4'39'16,"11"24"1"-16,-8-2-1 15,15 13-34-15,-8 6-2 16,9 6-1-16,5 0-1 16,4-3-2-16,9-6-2 15,3-14-3-15,16 4-14 16,-10-29-19-16,11-4 2 15,-9-19-1-15,5-4-1 16</inkml:trace>
  <inkml:trace contextRef="#ctx0" brushRef="#br1" timeOffset="188863.452">12943 9625 86 0,'-17'-45'38'0,"9"19"-2"15,-3 2 1-15,11 24-26 16,0 0-12-16,-13 2-29 16,26 13-8-16,-2-5 2 15,16 9-3-15</inkml:trace>
  <inkml:trace contextRef="#ctx0" brushRef="#br1" timeOffset="189095.4983">13274 9722 103 0,'-14'19'39'16,"-9"-15"3"-16,3 14-2 16,-11-1-35-16,4 5 0 0,3 0-2 15,5 8 0-15,4-3 0 16,12 2-3-16,9-2-1 15,11-11-2-15,15 2-7 16,-4-21-20-16,17 4-10 16,-5-18 0-16,6-4-3 15,-5-14 2-15</inkml:trace>
  <inkml:trace contextRef="#ctx0" brushRef="#br1" timeOffset="189589.5972">14002 9382 86 0,'0'0'36'15,"9"23"0"-15,-19 2 0 16,3 20-31-16,-3 10-2 15,1 10 1-15,2 7-2 16,1 5 0-16,2-1-1 16,3-4-1-16,9-3-5 15,-8-21-17-15,14 1-15 16,-8-20 0-16,8-11-1 15,-14-18 0-15</inkml:trace>
  <inkml:trace contextRef="#ctx0" brushRef="#br1" timeOffset="190092.6978">13829 9783 82 0,'-19'-8'40'0,"19"8"-2"16,0 0 2-16,7 15-16 15,11-10-22-15,13-2-1 16,8 0-1-16,11-2 1 15,7-2-1-15,5-2 0 16,1 1 0-16,-2 1 0 16,-3 0 0-16,-10 2 0 15,-10 2-1-15,-11 2 1 0,-16 5 0 16,-11-10 0-16,-9 21-1 15,-10-8 2-15,-4-2 0 16,-7 4 0-16,-2-2 0 16,0 2 0-16,3 0 1 15,3 5 0-15,5-3 0 16,6 1-1-16,8 0 1 15,9-1-1-15,11-7 0 16,10-4-1-16,7-9 1 16,10-7-1-16,2-4 1 15,4-6-1-15,-2-7 0 16,-4-2 0-16,-7-1 0 15,-8 2 0-15,-8 3 0 16,-10 3 0-16,-7 9-1 16,0 13 0-16,-15-4 0 0,3 15 0 15,1 10-1-15,2 5-1 16,4 7-3-16,3-7-6 15,18 13-17-15,-3-20-10 16,15 2 1-16,-3-21-3 16,18-7 2-16</inkml:trace>
  <inkml:trace contextRef="#ctx0" brushRef="#br1" timeOffset="190522.7838">14812 9383 103 0,'-26'31'39'0,"4"21"2"0,-4-2-3 16,8 14-32-16,2 4-1 16,6 4-1-16,7-5-1 15,5-2-1-15,4-7-1 16,4-11 0-16,3-9 0 15,1-14-1-15,3-15-1 16,2-14 1-16,-2-10-1 16,-1-9 0-16,0-7 0 15,0-3 0-15,-3-1 0 16,0 1 0-16,1 5 0 15,-2 7 0-15,2 9 0 16,-1 6 1-16,1 8-1 16,0 10 1-16,-2 8 0 15,-2 5 0-15,-4 6 0 0,-2 6 0 16,-9 1 0-16,-3 2 1 15,-7-2-1-15,-7-6 0 16,1-6 0-16,-3-7-2 16,4-7-4-16,-7-26-13 15,23 2-17-15,-7-20-3 16,17-7 0-16,3-19-1 15</inkml:trace>
  <inkml:trace contextRef="#ctx0" brushRef="#br1" timeOffset="190741.8276">15243 9360 108 0,'-22'23'40'0,"-1"15"1"0,-9 0-1 16,8 12-36-16,0 4-2 15,3 8 1-15,4 2-1 16,8 3-1-16,9-2-3 15,3-6 1-15,10 1-6 16,-7-21-15-16,18 2-17 16,-11-21-1-16,12-1 0 15,-9-20-1-15</inkml:trace>
  <inkml:trace contextRef="#ctx0" brushRef="#br1" timeOffset="191056.8904">15232 9873 112 0,'-13'0'40'0,"13"0"1"16,-4 12-1-16,16-4-36 15,1-2-2-15,9-1 0 16,7-2-1-16,7-4 0 16,5-6 0-16,2-4-1 15,2-4 1-15,-4-3-1 16,-4-3 1-16,-9-4-1 15,-7-1 0-15,-11 0 0 16,-8 4 0-16,-11 3 0 16,-8 8 0-16,-7 6 1 15,-3 9-1-15,-3 7 0 16,-1 9 0-16,5 8 0 15,6 5 0-15,5-2-2 16,15 3-3-16,4-15-10 16,26 8-15-16,-4-22-10 0,21 0 0 15,-2-21-1-15,13-1 1 16</inkml:trace>
  <inkml:trace contextRef="#ctx0" brushRef="#br1" timeOffset="191341.9476">15930 9606 113 0,'-18'-11'40'16,"1"15"1"-16,-15-3-1 15,10 8-36-15,-5 4-1 16,9 4-2-16,3 2 1 16,8-2 0-16,7-3-1 15,14-2 0-15,5-5-1 16,9 0 1-16,3-2-1 15,-1 4 1-15,-2 4 0 0,-6 5 1 16,-8 10 0-16,-13 9-2 16,-12 7 0-16,-9 6 0 15,-5 0 0-15,-3-2 0 16,1-3-2-16,-4-18-10 15,23 1-14-15,-10-30-12 16,18 2-4-16,21-35-1 16,5-3-2-16</inkml:trace>
  <inkml:trace contextRef="#ctx0" brushRef="#br1" timeOffset="191531.9854">16081 9794 134 0,'-47'22'34'16,"3"-21"-7"-16,18-7-12 15,-18-15-60-15,41-4-1 16,9-12 0-16</inkml:trace>
  <inkml:trace contextRef="#ctx0" brushRef="#br2" timeOffset="200577.7943">23520 10162 50 0,'6'-18'36'0,"-4"0"-2"15,2 7 3-15,-6-6-17 0,2 17-6 16,0 0-4-16,-2 29-1 16,-12-3-2-16,6 15-1 15,-8-2-1-15,4 3-1 16,3-7-1-16,11-10 0 15,13-25 0-15,20-28-1 16,24-36-2-16,26-36-5 16,39-13-14-16,-7-33-18 15,21-11-4-15,-10-13-2 16,-3 10-1-16</inkml:trace>
  <inkml:trace contextRef="#ctx0" brushRef="#br2" timeOffset="201171.9132">23574 8061 58 0,'6'-21'32'16,"-6"21"0"-16,11-19 0 15,-11 4-23-15,0 15 1 16,0 0-2-16,16 1-1 0,-16-1 1 15,-8 34 0-15,-6-5-1 16,0 19 0-16,-13 3-1 16,6-3-2-16,3-7-1 15,14-12 2-15,19-29-3 16,31-36 0-16,38-37-2 15,38-48-15-15,44-14-20 16,3-26-6-16,11-11 0 16,-14-8-2-16</inkml:trace>
  <inkml:trace contextRef="#ctx0" brushRef="#br2" timeOffset="201982.0752">23411 3496 82 0,'8'-11'34'0,"-8"11"1"16,0 0 0-16,9-6-30 15,-9 6 1-15,0 0 0 16,2 12 2-16,-1 13 0 0,-13 10 0 16,-2 18-1-1,-10 4 0-15,1 7-2 0,3-7 0 16,12-9-1-16,22-30-4 15,28-32 0-15,40-39 0 16,35-47-14-16,54-17-17 16,3-37-11-16,16-8-2 15,-17-6-3-15,-26 10 1 16</inkml:trace>
  <inkml:trace contextRef="#ctx0" brushRef="#br2" timeOffset="202750.2288">19496 10475 82 0,'0'0'37'15,"0"0"1"-15,-13 34 1 16,-6 14-30-16,-1 25-1 16,-12 2-2-16,6 8-2 15,1-13 0-15,14-17-3 16,20-37 2-16,28-47-1 0,34-51-3 15,29-55-13-15,43-19-8 16,-4-35-16-16,9-10 0 16,-18-9-3-16,-18 7 0 15</inkml:trace>
  <inkml:trace contextRef="#ctx0" brushRef="#br2" timeOffset="203177.3142">19564 8001 92 0,'-22'25'38'0,"8"13"2"16,-9-1 0-16,10 12-32 15,-5-1-1-15,10 5-2 16,2-2 0-16,7-2-2 0,4-7 0 15,5-11-1-15,10-21-1 16,14-25-1-16,16-34-1 16,17-34 0-16,23-29-7 15,8-42-12-15,28-5-9 16,-9-30-11-16,-1 0-1 15,-22-7 0-15,-12 15 1 16</inkml:trace>
  <inkml:trace contextRef="#ctx0" brushRef="#br2" timeOffset="204349.5486">3417 3612 50 0,'1'-16'26'16,"-4"-4"0"-16,5 7-4 0,-3 2-23 16,1 11 1-16,4-13 4 15,-4 13 1-15,0 0 2 16,0 0 2-16,0 0 1 15,0 0 2-15,7 15-1 16,-11 3 0-16,8 23-3 16,-8 4 0-16,5 14-2 15,-3-5 0-15,6 2-2 16,9-19 2-16,16-30-2 15,22-51-2-15,30-57 0 16,37-57-4-16,32-64-13 16,47-20-11-16,-5-33-14 15,6 3-2-15</inkml:trace>
  <inkml:trace contextRef="#ctx0" brushRef="#br2" timeOffset="205772.8332">9117 10987 54 0,'-13'-17'34'0,"3"2"2"15,-2 0-3-15,12 15-26 16,-20-25 1-16,20 25 0 15,-9-12-1-15,9 12 0 16,-6 16-1-16,6 6-1 16,-6 5 0-16,3 9-2 15,-6 3 1-15,6 1-2 16,2-8 1-16,8-8-1 15,14-18 0-15,13-19-1 16,17-21 0-16,14-21-2 16,19-10-5-16,-4-15-30 0,10 8-4 15,-12-3 1-15,-6 16-3 16</inkml:trace>
  <inkml:trace contextRef="#ctx0" brushRef="#br2" timeOffset="206223.9233">9749 11066 81 0,'0'0'37'15,"20"-8"2"-15,7-1 0 0,2 0-37 16,13-8-2-16,7 2-1 15,-2-5-5-15,10 8-27 16,-14 0-1-16,1 9-2 16,-16-1-3-16</inkml:trace>
  <inkml:trace contextRef="#ctx0" brushRef="#br2" timeOffset="206370.9528">9861 11242 88 0,'-29'17'39'16,"20"-3"-2"-16,9-14 2 15,35-21-38-15,12 2-6 16,8-11-32-16,18 0 0 16,0-2-1-16,7 0-1 0</inkml:trace>
  <inkml:trace contextRef="#ctx0" brushRef="#br2" timeOffset="206975.0736">10866 10975 45 0,'1'-12'34'0,"-1"12"3"16,-17-13-3-16,7 19-23 15,-18-5 0-15,6 19 0 16,-14-4-1-16,9 13-4 15,-7-2 1-15,6 7-3 16,4-3-1-16,13 1-1 16,8-4-1-16,12-4-2 15,15-1-1-15,10-12-3 16,16 5-6-16,-4-16-27 15,18-1-1-15,-3-13 0 16,10-1 0-16</inkml:trace>
  <inkml:trace contextRef="#ctx0" brushRef="#br2" timeOffset="207777.234">11274 10941 70 0,'-35'25'37'0,"-11"2"-1"15,6 14 2-15,-4 0-23 16,11 5-10-16,4-3 0 15,15 2-2-15,10-10 0 16,13-4 0-16,10-12-1 16,19-12-1-16,5-12 0 15,11-10-1-15,4-10 0 0,-1-7 0 16,-3-4-1-16,-9-2 1 15,-7-1-1-15,-15 3 2 16,-16 2-1-16,-12 7 1 16,-10 5-1-16,-9 6 2 15,-8 6-2-15,1 8 2 16,-1 4-1-16,4 7-1 15,9 0 1-15,11 2-1 16,8-11 1-16,18 14 0 16,11-13-1-16,8-4 1 15,7-4-1-15,4-2 1 16,-1-2 0-16,-4 4-1 15,-5 4 1-15,-12 4-1 16,-9 7 0-16,-10 6-1 16,-10 6 2-16,-7 4-2 0,-2 3 1 15,-5 3-1-15,-2 0 0 16,3-3 0-16,2-4 1 15,5-5 0-15,5-5 0 16,4-13 0-16,13-4 0 16,5-11 0-16,2-9 0 15,5-3 0-15,1-7 0 16,2 0 2-16,-5 1-2 15,1 7 2-15,-8 2-2 16,-4 9 2-16,-12 15-1 16,0 0 0-16,0 0 0 15,-2 11-1-15,-2 4 0 16,-2-1-1-16,3 1 1 15,2-1-1-15,1-14 1 0,15 15 0 16,-1-15 1-16,5-4 0 16,3-5 0-16,3-3 1 15,0-5-1-15,-2-1 2 16,1 0-3-16,-5 1 2 15,-3 5-2-15,-6 0 0 16,-10 12 0-16,14-2-1 16,-14 13 0-16,-2 9 0 15,-2 8-1-15,-3 3-1 16,3 9-1-16,-3 1-2 15,7 5-1-15,-6-16-13 16,21 5-19-16,-8-18-1 16,16-4 0-16,-2-16 1 15</inkml:trace>
  <inkml:trace contextRef="#ctx0" brushRef="#br2" timeOffset="208309.3403">12193 10992 79 0,'0'0'39'0,"-28"9"-1"16,16 8-1-16,-7-3-22 15,5 12-14-15,4-1 1 16,-1 5-2-16,7 2 2 16,0 0-1-16,4-2 0 15,2-5 1-15,-2-5-1 16,4-2 0-16,-4-18 0 15,10 8-1-15,-10-8 1 0,14-27-2 16,-7 3 1-16,4-4 0 16,0-7 0-16,0-3 1 15,-1-2-1-15,3 1 1 16,0 3 0-16,0 3 0 15,7 4 0-15,2 6 0 16,4 3 0-16,3 9-2 16,2 5 2-16,0 6-1 15,-2 6 0-15,0 3 0 16,-6 6 0-16,-3 4-1 15,-11 0 0-15,-8 5-1 16,-6-1 1-16,-8 1-1 16,-7-1 2-16,-9 0-2 15,-3-1 2-15,-3-3 0 0,-3 3 1 16,4 1-1-16,-3 4 1 15,5 6 0-15,2 5 0 16,2 12 0-16,2 7-1 16,5 7 2-16,-1 3-2 15,6 0 1-15,7-4-3 16,3-13-5-16,15-1-7 15,-4-30-26-15,19-11 1 16,-1-27-3-16,17-11 1 16</inkml:trace>
  <inkml:trace contextRef="#ctx0" brushRef="#br2" timeOffset="208534.3853">12671 10453 100 0,'0'0'40'16,"-1"23"2"-16,-9 25-2 15,-12 10-32-15,3 9-6 16,2 9-1-16,-2 5-1 16,0 8-1-16,-1 0-2 15,3 1 0-15,-1-13-4 16,11 5-8-16,-7-25-27 15,18-5 2-15,-4-23-1 16,15-13 1-16</inkml:trace>
  <inkml:trace contextRef="#ctx0" brushRef="#br2" timeOffset="208888.456">12735 11053 76 0,'1'22'42'0,"-3"-7"-2"16,11 4 1-16,2-6-26 15,13-6-12-15,7-13 1 16,10-2-1-16,3-9 0 16,2-5-1-16,-2-6 0 15,-1-2 0-15,-9 1-2 16,-8 1 2-16,-12 5-1 15,-13 9 0-15,-13 6-1 16,-10 13 0-16,-10 9 0 16,-6 12-1-16,-4 7 1 15,3 7 0-15,2 5 0 16,7 2 0-16,11-5 1 0,17-5-2 15,18-9-1-15,16-14-1 16,18-7-4-16,4-24-17 16,27 4-17-16,-2-20 0 15,16 0-2-15,-12-17 1 16</inkml:trace>
  <inkml:trace contextRef="#ctx0" brushRef="#br2" timeOffset="209189.5164">13574 10946 96 0,'-36'34'37'16,"-10"1"2"-16,3 13-2 15,-2 1-36-15,1 4 0 16,3-4-1-16,9-5-3 16,12-2-2-16,0-20-4 0,21 3-15 15,-1-25-13-15,14-3 18 16,-8-21 10-16,7 0 6 15,-4-6 3-15,-8-5 6 16,7 10 6-16,-20-12 14 16,13 22 14-16,-13-5-19 15,12 20-8-15,0 0-5 16,16 9-2-16,-3 2-3 15,13 8-1-15,6 0-4 16,4-2-7-16,23 9-21 16,-11-12-13-16,11 0 0 15,-6-12-1-15</inkml:trace>
  <inkml:trace contextRef="#ctx0" brushRef="#br2" timeOffset="209579.5943">14103 11202 76 0,'10'-29'39'15,"6"5"-1"-15,-5-5 2 16,7 12-32-16,-8-3-5 16,2 11 0-16,-12 9-1 15,6 12 1-15,-15 14-2 16,-3 11 0-16,-2 6-3 15,-1 5 0-15,5 2-4 16,-2-13-11-16,15 4-23 16,2-18 2-16,18-8-2 15,2-21 1-15</inkml:trace>
  <inkml:trace contextRef="#ctx0" brushRef="#br2" timeOffset="209767.632">14336 10926 91 0,'-17'0'41'15,"-3"1"-3"-15,12 10-1 16,8-11-34-16,-5 17-5 16,22-6-2-16,5-2-3 15,18 9-9-15,-6-8-22 16,10 5 0-16,-3-3-1 15,3 3 1-15</inkml:trace>
  <inkml:trace contextRef="#ctx0" brushRef="#br2" timeOffset="210345.7476">14680 11137 82 0,'-11'7'39'15,"1"7"-1"-15,-8-4 2 16,13 4-35-16,-9 1-3 16,6 6 0-16,5 0-1 15,3 4-1-15,2-3 1 16,10-1-1-16,3-4 1 15,4-2-1-15,4-9 0 16,2-9 0-16,4-9-2 16,-6-9 1-16,1-4 0 15,-4-8-1-15,-3-1 0 16,-7-4 0-16,-7 3 1 15,-4 5 1-15,-4 4 0 16,-2 7 1-16,-2 4 1 0,9 15 0 16,-16-9 1-16,16 9 0 15,0 0-1-15,-2 18 1 16,2-18-1-16,18 16-1 15,-2-9 0-15,5 0 0 16,2 0 0-16,3 0-1 16,-1 0 1-16,0 2-1 15,-7 4 1-15,-4 2-1 16,-5 0 1-16,-4 2 0 15,-4 1-1-15,-3-3 1 16,-1-3-1-16,3-12 0 16,3 12 1-16,-3-12-1 15,19-18 0-15,1 3 1 16,1-6-1-16,3-4 1 0,2 3-1 15,-3-1 0-15,-2 4 1 16,-5 7-1-16,-3 9 0 16,-13 3 0-16,9 18 0 15,-9 3-1-15,0 8-2 16,-5 2-1-16,8 9-4 15,-8-13-12-15,21 9-19 16,-6-16-1-16,15-2-1 16,-1-20 1-16</inkml:trace>
  <inkml:trace contextRef="#ctx0" brushRef="#br2" timeOffset="210632.805">15577 10968 93 0,'-13'-11'42'0,"13"11"1"16,-30 5-5-16,17 12-31 15,-3-3-5-15,6 2-1 16,1 1 0-16,8 1-2 16,7-3 1-16,6-3-1 15,5 0 2-15,6 1 0 16,-3-2-1-16,0 5 1 15,-5 2 0-15,-6 3 0 16,-7 4 0-16,-10 4-1 16,-3 0-1-16,-8-1-4 15,2 11-15-15,-18-14-20 16,2 2-1-16,-9-8-1 15,-4 3 0-15</inkml:trace>
  <inkml:trace contextRef="#ctx0" brushRef="#br2" timeOffset="211104.8993">10121 12380 89 0,'19'-10'41'0,"5"-7"-1"15,9 0-2-15,5 4-42 16,1-12-35-16,18 9 1 15,-1-3-2-15,9 10-1 16</inkml:trace>
  <inkml:trace contextRef="#ctx0" brushRef="#br2" timeOffset="211854.0492">11135 12027 79 0,'0'0'39'15,"-12"12"-2"-15,2 3 1 16,1 1-37-16,-4 7 0 16,0 7 1-16,0 6 0 0,-5 3-1 15,4 3 2-15,1-2-2 16,2-2 1-16,3-6-1 15,7-4 0-15,0-12 0 16,1-16 0-16,14 3-1 16,-3-15 1-16,4-12-1 15,0-6 0-15,2-6 1 16,-5-6-1-16,2-1 0 15,-2-1 0-15,-3 6 0 16,-1 3-1-16,-2 10 1 16,2 7 1-16,-2 8-1 15,-6 10 1-15,10 9-1 16,-2 9 1-16,-2 1 0 15,3 8 0-15,1-1 0 0,5 3 0 16,0-4 0-16,3-2 0 16,2-6 0-16,7-7 0 15,1-8 0-15,4-7 0 16,0-10 0-16,3-3 0 15,-2-4-1-15,0-3 0 16,-5 3 1-16,-4 5-1 16,-5 8 0-16,-6 10 0 15,-8 9 0-15,-2 12 1 16,-7 10-1-16,-3 4-1 15,3 5 0-15,-1-1-1 16,6 1-3-16,-1-13-4 16,16 5-16-16,-16-33-15 15,36 18 2-15,-10-28-2 16,7-1 1-16</inkml:trace>
  <inkml:trace contextRef="#ctx0" brushRef="#br2" timeOffset="212216.1214">11857 12140 82 0,'0'0'40'0,"-3"-12"-2"15,3 12 1-15,-6 9-33 16,5 9 0-16,-3 4-2 16,2 7 0-16,1 0-2 15,2 5 0-15,0-1 0 16,3-3-1-16,1-8 0 15,6-7 0-15,4-12 0 16,6-9-1-16,4-10 1 16,5-8-1-16,3-8 0 0,0-3 0 15,1-3 0-15,-1 2 0 16,-5 4 0-16,-7 7-1 15,-6 9 1-15,-15 16 0 16,0 0 0-16,4 18 0 16,-14 11-1-16,-1 7-1 15,3 5-1-15,2 1-1 16,6 1-2-16,7-13-3 15,20 5-14-15,-4-29-17 16,17-6 1-16,1-23-1 16,11-10 2-16</inkml:trace>
  <inkml:trace contextRef="#ctx0" brushRef="#br2" timeOffset="212411.1606">12695 11691 75 0,'0'-20'39'15,"0"20"1"-15,-10 30-1 16,5 15-32-16,-10 13-1 15,3 15-3-15,-3 9 0 16,4 5-1-16,3-4-2 16,6-8-3-16,7-6-4 15,-4-23-25-15,17-8-7 16,2-24 0-16,10-14-2 15</inkml:trace>
  <inkml:trace contextRef="#ctx0" brushRef="#br2" timeOffset="212653.209">13104 11668 80 0,'-3'24'42'0,"1"12"-2"15,-8 3 1-15,7 15-30 16,-7 1-5-16,6 10-3 15,-5-1 0-15,1 4-4 16,0-5 0-16,1-8-2 16,2-2-5-16,-9-24-19 15,15 1-13-15,-6-17-1 16,5-13 0-16,0 0 2 15</inkml:trace>
  <inkml:trace contextRef="#ctx0" brushRef="#br2" timeOffset="212952.2688">12958 12040 93 0,'-18'-17'40'15,"18"17"0"-15,0 0 0 16,15 18-37-16,2-14-2 16,6-3-2-16,9-1-1 15,1-8-2-15,12 1-1 16,-5-9-2-16,7 4 1 15,-8-3 0-15,-1 4 1 16,-8 3 2-16,-6 4 3 16,-5 9 2-16,-11 5 2 15,-3 12 2-15,-10 6 0 16,2 13 1-16,-6 0-1 0,2 7-1 15,-3-3-1-15,3 0-2 16,3-6-1-16,1-10-4 16,8-3-11-16,-5-26-24 15,16-5-2-15,-3-22 0 16,11-4-2-16</inkml:trace>
  <inkml:trace contextRef="#ctx0" brushRef="#br2" timeOffset="213087.2958">13442 11807 105 0,'-21'0'40'15,"-6"5"-1"-15,3-1-18 16,1 10-60-16,11-12-4 16,12-2 0-16,12 4 1 0</inkml:trace>
  <inkml:trace contextRef="#ctx0" brushRef="#br2" timeOffset="213404.359">13735 12087 99 0,'-11'0'41'0,"11"0"0"16,11-5-3-16,7-1-37 15,11 1-3-15,4-5-3 16,15 14-20-16,-8-12-15 16,7 8 0-16,-4-7-1 15,5 10 0-15</inkml:trace>
  <inkml:trace contextRef="#ctx0" brushRef="#br2" timeOffset="213951.4686">14575 12061 71 0,'-11'-18'38'16,"-1"6"0"-16,-10-4 1 15,0 10-31-15,-11-1-4 16,2 10 1-16,-9 2-1 0,1 11 0 16,-5 6 0-16,6 9-1 15,0 4 0-15,9 3 0 16,4 0-1-16,13-2-1 15,9-3 0-15,15-8 0 16,10-11 0-16,10-9 0 16,8-12-1-16,6-8 1 15,1-9-1-15,-1-6 0 16,-3-4 1-16,-5-4-1 15,-7 3 0-15,-8 0 0 16,-5 8 1-16,-8 4-1 16,-5 10 0-16,-5 13-1 15,0 0 1-15,-19 27 0 16,8 3-1-16,0 7 0 0,5 3-1 15,2 1-1-15,14-3-4 16,1-20-10-16,26 5-14 16,-3-30-9-16,17-5 0 15,-1-26-2-15</inkml:trace>
  <inkml:trace contextRef="#ctx0" brushRef="#br2" timeOffset="214156.5096">15093 11602 92 0,'-24'40'42'0,"-13"12"-1"16,5 18-2-16,-8 3-36 16,9 9-1-16,7-2-1 0,9-4-5 15,7-5 0-15,3-20-10 16,19 0-24-16,-5-24-1 15,7-7-1-15,-5-22 1 16</inkml:trace>
  <inkml:trace contextRef="#ctx0" brushRef="#br2" timeOffset="214641.6066">14793 11915 91 0,'0'0'41'15,"-6"13"1"-15,20-2-1 16,1-9-36-16,12-1-3 15,14-2 1-15,5-1-2 16,5-2 1-16,4 1-2 0,-2-1 0 16,-2 5 0-16,-7 2 0 15,-9 4 0-15,-11 2 1 16,-10 3-1-16,-8 2 0 15,-10 2 1-15,-7-1-1 16,-3 4 1-16,-5 0 0 16,-2 1 0-16,3-1-1 15,3 2 1-15,0-3-1 16,10 1 1-16,5-4-1 15,9-2 0-15,8-4 0 16,6-4 0-16,5-6 0 16,3-6 0-16,1-5 0 15,-3-6 0-15,-1-2 0 16,-8-9 0-16,-5 1 0 0,-7-5-1 15,-5 1 0-15,-5 0 0 16,-2 4-1-16,-3 4 0 16,-3 8-1-16,-1 5-1 15,11 11 0-15,-20 5 0 16,18 8-1-16,-3-1-1 15,11 7-3-15,-6-19-9 16,23 24-13-16,-8-21-5 16,13 2-1-16,-5-11 2 15</inkml:trace>
  <inkml:trace contextRef="#ctx0" brushRef="#br2" timeOffset="215094.6972">15562 11949 89 0,'0'0'38'0,"14"7"0"0,-14-7-7 16,-4 13-22-16,-2-3-3 15,2 8 0-15,-6 2-2 16,0 8-1-16,-2-1 0 15,3 8-2-15,0-5 0 16,2 1 0-16,1-8-1 16,6-7 1-16,0-16-1 15,15-1-1-15,3-16 1 16,-2-12 0-16,5-5 0 15,0-4 0-15,-2 0 0 16,0 3-1-16,-5 5 1 16,-5 7 0-16,-2 8 0 15,-7 15 0-15,0 0 0 16,3 12 0-16,-3 6 0 0,1 2 0 15,4 1 0-15,8 1 0 16,2-7 1-16,8-5-1 16,6-8 1-16,7-9-1 15,2-7 1-15,2-5-1 16,-2-3 1-16,-2 1-1 15,-7 2 0-15,-7 4 1 16,-6 8-1-16,-16 7 0 16,13 17 0-16,-17 7 0 15,0 5-2-15,-5 6-1 16,7 10-10-16,-13-14-9 15,21 14-10-15,-8-18-8 16,12-1-3-16,-10-26 2 16</inkml:trace>
  <inkml:trace contextRef="#ctx0" brushRef="#br2" timeOffset="215709.8202">16392 11864 87 0,'-24'-11'38'15,"9"11"-3"-15,0 5-1 16,15-5-47-16,0 0-25 15,15 11 0-15,15 2-1 16,4-5 1-16</inkml:trace>
  <inkml:trace contextRef="#ctx0" brushRef="#br2" timeOffset="221971.0722">16449 12054 70 0,'10'2'39'16,"-10"-2"-2"-16,5-13 2 15,-15 3-32-15,10 10-3 16,4-16-1-16,-4 16 0 16,0 0-1-16,0 0 0 15,1 28-1-15,-5 0 1 0,-5 7-2 16,-1 0-1-16,5 6-3 15,-5-10-4-15,16 5-29 16,-7-19-1-16,15-3 0 16,0-18-1-16</inkml:trace>
  <inkml:trace contextRef="#ctx0" brushRef="#br2" timeOffset="222640.206">16764 11997 71 0,'-9'-15'38'15,"9"15"-2"-15,-20-5 2 0,20 5-32 16,-24 10-2-16,12 6 1 16,-4 7-1-16,2 7 0 15,-1 4-2-15,7 6 1 16,1-2-1-16,8-3 0 15,7-5-1-15,6-7 0 16,9-14 0-16,4-9 0 16,4-12-1-16,2-10 0 15,0-9-1-15,-4-2 1 16,-4-6-1-16,-7 1 0 15,-6 1 1-15,-8 3-1 16,-5 7 0-16,-3 7 1 16,-8 5 0-16,0 8-1 15,0 5 2-15,12 2-1 0,-14 8 0 16,14-8 0-16,6 15 1 15,6-11-1-15,15-4 1 16,4-1 0-16,6-3-1 16,4-2 1-16,-2 0-1 15,-2 3 1-15,-5 5-1 16,-9 8 1-16,-11 9-1 15,-12 8 0-15,-10 9 1 16,-6 5-1-16,-7 1 0 16,-4 3 1-16,3-9-1 15,5-6 0-15,8-13 0 16,11-17 1-16,10-14-1 15,14-19 0-15,16-10 0 16,6-7 0-16,11-7 0 0,1-2 0 16,0 4 0-16,-5 11 3 15,-8 10-3-15,-11 14 3 16,-15 16-3-16,-13 15 0 15,-15 15 1-15,-12 12-1 16,-2 13 0-16,-5 3-4 16,5 5 1-16,6-6-5 15,20 6-16-15,0-24-14 16,25-2 0-16,4-20-3 15,15-8 1-15</inkml:trace>
  <inkml:trace contextRef="#ctx0" brushRef="#br2" timeOffset="222970.272">17821 11926 68 0,'-14'-16'40'16,"3"10"-1"-16,-12 1 1 15,5 13-17-15,-9-1-19 16,3 11 0-16,-4 0-1 15,3 6-1-15,1-1 0 16,8 2 0-16,9-4-1 16,9-6 1-16,12-3-1 15,8-5-1-15,8-1 0 16,4-5 1-16,0 2-1 15,0 1 0-15,-5 5 0 16,-8 5 0-16,-9 4 0 16,-12 9 0-16,-7 2 0 15,-8-2 1-15,-4 0-1 0,-1-5-3 16,5 1-6-16,-7-26-22 15,22 3-9-15,-5-17-2 16,17 1 0-16</inkml:trace>
  <inkml:trace contextRef="#ctx0" brushRef="#br2" timeOffset="223125.303">18059 12408 106 0,'-23'22'41'0,"6"-5"0"16,-2-16-7-16,8-12-65 15,14-3-8-15,-2-14-3 16,12 3 0-16</inkml:trace>
  <inkml:trace contextRef="#ctx0" brushRef="#br3" timeOffset="228077.2932">8960 13820 4 0,'0'-12'30'0,"0"12"-1"15,0 0 3-15,0-21-17 16,0 21-2-16,5-11-2 15,-5 11-1-15,4-13-2 16,-4 13-1-16,5-14 0 16,-5 14 0-16,0 0-2 15,0 0 0-15,0 0-2 16,0 0 0-16,4 29-1 15,-7 9 0-15,-3 8 0 16,2 12-1-16,-6 3 1 16,2 6-1-16,1-7 1 0,5-7 0 15,7-19 0-15,14-25 1 16,21-32-1-16,20-31 1 15,21-32-1-15,16-25 0 16,17-12-3-16,4-19-9 16,6 13-28-16,-14 1-2 15,-9 23 0-15,-18 14-3 16</inkml:trace>
  <inkml:trace contextRef="#ctx0" brushRef="#br3" timeOffset="230805.8388">10338 13629 86 0,'24'6'41'15,"8"3"0"-15,-2-9 0 16,13-1-41-16,9 3-8 16,-1-8-31-16,13 5-1 15,-5-7-1-15,-2 7 0 16</inkml:trace>
  <inkml:trace contextRef="#ctx0" brushRef="#br3" timeOffset="230970.8718">10515 13943 90 0,'-5'20'39'0,"28"-7"-2"16,18-2-12-16,26-21-65 15,37 2 0-15,27-11-2 16,38-7 1-16</inkml:trace>
  <inkml:trace contextRef="#ctx0" brushRef="#br3" timeOffset="277147.1052">11551 13552 29 0,'5'-16'35'0,"-4"-4"1"16,1 5-1-16,-13-9-14 15,11 24-14-15,-14-26 0 16,14 26 0-16,-22-3-1 16,9 16-2-16,-9 5 0 15,1 16-1-15,-5 8-1 16,2 16 1-16,-2 5-2 0,5 9 0 15,4-1 0-15,7-4-1 16,10-6 0-16,13-12-1 16,11-16 1-16,11-14-1 15,6-24 1-15,10-15 0 16,-1-16 0-16,4-9 1 15,-5-11 0-15,-7-4 0 16,-9-2 0-16,-11 2 0 16,-13 6-1-16,-9 5 0 15,-6 12 0-15,-10 11 1 16,-1 8-1-16,-2 6 0 15,2 11 0-15,5 7 0 16,12-6 1-16,-2 20 0 16,11-9 0-16,13-3 0 0,4-1-1 15,3 1 1-15,5-5 0 16,1 3 0-16,-5 1-1 15,2 2 1-15,-12 7-1 16,-2 7 1-16,-9 6-1 16,-4 5 0-16,-10 5 0 15,0-1 1-15,-1 1-1 16,-4-4 0-16,1-5 0 15,2-8 0-15,4-12 0 16,3-10 0-16,13-17 0 16,4-11 0-16,6-8 1 15,2-5-1-15,3-4 0 16,2 3 0-16,-3 3 1 15,-3 9-2-15,-5 13 2 0,-5 13-1 16,-5 14 0-16,-3 17 0 16,-3 12 0-16,-3 9 1 15,3 7-2-15,0 6 1 16,2 3-2-16,3-8-2 15,8-3-3-15,-1-21-16 16,16 3-17-16,-5-21 0 16,14-6 0-16,-7-18 0 15</inkml:trace>
  <inkml:trace contextRef="#ctx0" brushRef="#br3" timeOffset="277507.1772">12476 13788 79 0,'-21'4'40'16,"9"12"-2"-16,-2-6 2 15,14-10-35-15,12 12-2 16,10-10-1-16,8-8 0 16,13-4 0-16,6-6 0 15,5-3-1-15,-2-4 0 16,-3 0-1-16,-4-1 1 15,-11-3-1-15,-10 3 0 16,-12-2 0-16,-14 1 1 16,-8 0-1-16,-10 2 0 15,-6 6 1-15,-6 7-1 16,-4 14 0-16,-1 10 0 15,0 18 1-15,3 13-1 16,3 8 1-16,7 8-1 16,9 4 0-16,9-3-2 0,11-11-1 15,15-9-3-15,11-23-3 16,29-5-29-16,-1-25 0 15,15-4 0-15,-2-23-2 16</inkml:trace>
  <inkml:trace contextRef="#ctx0" brushRef="#br3" timeOffset="277785.2328">13251 13593 85 0,'-22'14'39'16,"-15"1"0"-16,2 19 1 16,-11-3-35-16,7 4-2 15,6-2-1-15,10-3-1 16,10-5 0-16,13-10 0 0,14-8-1 15,13-7 1-15,12-5-1 16,2 2 0-16,6-2 0 16,-7 3 0-16,-3 4 1 15,-10 6-1-15,-12 10 0 16,-10 7 1-16,-15 9-1 15,-8 1-2-15,-5 3 0 16,-4-2-3-16,3 10-15 16,-5-19-20-16,13 2 0 15,-3-16-1-15,19-13-1 16</inkml:trace>
  <inkml:trace contextRef="#ctx0" brushRef="#br3" timeOffset="282196.1148">14275 13579 73 0,'-3'-25'38'0,"8"10"-1"15,-10-6 0-15,10 9-32 16,-11 1-2-16,6 11 0 16,-10 3 0-16,2 14 0 15,-7 7 0-15,1 13-1 16,-1 6 0-16,-2 6 0 15,4 2 0-15,6 0-1 16,3-9 1-16,10-5-1 16,9-11-1-16,10-15 1 15,10-13-1-15,6-12 0 16,6-10 0-16,1-7 0 15,0-6 0-15,-1-1 0 0,-4-1 0 16,-10 5-1-16,-5 4 1 16,-8 5 0-16,-9 11 0 15,-11 14-1-15,0 0 1 16,4 13 0-16,-10 11 1 15,-2 7-1-15,3 8 0 16,-1 5 1-16,5 1-1 16,6-2 1-16,3-4-1 15,11-9 0-15,3-13 0 16,8-10 0-16,0-14 0 15,7-12 0-15,-4-13 0 16,1-7 0-16,-6-7 1 16,-8-2-1-16,-5-2-1 15,-7 3-2-15,-1 9-3 16,-11-7-15-16,11 25-17 0,-8-2-1 15,13 15-2-15,-12 7 1 16</inkml:trace>
  <inkml:trace contextRef="#ctx0" brushRef="#br3" timeOffset="282546.1848">15184 13759 85 0,'-9'30'39'16,"-2"-17"-1"-16,16 2 2 15,10-18-37-15,8-11-1 16,13-9 0-16,9-6-1 16,6-9 0-16,1-3 0 0,-4 2-1 15,-8 0 0-15,-9 3 0 16,-13 7 0-16,-14 6 0 15,-17 8 1-15,-11 10 0 16,-15 10 0-16,-9 13-1 16,-7 14 2-16,-5 9-1 15,3 8 0-15,9 2 0 16,15-2 0-16,22-5-1 15,16-9-2-15,28-9-8 16,7-28-14-16,39 3-16 16,11-19 0-16,25-1-1 15,1-14-1-15</inkml:trace>
  <inkml:trace contextRef="#ctx0" brushRef="#br3" timeOffset="283083.2922">16558 13513 62 0,'3'-27'38'16,"7"17"-2"-16,-10 10 2 15,0 0-29-15,0 0-4 16,-4 33 0-16,-5-5-3 16,0 10 1-16,-5 3-2 15,0 8 1-15,-1-2 0 16,0-1 0-16,2-4-1 15,6-5 1-15,-1-12-1 16,6-8 0-16,2-17 0 16,0 0 0-16,22-31 0 15,-2-2 0-15,5-10 0 16,5-8-1-16,5-3 1 15,3-4-1-15,0 7 0 0,0 8 0 16,-2 9 0-16,-7 17 0 16,-3 17 1-16,-9 17-1 15,-8 19 0-15,-7 15 0 16,-4 5 0-16,-1 4-2 15,3 2-1-15,-1-8-3 16,15 0-15-16,-6-26-17 16,22-8 0-16,0-21-2 15,14-2 1-15</inkml:trace>
  <inkml:trace contextRef="#ctx0" brushRef="#br3" timeOffset="283436.3626">17120 13588 79 0,'-14'13'39'0,"0"-7"-1"15,17 10 2-15,0-3-35 16,19-12-2-16,11-7 0 16,14-5-1-16,3-4 0 15,4-5-1-15,-3-1 1 16,-5-3-2-16,-6 0 1 15,-14 2-1-15,-14 1 0 16,-13 5 0-16,-18 5 1 16,-9 5-1-16,-9 5 0 15,-8 5 0-15,-2 8 0 16,-3 8 0-16,3 6 1 15,1 5 0-15,13 4 0 16,9 1-1-16,14-2 1 16,10 1 0-16,12-4-1 0,11-7-2 15,15-1-4-15,7-21-12 16,18 13-21-16,-4-17 0 15,9 6-2-15,-3-18 1 16</inkml:trace>
  <inkml:trace contextRef="#ctx0" brushRef="#br3" timeOffset="283850.4456">17691 13581 83 0,'-11'10'38'15,"-1"-4"0"-15,16 9 0 16,-4-15-34-16,23 11-2 15,3-10 0-15,9-2 0 16,2-6-1-16,3-3 1 0,2-5-1 16,-5-6 0-16,-2-2 0 15,-7 1-1-15,-5-2 0 16,-9 1 0-16,-13 2 1 15,-10 5-1-15,-11 6 0 16,-8 5 1-16,-9 10 0 16,-6 7 0-16,-4 10 1 15,-4 12 0-15,4 0 0 16,7 9 0-16,9-4 0 15,12 0 0-15,12-6 0 16,15-6-1-16,14-10 0 16,14-12-1-16,10-7 0 0,8-10-1 15,7-3-1 1,6-6-1-16,3 1-1 0,-9-10-7 15,5 17-13-15,-21-12-16 16,3 12-1-16,-17-6-1 16,0 5 1-16</inkml:trace>
  <inkml:trace contextRef="#ctx0" brushRef="#br3" timeOffset="284517.579">18670 13540 72 0,'-3'-20'37'0,"2"5"0"15,-16-9 1-15,-3 9-32 16,-11-1-2-16,-2 8 0 16,-9 7 0-16,-1 14 0 15,-7 9-1-15,2 18 0 16,1 11 0-16,8 11 0 15,4 4-1-15,14 0 0 16,14-7-1-16,14-10 1 16,17-20-1-16,21-21-1 15,15-25 1-15,14-23 0 16,10-19-1-16,5-17 0 15,-1-10 1-15,-5-8 0 16,-8 0 0-16,-14-2 0 16,-13 6-1-16,-13 13 1 0,-17 18 0 15,-11 20 0-15,-10 23-1 16,-10 23 0-16,-8 29 0 15,-4 22 0-15,-4 22-1 16,4 12-2-16,9 12-5 16,1-15-8-16,30 6-5 15,-5-31-9-15,31-4-10 16,7-23-3-16,20-10 1 15</inkml:trace>
  <inkml:trace contextRef="#ctx0" brushRef="#br3" timeOffset="284826.6406">20030 13026 89 0,'-26'-1'39'0,"12"16"0"15,-7-1 0-15,10 23-33 16,0-3-4-16,3 15 0 15,5 4-2-15,-2 7 0 16,2 6-1-16,-1 0 0 16,4 3-3-16,-2-8-2 0,8 6-12 15,-9-24-21-15,5 2 1 16,-7-20-1-16,7-4 2 15</inkml:trace>
  <inkml:trace contextRef="#ctx0" brushRef="#br3" timeOffset="285252.726">19796 13462 78 0,'-14'-13'38'16,"14"13"-1"-16,0 0 2 16,2 22-30-16,10-10-5 15,13 0 0-15,8-7-1 16,9-3 0-16,5-3-1 15,4-2 1-15,1-3-2 16,0 0 1-16,-4-2-2 0,-9 0 1 16,-7 1-1-16,-4 1 0 15,-8 2 1-15,-5 0-1 16,-15 4 0-16,13 0 1 15,-13 0-1-15,-7 20 1 16,-3 4-1-16,-3 6 1 16,-4 8 0-16,3 2 0 15,7 4-1-15,6-2 1 16,9-8 0-16,13-8-1 15,9-12 1-15,10-14-1 16,6-12 0-16,-4-8 0 16,-4-7 0-16,-9-7 0 15,-9 0-1-15,-16-4-1 16,-12 4-2-16,-14-4-3 0,-1 16-6 15,-20-14-8-15,17 21-12 16,-12-4-6-16,14 13-3 16,0-2 2-16</inkml:trace>
  <inkml:trace contextRef="#ctx0" brushRef="#br3" timeOffset="285618.7992">21231 13066 89 0,'-2'22'38'0,"2"7"0"15,-10 6 0-15,12 12-36 16,-11 8-1-16,6 10-2 16,1 4 0-16,-1 7-2 15,4 5-2-15,-7-13-12 16,12 6-20-16,-2-18-1 15,8-3 0-15,-1-22 1 16</inkml:trace>
  <inkml:trace contextRef="#ctx0" brushRef="#br3" timeOffset="285886.8526">21449 13421 88 0,'-43'-6'38'15,"5"17"0"-15,-8-5 0 16,9 10-35-16,7-4-1 15,12 1 1-15,18-13-1 16,-6 21 1-16,20-15-1 16,10 1 1-16,6-3-1 15,10 5 0-15,0-1 0 16,2 4-2-16,-3 4 0 0,-2 2-2 15,-3 6-2-15,-6-3-3 16,8 10-25-16,-17-19-7 16,13 6-1-16,-9-18-1 15</inkml:trace>
  <inkml:trace contextRef="#ctx0" brushRef="#br3" timeOffset="286276.9308">21997 13373 96 0,'0'0'40'15,"-33"17"0"-15,15 6 0 16,-5 2-37-16,-2 5 0 0,0 4-1 16,-1 7 0-16,2 0-1 15,3 1 1-15,5-6-1 16,2-1 0-16,8-8-1 15,6-10 0-15,0-17 1 16,19 1-1-16,-1-17 0 16,7-12 0-16,1-9 0 15,4-5 0-15,0-4 0 16,2-6 0-16,-3 6 1 15,-4 6-1-15,-4 8 0 16,-4 8 1-16,-2 13-1 16,-2 9 0-16,-2 10 1 15,-4 8-1-15,2 10-1 16,-1 3 0-16,5 1-2 0,3-2 0 15,6 3-6-15,-4-14-12 16,17 10-18-16,-7-16-1 16,13 1 0-16,-9-15 0 15</inkml:trace>
  <inkml:trace contextRef="#ctx0" brushRef="#br3" timeOffset="287021.0796">22494 13472 77 0,'-12'-23'40'0,"12"23"0"15,-29-21 0-15,11 21-20 16,-13 3-14-16,2 12-2 15,-3 8-1-15,-2 11-1 16,3 7 0-16,7 5-1 16,6 2 0-16,10 0 0 0,11-5-1 15,11-7 1-15,8-13-1 16,13-10-1-16,6-13 1 15,1-12 0-15,2-10-1 16,-3-10 1-16,-2-11-1 16,-5-5 0-16,-5-6 0 15,-9-5 0-15,-4 0 0 16,-8 5 1-16,-5 10 0 15,-7 10 0-15,-5 11 0 16,-5 11 1-16,-2 13-1 16,-4 11 1-16,6 8 0 15,4 5-1-15,8-1 0 16,8-3 0-16,13-1 0 15,8-5 1-15,7-4-1 16,8-5 0-16,1-6 0 0,4-5 0 16,-4-3 0-16,-4 0 1 15,-10-4-1-15,-5 3 1 16,-8 1 0-16,-16 8 0 15,0 0-1-15,0 0 1 16,-16 18-1-16,0 4 0 16,-1 6 0-16,1 5 0 15,2-1 0-15,6 3-1 16,6-4 1-16,5-3 0 15,8-12 0-15,7-7 0 16,2-10 0-16,7-7 1 16,-1-6-1-16,2-7 0 15,0-3 0-15,-4 0 0 16,-3 3 0-16,-5 6 0 0,-5 10-1 15,-11 5 0-15,8 22-1 16,-11 4 1-16,1 5 0 16,-1 4-1-16,2-2 1 15,1 0 1-15,5-14-1 16,8-8 2-16,2-15-1 15,8-11 0-15,5-13 0 16,1-7 0-16,0-6-1 16,0-7-1-16,1 3-5 15,-10-10-7-15,8 21-13 16,-25-6-13-16,1 16 0 15,-13-4-3-15,-1 12 1 16</inkml:trace>
  <inkml:trace contextRef="#ctx0" brushRef="#br3" timeOffset="287914.2582">11229 14819 61 0,'21'-15'41'16,"-12"-4"-1"-16,-9 19 1 15,-4-22-35-15,-11 22-1 16,-10 2-1-16,-2 13-1 0,-11 8 0 16,1 13-1-16,-3 9 0 15,0 4-1-15,7 5 0 16,13-2 0-16,3-3 0 15,16-8 1-15,6-10-2 16,13-12 1-16,11-15 0 16,9-12-1-16,7-13 1 15,0-13-1-15,6-6 0 16,-7-5 0-16,-3-1 0 15,-7 2 0-15,-10 1 1 16,-7 9-1-16,-11 8 0 16,-6 8 0-16,0 18 0 15,-16-7 0-15,3 18 0 16,3 11 0-16,2 9-2 0,1 3 0 15,10 8-3-15,3-10-6 16,23 13-20-16,-6-25-10 16,16-1-2-16,0-24 1 15</inkml:trace>
  <inkml:trace contextRef="#ctx0" brushRef="#br3" timeOffset="288374.3502">11811 14420 73 0,'-20'-11'41'15,"-8"7"-2"-15,6 27 2 16,-11 8-36-16,10 18-2 0,1 8 1 16,5 11-2-1,3 5 0-15,6 3-1 0,5-2 1 16,3-6-2-16,4-9 1 15,2-10 0-15,3-7-1 16,1-12 0-16,1-12 0 16,3-10 0-16,-3-13 0 15,3-8-1-15,-1-7 1 16,-1-7-1-16,1-3 1 15,0-5 0-15,2 2-1 16,-4 0 1-16,7 10-1 16,-2 6 1-16,5 7 0 15,1 6-1-15,1 8 1 16,0 7 0-16,-2 7 0 0,-4 3 0 15,-8 6 0-15,-7 3 0 16,-10 3 0-16,-10-3 0 16,-12 0 0-16,-8-4 0 15,-4-3-1-15,-2-9-2 16,6-6 0-16,0-9-2 15,16 1-8-15,-3-22-19 16,32 10-9-16,6-13 0 16,19 5 1-16</inkml:trace>
  <inkml:trace contextRef="#ctx0" brushRef="#br3" timeOffset="289108.497">12199 14902 67 0,'20'-4'41'15,"-20"4"0"-15,0 0 1 0,-10-14-34 16,-4 15-3-16,-5 1-1 15,0 9-1-15,-5 5-1 16,1 8 0-16,-1 5-1 16,5 2 0-16,4 2 0 15,4 1 0-15,10-3-1 16,9-7 1-16,8-7-1 15,9-9 0-15,7-5-1 16,4-10 0-16,1-7 0 16,0-9 0-16,-2-5 0 15,-6-4 0-15,-6-1 0 16,-8-3 0-16,-6-1 0 15,-5 2 1-15,-3 5 0 16,-4 4 0-16,-2 5 0 0,0 6 0 16,5 15 0-16,0 0 0 15,0 0 0-15,0 0 0 16,-4 16 0-16,13-3 1 15,3 1-1-15,5-3 1 16,5-2-1-16,7-4 1 16,2-5-1-16,2-2 1 15,-1-3-1-15,-3 2 0 16,-5-1 0-16,-3 3 1 15,-8 2-1-15,-13-1 0 16,3 12 1-16,-12 0-1 16,-1 3 0-16,-5 8 1 15,-3 4 0-15,3 2 0 16,0 3 0-16,7-2-1 0,5-1 1 15,7-5 0-15,6-7 0 16,8-7-1-16,11-14 0 16,2-6 0-16,5-11 0 15,-2-7 0-15,1-3 1 16,-2-3-1-16,-6-1 0 15,-4 2 0-15,-7 7 0 16,-3 6 0-16,-6 6 0 16,-7 14 0-16,0 0 0 15,4 17 0-15,-2 7 0 16,-4 6 0-16,2 6-1 15,0-4 0-15,6 1-2 16,5-10-2-16,11-8-3 16,1-25-6-16,23-1-7 15,-11-34-8-15,31 4-3 0,-10-23-9 16,10-1 3-16</inkml:trace>
  <inkml:trace contextRef="#ctx0" brushRef="#br3" timeOffset="289251.5256">13342 14482 82 0,'-15'33'39'16,"-13"14"0"-16,6 24 0 15,-15 12-36-15,12 2-3 16,6 3-5-16,-7-16-21 16,19 8-14-16,-5-21 0 15,13-5-1-15,-1-27 1 16</inkml:trace>
  <inkml:trace contextRef="#ctx0" brushRef="#br3" timeOffset="289442.5638">13128 14748 98 0,'-14'-6'43'0,"-5"-1"1"16,19 7-1-16,-2 11-42 16,14-13-3-16,16 2-4 15,6-14-8-15,29 17-21 16,-4-18-7-16,24 9 0 15,2-10-2-15</inkml:trace>
  <inkml:trace contextRef="#ctx0" brushRef="#br3" timeOffset="289875.6504">14922 14452 73 0,'0'-45'39'0,"-16"-3"-2"16,-6 6 2-16,-20 3-37 15,1 9-1-15,-8 16 2 16,-5 20 0-16,-11 20 0 16,1 23 1-16,-6 20-1 15,10 18 2-15,2 7-3 16,15 7-1-16,11 1 0 15,12-8-3-15,20-7-2 16,12-21-5-16,24 3-17 16,-10-26-16-16,15-4 2 15,-9-20-2-15,4-2 1 16</inkml:trace>
  <inkml:trace contextRef="#ctx0" brushRef="#br3" timeOffset="290611.7976">14154 14934 81 0,'-28'-11'41'15,"6"-8"1"-15,22 19-1 16,22-23-38-16,17 10-1 16,15-2 0-16,11 0-2 15,9-2 1-15,10 6 1 16,-2 0-2-16,-2 5 2 15,-6 1-3-15,-9 5 3 16,-12 0-2-16,-11 3 2 0,-13 3-3 16,-14 1 0-1,-15-7 1-15,-3 21-2 0,-13-5 2 16,-8 5-2-16,-9 5 3 15,-2 9-2-15,-5 3 2 16,7 3 0-16,0-1-1 16,12-1 1-16,11-7 0 15,12-6 0-15,16-9-2 16,9-14 1-16,13-13 0 15,12-11-1-15,3-8 0 16,5-11 0-16,-4-5 0 16,-5-2 0-16,-9-3 1 15,-10 2 1-15,-14 7 0 16,-11 7 1-16,-12 7-1 0,-10 11 1 15,-8 8-2 1,-5 9 2-16,1 6-1 0,2 5-3 16,9 5 1-16,6-1-1 15,10 0 2-15,10-2-2 16,9-2 2-16,12-4-2 15,7 0 2-15,3 0 1 16,1 1-1-16,-4 4 0 16,-4 3 0-16,-4 8 0 15,-13 6 0-15,-6 3 0 16,-11 4 0-16,-5 1 0 15,-3-1 0-15,-3-3 0 16,0-8 0-16,1-5-1 16,10-21 1-16,0 0 1 15,0 0-1-15,11-31 0 0,6-1 1 16,2-9-1-16,2-3 1 15,2-5-1-15,0 2 1 16,-2 3 0-16,-2 6-1 16,-4 3-1-16,1 13-5 15,-8-3-3-15,14 25-10 16,-13-13-11-16,24 20-11 15,-1-7-4-15,24 9 4 16</inkml:trace>
  <inkml:trace contextRef="#ctx0" brushRef="#br3" timeOffset="291012.8776">16198 14359 74 0,'7'20'40'16,"-7"-3"-1"-16,7 17 1 0,-3 3-37 15,-1 14 0-15,-3 7-1 16,-6 11-2-16,-5 8 1 16,-3 3-2-16,-3 1-1 15,0-7-2-15,5 3-4 16,-6-27-17-16,18 7-13 15,-5-19-1-15,14-7-1 16,-9-31 2-16</inkml:trace>
  <inkml:trace contextRef="#ctx0" brushRef="#br3" timeOffset="291190.9134">16015 15027 70 0,'-33'-20'41'16,"12"12"-2"-16,-1-5 1 15,22 13-35-15,-2-14-3 0,19 3-2 16,16-1-3-16,6-7-3 15,18 0-3-15,-3-15-7 16,23 12-6-16,-11-16-16 16,10 7 0-16,-11-12 3 15</inkml:trace>
  <inkml:trace contextRef="#ctx0" brushRef="#br3" timeOffset="291527.9808">16648 14450 73 0,'-14'15'38'15,"-8"4"0"-15,5 20 1 16,-8 3-32-16,5 13-2 15,0 1-2-15,4 6-1 16,-1 3 0-16,4 0-1 0,-1-4 1 16,8-7-2-16,0-7 1 15,4-8-2-15,4-9 2 16,4-9-1-16,6-12 0 15,2-8 0-15,3-11 0 16,3-5 0-16,2-7 0 16,1-1 0-16,-3 1 0 15,0-1 0-15,-3 6 0 16,-1 4 0-16,-2 11 0 15,-4 6 0-15,-1 10-1 16,0 1-2-16,2 10-2 16,-2-5-1-16,12 13-11 15,-14-20-12-15,19 9-10 0,-9-17-2 16,15 2 2-16</inkml:trace>
  <inkml:trace contextRef="#ctx0" brushRef="#br3" timeOffset="291867.0486">16960 14968 47 0,'0'0'38'15,"-15"-6"0"-15,15 6 0 16,0 0-14-16,0 0-19 16,11 10-1-16,7-8 0 15,4-4-1-15,3 0-1 16,3-4 0-16,-2-3-1 15,0-2 0-15,-3-2-1 16,-4-3 0-16,-6 0 0 0,-8 1 0 16,-8-1 0-16,-7 3 1 15,-8 5-1-15,-5 3 0 16,-5 12 1-16,-7 6-1 15,3 12 1-15,-2 7-1 16,9 8 1-16,3 3-1 16,12 0 1-16,7-5-2 15,14-8-2-15,20-1-7 16,1-30-12-16,34 8-12 15,0-27-7-15,18-2-2 16,-1-20 1-16</inkml:trace>
  <inkml:trace contextRef="#ctx0" brushRef="#br3" timeOffset="292437.1626">17790 14426 71 0,'0'0'40'0,"0"0"-1"16,6 23 1-16,-13-10-33 16,4 10-2-16,-5 4-1 15,2 7 0-15,-2 4-2 16,2 3 1-16,3-3-1 15,5-1 0-15,6-7-1 0,9-5 0 16,9-16 0-16,11-12-1 16,10-13 1-16,10-11-2 15,1-9 1-15,0-7-2 16,0 1 0-16,-9-2-1 15,-10 11-3-15,-17 2-6 16,-2 29-17-16,-34-1-10 16,-2 20 0-16,-19 2-1 15</inkml:trace>
  <inkml:trace contextRef="#ctx0" brushRef="#br3" timeOffset="292635.2022">17902 14763 66 0,'0'0'40'0,"0"0"0"0,0 0 0 16,7 18-31-1,-14-1-3-15,-3 14-3 0,-5 8 0 16,-2 12-2-16,-4 5-1 16,3 0-1-16,6 0-2 15,-1-13-5-15,27 5-20 16,-6-30-11-16,21-5-1 15,1-22-1-15</inkml:trace>
  <inkml:trace contextRef="#ctx0" brushRef="#br3" timeOffset="293016.2784">18204 14863 65 0,'0'0'39'0,"0"0"-2"16,0 0 1-16,-8 23-34 16,3-3-1-16,1 8 1 15,-6 5-2-15,5 1 0 16,-4 0 0-16,5-2 0 15,-2-7-1-15,5-5 0 16,1-7 0-16,0-13 0 16,0 0-1-16,16-19 1 15,-7-2 1-15,2-3-1 16,0-6 0-16,1-2 1 15,2-4-1-15,2-1 0 0,5 3 0 16,2-2 0-16,4 7-4 16,2-1-2-16,10 22-16 15,-15-11-13-15,16 17-6 16,-10-6-2-16,9 18 1 15</inkml:trace>
  <inkml:trace contextRef="#ctx0" brushRef="#br3" timeOffset="293338.3426">18876 14500 81 0,'0'0'40'15,"-30"20"-2"-15,15 15 1 16,-4 5-37-16,-3 11-2 16,0 8-1-16,2 6 0 15,2 3-2-15,4-11-5 16,23 5-28-16,-3-20-2 15,22-7-2-15,3-23 2 16</inkml:trace>
  <inkml:trace contextRef="#ctx0" brushRef="#br3" timeOffset="293652.4056">19250 14582 90 0,'-37'17'39'15,"8"26"3"-15,-10 1-2 16,6 16-38-16,4 5 1 15,12 7-1-15,9-6-1 16,11-3 0-16,16-15 0 16,12-13-2-16,11-18 2 15,9-17-1-15,4-18 0 16,2-18-1-16,-1-13 1 15,-6-11 1-15,-15-5-1 0,-6-9 0 16,-11-3-1-16,-14 1-1 16,-6 7-1-16,-13 8 0 15,-6 22-4-15,-12 5-10 16,11 34-21-16,-17 8-2 15,9 25 0-15,-5 6 0 16</inkml:trace>
  <inkml:trace contextRef="#ctx0" brushRef="#br3" timeOffset="294119.499">20281 14267 83 0,'0'0'42'15,"0"0"-2"-15,-1 34 0 16,-13 10-38-16,4 14-2 15,-4 18 0-15,-1 14-1 16,-5 10 1-16,-4 9-1 16,0-1-1-16,6-8-1 15,7-5-2-15,2-25-15 16,21-5-19-16,-3-27 0 15,14-12-1-15,-3-27 1 16</inkml:trace>
  <inkml:trace contextRef="#ctx0" brushRef="#br3" timeOffset="294315.5382">19967 14814 80 0,'-13'6'42'0,"13"-6"0"15,11 15-1-15,14-15-36 16,18-1-4-16,16-1-2 15,12-2-2-15,7 8-4 16,-9-10-14-16,9 18-20 16,-12-7 1-16,4 9-2 15,-16-8 3-15</inkml:trace>
  <inkml:trace contextRef="#ctx0" brushRef="#br3" timeOffset="294646.6044">20661 14940 76 0,'-22'6'41'0,"16"7"-2"15,6-13 0-15,0 0-35 16,23 3-3-16,7-6 0 16,6-2 0-16,4-2 0 15,-1-2-1-15,1-2 0 16,-7 0 1-16,-6-3-1 15,-10 0 0-15,-8-1 1 16,-9 0-1-16,-8 1 0 16,-9 3 0-16,-5 3 1 15,-7 4-1-15,-5 9 0 0,0 7 0 16,-2 6 0-1,2 9 1-15,6 1-2 0,5 5 0 16,14-3-1-16,12-2-2 16,11-13-6-16,27 9-19 15,-3-27-10-15,22 1-1 16,2-18 1-16</inkml:trace>
  <inkml:trace contextRef="#ctx0" brushRef="#br3" timeOffset="294969.669">21313 14801 64 0,'-17'3'39'0,"-5"6"0"16,4 12 1-16,-13-5-31 0,10 7-4 16,2-1-1-16,5 1-1 15,2-4-2-15,11-2 1 16,1-17-2-16,23 13 0 15,-2-13 1-15,6-4-2 16,0 0 2-16,0-2-1 16,-1 2 0-16,-9 4 0 15,-3 5 1-15,-14-5-1 16,7 25 1-16,-15-6-1 15,-3 3 1-15,-3 1-1 16,-2 0 0-16,-1-2-2 16,3-1-1-16,2-12-5 15,17 7-16-15,-10-27-12 16,20 0-4-16,0-17-2 15,20 2 1-15</inkml:trace>
  <inkml:trace contextRef="#ctx0" brushRef="#br3" timeOffset="295157.7066">21874 14330 88 0,'-20'27'40'16,"-2"21"0"-16,-16 4-1 15,8 18-36-15,-6 10-3 16,0 2-2-16,6 4-2 15,-4-6-6-15,16 6-17 16,-10-25-14-16,13-5 2 16,-5-25-3-16</inkml:trace>
  <inkml:trace contextRef="#ctx0" brushRef="#br3" timeOffset="295344.744">21568 14692 105 0,'19'-9'44'16,"-4"-7"1"-16,22 14-8 15,1-11-36-15,8-3-4 16,8 5-5-16,-10-9-7 16,11 13-5-16,-20-15-6 15,9 19-9-15,-20-10-7 16,4 3 0-16</inkml:trace>
  <inkml:trace contextRef="#ctx0" brushRef="#br3" timeOffset="297891.2532">3974 6680 66 0,'0'-13'36'0,"0"13"-2"16,0 0 4-16,-7 30-24 16,-15 2-2-16,5 18-1 15,-12-4-3-15,10 5 0 16,1-16-2-16,18-16-1 0,17-35-1 15,25-33-2-15,23-45-1 16,25-29-5-16,24-20-2 16,0-27-23-16,18 10-13 15,-17 3-2-15,-7 28 1 16,-26 20 0-16</inkml:trace>
  <inkml:trace contextRef="#ctx0" brushRef="#br3" timeOffset="300818.8386">7379 8225 47 0,'0'0'31'16,"6"-13"1"-16,-6 13 1 15,0 0-24-15,3-12-1 16,2 24 2-16,-9 1-1 15,10 21 0-15,-12 5-1 16,10 15 0-16,-12-4-2 16,10 2 0-16,1-17-2 15,15-20 0-15,13-32 0 16,21-36-3-16,21-29-1 0,15-35-5 15,26-10-30-15,-14-19-3 16,5 14-1-16,-22 4-1 16</inkml:trace>
  <inkml:trace contextRef="#ctx0" brushRef="#br3" timeOffset="302487.172">7369 12384 58 0,'0'0'37'0,"0"0"-1"15,0 0 3-15,3 15-32 16,-1 12 0-16,-7 3 0 16,8 13-1-16,-6-3 0 0,5 5-1 15,1-9-1 1,9-13-1-16,10-26 0 0,17-27-1 15,18-34 1-15,16-22-2 16,17-18-3-16,9-21-4 16,19 9-24-16,-20-11-9 15,1 23 0-15,-25 12-3 16</inkml:trace>
  <inkml:trace contextRef="#ctx0" brushRef="#br3" timeOffset="305023.6794">7764 6777 70 0,'-9'-13'37'0,"9"13"0"15,0 0 2-15,0 0-26 16,-18 22-4-16,18 9-1 15,-5 5-2-15,7 6 0 16,3-9-2-16,14-11-1 16,15-22-1-16,20-29 1 15,21-33-1-15,26-31-3 16,26-29 0-16,5-27-17 15,14 4-20-15,-20-3-2 16,-11 16-1-16,-30 13-5 16</inkml:trace>
  <inkml:trace contextRef="#ctx0" brushRef="#br3" timeOffset="306830.0406">7364 16865 69 0,'9'10'41'15,"-3"29"-2"-15,-16 10-8 16,4 29-24-16,-5 4-2 16,9-1 1-16,6-10-3 15,18-25 1-15,22-40-2 0,24-43 0 16,30-54-1-16,26-44-3 15,34-27-12-15,-4-42-21 16,23-5-6-16,-11-11-3 16,-8 3 2-16</inkml:trace>
  <inkml:trace contextRef="#ctx0" brushRef="#br3" timeOffset="308228.3202">11697 4375 51 0,'7'-18'34'16,"-4"5"0"-16,-3 13 1 16,4-22-21-16,-4 22-6 15,0 0-1-15,11 2 0 16,-15 18 1-16,8 23-1 15,-15 6 0-15,2 17-2 16,-5-4 0-16,2 0-2 16,7-17 1-16,15-22-1 15,20-38 0-15,25-40-1 0,35-39-4 16,28-40-6-16,39-9-12 15,-2-32-20-15,14 2 0 16,-13-5-2-16,-7 20-1 16</inkml:trace>
  <inkml:trace contextRef="#ctx0" brushRef="#br3" timeOffset="309730.6206">19453 4182 89 0,'0'0'39'0,"-5"32"0"16,-9-9 0-16,8 16-32 16,-9-1-3-16,5 2 0 15,3-7 0-15,20-15-2 16,19-25 1-16,27-29-1 15,35-31-1-15,24-26-3 16,34-6-17-16,-4-26-19 16,9 7-3-16,-28-1 1 15,-16 24-3-15</inkml:trace>
  <inkml:trace contextRef="#ctx0" brushRef="#br3" timeOffset="310805.8356">19463 6662 80 0,'4'16'38'0,"-12"2"-1"15,4 18 2-15,-12-2-25 16,11 14-4-16,-4-10-2 16,14 0-1-16,9-22-1 15,24-19-2-15,22-32 0 16,30-27-4-16,26-27 0 15,22-25-8-15,22-6-24 16,-16-20-10-16,-2 7 1 0,-30-3-3 16</inkml:trace>
  <inkml:trace contextRef="#ctx0" brushRef="#br3" timeOffset="312247.1238">19651 11126 65 0,'0'0'38'15,"1"-20"-1"-15,-1 20 2 16,0 0-29-16,1 11-1 16,-9 9-2-16,3 16 1 15,-11 7-3-15,3 3 0 16,3-4-2-16,10-5 0 15,14-21 0-15,22-26-1 16,28-28 0-16,29-29-1 16,38-22-9-16,6-34-18 0,19-1-13 15,-14-15-3-15,-10 3 2 16,-21 1-2-16</inkml:trace>
  <inkml:trace contextRef="#ctx0" brushRef="#br3" timeOffset="314549.5842">23527 6568 75 0,'0'11'39'0,"-11"1"-2"16,3 16 3-16,-16-3-24 15,7 17-4-15,-9-10-3 16,12 5-2-16,5-17-2 16,19-16-1-16,24-23 0 15,23-25-3-15,32-22-1 16,28-21-5-16,28-9-13 15,-12-29-11-15,9 12-12 16,-26-3-1-16,-15 18-1 16,-29 9 1-16</inkml:trace>
  <inkml:trace contextRef="#ctx0" brushRef="#br3" timeOffset="315700.8144">23245 4426 59 0,'0'0'33'15,"11"-1"0"-15,-11 1 0 16,0 0-24-16,0 0 1 15,0 0-1-15,0 0 0 16,1 17-2-16,1 8 1 0,-11-2-1 16,3 19 0-16,-9 2-1 15,2 8-1-15,-2-3-2 16,7-4 1-16,15-17-2 15,20-28 0-15,33-30 0 16,35-31-1-16,42-30-1 16,31-29-5-16,36-8-11 15,-6-33-8-15,16 17-7 16,-36-7-6-16,-12 30-4 15,-44 15-4-15,-32 29 3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10:39.7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1748 1037 57 0,'0'0'35'0,"0"0"0"16,0 0-1-16,0 0-24 15,0 0-5-15,0 0-1 16,0 0 1-16,0 0 0 0,24 7-2 15,-34 57 0-15,-4 18-1 16,-4 16 1-16,-14-10-2 16,3 13 1-16,-1 1-2 15,8-8-1-15,6-33 1 16,4-13-1-16,3-17 2 15,8-19 0-15,1-12 0 16,11-30 0-16,-2-8 1 16,5-18 1-16,-14 56-1 15,18-73 1-15,-18 73-1 16,15-94-2-16,-8 39 2 15,3-2-1-15,-2-2 1 16,4-1-3-16,-2 1 2 16,1-9 0-16,-3 5-1 15,5-2 1-15,0 8 0 0,4 0 0 16,-17 57-1-16,39-95 2 15,-39 95-2-15,50-57-1 16,-50 57 1-16,61-12 1 16,-61 12-2-16,65 38 2 15,-65-38-1-15,44 68 0 16,22 41-1-16,-7 14 2 15,-10 9-3-15,-20-16 0 16,-9-6-2-16,-11-24-4 16,1-19-16-16,-13-36-15 15,5-12 2-15,-2-19-2 16,-13 1 2-16</inkml:trace>
  <inkml:trace contextRef="#ctx0" brushRef="#br0" timeOffset="151.0755">1978 1421 102 0,'-37'-19'37'0,"11"3"1"15,26 16-2-15,0 0-34 16,0 0-4-16,0 0-20 16,0 0-16-16,66-47 4 15,-66 47-4-15,77-16 1 16</inkml:trace>
  <inkml:trace contextRef="#ctx0" brushRef="#br0" timeOffset="624.312">3133 1394 91 0,'0'0'38'0,"19"-32"-2"16,-19 32 1-16,-19 11-35 16,2 11-1-16,2 8 0 15,0 6-1-15,0 10 2 16,1 5-3-16,8 2 3 15,1-5-2-15,3-3 2 16,0-8-1-16,4-8 0 0,-2-10 1 16,0-19-1-1,0 0 1-15,12-6-1 0,-6-17 1 16,3-12-1-16,-2-8 1 15,3-10-1-15,-10 53 1 16,10-61 0-16,-10 61 1 16,11-69-2-16,-11 69 1 15,11-59-1-15,-11 59 0 16,13-57-1-16,-13 57-1 15,21-47-2-15,-21 47-2 16,0 0-2-16,53-51-3 16,-53 51-8-16,58-23-22 15,-58 23 2-15,74-15-1 16,-74 15 2-16</inkml:trace>
  <inkml:trace contextRef="#ctx0" brushRef="#br0" timeOffset="984.492">3771 1518 88 0,'-5'32'36'16,"3"-10"0"-16,13-3 1 15,0-9-34-15,21-10 0 16,6-12 0-16,8-9 0 15,2-6-1-15,4-8 1 16,-52 35 0-16,0 0-1 16,65-61 1-16,-65 61-2 15,0 0 2-15,35-60-2 0,-35 60 2 16,-14-20-2-16,-19 15 0 15,-13 16 1-15,-13 16-2 16,-5 11 2-16,0 9-2 16,6 9 1-16,17 3-3 15,29-11 1-15,23-12-2 16,20-15-1-16,26-8-3 15,11-14-7-15,33-5-25 16,0-12 1-16,14-1 0 16,4-13 0-16</inkml:trace>
  <inkml:trace contextRef="#ctx0" brushRef="#br0" timeOffset="1352.676">4727 1366 112 0,'-64'25'40'16,"-13"7"0"-16,5 14 0 15,4 3-37-15,16 2 1 16,9 0-3-16,13-4 1 16,12-8-1-16,18-13 0 15,21-16 0-15,16-12-1 16,15-13 1-16,14-14-1 15,8-12 2-15,4-12-2 16,-78 53 2-16,83-63-1 16,-83 63 1-16,77-65 0 15,-77 65-2-15,65-57 0 16,-65 57 0-16,37-40 0 0,-13 19 0 15,-24 21 0-15,-3 15-3 16,-15 17 1-16,-5 15 0 16,3 8-1-16,6 3-3 15,16-15-1-15,29-6-8 16,3-23-17-16,36-4-7 15,4-14 0-15,22-8 0 16</inkml:trace>
  <inkml:trace contextRef="#ctx0" brushRef="#br0" timeOffset="1598.799">5701 1358 110 0,'-37'-4'39'16,"0"12"1"-16,-15 1 0 15,8 4-34-15,-7 6-1 0,4 6-1 16,7 5-2-16,7 2 0 15,7 5-1-15,13-4 0 16,16-2-2-16,12-4 0 16,20-4-1-16,14-14-1 15,20-7-1-15,11-15-2 16,18-14-3-16,-49 4-23 15,10-6-7-15,0-3 0 16,9-4 1-16</inkml:trace>
  <inkml:trace contextRef="#ctx0" brushRef="#br0" timeOffset="1781.8905">6329 961 101 0,'0'0'40'0,"12"-67"1"16,-12 67 0-16,0 0-23 15,0 0-15-15,-42 18-1 16,3 48-1-16,-2 32-2 15,12 32 0-15,4 7-5 16,-4-39-8-16,28 2-25 16,5-22-1-16,15-33 1 15,-10-21-2-15</inkml:trace>
  <inkml:trace contextRef="#ctx0" brushRef="#br0" timeOffset="2112.0555">6077 1360 119 0,'0'0'39'16,"0"0"2"-16,-18-59-1 16,18 59-37-16,0 0 0 15,0 0 0-15,47-57-1 16,-47 57 1-16,54-15-1 15,-54 15-2-15,72-1 0 16,-72 1 0-16,87-1 0 16,-87 1 0-16,91 3 0 15,-57 3 0-15,53 11 0 16,-24 7 0-16,-17 11 0 15,-30 8 0-15,-11 5 0 16,-16 1 0-16,-6 2-4 0,6-12-5 16,-7-17-14-16,27-6-15 15,-9-16-3-15,29-8 0 16,-10-19 1-16</inkml:trace>
  <inkml:trace contextRef="#ctx0" brushRef="#br0" timeOffset="2254.1265">6775 1144 122 0,'-17'-84'41'16,"17"84"-2"-16,-22-76-5 16,22 76-67-16,-20-68-7 15,20 68-1-15,0 0-1 16</inkml:trace>
  <inkml:trace contextRef="#ctx0" brushRef="#br0" timeOffset="3005.502">7208 1129 121 0,'0'0'41'16,"0"0"0"-16,14 67-2 15,-39-19-37-15,-15 3 1 16,-11-6-1-16,-8-16 0 15,18 9-1-15,11 2 0 16,8 3-1-16,18 0 2 16,12-3-2-16,11-6 0 0,13-7-2 15,11-7 2-15,14-9-1 16,9-10-1-16,6-11 1 15,-2-9-2-15,1-9 1 16,-13-7 0-16,-7-6 0 16,-51 41 0-16,31-49 1 15,-31 49 0-15,18-58 1 16,-18 58 0-16,-7-58 2 15,7 58 0-15,-18-46 1 16,18 46 0-16,0 0-1 16,-43-51 1-16,43 51-1 15,0 0 0-15,0 0-2 16,0 0 0-16,0 0 0 0,0 0 0 15,0 0 0-15,0 0 0 16,0 0 0-16,66-11 0 16,-66 11 0-16,64 14 0 15,-64-14 0-15,66 13 0 16,-44-5 0-16,29 14 0 15,-24 4 0-15,-17 8 0 16,-28 2 0-16,-6 6 0 16,-11 2 0-16,6 1 0 15,16-10 0-15,13-16 0 16,14-13 0-16,14-15 0 15,7-12 0-15,8-14 0 16,-43 35 0-16,51-47 0 16,-51 47 0-16,51-61 0 15,-51 61 0-15,55-63 0 0,-55 63 0 16,45-58 0-16,-45 58 0 15,0 0 0-15,33-58 0 16,-16 58 0-16,-15 13 0 16,8 16 0-16,-5 18 0 15,4 8 0-15,8 2-3 16,8-14-14-16,31-12-11 15,-10-15-12-15,25-5-2 16,-4-12-1-16,9-3 2 16</inkml:trace>
  <inkml:trace contextRef="#ctx0" brushRef="#br0" timeOffset="3152.5755">8699 1479 130 0,'-22'4'44'0,"8"5"-1"16,-9-5-5-16,13-14-38 15,10 10-11-15,-23-13-12 16,23 13-17-16,0 0-4 15,14 0 0-15,-6 11-2 16</inkml:trace>
  <inkml:trace contextRef="#ctx0" brushRef="#br1" timeOffset="7933.965">1891 2061 40 0,'-14'3'28'15,"14"-3"2"-15,-19 7-2 16,8-6-17-16,11-1-2 15,0 0-2-15,0 0 0 16,12 0-1-16,4 0 0 16,-4-3-3-16,10 3 1 15,-3-3 0-15,8 3-2 16,-3 2 0-16,4 0 0 15,0 0 0-15,3 2 0 0,2-2-1 16,5-1 0-16,5-2 0 16,3 0 1-16,3-5-1 15,6 0 0-15,7-3-1 16,4 1 1-16,-2 0 0 15,4 1-1-15,0 2 1 16,2 1-1-16,-2 1-1 16,0 2 1-16,-2 1 0 15,2 0 0-15,0 0-1 16,3-1 1-16,3 0 0 15,-1 0 0-15,2-1 1 16,0-1-1-16,1 0 0 16,-3 2 0-16,0 1 0 15,-3 1 0-15,-1 0 0 0,0 1 0 16,3 4 0-16,-1-3 0 15,-1 1 0-15,2-1 0 16,0 2 1-16,-1-3-1 16,-1 1 1-16,0-3-1 15,-1 1 1-15,3-1-1 16,-1-3 1-16,2 3 0 15,-1-1-1-15,1 1 1 16,-3 0-1-16,3 1 0 16,-2 1 1-16,-4 0-1 15,-2 0 1-15,0 1-1 16,1-1 1-16,1 1-1 15,0-2 1-15,-1-1-1 16,-1 2 0-16,0-1 0 0,-1 0 1 16,-2-1-1-16,-2 1 0 15,-4 0 0-15,-2 2 1 16,1 0-1-16,-1-2 0 15,3 1 0-15,0 0 1 16,1-1-1-16,2-2 0 16,0-1 0-16,-2 1 0 15,-1-1 1-15,3-1-1 16,-7 0 0-16,2 1 0 15,-5 0 0-15,1-1 1 16,1 0-2-16,-1 1 2 16,2-2-1-16,0 2 0 15,3-2 0-15,-3 0 0 16,3 0 0-16,-5 0 1 15,-4 0-1-15,1 2 0 0,-5-2 0 16,-6 2 0-16,-1 0 0 16,-4-3 0-16,-2 3-1 15,-2-2 1-15,-1 2 0 16,-2-1 0-16,-3 0 0 15,-1 1 0-15,-1 0 0 16,-3 1 0-16,-1-1 0 16,-3 0 0-16,0 1 0 15,-3-1 0-15,1-1 1 16,-1 2-1-16,-10 1 0 15,22-6 0-15,-7 4 0 16,4-1 0-16,3 0 1 16,1 0-1-16,1-1 0 0,0 2 0 15,2 0 0-15,-2-2 0 16,-3 1 0-16,-2-1 0 15,-2 1 1-15,0-3-1 16,-1 2 0-16,0-1 0 16,-1 2 0-16,0-2 0 15,-1 1 0-15,0 2 1 16,1 1-2-16,-1 0 1 15,-3 1 0-15,1 1 0 16,2-1 0-16,-2 1 0 16,0 0 0-16,0-1 0 15,-2 1 0-15,0-2-1 16,-10 1 1-16,19-2-2 15,-19 2 0-15,14 1-9 0,-14-1-23 16,0 0-4-16,0 0 2 16,0 0-3-16</inkml:trace>
  <inkml:trace contextRef="#ctx0" brushRef="#br2" timeOffset="12350.172">1160 2960 90 0,'0'0'36'0,"0"0"-2"16,-10-3 2-16,0 22-33 15,-4 4-2-15,0 10 0 0,0 9-1 16,-1 14 1-16,-3 7-1 16,-1 9 1-16,0 3-1 15,2-1 0-15,-2-8 1 16,8-7-1-16,-3-12 1 15,5-13 0-15,4-20 0 16,5-14 0-16,3-27 1 16,7-11 0-16,0-15 0 15,2-10 0-15,2-10-1 16,-2-4 1-16,2-9-1 15,-2 3-1-15,-5 7 1 16,2 8-1-16,-3 12 1 16,1 9 0-16,-5 12-1 15,4 9 1-15,-6 26-1 16,13 0 1-16,-4 21 0 0,-1 13 0 15,4 5-1-15,1 7 1 16,11 3 0-16,-1-1 0 16,10-11 0-16,6-14 0 15,9-16-1-15,7-18 1 16,6-20 0-16,5-15 0 15,5-12-1-15,-2-6 0 16,-5-2 0-16,-4 5-1 16,-12 9 2-16,-9 11-2 15,-12 20 1-15,-11 21 0 16,-16 21 1-16,-9 21 1 15,-8 20-2-15,-7 11 1 16,-1 11-1-16,-1 5 0 16,8 1-3-16,6-12-2 0,19-1-5 15,2-34-19-15,26 2-10 16,6-20 1-16,14-7 0 15,-3-18 1-15</inkml:trace>
  <inkml:trace contextRef="#ctx0" brushRef="#br2" timeOffset="12724.359">2260 3172 90 0,'-14'-11'37'0,"-11"-3"0"16,2 19 2-16,-14-3-29 15,8 19-4-15,-4 6-1 16,1 12 0-16,2 4-3 15,8 3 0-15,4 0-1 0,8-2 1 16,10-5-2-16,11-7 0 16,9-14 0-16,9-11 0 15,6-12-1-15,6-11 1 16,1-11-1-16,-2-8 1 15,0-9-1-15,-7-1 2 16,-6 1-1-16,-11 3 0 16,-7 6 0-16,-4 6 0 15,-10 16 0-15,5 13-1 16,-22 1 1-16,7 19-1 15,4 9-1-15,0 8-1 16,8 7-2-16,3-4-1 16,18 12-9-16,-1-16-21 15,21 4-1-15,7-21 0 16,18 0 1-16</inkml:trace>
  <inkml:trace contextRef="#ctx0" brushRef="#br2" timeOffset="13192.593">2935 3202 102 0,'-35'8'38'0,"-11"0"0"16,5 20-1-16,-3 0-32 15,3 6 0-15,6 4-3 16,9-1 1-16,7-1-2 15,13-2 0-15,9-11 0 0,14-10 0 16,8-10-1 0,9-11 0-16,6-11 0 0,2-8 0 15,0-8-1-15,-2-5 0 16,-4-3 1-16,-7-1-1 15,-6 3 0-15,-3 3 0 16,-6 6 1-16,-7 9-1 16,-4 11 1-16,-3 12 0 15,1 15 0-15,-2 19 0 16,0 20 0-16,0 20 0 15,1 16 1-15,0 14-1 16,0 9 0-16,1 1 0 16,-2 0 0-16,-1-10 0 15,-5-9 1-15,-5-13 0 16,-9-13 0-16,-3-15 0 15,-4-14-1-15,-8-12 0 0,0-19 0 16,-1-16-2-16,5-12-1 16,-1-26-4-16,21-10-28 15,-10-29-4-15,20-5 1 16,1-17-2-16</inkml:trace>
  <inkml:trace contextRef="#ctx0" brushRef="#br2" timeOffset="13710.852">3566 3260 94 0,'3'-14'37'15,"-4"-4"-1"-15,1 18 0 16,5-14-32-16,-5 14 0 15,3 14-1-15,-3 6 0 16,-6 10 0-16,4 7 0 16,-8 6-1-16,6 1 0 15,-6 0 0-15,5 2-1 16,0-11 1-16,0-3-2 15,5-13 1-15,0-19-1 0,0 0 0 16,18-7 1-16,-7-20-1 16,4-9 1-16,0-10-1 15,3-5 2-15,-2-2-1 16,0 1-1-16,-2 6 0 15,-2 7 0-15,-1 9 0 16,-1 10-1-16,-10 20 1 16,18-1 0-16,-5 17-2 15,-3 12 2-15,5 8-2 16,-1 7 0-16,2 10-1 15,1-2-2-15,4 8-5 16,-10-14-26-16,16 5-2 16,-5-25 0-16,6-4-1 15</inkml:trace>
  <inkml:trace contextRef="#ctx0" brushRef="#br2" timeOffset="14049.021">3957 3316 100 0,'0'0'37'0,"-6"19"1"16,6-19-4-16,23-1-32 16,6-8 0-16,12-4 0 15,6-7 0-15,5-6 0 16,2-5-1-16,1-2 1 15,-8 1-1-15,-12 0 1 16,-10 4-1-16,-14 4 0 16,-16 9 0-16,-14 9-1 0,-11 10 1 15,-12 7 0-15,-3 10-1 16,-2 12 0-16,1 8 0 15,3 7 1-15,13 2-1 16,10-3 0-16,13-1-3 16,15-11-1-16,23 3-27 15,5-29-8-15,18 0 1 16,7-20-2-16</inkml:trace>
  <inkml:trace contextRef="#ctx0" brushRef="#br2" timeOffset="14395.194">4714 3066 112 0,'-51'12'39'0,"9"14"0"15,-7-5-9-15,6 12-26 16,8-1-1-16,16 1-1 15,4-5 0-15,15-3-2 16,9-10 1-16,10-7-1 16,14-8 0-16,4-6-1 15,2-2 1-15,3-2 0 16,-4 1 0-16,-3 2 0 15,-7 7 0-15,-11 10 1 16,-10 10-1-16,-9 9 0 16,-12 8 0-16,-5 2 0 0,-1 3-1 15,-2-1 0-15,5-2-3 16,1-16-6-16,25-1-26 15,-9-22-3-15,33-13 0 16,-2-19 0-16</inkml:trace>
  <inkml:trace contextRef="#ctx0" brushRef="#br2" timeOffset="14579.286">5123 3095 114 0,'-22'16'40'15,"5"23"0"-15,-11-3-1 16,-1 10-37-16,9 4-1 16,7 1-1-16,7-4-3 0,2-7-3 15,18 4-30-15,-9-23-4 16,17-3 1-16,-8-19-2 15</inkml:trace>
  <inkml:trace contextRef="#ctx0" brushRef="#br2" timeOffset="14712.3525">5003 3020 100 0,'-34'-44'34'0,"5"4"-14"16,4 16-20-16,6 1-33 15,19 23-2-15,-1-17-2 16</inkml:trace>
  <inkml:trace contextRef="#ctx0" brushRef="#br2" timeOffset="15230.6115">5545 3123 103 0,'-28'7'37'0,"7"15"2"15,-8-2-2-15,8 16-32 16,1 1-1-16,6 8-2 16,4 0 1-16,9 2-1 15,6-8-1-15,12-3 1 16,6-8-1-16,11-12 0 15,4-13 0-15,5-8 0 16,4-14 1-16,-3-13-1 16,0-10 0-16,-5-7 0 15,-3-7 0-15,-5 1 0 16,-4 1-1-16,-8 5 0 15,-3 8 1-15,-7 11-2 16,-3 12 1-16,-6 18-1 16,0 0 1-16,-12 28-1 0,3 7-2 15,-1 8 1-15,6 9-3 16,-1-4-1-16,18 15-19 15,-7-22-14-15,16 1 2 16,0-19-1-16,13-2-1 16</inkml:trace>
  <inkml:trace contextRef="#ctx0" brushRef="#br2" timeOffset="15724.8585">6202 3143 102 0,'-7'15'36'0,"-8"2"1"15,7 18-2-15,-11 0-28 16,6 10-2-16,-1-1-2 0,5 1-1 16,0-5 0-16,4-4 0 15,3-10-2-15,5-10 1 16,-3-16-1-16,22-2 1 15,-5-17-1-15,5-8 0 16,-1-6 1-16,3-8 0 16,-4-1 0-16,-1 0-1 15,-4 3 1-15,-3 7 0 16,-5 5 0-16,-2 9-1 15,-5 5 1-15,0 13-1 16,0 0 0-16,0 0 0 16,18 2-1-16,-3 3 1 15,4-4-1-15,8-2 1 0,5-3 1 16,4-6-1-16,3-3 1 15,0-6 0-15,0-2 0 16,-1-1 0-16,-3 1-1 16,-6 1 1-16,-6 6 0 15,-5 4-1-15,-4 9 0 16,-14 1 1-16,9 28-1 15,-14-1-1-15,-3 6-1 16,-3 6-2-16,3 10-6 16,-8-11-26-16,15 10-4 15,-4-18 1-15,15 4-2 16</inkml:trace>
  <inkml:trace contextRef="#ctx0" brushRef="#br2" timeOffset="16348.17">7572 3074 101 0,'0'0'36'16,"9"26"1"-16,-12-10-1 16,5 14-32-16,-5 4-1 15,3 11 0-15,-5 4-1 16,3 3 0-16,-2-3-1 15,1-5-1-15,-1-7 1 16,3-7-1-16,1-10 1 16,0-20 0-16,0 0-1 15,11-6 1-15,-3-21 0 0,1-6 1 16,-3-8-1-16,3-6 0 15,-1-6 0-15,2-2-1 16,-4 5 1-16,1 5 0 16,-2 11-1-16,-3 6 1 15,3 11-1-15,-5 17 1 16,17-6-1-16,-3 14-1 15,6 6 0-15,3-4-1 16,14 5-3-16,-2-11-7 16,19 9-24-16,-10-16-2 15,14 3 0-15,-7-14-1 16</inkml:trace>
  <inkml:trace contextRef="#ctx0" brushRef="#br2" timeOffset="16536.264">8200 3033 100 0,'-9'33'37'0,"-12"-2"2"15,9 18-2-15,-7-4-32 16,7 5 0-16,0-1-1 16,9-4-2-16,1-4-1 15,5-11-4-15,12-4-5 16,-3-26-27-16,14-3-3 15,-2-22 0-15,9-4-1 16</inkml:trace>
  <inkml:trace contextRef="#ctx0" brushRef="#br2" timeOffset="16686.339">8147 2726 93 0,'-28'-16'34'16,"0"1"1"-16,14 8-3 15,14 7-37-15,7-30-31 16,24 9 1-16,2-16-3 15,17 4 2-15</inkml:trace>
  <inkml:trace contextRef="#ctx0" brushRef="#br2" timeOffset="17122.557">8520 2415 90 0,'-13'38'35'0,"5"19"3"0,-4 1 0 16,11 19-32-16,-6 5-1 15,8 13 2-15,1-4-3 16,2 7 1-16,-3-8-2 15,5-3 0-15,-5-7-2 16,3-14 1-16,0-13-2 16,0-12 1-16,-2-13-1 15,2-15 0-15,-4-13 0 16,9-16 0-16,0-11 0 15,-3-10-1-15,6-3 1 16,-1-9 0-16,1-1 1 16,0 2-2-16,1 7 1 15,-1 6 0-15,1 10 0 16,0 8 0-16,2 10-1 0,-2 8 1 15,5 11 0-15,-2 6-1 16,-2 6 1-16,2 6-1 16,-3 3 1-16,-6 5 0 15,-4 3-1-15,-6-3 1 16,-9-1 0-16,-5-3 0 15,-6-3-1-15,-5-10-2 16,1 2-7-16,-11-25-26 16,20 0-2-16,-1-24 0 15,14-3-2-15</inkml:trace>
  <inkml:trace contextRef="#ctx0" brushRef="#br2" timeOffset="17802.897">8983 2705 61 0,'15'-33'35'15,"-10"-6"0"1,3 16 2-16,-13-6-22 0,5 29-3 16,0 0-5-16,-3 11-2 15,-2 17-1-15,4 17 1 16,-2 9-3-16,4 12 0 15,0 8-1-15,5 4 2 16,-1 0-2-16,5 1 1 16,-1-5-1-16,0-7-1 15,-1-12 1-15,0-8 0 16,-2-11-1-16,-2-8 1 15,-1-13-1-15,-3-15 1 16,0 0-1-16,5-27 1 16,-1-2-1-16,-4-8 0 15,5-8 1-15,0-6-1 0,3-3 1 16,3 1-2-16,3 10 1 15,0 3 0-15,5 13 0 16,4 8-1-16,1 18 1 16,2 9 0-16,0 14-1 15,-1 5 1-15,-2 6 0 16,-2 3 0-16,-6 3 0 15,-12-1 0-15,-10 0 0 16,-10-1 1-16,-10-4-1 16,-9 0 0-16,-4-8 0 15,-5-4-1-15,3-6-3 16,0-16-9-16,23 4-24 15,-6-19-2-15,23 2 1 16,2-17-3-16</inkml:trace>
  <inkml:trace contextRef="#ctx0" brushRef="#br2" timeOffset="18557.274">9759 3116 87 0,'0'0'35'16,"-21"-23"2"-16,21 23 1 0,-29-15-30 15,12 17-3-15,-5 4 0 16,1 8-1-16,-7 4 0 16,4 11-1-16,0 2 0 15,4 5-1-15,6 0 0 16,8-2-1-16,9-4-1 15,11-4 1-15,9-10-1 16,8-7 0-16,8-10 0 16,5-8 0-16,3-10-1 15,-2-6 0-15,-5-6 0 16,-4-4 0-16,-10-1 0 15,-12-1 0-15,-10 3 1 16,-13 1-1-16,-8 8 1 16,-8 7 0-16,-4 4 1 15,-2 5 0-15,3 5-1 0,5 5 1 16,7 3-1-16,16-4 1 15,0 0-1-15,14 10 0 16,11-9-1-16,11-2 1 16,6-1 0-16,8-2 0 15,1 3 1-15,-3 2 0 16,-4 2-1-16,-5 4 1 15,-10 3 0-15,-5 6 0 16,-12 4 0-16,-11 3 0 16,-6 4 0-16,-8 3-1 15,-3 0 0-15,-1 1 1 16,-3-3-1-16,6-5-1 15,3-3 1-15,5-9-1 16,6-11 1-16,17-5-1 0,5-13 0 16,4-6 1-16,6-6 0 15,2-3 0-15,0-2 0 16,-1 0 1-16,-4 8-1 15,-7 5 1-15,-6 6 0 16,-6 12 0-16,-10 4-1 16,5 20-2-16,-8 5-2 15,-7-4-9-15,15 19-23 16,-14-8-4-16,15 7 0 15,-4-14-2-15</inkml:trace>
  <inkml:trace contextRef="#ctx0" brushRef="#br2" timeOffset="19322.6565">11207 2378 90 0,'0'31'36'0,"-8"5"0"16,7 20 0-16,-5 3-33 15,3 16 2-15,-3 5-1 16,2 6 0-16,0-2 0 0,-1-3-1 15,4-8 0-15,0-8-2 16,0-7 0-16,3-11 0 16,0-12 0-16,2-10-1 15,2-12 0-15,-6-13 1 16,14-7-1-16,-8-13 1 15,1-8 0-15,0-8-1 16,-1-7 1-16,3-2-1 16,-2 0 1-16,1 4-1 15,3 4 0-15,-2 8-1 16,3 12 1-16,2 10 0 15,2 9 0-15,-2 11-1 16,-1 9 1-16,-1 8 0 16,0 6 0-16,-2 4 1 15,-5 1-1-15,-5 2 0 0,-5-2 0 16,-3 0 0-16,-3-6 0 15,-6-3-1-15,-1-8-1 16,-2-8-1-16,6-3-6 16,-7-25-18-16,21 12-11 15,-12-28 0-15,19 7-1 16,1-15 1-16</inkml:trace>
  <inkml:trace contextRef="#ctx0" brushRef="#br2" timeOffset="19743.867">11647 3004 103 0,'0'0'37'0,"0"0"1"16,-17-2-3-16,10 13-30 15,-6 1 0-15,5 10-1 16,-3 2-1-16,1 6-1 15,1 2-1-15,3 4 1 16,6-2-1-16,5-1 0 16,4-9-1-16,9-6 1 15,5-10-1-15,7-8 0 16,2-12 0-16,3-7 1 15,2-9-1-15,-3-6 1 16,-1-5 0-16,-3-3-1 16,-6 3 1-16,-5 1-1 15,-5 2 0-15,-6 10 0 0,-2 6 0 16,-5 10 0-16,-1 10 0 15,-9 15 0-15,0 9-1 16,-2 8 1-16,0 12-2 16,3 0 0-16,4 4-1 15,2-3-1-15,10-1-2 16,5-21-7-16,21 6-20 15,-9-25-6-15,21-1 2 16,-12-19-1-16</inkml:trace>
  <inkml:trace contextRef="#ctx0" brushRef="#br2" timeOffset="20069.0295">12252 3052 98 0,'-18'-3'37'0,"8"19"0"16,-9-3 0-1,11 10-32-15,-8 6-1 0,6 6-1 16,-4 5-1-16,8 0 0 15,2-1-1-15,0-3 0 16,7-7 0-16,-1-4 0 16,3-9-1-16,-5-16 0 15,18 1 1-15,-4-14-1 16,1-13 0-16,2-6 1 15,-2-6-1-15,4-5 0 16,1-5 1-16,-2-3-1 16,1 3 1-16,-1 0-1 15,2 7 0-15,-1 5 0 16,0 4-1-16,-1 3-3 15,4 21-9-15,-13-8-22 0,13 19-4 16,-8-4 1-16,9 15-2 16</inkml:trace>
  <inkml:trace contextRef="#ctx0" brushRef="#br2" timeOffset="20467.2285">12695 2989 85 0,'-8'13'37'0,"-13"-9"1"15,10 16 1-15,-14-7-18 16,7 13-16-16,-1 4-1 16,2 7-1-16,-1 2-2 15,4 3 1-15,5-7-1 0,1-1 0 16,5-9-1-16,5-6 1 15,-2-19-1-15,23 0 1 16,-7-16-1-16,4-11 1 16,2-5 0-16,3-6-1 15,1-4 1-15,0-3-1 16,-1 4 1-16,-3 4-1 15,-3 8 1-15,-3 7-1 16,-2 6 0-16,0 10 0 16,-14 6 0-16,13 17 0 15,-12 4-2-15,3 6 1 16,0 5-3-16,1-3-1 15,9 11-7-15,-6-21-16 16,22 14-12-16,-4-17 1 0,19 4 0 16,-6-18 0-16</inkml:trace>
  <inkml:trace contextRef="#ctx0" brushRef="#br2" timeOffset="20880.435">13377 2883 99 0,'0'0'37'0,"-26"-4"2"16,14 18-4-16,-7-7-29 15,-2 9 0-15,-4 7-2 0,1 0-1 16,-2 4 0-16,4-1-1 16,8-1-1-16,7-2 0 15,8-5 0-15,9-5-1 16,9-6-1-16,10-4 1 15,3-2 0-15,1 1 1 16,0-2-1-16,-6 2 1 16,-6 2-1-16,-5 6 1 15,-11 4 0-15,-13 6-1 16,-7 3 0-16,-6 5 0 15,-7 2 1-15,-1 0-2 16,-2 1-1-16,0-7-3 16,9 10-11-16,-10-23-21 15,22 7-2-15,-4-18-1 0,14 0-1 16</inkml:trace>
  <inkml:trace contextRef="#ctx0" brushRef="#br2" timeOffset="21294.642">14359 2953 100 0,'0'0'38'0,"-14"11"1"15,-4 1-1-15,5 14-35 16,-8 5-1-16,0 7 0 16,1 2-2-16,1 4 0 15,6-2-2-15,2-10-5 0,22-5-29 16,-11-27-2-16,30 10 0 15,-5-29-1-15</inkml:trace>
  <inkml:trace contextRef="#ctx0" brushRef="#br2" timeOffset="21736.863">14391 2655 96 0,'0'0'38'0,"-14"11"0"16,18 6 2-16,-3-2-38 15,17 5 1-15,6 0-1 16,7 10 2-16,0 0-2 0,1 4 2 16,-4 4-2-16,-4 1 0 15,-7 5-1-15,-6 1 1 16,-11-1-1-16,-5 0 1 15,-5-6-1-15,-3 0 0 16,0-9-1-16,3-4 0 16,2-12 1-16,8-13-1 15,0 0 0-15,20-17 0 16,0-10 0-16,6-5 1 15,3-5-1-15,3-4 0 16,0 1 1-16,1 3-1 16,-6 3 0-16,-6 11 0 15,-5 9 1-15,-3 10-1 16,-13 4 0-16,12 27 0 0,-12 2-2 15,-1 6 0-15,1 10-2 16,-1-3-3-16,14 14-13 16,-7-18-18-16,17 8-2 15,0-19 0-15,21 4 0 16</inkml:trace>
  <inkml:trace contextRef="#ctx0" brushRef="#br2" timeOffset="22293.141">16031 2939 99 0,'-2'-17'38'16,"-14"-9"0"-16,3 12-1 15,-13-1-32-15,-2 9-1 16,-6 4-1-16,-4 10 0 16,-3 10-1-16,-1 12 0 15,0 8 0-15,4 7-1 16,2 2 1-16,12 3-2 15,5 0 1-15,11-5-1 0,12-5 1 16,8-8-1-16,9-10 0 16,12-11 0-16,7-16 0 15,8-11 1-15,0-8-1 16,7-9 1-16,-4-5 0 15,-2-3-1-15,-7-1 1 16,-3 2-1-16,-12 9 1 16,-6 4-1-16,-9 6 1 15,-6 8-1-15,-6 13-1 16,0 0 1-16,-18 25 0 15,6 1-1-15,0 10 0 16,0 6-1-16,7 5-2 16,1-1-2-16,16 8-9 15,-5-24-18-15,22 7-6 0,-3-21 1 16,21-1-1-16</inkml:trace>
  <inkml:trace contextRef="#ctx0" brushRef="#br2" timeOffset="22497.243">16531 2994 103 0,'0'0'38'16,"-14"-17"1"-16,5 32-2 16,-18 7-31-16,10 8-2 15,-3 11-2-15,2 6-1 16,3 4-2-16,2 2-1 15,7 1-4-15,-1-21-13 16,17 9-19-16,-2-25 0 0,11-1 0 16,-1-23-2-16</inkml:trace>
  <inkml:trace contextRef="#ctx0" brushRef="#br2" timeOffset="22662.3255">16573 2583 18 0,'-9'20'3'16,"2"0"-2"-16,7 1-1 15,10 3-19-15</inkml:trace>
  <inkml:trace contextRef="#ctx0" brushRef="#br2" timeOffset="23097.543">16790 3020 96 0,'-13'40'37'0,"8"11"0"15,-9-14-4-15,11 7-27 16,-3-8-2-16,5-3-2 16,-3-6 0-16,3-4 0 15,1-7-2-15,1-3 1 0,-1-13-1 16,0 0 1-16,0 0 0 15,0 0 0-15,0 0 0 16,3-21 0-16,-3 1 0 16,3-8-1-16,2-5 1 15,4-6 0-15,4-2-1 16,4-2 0-16,3 2 0 15,3 1 0-15,1 9 0 16,3 1 0-16,-3 9 0 16,0 6 0-16,-4 4-1 15,2 0 0-15,3 5-2 16,-3-2-3-16,9 13-25 15,-10-13-7-15,8 8-1 16,-6-13-1-16</inkml:trace>
  <inkml:trace contextRef="#ctx0" brushRef="#br2" timeOffset="23697.843">18197 2523 63 0,'-14'-9'36'0,"14"9"1"15,-26 25-1-15,15 13-20 16,-5 4-13-16,2 15 1 15,-3 9-1-15,4 10 0 16,-1 5-2-16,2 1-1 16,7 3-4-16,-7-18-18 15,15 7-14-15,-4-21 0 16,8-3-1-16,-4-22 1 15</inkml:trace>
  <inkml:trace contextRef="#ctx0" brushRef="#br2" timeOffset="24180.084">17874 3005 98 0,'-12'-6'38'0,"1"-5"0"15,11 11-1-15,0 0-35 16,30-9-1-16,6 3 0 15,12-1-1-15,9 0 0 16,8 1 1-16,2 0-1 16,3 4 1-16,-8-1-1 15,-5 3 1-15,-12-3-1 0,-10 5 2 16,-11 0-1-16,-6 4 1 15,-18-6-1-15,3 19 1 16,-12 0-1-16,-5 5 1 16,-3 5-1-16,-2 8 0 15,3 2 0-15,4 3-1 16,4-1 1-16,9-4-1 15,11-8-1-15,10-8 1 16,8-10 1-16,7-12-1 16,2-13 0-16,4-9 0 15,-3-7 1-15,-6-7-1 16,-7-2 0-16,-9-4 0 15,-12 5-1-15,-11 2 0 0,-14 9 0 16,-12 5-1-16,-7 10-1 16,-8 5-2-16,1 14-3 15,-10-8-16-15,19 19-16 16,2-6 1-16,23 8-1 15,11-10 2-15</inkml:trace>
  <inkml:trace contextRef="#ctx0" brushRef="#br2" timeOffset="24975.4815">19647 2894 89 0,'0'0'35'0,"-29"19"1"16,12 7-1-16,-7 2-32 15,-3 11 1-15,-3 4 0 16,1 10-1-16,-3-1 1 16,7 1-2-16,4-8 1 15,9-4-2-15,4-9 0 16,10-11 0-16,-2-21-1 15,25 5 1-15,-1-20-1 16,3-11 0-16,5-8 0 16,1-6 1-16,1-5-1 15,-4-3 0-15,-2 4 1 16,-6 1-1-16,-7 8 1 15,-4 10-1-15,-6 4 1 0,-6 11-1 16,1 10 0-16,-12 7 1 16,5 5-1-16,2 8 0 15,3 0 0-15,5 3 1 16,7 0-1-16,9-5 1 15,10-5-1-15,8-7 1 16,7-9 0-16,7-4 0 16,3-6 0-16,-2-7 0 15,-2-3 0-15,-6 0 0 16,-6 2 0-16,-9 4-1 15,-7 3 1-15,-8 6-1 16,-14 8 0-16,0 0 0 16,5 16-1-16,-13 9 0 15,-2 5-1-15,1 6-1 0,2 9-3 16,0-6-8-16,20 15-22 15,-7-17-4-15,20 7 1 16,0-22-1-16</inkml:trace>
  <inkml:trace contextRef="#ctx0" brushRef="#br2" timeOffset="25381.6845">20549 3019 102 0,'-26'3'38'0,"-13"0"1"15,9 17-3-15,-9-1-32 16,7 10-1-16,1 1-1 16,9 4 0-16,5-1 0 0,12-1-1 15,10-8 0-15,12-1-1 16,9-9 1-16,7-8-1 15,5-11 1-15,1-5-1 16,2-10 1-16,-2-6 0 16,-3-4 0-16,-4-5-1 15,-8 0 1-15,-4 3 0 16,-4 6 0-16,-6 1 0 15,-4 9-1-15,-6 16 0 16,0 0 0-16,-12 12 0 16,1 14 0-16,-1 10-1 15,2 7-1-15,3-1 0 0,7 6-2 16,7-8-1-1,19-1-6-15,0-28-18 0,26 3-10 16,4-31 0-16,13 1 0 16,0-18 1-16</inkml:trace>
  <inkml:trace contextRef="#ctx0" brushRef="#br2" timeOffset="25607.7975">21362 2588 108 0,'-15'-25'39'16,"2"29"2"-16,-12 7-2 15,4 26-34-15,-6 12-2 16,5 10-1-16,2 12-1 16,5 4 0-16,4 5-1 0,8 0 0 15,5 0-4-15,2-13-3 16,14 0-3-16,-10-26-14 15,16 3-16-15,-9-22 1 16,13-4 0-16,-8-21 1 16</inkml:trace>
  <inkml:trace contextRef="#ctx0" brushRef="#br2" timeOffset="25847.9175">21424 2994 107 0,'-15'-10'39'15,"-16"2"2"-15,6 24-1 16,-17-2-32-16,7 9-4 15,2 6-2-15,6 0 0 0,7 0 0 16,14 0-1-16,11-6-1 16,10-4 1-16,13-3-2 15,5-4 0-15,10-6-1 16,4-5-2-16,5 2-2 15,-10-16-13-15,12 13-19 16,-13-15-2-16,1 8 0 16,-12-10-1-16</inkml:trace>
  <inkml:trace contextRef="#ctx0" brushRef="#br2" timeOffset="26201.094">21663 3175 97 0,'0'0'37'0,"-6"13"2"15,6-13-1-15,21-3-32 16,-1-3-2-16,8-1-1 16,-1-7 0-16,7-2 0 15,-3-3-1-15,2-4-1 16,-7-2 0-16,-4-2 0 15,-10-2 1-15,-6 2-1 16,-10 3 1-16,-7 7-1 16,-13 7 1-16,-6 8 0 15,-6 12 0-15,-3 12 0 16,-1 9-1-16,1 7 0 15,3 6-1-15,9 3 0 16,12-2-1-16,15-1-1 0,16-4-2 16,16-12-3-16,33 2-15 15,-4-25-17-15,29 2-2 16,1-21 0-16,16 1-1 15</inkml:trace>
  <inkml:trace contextRef="#ctx0" brushRef="#br2" timeOffset="26893.44">23304 3014 110 0,'-13'-20'37'15,"-2"7"1"-15,-16-10-8 16,4 15-25-16,-9 2 0 16,-5 11 0-16,-6 4-1 15,-4 10-1-15,-1 4 0 16,4 10 0-16,5-2-2 15,6 2 1-15,12 0-1 16,7-3-1-16,17-8 1 16,9-5-1-16,18-11 0 15,6-10 1-15,11-6 0 16,5-8-1-16,2-7 1 15,1-5 0-15,-2 0 0 0,-4 0-1 16,-9 5 2-16,-8 5-2 16,-8 4 0-16,-6 7 0 15,-14 9 0-15,4 10 0 16,-8 10 0-16,-6 4 0 15,2 7-2-15,4 5 0 16,8 4-2-16,3-4-4 16,22 11-16-16,-6-25-14 15,20 4-4-15,-3-17 0 16,9-6 0-16</inkml:trace>
  <inkml:trace contextRef="#ctx0" brushRef="#br2" timeOffset="27860.9235">1244 4309 82 0,'0'0'38'15,"-13"3"-2"-15,7 12 1 16,-11 4-32-16,6 15-1 15,0 9-2-15,0 13 0 0,-1 6-1 16,1 11 0-16,1 4 0 16,1-1-1-16,2-2-1 15,1-8-1-15,8-4-3 16,-3-21-23-16,17-1-8 15,-2-25 0-15,16-10-1 16</inkml:trace>
  <inkml:trace contextRef="#ctx0" brushRef="#br2" timeOffset="28073.0295">1539 4571 72 0,'-13'21'37'0,"-7"4"-1"16,3 18 1-16,-6 0-19 0,7 8-15 15,2 2-2-15,5-4 1 16,7-6-3-16,6-11-1 16,10-9-3-16,-2-28-19 15,15-5-12-15,0-25 0 16,11-6 0-16,-5-18 0 15</inkml:trace>
  <inkml:trace contextRef="#ctx0" brushRef="#br2" timeOffset="28211.0985">1643 4337 87 0,'-29'-30'35'0,"5"16"1"15,-6 6-1-15,13 13-30 16,3 9-9-16,2-2-24 16,19 10-6-16,6-3-2 0,16 7 0 15</inkml:trace>
  <inkml:trace contextRef="#ctx0" brushRef="#br2" timeOffset="28749.3675">2091 4760 85 0,'-41'26'38'16,"2"12"0"-16,-15-10 1 16,12 9-25-16,-5-4-10 15,9 0-1-15,7-4-1 16,12-6-1-16,11-6 0 15,8-17 0-15,31 4-1 0,5-19 1 16,6-12 0-16,5-7 0 16,4-8 0-16,3-5-1 15,-7-4 1-15,-4 1 0 16,-11 2-1-16,-5 7 0 15,-7 7 0-15,-9 9 0 16,-1 9-1-16,-10 16 1 16,3 10-1-16,-8 20 1 15,1 20 0-15,-3 14-1 16,-5 15 2-16,2 12-1 15,-6 10 1-15,1 1-1 16,-3-2 1-16,2-6-1 16,0-11 0-16,0-11 1 15,1-12-1-15,2-15 0 0,2-12 0 16,1-12 1-16,10-21-1 15,-10-2 0-15,6-20 1 16,6-10-1-16,2-16 0 16,-1-6 1-16,3-9-1 15,2-6 0-15,1-1-1 16,3 5 2-16,2 6-3 15,3 2 0-15,7 10-3 16,0-3-3-16,20 19-23 16,-7-13-8-16,16 11 1 15,-2-13-2-15</inkml:trace>
  <inkml:trace contextRef="#ctx0" brushRef="#br2" timeOffset="29140.563">2759 4104 105 0,'-21'17'38'16,"-8"9"1"-16,5 27-3 16,-5 3-33-16,1 15-1 15,4 6 0-15,4 9 0 16,-1 1 0-16,10 2-1 15,1-7 0-15,6-11 0 16,7-9-1-16,4-11 0 16,4-12 0-16,4-16 0 15,8-13 0-15,1-14 0 16,6-11 1-16,2-10-1 0,1-9 1 15,-3-3-1-15,2 2 1 16,-7 3 0-16,-3 4-1 16,-7 9 0-16,-4 10 1 15,-11 9-1-15,16 13-1 16,-9 2-1-16,2 8-1 15,0-5-1-15,13 6-4 16,-3-18-12-16,20 6-19 16,-1-19 0-16,18-2-1 15,-3-20 2-15</inkml:trace>
  <inkml:trace contextRef="#ctx0" brushRef="#br2" timeOffset="29349.6675">3525 4240 108 0,'-26'21'36'0,"13"17"2"16,-11 7-7-16,-1 17-28 16,4 7-1-16,1 7-1 15,3 3-1-15,3-3-1 16,6-6-2-16,2-12-4 15,15-2-29-15,-6-20-3 16,7-6 2-16,-10-30-2 16</inkml:trace>
  <inkml:trace contextRef="#ctx0" brushRef="#br2" timeOffset="29532.759">3274 4688 102 0,'-16'-12'40'0,"-6"-5"1"15,22 17-1-15,-11-5-32 16,21 0-6-16,13-1-2 15,12-6-1-15,13-1-3 16,8-7-5-16,25 7-28 16,-5-10-2-16,17 9-1 15,-2-8-1-15</inkml:trace>
  <inkml:trace contextRef="#ctx0" brushRef="#br2" timeOffset="30815.4">4932 4697 72 0,'0'0'36'0,"-21"-21"0"16,2 18 1-16,-14-2-29 15,2 8-3-15,-11 2-1 0,2 8-1 16,-3 2 1-16,3 8-2 16,2 2 0-16,9 2 0 15,4 1-1-15,9 2 1 16,9-2-2-16,7-1 1 15,9-5-1-15,9-7 1 16,9-6-1-16,3-5 0 16,5-7 0-16,3-9 0 15,0-5 1-15,1-5-1 16,-1-8 0-16,-6 0 0 15,-3-4 0-15,-6 1 1 16,-4 1-1-16,-6 1 0 16,-4 1 0-16,-4 7 0 15,-4 6 0-15,-1 17 0 16,0 0 0-16,-17 15 0 0,9 20-1 15,-2 10 1-15,0 21 0 16,3 9 0-16,-2 13 1 16,4 5-1-16,1 0 2 15,1-3-1-15,0-9 1 16,-1-7 0-16,-7-14-1 15,-3-12 1-15,-4-15-1 16,-2-16 0-16,-2-16-1 16,-2-15-3-16,8-13-1 15,-2-20-3-15,18 1-10 16,-3-24-22-16,17 2 0 15,2-13-1-15,13 6 1 16</inkml:trace>
  <inkml:trace contextRef="#ctx0" brushRef="#br2" timeOffset="31234.6095">5231 4617 87 0,'16'15'37'15,"-16"-15"1"-15,0 20 0 16,0-20-33-16,-11 22-1 15,5-2-1-15,4 4-1 16,-5 7 0-16,3 2 0 16,-2 6-1-16,2 2 0 15,-2 1 0-15,-1-2 1 16,5-6-2-16,-3-4 0 0,5-9 0 15,-3-6 0-15,3-15 0 16,0 0 0-16,11-16 0 16,-5-7 0-16,1-6 1 15,0-6 0-15,-4-7 0 16,4-7 0-16,-4 0 0 15,0-2-1-15,-1 5 1 16,0 5-1-16,1 4 0 16,-1 6-1-16,4 11 1 15,6 3-2-15,3 10 0 16,3 4-2-16,8 6-1 15,0-8-9-15,18 14-22 16,-3-10-2-16,11 7 0 16,-7-11 0-16</inkml:trace>
  <inkml:trace contextRef="#ctx0" brushRef="#br2" timeOffset="31611.798">5707 4595 91 0,'-29'21'38'0,"14"7"-1"15,-6-10 1-15,19 3-34 16,-2-5 0-16,15-1-2 16,7-7 0-16,10-2-1 15,8-7 0-15,7-6 0 16,5-6 0-16,-1-8 0 15,3-4-1-15,-5-5 1 16,-9 1-1-16,-7-3 0 0,-7 1 0 16,-15 0 0-16,-8 8-1 15,-13 6 1-15,-13 11 0 16,-6 8-1-16,-6 11 2 15,-5 10-1-15,0 10 0 16,1 9 1-16,5 4 0 16,7 1 0-16,11 1-1 15,12-4 0-15,13-6-2 16,10-12-1-16,18-1-5 15,2-25-24-15,24 3-7 16,-6-19 1-16,15 1-1 16</inkml:trace>
  <inkml:trace contextRef="#ctx0" brushRef="#br2" timeOffset="32154.069">6232 4540 96 0,'-22'16'38'15,"-9"-1"2"-15,11 19-3 16,-9-6-32-16,13 13-1 15,3-2-2-15,10 2 0 16,4-4 0-16,13-4-1 16,5-14 0-16,15-8 0 15,8-15 0-15,6-10 0 16,7-11-1-16,0-11 1 15,3-5-1-15,0-7 0 16,-2 0 0-16,-10 1 0 0,-8 4-1 16,-4 6 0-16,-11 13 0 15,-8 8-1-15,-15 16 0 16,-2 18 1-16,-11 17-1 15,-5 18 1-15,-7 17 0 16,0 18 1-16,-4 13 0 16,1 13 0-16,4 5 0 15,3 1-1-15,1-5 1 16,3-12 0-16,0-9 0 15,2-16-1-15,2-18 1 16,-1-19-1-16,0-18 1 16,1-17 1-16,0-14-1 15,0-14 1-15,0-12 0 16,2-16-1-16,5-11 1 0,4-12-1 15,4-6 0-15,8-3 1 16,4 0-1-16,6 4 1 16,6 7-2-16,2 10 1 15,6 12-2-15,5 6-2 16,14 21-16-16,-9-9-18 15,16 14 0-15,-3-9-2 16,14 7 1-16</inkml:trace>
  <inkml:trace contextRef="#ctx0" brushRef="#br2" timeOffset="33047.5155">7808 4587 67 0,'13'-19'36'16,"-8"-7"-1"-16,5 12 1 15,-14-7-25-15,4 21-2 16,9-15-2-16,-9 15-3 16,0 13 0-16,0 13-1 15,-7 7-1-15,3 17 0 16,-1 4-1-16,-1 9 0 15,0 5-1-15,1-1 1 16,1-7 1-16,3-6-2 16,-2-11 1-16,3-12-1 15,3-11 0-15,-3-20 1 16,0 0-1-16,9-20 0 0,-1-11 0 15,-1-9 1-15,0-11-2 16,0-4 2-16,2-11 0 16,0-4-2-16,2 0 1 15,0 5 0-15,1 6-1 16,0 7 1-16,4 12-1 15,1 6 1-15,4 16 0 16,0 8-1-16,1 13 1 16,1 6 0-16,1 9-1 15,1 10 1-15,-3 4 0 16,-1 6-1-16,-1 3 0 15,-4 5 0-15,-4-1 0 16,-6-1 0-16,-4-3 0 16,-6-7 0-16,-10-2 0 0,-4-5 1 15,-6-7 0-15,-4-6 0 16,-3-5 0-16,-3-2 1 15,2-4-1-15,-2-2 1 16,2 1-1-16,4 5 0 16,-1 10 0-16,0 12 1 15,0 13 0-15,0 15-1 16,-1 15 0-16,0 7 0 15,3 8-1-15,3-5-2 16,13 1-4-16,-8-22-20 16,23 0-10-16,-2-24 0 15,14-9-2-15,1-20 1 16</inkml:trace>
  <inkml:trace contextRef="#ctx0" brushRef="#br2" timeOffset="34026.0045">8455 4549 88 0,'-2'-26'37'0,"2"12"-1"16,-11-8-2-16,11 22-28 15,-23 3-2-15,9 18 0 16,-9 8 0-16,2 11 0 16,-3 9-2-16,-1 6 1 15,5 2-1-15,6-2-1 16,3-2 1-16,12-9-1 15,10-12-1-15,10-13 1 16,9-15-1-16,11-13-1 16,9-15 1-16,2-10-1 15,3-8 1-15,-3-9-1 16,-7-2 1-16,-8-5-1 15,-8 2 1-15,-14 3-1 16,-9 6 1-16,-12 8 0 0,-5 9 1 16,-7 6-1-16,-3 10 0 15,-1 8 1-15,3 10-1 16,3 6 0-16,6 4 0 15,8 5-1-15,9-3 1 16,6 0 0-16,10-5 0 16,8-1-1-16,5-6 1 15,6-4 0-15,-2-4 0 16,0-2 0-16,-6-2 0 15,-4 0 0-15,-5-1 1 16,-7 2 0-16,-7 0-1 16,-11 7 1-16,0 0 0 15,0 0-1-15,-3 12 1 16,-6 8-1-16,-4 5 0 0,2 8 0 15,-1 7 0-15,0 3 0 16,2 3-1-16,6-4 2 16,1-4-2-16,9-6 2 15,3-10-1-15,10-12 0 16,5-15 0-16,4-11 0 15,6-12 0-15,-1-5 0 16,4-10 0-16,-3-3 0 16,-4 1 1-16,-1 1-2 15,-6 10 2-15,-7 5-2 16,-3 8 1-16,-4 9-1 15,-9 12 1-15,3 18-1 16,-3 6 0-16,-3 9 1 0,5 6-1 16,0 3 1-16,5 3 0 15,4-2-1-15,7-6 1 16,4-13 0-16,6-9 1 15,-1-9-1-15,6-16 1 16,-4-9-1-16,-1-12 1 16,-2-11-1-16,-3-5-1 15,-3-8-2-15,-1 2-2 16,-10-14-13-16,12 17-18 15,-13-8-1-15,8 17-1 16,-11 1-1-16</inkml:trace>
  <inkml:trace contextRef="#ctx0" brushRef="#br2" timeOffset="34656.3195">10135 4452 86 0,'-24'-7'37'15,"5"13"-1"-15,-15-7 2 16,7 9-32-16,-13 0-1 16,2 11-2-16,-5 4 0 15,0 10 0-15,0 3-1 16,6 8 0-16,3-1 0 15,10-2-1-15,6-3 0 16,13-8 0-16,11-12 0 16,15-10-1-16,11-18 1 15,13-11-1-15,11-14 1 16,6-15-1-16,4-10 1 15,2-8 0-15,-4-4 0 16,-2-3 0-16,-8 2 0 0,-12-3 0 16,-10 2 0-16,-8 7 0 15,-10 10 0-15,-8 9 0 16,-9 13-1-16,-7 19 0 15,-8 21 0-15,-3 23 0 16,-4 20 0-16,-3 21 0 16,4 13-1-16,-5 11-1 15,13 5-2-15,3-8-1 16,16 5-7-16,0-28-18 15,21 0-10-15,-1-25 0 16,15-6 0-16,-5-26 2 16</inkml:trace>
  <inkml:trace contextRef="#ctx0" brushRef="#br2" timeOffset="35332.6575">10431 4531 94 0,'-13'14'36'15,"13"6"1"-15,0-20 0 16,12 18-34-16,9-20 0 16,11-2-1-16,8-8 0 15,7-7-1-15,3-4 1 16,0-10-2-16,-3 3 1 15,-5-3 0-15,-12 1-1 16,-8-1 2-16,-13 5-1 16,-9 3 0-16,-11 5 0 0,-9 5 0 15,-4 9 0-15,-8 8 0 16,-5 10 0-16,1 11-2 15,1 8 2-15,3 8-2 16,8 5 2-16,9 4-2 16,10-3 1-16,12-8-1 15,14-2 1-15,12-11 0 16,9-8 0-16,8-8 0 15,6-10 0-15,-1-8 1 16,0-3-1-16,-7 1 0 16,-6-5 0-16,-5 7 0 15,-12 0 0-15,-5 3-1 16,-20 7 1-16,11 13 0 15,-16 4-1-15,-5 9 1 16,-3 4-1-16,-5 4 0 0,5 3 1 16,-5-1-1-16,8-3 1 15,2-5-1-15,6-9 1 16,2-19 0-16,11 8 1 15,1-20-1-15,3-10 2 16,7-10-1-16,0-8 0 16,1-10 1-16,1-4-1 15,1-3 0-15,-6 3 0 16,1 5 0-16,-6 2 0 15,-1 13 0-15,-4 4 0 16,4 10-1-16,-3 8 0 16,4 7-2-16,8 8-6 15,-2-12-15-15,23 20-17 0,-6-10 0 16,16 13-1-16,-4-10 0 15</inkml:trace>
  <inkml:trace contextRef="#ctx0" brushRef="#br2" timeOffset="35494.7385">11753 4664 107 0,'-26'18'40'0,"8"-2"-2"15,-2-8-10-15,6-14-62 16,14 6-6-16,-3-29-1 15,16 14-1-15</inkml:trace>
  <inkml:trace contextRef="#ctx0" brushRef="#br3" timeOffset="40393.1865">1660 5943 78 0,'0'0'35'16,"0"0"-1"-16,0 0-1 0,-6 28-24 16,0-8-3-16,7 17-2 15,-2 10-1-15,2 14-1 16,-3 10-1-16,1 14 0 15,-2 5 0-15,1 3 0 16,-3-1-1-16,3-9-2 16,2-4-6-16,-7-30-19 15,14-6-8-15,-3-29 2 16,8-14-4-16</inkml:trace>
  <inkml:trace contextRef="#ctx0" brushRef="#br3" timeOffset="40942.461">1353 6142 98 0,'-37'-8'36'16,"12"10"1"-16,11-10-1 15,14 8-33-15,19-16 1 16,12-2-3-16,12-6 1 15,14-6 0-15,9-2-2 16,11-7 2-16,8 2-3 16,4 1 1-16,-7 4-1 15,-3 6 0-15,-9 8 0 16,-11 12 1-16,-13 8 2 15,-12 16-2-15,-15 12 2 16,-7 15-1-16,-11 14 1 0,-5 13 0 16,-7 12 0-16,-4 7 0 15,-2 3-2-15,-2 2 2 16,1-6-1-16,3-9 1 15,3-13-2-15,5-11 2 16,7-18-2-16,4-13 1 16,6-20 0-16,5-15-1 15,7-14 0-15,1-13 0 16,3-11 0-16,-1-5-1 15,1-4 1-15,-3-2 0 16,-4 5 0-16,1 7-1 16,-11 10 1-16,2 12 0 15,-6 12 0-15,-5 12 0 16,8 14 0-16,-6 12-1 15,0 12 0-15,2 5 1 0,2 7-3 16,-2 2 0-16,8 2-3 16,-4-15-6-16,20 7-23 15,-7-20-2-15,13-4 0 16,-1-18 0-16</inkml:trace>
  <inkml:trace contextRef="#ctx0" brushRef="#br3" timeOffset="41293.6365">2603 6499 99 0,'-22'-2'35'16,"11"10"3"-16,-3-3-3 16,15 6-30-16,-1-11-2 15,15 15 0-15,12-15-1 0,7-3 0 16,9-9 0-16,3-5 0 15,5-10 0-15,-2-4-1 16,-4-5 0-16,-9-2 0 16,-10-3 0-16,-12 3 0 15,-16 3-1-15,-12 10 1 16,-15 11 0-16,-9 13 0 15,-13 19 0-15,-4 13 0 16,-3 18 0-16,2 11 0 16,6 5 0-16,9 4 1 15,18-4-2-15,15-8 1 16,25-12-4-16,16-21-2 15,38-4-23-15,5-27-9 16,31-8-3-16,10-17-1 0,16-3 0 16</inkml:trace>
  <inkml:trace contextRef="#ctx0" brushRef="#br3" timeOffset="41820.9">3832 6455 93 0,'14'-23'35'16,"-9"-1"1"-16,5 14 1 15,-6-1-33-15,-4 11 0 16,0 0-1-16,3 22 0 15,-8 1 0-15,-1 12-2 16,-2 5 1-16,0 9 1 16,-1-1-2-16,-1 3 2 15,2-6-2-15,3-4 1 16,-1-8 0-16,5-10 1 15,1-23-2-15,0 0 0 16,10-14-1-16,-1-16 0 16,2-11 1-16,0-6-2 15,2-7 2-15,-3-5-2 0,3 2 1 16,1 2-2-16,-1 7 3 15,-2 8-2-15,2 6 2 16,3 8-2-16,6 5 1 16,-1 6-3-16,9 13-1 15,-3-3-4-15,15 20-14 16,-6-10-16-16,8 8 0 15,-6-6 0-15,7 12-1 16</inkml:trace>
  <inkml:trace contextRef="#ctx0" brushRef="#br3" timeOffset="42182.0805">4442 6566 91 0,'4'12'37'15,"-4"-12"-3"-15,19-3 3 16,-1-12-34-16,14-4 0 15,3-11 1-15,11-3-2 16,-3-5 1-16,5-2-2 16,-9-4 2-16,-2 4-1 15,-11 1 1-15,-15 3-1 16,-11 7 0-16,-15 11 0 15,-15 11-1-15,-11 16 1 16,-8 15-1-16,-11 14 0 16,1 12 0-16,1 6 0 15,10 6-1-15,6 3 2 0,13-5-1 16,19-8 0-16,14-7-1 15,22-14-2-15,19-7-2 16,14-12-2-16,22 2-13 16,0-21-17-16,19-1-4 15,-5-13 2-15,6-1-1 16</inkml:trace>
  <inkml:trace contextRef="#ctx0" brushRef="#br3" timeOffset="42565.272">5328 6303 93 0,'-15'-17'37'0,"-11"2"0"15,1 17 2-15,-12 5-32 16,4 16 0-16,-4 7-3 0,1 13 0 16,-1 6-1-16,6 6 1 15,4-1-1-15,7-1 0 16,10-7-1-16,7-7 1 15,8-9-2-15,13-13 2 16,8-14-2-16,7-13-2 16,6-14 1-16,2-10-1 15,2-10 1-15,-3-6-2 16,-3-3 2-16,-6 2-1 15,-8 5 1-15,-7 9-1 16,-7 7 1-16,-9 13 0 16,0 17 0-16,-18 6-1 15,3 17 1-15,-1 9-1 16,3 12-1-16,3 2 0 15,7 6-3-15,6-3 1 0,18 0-5 16,2-20-11-16,30 3-18 16,3-18 2-16,17-4-2 15,1-13 0-15</inkml:trace>
  <inkml:trace contextRef="#ctx0" brushRef="#br3" timeOffset="42844.4115">6048 6423 98 0,'-34'-15'37'16,"6"8"2"-16,-9-4-1 16,2 9-34-16,2 5 0 15,5 9 0-15,-1 11 0 0,5 9 0 16,-3 8-1-16,11 4 0 15,4 1-1-15,9 0 0 16,11-7-2-16,13-11 1 16,15-13-3-16,12-18-2 15,21-14-3-15,10-22-3 16,20-1-11-16,-8-28-18 15,9 0 1-15,-11-17-2 16,0 3 3-16</inkml:trace>
  <inkml:trace contextRef="#ctx0" brushRef="#br3" timeOffset="43015.497">6622 5744 94 0,'-31'18'39'16,"2"35"0"-16,-10 10 1 16,6 27-32-16,-4 4-3 15,6 9-1-15,5-1-2 16,7-6-2-16,8-4-4 15,1-20-8-15,23-1-26 16,-9-22 1-16,12-8-3 16,-5-22 2-16</inkml:trace>
  <inkml:trace contextRef="#ctx0" brushRef="#br3" timeOffset="43204.5915">6276 6428 108 0,'-16'-7'38'16,"-5"-4"1"-16,21 11-1 15,0 0-36-15,20-10-1 16,17 2-5-16,8-6-2 16,24 9-21-16,2-13-11 15,18 8 1-15,-7-4-2 16,11 8 1-16</inkml:trace>
  <inkml:trace contextRef="#ctx0" brushRef="#br3" timeOffset="43646.8125">7067 6369 92 0,'-24'-12'36'0,"5"7"2"0,-9-6-1 15,5 10-30-15,-10 2-1 16,0 10-1-16,-6 7-1 15,2 14 0-15,-3 6-1 16,2 5 1-16,3 1-1 16,9 2 0-16,8-6-1 15,9-5 0-15,11-11-1 16,15-10 0-16,8-13 0 15,12-11-2-15,7-9 1 16,3-6-1-16,0-10 1 16,-1 3-2-16,-4-4 2 15,-7 2-1-15,-8 5 1 16,-9 5-1-16,-9 10 1 15,-9 14 0-15,0 0 0 0,-22 8-1 16,7 11 1-16,-2 10 1 16,1 4-1-16,3 1 0 15,7 2-2-15,7-5 1 16,13-3-4-16,5-13 0 15,13-1-6-15,-1-23-13 16,18 5-15-16,-7-16 0 16,9-4 1-16,-6-9 0 15</inkml:trace>
  <inkml:trace contextRef="#ctx0" brushRef="#br3" timeOffset="44023.0005">7471 6339 101 0,'-3'-11'37'0,"3"11"2"0,-9 12-4 15,1 10-29-15,-8 4-2 16,4 12-2-16,-4 4 0 15,-1 1 0-15,3 0-1 16,2-2 1-16,2-7-1 16,6-5 0-16,3-10 0 15,1-19 2-15,17 1-2 16,0-17-1-16,2-8 1 15,3-10-2-15,1-4 2 16,0-6-1-16,0 0 1 16,-2 2-2-16,-2 5 2 15,-4 7-2-15,-4 7 2 16,0 10 0-16,-11 13 0 15,11 2-1-15,-8 15 1 16,-1 6 0-16,-1 7-1 16,2 3 1-16,0 2-2 0,5-1 1 15,5-4-2-15,5-10-2 16,11-1-6-16,0-24-12 15,23 2-16-15,-8-21-2 16,14-1 0-16,-8-17-1 16</inkml:trace>
  <inkml:trace contextRef="#ctx0" brushRef="#br3" timeOffset="44232.105">8244 5772 81 0,'-15'38'39'0,"-17"13"1"16,4 24 0-16,-9 0-17 15,5 10-19-15,7-2-1 16,4 0-3-16,4-8-1 16,6-11-1-16,17-6-8 15,-8-25-24-15,18-3-5 16,-16-30 1-16,24 15 0 15</inkml:trace>
  <inkml:trace contextRef="#ctx0" brushRef="#br3" timeOffset="44415.1965">7927 6251 117 0,'-27'-15'40'16,"13"16"1"-16,-1-4-2 16,15 3-35-16,0 0-3 0,31 8-1 15,11-9-1-15,12-6-3 16,21 2-4-16,7-19-17 15,23 13-14-15,-2-14 0 16,6 10-1-16,-11-7 0 16</inkml:trace>
  <inkml:trace contextRef="#ctx0" brushRef="#br3" timeOffset="44842.41">8551 6250 100 0,'-27'1'37'16,"4"11"1"-16,-10-6-1 15,1 7-31-15,2 2-2 16,8 0-1-16,1 1 0 16,9 1 0-16,4-2-2 15,10-4 1-15,8-3-2 16,10-2 1-16,5-3 0 15,8 2 0-15,0 0-1 16,3-2 1-16,-1 3 0 16,-5 3 0-16,-4 3-1 15,-8 1 1-15,-6 2-1 0,-10 7 0 16,-6 0 0-16,-9 3 1 15,-8 1-2-15,-5-3 0 16,-4 2-2-16,-3-3-1 16,7 6-13-16,-10-20-13 15,17 5-10-15,0-12 1 16,19-1-1-16</inkml:trace>
  <inkml:trace contextRef="#ctx0" brushRef="#br3" timeOffset="46068.0225">9576 6326 89 0,'-9'-14'36'0,"-1"13"1"15,-16-5 0-15,2 12-26 16,-16 0-6-16,2 9 0 16,-11 5-1-16,2 7 0 15,-10 9-1-15,9 5 1 16,-1 2-1-16,9 2 1 15,13-5-3-15,10-1 2 16,16-12-2-16,15-5 0 16,19-15 0-16,10-8-1 15,7-11 0-15,8-10 0 16,1-8 0-16,2-4-1 15,-8-4 1-15,-9 0-1 16,-9 1 1-16,-10 2-2 16,-11 6 3-16,-7 8-2 0,-8 8 1 15,1 13 0-15,-21-1 0 16,5 11 0-16,1 7 0 15,4 6 0-15,3 3 0 16,7 3 0-16,6-3 1 16,13-4 0-16,8-8-1 15,9-3 0-15,4-8 0 16,7-3 0-16,1-5 0 15,-2-3 0-15,-4 0 0 16,-6 0-1-16,-7 4 1 16,-5 3-1-16,-9 7 1 15,-9 7 1-15,-4 5-1 16,-6 5 2-16,-1 4-2 15,-3 2 1-15,0-1 0 0,0 0 0 16,3-5 0-16,1-8-1 16,5-15 0-16,0 0 0 15,14-6 1-15,-1-13-1 16,-2-10 2-16,3-4-4 15,0-8 2-15,-2 0-1 16,1-1 2-16,-6 6-2 16,-2 3 1-16,-2 6-1 15,-2 9 1-15,-1 18 0 16,1-13 1-16,-1 13-1 15,8 15 0-15,3-2 0 16,5 1 0-16,6-3 0 16,8 1 0-16,5-6 0 15,7-5 0-15,7-5 0 0,3-5 0 16,4-5-1-16,-3-2 1 16,-1-5-2-16,-5-1 1 15,-5 3-1-15,-8 2 0 16,-8-2 0-16,-9 5 0 15,-8 2 1-15,-8 1 0 16,-1 11 1-16,-15-18 1 16,0 9 0-16,-3-1 1 15,-3 1 0-15,-2-1 0 16,1 4 0-16,-4 2 0 15,2 8 0-15,-3 9 1 16,2 7-3-16,-1 12 0 16,0 7 0-16,4 7 0 0,2 3 0 15,6 0 0-15,9-5 0 16,15-9 0-16,12-7 0 15,12-12 0-15,15-11 0 16,19-4-12-16,0-24-7 16,21 9-5-16,-16-23-6 15,14 12-8-15,-18-13-5 16,4 4 2-16,-15-3 2 15</inkml:trace>
  <inkml:trace contextRef="#ctx0" brushRef="#br3" timeOffset="46353.165">11100 6116 116 0,'-16'6'39'0,"-10"-5"1"15,6 11-2-15,-9-4-38 16,8-7-6-16,19 9-26 16,2-10-7-16,0 0-1 15,19 4 0-15</inkml:trace>
  <inkml:trace contextRef="#ctx0" brushRef="#br3" timeOffset="46537.257">11193 6583 130 0,'-33'23'42'0,"10"-3"-1"16,-5-18-5-16,17-11-43 16,11 9-24-16,0-25-10 15,11 6 0-15,-2-6-3 16,11 2 1-16</inkml:trace>
  <inkml:trace contextRef="#ctx0" brushRef="#br4" timeOffset="75942.3708">11585 6297 80 0,'0'0'36'0,"6"-10"0"16,-6 10 0-16,4-13-30 15,-4 13-1-15,10-10-1 16,-10 10 0-16,0 0-2 15,0 0 0-15,3 16 0 16,-8 5-1-16,-4 4 1 16,-5 10-1-16,-5 6 0 15,-5 5 2-15,-1 4-2 16,1-6 1-16,0-5-1 15,6-6 1-15,6-9-1 16,10-11 1-16,2-13-1 0,22-15-1 16,-1-9 0-16,4-8-1 15,3-5 2-15,1-6-1 16,0-4 0-16,-6 1-1 15,-1 0 2-15,-4 8-2 16,-4 7 2-16,-5 4-1 16,-2 9 0-16,-7 18 1 15,0 0-1-15,0 0 0 16,1 18 1-16,-3 5-1 15,0 1 0-15,4 3 1 16,5-3-1-16,3-3 0 16,7-7 0-16,9-9 0 15,6-8 1-15,8-10 0 16,5-6-1-16,2-6 1 15,-2-5 0-15,-1-1-1 0,-3 1 1 16,-11 3-1-16,-4 5 0 16,-9 8 0-16,-17 14 0 15,12 1 0-15,-19 20 0 16,-4 8-1-16,-5 13 0 15,0 6 0-15,0 7-1 16,1 0 1-16,10 2-5 16,5-16-4-16,24 2-21 15,1-20-6-15,17-2 0 16,2-19-2-16</inkml:trace>
  <inkml:trace contextRef="#ctx0" brushRef="#br4" timeOffset="76353.453">12585 6356 90 0,'7'-22'36'15,"-12"-3"1"-15,3 11 0 16,-15 0-29-16,7 8-2 16,-10 8-1-16,2 7-2 15,-9 7 1-15,2 9-2 16,-3 5 1-16,0 8-1 15,3 4 0-15,1-1 1 16,7-1-2-16,5-5 2 16,10-5-3-16,7-5 2 15,9-13-1-15,9-9 0 16,6-12 0-16,2-9-3 15,5-9 2-15,0-5-1 16,-3-8 1-16,-4-2-1 0,-2 1 1 16,-7 0-1-16,-5 8 1 15,-6 4 0-15,-4 10 0 16,-5 19 0-16,0 0 0 15,0 0-1-15,-15 25-1 16,7 3 0-16,5 6-1 16,0 4-1-16,11 5-2 15,1-8-3-15,19 5-22 16,-1-16-6-16,15 3 0 15,1-14 1-15</inkml:trace>
  <inkml:trace contextRef="#ctx0" brushRef="#br4" timeOffset="76814.5452">13187 6337 83 0,'-17'-26'38'0,"-2"13"-1"16,-13 1 2-16,0 16-19 15,-9 3-15-15,2 13 0 16,-3 6-1-16,3 10-1 15,2 1-1-15,9 3 0 16,12 1-1-16,7-5 2 16,14-6-2-16,10-10 1 15,10-7-2-15,9-11 1 16,4-9-1-16,3-6 1 15,-1-7-1-15,-2-7-2 16,-3-3 2-16,-7-1-2 0,-5-2 2 16,-4 2-2-16,-8 4 2 15,-3 5 0-15,-2 10-1 16,-6 12 0-16,0 0 1 15,-10 23-1-15,-3 16 1 16,-1 13 1-16,-2 12-1 16,-3 12 1-16,-5 7-2 15,2 4 3-15,-7-3-3 16,3-4 3-16,-1-11-3 15,-1-11 1-15,2-13-1 16,2-14 0-16,3-13-1 16,1-13-1-16,9-9-3 15,-5-21-14-15,18 1-18 16,-4-19-1-16,12-4 2 15,4-18-2-15</inkml:trace>
  <inkml:trace contextRef="#ctx0" brushRef="#br4" timeOffset="77255.6334">13572 6295 107 0,'16'-2'38'16,"-16"2"1"-16,-7 12-1 16,-6 2-34-16,-1 9 0 15,-4 5-2-15,-1 10-1 16,-3 1 1-16,-1 6 1 15,4-3-2-15,3-3 2 0,1-3-3 16,7-9 3-16,7-9-2 16,1-18 2-16,14 1-2 15,4-16-2-15,3-6 2 16,6-9-1-16,2-6 0 15,2-4 0-15,-1-4 0 16,1 3-1-16,-2 4 2 16,-4 6-2-16,-3 8 1 15,-6 10 0-15,-4 11 0 16,-12 2 0-16,6 30 0 15,-8 1 0-15,-4 8-1 16,-4 4 2-16,2 6-3 16,-1-3 0-16,3 2-4 15,-3-14-4-15,20 6-28 0,-11-18 0 16,13-3-2-16,-13-19 0 15</inkml:trace>
  <inkml:trace contextRef="#ctx0" brushRef="#br4" timeOffset="77609.7042">13898 6455 107 0,'-3'21'38'15,"-5"-11"1"-15,15 10-3 16,1-10-31-16,14 3-2 15,6-12 0-15,6-2-1 0,7-7 1 16,6-7-2-16,1-2 0 16,-2-7-1-16,-4-1 1 15,-12 0-2-15,-7 0 1 16,-8 0 0-16,-11 6-1 15,-12 4 1-15,-10 4 0 16,-7 11 1-16,-8 10-1 16,-5 9 0-16,-5 9 1 15,3 11-1-15,0 3 1 16,9 1 0-16,7 2-2 15,10-8 0-15,16-2-3 16,13-19-8-16,21 1-27 16,2-18 0-16,20-2-1 15,0-16-2-15</inkml:trace>
  <inkml:trace contextRef="#ctx0" brushRef="#br4" timeOffset="77956.7736">14702 6316 111 0,'-35'2'39'0,"4"11"1"16,-13-4-2-16,2 9-34 16,4 1-1-16,7 4-1 15,4-3 0-15,12 0-1 16,11-4-1-16,15-5 0 15,11-5 0-15,9-6 0 16,5-4-1-16,4-2 0 16,-1-3 1-16,-4 1 0 0,-4 2-1 15,-8 4 1-15,-10 5 0 16,-13-3 0-16,-1 29 1 15,-12-8 0-15,-5 7 0 16,-4 1 0-16,1-1-2 16,2-1 0-16,5-1-4 15,2-16-15-15,20 1-18 16,-8-11-4-16,37-8 3 15,-11-10-3-15</inkml:trace>
  <inkml:trace contextRef="#ctx0" brushRef="#br4" timeOffset="78151.8126">15066 6332 108 0,'-16'30'41'16,"-13"3"-1"-16,4 13 1 15,-7 3-36-15,5-3-1 16,6-4-4-16,5-6 1 15,9-6-5-15,3-19-12 16,16-2-23-16,2-17-3 16,15-4 3-16,-1-15-3 15</inkml:trace>
  <inkml:trace contextRef="#ctx0" brushRef="#br4" timeOffset="78286.8396">15059 6063 106 0,'-41'-17'39'16,"7"12"-4"-16,2 9-32 15,1-8-30-15,15 9-12 16,7-10-1-16</inkml:trace>
  <inkml:trace contextRef="#ctx0" brushRef="#br4" timeOffset="79007.9838">15424 6395 70 0,'-16'-3'35'15,"16"3"1"-15,-11 3 1 16,11-3-21-16,-16 15-10 15,8 0 0-15,-11 0 0 16,1 12-1-16,-2-1 0 16,2 7 0-16,1 0-2 15,5 2 1-15,6-2-1 16,7-4 0-16,11-6-2 15,7-6 1-15,9-11-1 16,7-7 0-16,7-9-1 16,4-11-1-16,3-8 2 0,-1-8-3 15,0-3 2-15,-3-2-1 16,-8 1 1-16,-3 3-1 15,-11 7 1-15,-5 5 0 16,-9 12 1-16,-9 14-1 16,0 0 0-16,-20 19 0 15,6 5-1-15,-4 5-1 16,7 5 0-16,-3-1 0 15,9 4-4-15,5-13-2 16,23 9-24-16,-4-18-5 16,15 3-2-16,-1-16 2 15</inkml:trace>
  <inkml:trace contextRef="#ctx0" brushRef="#br4" timeOffset="79526.0874">16096 6459 92 0,'0'0'37'0,"1"-18"-1"16,-1 18 2-16,-12 9-32 15,5 7 0-15,-9 3-1 16,1 8 0-16,-5 2-2 16,3 2 1-16,-2-2-2 15,8-2 2-15,4-6-3 16,7-7 2-16,0-14-2 15,18 3-1-15,4-13 0 16,4-6-1-16,3-7 1 16,0-6-1-16,1-2 1 15,-2-3-1-15,-5 2 1 16,-4 3-1-16,-6 6 1 0,-1 4 0 15,-6 7 0-15,-6 12 0 16,0 0 1-16,0 0-1 16,4 16 0-16,-4 1 1 15,2 0-1-15,3 5 0 16,2-9 0-16,7 0 0 15,5-5 0-15,4-7 0 16,5-9 1-16,5-2-1 16,2-7 0-16,2-5 1 15,1-3-1-15,-5 2 1 16,-5 3-1-16,-5 3 0 15,-7 8 0-15,-6 8 1 16,-10 1-1-16,0 24-1 16,-7 3 1-16,-6 4-2 0,0 6-1 15,-2 0 0-15,14 8-18 16,-12-14-16-16,13 1-4 15,-4-13 3-15,15 0-4 16</inkml:trace>
  <inkml:trace contextRef="#ctx0" brushRef="#br4" timeOffset="80578.2978">17753 6378 72 0,'-2'-14'36'0,"2"14"-1"16,-22-18 2-16,7 18-28 0,-14-6-2 15,4 13 0-15,-10 1-2 16,1 12-1-16,-5 3-1 16,-1 11 0-16,2 2 0 15,3 4 2-15,5 1-3 16,8-3 2-16,7-4-2 15,14-5 1-15,10-8-1 16,12-12 0-16,9-8-1 16,9-10-2-16,2-9 1 15,3-5-1-15,0-7 1 16,-1-2-2-16,-8-1 2 15,-3 0-1-15,-7 4 1 16,-7 2 0-16,-6 10 0 16,-4 3 0-16,-8 14 0 0,0 0 0 15,-6 13 0-15,-2 8-1 16,-1 6 0-16,2 6 1 15,6 3-3-15,1-6-3 16,17 13-21-16,-3-19-8 16,16 3-4-16,-1-19 3 15,10-2-4-15</inkml:trace>
  <inkml:trace contextRef="#ctx0" brushRef="#br4" timeOffset="80962.3746">18204 6342 108 0,'-15'8'37'0,"-11"3"1"16,7 21-8-16,-10-3-26 16,3 9 2-16,0 1-3 15,4 1 2-15,3-4-3 16,6-1 2-16,8-9-2 15,9-4 1-15,6-13-2 16,8-6 0-16,10-11-1 16,4-7-1-16,5-8 1 15,3-6-2-15,-2-3 2 16,-1-4-1-16,-2 1 1 15,-5 2-2-15,-2 4 3 16,-9 5-2-16,-2 8 2 16,-6 9-1-16,-11 7 0 0,11 16-1 15,-10 3 0-15,-1 13-1 16,3 4-1-16,0 3 0 15,10 4-5-15,-2-13-13 16,21 8-17-16,2-15 3 16,16-1-3-16,1-17 2 15</inkml:trace>
  <inkml:trace contextRef="#ctx0" brushRef="#br4" timeOffset="81350.4522">18914 6447 104 0,'-37'-14'38'0,"3"13"1"15,-11 0-1-15,6 13-33 0,1 5-1 16,10 7 0-16,4 6-1 16,7 2 1-16,12 1-3 15,9-1 2-15,11-9-3 16,12-8 3-16,6-9-2 15,10-11-2-15,6-13 1 16,3-10-2-16,1-11 3 16,0-6-2-16,-6-7 1 15,-4-6-1-15,-6-4 1 16,-6-1 1-16,-6 3-1 15,-9 8 1-15,-8 8 0 16,-6 12 0-16,-9 16 0 16,-5 17-1-16,-9 21 1 15,-4 17 0-15,-2 14-2 16,0 5-1-16,7 11-2 0,6-4 0 15,19 8-9-15,0-21-16 16,33 6-11-16,5-17 4 16,22-2-6-16,3-10 5 15</inkml:trace>
  <inkml:trace contextRef="#ctx0" brushRef="#br4" timeOffset="81881.5584">20466 6330 85 0,'9'-11'36'0,"-21"-1"0"15,-4 9 2-15,-21-1-28 16,-3 13-4-16,-10 4-1 16,1 10 0-16,-5 5-1 15,3 11 0-15,5 1-1 16,11 4 2-16,12-2-4 15,9 0 2-15,14-5-2 0,14-4 0 16,9-6 0-16,13-12 0 16,7-8-1-16,6-9 0 15,-2-9 0-15,2-9-1 16,-4-6 1-16,-7-8-1 15,-9-4 1-15,-10-4-1 16,-8-3 0-16,-8 2-1 16,-9 3 1-16,-5 5 0 15,-1 9-2-15,-2 5 0 16,14 21-1-16,-20-16-5 15,33 26-22-15,-13-10-7 16,36 22 1-16,-8-13-2 16</inkml:trace>
  <inkml:trace contextRef="#ctx0" brushRef="#br4" timeOffset="82098.6018">21078 6265 104 0,'-34'10'36'0,"-17"4"1"15,-1 17-2-15,-11 7-33 16,-2 10 2-16,-4 5-2 16,6 4 1-16,7 1-5 15,9-8-3-15,23-2-31 16,8-16 1-16,19-7-2 15,-3-25 0-15</inkml:trace>
  <inkml:trace contextRef="#ctx0" brushRef="#br4" timeOffset="82688.7198">20700 6505 81 0,'-16'-19'40'0,"16"19"-2"16,-25-16 0-16,20 28-11 16,5-12-23-16,8 14-1 15,8-4-1-15,13-2-1 16,12-2-2-16,6-1 0 15,12-3-2-15,6-10 0 16,8 5-4-16,-8-14-4 16,9 9-17-16,-16-13-9 15,-3 9 3-15,-18-16 20 16,0 12 8-16,-19-5 3 0,-6 3 4 15,-12 18 8-15,-12-25 16 16,1 27 9-16,-18-1 2 16,11 16-21-16,-17 0-6 15,6 13-2-15,-4 1-2 16,9 4 1-16,4-2-3 15,11 0 1-15,9-8-2 16,10-2 0-16,12-10-1 16,7-11 1-16,7-6-1 15,5-11-2-15,2-6 1 16,-1-8 0-16,0-3 0 15,-2-5-1-15,-3-1 2 16,-7 1-2-16,-4 3 1 16,-4 7 0-16,-7 8 0 0,-15 19 0 15,0 0 0-15,-1 15 0 16,-16 21-1-16,-6 17 2 15,-9 16-1-15,-3 13 1 16,-7 10-2-16,-1 5 2 16,-2-1-1-16,4-4 1 15,3-9-1-15,4-11-1 16,5-16 1-16,4-15-3 15,5-16 1-15,2-17-1 16,4-9-3-16,-1-21-6 16,16 3-19-16,-10-21-7 15,12-5 0-15,1-16 0 16</inkml:trace>
  <inkml:trace contextRef="#ctx0" brushRef="#br4" timeOffset="83365.8552">22194 6409 90 0,'-21'-6'37'0,"6"9"1"16,-13-4 0-16,5 13-25 16,-13-7-6-16,2 11-1 15,-9 5-1-15,2 6-1 16,-2 3-1-16,5 4 1 15,6-1-2-15,9 2 0 16,10-5-1-16,15-6 1 16,13-8-1-16,11-5-1 15,12-13 0-15,9-8 2 16,5-7-2-16,5-7-2 15,-3-8 2-15,-2-2 0 16,-3-5 0-16,-6 1-2 0,-7 0 2 16,-7 2-1-16,-5 6 1 15,-10 4 0-15,-4 10 0 16,-10 16-1-16,0 0 1 15,0 15 0-15,-9 16 0 16,-3 18 1-16,-6 12-1 16,-4 13 0-16,-2 12 0 15,-3 5 1-15,-4 3-2 16,-1 1 2-16,-1-6-1 15,-3-7-1-15,1-12 1 16,-2-11-1-16,-2-13 1 16,0-12-1-16,2-15 0 15,3-14 0-15,6-15-1 16,3-16-1-16,16-7-2 0,-2-27-14 15,30 1-15-15,-1-23-4 16,16 0-2-16,5-8 1 16</inkml:trace>
  <inkml:trace contextRef="#ctx0" brushRef="#br4" timeOffset="83756.9334">22409 6538 104 0,'0'0'37'0,"29"4"2"16,-10-9-1-16,13 4-30 16,2-6-5-16,12 3-1 0,4-9 1 15,4 0-2-15,-2-3 0 16,0-4 0-16,-4 0 0 15,-6-2-1-15,-11 0 1 16,-10-1-1-16,-12 1 1 16,-9 5-1-16,-12 2 2 15,-5 5-1-15,-13 8 0 16,-8 8 0-16,-12 9 0 15,-1 10 1-15,-5 6 0 16,5 10 0-16,7-1-1 16,10 2 1-16,12-2-2 15,15-6 0-15,22-5-2 16,12-13-2-16,21-4-4 15,2-20-13-15,25 4-17 16,-8-16-3-16,14 0 2 0,-8-13-1 16</inkml:trace>
  <inkml:trace contextRef="#ctx0" brushRef="#br4" timeOffset="84086.9994">23294 6335 118 0,'-27'17'39'0,"0"17"0"15,-15 0-1-15,4 13-31 16,1 0-3-16,4 2 0 15,4-6-1-15,8 0 0 16,9-10-3-16,8-8 0 16,10-14 0-16,9-10 0 15,8-10 0-15,6-10 0 16,6-7 0-16,2-6 0 0,2-7 0 15,4-3 0-15,1 2 0 16,-2 4 0-16,-4 5 0 16,-5 9 0-16,-8 8 0 15,-1 13 0-15,-5 14 0 16,-10 5 0-16,-1 10 0 15,-7 1 0-15,9 13-11 16,-20-15-13-16,24 14-14 16,-11-15-3-16,13 8-1 15,-1-8-1-15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12:51.22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756 7924 53 0,'2'-11'32'16,"-2"11"1"-16,0 0 0 16,-9-16-18-16,9 16-3 15,0 0-5-15,0 0-1 16,0 0-2-16,0 0 0 15,1 19-1-15,3 8 0 16,-2 7-1-16,0 14-1 16,-2 14 0-16,0 16 0 15,-7 11-1-15,2 6 0 16,-3 2-1-16,-1-11-1 15,3-5-2-15,-1-20-7 16,16-9-22-16,-8-27-3 16,13-13 1-16,-1-23-3 15</inkml:trace>
  <inkml:trace contextRef="#ctx0" brushRef="#br0" timeOffset="573.1146">369 8093 102 0,'-13'-15'38'0,"7"-14"1"16,18 6-4-16,9-12-31 15,15 0-1-15,10-6-1 16,13 4 0-16,7-2-1 15,0 5 0-15,1 1 0 16,-1 7-1-16,-3 10 1 16,-1 4-2-16,-6 10 1 0,-7 12 1 15,-6 9 0-15,-7 13-1 16,-11 10 0-16,-7 14 1 15,-7 8-1-15,-6 7-1 16,-7 5 1-16,-7 2-1 16,-1-2 1-16,0-2 0 15,-1-8 0-15,3-10-1 16,1-12 1-16,3-8 1 15,6-14-1-15,4-11 1 16,-6-11 0-16,23-20 0 16,-6-7-1-16,3-7 1 15,2-4 0-15,3-7 0 16,1 1 0-16,-3 3-1 0,-1 8 1 15,-1 6-1-15,-3 11 1 16,-3 10-1-16,-2 11 1 16,0 11-1-16,-4 8 0 15,-1 13 1-15,-1 6-2 16,3 5 0-16,0 4-1 15,0 0-1-15,7-3-2 16,-2-11-3-16,12 2-17 16,-3-23-13-16,10-3 0 15,-5-17-1-15,8-2 2 16</inkml:trace>
  <inkml:trace contextRef="#ctx0" brushRef="#br0" timeOffset="917.1834">1706 8388 92 0,'0'0'35'15,"-12"15"0"-15,15 1 1 16,-3-16-31-16,14 14-3 16,5-9 1-16,13-4 0 15,2-9 0-15,10-5-1 16,-2-5 0-16,2-7 0 15,-5-1-1-15,-7-3 1 16,-10 0-1-16,-13-1 0 16,-10 5 0-16,-10 5 0 15,-12 4 0-15,-8 8 0 16,-11 7 1-16,-1 10-1 15,-1 7 0-15,0 12 0 0,7 8 1 16,5 5-1-16,10 4-1 16,13 0 0-16,12 0-1 15,17-7-2-15,19-6-4 16,6-20-16-16,28 5-15 15,3-19-1-15,21-3 0 16,-1-13-2-16</inkml:trace>
  <inkml:trace contextRef="#ctx0" brushRef="#br0" timeOffset="1714.3428">2734 8306 87 0,'4'-15'35'0,"-4"15"0"16,0 0 1-16,1 22-31 15,-3-4-1-15,1 14 0 0,-3 2 0 16,3 9-1-16,-3 4-2 16,4 2 2-16,-2-2-2 15,1 0 1-15,2-5-1 16,-1-5 0-16,2-11-1 15,-1-4 1-15,0-9 0 16,-1-13-1-16,0 0 1 16,9-15 0-16,-4-12-1 15,-2-4 1-15,1-13 0 16,0-8-1-16,2-6 1 15,1-7-1-15,1-2 0 16,4 1 0-16,2 1 1 16,4 2-1-16,2 10 0 15,3 9 1-15,3 9-1 0,-1 12 0 16,2 9 0-16,-2 12 1 15,2 8-2-15,-4 8 0 16,-3 8 1-16,-2 4-1 16,-4 6 1-16,-6 4-1 15,-5 4 1-15,-5-1-1 16,-6 5 1-16,-4 1-1 15,-8-1 1-15,-3 0 0 16,-3-5 0-16,-3-2 0 16,0-3-1-16,0-4 1 15,0-3 0-15,3-4 1 16,4-1-1-16,3 2 0 15,4 5 0-15,4 5 1 16,0 8 0-16,4 6-1 16,-1 10 1-16,0 5-1 0,1 5 1 15,-2 6-2-15,-2 0 1 16,2-6-4-16,3-3-1 15,-3-22-12-15,15 0-20 16,-3-23 0-16,13-13 0 16,3-28-2-16</inkml:trace>
  <inkml:trace contextRef="#ctx0" brushRef="#br0" timeOffset="2428.4856">3335 8350 100 0,'0'0'37'16,"0"0"2"-16,-1 26-3 16,-6-2-34-16,1 8 1 15,-1 5-1-15,2 5 0 16,-3 2-1-16,1 1 1 15,1-2-1-15,1-7 0 16,-2-6-1-16,4-9 1 16,0-8 1-16,3-13-1 15,0 0-1-15,14-24 1 16,-4-6 0-16,4-5-1 15,2-8 1-15,3-7-1 16,3-3 0-16,0 0 0 16,-1 2 1-16,1 5-1 15,-1 5 0-15,2 4 0 16,0 8 0-16,-1 7 0 0,3 6 0 15,1 4-1-15,2 5 1 16,1 3 0-16,0 3-1 16,0 1 1-16,-2 2 0 15,0 1 0-15,-3 1 0 16,-5 1 0-16,-4 4 0 15,-8 2 0-15,-7 3 0 16,-5 4 0-16,-6 5 1 16,-9 7-1-16,-4 10 1 15,-2 2 0-15,-2 6 0 16,3 2 0-16,3 1-1 15,8-4 1-15,7-2 0 16,12-8 0-16,7-11-1 16,14-11 0-16,11-13 0 0,8-11 0 15,6-17 0-15,4-4 0 16,-2-11 1-16,-5-8-1 15,-9-4 0-15,-12 0 0 16,-13 0 0-16,-15 5-1 16,-13 6 0-16,-11 9-1 15,-10 12 1-15,-4 8-1 16,-1 13-1-16,0 5-1 15,12 12-2-15,2-4-7 16,28 15-14-16,-2-13-10 16,24 3-1-16,7-9 0 15,20 2 0-15</inkml:trace>
  <inkml:trace contextRef="#ctx0" brushRef="#br0" timeOffset="2833.5666">4557 8231 95 0,'-30'-1'39'15,"-7"14"1"-15,-14-2-1 16,4 18-32-16,-9 0-1 16,5 10-1-16,2 3-2 15,10 6 1-15,6-1-2 16,16-3-1-16,11-5 0 15,15-9 0-15,17-12-1 16,8-17 0-16,13-15 0 16,5-13 1-16,4-11-1 0,-1-12 0 15,0-9 1 1,-7-7-1-16,-6-3 1 0,-10-4 0 15,-5 6-1-15,-11 4 2 16,-4 9-2-16,-10 11 1 16,-6 13 0-16,-7 14 0 15,-5 22-1-15,-5 19-1 16,-3 14 0-16,-1 17-2 15,3 5 0-15,3 7-2 16,11 6-2-16,5-11-7 16,23 9-7-16,-5-26-15 15,26 1-2-15,0-17-2 16,11-8 1-16</inkml:trace>
  <inkml:trace contextRef="#ctx0" brushRef="#br0" timeOffset="3211.6422">5003 8216 97 0,'-11'14'38'0,"-11"2"2"16,5 20-2-16,-12-1-31 15,12 9-2-15,2 1-1 16,5 0 0-16,7-4-2 15,6-5 1-15,9-11-2 16,11-10 0-16,6-14 0 16,8-14 0-16,3-11-1 15,1-7 1-15,0-8 0 16,-1-5-1-16,-1-2 0 0,-5 0 0 15,-8 8 0-15,-3 7 0 16,-11 6 1-16,-4 11-2 16,-8 14 1-16,0 0-1 15,-15 27 0-15,1 1-2 16,0 6 0-16,2 5-1 15,8 8-3-15,1-9-4 16,21 9-11-16,-2-21-17 16,26 2 1-16,3-20-2 15,15 0 3-15</inkml:trace>
  <inkml:trace contextRef="#ctx0" brushRef="#br0" timeOffset="3448.6896">5839 8257 94 0,'-24'-18'38'16,"-2"16"2"-16,-14 3-1 15,6 12-32-15,-12 6-1 16,7 13-2-16,0 1 0 16,9 7-2-16,10 0 0 15,16-6-1-15,13-6-1 16,15-9 0-16,17-7-2 15,12-14-1-15,13-8-2 16,10-18-6-16,14 7-9 16,-12-22-16-16,13 3-3 15,-10-12 0-15,3-2 2 16</inkml:trace>
  <inkml:trace contextRef="#ctx0" brushRef="#br0" timeOffset="3650.73">6509 7749 109 0,'-19'-10'39'0,"3"25"2"16,-16 7-1-16,7 20-35 15,-8 8-1-15,4 15-2 16,0 3 0-16,3 4-2 16,7 0-1-16,2-1-1 15,12 0-1-15,0-10-3 16,14 4-8-16,-10-29-8 15,20 7-17-15,-15-25 0 16,10 0-1-16,-14-18 1 16</inkml:trace>
  <inkml:trace contextRef="#ctx0" brushRef="#br0" timeOffset="3824.7648">6175 8190 111 0,'-13'-30'40'16,"16"17"2"-16,-7-4-2 15,25 11-35-15,2-3-4 16,12 5-3-16,16 8-5 15,3-19-11-15,31 20-11 16,-4-17-12-16,19 14 1 16,-4-13-2-16,5 12 1 15</inkml:trace>
  <inkml:trace contextRef="#ctx0" brushRef="#br0" timeOffset="4214.8428">7338 8247 94 0,'4'-24'40'0,"5"13"0"0,-13-4-1 15,4 15-35-15,-11 9 0 16,6 9-1-16,-2 9-1 16,0 7-1-16,3 7-1 15,-1 3 0-15,6 2-2 16,6-5 0-16,6-3-3 15,-3-22-13-15,20 2-19 16,-6-22-2-16,10-4 1 16,-7-18-2-16</inkml:trace>
  <inkml:trace contextRef="#ctx0" brushRef="#br0" timeOffset="4373.8746">7369 7894 99 0,'-29'-11'35'0,"11"13"3"16,2 3-4-16,17 11-33 15,12-2-3-15,12-7-7 16,23 7-26-16,0-8-1 16,18 5 1-16,3-8-2 15</inkml:trace>
  <inkml:trace contextRef="#ctx0" brushRef="#br0" timeOffset="4698.9396">7913 8018 98 0,'-11'18'38'15,"-16"-4"2"-15,2 8-2 16,-12-6-32-16,9 4-2 15,1-3 0-15,6 3-1 0,7-3-1 16,14-2-1-16,9 0 0 16,13 1 0-16,10 1-1 15,6 3 0-15,4 2 0 16,0 2 0-16,-4 3 0 15,-6 3 0-15,-10 1 0 16,-12 2 1-16,-9 1-1 16,-10-1 0-16,-10-3 1 15,-5-2-1-15,-4-6 0 16,0-6 0-16,4-5-2 15,3-11-1-15,21 0-5 16,-18-22-10-16,33 11-9 16,-5-20-13-16,13 2 0 15,1-11-1-15,10 3 1 16</inkml:trace>
  <inkml:trace contextRef="#ctx0" brushRef="#br0" timeOffset="4959.9918">8464 7999 119 0,'0'0'41'16,"-23"2"0"-16,23-2-1 0,0 0-40 16,0 0-2-16,0 0-9 15,0 0-10-15,17 0-19 16,-17 0 1-16,15 17-3 15,-11-1 0-15</inkml:trace>
  <inkml:trace contextRef="#ctx0" brushRef="#br0" timeOffset="5116.023">8427 8326 112 0,'-15'14'41'0,"-5"-13"0"16,9 0-5-16,0 2-49 15,3-20-10-15,21 11-17 16,-5-6 0-16,14 2-3 0,2-1 0 15</inkml:trace>
  <inkml:trace contextRef="#ctx0" brushRef="#br1" timeOffset="28229.6448">10939 8193 79 0,'-6'-24'36'0,"-12"-1"0"15,4 8 1-15,-13 2-31 16,2 11-1-16,-5 3 0 15,-1 12-1-15,-3 9 0 16,2 9-1-16,-3 7-1 16,7 9 1-16,3-1-1 15,9 6 0-15,6-4-1 16,13-4 0-16,8-9 0 15,8-9-1-15,11-12 0 16,4-10 0-16,4-10 0 16,0-9 0-16,1-8 0 15,-3-6 0-15,-3-2 0 16,-8-4 0-16,-5 2-1 0,-6 2 1 15,-5 5 0-15,-5 5-1 16,-3 9 1-16,-1 14-1 16,0 0 1-16,-12 12 0 15,5 16-1-15,3 17 1 16,0 11 0-16,-1 14 0 15,1 12 1-15,-2 5-1 16,1 3 1-16,1-2 0 16,-4-3 0-16,-2-8 0 15,-2-11 0-15,-6-12 0 16,0-15-1-16,-2-9 1 15,-3-16-2-15,-4-15-1 16,6-14-1-16,-1-19-3 0,17 1-20 16,-9-29-12-16,16-5-1 15,-3-16-1-15,15-3 0 16</inkml:trace>
  <inkml:trace contextRef="#ctx0" brushRef="#br1" timeOffset="33993.7974">9211 7951 64 0,'3'-14'32'0,"-2"-1"1"16,-2-1-1-16,1 16-22 0,1-24-3 15,-1 24 0-15,0 0-1 16,0 0-1-16,-14 34-2 15,6 6-1-15,-7 9 1 16,-3 15-2-16,-3 6-1 16,-1 8 1-16,2 0-1 15,2-6 1-15,4-12-1 16,4-11 1-16,6-16-1 15,9-18 1-15,6-21-1 16,6-18 0-16,6-17 1 16,3-10-1-16,1-9 1 15,0-9 0-15,-3-5 0 0,-2 0 0 16,-5 4 0-1,-5 7 0-15,-2 10 0 0,-7 11 0 16,-2 11 0-16,-5 16-1 16,4 15 1-16,-10 16-1 15,6 10 0-15,-1 14 0 16,5 0 0-16,5 3-1 15,6-4 1-15,7-6-1 16,9-9 1-16,6-10-1 16,6-16 2-16,6-12 0 15,1-8 1-15,-1-8-1 16,-2-6 1-16,-5 0-1 15,-6-1 1-15,-4 4 0 16,-12 10-1-16,-5 11-1 16,-11 12 1-16,-1 13-2 0,-10 19 1 15,-3 13-1-15,-4 8 0 16,3 8-1-16,4 9-1 15,3-4-3-15,15 3-3 16,1-22-12-16,25 2-17 16,-1-17 0-16,20-2 0 15,-3-17 1-15</inkml:trace>
  <inkml:trace contextRef="#ctx0" brushRef="#br1" timeOffset="34358.8704">10103 8259 74 0,'-19'-19'37'15,"0"10"-1"-15,-9-1 1 0,4 11-24 16,-8 4-8-16,5 13 0 16,-4 7-1-16,5 12-1 15,-1 4 1-15,5 4-2 16,5-3 0-16,10 0 0 15,5-11-1-15,11-6 0 16,8-17 0-16,11-13 0 16,7-16-1-16,4-9 1 15,3-11-1-15,-1-2 1 16,-1-5-1-16,-6 1 1 15,-5 9-1-15,-7 5 0 16,-7 12 1-16,-5 9-1 16,-10 12-1-16,0 20 1 15,-4 10-2-15,-6 11-1 0,1 12-2 16,-4-6-9-16,13 14-25 15,-2-12 0-15,14 2 0 16,1-15-1-16</inkml:trace>
  <inkml:trace contextRef="#ctx0" brushRef="#br1" timeOffset="35010.0006">11288 8239 71 0,'-8'-10'36'16,"8"10"-1"-16,-10-8 1 15,10 8-30-15,-6 15-1 16,1 4 0-16,-3 6-1 16,2 7 0-16,-3 2-1 15,0 8-1-15,-3-3 0 16,2 2 0-16,2-8-1 15,3-4 0-15,3-13 0 16,2-16-1-16,10 5 1 16,4-19-1-16,6-12 1 15,3-8 0-15,1-7-1 16,7-1 1-16,-3-6 0 15,1 4 0-15,-4 5-1 16,-2 9 1-16,-6 9-1 16,-2 10 0-16,-15 11 1 0,17 11-1 15,-15 9 0-15,0 11 0 16,1 9-1-16,-2 2-1 15,7 7-1-15,1-4-3 16,10 4-6-16,-6-15-26 16,16 0 1-16,-5-16-1 15,8-3 0-15</inkml:trace>
  <inkml:trace contextRef="#ctx0" brushRef="#br1" timeOffset="35384.0754">11709 8325 82 0,'-19'8'36'0,"18"3"0"0,1-11 0 16,0 0-32-16,13 11-1 15,7-10 0-15,4-7-1 16,6-2 0-16,2-6 0 15,4-3-1-15,1-4 0 16,-2-2 0-16,-2 2 0 16,-10 0 0-16,-7 3 0 15,-3 0-1-15,-12 4 1 16,-1 14-1-16,-20-14 0 15,2 14 0-15,-10 7 1 16,-1 7-1-16,-5 5 1 16,4 9-1-16,0 2 1 15,6 3 0-15,6 0-1 0,9-1-1 16,14-3-2-16,8-9-1 15,18 4-7-15,0-21-25 16,28 0-1-16,3-13-1 16,14-4-1-16</inkml:trace>
  <inkml:trace contextRef="#ctx0" brushRef="#br1" timeOffset="35722.143">12437 8117 83 0,'-33'20'38'15,"-9"-5"-1"-15,7 11 0 16,-6-7-31-16,12 4-1 16,4-4-2-16,8 0 0 0,11-7-2 15,11 0 0-15,9-7-1 16,9-4 1-16,6-2-1 15,3-1 0-15,0 0 0 16,-2 3 0-16,-5 4 0 16,-5 4 0-16,-7 7 1 15,-10 6-1-15,-6 7 0 16,-8 3 1-16,-4 2-1 15,-2-1 0-15,-2-3 0 16,2-8-2-16,9-6-2 16,8-16-3-16,0 0-29 15,23-28-2-15,7 2 0 16,3-14-1-16</inkml:trace>
  <inkml:trace contextRef="#ctx0" brushRef="#br1" timeOffset="35903.1792">12725 8161 90 0,'16'-1'38'16,"-16"1"0"-16,-13 32 1 15,-5-10-33-15,3 9-3 16,0-1-1-16,2 3-1 16,1-1 0-16,5-4-1 15,7-3-3-15,3-16-4 16,16 0-30-16,-2-17-2 15,9-4 0-15,1-13-1 16</inkml:trace>
  <inkml:trace contextRef="#ctx0" brushRef="#br1" timeOffset="36079.2144">12799 7958 94 0,'-19'8'37'0,"0"2"-2"15,5 2 0-15,6-1-40 16,8-11-15-16,9 15-17 15,6-8 1-15,12 9-1 16,0-6 0-16</inkml:trace>
  <inkml:trace contextRef="#ctx0" brushRef="#br1" timeOffset="36414.2814">13031 8182 90 0,'-5'13'37'0,"4"10"1"16,-13-8 0-16,5 10-32 16,-5-1-2-16,4 5 0 15,1-3-1-15,5 7-1 16,2-6 1-16,7 0-2 15,5-8 0-15,7-5 0 16,4-9 0-16,4-9 0 16,6-12-1-16,2-10 1 15,0-8-1-15,4-6 0 16,-2-3 0-16,-1-3 0 15,-6-1 0-15,0 4 1 16,-5 9-1-16,-7 6 1 16,-5 11-1-16,-11 17 1 15,0 0-2-15,-4 18 1 0,-7 10 0 16,-1 5-2-16,-1 3 0 15,-2 3-2-15,11 1-1 16,1-14-6-16,20 1-27 16,-8-13-1-16,19 0 1 15,0-15-2-15</inkml:trace>
  <inkml:trace contextRef="#ctx0" brushRef="#br1" timeOffset="36916.3818">13711 8168 85 0,'0'0'37'0,"0"0"1"15,0 0 1-15,-24 14-32 16,12 5-1-16,-5 7-2 16,2 5-1-16,0 4-1 0,-1 3 0 15,5-2-1-15,1-1 0 16,6-9 0-16,0-6 0 15,4-20-1-15,12 7 0 16,2-21 1-16,3-8-1 16,3-8 0-16,2-4 0 15,2-4 1-15,0-1-1 16,-2 1 0-16,-2 5 0 15,-3 8 1-15,-5 4-1 16,-3 9 0-16,-9 12 0 16,12 0 1-16,-11 11-1 15,-1 5 0-15,0 1 1 16,5 2 0-16,3-3-1 0,6-4 1 15,5-6 0-15,9-7-1 16,6-7 1-16,4-7 0 16,4-4-1-16,2-5 1 15,-1-2 0-15,-4 2 0 16,-5 7 0-16,-5 1-1 15,-10 12 2-15,-6 7-2 16,-8 11 1-16,-9 10-2 16,-4 10 0-16,-1 5 0 15,-4 0-4-15,7 15-4 16,-9-17-29-16,16 13-2 15,-3-13 0-15,11 3-3 16</inkml:trace>
  <inkml:trace contextRef="#ctx0" brushRef="#br1" timeOffset="38306.6598">15344 7780 76 0,'-14'-12'36'0,"-9"-1"0"16,-3 7 0-16,-14 0-29 16,5 10-2-16,-5 0-1 15,0 15 0-15,-2 7-1 16,8 10 0-16,1 10 0 15,10 10-1-15,6 1 1 16,14 4-2-16,12-2 1 16,13-1-2-16,11-10 2 15,13-7-2-15,9-11 1 16,6-19-1-16,3-10 0 15,2-13 1-15,-2-17 0 16,-8-10 0-16,-8-13 0 16,-11-5 0-16,-10-6-1 0,-13-3 1 15,-13-2-1-15,-12 3 0 16,-12 4 1-16,-5 7-1 15,-4 8 0-15,-4 13-1 16,0 12 0-16,3 16-1 16,5 21-1-16,1 12-4 15,19 23-27-15,-5-4-4 16,21 12 0-16,0-6-2 15</inkml:trace>
  <inkml:trace contextRef="#ctx0" brushRef="#br1" timeOffset="38607.72">16171 7946 95 0,'-22'8'35'15,"-6"15"2"-15,-10 6-2 16,-6 13-35-16,-4 9 2 15,-2 9-1-15,-3 6 1 16,4 0-3-16,6 0 0 16,6-18-7-16,22-4-27 0,0-21 0 15,18-10-1-15,3-25-1 16</inkml:trace>
  <inkml:trace contextRef="#ctx0" brushRef="#br1" timeOffset="38787.756">15846 8089 82 0,'-22'-9'39'0,"9"11"-2"15,-5 5 1-15,13 13-24 16,1 1-9-16,13 5-3 16,15-2 0-16,9-3-3 15,10 0-1-15,7-10-4 16,17 6-24-16,-4-13-7 15,7 1 0-15,-7-11-1 0</inkml:trace>
  <inkml:trace contextRef="#ctx0" brushRef="#br1" timeOffset="39005.7996">16469 7965 92 0,'-27'21'37'15,"14"11"-1"-15,-5 1 2 16,7 18-33-16,-6 2-1 15,5 7 0-15,3-2-2 16,7-1-1-16,3-9-2 16,7-16-3-16,13-1-13 15,0-31-21-15,9-11 1 16,-1-22 0-16,7-4-1 0</inkml:trace>
  <inkml:trace contextRef="#ctx0" brushRef="#br1" timeOffset="39133.8252">16483 7723 97 0,'-24'-22'34'0,"5"15"-4"15,19 7-25-15,-8 23-37 16,18 1-3-16,11 0-1 15</inkml:trace>
  <inkml:trace contextRef="#ctx0" brushRef="#br1" timeOffset="39560.9106">17142 8073 95 0,'-21'1'39'0,"-17"-9"0"15,2 5-2-15,-13-5-31 16,4 12 3-16,-8 1-2 15,7 13-3-15,-1 4 1 16,10 11-3-16,7 1 0 16,10 9-2-16,11-2 1 15,10-3-2-15,12-5 1 16,12-9 0-16,8-14 0 15,5-14 0-15,7-17 1 16,4-12-1-16,1-18 0 0,1-8 0 16,-5-8 0-16,-2-6 1 15,-7-3-2-15,-2 0 2 16,-9 5-2-16,-4 6 2 15,-5 14-1-15,-8 12 0 16,-9 17 1-16,0 22-1 16,-14 20 0-16,-5 19 0 15,0 19-1-15,-7 13 0 16,4 11-2-16,0 0-2 15,13 11-8-15,-2-20-25 16,20 0-2-16,1-19 0 16,19-7 1-16</inkml:trace>
  <inkml:trace contextRef="#ctx0" brushRef="#br1" timeOffset="39936.9858">17517 8116 109 0,'-6'17'39'0,"-5"-2"1"16,11 6-1-16,-7-7-36 16,16-2 1-16,5-6-2 15,9-4 0-15,6-8-1 16,7-7 0-16,5-9-1 15,-3-5 1-15,0-5-1 16,-6 0 0-16,-5-4 0 16,-11 2 0-16,-6 0 0 0,-16 8 0 15,-13 9 1-15,-9 12 0 16,-10 13 0-16,-4 14 1 15,-6 11 0-15,1 12-1 16,5 7 1-16,8 4-1 16,13-2 0-16,15-4-1 15,17-9-1-15,14-11-3 16,24-7-3-16,2-20-32 15,27 2-2-15,-1-15-1 16,15 0-2-16</inkml:trace>
  <inkml:trace contextRef="#ctx0" brushRef="#br2" timeOffset="48337.6656">20481 6269 50 0,'0'0'29'16,"-16"11"2"-16,7 10-1 15,-8 2-21-15,5 16-2 0,-11-1 0 16,7 13 2-16,-8 0-4 16,2 6 0-16,-3 0-3 15,6-1 2-15,0-5-2 16,5-7 0-16,5-7-1 15,7-13 0-15,2-24-1 16,15-5 1-16,6-25-1 16,6-15 0-16,5-11 1 15,3-8-2-15,-1-12 3 16,-2-1-2-16,-2 2 1 15,-5 8-1-15,-9 6 2 16,-6 15 0-16,-10 10 0 16,-3 19-1-16,-10 17 1 15,-2 17 0-15,-6 17-1 0,-1 18 0 16,-5 10 0-16,0 12 1 15,2 5-2-15,3 2 2 16,1-5-2-16,9-6 2 16,5-8-2-16,2-15 1 15,9-14-2-15,6-13 1 16,4-20 0-16,6-20-1 15,4-14 2-15,4-15-3 16,3-12 3-16,-1-8-2 16,-1-3 2-16,-2-5-2 15,-6 7 1-15,-5 8-1 16,-5 10 2-16,-5 12-1 15,-6 19 0-15,0 21 0 0,-13 1 0 16,2 22 0-16,-5 17 0 16,-4 11 1-16,-2 8-1 15,-3 4 1-15,0 3-1 16,1-2 1-16,4-5-1 15,2-7 1-15,5-13-1 16,6-8 0-16,8-12 0 16,-1-19-1-16,23-9 1 15,2-18-1-15,2-9 1 16,4-9-2-16,0-5 2 15,-1-5-2-15,-1 2 2 16,-7 2-2-16,-7 6 2 16,-6 7-1-16,-8 10 2 15,-5 9-1-15,-7 12 0 0,-5 14 0 16,-4 14 1-16,-2 10 0 15,-2 14-1-15,1 9 2 16,-1 8-2-16,5 1 1 16,5-4-1-16,4-5 1 15,6-14-1-15,9-7 0 16,8-20 0-16,2-16 0 15,6-20 0-15,1-16-1 16,1-11 1-16,-4-9-1 16,-2-3 1-16,-5-6-1 15,-6 1 1-15,-4 5-1 16,-6 9 2-16,-3 12-2 15,-6 16 1-15,-4 14 1 16,-4 18-1-16,-3 16 1 0,-7 15-1 16,4 11 2-16,-7 11-2 15,3 6 2-15,-1 1-2 16,5-3 2-16,4-6-2 15,6-12 1-15,8-9-1 16,4-14 0-16,5-23 0 16,15-3-1-16,4-22 1 15,5-13-1-15,4-12 1 16,1-9-1-16,4-6 1 15,-7 0-1-15,0-1 1 16,-5 6-1-16,-5 7 1 16,-6 11 0-16,-9 13 0 15,-4 12 0-15,-9 17 0 16,-5 15 1-16,-6 15-2 15,-5 15 1-15,-3 13-1 0,-3 6 3 16,-1 6-2-16,4 2 1 16,3-4-1-16,9-7 2 15,2-8-3-15,9-12 3 16,8-12-2-16,8-16 0 15,6-16 0-15,5-17-1 16,5-12 1-16,3-12-1 16,0-8 1-16,-2-6-1 15,-2-6 1-15,-8 2-1 16,-5 4 1-16,-1 10-1 15,-13 9 1-15,-5 13 0 16,-6 16 0-16,-5 13-1 16,-4 21 1-16,-4 12 2 15,-1 16-2-15,-3 10 1 0,1 9-1 16,0 0 2-16,2 3-2 15,3-7 2-15,6-11-2 16,5-8 0-16,3-14-1 16,6-11 1-16,6-23 0 15,0 0 0-15,18-34 0 16,-1-8 0-16,4-12 0 15,6-9-1-15,-2-8 1 16,2-3-1-16,-5 3 1 16,0 4-1-16,-8 13 1 15,-5 11-1-15,-8 14 1 16,-5 16 0-16,-7 16 0 15,-6 18 0-15,-4 15 0 16,-7 12 1-16,0 10-1 0,-1 8 1 16,-3 3-1-16,3-1 2 15,6-7-2-15,5-9 1 16,7-10-1-16,7-13 0 15,9-15 0-15,8-18 0 16,6-15 0-16,7-17 0 16,5-9 0-16,0-9-1 15,-2-8 1-15,0-3-2 16,-9-1 2-16,-5 6-1 15,-7 7 1-15,-8 10-1 16,-8 9 1-16,-6 13 0 16,-6 14 0-16,-4 13 0 15,-1 15 0-15,-5 14 2 0,-1 12-3 16,-1 9 3-16,2 7-2 15,1 0 1-15,3-1-1 16,6-4 2-16,3-10-2 16,8-8-1-16,9-12 1 15,5-13 0-15,7-11-1 16,5-15 1-16,5-16 0 15,3-14 0-15,5-7 0 16,-1-9-2-16,-1-4 3 16,-2-1-3-16,-4 1 2 15,-4 7-1-15,-6 10 1 16,-4 8-1-16,-7 11 1 15,-6 12 0-15,-5 11 0 16,-4 9 0-16,-5 14 0 0,-1 10 1 16,-7 7-1-16,-2 9 2 15,0 7-2-15,1 2 1 16,0-2-1-16,6-2 2 15,6-10-2-15,7-8 0 16,10-15 0-16,11-13 0 16,9-20 0-16,9-16 0 15,8-11 1-15,4-12-3 16,3-10 3-16,-2 0-2 15,-6 2 1-15,-6 6-1 16,-9 6 2-16,-9 11-2 16,-11 13 1-16,-10 13 0 15,-9 13 0-15,-9 12 0 16,-5 16 0-16,-3 9 1 15,-3 11-1-15,0 7 2 0,3 5-3 16,6-2 3-16,7-3-2 16,7-5 1-16,8-14-1 15,12-9 0-15,10-17 0 16,9-13 0-16,10-17 0 15,7-9 0-15,4-9 0 16,4-7-2-16,-6-2 2 16,1 0-1-16,-7 7 1 15,-7 6-1-15,-9 9 1 16,-13 9-2-16,-9 15 2 15,0 0 0-15,-27 10 0 16,3 10 1-16,-5 6-1 16,-5 10 2-16,-2 7-2 15,2 4 1-15,1 4-1 0,4-6 2 16,6-6-2-16,8-4 0 15,10-12 0-15,11-13 0 16,10-17 0-16,11-16 0 16,10-15 0-16,7-7-2 15,3-8 2-15,-1-2-1 16,-3-1 1-16,-6 4-1 15,-13 9 2-15,-9 8-2 16,-9 8 1-16,-14 10 0 16,-8 10 1-16,-10 10-1 15,-4 10 0-15,-4 8 2 16,0 10-2-16,-5 10 2 15,2 6-1-15,3 5 1 16,1 0-2-16,5-3 1 0,9-11 0 16,8-12-1-16,11-26 0 15,0 0 0-15,33-29 0 16,0-18-2-16,11-11 3 15,5-8-3-15,3-1 3 16,-1 0-3-16,-3 7 3 16,-9 11-2-16,-9 11 1 15,-10 14 0-15,-11 11 1 16,-9 13-1-16,-15 17 0 15,-6 13 1-15,-10 11-1 16,-4 5 2-16,-4 7-3 16,2-1 2-16,5-2-7 15,0-17-25-15,20-5-8 0,12-28 2 16,0 0-2-16</inkml:trace>
  <inkml:trace contextRef="#ctx0" brushRef="#br2" timeOffset="53882.7744">12176 6191 39 0,'8'-12'29'0,"-8"12"3"16,0 0 0-16,0 0-19 15,0 0-2-15,-19 11 0 16,15 12-1-16,-10-1-2 0,4 15-3 16,-7 7-1-16,2 9 0 15,-4 4-2-15,2 3 1 16,1-4-2-16,2-5 2 15,7-6-3-15,2-13 2 16,9-14-2-16,-4-18 0 16,22-3 0-16,-2-21 0 15,3-11 0-15,5-10-2 16,-1-6 3-16,1-5-3 15,-2-4 3-15,-3 2-2 16,-6 0 1-16,-2 7 0 16,-9 9 1-16,-4 9-1 15,-6 13 1-15,4 20 0 16,-23 2 0-16,5 21 0 15,-2 15 0-15,0 13 1 0,-5 10-1 16,6 5 1-16,-3 4-1 16,5 0 1-16,6-8-2 15,4-4 1-15,6-12-1 16,2-12 1-16,8-15-1 15,5-18 0-15,7-17-1 16,4-13 0-16,3-16 1 16,2-10-2-16,-2-9 2 15,-1-5-1-15,-4-3 1 16,-7 2-1-16,-7 3 1 15,-5 8-1-15,-9 10 2 16,-5 13-1-16,-6 14 0 16,-6 16 0-16,-3 19 0 0,-4 17 1 15,0 15-1-15,-3 14 0 16,-1 11 1-16,1 5 1 15,2 2-2-15,4-2 2 16,3-5-2-16,5-7 1 16,5-13-1-16,6-12 1 15,5-16-1-15,2-22 0 16,14-12-1-16,3-21 0 15,5-15 1-15,5-12-2 16,0-8 2-16,-1-3-2 16,1-1 3-16,-5 4-3 15,-7 8 2-15,-6 11 0 16,-8 12 0-16,-2 11 0 15,-10 14 1-15,-5 16-1 0,-3 19 0 16,-5 13 0-16,-1 18 0 16,-1 11 1-16,-3 10-1 15,3 8 2-15,0 0-2 16,7-7 2-16,2-9-2 15,7-8 1-15,5-15-1 16,7-17 0-16,-2-27-1 16,17-1 1-16,0-28 0 15,3-13-1-15,3-15 1 16,3-9-2-16,0-6 2 15,-5-3-1-15,1 6 1 16,-8 3-2-16,-4 9 3 16,-5 12-2-16,-7 13 1 15,-6 15 0-15,-7 14 0 0,-2 14 0 16,-6 15 0-16,0 15 1 15,-2 12-1-15,-2 9 1 16,5 6-1-16,-1 2 2 16,3-2-2-16,6-3 2 15,5-13-2-15,7-12 1 16,4-14-1-16,-2-26 0 15,21-3 0-15,-3-24-1 16,5-17 1-16,-1-9-2 16,3-7 2-16,-2-5-2 15,-3 1 3-15,-6 3-3 16,-8 9 2-16,-2 8-1 15,-9 12 1-15,-4 12 0 16,-6 15 1-16,-4 10-1 16,-3 12 0-16,-2 17 0 0,0 8 0 15,-4 14 2-15,1 4-2 16,1 4 2-16,3 0-2 15,3-4 2-15,5-10-2 16,6-8 2-16,5-17-2 16,8-10 0-16,6-18 0 15,5-18-1-15,7-12 1 16,2-15-1-16,2-6 1 15,-1-7-2-15,-4 1 3 16,-2 2-3-16,-7 6 2 16,-5 8-1-16,-8 11 2 15,-6 12-1-15,-4 12 0 16,-8 10 0-16,-6 12 0 15,-2 14 0-15,-1 8 0 0,0 10 1 16,2 8-1-16,-1 6 1 16,6 0 0-16,4-1 0 15,6-6-1-15,7-6 2 16,4-12-2-16,4-6 0 15,6-15-1-15,5-10 1 16,1-13 0-16,1-15 0 16,3-7 0-16,0-13-1 15,-1-7 1-15,-2-6-2 16,-2-1 2-16,-7 1-1 15,-3 8 1-15,-4 8-1 16,-7 7 1-16,-2 13-1 16,-11 15 1-16,1 12 0 0,-5 15 0 15,-2 11 1-15,0 11-1 16,-2 11 1-16,0 7-1 15,3 6 2-15,1 0-2 16,3-3 2-16,6-9-2 16,5-5 0-16,7-11 0 15,2-15 0-15,0-23 0 16,23 1 0-16,-6-24-1 15,4-17 1-15,3-11-1 16,2-9 0-16,-2-6 1 16,-3-1-2-16,-7 3 2 15,-5 5-1-15,-4 11 1 16,-10 10-1-16,-4 11 1 15,-9 14-1-15,-6 12 1 0,0 10 0 16,-4 16 0-16,-1 7 1 16,-1 12-1-16,-1 7 2 15,2 8-2-15,1 6 2 16,1-3-2-16,8 1 2 15,1-12-2-15,7-4 0 16,7-14 0-16,7-12-1 16,7-19 1-16,4-16 0 15,6-17-1-15,4-17 1 16,4-12 0-16,-3-8-2 15,0-5 2-15,-3-2-1 16,-7 4 1-16,-4 7-1 16,-10 12 1-16,-5 13-1 15,-7 16 1-15,-7 15 0 0,-7 14 0 16,-3 16 0-16,-8 13 0 15,1 15 2-15,-2 11-2 16,-1 6 2-16,2 6-2 16,4-2 2-16,7-3-2 15,5-8 1-15,10-10-1 16,9-10 0-16,8-16 0 15,9-15 0-15,8-17 0 16,9-17 0-16,1-15-1 16,6-12 1-16,1-8 0 15,-5-9-2-15,-2 3 2 16,-6 1-1-16,-11 8 1 15,-9 8-1-15,-9 12 1 16,-9 12-1-16,-12 11 1 16,-4 12 0-16,-9 12 0 0,-2 13-1 15,-3 10 1-15,-1 10 1 16,4 10-1-16,2 9 2 15,4 1-2-15,8 0 2 16,7-3-2-16,10-7 3 16,6-10-3-16,7-8 0 15,9-15-1-15,4-10 1 16,6-14 0-16,3-13 0 15,4-14 0-15,0-12 0 16,2-9 0-16,-4-10-1 16,0-3 2-16,-7 0-3 15,-4 2 2-15,-10 9-1 0,-4 8 2 16,-10 11-3-1,-5 12 2-15,-6 12 0 0,-8 13 0 16,0 14 0-16,-6 12 0 16,1 10 1-16,-3 10-1 15,3 10 2-15,0 4-2 16,4 2 2-16,7-4-2 15,4-7 1-15,10-9-1 16,7-13 0-16,10-14 0 16,10-19 0-16,10-22 0 15,5-16-1-15,4-15 1 16,4-11-2-16,-3-5 3 15,-1-3-3-15,-8 2 2 16,-7 9-1-16,-12 9 2 16,-7 12-3-16,-12 12 3 15,-9 14-1-15,-9 9 0 0,-8 13 0 16,-5 9 0-16,-5 9 0 15,-2 12 0-15,0 7 2 16,1 4-3-16,0 1 3 16,9 1-2-16,4-7 1 15,10-2-1-15,9-11 1 16,9-9-1-16,9-11 0 15,12-10 0-15,6-11 0 16,7-15 0-16,4-7-2 16,3-11 2-16,-1-6-1 15,-4-5 1-15,-4 3-2 16,-8 2 2-16,-10 2-1 15,-7 12 2-15,-11 8-1 0,-7 12 0 16,-7 12 0-16,-9 11 0 16,-3 12 0-16,-4 10 0 15,-5 8 0-15,0 9 0 16,0 5 1-16,6 3-1 15,-1 1 2-15,9 0-2 16,5-4 1-16,9-4-1 16,8-7 1-16,9-12-1 15,9-12-1-15,9-15 1 16,5-14 0-16,9-19 0 15,2-13-2-15,1-9 2 16,-1-6-1-16,-4-3 1 16,-6 4-1-16,-8 6 2 15,-11 7-3-15,-8 14 3 0,-7 9-1 16,-11 14 0-16,-7 12 0 15,-6 13 0-15,-6 13 0 16,-2 12 0-16,-3 13 2 16,0 9-3-16,2 4 3 15,4 2-2-15,6-2 2 16,7-8-3-16,11-10 3 15,12-15-2-15,9-17-1 16,15-19 1-16,12-16 0 16,6-17 0-16,6-14-1 15,3-11 1-15,-2-6-2 16,-1-2 2-16,-5 1-1 15,-9 4 1-15,-9 8-1 16,-14 10 2-16,-8 12-2 16,-12 12 1-16,-7 14 0 0,-10 13 0 15,-9 15 0-15,-7 11 0 16,-4 8 0-16,0 11 0 15,-2 8 2-15,3 2-2 16,2-3 2-16,10-1-2 16,7-8 1-16,14-9-1 15,12-8 2-15,11-16-2 16,12-14 0-16,8-13-1 15,8-18 0-15,5-12 1 16,2-11-1-16,-2-9 1 16,-4-5-2-16,-4-1 3 15,-8 2-3-15,-6 6 3 16,-10 13-2-16,-7 9 2 15,-9 13-1-15,-10 14 0 0,-7 15 0 16,-5 12-1-16,-3 13 1 16,-6 12 0-16,1 5 0 15,-2 11-1-15,1 2 3 16,3 1-3-16,7-6 3 15,7-8-2-15,7-6 1 16,9-13-1-16,8-11 1 16,10-18-1-16,6-18-1 15,13-12 1-15,1-13-1 16,7-12 1-16,1-6-1 15,0-7 1-15,-2 2-2 16,-5 3 3-16,-9 11-2 16,-8 9 1-16,-10 14 0 15,-10 12 0-15,-4 19 0 0,-18 11 0 16,-4 15 0-16,-3 11 0 15,-8 10 0-15,-3 9 0 16,2 6 0-16,1 4 0 16,2-5 2-16,6-2-2 15,9-10 1-15,7-9-1 16,14-13 1-16,9-12-1 15,8-15 1-15,9-14-1 16,6-11-2-16,5-11 2 16,3-5-2-16,0-9 1 15,0-2-2-15,-3 1 3 16,-7 2-2-16,-7 7 1 15,-11 9 1-15,-9 9 0 0,-11 13-1 16,-9 12 2-16,-10 14-1 16,-10 11 1-16,-3 8-1 15,-6 10 1-15,1 9-1 16,-1 3 0-16,4 1 2 15,7-5-2-15,7-1 2 16,7-9-1-16,9-6 0 16,10-13-1-16,10-12 2 15,11-15-2-15,7-12-1 16,11-14 0-16,0-10-1 15,5-9 1-15,1-5-1 16,-3-1 2-16,-2-2-2 16,-8 9 2-16,-11 5-1 15,-11 10 1-15,-9 11 0 0,-13 9 0 16,-8 12 0-16,-10 11 1 15,-7 10-1-15,-5 9 1 16,0 5 0-16,-1 10-1 16,2 2 2-16,4 3-1 15,7-3 1-15,6-7-2 16,10-4 2-16,8-11-2 15,9-11 1-15,11-17-1 16,7-14-2-16,9-11 2 16,5-13-1-16,5-6 1 15,0-5-2-15,-1-4 2 16,-5 4-1-16,-7 8 1 15,-8 10 0-15,-10 8 1 16,-9 13-1-16,-3 14 0 16,-26 5 0-16,0 13 0 0,-6 8 1 15,-4 5-1-15,-1 3 0 16,3 1 0-16,2-2 0 15,9-6 0-15,3-5 0 16,14-12 0-16,6-10 0 16,18-11 0-16,9-14 0 15,4-6 0-15,7-6 0 16,3-4 0-16,-2-2 0 15,-2 3 1-15,-8 6-1 16,-8 7 0-16,-8 5 1 16,-13 9-1-16,0 13 0 15,-28-6 0-15,2 14 1 16,-5 5-1-16,-2 8 0 15,-4 5 1-15,-2 8-1 0,2 5 1 16,6 3 0-16,2-1 0 16,6 1-1-16,8-7 1 15,7-5-1-15,10-12 0 16,-2-18 0-16,28-3 0 15,-4-19-1-15,10-14 1 16,3-12 0-16,2-7 0 16,2-6 0-16,-4 0 0 15,-7 4 0-15,-6 10 0 16,-8 10 0-16,-13 15 0 15,-3 22 0-15,-29 9 0 16,-4 18 0-16,-5 15 0 16,-8 8 0-16,-3 8 0 15,1 5 0-15,-2-1 0 0,6-2 0 16,7-7 0-16,10-12 0 15,11-15 0-15,10-12 0 16,6-14 0-16,21-16-1 16,9-11 1-16,6-8 0 15,8-11 0-15,2-1-1 16,-2 0 1-16,-1 6-1 15,-7 6 1-15,-8 10 0 16,-14 10 0-16,-14 15 0 16,-11 10 0-16,-13 17 0 15,-12 11 0-15,-6 10 0 16,-5 10 0-16,-2 2 2 15,3 2-2-15,3-7 2 16,13-7-2-16,9-14 2 0,15-11-3 16,6-23-1-16,25 0-9 15,-3-27-25-15,17-3-1 16,-2-12-3-16,2 4 0 15</inkml:trace>
  <inkml:trace contextRef="#ctx0" brushRef="#br3" timeOffset="58611.72">11572 6100 47 0,'0'0'31'0,"-1"-18"2"16,1 18-1-16,-8-20-19 16,8 20-3-16,-4-15-1 15,4 15-2-15,-1-14-2 16,1 14-1-16,-1-15-1 15,1 15-1-15,0 0 1 16,0 0 0-16,0 0-1 16,-6 16 0-16,2 7-1 15,-2 9 1-15,-1 9-2 16,-2 6 1-16,-5 9-1 0,1 7 1 15,-3 3-1-15,1 0 2 16,-1-3-1-16,0-5 1 16,5-5-1-16,0-8 1 15,6-7-2-15,0-9 2 16,4-12-2-16,1-7 0 15,0-10 1-15,9-11-1 16,-4-10 0-16,3-11 0 16,0-10 1-16,2-6-3 15,2-8 3-15,0-4-2 16,-2-4 2-16,0 0-3 15,1 1 3-15,-3 5-2 16,-2 5 2-16,-3 8-1 16,0 7 1-16,-2 7-1 0,-2 7 0 15,1 8 0-15,0 16 1 16,0 0-1-16,0 0 0 15,2 11 0-15,1 8 1 16,4 8-1-16,3 2 0 16,1 5 1-16,4-1-1 15,4-1 0-15,4-5 0 16,1-6 0-16,3-6 0 15,1-11 0-15,1-7 1 16,3-9-1-16,1-7 1 16,-3-5-1-16,0-6 1 15,-2 0-1-15,-2-5 1 16,0 0-1-16,-3 2 1 0,-5 1-1 15,-3 4 0-15,-2 3 0 16,-1 2-2-16,-6 6 2 16,-2 2 1-16,-4 15-1 15,6-10 0-15,-6 10 0 16,-6 23 0-16,2 2 1 15,-2 16 1-15,-4 10-2 16,1 11 0-16,0 7 1 16,-3 7-1-16,2 5 0 15,-2-2 0-15,3-4 2 16,0-5-2-16,0-12 0 15,4-7-2-15,0-13-1 16,11-4-13-16,-6-34-13 16,9 11-10-16,1-24 1 0,8-3-2 15</inkml:trace>
  <inkml:trace contextRef="#ctx0" brushRef="#br3" timeOffset="60082.014">20193 6129 73 0,'0'0'34'0,"-17"-15"-1"16,3 3-1-16,2 12-24 0,-10-5-2 15,6 10-1-15,-11 2-1 16,3 12-1-16,-6 6-1 15,2 9 1-15,-2 6-1 16,2 10-1-16,1 5 0 16,3 11 2-16,3 4-2 15,11 5 2-15,2 1-3 16,8 0 2-16,9-4-2 15,7-12 2-15,13-18-2 16,9-16 1-16,10-25 0 16,9-23-1-16,5-24 1 15,4-21-2-15,4-15 3 16,-7-8-2-16,-7-4 1 15,-8-3-2-15,-18 4 2 16,-14 9-1-16,-17 12 1 0,-14 15-1 16,-21 16 1-16,-13 19-1 15,-9 23 0-15,-10 20 0 16,-5 19-2-16,-1 10-2 15,11 16-16-15,4-9-17 16,22-1-1-16,8-13 0 16,28-14-2-16</inkml:trace>
  <inkml:trace contextRef="#ctx0" brushRef="#br4" timeOffset="124781.9514">541 9754 72 0,'0'0'31'16,"1"11"-1"-16,-7 5 0 16,0 11-27-16,-2 6-1 15,1 11 1-15,-3 2 0 16,3 9 0-16,-6-1-1 15,7 3 0-15,-4-6-1 16,3-1 0-16,0-8 0 16,2-9-1-16,2-6 1 15,0-9-1-15,3-18 1 16,0 11 0-16,3-23 0 15,1-9 1-15,2-10-1 0,4-9 1 16,-2-11-1-16,3-6 0 16,1-9 0-16,1 1 0 15,-2-2 0-15,2 5 0 16,-3 9 0-16,0 9 0 15,-5 10 1-15,1 11 0 16,-2 10-1-16,-4 13 1 16,4 14-1-16,-4 10 0 15,0 7 0-15,4 0 0 16,2 6-1-16,7-1-1 15,7-3 1-15,6-10-1 16,6-10 1-16,10-11 0 16,4-14 0-16,9-8 1 15,-1-11-1-15,2-5 2 16,-4-4-1-16,-3 2 0 0,-7 1 0 15,-8 7 0-15,-10 9 0 16,-8 12 0-16,-16 9-1 16,5 31 1-16,-14 7-1 15,-5 17 1-15,-8 12-1 16,6 4 0-16,-1 6-1 15,6-3-2-15,11-3-4 16,4-20-13-16,24-1-18 16,0-25 2-16,20-1-1 15,-1-19-1-15</inkml:trace>
  <inkml:trace contextRef="#ctx0" brushRef="#br4" timeOffset="125177.0304">1613 10012 98 0,'-22'-11'35'0,"3"14"2"16,-10-7-3-16,2 14-30 16,-4 4 1-16,1 9-1 15,-2 4-1-15,3 9 0 16,2-2-1-16,7 4 0 15,4-3 0-15,6-4-2 16,12-6 0-16,9-7-1 16,9-11 1-16,5-12 0 15,9-5 0-15,-2-8 0 16,2-5 0-16,0-2 1 0,-7-4-1 15,-3 1 2-15,-7 2-1 16,-3 3-1-16,-6 3 0 16,-3 5 0-16,-5 15-1 15,1-12 1-15,-1 12-1 16,-5 13 0-16,5 6-2 15,0 0 0-15,8 11-3 16,-3-5-3-16,19 13-22 16,-10-12-6-16,20 5 0 15,-2-12-2-15</inkml:trace>
  <inkml:trace contextRef="#ctx0" brushRef="#br4" timeOffset="125661.1272">2212 9946 90 0,'-16'0'35'16,"-14"3"1"-16,1 23-1 16,-14-1-26-16,7 18-2 15,-3-3-2-15,4 10-1 16,6-4-2-16,8-2 0 15,11-6-1-15,9-8 0 16,8-11 0-16,10-8-2 16,7-12 1-16,6-9 1 15,5-9-1-15,1-8 0 16,-1-5 1-16,1-8-1 15,-5-4 0-15,-2 0 1 0,-5 2-1 16,-2 7-1-16,-7 2 1 16,-4 10 0-16,-1 9-1 15,-10 14 0-15,11 18 1 16,-9 12 0-16,-1 22-1 15,1 11 1-15,0 13-1 16,-2 12 1-16,0 7-1 16,-2 1 1-16,-2-6-1 15,-2-5 2-15,-6-11-2 16,-3-10 2-16,-4-14 1 15,-9-10-1-15,-5-15 0 16,-2-13-2-16,-1-14-1 16,-3-14-3-16,9-3-15 15,-2-29-16-15,16-1-1 0,1-18-1 16,15-2-2-16</inkml:trace>
  <inkml:trace contextRef="#ctx0" brushRef="#br4" timeOffset="126296.2542">2816 10065 83 0,'6'-21'34'15,"3"9"1"-15,-5-3 0 16,9 11-28-16,-13 4-1 15,0 0-1-15,-1 21-1 16,-1 2 0-16,-8 8-1 16,2 4 0-16,-2 5-1 15,-1 0-2-15,2-1 2 16,1-5-2-16,2-7 1 0,5-4-1 15,1-10 0-15,0-13-1 16,0 0 2-16,19-8 2 16,-11-13-2-16,3-4 0 15,0-9 1-15,-1-5-1 16,-2-5 0-16,2-1 1 15,-1-1-2-15,-3 5 1 16,3 4-1-16,-4 7 0 16,4 8 0-16,0 9 0 15,0 15 1-15,2 11-1 16,-2 12 0-16,3 5 1 15,-1 10-1-15,3 1 0 16,2 6-1-16,1 1-1 16,0-2-4-16,0-9-2 0,10 7-27 15,-12-19-3-15,8 2 0 16,-11-17-2-16</inkml:trace>
  <inkml:trace contextRef="#ctx0" brushRef="#br4" timeOffset="126675.33">3175 10138 99 0,'0'0'36'0,"0"0"0"15,-1 24-1-15,1-24-32 16,28 16-1-16,-4-12 0 15,6 1 1-15,6-7-1 0,4-2 0 16,2-6 0-16,1-5-1 16,-4-3 0-16,-6-1 0 15,-7-4 0-15,-5-1 0 16,-8-2 0-16,-7 2 0 15,-10-1 0-15,-7 5 0 16,-7 5-1-16,-6 7 1 16,-7 10 0-16,-10 10-1 15,-3 9 1-15,-1 11-1 16,0 7 1-16,7 6-1 15,6 2 0-15,9 2-1 16,15-2-1-16,14-9-2 16,21-1-3-16,6-22-10 0,22 5-21 15,-3-20-1 1,18-2 2-16,1-17-1 0</inkml:trace>
  <inkml:trace contextRef="#ctx0" brushRef="#br4" timeOffset="127004.3958">3942 9956 76 0,'-20'-7'37'0,"-14"2"0"16,2 16 2-16,-10-6-11 16,4 18-24-16,0 4 0 15,7 3-2-15,5 0 0 16,6 3-1-16,11-6 0 15,8-6-1-15,13-6 0 16,8-8-1-16,15-8 1 16,3-3 0-16,5-4 0 0,1 0 0 15,-1-1 0-15,-5 4 1 16,-11 7-1-16,-8 7 0 15,-15 8 0-15,-8 7 1 16,-14 5-1-16,-4 3 0 16,-2 2-2-16,-1-3 1 15,6-3-4-15,5-11-3 16,23-2-29-16,-9-15-2 15,41-20 2-15,-4-6-2 16</inkml:trace>
  <inkml:trace contextRef="#ctx0" brushRef="#br4" timeOffset="127201.4352">4349 9910 108 0,'0'0'37'0,"-22"21"1"16,6 15-1-16,-1 1-35 15,-5 8 0-15,2 8-2 16,3 2 0-16,5-1-2 15,3-5-1-15,9-2-4 16,0-24-18-16,13 1-14 16,-3-23 0-16,14-4 2 15,-3-21 0-15</inkml:trace>
  <inkml:trace contextRef="#ctx0" brushRef="#br4" timeOffset="127328.4606">4323 9675 80 0,'-19'-4'3'15,"8"11"-3"-15,4 7 0 16,8 2-32-16</inkml:trace>
  <inkml:trace contextRef="#ctx0" brushRef="#br4" timeOffset="127715.538">4689 9914 109 0,'-26'33'39'0,"2"14"2"15,-8-10-6-15,5 13-30 0,3-2-2 16,7 4 0-16,5-6-2 16,9-7 1-16,10-9-2 15,14-12-1-15,14-14 1 16,8-12-1-16,7-9 1 15,4-12 0-15,3-8 1 16,-2-5-1-16,-2-7 0 16,-11 4 1-16,-8 4 0 15,-10 7-1-15,-10 8 0 16,-7 11 0-16,-7 15 1 15,-9 10-1-15,-5 14 0 16,-3 10 0-16,-1 4 0 16,2 3-1-16,2 4-2 15,8-5-3-15,14 2-8 16,-2-20-25-16,24 3 1 0,-2-19-3 15,19 0 2-15</inkml:trace>
  <inkml:trace contextRef="#ctx0" brushRef="#br4" timeOffset="128177.6304">5448 9994 95 0,'-34'-2'37'0,"13"23"2"15,-15 2-2-15,14 16-29 16,-9-2-2-16,7 7-2 15,1-5-1-15,6 0-1 16,8-8 0-16,8-8-2 16,6-10 1-16,8-12 0 0,6-10-1 15,4-9 1-15,3-8-1 16,1-6 0-16,0-5 1 15,0-2 0-15,-5 0-1 16,1 4 0-16,-6 6 0 16,-4 7 0-16,-5 8 0 15,-8 14 0-15,0 0 1 16,1 21-1-16,-2 1 0 15,1 2 0-15,5 4 0 16,4-5 0-16,10-6 0 16,7-7 0-16,9-10 0 15,8-10 0-15,4-6 0 16,3-7 1-16,0-7 0 0,-4 0-1 15,-3-1 1-15,-7 3-1 16,-9 6 1-16,-5 10-1 16,-12 8-1-16,-10 4-1 15,-3 35-3-15,-14-10-7 16,5 20-25-16,-16-7-3 15,12 11 2-15,-4-11-5 16</inkml:trace>
  <inkml:trace contextRef="#ctx0" brushRef="#br4" timeOffset="128650.725">6731 9833 91 0,'0'0'37'0,"14"31"-1"15,-19 2 1-15,3 14-33 16,-7 9-3-16,2 9 1 16,-2 2-3-16,-1-1 2 15,1 0-5-15,3-14-2 16,13-4-27-16,-7-19-1 15,7-7-3-15,-7-22 1 16</inkml:trace>
  <inkml:trace contextRef="#ctx0" brushRef="#br4" timeOffset="128817.7584">6597 10157 106 0,'-16'0'39'0,"-4"-1"1"16,16 16-2-16,4-15-33 15,24 11-3-15,9-8-3 16,18-11-5-16,24 1-30 15,1-16-2-15,15 3-1 16,-6-12-2-16</inkml:trace>
  <inkml:trace contextRef="#ctx0" brushRef="#br4" timeOffset="129694.9338">8273 9599 85 0,'7'-21'34'16,"-12"-2"1"-16,0 9 0 15,-13 3-32-15,-4 11 0 16,-11 7 2-16,-7 14 0 16,-10 9 0-16,-3 19 0 15,-4 5-1-15,3 18-1 16,2 6 1-16,8 8-1 15,10 3-2-15,14-1 1 16,19-9-3-16,19-12 2 0,20-12-2 16,21-23 1-16,20-22 0 15,13-21 1-15,9-24-1 16,3-17 1-16,-9-15 1 15,-11-8-1-15,-18-7 1 16,-23 2-1-16,-27 1-1 16,-25 6 0-16,-24 8 0 15,-14 11-1-15,-17 10 1 16,-4 13-1-16,-4 11-1 15,4 9-2-15,13 13 0 16,12-3-16-16,30 22-17 16,8-4-1-16,27 12-1 15,9-3 0-15</inkml:trace>
  <inkml:trace contextRef="#ctx0" brushRef="#br4" timeOffset="130017.9984">9107 9754 92 0,'-6'-11'36'0,"6"11"0"0,-26 24 2 15,9 10-35-15,-14 12-1 16,-8 13 1-16,-8 10-2 15,0 7-1-15,-2 2-3 16,3-6-1-16,11-1-9 16,0-19-22-16,16-8-2 15,5-22 0-15,14-9-1 16</inkml:trace>
  <inkml:trace contextRef="#ctx0" brushRef="#br4" timeOffset="130184.0316">8828 10037 104 0,'0'0'38'15,"0"0"0"-15,0 0-3 16,0 31-31-16,13-4-2 0,7-1-3 16,16 6-5-16,3-13-28 15,22 3-3-15,2-14-1 16,12-2 0-16</inkml:trace>
  <inkml:trace contextRef="#ctx0" brushRef="#br4" timeOffset="130626.12">9500 9915 96 0,'-25'21'37'16,"-8"2"1"-16,10 16-1 0,-7-3-31 15,13 9 0-15,5-6-2 16,9 3-1-16,9-9 0 15,11-8-1-15,10-11 0 16,10-12-1-16,6-12-1 16,2-10 1-16,4-9-1 15,1-9 1-15,-3-3-1 16,-5-6 0-16,-4-2-1 15,-8 4 1-15,-5 4 0 16,-6 6-1-16,-6 8 0 16,-6 15 1-16,-7 12-1 15,-1 22 1-15,-6 20-1 16,-6 20 1-16,-2 17-2 15,-2 14 3-15,-3 14-3 16,-3 2 3-16,-3 2-2 0,1-5 1 16,-3-13 0-16,0-12 0 15,-4-14 1-15,0-14 0 16,2-18-1-16,1-15-1 15,2-9-2-15,2-21-4 16,13-3-29-16,-8-22-2 16,19-5-2-16,-3-23-1 15</inkml:trace>
  <inkml:trace contextRef="#ctx0" brushRef="#br4" timeOffset="131303.2554">10362 9940 97 0,'-14'1'37'0,"-12"0"0"0,1 19-2 15,-13-4-30-15,3 12 0 16,-6 2-1-16,2 9-1 15,3 3-1-15,3 3 0 16,9-4-2-16,10-3 2 16,10-6-3-16,11-5 2 15,12-11-1-15,9-9-2 16,11-12 2-16,9-12 1 15,-1-11 0-15,4-7-1 16,-2-10 1-16,-4-6-1 16,-3-2 0-16,-7-2 1 15,-6 4-1-15,-10 5 0 16,-1 10 0-16,-9 8 0 0,-7 16-1 15,-2 12 1-15,-7 27 0 16,-2 14 1-16,-6 20-1 16,-5 15 0-16,-1 15-1 15,-2 9 3-15,0 7-3 16,-2 2 3-16,-3-8-3 15,0-6 2-15,0-14-1 16,3-13 1-16,-3-16 0 16,5-16-1-16,-2-15 0 15,3-20-3-15,7-12-2 16,0-26-8-16,15 0-24 15,-5-22-2-15,15-4 1 16,-4-19-5-16</inkml:trace>
  <inkml:trace contextRef="#ctx0" brushRef="#br4" timeOffset="131700.3348">10759 10136 101 0,'5'14'37'0,"5"3"2"16,-10-17-3-16,22 6-34 16,-2-12 0-16,9-4-1 15,3-7 0-15,6-4-1 16,-3-7 1-16,2-2-1 15,-3-2 0-15,-8 0 0 16,-7-1 1-16,-6 3-1 0,-12 3 1 16,-8 6-1-16,-9 7 1 15,-4 8 1-15,-12 7 0 16,-2 14 0-16,-9 12 0 15,-1 11 0-15,0 7 0 16,6 6 1-16,1 2-2 16,12-1 0-16,12-3-1 15,15-10 0-15,15-10-2 16,16-16-3-16,18-5-5 15,-2-19-28-15,23-3-1 16,-7-19 2-16,10 2-2 16</inkml:trace>
  <inkml:trace contextRef="#ctx0" brushRef="#br4" timeOffset="132024.3996">11364 9952 98 0,'-22'28'36'16,"-13"6"3"-16,9 10 0 15,-7 0-31-15,10 4-4 16,2-5 0-16,8-4-2 15,6-8 0-15,8-8 0 16,7-10 0-16,7-11-1 16,6-12-1-16,5-11 2 15,4-9-1-15,2-5-1 16,2-5 1-16,2-4 0 15,-4-1-1-15,0 6 1 16,-5 6-1-16,-2 6 1 16,-6 10-1-16,-2 12 0 15,-8 14 0-15,-3 11 0 0,-3 13-2 16,-8 2-1-16,4 13-4 15,-8-8-13-15,14 15-20 16,-6-12 1-16,16 3-2 16,0-14 2-16</inkml:trace>
  <inkml:trace contextRef="#ctx0" brushRef="#br4" timeOffset="132820.5588">12000 10243 69 0,'16'-8'38'0,"-6"4"-2"16,17-1 1-16,6-8-16 15,18 7-18-15,14-9-1 16,13 2 0-16,13-3 0 15,11-2-1-15,10-1 0 16,1 1 0-16,-5 0-1 16,-9 1 0-16,-12 2 0 15,-10 1 1-15,-18 1-1 16,-20 1 0-16,-19-2 0 15,-20 0 0-15,-20 0 1 16,-16 0 0-16,-15 0 0 0,-11-1 0 16,-9 4 1-16,-2 3 0 15,1 2 0-15,5 5 0 16,13 1-1-16,16 2 0 15,17-1-1-15,21-1 0 16,33 3 0-16,19-3 0 16,20-4 0-16,14 2 0 15,9 1 0-15,5 0 1 16,-2 1-1-16,-8 6 1 15,-17 3 0-15,-18 6 0 16,-20 3 0-16,-22 10 0 16,-23 4-1-16,-17 7 1 15,-20 6 0-15,-12 5-1 16,-12 2 0-16,-3-3 0 0,2 0-1 16,6-10-1-16,14-3-4 15,9-26-11-15,29 6-21 16,14-16-3-16,15-17 3 15,12-12-4-15</inkml:trace>
  <inkml:trace contextRef="#ctx0" brushRef="#br4" timeOffset="133714.7376">13990 9497 74 0,'-10'20'35'16,"4"12"1"-16,-7 1-2 15,2 15-28-15,-3 2-1 16,6 13 0-16,-6 0-1 15,4 4 0-15,1-8-3 16,4-4 1-16,-1-11-1 16,3-10 1-16,2-11-1 15,1-23 0-15,0 0 0 16,15-15-1-16,-5-14 0 15,4-10 0-15,3-6 1 0,0-8-1 16,2-6 0-16,2-1 0 16,-1 0-1-16,-2 3 0 15,1 7 1-15,-5 9-1 16,0 8 1-16,-7 10 0 15,1 11 0-15,-8 12-1 16,0 18 3-16,-5 8 0 16,-1 4 0-16,3 4 0 15,3 2-1-15,5 0 1 16,6-6-1-16,10-9 1 15,9-11-1-15,11-11 0 16,5-10 0-16,7-8 0 16,1-10-1-16,1-4 0 15,-5-5 1-15,-5 3-2 0,-10 1 1 16,-7 5 0-16,-10 7 0 15,-6 7-1-15,-12 15 2 16,0 0-2-16,-6 28 2 16,-4 5 0-16,-5 12 0 15,2 10 0-15,-2 11-1 16,4 4 0-16,6 4-4 15,3-8 0-15,17 3-10 16,-4-19-23-16,19-4 0 16,-2-17-1-16,15-6 1 15</inkml:trace>
  <inkml:trace contextRef="#ctx0" brushRef="#br4" timeOffset="134098.8144">14960 9787 100 0,'-18'-3'37'15,"-12"2"1"-15,4 19-2 16,-6-1-32-16,2 14 1 16,-1 2-1-16,6 11-1 15,2-1 0-15,4 3-1 16,8-4 0-16,11-5-1 15,8-8 0-15,8-9-1 16,6-8 1-16,8-14-1 16,4-9 0-16,4-9 0 15,3-7 1-15,-7-7-1 16,2-4 0-16,-5 1 0 15,-6 0 0-15,-4 6 0 0,-7 5 0 16,-6 3 0-16,-4 12 0 16,-4 11-1-16,0 0 0 15,-10 26-1-15,4 4-1 16,2 1-1-16,4 10-3 15,1-7-4-15,21 10-25 16,-7-13-2-16,18 2 2 16,0-14-1-16</inkml:trace>
  <inkml:trace contextRef="#ctx0" brushRef="#br4" timeOffset="134585.9118">15528 9857 100 0,'-16'-18'37'16,"-11"-2"2"-16,1 17-1 15,-14 4-32-15,8 10-2 16,-1 7 0-16,4 12-1 16,2 3-1-16,2 9 0 15,9-3-1-15,8 1 0 16,6-4-1-16,9-6 0 15,6-6 0-15,8-12 0 16,6-11 0-16,3-8 0 16,1-11 0-16,2-5 0 15,-1-7 0-15,-4-2 0 16,-1-6 0-16,-8 1-1 15,1 3 1-15,-6 1-1 16,-4 9 1-16,-3 6-1 0,-7 18 0 16,0 0 1-16,0 23 0 15,-4 15 0-15,-6 17 0 16,0 15-1-16,-5 12 0 15,-1 9 1-15,-2 4-2 16,0-2 3-16,-3-4-2 16,-2-8 1-16,1-13-1 15,-5-14 3-15,-2-11-1 16,-2-16 0-16,-5-12-1 15,-2-12 0-15,0-14-1 16,3-11-3-16,7-3-4 16,-2-24-25-16,23-1-6 15,-2-18-1-15,21-2 2 0</inkml:trace>
  <inkml:trace contextRef="#ctx0" brushRef="#br4" timeOffset="135247.044">15910 9918 91 0,'0'0'37'0,"11"-10"0"15,-11 10 1-15,0 0-31 16,0 0-3-16,-8 14 0 16,3 3-1-16,-4 6 0 15,0 9-1-15,-4 2-1 16,2 5 0-16,0 2 0 15,2-2 1-15,-1-4-2 0,8-5 1 16,-2-9 0-16,8-6 0 16,-4-15-1-16,16-1 1 15,3-15 0-15,-1-6 0 16,8-9 0-16,-2-10 0 15,7-4 0-15,-4-2 0 16,2-4 0-16,-2 2-1 16,-4 5 0-16,-5 7 1 15,-2 7-1-15,-4 12 0 16,-12 18 0-16,16 1 1 15,-15 22-1-15,-2 13 0 16,-2 10 0-16,0 7-1 16,3 4-1-16,3 0-2 15,10 4-7-15,-7-21-19 0,22 4-11 16,-2-23 1-16,12-3 1 15,-3-20 0-15</inkml:trace>
  <inkml:trace contextRef="#ctx0" brushRef="#br4" timeOffset="135600.1146">16358 9983 114 0,'-21'6'37'15,"14"10"1"-15,7-16-3 16,-5 17-34-16,21-7 0 15,12-3 0-15,8-4 0 16,8-6 1-16,7-5-1 0,2-2-1 16,1-9 1-16,-6 2 0 15,-7-1-1-15,-11-2 1 16,-12-1-1-16,-11 3 1 15,-11 2-1-15,-11 2 0 16,-10 5 1-16,-5 6-1 16,-6 4 1-16,-4 12 0 15,-4 9-1-15,2 9 1 16,2 6 0-16,6 8-1 15,8 2 0-15,10-3-1 16,16 3-4-16,11-18-5 16,32 0-26-16,1-18-2 15,23-5 1-15,2-17-3 0</inkml:trace>
  <inkml:trace contextRef="#ctx0" brushRef="#br4" timeOffset="135949.1844">17122 9823 109 0,'-43'5'38'16,"6"15"2"-16,-7-4-2 16,15 8-33-16,3-2-3 15,9 0 0-15,14-3-1 16,16-2 0-16,9-5-1 15,8-1 0-15,7-2 0 16,1-1 0-16,0 0 0 0,-3 1 0 16,-8 4 0-16,-11 4 1 15,-10 3-1-15,-11 4 1 16,-9 4 0-16,-9 3-2 15,-7-1 2-15,-3 0-2 16,2-1-1-16,6-7 0 16,8-3-3-16,17-19-4 15,6 14-20-15,12-29-9 16,19 1 1-16,2-16-2 15,13 3 3-15</inkml:trace>
  <inkml:trace contextRef="#ctx0" brushRef="#br4" timeOffset="136132.221">17457 9894 116 0,'0'0'40'0,"0"0"1"0,-27 24-2 16,21 6-33-16,-14 4-3 16,0 6-1-16,-2 4-1 15,4 1 0-15,6-4-2 16,0-3-3-16,14-3-5 15,0-24-11-15,18 6-17 16,-3-23-2-16,17-1-1 16,-6-17 0-16</inkml:trace>
  <inkml:trace contextRef="#ctx0" brushRef="#br4" timeOffset="136276.2498">17501 9592 111 0,'-24'-19'37'0,"7"18"-1"16,0 4-5-16,4 2-38 15,19 13-29-15,-3-3 0 16,15 5-1-16,-3-2 0 16</inkml:trace>
  <inkml:trace contextRef="#ctx0" brushRef="#br4" timeOffset="136651.3248">17713 9850 105 0,'-15'28'38'16,"-8"-4"2"-16,5 11-2 15,-4-4-31-15,11 5-2 0,1-3-2 16,9 0 0 0,6-5-1-16,12-6 0 0,6-10-1 15,5-9 0-15,6-9 0 16,4-8 0-16,4-9-1 15,1-4 0-15,-1-9 0 16,-4-1 1-16,-3-4-1 16,-2-1 0-16,-5 2 0 15,-2 7 0-15,-7 5 0 16,-4 8 0-16,-15 20 0 15,0 0 1-15,0 0-1 16,-11 32 0-16,-7 6 0 16,-2 5-1-16,1 5-1 15,1-2-1-15,11 4-3 16,3-19-7-16,23 8-23 15,-4-21-4-15,19-3 2 0,1-19-1 16</inkml:trace>
  <inkml:trace contextRef="#ctx0" brushRef="#br4" timeOffset="137163.4272">18360 9862 103 0,'-8'15'37'15,"-9"-1"2"-15,2 17-1 16,-13-1-31-16,11 7-2 15,-3-4-1-15,6 3-1 16,1-4-1-16,5-5 0 16,7-8-1-16,5-7-1 0,-4-12 1 15,20-3-1-15,-5-9 0 16,4-8 1-16,2-6-1 15,1-7 0-15,-2-1 1 16,-1-3-1-16,0 2 0 16,-5 4 0-16,-3 7 0 15,-4 7 0-15,-7 17 0 16,5-12 1-16,-5 12-1 15,-5 18 0-15,2-3 0 16,2 2 0-16,3-1 0 16,6-1 1-16,6-7-1 15,4-2 0-15,7-10 1 16,4-4-1-16,3-3 1 15,4-4-1-15,0-6 1 0,-1 0-1 16,-3 0 0-16,-4 6 0 16,-4 1 0-16,-5 8 0 15,-4 8 1-15,-9 8-1 16,-7 12-1-16,-9 9 1 15,-4 10-2-15,-1 1-1 16,1 14-7-16,-10-19-13 16,16 13-15-16,-6-15-3 15,14 1 2-15,0-19-4 16</inkml:trace>
  <inkml:trace contextRef="#ctx0" brushRef="#br4" timeOffset="137914.5774">20146 9585 88 0,'-13'-18'34'0,"-2"4"1"16,-14-5 1-16,6 13-29 0,-14-4 0 15,2 15-2-15,-10 5 1 16,3 12 0-16,-4 10-2 16,3 16 0-16,1 8-1 15,8 9 0-15,9 6-1 16,14 2 0-16,15-4-1 15,17-7-1-15,21-11 1 16,15-14-1-16,18-20 0 16,10-17 1-16,6-17-1 15,0-15 0-15,-6-12 1 16,-10-8-1-16,-16-10 0 15,-17-1 0-15,-21 1 0 16,-20 0-2-16,-16 3 1 16,-19 4-1-16,-9 3 1 0,-8 3-1 15,3 9 0-15,-3 3-2 16,9 15-1-16,4 4-5 15,24 25-24-15,-6 2-3 16,19 24 0-16,1 3-1 16</inkml:trace>
  <inkml:trace contextRef="#ctx0" brushRef="#br4" timeOffset="138321.6588">21214 9699 90 0,'-24'27'33'0,"-15"5"2"15,-7 15-2-15,-16 0-28 0,2 12-1 16,-3-2-1-16,8-2-1 15,4-5-3-15,12-12-3 16,20-5-23-16,5-19-8 16,14-14 2-16,14-9-3 15</inkml:trace>
  <inkml:trace contextRef="#ctx0" brushRef="#br4" timeOffset="138503.6952">20828 9829 100 0,'-26'-11'37'0,"8"14"1"16,-4 3 0-16,16 18-29 15,3 1-4-15,15 2-2 16,14 1-2-16,17-3-1 16,19-2-4-16,9-10-4 0,22 4-27 15,-7-17-2-15,11 1 0 16,-13-13-1-16</inkml:trace>
  <inkml:trace contextRef="#ctx0" brushRef="#br4" timeOffset="138703.7352">21598 9781 109 0,'-16'23'36'0,"-12"-1"3"16,10 16-4-16,-9-1-31 15,6 7 0-15,3 0-2 0,7-3-1 16,5-3-2-16,6-4-2 15,11 1-13-15,3-22-22 16,13-3 0-16,-1-18 0 16,11-3-1-16</inkml:trace>
  <inkml:trace contextRef="#ctx0" brushRef="#br4" timeOffset="138840.7626">21632 9478 95 0,'-18'-12'15'0,"6"8"-14"15,12 4-3-15,-6 19-32 16,24 2 0-16</inkml:trace>
  <inkml:trace contextRef="#ctx0" brushRef="#br4" timeOffset="139266.8478">22234 9812 107 0,'-35'-9'39'16,"-1"11"0"-16,-16-8 0 15,5 13-33-15,-11 4-1 16,3 13-1-16,5 5 0 16,4 11-1-16,6 3-1 15,12-1 0-15,12 0-1 16,17-4 0-16,17-9-1 15,11-12 0-15,14-13 0 0,9-15 0 16,10-16 0-16,5-10 1 16,0-13-1-16,-3-6 0 15,-4-9 2-15,-5-5-2 16,-10-3 0-16,-6 0-2 15,-10 6 2-15,-6 5-1 16,-10 11 1-16,-10 16-1 16,-9 20 0-16,-15 22 1 15,-7 24 1-15,-13 18 0 16,-4 22-1-16,-1 14 1 15,3 12-3-15,5-4 0 16,15 5-3-16,13-18-9 16,31 2-25-16,3-23-3 15,26-4 1-15,1-25-1 0</inkml:trace>
  <inkml:trace contextRef="#ctx0" brushRef="#br4" timeOffset="139656.9258">22753 9929 106 0,'-18'10'40'0,"-7"-1"0"16,12 13-1-16,1-7-28 15,14 2-9-15,12-4 0 16,15-4-1-16,7-6 0 15,9-8 1-15,5-8-1 16,2-5-1-16,-3-5 1 16,-7-6 0-16,-6-4-1 0,-12-4 0 15,-13-3 1-15,-6 2-1 16,-12 5 1-16,-14 5 0 15,-9 10 0-15,-15 13 0 16,-11 16 0-16,-8 17 1 16,-6 16-2-16,0 12 0 15,5 7 0-15,13 3 0 16,16-1 0-16,25-3 0 15,28-11 0-15,21-11-4 16,28-8-7-16,5-25-21 16,24 6-8-16,-2-20-3 15,11 5 3-15,-11-15-1 16</inkml:trace>
  <inkml:trace contextRef="#ctx0" brushRef="#br4" timeOffset="139789.9524">23510 10179 123 0,'-14'2'39'16,"14"-2"-1"-16,-18 9-9 15,7-17-65-15,11 8-3 16,-5-10-2-16,5 10-1 16</inkml:trace>
  <inkml:trace contextRef="#ctx0" brushRef="#br4" timeOffset="163936.7808">180 11132 32 0,'22'-9'30'16,"0"5"0"-16,-2-6 1 15,15 6-21-15,-10-11-2 16,17 4 0-16,-8-2-2 16,8 6 3-16,-9-4-7 15,1 6 3-15,1 0-5 16,-1 4 0-16,-2 1 0 15,3 2 0-15,0 2 0 16,0 0 0-16,1 1 0 16,3 3 0-16,-1-2 2 0,6 1 0 15,0 1-1-15,4 2 0 16,-2-3 0-16,-1 6-1 15,-4-4 1-15,-2 6-1 16,-6 0 0-16,-6 1 0 16,-3 1 0-16,-6 1 1 15,0 1-1-15,-3 1 1 16,-4-2-1-16,2 3 0 15,-2-3 1-15,0 0-1 16,-3-1 0-16,4 1 0 16,-7 1 1-16,2 3-1 15,-4 1 1-15,0 1-1 16,-5 3 1-16,-2 3 0 15,-5 1-1-15,-2 1 1 0,-6 3-1 16,-1-1 0-16,-5 1 0 16,-5 2 1-16,-5 0-1 15,-4 1-1-15,-8 0 1 16,-1 1-2-16,-3-1 2 15,-2 1 0-15,-1-1 0 16,6 1-1-16,3-2 1 16,6-1 1-16,8-1-1 15,6 2 0-15,6-3 0 16,5 3 1-16,7 0-2 15,2-1 1-15,3 2 0 16,0 0 0-16,1 1 0 16,1 1 1-16,-2 2 0 15,1 1-1-15,3-2 0 16,-2-1 0-16,6 1 0 0,3-3 0 15,5-2 0-15,2-3-1 16,7-5 1-16,4-4 1 16,6-3-1-16,7-4 0 15,0-4 0-15,1-5 1 16,2-4-1-16,-2-1 0 15,-5-3 1-15,-1 0-1 16,-9-1 1-16,-5 1-1 16,-6 2 1-16,-5 4-1 15,-12-6 0-15,9 16 1 16,-13-5-1-16,-6 4 0 15,-4 3 0-15,-5 2 1 16,-9 2-1-16,-3 2 0 16,-5 4 0-16,-5 3 0 0,2-1 0 15,-2 5 1-15,3 1-2 16,4 2 2-16,6 2-1 15,4 3 0-15,9-2-1 16,1 4 1-16,10 0 0 16,0 1 0-16,5 2 0 15,6 2-1-15,3-1 1 16,4 4 0-16,3 0 0 15,6 2 0-15,6 2 0 16,2 1 1-16,4 2-2 16,6 2 1-16,-1 1-1 15,4 3 1-15,3 4 0 16,1 7-1-16,2 6 0 0,2 4-1 15,-3 6 1-15,-2 5-1 16,-5 8 0-16,-10 7 1 16,-11 7-1-16,-14 7 3 15,-21 6 0-15,-17 13 0 16,-25 5 1-16,-22 9 0 15,-22 2 0-15,-10-1-1 16,-9-7 3-16,-6-14-5 16,3-17-1-16,-2-41-7 15,28-24-26-15,5-51-1 16,35-31-2-16,8-52 1 16</inkml:trace>
  <inkml:trace contextRef="#ctx0" brushRef="#br4" timeOffset="164559.9054">2204 12189 57 0,'-2'-14'34'0,"2"14"-1"16,-35 24-1-16,7 12-26 16,-10 13-1-16,-4 30 3 15,-12 15-2-15,-1 29 0 16,-6 9-2-16,5 14 1 15,7-8-3-15,15-5 0 16,12-18-1-16,19-19-1 0,18-26 0 16,14-27 0-16,13-27 0 15,12-21-1-15,2-19 2 16,1-18-1-16,-7-11 1 15,-7-5-1-15,-15-8 1 16,-12 4-1-16,-16 4 0 16,-15 11 0-16,-12 15 0 15,-13 18-1-15,-7 16 0 16,-5 10-2-16,5 15-2 15,-1-6-27-15,26 13-3 16,7-15-2-16,27-4 0 16</inkml:trace>
  <inkml:trace contextRef="#ctx0" brushRef="#br4" timeOffset="164912.976">2952 12354 65 0,'2'-16'36'0,"-2"16"0"15,-5 19-1-15,-3 19-24 0,-10 16-9 16,1 20-1-16,-1 12 1 15,0 13 0-15,1 2-1 16,6 1-1-16,9-3-4 16,4-16-3-16,17-5-29 15,-1-24 1-15,16-10-2 16,2-25-1-16</inkml:trace>
  <inkml:trace contextRef="#ctx0" brushRef="#br4" timeOffset="165094.0122">3255 12906 78 0,'-19'8'37'0,"-5"6"-2"0,8 18 1 16,-4 4-33-16,5 8-2 15,3 3-3-15,4-4-3 16,14 11-21-16,-4-19-8 15,13-3-2-15,-2-18-1 16</inkml:trace>
  <inkml:trace contextRef="#ctx0" brushRef="#br4" timeOffset="165542.1018">3459 12681 72 0,'-7'16'37'15,"4"11"-1"-15,-4-5 1 16,9 2-34-16,-5 2-1 16,8 4 1-16,0 0 0 15,3 4-1-15,0 3-1 16,-2 0 1-16,-1 0-2 15,0-2 1-15,-3-4-1 16,1-1 2-16,-3-5-2 16,2-7 1-16,-2-18-1 15,8 12 2-15,-8-12-1 16,20-27-1-16,-6-1 1 15,1 0 0-15,3-7 0 16,-2 0-1-16,4 1 1 0,-5 5-1 16,0 6 1-16,-3 9 0 15,-12 14-1-15,14 13 1 16,-13 11-1-16,-2 9 1 15,-2 8-1-15,0 3-2 16,3 5 0-16,-1-3-3 16,8 3-2-16,-3-19-27 15,17 3-4-15,-3-18 1 16,14-1-2-16</inkml:trace>
  <inkml:trace contextRef="#ctx0" brushRef="#br4" timeOffset="165912.1758">3920 12941 81 0,'-20'5'37'16,"17"10"0"-16,-7-4 0 15,16 5-34-15,-2 0-1 16,11-4 0-16,4-3-1 15,8-3 0-15,3-9 0 16,4-5 0-16,2-3 0 16,-2-5-1-16,-4-5 1 15,-5 0 0-15,-10-1 0 16,-6 1 0-16,-12 1-1 15,-7 3 1-15,-9 4 0 16,-8 6 0-16,-5 3-1 16,-3 10 1-16,-1 7 0 0,0 10 0 15,1 9 0-15,5 7 0 16,7 5-1-16,8 0 0 15,14-1-2-15,11-7-2 16,19-7-3-16,4-23-22 16,28-1-9-16,2-25 0 15,18-3-1-15</inkml:trace>
  <inkml:trace contextRef="#ctx0" brushRef="#br4" timeOffset="166220.2374">4516 12712 94 0,'-48'16'38'15,"6"14"1"1,-4-7-5-16,7 5-31 0,12-2-1 16,10-5-1-16,15-3 0 15,11-6 0-15,14-5-1 16,11-3 0-16,8-2 1 15,3-1-1-15,2 3 1 16,-6 6-1-16,-5 4 1 16,-7 8-1-16,-15 10 1 15,-13 8 0-15,-15 3-1 16,-10 8 1-16,-4-4-1 15,-5-2 0-15,4-6-3 16,2-14-3-16,19-5-31 16,8-20-3-16,0 0 3 15,27-30-5-15</inkml:trace>
  <inkml:trace contextRef="#ctx0" brushRef="#br4" timeOffset="167312.4558">5428 12863 56 0,'7'-11'36'16,"-9"-2"-2"-16,2 13 2 16,-13-10-27-16,13 10-3 15,-11 11-1-15,10 7-1 0,-3 4-1 16,2 9 0-16,1 4-1 15,1 7 0-15,0 3-1 16,-1 0 0-16,-2-2 0 16,2-7 0-16,-4-6-1 15,4-4 1-15,-4-10 0 16,5-16-1-16,0 0 1 15,0 0 0-15,-5-20 0 16,8-7 0-16,1-10 1 16,3-8-2-16,1-6 0 15,4-4 1-15,2 0-1 16,0 2-1-16,2 7 1 0,3 6-1 15,1 10 1 1,-1 8 0-16,2 8-1 0,1 10 1 16,-1 6-1-16,0 7 1 15,1 7 0-15,-4 5 0 16,-2 2-1-16,-2 5 1 15,-7 3 0-15,-2 5 0 16,-9 1 0-16,-6 1 0 16,-5 0 0-16,-9 0 0 15,-5-4 0-15,-3-1 0 16,-2-3 1-16,-2-6-1 15,1-1-1-15,1 2 1 16,3 3 0-16,-1 5-1 16,3 10 1-16,-3 11-1 15,3 11 1-15,0 11 0 0,0 5-1 16,2-3 1-16,5-2-4 15,4-18-1-15,21-3-19 16,-2-36-12-16,24-21-1 16,5-34-2-16,21-21 1 15</inkml:trace>
  <inkml:trace contextRef="#ctx0" brushRef="#br4" timeOffset="167527.4988">5941 12165 87 0,'-10'42'37'0,"-11"17"0"0,2 24-1 16,4 5-36-16,-3 12-1 15,5 7 1-15,3-1-3 16,7 2-1-16,1-12-4 15,12 1-28-15,-3-17 1 16,7-9-3-16,-2-23 1 16</inkml:trace>
  <inkml:trace contextRef="#ctx0" brushRef="#br4" timeOffset="167894.5722">6054 12954 79 0,'-4'14'38'0,"9"6"-1"0,-5-20 1 16,29 8-36-16,3-16 0 16,13-8 0-16,7-10 0 15,4-5-1-15,1-6 1 16,-1-3-1-16,-7 0 0 15,-11-1-1-15,-17 4 1 16,-8 7 0-16,-17 7 0 16,-11 9-1-16,-12 10 1 15,-12 11 0-15,-8 12 0 16,-4 14 1-16,-2 8-1 15,3 9 0-15,7 6 0 16,6 1 0-16,16-4-1 16,16-5 0-16,20-10-2 15,18-11-2-15,19-5-9 0,7-25-26 16,22 1 2-16,-3-19-2 15,12-1 0-15</inkml:trace>
  <inkml:trace contextRef="#ctx0" brushRef="#br4" timeOffset="168247.6428">6835 12746 86 0,'-33'17'39'16,"-12"-1"-1"-16,9 18 2 15,-2-1-36-15,-1 10 0 16,5 1-2-16,9-1 1 15,7 0-2-15,5-5 1 16,11-8-2-16,7-11 1 0,13-14-1 16,7-13 0-16,12-15 0 15,2-6 0-15,1-11 0 16,3-3 0-16,-6-4 1 15,-2 2-1-15,-10 5 0 16,-6 7 0-16,-10 11 0 16,-5 9 0-16,-4 13 0 15,-16 16 0-15,4 11-1 16,-4 8-1-16,3 10-1 15,-1 0-2-15,15 12-8 16,-4-18-25-16,21 3 0 16,-2-17-3-16,20-7 3 15</inkml:trace>
  <inkml:trace contextRef="#ctx0" brushRef="#br4" timeOffset="168571.7076">7179 12718 86 0,'-23'8'39'15,"-11"0"0"-15,7 16 0 16,-2-1-35-16,2 5-1 16,9 2-1-16,7-2-1 15,13-4 0-15,11-4-1 16,14-11 0-16,11-3 0 15,6-4 0-15,7-3 0 16,-3-3-1-16,-2 2 1 0,-7 4 0 16,-8 5 0-16,-14 12-1 15,-16 4 1-15,-12 6 0 16,-11 6 0-16,-5 2 0 15,-6 0 0-15,1-3-1 16,1-7-2-16,12 0-12 16,-3-24-23-16,22-3 0 15,4-17-3-15,17-5 2 16</inkml:trace>
  <inkml:trace contextRef="#ctx0" brushRef="#br4" timeOffset="168932.7798">7464 12826 79 0,'7'17'40'16,"-7"-17"-1"-16,21 7 0 16,2-19-35-16,16-1-1 15,7-7-1-15,10-6 0 16,1-5-1-16,3-4 0 15,-6 0 0-15,-3-1 1 16,-16 0-1-16,-12 3 0 16,-18 4 0-16,-15 6 1 15,-16 8-1-15,-13 13 1 16,-13 12-1-16,-8 15-1 15,-4 12 2-15,3 14-2 16,6 8 1-16,10 4-1 16,15 2 1-16,22-5-1 15,21-11 0-15,26-11 0 0,27-13-2 16,20-17-3-16,27 0-14 15,1-24-21-15,24-1 0 16,-11-13-2-16,8 7 0 16</inkml:trace>
  <inkml:trace contextRef="#ctx0" brushRef="#br4" timeOffset="169066.8066">8644 12982 104 0,'-35'34'43'0,"-6"-17"-1"15,15-2-4-15,8-4-55 16,1-26-22-16,17 15-4 15,7-27 0-15,9 13-2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1:18:17.359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1047 1071 64 0,'0'0'36'0,"0"0"-1"16,35-65 1-16,-35 65-19 15,0 0-16-15,0 0 1 16,0 0 2-16,0 0-1 16,12 51 1-16,-13 21-2 15,-8 21 0-15,0 15-2 16,-23-15 1-16,10 17-2 15,2-10-2-15,14-11-5 16,-2-35-14-16,16-10-14 16,1-21 1-16,14-12-1 15,0-18 0-15</inkml:trace>
  <inkml:trace contextRef="#ctx0" brushRef="#br0" timeOffset="240.024">1182 1227 105 0,'0'0'39'16,"-9"-58"1"-16,9 58-5 15,7-52-34-15,-7 52-1 16,0 0 0-16,63-56 1 15,-63 56-1-15,73-23-2 16,-73 23-2-16,88-20-7 16,-35 11-25-16,-6 0 0 15,2 4-2-15,-49 5-1 0</inkml:trace>
  <inkml:trace contextRef="#ctx0" brushRef="#br0" timeOffset="444.0444">1238 1423 94 0,'-36'35'36'0,"33"-19"0"16,22-12 1-16,13-11-33 16,-32 7-1-16,59-18-1 15,-59 18 0-15,78-24-2 16,-78 24-3-16,92-28-14 15,-92 28-20-15,82-26 0 16,-31 9-1-16,1 10 1 0</inkml:trace>
  <inkml:trace contextRef="#ctx0" brushRef="#br0" timeOffset="623.0623">1122 1768 95 0,'-28'24'34'0,"26"-8"2"15,22-16 0-15,28-6-35 16,23-19 0-16,22-10-1 15,17-12-1-15,-50 14-4 16,13-4-17-16,-2-6-16 16,7-2 3-16,-6-3-3 15,5-4 3-15</inkml:trace>
  <inkml:trace contextRef="#ctx0" brushRef="#br0" timeOffset="803.0803">2250 994 96 0,'27'-76'38'15,"-27"76"1"-15,0 0-1 16,0 0-35-16,0 0 0 15,-54 14-1-15,19 68-1 16,7 32 0-16,8 15-3 16,-7-11 0-16,14 5-10 15,1-10-23-15,13-14-3 16,6-27 0-16,12-17-1 15</inkml:trace>
  <inkml:trace contextRef="#ctx0" brushRef="#br0" timeOffset="1202.1202">2365 1503 98 0,'0'20'38'16,"5"-1"1"-16,16-2-2 15,13-7-34-15,12-4 0 16,7-6 0-16,9-6-1 16,4-7 0-16,-1-2 0 15,-8-8 0-15,-6-2-1 16,-12-4 0-16,-39 29 0 15,0 0 1-15,0 0-2 16,26-59 2-16,-26 59-2 0,-20-19 2 16,-17 13-1-16,-17 7 0 15,-3 18 0-15,-9 7-2 16,4 14 2-16,-4 3-1 15,17 11 0-15,28-7-1 16,14-3 0-16,18-9-1 16,20-10 0-16,21-7-3 15,9-13-2-15,26-5-30 16,-6-12-3-16,14-3 1 15,-9-11-2-15</inkml:trace>
  <inkml:trace contextRef="#ctx0" brushRef="#br0" timeOffset="1743.1743">3329 1379 103 0,'-21'5'38'16,"-3"11"2"-16,-8 9-2 16,4 11-36-16,4 0 1 15,0 2-1-15,4 0 0 16,3-2-1-16,5-4-1 15,5-4 0-15,3-6 0 16,5-7 0-16,4-5 0 16,-5-10 0-16,16-1 0 15,-5-8 0-15,3-12 1 16,4-8 0-16,-1-8-1 15,3-8 1-15,-20 45 0 16,21-51 1-16,-21 51-2 0,23-50 2 16,-23 50-1-16,0 0 0 15,41-78-1-15,-35 58 1 16,5 17-1-16,-11 3-1 15,3 33 1-15,-9-2-2 16,4 8 2-16,0-1-1 16,9-5 1-16,9-10 0 15,7-11 0-15,6-15 1 16,8-8-1-16,4-12 2 15,3-8-1-15,-44 31 1 16,0 0-1-16,65-59 1 16,-65 59-1-16,0 0 1 15,60-60-1-15,-60 60-1 16,19-23 0-16,-2 16 0 15,-17 7 0-15,8 29-2 0,-15 4 1 16,0 11-2-16,-2 9-1 16,0 2-2-16,3-11-9 15,17-7-23-15,1-12-3 16,12-7 1-16,-1-11-2 15</inkml:trace>
  <inkml:trace contextRef="#ctx0" brushRef="#br0" timeOffset="2141.2141">3883 1408 107 0,'-5'20'39'15,"-2"0"1"-15,13 8-1 0,1-10-36 16,18-3 0-16,11-4-1 15,7-7 0-15,7-7-1 16,4-6 0-16,-2-6-1 16,-1-8 1-16,-51 23-1 15,0 0 1-15,59-44-1 16,-59 44 0-16,0 0 2 15,25-52-2-15,-25 52 2 16,0 0-2-16,0 0 2 16,-52-42-2-16,-3 40 0 15,2 16 1-15,-11 8-2 16,7 14 1-16,0 9-1 15,18 12 0-15,16 1 0 16,28-14 0-16,13-11-1 0,16-9-1 16,16-6-1-16,4-17-2 15,19-6-14-15,-9-19-20 16,11-5 2-16,-12-13 1 15,6-1-2-15</inkml:trace>
  <inkml:trace contextRef="#ctx0" brushRef="#br0" timeOffset="2509.2509">4535 1376 97 0,'-1'-14'39'0,"12"5"-1"15,-22 10 1-15,3 20-28 16,-17 9-6-16,4 11-1 16,-6 10-3-16,3-3 1 15,11-9-1-15,9-9 0 0,4-8-1 16,7-9 1-1,7-10 0-15,3-8-1 0,3-9 2 16,2-8-2-16,2-9 2 16,-4 0-1-16,4-9 0 15,-24 40 0-15,0 0 0 16,35-61 0-16,-35 61 1 15,0 0-2-15,34-57 1 16,-34 57 0-16,0 0-1 16,47-41 2-16,-34 42-4 15,-3 12 4-15,-4 17-4 16,-4 12 2-16,-10 10-1 15,5 3-1-15,1-3 0 16,6-11-2-16,18-7-2 0,6-27-15 16,24-12-18-16,3-21-1 15,18-14 2-15,-73 40-1 16</inkml:trace>
  <inkml:trace contextRef="#ctx0" brushRef="#br0" timeOffset="2712.2712">5371 898 118 0,'0'0'40'0,"-18"-55"1"16,18 55-1-16,0 0-37 15,-44 43-3-15,8 37 1 16,-7 43-4-16,0 9-3 15,20-3-23-15,-15-42-12 0,28-3 0 16,7-23 1-16,14-34 1 16</inkml:trace>
  <inkml:trace contextRef="#ctx0" brushRef="#br0" timeOffset="3179.3179">5145 1370 111 0,'-10'-62'38'0,"10"62"3"15,0 0-2-15,16-56-34 16,-16 56-3-16,0 0-1 16,70-40 0-16,-70 40 0 15,70-27-1-15,-70 27 1 0,73-9-1 16,-73 9 1-16,69-9 0 15,-69 9 0-15,66-5 1 16,-66 5 0-16,47 3 0 16,-47-3 1-16,0 0 0 15,36 19-3-15,-39 11 0 16,-25 1 0-16,-5 9 0 15,-1-2 0-15,2-18 0 16,26 3 0-16,30-5 0 16,14-16 0-16,8-3 0 15,-1 1 0-15,1-5 0 16,-12 1 0-16,-4 3 0 15,-9 6 0-15,-11 8 0 16,-12 5 0-16,-10 8 0 16,-7 3 0-16,-3 5 0 0,-1 2 0 15,1 1 0-15,8-3-8 16,-4-14-24-16,26 1-8 15,-8-21-1-15,40 10 1 16,-9-18-2-16</inkml:trace>
  <inkml:trace contextRef="#ctx0" brushRef="#br0" timeOffset="3306.3306">5968 1610 128 0,'-31'27'39'16,"4"12"2"-16,-8-5-4 15,10-2-40-15,11 1-33 16,-6-11-5-16,19-2 0 15,1-20-2-15</inkml:trace>
  <inkml:trace contextRef="#ctx0" brushRef="#br0" timeOffset="4418.4418">6599 1100 85 0,'0'0'38'15,"0"0"-2"-15,-23-55 1 0,23 55-28 16,0 0-5-16,0 0 0 15,0 0-1-15,0 0 0 16,0 0-1-16,2 71-1 16,-21-7 1-16,-3 9-1 15,4 10 2-15,-18-18-3 16,15 13 1-16,1-12-2 15,2-10 3-15,9-24-2 16,4-15 1-16,5-17 0 16,13-21 0-16,4-14 0 15,-17 35 0-15,22-55 1 16,-22 55-1-16,29-68 0 15,-29 68-2-15,29-84 2 16,-29 84-1-16,32-86 0 16,-32 86 0-16,24-83 0 0,-24 83-1 15,18-84 1-15,-18 84 0 16,10-59 0-16,-10 59 1 15,0 0-1-15,0 0 1 16,0 0 0-16,0 0 0 16,45-27 0-16,-45 27 0 15,0 0 1-15,64 42 0 16,-64-42-1-16,59 24 0 15,-59-24 0-15,70 13-1 16,-70-13 1-16,75 1-2 16,-75-1 2-16,74-11-2 15,-74 11 1-15,68-18-1 0,-68 18 2 16,54-10 0-1,-54 10 0-15,53 15 1 0,-50 19-2 16,-11 23 0-16,-13 12 0 16,-3-2 0-16,4 4-3 15,7 0-1-15,11-14-2 16,16-20-4-16,21-12-27 15,-9-14-3-15,18-5 0 16,-5-14 0-16</inkml:trace>
  <inkml:trace contextRef="#ctx0" brushRef="#br0" timeOffset="4634.4634">7508 1358 94 0,'31'-51'39'0,"-28"31"0"15,-3 20-1-15,-7 16-18 16,-3 14-18-16,-1 20-1 15,-4 14-1-15,4-4 1 16,0-6-2-16,8-11-1 16,4-13-1-16,2-16-3 15,15-10-15-15,-8-20-18 16,13-10 2-16,-5-18 0 15,-18 44-1-15</inkml:trace>
  <inkml:trace contextRef="#ctx0" brushRef="#br0" timeOffset="4770.477">7600 1165 108 0,'0'0'38'0,"-6"-79"0"0,6 79-1 16,-10-67-38-16,10 67-11 16,0 0-26-16,22-72-1 15,-22 72 1-15,0 0-2 16</inkml:trace>
  <inkml:trace contextRef="#ctx0" brushRef="#br0" timeOffset="5146.5146">8110 1071 110 0,'43'56'40'16,"-46"-2"0"-16,-30 3-1 16,-9 9-36-16,-22-15-2 15,10 11 1-15,6-6-3 0,17-5 0 16,14-9-3-16,3-10 1 15,15-9-3-15,-1-23-1 16,20 7-1-16,-7-21-1 16,11-6 2-16,-8-8 1 15,-1-5 4-15,-6-4 1 16,-9 37 4-16,0 0 3 15,5-63 3-15,-5 63 1 16,0 0-1-16,-8-52-2 16,0 28 0-16,4 8-3 15,5 6 0-15,10 10-3 16,6 3-1-16,16 10-1 15,9 2-2-15,15 1-2 16,13-3-7-16,-7-9-26 16,21-3-3-16,-7-7 2 0,-77 6-2 15</inkml:trace>
  <inkml:trace contextRef="#ctx0" brushRef="#br0" timeOffset="5369.5369">8919 901 109 0,'0'0'41'16,"0"0"1"-16,0 0-1 16,0 0-37-16,-64-26-2 15,50 52 0-15,-32 55-1 16,8 30-2-16,5 22-2 15,3-13-1-15,23-6-18 0,5-18-18 16,17-17-1-16,-5-43 0 16,5-12 0-16</inkml:trace>
  <inkml:trace contextRef="#ctx0" brushRef="#br0" timeOffset="5888.5888">8658 1353 114 0,'-33'-57'38'16,"33"57"2"-16,0 0-10 16,0 0-29-16,0 0 0 15,9-54-1-15,-9 54 0 0,0 0 0 16,68-5-1-16,-68 5 0 15,62 4 0-15,-62-4 2 16,71-3 1-16,-71 3 0 16,73-2 0-16,-73 2 1 15,62 1 0-15,-45 6 0 16,21 12 1-16,-22 7-3 15,-16 12 1-15,-20 8-1 16,-1 10 0-16,1-3-1 16,9-1 1-16,19-19-1 15,9-11 0-15,10-9 0 16,14-13 0-16,6-13 1 15,8-10-1-15,4-14 1 0,-59 37-1 16,59-46 1-16,-59 46 0 16,63-57 0-16,-63 57 0 15,48-60 1-15,-48 60-2 16,43-49 0-16,-43 49 0 15,0 0 0-15,44-44 0 16,-54 45-2-16,0 22 0 16,-12 6-1-16,-2 18-1 15,2 10-4-15,6-8-5 16,22-7-26-16,4-17-3 15,21-8 2-15,-5-16-1 16</inkml:trace>
  <inkml:trace contextRef="#ctx0" brushRef="#br0" timeOffset="6235.6235">9685 1385 79 0,'38'-55'38'0,"-38"55"0"16,8-15 1-16,-8 15-16 15,-5 27-18-15,-7 7-1 16,-2 16-2-16,-8 6 0 15,7 1 0-15,1-17-1 16,10-5 0-16,0-7 0 16,4-13 0-16,0-15 1 15,0 0-1-15,21-9 0 16,-9-11 0-16,1-7 1 15,1-10-1-15,5-11 0 16,-19 48 0-16,16-54 0 16,-16 54 0-16,26-56 1 0,-26 56-2 15,17-56 0-15,-17 56 0 16,0 0-2-16,31-63-2 15,-31 63-6-15,0 0-29 16,49-49-4-16,-49 49 1 16,46-17 0-16</inkml:trace>
  <inkml:trace contextRef="#ctx0" brushRef="#br0" timeOffset="6610.661">10265 1325 102 0,'-27'18'40'0,"-2"2"0"16,15 3 0-16,8-10-37 16,23-2 0-16,12-4-1 15,10-7 0-15,6-9 0 16,3-4-1-16,-48 13 0 15,57-20 0-15,-57 20 0 16,49-32 0-16,-49 32 0 16,0 0 0-16,55-53 0 15,-55 53 0-15,0 0 0 16,20-47 0-16,-20 47 0 15,0 0-1-15,-57-9 1 16,13 26 1-16,-8 12-2 16,0 14 1-16,0 9-2 15,15 10 1-15,18-5-2 0,30-8-1 16,24-17-4-16,11-25-16 15,30 0-16-15,4-17-3 16,18-3 1-16,-8-14 0 16</inkml:trace>
  <inkml:trace contextRef="#ctx0" brushRef="#br0" timeOffset="6903.6903">11000 1311 116 0,'0'0'41'0,"0"0"2"15,-31-26-2-15,-4 20-37 16,-13 10-2-16,9 10-1 15,-2 11-1-15,23 3 1 0,6 1-1 16,29-2 0-16,23-13-1 16,1-4 1-16,0-4 1 15,-4 1-1-15,-4 0 0 16,-9 1 1-16,-11 3 0 15,-10 3-1-15,-12 4 0 16,-8 5 1-16,-10 1-2 16,-5 1 1-16,-2 1-3 15,-2-6-3-15,14-2-18 16,-8-9-17-16,17-4-2 15,1-10 2-15,12 5-2 16</inkml:trace>
  <inkml:trace contextRef="#ctx0" brushRef="#br0" timeOffset="7631.7631">12111 1305 94 0,'0'0'39'15,"0"0"0"-15,0 0 0 16,-41-31-32-16,-6 32-2 15,-3 14 1-15,-14 10-3 0,7 5 1 16,4-2-3-16,18 6 1 16,10-6-2-16,24-1 1 15,10-6-1-15,14-8 0 16,7-9 0-16,7-5 0 15,5-5 0-15,1-9 0 16,0-4 0-16,-1-4 0 16,-42 23 1-16,0 0-1 15,48-42 1-15,-48 42-1 16,0 0 1-16,0 0-1 15,45-55 0-15,-45 55 0 16,11-15 0-16,-11 15 0 16,0 23 0-16,-6 3-1 15,-2 10-1-15,3 8-1 16,4 7-1-16,3-6-2 0,16-11-4 15,-1-14-18-15,23-4-12 16,1-15 1-16,11-8 0 16,-4-12 1-16</inkml:trace>
  <inkml:trace contextRef="#ctx0" brushRef="#br0" timeOffset="7985.7985">12537 1371 107 0,'20'-59'40'15,"-20"59"0"-15,1-14 0 16,-1 14-35-16,-21 14-2 15,5 14-1-15,-3 9-1 16,7 10 0-16,-12 4-1 16,8 1 1-16,10-15-1 0,3-10 1 15,4-8 0-15,-1-19-1 16,27 1 1-16,-3-17 0 15,5-11 0-15,5-7 0 16,2-9 0-16,-36 43 0 16,0 0 1-16,57-67-1 15,-57 67 0-15,0 0-1 16,51-59 1-16,-19 37-1 15,-18 10-1-15,2 16 0 16,-12 11-2-16,7 18 0 16,-6 6-3-16,0 8-1 15,15 3-10-15,-7-9-22 16,22 3-2-16,-3-12 2 0,18-2 0 15</inkml:trace>
  <inkml:trace contextRef="#ctx0" brushRef="#br0" timeOffset="8359.8359">13238 1478 99 0,'-8'-34'39'0,"-16"0"2"16,5 15-1-16,-16 13-32 16,4 5-3-16,-4 9-1 15,3 11-2-15,3 10 0 16,3 5-1-16,9 0-1 15,12 0 1-15,12-8 0 16,16-7 0-16,12-10-1 16,10-14 1-16,11-15 0 0,9-12 0 15,-65 32 1-15,73-48-1 16,-73 48 1-16,73-70-3 15,-73 70 2-15,77-81-1 16,-77 81 1-16,63-90 1 16,-63 90-2-16,53-78 0 15,-53 78 0-15,28-80 0 16,-28 80 0-16,0 0 0 15,-20-26 0-15,9 53 0 16,-14 33-2-16,-5 23-8 16,6 11-18-16,2-3-12 15,22-8-3-15,16-22 0 16,21-22 0-16</inkml:trace>
  <inkml:trace contextRef="#ctx0" brushRef="#br0" timeOffset="8856.8856">14855 1034 109 0,'0'0'40'16,"0"0"2"-16,-13-68-2 15,13 68-36-15,0 0 0 16,-77-1-2-16,52 21 0 15,-60 33-1-15,0 24 1 16,4 12-2-16,14 7 0 0,17-4-2 16,27-6 0-16,34-16-2 15,38-37-3-15,32-12-13 16,4-20-19-16,18-9 0 15,-2-15-1-15,6-7 1 16</inkml:trace>
  <inkml:trace contextRef="#ctx0" brushRef="#br0" timeOffset="9712.9712">15190 1320 113 0,'-33'-2'41'16,"-2"17"0"-16,-14 1 0 16,3 14-37-16,10 2-1 15,10 4-1-15,6 1-1 16,9-1-1-16,11-2 0 0,9-8 0 15,10 0 0-15,10-11 0 16,5-3-1-16,9-6 1 16,2-10-1-16,3-5 1 15,-5-10 0-15,0-6-1 16,-5-7 1-16,-7-6 0 15,-31 38 0-15,27-48 0 16,-27 48 1-16,11-54-1 16,-11 54 1-16,4-49-1 15,-4 49 2-15,0 0-2 16,-25-57 1-16,13 47-1 15,-14-6 0-15,8 13 0 16,-4 7-2-16,12 15 2 16,12 7-1-16,15 4 1 0,12-5-1 15,17-8 1-15,3-8-1 16,5-8 2-16,-3-4-1 15,-5-5 1-15,-7-2-1 16,-7 1 1-16,-7 1 0 16,-6 0 0-16,-6 2-1 15,-13 6 1-15,-3 14 0 16,-3 1-1-16,-7 7 0 15,-1 1 0-15,-1 3 0 16,1 1 0-16,0 0-1 16,4-5 1-16,5-6 0 15,5-16 0-15,0 0 0 16,18 0 0-16,-1-19 0 15,4-8 1-15,3-5-1 0,-24 32 1 16,0 0 0-16,43-61-1 16,-43 61 3-16,0 0-3 15,37-64 0-15,-37 64 0 16,0 0 0-16,30-48 0 15,-20 36 0-15,1 2 0 16,-11 10 0-16,0 0 0 16,9 14 0-16,-3 8 0 15,0 1 0-15,15-1 0 16,11-14-2-16,10-8 4 15,5-4-2-15,2-7 0 16,-49 11 0-16,57-16 0 16,-57 16 0-16,47-24 0 15,-47 24 0-15,48-22 0 16,-48 22 0-16,0 0 0 0,42-28 0 15,-42 28 0-15,4 17 0 16,-13 5 0-16,-5 8 0 16,-2 6-4-16,3 7-3 15,6-5-3-15,19-5-13 16,-8-17-12-16,23-3-6 15,-3-12 2-15,16-4-2 16</inkml:trace>
  <inkml:trace contextRef="#ctx0" brushRef="#br0" timeOffset="10300.0299">16448 1333 89 0,'0'0'39'16,"0"0"1"0,16-44 1-16,-16 44-20 0,-18 5-17 15,1 18-2-15,-5 10 1 16,-5 15-3-16,7 5 2 15,0-1-2-15,6-6 1 16,4-8 0-16,1-6-1 16,4-10 0-16,3-7 0 15,2-15 0-15,11 3 0 16,1-14 0-16,3-10 0 15,3-3 0-15,0-13 0 16,4-6 0-16,-22 43 1 16,24-54 0-16,-24 54-1 15,34-63 1-15,-34 63-1 16,33-66 1-16,-33 66-1 15,40-59 1-15,-40 59-1 0,40-52 0 16,-40 52 0-16,49-39 0 16,-49 39 0-16,0 0 0 15,73-51 0-15,-73 51 0 16,0 0 0-16,62 0-1 15,-37 28 1-15,-21 11-1 16,-4 10 0-16,-23-12 0 16,-1 6 0-16,-14-5 0 15,-1-2 1-15,3-7-1 16,3 0 1-16,-1-3 0 15,4 1 0-15,2-1 0 16,3 1 0-16,2 3 0 16,-2 4-1-16,0 6 1 0,-2 6-2 15,-2 1 2-15,-4 5-1 16,0-1 1-16,0 6-1 15,-1-2 0-15,2-9-3 16,13-1-12-16,-6-21-14 16,19 2-11-16,-1-15 0 15,21-2-1-15</inkml:trace>
  <inkml:trace contextRef="#ctx0" brushRef="#br0" timeOffset="11329.1328">16998 1282 99 0,'45'-50'40'0,"-45"50"2"16,0 0-2-16,-25-3-35 15,-13 22-1-15,-2 11-1 16,-5 7-1-16,15 2-1 16,8 1-1-16,16 2 1 15,14-7-2-15,8-5 1 16,11-8-1-16,10-7 1 15,6-11-1-15,1-13 1 16,4-12-1-16,-2-9-1 16,-46 30 2-16,0 0-1 0,62-65 1 15,-62 65-1-15,33-52 1 16,-33 52-1-16,18-54 3 15,-18 54-2-15,7-49 2 16,-7 49-2-16,0 0 1 16,-10-56-1-16,10 56 1 15,0 0 0-15,0 0-1 16,0 0 0-16,0 0 1 15,0 0 0-15,0 0-1 16,0 0 1-16,0 0-1 16,0 0 1-16,0 0 0 15,57 4 0-15,-57-4 0 16,52 5-2-16,-52-5 2 15,54 2 0-15,-54-2 0 0,54-3 0 16,-54 3-1-16,16 7-1 16,12 4 0-16,-12 13 3 15,-23 6-3-15,-2 12 1 16,-8 2-1-16,8 6 1 15,-1-2-1-15,10-11 2 16,14-10 0-16,6-15-1 16,14-13 0-16,8-8 0 15,6-14 1-15,7-6-1 16,-55 29 1-16,57-40 0 15,-57 40 1-15,52-49-1 16,-52 49 1-16,51-48-2 16,-51 48 3-16,0 0-3 15,52-58 0-15,-52 58 0 0,9-17 0 16,-9 17-2-16,-3 17-2 15,-3 11-1-15,-6 13-4 16,-1 0-7-16,17 5-12 16,-3-15-13-16,22-4-1 15,3-15 0-15,13-5 2 16</inkml:trace>
  <inkml:trace contextRef="#ctx0" brushRef="#br0" timeOffset="11696.1695">18291 1263 82 0,'0'0'42'16,"0"0"0"-16,-9-42-1 0,-9 42-16 16,-7 13-23-16,-4 15 1 15,-12 14-2-15,12 5 0 16,0 3-1-16,13-3 1 15,6-14 0-15,9-9-1 16,8-13 0-16,10-11 0 16,8-9 1-16,5-12-1 15,4-4 1-15,1-12-1 16,-35 37 1-16,0 0 0 15,53-61 1-15,-53 61-2 16,0 0 2-16,53-59-3 16,-53 59 3-16,13-22-4 15,1 13 1-15,-14 9-1 16,13 16-3-16,-11 8 1 0,5 11-4 15,-2 3-4-15,14 6-14 16,-5-14-13-16,23-5-1 16,2-11-1-16,14-5 3 15</inkml:trace>
  <inkml:trace contextRef="#ctx0" brushRef="#br0" timeOffset="12114.2113">18909 1339 112 0,'0'0'40'0,"2"-66"3"16,-2 66-9-16,0 0-29 15,-39-45-1-15,39 45-1 16,-45-11 0-16,-5 24-2 16,3 10 0-16,-5 5-1 0,15 17 1 15,7 2-1-15,22 1 0 16,12-17 0-16,26-16 0 15,10-19 0-15,13-13 1 16,-53 17 0-16,66-33 0 16,-66 33 1-16,75-56-3 15,-75 56 2-15,86-69-1 16,-86 69 0-16,82-82 0 15,-82 82 0-15,81-97 0 16,-81 97-1-16,54-79 0 16,-54 79 1-16,0 0 1 15,30-59-1-15,-30 59 1 16,-30 5-2-16,11 36 0 0,-8 28-3 15,-3 22 1 1,6 6-7-16,14-20-10 0,40-7-9 16,16-27-13-16,21-21 1 15,-5-17-1-15,14-11 3 16</inkml:trace>
  <inkml:trace contextRef="#ctx0" brushRef="#br0" timeOffset="12417.2416">19651 1260 110 0,'15'-53'41'0,"-15"53"3"15,0 0-3-15,-12-55-37 16,12 55-1-16,0 0 0 16,0 0-1-16,-43-54-1 0,43 54 0 15,0 0-1 1,0 0 0-16,-63 54 0 0,62-17 0 15,6-3-1-15,23 1 2 16,-5-12-2-16,8 4 2 16,-14 0-2-16,-8 2 3 15,-18 0-3-15,-11 6 2 16,-8-2 0-16,-4-2-1 15,-2-2-1-15,2-5-2 16,8-4-4-16,0-17-11 16,35 2-9-16,-11-5-16 15,42-13 1-15,0-2-2 16,22 4 2-16</inkml:trace>
  <inkml:trace contextRef="#ctx0" brushRef="#br0" timeOffset="12553.2552">20034 1444 118 0,'0'0'44'0,"-38"-6"0"16,6 8-3-16,-5 12-41 15,0-25-14-15,25 7-13 16,-12 2-17-16,24 2 0 16,-13 24-3-16,19 0 2 15</inkml:trace>
  <inkml:trace contextRef="#ctx0" brushRef="#br1" timeOffset="17525.7524">1086 2043 63 0,'0'0'31'16,"11"-3"-2"-16,-11 3-6 15,11 2-14-15,-11-2-3 16,13 4-2-16,0-2-2 0,8 0 2 15,1-2-2-15,9 1 0 16,-1-3 1-16,9 1-1 16,0-4 1-16,5 4-1 15,-4-2 1-15,5 4-2 16,-2 0 1-16,1 3-2 15,4 0 1-15,4-2-1 16,7 3 1-16,5-1-1 16,10-3 1-16,7-2-1 15,6-1 0-15,9-1 0 16,5-3 0-16,8 3 1 15,-1-2-1-15,3 3 0 16,1 2-1-16,-1 2 1 0,1 2 0 16,3 1 0-16,1 3 0 15,0 0 0-15,2 1-1 16,4 0 1-16,5-1 0 15,10-2 0-15,2 0 1 16,4 0-1-16,6-1 0 16,6 2 1-16,6 1 0 15,5 3-1-15,-1-1 1 16,5 3-1-16,4-1 0 15,6 0 0-15,3 0 0 16,7-1 0-16,3-4 0 16,8-3 1-16,7 0-1 15,6-2 1-15,7-2-1 16,2-1 1-16,9 0-1 0,1-3 0 15,-2 3 0-15,9 0 0 16,-2-1 0-16,1-2 0 16,6-1 0-16,3 1 0 15,3-1-1-15,11-1 1 16,7 0 0-16,5-1 0 15,7-5 1-15,5 2-1 16,6-2 1-16,-2-1-1 16,8 0 1-16,-3 1 0 15,1-1-1-15,-1 3 1 16,4 1-1-16,1 3 0 15,-3 1 0-15,3 3 0 16,-6 2 0-16,-4 0 0 16,5 1 0-16,-2-1 1 15,-2-1-2-15,3 0 1 0,1-2 0 16,5-3 0-16,-1 0-1 15,0 0 0-15,-6 0 1 16,-8 2 0-16,-9-1-1 16,-11 3 1-16,-13 2 0 15,-16 2 1-15,-18 2-1 16,-10 0 1-16,-22 0 0 15,-12-1-1-15,-17 2 1 16,-22-3 0-16,-19 0-1 16,-15 0 1-16,-21-2-1 15,-20-2 0-15,-18 1-1 16,-14-2-3-16,-9 10-9 15,-19-7-23-15,0 0 0 16,-5-13-2-16,5 13 1 0</inkml:trace>
  <inkml:trace contextRef="#ctx0" brushRef="#br2" timeOffset="55581.5576">1275 2822 88 0,'0'0'32'16,"0"0"2"-16,0 0-1 15,-12 26-33-15,6 2 0 16,-5 8 1-16,2 10 0 15,-5 7 0-15,-2 9 0 16,-4 5 0-16,2 5 1 16,-5-6-1-16,4-1 1 15,-1-10-1-15,4-6 1 16,0-11 0-16,8-11 0 15,8-27 0-15,0 0 0 16,2-29 0-16,13-14 0 16,1-16 0-16,6-8 0 15,5-18 0-15,-1-7-1 0,2-8 1 16,1 5-3-16,-2 5 2 15,1 8-1-15,-4 8 0 16,-2 13-1-16,-2 14 1 16,1 10-1-16,-3 15 1 15,1 10 1-15,-1 10-1 16,3 11 0-16,1 11 0 15,0 11 0-15,-2 13 1 16,2 13 1-16,-6 13-1 16,0 6 1-16,-4 9-2 15,-8 8 1-15,1 1-2 16,-6-5 1-16,0-4-5 15,-5-17 0-15,8-2-7 16,-12-27-20-16,12-2-5 0,-8-24 0 16,6-13 0-16</inkml:trace>
  <inkml:trace contextRef="#ctx0" brushRef="#br2" timeOffset="55750.5745">1320 3251 105 0,'-31'-6'35'15,"1"-4"1"-15,12 19-5 16,7-13-27-16,11 4-2 15,24-3-1-15,10-9-2 16,17 1-4-16,4-16-10 16,26 9-18-16,-3-12-1 15,14 6-1-15,-7-6-2 16</inkml:trace>
  <inkml:trace contextRef="#ctx0" brushRef="#br2" timeOffset="56078.6073">2104 3087 94 0,'-4'30'35'0,"-10"-2"1"16,4 10 1-16,-8-4-31 15,7 8 0-15,-2-4-2 16,4 1-1-16,-1-6 0 16,7-1-1-16,2-8-1 15,4-7 0-15,-3-17 0 16,19 5 0-16,-5-20 0 15,2-9 0-15,2-10 0 16,3-7-1-16,0-6 2 16,2-3-2-16,-3 2 0 15,2 5 0-15,-7 6 0 0,1 10 0 16,-3 8-1-16,1 13 1 15,-4 13 0-15,0 12 0 16,-2 8-1-16,1 12 0 16,0 10-3-16,2-1-3 15,11 14-27-15,-10-11-5 16,13 5 0-16,-2-17-1 15</inkml:trace>
  <inkml:trace contextRef="#ctx0" brushRef="#br2" timeOffset="56768.6763">3028 3268 91 0,'0'0'35'16,"0"0"1"-16,11-9-1 15,12 8-35-15,0-1 1 16,3 1-1-16,5-2 1 15,1-1 0-15,-2-3 1 0,-1 1 1 16,-6-7-1 0,-1-1 0-16,-8-7 1 0,-5 2-1 15,-8-3 0-15,-4-4-1 16,-6 1 0-16,-7 1 0 15,-4 3-1-15,-8 10 1 16,-6 7 0-16,-2 12 0 16,-1 14 0-16,3 13 1 15,-2 8-1-15,8 11 0 16,8 1 0-16,10 1-1 15,11-4 0-15,15-9 0 16,16-18-1-16,18-14 0 16,19-21-2-16,9-18 0 15,14-13-2-15,3-21-2 16,7 0-2-16,-12-21-5 15,3 11-5-15,-28-15-15 0,-4 15 1 16,-24-11 11-16,-10 22 16 16,-17 8 6-16,-16 3 5 15,-3 28 6-15,-20 0 6 16,8 31 16-16,-14 4 4 15,8 31-13-15,-10 0-13 16,10 19-4-16,4 5-3 16,6 7 0-16,3 2-3 15,7 2 0-15,9 0-4 16,3-10-3-16,17 0-29 15,-8-17-4-15,10 0 1 16,-2-22-2-16</inkml:trace>
  <inkml:trace contextRef="#ctx0" brushRef="#br2" timeOffset="57150.7145">3865 3245 97 0,'0'0'36'0,"-1"18"1"15,1-18-3-15,19-1-32 16,3-3-1-16,9-4 1 16,5-7 0-16,3-4 1 15,2-3-1-15,-2-2 0 16,-5 1 0-16,-9-1 0 15,-3-2-1-15,-15 6 1 0,-11 0-1 16,-11 5 0-16,-11 5 0 16,-5 7 0-16,-7 7 0 15,-3 8 0-15,0 10 0 16,3 7 0-16,6 8 0 15,7 5-1-15,10 1 0 16,11 0 0-16,13-4-2 16,11-5 0-16,13-5-3 15,10-14-3-15,19 3-28 16,-7-21-3-16,14 4 0 15,-9-17 0-15</inkml:trace>
  <inkml:trace contextRef="#ctx0" brushRef="#br2" timeOffset="57701.7696">4468 3164 72 0,'-12'18'38'16,"-6"-1"1"-16,6 17 0 15,-8-11-13-15,8 18-20 16,-5-1-2-16,7 3-1 15,-1-2-1-15,6-5-1 16,1-6-1-16,4-10 0 16,0-20 0-16,15 7 0 15,-2-20 0-15,1-10 0 16,4-12 0-16,0-3 0 15,-1-6 1-15,1-3-1 16,-3 3 1-16,-3 4-1 16,-5 7 0-16,1 7 0 0,-3 10 0 15,-5 16 0-15,0 0 0 16,10 1 0-16,-7 13 0 15,-1 7 1-15,3 1-1 16,-1 1 1-16,4 0-1 16,2-4 0-16,2-4 0 15,5-8 1-15,6-9 0 16,1-8-1-16,3-7 1 15,3-8-1-15,2-4 1 16,2-5 0-16,-4 0-1 16,-1 1 0-16,-5 5 1 15,0 4-1-15,-8 3 0 16,-3 10 0-16,-13 11 0 0,10 8 0 15,-11 12-1-15,-5 8 1 16,1 11-1-16,0 5-1 16,0 9-1-16,0-3-1 15,12 4-6-15,-11-17-27 16,19 6-1-16,-1-22-2 15,9-1 0-15</inkml:trace>
  <inkml:trace contextRef="#ctx0" brushRef="#br2" timeOffset="58392.8387">5126 3207 102 0,'-10'28'38'0,"10"-28"1"16,5 25-1-16,4-20-34 15,6 1-1-15,4-8-1 16,4-5 1-16,4-4-2 16,-1-5 0-16,0-5 0 15,-3-7 0-15,-7 3-1 16,-2-3 0-16,-10 5 0 15,-8 3 0-15,-6 8 0 16,-9 6 0-16,-9 8 0 16,1 12 0-16,-7 9 0 15,-1 7 0-15,4 7 0 16,3 7 1-16,6-1-1 15,10-3-1-15,10-3 1 0,15-12-2 16,11-6 0-16,9-15-1 16,13-6-3-16,2-19-2 15,14 3-2-15,-6-19-1 16,10 9-1-16,-18-12 3 15,2 10 2-15,-13-2 4 16,-9 8 3-16,-9 11 5 16,-19 2 3-16,0 11 2 15,-21 13 1-15,6 16-1 16,-12 1-3-16,10 10-1 15,-5 2-2-15,5 3 0 16,6-7-1-16,2 0-1 16,9-12-1-16,8-11 0 15,3-16 0-15,8-9 0 16,4-17 0-16,2-9 0 0,3-4 0 15,2-6 0-15,-1-3 0 16,-1 6 0-16,-8 3 0 16,-2 10 0-16,-7 12 0 15,-11 18 0-15,10 2-1 16,-11 16 1-16,-4 7-1 15,3 7 1-15,0 3-2 16,3-2 0-16,7 0-3 16,6-16 0-16,15-7-4 15,0-28-17-15,21 4-14 16,-5-28 1-16,14 1-1 15,-7-21 0-15</inkml:trace>
  <inkml:trace contextRef="#ctx0" brushRef="#br2" timeOffset="58556.8551">6213 2774 102 0,'-24'78'38'16,"-10"1"-1"-16,10 20 1 16,-8-3-34-16,15-2-4 15,8-4-2-15,1-24-18 16,16 1-17-16,-4-24-2 15,11-13 1-15,-15-30 0 16</inkml:trace>
  <inkml:trace contextRef="#ctx0" brushRef="#br2" timeOffset="58731.8726">5902 3049 127 0,'-14'11'43'0,"-1"-4"-2"15,23 10 0-15,15-11-42 16,13-2-2-16,25 6-10 15,9-17-25-15,21 13-3 16,2-12-1-16,16 8-1 16</inkml:trace>
  <inkml:trace contextRef="#ctx0" brushRef="#br2" timeOffset="59137.9132">7169 3169 92 0,'9'-29'38'0,"8"13"2"15,-11-5-2-15,8 8-22 0,-9 3-12 16,-5 10 0-16,12 7-1 16,-10 13-1-16,-7 10 0 15,1 8-1-15,-2 4-1 16,0 7-1-16,6 1-2 15,-2-5-3-15,13 5-26 16,-6-23-7-16,12-3 1 16,-2-23-2-16</inkml:trace>
  <inkml:trace contextRef="#ctx0" brushRef="#br2" timeOffset="59294.9289">7227 2975 118 0,'-42'-34'40'16,"16"21"-1"-16,-4-6-2 0,7 11-37 15,23 8-4-15,-5-22-16 16,29 24-18-16,3-15 0 16,22 17-1-16,2-13-1 15</inkml:trace>
  <inkml:trace contextRef="#ctx0" brushRef="#br2" timeOffset="59594.9589">7680 3077 114 0,'-34'15'40'0,"8"10"0"15,-8-15-1-15,11 4-35 16,3-3-1-16,10-3-1 16,10-8-1-16,0 13-1 0,11-6 0 15,13-2 0-15,3 2 0 16,5 2 0-16,1 0 0 15,2 9 0-15,-5 4 1 16,-4 5-1-16,-10 3 0 16,-10 8 0-16,-10-1 1 15,-6 4-1-15,-7-3-1 16,-2-5-1-16,0-2-2 15,-4-18-9-15,17 5-25 16,-3-21-2-16,9 3 0 16,6-20-2-16</inkml:trace>
  <inkml:trace contextRef="#ctx0" brushRef="#br1" timeOffset="110567.0556">8901 3155 56 0,'10'-6'34'0,"-6"-4"-1"15,-4 10 1-15,8-20-20 16,-8 20-6-16,6-17-1 16,-6 17-1-16,-3-18-1 15,3 18 0-15,-18-15-2 16,6 10 1-16,-7 1-1 15,-5 6 0-15,-5 3-1 16,-3 10 1-16,-5 5-1 16,-1 9 0-16,-1 4-1 0,5 8 1 15,1 0-1-15,10 3 0 16,10-4-1-16,11-5 0 15,15-11 0-15,11-12 0 16,13-18 1-16,12-17-1 16,8-13 0-16,2-11 0 15,0-6 1-15,-5-3-1 16,-5 4 1-16,-7 5-1 15,-12 11 1-15,-12 18 0 16,-18 18 0-16,0 0-1 16,-4 39 1-16,-13 5 0 15,-4 9-2-15,3 2 0 0,8 4-4 16,5-15-11-16,23 1-22 15,6-22-3-15,23-7 2 16,5-20-4-16</inkml:trace>
  <inkml:trace contextRef="#ctx0" brushRef="#br1" timeOffset="111172.1161">10452 2976 90 0,'-38'6'38'0,"1"8"-1"0,-14-7 1 16,8 4-33-16,-8 1-1 16,8 3-1-16,7-4 0 15,11 1-1-15,7-3-1 16,18-9 0-16,11 13-1 15,13-11-1-15,12-1 1 16,6 2-1-16,0 0 1 16,1 2 0-16,-3 3 0 15,-8 3 1-15,-9 8-1 16,-11 6 0-16,-14 6 0 15,-12 6 0-15,-8 0 0 16,-7 3 1-16,-4-4-2 16,1-5-2-16,8-3-2 15,3-23-7-15,21-5-25 0,16-20-1 16,17-5 0-16,7-19-1 15</inkml:trace>
  <inkml:trace contextRef="#ctx0" brushRef="#br1" timeOffset="111521.151">10811 2982 102 0,'-10'17'38'16,"-12"-6"2"-16,11 12-3 15,-6-5-34-15,6 5-1 16,2 3 0-16,7 1 1 15,2-2-2-15,8-1 1 16,7-8-1-16,8-8 1 16,6-9-2-16,4-7 1 0,6-8 0 15,-2-6-1-15,1-5 0 16,0-2 1-16,-5-1-1 15,-4 7 0-15,-9 4 0 16,-5 4 0-16,-15 15 0 16,12-4 0-16,-15 15 0 15,-6 8 0-15,-3 1-1 16,2 4 0-16,3 4-2 15,2-8-1-15,14 1-3 16,-9-21-26-16,40 9-6 16,-6-24 0-16,17-1 0 15</inkml:trace>
  <inkml:trace contextRef="#ctx0" brushRef="#br1" timeOffset="112010.1999">11595 2493 98 0,'-16'-11'38'0,"8"23"2"15,-15 8-1-15,12 17-34 16,-9 8-2-16,8 16 1 16,-4 6-1-16,2 7 1 15,2 0-2-15,1 0 0 16,4-6-1-16,1-2 0 15,2-9-1-15,0-11 0 16,3-9 0-16,3-11 0 16,3-11-1-16,-5-15 1 15,18 0 0-15,-5-14-1 0,1-10 1 16,0-7-1-16,1-5 1 15,3-7 0-15,1-1 0 16,1 2 0-16,0 2 0 16,5 9 0-16,0 3 0 15,4 11 0-15,4 10 0 16,-4 9 0-16,-1 12 0 15,1 4 0-15,-4 9 1 16,-3 3-1-16,-6 5 0 16,-8-1 0-16,-8 2 0 15,-9 1 0-15,-11-3 0 16,-10 2 1-16,-7-4-2 15,-6-6 2-15,-2 0-2 0,1-11-1 16,11-3-2-16,6-18-5 16,27 6-28-16,2-27-2 15,26 7-1-15,4-17-1 16</inkml:trace>
  <inkml:trace contextRef="#ctx0" brushRef="#br1" timeOffset="112374.2363">12285 2822 85 0,'-3'-12'39'0,"3"12"0"16,-28 1 2-16,11 17-16 16,-11-10-23-16,-1 10 0 15,2 1-1-15,-1 4 1 0,3 2-2 16,5-1 1-16,7 2-1 15,4-8 0-15,10 3 0 16,7-10 0-16,9-3-1 16,9-3 1-16,5-4 0 15,5-1 0-15,0-4 0 16,-1 1 0-16,-4 1 0 15,-5 3 0-15,-7 5 1 16,-12 7 0-16,-8 4-1 16,-7 7 1-16,-7 3-1 15,-3 5 0-15,1-1-1 16,3-2-1-16,8 1-4 15,6-30-12-15,15 19-20 16,8-27-3-16,19-2 1 16,4-20-1-16</inkml:trace>
  <inkml:trace contextRef="#ctx0" brushRef="#br1" timeOffset="112579.2568">12841 2427 78 0,'0'0'41'16,"-35"20"-2"-16,13 24 2 15,-13 1-16-15,6 22-21 16,1 6-1-16,5 7-1 16,2 2-1-16,6-5-1 15,8-1-4-15,-1-10-3 16,17 4-29-16,-11-24-4 15,9-2 1-15,-7-21-1 0</inkml:trace>
  <inkml:trace contextRef="#ctx0" brushRef="#br1" timeOffset="113160.3149">12524 2882 119 0,'-17'-8'39'15,"16"23"2"-15,1-15-12 16,6 15-25-16,14-4-2 15,13-3-2-15,14-5 0 16,8-5-2-16,17-1-2 16,2-10-1-16,8 4-4 15,-8-9-3-15,13 19-11 0,-23-21-4 16,8 27 10-16,-24-16 8 15,-6 8 8-15,-10 2 3 16,-14-4 4-16,-2 9 5 16,-26-17 12-16,10 11 4 15,-28-5-8-15,3 12-7 16,-13-7-5-16,-6 10-2 15,-9 1-1-15,0 7 0 16,-8 4-2-16,7 7 1 16,-2 3-2-16,8 4 1 15,11 0-2-15,9-4 2 16,14-3-2-16,14-3 0 15,10-7 0-15,16-10-2 0,11-7 2 16,7-10-1 0,6-7 1-16,4-8 0 0,-1-6 0 15,0-6-1-15,-4-5 1 16,-5 0-1-16,-4 4 1 15,-9 3 0-15,-8 6 0 16,-5 9-1-16,-18 18 1 16,0 0-1-16,-7 16 0 15,-12 11 0-15,1 8-2 16,-2 1 0-16,7 10-2 15,2-7-4-15,19 12-9 16,-7-29-20-16,27 2-2 16,-3-18 1-16,15-1-1 15</inkml:trace>
  <inkml:trace contextRef="#ctx0" brushRef="#br1" timeOffset="113526.3515">13668 2860 96 0,'2'-12'38'15,"-16"2"3"-15,1 25-2 16,-16-1-28-16,6 15-5 15,-5 3-2-15,2 11-1 16,-1-2 0-16,5 3-1 16,6-5 0-16,4-3-1 15,8-10 0-15,6-8 0 16,-2-18-1-16,28 4 0 15,-6-18 1-15,6-6-1 16,2-9 1-16,6-6-1 16,-3-6 0-16,4-2 0 0,-2 0 0 15,-2 4 0-15,-5 7 0 16,-3 6 0-16,-5 7 0 15,-4 14 1-15,-6 11-1 16,-4 9 0-16,-4 8-1 16,-2 5 0-16,-1 8-2 15,0-2-1-15,4 9-3 16,-3-18-9-16,19 17-16 15,-13-22-8-15,17 6-1 16,-5-16 0-16</inkml:trace>
  <inkml:trace contextRef="#ctx0" brushRef="#br1" timeOffset="113790.3779">14474 2905 67 0,'14'-23'38'15,"-16"-4"0"-15,-3 13 1 16,-21-4-15-16,0 20-16 15,-18 7 0-15,-4 18 0 16,-12-1-2-16,2 14 0 16,0-1-2-16,8 4-1 15,9-2-1-15,15-6-1 16,18-4-1-16,13-10-2 15,24-4-2-15,5-15-5 16,28 10-16-16,-9-26-15 16,17 8-3-16,-10-15 1 15,9 5-2-15</inkml:trace>
  <inkml:trace contextRef="#ctx0" brushRef="#br1" timeOffset="114160.4149">14638 3024 103 0,'-31'6'41'16,"13"8"0"-16,-3-11 0 16,21-3-33-16,0 0-5 15,21 2 0-15,3-9-1 16,8-3-1-16,7-4 1 15,2-6-2-15,2-6 0 16,-1-5 0-16,-5-3 0 16,-6-1 0-16,-8 0 0 0,-12 6 1 15,-17 6 0-15,-11 8 0 16,-13 14 0-16,-16 17 1 15,-7 6 0-15,-3 10 0 16,1 6-2-16,6 2 0 16,13 1 0-16,12-4 0 15,16-4 0-15,19-10-4 16,21 0-3-16,1-16-12 15,31 9-19-15,-5-18-4 16,16 3 0-16,-2-16-2 16</inkml:trace>
  <inkml:trace contextRef="#ctx0" brushRef="#br1" timeOffset="115096.5085">15746 2919 89 0,'10'-25'36'16,"3"10"1"-16,-8-3 1 16,7 9-32-16,-12 9-2 15,0 0-1-15,-9 17 1 16,0 5-1-16,-8 4 0 15,0 7-1-15,-1 1 0 16,-1 4 0-16,0-9 0 16,3 0-1-16,5-6 0 15,2-3 0-15,1-8-1 16,8-12 1-16,0 0 0 15,0 0-1-15,8-18 1 16,-1 0-1-16,2-6 1 16,1-4-1-16,4-1 1 15,-2-2-1-15,1 1 0 16,-1 4 1-16,-1 3-1 0,0 8 0 15,-1 4 1-15,0 8 0 16,-10 3-1-16,20 11 1 16,-8 3-1-16,3-1 0 15,2 6 1-15,7-6-1 16,6 0 0-16,6-4 0 15,8-6 1-15,2-6-1 16,5-8 1-16,-1 0 0 16,2-9 0-16,-4-1-1 15,-10-1 1-15,-4 0 0 16,-14 2-1-16,2 4 1 15,-12 5-1-15,-1 2 0 0,-9 9-1 16,0 0 1-16,-8 22-1 16,-3 1-1-16,3 6 0 15,-1 2-2-15,8 10-1 16,-3-3-3-16,18 7-5 15,-6-19-19-15,25 5-7 16,-4-18 2-16,15 5-3 16</inkml:trace>
  <inkml:trace contextRef="#ctx0" brushRef="#br1" timeOffset="115487.5476">16841 2904 95 0,'-12'-30'38'15,"2"15"2"-15,-22-4-1 16,6 20-28-16,-16-1-5 0,-1 15-1 15,-1 5-1-15,-1 6-2 16,3 7 1-16,3 4-2 16,10 2 0-16,6-7 0 15,12 2-1-15,10-6 0 16,12-3 1-16,9-12-2 15,10-4 1-15,11-11 0 16,4-7 0-16,4-9 0 16,-2-5-1-16,0-6 1 15,-7-5 0-15,-4 0-1 16,-8-3 1-16,-10 3 1 15,-4 4-2-15,-7 7 1 16,-3 10-1-16,-4 13 1 16,0 0-1-16,-14 30-2 0,9 4 0 15,1 3-3-15,8 10-1 16,2-6-5-16,22 16-9 15,-3-23-18-15,21 5 2 16,-1-16-2-16,15 0 3 16</inkml:trace>
  <inkml:trace contextRef="#ctx0" brushRef="#br1" timeOffset="115878.5867">17401 2987 110 0,'-10'-26'39'0,"-18"-7"0"15,4 26-8-15,-12-2-25 16,1 14-1-16,-2 10-2 15,1 11 0-15,0 6 0 0,10 2-2 16,3 4 0-16,14-8-1 16,9-5 1-16,13-9 0 15,11-15 0-15,13-12-1 16,12-12 1-16,9-11-1 15,3-13 1-15,4-8 0 16,-1-12-2-16,0-6 0 16,-6-8 0-16,-4 3 0 15,-11 4 0-15,-8 12 0 16,-11 9 0-16,-10 19-1 15,-11 23 2-15,-12 27 0 16,-11 25 0-16,-12 23 3 16,-2 12-4-16,-2 7 1 15,9 12-3-15,2-9 0 16,17 1-4-16,4-19-6 0,29 7-16 15,-6-34-12-15,20 1 3 16,-3-26-3-16,7-2 4 16</inkml:trace>
  <inkml:trace contextRef="#ctx0" brushRef="#br1" timeOffset="116215.6204">17880 2996 105 0,'0'0'39'0,"-21"13"1"16,21-1-1-16,0-12-35 15,15 6-2-15,12-11 0 16,10-2-1-16,3-4 0 16,6-5 0-16,0-4-1 0,-1 1 1 15,-10-8-1-15,-8-1 1 16,-12 2-1-16,-12-1 2 15,-16 7-1-15,-10 3 0 16,-11 8 0-16,-7 12 2 16,-7 9-2-16,1 11 0 15,0 10 0-15,8 6-1 16,9 6 1-16,11 0-2 15,16-3-2-15,12-9-6 16,27 7-15-16,-3-23-16 16,20 4-3-16,2-20 1 15,14 4-2-15</inkml:trace>
  <inkml:trace contextRef="#ctx0" brushRef="#br1" timeOffset="116757.6746">19732 2509 86 0,'3'-40'38'0,"1"8"0"15,-17-9 1-15,5 5-34 16,-16 7-2-16,-4 8 0 15,-6 13 0-15,-9 16 0 0,-4 14-1 16,1 21 1-16,-6 13-2 16,-1 16 2-16,8 10-2 15,4 8 1-15,8 4-1 16,11-2-1-16,8-4-1 15,11-10-2-15,15-2-3 16,-2-29-12-16,19 4-21 16,-7-24 0-16,7-4 0 15,-11-22-1-15</inkml:trace>
  <inkml:trace contextRef="#ctx0" brushRef="#br1" timeOffset="117989.7978">19142 2891 104 0,'-34'-16'40'0,"13"16"0"15,0-4 0-15,21 4-37 16,0 0 0-16,23 10-2 16,11-13 1-16,10 2 0 15,8-2 0-15,7 4 1 16,2-1-2-16,3 0 0 15,-7 2-1-15,-4 5 1 16,-14 6-1-16,-6 1 0 16,-13 9 0-16,-11-1 0 15,-9 3 0-15,-7 7 1 16,-4-2-1-16,-4 0 0 15,-2-4 0-15,0-1 0 16,3-7-1-16,2-3 1 16,12-15 0-16,0 0-1 0,0 0 1 15,16-18 0-15,4-5 0 16,7-8 0-16,3-6 0 15,0-5 0-15,2-8 1 16,0 5-1-16,-8 0 0 16,-5 9 0-16,-4 7-1 15,-5 4 1-15,0 11 0 16,-10 14 0-16,21-5 0 15,-7 16 0-15,8 0 1 16,7 5-1-16,7-4 0 16,5 5 0-16,5-4 0 15,1-3 0-15,1-4 0 16,-3-4 0-16,-7-3 0 0,-8-1 0 15,-9-4 0-15,-7-3 0 16,-10-2 0-16,-4 11 1 16,-15-13-1-16,-5 11 0 15,-7 9 0-15,-3 3 0 16,-6 9 0-16,-2 9 0 15,4 4 0-15,1 8 0 16,6 4 0-16,9-2 0 16,7-4 0-16,14-2 0 15,9-8-1-15,11-8 1 16,9-10-1-16,7-12 1 15,3-8-1-15,3-11 0 16,0-7 0-16,-4-7 0 16,-7-4 0-16,-6-3 0 0,-6-2 1 15,-8-1 0-15,-6 7 1 16,-4 3-1-16,-5 8 1 15,-3 5-1-15,3 4 1 16,1 18 0-16,0 0-1 16,10-4 1-16,4 11-1 15,3 8 1-15,5-5-1 16,1 6 1-16,0 3 0 15,-2-2-1-15,0 1 1 16,-6 0-1-16,-5 0 1 16,-4 0-1-16,-6 1 0 15,-5-2 0-15,-4 2 0 16,-1 3 0-16,-6-4 0 15,1 1 0-15,3-3 0 16,1-2-1-16,11-14 1 0,0 0 0 16,0 0 0-16,25-15 0 15,-2-6 0-15,2-4 0 16,3-10 0-16,1-1 1 15,-1-1-1-15,-5 5 1 16,-6 3-1-16,-5 7 1 16,-7 10-1-16,-5 12 1 15,-10 10-1-15,-1 8 0 16,-3 7 0-16,1 1 0 15,6 1-1-15,5-2 1 16,9-6 0-16,10-10 0 16,13-8 0-16,6-9 0 15,8-9 0-15,5-4 1 16,-1-8 0-16,1-1-1 0,-4 1 0 15,-10 3 1-15,-4 1-1 16,-9 8 1-16,-10 11-1 16,-12 6 0-16,-1 23 0 15,-12 0-2-15,-1 10-2 16,-6-6-8-16,15 21-7 15,-19-19-8-15,29 11-13 16,-10-21-1-16,17 3-3 16,2-14 3-16</inkml:trace>
  <inkml:trace contextRef="#ctx0" brushRef="#br1" timeOffset="119896.9885">1636 4304 85 0,'-12'-17'38'0,"12"17"0"16,-23-2-1-16,12 14-29 15,-14 0-3-15,2 13-1 16,-3 3 0-16,1 14-2 15,-3 7 0-15,6 10 0 16,2 1-1-16,7 6 0 16,11-6-1-16,12-4 0 15,12-12-1-15,9-14 1 16,11-19 0-16,12-19-1 15,8-21 1-15,5-19-1 16,3-12 1-16,-9-11 1 16,-4-6 0-16,-9-1-1 15,-16 5 1-15,-13 6 0 16,-17 13 0-16,-15 12 0 0,-15 17-1 15,-9 15 1-15,-6 16 0 16,-3 10-1-16,-1 11 0 16,6 4 0-16,12 2-1 15,14 0 1-15,16-9 0 16,22-4 0-16,20-15 0 15,19-10 1-15,15-8-1 16,3-1 1-16,2-1 0 16,-4 1 0-16,-10 6-1 15,-12 7 1-15,-16 13-1 16,-15 8-1-16,-16 13 1 15,-11 9 0-15,-8 6 0 16,-6 1 0-16,-5-3 0 16,3-2-1-16,2-9 1 15,2-5 0-15,8-13 1 0,6-17-1 16,12-9 0-16,6-13 1 15,10-12-1-15,1-6 1 16,4-10 0-16,3-4 0 16,-2-5 1-16,0 4-1 15,-2 4 0-15,-3 9 0 16,-6 8 0-16,-2 12 1 15,-6 15-2-15,-1 14 1 16,-6 16-1-16,-3 13 0 16,-3 13-1-16,-2 8 0 15,1 5-2-15,1 0 0 16,11-1-4-16,1-19-6 15,24 1-23-15,-5-26-3 16,18-7-1-16,-3-27 0 0</inkml:trace>
  <inkml:trace contextRef="#ctx0" brushRef="#br1" timeOffset="120100.0088">3133 4066 107 0,'-20'-6'38'15,"4"26"2"-15,-9 10-2 16,6 22-35-16,-3 10-2 15,0 8 0-15,1 9-1 16,6-1-1-16,5-2-1 16,8-10-2-16,11-3-4 15,0-26-23-15,22-4-8 0,1-23 0 16,14-11-1-16</inkml:trace>
  <inkml:trace contextRef="#ctx0" brushRef="#br1" timeOffset="120588.0576">3468 4336 96 0,'-10'17'39'16,"-12"0"2"-16,5 17-3 16,-5-4-30-16,11 4-6 15,5-4 1-15,9-1-2 16,10-6 1-16,3-7-1 15,11-11 0-15,3-7 0 16,7-11-1-16,0-7 1 0,-1-7-1 16,0-10 0-16,-4-3 0 15,-1-1 1-15,-5 1-1 16,-3 5 0-16,-4 5-1 15,-9 9 1-15,-10 21-1 16,0 0 0-16,-4 39 0 16,-12 14 0-16,-10 23 0 15,-3 17 0-15,-5 19 2 16,-1 10-2-16,-5 5 2 15,8-7-1-15,-2-8 1 16,10-15-1-16,2-18 1 16,7-22-1-16,3-21 0 15,4-22 0-15,8-14 0 16,-10-26 0-16,6-11 0 0,3-10 1 15,-1-12-2-15,3-8 1 16,3-10-1-16,9-7 1 16,2 2-2-16,5 2 0 15,8 10-5-15,-6-5-13 16,21 20-19-16,-6 4 0 15,16 19-1-15,1 4 0 16</inkml:trace>
  <inkml:trace contextRef="#ctx0" brushRef="#br1" timeOffset="121437.1425">5115 4350 86 0,'9'-15'38'0,"-12"-5"0"16,3 20 1-16,-16-9-33 15,2 16-2-15,-10 5 0 0,-1 14-2 16,-6 7 1-16,0 10-1 16,1 4 0-16,4 6-1 15,6-3 0-15,10-1-1 16,9-5 1-16,9-10-1 15,12-10 0-15,10-14-1 16,9-10 0-16,3-15 0 16,4-8 1-16,-3-11-1 15,-2-6 0-15,-7-5 1 16,-9-1-1-16,-10-1 1 15,-11 2 0-15,-6 6 1 16,-10 4 0-16,1 9 0 16,-5 4 0-16,2 5 0 15,2 5 0-15,12 12 0 0,0 0 0 16,9-12-1-1,15 11 1-15,5-1-1 0,13 1 1 16,4 2-1-16,2 2 1 16,2 6 0-16,-5 4-1 15,-7 6-1-15,-7 6 1 16,-15 8-1-16,-12 1 1 15,-5 4 0-15,-12 0 0 16,-2-2-1-16,-3-6 1 16,1-4-1-16,4-7 1 15,13-19 0-15,0 0 0 16,4-19 0-16,16-11 0 15,9-9 0-15,5-6 2 16,2-4-1-16,2-2 1 0,-3 6 0 16,-2 7 0-16,-9 13 0 15,-4 12-1-15,-5 16 1 16,-6 16-2-16,-5 12 0 15,-2 14-1-15,-3 11 0 16,0 8-1-16,1 2-1 16,3 0-2-16,2-10-5 15,15 5-10-15,-7-25-20 16,19-5 1-16,-8-28-2 15,14-5 1-15</inkml:trace>
  <inkml:trace contextRef="#ctx0" brushRef="#br1" timeOffset="121783.1771">6065 4357 98 0,'-5'24'39'0,"2"-10"1"15,17 9-1-15,4-13-36 16,15-3 0-16,10-9-1 15,9-6 0-15,2-9 0 16,5-4 0-16,-4-8-1 16,-4 0 1-16,-11-5-1 15,-10 1 1-15,-13-2-1 16,-16 8 0-16,-12 5-1 15,-15 8 1-15,-12 11 0 16,-10 11 0-16,-4 16-1 0,-4 13 0 16,2 12 0-1,3 8 1-15,10 5-2 0,16-1-1 16,17-3-1-16,14-10-5 15,26 1-8-15,4-31-18 16,29 4-7-16,2-23 0 16,21-4-1-16</inkml:trace>
  <inkml:trace contextRef="#ctx0" brushRef="#br1" timeOffset="122210.2198">7815 3858 100 0,'0'0'38'0,"0"0"1"16,-5 29-1-16,-14 12-35 15,3 13 1-15,-7 13-3 16,-2 12 0-16,0 9-1 15,2 8 0-15,3-2 0 0,7-4-3 16,6-7-1-16,4-18-5 16,20-2-19-16,-5-26-11 15,13-8 1-15,-6-23-1 16,6-9 1-16</inkml:trace>
  <inkml:trace contextRef="#ctx0" brushRef="#br1" timeOffset="122393.2381">7547 4421 98 0,'-33'-13'38'0,"15"15"0"16,2-2 0-16,16 0-35 0,25 8-2 16,9-8-2-16,18-1-2 15,10-9-3-15,18 8-4 16,-8-18-15-16,18 10-13 15,-11-10 2-15,1 8-2 16,-17-7 3-16</inkml:trace>
  <inkml:trace contextRef="#ctx0" brushRef="#br1" timeOffset="122827.2815">8204 4272 99 0,'-27'5'38'16,"6"16"1"-16,-9-4-1 16,13 13-32-16,-5 0-1 15,8 7-3-15,4-1 0 16,9 3-1-16,8-5 0 15,9-8-1-15,9-9 0 0,8-11 0 16,5-8 0-16,4-10 0 16,3-9 0-16,-4-7-1 15,-2-4 0-15,-5-3 1 16,-4-1-1-16,-6 1 0 15,-2 4 0-15,-7 6 0 16,-5 4 0-16,-2 9 1 16,-8 12-1-16,0 15-1 15,-5 18 2-15,-5 15-1 16,-8 20 1-16,-1 15 0 15,-8 15 0-15,-1 10-1 16,-2 0 3-16,-3 1-2 16,-2-5 2-16,1-9-1 15,-2-14 0-15,1-17 0 0,2-19 1 16,3-15-2-16,3-21-1 15,4-18-1-15,7-17-3 16,2-24-4-16,24-3-17 16,-3-27-14-16,18-10 1 15,0-17-1-15,16 7 0 16</inkml:trace>
  <inkml:trace contextRef="#ctx0" brushRef="#br1" timeOffset="123458.3446">8946 4325 98 0,'10'0'41'16,"-10"0"0"-16,0 0 0 15,-16-10-34-15,4 16-4 16,-2 3-1-16,0 11-2 15,-1 7 2-15,1 9-2 16,0 8 0-16,-1 0 0 16,1 4 0-16,5-4 0 15,1-5 0-15,3-7 0 16,3-11 0-16,2-10-1 15,0-11 1-15,5-12-1 16,2-10 1-16,3-9-1 16,3-7 1-16,1-10 0 15,7-7 0-15,0-2 0 0,6-2 0 16,1 6 1-16,-1 4-1 15,-1 10 1-15,2 8-1 16,-2 10 1-16,-3 13 0 16,2 9-1-16,-6 11 0 15,1 4 0-15,-4 8-1 16,-3 5 1-16,-4 1-1 15,-4 6 0-15,-6 1 0 16,-7 3-1-16,-5 0 2 16,-7 4-1-16,-2-1 1 15,-4-4-1-15,-1-2 1 16,-1-5 0-16,0-2 0 15,1-5 0-15,0-7 0 16,1-5 0-16,2-5 0 0,-1 1 0 16,1-1 0-16,0 4 1 15,0 6-1-15,-3 10 1 16,5 12 1-16,-3 17-2 15,0 15 2-15,0 14-2 16,1 7 0-16,-1-1-4 16,12 9-9-16,-11-27-13 15,17 0-15-15,-3-22 1 16,11-16-2-16,-1-36 0 15</inkml:trace>
  <inkml:trace contextRef="#ctx0" brushRef="#br1" timeOffset="124029.4017">9382 4489 71 0,'0'0'39'0,"17"-4"-2"16,6-8 2-16,18 3-21 15,4-11-17-15,9-4 2 16,9-7-2-16,1-4 1 15,-3 1-1-15,-5-4 1 16,-11 0 0-16,-13 0 0 16,-16-1 0-16,-11 9 0 15,-22 4 0-15,-11 10 0 16,-15 9 0-16,-7 15 0 15,-9 12 0-15,0 19 0 16,-2 12 0-16,5 10-1 0,12 7 0 16,13 1-2-16,19-2-1 15,16-12-3-15,28 2-14 16,9-30-21-16,30-2-1 15,15-22 0-15,21-6-2 16</inkml:trace>
  <inkml:trace contextRef="#ctx0" brushRef="#br1" timeOffset="124500.4488">10886 4283 80 0,'15'-27'38'0,"2"10"0"16,-17-3 1-16,0 20-33 16,-24-7 0-16,-1 21 0 15,-14 7-1-15,-3 10-2 16,-8 11 0-16,0 6-2 15,3 4 1-15,7 1-1 16,10-1 1-16,15-7-2 16,16-7 0-16,20-10 1 15,19-15-1-15,14-16 0 0,11-13 0 16,4-11-1-16,-3-6 2 15,1-9-1-15,-20-1 0 16,-11-1-1-16,-19-1 1 16,-13 7-1-16,-16 9-1 15,-11 4 1-15,-1 11-3 16,-8 6-1-16,12 15-9 15,-7-7-23-15,27 0-1 16,0 0 0-16,27 5-1 16</inkml:trace>
  <inkml:trace contextRef="#ctx0" brushRef="#br1" timeOffset="124750.4738">11729 3512 102 0,'-56'5'40'0,"4"32"1"16,-12 11-3-16,12 29-35 16,-5 11-1-16,9 14-1 15,8 9-1-15,11 0-1 16,15 1-1-16,11-13-4 15,17-4-4-15,-3-34-16 16,23-7-13-16,-7-25-1 16,7-12 1-16,-9-21 1 15</inkml:trace>
  <inkml:trace contextRef="#ctx0" brushRef="#br1" timeOffset="124901.4889">11376 4268 109 0,'-40'-32'41'16,"11"17"1"-16,0-6-3 15,7 14-34-15,22 7-3 16,14-12-4-16,23 11-3 15,13-16-13-15,31 12-21 16,10-12-2-16,27 5 0 16,12-9-1-16</inkml:trace>
  <inkml:trace contextRef="#ctx0" brushRef="#br1" timeOffset="125427.5415">13158 4134 78 0,'-24'-9'39'15,"-18"-2"-1"-15,-1 18 2 16,-15-1-22-16,3 21-12 0,-6 4 0 15,9 10-3-15,2 5 0 16,9 4-2-16,9-2 1 16,14 0-2-16,14-11 0 15,17-10 0-15,15-12 0 16,10-12 0-16,15-15 0 15,12-16 0-15,4-7 1 16,0-9-1-16,-4-7 1 16,-8 0 0-16,-6 2-1 15,-14 3 1-15,-12 6 0 16,-8 13-1-16,-10 8 0 15,-7 19 0-15,0 0 0 16,-12 15-1-16,5 12 0 16,1 6 0-16,4 8-2 0,2-2-2 15,15 5-3-15,-1-20-13 16,25 6-18-16,-3-26-1 15,17-4 0-15,0-21 1 16</inkml:trace>
  <inkml:trace contextRef="#ctx0" brushRef="#br1" timeOffset="125629.5617">14024 3500 101 0,'-55'84'40'0,"-3"29"0"15,-9 1-1-15,14 7-36 0,0-1-2 16,13-7-3 0,18-3-7-16,0-27-28 0,32-8-3 15,3-27 1-15,14-11-2 16</inkml:trace>
  <inkml:trace contextRef="#ctx0" brushRef="#br1" timeOffset="126604.6592">13572 4097 109 0,'-17'-2'39'16,"21"13"1"-16,10-9-2 15,19 1-37-15,23-6 0 0,17-6 0 16,9 0 0-16,7-5 0 15,3-1 0-15,-6 0-1 16,-11 3 1-16,-14-1 0 16,-14 5 0-16,-17 6 0 15,-18 3 0-15,-12-1 0 16,-18 22 0-16,-11 0 0 15,-6 5 0-15,-4 9 0 16,-6 3 0-16,2 5 0 16,8 2-1-16,10-4 0 15,8-2 0-15,16-8-1 16,13-9 1-16,11-8-1 15,14-13 1-15,9-12-2 16,3-9 2-16,2-10 1 16,-1-9-1-16,-9-4 0 0,-7-6 0 15,-8-3-1-15,-13 0 1 16,-8 5 1-16,-5 8-1 15,-8 7 0-15,-5 5 0 16,-1 12 0-16,3 11 0 16,0 10 1-16,3 8-1 15,8 5-1-15,7 0 1 16,8-1 0-16,8 2 0 15,8-5 0-15,9-4 1 16,1-8-1-16,0 0 1 16,0-3-1-16,-6-2 1 15,-4 1 0-15,-10 0-1 16,-7 4 1-16,-14-4-1 15,3 27 1-15,-14-6-1 0,-2 7 1 16,-9 4-1-16,1-1-1 16,1 1 1-16,2-2-1 15,5-9 1-15,7-9-1 16,6-12 1-16,16-11 1 15,9-12-1-15,1-7 1 16,3-12 0-16,5-2 0 16,-2-9-1-16,-3 4 1 15,-3 5 0-15,-9 6-1 16,-8 9 1-16,-4 13-1 15,-5 16 0-15,-12 13 1 16,0 12-1-16,-4 7 0 16,0 4 0-16,5 2 0 15,6 0 0-15,6-9 0 0,12-9 2 16,7-13-2-16,9-12 0 15,8-10 0-15,6-9 0 16,0-7 0-16,-2-6 0 16,-2 2 0-16,-6 3 0 15,-7 4 0-15,-7 5 0 16,-6 14 0-16,-13 9 0 15,4 17 0-15,-9 10 0 16,-2 7 0-16,-6 9 0 16,4 5 0-16,0 7-4 15,-3-7-3-15,16 8-8 16,-9-24-7-16,22 8-10 15,-7-22-10-15,13 0 0 0,2-17-1 16,16 0 3-16</inkml:trace>
  <inkml:trace contextRef="#ctx0" brushRef="#br1" timeOffset="126751.6739">15427 4366 108 0,'-25'9'42'0,"4"7"-1"15,-4-12-5-15,8-10-43 16,17 6-32-16,3-20-2 15,12 11-2-15,1-6-1 16</inkml:trace>
  <inkml:trace contextRef="#ctx0" brushRef="#br1" timeOffset="127341.7329">16150 4159 83 0,'-15'8'39'16,"-1"-3"-2"-16,11 8 2 15,5-13-20-15,0 0-17 16,19 9 0-16,9-9 0 15,9-8-1-15,8-4 0 16,7-7 1-16,5-7-2 16,1-5 2-16,-4-1-2 15,-5-3 1-15,-11 3 0 16,-10 0 0-16,-13 6 0 15,-16 7 0-15,-13 6 0 0,-12 11-1 16,-10 10 1-16,-12 12 0 16,-3 8 1-16,-3 9-1 15,2 6 0-15,8 4 0 16,10 3-1-16,14-1 0 15,19-8-3-15,20-2-1 16,16-15-5-16,31 6-11 16,0-24-19-16,25 1 0 15,-5-19-1-15,9 1 0 16</inkml:trace>
  <inkml:trace contextRef="#ctx0" brushRef="#br1" timeOffset="127803.7791">16951 4012 105 0,'-40'-16'39'0,"7"18"1"15,-11 0-3-15,5 16-32 16,0 3-1-16,8 11-1 16,2 2-1-16,9 4-1 15,11 0 0-15,9-3 0 16,11-6-1-16,10-4 0 15,9-10 0-15,4-9-1 16,7-7 1-16,-3-9 0 16,1-6-1-16,1-8 1 15,-6-6-1-15,-2-4 1 16,-6-5-1-16,0 0 0 15,-7 5 1-15,-2 4-1 16,-6 8 0-16,-7 10 1 16,-4 12 0-16,-8 26-1 0,-6 15 1 15,-6 20 0-15,-3 17 0 16,-4 10-1-16,-6 16 1 15,-1 3-1-15,0-3 1 16,0-6 0-16,0-11-1 16,0-14 1-16,-2-14 0 15,-1-17 2-15,0-19-2 16,-4-14-1-16,2-12-3 15,-2-20-5-15,16 4-13 16,-12-24-17-16,20-2 0 16,-3-15-3-16,18-4 2 15</inkml:trace>
  <inkml:trace contextRef="#ctx0" brushRef="#br1" timeOffset="128304.8292">17840 3780 88 0,'6'-21'36'16,"-6"21"1"-16,9-19 1 16,-9 19-34-16,4 11 0 15,-12 19-1-15,-5 11 0 16,-1 15 0-16,-8 12-1 15,1 8-1-15,0 5 0 0,2-2-1 16,2-4-2-16,7-8-1 16,8-8-2-16,3-17-5 15,20-2-27-15,-5-23-1 16,11-2 0-16,-4-19 1 15</inkml:trace>
  <inkml:trace contextRef="#ctx0" brushRef="#br1" timeOffset="128484.8472">17884 4196 99 0,'-22'-20'39'0,"11"11"0"16,-6 0-2-16,17 9-34 16,0 0-1-16,18-3-2 0,9-2-1 15,7-9-2-15,18 1-3 16,3-14-2-16,18 9-13 15,-9-22-17-15,6 7 1 16,-10-14-1-16,-2 4 2 16</inkml:trace>
  <inkml:trace contextRef="#ctx0" brushRef="#br1" timeOffset="128685.8673">18409 3600 91 0,'-29'44'37'15,"1"21"2"-15,-4 0 0 16,8 15-33-16,-7-3-3 15,8 3 0-15,6-7-2 0,8-5-1 16,10-6-1 0,7-16-2-16,15-7-3 0,1-23-9 15,23 1-24-15,-9-20 1 16,11-2 0-16,-7-18 1 15</inkml:trace>
  <inkml:trace contextRef="#ctx0" brushRef="#br1" timeOffset="129122.911">18607 3999 97 0,'-9'10'39'16,"-11"2"0"-16,7 17 0 16,-7-6-35-16,10 5-1 15,1 0-1-15,8 0 1 16,2-1-2-16,7-8 1 15,7-7-1-15,6-8-1 0,5-8 1 16,5-8-1-16,2-9 1 16,3-4-1-16,1-5 0 15,-2-8 0-15,-1 1-1 16,-3 0 1-16,-3 6-1 15,-7 3 0-15,-4 7 0 16,-7 9 0-16,-10 12 1 16,0 17-1-16,-8 17 0 15,-7 12 1-15,-7 14-1 16,-5 15 1-16,-6 12 0 15,-3 6 0-15,0 0 0 16,-3-3 1-16,-1-6-1 16,-1-7 0-16,4-14 0 0,3-14 1 15,-1-13-1-15,5-15-1 16,4-17 0-16,1-16-3 15,16-11-2-15,0-27-10 16,26 3-21-16,-1-21-2 16,14 0-1-16,6-18 1 15</inkml:trace>
  <inkml:trace contextRef="#ctx0" brushRef="#br1" timeOffset="129603.9591">19439 4044 93 0,'-11'-15'38'16,"-5"8"1"-16,-14-14-3 15,-1 11-31-15,-5-5 0 16,-1 8-1-16,-5 6 0 15,4 9-1-15,-5 8-1 16,6 10 0-16,2 10 0 16,7 8-2-16,5 6 1 15,8-1-1-15,11-2-1 16,8-7 1-16,11-8-1 15,8-11 1-15,9-15-1 16,8-17 2-16,10-16-1 16,3-9 1-16,3-16 0 15,1-9 1-15,-3-7-2 16,-1-5 1-16,-3 2 0 0,-11 2-1 15,-9 9 0-15,-7 11 0 16,-10 12 0-16,-11 17 1 16,-2 20-1-16,-23 9 0 15,2 17 0-15,-5 18 0 16,2 7-1-16,2 1 0 15,8 5-3-15,6-5-1 16,20 2-8-16,3-27-12 16,25 6-15-16,-2-20 0 15,16 2 0-15,-7-17 0 16</inkml:trace>
  <inkml:trace contextRef="#ctx0" brushRef="#br1" timeOffset="130212.0199">19886 4097 97 0,'-13'23'39'0,"-11"-2"0"15,5 12 0-15,-8-4-34 16,7 2-2-16,-1 0 0 16,8-4-2-16,-1-3 1 15,9-4-1-15,2-9-1 16,3-11 0-16,14-2 1 15,0-11-1-15,4-6 1 16,1-7-1-16,1-5 0 16,0-7 1-16,2-1-1 15,-3-4 0-15,2-2 0 16,-3 7-1-16,1 1 0 15,0 7 1-15,2 6-1 0,-2 7 1 16,3 8-1-16,0 8 1 16,3 4 0-16,1 2 0 15,2 3 0-15,-1-3 0 16,2 1 0-16,1-2 0 15,-2-2 0-15,-4-2 0 16,-2-1 1-16,-7 0-1 16,-15 1 1-16,13-3 0 15,-13 3 0-15,-22 11 0 16,1 0 0-16,-5 8 0 15,-3 4 0-15,-1 8 0 16,0 4-1-16,6 3 1 16,5-2-1-16,7 3 0 0,9-9 0 15,8-2 0-15,9-8-1 16,8-7 1-16,6-11 0 15,3-8 0-15,5-8 0 16,-1-10 1-16,-2-8-1 16,-3-6 0-16,-5-4-1 15,-6-4 0-15,-4 2-2 16,-5-3-2-16,-1 12-2 15,-13-5-5-15,17 27-10 16,-22-5-17-16,9 18 0 16,0 0 0-16,20 18 2 15</inkml:trace>
  <inkml:trace contextRef="#ctx0" brushRef="#br1" timeOffset="130693.068">20776 3970 104 0,'-13'-12'40'15,"-14"-9"0"-15,0 16 0 16,-8 1-34-16,-1 11-2 16,-7 6-2-16,5 14 1 15,-3 3-2-15,8 9 1 16,2 0-2-16,12 2 1 15,7-4-1-15,10-5-1 16,12-8 1-16,9-10-1 16,11-11 0-16,7-10 0 15,7-9 0-15,2-6 0 16,1-11 0-16,-2-4 0 0,-2-4 0 15,-8 1-1-15,-2 3 1 16,-10 9 0-16,-9 7 1 16,-8 10-1-16,-6 11 1 15,-9 27 0-15,-6 8-1 16,-4 12 2-16,-5 12-1 15,1 8 0-15,-4 4 0 16,2 2 0-16,-1-3 0 16,3-7 0-16,-1-5 0 15,-1-8 0-15,1-10 0 16,0-11 0-16,0-10-1 15,1-13-2-15,6-2-2 0,-3-23-8 16,20 19-10 0,-6-41-16-16,20 5-1 0,0-20-1 15,15-3 2-15</inkml:trace>
  <inkml:trace contextRef="#ctx0" brushRef="#br1" timeOffset="131076.1063">20974 4068 85 0,'0'0'40'0,"-1"25"0"16,1-25 1-16,15 8-21 15,2-19-16-15,13-3-2 16,7-4-1-16,8-3-1 0,5-5 0 15,0-3-1-15,-1 0 1 16,-5 0-1-16,-7 0 1 16,-11 1 0-16,-12 4 0 15,-9 4 0-15,-14 7 1 16,-10 8 0-16,-12 8 1 15,-8 8-1-15,-10 13 1 16,-2 11-1-16,-2 8 0 16,5 3 0-16,5 2-1 15,12 1 0-15,14-5-1 16,13-9 0-16,20-5-3 15,12-17-2-15,21 1-8 16,-5-29-11-16,21 6-15 16,-11-18 0-16,10 4 1 0,-12-14 0 15</inkml:trace>
  <inkml:trace contextRef="#ctx0" brushRef="#br1" timeOffset="131399.1386">21523 3941 105 0,'-9'13'39'16,"-15"0"1"-16,6 16 0 15,-15-3-35-15,7 6 0 16,-3-2-3-16,8-1 1 15,5-5-2-15,7-6 0 16,9-18 0-16,8 10-1 16,7-18 0-16,10-8 1 15,6-6 0-15,1-4-1 16,2-7 1-16,1-3-1 15,0 3 1-15,-4 1-1 0,-5 5 1 16,-7 6-1-16,-2 10 1 16,-17 11 0-16,12 8-1 15,-12 10 1-15,-4 11-2 16,-4 6 0-16,1 3-1 15,0 0-3-15,7 5-4 16,-4-20-9-16,24 12-12 16,-10-22-11-16,18 0 1 15,-5-15-1-15,17-1 2 16</inkml:trace>
  <inkml:trace contextRef="#ctx0" brushRef="#br1" timeOffset="131527.1514">21926 4135 107 0,'-28'24'38'16,"-1"16"0"-16,-9-7-3 0,4 0-45 15,14 9-26-15,-9-9-3 16,11 1 0-16,1-12-1 16</inkml:trace>
  <inkml:trace contextRef="#ctx0" brushRef="#br1" timeOffset="132466.2453">22687 3890 79 0,'-12'4'39'16,"-11"-3"-1"-16,2 10 1 16,-13-10-20-16,2 13-13 15,-10 6-1-15,-1 12-1 16,-5-1 0-16,5 9-1 0,2-2-1 15,9 3 0-15,7-3-1 16,13-3 0-16,11-8-1 16,13-9 0-16,12-8 1 15,13-10-1-15,11-12 1 16,8-10-1-16,10-11 1 15,2-14-1-15,-2-2 1 16,0-4 0-16,-10-4-1 16,-10 4 1-16,-12 5 0 15,-10 11-1-15,-14 10 1 16,-11 17 0-16,-11 16-1 15,-7 20 1-15,-9 20-1 0,-4 21 0 16,-5 19-1-16,-1 12 1 16,-2 8-1-16,6 8 1 15,3-1-1-15,4-7 1 16,4-10-1-16,3-13 1 15,1-11 0-15,-1-15 0 16,-2-13 0-16,-4-15 1 16,-1-12-1-16,-4-14-1 15,-1-12 0-15,0-14-1 16,6-13-2-16,3-18-4 15,18-2-7-15,-7-31-20 16,29 2-5-16,-1-12 0 16,25 8-1-16</inkml:trace>
  <inkml:trace contextRef="#ctx0" brushRef="#br1" timeOffset="132834.2821">23235 3918 90 0,'-10'0'39'15,"-4"12"2"-15,-21-7-1 16,2 15-17-16,-13-4-18 16,3 9 0-16,-2 2-2 15,7 6 0-15,9 0-2 16,8 4-1-16,13-4 1 15,14 0-1-15,15-8 0 16,10-5 0-16,12-8 1 16,5-8-1-16,3-5 1 0,-1-7-1 15,-5-9 2-15,-6-6-2 16,-8-2 0-16,-10-5 0 15,-10-1-2-15,-6-3 0 16,-4 3 1-16,-6-1-2 16,3 10-2-16,-8-2-3 15,10 24-10-15,-12-20-12 16,12 20-10-16,13-5 0 15,7 6-1-15,-1-11 2 16</inkml:trace>
  <inkml:trace contextRef="#ctx0" brushRef="#br1" timeOffset="133044.3031">23781 3497 115 0,'-11'7'39'0,"-17"7"2"15,3 24-1-15,-13 8-36 16,5 7-2-16,4 11 0 15,4 9-2-15,4 3 0 16,8-5-3-16,13 5-8 16,-3-22-17-16,24 6-14 15,-2-13 2-15,14-8-2 16,-1-17 1-16</inkml:trace>
  <inkml:trace contextRef="#ctx0" brushRef="#br1" timeOffset="133447.3434">24024 3923 116 0,'-20'-18'42'16,"-17"-2"0"-16,1 26-1 16,-18 11-36-16,7 8-1 15,3 5-2-15,3 6 1 16,5 2-3-16,10-1 0 15,15-1 0-15,15-14 0 16,14-8 0-16,13-14 0 16,12-12 0-16,9-9 0 15,8-14 0-15,4-8 0 16,5-9 0-16,-5-10 0 15,0-5 0-15,-5-6 0 16,-7-1 0-16,-7 5 0 0,-9 8 0 16,-10 9 0-16,-12 15 0 15,-16 20 0-15,-12 23 0 16,-13 21 0-16,-14 24 0 15,-6 14 0-15,-1 11 0 16,-1 8 0-16,12 4 0 16,6-6-3-16,24 3-12 15,-2-29-8-15,31 2-17 16,-6-23-3-16,13-5 1 15,-1-20-2-15</inkml:trace>
  <inkml:trace contextRef="#ctx0" brushRef="#br1" timeOffset="137217.7204">17941 4939 77 0,'-17'-9'36'0,"2"8"0"16,-19-4-2-16,7 11-29 15,-9 2-1-15,4 6-1 16,-3 1-1-16,5 7 0 15,5-2 0-15,7 3-2 16,11-1 2-16,13-2-2 16,9-2 1-16,8-2-1 15,9-2 1-15,4-1-1 16,-2 0 0-16,2 0 1 0,-8 5-1 15,-8 5 1-15,-14 8 0 16,-10 2-1-16,-14 7 1 16,-10 1 0-16,-8 2-1 15,-2-3 0-15,2-4-2 16,6-12-2-16,16-1-7 15,0-19-25-15,32-5-1 16,7-19 0-16,21 0-1 16</inkml:trace>
  <inkml:trace contextRef="#ctx0" brushRef="#br1" timeOffset="137589.7576">18291 5178 83 0,'0'0'37'0,"-22"-10"0"0,11 20-1 16,-7-6-31-16,6 8-2 15,-4 0-1-15,6 8 0 16,0 0-1-16,5 2 0 16,5 2 0-16,4-3 0 15,7-3-1-15,7-4 1 16,5-6 0-16,6-7 0 15,4-9 0-15,6-10 0 16,3-8-1-16,3-5 1 16,-3-6-2-16,-2-1 2 15,-3 2-2-15,-6 4 1 16,-6 7-1-16,-6 7 2 0,-9 10-1 15,-10 8 1-15,2 22 1 16,-8 5-2-16,-2 8 1 16,-1 2-3-16,7 6-1 15,-2-12-6-15,23 4-30 16,-4-19 2-16,21-6-2 15,2-20 0-15</inkml:trace>
  <inkml:trace contextRef="#ctx0" brushRef="#br1" timeOffset="137823.781">19271 4685 91 0,'-21'48'38'16,"-7"3"-2"-16,4 20 0 15,-6 5-34-15,3 5-2 16,6-1 1-16,4-5-2 16,9-2-2-16,3-17-5 15,17 3-16-15,-3-23-12 16,13-8-1-16,0-15-1 15,9-7 2-15</inkml:trace>
  <inkml:trace contextRef="#ctx0" brushRef="#br1" timeOffset="138407.8394">19457 5108 78 0,'0'0'37'16,"-12"29"-2"-16,-6-2 3 15,3 13-30-15,-7 3-4 16,1 9 0-16,-5-4 0 15,7 3 0-15,-3-7-2 16,5-4 0-16,4-10-1 16,5-7 0-16,6-10 0 15,2-13-1-15,17-11 0 16,-2-10 0-16,8-9 0 15,3-7 0-15,3-8 0 16,-1-7 0-16,-1-1 1 16,1 0-1-16,-2 3-2 15,-3 5 3-15,-5 11-3 0,-3 6 2 16,0 9-1-16,3 9 1 15,-2 10 0-15,3 9 0 16,-1 6 2-16,1 3-2 16,4 2 1-16,-2 2-1 15,1 1 2-15,-4-1-3 16,-4 0 0-16,-7-1 1 15,-5-4-1-15,-10-1 0 16,-6-4 0-16,-5-3 1 16,-5-3 0-16,-4-4 0 15,0 0 0-15,-2 0 0 16,-2 0 1-16,7 4 0 15,-2 6-1-15,5 11 1 16,-3 11-1-16,-3 7 1 0,-1 14-1 16,-4 7 1-16,0 5 1 15,-2 3-1-15,4-1 1 16,-2-7-3-16,9-4-1 15,1-19-6-15,23 1-27 16,-2-27-2-16,18-6-2 16,2-21-1-16</inkml:trace>
  <inkml:trace contextRef="#ctx0" brushRef="#br1" timeOffset="138807.8794">20119 4762 93 0,'3'13'40'16,"-17"10"1"-16,1 20-2 16,-15 9-34-16,3 3-3 15,0 9 2-15,2 6-2 16,-2 1 1-16,2 2-1 15,2-6 0-15,3-6-1 16,7-9-2-16,1-11 1 16,5-11 0-16,4-11 0 15,1-19 0-15,21-6 0 16,1-13 0-16,2-9 0 15,2-7 0-15,3-4 1 16,0-2-1-16,-1 4 0 16,-4 7 1-16,-7 5-1 15,-5 14 0-15,-12 11 0 0,10 7-1 16,-10 10 0-16,-2 10-2 15,1 0 0-15,6 9-3 16,-4-9-5-16,21 9-11 16,-13-17-18-16,18 1 1 15,-4-15 0-15,13-1 1 16</inkml:trace>
  <inkml:trace contextRef="#ctx0" brushRef="#br1" timeOffset="139192.9179">20553 5141 101 0,'0'0'39'0,"-28"12"3"16,11 13-3-16,-14-3-33 0,6 11-3 16,1 3-1-16,4 4 1 15,5-2-2-15,11 0 0 16,7-4 0-16,11-7-1 15,10-8 0-15,7-10 0 16,7-10 0-16,5-12 0 16,4-6 0-16,0-10-1 15,0-8 1-15,-4-5 0 16,-5-2 0-16,-5 0 0 15,-8 3 1-15,-3 7-1 16,-10 6 0-16,-8 12 0 16,-4 16 0-16,-14 6 0 15,3 15 0-15,-5 11 0 16,0 7-2-16,4 3 0 0,4 7-2 15,2-5-1-15,10 2-3 16,0-22-10-16,23 7-21 16,-7-19 0-16,14-4 0 15,-2-16 1-15</inkml:trace>
  <inkml:trace contextRef="#ctx0" brushRef="#br1" timeOffset="139526.9513">21187 5216 74 0,'-4'-11'39'16,"-2"29"-2"-16,-14 2 2 15,2 21-18-15,-2-1-16 16,2 6-1-16,1 1-1 0,4 1 0 16,3-8-1-16,4-5 1 15,4-10-1-15,5-9 0 16,-3-16-1-16,17 1 1 15,1-18-1-15,1-6 0 16,5-10 1-16,5-8-1 16,1-6 0-16,3-3 0 15,0-3 0-15,-2 5 0 16,-5 6-1-16,-3 5 0 15,1 7 0-15,-2 6-1 16,7 14-2-16,-2 3-4 16,12 22-12-16,-12-10-11 15,18 20-12-15,-5-4 1 16,11 14-2-16</inkml:trace>
  <inkml:trace contextRef="#ctx0" brushRef="#br1" timeOffset="139676.9663">21997 5520 123 0,'-18'0'43'15,"4"1"-1"-15,-11-11-2 16,14-9-43-16,1 10-12 16,-10-15-19-16,18 7-9 15,-5-8 0-15,12 12-1 16</inkml:trace>
  <inkml:trace contextRef="#ctx0" brushRef="#br1" timeOffset="157937.7922">647 2983 86 0,'0'0'35'0,"-9"-18"0"15,9 18 1-15,-17-5-30 16,6 10 0-16,-7 1-2 16,1 11 1-16,-8 1-1 15,1 11 0-15,-2 2-2 16,3 4 0-16,3-1-1 15,6 3 1-15,7-4-2 16,12-5 0-16,8-8 0 16,5-4 0-16,8-11 0 15,3-5 0-15,2-9 0 16,1-11-1-16,-1-5 2 15,-6-10-1-15,-3 0 0 0,-7-3 0 16,-8 5 1-16,-8-2-1 16,-8 10 1-16,-9 9 0 15,-10 11-1-15,-4 11 1 16,-7 11 0-16,-2 10 0 15,-1 7-1-15,3 8 1 16,2 1 0-16,13-1-1 16,9-1 0-16,11-6 0 15,15-7 0-15,11-11 1 16,13-9-1-16,8-8 0 15,6-10 0-15,0-6 0 16,-3-7 1-16,1-7-1 16,-13-1 0-16,-4-3-1 15,-14 3 2-15,-9 1-1 0,-11 4 0 16,-8 5 0-16,-10 7 0 15,-8 7 1-15,-1 8-1 16,-8 7 1-16,4 7-1 16,0 7 0-16,6 5 0 15,1-1 1-15,12 1-1 16,8 0-1-16,10-7 1 15,12-3 0-15,11-6 0 16,9-11 0-16,8-7 0 16,5-5 0-16,2-4-1 15,1-7 1-15,-10-3 0 16,-5-2-1-16,-10-1 1 15,-11 3-1-15,-9 2 1 16,-15 5 1-16,-10 5 0 0,-4 7-1 16,-8 6 1-16,-2 7 0 15,-2 8 0-15,0 4 0 16,2 3-1-16,7 1 0 15,9 1 0-15,7-3 0 16,9-2 0-16,13-6 0 16,7-6-1-16,12-5 1 15,6-4-1-15,4-5 0 16,0-4 0-16,-1-3 1 15,-6-1 0-15,-4-2-1 16,-11 0 1-16,-9 2 0 16,-9 1 0-16,-7 4 1 15,-12 2 0-15,-4 5-1 0,-4 5 1 16,-2 7 0-16,-2 5 0 15,2 5-1-15,0 2 1 16,6 2 0-16,7 0-2 16,8-4 1-16,5-2 0 15,8-2 0-15,8-6-1 16,5-4 1-16,3-3 0 15,6-3-1-15,0-4 1 16,-2-3-1-16,-6-2 0 16,-1-1 1-16,-4-2-1 15,-6 0 0-15,-9-1 1 16,-4 0 1-16,-7 3 0 15,-1 4 0-15,-5 4 0 16,-3 5-1-16,-1 7 1 16,0 7 0-16,3 3 0 0,-2 5-1 15,7-2 0-15,0 5-1 16,7 0-1-16,2-10-6 15,17 10-27-15,-12-26-5 16,22 8 0-16,-7-15-4 16</inkml:trace>
  <inkml:trace contextRef="#ctx0" brushRef="#br3" timeOffset="164651.4635">747 7078 66 0,'0'0'34'16,"-18"-13"-1"-16,8 13 0 16,-10 0-23-16,8 11-4 15,-5 3-2-15,5 9-1 16,-3 3 0-16,0 9-2 15,4 0-1-15,4 4 0 16,3-6 1-16,1 0-1 16,7-5 0-16,4-5 0 15,7-2-1-15,5-10 0 0,3-4 1 16,5-5-1-16,0-6 0 15,5-6 1-15,-3-9-1 16,-2-6 2-16,-7-4 0 16,-6-2 1-16,-8-4-1 15,-7 3 2-15,-8 2-1 16,-9 7 0-16,-7 5 0 15,-4 7 1-15,-5 8-1 16,0 6 0-16,0 8 0 16,4 7 0-16,2 3-1 15,4 6 0-15,9 5 0 16,8-1-1-16,10 1 0 15,6-2-1-15,7-5 0 16,4 0 1-16,7-10-1 16,3-7 1-16,-1-7 0 0,2-7 1 15,-3-4-1-15,-5-8 0 16,-4-6 2-16,-6-1-1 15,-7-3 0-15,-6 2 0 16,-5 0 0-16,-5 7 0 16,-6 2 0-16,-5 7 0 15,-4 9-1-15,-3 8 1 16,2 8 0-16,0 6-1 15,2 2 0-15,4 3 1 16,2 3-1-16,7-1 1 16,8-1-1-16,7-5-1 15,8-3 0-15,5-7 0 0,5-4 0 16,2-6 1-16,3-6-1 15,3-5 0-15,-4-4 0 16,-2-4 1-16,-4-2 1 16,-7-1-2-16,-2-1 2 15,-11 5 0-15,-2 0 0 16,-11 5 0-16,1 3 0 15,-6 6 0-15,-1 5-1 16,-1 4 0-16,0 8 0 16,2 1 0-16,0 7-1 15,8-2 1-15,-1 3 0 16,8-2-1-16,3-1 1 15,5-4 0-15,7-5 0 16,4-5 0-16,4-6-1 16,3-6 1-16,2-4 1 0,1-1-1 15,-7-6 0-15,-1 0 0 16,-6-2 1-16,-4 2-1 15,-9 2 1-15,-5 0-2 16,-4 5 2-16,-7 5-2 16,-3 2 1-16,-3 7 1 15,-1 4-1-15,0 7 0 16,2 3 0-16,-1 3 0 15,4 2 0-15,4-1 0 16,4-2 0-16,7-2 0 16,3-2-1-16,2-7 1 15,-2-10 0-15,19 8 0 16,-5-13-1-16,2-3 1 15,-1-7 0-15,-1-4 1 0,0-4-1 16,-3-4 0-16,-3-2 1 16,-4 0-2-16,-2 1 2 15,-9 2 0-15,1 3-1 16,-9 7 1-16,3 2-1 15,-7 10 1-15,-1 0 0 16,-4 10 0-16,1 5 0 16,6 2-1-16,-2 7 0 15,6-2 1-15,-1 3-1 16,13-1-1-16,7-1 0 15,7-6 0-15,3-3 0 16,7-6 0-16,5-4 0 16,1-5 0-16,1-4 1 15,-1-5 0-15,-4-3 0 16,-5-3 0-16,-5-3 1 0,-9 1 0 15,-8-1 0-15,-6 2 0 16,-7-1 0-16,-5 7 0 16,-3 0-1-16,-3 7 1 15,-3 6 0-15,3 5-2 16,2 10 0-16,5 3-4 15,12 15-8-15,-8-11-22 16,19 12-5-16,-1-10 1 16,15 4-4-16</inkml:trace>
  <inkml:trace contextRef="#ctx0" brushRef="#br3" timeOffset="169265.9249">622 11677 43 0,'-1'-16'30'16,"2"3"1"-16,2 0-1 15,-3-7-16-15,5 5-10 16,-4-3-2-16,4 4 1 15,-8 2 0-15,3 12 0 16,-11-12 2-16,11 12 0 16,-22 6 1-16,10 7-1 0,-9 2 0 15,7 7-1-15,-4 1 0 16,3 5-1-16,0 0-2 15,3 1 0-15,4-4 0 16,6-2 0-16,3-4-1 16,7-7 1-16,2-6-1 15,9-7 0-15,5-6 0 16,5-7-1-16,-1-5 1 15,-1-4-1-15,-3-5 1 16,-3-1-1-16,-6 0 0 16,-5 2 0-16,-10-2 2 15,-7 6 0-15,-7 4 1 16,-2 7 0-16,-6 5-1 0,-2 8 1 15,0 8-1-15,-4 8 1 16,2 10-1-16,4 3 0 16,1 6-1-16,5 2 1 15,2-1-1-15,6 1 1 16,6-5 0-16,5-4-2 15,6-6 1-15,6-5-1 16,3-5 2-16,4-9-3 16,6-10 2-16,1-10-1 15,0-6 1-15,0-7 0 16,-4-3 0-16,-4-4 0 15,-5-1 0-15,-6 4 0 16,-13 4 1-16,-7 6 0 16,-6 7 0-16,-6 7 0 0,-5 13 0 15,-2 5 0-15,-3 8 0 16,-1 8 1-16,7 5-3 15,0 4 2-15,8 1-1 16,5-2-2-16,6-3 2 16,9-3-1-16,9-6 1 15,7-6-1-15,6-11 1 16,11-7-1-16,2-10 1 15,1-3 1-15,3-8-2 16,-7-2 1-16,-1-1-1 16,-10-2 1-16,-5 3 0 15,-12 3-1-15,-9 5 1 16,-7 5-1-16,-10 7 2 15,-7 6 0-15,-3 8 0 16,-1 6 1-16,0 6-2 0,1 3 2 16,2 4-1-16,7 2 1 15,7-1-2-15,8-2-2 16,7-5 2-16,6-3-1 15,8-6 1-15,10-5-3 16,1-10 2-16,3-6 0 16,2-7 1-16,-3-5 0 15,1-6 0-15,-4 0 0 16,-6-3-1-16,-8 1 3 15,-6 3-2-15,-7 6 0 16,-7 3 0-16,-5 9 0 16,-7 8 1-16,-4 7 0 15,-3 8 0-15,-1 6 1 16,-1 6-2-16,6 4 2 0,0 2-1 15,7-3 0-15,8-3-2 16,9-5 0-16,8-5 1 16,13-10-3-16,5-8 3 15,5-11-1-15,7-5 0 16,0-6 2-16,0-5-2 15,-3 2 2-15,-7-3-1 16,-12 3 1-16,-8 8 0 16,-10 5-2-16,-11 9 1 15,-8 6 1-15,-10 7 1 16,-4 5-1-16,-1 4 0 15,4 4 0-15,5 1-3 16,4-6-6-16,23 6-20 0,0-23-10 16,5 17-3-16,4-21-4 15</inkml:trace>
  <inkml:trace contextRef="#ctx0" brushRef="#br3" timeOffset="200135.0115">1627 6923 38 0,'11'-9'30'16,"-11"9"1"-16,0 0-1 15,3 15-11-15,-3-15-3 16,-14 34-10-16,5-8-3 16,3 17 1-16,-9 9-1 15,2 12 1-15,-5 6 0 16,3 8-1-16,-8-3 0 15,6 1 0-15,-2-13-1 0,6-5 0 16,0-18 1-16,7-10 0 16,3-17-1-16,3-13 0 15,9-28 0-15,4-7 0 16,1-16 0-16,2-9 0 15,3-9 0-15,1-11 0 16,2-4-1-16,0 0 0 16,0 2 1-16,0 9-1 15,-1 12 1-15,-2 11-2 16,-1 13 2-16,2 18-1 15,-1 20 1-15,1 20-1 16,0 16 0-16,1 14 1 16,1 13-1-16,5 10-1 15,-3 10 0-15,-2 2 0 16,-1 2-1-16,-6-1-1 0,1-2-1 15,-8-10-1-15,2-8-1 16,-7-19-3-16,6 0-9 16,-13-27-19-16,5-8-1 15,-7-24 1-15,1-8-2 16</inkml:trace>
  <inkml:trace contextRef="#ctx0" brushRef="#br3" timeOffset="200288.0268">1758 7470 89 0,'-42'-35'37'15,"8"17"0"-15,0-4 1 16,18 19-26-16,1-7-4 15,15 10-2-15,28-6-2 0,11-3-4 16,17 7-5-16,-3-11-30 16,22 8-3-16,0-5-2 15,2 7 0-15</inkml:trace>
  <inkml:trace contextRef="#ctx0" brushRef="#br3" timeOffset="202360.234">2871 7434 67 0,'7'-16'32'0,"-7"16"1"16,0 0-1-16,-11-4-26 15,6 16 0-15,-8 1-1 0,8 11 1 16,-8 3-1-16,2 10-2 16,0 1 0-16,2 4-1 15,-1 1 0-15,6-4 0 16,0-3-1-16,2-7 0 15,1-6 0-15,5-8 1 16,-4-15-1-16,10-2 1 16,-1-17-1-16,1-4 1 15,-2-9 0-15,2-6-1 16,-1-5 1-16,-1-1-1 15,0 3 0-15,0 4 0 16,-3 4 0-16,0 8 0 16,-2 7 0-16,-1 5-1 15,-2 13 1-15,10-12-1 16,-10 12 1-16,17 7-1 0,-7 1 0 15,5 2 1-15,3 3-1 16,2 2 0-16,3 0 0 16,0 2 1-16,1-2-1 15,5-4 0-15,1-5 1 16,6-7-1-16,2-7 0 15,4-8 1-15,1-8-1 16,2-3 0-16,-1-8 1 16,-2 1-1-16,-5 1 1 15,-8 7 0-15,-5 5-1 16,-9 11 1-16,-15 10-1 15,10 16 0-15,-16 14 0 16,-2 9-1-16,-6 12 1 16,1 4-1-16,0 9-1 0,1-5-1 15,7 0-2-15,5-14-3 16,17 0-19-16,-4-24-10 15,16-5 0-15,0-20-2 16,10-9 2-16</inkml:trace>
  <inkml:trace contextRef="#ctx0" brushRef="#br3" timeOffset="202549.2529">3770 7440 83 0,'-6'-22'39'0,"6"22"-2"16,-13-2 2-16,6 28-17 15,-7 0-17-15,2 12-3 16,-1 3-1-16,8 5-1 0,0 1-1 15,5-6-2-15,7-4-2 16,-1-22-11-16,15-1-21 16,-1-22-1-16,11-8 0 15,-6-19 0-15</inkml:trace>
  <inkml:trace contextRef="#ctx0" brushRef="#br3" timeOffset="202691.2671">3875 6995 113 0,'-13'-2'38'15,"9"18"-1"-15,1 5-6 16,4-3-62-16,28 6-6 16,9-8 0-16,18 7-2 0</inkml:trace>
  <inkml:trace contextRef="#ctx0" brushRef="#br3" timeOffset="203082.3062">4555 7378 110 0,'-35'29'39'0,"2"12"2"16,-8-7-3-16,-6 8-35 16,13 2-1-16,0 3-1 15,4 1-2-15,4-7 0 16,7-2-3-16,6-11-1 15,8-5-2-15,5-23-1 0,0 0-3 16,10-18 0-16,3-3 2 16,-8-16 2-16,4-1 2 15,-6-6 4-15,-6 0 3 16,3 9 5-16,-7-5 2 15,6 21 3-15,-9-1-1 16,10 20-1-16,-11 8-2 16,13 16 0-16,-2 1-3 15,9 9-1-15,9-1-3 16,11-5-3-16,13-1-5 15,6-24-20-15,28-3-14 16,-1-17 2-16,18-7-3 16,-5-15 2-16</inkml:trace>
  <inkml:trace contextRef="#ctx0" brushRef="#br3" timeOffset="203283.3263">5122 6964 115 0,'-33'62'41'15,"-15"6"0"-15,11 13-2 16,1-2-37-16,13 7-1 16,6-5-2-16,8-7-2 15,13 3-9-15,-1-23-26 16,17-5-3-16,-4-14 0 15,11-11 0-15</inkml:trace>
  <inkml:trace contextRef="#ctx0" brushRef="#br3" timeOffset="203817.3797">4921 7406 107 0,'-22'0'41'15,"22"0"0"-15,-17 10 0 16,29-2-35-16,5-8-3 15,16-1 0-15,5-4-1 16,7 1 0-16,5-6-1 16,-1 2 0-16,-1-2-1 15,-1-2 0-15,-10 0 1 16,-8 4-1-16,-6-3 0 0,-4 7 1 15,-8-1-1-15,-11 5 0 16,3 12 0-16,-11 5 1 16,-8 12 0-16,-2 4-1 15,-2 9 1-15,-3 3 1 16,4 2-2-16,4-1 0 15,9-8 0-15,12-7 0 16,13-14 0-16,11-11 0 16,10-16 0-16,10-11 0 15,6-10 0-15,0-11 0 16,2-4 0-16,-2-2 0 15,-10-3 0-15,-7 6 0 16,-8 7 0-16,-10 9 0 16,-9 10 0-16,-12 19 0 0,0 0 0 15,-7 12 0-15,-4 15 0 16,-2 6 0-16,0 7-2 15,1-1-1-15,5 6-2 16,3-12-1-16,16 9-12 16,-6-27-10-16,26 1-13 15,-4-16 1-15,12-4-2 16,-3-15 2-16</inkml:trace>
  <inkml:trace contextRef="#ctx0" brushRef="#br3" timeOffset="204126.4106">6087 7381 111 0,'0'0'39'0,"-17"6"2"15,6 21-4-15,-6 1-33 16,2 9 0-16,0 1-2 0,1 8 0 16,1-3-1-16,4-2 0 15,4-7-1-15,2-6 1 16,3-12 0-16,0-16 0 15,0 0 1-15,16-16-1 16,-8-11 1-16,4-6-1 16,-2-9 0-16,4-4 0 15,-2-5 1-15,2 4-2 16,-3 2 0-16,0 6 0 15,-1 7 0-15,2 5 0 16,-1 10-4-16,2 4 0 16,3 17-5-16,-6-12-12 0,23 20-11 15,-16-11-11 1,17 11 1-16,-5-6 0 0</inkml:trace>
  <inkml:trace contextRef="#ctx0" brushRef="#br3" timeOffset="204455.4435">6462 7441 101 0,'-8'20'40'0,"8"-20"1"16,0 18-2-16,13-17-34 15,15-4 0-15,5-7-2 16,8-5 0-16,5-7-2 15,1-5 1-15,-2 0-2 16,-6-5 1-16,-10 4-1 16,-10 2 0-16,-16 4 1 0,-13 10 0 15,-17 10 1-15,-11 15-2 16,-7 10 2-16,-5 11 0 15,1 7 0-15,8 9-1 16,8-1 2-16,13 1-5 16,20-6 1-16,18-13-3 15,29 1-9-15,3-24-10 16,35 8-12-16,4-20-9 15,15-2 0-15,3-8 0 16</inkml:trace>
  <inkml:trace contextRef="#ctx0" brushRef="#br3" timeOffset="205587.5567">1574 11209 61 0,'0'0'35'0,"15"2"-1"16,-20 14 0-16,1 17-25 16,-8 11-7-16,-2 12 0 15,-3 6 1-15,3 13 2 16,-6 3-3-16,2 3 0 15,3-6 0-15,3-6-1 16,2-10 1-16,3-13-1 16,2-11 1-16,2-12-3 0,3-23 3 15,0 0 0-15,8-33 0 16,3-8 0-16,2-16 0 15,6-13 1-15,3-15-1 16,4-6 0-16,3-6 0 16,2 1 0-16,3 7 0 15,-1 11 1-15,-6 14 0 16,3 16-1-16,-6 22 0 15,-1 22 1-15,-2 20-2 16,-4 25 0-16,-2 15-1 16,-1 19-1-16,0 13 1 15,-1 7 0-15,0 8-1 16,0-4-2-16,3-2 0 15,-5-12-2-15,5-9-2 0,-8-22-12 16,12-5-18-16,-15-27-2 16,4-9-1-16,-13-24 2 15</inkml:trace>
  <inkml:trace contextRef="#ctx0" brushRef="#br3" timeOffset="205733.5713">1698 11694 97 0,'-34'-13'39'15,"-3"-2"1"-15,22 17-2 16,15-2-34-16,14-5-2 15,22 3-3-15,14-13-11 16,30 10-23-16,1-10-5 16,20 7 1-16,1-7-3 0</inkml:trace>
  <inkml:trace contextRef="#ctx0" brushRef="#br3" timeOffset="206055.6035">3087 11574 85 0,'-26'-22'38'15,"4"12"0"-15,-7-1 1 16,6 14-34-16,-6 7-1 0,-1 12 0 16,-1 8-1-16,1 7 0 15,2 2-1-15,6 5 0 16,8-5-2-16,13-2 1 15,15-12-3-15,14-8-2 16,20 0-7-16,4-21-23 16,28 4-5-16,-4-18-1 15,13 6 1-15</inkml:trace>
  <inkml:trace contextRef="#ctx0" brushRef="#br3" timeOffset="206883.6863">3525 11590 96 0,'-26'-16'40'0,"4"15"1"16,-13-2-3-16,2 14-32 0,-4 8-1 15,6 9 0-15,-7 6-2 16,9 6 0-16,5 1-2 16,8 2 2-16,8-5-2 15,14-5-2-15,11-8 2 16,11-11-3-16,11-12 2 15,5-11 0-15,7-7-1 16,-1-12 0-16,-4-8 0 16,-5-4 1-16,-10-1 0 15,-9-1 0-15,-10 3 0 16,-8 5-2-16,-8 6 1 15,-6 6 1-15,-3 5 0 16,-1 8-1-16,0 6 1 16,3 4 0-16,11-1 0 0,-4 14 0 15,4-14 0-15,24 12 0 16,-3-7 0-16,8-4 1 15,4-1-1-15,6 0 1 16,-3-1-1-16,1 0 1 16,-8 2-1-16,-2 5 1 15,-5 5-1-15,-7 4 0 16,-9 10 1-16,-6 2 0 15,-6 7-1-15,-5 1 2 16,-1 3-2-16,-2-4-1 16,2-4 1-16,1-6-1 15,4-9 1-15,7-15 0 16,0 0 0-16,21-21-1 0,-5-5 1 15,6-8 1 1,3-8 0-16,4-3 0 0,-4-1-1 16,-1 2-1-16,-3 8 2 15,-2 6-1-15,-6 8 0 16,-5 8 1-16,-8 14-1 15,0 0 0-15,8 18 0 16,-7-1 1-16,4 4-2 16,2-1 1-16,6 2 1 15,6-7-1-15,6-4 0 16,9-8 0-16,3-9 0 15,5-4 1-15,1-7 0 16,-2-4-1-16,-1-6 1 16,-7 4-1-16,-5 1 1 0,-6 2 0 15,-8 5-1-15,-5 4 0 16,-9 11-1-16,0 0 1 15,6 19-1-15,-10 5-1 16,-5 7 0-16,1 8-1 16,0 4-2-16,1 0-1 15,10 5-7-15,-5-19-9 16,22 8-6-16,-6-29-4 15,22 2-3-15,-7-19-6 16,14-5 4-16</inkml:trace>
  <inkml:trace contextRef="#ctx0" brushRef="#br3" timeOffset="207431.7411">4754 11480 77 0,'0'-15'39'16,"-14"2"0"-16,14 13 1 0,-28 22-26 16,10 8-9-16,-2 6 0 15,4 11 0-15,-3 1-2 16,5 8 0-16,5-6-1 15,0-1-1-15,5-9 1 16,3-8-2-16,2-11 2 16,3-9-3-16,-4-12 2 15,16-14-1-15,-8-8 1 16,5-9 0-16,-1-8-1 15,5-9 1-15,-3-5-1 16,3-3 0-16,0 2 0 16,4 3-1-16,1 7 1 15,0 6 0-15,5 8 0 16,-1 9-1-16,5 11 1 0,-2 10 0 15,1 8 0-15,1 7 0 16,-3 6 0-16,-2 4 0 16,-5 5 0-16,-3 0 0 15,-11 2 0-15,-6 3 0 16,-9-2 0-16,-10 0-1 15,-6-2 2-15,-10-2 0 16,0-4-1-16,-7 0 1 16,5-6-1-16,0 0 1 15,6-5-1-15,0 6 2 16,8 1-2-16,2 6-2 15,-2 9 2-15,6 8-1 16,-6 13 2-16,2 8-3 16,-6 7 2-16,0-3-4 0,3 2-2 15,-5-12-6-15,17 6-8 16,-14-32-6-16,28 2-8 15,-3-35-6-15,0 0-2 16,26-8 1-16</inkml:trace>
  <inkml:trace contextRef="#ctx0" brushRef="#br3" timeOffset="208392.8372">5567 11536 78 0,'-2'-21'39'0,"2"7"-1"16,-17-2 1-16,0 14-32 15,-19 2 0-15,-3 14-2 16,-11 5-1-16,1 14 1 15,-7 6-2-15,1 8 1 16,10 1-2-16,9 1-1 16,11-4 0-16,14-5 0 15,13-5 0-15,18-11-2 16,16-11 2-16,12-13-3 0,9-10 2 15,6-10 0-15,-2-11 0 16,0-7 1-16,-7-8-1 16,-12-2 0-16,-12-2-1 15,-15 0 2-15,-14 7-1 16,-10 4 0-16,-7 7 0 15,-6 9 0-15,-6 10 0 16,1 11 0-16,1 8 0 16,6 6 0-16,7 7 0 15,7 4 0-15,12-4 0 16,10 3 1-16,10-3-1 15,6-7 1-15,8-2-1 16,4-7 1-16,0-3 0 0,-4-6 0 16,0-3 0-16,-7-1 0 15,-3-6 0-15,-5 2-1 16,-7 1 1-16,-6 3 0 15,-12 10-1-15,16-10 0 16,-16 10 0-16,-2 21 1 16,-4 6-1-16,-6 5 2 15,1 5-3-15,-1 4 3 16,4 1-2-16,1-3 1 15,6-8-1-15,8-9 1 16,10-17-1-16,9-12-2 16,11-14 1-16,4-16-2 15,3-3 2-15,5-11-2 16,-1-3 2-16,-6-3-2 0,-3 9 2 15,-11 7 0-15,-9 9 2 16,-8 10-1-16,-11 22 1 16,0 0 0-16,-25 28 0 15,6 6 1-15,-5 11-1 16,5 3 1-16,0 3-1 15,5 5 1-15,10-7-2 16,8-8-1-16,11-6 0 16,10-13-1-16,11-12-1 15,4-9-2-15,8-8-1 16,-2-17-3-16,8 2-4 15,-15-20-6-15,13 12-5 16,-29-18-3-16,12 18-3 16,-25-4-7-16,6 11 1 15,-13 5 3-15</inkml:trace>
  <inkml:trace contextRef="#ctx0" brushRef="#br3" timeOffset="208877.8857">6563 11590 79 0,'3'-17'38'0,"3"5"1"16,-4-8-1-16,-2 20-27 15,5-23-2-15,-5 23-3 16,4-12-1-16,-4 12-1 15,-2 10-1-15,-2 4 0 16,-3 8-1-16,-1 5-1 0,-4 6 0 16,-3 2 1-16,1 2-1 15,-2-2 1-15,1-2-2 16,5-7 0-16,3-8 0 15,7-18 1-15,0 0-1 16,0 0-1-16,26-30 1 16,-6-5-1-16,6-7 1 15,1-6 1-15,2-3-1 16,4 1-2-16,-2 1 3 15,-2 5-2-15,0 10 1 16,-5 8 0-16,-4 17 0 16,-6 13-1-16,-8 15 1 15,-5 11-1-15,-6 12 0 0,-3 3-1 16,4 5-1-16,1-5-1 15,9 1-5-15,0-19-7 16,30 4-7-16,-8-27-5 16,27 4-3-16,-6-23-6 15,20-1-1-15,-5-16 1 16</inkml:trace>
  <inkml:trace contextRef="#ctx0" brushRef="#br3" timeOffset="209233.9213">7314 11412 106 0,'-35'2'42'16,"-14"12"0"-16,-6 11 1 15,-4 7-38-15,5 10-3 16,7 4 0-16,10 0 1 0,13-4-2 16,14-8 2-16,21-11-3 15,15-13 0-15,16-17 0 16,11-15 0-16,10-15 0 15,3-10-1-15,0-13 1 16,0-8-1-16,-6-5 1 16,-3-3 0-16,-11 4 0 15,-7 8 2-15,-10 12-1 16,-11 11 1-16,-12 22-2 15,-6 19 1-15,-22 21-1 16,-5 20 2-16,-4 16-2 16,-4 9-3-16,5 12-2 15,1-6-3-15,19 6-6 16,2-22-1-16,24 4-7 0,-5-32-7 15,33 4-5-15,-10-23-9 16,22-4 4-16,-3-10 2 16</inkml:trace>
  <inkml:trace contextRef="#ctx0" brushRef="#br3" timeOffset="209354.9334">7833 11674 114 0,'-29'0'40'0,"0"0"-3"16,2-4-11-16,-11-12-43 15,38 16-12-15,-24-20-15 16,24 5 0-16,9-7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10.emf"/><Relationship Id="rId18" Type="http://schemas.openxmlformats.org/officeDocument/2006/relationships/customXml" Target="../ink/ink11.xml"/><Relationship Id="rId26" Type="http://schemas.openxmlformats.org/officeDocument/2006/relationships/customXml" Target="../ink/ink15.xml"/><Relationship Id="rId39" Type="http://schemas.openxmlformats.org/officeDocument/2006/relationships/image" Target="../media/image23.emf"/><Relationship Id="rId3" Type="http://schemas.openxmlformats.org/officeDocument/2006/relationships/image" Target="../media/image6.png"/><Relationship Id="rId21" Type="http://schemas.openxmlformats.org/officeDocument/2006/relationships/image" Target="../media/image14.emf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7" Type="http://schemas.openxmlformats.org/officeDocument/2006/relationships/image" Target="../media/image7.emf"/><Relationship Id="rId12" Type="http://schemas.openxmlformats.org/officeDocument/2006/relationships/customXml" Target="../ink/ink8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38" Type="http://schemas.openxmlformats.org/officeDocument/2006/relationships/customXml" Target="../ink/ink21.xml"/><Relationship Id="rId2" Type="http://schemas.openxmlformats.org/officeDocument/2006/relationships/image" Target="../media/image2.gif"/><Relationship Id="rId16" Type="http://schemas.openxmlformats.org/officeDocument/2006/relationships/customXml" Target="../ink/ink10.xml"/><Relationship Id="rId20" Type="http://schemas.openxmlformats.org/officeDocument/2006/relationships/customXml" Target="../ink/ink12.xml"/><Relationship Id="rId29" Type="http://schemas.openxmlformats.org/officeDocument/2006/relationships/image" Target="../media/image18.emf"/><Relationship Id="rId41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9.emf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22.emf"/><Relationship Id="rId40" Type="http://schemas.openxmlformats.org/officeDocument/2006/relationships/customXml" Target="../ink/ink22.xml"/><Relationship Id="rId45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10" Type="http://schemas.openxmlformats.org/officeDocument/2006/relationships/customXml" Target="../ink/ink7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4" Type="http://schemas.openxmlformats.org/officeDocument/2006/relationships/customXml" Target="../ink/ink24.xml"/><Relationship Id="rId4" Type="http://schemas.openxmlformats.org/officeDocument/2006/relationships/customXml" Target="../ink/ink4.xml"/><Relationship Id="rId9" Type="http://schemas.openxmlformats.org/officeDocument/2006/relationships/image" Target="../media/image8.emf"/><Relationship Id="rId14" Type="http://schemas.openxmlformats.org/officeDocument/2006/relationships/customXml" Target="../ink/ink9.xml"/><Relationship Id="rId22" Type="http://schemas.openxmlformats.org/officeDocument/2006/relationships/customXml" Target="../ink/ink13.xml"/><Relationship Id="rId27" Type="http://schemas.openxmlformats.org/officeDocument/2006/relationships/image" Target="../media/image17.emf"/><Relationship Id="rId30" Type="http://schemas.openxmlformats.org/officeDocument/2006/relationships/customXml" Target="../ink/ink17.xml"/><Relationship Id="rId35" Type="http://schemas.openxmlformats.org/officeDocument/2006/relationships/image" Target="../media/image21.emf"/><Relationship Id="rId43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7" Type="http://schemas.openxmlformats.org/officeDocument/2006/relationships/image" Target="../media/image3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9.xml"/><Relationship Id="rId5" Type="http://schemas.openxmlformats.org/officeDocument/2006/relationships/image" Target="../media/image7.png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emf"/><Relationship Id="rId5" Type="http://schemas.openxmlformats.org/officeDocument/2006/relationships/customXml" Target="../ink/ink32.xml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030698"/>
              </p:ext>
            </p:extLst>
          </p:nvPr>
        </p:nvGraphicFramePr>
        <p:xfrm>
          <a:off x="214283" y="731526"/>
          <a:ext cx="8750332" cy="470476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a chemical reaction involving 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 reaction and write it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78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elements, mixtures and compounds and do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 18 and 19 of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three things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how Mother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down how ionic compounds form, the similarities and differences between atoms and ionic compounds AND how to predict the formula for an ionic compound.</a:t>
                      </a:r>
                    </a:p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there.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new HW and have some HRT – from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0760" y="1101600"/>
              <a:ext cx="437760" cy="79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7440" y="1096200"/>
                <a:ext cx="456480" cy="81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180440" y="2301840"/>
              <a:ext cx="3394440" cy="56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68560" y="2288520"/>
                <a:ext cx="341964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98720" y="1776600"/>
              <a:ext cx="8411760" cy="3715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2960" y="1771560"/>
                <a:ext cx="8422200" cy="372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9960" y="303480"/>
              <a:ext cx="8644680" cy="4190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480" y="287640"/>
                <a:ext cx="8676720" cy="421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34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3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316697"/>
              </p:ext>
            </p:extLst>
          </p:nvPr>
        </p:nvGraphicFramePr>
        <p:xfrm>
          <a:off x="533400" y="152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60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600" y="1559880"/>
                <a:ext cx="35964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240" cy="48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3760" y="4794480"/>
                <a:ext cx="597960" cy="5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5840"/>
                <a:ext cx="3456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88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4200" y="4414320"/>
                <a:ext cx="32292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5800"/>
                <a:ext cx="725976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560" y="6049800"/>
                <a:ext cx="111564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44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326880"/>
              <a:ext cx="8423280" cy="252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400" y="312480"/>
                <a:ext cx="8447040" cy="255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1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2640" y="125280"/>
              <a:ext cx="8836200" cy="591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600" y="117360"/>
                <a:ext cx="8859960" cy="592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5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250920"/>
              <a:ext cx="8726040" cy="459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235080"/>
                <a:ext cx="8745480" cy="462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23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280" y="249120"/>
              <a:ext cx="8749440" cy="2710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20" y="234000"/>
                <a:ext cx="8773560" cy="27378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7500" t="38000" r="6875" b="29000"/>
          <a:stretch/>
        </p:blipFill>
        <p:spPr>
          <a:xfrm>
            <a:off x="0" y="3200400"/>
            <a:ext cx="9144000" cy="3505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5787360" y="2879640"/>
              <a:ext cx="3213000" cy="3166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75840" y="2865960"/>
                <a:ext cx="3239280" cy="319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0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2" y="609598"/>
            <a:ext cx="8763000" cy="6096001"/>
            <a:chOff x="3810001" y="1580198"/>
            <a:chExt cx="4343400" cy="44110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1875" t="23000" r="22336" b="20000"/>
            <a:stretch/>
          </p:blipFill>
          <p:spPr>
            <a:xfrm rot="16200000">
              <a:off x="3800000" y="1590199"/>
              <a:ext cx="4363401" cy="43434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934200" y="4876800"/>
              <a:ext cx="1219200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45280" y="189360"/>
              <a:ext cx="8104320" cy="6048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9440" y="173160"/>
                <a:ext cx="8123040" cy="607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720" y="277200"/>
              <a:ext cx="8132760" cy="237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680" y="262080"/>
                <a:ext cx="8152200" cy="240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4800" y="2122560"/>
              <a:ext cx="8399160" cy="385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80" y="2107440"/>
                <a:ext cx="8412840" cy="387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8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4641</TotalTime>
  <Words>217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356</cp:revision>
  <dcterms:created xsi:type="dcterms:W3CDTF">2006-08-16T00:00:00Z</dcterms:created>
  <dcterms:modified xsi:type="dcterms:W3CDTF">2014-05-20T21:45:11Z</dcterms:modified>
</cp:coreProperties>
</file>