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4" r:id="rId4"/>
    <p:sldId id="405" r:id="rId5"/>
    <p:sldId id="406" r:id="rId6"/>
    <p:sldId id="407" r:id="rId7"/>
    <p:sldId id="40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5:38.55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11147 5971 81 0,'-5'30'37'0,"2"16"-1"16,-9 7 2-16,9 9-31 16,-10-6-1-16,13-3 0 15,7-28-1-15,30-34 0 16,35-58-3-16,44-55 0 15,53-53-4-15,43-46-3 16,59-29-33-16,13-38-1 16,23-12-3-16,-12-1 1 0</inkml:trace>
  <inkml:trace contextRef="#ctx0" brushRef="#br0" timeOffset="1307.1307">12454 7848 69 0,'-4'13'38'15,"0"1"-2"-15,1 11 2 16,-8 3-26-16,6 3-7 15,-1-8 0-15,6 2 0 0,0-25-1 16,32-4 0-16,7-42 0 16,33-23-2-16,24-26 2 15,27-21-2-15,20-21-2 16,17-23-4-16,21-1-32 15,-15-15-4-15,3 10 1 16,-21-5-3-16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3:19:32.9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6618 8980 97 0,'0'0'38'0,"4"-18"2"16,-4 18-3-16,-7 29-36 15,0 14 0-15,-5 21 0 0,-8 25 2 16,-3 6-1-16,-2 3 2 15,5-8-1-15,17-25 2 16,29-54-2-16,49-60-1 16,64-65 0-16,67-60-2 15,71-38-14-15,29-51-23 16,35-20-5-16,-7-14 0 15,-15 19-2-15</inkml:trace>
  <inkml:trace contextRef="#ctx0" brushRef="#br0" timeOffset="814.0814">12349 9842 57 0,'7'-17'37'16,"-7"17"-1"-16,6-12 0 15,-6 12-16-15,0 0-13 16,8 12-1-16,-7 9 0 0,5 21 0 15,-9 18-1 1,-4 16 0-16,-11 10-2 0,0 5 1 16,-1-8-2-16,14-22 1 15,27-43-1-15,38-52-1 16,67-60 0-16,64-56-4 15,119-35-27-15,6-49-11 16,37-18 1-16,-3-14-4 16</inkml:trace>
  <inkml:trace contextRef="#ctx0" brushRef="#br0" timeOffset="2086.2086">12166 12152 61 0,'5'-21'38'15,"-5"21"0"-15,0 0 2 16,9 13-34-16,-19 17 0 16,2 17 1-16,-6 0 1 15,7 8 0-15,5-14-2 16,19-11-1-16,28-36-1 15,37-39 0-15,47-44-2 0,46-37-1 16,52-32-3-16,34-30-7 16,40-11-28-16,-5-27-4 15,2 1 1-15,-23-14-5 16</inkml:trace>
  <inkml:trace contextRef="#ctx0" brushRef="#br0" timeOffset="5508.5508">12003 13657 53 0,'-58'-12'36'16,"-3"1"0"-16,-11-10-3 15,-6 7-31-15,-9 5 0 16,-6 2-1-16,-9 0 1 15,-7 5-2-15,-6-2 0 0,-7 2 0 16,-8-3 0-16,-6 1 0 16,-5-4 0-16,-4 1 0 15,-9-4 1-15,-9 2 0 16,-10 1 2-16,-5 2-2 15,-11-1 1-15,-7 6-1 16,-8 0 1-16,-10 2 0 16,-5 0-1-16,-4 3 0 15,-6-3 0-15,1-2 0 16,1-3 0-16,2-1 0 15,3-6 0-15,4 1 0 16,2-4 0-16,7-1 0 16,1-3 0-16,2 0 0 15,0 0 0-15,-3 1 0 0,0-2 0 16,-4 3-1-1,-4 1 1-15,-2 2-1 0,1 2 0 16,-1-2 1-16,-1 4 0 16,6-3-1-16,5 2 0 15,4 0 0-15,10-3 1 16,7 0-1-16,8-2 1 15,12 0-1-15,11 1 0 16,9 4 0-16,4 0 0 16,11 3 0-16,9 5 0 15,6 6 0-15,2 4-1 16,1 8 1-16,6 5-1 15,0 5 0-15,5 8 0 16,1 5 1-16,1 5-1 0,2 3 1 16,0 6-1-16,0 5 1 15,6 5 0-15,2 5 0 16,6 2 0-16,8 1 0 15,9-1-1-15,11 3 1 16,11-4-1-16,16 2 0 16,13-3 1-16,10-4-2 15,9 5 2-15,9 3-2 16,7 4 2-16,8 0-1 15,3 2 0-15,10 3 1 16,4 1-1-16,8 0 0 16,10-2 0-16,7-4 0 15,10-5-1-15,14-4 0 16,15-2 1-16,16-10-2 15,17-1 2-15,14-9-1 0,21-6 0 16,14-4 1-16,19-5 0 16,14-4 1-16,13-1-1 15,13-2 1-15,11-1 0 16,11 0-2-16,10-4 2 15,12-3-1-15,13-2 1 16,8-4-1-16,8-5 2 16,9-2-2-16,11-5 2 15,9-1 2-15,6-4-1 16,10 2 0-16,8 1 2 15,4 2-2-15,10 0 0 16,3 2 0-16,9-1 0 16,6 2-2-16,8 1 0 15,4-4 1-15,4-3-2 0,5-3 1 16,3-4-1-16,4 2 1 15,42-2-3-15,-38-2 3 16,0 1-1-16,-5 1-1 16,-4 5 1-16,-2 2 0 15,-7 5-1-15,-8 4 1 16,-44 2 0-16,28 5 0 15,-4 2 0-15,-4 0 0 16,-6 3-1-16,-4-6 1 16,-1 0 0-16,-4-5 0 15,-5-4-1-15,-7-6 2 16,-9-7 0-16,-5-4 0 15,-14-8 2-15,-6-4-1 16,-15-8 1-16,-9-5 0 0,-19-4 0 16,-9-2-1-16,-19-8 0 15,-15 2 0-15,-21-5-1 16,-26 1 0-16,-25 0 0 15,-29-1 2-15,-30-1-2 16,-30-3 0-16,-35-1 0 16,-35-4 0-16,-34-2 0 15,-34-3 0-15,-36 0 0 16,-35-1-2-16,-36-2 2 15,-29 2 2-15,-37 2 0 16,-25 2-1-16,-28 0 1 16,-22 0 0-16,-22-1 0 15,-18-1 1-15,-21 4-1 16,-14 2-1-16,-17 1 0 15,-12 6 0-15,-13 8 0 0,-13 9-1 16,-12 7 1-16,-13 13 0 16,-10 8-1-16,-8 10 2 15,-5 6-1-15,-4 11 1 16,9 3 0-16,7 5-1 15,21-1-1-15,23-1-3 16,39 13-17-16,25-14-20 16,41-2 1-16,31-8-2 15,38-6 0-15</inkml:trace>
  <inkml:trace contextRef="#ctx0" brushRef="#br0" timeOffset="6048.6048">10766 14681 78 0,'7'-21'45'0,"3"18"-2"15,-10 3-1-15,0 40-41 16,-4 19 1-16,-6 24 0 16,-6 12-1-16,-2 7 0 15,-1-8-1-15,16-21 0 0,22-51 0 16,46-55 1-16,64-69-1 15,69-67-1-15,122-60-6 16,12-62-31-16,82-39-3 16,17-36-1-16,17-3-1 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9">2701 2959 82 0,'-14'20'36'0,"14"-20"0"16,-7 11 1-16,7-11-32 15,26-14-2-15,-1-3-2 16,11 0-1-16,9 1-6 15,-3-11-23-15,14 9-7 16,-3-2 0-16,4 5-3 0</inkml:trace>
  <inkml:trace contextRef="#ctx0" brushRef="#br0" timeOffset="1203.1203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24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9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97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5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6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4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98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8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7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21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5:46.4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2842 1017 71 0,'0'0'39'15,"17"-55"-1"-15,-17 55 2 16,0 0-26-16,0 0-11 0,23-54 0 15,-23 54 2-15,0 0-1 16,13 58-1-16,-10 25-1 16,-2 25 0-16,-1 12-1 15,-10-5 2-15,3 9-3 16,1-3-4-16,4-10 0 15,2-27-3-15,14-1-8 16,-5-27-25-16,14-7 2 16,1-21-1-16,15-12 0 15</inkml:trace>
  <inkml:trace contextRef="#ctx0" brushRef="#br0" timeOffset="420.042">3586 1504 73 0,'0'0'38'0,"11"-46"-1"15,-7 6 3-15,-10 14-29 16,-3 10-1-16,-12 13-2 16,-2 14-2-16,-6 16-2 15,-3 13-2-15,2 13 0 16,3 6-2-16,5 9 1 15,7 3-1-15,7-3 0 16,12-2 1-16,11-7-1 16,12-13 1-16,9-9-1 15,7-20 1-15,7-12 0 16,3-16-1-16,3-14 2 15,-4-13-2-15,-6-7 2 0,-5-8-2 16,-9-7 2-16,-10-4-2 16,-13-5 1-16,-9 69-1 15,-1-69 0-15,1 69 1 16,-23-66-1-16,23 66-1 15,-35-38 0-15,-17 6 0 16,5 16-1-16,-4 11-3 16,7 13-3-16,15 14-23 15,7 6-9-15,27 2 0 16,21-11-1-16,25-4 2 15</inkml:trace>
  <inkml:trace contextRef="#ctx0" brushRef="#br0" timeOffset="835.0835">4334 1385 105 0,'13'1'39'16,"-22"9"2"-16,2 14-2 16,-10 1-34-16,2 7-2 15,-2 6 0-15,1 8-1 16,-1 5-1-16,2 1 0 15,1 1 0-15,3-2-1 16,2-6 1-16,6-4-2 16,1-7 2-16,4-9-2 15,6-11 2-15,3-12-1 16,7-12 0-16,0-14 2 15,5-10-2-15,3-8 2 16,0-9-1-16,3-10 1 0,-1-3-1 16,1 4 1-16,-6 5-1 15,-1 12-1-15,-1 10 1 16,-2 10-1-16,-2 16 0 15,-1 20 0-15,1 12-1 16,-2 9 0-16,2 11-1 16,3 3-1-16,5 5-2 15,-3-2-3-15,16 0-15 16,-12-13-16-16,17-3-3 15,-5-16 1-15,13-8 0 16</inkml:trace>
  <inkml:trace contextRef="#ctx0" brushRef="#br0" timeOffset="1168.1168">5265 1420 105 0,'-7'-51'43'0,"7"51"-1"15,-19-28 0-15,-19 17-24 16,-11 12-16-16,-1 15-1 15,3 10-1-15,9 17 2 16,9-4-4-16,25 3 4 16,32-20-4-16,15-7 1 15,13-3 1-15,7-4 0 16,2 1 1-16,-3-1-1 15,-13 4 2-15,-13 8-2 16,-20 8 0-16,-20 10 0 0,-20 5 0 16,-17 7 0-16,-12-3 0 15,-6 3 0-15,5-11-3 16,5-8-3-16,23-11-7 15,5-33-10-15,47-3-9 16,8-21-10-16,35-2 0 16,8-10-1-16</inkml:trace>
  <inkml:trace contextRef="#ctx0" brushRef="#br0" timeOffset="1376.1376">5794 1791 130 0,'-30'34'44'0,"-8"-14"-2"16,12-2-3-16,8-16-49 15,4-27-9-15,29 5-8 16,-11-14-9-16,21 9-6 0,-6-4-3 16,17 4 1-16</inkml:trace>
  <inkml:trace contextRef="#ctx0" brushRef="#br1" timeOffset="6812.6812">3412 2163 15 0,'-17'4'16'15,"-9"-7"0"-15,6 6-13 16,-1 0 0-16,-2-2 2 15,5 4 3-15,-4-5 3 16,9 6 2-16,-11-7 1 16,14 8 2-16,-11-13 1 15,21 6-2-15,-24 4-3 0,24-4-3 16,-16 5-3-16,16-5-1 15,0 0-2-15,4 16-1 16,11-12 0-16,8 3 0 16,14-3-1-16,12 1 2 15,13-4-1-15,17-1 1 16,7-9-1-16,12-2 2 15,9-1-1-15,8-2 1 16,1 0-3-16,-3 2 2 16,-4 1-2-16,-4 10 2 15,-3 5-2-15,-6 4-2 16,-8 2 2-16,-5 0-2 15,-6 2 1-15,-7-1-1 0,-6-2 1 16,-10-4 0-16,-7-2 0 16,-9-1 0-16,-9-1 1 15,-11-2-1-15,-6-1 0 16,-12 2 1-16,10-3-1 15,-10 3 0-15,0 0-1 16,0 0-1-16,0 0-2 16,0 0-6-16,0 0-26 15,0 0-1-15,0 0-1 16,0 0-1-16</inkml:trace>
  <inkml:trace contextRef="#ctx0" brushRef="#br2" timeOffset="35486.5483">1101 2772 62 0,'0'0'36'0,"-1"-10"-2"15,1 10 0-15,0 0-24 16,0 0-6-16,0 0 1 15,-9 11-1-15,4 10 0 16,-4 11-2-16,-5 11 0 16,-2 10-1-16,-4 9 2 15,0 11-2-15,-3 7-1 16,2 0 0-16,1-2 1 0,3-13-1 15,6-8 1-15,4-12-1 16,3-8 1-16,6-20 0 16,-2-17 0-16,16-9 1 15,-1-19-1-15,2-15 1 16,3-7-1-16,1-11 1 15,3-6-1-15,0-8 1 16,1 0-1-16,-2 2 1 16,-2 7-2-16,-2 8 0 15,1 8 0-15,-4 7 0 16,-1 8-1-16,2 8 1 15,-2 10-1-15,1 5 0 16,0 5 1-16,1 6 0 16,4 5 0-16,0 6 2 15,5 7 0-15,-3 9 0 0,3 14 0 16,-4 11 0-16,1 9 0 15,-6 9-1-15,-4 8 0 16,-5 3-3-16,-5-1 1 16,0-4-3-16,-6-14-1 15,3-2-2-15,-11-29-10 16,12 4-19-16,-12-29 1 15,11-5 3-15,-22-11 17 16,11-3 9-16,-12-9 3 16,-4-4 5-16,1 9 12 15,-14-13 17-15,7 14 3 16,-5-12-1-16,15 21-19 0,-6-12-5 15,18 11-3-15,8-5-1 16,24 2-2-16,16-1-2 16,16-10-6-16,33 4-30 15,0-12-3-15,18 7 0 16,0-6-2-16</inkml:trace>
  <inkml:trace contextRef="#ctx0" brushRef="#br2" timeOffset="36052.6049">2703 3319 76 0,'-16'-29'38'0,"5"10"-1"15,-14-4 0-15,4 13-19 16,-13 0-12-16,2 12-2 16,-8 5-1-16,0 14-1 15,-4 5 0-15,2 9-1 16,0 7 1-16,2 8-2 15,8 0 2-15,8 0-2 16,10-5 1-16,14-7 0 0,15-12 0 16,16-16 0-16,14-20 0 15,14-20 1-15,14-21-2 16,4-15 2-16,3-12-1 15,-3-9 0-15,-6-4 0 16,-11 1-1-16,-11 6 0 16,-13 13 0-16,-11 13 0 15,-11 14 0-15,-8 11-1 16,-4 15 2-16,-2 18-1 15,-19 25 0-15,7 15 1 16,-2 13-2-16,0 15 0 16,3 11-2-16,5 10-1 15,0-1-4-15,19 10-9 16,-4-25-22-16,15 3 1 15,-4-23-1-15,11-7 0 0</inkml:trace>
  <inkml:trace contextRef="#ctx0" brushRef="#br2" timeOffset="36416.6413">3130 3310 100 0,'-5'28'37'16,"-1"-8"1"-16,19 11-3 15,2-12-34-15,16-6 1 16,9-8 0-16,7-8 0 0,4-11 0 16,2-7-1-1,0-7 0-15,-7-5 1 0,-10-5-1 16,-8-3 1-16,-14 2-1 15,-12 0 1-15,-11 8-1 16,-13 2 1-16,-7 8-1 16,-10 10 0-16,-3 10 0 15,-5 10-1-15,2 10 0 16,3 11 1-16,4 6-2 15,10 9 1-15,13 1-2 16,13-1 0-16,20 1-4 16,14-19-7-16,27 10-23 15,5-19-4-15,20 3 1 16,3-18-2-16</inkml:trace>
  <inkml:trace contextRef="#ctx0" brushRef="#br2" timeOffset="36720.6717">4475 2759 89 0,'-27'-51'37'16,"-12"0"2"-16,4 20-1 15,-14 10-30-15,2 18-5 16,-4 16 0-16,1 22 1 16,1 18-3-16,2 12 0 15,3 10 0-15,8 6 0 0,6 8-1 16,9 1 1-16,10-2-3 15,9-3-1-15,11-6-4 16,-1-21-22-16,17 8-9 16,-3-24 0-16,2-7-2 15</inkml:trace>
  <inkml:trace contextRef="#ctx0" brushRef="#br2" timeOffset="37062.7059">3863 3176 100 0,'-16'6'38'16,"15"14"1"-16,1-5-1 0,9 4-36 16,20-5-1-16,16-5-1 15,13-8-1-15,7-3-1 16,12-3-3-16,2-13 0 15,3-1-1-15,-5-11-1 16,-2 7 2-16,-13-5 0 16,-8 5 3-16,-12 3 1 15,-13 2 4-15,-8 9 0 16,-21 9 2-16,6 12 0 15,-18 7 0-15,-3 22 0 16,-7 7-2-16,-3 10-1 16,2 6-1-16,5 5-1 15,5-1-2-15,0-15-13 16,21 1-21-16,3-27-3 15,15-11 2-15,3-21-2 0</inkml:trace>
  <inkml:trace contextRef="#ctx0" brushRef="#br2" timeOffset="37236.7233">4707 2773 85 0,'-39'-11'39'15,"7"15"2"-15,-1-1-5 16,15 12-20-16,18 5-37 15,0-20-16-15,32 21-2 16,1-15 1-16,14 8-2 16</inkml:trace>
  <inkml:trace contextRef="#ctx0" brushRef="#br2" timeOffset="37605.7602">4998 3069 109 0,'-9'33'39'15,"-10"-1"1"-15,9 19-8 16,-5-8-28-16,3 5-1 15,3-2 0-15,3 0-1 16,0-3-2-16,6-7 1 16,4-9-2-16,2-9 1 15,6-16 1-15,5-11-1 16,5-17 0-16,-1-8 0 15,3-10 1-15,4-9 0 0,-4-4 0 16,6 0 0-16,-4 3 0 16,-3 7-1-16,-5 12 1 15,0 8 0-15,-6 15 0 16,2 14-1-16,-4 11 0 15,-7 12 0-15,1 9-1 16,-1 9 0-16,1 7-2 16,0-3-3-16,8 12-11 15,-5-20-21-15,17 5-2 16,-7-18 0-16,17-1 1 15</inkml:trace>
  <inkml:trace contextRef="#ctx0" brushRef="#br2" timeOffset="37806.7803">5690 3079 101 0,'-11'-8'39'0,"4"27"1"16,-16 4-1-16,9 21-29 15,-7 5-7-15,4 4-1 16,1 2-1-16,4 0-2 15,9-4-2-15,2-18-7 16,19 0-27-16,-7-26-3 16,15-6 1-16,-5-26-2 15</inkml:trace>
  <inkml:trace contextRef="#ctx0" brushRef="#br2" timeOffset="37950.7947">5749 2668 109 0,'-23'0'34'15,"8"8"-2"-15,15-8-30 16,0 0-41-16,19 15 2 16,7-17-2-16</inkml:trace>
  <inkml:trace contextRef="#ctx0" brushRef="#br2" timeOffset="38150.8147">6190 2582 91 0,'-14'24'37'16,"4"20"2"-16,-10 6 0 15,9 23-30-15,-11 0-2 0,7 13-1 16,-5 3-3-16,5 3-1 16,2 1-3-16,0-11-4 15,10 1-9-15,-9-23-23 16,11-5-3-16,-6-24 1 15,11-9 0-15</inkml:trace>
  <inkml:trace contextRef="#ctx0" brushRef="#br2" timeOffset="38467.8464">5877 3062 112 0,'0'0'39'15,"-18"7"2"-15,31 6-1 0,7-7-36 16,15 0-1-16,9-5 0 15,15-2-1-15,10-5 0 16,4-1-1-16,4-3 0 16,-4-2-1-16,-8 2 1 15,-8 3-1-15,-12 5 1 16,-10 7 0-16,-15 9 0 15,-15 9 0-15,-8 10 1 16,-10 9-2-16,-4 7 0 16,-2 4-2-16,1 2-1 15,-1-5-2-15,14 9-18 16,-5-28-18-16,19-1 0 15,-9-30 0-15,34 3-1 0</inkml:trace>
  <inkml:trace contextRef="#ctx0" brushRef="#br2" timeOffset="38610.8607">6561 2709 111 0,'-30'-14'37'0,"7"16"-7"15,10 10-30-15,4 2-36 16,18 9-3-16,1-5 1 15</inkml:trace>
  <inkml:trace contextRef="#ctx0" brushRef="#br2" timeOffset="39271.9268">7072 3002 99 0,'-34'25'41'0,"-13"-7"1"15,6 16-2-15,-8-14-20 16,11 18-16-16,9 1-2 15,10 5-1-15,10-2 0 16,14-1-2-16,19-7-1 16,15-8-1-16,12-7 0 15,4-17-1-15,3-12 1 16,0-13 0-16,0-13 1 15,-8-6 1-15,-11-7 1 16,-12-3 1-16,-11-1 0 0,-7 4 1 16,-10 4 1-16,-3 11-1 15,-6 3 1-15,1 13-1 16,0 6 0-16,9 12 0 15,-11 0 0-15,11 0 0 16,10 15-1-16,8-8 0 16,6 1-1-16,8-2 1 15,2-1 1-15,5 1-2 16,-1 1 0-16,-1 5 0 15,-6 4 0-15,-8 7 0 16,-10 8 0-16,-5 6 0 16,-10 2 0-16,-6 7 0 15,-6-1 0-15,-3 0 0 16,-1-7 0-16,2-5 0 15,3-11 0-15,7-10 0 0,6-12 0 16,18-18 0-16,3-7 0 16,10-12 0-16,5-6 0 15,3-1 0-15,4-1 0 16,-2 5 0-16,-10 10 0 15,-4 11 0-15,-12 14 0 16,-15 5 0-16,4 23 0 16,-14 7 0-16,-1 5 0 15,-1 7 0-15,6 1 0 16,4-4 0-16,13 1-9 15,2-20-12-15,26 5-18 16,-3-26-3-16,20 1 0 16,-1-24-1-16</inkml:trace>
  <inkml:trace contextRef="#ctx0" brushRef="#br2" timeOffset="39425.9422">8251 2837 112 0,'-19'-38'39'0,"6"20"0"15,-11 2-1-15,6 17-38 16,4 10-3-16,-1-4-8 15,14 17-25-15,-3-6-2 16,16 7-1-16,-2-10-2 16</inkml:trace>
  <inkml:trace contextRef="#ctx0" brushRef="#br2" timeOffset="39595.9592">8304 3308 123 0,'-29'42'44'0,"-8"-20"0"16,14 1 0-16,0-23-44 15,12-6 0-15,22 8-25 16,-8-22-15-16,14 7-4 16,-6-10-1-16,16 4-1 15</inkml:trace>
  <inkml:trace contextRef="#ctx0" brushRef="#br3" timeOffset="43835.3831">878 4581 72 0,'0'0'35'0,"0"0"-1"16,-19 12 0-16,17-2-29 15,-11 0-1-15,7 8-1 0,-8 7 1 16,5 17-1-16,-6 10-1 15,4 15 0-15,-9 6 1 16,2 13-1-16,-1 0 0 16,0 3 0-16,3-10 0 15,1-10 0-15,3-14 0 16,3-11-1-16,4-18 0 15,4-12 0-15,1-14 0 16,6-31 0-16,5-8-1 16,4-15 1-16,1-15-1 15,4-11 2-15,0-12-2 16,4-7 1-16,-2-4-1 15,0 4 1-15,-4 3 1 0,1 10-1 16,-2 8 0-16,3 10 0 16,-1 14 0-16,1 13 1 15,3 12-1-15,0 11 0 16,5 14 0-16,2 10-1 15,3 9 1-15,4 6-1 16,1 13 0-16,-1 10 0 16,0 10 0-16,-3 12 0 15,-6 9 0-15,-6 8 0 16,-6 5 1-16,-8 6-3 15,-8 0 2-15,-4-3-3 16,-2-4 1-16,-6-13-4 16,5-10 1-16,-6-22-8 15,14-5-20-15,-15-26-5 16,14-11 0-16,-15-10 0 0</inkml:trace>
  <inkml:trace contextRef="#ctx0" brushRef="#br3" timeOffset="44018.4014">977 5170 85 0,'-51'-12'36'16,"14"11"0"-16,-1-6 1 15,21 8-29-15,4-6-3 16,13 5-2-16,22-19-2 16,15-1-1-16,20-6-3 15,8-9 0-15,17 2-6 16,0-15-6-16,24 10-21 15,-9-2 1-15,4 14-1 16,-14-2 1-16</inkml:trace>
  <inkml:trace contextRef="#ctx0" brushRef="#br3" timeOffset="44329.4325">1902 4833 62 0,'14'16'36'15,"-14"-3"-1"-15,3 11 2 16,-13-6-12-16,6 20-16 16,-11-1-3-16,4 11-1 15,-6 0 0-15,1 6-2 16,-2-4 0-16,1-3-1 15,6-9 1-15,-2-6-2 16,8-13 0-16,5-19 0 16,18-7 0-16,2-20-1 15,7-11 0-15,6-7 1 16,2-5-1-16,2-3 1 15,1 2-1-15,-6 8 1 0,-6 11-2 16,-5 10 2-16,-3 15-1 16,-4 12-1-16,-1 13 0 15,1 9-2-15,2 11-1 16,-2-6-15-16,16 20-16 15,-7-11-6-15,14 7 1 16,-3-11-2-16</inkml:trace>
  <inkml:trace contextRef="#ctx0" brushRef="#br3" timeOffset="44639.4635">3572 4915 86 0,'-24'19'37'0,"13"3"0"15,-6 4 3-15,3 9-34 16,-2 5-1-16,3 7-1 16,0-1 0-16,4 2-3 15,3-4-1-15,2-10-3 16,8-4-6-16,-4-30-23 15,19 0-7-15,-2-26 2 0,13-5-4 16</inkml:trace>
  <inkml:trace contextRef="#ctx0" brushRef="#br3" timeOffset="44787.4783">3488 4590 94 0,'-20'-5'35'0,"1"10"-2"15,19-5-4-15,-3 24-62 16,15-15-2-16,19 6-1 15,5-1-1-15</inkml:trace>
  <inkml:trace contextRef="#ctx0" brushRef="#br3" timeOffset="45437.5433">4078 4964 86 0,'-13'27'38'16,"-15"-5"0"-16,7 10 1 15,-9-3-31-15,3 9-3 16,-1 0 1-16,9 3-3 15,2-2 2-15,12 0-3 16,8-7 1-16,12-5-3 16,9-15 0-16,14-11-1 15,10-12 0-15,4-15-1 16,4-8-1-16,-2-11 1 15,-3-4-2-15,-9-2 3 16,-10 2-2-16,-12 4 3 16,-9 7-2-16,-14 10 3 0,-8 8 0 15,-7 10 0-15,-6 7 1 16,1 6-1-16,0 4 0 15,4 6 0-15,8-3 0 16,11-10 0-16,10 14-1 16,13-15 1-16,11-3-1 15,7-5 1-15,7 0-1 16,2 1 1-16,0 1 0 15,-3 5-1-15,-8 5 1 16,-7 7 0-16,-8 3-1 16,-8 7 1-16,-8 7-1 15,-3-1 0-15,-7 2 2 16,-3-1-2-16,-1-2 2 15,2-7-3-15,4-6 3 0,0-12-3 16,25-13 1-16,-1-14 0 16,11-11-1-16,8-5 0 15,3-10 0-15,3-3 2 16,-5 2-2-16,-5 10 1 15,-8 8 1-15,-9 17 0 16,-9 15 0-16,-9 15 0 16,-9 16-1-16,-4 10-1 15,-5 9 0-15,1 3-2 16,5 7-2-16,-7-11-17 15,21 10-15-15,-5-17-4 16,18 1 1-16,2-13-1 16</inkml:trace>
  <inkml:trace contextRef="#ctx0" brushRef="#br3" timeOffset="45788.5784">6066 4857 92 0,'0'0'40'0,"5"-22"0"0,-5 22-1 15,-6 17-35-15,1 1-1 16,-4 9-1-16,1 7 0 15,-2 9 0-15,-2 0-3 16,5 7 1-16,-1-4-3 16,7 0-1-16,1-20-12 15,18 0-23-15,-4-18 0 16,14-3-1-16,-5-19 1 15</inkml:trace>
  <inkml:trace contextRef="#ctx0" brushRef="#br3" timeOffset="45924.592">6049 4645 88 0,'-13'-17'27'0,"13"17"-26"16,0 0-1-16,24-4-36 15,7 0 0-15</inkml:trace>
  <inkml:trace contextRef="#ctx0" brushRef="#br3" timeOffset="46268.6264">6727 4775 97 0,'-27'24'40'0,"-15"-10"1"16,13 7-2-16,1-4-36 0,5 3 1 15,5-4-2-15,10 1-1 16,9 2 0-16,12-3 0 15,10-1-1-15,8-4 0 16,10 1 0-16,5-3 0 16,0 0 0-16,-1 2 1 15,-4 1-1-15,-11 6 0 16,-11 5 2-16,-11 7-2 15,-14 4 2-15,-12 6-2 16,-5 0 1-16,-2 3-2 16,-3-4 1-16,0-6-3 15,7-2-3-15,-3-18-17 16,21 7-16-16,-9-19-1 15,12-1-2-15,-5-14 1 0</inkml:trace>
  <inkml:trace contextRef="#ctx0" brushRef="#br3" timeOffset="47040.7036">8329 4897 54 0,'0'0'37'0,"-19"-21"-2"16,5 15 1-16,-11-12-11 15,0 15-20-15,-8 0 0 16,-2 9 0-16,-9 7-1 16,-1 11 0-16,-5 5-1 15,-1 13 1-15,-3 2 0 16,7 6-2-16,3 3 1 15,12-2-2-15,10-5 1 16,16-4-2-16,15-14 1 16,17-7-1-16,11-16 1 15,13-16-1-15,8-12-1 16,3-12 3-16,0-9-3 0,-3-8 2 15,-6-2-1-15,-8 1 1 16,-9 1-2-16,-9 9 3 16,-11 5-2-16,-7 14 0 15,-5 5 1-15,-3 19-1 16,-14 6 0-16,3 15 0 15,-1 8-1-15,-2 10 0 16,5 6 1-16,4 2-4 16,5 4 1-16,7-11-4 15,18 6-7-15,-7-25-19 16,24 2-6-16,-4-19 0 15,15-2-1-15</inkml:trace>
  <inkml:trace contextRef="#ctx0" brushRef="#br3" timeOffset="47408.7404">8756 4912 90 0,'-10'5'37'16,"3"18"1"-16,-11-1 2 15,0 15-35-15,-3 3 1 16,4 9-2-16,-4-4 1 15,6 0-3-15,2-7 1 16,7-7-1-16,7-13-1 16,-1-18 0-16,26-4 0 15,-2-19 1-15,7-13-2 16,2-6 1-16,4-8-1 15,-1-5 1-15,0 1-2 0,-5 6 2 16,-6 5-1-16,-3 11-1 16,-6 10 2-16,-3 10-1 15,-3 17 0-15,-6 12 0 16,-3 12 0-16,3 7-2 15,2 9 1-15,2 1-3 16,7 12-6-16,-2-23-18 16,18 11-12-16,0-19-1 15,17-2 0-15,-5-15 0 16</inkml:trace>
  <inkml:trace contextRef="#ctx0" brushRef="#br3" timeOffset="48042.8038">10438 5025 72 0,'8'-17'36'16,"5"3"-1"-16,-6-6 2 16,3 2-32-16,-11-1 2 0,-2 7-2 15,-11-2 1-15,-6 11-1 16,-10 0 0-16,-2 12-2 15,-10 7 0-15,-2 8-1 16,-3 11 1-16,2 5-1 16,4 5 0-16,7 1-1 15,11 0 2-15,11-6-2 16,12-6 1-16,13-12-1 15,12-15-1-15,14-13 1 16,12-14-2-16,1-11 3 16,5-11-2-16,-2-9 0 15,-3-5 0-15,-3 0 0 16,-7 5-1-16,-12 3 2 15,-7 11-1-15,-5 8-1 16,-8 11 2-16,-10 18-1 0,0 0-1 16,-5 35 1-16,-1 6 2 15,-4 8-3-15,2 10 2 16,5 2-3-16,6 3 1 15,8-9-3-15,15-10 0 16,5-28-7-16,27-2-16 16,-7-35-12-16,21-13-1 15,-5-24-1-15,9-11 2 16</inkml:trace>
  <inkml:trace contextRef="#ctx0" brushRef="#br3" timeOffset="48220.8216">11336 4161 100 0,'-28'53'38'15,"-18"17"1"-15,1 29-2 16,-11 5-35-16,13 9-1 16,9 2 2-16,8-3-5 15,11-7-1-15,10-15-6 16,21-6-26-16,-4-23-4 15,12-8 1-15,-5-27-2 16</inkml:trace>
  <inkml:trace contextRef="#ctx0" brushRef="#br3" timeOffset="48732.8728">10964 4825 93 0,'-24'-6'37'15,"24"6"1"-15,-13 12 0 16,31-6-36-16,9 0 0 15,15 0-1-15,12-1 1 16,12-2 0-16,8-2 0 16,8 0-1-16,-1-4 0 15,-8 3 0-15,-9 1 0 16,-10-1 0-16,-11-1 0 15,-12 2 0-15,-16-1 0 16,-15 0 0-16,-5 12 0 16,-13-1 1-16,-7 8-1 15,-5 7 1-15,-2 6 0 16,-2 6 0-16,5 4 0 0,6 2-1 15,12-5 1-15,11-3-2 16,16-12 2-16,14-8-2 16,9-11 0-16,10-13 0 15,5-12-2-15,1-8 2 16,-5-11-1-16,-6-7 1 15,-10-5-1-15,-13-3 2 16,-13 1-3-16,-9 5 3 16,-12 5-1-16,-5 7 0 15,-5 9-1-15,0 8 0 16,2 10-1-16,3 11-1 15,13 12-2-15,1 1-2 16,18 16-9-16,-5-14-13 16,20 17-10-16,-3-13-1 0,14 6 1 15,-4-11 1-15</inkml:trace>
  <inkml:trace contextRef="#ctx0" brushRef="#br3" timeOffset="49261.9257">12125 4851 98 0,'0'0'40'0,"1"-12"0"16,-6 22-2-16,-8 0-32 15,0 12-1-15,-5 5-1 16,0 10-1-16,-2 1 0 16,5 3-2-16,0 0 2 15,4-6-2-15,3-3 1 16,7-9-2-16,7-12 2 0,6-12-3 15,6-13 0-15,4-12 1 16,1-10-2-16,4-9 2 16,1-10-1-16,0-4 0 15,-3-1 0-15,-5 6 1 16,-5 10 0-16,-6 8 0 15,-6 13 1-15,-3 23-1 16,0 0-1-16,-13 9 2 16,7 15-2-16,3 4 1 15,6 0 0-15,7-3 0 16,12-4 0-16,6-8 0 15,9-12 0-15,6-8 1 16,1-12-1-16,5-4 1 16,-4-4 0-16,-1-3 0 0,-8-2-1 15,-4 6 1-15,-7 7-1 16,-3 8 1-16,-7 13-1 15,-7 11 0-15,-5 12 0 16,-2 12 0-16,-1 10 0 16,-2 7 1-16,3 1-2 15,1 1 0-15,4 0-1 16,2-17-6-16,13 5-9 15,-9-33-11-15,17 7-9 16,-8-25-5-16,10-3-1 16,-7-14 0-16</inkml:trace>
  <inkml:trace contextRef="#ctx0" brushRef="#br3" timeOffset="49881.9877">14132 4241 87 0,'0'0'38'16,"0"0"-2"-16,8 34 2 15,-25-1-33-15,7 21-3 16,-8 11 0-16,2 16-1 16,-5 9 1-16,3 8-1 15,-3 1 1-15,2-2-2 16,4-5-1-16,1-11-2 15,12 0-7-15,-11-29-28 16,17-9 2-16,-8-23-2 16,4-20-1-16</inkml:trace>
  <inkml:trace contextRef="#ctx0" brushRef="#br3" timeOffset="50063.0058">13815 4857 97 0,'-18'-5'39'0,"0"-1"0"16,18 6-2-16,0 0-34 15,29-9-3-15,13-9-1 16,11-9-3-16,21 2-7 16,-1-20-25-16,22 2-1 15,-4-12-1-15,6 6-1 16</inkml:trace>
  <inkml:trace contextRef="#ctx0" brushRef="#br3" timeOffset="50438.0433">14649 4116 87 0,'-22'26'37'0,"7"23"1"16,-15 0 1-16,8 17-28 16,-12 9-7-16,4 12 0 15,-4 6-1-15,5 2-1 16,-2-1 0-16,4-4-1 15,7-8 1-15,5-10-1 16,6-11 0-16,7-14-1 16,8-16 1-16,7-14-1 15,3-15 0-15,11-12 1 16,2-10-2-16,1-7 1 15,2-5-1-15,-1-2 1 16,-1 3-1-16,-3 2 1 0,-4 8 1 16,-5 7-2-16,-3 11 1 15,-5 7-1-15,2 11-2 16,-5 4 0-16,5 7-1 15,1-1-5-15,15 13-9 16,-8-18-20-16,14 7 0 16,-3-17-1-16,9 1 2 15</inkml:trace>
  <inkml:trace contextRef="#ctx0" brushRef="#br3" timeOffset="50831.0826">15059 4846 97 0,'-34'6'38'0,"4"21"3"15,-13-5-4-15,6 16-31 16,-2 0 0-16,8 7-3 16,6-2 1-16,11-2-2 15,9-6 0-15,10-9-2 16,15-10 2-16,9-10-2 15,10-10-1-15,4-15 2 16,3-5-2-16,0-10 1 16,-1-2-1-16,-6-5 1 15,-5 3-1-15,-6 4 1 16,-14 6 1-16,-4 6-2 15,-9 12 1-15,-1 10 0 16,-14 8 0-16,3 7 0 16,-1 8-1-16,4 0-1 0,7 6 1 15,4-8-3-15,15-1-1 16,6-14 0-16,19-2-9 15,-6-29-15-15,22 4-10 16,-3-22 2-16,6-4-2 16,-8-19 3-16</inkml:trace>
  <inkml:trace contextRef="#ctx0" brushRef="#br3" timeOffset="50987.0982">15766 4229 90 0,'-27'24'36'15,"6"29"0"-15,-14 14 1 16,3 27-29-16,-5 3-5 15,7 6-3-15,3 2-1 16,2-19-22-16,18 4-13 0,1-25-1 16,13-8-1-16,-3-25-1 15</inkml:trace>
  <inkml:trace contextRef="#ctx0" brushRef="#br3" timeOffset="51182.1177">15434 4713 113 0,'-9'-17'41'0,"9"17"1"16,15-13-1-16,15 6-40 16,5 2-1-16,7-3-4 0,14 11-10 15,-8-16-23-15,18 12-5 16,-9-11 1-16,4 13-2 15</inkml:trace>
  <inkml:trace contextRef="#ctx0" brushRef="#br3" timeOffset="53135.313">16761 4156 86 0,'0'0'37'0,"-3"-15"-2"16,3 15 3-16,-9 23-35 16,-5 7 0-16,-4 10 0 15,-2 18 1-15,-7 9-1 16,-2 16-1-16,-3 13 0 15,1 3-1-15,3 2 2 16,3-4-2-16,6-7 1 16,5-11-2-16,5-13 2 15,9-17-1-15,8-19 1 16,7-19-1-16,9-16-1 15,7-16 3-15,4-11-3 16,6-12 1-16,-2-7-1 0,4-3 1 16,-5-2-1-16,-2 6 0 15,-6 5 1-15,-5 11-3 16,-6 10 2-16,-5 15 0 15,-2 13 0-15,-4 16-1 16,-2 10 0-16,-4 8 0 16,4 11-2-16,0-2-1 15,4 7-1-15,-1-11-8 16,17 5-21-16,-8-19-6 15,15 2 2-15,-6-19-1 16</inkml:trace>
  <inkml:trace contextRef="#ctx0" brushRef="#br3" timeOffset="53518.3513">17361 4820 86 0,'0'-29'37'0,"-14"-2"1"16,3 20 1-16,-20 4-30 15,7 14-4-15,-6 9 0 16,-2 14-1-16,-4 7-1 15,4 5-1-15,4 7 1 16,5-1-2-16,9-3 1 16,6-3-1-16,13-9 1 15,10-9-2-15,9-10 2 16,10-9-1-16,5-10-3 15,6-10 4-15,2-9-3 16,0-6 1-16,-3-6-1 16,-2 1 1-16,-7-4-1 15,-9 7 1-15,-5 3 1 0,-9 7-3 16,-4 10 2-16,-8 12-1 15,0 0 1-15,-15 22-1 16,3 5-2-16,1 6-1 16,4 6 0-16,1-5-5 15,20 14-18-15,-6-22-13 16,20 2 2-16,1-19-3 15,16-3 4-15</inkml:trace>
  <inkml:trace contextRef="#ctx0" brushRef="#br3" timeOffset="53837.3832">17904 4781 92 0,'-14'-5'39'0,"-10"0"1"16,5 15-2-16,-4-1-33 15,6 11-2-15,2-1-1 16,9 6 0-16,6-2-1 15,6 0 0-15,11-5 0 16,7-2-1-16,11-3 0 16,1-3 0-16,5-2 0 15,-7 1 0-15,-4-1 0 16,-4 3-1-16,-16 8 3 15,-10 2-2-15,-15 7 1 16,-13 6-1-16,-4-1 1 16,-6 0-2-16,4 0-3 15,-4-21-17-15,22 3-18 0,5-20 0 16,24-7-3-16,9-20 3 15</inkml:trace>
  <inkml:trace contextRef="#ctx0" brushRef="#br3" timeOffset="54434.4429">18730 4888 86 0,'-28'30'40'0,"0"-6"-3"16,17 5 3-16,5-10-38 15,19-2 0-15,18-7-2 16,19-4 1-16,12-9 0 0,9-10 0 15,7-7 0-15,4-4 0 16,-5-8 1-16,-9 0-1 16,-12-5 1-16,-16 1 1 15,-18-3-1-15,-16 5-1 16,-17 5 1-16,-15 6-2 15,-9 8 1-15,-15 10 0 16,-9 13-1-16,-2 11 1 16,-7 16 0-16,8 8-1 15,8 7 1-15,13 7-1 16,12 0 2-16,20-3-2 15,24-1 0-15,18-12-2 16,21-6-1-16,11-15-3 0,22 2-8 16,-5-22-25-1,21-3-1-15,-11-17 0 0,7 0-1 16</inkml:trace>
  <inkml:trace contextRef="#ctx0" brushRef="#br3" timeOffset="54638.4633">19850 4789 86 0,'-13'6'40'0,"-13"4"-2"15,5 19 2-15,-14 7-34 16,5 5-2-16,0 3 0 16,9 3-2-16,3 1 0 15,8-6-3-15,11-5 0 16,12-11-3-16,16-2-16 15,-1-27-18-15,17-1-2 0,-8-24 1 16,13-1-1-16</inkml:trace>
  <inkml:trace contextRef="#ctx0" brushRef="#br3" timeOffset="54772.4767">19850 4434 91 0,'-35'-32'37'0,"12"18"-2"15,9 7-2-15,14 7-64 16,15-8-6-16,14 0 0 15,23 5-2-15</inkml:trace>
  <inkml:trace contextRef="#ctx0" brushRef="#br3" timeOffset="54989.4984">20505 4204 96 0,'-27'27'39'16,"4"24"1"-16,-14 3-2 15,8 21-34-15,-4 10-1 16,6 11-1-16,0 5 0 15,4-2-2-15,7 2 1 16,2-9-3-16,7-9 0 16,2-17-5-16,17-3-21 15,-9-28-12-15,11-10 2 16,-4-22-2-16</inkml:trace>
  <inkml:trace contextRef="#ctx0" brushRef="#br3" timeOffset="55173.5168">20232 4851 94 0,'-22'-18'39'15,"-3"2"0"-15,25 16 1 16,-14-5-35-16,28 4-3 16,18-6-3-16,16-5-1 15,17-3-2-15,3-8-3 16,25 6-12-16,-10-23-19 15,11 3 0-15,-12-12 0 16,0 4 0-16</inkml:trace>
  <inkml:trace contextRef="#ctx0" brushRef="#br3" timeOffset="55524.5519">21040 4224 99 0,'-33'23'38'16,"3"28"1"-16,-18 6 0 16,2 23-34-16,-1 10-1 15,5 9-2-15,3 1 1 16,6 0-1-16,8-8 0 15,8-9 0-15,7-10 0 16,10-16-1-16,6-15 1 16,10-17-2-16,7-19 3 15,4-13-3-15,10-17-1 16,1-11 1-16,1-10-1 15,2-6 1-15,2-2-1 16,-8 7 2-16,-6 5-2 16,-7 12 1-16,-6 12 0 15,-4 12 1-15,-8 18-1 0,-5 11 0 16,-1 9 1-16,-2 8-2 15,7 4 0-15,-2 2-2 16,12 1-3-16,-8-16-12 16,32 9-16-16,-12-21-7 15,14-2 0-15,-4-17-1 16</inkml:trace>
  <inkml:trace contextRef="#ctx0" brushRef="#br3" timeOffset="56155.615">21399 4959 94 0,'-11'17'41'16,"-4"-7"-1"-16,12 12 0 0,4-9-36 16,8-2-1-16,11-4-1 15,9-6 1-15,5-5-1 16,7-7-2-16,6-7 1 15,-1-5-1-15,-3-4 1 16,-4-6 0-16,-10-1-1 16,-4 0-1-16,-15 0 2 15,-5 6-1-15,-15 2 0 16,-5 10 1-16,-8 8-1 15,-5 10 1-15,-2 11-1 16,-1 9 1-16,4 10-1 16,6 4 0-16,8 5 1 15,10 1-1-15,8-2 2 0,12-4-2 16,11-6 2-16,8-10-1 15,10-6 1-15,4-9-2 16,3-6 0-16,-1-5 0 16,-2-4-1-16,-3 0 2 15,-10-1-3-15,-7 3 3 16,-8 5-2-16,-11 6 1 15,-11 8 1-15,-8 4-1 16,-8 8 2-16,-2 3-3 16,-4 4 2-16,1 4-2 15,0-4 2-15,7-3 0 16,6-9-1-16,8-18 0 15,0 0 0-15,22-6 0 16,-4-16-1-16,2-13 3 0,0-6-2 16,-1-4 0-16,3-6 0 15,-1 1 1-15,1 4-2 16,-1 4 2-16,2 6 0 15,3 5-2-15,5 8 1 16,2 2-2-16,9 15-7 16,-6-13-12-16,23 20-10 15,-13-13-11-15,11 8-1 16,-6-8-2-16</inkml:trace>
  <inkml:trace contextRef="#ctx0" brushRef="#br3" timeOffset="57390.7385">1090 6724 85 0,'10'-24'37'0,"1"6"-1"16,-16-8 2-16,1 8-25 15,-16-4-8-15,-4 8-2 0,-9 5 0 16,-3 10-1-16,-3 8 0 16,0 5 0-16,-1 9 0 15,4 7 0-15,3 4 0 16,8 6 0-16,6-2-1 15,9-4 1-15,10-4-1 16,12-4 0-16,8-13-1 16,18-7 1-16,9-13 0 15,11-13 0-15,7-9 0 16,2-12 0-16,2-11 0 15,-1-4-1-15,-8-5 1 16,-7-1-2-16,-11 0 2 16,-10 9-2-16,-9 7 1 15,-7 12 0-15,-11 11 0 0,-5 23 0 16,-3 10-1-16,-11 27 2 15,0 23-2-15,-1 22 3 16,-2 22-3-16,-2 19 2 16,3 11-1-16,2 8 1 15,4 0-1-15,4-4 1 16,-2-9-1-16,0-15 0 15,-1-14 0-15,0-20 1 16,-8-13-1-16,-5-15 1 16,-8-19-1-16,-11-13 0 15,-3-17-1-15,-2-13 1 16,-3-13-1-16,-2-13-1 15,4-14-2-15,5-11-1 16,18-3-4-16,2-19-11 0,24 14-18 16,4-10-3-16,26 11 2 15,14-5-2-15</inkml:trace>
  <inkml:trace contextRef="#ctx0" brushRef="#br3" timeOffset="58043.8038">2203 6643 80 0,'-22'-31'40'15,"-1"14"-2"-15,-12-9 2 0,6 21-10 16,-10-6-25-16,-1 15-1 15,-3 6-1-15,2 12 1 16,-3 10-2-16,7 11 2 16,3 8-3-16,13 2 3 15,10 3-4-15,14-3 0 16,14-5 0-16,15-9 0 15,12-13 0-15,10-12 0 16,4-15 0-16,2-12 0 16,-1-15 0-16,-5-11 0 15,-4-8 0-15,-11-6 0 16,-7-3 0-16,-10 0 0 15,-7 4 0-15,-5 9 0 16,-9 10 0-16,-7 13 0 0,-6 16 0 16,-5 18 0-16,-3 14 0 15,-2 13 0-15,4 9 0 16,5 4 0-16,8 2 0 15,9-4 0-15,15-6 0 16,12-12-6-16,20-9-3 16,2-25-7-16,21 6-9 15,-12-24-14-15,12-4-1 16,-16-16 2-16,3 0 1 15,-16-6 33-15,-10-2 6 16,-6 8 9-16,-24-9 11 16,5 21 13-16,-17-2 3 15,7 28 1-15,-25-8 0 16,8 24-31-16,-4 9-3 15,1 15-2-15,2 7 0 0,3 4-1 16,6 2-1-16,8 0 0 16,5-7-4-16,9-12-4 15,11-4-11-15,-10-28-19 16,18-9-5-16,-6-22 2 15,9-7-2-15</inkml:trace>
  <inkml:trace contextRef="#ctx0" brushRef="#br3" timeOffset="58478.8473">2991 6295 117 0,'0'0'41'16,"0"0"1"-16,2 23-2 15,5-10-37-15,8 3 0 0,1 2-1 16,6 7 0-16,1 0-1 15,5 6 0-15,-5 4 0 16,-2 4 1-16,-7 1-2 16,-5 5 0-16,-6 1 0 15,-4 0 0-15,-5-1 0 16,-5-4 0-16,1-7 0 15,2-7 0-15,2-9 0 16,6-18 0-16,0 0 0 16,19-12 0-16,-2-13 0 15,5-7 0-15,2-2 0 16,4-8 0-16,1 4 0 15,-1 2 0-15,-3 7 0 16,-3 9 0-16,-4 8 0 0,-1 11 0 16,-3 10 0-16,-2 13 0 15,-2 8 0-15,0 8 0 16,3 7-3-16,1 0 1 15,5 6-4-15,-4-13-4 16,15 10-11-16,-14-21-14 16,18-5-7-16,-7-14 2 15,9-10-1-15</inkml:trace>
  <inkml:trace contextRef="#ctx0" brushRef="#br3" timeOffset="58869.8864">3746 6632 113 0,'-21'4'40'0,"10"14"1"0,-6-6-1 16,15 4-34-16,-3 2-1 16,10 0-2-16,7-6 1 15,8-6-3-15,9-9 1 16,8-7-2-16,10-11 0 15,4-5 0-15,2-8-2 16,0-5 0-16,-3-3 1 16,-7 0-1-16,-8 3 1 15,-13 2 0-15,-13 8 1 16,-15 7 0-16,-15 13 1 15,-11 10-1-15,-10 12 0 16,-4 11 1-16,-5 9-1 16,2 9 2-16,6 4-2 15,8 2 2-15,10 1-2 0,12-4 0 16,18-4-2-16,10-12-1 15,19-2-3-15,2-19-9 16,25 5-11-16,-9-23-14 16,15-1-1-16,-5-14 0 15,8-1 2-15</inkml:trace>
  <inkml:trace contextRef="#ctx0" brushRef="#br3" timeOffset="59267.9262">4461 6530 114 0,'-41'6'41'0,"3"15"2"15,-11-9-2-15,9 12-35 0,-4-1-2 16,9 5 0-16,4 1-2 16,11 1-2-16,10-3 0 15,13-4 0-15,11-9 0 16,9-9 0-16,12-10 0 16,3-13 0-16,10-9 0 15,-1-14 0-15,1-8 0 16,1-10 0-16,-2-7 0 15,-4-5 0-15,-4-4 0 16,-5 1 0-16,-7 8 0 16,-5 7 0-16,-8 14 0 15,-10 20 0-15,-4 25 0 16,-21 23 0-16,-3 30 0 15,-10 22 0-15,-2 16 0 0,-1 11 0 16,5 7 0-16,6-4 0 16,12-3-2-16,8-22-6 15,23-3-8-15,-2-37-4 16,24 0-21-16,-7-27-2 15,14-11-1-15,1-17 2 16</inkml:trace>
  <inkml:trace contextRef="#ctx0" brushRef="#br3" timeOffset="60290.0284">6121 6522 72 0,'-4'-12'37'16,"-13"-1"0"-16,2 13 0 15,-15-6-18-15,2 19-14 16,-13 3 0-16,5 13 1 16,-4 3-1-16,2 11 0 15,2 0-1-15,8 7 0 16,5-4-1-16,11-3 0 0,12-3-2 15,14-10 0-15,13-7-1 16,11-10 0-16,7-11 0 16,8-10 0-16,2-9 0 15,0-7 0-15,-1-10-1 16,-7 0 1-16,-10-7 0 15,-9-1-1-15,-12-1 0 16,-9 4 0-16,-11 2 1 16,-9 8-2-16,-7 6 2 15,-4 7-1-15,-4 9 2 16,-6 9-2-16,7 7 1 15,2 8 2-15,6 1-1 16,8 3 0-16,12-5 0 16,13-1 0-16,14-5-1 0,14-6 2 15,11-4-2-15,5-3 0 16,5 1 0-16,-3 2 0 15,-3 2 0-15,-5 5 0 16,-14 6 1-16,-10 5-1 16,-10 9 0-16,-8 5 0 15,-7 6 0-15,-6 0 0 16,-4 2 0-16,0-2 0 15,0-6 0-15,-1-4 0 16,3-10 1-16,5-18-1 16,0 0 1-16,9-18 0 15,4-11-1-15,2-8 1 16,4-6 1-16,0-4-1 15,1-3-1-15,1 4 2 0,-2 0-2 16,0 6-2-16,1 5 2 16,1 6-3-16,5 9-2 15,1-3-6-15,17 18-5 16,-12-10-8-16,23 20-16 15,-4-3-2-15,15 9 1 16,4-5 1-16</inkml:trace>
  <inkml:trace contextRef="#ctx0" brushRef="#br3" timeOffset="60700.0694">8243 6056 102 0,'0'-15'38'16,"-7"5"2"-16,3 24-3 15,-5 10-32-15,-1 15-2 0,-9 15 0 16,0 17-1 0,-5 8 0-16,0 11 0 0,0 4-1 15,5-4 0-15,6-3-3 16,11-14 0-16,20-12-4 15,4-25-9-15,26-9-23 16,4-22-1-16,18-10 0 16,-3-20 0-16</inkml:trace>
  <inkml:trace contextRef="#ctx0" brushRef="#br3" timeOffset="61034.1028">8658 6495 111 0,'-32'-7'39'15,"7"18"0"-15,-12 4 0 16,4 12-33-16,2 4-2 0,3 8 0 15,9-1-1-15,6 4 0 16,8-6-1-16,16-3 1 16,9-11-1-16,14-10-2 15,9-9 0-15,9-10 0 16,0-14 0-16,1-8 0 15,3-8 0-15,-13-4 0 16,-9-2 0-16,-12 0 0 16,-16 5 0-16,-10 4-3 15,-10 5 2-15,-10 7-2 16,-6 8 1-16,-2 5-1 15,2 8 0-15,3 1-1 16,14 7-2-16,13-7-3 16,7 17-7-16,4-19-14 0,27 10-9 15,5-9 1 1,15 3 0-16</inkml:trace>
  <inkml:trace contextRef="#ctx0" brushRef="#br3" timeOffset="61402.1396">9171 6476 113 0,'-27'9'40'0,"-16"-6"0"15,7 6 0-15,-5-6-35 16,6 5-1-16,6-2-1 16,7 3-2-16,7 1 1 15,10 2-1-15,11-1 0 16,9 1 1-16,8 0-2 15,9-2 3-15,1 3-3 0,5-2 0 16,1 1 0-16,0 0 0 16,-4-1 0-16,-5 1 0 15,-6 0 0-15,-6 2 0 16,-9 0 0-16,-6 2 0 15,-9 3 0-15,-6 0 0 16,-6 3 0-16,-2 0 0 16,-4 2 0-16,-1-4-2 15,3-2 0-15,4-6-1 16,18-12-2-16,2-9-5 15,29-6-7-15,-3-27-11 16,27 2-12-16,-1-20-1 16,16-3 1-16,-4-16 1 15</inkml:trace>
  <inkml:trace contextRef="#ctx0" brushRef="#br3" timeOffset="61589.1583">9697 5999 105 0,'0'0'39'0,"-34"20"2"15,16 20-1-15,-10 1-27 16,8 15-11-16,2 6-1 15,4 9 1-15,1 3-2 16,6-2 0-16,6 1-4 16,-2-9-2-16,14 5-14 15,-16-21-17-15,13-4-4 16,-8-17 2-16,8-9-2 15</inkml:trace>
  <inkml:trace contextRef="#ctx0" brushRef="#br3" timeOffset="61786.178">9470 6467 132 0,'-17'-23'42'0,"17"23"-1"16,0 0-7-16,19-6-31 15,8 6-2-15,5-3-3 16,13 3-1-16,5-6-6 15,20 10-9-15,-16-12-19 16,15 7-5-16,-8-6 0 16,4 5-1-16</inkml:trace>
  <inkml:trace contextRef="#ctx0" brushRef="#br3" timeOffset="63730.3724">10745 6655 97 0,'0'-9'37'0,"13"7"0"0,-3-7-1 15,19 2-33-15,-2-1-1 16,6 0 0-16,1-3 0 16,3 3-2-16,-2-1 1 15,-2 1-2-15,-4 0 2 16,-5 1-1-16,-12-2 1 15,-12 9-2-15,1-18 2 16,-12 5-1-16,-9 3 1 16,-10-1 0-16,-8 2 1 15,-5 4 0-15,-3 5 0 16,-1 5 0-16,2 8 1 15,2 8 1-15,6 7-2 16,9 6 1-16,12 4-2 16,10 0 2-16,18 0-2 0,15-5 0 15,14-10-1-15,17-10-2 16,19-11-3-16,6-21-9 15,28-2-18-15,-6-22-9 16,8-5 2-16,-13-13-4 16</inkml:trace>
  <inkml:trace contextRef="#ctx0" brushRef="#br3" timeOffset="63948.3942">11660 6003 104 0,'-35'7'39'0,"3"23"0"16,-9 7 0-16,9 15-34 15,-3 6-3-15,7 9 1 16,5 7-2-16,1 6 2 0,8 0-3 16,7-2 0-16,9-4-3 15,3-13-3-15,19 1-23 16,-5-23-9-16,13-10-1 15,1-22-1-15,9-9 1 16</inkml:trace>
  <inkml:trace contextRef="#ctx0" brushRef="#br3" timeOffset="64324.4318">11711 6565 92 0,'-8'13'38'15,"9"8"3"-15,4-9-4 16,18 4-21-16,6-14-13 0,15-3 0 15,8-10-1-15,7-4-2 16,7-5 1-16,-2-3-2 16,-5-1 1-16,-7-3-1 15,-14 3 2-15,-14 0-1 16,-19 2 2-16,-10 6-1 15,-19 3 1-15,-14 7 0 16,-9 5 0-16,-8 8 0 16,-7 7 0-16,1 9 0 15,6 8-1-15,5 4 2 16,14 3-2-16,14 0 0 15,20 0-1-15,13-5-1 16,26-3-2-16,12-10-2 16,24 0-5-16,0-19-10 0,21 6-20 15,-8-15 0-15,4 2-1 16,-9-11 2-16</inkml:trace>
  <inkml:trace contextRef="#ctx0" brushRef="#br3" timeOffset="64543.4537">12644 6482 105 0,'-27'-4'38'15,"-1"18"3"-15,-12 1-2 16,8 16-30-16,-9 2-3 16,8 8 0-16,4-2-2 15,17 4 0-15,12-10-1 16,17-8-3-16,19-11 0 0,16-16-3 15,23-10-1-15,11-19-3 16,18-2-8-16,-9-27-13 16,15 5-13-16,-14-14 0 15,3 1 1-15,-18-12 0 16</inkml:trace>
  <inkml:trace contextRef="#ctx0" brushRef="#br3" timeOffset="64693.4687">13413 5995 108 0,'-37'29'38'0,"1"26"1"16,-12 9-2-16,15 13-33 15,-4 8-3-15,8 3 1 16,9 3-5-16,10-14-5 16,14 1-29-16,0-16 0 0,8-8-1 15,-1-19 0-15</inkml:trace>
  <inkml:trace contextRef="#ctx0" brushRef="#br3" timeOffset="65781.5775">13007 6448 110 0,'4'12'40'0,"-4"-12"0"15,33 21-1-15,7-18-35 16,6 4 0-16,7-6-2 15,8 0 0-15,0-4 0 16,1-2-1-16,-9 3-1 0,-6 0 1 16,-8 2-1-16,-9 3 0 15,-12 4 1-15,-9 7-2 16,-11 7 2-16,-8 3 1 15,-5 4-2-15,-4 3 2 16,-4 1-2-16,-1 3 2 16,4-4-2-16,0-6 3 15,7-3-3-15,4-6 0 16,9-16 0-16,0 0 0 15,14-10 0-15,1-13 0 16,4-6-2-16,5-6 0 16,0-3 1-16,2-2-1 15,-5 3 1-15,-3 4-1 16,-3 5 2-16,-3 7-2 0,-1 8 2 15,0 6 0-15,3 5 0 16,2 4 0-16,8 2-1 16,5 1 1-16,6-1 0 15,6 0 0-15,0-2 0 16,0-1 0-16,-4-3 0 15,-2-1 0-15,-10 0 1 16,-6-2-1-16,-19 5 1 16,11-8-1-16,-11 8 1 15,-26 3 0-15,0 6-1 16,-5 7 1-16,-6 4 0 15,-4 8 1-15,3 6-2 16,7 3 3-16,4 1-3 0,13 2 2 16,10-3-2-16,9-6 0 15,15-7 0-15,7-7 0 16,10-11 0-16,1-9-3 15,5-8 2-15,-3-9-1 16,1-7 0-16,-10-4 0 16,-4-6 0-16,-6 0 0 15,-7 2 2-15,-7 2 0 16,-5 5 0-16,-2 5 0 15,-5 4 1-15,4 6 0 16,1 13 0-16,9-10 1 16,3 9-1-16,8 3 0 15,5 0 0-15,4 3 0 16,1 0 0-16,3 2-1 0,-4 2 2 15,-6 6-2-15,-8 2 2 16,-4 4-2-16,-9 2 0 16,-8 2 0-16,-7 4 0 15,-6-1 0-15,1-2 0 16,-2-5 0-16,4-4 0 15,3-5 0-15,13-12 0 16,0 0 0-16,15-19 0 16,9-4 0-16,8-10 0 15,7-4 0-15,4-4 0 16,4 1 0-16,-3 5 0 15,-5 5 0-15,-7 10 0 16,-6 10 0-16,-11 13 0 16,-10 12 0-16,-9 10 0 0,-2 4 0 15,-3 9 0-15,0-1-4 16,8 7-6-16,-1-13-1 15,20 6-3-15,-5-24-4 16,28 9-7-16,-6-22-15 16,17-5 0-16,-1-12-1 15,6-7 9-15</inkml:trace>
  <inkml:trace contextRef="#ctx0" brushRef="#br3" timeOffset="66082.6076">14972 6378 108 0,'-30'8'40'16,"-12"0"1"-16,17 14-1 15,-11-1-35-15,20 4-2 16,10-5-1-16,13-1-1 0,11-5-1 16,12-4 1-16,10-5-1 15,-1-1 0-15,3-4 1 16,-7 3 0-16,-8 4 0 15,-10 1 2-15,-15 6-1 16,-14 9 1-16,-10 2 0 16,-5 7-3-16,-7 3 0 15,-1-2 0-15,4 2 0 16,0-13-11-16,16 9-1 15,-7-21-5-15,20 8-6 16,-8-24-19-16,10 6-1 16,6-29 0-16,-4 3 3 15</inkml:trace>
  <inkml:trace contextRef="#ctx0" brushRef="#br3" timeOffset="66711.6705">16111 5843 95 0,'4'-12'38'16,"-15"9"0"-16,-8 24-3 15,-15 13-30-15,-5 22-3 16,-10 13 3-16,-2 15-3 16,-7 7 3-16,3 12-4 15,7-4 2-15,10-1 1 16,19-8-3-16,14-12-1 15,27-10-3-15,21-19-4 16,33 0-18-16,6-28-12 16,22-5-3-16,0-17 1 0,13-8-1 15</inkml:trace>
  <inkml:trace contextRef="#ctx0" brushRef="#br3" timeOffset="67374.7368">16604 6471 77 0,'-50'-23'40'16,"6"12"-1"-16,-11-2 1 15,10 20-13-15,-6-3-23 16,8 11 0-16,-1 9-1 16,8 6 2-16,2 8-3 15,9 2 2-15,11 3-3 16,12-3 2-16,12-4-2 15,14-4 1-15,13-12-1 16,10-9-1-16,8-8 0 0,3-10-1 16,4-11 1-16,-3-6-1 15,-6-5 0-15,-10-5-1 16,-10-2 1-16,-10-1-2 15,-15 3 2-15,-11 0-1 16,-11 5 2-16,-10 6-2 16,-7 6 3-16,-3 4-1 15,1 5 0-15,0 4 0 16,10 4 1-16,8 2-1 15,15-2 1-15,0 0-1 16,29 11 1-16,8-6-1 16,8 1 0-16,8 2 1 15,1 3-1-15,-2 6 0 16,-6 4 1-16,-8 6 1 0,-11 4-2 15,-14 7 2-15,-10 3-1 16,-11 2 1-16,-3-2-2 16,-7-3 3-16,3-6-3 15,-1-4 0-15,6-9 0 16,6-8 0-16,4-11 0 15,15-11 0-15,4-8 0 16,1-8 0-16,6-4 0 16,-1-6 0-16,-4-3 0 15,0-3 0-15,-3 4 0 16,-1 1-2-16,-3 1 2 15,4 6-2-15,0 4 2 16,1 3-1-16,6 8-2 16,0 0-4-16,12 12-6 15,-8-8-4-15,25 17-8 0,-16-11-16 16,22 7-1-16,1-7 0 15,17 5 2-15</inkml:trace>
  <inkml:trace contextRef="#ctx0" brushRef="#br3" timeOffset="68064.8058">18328 6469 76 0,'-13'-8'37'0,"-12"-6"-6"0,0 18 0 16,-20-8-5-16,5 18-17 15,-14 0-2-15,5 12 1 16,-1 3-3-16,2 9 1 16,5 4-2-16,11 2 0 15,7-2-1-15,12 2 0 16,13-9-2-16,9-3 0 15,14-11-1-15,7-11 1 16,9-10-1-16,7-9 2 16,4-14-2-16,2-7 0 15,-4-5 0-15,0-4 0 16,-9-4 0-16,-3 3-3 15,-7 4 3-15,-9 5-2 16,-7 9 2-16,-8 8-2 0,-5 14 3 16,0 0-2-16,-16 22 1 15,4 4 2-15,-2 8-1 16,-1 4 0-16,5 8-3 15,7-5 1-15,11 0-4 16,6-14-1-16,19 6-13 16,-4-29-6-16,23 6-13 15,-5-20-1-15,10-3-1 16,-10-13 3-16</inkml:trace>
  <inkml:trace contextRef="#ctx0" brushRef="#br3" timeOffset="68448.8442">18720 6537 102 0,'0'0'38'0,"-24"-19"2"0,24 19-3 15,-22 13-32-15,12 2 1 16,-3 4-2-16,2 6 1 16,-3 2-2-16,3 4 1 15,1-3-2-15,1-2 2 16,4-5-2-16,4-4-1 15,1-17 1-15,13 8-2 16,2-19 0-16,7-7 0 16,5-9 0-16,5-7 0 15,0-3 0-15,5-2 0 16,-1 0 0-16,-1 1 0 15,-4 7 0-15,-5 4 0 16,-4 10 0-16,-6 7 0 16,-1 10 0-16,-15 0 0 15,17 28 0-15,-13 2 0 0,-2 10 0 16,2 5 0-16,0 10-4 15,-5-1 1-15,7 8-5 16,-11-10-4-16,16 12-7 16,-23-24-9-16,14 8-12 15,-12-15 0-15,2-1 1 16,-13-11 1-16</inkml:trace>
  <inkml:trace contextRef="#ctx0" brushRef="#br3" timeOffset="68643.8637">18227 7136 112 0,'20'1'39'15,"19"-17"0"-15,26 3-2 16,10-10-37-16,9-4-6 15,18 11-24-15,-15-4-8 16,1 6 0-16,-14 0-2 16</inkml:trace>
  <inkml:trace contextRef="#ctx0" brushRef="#br3" timeOffset="69372.9366">19835 6545 73 0,'-13'9'38'0,"11"8"1"16,2-17-1-16,12 25-10 16,5-23-25-16,15 1 0 15,5-7 0-15,7 0-2 16,-1-9 0-16,5 0-1 0,-6-4 2 15,-8 0-2-15,-6-2 1 16,-9 1-1-16,-15-1 1 16,-7 4 0-16,-12 5 0 15,-8 3 0-15,-9 6 0 16,-7 7 0-16,-5 7 0 15,-4 9 2-15,0 7-1 16,3 8 1-16,4 5-2 16,12 4 2-16,12 0-2 15,13-2 1-15,17-6-2 16,17-8-1-16,18-10 0 15,13-15-3-15,17-10-1 16,5-23-8-16,20 2-8 16,-13-22-20-16,9-5 2 15,-13-14-2-15,0 1 1 0</inkml:trace>
  <inkml:trace contextRef="#ctx0" brushRef="#br3" timeOffset="69566.956">20799 5919 111 0,'-33'34'39'0,"4"26"1"15,-13 6 0-15,-6 17-37 16,4 10-1-16,2 4 0 16,6 3-2-16,8-8 0 15,9-4-6-15,6-20-7 16,25 0-23-16,-5-24-2 15,19-7-2-15,-1-21 0 16</inkml:trace>
  <inkml:trace contextRef="#ctx0" brushRef="#br3" timeOffset="69957.9951">20751 6608 112 0,'-16'16'39'15,"18"-1"2"-15,-2-15-2 16,21 16-36-16,6-14 0 15,11 2-1-15,9-7 0 16,1-1 0-16,2-6-1 16,2-2 0-16,-4-2 0 15,-8-3-2-15,-6-4 2 0,-10-1-2 16,-10-1 2-16,-8 0-2 15,-12 0 2-15,-8 4-2 16,-10 4 1-16,-8 6 0 16,-6 9 1-16,-5 9 0 15,-1 12 0-15,-3 7 2 16,4 7-2-16,5 7 2 15,8 4-3-15,11 0 0 16,14-3 0-16,17-7 0 16,19-7-2-16,13-15-5 15,22 0-5-15,-1-25-6 16,26 7-11-16,-9-20-12 15,6 0 2-15,-9-12-2 16,-5 5 4-16</inkml:trace>
  <inkml:trace contextRef="#ctx0" brushRef="#br3" timeOffset="70154.0147">21573 6497 113 0,'-33'-4'39'15,"2"16"2"-15,-14-2-1 16,9 16-32-16,-5-1-3 16,9 6-1-16,4 1-1 15,14 2-1-15,10-5-2 16,13-5 0-16,19-4 0 15,10-15-3-15,19-1-7 16,1-22-6-16,31 8-10 16,-9-23-17-16,15-3 3 15,-8-13-4-15,5-1 5 16</inkml:trace>
  <inkml:trace contextRef="#ctx0" brushRef="#br3" timeOffset="70341.0334">22206 6096 124 0,'-47'26'41'0,"9"19"0"15,-5-5-2-15,10 12-37 16,7 7-2-16,7 3 2 16,9 1-3-16,3-2-1 15,9 1-5-15,-8-16-11 16,18 11-20-16,-16-18-2 15,8-1-1-15,-9-17 0 16</inkml:trace>
  <inkml:trace contextRef="#ctx0" brushRef="#br3" timeOffset="71488.1481">21818 6480 113 0,'-16'15'40'16,"25"-2"1"-16,2-7-1 15,26-2-34-15,1-3-2 16,12 1-1-16,5-3 0 16,7-1-1-16,-2-3 1 15,-7 3-3-15,-6-2 0 16,-10 7 0-16,-12 2 0 0,-9 3 0 15,-9 7 0-15,-11 1 0 16,-5 9 0-16,-4 0 0 16,-3 5 0-16,-3-1 0 15,-1 1 0-15,3 0 0 16,2-5 0-16,4-4 0 15,7-6 0-15,4-15 0 16,0 0 0-16,14 2 0 16,-2-18 0-16,2-8 0 15,1-6 0-15,-1-8 0 16,0-5 0-16,-1-2 0 15,0 1 0-15,-3 4 0 16,1 5 0-16,-2 8 0 16,4 5 0-16,-3 10 0 15,4 10 0-15,1 10 0 16,4 4 0-16,4 5 0 0,8 0 0 15,7 3 0-15,6-4 0 16,7-3 0-16,1-6 0 16,-2-4 0-16,0-3 0 15,-7-3 0-15,-6-4 0 16,-12 2 0-16,-11-3 0 15,-14 8 0-15,0 0 0 16,-23 6 0-16,-6 6 0 16,-6 6 0-16,-4 9 0 15,-2 6 0-15,3 7 0 16,1 3 0-16,16-2 0 15,9 1 0-15,12-8 0 16,16-3 0-16,10-10 0 0,15-9 0 16,4-12 0-1,6-12 0-15,-2-9 0 0,-2-9 0 16,-2-3 0-16,-8-8 0 15,-6-2 0-15,-9-2 0 16,-7 5 0-16,-7 1 0 16,-4 10 0-16,-1 4 0 15,-6 8 0-15,3 17 0 16,-4-10 0-16,4 10 0 15,0 13 0-15,7-1 0 16,2 2 0-16,6-3 0 16,4 0 0-16,3-2 0 15,1-1 0-15,0 1 0 16,-1-2 0-16,-2 1 0 15,-8 1 0-15,-2 4 0 0,-10 3 0 16,-7 4 0-16,-7 5 0 16,-7 3 0-16,-3 3 0 15,-3-1 0-15,5-1 0 16,0-1 0-16,12-7 0 15,6-8 0-15,17-12 0 16,11-10 0-16,10-9 0 16,11-8 0-16,6-6 0 15,2-5 0-15,0-1 0 16,-2 6 0-16,-8 5 0 15,-10 4 0-15,-12 14 0 16,-10 10 0-16,-12 8 0 16,-6 11 0-16,-6 5 0 15,-1 8 0-15,2 3 0 0,-1-6 0 16,13 7-9-16,0-17-4 15,21 6-4-15,-10-23-3 16,29 9-5-16,-16-24-14 16,15-1 0-16,0-10 1 15,-1-9 5-15</inkml:trace>
  <inkml:trace contextRef="#ctx0" brushRef="#br3" timeOffset="71805.1798">23681 5860 109 0,'13'5'39'0,"2"9"2"16,17 17 0-16,-1 5-35 15,11 13 0-15,-4 10-1 16,-1 9-1-16,-6 10 0 15,-6 7-4-15,-9 1 0 16,-5 2 0-16,-9-1 0 16,-9-4 0-16,-11-4 0 15,-7-6 0-15,-3-11 0 16,-1-9 0-16,2-5 0 15,-2-17-2-15,18 1-10 16,-3-26-4-16,29 9-6 16,-6-27-11-16,21 7-10 15,3-11 1-15,14 3 1 16,-5 1 7-16</inkml:trace>
  <inkml:trace contextRef="#ctx0" brushRef="#br3" timeOffset="71942.1935">24052 6973 127 0,'-24'-2'45'0,"4"6"-2"15,-12-12-3-15,17-4-40 16,-2 4 0-16,3-10-2 15,14 18-11-15,-16-27-5 16,16 27-11-16,-18-25-15 16,3 9 0-16,-17-6 0 15,-5 4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7:45.9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12491 454 6 0,'45'-61'11'15,"-45"61"0"-15,0 0 1 16,0 0 1-16,0 0-1 16,0 0 0-16,0 0 0 15,46-45-4-15,-46 45-12 16,0 0-17-16,0 0-2 15,0 0-2-15</inkml:trace>
  <inkml:trace contextRef="#ctx0" brushRef="#br0" timeOffset="826.0826">12738 428 33 0,'0'0'31'0,"0"0"2"16,0 0-1-16,0 0-22 16,0 0 0-16,0 0-1 15,0 0-1-15,0 0-1 0,0 0-3 16,0 0-1-16,0 0-1 15,18 57 0-15,-18-57-1 16,-3 62 0-16,3-62 0 16,-5 85 0-16,5-85 1 15,-10 86-1-15,12 42 0 16,-1 12-2-16,0 10 2 15,3 4-2-15,-12-28 1 16,5 4-1-16,1-10-2 16,-2-6 2-16,2 4 0 15,-4 8 1-15,2 6-2 16,-3 10 3-16,1 2 0 15,-1 7-2-15,2 6 2 16,2 2-1-16,-2 7 1 16,2 2-2-16,-1 1 2 0,3 5-1 15,-2 4-1-15,1 4 1 16,2 1-2-16,-2 7 1 15,2 1 1-15,1 7 0 16,-1 2-1-16,1 6 3 16,-1 3-3-16,0 5 2 15,-4 2-1-15,2 5 2 16,-5 4 0-16,-2 4-3 15,-3-1 1-15,-1 6-2 16,-4-1 2-16,-3 2-2 16,1 5 2-16,0-1-2 15,0 1 1-15,5-2 2 16,0 8-1-16,3-2 2 0,7 9-1 15,1 1 0-15,4 3 0 16,2 5 0-16,1-1 0 16,1 6-2-16,-3 0 1 15,-2 2-1-15,-2 2-1 16,-1 1 2-16,1 3 0 15,0 6 0-15,4 13 0 16,3 10 0-16,4 11 0 16,5 9 0-16,4 7-1 15,2 1 0-15,-2 5 0 16,2-7-1-16,-6-2 0 15,1-8-2-15,-10-15-3 16,2-5-5-16,-13-29-24 16,5-15 0-16,-10-25 0 0,3-27-2 15</inkml:trace>
  <inkml:trace contextRef="#ctx0" brushRef="#br1" timeOffset="5892.5892">1802 880 60 0,'0'0'34'15,"0"0"1"-15,-13-57 1 16,13 57-24-16,0 0-3 15,-52-31 0-15,52 31-3 0,-53-10 0 16,53 10-2-16,-65 0 0 16,65 0-2-16,-77 10 0 15,77-10-2-15,-79 23 1 16,79-23 0-16,-73 38-1 15,73-38 0-15,-60 51-1 16,60-51 2-16,-36 60 0 16,36-60 0-16,-4 66-1 15,4-66 1-15,30 67-1 16,-30-67-1-16,50 49 1 15,18 16-1-15,10-5 0 16,9-4 0-16,-19-26 0 16,1 9 1-16,-25-5-1 15,-24 5 1-15,-30-1 0 0,-15 4 0 16,-9-2 0-16,-14-5 1 15,-4-5-1-15,-3-3 1 16,1-7-1-16,6-7-3 16,11-8-2-16,4-8-8 15,33 3-23-15,3-22-1 16,23 7 0-16,10-9-2 15</inkml:trace>
  <inkml:trace contextRef="#ctx0" brushRef="#br1" timeOffset="6314.6314">2415 1342 93 0,'38'-46'38'0,"-38"46"2"15,0 0-3-15,0 0-29 16,0 0-3-16,0 0-1 16,-79-34 0-16,21 55-2 15,-2 19 0-15,-2 3-1 16,12 11 0-16,14 3-1 15,22-1 0-15,24-15-1 16,26-18 1-16,14-15 0 16,13-17 0-16,6-9 1 15,5-15-1-15,-74 33 1 16,76-45-1-16,-76 45 2 15,65-56-1-15,-65 56 0 0,47-58-4 16,-47 58 1-16,20-55 1 16,-20 55-1-16,0 0 0 15,-16-54-2-15,16 54-4 16,0 0-19-16,0 0-9 15,0 0-2-15,-53-49-1 16,53 49 2-16</inkml:trace>
  <inkml:trace contextRef="#ctx0" brushRef="#br1" timeOffset="6731.6731">3130 1252 103 0,'46'1'40'15,"-46"-1"1"-15,-17 12-1 16,-31 17-36-16,-18 7-1 16,-2 10 1-16,1 7-2 15,20 1 0-15,18-1-1 16,23-3 0-16,22-19-1 15,15-16 1-15,12-23-1 16,12-22 1-16,-55 30 1 16,71-59-3-16,-71 59 3 15,75-90-2-15,-38 35 2 16,4-7-1-16,-6-3 0 15,-2-10-2-15,-8 0 2 16,0 2 2-16,-8 5-3 0,2 8 0 16,-19 60-1-16,25-76 1 15,-25 76-1-15,0 0 1 16,-16-5-2-16,12 75 1 15,-3 40-2-15,9 33-1 16,12 12-2-16,-5-32-3 16,33-17-25-16,5-40-7 15,20-31 2-15,-3-24-1 16</inkml:trace>
  <inkml:trace contextRef="#ctx0" brushRef="#br1" timeOffset="6932.6932">3913 1325 90 0,'-10'-16'39'0,"10"16"2"0,-30 33-2 16,11 13-15-16,-6 19-23 16,3 24 0-16,0-15-3 15,14-8-1-15,9-7-5 16,1-23-26-16,18-9-5 15,2-22-1-15,13-9 0 16</inkml:trace>
  <inkml:trace contextRef="#ctx0" brushRef="#br1" timeOffset="7072.7072">3994 1326 116 0,'-26'-88'38'0,"26"88"1"0,-30-84-12 15,30 84-36-15,-32-69-29 16,32 69-2-16,0 0 0 15,-13-64-2-15</inkml:trace>
  <inkml:trace contextRef="#ctx0" brushRef="#br1" timeOffset="7462.7462">4347 1279 110 0,'5'40'40'0,"-24"-10"2"16,-7 13-2-16,-1 5-35 15,-1 3-3-15,15 0 1 0,5-3-3 16,6-1 1-16,10-5 0 16,9-9-1-16,11-12 0 15,11-13 1-15,6-11 0 16,7-13 0-16,3-11 0 15,-1-13 0-15,1-8 1 16,-6-7-1-16,-49 55 2 16,49-56-3-16,-49 56 0 15,36-56 0-15,-36 56 0 16,32-46 0-16,-32 46 0 15,9-32 0-15,4 16 0 16,-13 16 0-16,3 14 0 16,-7 13-3-16,2 12-3 0,-2 10 0 15,11 4-7-15,-8-15-24 16,25-1-3-16,2-12 1 15,12-7-1-15</inkml:trace>
  <inkml:trace contextRef="#ctx0" brushRef="#br1" timeOffset="8000.8">5245 1384 121 0,'12'-13'39'15,"-25"11"2"-15,4 20-5 16,-15 6-33-16,5 16 1 15,-7 7-2-15,3 4 0 16,6-9-2-16,6-6 0 16,8-9 1-16,4-10-1 0,-1-17 0 15,22-2 1-15,-5-16-1 16,2-9 1-16,-1-9 0 15,2-6 0-15,-20 42 1 16,0 0-2-16,27-68 0 16,-27 68 0-16,17-47 0 15,-17 47 0-15,0 0 0 16,10-51 0-16,-1 33 0 15,-9 18 0-15,10 0 0 16,-1 14 0-16,1 3 0 16,3 6 0-16,2-1 0 15,4-5 0-15,2-11 0 0,1-8 0 16,1-12 0-16,5-5 0 15,-28 19 0-15,0 0 0 16,0 0 0-16,53-55 0 16,-53 55 0-16,0 0 0 15,0 0 0-15,56-53 0 16,-56 53 0-16,18-5 0 15,2 8 0-15,8 20 0 16,-13 4 0-16,8 15 0 16,-10 8 0-16,-3 5-6 15,4 1-18-15,-20-16-16 16,13-5-3-16,-9-12 0 15,14-5 0-15</inkml:trace>
  <inkml:trace contextRef="#ctx0" brushRef="#br1" timeOffset="8948.8948">14547 814 93 0,'0'0'38'0,"2"-54"1"16,-2 54-9-16,0 0-22 15,-36-62-1-15,36 62-1 16,-51-15-1-16,51 15-2 16,-69 16 1-16,69-16-1 15,-80 47 0-15,34-16-1 16,-4 34-1-16,-23 29 0 15,15 17 0-15,25 0-1 0,31-7 0 16,16-40-1-16,42-18-1 16,20-30-1-16,-28-20-2 15,4-3-3-15,1-10-18 16,12-3-14-16,-6-9 0 15,5-4-1-15,-4-2 1 16</inkml:trace>
  <inkml:trace contextRef="#ctx0" brushRef="#br1" timeOffset="9363.9363">15081 570 95 0,'5'-66'41'15,"-5"66"0"-15,0 0 0 0,0 0-25 16,0 0-14-16,0 0-1 15,0 0 1-15,-58 65 1 16,58-65-1-16,-28 104-1 16,19-7 1-16,-23 32-1 15,14 5 0-15,-7-7-1 16,14-14 0-16,-6-43 0 15,15-15 0-15,7-25-1 16,14-23 1-16,7-17 1 16,2-8-1-16,-28 18 1 15,0 0-1-15,54-49 2 16,-54 49-2-16,0 0 1 15,62-57-1-15,-62 57 2 16,0 0-2-16,47-48 0 16,-47 48 0-16,22-16 0 0,4 27-2 15,-15 8-1-15,6 14 1 16,-7 9-4-16,4 6-1 15,11-2-17-15,2-15-15 16,16-19-4-16,0-18 3 16,-43 6-1-16</inkml:trace>
  <inkml:trace contextRef="#ctx0" brushRef="#br1" timeOffset="9603.9603">15917 588 120 0,'0'0'41'0,"0"0"1"16,0 0-2-16,0 0-39 16,0 0 0-16,-48 31 0 15,38 0-1-15,-27 99-2 16,4 25 0-16,13 2-3 15,17-20 0-15,15-36-18 16,9-32-18-16,19-28 0 16,-2-36 2-16,13-10-2 15</inkml:trace>
  <inkml:trace contextRef="#ctx0" brushRef="#br1" timeOffset="9973.9973">16152 1223 108 0,'0'0'40'0,"13"-53"2"16,-13 53-1-16,-22-27-35 15,-7 41-2-15,-8 24 0 16,-3 20-3-16,-1-4 2 16,8 10-3-16,19 0 1 15,17-13-1-15,30-14 0 16,12-11-1-16,8-17 1 15,6-13-1-15,5-13 0 16,-5-12 0-16,-8-9 0 16,-51 38 0-16,44-48 0 15,-44 48 1-15,23-61-2 16,-23 61 2-16,6-59 0 15,-6 59 1-15,-15-59 0 0,15 59 0 16,-22-47 0-16,22 47-1 16,0 0 0-16,-36-64-2 15,36 64-2-15,0 0-3 16,0 0-4-16,0 0-21 15,0 0-9-15,42-55 1 16,-42 55-1-16</inkml:trace>
  <inkml:trace contextRef="#ctx0" brushRef="#br1" timeOffset="10461.046">16707 1116 105 0,'0'0'39'0,"55"29"1"16,-52 15 0-16,-18 4-36 15,-11 2-1-15,-7 1-1 0,9-1 0 16,5-3-1-16,13-3 0 15,3-15 0-15,3-3 0 16,3-14-1-16,-3-12 1 16,16-4 0-16,-4-16 0 15,0-8 0-15,5-8 0 16,-17 36 0-16,0 0 0 15,23-72 1-15,-23 72-2 16,20-54 2-16,-20 54-2 16,21-54 1-16,-21 54-2 15,25-50 0-15,-25 50-1 16,0 0-3-16,55-66-1 15,-55 66-5-15,56-57-7 16,-56 57-17-16,62-37-6 16,-62 37 2-16,65-27 20 0,-65 27 14 15,62-8 5-15,-62 8 7 16,56 6 8-16,-56-6 18 15,46 17 6-15,-46-17 2 16,37 31-21-16,-18 16-12 16,-13 13-2-16,-28 11-4 15,0-9 1-15,0-2-4 16,13-3 1-16,2-9-5 15,9-19-1-15,15-8-18 16,-5-24-16-16,13-8 0 16,-3-18-1-16,-22 29-1 15</inkml:trace>
  <inkml:trace contextRef="#ctx0" brushRef="#br1" timeOffset="10924.0923">17470 943 90 0,'0'0'42'0,"14"-55"2"15,-14 55-2-15,0 0-23 16,0 0-17-16,0 0-1 16,0 0 1-16,0 0 0 15,0 0 1-15,0 0 0 16,0 0-2-16,52 68 3 15,-52-68-4-15,-6 46 0 16,19 19 0-16,0 6 0 16,-11 1 0-16,-4 1 0 0,-17-18-2 15,5 1 2-15,-6-14 0 16,9-16 2-16,6-14-2 15,5-12 0-15,15-18 0 16,2-9 0-16,-17 27 0 16,0 0 0-16,44-61 0 15,-44 61 0-15,39-51 0 16,-39 51 0-16,43-50 0 15,-43 50 0-15,0 0 0 16,62-54 0-16,-62 54 0 16,12-7 0-16,14 11 0 15,-3 16 0-15,-2 10-3 16,-2 17-1-16,-8 7-3 15,3-2-5-15,10-6-16 0,-12-24-9 16,23-5-4-16,-8-16-1 16,13-6 2-16</inkml:trace>
  <inkml:trace contextRef="#ctx0" brushRef="#br1" timeOffset="11309.1308">18173 1223 111 0,'0'0'42'16,"0"-59"1"-16,0 59-4 15,0 0-36-15,0 0 0 16,0 0-2-16,0 0 1 16,0 0 0-16,0 0-1 15,66-63 1-15,-66 63-1 16,59 0 0-16,-59 0-2 0,65-11 1 15,-65 11-1-15,68-28 0 16,-68 28 0-16,61-40 0 16,-61 40-1-16,0 0 0 15,42-64 1-15,-42 64 2 16,0 0 1-16,0 0 0 15,-75-18 0-15,73 34-1 16,-70 25 3-16,-8 16-4 16,14 21 2-16,15 11-2 15,33-12 0-15,38-15-3 16,45-20-2-16,36-31-10 15,-3-24-14-15,27-3-10 16,-68 5-4-16,5 0 0 16,-3 0 1-16</inkml:trace>
  <inkml:trace contextRef="#ctx0" brushRef="#br1" timeOffset="11458.1457">19127 1401 117 0,'-18'6'40'0,"-2"-12"-2"16,20 6-21-16,-25-17-56 15,18 4-5-15,-8 3 1 16,2 9-2-16</inkml:trace>
  <inkml:trace contextRef="#ctx0" brushRef="#br0" timeOffset="20728.0726">14206 1703 31 0,'0'0'29'16,"0"0"-1"-16,0 0 1 15,10-9-21-15,2 10-2 16,-1-4 0-16,7 5 0 16,-3-5 0-16,7 4-3 15,-2-2 1-15,4 2-1 0,0 1-1 16,3 1 1-16,0 3-1 15,3 2 0-15,-1 1 1 16,7 1-1-16,1-1 0 16,6 1-1-16,-1-4 1 15,9 0 0-15,1-4-1 16,5 0 0-16,2-2 0 15,4 0 0-15,7-1 0 16,2 1-1-16,5 0 0 16,1 0 0-16,1 1 0 15,2-1 0-15,1 0 0 16,3-1 0-16,-1-1 0 15,5 2 0-15,2-5 0 16,0 3 0-16,3-1 0 0,0-3 0 16,0 1 0-16,1 1 0 15,-3 0 0-15,0 1 0 16,-1-1 0-16,1 2-1 15,-2 0 1-15,2-1 0 16,-2 2 0-16,-1-1 0 16,2-3 0-16,1 1 0 15,1-4 1-15,-1 1-1 16,1-4 1-16,-2 1-1 15,3 0 1-15,-5-1-1 16,-2 1 1-16,-4 2 0 16,-5 1-1-16,-3-1 0 15,-4 4 1-15,-7 0-1 0,-2-1 0 16,-8 2 0-16,-4 1 0 15,-7 0 0-15,-8 2 0 16,-6 2 0-16,-7 0 0 16,-7-2-2-16,0 3-1 15,-15-3-2-15,15 2-10 16,-15-2-18-16,0 0-1 15,0 0-3-15,-1 11 3 16</inkml:trace>
  <inkml:trace contextRef="#ctx0" brushRef="#br0" timeOffset="22328.2326">1767 1998 43 0,'12'6'29'16,"-12"-6"0"-16,7 16 0 0,-5-3-21 15,-2-13-1-15,8 21-2 16,-8-21 0-16,18 18-1 16,-7-12 0-16,7 4 0 15,0-7 0-15,8 2-2 16,0-2 1-16,8-1-2 15,0-1 1-15,4 0-1 16,3-1 0-16,3-1-1 16,3-2 0-16,4 0 0 15,2 0 0-15,3 1 0 16,2-4 0-16,3 2 0 15,0-1 0-15,4 0 0 16,-2 2 1-16,1 1-1 16,-3 5-1-16,-2-1 1 15,-2 3 0-15,-2-1 0 0,2 1-1 16,-2 1 1-16,1-3-1 15,7-1 1-15,-1-2 0 16,2 0 0-16,1-1 0 16,0-1 1-16,-1 0-1 15,-3 1 0-15,-1-1 0 16,-4 1 0-16,-5 2 0 15,-3 1 0-15,-1 0-1 16,0 1 1-16,0-2 0 16,-1 3 0-16,1-3 0 15,2-1 0-15,2 0 1 16,-2-2-1-16,2-1 0 0,-3 1 1 15,2-2-1-15,-2 0 1 16,-4-1 0-16,2 2-1 16,-4 1 1-16,2 1-1 15,-1-2 0-15,-1 1 1 16,0 2-1-16,1-2 0 15,3 0 0-15,-2 0 1 16,3-1-1-16,0 2 0 16,-3-3 1-16,1 3 0 15,-2-3-1-15,-2 3 1 16,-2 0 0-16,-1 1-1 15,-4 0 1-15,-2-2-1 16,1 3 1-16,-4 1-1 16,1-2 0-16,-1 1 1 15,-4 1-1-15,2-2 0 0,-1 0 0 16,-3 1 1-16,-2-1-1 15,-3 0-1-15,-2 0-1 16,-5-3-3-16,5 3-27 16,-16 0 0-16,0 0-2 15,0 0-1-15</inkml:trace>
  <inkml:trace contextRef="#ctx0" brushRef="#br1" timeOffset="30359.0356">1434 3689 76 0,'4'-14'34'16,"-4"-4"1"-16,5 5 1 15,-10-7-27-15,10 10-3 16,-6-4-1-16,1 14-1 15,0 0-1-15,7 16 1 16,-11 8-2-16,2 9-1 16,-3 11 1-16,0 10 0 15,-5 9-2-15,3 9 2 16,-2 3-1-16,2-2-1 15,3-1-1-15,1-10-3 16,15 2-12-16,-1-30-23 16,18-10 2-16,-1-27-1 15,14-12-1-15</inkml:trace>
  <inkml:trace contextRef="#ctx0" brushRef="#br1" timeOffset="30770.0767">1810 3636 98 0,'-12'-5'38'15,"12"5"0"-15,13-17-1 16,13 3-33-16,-2-2-3 15,11 0 2-15,2-1-1 16,6 3 2-16,-3 2-3 16,4 8 1-16,-5 2-1 0,-5 10-1 15,-7 13 1-15,-7 9-1 16,-11 13 1-16,-11 10-1 15,-12 7 1-15,-12 10-1 16,-4 6 1-16,-8-1 1 16,-4-2-1-16,3-7 0 15,5-10-1-15,9-10 0 16,14-12 0-16,13-11 0 15,16-13 0-15,17-11 0 16,15-9-2-16,11-9-1 16,11 3-2-16,2-16-19 15,15 14-15-15,-10-7-1 16,7 9 1-16,-14-4-3 15</inkml:trace>
  <inkml:trace contextRef="#ctx0" brushRef="#br1" timeOffset="31380.1377">3097 3842 85 0,'8'-23'37'0,"-8"23"-1"16,0 0 1-16,0 0-33 15,-7 15-1-15,2 7 0 16,-3 6-1-16,-1 6 0 16,0 8-2-16,0 2 1 15,0 1 0-15,3-4 0 16,-1-5 0-16,3-6 0 15,3-7-1-15,2-9 1 0,-1-14 0 16,12-1 0-16,0-14 0 16,1-10 0-16,5-7 0 15,4-5 0-15,-1-5 1 16,1-3-1-16,0-1 0 15,-3 5 0-15,-1 5 0 16,-2 9 0-16,-4 7 0 16,-1 7-1-16,-11 13 1 15,20 17-1-15,-10 6 0 16,2 9 0-16,-4 12-1 15,4 2-1-15,1 6-1 16,-1-4-3-16,9 9-12 16,-10-24-20-16,16 4 0 15,-7-22 0-15,9-2 0 16</inkml:trace>
  <inkml:trace contextRef="#ctx0" brushRef="#br1" timeOffset="31763.176">3692 3926 88 0,'0'0'36'0,"-6"21"-1"16,6-21 2-16,6 12-33 15,-6-12-1-15,25 6 0 16,-8-11 1-16,8 1-2 15,-1-6 1-15,4-4-2 16,-2-2 1-16,2-6 0 16,-5-1-1-16,-6 0 0 0,-6-1 1 15,-8 1-1-15,-7 4 0 16,-8 5-1-16,-6 6 1 15,-6 8-1-15,-6 8 1 16,-5 13-1-16,0 8 0 16,0 9 1-16,4 8-1 15,4 2 1-15,9 1-2 16,9 0 1-16,12-6-2 15,11-8-1-15,15-5-3 16,8-15-4-16,21 3-21 16,-4-18-8-16,12-1 1 15,-5-15-1-15</inkml:trace>
  <inkml:trace contextRef="#ctx0" brushRef="#br1" timeOffset="32139.2136">4224 3878 92 0,'-11'18'36'15,"-9"-1"2"-15,9 16 0 16,-8 1-34-16,10 5 1 16,1 1-2-16,5 0 0 15,7-3-1-15,5-7 0 16,7-5-1-16,6-13 0 15,8-12 0-15,6-9-1 16,4-13 1-16,1-7 0 16,-2-9 0-16,1-3-1 0,-4-7 1 15,-4 2-1-15,-7 2 1 16,-5 8-1-16,-7 7 1 15,-2 7-1-15,-5 10 0 16,-6 12 0-16,1 19 0 16,-4 8 0-16,1 13 0 15,0 1-1-15,4 5-1 16,3-2 0-16,10-5-3 15,7-21-4-15,23-8-22 16,0-34-8-16,21-12 0 16,-4-23 0-16</inkml:trace>
  <inkml:trace contextRef="#ctx0" brushRef="#br1" timeOffset="32327.2324">5261 3063 100 0,'-32'31'37'0,"11"35"1"16,-13 10-1-16,10 16-34 15,-2 13-1-15,6 7-2 16,6 3-1-16,3-8-3 16,14-3-5-16,-7-24-29 15,19-8 2-15,-8-23-2 16,8-7 0-16</inkml:trace>
  <inkml:trace contextRef="#ctx0" brushRef="#br1" timeOffset="33386.3383">4987 3749 103 0,'5'14'38'0,"-5"-14"2"15,27 16-4-15,0-18-33 16,6-2 0-16,4-6 0 15,6-1-1-15,-3-1 0 16,1 0-1-16,0 2 0 16,-6 2 0-16,-6 8-1 15,-4 4 1-15,-6 9-1 16,-7 11 0-16,-7 8 1 15,-5 10-1-15,-6 4 0 16,-2 5 1-16,0 1-1 16,-5-3 0-16,4-5 0 0,1-8 0 15,4-12-1-15,7-9 1 16,-3-15 0-16,15-10-1 15,-3-12 1-15,4-10 0 16,2-9 0-16,-1-5 0 16,2-5 0-16,-3 2 0 15,2 4 0-15,-3 4 0 16,-3 11 0-16,5 3 0 15,-4 11-1-15,5 5 1 16,5 8 0-16,3 3 0 16,2 1 0-16,6 2 0 15,4 2 0-15,3 0 0 16,-5-1 0-16,1 2 1 15,-6-3-2-15,-5 2 2 0,-7 0-1 16,-6 0 0-16,-13-5 0 16,2 15 0-16,-10-3 1 15,-6 2-1-15,-4 7 0 16,-2 4 0-16,-3 3 1 15,3 6-1-15,2 3 0 16,1 5 1-16,9-3-1 16,4 0 1-16,10-3-1 15,9-6 0-15,8-7-1 16,5-8 0-16,7-8-1 15,1-14 1-15,4-7-1 16,-4-11 0-16,-2-10 0 16,-8-5 1-16,-3-7 0 15,-8-2 0-15,-4 2 1 16,-7 2 0-16,-1 5 1 0,-5 8 0 15,-1 8 1-15,-2 4-1 16,2 8 0-16,3 12 0 16,2-13 1-16,9 8-1 15,6 0 0-15,10-1 0 16,3 1 1-16,6 3-1 15,4 0 0-15,2 2 0 16,-4 5 1-16,-4 7-1 16,-9 6 0-16,-4 7 0 15,-12 5 0-15,-6 6 0 16,-10 5-1-16,-5 1 1 16,-7-2 0-16,3-3-1 15,0-7 0-15,1-5 0 16,6-11 0-16,9-14 0 0,0 0 0 15,18-16 0-15,2-9 0 16,3-2 0-16,5-3 1 16,-1 0-1-16,0 1 0 15,-1 4 0-15,-2 8-1 16,-4 9 1-16,-3 10-2 15,-3 4 0-15,-1 13-2 16,-4-3-2-16,9 12-5 16,-8-19-13-16,20 12-15 15,-9-18 0-15,17 4 1 16,-2-18-1-16</inkml:trace>
  <inkml:trace contextRef="#ctx0" brushRef="#br1" timeOffset="33686.3683">7104 3712 95 0,'-7'-23'38'0,"-4"29"2"15,-21-7-2-15,12 16-15 16,-16 0-19-16,7 5-2 16,1 4 0-16,7 1-1 15,6-1 0-15,11-2-1 16,9-7 0-16,15-4 1 15,10-7-1-15,3-5 0 16,6-3 0-16,-1-2 1 16,-4-2-1-16,-3 4 1 15,-10 6 0-15,-11 6 0 16,-15 9-1-16,-10 8-1 0,-8 6-1 15,-3 3-1-15,-2 8-5 16,-8-12-8-16,16 8-23 16,-12-16-1-16,16 1 0 15,-3-18-1-15</inkml:trace>
  <inkml:trace contextRef="#ctx0" brushRef="#br1" timeOffset="34552.4549">8283 3721 78 0,'3'-12'36'16,"-3"12"-1"-16,0 0 1 16,11 16-22-16,-19 3-12 15,1 10 0-15,-4 6 0 16,-3 5-1-16,0 5 0 15,-1 1 1-15,-1-2-1 16,4-5 1-16,0-7-1 16,4-6 0-16,1-10 0 0,7-16 0 15,0 0 0-15,0 0 0 16,14-28 0-16,-3 1-1 15,0-8 1-15,3-2-1 16,1-3 1-16,-1 2-1 16,-1 3 0-16,-3 6 0 15,-2 6 1-15,-2 9-1 16,-6 14 0-16,11 0 0 15,-4 13 1-15,3 7-1 16,2 5 0-16,5 5 0 16,5 6 0-16,6 0 1 15,2-1-1-15,6-1 0 16,0-5 0-16,2-6 1 15,-3-6 0-15,-5-8 1 16,-1-11-1-16,-6-12 1 0,-8-11-1 16,-2-9 0-1,-10-6 0-15,-2-9-1 0,-4 1-1 16,-2-4-1-16,1 4-1 15,-2 2-2-15,6 13-4 16,-9-5-16-16,16 22-13 16,-7 0 1-16,10 15-2 15,-10 1 2-15</inkml:trace>
  <inkml:trace contextRef="#ctx0" brushRef="#br1" timeOffset="36072.6069">14461 3402 77 0,'0'0'37'15,"0"0"-2"-15,0 0 2 16,-3 16-30-16,5 6-4 15,-7 8 2-15,3 11-3 16,-4 8 0-16,1 11-1 16,-1 3 0-16,-2 5-2 15,3 4 0-15,-2-9-4 16,16 6-16-16,-2-21-15 15,18-5 0-15,-3-20-2 16,16-3 2-16</inkml:trace>
  <inkml:trace contextRef="#ctx0" brushRef="#br1" timeOffset="36495.6492">15128 3495 79 0,'-3'-25'38'0,"-17"-1"0"16,-2 20 1-16,-16 1-24 15,3 10-12-15,1 3 0 16,1 7-1-16,6 4 0 16,8 8-2-16,8 3 1 15,10 7-1-15,9 2 0 16,13 6 0-16,8 1 0 0,8 2 0 15,5 2 0-15,2-3 0 16,0-2 0-16,-4-1 0 16,-6-4 0-16,-8-4 1 15,-14-5-1-15,-11-2 0 16,-10-5 0-16,-9-5 0 15,-10-7 0-15,-3-7 0 16,-2-10 0-16,0-6 0 16,5-12 0-16,1-9 0 15,9-10 0-15,5-5 0 16,6-7 0-16,6-4 0 15,5-1 0-15,6-1-2 16,4 8-2-16,-1-2-4 16,12 16-27-16,-11 0-3 0,4 14 1 15,-7 2-2-15</inkml:trace>
  <inkml:trace contextRef="#ctx0" brushRef="#br1" timeOffset="37344.7341">16125 3638 79 0,'0'0'37'16,"10"-8"-1"-16,-10 8 1 15,0 0-29-15,0 0-3 16,-9 17-1-16,1 1 0 15,0 11-2-15,-4 4-1 16,-1 7 0-16,2 4 0 0,-1 5 0 16,1-3 0-16,4-5 0 15,0-5-1-15,4-6 0 16,3-9 1-16,5-9 0 15,-5-12-1-15,23-4 1 16,-4-16 0-16,2-6-1 16,3-14 2-16,5-2-1 15,-1-5 0-15,4-5 0 16,-1 0 0-16,-4 6-1 15,-3 5 1-15,-2 12-1 16,-4 4 0-16,-4 12 0 16,-3 10 0-16,-11 3 0 15,12 32 0-15,-9-2-1 16,-3 12 0-16,1 0-1 0,2 11-3 15,-1-5-2-15,10 8-13 16,-7-20-17-16,15 1 0 16,-1-22-1-16,12-4 1 15</inkml:trace>
  <inkml:trace contextRef="#ctx0" brushRef="#br1" timeOffset="37734.7731">16665 3756 98 0,'-13'2'36'16,"10"10"1"-16,3-12-3 16,0 0-32-16,21 8-1 15,4-6 1-15,6-7 0 0,7-2-1 16,4-3 1-16,2-5-1 15,-2-3 0-15,-3 0 0 16,-5-2 1-16,-7 0-1 16,-10 0 0-16,-10 7 0 15,-12 1 0-15,-9 5 0 16,-13 6 0-16,-7 8 0 15,-10 6 0-15,-6 7 0 16,-2 7 0-16,3 5 0 16,5 2 0-16,8 4-1 15,12-3 1-15,17 1-2 16,22-7 0-16,14-7-2 15,19-1-3-15,9-18-3 16,18 9-9-16,-5-22-19 0,12 5-1 16,-9-16 0-16,1 5 1 15</inkml:trace>
  <inkml:trace contextRef="#ctx0" brushRef="#br1" timeOffset="38109.8106">17351 3697 90 0,'-24'1'37'16,"7"15"-1"-16,-8-6 3 15,12 11-32-15,-6 1-3 16,9 5-1-16,-3-2 0 16,10 3 0-16,5-7-2 15,8-3 1-15,7-5-1 0,11-9 0 16,5-7 0-16,5-9 0 15,2-7-1-15,6-5 1 16,-3-5-1-16,-3-2 1 16,-5-2-1-16,-6 2 0 15,-6 4 1-15,-5 5-1 16,-5 7 0-16,-13 15 1 15,8-13-1-15,-8 13 0 16,-9 25 0-16,3 1 1 16,-3 7-2-16,3 4 0 15,4 2-1-15,4-1-2 16,13-4-2-16,5-22-11 15,26 5-21-15,-1-29-1 16,20-4 1-16,-2-21-2 0</inkml:trace>
  <inkml:trace contextRef="#ctx0" brushRef="#br1" timeOffset="38292.8289">18254 3245 99 0,'-29'45'39'0,"-13"6"0"16,11 20-3-16,-2 3-33 15,7 6-2-15,4-1-1 16,4-3-3-16,13 1-4 16,-9-15-27-16,21-1-4 15,-7-22 1-15,8-2-2 16</inkml:trace>
  <inkml:trace contextRef="#ctx0" brushRef="#br1" timeOffset="39320.9317">17943 3639 95 0,'0'-10'38'0,"14"15"1"16,-1-8-1-16,15 0-33 15,4 4-2-15,9 4 0 16,-1-4 0-16,8 3-1 15,-5-1 0-15,1 2-1 16,-8 0 0-16,-2 3-1 16,-8 5 0-16,-11 6 1 15,-6 4-1-15,-9 6 0 0,-6 5 0 16,-4 3 1-16,-6 2-1 15,-3-2 0-15,2-3 0 16,1-7 0-16,3-5 0 16,5-7 0-16,8-15-1 15,0 0 1-15,13-20 0 16,0-6 0-16,6-7 0 15,2-6 0-15,2-5 0 16,0-2 0-16,-2 0 0 16,-4 7 0-16,-2 3 0 15,-3 11 0-15,-4 3 0 16,-2 8 0-16,-6 14 0 15,18-9 0-15,-4 10 1 16,6 1-1-16,8 2 0 0,5-2 0 16,9 1 1-16,2 1-1 15,4-3 0-15,-3-1 0 16,-7-1 0-16,-5 0 0 15,-9 0 0-15,-8-1 0 16,-16 2 0-16,0 0-1 16,-12 6 1-16,-8 5 0 15,-6 1 0-15,-3 6 1 16,-4 6-1-16,0 2 1 15,3 2-1-15,5 5 1 16,9-1-1-16,7-5 0 16,14-1 0-16,6-10 0 15,13-4-1-15,3-7 0 0,9-7-1 16,-1-9 1-16,4-7-1 15,-4-6 1-15,-4-4 0 16,-5-2 0-16,-5-1 1 16,-5 3 0-16,-6 2 1 15,-4 3 0-15,-1 6 0 16,-2 5 0-16,-3 12 0 15,11-16 0-15,-1 13 0 16,4 2 0-16,3 2-1 16,4 1 1-16,1 3-1 15,2 1 1-15,-1 2 0 16,-4 5-1-16,-2 2 1 15,-7 6-1-15,-7 3 1 16,-5 3-1-16,-7 7 0 0,-5-4 1 16,-3-1-1-16,0 0 0 15,0-6 0-15,5-6-1 16,6-4 1-16,6-13 0 15,12-7 0-15,7-8 0 16,5-5-1-16,9-6 2 16,-1-4-1-16,4 3 0 15,-5-2 0-15,-3 6 0 16,-5 9 1-16,-7 9-1 15,-3 7-1-15,-7 8 0 16,-1 9-2-16,-3 3-1 16,6 6-6-16,-7-11-11 15,22 15-13-15,-9-18-5 16,20 2 0-16,-4-15 0 15</inkml:trace>
  <inkml:trace contextRef="#ctx0" brushRef="#br1" timeOffset="39620.9617">19786 3612 115 0,'-44'7'40'16,"10"11"0"-16,-13-10-10 15,20 11-27-15,10-3 0 16,18-1-2-16,17-4 0 15,12-3 0-15,12-2-1 16,3 1 1-16,0-4-1 16,-3 6 1-16,-9 1 0 15,-12 7 0-15,-16 2 0 0,-11 3-1 16,-13 1 1-16,-8 2-1 15,-6 0-1-15,-2-3-3 16,7 4-6-16,-10-26-12 16,26 8-18-16,-8-15 0 15,20 7-2-15,2-30 0 16</inkml:trace>
  <inkml:trace contextRef="#ctx0" brushRef="#br1" timeOffset="40568.0564">21280 3416 88 0,'10'-7'33'15,"-10"7"2"-15,-10 16-7 16,1 7-23-16,-13 3 1 15,2 12-2-15,-10 3 1 16,-1 8-1-16,-2-1 0 16,4 0-1-16,0-9-1 15,9-3 0-15,4-13 0 16,7-3-1-16,9-20 0 15,0 0 0-15,10-13 0 16,8-11 0-16,2-11 1 16,7-6-1-16,0-8 0 15,2-4 0-15,1-1-1 16,-4 6 1-16,-2 4-1 15,-6 9 0-15,-4 9 0 0,-4 13 0 16,-10 13 0-16,17 15 0 16,-12 12 1-16,2 8-2 15,6 8 2-15,4 4-1 16,7 2 1-16,8-2-1 15,3-7 2-15,4-7-1 16,3-11 0-16,1-11 1 16,1-13 0-16,-1-11 0 15,-7-17-1-15,-3-8 0 16,-10-8 0-16,-4-8-1 15,-10-9-1-15,-9 2 0 16,-9 2-3-16,-14 3 0 16,-2 19-4-16,-16-3-14 15,9 36-12-15,-16-2-7 0,5 27 1 16,-7 3-1-16</inkml:trace>
  <inkml:trace contextRef="#ctx0" brushRef="#br1" timeOffset="40801.0797">20754 3956 106 0,'-21'17'39'0,"5"15"0"16,-9 1-8-16,-6 0-65 15,17 22-6-15,-4-10 0 16,11 6-1-16</inkml:trace>
  <inkml:trace contextRef="#ctx0" brushRef="#br0" timeOffset="44471.4467">1674 2554 86 0,'-2'-16'37'16,"2"16"1"-16,-2-13 0 15,2 13-31-15,0 0-2 16,-2 12-1-16,-2 6 0 16,1 14 0-16,-2 8-2 15,-1 12 1-15,1 11-1 16,-2 8 0-16,-1 3-2 15,1-1 1-15,2-3-3 16,0-10-2-16,10-3-2 16,-2-22-5-16,22-2-24 15,-11-24-4-15,15-4 1 16,0-22 0-16</inkml:trace>
  <inkml:trace contextRef="#ctx0" brushRef="#br0" timeOffset="44705.4701">2244 2518 95 0,'11'-3'39'16,"-11"3"1"-16,-3 25-1 15,-10 1-33-15,6 18-1 16,-2 7-2-16,-2 9 1 15,1 5-2-15,-1 2 1 16,3-3-3-16,0-6 0 16,8-5-4-16,-1-14-5 15,20 3-28-15,-9-24-2 16,14 0-1-16,-1-17-1 15</inkml:trace>
  <inkml:trace contextRef="#ctx0" brushRef="#br0" timeOffset="45460.5456">2981 2952 88 0,'0'-15'37'0,"0"15"0"15,0 0-2-15,0 0-28 16,-11 20-2-16,9 0-1 16,-5 5-1-16,3 8-1 15,-2 6 0-15,2 3 0 16,-2-2-1-16,5-2 0 15,-4-4 1-15,5-9-2 16,0-7 0-16,0-18 1 16,0 0-2-16,13-6 2 0,-6-18-2 15,2-4 2-15,0-9-1 16,3-7 0-16,2-4 0 15,-4-4 1-15,3 0-1 16,0 3 1-16,2 7-1 16,0 4 0-16,3 6 0 15,3 7 0-15,1 9 0 16,4 9-1-16,-1 7 1 15,0 7 0-15,-3 4 0 16,-2 6 0-16,-3 1 0 16,-8 6 0-16,-2 3-1 15,-8-1 1-15,-7 1-1 16,-6-2 1-16,-7 2 0 15,-4 2-1-15,-2-5 1 0,-1 0 0 16,-1 0 0-16,0 6 0 16,5 2 0-16,2 5 0 15,4 7 0-15,3 7 0 16,4 3 0-16,-2 4-1 15,4 3 1-15,-2-1-3 16,8-2-3-16,-7-18-27 16,16 3-4-16,-3-23-1 15,10-7-1-15</inkml:trace>
  <inkml:trace contextRef="#ctx0" brushRef="#br0" timeOffset="46197.6193">3544 2823 105 0,'2'-12'39'15,"-2"12"1"-15,0 12-3 16,3 5-34-16,-8 7 0 15,1 6-1-15,-2 6 0 16,-2 5-1-16,2 3 0 16,0-1-1-16,-2-1 1 15,4-11-1-15,0-6 0 16,1-4 0-16,3-7 0 15,0-14 0-15,0 0 0 0,18-24 0 16,-5-1 0-16,3-6 0 16,1-9 0-16,3-4 0 15,2-1 0-15,-2 5 1 16,-2 3-1-16,-1 7 0 15,-2 7 0-15,-1 4 0 16,-2 11 0-16,0 5 0 16,1 4 0-16,-1 1 0 15,3 3 0-15,2 1 0 16,0-2 0-16,2 2 0 15,-1 0 0-15,-2 2 1 16,1-5-1-16,-4 2 0 16,-2-1 0-16,-11-4 1 15,6 18-1-15,-9-7 0 0,-1 5 1 16,-4 2-2-16,-4 5 2 15,0 1-1-15,2 8 0 16,0-3-1-16,4 1 1 16,2 0 0-16,8-6 0 15,3-2 0-15,4-9 0 16,9-7 0-16,3-9-1 15,0-9 1-15,5-8 1 16,-4-10-2-16,1-6 1 16,-2-3 1-16,-7-2-1 15,-7-2 1-15,-5 5-2 16,-10 4 2-16,-4 7-1 15,-7 7 0-15,-2 11 0 16,-4 2-1-16,3 11 0 16,5 1-1-16,6 7-3 0,9-12-1 15,19 21-10-15,2-28-21 16,24 2-2-16,-2-15-2 15,17 1 2-15</inkml:trace>
  <inkml:trace contextRef="#ctx0" brushRef="#br0" timeOffset="46408.6404">4465 2370 99 0,'-10'16'39'16,"-9"1"0"-16,5 25 0 15,-6 7-36-15,6 8 1 16,-1 7-2-16,3 10 1 0,2 3-2 15,2-2-1-15,5-2-2 16,2-11-1-16,7-1-8 16,-11-23-26-16,14-2-2 15,-6-25 0-15,-3-11-1 16</inkml:trace>
  <inkml:trace contextRef="#ctx0" brushRef="#br0" timeOffset="47204.72">4300 2778 100 0,'-18'-1'38'16,"18"1"3"-16,0 0-4 16,23 15-33-16,-1-15-1 0,9-1 0 15,6-5-1 1,9-2-1-16,5-4 0 0,3-2-1 15,2-2 0-15,0 1 0 16,-5-2 0-16,-3 3-2 16,-7 0 3-16,-9 4-1 15,-9 3 0-15,-5 5 0 16,-18 2 0-16,0 0 2 15,-5 24-2-15,-12-1 2 16,-2 7-2-16,-4 9 2 16,3 3-1-16,0 1 0 15,8 1-1-15,5-4 0 16,12-6-1-16,9-11 0 15,10-9 0-15,7-15-2 0,4-10 2 16,2-9-1-16,1-9 1 16,-1-8 0-16,-5-5 0 15,-8-2-1-15,-6 1 2 16,-5 1 0-16,-7 8 1 15,-4 4-1-15,-2 6 1 16,-2 6-1-16,-3 8 1 16,5 10 0-16,0 0-1 15,0 0 1-15,7 17-1 16,2-6 0-16,5-1 1 15,6 1-1-15,6-2 1 16,-1-1 0-16,3-4 0 16,1 2 0-16,-3-1 1 15,-1-1 0-15,-4 4 0 16,-7 2 0-16,-8 3-1 0,-4 5 1 15,-8 5-1-15,-5 4 1 16,-4 5-2-16,-2 1 0 16,-4-3 0-16,7 0-1 15,0-7 1-15,10-7-1 16,4-16 0-16,18-1 0 15,4-19 1-15,8-7 1 16,5-9-1-16,3-2 0 16,-1-4 0-16,2 2 0 15,-6 8 1-15,-5 6-1 16,-7 10 0-16,-4 12 0 15,-5 9-1-15,-5 9 2 16,-3 7-3-16,-4 8-1 16,6 5-2-16,-3-7-5 0,19 13-16 15,-9-24-11-15,20 5-2 16,-3-22-1-16,20 1 1 15</inkml:trace>
  <inkml:trace contextRef="#ctx0" brushRef="#br0" timeOffset="47505.7501">6035 2517 111 0,'-21'11'39'0,"-16"-2"2"16,6 21-2-16,-14 1-32 15,11-2-3-15,3 1-3 16,11 1 1-16,10-6-1 15,17-7 1-15,10-9-2 0,14-7 1 16,5-2-1-16,4-2-1 16,-5-2 1-16,1 0 0 15,-7 2 1-15,-11 4 0 16,-18-2 0-16,1 22 0 15,-13-5-1-15,-9 7 0 16,-6 5-3-16,-6-1-2 16,5 10-14-16,-11-13-20 15,13 9-1-15,-4-18-1 16,15 2-1-16</inkml:trace>
  <inkml:trace contextRef="#ctx0" brushRef="#br0" timeOffset="48181.8177">8165 2490 69 0,'10'-22'34'15,"5"11"0"-15,-15-8-3 16,12 19-19-16,-13-11-2 15,1 11 0-15,3 17-2 16,-1 8-1-16,-4 6-2 16,2 9 0-16,-4 8-3 15,2 7 1-15,-2 5-2 16,2 1 0-16,1-3-1 15,0-9-3-15,6 1-4 16,-6-24-23-16,13 6-8 16,-12-32 0-16,18 15-2 0</inkml:trace>
  <inkml:trace contextRef="#ctx0" brushRef="#br0" timeOffset="48339.8335">8133 2733 116 0,'-18'-1'39'15,"-1"-5"3"-15,15 16-1 16,4-10-37-16,28 6-2 15,13-9-3-15,8-6-5 16,28 11-27-16,-6-18-7 16,13 6 0-16,-5-9-5 15</inkml:trace>
  <inkml:trace contextRef="#ctx0" brushRef="#br0" timeOffset="51923.1918">14515 2232 71 0,'8'-11'37'15,"-8"11"-2"-15,0 0 2 16,10 20-27-16,-25 0-6 16,6 21-1-16,-6 8 0 15,-2 15-2-15,1 7 1 16,-2 8 0-16,5 4-3 0,0-5-1 15,16 3-11-15,-2-27-22 16,18-7-1-16,0-20 0 16,12-10-2-16</inkml:trace>
  <inkml:trace contextRef="#ctx0" brushRef="#br0" timeOffset="52253.2248">14744 2399 96 0,'0'0'39'16,"-1"-24"0"-16,15 21-1 0,1-10-35 16,14-3-2-16,9-1 1 15,14-3 0-15,1 0 0 16,11 2-1-16,-1 6 0 15,-4 2 0-15,-7 13-1 16,-7 10 1-16,-15 17 0 16,-14 18 0-16,-16 13-1 15,-14 12 2-15,-12 10-2 16,-10 6 2-16,-2-1-2 15,-2-6-1-15,8-8-3 16,3-28-13-16,26-5-20 16,5-22-4-16,24-12 1 15,8-22-2-15</inkml:trace>
  <inkml:trace contextRef="#ctx0" brushRef="#br0" timeOffset="53719.3714">16194 2607 68 0,'0'0'33'0,"0"0"1"16,0 0-2-16,-11 15-28 15,0 3 0-15,5 6 1 16,-3 1 0-16,0 12-1 15,0-1 0-15,3 4-1 0,-1-5 0 16,5-2 0-16,-1-7-2 16,2-5 0-16,3-7-1 15,-2-14 1-15,11-10 0 16,-2-9 0-16,1-7-1 15,0-5-1-15,1-6 1 16,2-6 0-16,0-3 0 16,2-3-1-16,0 1 1 15,2 3-1-15,5-1 2 16,0 5-1-16,2 6 0 15,1 6 0-15,-1 7 0 16,-1 12-1-16,-2 11 0 16,-3 12 0-16,-6 10 0 0,-5 9 0 15,-1 6 0-15,-6 6 0 16,-1 2 2-16,-5-2 0 15,-2-3-1-15,-5-4 2 16,2-9-1-16,-4-5 1 16,-3-9 0-16,0-5 0 15,-2-7-1-15,2-2-1 16,-4-3 1-16,4-2 0 15,-3 1-1-15,4 0 1 16,1 8-1-16,0 10 0 16,-2 9 1-16,0 9-1 15,-3 12 0-15,-1 10 0 16,-1 9 0-16,-2 7 0 15,4 0-3-15,1-11-3 16,17 0-27-16,-5-20-3 0,14-8 1 16,-6-31-3-16</inkml:trace>
  <inkml:trace contextRef="#ctx0" brushRef="#br0" timeOffset="54440.4435">16692 2569 87 0,'0'0'37'15,"-7"31"0"-15,-5-15-1 16,4 12-32-16,-4 2-1 0,-2 8 1 15,0-2 0-15,-1 3-1 16,1-4-1-16,4-4 1 16,-1-3-1-16,2-9-3 15,6-5 1-15,3-14 0 16,0 0-1-16,13-25 2 15,1-2-2-15,5-4 0 16,-1-7 0-16,4-4 0 16,0-4 0-16,2 4 0 15,-5 1 0-15,-1 10-1 16,-1 0 2-16,-3 10 0 15,1 6 0-15,0 7 0 16,2 7-1-16,4 4 1 16,2 4 0-16,5 1 0 15,4 2 1-15,3-3-1 0,3-2-1 16,-1-2 2-16,-3-3-2 15,0-1 2-15,-6-2-1 16,-6 1 0-16,-6 1 0 16,-16 1 1-16,0 0-1 15,0 0 1-15,-10 21 0 16,-8-2 0-16,-4 4 0 15,-3 6 2-15,-3 2-1 16,5 3 1-16,2-1-1 16,5 0 1-16,13-5-1 15,8-6 1-15,14-9-2 16,5-11-1-16,11-8-1 0,5-9 1 15,2-4-1-15,2-11-1 16,-7 0 1-16,-3-6-1 16,-12 4 1-16,-7 2-2 15,-12 4 3-15,-8 4-3 16,-7 5 3-16,-8 2-1 15,1 6 0-15,-1 2-1 16,6 5-2-16,1-11-3 16,13 13-28-16,15-23-3 15,12 8 1-15,2-16-3 16</inkml:trace>
  <inkml:trace contextRef="#ctx0" brushRef="#br0" timeOffset="54674.4669">17804 2098 99 0,'-26'34'38'16,"5"17"-1"-16,-12-6-9 15,10 21-26-15,4 3 0 16,0 0-3-16,4 0 1 15,1-4-2-15,8-1-5 16,-6-20-15-16,13 2-15 16,-5-23 3-16,11-2-4 15,-7-21 1-15</inkml:trace>
  <inkml:trace contextRef="#ctx0" brushRef="#br0" timeOffset="55439.5434">17502 2456 87 0,'-24'-17'36'0,"11"17"1"15,4-10 1-15,19 12-35 16,11-4 0-16,14 2 0 16,6-4-2-16,14 3 1 15,4-4 0-15,0 1-1 16,0 0 0-16,-2 1 0 15,-10 0-1-15,-8 3 0 16,-7 3 0-16,-9 1 0 16,-8 4 0-16,-9 3 0 15,-8 4 0-15,-8 4 0 16,-3 3 0-16,-6 7 0 0,-3 1 0 15,-2 4 1-15,4-2-1 16,1-1 2-16,8 0-1 16,3-7 1-16,11-1-1 15,5-8 1-15,7-8-3 16,6-6 2-16,9-5-2 15,2-8-2-15,1-7 0 16,0-5 0-16,-4-6 1 16,-2-5-1-16,-7-2 3 15,-2-1-2-15,-9 3 2 16,-6 2 1-16,-4 5 0 15,0 5 0-15,-4 7 0 16,1 3 0-16,4 13-1 16,0 0 1-16,0 0 0 15,0 0-1-15,23 3 1 0,0 1 0 16,4 1 0-16,5 4 0 15,3 0 0-15,1 5 0 16,-3 0-1-16,-1 2 1 16,-10 4 0-16,-4 4-1 15,-7 5 1-15,-9 1-1 16,-7 0 1-16,-6 0 1 15,-7 0 0-15,2-4 0 16,-2-3-1-16,3-5 2 16,2-9-3-16,13-9 2 15,0 0-1-15,15-22-4 16,7-1 3-16,2-4-3 15,4 0 3-15,6 0-2 16,-4 1 2-16,-3 4-2 0,-3 4 2 16,-6 10 1-16,-3 8-1 15,-3 6 0-15,-3 10-1 16,-5 3-1-16,-1 7 0 15,-2 0-2-15,7 12-6 16,-8-19-20-16,19 15-9 16,-6-20 3-16,16 5-4 15</inkml:trace>
  <inkml:trace contextRef="#ctx0" brushRef="#br0" timeOffset="55754.5749">19021 2393 99 0,'-34'22'40'16,"-8"-7"1"-16,11 14-2 16,4-4-37-16,9 0-1 15,10 1 0-15,11-3 0 16,15-4-1-16,8-3 0 15,7-1 0-15,2-2 0 16,-2-1 0-16,0 0 1 16,-9 0-1-16,-8 2 3 15,-12 2-2-15,-11 2 1 16,-14 4-1-16,-8 4 1 15,-5 2-3-15,-4-6-4 16,14 11-22-16,-11-21-12 0,22 6-2 16,13-18-2-16,0 0 1 15</inkml:trace>
  <inkml:trace contextRef="#ctx0" brushRef="#br0" timeOffset="56543.6538">20601 2191 87 0,'10'12'37'16,"-14"1"0"-16,5 18 0 15,-9 3-33-15,1 16-1 16,-6 3-1-16,-1 8 0 15,-3 3-1-15,-1-4-1 16,3 0-3-16,-1-16-4 16,17-1-29-16,-10-25 2 15,17-1-3-15,-8-17-2 0</inkml:trace>
  <inkml:trace contextRef="#ctx0" brushRef="#br0" timeOffset="56694.6689">20539 2517 99 0,'-19'-26'40'15,"7"17"1"-15,-6-8-3 16,18 17-32-16,3-10-2 15,17 3-2-15,18-2-3 16,13-8-3-16,23 13-27 16,0-19-9-16,20 14 1 15,-6-11-3-15</inkml:trace>
  <inkml:trace contextRef="#ctx0" brushRef="#br2" timeOffset="60523.0517">1722 4885 69 0,'-1'-14'35'0,"1"14"0"16,-1-22 0-16,1 22-24 15,-5-12-4-15,5 12-1 16,0 0-1-16,-12 28-1 16,2-4-2-16,2 10-1 15,-2 7 1-15,0 5-3 16,1 6 2-16,0-2-3 15,7 3-1-15,-2-10-3 16,13 4-3-16,-9-24-17 16,21 3-8-16,-6-17-1 15,15-7-1-15,1-16 2 16</inkml:trace>
  <inkml:trace contextRef="#ctx0" brushRef="#br2" timeOffset="60726.072">2103 4867 64 0,'8'-30'35'16,"3"13"0"-16,-13 2-1 15,2 15-19-15,0 0-5 16,-13 32-3-16,1-5-3 16,4 14-1-16,-3 7-1 15,1 7-2-15,0 7 0 16,1 3-2-16,6 2-4 15,-6-9-29-15,19-7 1 16,-4-15-2-16,16-7-3 16</inkml:trace>
  <inkml:trace contextRef="#ctx0" brushRef="#br2" timeOffset="61342.1336">2927 5311 57 0,'0'11'32'0,"0"-11"0"16,15 10 0-16,-1-16-19 16,13 1-9-16,-4-9-1 15,9 0 0-15,1-7 1 16,1 2 0-16,-6-8 0 15,2 5-1-15,-11-2-1 0,-2 2 2 16,-13 0-3-16,-7 5 2 16,-9 3-2-16,-7 7 1 15,-5 2-2-15,-5 9 1 16,-1 4 2-16,-3 9-3 15,4 4 2-15,5 7-1 16,5 1 0-16,6 3-1 16,10-2 1-16,10-4-3 15,12-1-1-15,8-15-2 16,22 1-12-16,3-22-19 15,14-2 0-15,1-18-1 16,10-1 0-16</inkml:trace>
  <inkml:trace contextRef="#ctx0" brushRef="#br2" timeOffset="61571.1565">3752 4705 69 0,'-14'-16'37'16,"0"20"0"-16,-10 10 0 15,4 23-18-15,-8 7-16 16,3 12 0-16,-1 10-1 15,3 8-1-15,3 0 0 16,5-2-2-16,8-4 0 16,3-11-3-16,12-4-4 15,-4-24-14-15,20 0-16 16,-2-20 2-16,8-6-1 15,-4-14 1-15</inkml:trace>
  <inkml:trace contextRef="#ctx0" brushRef="#br2" timeOffset="61905.1899">3746 5176 83 0,'0'0'35'16,"0"0"-1"-16,-2 19-1 16,2-19-30-16,22 8-1 15,0-9 0-15,10-1 1 16,6-7-1-16,10-2 0 15,-2-6-2-15,3-2 2 16,-5-2-2-16,-7 3 2 16,-8-3-2-16,-9 5 2 15,-15 2-2-15,-7 3 1 16,-15 3 1-16,-4 5 0 0,-9 3-1 15,0 7 0-15,-4 5 1 16,2 5-1-16,-1 5 1 16,9 2-2-16,8 3 2 15,10 0-4-15,12 0 1 16,5-6-4-16,18 1-2 15,2-18-9-15,20 11-21 16,-2-16 0-16,11 1-1 16,-6-11 2-16</inkml:trace>
  <inkml:trace contextRef="#ctx0" brushRef="#br2" timeOffset="62122.2116">4480 5036 62 0,'-17'0'37'15,"-8"1"-2"-15,0 15 3 16,-7-2-16-16,3 15-16 15,0 0 0-15,6 7-2 16,3 1 1-16,8 1-3 16,11-3 1-16,11-6-3 15,13-8-2-15,8-13-3 16,16-5-3-16,2-20-27 15,17-5-3-15,4-17 0 16,4-6-1-16</inkml:trace>
  <inkml:trace contextRef="#ctx0" brushRef="#br2" timeOffset="62326.232">4946 4698 97 0,'-15'30'37'0,"-12"6"1"15,8 19-6-15,-4 3-28 16,4 3-2-16,7 2 0 15,4-2-2-15,6-1-1 16,3-9-2-16,10-4-2 16,-6-20-11-16,12-1-22 15,-13-12 2-15,8-6-3 16,-12-8 2-16</inkml:trace>
  <inkml:trace contextRef="#ctx0" brushRef="#br2" timeOffset="63348.3342">4778 5031 80 0,'0'0'37'16,"12"12"-1"-16,10-4 3 16,-11-4-35-16,19-2 0 15,2-7 0-15,6 1-1 16,-1-5 0-16,0 2-1 15,-3-1 0-15,-1 1 0 16,-8 3 0-16,-2 1-1 16,-5 6 1-16,-5 5-1 15,-4 4 0-15,-4 7 0 16,-9 5 1-16,-1 4-2 15,-3 3 2-15,-3 2-2 16,-2 1 1-16,3-4-1 16,-2-2 1-16,2-8-1 0,5-7-1 15,5-13 1-15,0 0 0 16,6-15-1-16,7-7 1 15,-4-8-1-15,7-2-1 16,-3-4 2-16,3-1-1 16,-1 5 1-16,0 2-2 15,-2 7 2-15,-2 5-1 16,1 7 1-16,0 4 0 15,4 5 0-15,3 2 0 16,4 3 0-16,3 3 0 16,2-1 0-16,6-2 0 15,4 2 0-15,-1-2 0 0,1-2 0 16,-4 0-1-1,-2-1 1-15,-7 0 0 0,-3 0 1 16,-12-1-1-16,-10 1 0 16,0 0 0-16,-13 22 1 15,-6-7 0-15,-6 6-1 16,0 4 2-16,-3 4-2 15,1 6 1-15,7-1 0 16,2 3 0-16,9-6-1 16,9-2-1-16,9-6 1 15,9-11-1-15,4-6 0 16,5-10-1-16,2-10 0 15,3-5 0-15,-5-11 0 16,1 0 0-16,-8-6 1 16,0 1-2-16,-6 1 2 15,-4 1 0-15,-1 6 2 0,1 1-1 16,-1 10 1-16,-3 0-1 15,-6 16 3-15,15-13-1 16,-15 13 0-16,18 11-1 16,-11 1 1-16,0 5 1 15,-3 3-2-15,0 5 1 16,-4-2-1-16,-2 4 0 15,-2 1-1-15,-4-3 1 16,2-2-1-16,1-3 0 16,-2-6-1-16,7-14 1 15,0 0-1-15,0 0 1 16,8-13 0-16,2-9-2 15,8-7 3-15,-2-3-2 0,7-2 2 16,1-2-2-16,1 0 1 16,-3 10 0-16,1 3 0 15,-2 10 1-15,-4 9-1 16,-3 14 0-16,-7 6 0 15,-1 13 1-15,-5 3-3 16,2 8 1-16,0-2-3 16,5 3-2-16,-1-16-12 15,23 7-15-15,-7-22-4 16,21-4-2-16,4-17 0 15</inkml:trace>
  <inkml:trace contextRef="#ctx0" brushRef="#br2" timeOffset="63648.3642">6502 4933 107 0,'-40'7'40'16,"2"16"1"-16,-13-7-3 16,3 12-36-16,8 2 1 15,11 0-3-15,12 0 2 16,15-5-2-16,15-6 1 15,18-9-2-15,11-5 2 16,4-6-2-16,0-3 1 16,-3-1 0-16,-6 0 0 15,-12 5 0-15,-13 9 1 16,-16 7-1-16,-14 8 1 15,-11 9-2-15,-7 4 0 16,-3 2-4-16,5 11-10 16,-10-18-13-16,22 4-11 0,-1-17-2 15,25-4-1-15,-2-15 1 16</inkml:trace>
  <inkml:trace contextRef="#ctx0" brushRef="#br2" timeOffset="64076.407">7412 5299 98 0,'0'0'39'0,"-19"7"0"0,19-7-4 16,-21 9-39-16,8-17-27 15,26 14-7-15,-3-12 0 16,13 6-2-16</inkml:trace>
  <inkml:trace contextRef="#ctx0" brushRef="#br2" timeOffset="64474.4468">8009 5215 73 0,'0'17'39'0,"0"-17"-1"15,37 0 0-15,-9-14-21 16,12 0-13-16,7-5-2 15,6-1 2-15,1-5-3 16,0-1 0-16,-10-1-1 16,-6-1 1-16,-10 0-1 15,-13 4 0-15,-13 2 1 16,-16 6-2-16,-14 7 2 15,-8 10 0-15,-10 12 1 16,-7 12-1-16,0 14 2 16,-1 13-1-16,7 7 1 15,9 3-2-15,14-1 0 0,19-4-1 16,20-9-2-16,15-21-9 16,33-2-24-16,1-25-6 15,22-9 0-15,3-19-1 16</inkml:trace>
  <inkml:trace contextRef="#ctx0" brushRef="#br2" timeOffset="65256.525">7552 5308 67 0,'0'0'35'0,"-4"11"-1"16,-7-7-4-16,7 12-17 15,-14-2-7-15,7 11-1 16,-8-3-1-16,4 7 0 0,-1-5 0 15,6 2-1-15,0-8-1 16,8-1 0-16,2-17-1 16,14 5 0-16,4-17 0 15,6-5-1-15,2-7 0 16,3-5 0-16,-1-3 0 15,-4 2 0-15,-5-1 0 16,-10 6 0-16,-8 9 0 16,-13 9 1-16,-9 10-1 15,-11 11 1-15,-7 6 0 16,1 7 0-16,-3 3-1 15,9 0 1-15,4 0 0 16,15-7-1-16,12-5-3 16,1-18-13-16,38 5-21 15,-10-17-1-15,15 2-3 16,-2-14 2-16</inkml:trace>
  <inkml:trace contextRef="#ctx0" brushRef="#br2" timeOffset="67001.6995">7581 5404 47 0,'0'0'29'0,"-19"3"0"16,19-3-4-16,-21 0-15 15,21 0 0-15,-17 1-1 16,17-1-2-16,-13-9 1 16,13 9-3-16,-7-16 0 0,7 16-2 15,-2-15 0-15,2 15-1 16,-2-16-1-16,2 16 1 15,0 0-1-15,-14 8 0 16,5 2 0-16,-1 3 1 16,-2 1-1-16,-1 2 0 15,0-2-1-15,3-2 1 16,10-12 0-16,-10 14 0 15,10-14 0-15,0 0 0 16,20-12-1-16,-8 1 0 16,6-2 1-16,-4 0 0 15,-1-1-1-15,1 1 1 16,-6 3 0-16,-8 10-1 15,2-16 1-15,-2 16-1 16,-19-5 1-16,9 6-1 16,-3 3 0-16,-1 1 0 0,5 3-1 15,9-8-1-15,-12 21-4 16,12-21-28-16,2 26-4 15,-2-26 0-15,18 24-1 16</inkml:trace>
  <inkml:trace contextRef="#ctx0" brushRef="#br2" timeOffset="68083.8077">7416 5405 60 0,'16'-12'32'16,"-16"12"-1"-16,15-7-3 15,-15 7-22-15,0 0 0 16,-5-10 1-16,5 10-2 0,0 0 0 15,-13 15-1-15,0-9 0 16,8 6-1-16,5-12-1 16,-11 22 0-16,8-11-1 15,3-11 0-15,7 12 0 16,-7-12 0-16,23 3-1 15,-10-9 1-15,4 0 0 16,-1-4 0-16,-3-5 0 16,4-4 0-16,-3 0 0 15,2-5 0-15,-6-2-1 16,4 3 1-16,-8 0 0 15,-3 1 0-15,-5 6 0 16,2 16 0-16,-16-8 0 16,-2 17 0-16,-1 7 0 0,-7 7 0 15,0 3 0-15,2-1 0 16,4 2-1-16,7-3 0 15,8-5 0-15,10-6 0 16,-5-13 0-16,27 10-2 16,-2-8-1-16,1-9-2 15,7 11-16-15,-13-16-15 16,2 8-2-16,-22 4 0 15,17-10-1-15</inkml:trace>
  <inkml:trace contextRef="#ctx0" brushRef="#br2" timeOffset="68737.8731">7439 5404 74 0,'0'0'36'15,"-14"-13"-1"-15,14 13 1 16,-21-6-31-16,10 7-1 15,-3-2-1-15,1 7 0 16,-1-3-2-16,1 4 1 16,13-7-1-16,-12 19 0 15,12-19-1-15,0 18 1 16,0-18 0-16,17 14-1 15,-2-10 1-15,2-4-1 16,3-4 1-16,1-2 0 0,2-3-1 16,-2-2 1-16,-1-6 0 15,-6 0 0-15,-3-1-1 16,-2-1 2-16,-4 2-1 15,-4 3 0-15,-3 3 0 16,2 11 0-16,-20-7 0 16,6 15 0-16,-4 3 0 15,-2 5-1-15,-2 3 0 16,4 0-1-16,6 3-1 15,5-6-4-15,15 9-27 16,-8-25-5-16,20 10 0 16,-3-13-2-16</inkml:trace>
  <inkml:trace contextRef="#ctx0" brushRef="#br2" timeOffset="70624.0617">14589 4714 81 0,'0'0'36'0,"8"-22"-2"16,-8 22-8-16,0 0-21 15,4-11 0-15,-4 11-1 16,0 0 1-16,0 0-2 0,-9 10-1 15,1 8 0-15,3 9-1 16,-4 6 0-16,0 10-1 16,-2 8 0-16,-1 5 0 15,-1 4 2-15,-1 1-2 16,2 1 1-16,0-5-3 15,6-5 0-15,-2-12-4 16,16 1-20-16,-3-25-10 16,13-3-1-16,1-21-1 15,11-6 0-15</inkml:trace>
  <inkml:trace contextRef="#ctx0" brushRef="#br2" timeOffset="71140.1133">14979 4700 88 0,'0'0'37'0,"-10"-14"-1"0,10 14-1 16,17-4-32-16,3 1-1 16,6-1 0-16,10 2 1 15,4-2-1-15,5 3 0 16,0 0-1-16,-3 2 1 15,-5 1-1-15,-4 4 1 16,-8 1-1-16,-8 3 1 16,-8 3-1-16,-4 3 1 15,-10 4-1-15,-3 2 0 16,-7 4-1-16,-3 3 1 15,-6 7-1-15,-1 4 0 16,-5 5 1-16,1 4-2 16,1 2 2-16,4 2-2 15,4-1 0-15,4-7-4 0,15 4-5 16,-6-22-26-16,22 1-3 15,0-20 0-15,15-3-1 16</inkml:trace>
  <inkml:trace contextRef="#ctx0" brushRef="#br2" timeOffset="71791.1784">16099 5121 83 0,'-11'16'35'0,"-1"-5"1"16,12 2-1-16,0-13-32 16,20 7-1-16,5-11 0 15,11-4 0-15,7-6-2 16,7-5 4-16,1-2-4 15,-1-4 2-15,-5 1-2 16,-8 1 1-16,-11-1-1 16,-7 4 2-16,-18 2-1 15,-7 6-2-15,-14 3 3 16,-12 6 0-16,-7 4-1 15,-5 8 1-15,-2 6 0 16,0 9-1-16,1 6 2 16,9 7-2-16,8 3 1 15,13 5-2-15,11-3 1 0,13-2-1 16,13-6 0-16,14-10-2 15,14-13-2-15,9-18-3 16,27-3-25-16,-5-30-5 16,11-3-1-16,-5-18-1 15</inkml:trace>
  <inkml:trace contextRef="#ctx0" brushRef="#br2" timeOffset="72008.2001">17060 4443 95 0,'-16'17'38'15,"-10"8"1"-15,5 20-2 0,-11 1-33 16,12 18-2-16,-1 7-1 16,5 6-1-16,2 5 1 15,2-3-3-15,6 1 0 16,3-11-4-16,13 7-17 15,-8-24-15-15,15-4 1 16,-7-18-1-16,14-4-1 16</inkml:trace>
  <inkml:trace contextRef="#ctx0" brushRef="#br2" timeOffset="72398.2391">17129 5168 88 0,'0'0'36'0,"12"8"0"15,0-13 2-15,16 0-35 16,2-6 0-16,15-2 0 16,6-4-2-16,6-4 3 15,3-1-4-15,1-1 2 16,-7-1-3-16,-5-1 2 15,-9 1-2-15,-12 2 2 16,-12 2 0-16,-12 2-1 16,-16 6 1-16,-7 3 1 15,-14 6-1-15,-7 8 1 16,-11 6 1-16,-5 10-1 15,-1 4 1-15,3 6 0 16,4 4 0-16,12 3-2 0,11 0 1 16,17-3-3-16,19-5 1 15,18-8-3-15,24-5-3 16,8-17-3-16,26 8-15 15,-5-25-14-15,20 1-2 16,-10-14 1-16,12 1-1 16</inkml:trace>
  <inkml:trace contextRef="#ctx0" brushRef="#br2" timeOffset="72789.2782">18128 4895 95 0,'-40'-1'39'16,"0"18"2"-16,-10-3-1 15,8 13-35-15,0 0 0 16,9 4-3-16,7 2 1 0,14-2-2 15,12-7 1-15,18-5-3 16,20-14 1-16,17-9 0 16,15-8-5-16,13-16-1 15,13-2-2-15,1-18-1 16,10 7-7-16,-19-23-16 15,3 11-6-15,-20-15 7 16,-3 14 19-16,-21 0 10 16,-22 3 3-16,-7 13 4 15,-23-1 8-15,3 28 17 16,-24 0 5-16,3 29-3 15,-16 3-19-15,7 19-6 16,-1 10-4-16,3 13 0 0,2 4-2 16,7 5 0-16,6-2 0 15,6-3-3-15,9-5 1 16,0-11-5-16,13 4-15 15,-8-26-16-15,7-1-1 16,-12-28-1-16,12 15 0 16</inkml:trace>
  <inkml:trace contextRef="#ctx0" brushRef="#br2" timeOffset="73818.3811">18386 4937 91 0,'-20'-5'38'16,"20"5"1"-16,0 0 0 0,21 6-35 15,10-9-1 1,12 0 0-16,6-4 0 0,6 4 0 16,1-2-1-16,0 0 0 15,-8 3-1-15,-5 3 0 16,-10 3 0-16,-7 3 0 15,-10 6-1-15,-6 5 1 16,-11 5-1-16,-5 1 1 16,-7 6 1-16,-2 2-2 15,-2 4 2-15,-2-1-2 16,1-2 1-16,4-4-1 15,2-6 1-15,5-7-1 16,7-16 0-16,0 0-1 16,22-7 1-16,-3-16 0 15,3-6-2-15,4-8 2 0,3-3-2 16,1-5 2-16,-3 2-1 15,-5 4 1-15,-2 5-2 16,-4 5 2-16,-1 8 0 16,-5 8-1-16,5 6 2 15,3 6-2-15,3 6 1 16,7 1 0-16,4 4 0 15,7-2-1-15,5 0 2 16,-1-1-1-16,1-2 0 16,-6-3 0-16,-5-3 0 15,-4 0 0-15,-8-2 0 16,-9-1 1-16,-12 4-1 15,0 0 0-15,0 0 0 16,-26 19 1-16,0-1-1 0,-3 4 1 16,-1 3 1-16,-1 7-2 15,5 3 2-15,4-2-2 16,11-3 1-16,9-3 0 15,11-6 0-15,5-8-2 16,10-6 1-16,4-11-1 16,3-7-2-16,2-7 2 15,-2-6-1-15,-2-5 2 16,-1-3-2-16,-2-1 2 15,-5 2-1-15,1 1 1 16,-6 4 0-16,2 1 1 16,-2 6 0-16,1 3-2 15,2 3 2-15,-1 5 0 16,3 1-1-16,0 5 1 0,1 1-1 15,-1 6 1-15,-4 2 0 16,-3 6 0-16,-6 3-1 16,-8 5 1-16,-7 4-1 15,-9 3 1-15,-4 1 1 16,-3 2-2-16,0-4 2 15,1 1-2-15,5-6 1 16,7-7 0-16,10-15 0 16,10 5-1-16,12-12-2 15,8-9 3-15,3-5-3 16,6-6 2-16,-2 0-2 15,0-1 2-15,-5 5-1 16,-6 3 1-16,-8 8 0 16,-3 7-1-16,-15 5 0 15,8 12 0-15,-6 5-1 0,-5 0-2 16,6 11 1-16,-2-7-5 15,15 11-7-15,-14-21-10 16,30 14-5-16,-9-23-8 16,15 1 0-16,-3-14 0 15</inkml:trace>
  <inkml:trace contextRef="#ctx0" brushRef="#br2" timeOffset="74104.4097">20290 4884 109 0,'-31'-19'40'0,"10"25"1"16,-11-11-9-16,4 15-29 15,5 6-1-15,5 1-2 16,9 0 1-16,10 3-1 0,11-4 0 16,8-2 0-16,7-4 0 15,3 2 0-15,1-3 1 16,-1-2 0-16,-7 1 0 15,-3 1 0-15,-11 3 2 16,-7 3-2-16,-11 2 1 16,-5 1-2-16,-3 3 0 15,-7-2-4-15,8 12-9 16,-14-22-12-16,21 8-16 15,-9-13 0-15,18-4-2 16,0 0 2-16</inkml:trace>
  <inkml:trace contextRef="#ctx0" brushRef="#br2" timeOffset="74848.4841">21693 5134 82 0,'0'0'38'15,"-2"-11"-3"-15,-13 1-3 16,15 10-18-16,-27 5-6 16,13 0-2-16,-4 1-2 15,3 8 0-15,-2 0-2 16,7 3-1-16,2 0 0 15,4 2 0-15,4-2-1 0,5-3 0 16,-5-14 0-16,22 15 1 16,-6-15-1-16,0-5 1 15,4-4-1-15,1-3 0 16,-4-3 1-16,0-2-1 15,-6 2 1-15,-4 0-1 16,-7 3 1-16,0 12-1 16,-16-16 1-16,0 13 0 15,-2 3 1-15,0 3-2 16,2 0 1-16,2 4 0 15,1-1 0-15,13-6-1 16,-6 14 0-16,6-14 0 16,13 11 0-16,0-5 0 15,-1 0 0-15,2-3 0 0,3 1-1 16,-2-3 1-16,-3 0-1 15,-12-1-1-15,20-2-2 16,-20 2-4-16,21-6-15 16,-23-8-12-16,14 10-4 15,-7-9 0-15,12 5-2 16</inkml:trace>
  <inkml:trace contextRef="#ctx0" brushRef="#br2" timeOffset="75267.526">22165 5050 99 0,'0'0'36'0,"31"-7"3"15,-11-9-8-15,9 6-28 16,8-6 0-16,5 1-1 16,1-6 1-16,4 0-2 15,-4-8 2-15,-5 4-2 16,-6-6 1-16,-5 1 0 15,-13 0 1-15,-7 4-1 16,-12 3 0-16,-7 7 0 16,-11 8 0-16,-8 8 0 15,-6 12-1-15,-7 10 0 0,-1 13-1 16,1 10 0-1,1 5 1-15,8 5-1 0,12-1 1 16,15-2-2-16,14-4 1 16,19-12-3-16,19-6-1 15,13-23-11-15,30 8-13 16,-8-26-11-16,11 1-1 15,-8-18 0-15,5 2 0 16</inkml:trace>
  <inkml:trace contextRef="#ctx0" brushRef="#br2" timeOffset="75464.5457">22881 4579 105 0,'0'0'40'16,"30"-1"0"-16,12 2-1 15,5 0-41-15,5-18-23 16,21 14-13-16,-7-11-1 16,3 7-2-16,-9-5 1 15</inkml:trace>
  <inkml:trace contextRef="#ctx0" brushRef="#br2" timeOffset="76699.6692">8775 4806 87 0,'25'-15'39'0,"-2"-11"-1"16,10 9 1-16,-3-5-34 15,3 3-6-15,14 13-24 16,-6-9-11-16,7 15-1 0,-9-4-2 16,10 8-1-16</inkml:trace>
  <inkml:trace contextRef="#ctx0" brushRef="#br0" timeOffset="227067.7045">5655 9414 75 0,'0'0'34'15,"0"0"1"-15,1-11-6 16,4 22-22-16,-8 1-2 15,5 12-1-15,-5 5 0 16,2 7 0-16,0 3-2 16,-2 6 1-16,1-3-2 15,2-1 0-15,4-3-3 16,-1-13-4-16,14-5-29 0,-4-13 1 15,14-4-2-15,-5-15 0 16</inkml:trace>
  <inkml:trace contextRef="#ctx0" brushRef="#br0" timeOffset="227293.7271">6033 9319 81 0,'0'0'37'0,"4"13"0"16,-12 10 0-16,6 26-29 15,-9-6-3-15,7 7 0 16,-2 3-2-16,1 2 0 16,4-5-2-16,1-4-1 0,7-3-3 15,0-16-4-15,20 4-27 16,-9-22-3-16,17-2-1 15,-4-20 1-15</inkml:trace>
  <inkml:trace contextRef="#ctx0" brushRef="#br0" timeOffset="227510.7488">6605 9224 88 0,'14'-7'37'0,"-14"7"0"15,1 28-1-15,-11 1-31 16,1 17-3-16,-4 8 0 15,2 12 0-15,-3 4-1 16,-1-1-1-16,5 2-2 0,-2-13-2 16,10 5-21-16,-4-24-11 15,9-9 0-15,-3-30 0 16,0 0 0-16</inkml:trace>
  <inkml:trace contextRef="#ctx0" brushRef="#br0" timeOffset="227676.7654">6503 9500 102 0,'-20'-4'38'0,"23"15"2"16,-3-11-2-16,33 9-34 16,1-9-2-16,14-9-3 15,21 6-13-15,4-19-24 16,14 7-1-16,-6-10-1 0,7 9-1 15</inkml:trace>
  <inkml:trace contextRef="#ctx0" brushRef="#br0" timeOffset="228915.8893">17394 9133 87 0,'11'-5'36'16,"-11"5"0"-16,10 5 1 15,-13 8-31-15,4 11-1 16,-5 9-2-16,3 10 1 15,-8 7-1-15,0 5-2 16,-2 4 0-16,2-1 0 0,4-3-4 16,0-14-3-1,18-5-30-15,-2-16 0 0,16-10-2 16,1-17 1-16</inkml:trace>
  <inkml:trace contextRef="#ctx0" brushRef="#br0" timeOffset="229268.9246">17693 9087 108 0,'-11'8'39'0,"-3"-4"1"15,15 10-2-15,-1-14-34 16,14 4-1-16,9-3-1 15,12 0 1-15,3-2-1 16,5-1-1-16,1-2 0 0,3 2 0 16,-4 1-1-16,-9 1 1 15,-6 0-1-15,-5 3 0 16,-9 2 1-16,-14-5-1 15,9 22 1-15,-10-3-1 16,-7 10 1-16,-3 5 0 16,1 7-1-16,-4 4 0 15,2 3-1-15,2 0-1 16,5 0-2-16,5-9-2 15,20 4-24-15,-6-23-8 16,17-1-1-16,-2-18 0 16,15-3 0-16</inkml:trace>
  <inkml:trace contextRef="#ctx0" brushRef="#br0" timeOffset="229478.9456">18641 9013 103 0,'0'0'38'16,"4"9"1"-16,-15 14-1 15,-1 21-31-15,-7 7-4 16,2 9 0-16,-1 4-2 16,4 3-2-16,5 1-2 15,0-10-3-15,13 7-9 16,-5-23-20-16,8-4-4 15,-6-16 2-15,8-5-3 16</inkml:trace>
  <inkml:trace contextRef="#ctx0" brushRef="#br0" timeOffset="229645.9623">18472 9366 123 0,'11'-5'41'16,"5"-6"0"-16,21 10-1 15,9-9-38-15,13-3-5 16,17 2-33-16,-9-10-4 15,10 3-1-15,-6-7-3 16</inkml:trace>
  <inkml:trace contextRef="#ctx0" brushRef="#br1" timeOffset="233263.324">5810 10281 80 0,'-1'-16'36'0,"1"16"2"16,0 0-3-16,-14 19-26 16,4-3-4-16,3 12-1 15,-5 2-2-15,2 6 0 16,-1 4-3-16,2 0 1 15,6 2-4-15,-1-10-1 16,13 8-17-16,-5-20-14 16,12-1 0-16,1-15-1 15,8-3 0-15</inkml:trace>
  <inkml:trace contextRef="#ctx0" brushRef="#br1" timeOffset="233608.3585">5979 10283 95 0,'0'0'38'0,"0"0"-3"16,0 0 3-16,6-15-34 16,13 8-1-16,2-4-1 15,11 3 0-15,5-4-1 16,2 5 0-16,1 0 0 15,-3 4-1-15,-7 7 1 16,-8 10-1-16,-9 4 1 16,-13 6 0-16,-11 8-1 15,-8 2 1-15,-5 4-2 16,-1-2 2-16,-2 1-1 15,3-7 0-15,4-5 0 0,9-4 0 16,8-10 0-16,15-5-1 16,10-6-1-16,6-7-2 15,14 4-7-15,-5-13-24 16,14 5-3-16,-5-11 0 15,9 9-1-15</inkml:trace>
  <inkml:trace contextRef="#ctx0" brushRef="#br1" timeOffset="234164.4141">6779 10190 101 0,'-29'6'37'16,"14"8"1"-16,-7-6-4 15,3 16-30-15,-2 4-2 16,4 8 1-16,-3 3-1 16,5 5-1-16,-1-3-1 15,5-3 1-15,3-4-1 16,3-8 0-16,5-8 0 15,0-18 1-15,0 0-1 16,13-7 1-16,-3-18 1 16,1-7-3-16,0-6 3 15,1-6-2-15,1-1 2 16,1 0-2-16,0 3 1 15,-4 7-1-15,0 7 0 0,-1 12 1 16,-9 16 0-16,19-3-1 16,-10 18 0-16,4 7 0 15,-2 6-1-15,7 6 1 16,1 4 0-16,2 2 0 15,3-3-1-15,4-1 1 16,-1-7-1-16,3-5 1 16,0-9 0-16,1-9 1 15,-2-11-1-15,-1-12 1 16,-4-8 0-16,-3-12-2 15,-2-8 3-15,-6-7-2 16,-5-4 2-16,-5-1-2 16,-4-1 0-16,-4 3-1 15,1 6-1-15,-6 9 0 0,6 11-5 16,-11 1-28-16,15 28-4 15,-8-17 1-15,8 17-2 16</inkml:trace>
  <inkml:trace contextRef="#ctx0" brushRef="#br1" timeOffset="235179.5156">17422 10110 89 0,'0'0'37'0,"0"0"-1"16,0 0 2-16,0 15-31 15,5 5-3-15,-4 7-2 16,2 10 2-16,-3 4-3 16,-1 10 1-16,-2 3-3 15,-3 5 1-15,1 0-3 0,-3-7-3 16,15 1-28-16,-3-17-3 15,15-5 0-15,4-20-1 16</inkml:trace>
  <inkml:trace contextRef="#ctx0" brushRef="#br1" timeOffset="235599.5576">18093 10054 106 0,'-20'-24'37'0,"-4"21"2"16,-19 3-2-16,7 17-33 15,-9 8-1-15,2 9 0 16,4 5-1-16,7 4-1 16,13 0-2-16,13-3 1 0,12-3-1 15,16-6 1-15,11-5-1 16,10 0 0-16,3-5 0 15,4-2 1-15,-5 4 0 16,-4 0-1-16,-13 2 1 16,-13 2 0-16,-15 3 0 15,-14-2 0-15,-13-2 0 16,-9-3 0-16,-4-8 0 15,-3-6 1-15,2-11-1 16,10-13 0-16,9-11 0 16,13-12 0-16,10-14 1 15,16-9-1-15,12-9 1 16,7-1-2-16,9-4 1 15,3 3-2-15,3 12-3 0,-9-3-19 16,5 25-12-16,-13 2-2 16,2 20 1-16,-11 3-2 15</inkml:trace>
  <inkml:trace contextRef="#ctx0" brushRef="#br1" timeOffset="236192.6169">18608 10059 104 0,'7'-14'36'15,"-7"14"2"-15,-14 15-2 16,0 9-33-16,-8 5 0 16,3 14-1-16,-7 3-1 15,0 8 1-15,1 0-2 16,2-1 1-16,3-7-1 15,8-5 1-15,2-10-2 16,8-13 3-16,2-18-2 16,15-1 1-16,0-20 0 15,7-11-2-15,0-13 3 16,1-8-2-16,2-8 2 15,1-1-2-15,-1 1 2 16,-7 4-2-16,-2 10 1 0,-3 12 1 16,-4 15-2-16,-9 20 1 15,10 13-1-15,-9 16 1 16,-1 17-2-16,1 6 2 15,3 9-2-15,6 2 1 16,6-2-1-16,10-6 2 16,6-9-2-16,10-11 2 15,2-16 0-15,6-12 0 16,-1-17 0-16,1-14-2 15,-2-14 3-15,-11-13-1 16,-4-10 1-16,-9-8-2 16,-7-4 1-16,-7-1-3 15,-4 6 0-15,-9 2-6 0,6 19-29 16,-17 2-2-16,6 27 0 15,-9 5-2-15</inkml:trace>
  <inkml:trace contextRef="#ctx0" brushRef="#br2" timeOffset="240487.0463">6652 8420 57 0,'-81'0'32'16,"-1"3"-1"-16,-3 1-1 0,-1 4-29 15,2 7-1-15,3 8-1 16,-1 7 0-16,1 7-1 16,1 8 1-16,3 12 1 15,0 6-1-15,-1 9 1 16,-2 7 0-16,3 9 2 15,5 10 0-15,-2 4 3 16,5 13-2-16,2 1 0 16,12 12 0-16,6 2 0 15,11 4 1-15,5-1-3 16,15-1 1-16,7-1-3 15,17-2 3-15,11-3-3 16,14-5 2-16,15-5-2 16,11-6 1-16,17-5 0 0,15-9-1 15,11-4 1-15,13-12 0 16,13-12 0-16,15-9 0 15,6-14 1-15,14-11 0 16,3-17 0-16,15-15 1 16,2-17-1-16,8-14 1 15,2-13-1-15,4-15 0 16,-4-12 1-16,-3-14 0 15,-9-15 0-15,-8-11 0 16,-11-13 1-16,-16-12-1 16,-16-14 0-16,-21-11 0 15,-25-10 0-15,-21-6-3 16,-23-5 2-16,-26-1-1 15,-32 1-1-15,-24 5 1 0,-28 11 0 16,-26 12 0-16,-30 19 0 16,-28 21 0-16,-28 28-2 15,-32 24 1-15,-19 28-2 16,-22 16-2-16,-5 27-21 15,-8-1-10-15,21 2 0 16,18-12-2-16</inkml:trace>
  <inkml:trace contextRef="#ctx0" brushRef="#br2" timeOffset="241772.1748">19025 8411 66 0,'-68'-29'34'0,"-7"4"-1"0,-11 6-1 15,-4 2-29 1,-5 9 0-16,-7 6-1 0,-3 6 0 15,-6 7-1-15,0 7 1 16,-6 6-1-16,3 8 1 16,-5 3-1-16,-2 9 0 15,0 6 0-15,5 8 0 16,-1 9 1-16,6 8-1 15,3 7 0-15,4 13 0 16,4 7 0-16,8 7-1 16,1 7 1-16,10 6 0 15,6 2-1-15,5 5 2 16,10 0-1-16,12 0-1 15,9-6 0-15,14 0 2 0,10-3-2 16,14-3 1-16,10-3-1 16,14-8 0-16,14-5-1 15,12-6 1-15,17-7-1 16,11-7-1-16,15-11 1 15,9-4-2-15,16-8 1 16,6-9-1-16,9-4 1 16,0-5 2-16,4-6-1 15,3-3 0-15,2-3 0 16,-4-5 1-16,-2-3 0 15,-4-5 1-15,-3-6-1 16,2-4 1-16,0-8 1 16,-2-5-1-16,-4-11 1 15,0-7-1-15,-3-11 1 16,-1-7-1-16,-4-9 1 0,-2-8 1 15,-6-11-1-15,-3-9 0 16,-7-12 0-16,1-8 0 16,-8-11 0-16,-2-10-2 15,-6-9 2-15,-6-9-3 16,-7-7 3-16,-7-6-2 15,-12 1 2-15,-10-1-3 16,-16 2 2-16,-14 4 1 16,-20 5-2-16,-18 9 0 15,-19 5-1-15,-24 10 0 16,-23 6 1-16,-21 7-1 15,-17 8 0-15,-20 11 0 16,-10 10-2-16,-15 2-4 16,6 15-28-16,-6 5-1 0,12 12-1 15,8 9-2-15</inkml:trace>
  <inkml:trace contextRef="#ctx0" brushRef="#br2" timeOffset="243239.3215">7997 7111 64 0,'-109'2'33'15,"-3"3"1"-15,-6-1-2 16,7 5-23-16,-17-2-3 15,2 7-3-15,-1-4 0 0,0 7 0 16,1-2-2-16,1 5-1 16,-2 4 1-16,-6 5-1 15,5 3 1-15,-1 8-1 16,0 5 1-16,-1 9 0 15,-9 7 0-15,1 9 0 16,1 4 0-16,4 6 1 16,0 7-1-16,2 2 0 15,1 6-1-15,5 4 0 16,8 5 0-16,6 4 0 15,4 5 2-15,8 7-2 16,3 3 1-16,6 9 0 16,3 5 0-16,10 5-1 15,4 2 1-15,8 4 0 16,7 1-1-16,7 1 0 0,15 4-2 15,5-5 2-15,14-3-1 16,5-3 1-16,11-2-1 16,8-4 1-16,7-3-3 15,8-5 1-15,10-7 1 16,10-4-1-16,8-1 1 15,6-6-1-15,14-5 0 16,3-6 2-16,10-3 0 16,11-6-1-16,10-4 1 15,6-3 0-15,12-8 0 16,7-3 0-16,7-4 0 15,6-3-1-15,5-5 1 16,-2-2 1-16,2-4-2 16,3-4 2-16,1-6-2 0,-1-5 1 15,1-7 0-15,2-3 0 16,3-7 0-16,3-4-1 15,3-11 1-15,0-3 1 16,5-10-1-16,3-4 0 16,5-9 1-16,0-7-1 15,1-7 0-15,2-11 1 16,-2-6 0-16,0-8-2 15,-8-7 2-15,-4-13-2 16,-6-7 2-16,-8-5 0 16,-4-11-1-16,-10-5 1 15,-11-9 0-15,-6 0 0 16,-8-4-1-16,-9-1 3 15,-12-2-2-15,-8-4 1 0,-15-4-1 16,-8-3 1-16,-14-2 1 16,-6-5-1-16,-9-9 1 15,-9-4-3-15,-8-5 2 16,-1-2-3-16,-10-4 2 15,-3 4-1-15,-8 1 0 16,-5 4 0-16,-9 7-1 16,-8 3 0-16,-9 5 1 15,-7 3 0-15,-10 9 0 16,-7-1 1-16,-8 1 0 15,-4 5 0-15,-10-5 1 16,-8 0-1-16,-9 2 1 16,-3 1 0-16,-7 0-1 15,-7 9-1-15,-6 3 0 16,-10 14-1-16,-5 22-2 0,-10 15-3 15,-1 33-7-15,-21 18-25 16,-2 34 0-16,-19 14 0 16,4 26-1-16</inkml:trace>
  <inkml:trace contextRef="#ctx0" brushRef="#br2" timeOffset="245762.5738">18555 7040 60 0,'-89'-10'32'0,"-5"2"-1"0,1-1 0 15,-6 3-26-15,1 2-3 16,-1 2-1-16,-3 4 0 15,-6 5 0-15,-2 3 0 16,-7 5 1-16,1 7-1 16,-7 5 2-16,1 7-1 15,-7 9-1-15,0 9 0 16,1 2 0-16,0 8-1 15,5 8 0-15,0 7-1 16,-2 5 1-16,1 4-1 16,0 8 1-16,7 2 0 15,1 3 1-15,5 4-1 16,3 6 1-16,8 1 0 0,6 2 2 15,9 5-3-15,11-3 2 16,3 7-2-16,8 1 1 16,7 4 0-16,1 1 0 15,4 0-2-15,5 1 1 16,2 1 1-16,-1 4-1 15,4 0 1-15,3-3-1 16,8 1 1-16,2-4-2 16,9 3 3-16,7-3-3 15,6-5 1-15,11-6-2 16,6 1 1-16,4-6-1 15,5-2 1-15,2 0 0 16,3-1-1-16,2-3 1 16,3-1 1-16,3 1 0 0,1-2 0 15,8 1 0-15,4-6 0 16,9 4 1-16,7-4-2 15,9-3 2-15,5 1-2 16,6-7 0-16,8-1 1 16,8-4 0-16,7-5 0 15,6-6-1-15,5-4 1 16,5-5-1-16,8-1 1 15,5-8 0-15,9-1 0 16,4-4 1-16,5-1 0 16,6-8-1-16,9 2 1 15,5-10 0-15,0 1-1 16,5-10 1-16,4-1 0 15,3-7-1-15,2-4 0 16,0-8 1-16,3-7-1 0,2-10 1 16,3-7-1-16,0-8 1 15,-3-9-1-15,0-8 1 16,-4-8-1-16,-5-4 1 15,-3-4-2-15,-6-4 2 16,-5-3-2-16,-12-2 2 16,-2-1-1-16,-8-3 1 15,-4-8-1-15,-14-2 1 16,-7-6 0-16,-5-5-1 15,-10-6 1-15,-5-2-1 16,-6-4 0-16,-7-5 0 16,-7-1 1-16,-4-1-1 15,-11 1-1-15,-4-2 2 16,-11 3 1-16,-10-4-1 0,-11 2 1 15,-12 0-1-15,-8-2 1 16,-10-3 1-16,-10-3 0 16,-6-5 0-16,-7-6-3 15,-5-3 3-15,-3-2-2 16,-5-2 0-16,-5-1-1 15,-4 2 1-15,-3-2-2 16,-5 6 2-16,-1 2-1 16,-5 2-2-16,-4 4 1 15,-3 1 0-15,-3 0 1 16,-5 6-1-16,-3 0 1 15,-4 1-1-15,-9 4 2 16,-4 2 0-16,-8 1-1 16,-13 4 1-16,-7 3 0 0,-11 4 0 15,-12 6-1-15,-14 2 0 16,-14 8 0-16,-12 10 0 15,-13 9 0-15,-12 16-1 16,-12 12 0-16,-7 16-5 16,-11 4-16-16,17 20-15 15,1-1 0-15,20 2-1 16,18-7 0-16</inkml:trace>
  <inkml:trace contextRef="#ctx0" brushRef="#br2" timeOffset="249968.9944">7036 5951 23 0,'-132'6'26'0,"0"7"1"15,-8 0 2-15,-2 3-17 16,2 10-4-16,-11-4 1 16,8 14 0-16,-17-5 0 15,8 15-1-15,-8-3-1 16,6 13 0-16,-9 0-3 15,1 12-1-15,-2 1 0 16,5 9 0-16,-2 6-2 16,2 5 1-16,1 8-2 15,5 1 2-15,7 8-2 0,5 1 2 16,-1 8-2-16,1 1 0 15,6 4 0-15,5 1 1 16,6 4 0-16,7 3-1 16,1 0 0-16,6 4 0 15,11 1 0-15,10-2 1 16,5 1-1-16,12 0-1 15,9-2 2-15,8 2-1 16,8 1 0-16,10-1 0 16,5 1 0-16,7 7 0 15,4 0-1-15,4 3 1 16,-2 0-2-16,4 1 2 0,3-1-1 15,2 1 1 1,3-1-2-16,4-6 3 0,7-5-3 16,3-3 0-16,8-4 2 15,6-2-1-15,6 1 0 16,5-6-1-16,8-1 2 15,1 3-1-15,7-3 1 16,2 2-1-16,3 1 1 16,2-2 0-16,6-4 0 15,2-1 0-15,1-4 0 16,7-1-1-16,4-3 1 15,5-3 0-15,6-1 0 16,4-3 0-16,3-4 0 16,2 0-1-16,5-1 0 15,2-1 1-15,7-3-1 0,4 0 1 16,-1-4-1-16,4-4 1 15,6-2 0-15,5-5 0 16,5-5-1-16,1-4 1 16,4-7 0-16,2-4-1 15,3-8 0-15,4 0-1 16,5-6 2-16,-4 0-1 15,1-5 1-15,3-1-1 16,1-3 1-16,-2-3 1 16,2-3-1-16,1-4 1 15,1-6-1-15,4-5 0 16,4-5 1-16,-2-6-1 15,2-7 1-15,3-5 0 16,3-7-1-16,4-6 0 0,-1-5 1 16,10-10-1-16,0-8 1 15,2-8 0-15,2-10 0 16,3-7-1-16,-2-10 1 15,-2-8 0-15,1-6 0 16,-8-8 0-16,-3-2-1 16,-4-5 1-16,-8-7-1 15,-4-4 0-15,-5 3 1 16,-8-5-2-16,-4 0 0 15,-9-4 1-15,-8-1-1 16,-7-2 0-16,-8 3 1 16,-7 0 0-16,-11 1-1 15,-8-2 2-15,-8 0 0 16,-8 2-1-16,-13 3 1 0,-6 1-1 15,-12-1 1-15,-7-1 0 16,-13-4 1-16,-6 1 0 16,-9-2 1-16,-5-2-1 15,-4-6 1-15,-4-4 1 16,-5-2-2-16,-1-2-2 15,-3-3 2-15,-1 1-2 16,0-2 0-16,-4 1-1 16,-6 1-1-16,0 2 1 15,-5 3 0-15,-4 0-1 16,-8 5 1-16,-8 1 1 15,-7 5-1-15,-9 1 3 16,-9 1 0-16,-10-2 0 16,-7 2 1-16,-7 2 1 15,-6 1-1-15,-5 2 1 0,-8-1-1 16,-3 2-1-16,-2 4-2 15,-5 8-1-15,-5 6-4 16,-11-1-7-16,7 14-24 16,-16-1-3-16,6 7 1 15,-10 0-3-15</inkml:trace>
  <inkml:trace contextRef="#ctx0" brushRef="#br2" timeOffset="251249.1224">7094 8525 70 0,'-16'-9'34'15,"16"9"-1"-15,-22-17-9 16,11 17-20-16,-3-3 1 15,4 11-1-15,-9 3 0 16,3 11 0-16,-3 2-1 16,2 5 0-16,1 0-1 15,4 2 0-15,2-5 0 0,8 0-1 16,6-11 0-16,9-6 0 15,5-9-1-15,9-7 1 16,1-6-1-16,1-4 1 16,0-6-1-16,0-4 0 15,-6 2 1-15,-4-3-1 16,-9 5 1-16,-5 4-1 15,-8 3 1-15,3 16-1 16,-25-13 1-16,5 16-1 16,-4 5 1-16,-1 6 0 15,0 6-1-15,4 1 1 16,1 0 0-16,11 3 0 15,4-6-1-15,11-2 1 16,7-7-1-16,11-5 1 0,9-9-1 16,5-6 0-16,1-8 1 15,2-4-1-15,-3-5 1 16,-5 1-1-16,-8-1 1 15,-8 0 0-15,-11 9-1 16,-9 6 1-16,-12 7-1 16,-7 9 0-16,-6 7-1 15,-2 4 0-15,2 11-4 16,-4-4-6-16,16 14-25 15,-4-5-1-15,15 7 0 16,-1-4-2-16</inkml:trace>
  <inkml:trace contextRef="#ctx0" brushRef="#br2" timeOffset="252047.2022">6864 11131 61 0,'-20'14'34'0,"-8"6"0"16,0 7 0-16,-2 1-30 15,4 8 1-15,1-4-3 16,9 2 1-16,5-6-1 16,10-5-1-16,6-6 0 0,12-10 0 15,7-10-1-15,6-5 1 16,3-5 0-16,4-5-1 15,-5-3 1-15,0 1 0 16,-10 0 0-16,-6 3 0 16,-10 2 0-16,-6 15 0 15,-15-10 0-15,-4 15 0 16,-8 3 0-16,2 8 1 15,-5 3-1-15,1 3 1 16,2 1-1-16,4 3 1 16,6-6-1-16,7 2 1 15,7-7-1-15,3-15-1 16,16 11 1-16,5-13-1 15,7-10 0-15,4-5 1 0,2-6-1 16,2-2 1-16,-5-1 0 16,-4 1 0-16,-9 2 0 15,-11 6 0-15,-8 6 0 16,-9 10 0-16,-12 8 0 15,-4 10 0-15,-4 4-2 16,0 1 0-16,6 4-4 16,-2-13-14-16,24 6-19 15,2-19-1-15,16-5-1 16,11-24 0-16</inkml:trace>
  <inkml:trace contextRef="#ctx0" brushRef="#br2" timeOffset="252858.2833">7265 7197 60 0,'-6'15'35'0,"6"-15"-1"16,-12 21 0-16,12-21-20 15,0 0-7-15,0 0-3 16,0 0 0-16,4-13-1 15,7 5-1-15,-2-4 0 0,3 2 0 16,-4-2 0-16,-8 12 0 16,11-16 0-16,-11 16 0 15,0 0 0-15,-11 4-1 16,-3 8 0-16,-2 7 1 15,-3 6-1-15,2 6-1 16,0 0 1-16,4 3 0 16,3-5 0-16,9-3-1 15,7-5 2-15,4-9-2 16,11-11 0-16,8-14 1 15,4-5-1-15,4-8 1 16,2-5-1-16,-3-1 1 16,-1-3-1-16,-8 4 1 0,-4 4 0 15,-12 7 0-15,-9 6-1 16,-2 14 1-16,-20 1-1 15,-1 9 0-15,-5 5 0 16,2 3 0-16,0 0 0 16,2 5 0-16,8-2-1 15,10-7 0-15,15-3-5 16,4-15-11-16,28 5-19 15,-1-11-2-15,20-1 0 16,1-10-2-16</inkml:trace>
  <inkml:trace contextRef="#ctx0" brushRef="#br2" timeOffset="253384.3359">8321 7192 97 0,'-32'8'36'0,"4"14"1"16,-7-2-1-16,0 12-31 15,-1-2-1-15,7 6-1 16,2-5 0-16,9 0-1 15,5-9 0-15,16-9 0 16,9-11 0-16,14-10-1 16,8-11-1-16,7-5 1 15,3-5 0-15,-1-2 0 0,-5 2 0 16,-9 4 0-16,-9 3-1 15,-10 9 2-15,-10 13-1 16,-24 7-2-16,1 6 3 16,-10 6-3-16,-1 0 3 15,3 4-2-15,3-2 2 16,5-3-2-16,10-5 1 15,13-13 0-15,0 0-1 16,26 1 0-16,3-12-1 16,5-4 1-16,-1-3-1 15,0 0 1-15,-3-2 0 16,-4 3 0-16,-11 1-1 15,-7 3 2-15,-8 13-1 16,-11-11 0-16,-3 11-1 16,-5 3-1-16,1 12-5 0,-6-8-17 15,17 22-12-15,-7-6-5 16,15 14 1-16,1-3-3 15</inkml:trace>
  <inkml:trace contextRef="#ctx0" brushRef="#br2" timeOffset="254150.4125">10012 9764 93 0,'0'0'36'16,"0"0"1"-16,10 14 0 15,-11-4-34-15,8 10 0 16,1-3 0-16,1 8 0 16,-5-1-1-16,2 5 1 15,-4 1-1-15,-1-2 0 16,-1-4-1-16,4-2 0 15,-2-5 0-15,4-5 0 16,-6-12-1-16,17 1 1 16,-5-14 0-16,0-6-1 15,3-7 1-15,-1-5-1 16,1-6 0-16,-2 0 1 15,-2-2-1-15,1 5 1 0,-6 4 0 16,-1 7 0-16,-5 8 0 16,0 15 0-16,-14 2 0 15,-4 17 1-15,-2 9-1 16,-6 8 0-16,-1 1 0 15,1 2 0-15,5-4-1 16,5-4 1-16,10-12 0 16,6-19-1-16,22 3 0 15,6-17 1-15,7-8-1 16,3-8 0-16,1 1 0 15,-3-3-1-15,-8 9-1 16,-10 3-3-16,-6 22-8 16,-24-3-15-16,7 28-13 15,-22 2 1-15,4 18-2 0,-11 0 2 16</inkml:trace>
  <inkml:trace contextRef="#ctx0" brushRef="#br2" timeOffset="254797.4772">9813 11262 75 0,'-25'-8'38'16,"9"10"-1"-16,-3-6 2 15,8 11-34-15,-2 0-1 16,7 8 0-16,-2 4-1 15,5 4 0-15,-2 3-2 16,4 2 1-16,0-2-1 16,3 1 0-16,4-9-1 15,3-5 1-15,4-11 0 16,2-7 0-16,4-8 0 15,0-8-1-15,1-4 1 0,0-5 0 16,-5-1 0-16,-5 0-1 16,-4 5 1-16,-5 4 0 15,-8 6-1-15,-5 9 1 16,-5 8 0-16,-3 7 0 15,-3 6 0-15,2 8-1 16,1 0 1-16,1 4 0 16,5-1 0-16,7-6-1 15,8 0 1-15,-1-19-1 16,27 13 1-16,-4-17-1 15,6-6 1-15,2-4-1 16,1 0 0-16,-5-5 0 16,-7 0-1-16,-8 3-2 15,-12 16-6-15,-14-22-15 0,3 30-13 16,-25-4-3-16,2 14-2 15,-16-1 1-15</inkml:trace>
  <inkml:trace contextRef="#ctx0" brushRef="#br2" timeOffset="255412.5387">7166 12506 48 0,'15'-15'35'0,"-5"5"0"16,-9-4 0-16,-1 14-24 15,-16-8-5-15,4 16 0 16,-8-3-1-16,1 13 1 15,-6-2 0-15,6 6-2 16,0-3-1-16,6 3-1 16,6-4 0-16,4-3-1 15,10-4 0-15,4-6-1 16,5-6 0-16,6-5 1 0,1-7 0 15,1-4 0-15,-3-3 0 16,0-4 1-16,-5-1-1 16,-3 2 1-16,-6-3-1 15,-1 3 0-15,-6 6 0 16,0 1 0-16,-5 5 0 15,5 11 0-15,-13-7 0 16,13 7 0-16,-19 17-1 16,7 0 1-16,-1 4-1 15,0 4 1-15,2-1-2 16,4-1 1-16,3-3-1 15,4-5 0-15,0-15 1 16,13 7-1-16,-1-11-2 16,0-12-3-16,4 10-14 0,-13-21-11 15,7 13-9-15,-13-10-1 16,3 9 2-16</inkml:trace>
  <inkml:trace contextRef="#ctx0" brushRef="#br2" timeOffset="255997.5972">5832 12447 61 0,'10'-16'35'15,"-10"16"-1"-15,11-16 0 16,-11 16-31-16,0 0 2 16,-2 19-1-16,-6-6 1 15,1 10 0-15,-4-2-2 16,4 3 0-16,-3-3 1 15,8 0-2-15,-2-5 1 16,8-5-2-16,-4-11 0 16,15 0 0-16,-1-11 0 15,4-5 0-15,-1-4 0 16,3-4 1-16,-5 0-1 0,-2-2 1 15,-4 4-1-15,-8 5 0 16,-5 3 1-16,4 14-1 16,-23-13 0-16,6 13 0 15,-1 4-1-15,0 4 1 16,0 2-1-16,3 5 1 15,3 2-1-15,4 1 0 16,6-3 0-16,5 1 0 16,4-4 0-16,5-5-1 15,5-2 0-15,1-8-1 16,2-1-3-16,-3-12-3 15,9 9-18-15,-20-21-12 16,8 7 0-16,-14-12-3 0,0 0 2 16</inkml:trace>
  <inkml:trace contextRef="#ctx0" brushRef="#br2" timeOffset="256765.674">3907 10803 88 0,'0'0'35'0,"-24"14"0"16,11-2 0-16,-7 0-32 15,2 3 0-15,-2 0-1 16,5 1 0-16,0-3-1 16,3 0 1-16,12-13-1 15,-4 12 1-15,4-12 0 16,19-8-1-16,-2-4 0 15,2 0 0-15,1-7 1 0,-2 4-1 16,1-3 1-16,-7 0-1 16,-4 5 0-16,-4-1 0 15,-4 14 0-15,-11-15 0 16,-3 14 0-16,0 4 0 15,-3 5 0-15,-2 3 0 16,1 2-1-16,4 2 1 16,2 3-1-16,3 0 1 15,5-2-2-15,7-3 0 16,6 1-4-16,1-17-9 15,20 8-19-15,-5-18-6 16,11-2 0-16,-2-17-1 16</inkml:trace>
  <inkml:trace contextRef="#ctx0" brushRef="#br2" timeOffset="257433.7408">4153 9424 55 0,'-5'-11'34'0,"5"11"-1"16,-15-16 1-16,3 18-17 15,-7-9-7-15,4 13-2 16,-13-4-1-16,3 10-1 16,-7 0-2-16,4 5 0 15,-3-1 0-15,7 1-1 16,3-1-1-16,7-1 0 0,7-3-1 15,7-12 0-15,16 14 0 16,5-15 0-16,8-5-1 16,4-3 1-16,2-8 0 15,1 2 0-15,-3-6 0 16,-4-1 0-16,-9 0 1 15,-7 2-1-15,-7 2 0 16,-6 4 0-16,-9 2 0 16,-5 7 0-16,-4 2-1 15,-2 7 1-15,-2 3-1 16,0 3 0-16,-1 3 0 15,5 4 0-15,3 0-1 16,3 1 0-16,9 2-4 16,-1-7-7-16,24 11-17 0,-20-24-10 15,31 30-1-15,-11-17 0 16,10 10 0-16</inkml:trace>
  <inkml:trace contextRef="#ctx0" brushRef="#br2" timeOffset="258147.8122">3829 10871 81 0,'0'0'36'0,"-14"9"-1"16,14-9 1-16,-13 9-31 15,13-9-1-15,0 0 0 16,-9 13-1-16,9-13-1 16,-3 11 1-16,3-11-1 15,3 19 0-15,-3-19 0 16,14 21-1-16,-2-13 0 0,3 0 0 15,0-4-1-15,5-2 1 16,-1-6-1-16,0-3 1 16,-4-3 0-16,-1-2 0 15,-6-3 0-15,-3 1 0 16,-8 1 0-16,-2 1-1 15,-6 3 1-15,-6 5 0 16,-1 5-1-16,-2 6 1 16,-1 4 0-16,1 0-1 15,1 5 0-15,4 1 1 16,6-1-1-16,4-5 0 15,5-11 0-15,13 12 0 16,3-17 0-16,5-3 1 16,2-6-1-16,4-3 1 0,-3-6 0 15,-3 0-1-15,-3-1 1 16,-7-1 0-16,-7 5 0 15,-8 1 0-15,-4 4-1 16,-6 6-1-16,-2 6 0 16,-4 4-1-16,4 11-4 15,-5-7-11-15,17 19-13 16,-7-11-10-16,16 9 0 15,1-12-2-15</inkml:trace>
  <inkml:trace contextRef="#ctx0" brushRef="#br2" timeOffset="259513.9488">10274 7294 73 0,'-5'-13'35'16,"5"13"0"-16,-6-18-1 15,6 18-26-15,0 0-1 16,0 0-4-16,-14 0 2 15,10 15-2-15,-8-4 0 16,5 9-2-16,-2-2 1 16,2 4-2-16,1 1 2 15,4 0 0-15,5-4-1 16,4-3 0-16,5-5 0 15,6-4 0-15,2-7-1 16,2-6 1-16,-1-7 0 16,2-2 0-16,-7-11 0 0,-2 1 1 15,-5-2-1-15,-5 2 2 16,-8 0-2-16,-5 6 1 15,-5 5-2-15,-4 6 2 16,-4 9-1-16,1 10-2 16,-6 7 1-16,5 3-1 15,2 8 2-15,3 1-2 16,6 1 1-16,7-1 0 15,5-4 0-15,11-5 1 16,6-8 0-16,11-7-1 16,5-9 0-16,1-6 1 15,3-6-1-15,-2-7 0 16,-4-1 1-16,-6-2 0 0,-7-3-1 15,-10 4 2 1,-9 3-1-16,-10 5-2 0,-8 7 2 16,-9 10-2-16,-3 6 1 15,-4 8 1-15,-2 6-1 16,5 4-1-16,2 3 1 15,7 2 1-15,11-3-1 16,7-3 2-16,11-6-2 16,12-8 0-16,10-5 1 15,5-8-1-15,7-5 1 16,1-8-1-16,-4-3 1 15,-5-7 0-15,-8-1-1 16,-13 4 0-16,-9-2 1 16,-15 11-2-16,-12 6 1 0,-12 11 0 15,-3 4 0-15,-5 6-2 16,3 11-1-16,3-4-3 15,19 16-13-15,0-20-9 16,31 12-9-16,3-17-2 16,22 0-3-16,11-9 1 15</inkml:trace>
  <inkml:trace contextRef="#ctx0" brushRef="#br2" timeOffset="261241.1215">18615 8342 46 0,'10'-20'32'16,"-2"2"1"-16,0 2 0 16,-5-7-13-16,-3 23-12 15,5-21-2-15,-5 21 0 16,0 0-1-16,-14-7-1 15,1 12 1-15,0 7-1 16,-7 3 0-16,2 7 0 0,-3 0-1 16,4 5-1-16,3-3-1 15,7 1 1-15,6-5-2 16,7-4 1-16,9-8-1 15,7-6 1-15,10-6-1 16,4-7 0-16,2-3 1 16,-2-5-1-16,-2 2 0 15,-7-5 1-15,-7 2-1 16,-9 4 0-16,-11 2 1 15,-11 3-1-15,-11 4 1 16,-4 5-1-16,-7 2 1 16,-1 5 0-16,-2 2 0 15,2 6 0-15,4 1 0 16,8 4 0-16,3 2-1 0,12 0 1 15,5 0-1-15,9 1 1 16,7-5-1-16,5-4 1 16,8-5-1-16,3-7 0 15,4-4 1-15,0-7-1 16,-2-6 1-16,-2-6-1 15,-3-1 1-15,-7-2-1 16,-10 0 1-16,-4 3-1 16,-12 2 1-16,-8 5 0 15,-7 6-1-15,-7 8 1 16,-3 9-1-16,0 5 0 15,1 8 0-15,1 0-3 16,11 10-3-16,0-10-14 0,26 17-11 16,-6-12-8-16,18 6-1 15,-4-2-2-15</inkml:trace>
  <inkml:trace contextRef="#ctx0" brushRef="#br2" timeOffset="262029.2003">18363 11410 78 0,'0'0'37'15,"8"13"0"-15,-8-13 0 16,8 17-33-16,-7-4-3 16,1 3 0-16,-2 3 1 15,2 4-1-15,-5-3 1 16,3 2-1-16,0-7 0 15,3-1 1-15,-3-14-1 16,12 9 1-16,0-15-1 16,6-5 0-16,0-4 0 15,0-2-1-15,0-5 1 16,-2 0-1-16,-4-1 1 15,-3 3-1-15,-8 3 1 16,-2 1-1-16,-7 6 1 0,-3 4 0 16,-3 3 0-16,-2 8 0 15,-2 3 0-15,-2 8 0 16,4 2 0-16,-2 5 0 15,7-3-1-15,3 5 1 16,2-3 0-16,7-5-1 16,7-2 0-16,3-6 1 15,2-3-1-15,8-6 0 16,-2-5 0-16,-1-1 0 15,-1-2-1-15,-5-2 0 16,0 1-2-16,-9-5-4 16,-3 14-11-16,-1-20-14 15,1 20-7-15,-6-25-1 16,8 11 1-16</inkml:trace>
  <inkml:trace contextRef="#ctx0" brushRef="#br2" timeOffset="262984.2958">18286 7099 93 0,'-12'7'36'0,"-10"-3"-1"15,3 17-2-15,-8-9-27 16,8 5-1-16,-3-2-2 16,5 2 0-16,4-4-1 0,7 0-1 15,6-13 1-15,14 4-1 16,6-10 0-16,9-5 0 15,7-8 0-15,0 1 0 16,0-5 0-16,-2-1 0 16,-6 1 0-16,-6 3 0 15,-12 5 0-15,-10 15 0 16,-8-13 0-16,-9 17-1 15,-10 5 1-15,-6 6 0 16,-2 5 0-16,0-2 0 16,2 3-1-16,8-3 1 15,6 0 0-15,12-7-1 16,7-11 1-16,20 9-1 15,6-13 1-15,5-4 0 16,4-4-1-16,-2-2 1 0,1-2 0 16,-6 1 0-16,-9 0 0 15,-5 4-1-15,-14 11 1 16,-4-13-1-16,-10 14 0 15,-6 5 1-15,-3 3-2 16,-2 1 0-16,3 7-2 16,5-2-2-16,14 5-5 15,3-20-14-15,18 28-14 16,4-18-2-16,22 8 1 15,1-10-2-15</inkml:trace>
  <inkml:trace contextRef="#ctx0" brushRef="#br2" timeOffset="263428.3402">19028 7178 98 0,'-5'-16'36'0,"5"16"3"16,-13-19-4-16,13 19-28 15,-25 4-1-15,9 8-1 16,-5 0-1-16,1 8-1 16,1 2-2-16,6 1 0 15,0-2 0-15,12-2-1 16,6-5 0-16,9-5 0 15,12-6 0-15,3-9 0 16,4-4 1-16,1-3 1 0,0-3-1 16,-5 0 1-16,-9-3-2 15,-7 4 2-15,-9 4-1 16,-4 11-1-16,-21-10 0 15,0 12 1-15,-5 1-1 16,-1 3 0-16,-1 3 0 16,4 3 0-16,5 0 0 15,7 1 0-15,10-3 1 16,2-10-2-16,20 20 0 15,-3-14-3-15,12 6-4 16,-10-16-18-16,14 14-8 16,-10-11-8-16,5 7 2 15,-10-10-4-15</inkml:trace>
  <inkml:trace contextRef="#ctx0" brushRef="#br2" timeOffset="264546.452">21978 9880 67 0,'-8'-21'36'15,"8"21"-1"-15,-20-23 2 16,8 28-18-16,-17-10-11 15,7 11-1-15,-11 3-3 16,2 9 0-16,-4 4-2 16,5 3 1-16,3-1-2 15,10 2 1-15,9-7-2 16,8 1 1-16,11-9 0 15,15-4 0-15,3-5-1 16,8-3 1-16,2-6 0 16,0-3 0-16,-3-2-1 15,-5 0 1-15,-8-2 0 0,-8 0-1 16,-9-1 1-16,-11 4-1 15,-9 3 1-15,-8 3 0 16,-8 4-1-16,-3 5 1 16,-6 3 0-16,1 5 1 15,1 4-1-15,7-1 0 16,6 2-1-16,9-3 1 15,9 0-1-15,6-14 0 16,15 16 0-16,3-14 0 16,7-3 0-16,4-3 1 15,0-6-1-15,1-3 0 16,-3-5 1-16,-4 1-1 15,-5 0 0-15,-8-3 0 16,-4 6 0-16,-7 3-2 0,1 11-1 16,-17-1-3-16,9 25-11 15,-18-10-12-15,15 19-10 16,-13-1-1-16,10 14 0 15,-1-1-1-15</inkml:trace>
  <inkml:trace contextRef="#ctx0" brushRef="#br2" timeOffset="265161.5135">21979 11083 66 0,'-14'0'37'15,"-6"-5"1"-15,6 9-1 16,-10-3-20-16,8 7-12 15,-7 2-1-15,1 9-1 16,-1 2-1-16,2 4 1 0,0 1-2 16,6 2 1-16,7-4-1 15,9-3 1-15,11-5-1 16,12-9-1-16,5-7 1 15,9-8-1-15,2-6 0 16,0-3 0-16,-3-5 1 16,-5-2-1-16,-9 1 1 15,-8 0-1-15,-12 4 1 16,-7 3-1-16,-11 8 1 15,-7 5-1-15,-9 5 1 16,0 6 0-16,-4 6 0 16,4 3-1-16,3 2 1 15,10 1 0-15,9 1 0 16,11-4-1-16,11-3 0 0,7-3 1 15,8-6-1-15,2-4-1 16,4-1-1-16,-4-6-3 16,1 8-13-16,-19-18-11 15,0 12-11-15,-21-6-1 16,-8 10-1-16,-22-1 1 15</inkml:trace>
  <inkml:trace contextRef="#ctx0" brushRef="#br2" timeOffset="266102.6076">18404 13126 55 0,'0'0'36'0,"12"3"-2"16,-12-3 1-16,0 0-25 15,9 13-4-15,-9-13-1 16,-6 15-2-16,6-15 0 16,-11 22 0-16,4-10 0 15,1 1 0-15,6-13-1 16,-8 19 0-16,8-19-1 15,0 0 1-15,21 1-1 16,-3-8 0-16,3-5 0 16,5-3-1-16,-1-3 1 15,0-1 0-15,-3-2 0 16,-2 3 0-16,-6 0 0 15,-8 6 0-15,-6 12 0 16,0 0 0-16,-13-3 0 0,-3 16 0 16,-4 7-1-1,0 2 1-15,-2 4-1 0,5-1 1 16,4 0-1-16,9-7 0 15,8-6 0-15,7-9 1 16,10-8-1-16,6-4 0 16,3-5 1-16,0-5-1 15,-2 1 1-15,-8 0-1 16,-6 3 1-16,-4 5 0 15,-10 10-1-15,-12-5-1 16,-5 12 0-16,-6 1-1 16,-5 8-3-16,-7-7-3 15,11 17-14-15,-17-19-10 16,17 10-6-16,-6-15-2 0,6 5 0 15</inkml:trace>
  <inkml:trace contextRef="#ctx0" brushRef="#br2" timeOffset="266784.6758">16384 12795 55 0,'-21'6'35'0,"21"-6"0"16,-22 10 1-16,17 1-27 15,-7-4-4-15,5 7 0 16,-2-2 0-16,4 11-2 0,-1-2 0 16,3 6 0-16,-2-1-1 15,6 0 0-15,2-5 0 16,4 0-1-16,3-12 1 15,6-6-1-15,3-11 0 16,4-8 0-16,1-8 0 16,1-2 0-16,-1-6 0 15,-3 0-1-15,-6 3 1 16,-5 1-1-16,-4 7 1 15,-6 5-1-15,-8 6 1 16,-4 7-1-16,-6 7 1 16,-3 6-1-16,-2 4 1 15,-2 3 0-15,2 2 0 16,2 1 0-16,5-1-1 15,7-3 0-15,9-2-3 0,0-14-4 16,29 14-18-16,-12-26-13 16,17 4-2-16,-2-16-2 15,9-1 1-15</inkml:trace>
  <inkml:trace contextRef="#ctx0" brushRef="#br2" timeOffset="267821.7795">14740 10465 60 0,'0'0'35'0,"-11"-9"0"16,11 9 0-16,-16-13-20 15,16 13-9-15,-22-1 0 16,22 1-1-16,-27 17 0 15,8 4-1-15,-5 2-1 16,2 6 1-16,1-2-2 16,4 5 0-16,5-4-1 15,9-3 1-15,9-6-2 16,7-7 1-16,11-7-1 15,5-6 1-15,5-2-1 16,1-4 0-16,-5-5 0 0,-2 3 0 16,-6-4 0-16,-6 2 1 15,-16 11-1-15,10-17 0 16,-10 17 1-16,-24-11-1 15,6 11 1-15,-2 1 0 16,-5 6 0-16,-2 1 0 16,3 2 0-16,1 1 0 15,5 1-1-15,8-2 1 16,10-10-1-16,0 0 0 15,0 0 1-15,22 1-1 16,-3-12 0-16,9-5-1 16,-3-4 2-16,2-3-2 15,-2-2 2-15,-7 1-1 16,-3 1 0-16,-5 3 0 0,-9 3 0 15,-1 17 0-15,-25-9 0 16,2 14 0-16,-5 6-2 16,-1 3-1-16,4 5-3 15,-4-16-12-15,22 16-13 16,-3-21-8-16,10 2-1 15,19-25 0-15</inkml:trace>
  <inkml:trace contextRef="#ctx0" brushRef="#br2" timeOffset="268630.8604">14868 9282 74 0,'0'0'37'0,"-15"0"-2"16,15 0 2-16,-27 15-30 16,17 2-2-16,-9 0-1 15,5 7 0-15,0 0-1 16,7 3-1-16,3-4 1 15,5-1-1-15,5-5-1 16,6-5 0-16,13-9 0 16,4-6 0-16,6-7 0 15,-1-9-1-15,3-4 1 0,-5-5-1 16,-1-3 1-16,-9-2-1 15,-6 2 0-15,-9 3 0 16,-8 4 1-16,-10 9-1 16,-8 8 0-16,-7 9 1 15,-5 7-1-15,0 10 1 16,-2 4-1-16,4 1 1 15,8 4 0-15,5-4 0 16,12-4-1-16,11-5 1 16,9-7-1-16,12-8 1 15,8-7-1-15,2-5 0 16,2 0 1-16,-3-3-1 15,-5-2 1-15,-12 4-1 16,-20 13 1-16,7-12-1 0,-24 16 1 16,-10 5-1-16,-6 3 0 15,-5 3-1-15,3 3-1 16,-2-4-2-16,11 9-7 15,-3-20-15-15,25 11-12 16,4-14-2-16,0 0 1 16,0 0-1-16</inkml:trace>
  <inkml:trace contextRef="#ctx0" brushRef="#br2" timeOffset="272749.2722">17480 14373 42 0,'-17'6'35'0,"17"-6"0"15,-18 1-1-15,18-1-24 16,-29 9-6-16,11 3 0 15,-8 0-1-15,1 8 2 16,-4-2-3-16,3 5 1 16,6-2 0-16,4 1-1 15,7-4 0-15,14-3 0 0,5-3-2 16,10-7 1-16,11-5-1 15,3-3 0-15,3-6 1 16,0-4-1-16,-1-6 1 16,-4-1 0-16,-2-4 0 15,-8-1 0-15,-7-2 1 16,-5 4-1-16,-8 0 0 15,-7 7 0-15,-6 2 0 16,-5 8 1-16,-3 5-1 16,-4 7 0-16,0 3-1 15,0 6 1-15,2 2 0 16,3 3-1-16,7-2 1 15,7-2 0-15,9-3-1 16,8-4 0-16,8-4 0 16,5-5 0-16,5-6 1 0,1-4-1 15,-2-1 0-15,-4-2 1 16,-2 1-1-16,-8 1 1 15,-16 11 0-15,10-14-1 16,-10 14 0-16,-18 4 0 16,3 7-1-16,-6 3-1 15,2 6-2-15,0-4-2 16,15 18-15-16,-6-19-18 15,20 9 0-15,2-16-1 16,18 4 1-16</inkml:trace>
  <inkml:trace contextRef="#ctx0" brushRef="#br2" timeOffset="273395.3368">19117 14376 47 0,'1'-20'34'16,"8"8"2"-16,-8-9-3 0,11 17-20 15,-15-9-3-15,3 13-4 16,0 0-1-16,0 0-1 15,-22 7-1-15,9 9-1 16,-7 5 0-16,4 5 0 16,-4 7-1-16,2 0 1 15,3 3-2-15,5-4 1 16,7-4 0-16,7-9-1 15,12-8 0-15,9-12 1 16,5-12-1-16,8-11 1 16,4-5 0-16,1-6-1 15,-7-3 1-15,-3 0-1 16,-7 4 1-16,-9 5 0 15,-10 7-1-15,-8 9 1 0,-10 8-1 16,-7 12 1-16,-9 5-1 16,-1 9 1-16,-4 4 0 15,3 3 0-15,4-2-1 16,5 2 1-16,7-6-1 15,13-6 1-15,11-6-1 16,6-7 0-16,8-7 0 16,2-4 0-16,2-2 0 15,-3-8 0-15,-2 5-1 16,-5-4 0-16,-7 5-2 15,-6-3-3-15,-6 15-10 16,-4-15-14-16,4 15-8 16,0 0-2-16,0 0 0 15</inkml:trace>
  <inkml:trace contextRef="#ctx0" brushRef="#br2" timeOffset="280647.0619">15482 14110 5 0,'0'0'25'16,"18"-1"0"-16,-18 1-12 16,13 8-3-16,-13-8-1 15,10 18-5-15,-5-5-1 16,-4 0 0-16,5 4 1 15,-2-6 0-15,6 4 1 16,-10-15 0-16,25 19-1 16,-8-16 0-16,6 4-1 15,0-6 0-15,6 3-2 16,-1-1 1-16,1 3-2 15,3 2 0-15,-3-1 1 16,0 0-1-16,2 0 0 16,1-1 0-16,0-4 1 15,2-3 0-15,4 0 0 16,0-4 0-16,3 1 0 0,-1-3 0 15,3 3 0-15,-2-2 0 16,-1 5-1-16,2 1 1 16,-4 3-1-16,4 0 0 15,-1 2 0-15,0 0 0 16,1 1 1-16,4-1-1 15,3-1 1-15,1 1 0 16,1 1 0-16,-1-2-1 16,0 2 1-16,4-1 0 15,-2 3 0-15,-2 2-1 16,-2 2 0-16,0-1 0 15,-2 2 0-15,1-2 0 16,1 3 0-16,2-2 0 0,1-3 1 16,3-1-1-16,1-1 1 15,1-4-1-15,2 2 1 16,1-4 0-16,1 2-1 15,-4-1 1-15,1 1-1 16,-4 2 0-16,2-2 1 16,-2 5-1-16,-1-2 0 15,-1-1 0-15,1 1 0 16,0-3 1-16,2-1-1 15,-3-2 1-15,1 0 0 16,5-4 0-16,-2 0 0 16,-2-1 0-16,4 0-1 15,-5-1 0-15,5 2 1 16,-5-1-1-16,4 0 0 0,-2 0 0 15,0 0 0-15,1-2 0 16,0 0 0-16,1-1 1 16,1 0-1-16,0-2 0 15,0-1 0-15,-1 0 1 16,0 1-1-16,2 0 0 15,-2 1 0-15,0 0 0 16,1-1 0-16,0 1 0 16,0 0 0-16,4 0 0 15,-3-2 0-15,4-1 0 16,2-2 0-16,0-1 0 15,0 0 0-15,2-1 0 16,1 0 0-16,3-4 0 16,2 0 0-16,1 3 0 0,-1-3 0 15,3-1 0-15,0-1 1 16,-4 0-1-16,1-1 1 15,-1 0 0-15,-4-2 0 16,3 1-1-16,-2-2 2 16,0 1-1-16,-2 0-1 15,0-1 0-15,0-2 1 16,-2-2-1-16,2-1 0 15,-2-4 1-15,-2 2-1 16,3-5 0-16,0 2 0 16,2-2 1-16,0 0-1 15,-1-1 0-15,0-1 0 16,-2 0 0-16,2-1 1 15,-2-1 0-15,-3-2 0 16,1 0 0-16,-1-1 0 0,-2-4-1 16,1-3 2-16,5 1-2 15,-3-4 0-15,-1-3 1 16,1-1-2-16,-2-1 2 15,-5-2-2-15,2-1 2 16,-4 2-1-16,-4-3 0 16,-3 2 1-16,-4-4-1 15,-3-1 1-15,-1-1-1 16,0 0 0-16,-6 1 1 15,-1-1-1-15,-3-2 0 16,2 1 2-16,1 2-2 16,-1 1 0-16,2-1 0 15,-1-1 0-15,1-3 0 16,-2-1 0-16,-1 1 0 0,-3-1-2 15,-1 2 2-15,-4-2 0 16,-6 1 1-16,-4 1 0 16,-2 2 0-16,-2-2 1 15,-2-2-1-15,-3 0 1 16,2-4-1-16,-3-2 1 15,-2 0-2-15,-3 0-1 16,1 0 2-16,-2-4-1 16,-1 1 1-16,-3-3-1 15,-1 0 1-15,-2-1-1 16,1-1 1-16,-3-1 0 15,1 2-1-15,-3 0-1 16,-2 1 1-16,-1 2-1 16,-1-1 0-16,-3 3 0 0,-3 1 1 15,-2 1-1-15,-4 3 1 16,-2 2 0-16,2 0-1 15,-3 3 1-15,1 4-1 16,-5-2 1-16,5 1-1 16,-7 0 0-16,3-1 0 15,-4-1 1-15,-1 2 0 16,-4-2 0-16,-2 1 0 15,-3-4 0-15,-1 3 0 16,-2 0 1-16,-3-1-1 16,-2 1 1-16,0-3-1 15,-2-2 1-15,1-2-1 16,0 3 0-16,-2 2 0 15,-4-2-1-15,-3-1 2 16,0 3 0-16,-1-1-1 0,-2 2 1 16,0 0 0-16,-3-1 0 15,-1 0-1-15,-2-2 1 16,4 3-2-16,-5-1 0 15,-3 6 0-15,-4-1-2 16,-3 6 2-16,-4 0-1 16,-1 7 1-16,-4 2-1 15,-3 3 2-15,-1 2 0 16,-3 1 1-16,1 3-1 15,-2 2 1-15,2 1 0 16,-2 1 0-16,0 2 0 16,-1 2 0-16,1 3-1 15,-1 2 0-15,1 8 0 16,0 0 1-16,-3 4-2 0,-2 3 1 15,2 2 0-15,0 3 0 16,3 1 0-16,-2 1 0 16,6 2 0-16,-1 1 0 15,1-1 0-15,0 3 1 16,4 1-1-16,-1-2 0 15,2 4 1-15,0 1-1 16,1 0 0-16,1 3 1 16,0 0-1-16,1 0-1 15,-3 3 1-15,2 0 0 16,-2 2 0-16,-1 1 0 15,0 2 0-15,-3-1 0 16,-3 3 0-16,1 3 0 0,1 0 1 16,-2 5-1-16,3 2 1 15,-1 4-1-15,0 2 1 16,2 7-2-16,1 0 1 15,-1 7-1-15,1 0 1 16,1 4-2-16,-3 2 1 16,5 4 0-16,-7-1 2 15,4 3-1-15,1 3 1 16,2 0-1-16,2 4 2 15,4 3-2-15,1 0 3 16,4 2-3-16,3 4-2 16,6-1 1-16,0 3-1 15,4-2 1-15,3 0-1 16,2 2 0-16,5 1-1 0,1 2 2 15,3-5 0-15,4 2 0 16,0-1 1-16,3 3 0 16,0-1-1-16,-1-1 1 15,-1 1 0-15,-2 0 0 16,-1 7 0-16,4-1 0 15,-1 6 0-15,2-5 2 16,8 4-1-16,1 0 0 16,5-1 0-16,7 1 0 15,2-4-2-15,4 0 2 16,2 1-2-16,2 0 0 15,2-1 1-15,-2 0-1 16,-1 0 2-16,3-1 0 16,0 2 0-16,0-2 0 0,1 0 1 15,-1-1-1-15,3 2 1 16,2 0-2-16,0-4 0 15,1 2-1-15,2-3 2 16,1 2-2-16,0-3 1 16,2-1-1-16,-2 1 2 15,0-1-2-15,6-1 1 16,-3 0 0-16,2-3-1 15,0 0 1-15,3-2-1 16,2 2 1-16,0-3-1 16,5 1 1-16,-2 0-1 15,5 0 1-15,0 0 0 16,4 0 1-16,2 2 1 15,0-4-2-15,3 2-1 16,4-2 2-16,0 1-2 0,2-2 2 16,1 2-2-16,2 2 1 15,-1-2-1-15,4-1 1 16,1-1 1-16,1-1 0 15,3-2 0-15,3 0-1 16,4-7 1-16,5-1-1 16,1-2 0-16,4-3 1 15,-3-2-2-15,3 2 1 16,-3 1 0-16,0-1 0 15,0 0 0-15,-2 1 0 16,-3 1 0-16,2-4 0 16,-2 2 0-16,0-4-1 0,2-1 2 15,0-2-2-15,2-3 1 16,1 0 0-16,2-1 0 15,1-2 0-15,-1 4 0 16,-2 0 0-16,0-1-1 16,1 2 1-16,-6 1 0 15,-1 0-1-15,0 1 1 16,-4-2-1-16,2-1 1 15,3 0-1-15,-1-3 2 16,1 4-1-16,2-3-1 16,4 3 1-16,1-2-1 15,2 2 1-15,-2 1-1 16,4-2 0-16,0-1-2 15,8-5 0-15,3-17-7 16,25 4-23-16,3-18-3 0,19-6-2 16,7-17 1-16</inkml:trace>
  <inkml:trace contextRef="#ctx0" brushRef="#br2" timeOffset="282264.2236">13182 11174 48 0,'0'0'32'16,"0"0"1"-16,-10-12-1 16,10 12-27-16,-17-2-1 15,17 2 0-15,-25 5 0 16,14 2 0-16,-6-2 1 15,7 6-2-15,1-1 0 16,3 3 0-16,2-3-1 16,8 4-1-16,2-2 0 15,4-1-1-15,3-3 1 16,3 0 0-16,1-5 0 15,2-6 0-15,-2-4 0 16,4-3 0-16,-7-6 0 16,1-3 0-16,-7 0 0 0,-3-5 0 15,-7 2 0-15,-5 0-1 16,-6 3 1-16,-7 4-1 15,1 6 1-15,-7 5-1 16,3 5 0-16,1 6 1 16,0 5-1-16,6 7 0 15,2 0 1-15,6 4-1 16,6 0 0-16,5 2 1 15,6-3-1-15,6-4 0 16,5-3 0-16,4-5 1 16,0-5-1-16,9-5 1 15,-4-7-1-15,-1-2 1 16,-3-5-1-16,-3-6 1 0,-7 2-1 15,-4-2 1-15,-8 0-1 16,-11 3 0-16,-4 4 0 16,-6 5 0-16,-6 4 1 15,-4 5-1-15,-2 6 0 16,-2 2 1-16,6 8-1 15,4 1 1-15,3 2-1 16,6 0 1-16,9-1-1 16,6-3 0-16,10-2 0 15,6-5 0-15,7-7 0 16,7-4 0-16,5-5 0 15,0-6 0-15,-2-2 1 16,-5-4-1-16,-3 0 0 16,-10 0 1-16,-8-1-1 0,-12 6 0 15,-11 3 1-15,-7 5-1 16,-7 6 1-16,-4 2-1 15,-5 5 1-15,1 5-1 16,1-1 1-16,7 3-1 16,9-1 1-16,8-2-1 15,11-11 0-15,5 10 0 16,11-12 0-16,11-2 0 15,2-3 1-15,2-1-1 16,-1-3 0-16,-4 1 0 16,-7 3-1-16,-19 7-1 15,12-3-2-15,-21 3-5 16,0 19-17-16,-10-8-12 15,4 4-2-15,-3-6-1 16,18-9 2-16</inkml:trace>
  <inkml:trace contextRef="#ctx0" brushRef="#br2" timeOffset="283650.3622">23544 11236 66 0,'3'-17'35'0,"-7"-3"-1"15,3 7 1-15,-8-1-28 16,9 14-2-16,-19-12-1 16,8 14-1-16,-6 2 0 15,1 5-1-15,-1-1-1 0,3 6 0 16,1-1 0-16,5-1 0 15,3 3-1-15,5-2 0 16,5-4 0-16,-5-9 1 16,22 16-1-16,-5-12 0 15,3-5 1-15,3-3-1 16,0-5 1-16,1-2-1 15,-4-4 1-15,0-2-1 16,-4 0 1-16,-3 0 0 16,-7 2-1-16,-6 2 1 15,0 13 0-15,-15-14 0 16,-4 13 1-16,-2 6-1 15,-3 2 0-15,-1 5 1 0,-1 1-1 16,3 2 0-16,1 0 0 16,8 0-1-16,6-2 1 15,8-3-1-15,0-10 0 16,22 9 0-16,-1-8 0 15,5-4 0-15,2-3 0 16,1-4 0-16,-1-3 1 16,-4-2-1-16,-5 0 1 15,-5-2 0-15,-10 1-1 16,-7 3 1-16,-7 3-1 15,-7 4 1-15,-7 2-1 16,-3 6 1-16,-2 3-1 16,2 3 0-16,0 4 0 15,4 0 0-15,5 0-1 16,7 1-2-16,12 3-6 0,-1-16-16 15,19 7-14-15,-2-13 0 16,14-1-2-16,-3-12 1 16</inkml:trace>
  <inkml:trace contextRef="#ctx0" brushRef="#br2" timeOffset="284519.4491">23559 9429 81 0,'-3'-11'35'0,"3"11"1"15,-9-16-6-15,9 16-22 16,-26 7-2-16,8 5-2 16,-10 2-1-16,0 8 1 15,-6 1-1-15,3 4 1 16,4-1-2-16,5-2 1 15,10-2 0-15,9-2-1 16,10-8 0-16,10-3-1 16,7-8 0-16,7-4 0 15,2-6-2-15,0-2 2 0,-2-9-2 16,-3 2 1-16,-6-4 0 15,-3-1-1-15,-9 0 1 16,-7 3-1-16,-9 2 2 16,-8 5-2-16,-5 5 2 15,-5 4-1-15,-4 7 1 16,-1 4 0-16,0 4-1 15,3 4 2-15,6 0-2 16,6 0 1-16,11 0-1 16,8-3 2-16,12-2-2 15,7-4 0-15,5-5 1 16,4-2-2-16,1-5 1 15,-5-2 0-15,-3-3 0 16,-7 0-1-16,-5-2 2 0,-9 2-1 16,-9-2 0-16,-6 5 0 15,-6-1 0-15,-11 3-1 16,0 4-2-16,-7-4-4 15,8 14-13-15,-17-14-18 16,12 6 0-16,-3-11-2 16,10-1 0-16</inkml:trace>
  <inkml:trace contextRef="#ctx0" brushRef="#br2" timeOffset="285573.5545">19650 6021 62 0,'12'-2'33'0,"-12"2"1"15,17-6-1-15,-16-8-21 16,-1 14-5-16,0 0-2 15,0 0 0-15,-22-5-1 16,7 14 0-16,-6 3-1 16,-2 6 1-16,-2 0-2 15,3 3 1-15,3 0-2 16,3-1 1-16,4-3-1 15,12-2 0-15,0-15 0 16,18 13 0-16,6-14-1 16,5-4 1-16,3-4-1 15,2-2 1-15,-1-4-1 0,-5 0 1 16,-3 0 0-16,-7 0-1 15,-9 0 0-15,-8 3 1 16,-6-1-1-16,-9 5 1 16,-6 2-1-16,-6 3 0 15,0 4 1-15,-2 5-1 16,-1 4 1-16,1 4 0 15,6 3-1-15,5 6 0 16,4-1 1-16,8 1-1 16,9-2 0-16,6 0 1 15,7-6-1-15,7-4 0 16,6-6 0-16,2-5 1 15,2-9-1-15,-2-3 1 16,1-5-1-16,-8-6 1 0,-1 0-1 16,-9-1 1-16,-8-2 0 15,-7 5-1-15,-9 3 1 16,-7 6-1-16,-8 6 0 15,-4 6 1-15,-2 5-1 16,-4 6-1-16,2 7 0 16,0 1-2-16,7 8-3 15,-3-13-14-15,23 15-17 16,-9-11-2-16,11 5 0 15,-4-10-1-15</inkml:trace>
  <inkml:trace contextRef="#ctx0" brushRef="#br2" timeOffset="286556.6528">17947 5950 76 0,'0'0'36'0,"-8"-15"0"15,8 15-1-15,-13-11-25 16,13 11-7-16,-15-6 0 16,15 6 1-16,-21 11-1 15,8 1-1-15,-2 2 0 16,1 4 0-16,2 0-1 15,2 0 1-15,5-1 0 0,5-3-1 16,0-14 0-16,16 14-1 16,0-14 1-16,5-3 0 15,2-7-1-15,3-2 1 16,-3-2 0-16,0-2-1 15,-6 0 1-15,-5-3-1 16,-6 4 1-16,-6 2-1 16,0 13 0-16,-22-12 0 15,4 12 1-15,-4 5-1 16,-2 4 0-16,1 6 0 15,0 3 0-15,3 3 0 16,5 0 1-16,7 3-1 16,5-4 0-16,8-1 1 15,8-5-1-15,8-5 0 0,5-6 1 16,7-4-1-16,1-6 1 15,1-5-1-15,-1-8 1 16,-6-1-1-16,-6-3 1 16,-7-1-1-16,-10-1 1 15,-6 2-1-15,-11 3 1 16,-6 4-1-16,-7 6 0 15,-5 6 1-15,-4 7-1 16,-1 4 0-16,2 7 1 16,1 2-1-16,8 2 1 15,7 1-1-15,9-1 0 16,10-4 1-16,11-4-1 15,10-5 0-15,8-5 0 16,6-5 0-16,1-1 1 16,1-4-1-16,-9 0 0 0,-6 0 1 15,-10 3-2-15,-14 8 1 16,-11-5-2-16,-13 6-1 15,-5 7-3-15,-11-5-6 16,11 17-12-16,-19-13-14 16,16 10-1-16,-5-8-1 15,14 5 1-15</inkml:trace>
  <inkml:trace contextRef="#ctx0" brushRef="#br3" timeOffset="293313.3284">490 15362 59 0,'-10'19'36'16,"10"-19"-2"-16,-2 23 2 0,2-23-30 15,8 23-2-15,3-15-1 16,14 1 0-16,3-9-1 15,10 0 0-15,2-6 0 16,4-2-1-16,0-4 0 16,-2-1-1-16,-6-6 0 15,-7 2 1-15,-9-4 0 16,-13 3 0-16,-9-1 0 15,-10 2-1-15,-11 6 0 16,-7 4 0-16,-10 10 1 16,-6 10 1-16,-3 12-1 15,1 10 0-15,-2 10 1 16,8 6-1-16,4 0 2 15,10 3-2-15,14-4 0 0,10-6-1 16,14-10 1-16,18-11-2 16,12-14-1-16,17-16-1 15,14-10-2-15,10-19-2 16,17-2-6-16,-8-27-24 15,14 4 0-15,-18-18-1 16,3 7 0-16</inkml:trace>
  <inkml:trace contextRef="#ctx0" brushRef="#br3" timeOffset="293523.3494">1306 14755 64 0,'-30'-5'37'0,"11"21"1"15,-12 5-2-15,12 19-33 16,-1 7 0-16,4 13-2 0,2 12 0 15,3 7-2-15,6 6 1 16,0-2-3-16,10 0-1 16,-2-11-3-16,15 3-12 15,-7-25-14-15,13-6-4 16,-5-24 2-16,11-5-1 15</inkml:trace>
  <inkml:trace contextRef="#ctx0" brushRef="#br3" timeOffset="293876.3847">1371 15356 47 0,'-14'5'35'16,"7"11"2"-16,7-16-4 0,-2 23-26 15,2-23-3-15,27 10-2 16,-2-15 0-16,9-1-1 15,3-5 1-15,2-7-2 16,1 0 1-16,-6-1 0 16,-6-1 1-16,-6 0-1 15,-10 2 0-15,-8 1 0 16,-13 2 0-16,-5 6 1 15,-8 3-1-15,-4 6 0 16,-5 6-1-16,-3 8 1 16,0 6 0-16,3 4-1 15,3 7 1-15,7 0 0 16,7 1-2-16,8-3 1 15,11-1-3-15,8-12-2 0,18 6-19 16,0-19-11-16,23 3-2 16,-6-14 0-16</inkml:trace>
  <inkml:trace contextRef="#ctx0" brushRef="#br3" timeOffset="294087.4058">1997 15286 41 0,'-20'2'34'0,"-8"0"2"15,6 15-1-15,-9-2-26 16,9 13-3-16,-5 0-1 16,10 8 1-16,2-2-3 0,10-3 0 15,8-4-3-15,9-12-4 16,24-3-30-16,-3-21-2 15,15-4-1-15,4-20-1 16</inkml:trace>
  <inkml:trace contextRef="#ctx0" brushRef="#br3" timeOffset="294290.4261">2373 14974 56 0,'-25'49'38'16,"-10"2"-1"-16,12 15-1 15,2-3-32-15,2 4-2 16,8-1-2-16,3-5 0 0,8 0-9 16,-1-22-11-16,12 7-16 15,-11-22-2-15,14 3 2 16</inkml:trace>
  <inkml:trace contextRef="#ctx0" brushRef="#br3" timeOffset="295326.5297">2204 15285 47 0,'0'-20'36'16,"13"24"1"-16,-2-8-1 15,11 12-29-15,0-9-2 16,9 5 0-16,0-5-2 0,4 2 1 15,-3-1-2-15,-2 1-1 16,-3 0 0-16,-4 3 1 16,-3 0-2-16,-6 4 1 15,-9 4 0-15,0 2 0 16,-5 2-1-16,-2 6 1 15,-6 2-1-15,-2 2 1 16,0 3-1-16,1 0 0 16,-2-5 0-16,3-1 1 15,5-7-2-15,1-4 1 16,2-12 0-16,0 0 0 15,19-15-1-15,-9-6 0 16,4-5 1-16,-2-5 0 16,2-3 0-16,-3 0-1 0,1 1 1 15,1 7 0-15,-4 2 0 16,0 5 0-16,0 8 0 15,3 5 0-15,1 3 0 16,1 6 0-16,3 0 0 16,2 2 0-16,0 1 0 15,7-2 0-15,-5 0 1 16,1 0-1-16,-3 0 0 15,-2-2 0-15,-4 3 0 16,-13-5 0-16,14 10 0 16,-14-10 0-16,-1 14 1 15,-6-4-1-15,-2 4 1 16,-1 2-1-16,-2 4 1 15,0 1-1-15,3 4 1 0,1 0 0 16,6 1-1-16,2 0 1 16,4-3-1-16,6-4-2 15,0-5 1-15,4-8-1 16,1-6 1-16,4-6 0 15,-2-7 0-15,-2-8-1 16,-2-4 2-16,-4-3 1 16,0-3-1-16,-4-1 1 15,0 2-1-15,-2 0 0 16,-1 4 0-16,1 4 0 15,0 4 1-15,-1 4-1 16,-2 14 0-16,12-13 1 16,-12 13 0-16,16 4 0 0,-16-4-1 15,21 16 1-15,-10-4 0 16,-2 0 0-16,1 4-1 15,-1-2 1-15,0 2-1 16,-4 3 0-16,0-3 0 16,-3 1 0-16,-2-2 0 15,-3 1 0-15,1-1 0 16,-2-3 0-16,4-12 0 15,-7 14 1-15,7-14-1 16,0 0 0-16,17-23 0 16,0 3 0-16,4-3 1 15,3-1-1-15,5 0 1 16,-1 2 0-16,-2 6-1 15,1 5 1-15,-9 10-1 16,-1 9 0-16,-5 11 0 0,-7 6-1 16,-3 8-3-16,-3 1-2 15,14 14-20-15,-15-13-13 16,16 8 0-16,-5-16-2 15,17 2 0-15</inkml:trace>
  <inkml:trace contextRef="#ctx0" brushRef="#br3" timeOffset="296227.6198">3880 15376 36 0,'-17'4'34'0,"17"-4"3"16,-15 13-3-16,13 1-28 15,-12 1 0-15,10 13-1 16,-2 0 0-16,2 10-3 15,-1-3 0-15,5 6-1 16,0-7 1-16,4 1-2 16,-1-7 1-16,2-7-2 15,-1-6 2-15,-4-15-1 16,12 9 1-16,-12-9 0 0,9-22 0 15,-6 1-1 1,0-6 1-16,-1-7 1 0,1-3-2 16,1-8 2-16,-1-2-2 15,4-2 1-15,2 1-1 16,0 4 2-16,6 5-2 15,-1 4 0-15,3 10-1 16,1 7 1-16,3 12 0 16,-3 6 0-16,2 8 0 15,0 4 0-15,0 7 0 16,1 0 0-16,0 6 0 15,-4-2 0-15,1 1 0 16,-5-1 1-16,-5-1-1 16,-5-1 1-16,-9 0-1 0,-5-2 1 15,-8-1-1 1,-5 2 1-16,-7-2-1 0,-1-1-1 15,-5 1 1-15,-1-1-1 16,6 3 2-16,-2 3-3 16,3 8 3-16,3 7-3 15,4 11 3-15,2 8-1 16,0 6 0-16,4 5 0 15,3 1-1-15,1-4-3 16,13-1-7-16,-8-25-24 16,23 0-1-16,-14-39-2 15,33 8 0-15</inkml:trace>
  <inkml:trace contextRef="#ctx0" brushRef="#br3" timeOffset="296709.668">4442 15448 44 0,'4'-12'35'15,"-4"12"2"-15,0-18-1 16,0 18-31-16,-18-13 0 16,8 14 0-16,-10 3 0 15,-2 8-1-15,-5 5-1 16,3 8 1-16,-2 0-2 0,2 5-1 15,5-1 0-15,2 0-1 16,7-6 1-16,11-5-2 16,10-6 2-16,6-11-3 15,7-8 3-15,8-3 1 16,2-9-2-16,6-2 2 15,-3-4-2-15,-2 3 2 16,-7 0-1-16,-4 5 1 16,-6 5-2-16,-7 5-1 15,-11 7 2-15,0 0-1 16,0 20 0-16,-5-3 0 15,0 3-1-15,1 0-3 16,5 3 0-16,1-7-3 16,16 2-3-16,-18-18-28 0,47 0 0 15,-17-18-2-15,19-1 3 16</inkml:trace>
  <inkml:trace contextRef="#ctx0" brushRef="#br3" timeOffset="296896.6867">4943 15107 55 0,'-10'17'38'0,"-11"7"-1"16,5 24 0-16,-3 4-32 16,-1 10-2-16,2 5-2 15,3 2-3-15,6 2 0 16,1-12-5-16,20 2-16 15,-12-22-14-15,15-3-1 16,-6-21-1-16</inkml:trace>
  <inkml:trace contextRef="#ctx0" brushRef="#br3" timeOffset="297084.7055">4827 15460 57 0,'-22'-15'39'0,"10"15"0"15,-3-7-3-15,15 7-30 16,0 0-2-16,21-4-3 15,7-7-1-15,11-7-2 16,9-1-4-16,-1-20-23 16,16 10-7-16,-11-16-3 15,5 9 2-15</inkml:trace>
  <inkml:trace contextRef="#ctx0" brushRef="#br3" timeOffset="297265.7236">5258 15098 60 0,'-23'37'39'16,"9"15"0"-16,-11-4 0 15,14 8-34-15,-1-2-2 16,4 1-1-16,2-1-3 16,5-9-2-16,2 2-5 15,-7-17-28-15,15 1-1 16,-12-14-4-16,9 0 3 15</inkml:trace>
  <inkml:trace contextRef="#ctx0" brushRef="#br3" timeOffset="297437.7408">5073 15456 43 0,'-19'-4'37'0,"19"4"2"16,0 0-3-16,6 17-16 15,10-15-20-15,6-8-4 16,16 6-30-16,-4-13-3 15,12 6-1-15,-5-11 0 16</inkml:trace>
  <inkml:trace contextRef="#ctx0" brushRef="#br3" timeOffset="298078.8049">5390 15480 60 0,'6'18'40'0,"-6"-18"-4"16,19 20 0-16,-1-20-33 15,7-1-1-15,2-7-1 16,4-2 0-16,-2-3 0 16,-1-2-1-16,-5 1 0 15,-7-4 1-15,-7 2 0 16,-4 4-1-16,-10 1 1 15,-7 7 0-15,-8 4 0 16,-2 4 0-16,-6 6 1 16,-1 3-1-16,0 7 0 0,6 2 1 15,0 2-1-15,11-1 0 16,7 0 0-16,8-7-2 15,11-4 2-15,9-6 0 16,8-6-1-16,5-6 0 16,5-2 0-16,1-5-1 15,0-1 2-15,-5 0 0 16,-3 3 0-16,-6 2-2 15,-7 4 2-15,-4 4-1 16,-7 4 0-16,-10-3 1 16,6 22-1-16,-8-6-2 15,-4 4 1-15,2 1-1 16,-2 2 1-16,0-1 0 15,0-4 0-15,3-2-1 16,2-5 1-16,1-11 1 0,0 0 1 16,8-13-1-16,-1-8 1 15,1-3 1-15,2-7-2 16,3-4 2-16,1 0-1 15,-1 0 0-15,-1 2 0 16,1 5 0-16,-1 5 0 16,-2 4-2-16,2 7-1 15,-2 4-1-15,3 6-2 16,-13 2-6-16,33 0-24 15,-33 0-3-15,33 4 0 16,-19-6-1-16</inkml:trace>
  <inkml:trace contextRef="#ctx0" brushRef="#br3" timeOffset="298368.8339">6096 15390 54 0,'-10'31'40'16,"-3"-15"-2"-16,5 14 2 16,-7-6-33-16,7 8-3 15,-5-5-1-15,5 2-2 16,2-6 0-16,4-2-1 15,4-10 1-15,-2-11-3 16,21-7 3-16,0-11 1 16,6-11-1-16,3-7 2 15,3-3-2-15,2-3 1 16,-5-1 0-16,4 7 0 15,-6 6-1-15,-5 12 0 16,-7 10 1-16,-6 10-2 16,-4 13-1-16,-5 7 0 15,-1 10-5-15,-10-8-9 0,16 20-25 16,-12-13-1-16,11 9 0 15,-9-15-2-15</inkml:trace>
  <inkml:trace contextRef="#ctx0" brushRef="#br3" timeOffset="298730.8701">6694 15187 72 0,'0'0'41'16,"-25"-4"-6"-16,12-2-15 16,13 6-58-16,0 0-1 15,0 11-2-15,0-11 1 0</inkml:trace>
  <inkml:trace contextRef="#ctx0" brushRef="#br3" timeOffset="298880.8851">6809 15549 71 0,'-7'33'42'0,"-11"-16"-2"15,9-1 0-15,-4-12-40 16,8-15-9-16,16 4-30 16,-8-16 0-16,14 3-2 15,0-9 0-15</inkml:trace>
  <inkml:trace contextRef="#ctx0" brushRef="#br3" timeOffset="299564.9535">7120 15037 60 0,'19'-9'40'0,"1"-11"-1"15,11 9-1-15,4-7-37 16,5 3 0-16,3 5 1 15,-1 7 0-15,-7 5 0 16,-8 11 0-16,-7 7 0 16,-8 13 0-16,-15 3 0 15,-7 13 1-15,-10 3-1 16,-6 4 1-16,-8 1-2 15,1-1 2-15,2-5-2 16,5-5 1-16,4-8-1 16,10-7 0-16,12-10 0 15,9-7 0-15,14-9-1 0,9-7-1 16,15-2 0-16,5-7-2 15,12 0-1-15,1-5-2 16,8 7-2-16,-6-10-3 16,13 17-7-16,-26-19-7 15,16 22 5-15,-27-12 9 16,1 13 3-16,-21-4 3 15,-3 4 4-15,-16 9 4 16,-13-5 6-16,3 21 11 16,-22-11-4-16,12 20-8 15,-14-5-1-15,9 13-2 16,-7-5-3-16,8-5-8 0,9 9-26 15,1-13-4-15,9 0-2 16,2-15 1-16</inkml:trace>
  <inkml:trace contextRef="#ctx0" brushRef="#br3" timeOffset="300216.0186">8763 14951 54 0,'-29'-5'37'0,"-8"10"0"16,-16-2 0-16,6 7-31 15,-12 3-3-15,4 8 1 16,4-3-1-16,11 7 0 0,11-2 0 16,20-3-1-16,17 1-1 15,20-5 0-15,15 2-1 16,14 3 1-16,6 1 0 15,8 5 0-15,-5 3-1 16,-6 7 1-16,-10 3 0 16,-15 7-1-16,-14 1 1 15,-17 0-1-15,-13-2 1 16,-13-5-1-16,-12-8 1 15,-4-8-1-15,-2-12 1 16,0-12 0-16,4-12 0 16,6-14 0-16,8-16 0 15,8-11 0-15,12-11-1 16,9-7 1-16,9-2-1 0,10 3 0 15,3 3-1-15,1 6-3 16,3 18-4-16,-8 0-25 16,9 27-6-16,-10 0-2 15,6 18 1-15</inkml:trace>
  <inkml:trace contextRef="#ctx0" brushRef="#br3" timeOffset="300400.037">9216 15431 75 0,'-30'51'43'0,"2"6"-3"0,-4-14 0 16,7-3-41-16,10 5-20 15,-2-22-19-15,19-3 0 16,-2-20-2-16,20 11 0 15</inkml:trace>
  <inkml:trace contextRef="#ctx0" brushRef="#br3" timeOffset="303411.3381">9604 15195 25 0,'21'-38'35'15,"1"1"3"-15,-5-3-1 16,5 13-16-16,-17-5-12 16,10 12 0-16,-9 6-2 15,-6 14 1-15,4 26-3 16,-9 13 0-16,-10 14-3 15,-3 9 0-15,-2 8-3 16,-3 1-2-16,5 5-5 16,-9-12-32-16,18-2 0 15,2-19-1-15,15-3-1 16</inkml:trace>
  <inkml:trace contextRef="#ctx0" brushRef="#br3" timeOffset="304691.4661">13082 15544 33 0,'0'0'35'0,"-4"19"1"15,4-19-1-15,6 18-26 16,-6-18-4-16,20 3 0 0,-4-10-1 15,12-1 0-15,1-8-2 16,4-3 3-16,1-3-4 16,-3-3 1-16,-2-2-2 15,-6 3 2-15,-8 0-2 16,-7 3 0-16,-10 5 1 15,-7 2-1-15,-11 6 1 16,-3 6 1-16,-6 4-1 16,-5 8 1-16,1 10-1 15,-1 8 2-15,1 6-1 16,4 8 0-16,4 2 0 15,10 4-2-15,7-2 1 16,12-1-1-16,9-9 1 16,11-11-5-16,18-9-2 0,4-27-16 15,21 2-16-15,2-26-1 16,17-3-1-16,-4-21 2 15</inkml:trace>
  <inkml:trace contextRef="#ctx0" brushRef="#br3" timeOffset="304876.4846">13916 14924 62 0,'-47'33'39'0,"3"23"-2"15,-6 3 2-15,9 12-35 16,-1 5-3-16,12 4 1 15,6-2-4-15,7-5-3 0,21 6-22 16,-3-20-10-16,19-2-2 16,-2-20 1-16</inkml:trace>
  <inkml:trace contextRef="#ctx0" brushRef="#br3" timeOffset="305244.5214">13828 15571 55 0,'0'0'37'0,"10"-8"-1"16,7 8-2-16,8-7-32 16,4 0 0-16,4-3-2 15,9-2 2-15,1-3-2 0,2-3 2 16,0-2-4-16,-3 2 5 15,-7 0-3-15,-10 3 1 16,-10 3 0-16,-9 1 0 16,-6 11 0-16,-24-9 0 15,-5 13 1-15,-6 6 0 16,-8 4 0-16,-2 8 1 15,-1 1 0-15,-1 4-2 16,9 2 2-16,9 2-2 16,10-2 0-16,13-5-2 15,17 1-1-15,11-12-6 16,22 9-13-16,4-19-16 15,18 5-2-15,-1-14 0 16,11 4 0-16</inkml:trace>
  <inkml:trace contextRef="#ctx0" brushRef="#br3" timeOffset="305468.5438">14553 15494 52 0,'-20'-1'38'0,"-10"-3"-1"16,2 16 2-16,-14 0-32 15,9 10-4-15,-4 1 0 16,8 5-2-16,4 1 2 15,10 1-3-15,8-6 1 16,17-7-2-16,13-9 0 16,10-9-1-16,15-6-2 15,6-12-2-15,15 0-7 16,-6-20-24-16,14 2 0 15,-11-10 1-15,2 3 0 0</inkml:trace>
  <inkml:trace contextRef="#ctx0" brushRef="#br3" timeOffset="305642.5612">14979 15212 52 0,'-20'16'37'0,"4"19"0"16,-7 1-1-16,8 15-23 16,-5-1-9-16,6 7-3 15,0-3 0-15,4-1-4 16,5 0 1-16,-2-13-7 15,14 9-15-15,-10-24-14 16,9 3 0-16,-6-28 1 0</inkml:trace>
  <inkml:trace contextRef="#ctx0" brushRef="#br3" timeOffset="306662.6632">14766 15448 65 0,'0'0'41'0,"-15"-11"-3"16,15 11 2-16,0 0-35 15,26 5-1-15,1-9-1 16,8 2-1-16,5-3 0 16,6 3-1-16,-2 1 0 15,0 4 0-15,-10 5 0 16,-1 5 1-16,-17 8-2 15,-4 3-1-15,-12 6 2 0,-10 6-2 16,-4 1 1-16,-4 5-1 16,-3-3 1-16,-1-1-2 15,6-6 2-15,2-4 0 16,7-11 0-16,7-17 0 15,0 0 0-15,15-9 0 16,1-16 0-16,5-8 0 16,1-9 0-16,2-4 1 15,0-2-1-15,0 1 1 16,-6 2-1-16,0 8 2 15,-5 4-2-15,-1 8 2 16,-1 9-2-16,-1 6 0 16,1 5 1-16,1 5-1 15,3 3 1-15,6 2-1 0,6-2 0 16,3 1 0-16,6-2 0 15,1-2 0-15,1-2 0 16,-4-2 0-16,-4 1 0 16,-7 1-1-16,-8 2 1 15,-15 0 0-15,0 0 0 16,-21 17 1-16,-3-2-1 15,-3 3 1-15,-5 4-1 16,-2 6 2-16,7 1-2 16,-1 0-1-16,11-1 2 15,9-1-2-15,8-3 1 16,8-5-2-16,9-5 2 15,6-9-3-15,5-2 2 16,1-8 0-16,0-4 0 16,-4-7 0-16,-1-2 0 0,-4-5 1 15,-1-1-1-15,-9-4 2 16,2 2-1-16,-5 0 1 15,2 1-1-15,-3 5 1 16,2 2 0-16,-1 5-1 16,-7 13 1-16,18-15-1 15,-5 13 1-15,-3 3 0 16,4 3-1-16,0 0 1 15,-2 3 0-15,1 0-1 16,-3 2 1-16,0 1-1 16,-3 2 1-16,-2 0 0 15,-4 0-1-15,-1 2 2 16,-3 0-2-16,-3 2-1 15,-3 0 1-15,-2 1-1 0,1-2 1 16,0-4-2-16,5-1 2 16,5-10-2-16,0 0 2 15,0 0 0-15,24-12 0 16,-4-4 0-16,3-4 0 15,5-1 1-15,1 2-1 16,-3 3 1-16,-1 4-1 16,-7 9 2-16,-6 9-2 15,-5 8-2-15,-5 8 1 16,-7 1-5-16,7 11-6 15,-14-15-7-15,19 19-8 16,-16-24-10-16,23 5-6 16,-1-17 2-16</inkml:trace>
  <inkml:trace contextRef="#ctx0" brushRef="#br3" timeOffset="307496.7466">16509 15484 40 0,'0'0'37'0,"-4"-16"0"16,-1 28 1-16,-11-5-24 16,4 19-10-16,-6 4 1 15,5 13-3-15,-3 2 2 0,3 6-2 16,0-3 1-16,5-2-2 15,0-5 0-15,6-7 1 16,-1-8-2-16,8-10 1 16,-5-16 0-16,14 0-1 15,-5-16 1-15,4-8-1 16,-1-7 0-16,1-9 1 15,-3-4-1-15,1-7 1 16,2-4-1-16,-3 1 1 16,2 4-1-16,1 4 1 15,-1 7-1-15,1 7 0 16,2 9 0-16,-1 11 0 15,1 10 0-15,-1 8 0 16,4 5 0-16,-5 6 1 16,2 8-1-16,-1 1 0 0,0 2 0 15,-3 3-1-15,-2-2 1 16,-3 1-1-16,-5-3 1 15,-5-2-2-15,-6-5 2 16,-5-3-1-16,-6-2 1 16,-4-5 0-16,-5-1 0 15,-4 3 0-15,-3 1 0 16,-1 7 1-16,-1 9-1 15,2 8 0-15,1 10 0 16,-1 6 0-16,3 11-1 16,2-2 1-16,7 2-3 15,6-8-3-15,17 3-11 16,-8-31-9-16,21 4-10 15,4-27-4-15,18-10 1 0</inkml:trace>
  <inkml:trace contextRef="#ctx0" brushRef="#br3" timeOffset="307925.7895">17027 15510 63 0,'0'0'40'15,"-15"-15"-2"-15,3 22 3 16,-12-10-35-16,0 16-3 16,-4 6-1-16,3 8-1 0,-6 3 1 15,5 6-1-15,5-1 1 16,5-1-3-16,5-4 2 15,8-2 0-15,6-9-1 16,9-5 1-16,6-10-1 16,8-10 0-16,3-6 0 15,4-6 0-15,0-4 0 16,-1-6 0-16,-3 1 0 15,-4 0 0-15,-5 5 1 16,-7 3-1-16,-4 6 0 16,-9 13 0-16,0 0 0 15,0 0-1-15,-5 20 1 16,-2-2-1-16,2 5-1 15,3-1-3-15,6 6-5 16,-4-28-11-16,25 23-14 16,-7-29-3-16,16 1-3 0,1-20 3 15</inkml:trace>
  <inkml:trace contextRef="#ctx0" brushRef="#br3" timeOffset="308120.809">17545 15198 70 0,'-26'34'38'0,"3"22"0"16,-12 2 0-16,10 12-36 16,-4 3-1-16,1 1-3 15,9-1-2-15,-7-19-16 0,23 6-16 16,-10-21-2-1,16-5 0-15,-4-22 1 0</inkml:trace>
  <inkml:trace contextRef="#ctx0" brushRef="#br3" timeOffset="308301.8271">17328 15571 66 0,'-17'-29'41'16,"4"21"-1"-16,-4-8 1 16,17 16-31-16,0 0-5 15,0 0 0-15,11 7-4 16,10-7-3-16,12 6-3 15,-1-17-13-15,17 23-12 16,-6-19-10-16,15 13-1 16,-8-10 0-16</inkml:trace>
  <inkml:trace contextRef="#ctx0" brushRef="#br3" timeOffset="308608.8578">17969 15205 65 0,'-2'-11'39'0,"2"11"-1"15,4 24 1-15,-3 8-34 0,-11 15-2 16,-1 14-2-16,-8 8 1 16,-1 9-2-16,-5 2 0 15,0-3-1-15,6-7-2 16,0-14-5-16,19 3-17 15,-9-31-13-15,13-3-1 16,-4-25 1-16,13-3 0 16</inkml:trace>
  <inkml:trace contextRef="#ctx0" brushRef="#br3" timeOffset="308774.8744">17705 15591 79 0,'-20'-7'41'0,"-4"-5"0"15,24 12-1-15,0 0-37 0,0 0-1 16,31-8-3-16,4 0-4 15,17 8-7-15,-3-16-16 16,27 12-12-16,-1-8-1 16,17 7 0-16</inkml:trace>
  <inkml:trace contextRef="#ctx0" brushRef="#br3" timeOffset="309254.9224">18136 15660 57 0,'9'9'38'0,"1"-8"-2"15,17 7-1-15,-1-10-31 16,9-2-1-16,8-2-1 15,5-7-1-15,-2-2 0 16,-2-1 0-16,-8-3 0 16,-5-2 1-16,-13 2-1 15,-9 0 1-15,-15 2-2 0,-12 3 2 16,-14 3-2-16,-5 6 3 15,-10 6-1-15,-3 10 0 16,-3 3 0-16,3 10-1 16,5 5 2-16,11 6-3 15,13 5 1-15,12-1-2 16,19 1 0-16,14-8-3 15,16 2-2-15,9-19-3 16,23 6-15-16,-11-27-14 16,17 2-1-16,-9-18 1 15,5 2 1-15</inkml:trace>
  <inkml:trace contextRef="#ctx0" brushRef="#br3" timeOffset="309653.9623">18824 15490 57 0,'-16'7'37'0,"-12"1"0"16,7 20-1-16,-13 4-29 15,11 13-3-15,0 5 0 16,7 5-2-16,-3-3 0 16,6 2 0-16,5-8-1 15,4-4 1-15,4-11 0 16,3-9-1-16,-3-22 0 15,15 9 0-15,-3-18 1 16,1-10-1-16,-2-9 0 16,5-10 0-16,3-7 0 15,3-7 0-15,1-3 0 16,3 0 0-16,0 0 0 15,3 3 0-15,0 10-1 0,-1 5 1 16,-3 13-1-16,-4 9 1 16,-6 11 0-16,-1 9 0 15,-4 9 0-15,-2 6 0 16,-3 3-1-16,-2 2-1 15,1 2-1-15,1-8-2 16,7 4-7-16,-12-23-13 16,30 11-8-16,-14-26-10 15,18 2 1-15,-3-16 1 16</inkml:trace>
  <inkml:trace contextRef="#ctx0" brushRef="#br3" timeOffset="310186.0155">19137 15629 53 0,'-16'-2'40'15,"16"2"-3"-15,-13-5 1 0,13 5-23 16,0 0-11 0,0 0-2-16,-5 18 1 0,0 3-1 15,-2 4 0-15,-3 9 0 16,-4 4 0-16,-1 4 0 15,-2-4 0-15,2 1-1 16,2-11 0-16,7-8 0 16,6-20 0-16,0 0 0 15,25-16-1-15,1-13 0 16,5-8 0-16,2-6 0 15,1 0 0-15,2-2 0 16,-6 8 1-16,-2 2-1 16,-8 13 1-16,-6 10-1 15,-14 12 1-15,14 9-1 16,-14 10 0-16,-5 9 0 0,1 5-3 15,-5-3-4-15,13 17-12 16,-15-25-9-16,18 14-12 16,-8-16-2-16,14 1 0 15</inkml:trace>
  <inkml:trace contextRef="#ctx0" brushRef="#br3" timeOffset="310536.0505">19723 15448 79 0,'-17'10'42'16,"-11"-3"-5"-16,2 6 1 15,4 5-48-15,-10-17-27 16,19 12-2-16,-2-9-3 15,14 13 3-15</inkml:trace>
  <inkml:trace contextRef="#ctx0" brushRef="#br3" timeOffset="310691.066">19718 15860 76 0,'-24'28'42'16,"3"4"-1"-16,-12-21-1 16,13 1-37-16,1-10-7 15,2-27-11-15,27 15-19 16,-5-22-6-16,19 3-3 15,-1-14 2-15</inkml:trace>
  <inkml:trace contextRef="#ctx0" brushRef="#br3" timeOffset="311170.1139">20137 15328 72 0,'10'-19'39'0,"19"9"1"0,0-11-2 15,8 5-36-15,4 1-1 16,6 5 1-16,-6 4-2 15,-5 8 1-15,-11 10-1 16,-13 7 1-16,-14 10-1 16,-14 11 2-16,-12 5 0 15,-9 8-1-15,-7 6 1 16,-4 5 0-16,1-4 0 15,6-2 0-15,10-7 0 16,13-7-2-16,15-9-1 16,16-16-1-16,21-7-2 15,10-23-6-15,23 12-12 16,-14-25-15-16,24 6-4 15,-10-12 0-15,7 8 1 0</inkml:trace>
  <inkml:trace contextRef="#ctx0" brushRef="#br3" timeOffset="311307.1276">20732 15785 70 0,'-29'60'39'16,"-7"-9"-1"-16,5 11-1 16,4-4-37-16,0-18-10 15,20 7-27-15,-3-21 1 16,16-5-3-16,4-19 0 15</inkml:trace>
  <inkml:trace contextRef="#ctx0" brushRef="#br3" timeOffset="311929.1898">21441 15352 50 0,'-14'-27'39'0,"-13"-3"-2"0,3 20 1 16,-20-2-27-16,9 17-5 16,-6 5-1-16,8 12-2 15,0 7 0-15,11 8-1 16,6 3 0-16,10 1-2 15,12-1 0-15,9 2 0 16,11-5 0-16,7 1 0 16,4-5 0-16,5-1-1 15,-1-2 0-15,-3 1 1 16,-3-1 0-16,-6 0 0 15,-7 2 0-15,-7 0 0 16,-7 4 0-16,-11-3 0 16,-7 0 0-16,-7 0 0 15,-5-2 0-15,-2-5 0 16,-2-5 0-16,-1-7 0 0,-1-6 1 15,5-8-1-15,5-8 0 16,0-10 1-16,7-10-1 16,4-9 0-16,6-11 1 15,4-14-1-15,9-10 0 16,10-8 0-16,5-4 0 15,8-1 0-15,6 4-1 16,-1 4 1-16,2 14-3 16,-4 10-2-16,3 32-13 15,-24-9-11-15,7 30-9 16,-24 0-3-16,24 17 2 15</inkml:trace>
  <inkml:trace contextRef="#ctx0" brushRef="#br3" timeOffset="312162.2131">21887 15920 69 0,'-26'29'40'0,"4"13"-2"16,-6 0-2-16,5 0-42 15,12 14-26-15,-13-15-6 16,19 4-2-16,-1-18 1 0</inkml:trace>
  <inkml:trace contextRef="#ctx0" brushRef="#br3" timeOffset="312567.2536">22190 15429 70 0,'0'0'41'0,"21"-10"-1"15,-9-3-1-15,19-3-35 16,1 3-1-16,9 1-1 15,5-2 0-15,6 1-1 16,-2 1 1-16,1 2-1 16,-6 3 0-16,-4 7 1 15,-12 6-1-15,-10 10 0 16,-13 12 0-16,-13 14 0 15,-12 13 0-15,-12 10-1 16,-6 7 1-16,-3 4-2 16,-1 0 1-16,4-6-3 15,7-3-4-15,1-27-8 16,27 6-9-16,-11-34-15 15,28-4-4-15,-1-18 1 0</inkml:trace>
  <inkml:trace contextRef="#ctx0" brushRef="#br0" timeOffset="505496.5446">10596 6619 32 0,'-50'2'30'0,"-2"6"3"15,-2 3-1-15,-4-1-22 16,10 18 1-16,-8-6-1 16,10 12-2-16,-6 3-1 15,3 12-3-15,2 4-3 16,6 9 1-16,1 4 0 0,4 8-2 15,4 1 2-15,7 8-2 16,6 1 1-16,12 6-1 16,9 0 1-16,11 5-1 15,7 0 0-15,11-1 1 16,5 0-2-16,6-7 1 15,5-12 0-15,11-10 0 16,1-18 0-16,10-14 0 16,7-21 0-16,13-21 1 15,9-17 0-15,7-13 0 16,6-14 0-16,4-11 0 15,0-15 0-15,-5-5 0 16,-11-5 0-16,-13 0 0 16,-15-12 0-16,-14-3 1 0,-20-10-1 15,-19-2 1-15,-20-2-1 16,-19-2 1-16,-20 4-1 15,-15 6-1-15,-20 14 1 16,-16 18-3-16,-22 27 1 16,-17 26-2-16,-10 32 1 15,-11 21-1-15,4 29-12 16,3 3-19-16,20 11-1 15,22-8 0-15,37-4-1 16</inkml:trace>
  <inkml:trace contextRef="#ctx0" brushRef="#br0" timeOffset="506857.6807">10192 6845 74 0,'-9'10'34'0,"9"-10"-1"16,-14 10 2-16,4-15-28 15,10 5-1-15,-4-14-1 16,8 3 0-16,-3-14-1 16,8 0-1-16,2-14 0 15,6-6-2-15,3-12 1 16,6-8-2-16,6-9 2 15,6-7-2-15,5-6 1 16,8-2-1-16,4 3-1 0,7 3 3 16,6 2-2-16,2 7-1 15,4 7 0-15,2 8 0 16,2 7 0-16,-3 5 0 15,2 5 2-15,-6 3-3 16,0 5 2-16,1 2 1 16,-4 4-1-16,-4 1 0 15,-3 3 0-15,-6 2 0 16,-7 6 0-16,-5 2 0 15,-10 5 0-15,-9 3 0 16,-7 2 0-16,-6 4 0 16,-11 0 1-16,0 0-1 15,0 0 0-15,3 14 1 16,-3-14-1-16,-15 8 1 0,4-9-1 15,-3-3 1-15,-6-3-1 16,-4-4 0-16,-9 0 1 16,-3-1-1-16,-6 0 0 15,-6 0 1-15,-3 3-1 16,1 4 1-16,2 2 0 15,5 2-1-15,8 1 1 16,8 2-1-16,15-1 1 16,12-1-1-16,23-6 1 15,16-4-1-15,18-6 0 16,12 0 0-16,9-5 1 15,8 2-1-15,1 4 1 16,-9 4-1-16,-8 9 0 16,-18 11 0-16,-17 15 1 0,-19 16-1 15,-24 15 0-15,-16 9 0 16,-19 12-1-16,-12 6 4 15,-7-1-5-15,-1-8 0 16,6-3-6-16,4-27-26 16,29-11-4-16,9-24 1 15,28-18-3-15</inkml:trace>
  <inkml:trace contextRef="#ctx0" brushRef="#br0" timeOffset="507592.7542">9989 4754 73 0,'1'-25'36'15,"7"15"-1"-15,-8 10 0 16,-6 11-32-16,3 15 0 15,1 14-1-15,-1 12 1 16,3 11-2-16,-1 10 1 16,0 8-2-16,4 2 0 15,-3-7-3-15,13-1-4 16,-11-19-29-16,16-7 2 15,-8-23-2-15,5-12 0 16</inkml:trace>
  <inkml:trace contextRef="#ctx0" brushRef="#br0" timeOffset="508151.8101">9743 4908 82 0,'-23'-11'36'0,"23"11"1"16,-13-5-1-16,26 0-32 15,8-6-3-15,13-8 0 16,14-6-2-16,9-5 1 16,9-4-2-16,0-3 0 15,1 0-1-15,-4-2-1 0,-6 8 1 16,-8 2 0-16,-10 9 0 15,-12 3 1-15,-7 8 1 16,-7 6 1-16,-13 3 1 16,9 17 0-16,-14-1 0 15,1 10 1-15,-3 4 0 16,0 12 1-16,-3 3-1 15,2 10 2-15,-2 2-1 16,4 2 0-16,-4 0 3 16,4 1-3-16,-1-10 1 15,3-2-1-15,1-12 1 16,4-8-3-16,1-12 2 15,9-10-1-15,4-11-3 16,2-12 3-16,4-8-3 0,2-7 2 16,3-3-2-16,-2-2 2 15,-1 5-2-15,-8 3 1 16,0 7 1-16,-5 13-2 15,-10 9 0-15,7 11 1 16,-10 10-1-16,0 3 0 16,2 6 0-16,-2-1-3 15,9 3 0-15,0-11-6 16,17 7-18-16,-7-22-10 15,16 2 2-15,-5-16-1 16</inkml:trace>
  <inkml:trace contextRef="#ctx0" brushRef="#br0" timeOffset="508487.8437">10798 4937 76 0,'-11'-5'35'16,"11"5"1"-16,-19 18-1 15,19 2-30-15,-10 2 1 16,3 7-4-16,0 0 2 15,3 2-2-15,2-2 1 16,1-3-2-16,2-7 2 16,1-7-3-16,-2-12 1 15,17-4 0-15,-7-14-3 16,5-7 3-16,2-7-2 15,0-8 2-15,1-2-1 16,-3-4 0-16,-1 1-1 16,-2 3 2-16,-3 5 0 15,-4 7-1-15,-2 5 0 0,-1 4 0 16,5 9-2-16,3 0-1 15,7 9-3-15,0-11-5 16,18 15-25-16,-7-12 0 16,10 10-1-16,-5-7 1 15</inkml:trace>
  <inkml:trace contextRef="#ctx0" brushRef="#br0" timeOffset="509312.9262">11208 4685 72 0,'-10'12'36'15,"-9"-8"-1"-15,2 17 2 16,-11-6-28-16,7 13-3 0,-6-3 0 15,7 10-1-15,-1-3-1 16,7 6-1-16,4-8-1 16,9 1 0-16,6-10-1 15,12-8 0-15,3-9 0 16,8-8-1-16,2-11 0 15,2-7-1-15,0-8 1 16,-5-5 0-16,-3-2-1 16,-9-2 0-16,-6 1 1 15,-3 3-1-15,-6 4 1 16,-6 5 0-16,-3 5 0 15,0 5 0-15,-2 7 0 16,11 9 0-16,-15-6 0 16,15 6 0-16,0 0 0 15,0 0 0-15,20 6 0 0,0-7 0 16,1-3 0-16,5-2 1 15,3-2-1-15,2-1 1 16,-4-1-1-16,0 2 1 16,-6-2 0-16,-4 3 0 15,-8 3 0-15,-9 4 0 16,12 0 0-16,-12 0 0 15,-6 19-1-15,-3-4 0 16,0 6 1-16,-2 3-1 16,2 5-1-16,2 1 2 15,-1-1-2-15,7-4 1 16,4-5 0-16,5-3 0 15,8-11 0-15,5-9 0 16,7-11 0-16,1-6-1 0,2-6 1 16,-1-6 1-16,-1-2-1 15,-1 2 0-15,-7 2 0 16,-5 3 0-16,-4 9 0 15,-8 7-1-15,-4 11 1 16,0 0-1-16,-1 21 1 16,-4 2 0-16,0 7-1 15,0 6 1-15,4-2-1 16,2 1 1-16,4-4 0 15,3-4 0-15,4-11 0 16,5-9 1-16,1-11-1 16,3-8 1-16,3-14 1 15,-2-5-1-15,-4-9 0 16,-2-4 0-16,-2-3 1 0,-5-1-2 15,-4 6 1-15,-5 5-1 16,-5 6-1-16,1 8 0 16,-1 6-1-16,5 17-2 15,0 0-2-15,-9-11-12 16,20 25-20-16,-11-14 0 15,17 23 0-15,-17-23-1 16</inkml:trace>
  <inkml:trace contextRef="#ctx0" brushRef="#br0" timeOffset="509680.963">12086 4451 97 0,'-13'9'38'0,"7"14"1"0,-9-6-3 16,4 9-32-16,6 1 0 15,2 3 0-15,0-2-1 16,5 1-2-16,2-6 1 16,2-5-1-16,4-8-1 15,1-8 1-15,3-10 0 16,1-9 0-16,0-8 0 15,3-7 0-15,-2-6 1 16,0-2-1-16,-2-1 0 16,1 2 0-16,-2 5 0 15,-3 7 0-15,3 8 0 16,-3 8-1-16,1 13 0 0,3 10 0 15,-4 12-1 1,3 9-1-16,1 9-1 0,0-1-5 16,8 19-10-16,-16-15-20 15,13 10-3-15,-11-12-1 16,10 3 0-16</inkml:trace>
  <inkml:trace contextRef="#ctx0" brushRef="#br0" timeOffset="510583.0532">11042 6200 83 0,'-37'15'36'16,"2"13"0"-16,-13 2 1 16,10 9-30-16,-6-3-1 15,10 2-1-15,5-6 0 16,12-3-1-16,11-9-1 15,16-7-1-15,9-15 0 16,11-6-1-16,11-11 1 16,6-7-1-16,-1-6 1 15,0 0-1-15,-6-3 0 0,-7 4 0 16,-9 6 0-16,-6 6 0 15,-14 9-1-15,-4 10 0 16,-14 11 0-16,-1 8 0 16,-2 8-1-16,1 6 1 15,3 3-1-15,5-1-1 16,8-1-1-16,6-10-1 15,16 0-8-15,-3-19-25 16,20-3-1-16,-2-16-1 16,7-2 0-16</inkml:trace>
  <inkml:trace contextRef="#ctx0" brushRef="#br0" timeOffset="511094.1043">11364 6158 96 0,'-11'0'36'0,"-2"-5"0"16,13 5 2-16,-19 11-33 15,15 2-1-15,1 4-1 16,5 6 0-16,-4 1 0 16,4 7-1-16,-2-1 0 15,5 2 0-15,2-4-1 16,2-5 0-16,3-6 0 15,3-9 0-15,3-10-1 16,8-9 0-16,1-13 1 16,4-4-1-16,-1-7 1 15,-5-2-1-15,1-1 0 16,-5 2 1-16,-6 3-1 0,-5 8 0 15,-5 7 0-15,-5 18 0 16,0 0 0-16,0 0 0 16,-15 20 0-16,9 4 0 15,1 8 0-15,2 1 0 16,2 2 0-16,4-1 0 15,6-4 0-15,2-4 0 16,3-10 0-16,1-3 0 16,3-11 0-16,5-7 1 15,-4-11-1-15,1-8 1 16,-1-8 0-16,-3-4-1 15,-2-5 1-15,-3-3-1 16,-3-1-1-16,-5 1-1 0,0 9-1 16,-6-1-4-16,7 22-9 15,-13-4-22-15,9 18-1 16,0 0 1-16,12 15-1 15</inkml:trace>
  <inkml:trace contextRef="#ctx0" brushRef="#br0" timeOffset="511524.1473">12015 6076 89 0,'-1'-14'35'0,"-12"-7"2"15,13 21 1-15,-30-24-29 16,16 22-1-16,-8 0-3 15,7 12 0-15,-4 5-1 0,5 8-1 16,0 1-1-16,9 7 0 16,0 0 0-16,8-2-1 15,7-2 0-15,5-6 0 16,4-9-1-16,5-7 0 15,2-9 0-15,2-6 1 16,0-10-1-16,0-4 0 16,-5-7 0-16,-4-1 1 15,-2-4-1-15,-6 3 0 16,-4 0 0-16,-2 6 0 15,-3 5 0-15,-5 7 0 16,3 15-1-16,-14 3 1 16,3 16-1-16,2 7-1 15,-1 6 0-15,-1 2-2 0,8 5-2 16,-2-8-3-16,20 4-15 15,-8-19-14-15,17-5-1 16,-3-15 1-16,12-4 1 16</inkml:trace>
  <inkml:trace contextRef="#ctx0" brushRef="#br0" timeOffset="511935.1884">12314 5909 95 0,'-24'-15'37'15,"13"19"1"-15,-10 0 0 16,14 14-32-16,-9-2 0 15,9 12-1-15,-2 2 1 16,7 0-2-16,4 1-2 0,7-3 1 16,2-5-2-16,7-7 0 15,0-11 0-15,1-10 0 16,2-12-1-16,0-6 1 15,-2-8-3-15,-3-6 4 16,0-5-4-16,-1 1 4 16,-4 1-4-16,0 7 3 15,-4 3-3-15,-4 13 3 16,-3 17-1-16,0 0-1 15,-6 37 3-15,-3 16-3 16,-3 18 3-16,0 17-2 16,-5 10 2-16,-1 8 0 15,-2-1 1-15,-1-5 0 0,0-10-3 16,-2-15 0-1,-4-17 0-15,0-19 0 0,1-13 0 16,-4-21-11-16,7 0-8 16,-15-27-16-16,12 2-8 15,-5-19 0-15,7-5 1 16</inkml:trace>
  <inkml:trace contextRef="#ctx0" brushRef="#br0" timeOffset="636501.6438">14365 6691 37 0,'10'5'35'15,"-10"-5"0"-15,0 0 2 16,0-11-9-16,-17-20-13 0,11 2-2 16,-17-24-4-16,5-7-6 15,-2-8-1-15,-3-4-4 16,4 7-6-16,-10-5-26 15,14 20-3-15,-2 8 1 16,6 24-1-16</inkml:trace>
  <inkml:trace contextRef="#ctx0" brushRef="#br0" timeOffset="636868.6805">14704 6599 101 0,'17'-28'36'0,"0"-20"4"16,11-1-4-16,-6-13-31 16,13-5-4-16,-1-4-1 15,1-5-12-15,7 20-24 0,-6 0-2 16,0 21 0-16,-10 3-2 15</inkml:trace>
  <inkml:trace contextRef="#ctx0" brushRef="#br0" timeOffset="637311.7248">15303 6892 101 0,'14'-22'38'16,"9"11"-1"-16,-3-5 0 15,9 3-35-15,1 3-2 0,4-6-4 16,11 9-16-16,-6-13-16 16,8 4 0-16,-8-11-2 15,7 4 1-15</inkml:trace>
  <inkml:trace contextRef="#ctx0" brushRef="#br0" timeOffset="637717.7654">15410 7267 79 0,'22'-2'36'0,"7"4"-2"16,-1 3-1-16,5 3-32 16,2 7-7-16,-4-4-27 15,6 4 0-15,-3-4-2 16,-2 3-1-16</inkml:trace>
  <inkml:trace contextRef="#ctx0" brushRef="#br0" timeOffset="638129.8066">15061 7671 77 0,'0'0'37'0,"-9"12"-1"16,18 3 1-16,-9 2-31 16,14 8-2-16,5 4-1 0,9 9 0 15,-1 2-3-15,0 1-6 16,9 10-26-16,-9-7-5 15,0 0 1-15,-8-10-2 16</inkml:trace>
  <inkml:trace contextRef="#ctx0" brushRef="#br0" timeOffset="638520.8457">14632 7996 97 0,'-7'21'39'0,"-2"-3"0"16,8 17-2-16,-6 2-35 16,3 10-2-16,-1 6 0 15,4 2-2-15,2 4-1 0,-2-16-7 16,12 2-28-16,-7-16 0 15,6-6 0-15,-10-23-1 16</inkml:trace>
  <inkml:trace contextRef="#ctx0" brushRef="#br0" timeOffset="638836.8773">14423 8046 65 0,'-21'24'35'16,"-2"10"-1"-16,-14 2 2 15,2 7-31-15,-10 2-3 16,0-6-6-16,8-4-28 15,-7-11-1-15,9-5-2 16,1-15-1-16</inkml:trace>
  <inkml:trace contextRef="#ctx0" brushRef="#br0" timeOffset="639166.9103">13980 7652 72 0,'-25'8'37'0,"-16"-4"-2"16,1 0 0-16,-16 5-29 15,-3-18-29-15,6 9-11 16,-4-6-1-16,13 0-1 16,6-9 0-16</inkml:trace>
  <inkml:trace contextRef="#ctx0" brushRef="#br0" timeOffset="639473.941">14070 7105 107 0,'-37'-15'38'16,"-17"-9"0"-16,-8 7-2 15,-17 0-38-15,-3-10-28 16,9 11-7-16,-5-3 0 16,12 8-1-16</inkml:trace>
  <inkml:trace contextRef="#ctx0" brushRef="#br0" timeOffset="640000.9937">14022 6849 115 0,'-32'-30'37'0,"-10"-7"-6"16,-7-4-31-16,1 1-38 15,-18-10-1-15,5 5-1 16</inkml:trace>
  <inkml:trace contextRef="#ctx0" brushRef="#br0" timeOffset="644617.4553">13909 7371 87 0,'-33'16'31'15,"-20"9"-30"-15,-21 7-1 16,-7 0-36-16,-12-9-1 16</inkml:trace>
  <inkml:trace contextRef="#ctx0" brushRef="#br3" timeOffset="654394.4329">17262 6703 58 0,'78'-22'30'0,"9"-10"-2"15,18-1 1-15,19-7-29 16,12-5 1-16,15-3-2 15,14-4 1-15,12-6 0 16,15-2 2-16,9-1 1 16,12-6 1-16,11 3 2 15,-2-10-2-15,13 1 4 16,-1-6-3-16,2 6 1 15,-9-6-2-15,5 7 0 0,-22 3-4 16,-18 3-6-16,-11 13-26 16,-34 11-4-16,-28 10 1 15,-32 8-1-15</inkml:trace>
  <inkml:trace contextRef="#ctx0" brushRef="#br3" timeOffset="655205.514">22148 5605 72 0,'-1'-16'36'16,"1"16"0"-16,-16-20 0 0,6 16-30 15,-21-1-1-15,1 10 0 16,-11 1-1-16,-1 4-1 16,-2 3-1-16,5 4 0 15,1 1-1-15,10 0 0 16,10 0-1-16,10 1 0 15,15-8 0-15,8 4 0 16,13-7 0-16,2 2 0 16,7-5 0-16,1 1 0 15,-1-3 0-15,-3 0 0 16,-10 6 1-16,-6-1 1 15,-15 11-2-15,-10-1 2 16,-13 9 0-16,-8 2 0 0,-10 3 0 16,4-2-1-16,-1 2-2 15,-1-10-6-15,22 3-26 16,-2-15-4-16,16-10 0 15,16 2-1-15</inkml:trace>
  <inkml:trace contextRef="#ctx0" brushRef="#br3" timeOffset="655469.5404">22463 5419 93 0,'-2'-20'37'15,"2"20"-1"-15,0 0 1 0,-15 5-33 16,6 18-1-16,0 14-1 16,-8 8 0-16,0 12-1 15,-4 7 1-15,-1 4-1 16,4 2-3-16,-2-10-3 15,13 7-28-15,-3-23-2 16,11-2 0-16,2-21-2 16</inkml:trace>
  <inkml:trace contextRef="#ctx0" brushRef="#br3" timeOffset="655656.5591">22279 5768 100 0,'-26'-7'36'16,"9"11"3"-16,1-6-3 15,16 2-25-15,0 0-9 16,28-8-4-16,6 3-1 16,6-9-7-16,20 7-24 15,-4-9-5-15,11 8 2 16,-10-6-3-16</inkml:trace>
  <inkml:trace contextRef="#ctx0" brushRef="#br3" timeOffset="655994.5929">22505 5831 100 0,'-3'17'35'16,"3"-17"3"-16,26 18-3 15,1-14-31-15,14-1-4 16,5-5 2-16,5-5 1 15,0-4-3-15,-3-1 2 16,-4-9-2-16,-9 0 0 16,-10-5 0-16,-12 3 0 15,-11-3 2-15,-8 5-3 16,-14 3 3-16,-4 8-3 15,-12 7 2-15,-6 13 0 16,-2 8 0-16,-1 5 1 16,7 9-1-16,5 2 0 15,15 0-2-15,11-4-3 16,27 8-17-16,7-25-14 15,30 4 0-15,6-18-1 0,19 0-2 16</inkml:trace>
  <inkml:trace contextRef="#ctx0" brushRef="#br3" timeOffset="656331.6266">23252 5714 107 0,'-67'16'37'15,"8"12"3"-15,-2-4-2 16,6 9-33-16,14-2-1 15,13 3-1-15,13-8 0 16,17-3-2-16,15-9 2 0,14-9-2 16,13-10-2-16,9-10 2 15,5-9-2-15,2-12 2 16,0-4-2-16,-8-2 1 15,-6 0-1-15,-11 3 0 16,-10 2 2-16,-9 8-2 16,-9 7 2-16,-7 22-3 15,-19-6 2-15,0 20 0 16,-1 11 0-16,-2 5-1 15,7 7-1-15,6-4-4 16,24 3-29-16,-1-15-2 16,25-1 0-16,0-24-1 15</inkml:trace>
  <inkml:trace contextRef="#ctx0" brushRef="#br3" timeOffset="656512.6447">24134 5114 110 0,'-11'5'37'0,"-24"16"2"15,-5 32-1-15,-11 15-35 16,1 18-2-16,-5 17-2 16,-5 2-22-16,14 17-13 15,-2-10 0-15,18 3-1 16,2-16-2-16</inkml:trace>
  <inkml:trace contextRef="#ctx0" brushRef="#br3" timeOffset="657309.7244">22710 6484 74 0,'-22'6'38'16,"-13"0"-2"-16,0 14 3 0,-15-7-11 15,9 21-20-15,-5-1-2 16,11 9-1-16,5-2-1 15,14 0-1-15,12-3-1 16,16-7-1-16,18-7-1 16,16-9-1-16,11-9 0 15,5-10 0-15,2-11-1 16,-1-5 0-16,-6-9 1 15,-14 0-1-15,-13-4 0 16,-13-1 0-16,-13 3 2 16,-10 4-1-16,-7 1 1 15,-1 8 0-15,-3 3 1 16,5 5 0-16,12 11 0 15,-5-11 0-15,16 7 1 0,11 4 0 16,7 0 0-16,7 0 0 16,2 2-1-16,3-1 1 15,-1 3-1-15,-5-3 0 16,-7 6 0-16,-7-1 0 15,-6 4 0-15,-8 3 0 16,-7 3-1-16,-7 4 1 16,-5 3 0-16,-3 2 0 15,-2 0-1-15,1-2 0 16,4-1 0-16,4-10 0 15,8-12 2-15,0 0-2 16,25-15 0-16,1-8 0 16,6-7 0-16,3-6 0 0,1-3 0 15,1 5 0-15,-4 3 0 16,-6 5 0-16,-8 11 0 15,-8 14 0-15,-9 11 0 16,-8 10 0-16,-4 10 0 16,-4 6-3-16,2 8-1 15,0-6-4-15,19 11-29 16,-9-18-2-16,21 3 0 15,1-18 1-15</inkml:trace>
  <inkml:trace contextRef="#ctx0" brushRef="#br3" timeOffset="657654.7589">23621 6531 110 0,'-8'12'39'15,"8"-12"-1"-15,0 15 0 16,0-15-32-16,33 11-3 16,-1-11 0-16,7 0-1 15,4-5 0-15,3-6-2 16,-2-3 2-16,-3-2-2 15,-10-4 1-15,-3 0-1 16,-13-2 1-16,-8 2-1 16,-14 3 0-16,-12 5 0 15,-11 9 0-15,-7 9 0 16,-7 12 0-16,-8 7 1 15,2 9 0-15,4 7 0 0,8 4-1 16,10 2 1-16,15-3-2 16,13-7-3-16,27 2-31 15,-2-16-3-15,21 1-2 16,-5-12 1-16</inkml:trace>
  <inkml:trace contextRef="#ctx0" brushRef="#br3" timeOffset="658374.8309">22847 7246 106 0,'-1'-17'39'0,"1"17"2"16,-18-5-4-16,4 12-33 15,-11 14-1-15,1 10-2 16,-5 6 0-16,1 6 0 15,-1 2 0-15,5 3-1 16,4-6 1-16,6-3 0 0,6-8-1 16,8-8 1-16,7-12-1 15,7-14 0-15,7-8 1 16,3-16-1-16,4-6 0 15,-2-8 0-15,3-8 1 16,-3-2 1-16,-5 3-2 16,-4 5 2-16,-7 5-2 15,0 9 1-15,-8 7 0 16,2 8 1-16,-4 14-2 15,-4 13 0-15,3 4 1 16,2 6-2-16,4 3 1 16,4 3-1-16,6-4 1 15,8-3 0-15,4-5 0 16,4-9 0-16,4-7 1 15,2-9-1-15,0-8 2 0,-1-6 0 16,1-2-1-16,-8-4 0 16,-6 3 1-16,-2 2-2 15,-7 3 0-15,-5 8 0 16,-9 12 0-16,-3 10 0 15,-8 12 0-15,-4 4-3 16,0 9 1-16,2 1-1 16,6 5-1-16,3-7-3 15,14 7-5-15,-1-22-25 16,29 3-2-16,-1-18 1 15,17 2-1-15</inkml:trace>
  <inkml:trace contextRef="#ctx0" brushRef="#br3" timeOffset="658961.8896">23610 7349 113 0,'0'0'38'0,"-37"-18"1"15,12 21-1-15,-22-1-31 16,13 10-2-16,-3 4-2 16,8 6 0-16,4 3-2 15,11 4 1-15,13-2-2 16,12 0 1-16,8-5-1 15,9-4 0-15,6-9 0 16,3-6 0-16,-1-10 0 16,-4-7-1-16,-4-5 0 15,-4-8 0-15,-5-4 1 16,-5-2-1-16,-5-4 1 15,0 2 0-15,-4 4 0 0,1 3 1 16,-2 5 0-16,1 5 0 16,0 6 0-16,-5 12 1 15,17-12-1-15,-7 12-1 16,8-1 2-16,0 2-2 15,7 1 0-15,2 4 0 16,1 0 0-16,0 5 0 16,-5 5 0-16,-4 3 0 15,-8 5 0-15,-7 2 0 16,-8 4 0-16,-6 2 0 15,-5 3 0-15,-6 0 0 16,0-3 0-16,0-1 0 16,5-5 0-16,3-7 0 15,8-7 0-15,5-12 0 16,16-15 0-16,3-9 0 0,8-11 0 15,4-8 0-15,0-9 0 16,3-3 0-16,-1 0 0 16,-7 6 0-16,-7 7 0 15,-6 8 0-15,-8 10 0 16,-5 8 0-16,0 16 0 15,0 0-7-15,20 16-5 16,-20-16-14-16,37 18-12 16,-8-11-3-16,20 6 2 15,-3-12 0-15</inkml:trace>
  <inkml:trace contextRef="#ctx0" brushRef="#br3" timeOffset="659359.9294">24335 7313 113 0,'-18'13'38'0,"18"3"2"16,0-16-1-16,37-8-35 15,-3-6-2-15,12-1 1 16,1-8-2-16,3 0 1 16,0-3 0-16,-5 0 0 15,-15 1-1-15,-8-1 0 16,-12 6 0-16,-14 2-1 15,-11 3 2-15,-13 8-1 0,-11 7 0 16,-7 11 1-16,-8 8-2 16,3 15 0-16,0 9 0 15,6 5 0-15,9 6 0 16,13 0 0-16,15-2 0 15,21-8 0-15,17-5 0 16,10-14-6-16,28 3-13 16,-9-22-20-16,21 3-2 15,-7-16 0-15,9 7-1 16</inkml:trace>
  <inkml:trace contextRef="#ctx0" brushRef="#br3" timeOffset="659496.9431">24968 7572 129 0,'-17'9'42'16,"-9"-15"-4"-16,10 4-2 15,16 2-44-15,-24-24-30 16,24 24-3-16,-7-30 0 16,10 18-1-16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3:00:20.09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1101 71 0,'-1'-52'37'0,"1"52"0"15,0 0 0-15,4-53-31 16,-4 53 0-16,0 0-3 15,0 0 2-15,0 0-2 16,0 0 1-16,0 0-1 16,10 29 0-16,-13 43-1 15,-1 18-2-15,2 18 1 0,-13-8-5 16,6 6-3-16,13 0-29 15,1-20-2-15,14-25-1 16,6-21 0-16</inkml:trace>
  <inkml:trace contextRef="#ctx0" brushRef="#br0" timeOffset="397.0397">2825 950 85 0,'0'0'38'0,"-7"-55"1"16,7 55 0-16,0 0-35 16,-46-66 0-16,46 66 0 15,0 0 0-15,-74-32-2 16,74 32-1-16,-62 7 0 15,62-7 0-15,-65 39 2 16,4 13-3-16,0 42 1 16,4 23-1-16,12 14 2 15,-10-8-2-15,16 2 2 16,7-8-4-16,19-20-2 0,16-28-2 15,-1-25-26-15,23-13-7 16,-2-22-1-16,12-8 1 16</inkml:trace>
  <inkml:trace contextRef="#ctx0" brushRef="#br0" timeOffset="586.0586">2230 1538 93 0,'-51'-10'41'15,"14"9"2"-15,-2 0-2 16,21 1-19-16,18 0-19 15,7-15-1-15,31-5-1 16,-38 20-3-16,71-30-2 16,-22 12-14-16,11-2-22 15,-1 2-2-15,7-1 2 0,4 8-2 16</inkml:trace>
  <inkml:trace contextRef="#ctx0" brushRef="#br0" timeOffset="1133.1133">4111 1560 98 0,'-14'-12'39'16,"0"10"0"-16,-14 5-3 16,-2 9-33-16,-7 10-1 15,-2 5 0-15,-4 7 0 16,0 8-2-16,5 3 2 15,3-2-1-15,11-4 1 16,10-5-1-16,10-6 1 16,18-12-2-16,16-12 1 15,14-14 2-15,10-15-3 0,9-10 2 16,3-8-1-1,2-8 1-15,-7-4-1 0,-4 0 1 16,-12 7-1-16,-10 10 0 16,-15 9-1-16,-8 14 0 15,-12 15 0-15,0 18 0 16,-8 11 0-16,0 12-1 15,2 6-2-15,4 3-1 16,9 0 0-16,5-9-3 16,22-10-10-16,2-28-23 15,22-6 1-15,0-27 0 16,18-12 0-16</inkml:trace>
  <inkml:trace contextRef="#ctx0" brushRef="#br0" timeOffset="1317.1317">4974 1167 104 0,'11'-58'41'0,"-11"58"-1"16,-10 0 1-16,-17 30-38 16,-7 25 0-16,-9 36-3 15,-9 11-1-15,13 14-5 16,9-8-30-16,23-12-4 15,17-50 1-15,14-13-1 16</inkml:trace>
  <inkml:trace contextRef="#ctx0" brushRef="#br0" timeOffset="2245.2245">4615 1402 117 0,'-18'0'40'15,"6"6"1"-15,21 7-2 16,20-6-37-16,11-5-1 15,18-2-1-15,12-4 0 16,11 0 0-16,9-7 0 16,4 0-1-16,-1 2 0 15,-7 2 0-15,-15 1-1 16,-10 4 1-16,-14 3 0 15,-19 6 0-15,-15 7 2 16,-17 4-1-16,-16 5 1 16,-11 5 1-16,-2 6 0 15,-10 6-1-15,1 1 1 0,1 4-2 16,8 1 1-16,10-3-1 15,15-3 0-15,9-6 0 16,13-11-1-16,18-13 0 16,10-10 0-16,6-11-1 15,10-16 2-15,-1-9-1 16,-4-7 0-16,-5-7 0 15,-10-3 0-15,-11 3 2 16,-14 4 0-16,-10 5 0 16,-12 10 1-16,-9 6 0 15,-1 10 0-15,-5 6 0 16,6 10 0-16,4 5-1 15,14-6 1-15,4 18-1 0,14-8 0 16,8-1 0-16,7-1 0 16,8 0 1-16,2-3-2 15,-1 2 0-15,-5 1 0 16,-3 2 0-16,-7 4 0 15,-9 7 0-15,-7 6 0 16,-10 2 0-16,-9 7 0 16,-5 3 0-16,-3 1 0 15,-2-2 0-15,0-4 0 16,5-8 0-16,4-11 0 15,9-15 0-15,14-5 0 16,5-17 0-16,9-9 0 16,6-10 0-16,4-6 0 15,-1-6 0-15,1 1 0 0,-5 8 0 16,-4 5 0-1,-10 9 0-15,-6 9 0 0,-13 21 0 16,0 0 0-16,3 15 0 16,-10 11 0-16,1 1 0 15,2 0 0-15,4 1 0 16,8-7 0-16,11-9 0 15,11-13 0-15,12-12 0 16,10-12 0-16,-52 25 0 16,58-34 0-16,-58 34 0 15,60-42 0-15,-60 42 0 16,57-37 0-16,-28 8 0 15,9 16 0-15,-26 11 0 16,-1 19 0-16,-20 12 0 0,1 14 0 16,-6 7 0-16,2 0-13 15,20-4-18-15,-4-17-8 16,23-5-3-16,0-16 2 15,25-10-1-15</inkml:trace>
  <inkml:trace contextRef="#ctx0" brushRef="#br0" timeOffset="2538.2538">6910 1377 127 0,'16'-45'41'16,"-29"29"0"-16,0 17 0 15,-16 9-39-15,7 13 1 16,4 6-3-16,11 0 0 15,11-6 0-15,18-8 0 0,9-6 0 16,5-4 0-16,1-3 0 16,-2-1 0-16,-6 3 0 15,-7 2 0-15,-11 6 0 16,-13 10 0-16,-13 4 0 15,-9 1 0-15,-6 4 0 16,-5 0 0-16,5-1 0 16,-3-12-16-16,22-1-22 15,-7-11-3-15,18-6 0 16,0 0-2-16</inkml:trace>
  <inkml:trace contextRef="#ctx0" brushRef="#br0" timeOffset="3229.3229">8237 1402 101 0,'0'0'39'0,"-8"-51"1"15,8 51-2-15,-20-13-30 16,-13 11-2-16,-9 17-2 16,-9 9 0-16,-3 16-2 15,3 7 1-15,3 2-2 16,17 8 0-16,24-12-1 15,15-10 2-15,19-17-1 0,17-13 0 16,14-22 0-16,9-20 0 16,-67 37 1-16,82-54-2 15,-82 54 0-15,87-80 0 16,-87 80 0-16,90-95 0 15,-55 46 0-15,3-2 0 16,-38 51 0-16,65-90 0 16,-65 90 0-16,33-82 0 15,-33 82 0-15,-4-14 0 16,-4 31 0-16,1 30-2 15,-16 29-2-15,-6 21-1 16,8 17-3-16,13-2-10 0,29-10-20 16,20-50-3-16,22-17 2 15,0-26-1-15</inkml:trace>
  <inkml:trace contextRef="#ctx0" brushRef="#br0" timeOffset="3553.3553">9033 1436 115 0,'-19'-33'41'16,"-6"11"1"-16,-12 16-1 15,-3 14-36-15,1-4-2 16,5 26-1-16,1 3 0 16,16 13-1-16,11-3-1 15,15 2 0-15,13-7 0 16,12-5 0-16,11-12 0 15,8-10 0-15,7-11 0 0,-2-14-1 16,-1-10 1-16,-6-14 0 16,-13-7 0-16,-38 45 0 15,24-55 0-15,-24 55 0 16,3-53 0-16,-3 53 0 15,-19-42-1-15,-17 12-1 16,-17 12-1-16,3 14-5 16,3 13-13-16,0 12-17 15,14 6-4-15,14 8 1 16,45-5-2-16</inkml:trace>
  <inkml:trace contextRef="#ctx0" brushRef="#br0" timeOffset="4115.4115">10362 1417 102 0,'0'0'40'0,"10"-4"0"16,-10 4-1-16,-10 24-35 15,-7-2-2-15,3 8 1 16,-4 5-1-16,-2 7 0 15,-1 4 0-15,3 1-1 16,-2-2 1-16,7-3-2 16,2-9 2-16,5-5-2 15,7-10 1-15,-1-18 0 16,21-6 1-16,5-15 0 15,3-9-1-15,3-14 1 16,4-3 0-16,2-12-1 16,1 0 1-16,-3 0-2 15,-4 13 0-15,-8 5 0 16,-2 12 0-16,-6 14 0 0,-2 16 0 15,-7 20 0-15,-2 14-2 16,-3 9-1-16,4 7-1 16,0 8-1-16,11 2-3 15,-4-14-12-15,26 0-18 16,-6-20-3-16,14-5 1 15,1-20 0-15</inkml:trace>
  <inkml:trace contextRef="#ctx0" brushRef="#br0" timeOffset="4431.4431">11043 1456 113 0,'-33'-23'40'16,"8"15"2"-16,-18 7-2 16,7 9-36-16,-2 11 0 0,9 9-2 15,5 9 0-15,12 4-1 16,12 3-1-16,12-1 1 15,14-5-1-15,10-6 0 16,10-11 0-16,7-9-1 16,1-11 1-16,-2-12 0 15,-4-11-1-15,-9-9 1 16,-9-10 0-16,-9-4-1 15,-9 0 0-15,-15-1 0 16,-4 5 1-16,-9 5-2 16,-5 8 0-16,-3 10-1 15,5 13-3-15,0 1-8 16,19 4-19-16,-4 13-6 15,22-1-1-15,5-7 0 0</inkml:trace>
  <inkml:trace contextRef="#ctx0" brushRef="#br0" timeOffset="4626.4626">11756 1087 109 0,'0'0'43'16,"0"0"-1"-16,0 0-2 15,-4 32-38-15,-21 34-3 16,-5 31-2-16,-3 1-29 16,-4 7-8-16,19 4-1 15,8-19 0-15</inkml:trace>
  <inkml:trace contextRef="#ctx0" brushRef="#br0" timeOffset="4791.4791">11514 1452 92 0,'-25'-32'43'0,"11"10"1"15,-4 2-2-15,18 20-13 16,16-17-28-16,-16 17-8 16,0 0-25-16,70-25-8 15,-70 25-1-15,100-20-1 16</inkml:trace>
  <inkml:trace contextRef="#ctx0" brushRef="#br0" timeOffset="5377.5377">12676 1089 92 0,'48'-55'40'16,"-48"55"3"-16,45-43-1 16,-45 43-28-16,0 0-11 15,46-22 0-15,-46 22 0 16,0 0 0-16,27 70 0 15,-35-4-2-15,-6 13 1 16,-4 8-1-16,-6-7 0 16,-1 2-1-16,6 1 0 15,-1-16-1-15,13-13 1 16,7-17 1-16,7-14-1 15,10-14 0-15,9-14 1 16,7-10-1-16,6-14 1 16,4-7 1-16,1-9-2 15,0-3 0-15,-1 2 0 0,-7 4 0 16,-7 7 0-16,-10 8 0 15,-5 14 0-15,-14 13 0 16,12 25 0-16,-14 7 0 16,-1 8-3-16,3 7-1 15,1 7-2-15,13 4-6 16,-6-17-12-16,28 0-16 15,-7-18-1-15,21-5 2 16,-6-17-3-16</inkml:trace>
  <inkml:trace contextRef="#ctx0" brushRef="#br0" timeOffset="5746.5746">13582 1415 115 0,'-22'-30'41'0,"2"14"1"16,-12 8-2-16,-6 11-36 15,3 12 0-15,2 8-2 16,3 8 0-16,5 10-1 15,3-1-1-15,13 4 1 16,7-5-1-16,9-2 0 16,13-10 0-16,10-8 1 15,6-11-1-15,8-10 0 16,4-11 0-16,-2-11 0 15,0-7 2-15,-3-12-2 16,-5 1 0-16,-6-3 0 16,-9 2 0-16,-8 5 0 15,-8 6 0-15,-7 11 0 0,0 21 0 16,-21-4 0-16,4 19 0 15,-2 11 0-15,3 6 0 16,-2 4-3-16,14 4-4 16,-1-15-9-16,27 5-12 15,-7-16-13-15,25-4 0 16,-3-14-1-16,16-4 2 15</inkml:trace>
  <inkml:trace contextRef="#ctx0" brushRef="#br0" timeOffset="6022.6022">14077 1361 112 0,'-18'-8'41'0,"-1"21"1"16,-3 9-2-16,-2 13-35 16,8 3-2-16,1 0-1 0,8 5 0 15,3-3-1-15,8-2 0 16,8-11 0-16,5-10 0 15,6-8 0-15,4-12 2 16,3-16-3-16,2-10 0 16,2-12 0-16,3-9 0 15,-37 50 0-15,38-55 0 16,-38 55-3-16,34-60-3 15,-34 60-6-15,32-53-13 16,-32 53-17-16,0 0 1 16,55-66 1-16,-42 56-2 15</inkml:trace>
  <inkml:trace contextRef="#ctx0" brushRef="#br0" timeOffset="6362.6362">14438 1537 110 0,'28'6'41'0,"-13"-11"0"15,14 4 0-15,3-7-37 16,5-3 0-16,5-6-1 16,2-1-1-16,2-2 0 15,-3-5-1-15,0-3 0 16,-43 28 0-16,0 0 0 15,50-45 0-15,-50 45 1 16,0 0-2-16,0 0 0 16,21-52 0-16,-54 48 0 15,2 18 0-15,-20 4 0 0,7 18 0 16,-13 2 0-16,12 15 0 15,9-2 0-15,26-4 0 16,16-2 0-16,10-20-13 16,27 2-9-16,-9-14-15 15,28-7-6-15,4-7 0 16,24-3-1-16</inkml:trace>
  <inkml:trace contextRef="#ctx0" brushRef="#br0" timeOffset="6947.6947">16331 1362 101 0,'0'0'39'16,"0"0"1"-16,-46-44-1 15,2 30-34-15,-2 14-1 16,-6 5 1-16,-2 13-1 16,-10 11 0-16,4 15-1 15,1 4-1-15,15 10 0 16,16-5-1-16,14-2 1 15,14-11-2-15,21-10 1 16,12-17 0-16,20-10-1 16,8-11 2-16,12-14-2 15,0-9 0-15,-1-8 0 16,-6-6 0-16,-7 2 0 15,-13 4 0-15,-12 6 0 16,-10 8 0-16,-15 15 0 16,-9 10 0-16,-8 25 0 0,-7 10-3 15,-6 5-1-15,4 11-2 16,-3-5-10-16,23 10-10 15,-7-15-14-15,26-3-2 16,6-14-1-16,24-9 1 16</inkml:trace>
  <inkml:trace contextRef="#ctx0" brushRef="#br0" timeOffset="7396.7396">18109 950 97 0,'-2'-105'41'0,"2"105"2"16,-25-90-2-16,25 90-36 0,-47-53-2 15,47 53 0-15,-71-5 0 16,71 5 0-16,-60 42-1 15,-27 46 0-15,-17 28-2 16,23 25 1-16,7 12-2 16,16-12 0-16,23-13-3 15,28-21-3-15,34-33-12 16,-9-27-19-16,22-11-4 15,-15-19 1-15,9-7 1 16</inkml:trace>
  <inkml:trace contextRef="#ctx0" brushRef="#br0" timeOffset="7924.7924">17332 1522 110 0,'-12'-1'40'0,"25"7"1"15,1-7-2-15,25-6-38 16,13-5-3-16,12-3 0 15,12-3-1-15,2-6-3 16,11 2-2-16,-10-7-5 16,11 9-16-16,-26-1-8 15,-1 12 1-15,-29-2 19 16,2 9 11-16,-18 9 6 15,-15 4 4-15,-3 10 7 16,-23-2 14-16,10 8 12 16,-15-2 1-16,13 12-20 15,-14-4-8-15,13 4-3 0,-3-2-3 16,9 3 0-16,6-5-2 15,8 1-1-15,10-8 1 16,9-7-1-16,10-15 0 16,11-8 0-16,6-12 0 15,5-11 0-15,3-7 0 16,-1-11 0-16,-3-3 0 15,-3 0-1-15,-8 5 1 16,-8 6 0-16,-8 6-1 16,-9 8 0-16,-9 15 0 15,-9 8 0-15,3 24 0 16,-15 6 0-16,-4 8-1 15,0 5 0-15,1 4-2 16,2-1 0-16,12-5-4 16,1-24-8-16,30-4-12 0,-4-21-14 15,29-12 2-15,2-18-3 16,19-15 2-16</inkml:trace>
  <inkml:trace contextRef="#ctx0" brushRef="#br0" timeOffset="8150.815">19225 921 110 0,'0'0'43'0,"27"-62"-1"16,-27 62 1-16,0 0-40 15,24 1-2-15,-41 70 1 16,-12 35-2-16,2 31 0 15,-96-8-3-15,112-17 1 0,13-21-5 16,11-28-3-16,20-30-12 16,-13-29-17-16,21-16 0 15,-7-24-1-15,-34 36 2 16</inkml:trace>
  <inkml:trace contextRef="#ctx0" brushRef="#br0" timeOffset="8337.8337">19542 1037 107 0,'66'-101'42'0,"-66"101"1"15,38-64 2-15,-38 64-37 16,0 0-4-16,28 2-2 16,-28 65 0-16,-23 39-3 15,-11 27-1-15,-3-6-5 0,2-24-13 16,26-12-14-16,0-28-9 15,10-24 1-15,-9-16-1 16</inkml:trace>
  <inkml:trace contextRef="#ctx0" brushRef="#br0" timeOffset="10763.0762">20312 1300 69 0,'0'0'39'16,"0"0"-2"-16,43-52 1 15,-43 52-19-15,0 0-15 16,0 0-1-16,0 0 0 0,-11-33 0 15,-9 46-2-15,-4 12 1 16,-11 8 0-16,7 9 0 16,0 7-1-16,13 4 0 15,6-2 0-15,23-12 1 16,7-7-2-16,15-9 1 15,8-14 0-15,8-10 0 16,3-15-1-16,0-12 1 16,-5-11 0-16,-9-5-1 15,-41 44 1-15,30-48 0 16,-30 48 0-16,9-52-1 15,-9 52 1-15,0 0-1 16,-26-61 0-16,26 61-1 16,-45-35 0-16,9 23-2 0,8 11-1 15,6 1-1-15,22 0-5 16,0 0-17-16,0 0-11 15,0 0 0-15,67 10-2 16,-67-10 3-16</inkml:trace>
  <inkml:trace contextRef="#ctx0" brushRef="#br0" timeOffset="11116.1115">20802 1223 77 0,'0'0'39'0,"55"-5"0"16,-55 5 0-16,15 1-15 16,18 15-19-16,-27 2-2 15,-15 11 0-15,-11 6-2 16,5 3 1-16,4-1-1 15,11 4 1-15,8-12-1 0,9-6 1 16,6-11-1-16,10-15 0 16,6-10 0-16,7-13 0 15,-46 26 0-15,55-33 0 16,-55 33 0-16,52-44 0 15,-52 44 0-15,52-42 0 16,-52 42 0-16,0 0-1 16,62-59 1-16,-39 48-1 15,-11 13-1-15,-7 15 1 16,-5 6-2-16,2 11 1 15,2 1-2-15,10-4 0 16,15-16-3-16,8-18-2 16,-37 3-15-16,61-21-16 15,-61 21 1-15,74-44-2 16,-74 44 0-16</inkml:trace>
  <inkml:trace contextRef="#ctx0" brushRef="#br0" timeOffset="11289.1288">21832 1008 87 0,'43'-85'37'0,"-43"85"2"16,0 0 1-16,22-67-24 15,-22 67-11-15,0 0-3 16,-16 31 0-16,-21 40-4 16,-4 32 1-16,4 23-5 15,5-13-12-15,25-3-22 16,3-15 1-16,19-19-1 15,-1-46 1-15</inkml:trace>
  <inkml:trace contextRef="#ctx0" brushRef="#br0" timeOffset="11491.149">21715 1353 115 0,'0'0'41'16,"0"0"1"-16,-33-64-2 15,33 64-38-15,0 0-1 16,0 0-2-16,0 0 0 15,0 0-3-15,70-41-3 16,-70 41-24-16,71-1-8 16,-71 1 0-16,66 5-1 15,29 1 0-15</inkml:trace>
  <inkml:trace contextRef="#ctx0" brushRef="#br0" timeOffset="12130.2129">22245 1303 79 0,'-11'13'40'0,"1"-3"-2"15,15 9 2-15,0-9-13 16,15-1-25-16,6-7 1 16,9-2 0-16,7-6 0 15,7-7-1-15,-49 13 0 16,55-20 0-16,-55 20 0 15,52-29-1-15,-52 29 1 16,49-31-2-16,-49 31 1 16,0 0 0-16,41-50 0 0,-41 50-1 15,0 0 0-15,0 0 0 16,-38-36-1-16,0 47 1 15,-9 5-1-15,0 16 2 16,-1 8-2-16,16 11 2 16,16-4-2-16,28-3 1 15,19-18 0-15,13-6 0 16,16-6 1-16,6-11-1 15,3-6 0-15,0-6 0 16,-4-5 1-16,-6 0-1 16,-11 4 0-16,-12-1 0 15,-12 3 0-15,-10 7 0 16,-14 1-1-16,-1 24 1 15,-11 0-1-15,-4 10 0 0,-4 3 0 16,-1 4 1-16,4 1-1 16,0-3 1-16,6-10-1 15,9-12 1-15,2-17 0 16,21-7 1-16,-2-17 0 15,5-10 0-15,-4-12 0 16,7-3 0-16,-6-3 1 16,-1 1 0-16,-7 6 1 15,3 4-3-15,-16 41 0 16,0 0 0-16,0 0 0 15,44-60 0-15,-44 60 0 16,49-19-6-16,-49 19-14 16,68-19-12-16,-68 19-9 15,91-13-1-15,-41 8-2 16,3 2 1-16</inkml:trace>
  <inkml:trace contextRef="#ctx0" brushRef="#br0" timeOffset="13557.3556">764 3002 99 0,'-16'17'37'0,"2"-9"1"16,14 5-3-16,14-2-34 16,10 2 1-16,15-3-1 0,15 2 0 15,12-4 1 1,14-5-1-16,6-5 1 0,4-7-1 15,-4-11 1-15,-6-7 0 16,-10-9 0-16,-16-5-1 16,-21-4 0-16,-19 2-1 15,-20-1 1-15,-18 9-1 16,-18 4 0-16,-14 15 0 15,-20 14 2-15,-5 13-1 16,-8 20 1-16,4 12 1 16,1 12-1-16,7 12 2 15,15 4-2-15,14 6 1 16,25-2-3-16,19-4 0 15,21-11 0-15,19-12-1 16,31-15-2-16,15-18-1 0,21-10-2 16,7-30-4-16,17 5-17 15,-13-31-11-15,11 1 0 16,-19-12-2-16,-10 7 3 15</inkml:trace>
  <inkml:trace contextRef="#ctx0" brushRef="#br0" timeOffset="13923.3922">1953 2867 111 0,'-21'30'38'0,"-9"2"2"16,7 13-2-16,-14 1-33 16,11 4-2-16,2-1 0 15,5 1 0-15,2-5-2 16,5-4 1-16,3-8-2 0,5-8 1 15,8-10 0-15,-4-15-1 16,24-7 1-16,-1-14-1 16,10-14 1-16,2-9 0 15,5-7 0-15,2-7 0 16,-2 0 1-16,2 3-2 15,-8 7 2-15,-5 9-2 16,-7 9 0-16,-3 12 0 16,-5 11 0-16,-1 19 0 15,-3 11 0-15,0 9 0 16,-1 10 0-16,1 6-3 15,2 10 0-15,-2 0-2 16,5 3-2-16,-1-15-6 16,19 12-12-16,-13-28-15 0,19-3 1 15,-5-20-1-15,12-9 2 16</inkml:trace>
  <inkml:trace contextRef="#ctx0" brushRef="#br0" timeOffset="15004.5003">2579 3057 96 0,'-15'16'39'16,"13"10"0"-16,-1-8 0 16,20 5-28-16,4-10-8 15,17-5 0-15,7-11-1 16,9-8 0-16,1-8-1 15,0-6 0-15,-2-11 0 16,-7-4 0-16,-9-4-1 0,-11 3 1 16,-14-1-1-16,-14 9 0 15,-13 2 1-15,-9 11 0 16,-13 14 0-16,-6 14 0 15,-5 14 0-15,1 10-1 16,1 10 2-16,6 8-1 16,12 5 0-16,13-3 0 15,18-4-1-15,15-7 1 16,20-13-2-16,16-6 0 15,12-12 1-15,12-13-1 16,9-9 1-16,3-8-1 16,-4-4 0-16,-5-4 0 15,-12 2 2-15,-10 0-1 16,-14 5 0-16,-14 6 0 0,-7 6 0 15,-24 9 0-15,3 15 0 16,-17 9 0-16,-6 8 0 16,-3 8 0-16,-2 4 0 15,2 4 0-15,-1-2 0 16,8-8 0-16,2-6 0 15,13-16 0-15,1-16 0 16,19-16 1-16,0-14-1 16,3-13 0-16,5-8 1 15,2-7-1-15,1-6 0 16,-4 2 1-16,-3 9-1 15,-5 9 0-15,-1 8 0 16,-4 11 0-16,4 10-1 0,-1 13 1 16,4 12 0-16,4 4-1 15,5 3-1-15,6 0 1 16,7-1 0-16,5-3-1 15,5-4 0-15,0-8 1 16,-1-6-1-16,-2-2 2 16,-6-5 0-16,-9 1 0 15,-9-7 0-15,-10 4 2 16,-15 2-1-16,0 12 1 15,-28-7-1-15,-1 14 1 16,-6 9-1-16,-4 7 0 16,-2 9 0-16,3 7 0 15,6 3-1-15,8 1 0 16,10-3 1-16,11-4-1 0,12-10 0 15,10-7 0-15,7-11-1 16,13-14 1-16,2-10 0 16,3-11 0-16,0-3 0 15,-2-11-1-15,-1-1 1 16,-7 3 1-16,-6 5-1 15,-8 7 0-15,-5 14 0 16,-15 13-1-16,9 13 1 16,-12 22-1-16,-5 18 1 15,-4 17-1-15,-3 21 1 16,-2 7-1-16,-4 11 1 15,-2 2 0-15,-2-2 0 16,-3-4 0-16,0-11 1 16,-1-14-1-16,-4-16 0 0,-2-16 0 15,-1-15 0-15,2-19-2 16,2-14-1-16,0-18-2 15,11-8-7-15,-5-27-8 16,22 5-6-16,-3-28-15 16,19 1 1-16,5-13 0 15,17 8 1-15</inkml:trace>
  <inkml:trace contextRef="#ctx0" brushRef="#br0" timeOffset="15494.5493">4582 2975 97 0,'-25'-9'41'16,"12"19"0"-16,-10-3-1 15,11 16-27-15,-4 4-10 16,5 9-1-16,0 2-1 15,6 10 0-15,4-4 0 16,7-4 0-16,7-6-1 16,5-11 1-16,6-13-2 15,5-13 1-15,2-12 0 16,4-14 0-16,-2-7 1 15,4-8-2-15,-3 0 2 16,-2-2-1-16,-3 6 0 16,-4 10-1-16,-7 9 1 0,-4 14 0 15,-14 7 0-15,7 38 0 16,-16 12 0-16,-5 20 1 15,-4 18 0-15,-2 17-1 16,-7 10 1-16,0 6-1 16,-2 1 1-16,1-6-1 15,0-10 1-15,-1-15-2 16,-2-16 1-16,-1-15 0 15,2-16-2-15,-4-24-2 16,6-5-5-16,-10-27-10 16,16 5-8-16,-11-31-14 15,11-5 0-15,-4-25-2 16,12-8 2-16</inkml:trace>
  <inkml:trace contextRef="#ctx0" brushRef="#br0" timeOffset="16109.6108">5910 2460 92 0,'11'-31'36'16,"5"13"2"-16,-18 0-1 15,2 18-33-15,0 0 0 16,2 29 0-16,-11 9 0 16,1 18 0-16,-2 16-1 15,-4 12-1-15,-2 12 0 16,-2 7 0-16,3 2-1 15,-1-7-1-15,9-7-1 16,1-13-4-16,13-11-3 16,-1-29-14-16,23-3-16 15,-3-27 0-15,13-6-1 16,-5-28 2-16</inkml:trace>
  <inkml:trace contextRef="#ctx0" brushRef="#br0" timeOffset="16462.6461">6042 3044 101 0,'-9'7'38'15,"-4"-6"1"-15,19 12-1 16,-6-13-25-16,34 0-11 16,9-6 0-16,15-4-1 15,9-6 1-15,6-5-2 16,3-7 1-16,-6-3 1 15,-7 0-2-15,-13 0 1 16,-17 3 0-16,-18 5 0 16,-18 4-1-16,-14 8 1 15,-17 11-1-15,-10 13 1 16,-9 8-1-16,-8 7 0 0,2 13 1 15,1 7-1-15,9 4 0 16,10 1 0-16,17-2 0 16,18-6-1-16,21-7 0 15,20-11-1-15,22-10-4 16,12-21-5-16,24 5-11 15,-7-24-16-15,18 0 1 16,-9-19-2-16,2 7 0 16</inkml:trace>
  <inkml:trace contextRef="#ctx0" brushRef="#br0" timeOffset="16755.6754">7109 2863 118 0,'-28'-2'40'0,"13"20"-1"15,-8-11-4-15,1 18-32 16,11 5 0-16,7 8 0 15,-2 2-1-15,6 5 0 16,2 3-1-16,4 0 0 16,1-3 0-16,3-7-1 15,3-5 0-15,0-9 1 16,5-14-1-16,6-15 0 15,5-17 0-15,5-14-1 16,6-12 0-16,5-13 0 16,2-7-2-16,1-8-2 15,1 8-4-15,-16-11-12 16,11 32-11-16,-24-6-8 0,2 26 2 15,-20 2-3-15</inkml:trace>
  <inkml:trace contextRef="#ctx0" brushRef="#br0" timeOffset="17145.7144">7671 3041 103 0,'0'0'38'15,"31"-1"0"-15,-13-13-2 16,10 6-31-16,5-8-1 16,6-2-1-16,-2-4 0 15,3-1-1-15,-5-2 0 0,-3 1-1 16,-9 0 0-16,-6 1 1 15,-14 2-1-15,-8 7 0 16,-11 7 1-16,-11 9-1 16,-11 6 1-16,-2 15-1 15,-7 10 0-15,-3 9 0 16,3 9 0-16,7 3 0 15,10 2-1-15,15-2 0 16,15-5-1-16,17-14 0 16,25-14-3-16,15-19-3 15,24-8-9-15,-3-33-11 16,20 3-12-16,-8-30 0 15,9 1-1-15,-16-16-1 16</inkml:trace>
  <inkml:trace contextRef="#ctx0" brushRef="#br0" timeOffset="17340.7339">8545 2340 110 0,'0'0'40'0,"-30"-11"1"16,17 41-1-16,-1 11-36 16,-3 16 1-16,0 14-2 15,3 14 0-15,2 5-2 16,6 3 0-16,5 2-2 15,0-10-2-15,13 3-14 16,-13-33-10-16,13 8-13 16,-9-30-1-16,11-8-1 15,-14-25 0-15</inkml:trace>
  <inkml:trace contextRef="#ctx0" brushRef="#br0" timeOffset="17881.788">9603 2045 85 0,'-8'-13'37'0,"-15"8"1"0,2 28 1 15,-17 12-33-15,-2 23-2 16,-7 18-1-16,0 17 1 16,3 10-1-16,6 14 0 15,10 0-2-15,12-2-1 16,21-7-2-16,13-16-1 15,30-11-7-15,-3-26-27 16,30-7-2-16,3-27 1 16,16-7-2-16</inkml:trace>
  <inkml:trace contextRef="#ctx0" brushRef="#br0" timeOffset="18219.8218">10065 2640 98 0,'-43'-7'40'0,"-10"0"-1"15,5 21 0-15,-6-3-35 16,10 8 0-16,7 4-1 16,7 1 0-16,9 3-2 15,14-2 2-15,12-3-3 16,13 0 2-16,15-7-2 15,7 0 1-15,8-6-1 16,1 1 0-16,-1-4 0 16,-5 3 0-16,-7 1-1 15,-12-1 1-15,-12 8 0 16,-14-1-1-16,-11 9 1 15,-9 0 0-15,-7 5-1 16,-2-6-1-16,2 1-2 0,4-9-3 16,18 6-11-16,-3-26-17 15,32-3-4-15,1-19 0 16,23-3-2-16</inkml:trace>
  <inkml:trace contextRef="#ctx0" brushRef="#br0" timeOffset="18667.8666">10488 2191 104 0,'0'0'40'16,"-26"17"1"-16,12 16-1 15,-5 3-38-15,5 16 1 16,0 5-1-16,4 10 0 0,0 3-1 15,5 3 2-15,0-5-2 16,5 0 1-16,2-8-1 16,2-13 0-16,0-7-1 15,0-11 2-15,3-8-2 16,0-9 0-16,4-11 0 15,0-8 0-15,4-9 1 16,1-4-1-16,1-5 0 16,5-4 0-16,0 1 0 15,3-1-1-15,-2 5 1 16,0 1-1-16,-3 9 1 15,-2 7 0-15,-2 8 1 16,-3 8-1-16,1 9 0 16,-7 10 1-16,0 7-2 15,-2 3 1-15,5 6-2 0,2-2-2 16,6 2-2-16,-2-12-6 15,19 9-9-15,-12-30-8 16,18 7-11-16,-9-21 2 16,8 0-2-16,-9-15 3 15</inkml:trace>
  <inkml:trace contextRef="#ctx0" brushRef="#br0" timeOffset="19023.9022">10995 2810 112 0,'-4'11'39'16,"4"-11"1"-16,-5 24-8 0,5-24-29 15,21 22-1-15,2-17 0 16,8 4-1-16,8-11 0 16,5-5 0-16,5-4 0 15,1-7-1-15,-3-2 0 16,-6-7-1-16,-5 1 1 15,-12-2 0-15,-10 2 0 16,-11 3-1-16,-11 3 2 16,-11 6-1-16,-9 8 1 15,-4 10 1-15,-9 12 0 16,1 7 0-16,-3 15-1 15,8 4 1-15,5 6-2 16,11 2 1-16,10-3-1 16,14-4-2-16,13-8-1 15,16-12-3-15,23-5-9 0,-6-29-9 16,26 3-15-16,-7-26 0 15,10-2-3-15,-4-19 2 16</inkml:trace>
  <inkml:trace contextRef="#ctx0" brushRef="#br0" timeOffset="19256.9255">12008 2258 108 0,'-7'-30'40'0,"7"30"1"16,-20-6-1-16,11 23-36 15,-10 13 0-15,1 18-2 16,-2 8-1-16,0 12 2 15,-2 7-3-15,4 8 2 16,0-2-2-16,5-3 0 0,2-4-2 16,4-14 0-16,9-9-3 15,1-20-6-15,19-2-12 16,-11-30-12-16,21-3-4 15,-6-26 0-15,17-4-1 16</inkml:trace>
  <inkml:trace contextRef="#ctx0" brushRef="#br0" timeOffset="19489.9488">12380 2145 110 0,'0'0'41'0,"-20"15"1"15,4 18-1-15,-16 8-36 16,8 14-2-16,-3 14-1 0,3 8 1 15,1 4-2-15,1 6 1 16,7-3-2-16,4-6 0 16,10-5-4-16,5-17-1 15,17 0-13-15,-10-33-8 16,22 2-15-16,-6-26 0 15,14 0-1-15,-6-24 1 16</inkml:trace>
  <inkml:trace contextRef="#ctx0" brushRef="#br0" timeOffset="19819.9818">12509 2080 102 0,'0'0'40'16,"18"21"2"-16,1-3-1 16,22 12-37-16,-2 10 1 15,6 15-2-15,3 7 0 16,3 10 0-16,-8 4-1 15,-5 5 1-15,-10 4-2 16,-8-1 1-16,-14-2-2 16,-11-7 1-16,-14-7-1 15,-13-7-1-15,-5-7-5 16,-18-13-8-16,18 7-9 15,-22-28-11-15,19 3-8 0,-5-19-1 16,17-1-1-16</inkml:trace>
  <inkml:trace contextRef="#ctx0" brushRef="#br0" timeOffset="22465.2463">13758 2220 71 0,'-1'-21'38'0,"1"21"-1"15,-4-11 0-15,3 30-23 16,-8 5-11-16,2 18 1 15,-5 14-2-15,3 15 1 16,-4 7-1-16,2 17 0 16,-2 2-1-16,2 1 0 15,5-2-2-15,2-13-1 16,10-2-3-16,-6-25-14 15,14 3-18-15,-7-22 0 0,10-4 0 16,-17-33 0-16</inkml:trace>
  <inkml:trace contextRef="#ctx0" brushRef="#br0" timeOffset="22653.2651">13500 2929 101 0,'-26'-21'38'15,"16"17"0"-15,-1-9 0 16,11 13-35-16,25-20 0 15,12 5-2-15,16-5-2 16,12-10-2-16,17 0-5 16,0-19-28-16,16 8-2 15,-8-16-1-15,0 9 0 0</inkml:trace>
  <inkml:trace contextRef="#ctx0" brushRef="#br0" timeOffset="23036.3034">14271 2168 98 0,'-26'-9'39'0,"6"14"0"15,-7 0 0-15,8 17-36 16,1 5 0-16,7 19 0 16,-1 10-1-16,3 16 1 15,-1 6-1-15,4 10 1 16,-3 3-2-16,2-2 2 15,2-8-2-15,1-9 1 16,3-13-1-16,3-14 0 0,5-18 0 16,6-15-1-16,6-16 0 15,5-12 0-15,8-14 0 16,2-5 0-16,2-7-1 15,-4 2 2-15,2 2-2 16,-10 7 1-16,-2 7 0 16,-7 14 0-16,-15 10 0 15,14 22 0-15,-14 3-1 16,0 7-1-16,4 6 0 15,-1 0-3-15,9 10-4 16,-9-18-13-16,20 10-17 16,-8-21 0-16,14 2-2 15,-4-19 2-15</inkml:trace>
  <inkml:trace contextRef="#ctx0" brushRef="#br0" timeOffset="23693.3691">14627 2828 102 0,'-6'11'38'15,"-7"-7"1"-15,17 12-1 16,-4-16-35-16,20 11-1 16,3-13 0-16,11-4 1 15,8-8-2-15,4-5 1 16,0-3-2-16,-3-6 0 15,-8 3 0-15,-4-3 0 16,-12 3 0-16,-11 4-1 16,-10 5 1-16,-12 7 0 15,-9 6 0-15,-7 8 2 0,-5 11-1 16,-1 8 0-16,-1 13 0 15,5 3 0-15,5 8 0 16,10-3 0-16,13-4-2 16,12-4-1-16,12-8-1 15,9-13-2-15,17-8-2 16,1-25-6-16,19 10-18 15,-13-25-6-15,11 4 1 16,-19-12 23-16,5 5 7 16,-10 0 6-16,-12 2 4 15,-4 16 5-15,-24-10 19 16,0 27 7-16,0 0 2 15,-16 7-24-15,-8 13-6 0,4 12-2 16,-3 1-2-16,2 8-1 16,6-4 0-16,3 3 0 15,5-10-1-15,7-6 0 16,0-24 0-16,29 4 1 15,-1-25-1-15,8-6 1 16,3-12-2-16,6-3 0 16,0-5 1-16,1-1-2 15,-5 7 1-15,-8 6 0 16,-6 13 0-16,-6 13 1 15,-10 12 0-15,-5 11 0 16,-6 15-1-16,-5 10-1 16,2 11-5-16,-11-8-12 15,20 22-14-15,-13-22-9 0,15 3 0 16,0-19-2-16</inkml:trace>
  <inkml:trace contextRef="#ctx0" brushRef="#br0" timeOffset="24147.4145">16448 2260 94 0,'0'0'38'16,"6"11"1"-16,-4 20-2 15,-8 4-35-15,0 14 0 16,1 9 0-16,-1 8 1 15,0 6-1-15,0 7 1 0,5-1-3 16,-1-7 0-16,9-3-5 16,-8-17-5-16,16 1-26 15,-14-16-2-15,10-2 0 16,-8-21-2-16</inkml:trace>
  <inkml:trace contextRef="#ctx0" brushRef="#br0" timeOffset="24329.4327">16340 2871 99 0,'-14'-10'39'0,"-5"-7"1"16,19 17-2-16,-17-14-27 16,27 1-9-16,13-1-3 0,17-10-3 15,17-5-2-15,10-19-9 16,21 7-23-16,-3-20-1 15,13 5 0-15,-15-10-2 16</inkml:trace>
  <inkml:trace contextRef="#ctx0" brushRef="#br0" timeOffset="24697.4695">16997 2095 94 0,'-23'33'38'16,"-13"2"1"-16,14 26-2 15,0 7-34-15,0 13-1 16,0 3 3-16,8 4-1 15,1-2-1-15,5-1 1 0,6-12-2 16,6-10 1-16,1-14-2 16,4-11 1-16,2-11-2 15,4-16 0-15,2-11 0 16,3-10 0-16,3-12 0 15,0-9 1-15,2-4-2 16,-1-3 0-16,3 1 0 16,-5 4-1-16,0 5 1 15,-4 15 1-15,-6 11 0 16,-3 16-1-16,-1 12 0 15,-6 6 0-15,2 8-1 16,-1 3-1-16,8 4-4 16,-4-13-7-16,15 12-14 15,-7-30-10-15,15 2 1 0,-7-19-1 16,7-5 1-16</inkml:trace>
  <inkml:trace contextRef="#ctx0" brushRef="#br0" timeOffset="25041.5039">17350 2763 103 0,'-18'0'39'0,"10"13"3"16,-5-9-3-16,22 10-36 16,-9-14 0-16,29 16-1 15,1-15-1-15,11-3 1 16,7-6-3-16,3-5 0 15,2-7 0-15,-4-7-1 16,-6-3 1-16,-5-1-1 16,-11-1 1-16,-12 0-1 0,-10 5 3 15,-11 3-1-15,-8 9 1 16,-7 9-1-16,-9 12 0 15,-5 11 3-15,-2 15-2 16,-1 10 2-16,2 8-2 16,8 5 1-16,10 1-2 15,9-3-1-15,17-3-3 16,8-16-6-16,24 4-12 15,-7-30-17-15,24 1 0 16,-6-24-1-16,10-4 1 16</inkml:trace>
  <inkml:trace contextRef="#ctx0" brushRef="#br0" timeOffset="25446.5444">17999 2620 93 0,'-15'9'40'16,"-13"-1"-1"-16,11 20 3 15,-4-2-38-15,7 9 1 16,6 0-1-16,6 0-1 15,5-3-1-15,10-7 0 16,6-11 0-16,12-6-2 16,1-14-1-16,5-11 0 15,2-10 0-15,3-4-1 16,-2-7 0-16,-3 3 1 15,-3 2-1-15,-1 2-1 16,-5 7 1-16,-8 11-1 16,-2 14 3-16,-4 13 1 15,-10 21 0-15,-4 14 0 0,-9 18-1 16,-4 17 2-16,-9 13-1 15,-7 11 2-15,-5 7-1 16,-9-4-2-16,-2-7 2 16,-2-6-1-16,-4-12 0 15,3-18-1-15,1-16-1 16,-1-22-3-16,9-9-10 15,-7-30-9-15,19-2-16 16,0-24-1-16,10-8-2 16,1-19 2-16</inkml:trace>
  <inkml:trace contextRef="#ctx0" brushRef="#br0" timeOffset="26235.6233">18985 2641 77 0,'0'0'38'16,"17"10"2"-16,-17-10-1 15,-9 29-33-15,-6-6 0 16,1 12 0-16,-7 1-1 16,3 3-2-16,-2-3 0 15,5-2-1-15,2-4-1 16,3-6-1-16,6-11 0 15,4-13 0-15,14 0 1 16,0-13-1-16,4-10 0 16,1-5 1-16,1-7-2 0,1-5 0 15,-1-1 1-15,-2-1-2 16,-4 3 2-16,-5 8-1 15,-1 8 0-15,-4 7-1 16,-4 16 2-16,0 0 0 16,2 15 0-16,-1 3 2 15,0 4-1-15,5 1 1 16,6 1-1-16,4-5 1 15,8-9 0-15,10-6 0 16,7-11-1-16,3-7-1 16,4-9 0-16,3-4-1 15,-4-3 2-15,-1 0-2 16,-8 3 1-16,-8 4-2 15,-8 4 2-15,-7 10 0 0,-15 9 0 16,13 12 0-16,-18 11 0 16,0 7 1-16,-4 12-1 15,0 7 1-15,2 6-2 16,2-1-1-16,10 2-2 15,2-17-3-15,22 3-13 16,-9-28-8-16,24-1-12 16,-3-29 1-16,14-6-1 15,-7-16 1-15</inkml:trace>
  <inkml:trace contextRef="#ctx0" brushRef="#br0" timeOffset="26409.6407">19956 2546 99 0,'-25'12'39'0,"14"20"2"16,-14-3-2-16,15 12-35 15,-7 10-2-15,5 0-1 16,5 0-3-16,6-9-1 16,12 1-10-16,-7-24-24 15,20 0-3-15,-5-29 1 16,13-3-1-16</inkml:trace>
  <inkml:trace contextRef="#ctx0" brushRef="#br0" timeOffset="26552.655">19971 2282 93 0,'-12'-20'36'16,"-2"5"-2"-16,14 15-5 0,14 28-62 16,-1-9-2-16,16 14-2 15,4-3-1-15</inkml:trace>
  <inkml:trace contextRef="#ctx0" brushRef="#br0" timeOffset="27116.7114">20447 2540 102 0,'-37'-8'40'16,"5"18"1"-16,-9-8-3 16,6 16-34-16,0 7 1 15,9 6-1-15,2 4-1 0,10 6 0 16,13-5-2-16,12-2 1 15,12-9-1-15,10-7 1 16,10-11-2-16,5-10 0 16,3-9-1-16,-5-9-1 15,-2-3 2-15,-7-10-2 16,-8 0 1-16,-10-2-1 15,-4 5 1-15,-9 3-1 16,-3 7 1-16,-5 11 0 16,2 10 0-16,-16 27 1 15,0 15 0-15,-6 17 0 16,-4 22 0-16,-8 16 1 15,-3 12-1-15,-5 5 1 16,0 3 0-16,0-7-1 16,5-13 1-16,4-13 0 0,9-19 0 15,4-20 0-15,6-21 1 16,14-24-2-16,-4-17 0 15,12-16 1-15,2-16-1 16,5-12 1-16,0-12-1 16,4-11 0-16,2-3 0 15,3 5 1-15,-1 1-1 16,1 9 0-16,1 8 0 15,3 10-2-15,5 14-1 16,1 5-6-16,12 22-10 16,-14-20-7-16,22 20-13 15,-8-16-2-15,13 5 1 16,-5-19-1-16</inkml:trace>
  <inkml:trace contextRef="#ctx0" brushRef="#br0" timeOffset="27517.7515">21152 2019 87 0,'0'0'41'15,"-32"-9"2"-15,14 33-3 16,-14 6-13-16,4 15-25 16,0 9 1-16,1 15-2 15,-1 5 0-15,2 6 0 16,5-5-1-16,5-1 2 15,6-11-1-15,4-6 0 16,6-16-1-16,10-16 1 16,7-13-1-16,7-14 0 15,5-13-1-15,3-10 0 0,2-5 1 16,1-3-2-16,-3 0 2 15,-4 5-1-15,-6 5 1 16,-5 8 0-16,-6 10 1 16,-11 5-1-16,8 21-1 15,-10 1 2-15,0 6-2 16,0-1 1-16,3 7-3 15,2-5 1-15,3-1-2 16,3-9 0-16,9-3-4 16,-4-20-7-16,20 8-6 15,-16-31-8-15,22 4-8 16,-10-22 0-16,15 2 0 15,-5-21 2-15</inkml:trace>
  <inkml:trace contextRef="#ctx0" brushRef="#br0" timeOffset="27677.7675">21667 2191 108 0,'-11'45'39'15,"-16"-2"1"-15,8 21-2 16,-9 1-34-16,-1 7 0 16,1-1-3-16,5 0 0 15,8-3-5-15,0-25-8 16,22 7-19-16,-11-32-7 15,16-4-2-15,-12-14-1 16</inkml:trace>
  <inkml:trace contextRef="#ctx0" brushRef="#br0" timeOffset="27852.785">21408 2457 118 0,'0'0'43'0,"9"-24"0"16,15 32-2-16,7-4-37 15,-1 0-4-15,11 4-3 16,-1-15-12-16,28 21-10 15,-14-26-16-15,22 9-1 16,-10-19-2-16,11 7 1 16</inkml:trace>
  <inkml:trace contextRef="#ctx0" brushRef="#br0" timeOffset="28719.8717">22789 2381 92 0,'-14'-14'38'0,"-16"-5"-1"16,2 18 3-16,-22 2-34 16,4 13-1-16,-6 5 0 15,1 16 0-15,-4 6-2 16,8 12 2-16,2 2-2 15,4 6 0-15,12-1-2 0,18-7 1 16,10-6 0-16,12-15-1 16,17-11 0-16,6-8-1 15,12-17 0-15,7-15 0 16,7-10 0-16,-2-10-1 15,-2-9 1-15,-6-5-2 16,-5-2 2-16,-7-3-2 16,-9 5 1-16,-8 7 0 15,-9 8 0-15,-6 9 1 16,-7 17-1-16,1 12 1 15,-14 26-1-15,3 18 2 16,-3 17-1-16,-3 20 2 16,-2 16-2-16,3 14 1 15,1 8 0-15,-3 2 1 16,2-4-1-16,-1-4-1 0,-4-13 1 15,-6-13-1-15,-4-16 1 16,-10-16-1-16,-3-16 0 16,-7-20 0-16,-3-14-1 15,-2-18-1-15,4-12-1 16,6-15 0-16,11-14-2 15,4-16-3-15,23 2-6 16,0-20-6-16,36 19-10 16,-4-11-6-16,29 14 0 15,3-7-2-15,23 16 2 16</inkml:trace>
  <inkml:trace contextRef="#ctx0" brushRef="#br0" timeOffset="29137.9135">23278 2518 107 0,'-15'-10'40'16,"-15"-11"-1"-16,3 16 0 16,-10-2-34-16,0 7-1 15,-1 5-1-15,-1 14 0 16,-1 5-1-16,4 10 2 15,1 5-2-15,5 8 1 16,9-5-2-16,10 1 2 16,10-3-3-16,16-10 0 15,10-14 0-15,14-9 0 16,8-12 0-16,6-12 0 0,3-5 0 15,-3-11 0-15,-1-5 0 16,-8-2 0-16,-8 2 0 16,-7 3-3-16,-9 4 2 15,-8 7 0-15,-7 6 0 16,-5 18 1-16,0 0-1 15,0 0 1-15,-16 33-1 16,5-3 0-16,6 7-2 16,-3-1 0-16,12 12-9 15,-3-25-5-15,29 18-8 16,-9-32-12-16,24 1-2 15,-1-20-2-15,17-2 4 16</inkml:trace>
  <inkml:trace contextRef="#ctx0" brushRef="#br0" timeOffset="29346.9344">23892 2449 115 0,'-15'25'41'16,"-14"-2"-1"-16,7 16 1 15,-7-1-37-15,9 3 0 16,0 0-3-16,8 0 1 15,7-7-3-15,5-4-1 16,7-2-2-16,1-16-3 16,13 3-4-16,-12-28-11 15,17 9-17-15,-14-29 0 16,6 8 2-16,-10-23-2 15</inkml:trace>
  <inkml:trace contextRef="#ctx0" brushRef="#br0" timeOffset="29474.9472">23851 2203 77 0,'-2'-17'38'0,"-4"2"-3"15,6 15 0-15,0 0-25 16,11 14-45-16,8-2-1 16,3-6-1-16,13 5-1 15</inkml:trace>
  <inkml:trace contextRef="#ctx0" brushRef="#br0" timeOffset="29811.9809">24229 2460 115 0,'-21'32'41'0,"4"13"2"16,-8-16-3-16,14 2-35 15,-2-5-1-15,7 0-1 16,7-8-1-16,9-5 0 16,7-8-2-16,7-7 0 15,5-6 0-15,3-4 0 16,0-7 0-16,0-3-2 15,0-5 2-15,-3 1-1 16,-5 3 1-16,-3 5 1 16,-7 2 1-16,-3 5-2 15,-11 11 0-15,14 4 0 16,-14 16 0-16,0 5 0 15,-3 9 0-15,-2 5 0 16,4 9-4-16,0-10-8 0,14 12-8 16,-12-30-6-16,23 8-15 15,-7-24-1-15,18-2-2 16,-1-20 2-16</inkml:trace>
  <inkml:trace contextRef="#ctx0" brushRef="#br0" timeOffset="31237.1234">908 4472 55 0,'10'-21'37'0,"4"11"-2"16,-10-3 1-16,-4 13-21 15,0 0-5-15,-12 15-2 16,-9 2-1-16,2 13-2 0,-13 5-2 16,4 8 1-16,-5 4-2 15,4 5 1-15,5-3-1 16,10 2 0-16,8-7-2 15,9-7 1-15,15-12-1 16,8-9 0-16,7-12 0 16,9-12-1-16,4-15 1 15,0-7 0-15,2-12 1 16,-5-3-1-16,-6-3 1 15,-8 0-1-15,-10 6 0 16,-7 6 0-16,-13 7 1 16,-11 10-1-16,-5 8 1 15,-5 9-1-15,-1 4 1 16,1 6 0-16,4 2-1 0,8-1 1 15,10-9 0-15,24 8-1 16,13-13 1-16,11-5 0 16,10-3 0-16,8-1-1 15,4 4 0-15,-1 2 0 16,-7 8 0-16,-11 14 1 15,-13 12-2-15,-14 12 1 16,-12 11 0-16,-13 4 1 16,-8 3 0-16,-6 1 0 15,-5-6 0-15,3-11 0 16,-2-10 1-16,8-16-1 15,11-14 1-15,-5-22-1 16,17-12 0-16,4-8 0 16,2-9 0-16,2-3 0 0,0 0 0 15,1 4-1-15,-3 8 0 16,-6 9 0-16,-1 9 0 15,2 8-1-15,9 6-1 16,5 5-1-16,14 4-2 16,10-5-2-16,16 6-4 15,3-15-8-15,23 15-5 16,-12-24-9-16,15 9-5 15,-12-17 0-15,7 4 3 16</inkml:trace>
  <inkml:trace contextRef="#ctx0" brushRef="#br0" timeOffset="31447.1444">2699 3971 110 0,'-10'-31'38'16,"10"31"0"-16,-13-9 0 0,2 31-35 16,-2 15 0-16,4 19-1 15,-4 14-1-15,3 13-1 16,1 10 0-16,2 6-1 15,2 0-1-15,4-11-1 16,11-5-2-16,1-21-3 16,20-1-8-16,-9-33-15 15,23-5-6-15,-6-26 0 16,15-10-1-16</inkml:trace>
  <inkml:trace contextRef="#ctx0" brushRef="#br0" timeOffset="31755.1752">3044 4495 99 0,'-1'-15'38'16,"-17"2"2"-16,7 20-2 0,-17 6-30 15,7 12-3-15,0 8-1 16,4 6-1-16,3 5-2 16,9 2 1-16,8-6-1 15,7-1-1-15,10-10 0 16,11-13 0-16,5-12 0 15,6-14 0-15,3-10 0 16,-6-14 0-16,-4-7 1 16,-6-9-1-16,-9-2 0 15,-10 2-1-15,-10 1 0 16,-15 9 0-16,0 5-1 15,-7 9-1-15,3 10-3 16,2 5-2-16,17 11-7 0,0 0-7 16,17 25-11-16,7-18-4 15,21 13-1-15,2-13 2 16</inkml:trace>
  <inkml:trace contextRef="#ctx0" brushRef="#br0" timeOffset="32063.206">3646 4408 77 0,'0'0'41'16,"-23"-15"-1"-16,2 17 1 15,-15-7-12-15,4 15-25 16,0 4-1-16,3 5-1 16,7 7-1-16,9 1-1 15,12-1 0-15,11 1 0 16,12-4 0-16,11-4-1 0,8 0 1 15,-1-4-1-15,-1-5 0 16,-4 2 1-16,-9-1-1 16,-9 5 1-16,-17 4 0 15,-11 3 1-15,-11 5-1 16,-6 1-1-16,-2 3-1 15,-3-3-1-15,8 2-6 16,-1-20-9-16,28 10-9 16,-2-21-11-16,30-14-1 15,1-13-2-15,22-3 2 16</inkml:trace>
  <inkml:trace contextRef="#ctx0" brushRef="#br0" timeOffset="32394.2391">3912 4563 105 0,'-13'27'40'15,"2"-16"1"-15,17 4-2 16,13-11-36-16,13-8-1 16,8-5 0-16,8-7-1 15,2-7 1-15,1-6-1 16,-6-2-1-16,-8-2 1 15,-15 1-1-15,-14 7 1 16,-17 6-1-16,-14 10 1 16,-14 11-1-16,-11 12 1 15,-4 14-1-15,-2 13 1 16,1 14 0-16,10 5-1 15,8 3 0-15,16 2 0 16,23-7-3-16,14-12-3 0,31-1-11 16,0-34-6-16,29 1-11 15,-3-28-7-15,10-7-3 16,-2-18 1-16</inkml:trace>
  <inkml:trace contextRef="#ctx0" brushRef="#br0" timeOffset="35371.5368">5428 4366 50 0,'0'-13'36'16,"0"13"0"-16,-5-17 0 15,5 17-17-15,-18-7-9 16,6 15-2-16,-11-5-2 16,1 14-1-16,-5 0-2 15,1 8-2-15,0-2 0 16,5 5-1-16,8-1 0 15,6-6-1-15,10-2 1 16,11-5-1-16,9-5 0 16,7-4 1-16,4-1-1 15,-1-2 0-15,-2 2 1 16,-6 3 0-16,-6 6 0 0,-10 4 1 15,-12 6-1-15,-9 5 0 16,-8 2 1-16,-3-3-1 16,-1 2-1-16,-2-7-2 15,9-5-2-15,3-16-4 16,23 3-19-16,4-25-8 15,17-1 0-15,4-14-1 16</inkml:trace>
  <inkml:trace contextRef="#ctx0" brushRef="#br0" timeOffset="36213.621">5696 4406 62 0,'-14'-13'38'0,"1"17"-2"16,-11-4 2-16,4 16-12 15,-7-1-22-15,3 10 0 0,0 5-2 16,3 7 1-16,3 1-2 15,9 7 1-15,6-3-1 16,8-1-1-16,14-8 1 16,4-8-1-16,11-15 0 15,2-8 0-15,3-13-1 16,3-14 1-16,-2-7-1 15,-4-12 0-15,-5 0 1 16,-9-1 0-16,-6 1 0 16,-10 5 0-16,-6 4 1 15,-5 10 0-15,-8 4 1 16,-3 11 0-16,-2 4-1 0,3 5 0 15,3 4 0 1,12-3-1-16,-11 16 1 0,11-16-1 16,20 19 0-16,3-14-1 15,8-2 1-15,4-3 0 16,7-1 1-16,2-1-1 15,-6-2 0-15,-1 2 1 16,-5 2-1-16,-7 4 0 16,-11 8 1-16,-5 6-1 15,-9 10 0-15,-6 4 1 16,-4 5-1-16,-4 2 0 15,-1 2 0-15,1-5 0 16,2-5 0-16,4-9 0 16,8-12 0-16,0-10 0 15,27-20 0-15,2-7 0 16,3-10 0-16,8-6 0 0,0-4 0 15,-2-3 0-15,1 3 1 16,-9 8 0-16,-7 8 0 16,-8 11 1-16,-7 7-1 15,-8 13 0-15,0 0 0 16,-10 20-1-16,2-3 0 15,3 3-1-15,3-2 0 16,4 2 1-16,9-6-1 16,9-7 1-16,9-7 0 15,4-5 1-15,9-5-1 16,1-3 1-16,2-4 0 15,-2 3 1-15,-7-3 0 16,-3 2-1-16,-9 3 0 0,-4 6 1 16,-5 2-3-16,-15 4 2 15,10 14-2-15,-10 4-2 16,-1 10 1-16,-6 4-1 15,4 12 0-15,-4-3-2 16,7 9-1-16,-5-10-4 16,14 7-9-16,-5-26-6 15,20 3-8-15,-4-24-4 16,16-4-2-16,-4-18 2 15</inkml:trace>
  <inkml:trace contextRef="#ctx0" brushRef="#br0" timeOffset="36551.6548">7014 4432 105 0,'-12'28'39'0,"-3"-10"1"16,26 7-2-16,7-12-36 15,16-4 0-15,9-8 0 16,11-7-1-16,5-9 0 15,3-5-1-15,-2-6 1 16,-6-5 0-16,-11-5-1 16,-9 2 1-16,-16-1 0 15,-15 4 0-15,-15 9-1 16,-14 11 2-16,-9 12-1 15,-13 14 0-15,-8 11 0 16,4 15-1-16,-2 8 0 16,9 5 0-16,12 4-1 15,14-3-2-15,19 0-4 0,6-27-12 16,36 8-9-16,-4-27-12 15,18-5-1-15,0-20-1 16,7-7 1-16</inkml:trace>
  <inkml:trace contextRef="#ctx0" brushRef="#br0" timeOffset="37294.7291">8387 4365 88 0,'0'0'36'16,"-16"7"0"-16,19 3-1 15,-3-10-31-15,13 8-1 16,-1-7-1-16,9 0 1 15,3-5 0-15,5 0 1 16,3-7-2-16,-2 0 2 0,-2-6-2 16,-4 2 1-16,-4-1-2 15,-11 0 1-15,-7 1-1 16,-9 3 0-16,-12 6-1 15,-5 4 0-15,-8 7 1 16,-3 5-1-16,-3 7 0 16,-1 9-1-16,4 3 1 15,7 5-1-15,7 2 1 16,10 1-2-16,12-4 1 15,12-5-1-15,19-7-1 16,7-15-2-16,23-5-4 16,-1-29-13-16,24 2-15 15,-5-24 0-15,9-1-1 16,-8-17 1-16</inkml:trace>
  <inkml:trace contextRef="#ctx0" brushRef="#br0" timeOffset="37487.7484">9190 3706 91 0,'-20'12'37'15,"-15"13"1"-15,5 28-1 16,-11 7-27-16,8 20-8 16,-6 6-1-16,9 8-2 15,6 1 0-15,4-5-3 16,14-2-5-16,3-25-18 15,19 0-11-15,0-24 0 16,19-6-1-16</inkml:trace>
  <inkml:trace contextRef="#ctx0" brushRef="#br0" timeOffset="37858.7855">9210 4389 88 0,'0'14'36'0,"0"-14"0"15,24 14 1-15,-5-13-36 16,18-6 1-16,6-4-1 16,7-2 2-16,0-7-2 15,-1-2 2-15,-3-1-2 16,-9 0 1-16,-11-5-1 15,-6 2 1-15,-14 0-1 16,-7 1 0-16,-10 2 0 0,-11 4 0 16,-6 5 1-16,-5 10 0 15,-7 8-1-15,-1 10 0 16,-6 10 1-16,6 10-2 15,2 5 1-15,12 4-2 16,8 2 0-16,14-7-2 16,21-1-1-16,10-13-5 15,31 4-11-15,-4-26-18 16,26 0 0-16,0-20-1 15,12-3 1-15</inkml:trace>
  <inkml:trace contextRef="#ctx0" brushRef="#br0" timeOffset="38071.8068">10111 4182 98 0,'-37'-1'38'16,"0"17"2"-16,-15-1-3 16,13 11-32-16,-6 6-1 15,9 4-2-15,9 2 0 16,14 0-2-16,16-5 1 15,17-8-3-15,22-8-1 16,14-18-4-16,20 0-6 16,-2-31-17-16,20 4-9 15,-10-22 2-15,9 0-2 16</inkml:trace>
  <inkml:trace contextRef="#ctx0" brushRef="#br0" timeOffset="38254.8251">10728 3737 96 0,'-33'15'37'0,"5"33"1"15,-13 8-2-15,3 21-31 16,-3 9-2-16,6 5-1 16,5 2-2-16,10-5-2 15,12 0-3-15,5-24-4 16,20-4-21-16,-9-23-9 15,12-11 1-15,-7-22-1 16</inkml:trace>
  <inkml:trace contextRef="#ctx0" brushRef="#br0" timeOffset="39406.9403">10407 4172 100 0,'0'0'38'15,"0"0"2"-15,0 0-2 16,36 12-33-16,-2-15-3 15,14 1 0-15,6-7 0 16,4 2-1-16,1-1 0 16,-1 1 0-16,-6 3 0 15,-5 4 0-15,-14 6-1 16,-4 6 1-16,-11 6 0 15,-8 4-1-15,-10 7 1 16,-6 2-2-16,-4 4 1 16,-5 2 0-16,-4 1-1 15,2-4 0-15,0-4 1 0,2-4-2 16,2-8 2-16,7-8-1 15,6-10 1-15,0 0-1 16,15-26 0-16,-2-4 1 16,4-6 0-16,1-7 0 15,4-3 0-15,-2-2 1 16,-2 3-1-16,-1 6 0 15,-5 6 0-15,-1 10 1 16,-4 10-1-16,-7 13 0 16,18-5 0-16,-4 11 0 15,4 4 0-15,6 0 0 16,7 1 0-16,8-3 0 15,6-1 0-15,3-4 0 16,1-3 0-16,-5-3 0 0,-5-1 0 16,-6 1 0-16,-7 1 0 15,-10 2 0-15,-16 0 1 16,-1 10-1-16,-17 3 0 15,-1 9 1-15,-9 4-1 16,0 5 0-16,-1 4 1 16,6 4-2-16,2-3 2 15,11-3-2-15,9-4 1 16,10-9-1-16,9-8 0 15,8-12 0-15,7-7-2 16,4-11 0-16,3-6 1 16,-1-10 0-16,-3 0-1 15,-6-6 2-15,-4 2 0 16,-9 2 3-16,-4 3-1 15,-7 6 2-15,-6 5 0 0,0 7-1 16,-5 3 0-16,5 12 0 16,0 0 0-16,0-11-1 15,0 11 0-15,22-4 0 16,-7 2 0-16,1 1-1 15,3 0 1-15,-2 2 1 16,-1 2-1-16,-2 6 0 16,-6 6 0-16,-4 5 0 15,-4 3-1-15,-4 5 1 16,-4 4-1-16,-1 0-1 15,-2 3 1-15,-3-5-1 16,2-1 1-16,-1-6-1 16,4-4 1-16,0-6-2 15,9-13 2-15,0 0 0 0,0 0 0 16,0 0-1-16,11-15 1 15,-1 5 1-15,0-4-1 16,2 2 1-16,-3-3-1 16,1 6 2-16,2-2-2 15,-1-2 1-15,3 1-1 16,3-5 1-16,-1 0-1 15,2-2 1-15,-1 2-1 16,-1-1 1-16,-3 4 0 16,-3 3-1-16,-10 11 1 15,0 0-1-15,0 0 0 16,2 15 1-16,-8 1-2 15,3 4 0-15,2 2 0 0,2-1-3 16,12 4-7-16,-13-25-7 16,33 25-5-16,-22-30-9 15,22 10-7-15,-8-14-4 16,15 8 2-16</inkml:trace>
  <inkml:trace contextRef="#ctx0" brushRef="#br0" timeOffset="40285.0281">12337 4038 82 0,'-12'-19'37'15,"12"19"-1"-15,-28-5 1 16,13 10-31-16,-16-1-1 16,3 10 0-16,-5-1-1 15,6 8-1-15,-1-3-1 16,10 3 0-16,8-3-1 15,10-2 0-15,12-2-1 16,9-6 0-16,8-1-1 0,5-3 1 16,4 0 0-16,-3 3 0 15,-1 2 1-15,-6 3 0 16,-11 9 0-16,-11 4 0 15,-14 5 0-15,-7 5 0 16,-13-1 0-16,-1 1-1 16,-1-5 0-16,-1-7-4 15,11 2-8-15,-1-25-14 16,21 0-14-16,11-7 1 15,14-6-3-15,1-11 2 16</inkml:trace>
  <inkml:trace contextRef="#ctx0" brushRef="#br0" timeOffset="42162.2158">13462 3658 103 0,'0'0'36'0,"0"0"1"16,4 34-10-16,-19 2-23 15,-3 17 0-15,-4 8-3 16,-3 14 0-16,1 8-1 16,-3 7 1-16,5 1-2 15,3-5-1-15,8-2-2 16,2-16-4-16,22-4-27 15,-10-21-2-15,14-8 1 16,-4-25-3-16</inkml:trace>
  <inkml:trace contextRef="#ctx0" brushRef="#br0" timeOffset="42635.2631">13121 4177 101 0,'-21'-7'39'15,"-1"-2"-1"-15,22 9-1 16,0 0-34-16,19 6-1 15,13-6-1-15,11 4-1 16,9-2 1-16,11-1 0 16,8-2 0-16,4 0-1 15,-4-2 1-15,-1 0-1 16,-9 0 0-16,-6 1 0 0,-12-2 0 15,-11 3 1-15,-12 0-1 16,-10 2 1-16,-10-1-1 16,-15 11 1-16,-3 3 0 15,-7 5 0-15,-4 3 0 16,-1 8 0-16,1 2-1 15,3 1 0-15,9 1 0 16,9-2-1-16,11-4 2 16,8-7-2-16,16-8 2 15,5-7-1-15,6-13 0 16,2-8 1-16,-2-10 0 15,1-11 0-15,-5-5 0 16,-9-6-1-16,-7-1 0 16,-10 1-1-16,-7 3-1 0,-7 6-1 15,-2 11-3-15,-9 5-5 16,17 22-11-16,-23 6-17 15,22 13 1-15,1-4-2 16,17 10 2-16</inkml:trace>
  <inkml:trace contextRef="#ctx0" brushRef="#br0" timeOffset="43379.3375">15098 3954 99 0,'-26'1'39'16,"-15"-4"0"-16,4 18 0 15,-21 1-34-15,11 9 0 16,-2 9-1-16,6 6-1 16,5 5-1-16,10 0 0 15,8 0-1-15,16-7-1 16,13-9 1-16,15-9-1 15,12-15 0-15,8-10 0 16,8-13 0-16,4-11 0 16,-1-9 1-16,0-5 0 15,-9-5-1-15,-4-1 1 16,-8 3-1-16,-10 5 0 15,-10 7 1-15,-5 7-1 16,-6 11-1-16,-3 16 1 16,-12 8-1-16,-3 21 1 0,0 18-1 15,-3 18 1-15,0 17-1 16,-4 11 0-16,1 19 0 15,-2 5 1-15,1 2-1 16,2-3 0-16,1-12 2 16,-5-10-2-16,5-13 2 15,-5-17-1-15,4-18 1 16,-4-19-2-16,2-20-1 15,4-20 0-15,7-12-4 16,1-24-2-16,16-1-10 16,-6-32-7-16,21 4-15 15,-4-17 2-15,18 6-1 0,-3-6 1 16</inkml:trace>
  <inkml:trace contextRef="#ctx0" brushRef="#br0" timeOffset="43761.3757">15548 4199 105 0,'0'0'38'0,"0"0"0"15,0 0-4-15,7-14-31 16,12-6-1-16,8-3-1 15,4-7 0-15,5 0 0 16,3-4 0-16,-4 0 0 16,-3 3 0-16,-9 3 0 0,-8 2 0 15,-8 0 0-15,-9 7 0 16,-11 3 1-16,-8 8-1 15,-9 6 1-15,-7 12-1 16,-4 8 0-16,-2 14 1 16,1 11-1-16,4 7 0 15,6 4 0-15,11 0-1 16,11-1-1-16,19-10-1 15,13-16-1-15,21-8-5 16,8-29-9-16,31 4-13 16,-4-32-9-16,12-3 1 15,-8-19-1-15,7 2 1 16</inkml:trace>
  <inkml:trace contextRef="#ctx0" brushRef="#br0" timeOffset="43949.3945">16397 3519 102 0,'-13'-12'39'0,"3"29"2"16,-18 11-2-16,8 25-34 15,-11 11 0-15,2 16-2 16,-1 11-1-16,4 1-1 16,11 0-4-16,5-7 0 15,13-9-4-15,-1-29-11 16,18 1-21-16,-7-31 1 15,10-10-1-15,-10-24-1 16</inkml:trace>
  <inkml:trace contextRef="#ctx0" brushRef="#br0" timeOffset="44108.4104">16147 3843 128 0,'0'0'40'0,"-21"5"0"16,28 22-9-16,4-14-31 15,14 0-4-15,21 10-16 16,-5-19-18-16,20 4-3 15,-1-14 1-15,16 4-2 16</inkml:trace>
  <inkml:trace contextRef="#ctx0" brushRef="#br0" timeOffset="44716.4712">17270 4015 77 0,'-24'-12'37'16,"24"12"-1"-16,-27-15 1 15,18 17-28-15,-12-6-1 16,6 16-1-16,-8 2-2 15,1 11-1-15,-3 5-1 16,4 6 0-16,0 2-1 16,7 0-1-16,5-2 0 15,6-5-1-15,8-10 1 16,7-10-1-16,7-10 0 15,8-11 0-15,7-10 1 16,4-12-1-16,3-7 1 16,2-6-1-16,-4-1 1 15,-1 3-1-15,-8 5 1 16,-5 7-1-16,-8 8 0 0,-17 23 1 15,9-5-2-15,-10 20 1 16,-3 15-1-16,1 1-2 16,9 14-3-16,-2-8-9 15,24 19-16-15,-5-18-8 16,20 2 0-16,-2-14-3 15</inkml:trace>
  <inkml:trace contextRef="#ctx0" brushRef="#br0" timeOffset="45204.52">18952 3494 87 0,'-11'-30'38'16,"-17"0"0"-16,0 19 2 15,-16 2-34-15,2 14-2 16,0 11 0-16,-1 18-1 15,-2 14-1-15,-1 16-1 16,4 10 0-16,7 12 0 16,6 7-1-16,6-1-1 15,11 1-2-15,9-10-2 16,15 1-7-16,-5-24-26 15,18-5-1-15,-9-24 0 16,10-6-1-16</inkml:trace>
  <inkml:trace contextRef="#ctx0" brushRef="#br0" timeOffset="45419.5415">18372 4049 103 0,'0'0'39'0,"-17"1"0"16,27 7-1-16,18-9-37 15,7-4-2-15,16 1-2 16,8-9 0-16,15 6-5 16,2-15-6-16,17 14-22 15,-13-12-1-15,1 16-1 16,-16-10 1-16</inkml:trace>
  <inkml:trace contextRef="#ctx0" brushRef="#br0" timeOffset="45753.5749">19155 3961 88 0,'-18'7'37'0,"2"9"0"15,-11-10 1-15,12 12-28 16,-13 3-3-16,5 7-2 15,1 4-2-15,5 3 0 16,8-2-2-16,8 1 1 16,7-7-1-16,10-5-1 15,11-11 1-15,5-13-1 16,11-10 1-16,4-11-1 15,3-10 1-15,-1-7-1 16,-2-7 1-16,-4-1-1 16,-5 5 1-16,-5 3-1 0,-9 8 0 15,-8 8 0-15,-5 10 0 16,-11 14 0-16,2 15-1 15,-8 10 1-15,-3 12-1 16,-4 4 1-16,3 6-2 16,4 0-1-16,10-3-2 15,3-16-3-15,24-1-10 16,-7-36-9-16,33-1-12 15,-3-27 1-15,17-6-1 16,-3-18 2-16</inkml:trace>
  <inkml:trace contextRef="#ctx0" brushRef="#br0" timeOffset="45940.5936">20166 3363 112 0,'-11'25'40'16,"-25"15"0"-16,3 33-2 15,-11 3-35-15,-1 15-2 16,5 6 0-16,5-4-2 15,14-1-2-15,10-14-2 16,22-5-12-16,2-34-15 16,26-6-7-16,5-33-1 15,18-10 0-15</inkml:trace>
  <inkml:trace contextRef="#ctx0" brushRef="#br0" timeOffset="46143.6139">20627 3425 116 0,'-26'37'41'15,"-6"34"1"-15,-20 10-1 16,-2 19-38-16,2 5-1 16,8 1-2-16,8-5-2 15,6-10-2-15,20-5-11 16,-1-34-10-16,29-6-17 15,-4-30 1-15,18-8-1 16,-5-25 1-16</inkml:trace>
  <inkml:trace contextRef="#ctx0" brushRef="#br0" timeOffset="47188.7184">21371 3902 80 0,'0'0'38'0,"-21"-14"0"16,7 17 0-16,-12-8-24 15,-1 17-10-15,-4 3-1 16,1 10 1-16,-3 8-1 16,3 8 0-16,0 4-1 15,7 6 0-15,8-5-1 16,10 1 0-16,11-9 0 0,12-7-2 15,10-15 1-15,8-10 0 16,8-13-1-16,4-11 1 16,2-11-1-16,-3-8 1 15,-6-6-1-15,-8-3 2 16,-7-1-1-16,-11 3 0 15,-10 6 0-15,-8 5 1 16,-6 8 0-16,-6 7-1 16,1 6 0-16,-1 7 0 15,4 3 1-15,11 2-1 16,-1 12 1-16,15-5-1 15,9-6 1-15,8 2-1 16,7-1 1-16,6-5 0 0,-2 2 0 16,2-3 0-16,-4 2 0 15,-9-1-1-15,-7 4 1 16,-6-2 0-16,-18 1 0 15,13 11-1-15,-19 4 0 16,-4 6 1-16,1 7-1 16,-5 3 0-16,0 5 0 15,5 1 0-15,2 1 0 16,7-7 0-16,9-7 0 15,9-7 0-15,8-12 1 16,10-10-1-16,7-8 0 16,2-8 1-16,2-7 0 15,-3-5-1-15,-2-2 1 16,-5-1-1-16,-6 4 1 0,-10 6-1 15,-6 5 0-15,-6 5 0 16,-9 16 0-16,0 0 0 16,4 18 0-16,-9 5-1 15,-1 8 0-15,0 3-1 16,6 4-2-16,3-7-3 15,19 3-8-15,-6-27-6 16,28 7-9-16,-8-28-9 16,25-3 1-16,2-23-1 15,14-3 2-15</inkml:trace>
  <inkml:trace contextRef="#ctx0" brushRef="#br0" timeOffset="47388.7384">22892 3439 114 0,'-18'34'40'0,"-22"8"0"15,3 25-1-15,-15 6-35 16,10 7-3-16,5 3 0 16,6-1-2-16,10-4-4 15,5-15-6-15,25 6-19 16,-9-27-10-16,18-3 1 15,-12-26-2-15,13-5 3 16</inkml:trace>
  <inkml:trace contextRef="#ctx0" brushRef="#br0" timeOffset="47572.7568">22496 3914 114 0,'-30'-20'40'0,"15"17"1"16,-1-7-2-16,16 10-34 15,18 4-3-15,13-3-3 16,17 3-2-16,9-10-6 15,19 16-14-15,-4-18-15 16,14 7-1-16,-11-7 0 16,7 8-2-16</inkml:trace>
  <inkml:trace contextRef="#ctx0" brushRef="#br0" timeOffset="48164.816">23069 3958 111 0,'-16'25'39'0,"0"-10"-1"16,18 5 0-16,-2-20-36 15,31 10-1-15,3-15 0 16,8-3 0-16,2-9 0 16,2-1-1-16,-1-4 1 15,-6-5-1-15,-7 1 1 16,-12-2-1-16,-11 3 0 15,-9 0 0-15,-10 6 1 16,-12 7 0-16,-12 6 0 16,-5 10 0-16,-7 7 1 15,2 12 0-15,3 7-1 16,7 10 1-16,9-1-1 15,15 2 0-15,15-5 0 0,17-2-1 16,13-10 0-16,13-8 1 16,9-9-1-16,7-11 0 15,2-6 0-15,-4-7 0 16,-5-4 0-16,-11 1 1 15,-4-3-1-15,-14 6 0 16,-6 5 1-16,-22 12-1 16,0 0 0-16,0 24 0 15,-17 2 0-15,-5 9 0 16,1 5-1-16,1 1 1 15,2 1 0-15,4-6 0 16,4-7 0-16,8-12 0 16,2-17 0-16,15-5 0 15,-1-14 1-15,1-9-1 16,1-7 1-16,1-8 0 0,1-1 1 15,3 0-2-15,3 1 0 16,1 3 0-16,2 8 0 16,2 5 0-16,11 12-8 15,-6-8-9-15,23 23-7 16,-15-14-12-16,19 14-7 15,1-6-1-15,11 6 0 16</inkml:trace>
  <inkml:trace contextRef="#ctx0" brushRef="#br0" timeOffset="49312.9308">800 5906 96 0,'-21'2'39'0,"10"4"-2"16,0-4 1-16,11-2-36 0,8 15 0 16,11-8-1-16,6-3 0 15,9 3 1-15,9-2 0 16,8-3 1-16,6-4-1 15,1-5 0-15,-2-9-1 16,-2-4 0-16,-9-6-1 16,-5-6 1-16,-14-2-1 15,-11-2 0-15,-16 3 0 16,-12 3 0-16,-17 8 0 15,-12 11 0-15,-14 11 0 16,-5 14 1-16,-6 14 0 16,-4 9 0-16,6 8 2 15,6 2-1-15,15 4 0 16,19-4-1-16,16-3 0 0,18-7 0 15,22-12-3-15,22-10-1 16,24-5-2-16,7-15-4 16,21 6-10-16,-12-21-18 15,11 4-1-15,-13-13 0 16,1 6-1-16</inkml:trace>
  <inkml:trace contextRef="#ctx0" brushRef="#br0" timeOffset="49687.9683">1661 5785 94 0,'-12'-5'36'16,"-9"-7"0"-16,7 18 1 15,-12 4-29-15,10 11-3 16,1 5 0-16,0 10-2 16,1 5 1-16,0 5-2 0,4 0 2 15,2-1-2-15,3-7 1 16,3-7-2-16,2-9 0 15,8-12 0-15,6-12 0 16,7-13 0-16,6-14 0 16,4-9-1-16,7-11-1 15,6-6 1-15,2-3 0 16,-1 0-1-16,-5 7 1 15,-4 8-1-15,-6 10 0 16,-5 8 0-16,-6 14 1 16,-6 12 0-16,-5 11 0 15,-1 12-1-15,-1 8 1 16,0 4-1-16,3 7 0 15,1 2-2-15,9 3-3 16,-4-11-7-16,21 10-9 0,-12-25-14 16,16 1-3-16,-4-16 0 15,6-4 1-15</inkml:trace>
  <inkml:trace contextRef="#ctx0" brushRef="#br0" timeOffset="50845.084">2274 5792 95 0,'-10'21'38'16,"-4"-3"1"-16,12 7-1 16,6-6-34-16,10 0-1 15,9-5 0-15,6-5-1 0,10-6-1 16,9-14 1-16,4-7-3 15,0-3 1-15,-5-7-1 16,-9-4 1-16,-7-2-1 16,-12 0 1-16,-14 1 1 15,-13 9-2-15,-18 7 3 16,-7 6-1-16,-10 11 1 15,-5 11-1-15,1 7 0 16,1 13 1-16,5 4 0 16,7 5 0-16,15-1 0 15,13 1-1-15,16-8 1 16,17-8-2-16,17-9 1 15,14-11-2-15,11-12-2 16,7-10 1-16,6-4-1 0,-3-6 1 16,-4-4-2-16,-10 4 3 15,-13 1-1-15,-13 4 1 16,-10 8 2-16,-11 7-1 15,-18 8 1-15,-1 14 1 16,-14 8 1-16,-5 8-1 16,-2 3 1-16,1 7-1 15,0 1 1-15,5-1-2 16,2-6 2-16,9-10-2 15,9-11-1-15,-4-13 0 16,24-10 0-16,-8-10-1 16,6-16 0-16,-1-7-1 15,2-6 1-15,-1-5 0 16,-2 1-1-16,0 5 2 0,-4 3-2 15,-3 7 1-15,0 11 1 16,0 10 0-16,3 8 0 16,-1 7 0-16,3 6 0 15,5 7 1-15,5 0-1 16,6 2 0-16,3 0 0 15,1-2 0-15,6-3 0 16,-3-3 0-16,-3-3 0 16,-5-4 0-16,0-1 1 15,-10-2-1-15,-6-2 0 16,-5-1 1-16,-12 8-1 15,-2-16 1-15,-10 9 0 16,-7 5 0-16,-5 5 0 16,-8 6 0-16,-4 9 0 0,0 5 0 15,-1 7 0-15,6 9 0 16,5 0 2-16,12 2-2 15,13-3 1-15,8-4-1 16,14-10 2-16,8-8-3 16,10-15 0-16,6-15 0 15,2-9-2-15,0-10 1 16,0-7-1-16,-6-7 1 15,-4 1-1-15,-7 1 0 16,-5 10 2-16,-9 8-1 16,-6 13 0-16,-10 14 1 15,-3 23-1-15,-13 22 1 16,-4 23 2-16,-7 21-1 15,-4 18 0-15,-4 11 0 16,1 5 1-16,1-2 0 0,2-8 2 16,5-15-4-16,6-18 0 15,3-22 0-15,5-24 0 16,1-18 0-16,11-16 0 15,-8-24 0-15,8-12 0 16,3-13 0-16,6-15 0 16,0-11 0-16,9-5 0 15,0-3-2-15,6 7-1 16,-4 0-3-16,13 18-9 15,-12-7-3-15,17 32-8 16,-18-9-8-16,11 23-7 16,-6-4 1-16,5 8-1 15</inkml:trace>
  <inkml:trace contextRef="#ctx0" brushRef="#br0" timeOffset="51543.1538">4121 5774 64 0,'0'0'39'0,"0"0"-2"16,0 0 2-16,0 0-16 16,-1 26-17-16,-7-4-1 15,1 8-1-15,-1 5 1 16,0 3-1-16,3 0 0 15,5-1-1-15,6-7 1 16,7-7-2-16,5-9-1 16,5-13 0-16,8-10-1 15,1-9 1-15,4-5-3 16,0-8 2-16,-1-5-2 0,-4-3 0 15,-1 2 0 1,-6 4 0-16,-4 6-1 0,-4 9 2 16,-4 10 0-16,-12 8 0 15,9 38 3-15,-10 8-1 16,-6 19 1-16,0 16-1 15,-7 15 1-15,0 10 0 16,-1 3 0-16,0-2 1 16,-1-8-2-16,-2-9 1 15,2-17-1-15,1-15 2 16,1-17-3-16,0-16 3 15,-2-18-3-15,1-14 1 16,1-15-1-16,-2-12-1 16,8-9 1-16,2-12-2 0,5-5 1 15,8-11-3-15,9-1 0 16,4-9-7-16,18 14-6 15,-9-12-9-15,18 15-13 16,-6-3-1-16,10 14-2 16,-1 2 3-16</inkml:trace>
  <inkml:trace contextRef="#ctx0" brushRef="#br0" timeOffset="51948.1943">5428 5331 90 0,'0'0'39'15,"0"0"-1"-15,8 18 0 16,-15 23-36-16,1 13 0 16,-4 16-1-16,-1 9 1 15,1 8 1-15,1 3-2 16,2-3 1-16,5-8-3 0,8-6-1 15,0-19-6-15,22-4-17 16,-6-25-14-16,12-10 1 16,-2-18-1-16,6-9 1 15</inkml:trace>
  <inkml:trace contextRef="#ctx0" brushRef="#br0" timeOffset="52294.2289">5598 5894 92 0,'-3'18'37'0,"-1"-6"4"15,15 5-4-15,0-12-25 16,16-1-10-16,7-4-1 16,10-4 1-16,2-7-2 15,0-4 2-15,2-7-3 0,-9 0 1 16,-6-2-2-16,-11 0 2 15,-11 1-2-15,-13 1 2 16,-11 1 0-16,-11 6-2 16,-5 8 2-16,-8 6 1 15,-1 8-1-15,-5 7 1 16,2 9 2-16,4 6-1 15,9 4 0-15,9 3 0 16,12 0 0-16,10-4-3 16,14 0 1-16,16-12-4 15,18 2-8-15,-4-21-11 16,21 5-15-16,-7-14 0 15,6 1-1-15,-10-13 2 0</inkml:trace>
  <inkml:trace contextRef="#ctx0" brushRef="#br0" timeOffset="52579.2574">6232 5783 77 0,'-11'-26'37'15,"7"11"-1"-15,-10-5 2 16,14 20-22-16,-12-1-12 16,8 12 0-16,-1 7-1 15,4 10 1-15,2 5 0 16,3 7-1-16,0 3 1 15,3 4-2-15,0-3 2 16,4-6-2-16,-2-7 1 16,5-10-2-16,2-11 0 15,4-13 0-15,2-12 0 0,4-15-1 16,7-9-2-16,-1-11-1 15,6-4-3-15,-2-9-3 16,8 16-11-16,-18-13-7 16,12 22-14-16,-18 1 0 15,6 20 1-15,-11 5 1 16</inkml:trace>
  <inkml:trace contextRef="#ctx0" brushRef="#br0" timeOffset="53000.2995">6765 5906 97 0,'0'0'38'0,"0"0"1"15,9 17-1-15,-9-17-31 16,27 2-5-16,-2-2 0 15,6-1 0-15,5-4-3 16,6-2 3-16,2-10-3 16,-2 1 0-16,-5-8-1 15,-6-1 2-15,-11 0-2 16,-10-2 1-16,-16 3 2 15,-12 5-3-15,-11 8 2 16,-9 5 0-16,-6 12 0 16,-4 13 2-16,0 10 1 15,2 10-1-15,8 7 1 16,9 6 0-16,11 3 0 0,10-2-1 15,13-4 1-15,15-17-3 16,16-10-2-16,16-18-1 16,15-12-5-16,3-27-11 15,21 1-11-15,-6-28-8 16,8 0-2-16,-12-16-1 15,0 3 2-15</inkml:trace>
  <inkml:trace contextRef="#ctx0" brushRef="#br0" timeOffset="53167.3162">7661 5330 95 0,'-15'-16'40'0,"-3"26"1"15,-15 15-1-15,6 23-30 16,-9 22-6-16,2 14 0 0,2 9-1 16,10 2 0-16,8 1-4 15,11-11-3-15,18 4-11 16,-5-32-10-16,24-4-14 15,1-26-2-15,16-6-2 16,-2-22 2-16</inkml:trace>
  <inkml:trace contextRef="#ctx0" brushRef="#br0" timeOffset="53324.3319">7847 6099 127 0,'-25'14'44'0,"-9"-15"-2"15,13 5-3-15,2-8-41 16,7-12-12-16,12 16-10 0,6-12-16 15,7 6-4 1,-8-5 1-16,6 7-2 0</inkml:trace>
  <inkml:trace contextRef="#ctx0" brushRef="#br1" timeOffset="58694.8689">967 7227 96 0,'0'0'36'0,"0"-15"-1"16,16 14 2-16,7-2-35 15,12 2-1-15,8-1 2 16,8 2-1-16,1-4 0 15,6-1 1-15,-2-5-2 16,-4-2 1-16,-9-7-1 16,-5-6 1-16,-10-4-1 15,-10-1 0-15,-10-2-1 16,-12 3 2-16,-14 4-1 15,-10 6 1-15,-10 11-1 0,-15 13 1 16,-12 12-1-16,-4 13 1 16,-6 6 0-16,8 8-1 15,9 3 0-15,8 4 0 16,19-3-1-16,23-5 0 15,31-6-1-15,20-12-1 16,25-7-1-16,16-10-2 16,19-2-3-16,5-21-4 15,18 9-11-15,-11-21-14 16,-1 1 0-16,-14-9 1 15,-6 5 0-15</inkml:trace>
  <inkml:trace contextRef="#ctx0" brushRef="#br1" timeOffset="59031.9026">2111 7025 96 0,'-19'14'34'0,"-11"8"0"15,-3 22 0-15,-7 4-28 16,-2 15-3-16,-3 5 0 16,1 7-1-16,0-5 0 15,4-5-1-15,8-10-1 16,6-16-2-16,14-15 0 15,12-24-2-15,0 0-5 16,16-37-1-16,11 4 0 16,-8-18-1-16,8 4 5 15,-9-9 4-15,0 10 3 16,-3 10 3-16,-17 4 6 15,7 22 1-15,-17 2 0 16,12 23-1-16,-9 1-2 0,14 15-2 16,3 0-3-16,13 2-1 15,10-1-1-15,16-5-2 16,8-7-1-16,9-12-2 15,21 5-9-15,-8-23-22 16,17 5-3-16,-7-13 1 16,1 1 0-16</inkml:trace>
  <inkml:trace contextRef="#ctx0" brushRef="#br1" timeOffset="59391.9386">2757 7223 95 0,'-15'-8'39'16,"-19"0"0"-16,2 15-1 15,-18 1-17-15,5 19-16 16,-8 3-1-16,6 11-2 15,1 5 0-15,6 5 0 0,14-1-1 16,12-2-1-16,15-8 1 16,16-12-1-16,16-12 0 15,10-11 0-15,9-13 1 16,4-12-1-16,1-7 0 16,-5-10 0-16,-5-7 0 15,-7-2 1-15,-10 2 0 16,-10 3 0-16,-5 9-1 15,-7 6 2-15,-6 11-2 16,-2 15 0-16,-6 10 0 16,-3 12 0-16,2 9 0 15,-1 5-3-15,6 7 0 16,3-5-2-16,11 1-2 15,1-22-10-15,24 7-11 0,-6-27-8 16,21-3-2-16,-4-19-2 16,11-3 4-16</inkml:trace>
  <inkml:trace contextRef="#ctx0" brushRef="#br1" timeOffset="59879.9874">3303 7208 116 0,'-4'-15'37'0,"4"15"3"16,-29 16-3-16,14 9-32 15,-12 2-1-15,6 7-2 16,-1 2-1-16,6 4 0 15,3-4 0-15,10-6-1 16,4-7 0-16,8-13-1 16,9-9 2-16,4-11-2 15,4-13 2-15,6-11-1 0,-2-6 1 16,1-7 0-16,-1-5 0 15,-3 2 0-15,-5 4-1 16,-6 7 2-16,-4 9-2 16,-5 8 0-16,-7 22 1 15,0 0-1-15,0 0 0 16,4 25 1-16,-3 3-2 15,3 2 2-15,2-1-1 16,5 2 0-16,5-9 0 16,3-6 0-16,4-9 0 15,5-7 1-15,1-8-1 16,1-11 0-16,1-2 2 15,-1-7-2-15,0-2 0 16,-3 2 0-16,0 2 0 16,-8 4-2-16,-1 9 2 0,-4 10 0 15,-6 13-1-15,-5 10 0 16,-4 11-2-16,-5 8 1 15,3 9-3-15,-6-3-3 16,13 10-9-16,-8-22-9 16,22 7-7-16,-4-20-5 15,18-4-1-15,-3-18 1 16</inkml:trace>
  <inkml:trace contextRef="#ctx0" brushRef="#br1" timeOffset="60465.0459">4180 7228 99 0,'5'-21'36'0,"-5"21"2"0,-14 12-1 15,6 11-26-15,-9 3-6 16,5 11-1-16,-5 6 0 16,3 4-2-16,2 2 1 15,2-2-2-15,0-9 1 16,7-6-1-16,0-8 0 15,4-13 0-15,-1-11 0 16,14-13 0-16,-2-12-1 16,2-9 0-16,5-11 1 15,-1-5-1-15,7-8 1 16,1-2-1-16,3 2 1 15,0 5-1-15,2 5 0 16,1 9 0-16,0 9 0 16,-3 11-1-16,1 11 0 0,-2 9 1 15,-6 10-1-15,-3 6 0 16,-6 7 0-16,-7 4 0 15,-2 5 0-15,-9 4 0 16,-4 4 0-16,-5-1 0 16,-7 0 0-16,-2 3 1 15,-4-6 0-15,3-3 0 16,-4-7 0-16,3-6 1 15,-1-9 0-15,5-5 0 16,2-9 0-16,-2-5-1 16,5-3 1-16,-2-2 0 15,3 2 0-15,-3 5 1 16,-1 11-1-16,2 15 0 15,-5 19 1-15,0 17-1 0,-1 13 1 16,-1 11-2-16,3 9 0 16,-1-2-5-16,7 1-2 15,-3-24-10-15,24-2-9 16,-17-31-7-16,27-7-4 15,-16-25-6-15,31-20 1 16,-12-10 2-16</inkml:trace>
  <inkml:trace contextRef="#ctx0" brushRef="#br1" timeOffset="60954.0948">4947 6892 93 0,'-1'-40'36'15,"2"13"1"-15,-4 0 1 16,5 13-30-16,-2 14-2 15,0 0 0-15,-16 35-2 16,11 11-1-16,-3 14-1 16,0 12 0-16,-5 10-2 15,3 5-1-15,1-1 0 16,2-1-2-16,8-7-1 15,0-15-3-15,15-2-18 16,-4-27-13-16,16-7 0 16,-5-22 1-16,13-10 0 15</inkml:trace>
  <inkml:trace contextRef="#ctx0" brushRef="#br1" timeOffset="61307.1301">5048 7288 108 0,'-9'11'40'16,"-3"-4"-1"-16,13 7 0 15,-1-14-34-15,22 4-3 16,7-9 0-16,8-2 0 16,7-3-1-16,2-6 1 15,0-4-1-15,0-3 0 16,-6-1-1-16,-9 2 1 15,-10 0 0-15,-11 3-1 16,-10 4 1-16,-9 5-1 16,-7 7 1-16,-9 8-1 0,-6 9 0 15,-4 10 0-15,-3 10 1 16,2 2-1-16,5 4 0 15,8 0 0-15,12-2 0 16,10-6-1-16,16-9-2 16,19-16-2-16,27-4-6 15,5-27-14-15,28 4-9 16,-9-20-5-16,18 2 0 15,-12-15-1-15</inkml:trace>
  <inkml:trace contextRef="#ctx0" brushRef="#br1" timeOffset="61593.1587">5975 6970 96 0,'-37'1'38'15,"-3"18"2"-15,-13 0-1 0,10 11-19 16,-2 0-16-16,13 1 0 16,10-2-3-16,16-5 1 15,13-7-1-15,19-5 0 16,11-5 0-16,9-4-1 15,0-2 0-15,0 0 1 16,-4 2-1-16,-11 3 1 16,-10 5-1-16,-17 12 0 15,-17 5 0-15,-9 4 1 16,-8 3-2-16,-3 0 0 15,4 2-3-15,-1-11-6 16,22 4-9-16,8-30-9 16,17 7-10-16,14-18-3 15,23 0-2-15,9-16 3 16</inkml:trace>
  <inkml:trace contextRef="#ctx0" brushRef="#br1" timeOffset="61721.1715">6373 7406 122 0,'-46'15'38'16,"1"-2"-3"-16,-3 0-14 15,-3-12-52-15,10 11-10 16,-7-9 1-16,13 10-3 16</inkml:trace>
  <inkml:trace contextRef="#ctx0" brushRef="#br1" timeOffset="62435.2429">1515 8439 99 0,'-21'-12'38'0,"-11"-4"1"16,-2 21-3-16,-4-4-32 16,-2 10-1-16,0 8-1 0,3 6-1 15,0 7 0-15,4 2-1 16,8 4 0-16,6-1 0 15,10-1 0-15,11-4 1 16,10-7-1-16,13-2 1 16,10-4-1-16,10-2 0 15,5-2 0-15,2-2 1 16,-4-2-1-16,-4 2 0 15,-8 2 1-15,-11 2 0 16,-9 5 0-16,-18 2-1 16,-11 5 1-16,-11 1-1 15,-8 4 2-15,-3-2-3 16,1 0 0-16,-1-9-2 15,9-1-3-15,8-17-7 0,18-5-18 16,18-1-7-16,14-12 0 16,6-15 0-16</inkml:trace>
  <inkml:trace contextRef="#ctx0" brushRef="#br1" timeOffset="62773.2767">1956 8781 98 0,'0'0'36'15,"-13"4"1"-15,-15 3-1 16,3 13-30-16,-12 5-1 15,2 6-2-15,-2 7 2 16,5 4-3-16,6 2 2 16,10 1-3-16,10-6 2 15,14-4-2-15,10-13 1 16,12-11-1-16,5-13 0 0,9-11 0 15,-1-13 1-15,-2-10-2 16,-2-9 0-16,-9-3 1 16,-9-2-2-16,-9 1 0 15,-6 7-1-15,-8 4 0 16,-4 12-2-16,-2 5 0 15,8 21-2-15,-11-11 0 16,15 22-2-16,-4-11-6 16,32 29-12-16,-7-17-11 15,16 7 1-15,5-9 0 16,14 2 3-16</inkml:trace>
  <inkml:trace contextRef="#ctx0" brushRef="#br1" timeOffset="63327.3321">2590 8794 82 0,'4'-10'35'15,"-4"10"1"-15,-28-7 0 16,-1 15-20-16,-18-4-8 15,-1 14-1-15,-1 1-1 16,4 11-3-16,4 2 1 16,9 7-1-16,11-4 0 15,12 1-1-15,12-8 0 16,17-12-1-16,9-10 0 15,17-16 0-15,7-17 0 16,8-13 0-16,1-15 0 16,0-11 0-16,-2-9-1 15,-7-6 1-15,-8-5-1 16,-10 7 1-16,-11 11 0 15,-5 9-1-15,-10 16 2 0,-9 17-2 16,0 26 0-16,-22 27 0 16,-2 22 0-16,-2 16-2 15,1 12 2-15,1 9-1 16,11 2-2-16,6-4-1 15,17-8-2-15,8-22-5 16,25-2-9-16,-5-32-7 16,21 2-5-16,-12-28-6 15,9-1 0-15,-11-20 2 16,1-3 3-16,-15-2 36 15,-13-13 11-15,5 14 7 16,-23-13 6-16,11 17 10 16,-18-3-1-16,7 30 2 0,-20-15-1 15,20 15-31-15,-25 27-1 16,12 4-1-16,1 7-1 15,2 4-2-15,5 2 0 16,4-5-3-16,8-4-1 16,2-19-11-16,19 2-15 15,-8-26-9-15,12-5-1 16,-9-19 0-16,10-5 0 15</inkml:trace>
  <inkml:trace contextRef="#ctx0" brushRef="#br1" timeOffset="63454.3448">3210 8434 103 0,'0'0'33'0,"-12"4"-6"16,20 9-27-16,5 1-34 16,10 8-2-16,3-6-1 15</inkml:trace>
  <inkml:trace contextRef="#ctx0" brushRef="#br1" timeOffset="63824.3818">3562 8697 112 0,'-18'12'40'0,"8"11"1"15,-12-8-3-15,7 16-32 16,0 1-1-16,6 6-2 16,-1 0 1-16,9 1-2 15,6-3 2-15,9-5-4 16,7-8 0-16,7-15 0 0,10-11 0 15,2-16 0-15,6-8 0 16,4-14 0-16,2-4-2 16,-4-6 2-16,-8-5-2 15,-3 4 2-15,-8 6-1 16,-4 12 0-16,-15 12 1 15,-5 10-1-15,-5 12 1 16,-8 22-1-16,0 5-1 16,-4 6 1-16,5 5-1 15,0 1-2-15,12 2-4 16,-1-19-7-16,25 8-8 15,-11-27-10-15,22 2-5 16,-3-16-2-16,10-1 2 16</inkml:trace>
  <inkml:trace contextRef="#ctx0" brushRef="#br1" timeOffset="64311.4305">4309 8658 107 0,'0'0'39'16,"0"0"0"-16,-15 11 0 16,-8 4-32-16,8 12-2 15,-3 3-1-15,4 10-1 16,-1-1 0-16,4-1-2 15,1-3 1-15,8-6-1 16,1-9 0-16,1-20-1 16,13 4-1-16,-1-20 0 15,7-9 0-15,-3-9 1 16,4-3-1-16,2-4 0 0,-5 2 0 15,1 0 0 1,-3 12 1-16,-4 7 0 0,-11 20 0 16,14-8 0-16,-14 8 0 15,4 26 0-15,0-8 0 16,1 4 0-16,0-1 0 15,4-4 1-15,8-9-1 16,2-8 0-16,5-8 1 16,2-9 0-16,3-6 0 15,3-5 0-15,-2-2 0 16,-1 2-1-16,-5 6 1 15,0 7-1-15,-8 13 1 16,-6 9-1-16,-3 14 1 16,-2 4-1-16,-2 10-1 0,2 0 0 15,3 7-3 1,-3-7-5-16,10 4-2 0,-8-19-6 15,11 8-6-15,-18-28-9 16,23 11-4-16,-23-11-6 16,19-20 3-16,-8 0 3 15</inkml:trace>
  <inkml:trace contextRef="#ctx0" brushRef="#br1" timeOffset="64839.4833">6151 8102 71 0,'10'-22'38'16,"-9"-1"0"-16,6 12 1 15,-11-1-19-15,-1 22-16 16,-7 12-1-16,2 12-1 15,-5 15 0-15,-1 16-1 16,-4 12-1-16,-2 12 1 16,4 2 0-16,4-4-1 15,4-7-1-15,10-7-2 16,17-10-3-16,1-32-15 15,28-8-15-15,2-24-1 16,16-9-2-16,-4-19 2 16</inkml:trace>
  <inkml:trace contextRef="#ctx0" brushRef="#br1" timeOffset="65160.5154">6568 8435 98 0,'-18'0'38'0,"-13"6"0"16,6 22 0-16,-10 3-33 15,8 12 0-15,4 4-1 16,7 2-1-16,9 1 1 15,9 0-2-15,12-10 1 16,8-10-2-16,11-12 3 16,5-8-3-16,0-14 0 15,0-10-1-15,-1-12-1 16,-5-10 1-16,-7-7-1 15,-9-3-1-15,-6-3-1 16,-9-1 1-16,-6 3-1 0,-8 4-1 16,4 10 0-16,-5 6-1 15,5 13 0-15,9 14-1 16,0 0-2-16,0 0-4 15,28 18-11-15,-9-11-6 16,23 7-6-16,2-7-1 16,14 0 1-16</inkml:trace>
  <inkml:trace contextRef="#ctx0" brushRef="#br1" timeOffset="65468.5462">7183 8359 87 0,'0'0'36'16,"-28"-14"1"-16,0 20 1 15,-18-2-29-15,4 8-3 16,-4 2 0-16,4 5-2 0,6 0-1 15,13 2-1-15,14-3 0 16,18-2-1-16,16-2 0 16,16-4-1-16,9-1 1 15,6-1-1-15,2 0 0 16,-5 1 1-16,-7 4-1 15,-13 3 0-15,-16 7 0 16,-14 4 0-16,-14 4-1 16,-11 1 1-16,-5 1 0 15,-4-1-2-15,3-1-2 16,-3-13-4-16,17 8-8 15,-6-26-11-15,20 0-11 16,11-10-1-16,12-6-1 0,-1-13 1 16</inkml:trace>
  <inkml:trace contextRef="#ctx0" brushRef="#br1" timeOffset="65814.5808">7434 8539 97 0,'3'19'39'15,"-3"-19"1"-15,-2 26-1 16,2-26-35-16,13 13 0 15,9-19-1-15,12-1-1 16,5-8 0-16,11-5-1 16,1-4 0-16,1-2-1 15,-4-2 1-15,-6 3-1 16,-10 0 0-16,-11 1 0 0,-16 7 1 15,-12 4-1-15,-13 5 1 16,-9 6-1-16,-7 9 1 16,-6 9-1-16,-2 7 1 15,1 9 0-15,5 7-1 16,9 3 0-16,12 3 0 15,13-5-2-15,18 0-1 16,14-15-4-16,27-1-7 16,0-28-10-16,31 5-9 15,-9-26-7-15,17 0 1 16,-13-18 0-16</inkml:trace>
  <inkml:trace contextRef="#ctx0" brushRef="#br1" timeOffset="66107.6101">8248 8328 106 0,'-39'12'38'16,"-8"-6"2"-16,12 14-1 15,-2-8-35-15,17 7-1 16,12-3-1-16,16-2 0 16,14-2-1-16,12-3 0 15,8-3 0-15,4 1-1 16,0-2 1-16,-3 7 0 15,-9 4-1-15,-10 6 1 16,-15 8 0-16,-13 5 0 16,-15 6 0-16,-7-1 0 15,-6 0-1-15,-1-6-1 16,1-4 0-16,3-10-4 15,15-3-6-15,-1-21-3 16,15 4-10-16,2-18-10 0,11 3-6 16,-4-14-2-16,6 2 2 15</inkml:trace>
  <inkml:trace contextRef="#ctx0" brushRef="#br1" timeOffset="67294.7288">9346 8454 58 0,'-13'-18'35'0,"-3"13"0"16,-14-1 0-16,5 20-19 16,-18-5-5-16,10 16-3 15,-10 1-2-15,8 13 0 16,-1-1-2-16,11 2 0 15,7-2-2-15,10-1 0 16,12-6 0-16,12-6-1 16,12-8 0-16,10-9-1 15,8-10 0-15,5-9 0 16,3-6-1-16,-2-11 0 15,-5-3 0-15,-6-7-1 16,-9-1 1-16,-11-3 0 16,-8 3 1-16,-10 3-1 0,-6 4 1 15,-9 8 1-15,-3 4 0 16,0 8 0-16,-2 1 1 15,6 8-1-15,11 3 0 16,0 0 0-16,0 0 0 16,34-12 0-16,-3 8 0 15,4 0 0-15,4 3 0 16,0 1-1-16,-4 5 1 15,-4 2 0-15,-5 9-1 16,-14 5 1-16,-5 6-1 16,-8 5 0-16,-7 5 1 15,-6 3-1-15,-6 0 0 16,4-3 0-16,-4-3 0 15,7-5 0-15,4-11 1 16,9-18-1-16,0 0 0 0,23-6 0 16,4-18 1-16,5-10-1 15,5-5 1-15,5-5-1 16,-3-1 0-16,0 2 1 15,-7 9-1-15,-4 6 0 16,-11 14 1-16,-4 13-1 16,-8 13 0-16,-5 11 0 15,-3 10 0-15,-2 5 0 16,2 5-2-16,1 0 0 15,12-2-3-15,2-10-1 16,19 0-6-16,-6-24-9 16,24 8-7-16,-14-25-5 15,20 2-5-15,-14-15-1 16,6 1 3-16</inkml:trace>
  <inkml:trace contextRef="#ctx0" brushRef="#br1" timeOffset="67630.7624">10231 8448 106 0,'0'0'38'0,"-18"8"2"15,24 8-7-15,6-15-29 16,11 0-2-16,10-4 0 16,9-3 0-16,6-2-1 15,4-3 0-15,-4-2 0 16,1-2-1-16,-12 1 1 15,-7 0-1-15,-15 2 0 16,-12 1 0-16,-15 2 0 16,-12 7 0-16,-11 3 0 0,-6 9 0 15,-10 8 0-15,-2 12 1 16,1 5 0-16,5 9 0 15,7 2 0-15,12 4 0 16,17-3-1-16,15-9-1 16,24-8-4-16,15-17-5 15,29 1-6-15,2-29-11 16,26 4-9-16,-6-18-5 15,11-1-1-15,-9-11 2 16</inkml:trace>
  <inkml:trace contextRef="#ctx0" brushRef="#br1" timeOffset="68390.8384">11915 7946 76 0,'0'0'37'0,"-3"-13"-2"16,3 13 3-16,-9 16-28 16,8 12-6-16,-4 9-1 15,1 14 0-15,-4 11-1 16,0 17-1-16,-3 7 0 0,0 4-1 15,-3-1 0-15,5-9-1 16,1-7-1-16,1-16-2 16,11-2-12-16,-1-31-21 15,12-11 1-15,-4-19-3 16,12-7 3-16</inkml:trace>
  <inkml:trace contextRef="#ctx0" brushRef="#br1" timeOffset="68847.8841">11754 8401 87 0,'-35'-12'37'0,"16"11"0"16,-2-5 2-16,21 6-33 0,14-6-1 16,12 2-2-16,16-5-1 15,11-3 0-15,9 1-1 16,8-2 1-16,3 0-1 15,-2 2-1-15,-10 3 1 16,-9 2 0-16,-11 4-1 16,-13 3 1-16,-15 6-1 15,-13 5 0-15,-17 8 1 16,-8 6-1-16,-9 8 1 15,-4 6 0-15,0 5-1 16,2 4 1-16,7-3 0 16,12-1 0-16,15-8-1 15,16-9 1-15,19-9 0 16,11-13-1-16,13-13 1 0,4-11-1 15,1-9 1-15,0-9-1 16,-13-6 0-16,-7-1 0 16,-15-3 0-16,-15 2-1 15,-12 2 0-15,-14 4 0 16,-4 6-2-16,-7 4 0 15,3 11-3-15,-6-3-5 16,28 20-12-16,-16-7-9 16,16 7-7-16,23 4-1 15,8 0 0-15</inkml:trace>
  <inkml:trace contextRef="#ctx0" brushRef="#br1" timeOffset="69583.9577">13565 8288 75 0,'0'-13'36'15,"-14"-1"1"-15,1 8-1 16,-10 2-30-16,-3 4-2 15,-3 3 0-15,2 9-1 16,-8 5 1-16,0 8-1 16,0 3 0-16,4 9 1 15,2 0-2-15,8 3 1 16,6-2-2-16,12-4 1 15,12-8-2-15,9-5 1 16,10-11-1-16,8-11 1 16,5-9-1-16,5-7 0 15,-1-10 0-15,2-4 0 16,-8-5 1-16,2-2-1 0,-10 1 0 15,-3 1 0-15,-8 7 0 16,-2 2 0-16,-10 6 0 16,-5 11 0-16,-3 10-1 15,-8 18 1-15,-2 13 0 16,-6 18 0-16,-1 17 0 15,-2 14 0-15,-4 13 2 16,-1 9-1-16,0 3 1 16,0 1-1-16,-1-7 1 15,-1-8-1-15,0-11 1 16,-3-14-2-16,0-12 0 15,2-16 0-15,-4-14 0 16,4-13-1-16,2-16-1 16,3-16-1-16,8-9-1 15,3-15-4-15,20 3-10 0,-9-24-9 16,26 5-12-16,-6-11 0 15,19 3-2-15,-1-2 2 16</inkml:trace>
  <inkml:trace contextRef="#ctx0" brushRef="#br1" timeOffset="69984.9978">13881 8450 91 0,'-11'21'40'16,"11"-21"-1"-16,2 15 0 0,11-21-36 15,9-1 0 1,11-7-1-16,9-4 0 0,3-5 0 16,2-6-1-16,4 0 0 15,-8-2 0-15,-5 5-1 16,-13-1 1-16,-11 4-1 15,-14 6 1-15,-14 3-1 16,-11 7 0-16,-8 6 1 16,-9 9-1-16,-8 9 1 15,-1 12 0-15,-1 11-1 16,2 11 1-16,10 5 0 15,11 1 0-15,15 0 0 16,16-5-1-16,24-13-1 16,15-13 0-16,24-18-1 15,19-18-2-15,18-12-1 0,0-22-5 16,16 2-12-16,-17-24-10 15,2 6-6-15,-19-10 0 16,-4 3 2-16</inkml:trace>
  <inkml:trace contextRef="#ctx0" brushRef="#br1" timeOffset="70167.016">14848 7823 97 0,'-14'32'38'16,"-9"17"0"-16,9 21-3 15,-9 5-31-15,7 11-2 16,-2 3 0-16,4 0-3 15,9 0-5-15,-6-21-18 16,17-2-13-16,-8-20 0 0,13-12-1 16,-10-22 0-16</inkml:trace>
  <inkml:trace contextRef="#ctx0" brushRef="#br1" timeOffset="70334.0327">14641 8335 99 0,'-25'-24'40'15,"17"11"0"-15,-2-3 1 16,21 6-31-16,8 1-6 15,17-1-3-15,16 2-4 16,7-9-7-16,27 12-9 16,-10-17-13-16,18 10-9 15,-9-7 1-15,0 10-2 16</inkml:trace>
  <inkml:trace contextRef="#ctx0" brushRef="#br1" timeOffset="70852.0845">16217 8112 35 0,'-5'-24'35'0,"-7"-5"1"15,5 18-10-15,-14-8 1 16,11 27-3-16,-17-4-7 15,12 27-6-15,-9 4-5 16,2 17-3-16,-4 6-1 0,2 10 0 16,4 5-1-16,6-4-3 15,10-3-1-15,4-15-4 16,23 3-17-16,-1-30-14 15,21-7 1-15,2-22-2 16,14-10 2-16</inkml:trace>
  <inkml:trace contextRef="#ctx0" brushRef="#br1" timeOffset="71148.1141">16544 8082 103 0,'-20'10'37'15,"-13"7"3"-15,4 24-1 16,-6 6-33-16,8 11-1 0,7 4-1 15,10-1-2-15,14-6 0 16,14-7 0-16,15-10 0 16,14-16-1-16,10-14 0 15,6-14 0-15,3-16 0 16,-4-13-1-16,-6-10 1 15,-12-5-1-15,-14-3 0 16,-16-1-1-16,-18 0-2 16,-10 0 1-16,-10 10-3 15,-13 4 0-15,5 14-7 16,-15-7-16-16,17 21-12 15,-7 0 1-15,17 9-1 16,2 1 1-16</inkml:trace>
  <inkml:trace contextRef="#ctx0" brushRef="#br1" timeOffset="72346.2339">17277 8451 94 0,'12'21'37'0,"-1"-7"0"16,17 3 1-16,-5-7-34 15,16-9-2-15,4-11 1 16,8-5 0-16,-4-11-1 15,-2-2 0-15,-7-5 0 16,-7-1-1-16,-14 1 0 16,-10 2 0-16,-12 5 0 15,-10 5-1-15,-11 8 0 16,-12 8 1-16,-6 8-1 15,-2 9 0-15,-4 14 1 16,2 7 0-16,4 10 0 16,9 5 0-16,12 3-1 15,13 1 2-15,23-6-2 0,13-5 0 16,20-9-1-16,11-17-2 15,18-7-3-15,5-28-14 16,16-3-18-16,-7-20-1 16,7-9 0-16,-11-16 0 15</inkml:trace>
  <inkml:trace contextRef="#ctx0" brushRef="#br1" timeOffset="72549.2542">18267 7775 100 0,'-40'58'38'0,"8"18"0"16,-11 2 0-16,8 9-34 0,-2 3-2 16,8 3-2-16,9-7-1 15,9-8-5-15,17-4-19 16,-1-20-12-16,19-6 1 15,1-21-3-15,11-10 2 16</inkml:trace>
  <inkml:trace contextRef="#ctx0" brushRef="#br1" timeOffset="72908.2901">18282 8397 100 0,'0'0'37'0,"24"18"1"16,-1-22-2-16,17-7-33 15,5-1-1-15,7-1 0 16,1-9 1-16,0-1-1 16,-5-1 0-16,-5 0 0 15,-13-3 0-15,-13 4 0 16,-13 4 0-16,-14 1 0 15,-12 8-1-15,-11 7 0 16,-10 5 0-16,-6 9 1 16,-3 8-2-16,1 7 2 15,4 8-2-15,7 4 1 16,13 3 0-16,16 0-2 15,15-1 0-15,15-10-2 16,20 0-4-16,6-17-4 0,28 5-19 16,-6-21-10-16,17 0 1 15,-5-14-1-15,6 0 2 16</inkml:trace>
  <inkml:trace contextRef="#ctx0" brushRef="#br1" timeOffset="73113.3106">19133 8254 91 0,'-14'-12'36'0,"-16"-1"1"16,-2 15 0-16,-17 0-28 15,6 15-2-15,-4 2-1 16,5 11-2-16,5 1-1 16,13 4-1-16,14-4 0 15,20-2-2-15,20-10-2 16,11-13-1-16,23-3-5 15,0-25-13-15,24 2-17 0,-11-17 0 16,13 0-1-16,-19-9 0 16</inkml:trace>
  <inkml:trace contextRef="#ctx0" brushRef="#br1" timeOffset="73314.3307">19623 7846 105 0,'-29'29'38'0,"6"17"0"16,-8 4-1-16,13 11-33 15,-6 6-1-15,2 6-2 16,2 0 0-16,4 0-2 16,3-8-2-16,3-7-1 15,9 1-9-15,-12-21-23 0,12-5-2 16,-5-19-1-16,6-14 1 15</inkml:trace>
  <inkml:trace contextRef="#ctx0" brushRef="#br1" timeOffset="74366.4359">19324 8142 106 0,'0'0'38'0,"14"-4"3"15,10 7-3-15,8-4-34 16,13 2-1-16,6-2 1 15,6 1-2-15,-2 0 0 0,1 4 0 16,-8 1-1-16,-8 6 0 16,-10 1-1-16,-13 8 1 15,-7 3-1-15,-12 7 1 16,-7 2-1-16,-8 4 0 15,-4 2 1-15,0-1-1 16,-1-1 0-16,2-5 0 16,4-5 0-16,6-5-1 15,6-8 1-15,4-13 0 16,15-5 0-16,2-12-1 15,6-7 1-15,1-7 0 16,3-7 0-16,-2-5-1 16,0-1 1-16,-3 0 0 15,-6 6 0-15,-2 4 0 0,-5 5 0 16,-2 7 0-16,-2 8 0 15,-5 14 0-15,0 0 0 16,18-2 0-16,-5 10 0 16,10 1 0-16,5 0 0 15,5-2 1-15,9 1-1 16,6-3 0-16,-1-5 0 15,5 0 0-15,-4-1-1 16,-8 0 1-16,-10-2 0 16,-9 3 0-16,-21 0-1 15,1 11 2-15,-17 0-2 16,-12 8 2-16,-6 2-1 15,-8 7 1-15,1 3-1 16,4 4 1-16,5 1-1 0,9-2 1 16,12-3-1-16,11-5 0 15,11-9 1-15,12-7-2 16,10-7 1-16,6-11-1 15,1-5 0-15,1-8 1 16,-4-3-1-16,-5-5 0 16,-9 1 0-16,-8-3 1 15,-6 3 0-15,-6-2-1 16,-2 2 2-16,0 2-2 15,4 3 1-15,3 4 0 16,9 3 1-16,5 4-1 16,6 2 0-16,5 6 1 15,0 2-1-15,-1 8 1 16,-5 2-1-16,-5 5 1 15,-8 5 0-15,-7 5-1 0,-10 5 1 16,-9 3-1-16,-6 2 0 16,-3 1 1-16,-4-1-1 15,3-3 0-15,4-4 0 16,5-6 0-16,10-8 0 15,3-12-1-15,22-6 1 16,2-11 0-16,7-7 0 16,8-6 0-16,0-4 0 15,-1-2 1-15,-1 5-1 16,-7 4 0-16,-4 5 0 15,-9 9 1-15,-5 7-1 16,-12 6 0-16,0 17 0 16,-7 3 0-16,1 8-1 15,-3 3-1-15,6 3-2 0,1-2-2 16,13 5-6-16,-4-21-10 15,23 11-6-15,-7-26-4 16,19 2-6-16,-4-14-2 16,10-5 2-16</inkml:trace>
  <inkml:trace contextRef="#ctx0" brushRef="#br1" timeOffset="74652.4645">21217 8139 108 0,'-10'2'39'15,"-17"2"1"-15,8 14-2 16,-6 2-33-16,5 4-2 15,8-2 0-15,9 2-1 16,9-4-1-16,11-5 0 0,11-7-1 16,6-4 0-16,4-2 0 15,-4-2 0-15,-4 1 1 16,-9 6-1-16,-14 5 1 15,-17 9 0-15,-11 4 0 16,-11 7-1-16,-5 3-1 16,-2-2-1-16,6 5-6 15,-1-20-10-15,30 12-10 16,-7-24-12-16,26-2-1 15,4-14-2-15,19-7 2 16</inkml:trace>
  <inkml:trace contextRef="#ctx0" brushRef="#br1" timeOffset="75547.554">22304 8242 75 0,'-6'-18'39'15,"6"18"-2"-15,-26-17 1 16,7 22-16-16,-13-3-19 16,2 9 0-16,-2 7-1 15,1 11 1-15,-2 4 0 16,6 7 0-16,5 0 0 15,12 0-1-15,7-4 0 16,12-5 0-16,9-9-1 16,14-11-1-16,6-10 0 15,5-11 0-15,1-5 0 16,-1-9-1-16,-5-6 1 15,-2-4-1-15,-13-1 0 0,-8 0 0 16,-7 0 1-16,-8 5-1 16,-5 5 1-16,-1 4 0 15,-5 7 1-15,2 2-1 16,9 12 1-16,-5-11 0 15,5 11 0-15,25-2 0 16,1 3 0-16,8 3 0 16,4 1 0-16,4 5 0 15,-3 0 0-15,-2 5 0 16,-8 6 0-16,-6 2 0 15,-15 1-1-15,-6 4 1 16,-11-2-1-16,-6-1 1 16,-3 0-1-16,-3-3 0 15,2-5 0-15,2-2 0 0,17-15 0 16,-12 12 0-16,12-12 0 15,26-18 0-15,-2 0-1 16,10-6 1-16,3-7 0 16,5-4 0-16,-3-4-1 15,-2 2 1-15,-3 3 0 16,-8 7 0-16,-7 6 0 15,-6 13 0-15,-13 8 0 16,0 22 1-16,-10 7-1 16,-4 9 0-16,2 7 0 15,0 1-1-15,7 0-1 16,9-8-1-16,12-6-2 15,5-21-6-15,24 2-11 16,-8-38-5-16,28 7-5 0,-10-25-6 16,16-4-2-16,-7-13 2 15</inkml:trace>
  <inkml:trace contextRef="#ctx0" brushRef="#br1" timeOffset="75734.5727">23507 7736 120 0,'-11'-1'41'15,"-19"13"0"-15,-4 33-1 16,-14 11-36-16,3 12-3 15,0 8 0-15,8 5-2 16,10-1-1-16,9-6-3 16,18-3-2-16,7-24-9 15,33 8-13-15,-11-27-11 0,21-6-1 16,-4-19 0-16,9-3 1 15</inkml:trace>
  <inkml:trace contextRef="#ctx0" brushRef="#br1" timeOffset="76178.6171">23674 8218 119 0,'-19'13'40'0,"-9"1"2"16,4 23-7-16,-1-4-33 16,5 7 0-16,9-1 0 15,7-1-1-15,8-6 0 16,8-3-1-16,9-12 1 15,7-10-1-15,6-11 0 16,3-10 0-16,1-11 0 16,-2-5 0-16,1-4 0 0,-1-5 0 15,-3 3 0-15,-5 1-1 16,-3 12 1-16,-7 6-1 15,-6 12 1-15,-11 18-1 16,-10 16 1-16,-9 17 0 16,-6 16 1-16,-10 12 0 15,-5 10 1-15,-4 5-2 16,0 0 2-16,0-2 0 15,3-10 0-15,3-14-1 16,1-12 1-16,6-17-2 16,2-16 0-16,3-16 0 15,2-12 0-15,6-17 0 16,5-9 0-16,4-12 0 15,9-7-6-15,6-15-5 0,19 16-8 16,-8-17-7-16,31 22-7 16,-7-7-5-16,18 18-6 15,0 3 4-15</inkml:trace>
  <inkml:trace contextRef="#ctx0" brushRef="#br1" timeOffset="76335.6328">24339 8561 122 0,'0'0'42'0,"0"0"0"15,-13-10-6-15,13 10-39 16,-30-30-12-16,30 30-13 16,-30-18-15-16,16 14 1 15,-7-3-2-15,3 8 2 0</inkml:trace>
  <inkml:trace contextRef="#ctx0" brushRef="#br1" timeOffset="77531.7524">857 10185 79 0,'-14'-15'37'0,"4"8"-1"15,-14-4-1-15,-2 16-18 0,-10 0-13 16,0 8-1-16,-7 9 1 15,-2 12 0-15,-10 7 0 16,4 13 0-16,-1 6 0 16,5 10 0-16,5 0-3 15,16 3 2-15,10-5-3 16,20-6 1-16,19-14 0 15,20-14-3-15,22-20 0 16,18-20-1-16,24-18-3 16,6-27-6-16,19-1-16 15,-13-26-13-15,6 0 3 16,-19-16-2-16,-3 6 3 15</inkml:trace>
  <inkml:trace contextRef="#ctx0" brushRef="#br1" timeOffset="77920.7913">1493 9759 110 0,'-24'40'38'16,"-9"8"2"-16,11 22-4 16,-3 5-32-16,6 14 0 15,-2 8-2-15,5 4 2 16,0 4-2-16,5-5 0 15,2-5-2-15,3-12 1 16,2-13-1-16,2-11 1 16,2-17-1-16,6-18 0 15,-6-24 1-15,27-2-1 16,-9-23-1-16,7-8 1 15,0-11-1-15,3-3 1 0,1 0-1 16,-2 3 1-16,-3 8-1 16,-4 11 1-16,-2 12 0 15,-5 13 0-15,-5 13 0 16,-1 11-1-16,-1 9-1 15,0 5 0-15,3 4-1 16,2-4-1-16,7 2-3 16,2-12-1-16,12 2-11 15,-8-28-6-15,20 2-9 16,-8-19-2-16,8-5 0 15,-9-16 1-15</inkml:trace>
  <inkml:trace contextRef="#ctx0" brushRef="#br1" timeOffset="81437.1429">2103 10038 85 0,'4'-44'35'0,"3"16"2"16,-11-4-1-16,4 32-26 15,0 0-4-15,-9 25-1 16,-3 18-1-16,-1 24 0 15,-4 15-4-15,0 13 1 16,3 8-2-16,0 6 1 16,6-5-2-16,3-12-1 15,12-8-3-15,1-24-15 16,18-1-16-16,-3-21 1 15,12-7-2-15,-5-21 1 0</inkml:trace>
  <inkml:trace contextRef="#ctx0" brushRef="#br1" timeOffset="82060.2052">2425 10479 95 0,'-11'-3'36'0,"-17"8"0"15,4 25-1-15,-9 3-30 16,5 16-1-16,2 3 0 15,6 4-1-15,6 2 0 16,13-5 0-16,8-8-1 16,14-13 0-16,11-15-1 15,11-12 0-15,9-18 0 16,3-11-1-16,3-14 0 0,-3-8-1 15,-7-5 1-15,-12-4-1 16,-9 1 1-16,-15 4-1 16,-12 6 1-16,-10 9-1 15,-11 9 1-15,-5 9 1 16,1 7-1-16,0 5 0 15,5 5 1-15,7 3-1 16,13-3 1-16,3 12-1 16,16-7 1-16,7 0 0 15,8 3-1-15,3 2 1 16,1 5 0-16,3 3 0 15,-9 5-1-15,-2 6 1 16,-10 5 0-16,-6 5-1 16,-9 0 1-16,-2 0 0 0,-7-4-1 15,-5-5 1-15,1-5-1 16,0-10 1-16,8-15-1 15,0 0 1-15,-7-21 0 16,15-12-1-16,4-9 0 16,4-9 0-16,0-5 1 15,4-3-1-15,2 4 1 16,-2 6-3-16,-2 7 3 15,0 11-2-15,-2 9 0 16,2 7-3-16,6 10 1 16,-2 3-2-16,5 7-3 15,4-5-1-15,13 14-7 16,-11-14-24-16,15 10 3 15,-9-14 2-15,9 6-2 0</inkml:trace>
  <inkml:trace contextRef="#ctx0" brushRef="#br1" timeOffset="82233.2225">3480 10325 98 0,'0'0'36'0,"-5"24"3"15,-11-3-5-15,9 17-22 16,-12 3-7-16,3 7-1 16,0 4-2-16,2 2 0 15,5-3-2-15,4-6-2 16,6-7-3-16,3-17-5 15,18-4-27-15,-9-23-1 16,15-2 1-16,-7-22-2 16</inkml:trace>
  <inkml:trace contextRef="#ctx0" brushRef="#br1" timeOffset="82692.2684">3548 10294 106 0,'-9'-31'40'16,"5"15"1"-16,-2-4-4 15,6 20-29-15,0 0-3 16,21-11-2-16,-3 12 1 15,5 1-1-15,1 4-1 16,4 7 0-16,1 5 0 16,-4 5 0-16,-2 8-2 15,-6 7 0-15,-7 7 0 16,-5 8 0-16,-5 2 0 15,-6-1 0-15,-3-5 0 0,1-4 0 16,-2-10 0-16,5-9 0 16,2-9-2-16,3-17 2 15,0 0 0-15,19-23 0 16,-5-4 0-16,4-9-1 15,4-5 1-15,1-5 0 16,2-2 1-16,8 6-1 16,-5 1 2-16,3 11-2 15,1 12 0-15,-2 12 0 16,-2 13 0-16,-2 14 0 15,-6 12-2-15,-5 9 1 16,2 8-1-16,-7 4 1 16,1 0-4-16,-2-5 1 15,8 0-7-15,-8-23-5 16,16 8-13-16,-13-29-11 0,12-1 1 15,-6-21-1-15,6-3 2 16</inkml:trace>
  <inkml:trace contextRef="#ctx0" brushRef="#br1" timeOffset="83029.3021">4274 10471 107 0,'-1'24'39'0,"-4"-7"2"15,18 6-3-15,2-12-34 16,16-3 0-16,8-11-2 15,8-5 0-15,6-9 0 0,1-5-1 16,-6-8 1-16,-1-2-2 16,-17-5 1-16,-12 2 0 15,-13 2 1-15,-18 9-2 16,-13 7 2-16,-14 16-1 15,-7 12-1-15,-5 16 2 16,0 17-2-16,3 13 1 16,8 10-1-16,11 5 1 15,16-1-1-15,14-7 0 16,21-11-1-16,29-34-29 31,35-4-14-31,-4-25-3 16,10-10-1-16,-5-20 1 15</inkml:trace>
  <inkml:trace contextRef="#ctx0" brushRef="#br1" timeOffset="105068.5058">5901 10356 71 0,'-14'-17'36'0,"-1"3"1"16,1 7 0-16,-13-5-28 16,2 9-4-16,-3 1-2 15,-3 9 1-15,-3 3-2 16,0 9 2-16,2 6-2 15,4 6 1-15,4 3-2 16,9 0 1-16,4 0-1 16,11-1 0-16,11-6 0 15,10-8 0-15,9-9-1 0,11-13 0 16,3-9 1-16,6-14-2 15,2-7 2-15,-2-10-3 16,-2-3 3-16,-7-5-2 16,-5 2 2-16,-10 1-2 15,-5 8 2-15,-9 8-2 16,-7 13 1-16,-5 19 2 15,-8 13-1-15,-1 24 0 16,-3 19-1-16,0 20 1 16,2 19-1-16,-2 10 1 15,3 7-1-15,3 1-1 16,2-7 0-16,0-6 0 0,0-10 0 15,-2-10 0 1,-5-14 1-16,-5-10-1 0,-6-13 1 16,-9-8 0-16,-8-10 1 15,-7-12-2-15,-6-16 0 16,0-15-1-16,6-10-3 15,-1-23-7-15,28-1-24 16,-1-15-1-16,25 2 0 16,7-9-2-16</inkml:trace>
  <inkml:trace contextRef="#ctx0" brushRef="#br1" timeOffset="105534.5524">6597 10351 86 0,'-21'-13'37'0,"-1"12"0"15,-15-4 1-15,-3 12-32 16,-4 5-2-16,3 12 1 15,-3 2-1-15,2 12 2 16,4 2-4-16,10 5 2 16,7-5-3-16,14-1 1 15,14-8-1-15,14-5 0 16,14-14-1-16,8-10 0 15,11-12 0-15,2-9 0 16,-1-10-1-16,-4-6 0 0,-4-5 2 16,-8 0-2-16,-10-2 1 15,-8 4-1-15,-11 7 1 16,-3 3-2-16,-7 11 3 15,0 17 0-15,-16 1-2 16,4 19 2-16,1 10-2 16,-2 11 3-16,3 6-3 15,0 5 1-15,8 1-4 16,2-9 1-16,14-2-4 15,1-25-12-15,21 3-19 16,-4-27 0-16,17-1-1 16,-5-20 2-16</inkml:trace>
  <inkml:trace contextRef="#ctx0" brushRef="#br1" timeOffset="105722.5712">7024 10324 102 0,'-23'0'39'0,"2"21"1"15,-10 3-5-15,7 15-30 16,-1 10-5-16,4 6 3 15,4 9-5-15,2-3 2 16,8 1-4-16,5-11-1 16,9-1-8-16,-4-24-25 15,17-9 0-15,-4-25 0 16,11-13-1-16</inkml:trace>
  <inkml:trace contextRef="#ctx0" brushRef="#br1" timeOffset="106219.6209">6981 9925 102 0,'-14'12'38'0,"-4"3"0"16,12 10-3-16,7-2-37 15,6-6-4-15,19 15-12 16,-2-16-19-16,12 8 2 15,-6-7-2-15,7 5 1 16,-12-10 17-16,7 12 10 16,-11-2 8-16,-8-6 16 15,2 13 17-15,-10-5 3 16,2 12 1-16,-10-5-1 15,4 17-12-15,-14-12-11 16,6 14-3-16,-8-10-3 0,5 4 0 16,-4-7-2-16,4-4-1 15,1-8 0-15,8-4-1 16,1-21 0-16,14-2-1 15,5-21 0-15,10-11 0 16,4-8 1-16,7-9-4 16,1-5 4-16,2-3-2 15,-2 5 1-15,-4 9-1 16,-7 12 1-16,-10 16-1 15,-6 16 0-15,-10 13 1 16,-4 16-2-16,-6 10 0 16,-3 7-2-16,2 1 0 15,3 7-2-15,1-8-1 0,14 0-11 16,-2-23-16-16,22 4-6 15,0-23 2-15,19-2-2 16</inkml:trace>
  <inkml:trace contextRef="#ctx0" brushRef="#br1" timeOffset="106525.6515">7970 10275 104 0,'0'-15'38'0,"-18"0"4"16,7 17-1-16,-8 1-36 15,-3 12-1-15,1 3-2 16,7 7 1-16,4-1-2 15,8 0 0-15,8-2-2 16,11-7 2-16,7-7-2 0,8-4 1 16,4-5 0-16,-2-3 0 15,-2-2 0-15,-6 4 1 16,-13 6-1-16,-9 8 0 15,-14 10 1-15,-12 7-1 16,-8 7 0-16,-5 2 0 16,4 3-1-16,-1-4-3 15,17 5-11-15,-1-30-14 16,28 3-12-16,2-23 1 15,24-4-3-15,5-19 2 16</inkml:trace>
  <inkml:trace contextRef="#ctx0" brushRef="#br1" timeOffset="107442.7432">9163 10130 86 0,'-14'0'37'16,"-13"4"-1"-16,2 12 2 15,-15 7-31-15,9 8-1 16,-4 6-3-16,4 8 2 16,1 1-3-16,10 5 1 15,6-4-2-15,12-3 1 16,8-9-2-16,12-10 1 0,10-11-1 15,10-11 0 1,6-11-1-16,3-11 0 0,4-10 0 16,-7-7-2-16,-4-4 3 15,-9-3-2-15,-7-1 2 16,-13 3-1-16,-4 0 3 15,-7 7-1-15,-4 5 1 16,-2 7 2-16,0 4-2 16,6 18 0-16,1-13 1 15,-1 13-1-15,24 8 0 16,-5 2 0-16,3 3-1 15,2 2 0-15,1 2 0 16,-3 4-1-16,-3 2 0 16,-6 2 0-16,-7 2-1 15,-3 1 2-15,-7-2-3 0,-4 0 3 16,-6-6-3-1,0 0 3-15,-1-7-2 0,3-6 2 16,12-7-1-16,-13-11 0 16,15-6 1-16,7-4-2 15,8-8 2-15,4-2-1 16,2-1 1-16,5 1-1 15,2 5 2-15,-3 7-2 16,-3 8 0-16,-4 10 2 16,-4 9-2-16,-3 11 0 15,-3 5-1-15,-3 7 0 16,-2 4-1-16,-1 5 1 15,1 0-2-15,0 2 0 16,4-2-3-16,-1-9 1 0,11 5-8 16,-9-23-10-16,19 3-16 15,-5-22 2-15,11-4-3 16,-5-17 4-16</inkml:trace>
  <inkml:trace contextRef="#ctx0" brushRef="#br1" timeOffset="107757.7747">9858 10278 105 0,'-21'5'36'15,"12"14"6"-15,-2-7-6 16,18-1-31-16,9-1-3 16,16-6 0-16,10-8 0 15,7-1 0-15,6-8 0 16,-3-4-1-16,-1-5 1 15,-7 0-2-15,-12-1 1 0,-15-1-1 16,-12 4 1-16,-12 2-1 16,-15 4 0-16,-10 7 1 15,-12 9 0-15,-5 12 0 16,-4 7 0-16,1 12 0 15,3 7-1-15,10 7 1 16,12 2-3-16,14-1 0 16,27 5-13-16,5-27-10 15,29 8-17-15,2-19 2 16,22-5-3-16,7-15 1 15</inkml:trace>
  <inkml:trace contextRef="#ctx0" brushRef="#br1" timeOffset="108583.8573">11427 9674 79 0,'19'-31'37'16,"-8"4"-2"-16,5 19 2 15,-16 8-31-15,-7 24-1 16,-5 11 0-16,-2 21-1 16,-9 16 0-16,-1 14-1 15,-5 10-1-15,0 3 0 16,3 2-3-16,4-7 1 15,9-7-5-15,4-22-2 16,20-5-29-16,-3-26-2 16,10-14 0-16,-2-22 0 15</inkml:trace>
  <inkml:trace contextRef="#ctx0" brushRef="#br1" timeOffset="108991.8981">11215 10142 98 0,'-27'-6'40'0,"-1"-2"-1"16,15 14 0-16,3-8-32 15,10 2-3-15,32 11-2 16,9-9 0-16,12-3 0 16,11-1-1-16,7-5 0 15,6-2 0-15,-1-4-1 16,-5 2 1-16,-12 1-1 15,-13 2 0-15,-17 3 0 16,-12 5 0-16,-17 0 0 16,-11 18 1-16,-12 4-1 15,-8 7 0-15,-6 8-1 0,-2 5 2 16,7 3-1-16,6 1 1 15,13-1-2-15,9-5 2 16,18-9-1-16,16-11 1 16,14-14 0-16,12-10-1 15,6-14 1-15,2-13-3 16,-3-7 3-16,-8-8-3 15,-11-1 0-15,-18-5-3 16,-11 9-8-16,-24-12-15 16,-2 17-12-16,-17-7 1 15,2 16-2-15,-3-3 1 16</inkml:trace>
  <inkml:trace contextRef="#ctx0" brushRef="#br1" timeOffset="109665.9655">13004 10035 79 0,'-12'-19'39'16,"-14"0"-1"-16,-1 19 2 16,-16 2-23-16,-2 19-13 15,-6 8 1-15,-1 12-1 16,-5 5-2-16,10 7 2 15,3-1-3-15,12-2 2 16,13-9-2-16,18-5 1 16,11-15-2-16,21-11 1 15,14-15 0-15,14-8-2 16,10-14 2-16,1-7-1 15,-1-9 1-15,-3-3-2 16,-11-4 2-16,-8 2-2 0,-15 0 1 16,-10 3 0-16,-12 10 0 15,-8 5-1-15,-7 12 1 16,-8 15 0-16,0 17 0 15,-4 16 0-15,0 24 0 16,1 19 0-16,1 20-1 16,-2 17 2-16,2 12-2 15,-1 4 2-15,2-3-3 16,-2-4 1-16,-7-10 1 15,-3-13-1-15,-1-18 1 16,-3-18-1-16,-4-18 1 16,-3-20-1-16,2-16 1 15,1-21-3-15,11-17-1 16,5-20-3-16,17-4-12 15,-7-32-11-15,19 2-10 0,4-14 2 16,12 5-3-16,1-1 1 16</inkml:trace>
  <inkml:trace contextRef="#ctx0" brushRef="#br1" timeOffset="110026.0015">13075 10315 99 0,'24'10'41'16,"-2"-14"1"-16,12 3-3 15,1-12-35-15,11-2-1 16,2-8 0-16,6-1-2 16,-2-5 1-16,0 0-2 15,-6-2 1-15,-11 1 1 0,-8-1-1 16,-12 2-1-16,-14 2 0 15,-13 5 1-15,-10 4-1 16,-9 10 1-16,-8 11 0 16,-6 13-1-16,-1 13 1 15,0 14 0-15,5 8-1 16,7 3 1-16,8 2-1 15,17-3 1-15,16-10-2 16,16-13 0-16,21-17-2 16,18-21-3-16,24-7-7 15,0-35-10-15,26 2-15 16,-13-24-1-16,10-2-1 15,-16-17 1-15</inkml:trace>
  <inkml:trace contextRef="#ctx0" brushRef="#br1" timeOffset="110184.0173">14155 9507 105 0,'-29'45'39'15,"-13"17"1"-15,6 27 0 16,-11 7-36-16,18 7-1 16,4 1-5-16,9-6 0 15,11 2-18-15,-4-26-16 16,18-8-6-16,-5-27 3 15,9-10-3-15</inkml:trace>
  <inkml:trace contextRef="#ctx0" brushRef="#br1" timeOffset="110357.0346">13758 10023 115 0,'-14'-13'43'0,"1"-2"-1"16,13 15 0-16,26-6-38 15,9 0-4-15,20 2-4 16,4-12-15-16,29 13-20 15,-8-11-2-15,15 8-1 16,-6-9-1-16</inkml:trace>
  <inkml:trace contextRef="#ctx0" brushRef="#br1" timeOffset="110853.0842">15245 10004 42 0,'-22'-9'25'0,"6"7"5"15,-2 0 1-15,-3-5-26 16,21 7 4-16,-26-1 0 15,26 1 2-15,-14 0 0 16,14 0-2-16,0 0-5 16,0 0-2-16,18 7-2 15,-18-7-2-15,21 1-1 16,-11-2 0-16,3 4 0 15,-13-3-1-15,20 1-1 16,-20-1-4-16,0 0-22 16,0 0 0-16,0 0 0 15,0 0 1-15</inkml:trace>
  <inkml:trace contextRef="#ctx0" brushRef="#br1" timeOffset="111664.1653">15270 9705 60 0,'3'-34'34'0,"3"7"-1"0,-2-2 2 15,5 12-24-15,-9-6-2 16,0 23-2-16,7-13 1 15,-7 13-3-15,-1 24 0 16,-8 4 0-16,-2 8-1 16,-2 13 0-16,-7 10-1 15,4 12 1-15,-6 6-2 16,3 4 0-16,-3 1-2 15,3 1 1-15,4-7-2 16,2-8 0-16,7-5-3 16,2-14-1-16,8-1-4 15,-4-25-8-15,14 3-22 16,-3-17 1-16,10-2-2 15,-4-18 2-15</inkml:trace>
  <inkml:trace contextRef="#ctx0" brushRef="#br1" timeOffset="112174.2163">15935 9787 87 0,'9'-26'36'0,"0"4"1"16,-12-3 0-16,-2 9-31 15,-12 0-1-15,-1 11 0 0,-12 4 0 16,-4 13-2-16,-9 5 1 15,-1 11-1-15,1 2-1 16,5 5 1-16,9-2-1 16,9 2 0-16,15-6-1 15,18-2 0-15,12-5-1 16,21-6 0-16,7 2 1 15,8 1-1-15,1 4 0 16,-2 1 0-16,-8 6-1 16,-9 7-1-16,-18 8 0 15,-16 2 1-15,-20 4-1 16,-12 0 1-16,-14-4-1 15,-6-5 1-15,-2-6 0 16,0-14 2-16,4-14-1 16,8-12 0-16,11-17 1 0,13-16 0 15,14-16 0-15,11-17-2 16,14-10 1-16,6-9-3 15,12 3 0-15,-1-8-7 16,12 22-21-16,-12 1-8 16,0 18 1-16,-12 13-1 15</inkml:trace>
  <inkml:trace contextRef="#ctx0" brushRef="#br1" timeOffset="112730.2719">16567 10142 91 0,'5'13'38'0,"5"-16"-2"0,13 1 3 16,2-12-28-16,11-1-9 15,2-7-1-15,2-1 1 16,2-6-1-16,-7 3-1 16,-5-2 1-16,-9 1 0 15,-12 2-1-15,-11 8 1 16,-12 3 0-16,-8 4 0 15,-13 7 0-15,-7 10 1 16,-5 6 0-16,-3 14 0 16,0 6 0-16,4 11 1 15,8 8-4-15,9 7 2 16,13 2-2-16,13-3 1 15,22-6-2-15,14-10 0 16,21-12-4-16,8-26-6 16,29-5-17-16,-6-29-11 0,15-11 3 15,-3-23-3-15</inkml:trace>
  <inkml:trace contextRef="#ctx0" brushRef="#br1" timeOffset="112941.293">17512 9403 93 0,'-24'29'39'0,"-14"13"0"16,1 25 0-16,-12 5-17 16,6 15-20-16,3 7-1 15,2 5 0-15,7 0-4 16,7-8 1-16,11 0-7 0,1-24-15 15,20 1-16-15,-2-24 1 16,13-8-3-16,-1-21 4 16</inkml:trace>
  <inkml:trace contextRef="#ctx0" brushRef="#br1" timeOffset="113294.3283">17365 10171 99 0,'0'0'37'0,"0"0"2"16,15 6-2-16,11-4-25 15,-1-6-9-15,14 0-1 16,5-8 0-16,5-4-1 16,0-2 1-16,2-4-1 0,-10-2 0 15,-9 2-1-15,-6-3 1 16,-11 2-1-16,-14 3 1 15,-11 2 0-15,-10 7 0 16,-7 6 0-16,-10 7 1 16,-4 9-1-16,-5 8 1 15,-3 10 0-15,3 9-1 16,8 3 0-16,5 5-1 15,15-1-1-15,13 0-2 16,14-11 0-16,23-1-3 16,12-17-2-16,22 2-11 15,-2-27-15-15,22 2-3 16,-5-21-2-16,14 3 1 15</inkml:trace>
  <inkml:trace contextRef="#ctx0" brushRef="#br1" timeOffset="113496.3485">18252 9955 115 0,'-32'-10'39'0,"0"19"2"15,-15 1-1-15,8 11-34 16,-5 11-3-16,6 8 0 16,5 2-1-16,11 3-2 15,12-1-1-15,10-7 0 16,19-7-2-16,11-16-3 15,21-4-6-15,-2-27-14 16,22 3-13-16,-1-26 1 16,14-4 0-16,-9-16-2 15</inkml:trace>
  <inkml:trace contextRef="#ctx0" brushRef="#br1" timeOffset="113692.3681">18818 9562 113 0,'-30'11'40'15,"6"27"0"-15,-15 6 0 16,5 17-35-16,0 7-2 15,4 6-1-15,4 2-1 16,8-1 0-16,6-1-6 16,6-10 1-16,9-2-5 15,-4-26-13-15,15 3-18 16,-11-21 1-16,9-3-2 15,-12-15-1-15</inkml:trace>
  <inkml:trace contextRef="#ctx0" brushRef="#br1" timeOffset="114703.4692">18488 9939 115 0,'1'14'40'16,"-1"-14"1"-16,14 25-1 15,6-17-36-15,11 0 0 16,8-4-1-16,4-2-1 15,2-2 0-15,-2 2 0 16,-6 2 0-16,-7 4-2 16,-9 7 0-16,-9 3 0 15,-12 8 0-15,-7 4 0 0,-7 2 0 16,-6 4 0-16,2 0 0 15,-2-4 0-15,3-3 0 16,3-5 0-16,2-5-2 16,8-8 2-16,4-11-1 15,10-2 0-15,4-13 0 16,4-9 0-16,3-6 2 15,2-6-2-15,4-5 2 16,0-1-1-16,-3-2 0 16,-3 3 1-16,-1 7-1 15,-4 6 0-15,2 4 0 16,-3 9 0-16,5 6 0 15,2 5 0-15,4 5 0 16,3 4 1-16,6 3-2 16,1-2 1-16,4 3 0 0,-1-3 0 15,-3-2 0-15,-5 0 1 16,-4-1-1-16,-6-2 0 15,-11 1 0-15,-10-2 0 16,0 0 1-16,-15 16-1 16,-7-1 0-16,-3 2 2 15,-4 6-2-15,-5 5 0 16,4 3 0-16,2 2 0 15,4 4 0-15,9-1 0 16,7-1 0-16,8-8 0 16,9-4-3-16,11-8 2 15,5-8 1-15,4-10-3 16,1-10 2-16,3-9 0 15,-4-7 2-15,-4-5-2 0,-1-5 2 16,-7-1-1-16,-6 1 0 16,-2 3 2-16,-3 4-2 15,1 7 1-15,-1 2 0 16,3 9-1-16,5 5 1 15,4 4 0-15,2 5 1 16,4 4-2-16,0 5 0 16,1 2 0-16,-3 3 0 15,-2 3 0-15,-7 4 0 16,-6-1 0-16,-4 1 0 15,-5-3 0-15,-4 0 0 16,-1-3 0-16,0-4 0 16,7-11 0-16,-10 9 0 15,10-9 0-15,0 0 0 0,20-18 0 16,-4 4 0-16,6-1 0 15,-1 1 0-15,1 1 0 16,-4 7 0-16,0 6 0 16,-7 9 0-16,-5 6 0 15,-4 6 0-15,-4 5 0 16,3 3 0-16,-3 1 0 15,6 0 0-15,1-7-6 16,14 2-8-16,-6-23-5 16,25 12-4-16,-12-29-7 15,25 11-5-15,-6-22-4 16,9 2 0-16,-7-13 4 15</inkml:trace>
  <inkml:trace contextRef="#ctx0" brushRef="#br1" timeOffset="114984.4973">20146 9948 132 0,'-35'-9'41'16,"2"23"0"-16,-12-13-5 15,6 19-33-15,9 4-1 16,5 3-2-16,11 1 0 16,16-5 0-16,14-1 0 15,10-7 0-15,10-5 0 16,7-3 0-16,2-3 0 15,-1-3 0-15,-5 0 0 16,-14 4 0-16,-11 3 0 16,-12 8 0-16,-16 2 0 15,-9 6 0-15,-10 2 0 16,-4 3 0-16,-3 0-2 15,-3-11-10-15,21 13-8 0,-11-25-7 16,28 7-16-16,5-13 2 16,0 0-1-16,9-22-3 15</inkml:trace>
  <inkml:trace contextRef="#ctx0" brushRef="#br1" timeOffset="116105.6094">20608 10335 105 0,'0'0'40'16,"-7"14"4"-16,7-14-4 16,0 0-34-16,0 0-19 15,0 0-28-15,14-9-1 16,-2-3-1-16,6-3 2 15</inkml:trace>
  <inkml:trace contextRef="#ctx0" brushRef="#br2" timeOffset="122084.2072">841 12122 45 0,'-1'-14'34'0,"1"14"0"15,0 0 0-15,0 0-21 16,-17 17-6-16,18 17-1 15,-4 5-1-15,8 16 0 16,-2 9-1-16,8 12 0 16,-5 5-1-16,5 7-1 15,-2 0 0-15,0 2 0 16,-2-6-1-16,-1-3 0 16,0-15-1-16,-3-8 1 15,1-10-1-15,-1-16 0 16,-3-12 0-16,0-20 0 0,-3-11 0 15,-1-15-1-15,-3-16 1 16,-2-10 0-16,-1-10 0 16,-1-16-1-16,2-11 1 15,3-10 1-15,4-9-1 16,7 1 0-16,4 1 1 15,11 9-1-15,7 7 1 16,12 16 0-16,6 16 0 16,5 15-1-16,4 22 0 15,4 12 0-15,0 12 0 16,-1 11-1-16,-4 9 1 15,-7 10-1-15,-4 7 1 16,-10 12-1-16,-13 6 1 16,-7 5-1-16,-17 3 1 15,-11 2 2-15,-12-4-1 0,-9-1-1 16,-7-8 2-16,-6-8-1 15,-1-9 0-15,2-5 1 16,5-8-1-16,7-4-1 16,8-6 1-16,14 1 1 15,11 0-1-15,12 4 0 16,10 1-1-16,11 5 1 15,8-1-1-15,6 5-1 16,6 0 0-16,3-2-2 16,5 1-3-16,-3-11-3 15,12 5-28-15,-11-12 0 16,6 4-1-16,-12-17 0 15</inkml:trace>
  <inkml:trace contextRef="#ctx0" brushRef="#br2" timeOffset="122438.2426">1678 12741 82 0,'-11'-1'39'16,"15"15"-2"-16,-4-14 1 15,29 17-35-15,-2-8-1 16,12-2 0-16,10-6 0 15,9-5 0-15,4-11-1 16,3-8 0-16,0-7-1 16,-5-4 1-16,-10-6-1 15,-9 0 0-15,-15 2 0 0,-13 2 0 16,-16 7 0-16,-15 11 0 15,-13 9 1-15,-10 15 1 16,-8 14-1-16,-4 11 1 16,-2 10 0-16,5 10 0 15,7 7 0-15,14 1 0 16,19-2-1-16,14-8-2 15,27-8-2-15,14-13-4 16,28 0-29-16,4-25-3 16,26-3 0-16,-5-22-1 15</inkml:trace>
  <inkml:trace contextRef="#ctx0" brushRef="#br2" timeOffset="122685.2673">3122 11671 89 0,'-55'-3'39'16,"0"28"3"-16,-10 16-5 15,11 30-34-15,1 15 0 16,13 17-2-16,6 10-1 15,12 8 0-15,12 2-3 16,8-7-4-16,19 1-20 16,-6-23-10-16,16-7 0 15,-11-27-2-15</inkml:trace>
  <inkml:trace contextRef="#ctx0" brushRef="#br2" timeOffset="122851.2839">2621 12565 80 0,'-22'-42'39'0,"13"15"-1"15,4-2 2-15,21 19-32 16,6-5-4-16,18 5-4 16,17 5-8-16,4-12-29 15,22 9-1-15,3-8-1 16,15 7-1-16</inkml:trace>
  <inkml:trace contextRef="#ctx0" brushRef="#br2" timeOffset="123336.3324">3040 12637 79 0,'-10'15'38'0,"10"-15"0"16,20 1-1-16,11-13-35 15,17-5 0-15,8-7 0 16,11-1 0-16,-2-6 0 0,-1 1 0 16,-8-2 0-16,-5 4-1 15,-19 1 1-15,-12 7-1 16,-13 2 0-16,-14 6 0 15,-12 4 0-15,-11 9 0 16,-12 7 0-16,-9 9 0 16,-2 11 0-16,1 8 0 15,1 6 0-15,11 7 0 16,11-1 0-16,18 1 0 15,20-7-1-15,19-5-2 16,20-11 0-16,11-14-2 16,18-4-2-16,2-18-5 15,21 0-27-15,-15-17 1 16,10 2-2-16,-19-15 2 15</inkml:trace>
  <inkml:trace contextRef="#ctx0" brushRef="#br2" timeOffset="123632.362">3981 12478 76 0,'-22'1'35'0,"-9"3"1"16,4 17 1-16,-6-4-29 15,6 16-2-15,1 2-2 16,6 8-1-16,0-3 0 16,6 1 0-16,4-5 0 15,6-7-1-15,3-8 0 16,7-10 0-16,-6-11-1 15,23-15 0-15,-3-10 0 16,2-12 0-16,-3-6-1 16,6-5 1-16,-6-5-1 15,0 0 0-15,-1 6 0 0,-1 3 0 16,-1 8-1-16,2 8 0 15,7 9-1-15,-2 1-1 16,8 14-1-16,0-2-3 16,15 16-9-16,-13-11-23 15,16 11 2-15,-11-8-2 16,8 7 2-16</inkml:trace>
  <inkml:trace contextRef="#ctx0" brushRef="#br2" timeOffset="124271.4259">4382 12493 89 0,'-22'13'38'0,"9"6"1"0,2-12 1 16,13 5-35-16,8-7-3 15,13-3 0-15,10-4-1 16,6-3-1-16,6-5 1 15,6-5-1-15,-5-6 1 16,-2-3-1-16,-11-3 0 16,-12-3 0-16,-13 0 1 15,-12 4 0-15,-10-1 0 16,-9 9-1-16,-10 7 1 15,-2 14 0-15,-5 10 0 16,0 14 0-16,8 10 0 16,1 10 0-16,6 7 0 15,10-1-1-15,10 0 0 0,11-5 0 16,13-10 1-16,12-12-2 15,12-11 1-15,8-14 0 16,5-10 0-16,3-9-1 16,2-8 1-16,-4-4 1 15,-6-2-1-15,-6 1 0 16,-10 3 1-16,-9 6-1 15,-8 5 1-15,-18 17 0 16,0 0-1-16,3 15 0 16,-15 10 1-16,-3 7-1 15,-2 4 0-15,0 2 1 16,2 2-1-16,2-7 0 15,10-7 1-15,5-10-1 16,10-12 0-16,5-8 0 0,6-10-1 16,7-7 1-16,3-5 0 15,-1-4 0-15,-2-3 0 16,-2 2 1-16,-3 6-1 15,-7 7 0-15,-1 3 0 16,-17 15-1-16,20-1-2 16,-20 1-1-16,20 31-4 15,-16-17-9-15,26 15-23 16,-9-12 0-16,13 11-1 15,-1-16 1-15</inkml:trace>
  <inkml:trace contextRef="#ctx0" brushRef="#br2" timeOffset="124511.4499">5913 12308 101 0,'-43'13'41'16,"-17"1"1"-16,12 13-1 15,-7 0-39-15,10 10 0 16,9 1-1-16,13 2-2 16,14-4 0-16,13-1-1 15,17-5-2-15,8-11-4 16,20 2-23-16,-6-22-10 15,10 1 1-15,-6-17 0 16</inkml:trace>
  <inkml:trace contextRef="#ctx0" brushRef="#br2" timeOffset="124864.4852">6018 12517 91 0,'-9'12'40'15,"19"6"0"-15,-10-18-5 16,29 3-32-16,-1-9-2 15,6-4-1-15,4-8 1 16,2-8-1-16,2-2-1 16,-8-8 1-16,-2 3 0 15,-7-3 0-15,-8 0 1 16,-5 3 0-16,-8 2 1 15,-7 5 1-15,-8 6 0 0,-8 8 0 16,-10 10 0-16,-7 10-1 16,-3 10 0-16,-2 8 0 15,-2 6-1-15,8 4-1 16,3 2-1-16,14-4-1 15,12 0-1-15,14-10-1 16,15 1-11-16,-3-15-23 16,20 1-4-16,-4-15 3 15,12 1-1-15</inkml:trace>
  <inkml:trace contextRef="#ctx0" brushRef="#br2" timeOffset="125190.5178">6834 12095 99 0,'-23'-16'39'16,"2"7"-2"-16,0 9-22 0,4-16-55 16,17 16 0-16,-21 14-2 15,20 3 1-15</inkml:trace>
  <inkml:trace contextRef="#ctx0" brushRef="#br2" timeOffset="125331.5319">6828 12554 108 0,'-23'35'43'15,"-14"-18"1"-15,7-1-6 16,-8-8-50-16,12-21-28 16,22 1-3-16,0-14 2 15,18 5-4-15</inkml:trace>
  <inkml:trace contextRef="#ctx0" brushRef="#br2" timeOffset="126177.6165">6056 12467 50 0,'4'-14'36'0,"7"2"0"16,-9 0 1-16,11 10-24 15,-13 2-3-15,0 0-2 16,5 11-2-16,-2 17-1 16,-4 2-2-16,2 6-1 15,1 2 0-15,6 5-2 16,6-6 1-16,5-5-1 15,11-12-1-15,8-18-3 16,22-10-34-16,1-21 0 0,14-9 0 16,-2-18-2-16</inkml:trace>
  <inkml:trace contextRef="#ctx0" brushRef="#br2" timeOffset="127358.7346">7710 11936 31 0,'1'-16'32'0,"-1"16"3"16,-10-2-2-16,-1 8-20 15,2 14-3-15,-8 5-2 16,10 18 2-16,-7 7-3 16,5 16-2-16,-3 3-1 15,4 12 1-15,1-3-3 16,6-2 0-16,0-7-1 15,3-8-1-15,0-14 1 16,3-13-1-16,0-15 1 16,-5-19-1-16,13-11 1 15,-7-15 0-15,-2-17 0 16,0-9 1-16,-3-15-2 15,1-9 1-15,0-8 0 16,-1-1 0-16,4 2-1 16,5 4-1-16,4 8 2 0,7 8 1 15,4 14-2-15,7 13 2 16,2 12-1-16,3 17 1 15,1 9-1-15,-3 11-1 16,-2 8 1-16,-5 6-3 16,-11 10 3-16,-6 5-3 15,-14 3 2-15,-11 2-1 16,-12 1 0-16,-11 0 1 15,-5-2-3-15,-7-10-1 16,11 5-18-16,-7-22-16 16,19-1-1-16,4-17-1 15,22-1 1-15</inkml:trace>
  <inkml:trace contextRef="#ctx0" brushRef="#br2" timeOffset="127787.7775">8406 12284 71 0,'-10'11'38'0,"-15"-11"-2"15,1 8 2-15,-14-1-33 16,-3 9 0-16,-7 0 0 15,3 13 1-15,-8 1-2 16,8 8 1-16,2-1-3 16,13 0 0-16,6-3 0 15,18-6-2-15,14-7 1 0,13-12-2 16,15-12 2-16,13-12-1 15,9-10 0-15,5-8 1 16,3-6-1-16,-2-6 1 16,-7-1-1-16,-6 4 1 15,-11 5-1-15,-13 7 0 16,-13 13 0-16,-14 17 0 15,0 0 0-15,-21 22 0 16,-4 12-1-16,-1 7 1 16,3 10-3-16,3-3-2 15,16 5-2-15,4-17-8 16,27 4-25-16,2-19 0 15,27-4 1-15,1-23 0 16</inkml:trace>
  <inkml:trace contextRef="#ctx0" brushRef="#br2" timeOffset="128320.8308">9033 12295 76 0,'-15'-19'40'0,"-16"0"-2"16,2 14 3-16,-19 5-34 15,8 15-1-15,-7 6-1 16,4 15 0-16,2 2-1 15,9 8-1-15,7-1-2 16,12-5 0-16,14-8 0 16,17-7-1-16,12-16 0 15,14-14 1-15,7-11-1 16,7-14 0-16,3-8 1 15,1-7-1-15,-8-7 0 0,-9 0 1 16,-4 5-1-16,-11 4-1 16,-9 10 1-16,-10 9-1 15,-11 24 1-15,0 0-1 16,-17 34 1-16,-2 22 1 15,-6 18-2-15,-3 18 1 16,-6 22-1-16,3 14 1 16,-1 5 0-16,2-3-1 15,5-8 1-15,2-9-2 16,5-15 2-16,4-18 0 15,3-20 1-15,4-20-1 16,0-23 0-16,7-17 1 16,-8-16-1-16,5-20 0 0,2-14 1 15,-1-16-1-15,5-16 1 16,0-14-1-16,5-6 0 15,2-6 0-15,6 5-1 16,6 6 1-16,5 10-3 16,5 9-2-16,15 26-9 15,-7-2-16-15,18 28-10 16,-7 2 0-16,11 15-1 15</inkml:trace>
  <inkml:trace contextRef="#ctx0" brushRef="#br2" timeOffset="128673.8661">9531 12372 89 0,'0'0'40'15,"0"0"-1"-15,10-14 3 16,11-5-39-16,20-6 0 15,1-5-1-15,6 3 0 16,0-4-1-16,-3 3 0 16,-9 0 0-16,-10 2-1 15,-12 4 1-15,-16 6-1 16,-15 5 1-16,-12 9 0 15,-13 10 1-15,-7 14-1 16,-7 11 0-16,-1 16 2 16,4 9-2-16,9 7 2 15,11 1-3-15,17-1 1 0,18-8-2 16,19-13-1-16,27-12-5 15,8-27-13-15,33-3-22 16,-2-21 0-16,19-6 0 16,-5-16 0-16</inkml:trace>
  <inkml:trace contextRef="#ctx0" brushRef="#br2" timeOffset="129100.9088">10678 11860 86 0,'0'0'40'0,"16"16"-1"0,-17 5 0 16,1 15-36-16,-2 10 0 15,0 13-1-15,-1 4-1 16,1 5 0-16,2-2-3 16,4-7 0-16,13-2-7 15,-6-20-30-15,24-9 1 16,2-25-3-16,15-10 2 15</inkml:trace>
  <inkml:trace contextRef="#ctx0" brushRef="#br2" timeOffset="129401.9389">11175 11954 90 0,'-40'11'40'16,"9"12"1"-16,-7-3-2 0,19 7-34 15,2-4-2-15,14-2-1 16,12-5 0-16,16-2 0 15,17-6-1-15,10-3 0 16,7 2 0-16,4 1-1 16,-5 6 0-16,-6 8 1 15,-14 9-1-15,-15 6 0 16,-18 6 0-16,-14 6 1 15,-11-2-1-15,-6-3 0 16,-3-6-2-16,0-13-1 16,10-5-8-16,-7-22-28 15,26 2-1-15,-5-30-1 16,17 4 1-16</inkml:trace>
  <inkml:trace contextRef="#ctx0" brushRef="#br2" timeOffset="129575.9563">11222 11882 107 0,'0'0'42'0,"0"-10"1"16,21 15-3-16,6-5-39 16,13-1-2-16,15 4-4 15,0-11-11-15,21 12-24 16,-3-6-1-16,12 8 0 15,-7-6-1-15</inkml:trace>
  <inkml:trace contextRef="#ctx0" brushRef="#br2" timeOffset="130049.0036">12494 12045 68 0,'25'-26'39'15,"-14"4"0"-15,-11 22 1 16,-2-10-31-16,-11 28-3 16,-15 9 1-16,2 17-2 0,-8 5-1 15,5 11-1-15,4 1 0 16,7-2 0-16,12-6-2 15,12-4 2-15,17-17-2 16,11-12 0-16,11-17 0 16,10-14-1-16,0-13 1 15,-1-7-2-15,-6-12 2 16,-8-5-2-16,-18 0 1 15,-12-1 0-15,-15 6-1 16,-12 7 0-16,-9 8-1 16,-5 4-1-16,6 14-2 15,-2 0-3-15,27 10-9 0,-10 7-23 16,33 0 1-1,7-11-1-15,26 6 1 0</inkml:trace>
  <inkml:trace contextRef="#ctx0" brushRef="#br2" timeOffset="130302.0289">13587 11710 88 0,'-15'-40'37'0,"-2"12"1"16,-13-3-1-16,2 16-35 15,-4 14 0-15,0 18 1 16,-7 18 0-16,2 24-1 16,-1 14 1-16,4 20-1 0,7 4 0 15,7 3-2-15,11-1-1 16,4-11-5-16,19-3-16 15,-2-30-18-15,13-11 1 16,-6-22-3-16,5-12 3 16</inkml:trace>
  <inkml:trace contextRef="#ctx0" brushRef="#br2" timeOffset="130462.0449">13180 12156 95 0,'-22'-26'43'0,"-1"-5"-1"15,19 9-1-15,4-3-35 16,25 4-3-16,9 1-3 15,13-2-6-15,21 10-28 0,-6-10-7 16,14 9 0-16,-5-5-2 16</inkml:trace>
  <inkml:trace contextRef="#ctx0" brushRef="#br2" timeOffset="131018.1005">14925 11582 79 0,'-26'-9'38'16,"3"7"1"-16,-14 1-1 15,6 9-33-15,-10 3-2 16,3 11 0-16,-2 3 0 15,6 9 0-15,1 2-1 16,14 1-2-16,5-4 2 16,14-3-2-16,12-2 1 0,14-6-3 15,6-4 3-15,10-4-3 16,2-4 2-16,4 2 1 15,-8-1-1-15,-4 2 0 16,-9 3 0-16,-13 4 1 16,-14 2-1-16,-10 5 0 15,-9 7 0-15,-13 0 0 16,-2 5-1-16,-5-4-1 15,7 3-4-15,-3-18-16 16,21 6-17-16,14-26 0 16,7 11-1-16,20-27 0 15</inkml:trace>
  <inkml:trace contextRef="#ctx0" brushRef="#br2" timeOffset="131289.1276">15439 11891 73 0,'-33'4'40'16,"0"8"-1"-16,-15 0 2 16,7 13-33-16,-8 1-2 15,6 8 0-15,1 3-2 16,10 6-1-16,14-3 0 15,12-1-2-15,21-5-1 16,15-12-1-16,20-8-2 16,11-19-2-16,17 0-6 15,-4-26-9-15,15 7-19 0,-11-19 0 16,-1 9-1-16,-15-12 2 15</inkml:trace>
  <inkml:trace contextRef="#ctx0" brushRef="#br2" timeOffset="131431.1418">15835 11912 86 0,'-31'1'38'0,"12"20"-1"16,-10-1-4-16,10 19-25 15,-3 3-4-15,8 7-1 16,7 2-3-16,7-5-2 16,13 0-7-16,-4-19-29 15,21-2 1-15,-2-24-3 16,10-5 1-16</inkml:trace>
  <inkml:trace contextRef="#ctx0" brushRef="#br2" timeOffset="131573.156">15894 11779 72 0,'-32'-45'39'0,"-6"4"-2"15,7 11 1-15,2 8-32 16,16 10-5-16,13 12-31 16,16 0-6-16,14 9 0 15,3-1-3-15</inkml:trace>
  <inkml:trace contextRef="#ctx0" brushRef="#br2" timeOffset="132129.2116">16251 11978 72 0,'-8'32'41'15,"-10"-5"-1"-15,6 5 1 16,-8-2-25-16,7 2-13 16,1 2 0-16,2 0 0 15,1-2-1-15,3 0 0 16,-1-6-1-16,4-3 0 15,-2-10 0-15,5-13-1 16,0 0 0-16,9-16 1 16,2-11-1-16,2-7-1 15,2-11 1-15,3-8-1 16,2-7 1-16,2-7 0 15,-1 3-1-15,3 2 2 16,0 7-2-16,-2 6 2 16,3 15-1-16,0 7 3 0,-2 14-3 15,3 15 3-15,-2 10-2 16,-2 9-2-16,0 7 1 15,-7 5-1-15,-1 5 1 16,-7 3-3-16,-6-1 2 16,-7 3-1-16,-10-5 1 15,-6-3 1-15,-7-3 0 16,-7-1 0-16,2-6 1 15,-3-3-1-15,-3-2 0 16,4-3 1-16,3 4 0 16,4 3-1-16,3 9 1 15,0 8 0-15,-2 12 0 16,0 10-1-16,-2 7 0 0,-1 5 0 15,5-1-1-15,1-5-2 16,12 3-10-16,-3-28-16 16,21-7-12-16,-5-37 1 15,39 8-3-15,-9-34 1 16</inkml:trace>
  <inkml:trace contextRef="#ctx0" brushRef="#br2" timeOffset="132721.2708">16989 11871 82 0,'-43'-4'40'16,"5"12"-1"-16,-14-2 1 15,-2 11-35-15,-1 3-1 0,3 7-1 16,-2 3 0-16,6 5 0 16,8-2-1-16,14 1 0 15,14-5-1-15,22-5 1 16,18-8-1-16,19-10-1 15,13-7 1-15,12-10 0 16,6-5-1-16,0-8 0 16,-3-3 0-16,-10-3 0 15,-11 2 0-15,-19 0 0 16,-11 4 0-16,-15 2 0 15,-10 7-1-15,-12 4 1 16,-3 11 0-16,-7 9-1 16,-4 8 0-16,1 11 1 15,6 6-3-15,3 8 0 16,16 7-6-16,-3-11-10 0,26 11-19 15,-2-17-1-15,28 0-1 16,2-17 1-16</inkml:trace>
  <inkml:trace contextRef="#ctx0" brushRef="#br2" timeOffset="133122.3109">17638 11866 86 0,'-22'-13'40'0,"-19"2"-1"16,2 16-1-16,-9 6-33 15,1 14 1-15,-2 7-2 16,4 12-1-16,3 4 0 16,11 0-3-16,13-4 2 0,16-6-1 15,20-15 0-15,14-13 0 16,15-20 0-16,11-18 0 15,12-13 0-15,3-18-1 16,0-11 1-16,-5-11 0 16,-3-7-1-16,-8-5 2 15,-9 1-2-15,-7 4 1 16,-12 8 0-16,-6 15 1 15,-14 16-2-15,-11 23 1 16,-12 29 0-16,-12 31-1 16,-9 24 1-16,-7 22 2 15,3 15-3-15,4 11-1 16,12 8-2-16,10-8-6 15,25-1-7-15,5-28-9 0,28-1-16 16,6-26-3-16,20-6 2 16,-3-26 1-16</inkml:trace>
  <inkml:trace contextRef="#ctx0" brushRef="#br2" timeOffset="133264.3251">18393 12223 94 0,'-12'0'42'0,"-21"-7"1"15,6 10-2-15,-9-21-21 16,9 5-25-16,27 13-12 15,-28-23-19-15,28 23-6 16,-6-14 0-16,6 14-2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0.emf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9" Type="http://schemas.openxmlformats.org/officeDocument/2006/relationships/image" Target="../media/image23.emf"/><Relationship Id="rId3" Type="http://schemas.openxmlformats.org/officeDocument/2006/relationships/image" Target="../media/image5.png"/><Relationship Id="rId21" Type="http://schemas.openxmlformats.org/officeDocument/2006/relationships/image" Target="../media/image14.emf"/><Relationship Id="rId34" Type="http://schemas.openxmlformats.org/officeDocument/2006/relationships/customXml" Target="../ink/ink18.xml"/><Relationship Id="rId42" Type="http://schemas.openxmlformats.org/officeDocument/2006/relationships/customXml" Target="../ink/ink22.xml"/><Relationship Id="rId7" Type="http://schemas.openxmlformats.org/officeDocument/2006/relationships/image" Target="../media/image7.emf"/><Relationship Id="rId12" Type="http://schemas.openxmlformats.org/officeDocument/2006/relationships/customXml" Target="../ink/ink7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33" Type="http://schemas.openxmlformats.org/officeDocument/2006/relationships/image" Target="../media/image20.emf"/><Relationship Id="rId38" Type="http://schemas.openxmlformats.org/officeDocument/2006/relationships/customXml" Target="../ink/ink20.xml"/><Relationship Id="rId2" Type="http://schemas.openxmlformats.org/officeDocument/2006/relationships/image" Target="../media/image2.gif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29" Type="http://schemas.openxmlformats.org/officeDocument/2006/relationships/image" Target="../media/image18.emf"/><Relationship Id="rId41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9.emf"/><Relationship Id="rId24" Type="http://schemas.openxmlformats.org/officeDocument/2006/relationships/customXml" Target="../ink/ink13.xml"/><Relationship Id="rId32" Type="http://schemas.openxmlformats.org/officeDocument/2006/relationships/customXml" Target="../ink/ink17.xml"/><Relationship Id="rId37" Type="http://schemas.openxmlformats.org/officeDocument/2006/relationships/image" Target="../media/image22.emf"/><Relationship Id="rId40" Type="http://schemas.openxmlformats.org/officeDocument/2006/relationships/customXml" Target="../ink/ink21.xml"/><Relationship Id="rId45" Type="http://schemas.openxmlformats.org/officeDocument/2006/relationships/image" Target="../media/image26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28" Type="http://schemas.openxmlformats.org/officeDocument/2006/relationships/customXml" Target="../ink/ink15.xml"/><Relationship Id="rId36" Type="http://schemas.openxmlformats.org/officeDocument/2006/relationships/customXml" Target="../ink/ink19.xml"/><Relationship Id="rId10" Type="http://schemas.openxmlformats.org/officeDocument/2006/relationships/customXml" Target="../ink/ink6.xml"/><Relationship Id="rId19" Type="http://schemas.openxmlformats.org/officeDocument/2006/relationships/image" Target="../media/image13.emf"/><Relationship Id="rId31" Type="http://schemas.openxmlformats.org/officeDocument/2006/relationships/image" Target="../media/image19.emf"/><Relationship Id="rId44" Type="http://schemas.openxmlformats.org/officeDocument/2006/relationships/customXml" Target="../ink/ink23.xml"/><Relationship Id="rId4" Type="http://schemas.openxmlformats.org/officeDocument/2006/relationships/customXml" Target="../ink/ink3.xml"/><Relationship Id="rId9" Type="http://schemas.openxmlformats.org/officeDocument/2006/relationships/image" Target="../media/image8.emf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17.emf"/><Relationship Id="rId30" Type="http://schemas.openxmlformats.org/officeDocument/2006/relationships/customXml" Target="../ink/ink16.xml"/><Relationship Id="rId35" Type="http://schemas.openxmlformats.org/officeDocument/2006/relationships/image" Target="../media/image21.emf"/><Relationship Id="rId43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7939779"/>
              </p:ext>
            </p:extLst>
          </p:nvPr>
        </p:nvGraphicFramePr>
        <p:xfrm>
          <a:off x="214283" y="731526"/>
          <a:ext cx="8750332" cy="5471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a metal is and where the metals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are on the periodic table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useful pattern – to reduce the amount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memorisation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a non-metal is and where the non-metals are on the periodic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useful pattern – to reduce the amount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memorisation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an 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why atoms like to become 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symmetry is used in 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1607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figure out the charge on an 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an atom’s place in the periodic table to find the charge n the ion (it will become)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Work, in teams, on page 15 of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“brains of the group”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More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99960" y="1642680"/>
              <a:ext cx="950400" cy="124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5920" y="1636920"/>
                <a:ext cx="970560" cy="126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2360" y="2835360"/>
              <a:ext cx="7976520" cy="2780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9400" y="2829600"/>
                <a:ext cx="8001360" cy="279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316697"/>
              </p:ext>
            </p:extLst>
          </p:nvPr>
        </p:nvGraphicFramePr>
        <p:xfrm>
          <a:off x="533400" y="152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60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600" y="1559880"/>
                <a:ext cx="35964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240" cy="48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3760" y="4794480"/>
                <a:ext cx="597960" cy="5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5840"/>
                <a:ext cx="34560" cy="10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88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4200" y="4414320"/>
                <a:ext cx="32292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5800"/>
                <a:ext cx="725976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560" y="6049800"/>
                <a:ext cx="111564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440" cy="15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326880"/>
              <a:ext cx="8423280" cy="2522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400" y="312480"/>
                <a:ext cx="8447040" cy="255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216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2640" y="125280"/>
              <a:ext cx="8836200" cy="591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8600" y="117360"/>
                <a:ext cx="8859960" cy="592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5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40" y="250920"/>
              <a:ext cx="8726040" cy="459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35080"/>
                <a:ext cx="8745480" cy="462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23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4446</TotalTime>
  <Words>228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349</cp:revision>
  <dcterms:created xsi:type="dcterms:W3CDTF">2006-08-16T00:00:00Z</dcterms:created>
  <dcterms:modified xsi:type="dcterms:W3CDTF">2014-05-16T04:15:11Z</dcterms:modified>
</cp:coreProperties>
</file>