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539850"/>
              </p:ext>
            </p:extLst>
          </p:nvPr>
        </p:nvGraphicFramePr>
        <p:xfrm>
          <a:off x="214283" y="731525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pages in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have some HRT on them (pages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8 – </a:t>
                      </a:r>
                      <a:r>
                        <a:rPr lang="en-NZ" sz="24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12 plus page 14)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 and HW reduction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HW marking in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 look ahead at what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 ion is and how it is both similar to, and different from, an atom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ion is and how it is made.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316697"/>
              </p:ext>
            </p:extLst>
          </p:nvPr>
        </p:nvGraphicFramePr>
        <p:xfrm>
          <a:off x="533400" y="152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4268</TotalTime>
  <Words>169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343</cp:revision>
  <dcterms:created xsi:type="dcterms:W3CDTF">2006-08-16T00:00:00Z</dcterms:created>
  <dcterms:modified xsi:type="dcterms:W3CDTF">2014-05-15T00:17:33Z</dcterms:modified>
</cp:coreProperties>
</file>