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00" r:id="rId4"/>
    <p:sldId id="401" r:id="rId5"/>
    <p:sldId id="402" r:id="rId6"/>
    <p:sldId id="403" r:id="rId7"/>
    <p:sldId id="40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02:14.71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10685 3749 68 0,'13'-15'34'15,"-5"-5"-1"-15,2 9 0 16,-9-2-28-16,10 7-1 15,-11 6 0-15,19 14 1 16,-9 13-1-16,0 22 0 16,-8 17 0-16,3 14 0 15,-7-1 1-15,4 2-1 16,3-19 0-16,14-26 0 15,23-52 1-15,32-51-2 16,36-55 1-16,36-49-2 16,40-33-4-16,19-37-17 15,24 2-17-15,-17-3-6 16,-14 34 0-16,-33 28-2 15</inkml:trace>
  <inkml:trace contextRef="#ctx0" brushRef="#br0" timeOffset="551">11872 5160 80 0,'-10'-12'39'0,"10"12"-3"15,-19-7 2-15,15 21-35 16,-6-3-1-16,6 16 0 16,-1 13 0-16,0 10 1 0,-4 4 0 15,3 6 0-15,4-8 0 16,9-10 1-16,10-24 0 15,22-36-1-15,27-43-1 16,27-40 2-16,26-38-4 16,31-34-2-16,26-7-16 15,-9-28-18-15,9 12-6 16,-29 7 2-16,-20 40-2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05:40.05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12219 7090 37 0,'0'0'33'0,"5"-15"3"16,-5 15-4-16,0 0-12 15,-1-11-8-15,1 11-6 16,0 0-2-16,0 0-1 15,0 0 1-15,0 0-1 16,0 0 0-16,5 17-3 16,-1 5 2-16,5 12-1 15,-2 11 1-15,2 15-1 16,-3 1 2-16,2 2-2 15,-4-7 2-15,10-23 2 16,5-36 0-16,25-46 1 16,25-64 0-16,46-54 0 15,47-58-2-15,50-48 0 16,36-37-3-16,27-18-5 15,19 8-19-15,-13-6-18 0,-10 32-2 16,-32 22-2-16,-35 31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14:59.854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9172 11131 54 0,'0'0'35'0,"0"0"1"16,-8 16-2-16,-7 1-25 16,9 15-1-16,-11 1-1 15,5 9-1-15,-3-5-1 16,10 0 0-16,6-14-1 15,23-22-1-15,19-28 0 16,31-26-3-16,36-27-2 16,19-29-32-16,39-14-4 15,-1-14 0-15,-2 5-2 16</inkml:trace>
  <inkml:trace contextRef="#ctx0" brushRef="#br0" timeOffset="1024.2276">10160 10287 75 0,'0'0'38'0,"0"0"-2"16,-14 7 1-16,11 15-31 16,-5-2-1-16,3 11 0 15,-3-6 0-15,9 6 0 16,7-9-1-16,14-14-1 15,17-23 1-15,23-23-3 16,33-27 2-16,21-23-2 16,22-11-2-16,8-24-12 15,8 7-23-15,-15-11-5 16,-7 14 1-16,-33 2-2 15</inkml:trace>
  <inkml:trace contextRef="#ctx0" brushRef="#br0" timeOffset="2874.4452">12117 10239 30 0,'-31'6'30'15,"-4"-5"2"-15,-5 0-1 16,4 6-21-16,-12-10-3 16,6 9 1-16,-13-8-1 15,8 5-2-15,-11-3-1 0,4 4-1 16,-8-2 0-16,3 2 0 15,-3-3 0-15,1 0-1 16,2-1 0-16,1 0 0 16,0-1 0-16,4-2 0 15,4-1-1-15,6 2 1 16,-2-4 0-16,8 2 0 15,4 0-1-15,5 1 1 16,5 1-1-16,6 1 0 16,7 1-1-16,11 0 1 15,-15 2-1-15,15-2-1 16,-3 14 1-16,1 1 0 15,0 8-1-15,-5 12 1 16,-4 10 0-16,1 14 1 16,-5 9-1-16,-4 8 0 0,1 7 0 15,-1 5 0-15,4-2-1 16,6-3 0-16,3-9 1 15,7-7-1-15,4-11 0 16,2-5 0-16,1-10 1 16,-1-5 0-16,-2-6 0 15,-5-5 0-15,-3-3 0 16,-4-4 0-16,-1-5-1 15,8-13-3-15,-11 20-1 16,11-20-16-16,0-10-15 16,8-3-1-16,10-3-1 15,2-10 0-15</inkml:trace>
  <inkml:trace contextRef="#ctx0" brushRef="#br0" timeOffset="4265.112">2143 11329 17 0,'-11'-24'29'0,"-5"4"1"15,-9-7-10-15,0 13-2 16,-13-9-3-16,0 14-3 16,-19-9-4-16,1 10-3 15,-10-6-1-15,-5 7-1 16,-7 0 0-16,-2 5-1 15,-5 0 2-15,-4 7-1 16,-5 3-1-16,-2 8-1 16,-4 5 1-16,1 6 0 15,-3 6 1-15,5 5-1 16,2 4 0-16,10 6 1 15,9 2-1-15,14 3 2 0,7 0-2 16,17 2-1-16,13 1-1 16,16 2-1-16,14-1 1 15,13-1-1-15,12 1 1 16,12 1-2-16,7 2 0 15,3 0 1-15,8-1 0 16,0 1 0-16,7-3 0 16,6-5 0-16,10-13-1 15,9-10 2-15,13-16-1 16,16-15 1-16,21-16 0 15,8-20-2-15,13-13 1 16,0-16-2-16,10-6 1 16,-7-6-1-16,-11-2 1 15,-21 0 0-15,-26 6 2 0,-23 9 1 16,-33 0 1-16,-24 10 2 15,-42 0 0-15,-20 5 2 16,-35-2-2-16,-15 7 0 16,-23-4-1-16,-14 5-1 15,-17 6-1-15,-8 7-1 16,3 14-1-16,1 7-2 15,13 23-12-15,6-3-21 16,19 17-1-16,13-1-2 16,29 1 0-16</inkml:trace>
  <inkml:trace contextRef="#ctx0" brushRef="#br0" timeOffset="5384.4536">12450 10497 3 0,'22'-20'24'15,"3"9"4"-15,-10 2-2 16,-7-11-10-16,-8 20-2 16,-1-26 1-16,1 26 0 0,-28-21 0 15,9 14-4-15,-16-12-1 16,2 6-3-16,-10-7-3 15,1 3 0-15,-10-4 0 16,0 3-2-16,-6-1-1 16,-7 5 0-16,-7 4 0 15,-3 2 0-15,-9 4-1 16,-8 3 1-16,-4 4 0 15,-5 0 0-15,-3 5 0 16,0 2 0-16,-1 3 0 16,3 4 0-16,3 6 0 15,4 10 0-15,4 4-1 16,6 10 1-16,7 11-1 15,5 5 1-15,7 7-2 0,9 1 1 16,8 4-1-16,14-3-1 16,13 0 2-16,16-6-2 15,20-2 1-15,16-4-1 16,23-1 2-16,14 1-2 15,24-3 2-15,15 3 1 16,20-3-2-16,17-1 3 16,10-8-2-16,12-8 2 15,6-13-2-15,5-20 0 16,5-20 0-16,-3-23-1 15,-4-22 2-15,-5-18-3 16,-16-17 3-16,-9-10-1 16,-22-10 1-16,-21-2 1 15,-24 2 0-15,-21 10 0 0,-32 6 0 16,-30 10 0-16,-35 8-1 15,-27 13-1-15,-32 12 0 16,-31 12-1-16,-22 11-2 16,-33 5-35-16,2 18-1 15,-15 0 2-15,3 12-4 16</inkml:trace>
  <inkml:trace contextRef="#ctx0" brushRef="#br0" timeOffset="6505.7976">9099 11655 79 0,'0'0'38'0,"0"0"0"15,-20 19 0-15,6-6-33 16,-1 6-4-16,-2 1 1 16,2 5-2-16,0-4 1 15,2 3-3-15,5-6 3 16,6-6-3-16,2-12 4 0,15 0-1 15,3-13 1-15,5-7-1 16,3-7 1-16,6-3 0 16,4-6-1-16,-1 1 1 15,-6 4-1-15,-1 6 1 16,-9 6-2-16,-2 15 2 15,-17 4-2-15,14 19 2 16,-18 7-1-16,-2 4-2 16,-1 3 0-16,5 2-1 15,4 3-1-15,3-11-5 16,22 7-30-16,-9-19-2 15,19-1 2-15,-3-12-2 0</inkml:trace>
  <inkml:trace contextRef="#ctx0" brushRef="#br0" timeOffset="6843.202">9646 11624 79 0,'0'0'40'0,"0"0"-3"15,7 16 4-15,4-8-37 16,4 6 0-16,8-5 0 15,10-1 0-15,-1-2-1 16,7-4-1-16,-2-4 0 16,1-3-1-16,-7-5 0 15,-3-5-2-15,-12 1 2 16,-8-2-2-16,-14 1 1 0,-7 2-1 15,-13 2 1-15,-3 6-2 16,-3 5 2-16,-7 5 2 16,5 9-1-16,2 5 1 15,7 5-2-15,8 4-1 16,11 1 1-16,12-5-4 15,16 0-2-15,8-13-33 16,24 1 1-16,4-14-4 16,14 0 1-16</inkml:trace>
  <inkml:trace contextRef="#ctx0" brushRef="#br0" timeOffset="7054.4552">10416 11581 82 0,'-30'21'38'16,"1"10"-1"-16,-14 2 2 15,7 4-37-15,-3 6 1 16,2 3-2-16,3-3-1 16,6-11-5-16,12 0-1 15,-1-22-11-15,17-10-21 16,0 0 1-16,15-26-2 15,-2-10 2-15</inkml:trace>
  <inkml:trace contextRef="#ctx0" brushRef="#br0" timeOffset="7186.6136">10216 11631 78 0,'0'-16'38'16,"0"16"3"-16,0 0-4 15,3 27-28-15,-2-5-4 0,13 1-3 16,6 0-1-16,12-5-2 16,18-6-4-16,0-15-34 15,31-5 1-15,4-21-2 16,14-3 1-16</inkml:trace>
  <inkml:trace contextRef="#ctx0" brushRef="#br0" timeOffset="7361.8236">11088 11303 82 0,'-29'32'39'15,"-14"10"0"-15,1 21 2 16,-6 5-36-16,5 7-3 16,6 4 0-16,10-4-4 15,11-3-4-15,0-17-7 16,20-2-25-16,-2-19-2 0,7-6 1 15,-9-28 0-15</inkml:trace>
  <inkml:trace contextRef="#ctx0" brushRef="#br0" timeOffset="7526.0204">10739 11745 92 0,'-12'-11'42'0,"-6"0"-1"16,18 11-2-16,0 0-34 16,23 16-2-16,4-8-2 15,15-4-4-15,12 1 1 16,7-9-7-16,23 6-26 15,-6-10-4-15,8 3-1 16,-14-4 0-16</inkml:trace>
  <inkml:trace contextRef="#ctx0" brushRef="#br0" timeOffset="7678.2028">11478 11827 81 0,'-10'20'39'0,"3"8"0"16,-8-8 0-16,14 7-31 15,-6-5-6-15,1-2-4 16,12 0-32-16,-6-20-5 15,4 16 0-15,-4-16-2 16</inkml:trace>
  <inkml:trace contextRef="#ctx0" brushRef="#br0" timeOffset="8642.3584">11591 11357 47 0,'9'-18'36'15,"-4"1"1"-15,8 5 0 16,-13-4-22-16,10 15-5 15,-10 1-2-15,3 15-1 0,-16 9-2 16,2 19-1-16,-10 10-1 16,-3 14-1-16,-8 12-1 15,2 9-1-15,-1 3 0 16,6-2-1-16,8-4-3 15,2-16-8-15,21-5-27 16,-4-21 0-16,15-7-1 16,-7-21 1-16</inkml:trace>
  <inkml:trace contextRef="#ctx0" brushRef="#br0" timeOffset="8842.5984">11357 11829 86 0,'-19'-20'40'16,"19"20"0"-16,-17-18 1 0,17 18-36 15,16-2-3-15,6 3 0 16,9 0-3-16,9-1-1 16,11 2-2-16,5-4-5 15,24 10-23-15,-7-11-6 16,10 6-2-16,-9-6 0 15</inkml:trace>
  <inkml:trace contextRef="#ctx0" brushRef="#br0" timeOffset="9023.8156">12201 11746 71 0,'-16'-1'39'0,"6"13"-1"16,-12-1 2-16,8 13-29 16,-6 1-7-16,1 8 0 0,1 1-2 15,5 3 0-15,3-2-2 16,4-3-1-16,11-3-6 15,-4-18-32-15,23-7 0 16,-1-21 0-16,14-10-3 16</inkml:trace>
  <inkml:trace contextRef="#ctx0" brushRef="#br0" timeOffset="9625.5368">12254 11516 92 0,'-16'22'40'0,"1"-5"-1"15,15 1 2-15,0-18-41 0,29 17 0 16,8-9 0-16,3-1 2 16,5 4-1-16,-6 2 0 15,1 5 1-15,-7 4-3 16,-12 1 3-16,-5 7-2 15,-15 1 3-15,-6 5-3 16,-9-3 3-16,0 2-3 16,-5-7 2-16,6-1-1 15,0-6-1-15,2-4 1 16,11-17-1-16,0 0 0 15,16-2 1-15,1-17-1 16,2-4 0-16,4-9 0 16,-1-5 0-16,2-1 3 15,-1-2-3-15,-5 7 2 16,-3 6-2-16,-3 6 3 0,-6 11-3 15,-6 10 2-15,0 0-1 16,9 20-3-16,-9-1 2 16,2 0-3-16,5 1 4 15,3 2-3-15,3-6 1 16,5-4-1-16,4-7 2 15,5-2 1-15,-1-7-1 16,2-4 0-16,-3 0 1 16,-1-5-1-16,-1 2 0 15,-5 0 0-15,-3 3 0 16,-2 4 0-16,-13 4 1 15,11 11-1-15,-11 7 0 16,-9 8 0-16,1 8-1 16,-2 1 0-16,2 7-2 0,1-6-1 15,11 4-8-15,-6-19-27 16,28-4-2-16,-2-23 0 15,14-3 0-15</inkml:trace>
  <inkml:trace contextRef="#ctx0" brushRef="#br0" timeOffset="9964.9436">13192 11702 100 0,'-5'20'40'16,"0"-9"3"-16,19 8-5 15,0-4-35-15,16-8-3 16,12-4 2-16,7-1 0 15,2-3-1-15,1-3 0 16,-6-6 0-16,-5-1 0 0,-15-5 0 16,-4-3 2-16,-17-1-3 15,-11-2 3-15,-10 1-3 16,-11 5 3-16,-6 4-2 15,-6 6 2-15,-3 17-3 16,-1 7-1-16,3 10 2 16,7 10-2-16,6 6 2 15,14 1-3-15,13-1 1 16,8-4-3-16,20-7-1 15,6-23-19-15,27 3-19 16,4-19 2-16,20-5-4 16,5-15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1:20:09.86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1502 923 66 0,'0'0'36'16,"0"0"-1"-16,0 0 0 15,0 0-28-15,0 0-1 16,0 0-2-16,0 0 1 15,0 0-1-15,5 12-1 16,4 41-1-16,1 15 2 16,-1 13-3-16,-6 18 0 15,-4 13 0-15,0 4-1 16,-7 7 2-16,-2-19-3 15,0-16 2-15,2-10-3 16,1-17 3-16,6-20-1 0,2-19 1 16,-1-22-2-16,16-22 1 15,-3-17 2-15,3-19-2 16,0-18 2-16,-1-9-1 15,0-19 2-15,-7 50-2 16,3-8 2-16,-5 1-3 16,6-4 1-16,1 4 1 15,3-4-3-15,-1 6 2 16,9-2-1-16,-4 7 0 15,6 1-2-15,-1 7 2 16,3 2-1-16,-28 44 1 16,65-66-2-16,-65 66 2 15,58-39-2-15,-58 39 2 16,54 3 1-16,-38 22-2 0,13 29 3 15,-25 12-3-15,-15 8 3 16,-21-1-2-16,-4-3 3 16,-15-15-3-16,6-14 1 15,9-16 0-15,6-9 0 16,6-3-1-16,10-1 1 15,9 0 0-15,15 2 0 16,8 3-1-16,6 4 0 16,9 6 0-16,6 6 0 15,3 5 1-15,8 2-3 16,-3 2 1-16,2-3-4 15,2 0-3-15,-11-9-28 16,15 0-3-16,-12-14 0 16,4-2-2-16</inkml:trace>
  <inkml:trace contextRef="#ctx0" brushRef="#br0" timeOffset="404.1212">2347 1304 92 0,'-24'5'40'15,"13"11"1"-15,-2-1-1 16,21-5-24-16,6 5-15 16,20-4 0-16,12-7 0 15,14-4 1-15,7-3-1 16,4-10 0-16,6-6-1 0,-7-8 1 15,-8-8 0-15,-62 35-1 16,0 0 2-16,58-62-1 16,-58 62 0-16,0 0-1 15,-6-64 2-15,6 64-2 16,-35-23 2-16,-33 9-1 15,-13 15-1-15,-9 15 1 16,0 17-1-16,4 11 1 16,11 14-2-16,32 9 1 15,45-7-1-15,23-5-1 16,20-8 0-16,16-9-1 15,19-12-2-15,8-13-1 16,15-8-5-16,-12-20-28 16,14-1-2-16,-18-13 2 15,2 4-2-15</inkml:trace>
  <inkml:trace contextRef="#ctx0" brushRef="#br0" timeOffset="706.2118">3248 1190 104 0,'-5'14'39'0,"-5"7"2"15,5 11-2-15,-8 1-35 16,11 13-1-16,0 5-1 16,5 8 0-16,-3 4 0 15,7 0-2-15,2-10 2 16,5-4-2-16,5-9 0 15,2-15 0-15,3-19 0 16,7-16 1-16,1-19-1 16,0-15 2-16,1-9-2 0,-2-15 1 15,-1-10-1-15,-30 78-1 16,25-85-1-16,-25 85-3 15,32-85-13-15,-32 85-21 16,24-83-3-16,-24 83 1 16,25-63 1-16</inkml:trace>
  <inkml:trace contextRef="#ctx0" brushRef="#br0" timeOffset="917.2751">3837 1320 110 0,'-6'27'41'0,"2"2"1"0,-11-5-1 15,2 8-37-15,6 3-1 16,3 4-2-16,4 3 0 16,2-3-2-16,3 2-1 15,6-5-3-15,7-1-4 16,-8-24-29-16,18-3-4 15,-6-19 2-15,10-10-2 16</inkml:trace>
  <inkml:trace contextRef="#ctx0" brushRef="#br0" timeOffset="1074.322">3931 1124 96 0,'0'0'39'0,"-38"-70"2"15,38 70-1-15,-38-62-33 0,38 62-28 16,-19-50-19-16,19 50 0 15,0 0-1-15,0 0 3 16</inkml:trace>
  <inkml:trace contextRef="#ctx0" brushRef="#br0" timeOffset="1397.4191">4267 1074 115 0,'26'31'42'0,"-23"-2"1"16,-26-6-2-16,-2 1-38 15,-6-5-2-15,7 3 1 16,6 0-1-16,4 2 0 15,14 2-1-15,4-5 0 16,13 2 0-16,8-5-1 0,9-2 1 16,5-5 0-16,5 0 0 15,-1-4 0-15,-1 0 0 16,-5 0 0-16,-6 2 0 15,-10 6 0-15,-12 5 0 16,-7 5 0-16,-10 5 0 16,-7 4-1-16,-6-1 1 15,2-3-3-15,-2-2 0 16,3-10-4-16,15-5-14 15,2-27-17-15,20-7-4 16,8-15 2-16,12-5-2 16</inkml:trace>
  <inkml:trace contextRef="#ctx0" brushRef="#br0" timeOffset="1578.4732">4819 1177 129 0,'16'-12'43'16,"-16"12"-1"-16,1 22-5 15,-14 14-35-15,-4 12 0 16,-6 4-2-16,7 5 0 15,3-1-3-15,6-7-2 16,10-1-6-16,-6-16-29 16,20-8-3-16,-17-24 1 15,33 9 0-15</inkml:trace>
  <inkml:trace contextRef="#ctx0" brushRef="#br0" timeOffset="1722.5166">4809 1083 114 0,'-32'-88'35'15,"32"88"-25"-15,-34-81-10 16,34 81-38-16,-27-66-4 16</inkml:trace>
  <inkml:trace contextRef="#ctx0" brushRef="#br0" timeOffset="2510.753">5196 1266 100 0,'20'-25'37'16,"-20"25"1"-16,0 0-1 15,0 0-33-15,30-56 0 16,-37 40-1-16,5 4 0 16,-10 12 1-16,-2 16 0 15,-13 15-1-15,1 14 1 16,-6 9-2-16,6 12 0 15,5-2 0-15,12 3-2 16,11-8 1-16,13-9-1 16,13-18 1-16,12-11-2 15,13-20 0-15,4-15 1 0,6-14 0 16,-7-12-1-16,-5-10 0 15,-9-8 0-15,-13-4-1 16,-17 0 1-16,-12 62 1 16,1-59-1-16,-1 59 2 15,-19-55-1-15,19 55 2 16,0 0 0-16,-54-76 0 15,31 59 0-15,0 6 0 16,23 11-1-16,-4 19 0 16,26 3 1-16,8 0-2 15,21 3 0-15,-2-10 0 16,9-5 0-16,-6-1 0 15,-3-5 0-15,-7-2 0 16,-9-2 0-16,-7-1 0 0,-10-1 0 16,-16 2 0-16,0 0 0 15,-2 19 0-15,-14 1 0 16,-5 2 0-16,-2 6 0 15,-1 2 0-15,6 4 0 16,6-5 0-16,5-4 0 16,19-12 0-16,9-12 0 15,14-16 0-15,0-7 0 16,9-9 0-16,2-9 0 15,-3-5 0-15,-4 1 0 16,-8 5 0-16,-5 4 0 16,-9 13 0-16,-17 22 0 15,0 0 0-15,2 22 0 0,-11 14 0 16,-3 4 0-16,1 8 0 15,3 1 0-15,19 2-23 16,-8-17-16-16,27-1-4 16,5-17 0-16,20-10-2 15</inkml:trace>
  <inkml:trace contextRef="#ctx0" brushRef="#br0" timeOffset="3065.9195">7700 843 71 0,'0'0'41'15,"42"-45"-1"-15,-42 45 1 16,0 0-12-16,4-65-23 15,-4 65-1-15,0 0-1 16,-58-38-2-16,58 38 1 16,-67 2-2-16,67-2 1 15,-81 27-1-15,5 12 0 16,6 36 0-16,5 20 0 15,22 17-1-15,13 8-3 16,20-3-3-16,21-6-13 16,6-26-20-16,11-18-2 15,-6-21 1-15,4-10-1 0</inkml:trace>
  <inkml:trace contextRef="#ctx0" brushRef="#br0" timeOffset="4314.2939">7020 1253 122 0,'-10'-12'41'16,"1"3"0"-16,22 6-1 16,5-7-37-16,12-2-1 15,-30 12 0-15,48-13 0 16,-48 13 0-16,58-17-2 15,-58 17 0-15,71-11 0 16,-25 0 0-16,23 8 0 0,-12 6 0 16,0 12 0-16,-20 5 0 15,-3 12 0-15,-19 8 0 16,-6 3 0-16,-15 1 0 15,-3 1 0-15,0-6 0 16,-1-3 0-16,2-7 0 16,2-8 0-16,6-21-2 15,0 0 2-15,0 0 0 16,14-33 0-16,0-3 0 15,2-13 0-15,-16 49 2 16,22-58-2-16,-22 58 0 16,24-65 0-16,-24 65 0 15,33-57 0-15,-33 57 0 16,34-57 0-16,-34 57 0 0,46-47 0 15,-46 47 0-15,45-40 0 16,-45 40 0-16,59-26 0 16,-59 26 0-16,53-17 0 15,-53 17 0-15,50-1 0 16,-50 1 0-16,0 0 0 15,38 23 0-15,-19 1 0 16,-19 2 0-16,-9 6 0 16,-18 5 0-16,-4 1 0 15,-5 1 0-15,8 4 0 16,10-4 0-16,5-2 0 15,13-3 0-15,10-9 0 16,17-7 0-16,11-8 0 16,10-10 0-16,6-10-2 15,3-9 2-15,1-10-1 0,-4-11 0 16,-6-4 0-16,-48 44 1 15,38-51-1-15,-38 51 1 16,18-55-1-16,-18 55 1 16,4-49 0-16,-4 49 1 15,0 0-1-15,-24-53 1 16,24 53 0-16,0 0-1 15,-36-22 0-15,15 20 1 16,7 10 0-16,10 5-2 16,17 5 2-16,13 2-1 15,20-8 2-15,-46-12-2 16,59 4 0-16,-59-4 0 15,56-5 0-15,-56 5 0 0,57-7 0 16,-57 7 0-16,0 0 0 16,66-12 0-16,-45 14 0 15,-12 8 0-15,-11 10 0 16,-12 9 0-16,0 7 0 15,-11 0 0-15,10 8 0 16,-1-6 0-16,10-3 0 16,8-9 0-16,9-11 0 15,9-13 0-15,5-14 0 16,5-10 0-16,3-11 0 15,-33 33 0-15,0 0 0 16,50-67 0-16,-50 67 0 16,30-53 0-16,-30 53 0 15,25-49 0-15,-25 49 0 0,0 0 0 16,27-52 0-16,-34 32 0 15,21 16 0-15,-14 4 0 16,22 12 0-16,-7 6 0 16,7 8 0-16,3-7 0 15,12-5 0-15,-3-13 0 16,3-9 0-16,-37 8 0 15,0 0 0-15,58-21 0 16,-58 21 0-16,0 0 0 16,58-35 0-16,-58 35 0 15,0 0 0-15,0 0 0 16,45-29 0-16,-34 25 0 15,2 16 0-15,-13 11-4 16,-4 2-16-16,4 20-10 0,-19 1-9 16,10 10-4-16,-4-11-1 15,20-5 1-15</inkml:trace>
  <inkml:trace contextRef="#ctx0" brushRef="#br0" timeOffset="4945.4832">10484 804 83 0,'-39'-61'39'15,"39"61"0"-15,0 0 2 16,7-63-32-16,-7 63 0 16,0 0-2-16,30-48-2 0,-30 48-1 15,0 0 0-15,0 0-1 16,0 0-1-16,46 7 0 15,-46-7 0-15,0 0-1 16,12 62 1-16,-12-62 1 16,7 62-3-16,-7-62 0 15,9 68 0-15,-9-68 0 16,23 65 0-16,-23-65 0 15,0 0 0-15,62 53 0 16,-62-53 0-16,61 1 0 16,-61-1 0-16,66-29 0 15,-66 29 0-15,66-50 0 16,-66 50 0-16,65-65-3 15,-65 65-1-15,55-67-1 0,-55 67-4 16,44-59-8-16,-44 59-11 16,0 0-12-16,0 0 1 15,0 0-3-15,46-35 2 16</inkml:trace>
  <inkml:trace contextRef="#ctx0" brushRef="#br0" timeOffset="5179.5534">10954 912 88 0,'0'0'42'0,"0"0"2"16,-29 44-2-16,29-44-16 16,-25 35-22-16,-18 4-1 15,3 10 0-15,-9 4-2 0,8 4 1 16,3 1-4-16,16 4 1 15,9-5-3-15,21-17-4 16,29-8-22-16,-5-18-10 16,25 0-3-16,-3-13 1 15,14-8-1-15</inkml:trace>
  <inkml:trace contextRef="#ctx0" brushRef="#br0" timeOffset="5567.6698">11052 1151 82 0,'-28'14'43'0,"3"3"-2"16,19 6 1-16,13-6-13 15,21-5-27-15,11-8 0 16,14-6 0-16,-53 2-1 15,72-10 0-15,-72 10 1 16,78-22-1-16,-78 22 0 16,87-31 0-16,-87 31 0 15,69-38-1-15,-69 38 1 16,60-42-2-16,-60 42 1 15,0 0 1-15,29-52-1 16,-29 52 1-16,0 0 1 16,-42-9-2-16,-11 26 0 15,-13 20 0-15,-14 12 0 16,10 18 0-16,7 8 0 15,25 8 0-15,25-8-3 0,42-21 0 16,27-12-3-16,13-21-5 16,33-8-21-16,-7-14-9 15,19-10 0-15,-9-16-1 16</inkml:trace>
  <inkml:trace contextRef="#ctx0" brushRef="#br0" timeOffset="6265.8792">12082 1179 115 0,'0'0'42'15,"0"0"2"-15,-48-48-3 16,28 39-36-16,-42 10-1 0,-16 15-2 16,7 19 0-1,-1 12-2-15,10 10 0 0,14 0 0 16,21 7 0-16,31-19 0 15,11-6 0-15,10-13 0 16,10-15 0-16,11-9 0 16,6-16 0-16,5-11 0 15,0-14 0-15,0-10 0 16,-57 49 0-16,52-60 0 15,-52 60 0-15,45-57 0 16,-45 57 0-16,24-53 0 16,-24 53 0-16,20-35 0 15,-21 12 0-15,-12 20 0 16,-5 15 0-16,-3 15 0 15,2 10 0-15,-1 11 0 16,20 5 0-16,21-13-3 0,12-7 1 16,11-11 0-16,6-13-1 15,5-8 1-15,1-10-1 16,2-10 1-16,-4-4 1 15,-9-8 0-15,-6 1 0 16,-13-1 1-16,-6 3 1 16,-8 8 0-16,-8 6 0 15,-4 14 0-15,-13 11 0 16,-2 14 0-16,-6 10 0 15,2 9 0-15,-2 7-1 16,5 3 0-16,1 1 0 16,4-8 0-16,7-5 0 15,4-13 1-15,5-13 0 0,5-11 0 16,6-19 1-16,0-9 0 15,3-14 1-15,-1-7-1 16,3-11-2-16,-2-5 0 16,-19 60 0-16,17-68 0 15,-17 68 0-15,24-65 0 16,-24 65 0-16,20-61 0 15,-20 61 0-15,37-51-4 16,-37 51-17-16,49-49-7 16,-49 49-11-16,84-36-3 15,-32 23-2-15,10 1 3 16</inkml:trace>
  <inkml:trace contextRef="#ctx0" brushRef="#br0" timeOffset="6917.0745">14377 882 101 0,'49'-33'41'0,"-49"33"1"15,0 0-2-15,44-66-34 16,-44 66 1-16,0 0-3 15,-15-59 0-15,15 59-1 16,-57-17 0-16,57 17-1 16,-87 6 0-16,36 2-2 15,3 8 0-15,2 1 0 16,46-17 0-16,-82 50 0 15,82-50 0-15,-48 59 0 16,48-59 0-16,-3 57 0 16,3-57 0-16,0 0 0 15,70 50 0-15,-70-50 0 0,89 0 0 16,-38-14 0-16,2-4 0 15,-1-4 0-15,2-5 0 16,-4-1 0-16,-50 28 0 16,78-45 0-16,-78 45 0 15,0 0 0-15,60 4 0 16,-95 47 0-16,-14 33 0 15,-11 25 0-15,5 22 0 16,5 7 0-16,10-16-16 16,38-13-8-16,11-46-7 15,39-13-7-15,-1-26-4 16,25-16-1-16,-1-20 2 15</inkml:trace>
  <inkml:trace contextRef="#ctx0" brushRef="#br0" timeOffset="7050.1144">14929 1488 99 0,'-14'-2'45'0,"-10"-1"-1"15,1 5-3-15,-2-9-17 16,2-7-42-16,23 14-22 16,-18-13-4-16,18 13 0 15,0 0-2-15</inkml:trace>
  <inkml:trace contextRef="#ctx0" brushRef="#br1" timeOffset="11791.5364">1993 1936 40 0,'-4'-17'28'0,"0"0"1"15,-4-1-1-15,-2-1-21 16,4 8 1-16,-9-6-3 15,3 10 0-15,-3-2 0 16,2 7 0-16,0-4 0 16,13 6 1-16,-23-3-1 15,23 3-1-15,-13-1 0 16,13 1-1-16,0 0 0 15,0 0-1-15,19 3 0 16,-2-2 0-16,5 1-1 16,6 2 0-16,10-1 0 15,6 3 0-15,4-2-1 16,11 2 0-16,7 1 0 15,8-1 0-15,10-2 0 0,10-1 0 16,6-2 0-16,13-2 0 16,12-2 1-16,7-2-1 15,10 0 0-15,4-1 0 16,9 1 0-16,7 1 0 15,6 1 0-15,4 3 1 16,3 1-1-16,9 0 1 16,8 1-1-16,6 3 1 15,10-6 0-15,6 1 0 16,12-4 0-16,13 1-1 15,9-3 1-15,4 0 0 16,11-1-1-16,5 4 0 16,-2 1 0-16,5 2 0 0,-2 2-1 15,-6 5 0-15,-6 0 0 16,-1 2 1-16,-2 2-1 15,-1 0 0-15,1-2 1 16,14-1 0-16,3-4-1 16,12-2 2-16,7-4-1 15,12-2 0-15,3-1 0 16,2-1 0-16,3 0 1 15,-6-1-1-15,-6 2 0 16,-1 4 0-16,-9 0 0 16,-9 1 0-16,-11 2 0 15,-9 3 0-15,-15-2 0 16,-14 1 1-16,-9-1-1 15,-18-2 1-15,-16-3-1 0,-15-1 1 16,-20-2 0-16,-11-1-1 16,-18 1 1-16,-22-1-1 15,-21 1 0-15,-20-1-1 16,-19 3 0-16,-19-1-2 15,-11 4 0-15,-11 0-5 16,0 0-27-16,-16-11 0 16,16 11-2-16,-19-5 0 15</inkml:trace>
  <inkml:trace contextRef="#ctx0" brushRef="#br2" timeOffset="170838.3292">2472 12718 25 0,'-14'-8'28'0,"0"1"1"16,6-8-1-16,8 15-17 16,-12-16 0-16,12 16 1 15,0 0 0-15,0 0-2 16,-30 5 0-16,10 15-2 15,-17 10-2-15,-10 19 0 16,-16 10-3-16,-10 15 0 16,-7 8-2-16,-3 6 0 15,8-4-1-15,12 2 1 16,17-14-1-16,21-12 0 15,30-13-1-15,23-17 1 16,25-9 0-16,19-8-1 16,15-7 1-16,7 1 0 15,-4-2 1-15,-5 9-1 16,-17 11 0-16,-19 17 0 0,-23 15 0 15,-26 17 1-15,-24 15-1 16,-18 12-1-16,-19 7 1 16,-12 3 0-16,-1-10-1 15,4-13-3-15,17-16-3 16,11-35-20-16,35-11-10 15,7-26-1-15,45-35-2 16,10-24 1-16</inkml:trace>
  <inkml:trace contextRef="#ctx0" brushRef="#br2" timeOffset="171198.4013">2940 13656 71 0,'-11'-5'39'15,"-12"-2"-2"-15,8 11 1 16,-10-4-34-16,6 8 0 15,-2 5-1-15,6 13-1 16,-3 12-1-16,-1 16 1 16,3 15 0-16,1 14-1 15,3 6 0-15,6 6 0 16,15-5 0-16,10-12 0 15,14-19 0-15,16-27-1 16,14-30 1-16,16-28-1 16,6-30 1-16,-1-20 0 15,-6-17 0-15,-11-10 0 16,-20 2-1-16,-18 1-2 15,-31 15 0-15,-27 13-1 0,-17 23-1 16,-15 16-1-16,-2 26 0 16,-8 6-3-16,25 17-29 15,3-3 0-15,30-3-1 16,13-10 1-16</inkml:trace>
  <inkml:trace contextRef="#ctx0" brushRef="#br2" timeOffset="171468.4553">4273 12372 74 0,'-30'65'40'16,"-6"12"-2"-16,12 28 2 15,-6 14-35-15,6 27-2 16,0 25 1-16,7 21 0 16,-10 10-3-16,6 7 0 15,-3-8-1-15,5-18-2 16,11-21-2-16,4-36-4 15,28-31-32-15,3-50 0 16,26-33-1-16,4-47 1 16</inkml:trace>
  <inkml:trace contextRef="#ctx0" brushRef="#br2" timeOffset="171648.4913">4694 13577 83 0,'-21'39'41'0,"-15"25"-2"15,4 33 0-15,-9 8-36 16,8 9-1-16,9-1-2 15,8-13-2-15,18-15-2 16,12-25-4-16,29-24-31 16,0-39-1-16,24-26-1 15,2-39-1-15</inkml:trace>
  <inkml:trace contextRef="#ctx0" brushRef="#br2" timeOffset="171792.5202">4987 12780 60 0,'-53'-5'38'15,"9"25"-7"-15,3 11-28 16,18-2-15-16,9 5-27 16,28 1 1-16</inkml:trace>
  <inkml:trace contextRef="#ctx0" brushRef="#br2" timeOffset="172242.6102">5928 13537 74 0,'-58'7'41'0,"-11"1"-1"16,9 21 0-16,-11 8-34 15,13 17-1-15,-3 11-2 16,19 17-2-16,7 7 0 16,18 0-1-16,17-8 0 15,23-18 0-15,25-30 0 16,19-26 1-16,15-34 1 15,19-36 0-15,9-33 0 16,0-24-1-16,-7-21 1 16,-9-10-1-16,-15-9 0 15,-18-3 0-15,-14 5-1 16,-18 19-1-16,-9 24 1 15,-13 25-1-15,-7 33 1 0,-8 41 0 16,-7 50 0-16,-4 53 1 16,-5 46-1-16,-4 31 1 15,-1 20-3-15,7 2-2 16,20 12-12-16,-7-32-14 15,28-13-12-15,14-38-2 16,25-29-1-16</inkml:trace>
  <inkml:trace contextRef="#ctx0" brushRef="#br2" timeOffset="173003.7624">18787 12657 76 0,'0'0'37'0,"-3"17"-1"16,-13-1-2-16,0 21-31 0,-11 13 0 15,0 14-1-15,-8 13 1 16,-6 13 0-16,-2 5 0 16,5 7 0-16,2-3 0 15,10-7 0-15,8-11-2 16,22-10 1-16,14-18 0 15,30-15-1-15,22-17 0 16,23-15-1-16,19-11 0 16,12-7-1-16,12-2-3 15,-4-10-5-15,9 12-28 16,-20-5-2-16,-9 10 0 15,-19-8-2-15</inkml:trace>
  <inkml:trace contextRef="#ctx0" brushRef="#br2" timeOffset="173224.8064">19967 13273 100 0,'-11'12'39'15,"-6"3"2"-15,7 22-9 16,2 5-31-16,-1 13 0 15,-1 11-1-15,-1 9 0 16,-1 2-3-16,-2-3-1 16,11 5-16-16,-7-28-19 15,19-9-1-15,-4-32-1 16,21-18 2-16</inkml:trace>
  <inkml:trace contextRef="#ctx0" brushRef="#br2" timeOffset="173378.8374">20068 12790 73 0,'-29'-47'40'0,"-7"15"-2"16,8 30 0-16,2 13-26 16,2 2-34-16,24 15-16 15,10-3 1-15,22 12-2 16,11-5 0-16</inkml:trace>
  <inkml:trace contextRef="#ctx0" brushRef="#br2" timeOffset="173912.9442">21123 13244 63 0,'-61'-12'37'0,"2"7"-1"16,-4-9 0-16,13 18-24 15,-6-4-4-15,12 18 0 16,-3 1-3-16,14 15-1 16,-6 6 0-16,10 11-2 15,-2 3 0-15,9 0 0 16,6 2-2-16,10-6 1 15,10-7 0-15,7-11-1 16,12-14 1-16,14-17-1 0,6-19 0 16,9-14 0-16,6-14 1 15,5-8-2-15,1-8 2 16,-4-2-1-16,-7 10 1 15,-11 4-1-15,-9 16 0 16,-14 20 0-16,-19 25-1 16,-19 29 1-16,-19 32 0 15,-19 27-1-15,-9 24 0 16,-9 22 0-16,-5 15 0 15,1 2 1-15,6-4-1 16,12-13 1-16,14-22-1 16,19-23 0-16,15-24 0 15,18-29 0-15,17-32 1 16,18-27 0-16,16-26 0 0,13-30-3 15,14-18 1-15,6-21-3 16,10-6-6-16,-13-19-25 16,15 14-2-16,-20-1-2 15,-1 17 1-15</inkml:trace>
  <inkml:trace contextRef="#ctx0" brushRef="#br2" timeOffset="174386.0388">21673 13237 91 0,'16'-1'40'0,"-16"1"0"16,0 0-1-16,0 0-36 15,-14 13-1-15,3 3-1 16,-4 9 0-16,-2 10 0 16,-4 10-1-16,1 10 1 15,-1 3 0-15,6 0 0 16,6 2 0-16,8-5 0 15,6-12 0-15,10-11 0 16,14-20 0-16,6-15-1 16,14-19 0-16,9-14 1 15,6-9-1-15,3-7 1 16,-5-5-1-16,0 2 1 15,-8 5-1-15,-11 9 0 16,-8 11 0-16,-14 11 0 0,-21 19 0 16,0 0-1-16,1 26 0 15,-16 8-1-15,-6 8 0 16,0 8-1-16,1 3-1 15,8 2-2-15,1-6 0 16,16-4-3-16,1-21-7 16,30-2-22-16,-3-22 1 15,21-8-1-15,2-21 2 16</inkml:trace>
  <inkml:trace contextRef="#ctx0" brushRef="#br2" timeOffset="174561.0738">22743 13174 92 0,'17'-30'39'16,"-19"3"2"-16,2 27-4 0,-23 27-30 15,-1 18-3-15,-9 13-2 16,-1 16-2-16,-3 9-1 16,4 3-2-16,9-2-4 15,-3-19-27-15,27 0-5 16,0-29 0-16,22-12-1 15</inkml:trace>
  <inkml:trace contextRef="#ctx0" brushRef="#br2" timeOffset="174710.1036">22839 12779 89 0,'-14'-62'38'16,"7"24"-2"-16,-5 21-3 0,1 13-63 15,13 18-5-15,2-4-2 16,14 15-2-16</inkml:trace>
  <inkml:trace contextRef="#ctx0" brushRef="#br2" timeOffset="175183.1982">23340 13174 83 0,'15'-13'40'0,"-13"-9"0"16,5 9 0-16,-24-1-33 16,17 14-2-16,-31-4-1 15,6 20-1-15,-7 8-1 16,-7 13 0-16,-4 14-1 15,-3 8 0-15,5 1-1 16,6 1 1-16,10-8-1 16,13-9 0-16,17-16 0 15,22-16 1-15,12-21-1 16,18-19 1-16,13-19 0 15,9-14-1-15,3-15 1 16,0-17 0-16,-3-14 0 16,-7-4-1-16,-8 1 1 0,-15 8 0 15,-12 12 0-15,-16 21 0 16,-13 28 0-16,-20 32-1 15,-12 41-1-15,-14 31 1 16,-8 23-1-16,0 17 0 16,4 14-8-16,4-19-20 15,23 7-12-15,7-26-1 16,23-18-2-16,13-31 0 15</inkml:trace>
  <inkml:trace contextRef="#ctx0" brushRef="#br2" timeOffset="176281.4178">10972 2532 88 0,'-38'-26'36'0,"-19"-2"1"15,-1 22-1-15,-19 8-32 16,-2 15 1-16,-14 20-1 16,2 22 0-16,-12 17-1 15,-1 17 1-15,2 17-1 16,9 11 0-16,10 2 0 15,13 6-3-15,14-8 1 16,19 0 0-16,19-15-1 16,20-13 0-16,22-20 0 15,17-16 0-15,18-21 0 16,13-22 1-16,10-24-1 15,6-15 1-15,0-18-1 16,1-9 1-16,-4-8-1 16,-10 3 1-16,-14 4-1 0,-11 10 0 15,-10 11 1-15,-16 13-1 16,-10 19 0-16,-11 18 0 15,-12 15-1-15,-5 12 1 16,-1 13-1-16,1 2-2 16,10 9-1-16,6-8-2 15,22 8-17-15,2-27-15 16,30-5-1-16,6-24-1 15,20-4 1-15</inkml:trace>
  <inkml:trace contextRef="#ctx0" brushRef="#br2" timeOffset="176680.4976">11600 3256 106 0,'-37'-29'40'15,"-5"22"0"-15,-16-1-2 16,-7 24-34-16,-4 16 0 15,-5 16-1-15,-3 15 0 16,8 10 0-16,3 8-1 16,12 1-1-16,16 1 0 15,16-8 0-15,21-14-1 16,21-14 0-16,17-15 0 15,13-20 1-15,10-16-1 16,11-21 0-16,0-14 1 16,5-13-1-16,-9-10 1 0,-5-3-1 15,-9 1 1 1,-13 6-1-16,-7 9 0 0,-13 11-1 15,-10 16 1-15,-10 22-1 16,-8 15 0-16,-8 17 0 16,-3 14-1-16,-1 12-2 15,8 12-2-15,2-9-8 16,23 15-24-16,-2-21-3 15,29 0 1-15,6-23-2 16</inkml:trace>
  <inkml:trace contextRef="#ctx0" brushRef="#br2" timeOffset="177066.5748">12645 3059 117 0,'-33'14'41'0,"-21"-6"0"16,9 21-6-16,-11 3-33 15,4 4 1-15,3 1-1 16,9 3-2-16,14 1 1 15,14-8-1-15,20-5 0 16,15-7 0-16,19-4 0 16,10 0-1-16,4-1 2 15,5 4-1-15,-5 1 0 16,-7 7 1-16,-12 7 0 0,-12 10 0 15,-23 7 0-15,-20 7 0 16,-15 2-1-16,-12 2 0 16,-9-3 0-16,-2-9-4 15,6-1-8-15,1-26-27 16,25-6-3-16,13-26 0 15,33-3-1-15</inkml:trace>
  <inkml:trace contextRef="#ctx0" brushRef="#br2" timeOffset="177199.6013">12951 3908 114 0,'-32'21'13'0,"0"-14"-11"15,0-17-2-15,7-11-42 0,14-4-1 16</inkml:trace>
  <inkml:trace contextRef="#ctx0" brushRef="#br3" timeOffset="185690.2992">5017 14797 12 0,'11'-11'30'15,"-11"11"-1"-15,11-15-5 16,-11 15-17-16,14-7-2 16,-14 7-2-16,16-4-1 15,-16 4-2-15,16-2 1 16,-16 2-1-16,13 2 2 15,-13-2 0-15,11 0 0 16,-11 0 1-16,10 3 1 16,-10-3-1-16,14 1 0 15,-2 2 0-15,-2 0-1 0,3 1 0 16,4 4-1-16,5 1-1 15,1 3 0-15,1 3 0 16,7 3 0-16,0 2 1 16,10 3-1-16,-2 1 0 15,7 4 0-15,4 0 0 16,4 0 0-16,3 2 1 15,4 4-1-15,3-1 1 16,7 4 0-16,0 1 0 16,11 1-1-16,3 2 0 15,4-1 1-15,12 1 0 16,4-3-1-16,7 0-1 15,11-6 2-15,8 0-1 16,5-4 2-16,8 0-2 16,9-5 3-16,8-1-3 0,10-1 2 15,8 0-1-15,4 0 1 16,7 1 0-16,5 0-1 15,10 3 0-15,5-2 0 16,2 0 1-16,4-2-2 16,5-1 1-16,5-2 1 15,2-1-1-15,2-4-1 16,1-1 2-16,1-2-1 15,3-2 0-15,-1 2-1 16,-1 0 0-16,-4-2 0 16,5 2 0-16,-7-3-1 15,2 2 1-15,0-2-1 16,1-1 1-16,0-3-2 0,4-3 2 15,0-4-1-15,0-3 1 16,2-3 0-16,0-5 1 16,-3-5-1-16,1-1 0 15,-2-7 2-15,-8 0-2 16,0-2 1-16,-2 0-1 15,-5-1 1-15,-8-2-2 16,0 0 2-16,-6-3-1 16,-8-1 0-16,-2 3 1 15,-5-8 0-15,-6 1 1 16,-3-7-2-16,-4 2 2 15,-9-8-1-15,-6 0 1 16,-9 0-1-16,-7-2-1 16,-9-1 1-16,-9 6-1 0,-13-1 1 15,-11 5-1-15,-9 5 1 16,-13 8-1-16,-15 4 1 15,-16 6 0-15,-12 7-1 16,-11 5 0-16,-12 6-1 16,-14 6-2-16,0 0-2 15,-18 0-3-15,7 18-18 16,-12-14-9-16,5 11-2 15,-6-8 0-15</inkml:trace>
  <inkml:trace contextRef="#ctx0" brushRef="#br3" timeOffset="186218.4048">17328 14786 56 0,'-33'-3'36'15,"-1"-5"1"-15,13 5-2 16,10-2-32-16,11 5 0 16,0 0-1-16,18 9-1 15,13 1 0-15,10 0 0 16,11 4-1-16,14 0 0 0,11 2 1 15,4 0-1-15,2 0 0 16,3 4 1-16,-6 1-1 16,-7 2 0-16,-10 3 0 15,-8 5 0-15,-13 6 0 16,-17 3 1-16,-11 4-1 15,-19 1 0-15,-9 3 1 16,-19-2 0-16,-15 3-1 16,-12-4 2-16,-11 0 0 15,-4-4-2-15,-4-3 2 16,4-5-2-16,7-3 1 15,10-6-1-15,8-3 0 0,16-7-3 16,16-1 0-16,9-8-4 16,27 7-27-16,-4-13-3 15,17 1-2-15,-1-11 1 16</inkml:trace>
  <inkml:trace contextRef="#ctx0" brushRef="#br3" timeOffset="187456.6524">20534 12198 62 0,'0'0'35'0,"-14"8"0"16,14-8 0-16,-10-13-27 16,10 13-4-16,5-28 0 15,0 13 0-15,-4-6 1 16,3-1-2-16,-4-9 0 15,4 0-1-15,-4-6 0 16,1-4-1-16,-2-8-1 16,0-7 1-16,-4-6-1 15,1-7 1-15,-3-6-1 16,-3-6 0-16,-8-5 0 0,0-4 1 15,-8-2 1-15,-7-6-3 16,0-4 3-16,-8-5 1 16,-3-8-2-16,-3-4 1 15,-1-7 1-15,-9-7-1 16,1-8-1-16,-5-8 2 15,-5-7-2-15,-7-1-2 16,-4-6 3-16,-8-6-3 16,-3 4 2-16,-6-4-1 15,-4 2-1-15,-9-2 0 16,-4 2 0-16,-4-1 1 15,0 3-2-15,-5-1 3 16,-1-4-2-16,-2 2 1 16,-3 1 0-16,-4 2 2 0,5 0-2 15,-4-2 2-15,-2 4-2 16,2 3 0-16,-7 4 0 15,0 2-1-15,1 0 2 16,3 3-2-16,-5 6 0 16,0-2 2-16,1 4-1 15,-2 2-1-15,1 0 1 16,-1 3-1-16,-5 5-1 15,-6 5 2-15,0 1 0 16,0 9-2-16,-5 5 1 16,-2 7 2-16,-4 6-1 15,3 10 1-15,2 4 1 16,3 7 0-16,2 9-1 15,8 6 0-15,8 10-1 0,17 1-2 16,14 14-8-16,4-8-27 16,28 10-3-16,13-8 0 15,23 10-1-15</inkml:trace>
  <inkml:trace contextRef="#ctx0" brushRef="#br3" timeOffset="188236.8083">15244 4664 77 0,'-8'-31'36'0,"7"7"0"15,-4-4-1-15,4 12-31 16,-2-1 0-16,3 17-1 16,0 0-1-16,0 0 1 15,-1 33-1-15,-4 4-1 16,-4 12 0-16,-3 12-1 15,-2 16 2-15,-2 11-1 16,1 10 0-16,-5 2 0 16,5-4 0-16,5-7-1 15,1-11 2-15,9-13-2 16,3-16 1-16,3-15-1 0,7-24 1 15,2-15-1-15,3-21 1 16,-2-13-1-16,-2-19 1 16,-1-13 0-16,-4-12-1 15,-4-12 0-15,-1-7 0 16,-1-2 1-16,3 3-1 15,3 4 1-15,7 6-1 16,4 11 2-16,8 8 0 16,4 12-1-16,7 15 0 15,9 12 0-15,2 10 0 16,3 11 0-16,8 10-2 15,10 3-1-15,11 5-1 16,11-6-4-16,21 5-5 16,7-15-26-16,31-1-1 0,8-16 0 15,12 2-1-15</inkml:trace>
  <inkml:trace contextRef="#ctx0" brushRef="#br3" timeOffset="193160.793">3113 11703 34 0,'-19'-3'30'0,"19"3"3"15,-22-11-2-15,22 11-21 16,-23-20-4-16,23 20 0 15,-22-26-2-15,13 10 1 16,-3-6-3-16,1 3 0 0,-1-9 0 16,1-2-1-16,-2-7 1 15,3-3 1-15,0-11-1 16,1 0 0-16,2-9 0 15,1-5-1-15,1-8 1 16,7-3 0-16,1-10 0 16,3-5 0-16,4-4 0 15,1-9-1-15,8-3 2 16,1-10-3-16,3-4 2 15,5-5-2-15,3-7 1 16,4-6-1-16,4-4 2 16,3-5-2-16,1-8 0 0,7 1 2 15,1-4-3-15,3 0 1 16,5-4-1-16,5-3 1 15,2 3-1-15,7-2 1 16,4 2-1-16,9-3 1 16,4 4 1-16,4 0-1 15,1 2 1-15,4 3 0 16,1-1-1-16,3 1 1 15,5 0-1-15,0-1-1 16,4-2 1-16,4-7-1 16,10 2-1-16,8-2 2 15,2-3-2-15,4 6 0 16,2 1 2-16,6 6-1 15,3 10-1-15,2 11 2 16,-3 4 1-16,-2 7-3 0,1 8 3 16,4 0 0-16,1 6-1 15,1 2 2-15,1-1 0 16,6 1 1-16,1 0-1 15,0 10-1-15,-6 7 1 16,-9 11-1-16,-12 14 0 16,-16 13-1-16,-21 16-2 15,-20 12 0-15,-19 15 0 16,-20 8 0-16,-15 10 0 15,-11 2-1-15,-11 2 0 16,-3-11 0-16,0 18 0 16,0-18-5-16,0 0-24 15,0 0 0-15,14 4-2 16,-14-4 1-16</inkml:trace>
  <inkml:trace contextRef="#ctx0" brushRef="#br3" timeOffset="193791.9192">7491 3590 68 0,'-61'18'36'0,"0"5"-2"16,4-10 1-16,10 2-21 16,12-5-11-16,17 1-1 15,18-11 0-15,30-4 0 16,20-10-1-16,22-5-1 15,13-7 1-15,18-2 0 16,11 1 0-16,3 5-1 16,-5 11 1-16,-5 15-1 15,-13 23 0-15,-19 24 0 16,-27 25 0-16,-19 17 0 15,-28 12 0-15,-18 9 0 16,-14 5-1-16,-14-10 0 16,-2-2-1-16,-3-31-10 15,14-5-23-15,6-26-2 0,17-18-1 16,13-27 1-16</inkml:trace>
  <inkml:trace contextRef="#ctx0" brushRef="#br3" timeOffset="195362.2332">6868 15009 9 0,'6'-10'30'0,"-6"10"0"0,0 0 1 15,-5-17-20-15,5 17-2 16,-1-12 0-16,1 12-2 16,0 0-1-16,0 0 0 15,-1-11-1-15,1 11 0 16,1 19-1-16,0 4 0 15,-6 10-2-15,0 8 1 16,-6 9-1-16,-2 4-2 16,-3 2-1-16,0-8-3 15,10 6-8-15,-4-25-26 16,16-6 2-16,-6-23-2 15,24-11 1-15</inkml:trace>
  <inkml:trace contextRef="#ctx0" brushRef="#br3" timeOffset="195753.3113">6866 14698 46 0,'-38'-9'36'15,"7"10"2"-15,-4 0-3 16,-2 14-33-16,-2 6 0 16,4 15-1-16,-2 7 1 15,4 20-1-15,1 12 0 16,7 12 0-16,5 8 0 15,11 3-1-15,13 1 2 16,16-6-2-16,11-14 2 0,20-17-2 16,15-27 1-16,17-23-1 15,7-24 1-15,4-23 1 16,-3-20 0-16,-5-21 1 15,-13-9-1-15,-18-7 0 16,-26 2-1-16,-23 1-1 16,-24 9-1-16,-25-1-4 15,-10 18-7-15,-29 0-22 16,4 22-4-16,-9 4 0 15,9 17-1-15</inkml:trace>
  <inkml:trace contextRef="#ctx0" brushRef="#br3" timeOffset="198487.858">2260 9293 80 0,'14'-21'37'16,"9"5"-1"-16,-1-9-1 15,13 2-25-15,-1 0-9 16,11 3 1-16,-2 4-2 15,0 5 1-15,-6 9-1 16,-10 13 0-16,-7 8 0 16,-15 16 0-16,-14 10 1 15,-9 15 0-15,-13 6 1 16,-2 9 0-16,-6-3 0 15,3-3-1-15,8-6 1 16,8-11 0-16,15-14-1 16,15-16 0-16,12-14-2 15,11-20-1-15,22-6-7 0,-8-23-26 16,20 0-2-1,-6-18 1-15,1-3-2 0</inkml:trace>
  <inkml:trace contextRef="#ctx0" brushRef="#br3" timeOffset="198825.9258">2611 8809 100 0,'-83'47'36'16,"-1"13"2"-16,9 22-3 15,3 6-33-15,14 10-1 16,21 8 0-16,18 6 1 0,19-2-1 16,27-4 0-16,23-14 0 15,23-19-1-15,19-25 0 16,13-27 0-16,12-30 0 15,-4-29 1-15,1-28 0 16,-11-19 0-16,-27-16 1 16,-20-8-1-16,-32 3-1 15,-24 4-1-15,-32 9-1 16,-26 9-2-16,-22 17-4 15,-27-5-12-15,1 30-17 16,-9 6 1-16,18 19-2 16,12 8 1-16</inkml:trace>
  <inkml:trace contextRef="#ctx0" brushRef="#br3" timeOffset="200380.2366">14584 3546 86 0,'28'-14'36'0,"-2"-9"0"15,13 6 0-15,-9-3-34 16,13-1 1-16,3-1-2 15,0 6 0-15,-6 4-1 16,-8 10 1-16,-13 11 0 16,-10 7-1-16,-13 7 1 15,-11 8-1-15,-7 3 1 16,-2 3-1-16,-1 1 1 15,1-1-1-15,7-7-1 16,9-3 1-16,13-8 0 0,10-1 0 16,10-8 0-16,12-3 1 15,3 0-1-15,1-2 1 16,-2-1-1-16,-2 2 1 15,-13 1 0-15,-8 9 0 16,-16 4 0-16,-11 5 0 16,-13 5-1-16,-7 5 1 15,-5-1-2-15,-3-3-2 16,11 4-9-16,-2-21-24 15,17-5 0-15,7-21-1 16,24-6 0-16</inkml:trace>
  <inkml:trace contextRef="#ctx0" brushRef="#br3" timeOffset="200733.3072">14958 2894 82 0,'-89'25'36'0,"-15"17"-1"15,8 30 0-15,-5 12-28 16,14 26-3-16,10 15-1 16,23 18-1-16,20 11-1 15,29 1-1-15,28-13 0 16,32-15-1-16,31-30 0 15,31-31 1-15,27-42 2 16,17-38 0-16,8-44 1 16,-2-27 0-16,-16-22 1 15,-16-16-1-15,-36-9-1 0,-33-3 1 16,-43-1-3-16,-44 6 0 15,-34 15-1-15,-36 17-1 16,-23 23-1-16,-17 21 0 16,-4 36-6-16,-7 19-28 15,15 44-1-15,10 13-1 16,28 19-1-16</inkml:trace>
  <inkml:trace contextRef="#ctx0" brushRef="#br0" timeOffset="206265.4134">13210 4109 30 0,'5'-18'29'0,"-5"18"1"16,0-11-1-16,-5 0-16 0,5 11-2 15,0 0-3-15,0 0-1 16,0 0-3-16,0 0-1 16,-8 11-2-16,7 2 1 15,-8 4-1-15,4 6-2 16,0 5 2-16,0 6-2 15,0 8 2-15,5 6-2 16,0 5 1-16,0 6 0 16,5 4 0-16,-2 4 0 15,0 4-1-15,2 0 1 16,1 3 1-16,0 1-1 15,1 3 3-15,-2 4-5 16,4 2 5-16,4 5-3 16,1 1 1-16,1 5 2 0,-2 1-2 15,6 2 1-15,-2 2-1 16,2 0 1-16,-3 3 0 15,4-2 0-15,-2 3 0 16,5 0-1-16,-3 1-1 16,4 5 2-16,3-2-1 15,2-2 1-15,3-1-1 16,7 2-1-16,-4-5-1 15,9 0 0-15,2-3 0 16,5 1 0-16,-5 0 0 16,5 0-1-16,1 0 1 15,-1 3 1-15,-1 3 0 16,0 2 0-16,-1 2-1 15,1 2 1-15,7 0 0 0,-1-3 0 16,2 3 2-16,3-2-1 16,1-4 1-16,2 2-1 15,2-3 1-15,3-2 0 16,0-1 0-16,2 2-2 15,4-2 1-15,-1 1 0 16,5 5 0-16,1-2 1 16,-3 2-2-16,5-4 2 15,-3 1-3-15,-1-5 2 16,2-3-2-16,-1-4 2 15,1-7-2-15,5-3 1 16,-1-5-1-16,2-4 2 16,0-3-1-16,0-3 1 15,3-1-2-15,-2-2-1 16,0-3 1-16,-2-1-1 0,2-1 1 15,-1-1-1-15,-2-1 1 16,-1 2 0-16,0-3 1 16,-5-1 2-16,2-2-1 15,-1-3 0-15,-3-2 0 16,6-5 0-16,-4-4 0 15,0-2 0-15,2-4 0 16,-1-2 0-16,-2-1 0 16,-1 0 1-16,-1-2-1 15,-3 2-2-15,-2-1 1 16,3-2-1-16,-8 2 2 15,-1-2-4-15,-7-3 2 16,-3-6-4-16,-4-1 1 16,-8-12-5-16,5 2-25 0,-13-17-1 15,-2-2-3-15,-9-12 1 16</inkml:trace>
  <inkml:trace contextRef="#ctx0" brushRef="#br0" timeOffset="206926.5456">14448 9286 59 0,'-10'-4'33'0,"10"4"0"16,-13-6 0-16,13 6-27 15,0 0 0-15,19 3-2 16,-5 1 1-16,10 11 0 15,3 4 0-15,10 13-1 16,-1 6 0-16,9 7-1 16,-2 5 0-16,3 1 0 15,-2-5 0-15,0-5-1 16,-5-16 0-16,1-12 0 15,-4-21 0-15,-4-17 0 0,-2-21-1 16,-4-17-1-16,-6-18-1 16,-7-11-1-16,-1-4-2 15,-14-10-4-15,5 13-19 16,-18-9-11-16,2 17-1 15,-7 9 0-15,2 21 0 16</inkml:trace>
  <inkml:trace contextRef="#ctx0" brushRef="#br0" timeOffset="207646.6894">15094 8169 73 0,'4'-24'37'0,"1"9"0"16,-7-4 1-16,2 19-30 16,-3-11-4-16,3 11-1 15,-11 14 1-15,4 9-1 16,-6 8-1-16,3 11 1 15,0 2-1-15,6 6 0 16,4-2 0-16,9 0 1 16,10-12-1-16,14-8-1 15,10-23 1-15,16-16-2 16,9-13 0-16,8-16-3 15,4-5-3-15,-10-17-21 16,9 6-12-16,-22-10-1 16,-9 12 0-16,-19 0 1 0</inkml:trace>
  <inkml:trace contextRef="#ctx0" brushRef="#br0" timeOffset="207789.7182">15439 8207 79 0,'-38'93'41'15,"10"16"-2"-15,5-11 1 16,18-1-20-16,9-1-25 15,3-19-29-15,27-13-3 16,4-20-2-16,15-9-2 16</inkml:trace>
  <inkml:trace contextRef="#ctx0" brushRef="#br0" timeOffset="208930.9463">17684 13893 32 0,'17'15'31'0,"2"0"3"15,-19-15-9-15,23 5-12 16,-23-20-2-16,0 15-1 15,-1-37-3-15,-6 14 0 16,-8-12-4-16,-6-1-1 16,-6-9-1-16,-10-1-1 15,-10-1 1-15,-9-3 0 16,-11 1 0-16,-12 0 0 15,-9-1 1-15,-8 2-1 0,-16 0 1 16,-7-2 1-16,-8-3-1 16,-5 1 0-16,-4-4 0 15,-8 1 0-15,-8-5-1 16,-4 0 1-16,-5 2-1 15,-1 0-1-15,-11 4 1 16,-3 1-1-16,-9 6 1 16,-3 4-1-16,-6 3 1 15,-4 4-1-15,-3 1 1 16,-4 4 0-16,1 0 0 15,-4 5 0-15,3-2-1 16,0 1 0-16,4 3 0 16,-2 0 1-16,-4 6-1 15,3 0-1-15,-1 4 1 0,0 4 0 16,-5 4 0-16,3 3 1 15,-2 7-1-15,1 3 1 16,1 5 0-16,6 5 0 16,3 3-1-16,-2 5 1 15,6 4-1-15,3 2 0 16,4 1 0-16,5 4-1 15,4 1 1-15,3 2-1 16,1 2 1-16,10-1-1 16,-1 3 0-16,3 5 1 15,0 1 0-15,2 4 0 16,1 3-1-16,4 6 2 15,-1 3-1-15,5 3-1 16,10-5 1-16,9-4-2 0,12-5 0 16,10-11-5-16,29 6-26 15,1-26-5-15,26-3-2 16,11-14-1-16</inkml:trace>
  <inkml:trace contextRef="#ctx0" brushRef="#br0" timeOffset="210100.1802">10122 12064 58 0,'16'-6'37'0,"-4"-4"-2"15,4 10-7-15,-15-11-15 16,-1 11-4-16,0 0-1 16,0 0-3-16,0 16-1 15,-9 3-1-15,-13 4 0 0,-1 12-1 16,-13 5 1-16,-3 9-1 15,-5 3 0-15,2 0-1 16,-4-1 1-16,12-3-1 16,1-7 0-16,13-4 0 15,11-8-1-15,10-7 1 16,13-8 0-16,13-6 0 15,7-6-1-15,8-2 2 16,5-2-2-16,0-2 1 16,4 1-1-16,-2 1-1 15,1 6-1-15,-9 3-2 16,5 15-8-16,-18-7-25 15,14 15-3-15,-8-5-1 16,9 12-1-16</inkml:trace>
  <inkml:trace contextRef="#ctx0" brushRef="#br0" timeOffset="211085.3772">10681 11540 78 0,'24'-10'38'16,"-2"3"-2"-16,-3 10-6 15,-8-3-27-15,-11 0 0 16,9 17 1-16,-11 3 1 16,-12 3-1-16,-3 8 0 15,-1 0 0-15,3 1-2 0,3-1 0 16,9-4-1-16,11-6 1 15,8-8-4-15,17-3 3 16,9-10-3-16,11-3 2 16,0 0 0-16,0-1 1 15,-1 4-1-15,-5 7 0 16,-11 6 1-16,-10 7-1 15,-12 9 0-15,-12 5 0 16,-9 4-1-16,-6 1-1 16,-6-6-2-16,4 7-17 15,-8-25-18-15,9-7 0 16,-1-22-1-16,10-10 0 15</inkml:trace>
  <inkml:trace contextRef="#ctx0" brushRef="#br0" timeOffset="211274.415">10845 11429 92 0,'-27'4'40'0,"18"13"1"16,9-17-2-16,22 16-36 15,13-10-2-15,17-8-1 16,17-1-1-16,10-7-3 15,16 5-12-15,-5-15-23 16,9 9 0-16,-10-9-2 16,0 13 0-16</inkml:trace>
  <inkml:trace contextRef="#ctx0" brushRef="#br0" timeOffset="212421.6444">11250 11188 51 0,'-14'-26'30'0,"-11"-1"2"0,-1 1-1 16,-3 7-29-16,-14 0 1 15,4 16 2-15,-18 2 2 16,3 19 2-16,-18 6-2 15,6 19 0-15,-12 9-1 16,10 18 0-16,-1 9-3 16,9 12 2-16,15 9-3 15,21 6-1-15,22 5 0 16,29 0-1-16,24-8 1 15,22-10-1-15,21-14-1 16,19-18-1-16,12-23 2 16,9-21 1-16,2-32-1 15,-8-26 1-15,-9-25 1 16,-7-21-2-16,-22-17 1 0,-19-14-1 15,-27-7-1-15,-32-8 0 16,-25 7-3-16,-38 1-1 16,-22 23-6-16,-35 1-7 15,-7 33-20-15,-17 15 1 16,-3 25-1-16,-4 18 2 15</inkml:trace>
  <inkml:trace contextRef="#ctx0" brushRef="#br0" timeOffset="214003.9608">8974 4324 68 0,'0'0'35'0,"0"0"1"16,0 0-1-16,0-19-28 15,0 19-2-15,-2-19 0 0,2 19-1 16,-4-17-1-16,4 17 0 15,-6-16-1-15,6 16 0 16,0 0-1-16,0 0 0 16,-9 8 0-16,4 9 0 15,2 7-1-15,-2 9 0 16,1 8 0-16,-3 11 0 15,-1 12-1-15,-2 5 1 16,2 8 0-16,1 6-1 16,-2 8 2-16,2 6-2 15,-2 6 1-15,-1 0-1 16,-2 8 1-16,0 3 1 15,-3 7 0-15,-7 4 0 16,-2 9 0-16,-8-1 0 0,-7 8 0 16,-10 8 1-16,-8 5-1 15,-11 5 0-15,-13 8-1 16,-7 0 0-16,-8 7-1 15,-13 3 2-15,-9 6-2 16,-8-3 0-16,-4-1 0 16,-9 4-1-16,-8 1 2 15,-11 3 0-15,-8 0 0 16,-7 5-1-16,-9 4 2 15,-11 11 0-15,-12 3 0 16,-18 3-1-16,-9 4 0 16,-11 3 1-16,-15-3 0 15,-5-5 1-15,3-13-4 0,6-9 0 16,11-13-3-1,23-33-17-15,36-11-16 0,25-40-2 16,44-23-1-16,29-38-1 16</inkml:trace>
  <inkml:trace contextRef="#ctx0" brushRef="#br0" timeOffset="214890.138">8137 7849 95 0,'0'0'34'0,"-22"25"0"15,4 14-7-15,-15 10-24 16,0 15-1-16,-4 12 1 16,0 15-1-16,-1 4 2 15,12 5 0-15,4-4 0 16,15-5-2-16,8-10 2 15,17-13-3-15,8-21 1 16,14-16-1-16,4-15 0 0,1-16 0 16,-3-14 0-16,-8-6-1 15,-6-9-1-15,-13-5 0 16,-10-1-1-16,-14-5-1 15,-11 3-2-15,-13-3 0 16,4 10-2-16,-8-2-4 16,15 13-22-16,-7 1-5 15,11 9 1-15,3 3 1 16</inkml:trace>
  <inkml:trace contextRef="#ctx0" brushRef="#br0" timeOffset="215438.2476">5896 9332 77 0,'20'-28'36'16,"-13"0"1"-16,0 15 1 16,-12-1-29-16,5 14-4 15,-15 23 0-15,3 11-1 16,-6 11-1-16,-4 17 0 15,1 10-1-15,-2 13 1 16,0 4 0-16,1 5 0 16,4-9-1-16,5-4 1 15,17-15-1-15,11-9 0 16,13-20-1-16,12-18 0 15,18-18 0-15,16-17-2 0,12-8-2 16,3-16-6-16,14 11-14 16,-17-16-16-16,9 10-1 15,-14 1-3-15,5 12 2 16</inkml:trace>
  <inkml:trace contextRef="#ctx0" brushRef="#br3" timeOffset="261494.457">9792 15344 45 0,'14'-14'37'16,"-2"7"0"-16,-12 7-2 15,0 0-32-15,0 17 1 16,-8 9-2-16,-10 3 2 16,5 7 0-16,-7 9-1 15,3 8-2-15,-3-3 2 16,7 0-1-16,3-9-1 15,7-3 1-15,4-12-1 16,8-11 0-16,9-20 0 16,5-9-1-16,3-18 1 0,7-5-1 15,-1-10 0-15,3-4 2 16,-2-4-2-16,-4 3 1 15,-3 8-1-15,-5 6 1 16,-6 9-1-16,-5 8 2 16,-3 10-2-16,-7 11 1 15,0 0-1-15,8 12 1 16,-5 3-1-16,2 6 1 15,5 1 0-15,3 1-1 16,4-2 1-16,4-3-1 16,8-7 1-16,5-4-1 15,3-11 1-15,6-5 1 16,0-8-2-16,0-2 2 0,-1-3-1 15,-5 1 0-15,-6 3 0 16,-8 2 0-16,-5 9-1 16,-9 8 0-16,-5 8 0 15,-4 13-1-15,-3 7 0 16,-2 7-2-16,2 5 0 15,-2-1-5-15,12 16-9 16,-2-21-24-16,13 2 1 16,-1-20-1-16,11-3 1 15</inkml:trace>
  <inkml:trace contextRef="#ctx0" brushRef="#br3" timeOffset="261892.5366">10856 15380 62 0,'-10'13'39'0,"13"4"-1"16,-3-17 0-16,6 15-34 15,8-15-1-15,9 0 0 16,4-11-1-16,4 1 1 15,-3-9-2-15,4 3 1 16,-7-6-1-16,-2 1 0 16,-6 2 0-16,-5-2-1 15,-10 4 1-15,-7 3-1 16,-6 5 1-16,-9 4-1 15,-1 7 1-15,-4 8-1 16,-1 6 1-16,-1 9-1 0,-1 9 2 16,5-1-1-16,3 6 1 15,8-3-2-15,9 0 2 16,7-5-3-16,13-6 1 15,6-10-2-15,16-3-4 16,4-27-10-16,19 8-25 16,-1-24 1-16,17 1-2 15,-3-20 1-15</inkml:trace>
  <inkml:trace contextRef="#ctx0" brushRef="#br3" timeOffset="262102.5786">11719 14698 52 0,'-15'12'42'15,"-17"7"0"-15,7 25 0 16,-5 2-19-16,-1 13-20 16,2 9 0-16,1 10 0 15,3 3-3-15,3 6 0 16,8-1-2-16,5-12-5 15,19 4-32-15,-5-26-2 16,19-5-1-16,-1-26 0 16</inkml:trace>
  <inkml:trace contextRef="#ctx0" brushRef="#br3" timeOffset="262322.6226">12147 14654 78 0,'-5'17'42'0,"-17"16"-2"15,2 28 2-15,-10 8-39 16,2 14-1-16,3 8-1 16,-1 7-1-16,13 0-2 15,-5-8-5-15,21 8-31 16,-10-22-3-16,12-1-1 15,-2-22 0-15</inkml:trace>
  <inkml:trace contextRef="#ctx0" brushRef="#br3" timeOffset="262695.6972">11958 15212 78 0,'-13'-9'42'0,"13"9"0"16,0 0-1-16,21 15-38 15,0-10-2-15,11 0 0 16,8-2-2-16,5-3 0 16,7-3-2-16,1-3 0 15,6 2-2-15,-9-5-2 16,6 9-4-16,-18-14-6 15,9 19 1-15,-23-11 6 16,2 13 3-16,-13 0 4 16,-7 4 2-16,-6 10 4 0,-11-1 4 15,8 15 7-15,-14-8 1 16,13 14-6-16,-11-4-2 15,12 5-3-15,-3-4-1 16,2 2-3-16,3-5 0 16,-4-5-4-16,12 3-10 15,-9-20-23-15,9-2-1 16,-7-11-1-16,13-11 0 15</inkml:trace>
  <inkml:trace contextRef="#ctx0" brushRef="#br3" timeOffset="262853.7288">12583 14812 62 0,'-31'4'42'16,"-8"-1"-2"-16,8 7-4 15,6-4-56-15,3-1-20 16,22-5-2-16,-4 13 1 15</inkml:trace>
  <inkml:trace contextRef="#ctx0" brushRef="#br3" timeOffset="263374.833">12842 15213 56 0,'3'-16'39'15,"10"11"1"-15,-13-6 0 16,0 11-30-16,0 0-5 15,8 23-1-15,-13-1-1 16,0 8-1-16,-3 6 1 16,-2 5-2-16,1 4 0 15,-1 3-1-15,0-6 1 16,3-1-1-16,4-7 0 15,-2-5-1-15,4-9 1 16,2-10-1-16,-1-10 2 16,0 0-1-16,14-28 1 0,-3 1 0 15,1-10 0-15,3-6 1 16,5-6-1-16,3 0 0 15,3 0-1-15,-2 8 2 16,2 9-2-16,-2 8 0 16,-1 14 1-16,-4 13-1 15,-2 13 0-15,-2 7-1 16,0 12-1-16,-1 3-2 15,9 9-2-15,-7-14-16 16,20 18-19-16,-4-19 0 16,16 8-1-16,0-16 1 15</inkml:trace>
  <inkml:trace contextRef="#ctx0" brushRef="#br3" timeOffset="263920.9422">13745 15337 66 0,'-17'-14'43'0,"-11"-4"-4"16,7 12 3-16,-13-3-37 16,9 6-1-16,-3 2-1 15,1 7 0-15,-2 3 0 16,-3 7-1-16,2 6 0 15,2 9 0-15,-1 3-1 16,5 4-1-16,7 2 0 16,9-1 0-16,4-4 0 0,13-4-2 15,8-10 2-15,8-12-1 16,6-9 1-16,3-10 0 15,3-13 0-15,3-8 1 16,-3-11-1-16,0-4 2 16,-6 0-2-16,-7-2 1 15,-2 6-1-15,-7 5 1 16,-2 12-2-16,-6 11 1 15,-7 14-1-15,1 14 0 16,-3 17 1-16,-3 16-1 16,-3 14 0-16,1 15 0 15,-1 12 1-15,1 6-1 16,1 7 1-16,-2 5-1 15,-2-5 0-15,-4-3 1 16,3-8-1-16,-4-8 0 0,-2-13 1 16,-5-8-1-16,-3-12 1 15,-7-15-1-15,1-11 2 16,-4-12-2-16,-4-12 2 15,-2-17-2-15,7-8-1 16,-2-19-5-16,24 3-26 16,-7-28-8-16,29 8-1 15,4-13 1-15</inkml:trace>
  <inkml:trace contextRef="#ctx0" brushRef="#br3" timeOffset="264183.9948">14263 15603 82 0,'-9'6'44'16,"-10"-14"-3"-16,19 8-2 15,0 0-54-15,-11-17-26 16,11 17-1-16,-12-18-2 15,12 18 0-15</inkml:trace>
  <inkml:trace contextRef="#ctx0" brushRef="#br3" timeOffset="508369.1651">17127 5488 85 0,'0'0'38'0,"10"-12"-2"16,3 13 2-16,7-4-37 15,3 0 0-15,10-2 0 16,10-1 0-16,5-2 0 15,0-5 0-15,4 0 0 16,-4-2 1-16,-10-3-1 16,-5 2 0-16,-15-2 1 15,-13 3-1-15,-18 4 0 16,-10 7 0-16,-15 6 0 15,-6 8-1-15,-8 9 1 16,-5 10 0-16,3 8 0 0,2 8 0 16,7 6-1-16,13-1 2 15,12 1-2-15,17-7 2 16,18-9-2-16,21-7 0 15,20-11-2-15,10-16-1 16,28-1-30-16,-8-19-4 16,13-3-1-16,-8-10-4 15</inkml:trace>
  <inkml:trace contextRef="#ctx0" brushRef="#br3" timeOffset="508723.2005">17970 5324 86 0,'14'-1'38'0,"-14"1"0"16,13 0 0-16,-13 0-33 15,-5 28-1-15,5-3-1 16,0 10 0-16,-5 12-1 15,2 6 2-15,-1 6-2 16,3-4 1-16,1 0-1 16,7-5 0-16,5-11 0 15,8-10 0-15,4-19-1 16,13-15 0-16,1-20-2 15,8-13 0-15,1-10 0 16,-3-11-1-16,-7-4 0 0,-3-4-3 16,-10 7 1-16,-11 3-6 15,-1 23-6-15,-15 1-23 16,9 21 0-16,-6 12 0 15,0 0 2-15</inkml:trace>
  <inkml:trace contextRef="#ctx0" brushRef="#br3" timeOffset="509144.2426">18908 5502 72 0,'-2'-23'37'0,"1"4"0"16,-15-9 1-16,2 10-29 0,-13-5-3 15,7 10-1-15,-12 6 1 16,0 13-2-16,-7 13 0 16,1 11-1-16,-5 12 0 15,5 9 2-15,2 2-4 16,9 4 3-16,10-4-1 15,9-6 0-15,15-13 0 16,11-8-1-16,17-18-1 16,16-14-1-16,8-15 1 15,7-11-2-15,1-9 0 16,2-8-1-16,-9-4 1 15,-9 2-1-15,-12 6 2 16,-14 10-3-16,-19 13 3 16,-6 22-1-16,-27 1-1 15,3 18 1-15,-2 9-2 0,-2 8-1 16,14 7-1-16,5-5-1 15,26 7-18-15,-1-20-14 16,26-2 0-16,4-14-1 16,14-2 2-16</inkml:trace>
  <inkml:trace contextRef="#ctx0" brushRef="#br3" timeOffset="509692.2974">19510 5391 82 0,'-14'8'38'16,"-12"7"0"-16,9 20 0 15,-9 6-31-15,5 12 0 16,3 5 0-16,4 6-1 0,2-1-1 16,5 0-1-16,5-10 0 15,2-7-1-15,5-13 0 16,3-14-3-16,6-14 0 15,1-16 0-15,3-13-3 16,2-14 3-16,-3-13-3 16,0-10 1-16,-5-11-1 15,0-3 0-15,-2 2 1 16,-1 4 0-16,-4 8 2 15,5 9-2-15,-1 9 2 16,11 15 0-16,3 12 1 16,10 9-1-16,4 10 1 15,5 6 0-15,0 5-1 16,3 4 0-16,-4 2 1 0,-9 4-1 15,-10 0 0-15,-13 4 0 16,-13 0 0-16,-13-1 0 16,-12 0 0-16,-9-2 0 15,-8-1 0-15,2-3-1 16,-2 2 1-16,3 3 0 15,3 1 0-15,8 4 2 16,5 6 0-16,4 8-1 16,3 11 1-16,-1 8 0 15,1 9 0-15,-2 3 0 16,-2 0 0-16,2-3-3 15,6-5-4-15,-2-19-14 16,20-4-19-16,1-24-3 16,22-13 2-16,6-22-3 15</inkml:trace>
  <inkml:trace contextRef="#ctx0" brushRef="#br3" timeOffset="510413.3695">20158 5502 94 0,'4'-12'40'16,"-4"12"2"-16,0 0-2 15,-12-3-32-15,-2 11-5 16,-3 9 1-16,-7 6-1 15,-3 11-1-15,-2 5 0 16,2 6 0-16,3 2 1 0,9 1 0 16,10-4 0-16,10-9-1 15,13-9 0-15,13-14 0 16,7-12-2-16,5-14-2 15,9-15-2-15,-1-11 1 16,0-10-1-16,-7-7 1 16,-10-3 0-16,-9 1 0 15,-14 4 2-15,-11 6-1 16,-10 9 2-16,-11 14 1 15,-3 9-1-15,-4 11 1 16,1 10-1-16,7 7 1 16,8 8-1-16,10 1 1 15,11 4-1-15,12-3 0 0,11-1 1 16,10-1-1-16,8-3 0 15,1-6 0-15,1 0 1 16,-2 0-1-16,-8-3 0 16,-3 2 1-16,-16 1-1 15,-3 5 0-15,-11 4 0 16,-9 1 2-16,-5 5-2 15,-4 1 2-15,0 3 0 16,-3 0-1-16,4-3 1 16,-1-5 0-16,4-5 0 15,5-16-3-15,0 0 1 16,19-3 1-16,-1-20-3 15,2-10 0-15,3-8 0 16,-3-5 1-16,3-5-1 0,0-1 1 16,-6 4 1-16,-5 6-2 15,0 11 3-15,-6 6-2 16,1 10 0-16,-7 15-1 15,19-5-2-15,-7 11-2 16,14 13-10-16,-6-16-10 16,24 14-14-16,0-8 1 15,14 6-1-15,-1-11 2 16</inkml:trace>
  <inkml:trace contextRef="#ctx0" brushRef="#br3" timeOffset="510781.4063">21344 5442 99 0,'-34'-8'39'0,"8"12"2"16,-18-5-2-16,4 13-33 0,-8 3-1 15,6 9-1-15,2 6-1 16,4 6-1-16,11 0 0 16,11 3 2-16,11-4-3 15,15-4 2-15,11-6-2 16,7-9 2-16,8-8-3 15,2-10 3-15,3-13-3 16,-4-6-2-16,3-6 1 16,-11-4-1-16,0-1 2 15,-10-2-2-15,-2 6 2 16,-8 2-3-16,-5 12 3 15,-6 14-1-15,0 0 1 16,-15 13-1-16,5 8 1 16,1 6-1-16,4 5 0 15,4-2 2-15,10-3-4 0,9-7 2 16,12-4-6-16,5-24-9 15,24 8-11-15,-8-28-14 16,16-3 2-16,-6-17-4 16,7-8 5-16</inkml:trace>
  <inkml:trace contextRef="#ctx0" brushRef="#br3" timeOffset="510976.4258">22041 4900 107 0,'-14'-19'39'0,"2"32"3"15,-19 8-1-15,7 21-35 16,-9 13-2-16,5 9-2 15,1 9 1-15,3 5-2 0,8 2-1 16,0-5-2-16,10 2-3 16,-3-14-1-16,12 4-15 15,-18-23-16-15,12-5-4 16,-9-18 2-16,8-5-2 15</inkml:trace>
  <inkml:trace contextRef="#ctx0" brushRef="#br3" timeOffset="511291.4573">21700 5330 104 0,'16'-13'40'16,"7"19"2"-16,-1-8-2 15,18 4-35-15,3-2-2 0,7 2 1 16,-2-3-1-16,2 1-1 15,-6-2 0-15,-7 1 0 16,-4-1-1-16,-10 1 0 16,-8 4 0-16,-5 4 0 15,-4 4-1-15,-5 4 1 16,-3 5-1-16,-3 6-1 15,1 5 1-15,-3 2-1 16,2 4-2-16,-3-1 0 16,8 1-3-16,-5-17-7 15,19 11-12-15,-14-31-13 16,11 10-3-16,-2-21 0 15,11-3 1-15</inkml:trace>
  <inkml:trace contextRef="#ctx0" brushRef="#br3" timeOffset="511450.4732">22330 5057 117 0,'0'0'40'0,"-25"1"0"16,25-1-4-16,-19 25-40 15,19-25-15-15,7 16-20 16,-7-16-1-16,30 30 0 15,-7-17 0-15</inkml:trace>
  <inkml:trace contextRef="#ctx0" brushRef="#br3" timeOffset="512133.5415">22680 5276 107 0,'0'0'39'0,"-18"15"1"16,-7-13-4-16,2 15-30 16,-9 5-2-16,3 9 0 15,-1 3-1-15,2 6-1 16,6 0 0-16,11 4-1 15,3-2-1-15,12-5 2 16,8-6-3-16,7-9 2 16,6-8-3-16,7-13 0 15,5-9 0-15,-2-14-1 16,3-7 0-16,-1-9-1 15,-4-8 2-15,-4-4-2 16,-2 3 2-16,-8 1 1 0,-6 2 1 16,-3 10 0-1,-6 6 1-15,-2 13 1 0,-2 15 1 16,0 0 0-16,0 0 0 15,0 0 0-15,3 16 1 16,7-1-1-16,4-3-1 16,6 0 1-16,3 0-1 15,3-1 1-15,0 2-1 16,0 2-2-16,-4 1 0 15,-4 5 0-15,-4 2 0 16,-9 3 0-16,-6 2 0 16,-7-2 0-16,-6 2 0 15,-1-5 0-15,0-1 0 16,2-8 0-16,13-14 0 15,0 0 0-15,0 0 0 16,23-28 0-16,6 1 0 0,12-10 0 16,3-4 0-16,4-4 0 15,3 2 0-15,0 3 0 16,-8 5 0-16,-1 9 0 15,-11 10 0-15,-9 11 0 16,-9 14 0-16,-10 10 0 16,-7 17 0-16,-5 3 0 15,-1 9 0-15,2 4 0 16,10 6 0-16,8-7 0 15,20 5-13-15,1-23-3 16,34 9-7-16,-12-27-3 16,36 8-6-16,-15-28-2 15,21 0-7-15,-13-7 4 16,-8-7 5-16</inkml:trace>
  <inkml:trace contextRef="#ctx0" brushRef="#br3" timeOffset="512291.5573">24038 5622 135 0,'-36'1'45'0,"-5"-10"-2"16,15 7-11-16,12-2-32 15,0-5 0-15,14 9-7 16,-8-14-10-16,19 17-5 16,-22-18-8-16,11 15-15 15,0 0 0-15,2-15-1 16,-2 15 4-16</inkml:trace>
  <inkml:trace contextRef="#ctx0" brushRef="#br0" timeOffset="524807.8088">12659 11324 42 0,'7'-44'34'0,"-5"3"4"15,-7-4-2-15,2 10-25 16,-16-4 0-16,8 18-2 15,-22 1-1-15,4 20-3 16,-9 9-1-16,1 14-2 16,-3 16 0-16,6 13-1 15,-3 10 0-15,7 12 2 16,7 10-2-16,3 5-1 15,9 3 0-15,3 1-2 16,11 2-4-16,-7-21-11 16,17 5-22-16,-7-18-1 15,9-11 1-15,-9-21 0 0</inkml:trace>
  <inkml:trace contextRef="#ctx0" brushRef="#br0" timeOffset="525322.8603">12144 11754 86 0,'-16'-6'39'16,"16"6"-1"-16,0 0 1 16,25-11-38-16,8 3 0 15,9 1 1-15,2-1-4 16,7-4 0-16,6 9-3 15,-11-9-4-15,6 16-2 16,-18-9-2-16,6 13 2 0,-16-8-1 16,1 10 7-16,-14-3 1 15,-11-7 5-15,17 14 4 16,-17-14 3-16,1 12 1 15,-1-12 2-15,-5 11 0 16,5-11-4-16,-2 24-1 16,-2-9-1-16,9 10-1 15,-4 0 0-15,5 7-1 16,-4-3-1-16,2 2 1 15,-2-6-2-15,0-2 0 16,1-7 0-16,-3-16 0 16,0 0 0-16,11-11 0 15,-4-11-1-15,2-10 0 16,1-6 0-16,-1-7 1 0,-1-1-1 15,1 0 2-15,-3 8-3 16,-1 6 3-16,-3 5-2 16,-2 10 1-16,0 17-3 15,4-14 0-15,13 25-12 16,-4-9-27-16,20 6 2 15,1-8 0-15,15 4-2 16</inkml:trace>
  <inkml:trace contextRef="#ctx0" brushRef="#br0" timeOffset="525672.8953">13159 11785 86 0,'-8'11'39'0,"15"2"-1"15,3-14-1-15,15 0-35 16,7-8 0-16,8 0 0 16,1-11 0-16,2 2 1 15,-6-4-2-15,-2 0 3 16,-12 0-4-16,-10 2 3 15,-12 3-3-15,-10 4 3 16,-12 9-2-16,-10 7 0 16,-8 6 0-16,-2 9-2 15,-7 8 3-15,3 10-3 16,3 3 2-16,6 6-2 15,12 0 1-15,14-5-2 16,17-3 1-16,15-10-1 0,22-3-6 16,2-20-30-16,29-3-3 15,1-19 1-15,12 1-1 16</inkml:trace>
  <inkml:trace contextRef="#ctx0" brushRef="#br0" timeOffset="526048.9329">13629 11824 77 0,'-11'11'42'16,"22"0"-2"-16,5-13 1 15,19-5-30-15,7-4-9 0,11-3 1 16,1-7 0-16,7-3 1 15,-3-2-3-15,-6 2 2 16,-11-1-3-16,-8 3 3 16,-14 1-3-16,-10 1 1 15,-17 9-1-15,-12 4 1 16,-13 4 0-16,-4 6-1 15,-11 6 1-15,-4 9 0 16,0 5 0-16,1 4-1 16,3 8 2-16,14 2-4 15,7 1 3-15,17 2-3 16,15-2 2-16,14-7-3 15,15-1 0-15,10-12-2 16,19 8-9-16,-9-23-25 0,17 0-3 16,-10-17 1-16,3 1-2 15</inkml:trace>
  <inkml:trace contextRef="#ctx0" brushRef="#br0" timeOffset="526409.969">14253 11686 101 0,'22'21'41'0,"-4"-21"1"16,17 3-1-16,3-9-37 15,5 1 0-15,1-3-1 16,-1-2-1-16,-4 3 0 0,-7 2-1 15,-6-1-1-15,-8 5 1 16,-18 1-2-16,7 12 1 16,-27 5 0-16,-10 7-2 15,-11 5 2-15,-7 8-2 16,-3 3 2-16,-2 4-2 15,6 2 2-15,9-5-2 16,16-4 2-16,21-7 0 16,24-9-1-16,16-11-2 15,18-5-1-15,5-15-4 16,24 2-17-16,-12-22-15 15,7 4-1-15,-11-12-1 16,-8 6 1-16</inkml:trace>
  <inkml:trace contextRef="#ctx0" brushRef="#br0" timeOffset="526589.987">14915 11786 88 0,'-16'22'41'16,"5"19"1"-16,-8-7-2 16,18 11-33-16,-13 4-3 15,5 4-1-15,-2-4-1 16,9-4-2-16,3-7-3 15,4-10-1-15,11-4-8 16,-16-24-26-16,36-15-4 16,-13-15 2-16,12-6-2 15</inkml:trace>
  <inkml:trace contextRef="#ctx0" brushRef="#br0" timeOffset="527017.0297">15000 11567 92 0,'-20'-6'39'0,"21"18"4"16,-1-12-4-16,20 22-34 15,8-9-2-15,5 4 0 16,6-2 0-16,1 8 1 16,-2-2-1-16,-2 6-4 15,-10 2 3-15,-8 6-2 16,-13 3 1-16,-10 5-1 15,-9-1 1-15,-3 1-2 16,-7-2 2-16,4 0 0 16,2-7-1-16,6-4 1 15,7-9-2-15,10-8 1 16,8-13 0-16,8-8 0 0,5-10-1 15,4-7 1-15,3-7 0 16,-4-3-1-16,0-2 1 16,-5 3 0-16,-5 9 0 15,-6 3 0-15,-13 22-1 16,9-10 1-16,-9 10-1 15,-5 27 0-15,1-1-1 16,4 6-1-16,10 3-1 16,5 0-2-16,11 5-5 15,0-20-8-15,29 8-21 16,-6-18 0-16,14-2 0 15,-3-18 1-15</inkml:trace>
  <inkml:trace contextRef="#ctx0" brushRef="#br0" timeOffset="527438.0718">15900 11852 99 0,'-29'-7'41'15,"-17"1"2"-15,6 17-1 16,-7 4-38-16,3 8-1 16,6 7-1-16,3 4 0 15,13 3-1-15,10 1 0 16,15-7 0-16,9-4-1 15,10-10 0-15,11-9 1 16,1-9-1-16,8-8 0 16,-2-11 0-16,1-4-1 15,-4-6 1-15,-3-2-1 16,-5 2 0-16,-4 1 0 0,-3 8 0 15,-4 6-1-15,-4 12 1 16,-14 3 0-16,17 29 1 16,-17 10-1-16,-8 15 1 15,-3 14 2-15,-6 12-2 16,-8 5 1-16,-8 4-1 15,1-2 1-15,-6-2 0 16,-3-10 0-16,0-14 0 16,-1-13-2-16,0-13 1 15,4-17 0-15,3-12-3 16,1-23-7-16,13 1-9 15,-10-34-9-15,16-1-15 16,0-16-1-16,8-5 0 16,0-15 1-16</inkml:trace>
  <inkml:trace contextRef="#ctx0" brushRef="#br0" timeOffset="533633.6912">11796 7086 79 0,'-10'-22'39'0,"-2"8"-2"16,-13 3 1-16,-1 21-21 16,-17-1-13-16,-1 11-2 0,-6 7 2 15,7 6-3-15,0 3 1 16,6 2-1-16,12 1-1 15,12-6-1-15,15 2-2 16,13-15 1-16,20-2-5 16,1-17-7-16,22 4-24 15,2-17 1-15,6 0-2 16,-6-11 3-16</inkml:trace>
  <inkml:trace contextRef="#ctx0" brushRef="#br0" timeOffset="534249.7529">12010 7101 104 0,'0'0'37'0,"-30"1"0"0,13 15-3 15,-9 4-30-15,8 9-3 16,-3 3 1-16,7 10 0 16,-1-1-1-16,10 4-1 15,4-6 1-15,7-1 0 16,8-10-1-16,5-7 1 15,8-13-1-15,3-9 0 16,4-11 0-16,2-12-1 16,-2-6 1-16,0-8-1 15,-7 1 2-15,-7-3-1 16,-3-3 1-16,-8 4 0 15,-8 5 0-15,-6 6 1 16,-3 6-1-16,3 5 2 16,-5 6-2-16,10 11 0 0,0 0 0 15,0 0 0-15,25-10 0 16,-2 8-1-16,9-1 1 15,3-1 0-15,5-2 0 16,2 1 0-16,-1 0 0 16,-5 4 0-16,-6 6 0 15,-7 7-3-15,-9 10 2 16,-8 6-1-16,-6 6 1 15,-10 1-1-15,0 2 0 16,-4 0-1-16,0-6 1 16,3-7 2-16,4-11-2 15,7-13 1-15,0 0 0 16,11-23-1-16,5-6 2 15,4-3 1-15,3-7-1 0,2 2 1 16,-7 2-1-16,3 5 1 16,-6 6-1-16,-1 10 1 15,-4 11-2-15,-10 3-2 16,19 25 0-16,-11-4-2 15,5 5-1-15,3 1-2 16,8 9-3-16,-4-14-12 16,19 12-18-16,-4-15 0 15,11 1 0-15,-3-12 3 16</inkml:trace>
  <inkml:trace contextRef="#ctx0" brushRef="#br0" timeOffset="534607.7886">13167 7013 109 0,'-37'11'40'0,"-20"3"0"16,10 16-2-16,-12 8-29 16,10 0-8-16,10 0 1 15,11-1-2-15,16-4 1 16,19-9-3-16,24-13 2 15,13-18 0-15,13-17 1 16,9-13 1-16,5-14 0 16,0-11-1-16,-4-10 1 15,-13-5-1-15,-12-3 1 16,-11 7-1-16,-12 9 0 15,-11 11-2-15,-11 17 1 0,-9 19 0 16,-9 22-1-16,-7 21 1 16,-1 21-2-16,0 10 1 15,6 10-3-15,4 6-2 16,14 6-10-16,0-14-23 15,25-3-2-15,5-17 0 16,16-5-1-16</inkml:trace>
  <inkml:trace contextRef="#ctx0" brushRef="#br0" timeOffset="535257.8537">13562 7077 85 0,'-15'8'38'15,"16"6"1"-15,-1-14-1 16,33 11-12-16,-3-15-24 16,10-6-1-16,3-2 1 15,1-8-1-15,-3-2 0 16,-5-1 0-16,-11 0 0 15,-8-1-1-15,-12 3 1 16,-6 3 0-16,-12 3 0 16,-5 8 0-16,-10 7-1 15,-2 7 1-15,-6 9-1 16,0 6 1-16,6 5-1 15,3 7 1-15,7 2-1 16,13-3-2-16,14-4 3 16,12-8-2-16,16-11 2 0,6-9-1 15,8-8 1-15,6-10-1 16,-1-8 1-16,0-3 1 15,-8-3 0-15,-8 1 0 16,-3 6-2-16,-11 3 1 16,-5 5 0-16,-19 16-1 15,11-10 1-15,-13 22-1 16,-7 9 0-16,-3 9-2 15,-3 3 1-15,1 5-1 16,-1 3 1-16,5-4-2 16,2-5 2-16,5-10-1 15,10-11 2-15,7-19 1 16,8-13-1-16,4-7 2 15,6-9 0-15,2-8 0 0,3-3 0 16,-4 2 0-16,0 4-1 16,-5 12 0-16,-9 8 1 15,-5 9-2-15,-14 13 0 16,13 7-2-16,-11 14-1 15,-6-2-4-15,13 18-13 16,-14-13-17-16,19 9-5 16,-2-8 1-16,14 4-2 15</inkml:trace>
  <inkml:trace contextRef="#ctx0" brushRef="#br0" timeOffset="535812.9092">14954 6741 102 0,'-11'-4'38'15,"-6"13"1"-15,-17-7-2 16,1 16-31-16,-5 0-2 15,4 6 1-15,-4 0-2 16,9 3 0-16,5-3-2 16,10-2 1-16,10-4-2 15,13-7 1-15,10-7-1 16,5-2 0-16,7-5 0 15,4 2 0-15,-5-2 1 16,0 0-1-16,-4 6 0 16,-12 5 0-16,-10 8 1 15,-8 6-1-15,-14 6 0 16,-4 4 0-16,-3 4 0 15,-2-4-3-15,3 0-1 0,4-9-2 16,14-1-2-16,6-22-16 16,12 5-15-16,9-18-2 15,15 2 1-15,1-10 3 16</inkml:trace>
  <inkml:trace contextRef="#ctx0" brushRef="#br0" timeOffset="536218.9498">15296 6861 102 0,'10'-18'38'15,"-14"-3"2"-15,3 9-1 16,-15 3-33-16,1 9-1 16,-10 4-1-16,-4 12-1 0,-4 8 1 15,-3 5-2-15,1 4 1 16,2 3-1-16,7 2-1 15,8-2 1-15,7-5-2 16,16-8 1-16,12-9-1 16,12-9 0-16,11-11 0 15,6-8 0-15,0-9 0 16,6-6 1-16,-4-6-1 15,-3-1 2-15,-7-1-2 16,-12 3 0-16,-8 9 0 16,-4 5 0-16,-9 8 0 15,-5 12 0-15,0 0 0 16,-23 26 0-16,9 2 0 15,-1 5-2-15,1 2-1 0,3 2 0 16,8 0-2-16,3-12-2 16,23 0-10-16,-4-27-10 15,20-1-13-15,3-23 0 16,14-10 0-16,1-18 1 15</inkml:trace>
  <inkml:trace contextRef="#ctx0" brushRef="#br0" timeOffset="536405.9685">15952 6395 110 0,'-31'0'40'0,"9"33"2"16,-14 5-3-16,14 11-35 16,-12 16-3-16,6 9 3 15,9 2-4-15,3-1 2 16,5 0-5-16,7-10 0 0,7 1-7 15,-6-23-24-15,12-4-5 16,-5-22-3-16,7-6 2 16</inkml:trace>
  <inkml:trace contextRef="#ctx0" brushRef="#br0" timeOffset="536745.0024">15805 6646 92 0,'-12'-6'42'16,"8"20"0"-16,4-14-1 15,-5 25-12-15,5-25-26 16,28 16-1-16,0-14 0 0,6 1 0 16,7-7-2-16,4-3 0 15,-1 0 0-15,-1-1 0 16,-5 1 0-16,-6 3 0 15,-9 0 0-15,-7 6 0 16,-16-2 0-16,9 23 0 16,-18-4 0-16,-1 9 0 15,-4 7 0-15,-3 1 0 16,4 7 0-16,-1-5-6 15,9 6-5-15,-7-20-8 16,25 8-13-16,-13-32-10 16,21 14 1-16,-9-30 0 15,8-8 2-15</inkml:trace>
  <inkml:trace contextRef="#ctx0" brushRef="#br0" timeOffset="536895.0174">16235 6421 117 0,'-4'-18'38'0,"-6"5"2"16,10 13-1-16,0 0-38 15,-8 18-2-15,19-4-3 16,-3-3-5-16,20 15-23 16,-9-8-6-16,10 9-2 15,-4-9 1-15</inkml:trace>
  <inkml:trace contextRef="#ctx0" brushRef="#br0" timeOffset="537488.0767">16487 6691 110 0,'-12'5'39'0,"1"11"1"16,-7-10-6-16,4 16-28 15,-3 2-1-15,5 9 0 16,-3-3-2-16,5 3 0 16,6-3-2-16,5 0 0 15,4-8 0-15,8-8-2 16,6-11 0-16,4-10-1 15,1-9-1-15,4-8-1 16,1-9 1-16,-2-9-1 16,-2-2 2-16,-3-1-1 15,-7 3 2-15,-6 5 0 16,-8 8 2-16,-2 6 0 15,-6 9 0-15,7 14 1 0,-14-5-1 16,14 5 1-16,-1 14-1 16,13-7 0-16,9 1 0 15,8-1 1-15,6-2 0 16,3 0 1-16,-1-2-1 15,0 0 0-15,-7 1 1 16,-5 4-1-16,-11 2 0 16,-10 7 1-16,-8 3-3 15,-6 3 0-15,-4 2 0 16,-1 2 0-16,0-2 0 15,1-3 0-15,9-4 0 16,5-18 0-16,19 5 0 16,7-14-2-16,6-11 1 15,9-5 1-15,-1-4 0 16,2 0 1-16,-4 2-1 0,-4 7 2 15,-10 9-2-15,-10 13 0 16,-9 9 0-16,-8 16 0 16,-5 5 0-16,2 5 0 15,4 13-10-15,-8-17-8 16,21 11-10-16,-11-19-15 15,21-5-1-15,6-19 0 16,17-8 1-16</inkml:trace>
  <inkml:trace contextRef="#ctx0" brushRef="#br1" timeOffset="559751.3028">1486 6695 61 0,'-17'-2'36'0,"0"11"-1"16,-9-5 0-16,1 19-8 15,-19-7-20-15,5 14-1 16,-12 2-1-16,5 8-1 16,-9-2 0-16,16 3-2 15,2 0 0-15,12-6 0 16,17-5-2-16,16-8 1 15,17-7 0-15,12-7 0 16,14-1-1-16,7-4 0 16,1 1 0-16,-5 3 0 15,-5 2 0-15,-11 7-1 16,-12 7 1-16,-18 8-1 15,-16 8 2-15,-12 4-1 16,-13 3 0-16,0-3 0 0,-4-5-1 16,2-9-2-16,11-10-2 15,5-19-4-15,30-3-26 16,0-22-3-16,20-1 0 15,5-17-1-15</inkml:trace>
  <inkml:trace contextRef="#ctx0" brushRef="#br1" timeOffset="560172.3449">1835 6890 91 0,'-2'-10'36'15,"2"10"-1"-15,0 0 2 0,-13 9-31 16,-3 5 0-16,5 11 0 15,-9 9-2-15,5 6-1 16,-1 4-1-16,3 4 1 16,0-1-1-16,9 1 0 15,7-8 0-15,13-3-1 16,9-15 0-16,8-7 0 15,10-15-1-15,5-13 0 16,9-12 0-16,-2-13 1 16,1-10-1-16,-5-7 0 15,-7-3 0-15,-10 3 0 16,-5 3 0-16,-11 7 0 15,-9 14 1-15,-8 10-1 16,-1 21 0-16,-17 7 0 0,2 20 0 16,1 11 0-16,0 10-1 15,6 7 0-15,4 1-1 16,7-8-3-16,13-1-4 15,2-24-20-15,25-7-9 16,4-28-1-16,18-10 0 16,-3-25 1-16</inkml:trace>
  <inkml:trace contextRef="#ctx0" brushRef="#br1" timeOffset="560640.3917">2778 5904 85 0,'-24'-1'39'0,"7"33"1"15,-11 13 0-15,8 22-19 16,0 14-17-16,6 17 2 16,2 8-3-16,5 9 1 15,4 4-2-15,3-3 1 16,2-8-2-16,5-9 1 15,-1-14-2-15,2-17 0 16,2-15 0-16,0-17-1 16,2-15 1-16,1-15 0 15,-3-14 0-15,1-14 0 16,1-11 0-16,0-5 0 15,1-8 0-15,2-1 1 16,5-2-1-16,1 6-1 0,2 8 1 16,0 12 0-16,4 10 0 15,-4 12-1-15,1 14 1 16,-3 8 0-16,-5 11 0 15,-4 4 0-15,-6 5 0 16,-9 3 0-16,-11 2 0 16,-8-2 0-16,-6-3 0 15,-7-1-2-15,-7-7 0 16,-2-10-3-16,8-2-5 15,-6-28-25-15,23-5-4 16,5-21 0-16,19-12-2 16</inkml:trace>
  <inkml:trace contextRef="#ctx0" brushRef="#br1" timeOffset="560878.4155">3251 6131 105 0,'0'0'39'16,"0"0"1"-16,-8 37-1 15,-6 0-34-15,4 20 1 16,-2 8-3-16,3 16 1 16,-1 9-1-16,3 8 0 15,3 0-2-15,4 0 2 16,2-9-4-16,7-11-3 15,3-10-2-15,5-23-7 16,17-7-23-16,-7-28-5 16,12-9 2-16,-5-26-2 15</inkml:trace>
  <inkml:trace contextRef="#ctx0" brushRef="#br1" timeOffset="561059.4336">3543 6691 105 0,'-17'1'40'15,"8"23"1"-15,-12 8-1 16,9 11-20-16,-4 6-17 15,7 8-1-15,2-4-2 16,4 0-2-16,7-2-3 16,2-18-7-16,18 1-24 15,-10-24-6-15,14-6 2 16,-4-24-2-16</inkml:trace>
  <inkml:trace contextRef="#ctx0" brushRef="#br1" timeOffset="561705.4982">3625 6453 110 0,'-20'-23'41'0,"6"17"-1"16,-1 3-1-16,15 3-29 16,-11 10-7-16,11-10 0 15,22 20-1-15,-3-6 0 16,4 4-2-16,0 6 1 15,4 7 0-15,-5 3 0 16,-3 6-1-16,-6 10 0 16,-6 0 0-16,-5 7 2 15,-4-1-2-15,-4-2 0 16,1-7 0-16,-4-3 0 0,3-11 0 15,2-8 0-15,6-12 0 16,-2-13 0-16,12-7 0 16,2-15 0-16,1-8 0 15,1-10 0-15,0-5 0 16,3-9 0-16,-4-3 0 15,3 7 0-15,-5 7 0 16,-2 5 0-16,-4 11 0 16,0 11 0-16,-7 16 0 15,0 0 0-15,13 14 0 16,-10 6 0-16,0 4 0 15,3 3 0-15,2 3 0 16,1 2 0-16,2-1 0 16,5-6 0-16,0-5 0 15,6-6 0-15,3-8 0 0,-1-11 0 16,4-8 0-16,0-9 0 15,0-9 0-15,-4-2 0 16,0-7 0-16,-5 5 0 16,-2 1 0-16,-7 9 0 15,-4 3 0-15,-1 11 0 16,-5 11 0-16,0 13 0 15,0 11 0-15,-1 5 0 16,-1 8 0-16,2 2 0 16,3 7 0-16,1-2 0 15,9 2-10-15,-7-18-13 16,21 9-12-16,-12-22-4 15,15 1-1-15,-6-18-2 16</inkml:trace>
  <inkml:trace contextRef="#ctx0" brushRef="#br1" timeOffset="561952.5229">4618 6556 116 0,'-22'-13'41'15,"22"13"-1"-15,-28 5 1 16,24 5-37-16,-8 8-1 15,5 12 0-15,1 7-1 16,-2 12 0-16,3 3-1 16,-2 5-1-16,3 2 0 15,2-5-2-15,4-3-3 16,-1-16-5-16,19 3-18 0,-20-38-12 15,24 12 0-15,-9-30-2 16,9-6 1-16</inkml:trace>
  <inkml:trace contextRef="#ctx0" brushRef="#br1" timeOffset="562394.5671">4673 6361 112 0,'-21'8'40'0,"21"8"3"16,0-16-4-16,3 25-35 15,18-11-1-15,6 6 1 16,1-2 0-16,3 4-1 0,-3 2 0 16,-1 9-3-16,-6 2 0 15,-8 7 0-15,-8-1 0 16,-6 7 0-16,-4-2 0 15,-2-4 0-15,-3-1 0 16,0-11 0-16,3-5 0 16,5-11 0-16,2-14 0 15,16-10 0-15,3-13 0 16,3-10 0-16,7-7 0 15,-1-5 0-15,0-5 0 16,3 3 0-16,-8 6 0 16,-4 7 0-16,-7 9 0 15,0 12 0-15,-12 13 0 16,0 0 0-16,7 31 0 0,-10-3 0 15,6 9 0-15,0 4-2 16,7 4-3-16,1-4-3 16,12 5-7-16,-7-23-11 15,24 6-11-15,-11-19 0 16,19-4-2-16,-6-21-1 15</inkml:trace>
  <inkml:trace contextRef="#ctx0" brushRef="#br1" timeOffset="562786.6063">5536 6488 115 0,'-27'-21'40'0,"4"20"0"16,-15 3 1-16,5 16-36 16,-6 10 0-16,6 10-3 15,6 4 1-15,6 3-1 0,8 1 0 16,11-4-2-16,11-7 0 15,11-13 0-15,5-11 0 16,11-13 0-16,1-12 0 16,2-10 0-16,0-12 0 15,-3-4 0-15,-5-4 0 16,-6 4 0-16,-4 3 0 15,-5 4 0-15,-4 13 0 16,-12 20 0-16,13-1 0 16,-10 24 0-16,-4 17 0 15,-5 16 0-15,-1 12 0 16,-5 13 0-16,-6 11 0 15,-6 1 0-15,-6 3 0 0,-7-8 0 16,-6-1-2-16,-7-13-2 16,-2-7-6-16,-12-26-9 15,13 2-16-15,-18-25-3 16,7-3-2-16,-15-18-3 15</inkml:trace>
  <inkml:trace contextRef="#ctx0" brushRef="#br1" timeOffset="563702.6978">863 8074 91 0,'-19'0'37'0,"5"15"0"16,-10-2-1-16,5 16-30 15,-12 3-1-15,6 10-2 16,-7 0 1-16,15 6-1 15,-5-5 0-15,17 1-1 16,5-8-1-16,13-7 1 16,8-13-3-16,10-9 2 15,7-11-2-15,2-5 1 16,5-10-1-16,-7-8 0 15,-1-3 0-15,-9-5 0 0,-7 1 0 16,-9-2 0-16,-11 2 1 16,-6 4 0-16,-4 2 0 15,-4 9 1-15,0 3-1 16,1 6 1-16,0 3 0 15,12 7 0-15,0 0 0 16,0 0 0-16,0 0 0 16,27 13 0-16,-4-9 0 15,7 2 0-15,2 1 0 16,5 5-1-16,0-1 1 15,-3 5 0-15,-1 7-1 16,-7 4 1-16,-5 3-1 16,-7 2 1-16,-5 1-1 15,-1-3 1-15,-5-1-1 0,-5-4 0 16,0-8 1-16,0-6-1 15,2-11 0-15,0 0 1 16,-3-26-1-16,6-2 1 16,3-9-1-16,-2-5 0 15,3-6 1-15,1 0-1 16,2 2 0-16,0 7-1 15,2 7-1-15,-4 8-3 16,13 16-8-16,-12-6-12 16,24 21-13-16,-9-6-2 15,17 11-2-15,0-8 3 16</inkml:trace>
  <inkml:trace contextRef="#ctx0" brushRef="#br1" timeOffset="564085.7362">2056 7968 107 0,'-20'-2'40'0,"-10"-3"2"16,6 10-3-16,-9-2-34 15,3 9-1-15,-2 1-1 16,5 6-1-16,0 2 0 15,9 2-1-15,6 1-1 16,5-1 1-16,12-2-1 16,4 0 0-16,9-5 0 15,2-3 0-15,7-4 0 0,0-1 0 16,-2-1 0-1,-3-1 0-15,0-1 0 0,-7 3 1 16,-5 4-1-16,-6 5 1 16,-5 1-1-16,-6 4 0 15,0-2 0-15,-6 2-1 16,4 0 0-16,0-7-3 15,8-1-2-15,1-14-3 16,14 5-12-16,-10-24-14 16,21 6-3-16,-2-19-1 15,10 2-1-15</inkml:trace>
  <inkml:trace contextRef="#ctx0" brushRef="#br1" timeOffset="564476.7751">2247 8029 105 0,'0'0'39'15,"9"-19"2"-15,-9 19-1 0,0 0-34 16,-14 11 0-16,7 1-3 15,3 6 0-15,-1 4-1 16,5 5 0-16,0 2-1 16,5 5 0-16,1-3 0 15,6 4 0-15,2-6 0 16,5-3 0-16,-1-7-1 15,3-4 2-15,0-12-2 16,1-10 0-16,1-10 0 16,0-12 0-16,3-7 0 15,0-7 0-15,1-2 0 16,1-5 0-16,-4 6 0 15,-1 8 0-15,-2 6 0 0,-7 13 0 16,-3 12 0-16,-11 5 0 16,9 24 0-16,-9 1 0 15,0 5-2-15,3 3 1 16,3 3-3-16,3-6-2 15,12 2-7-15,-9-22-8 16,25 7-7-16,-13-26-3 16,18 2-7-16,-5-20-3 15,7-3 2-15</inkml:trace>
  <inkml:trace contextRef="#ctx0" brushRef="#br1" timeOffset="564948.8225">3100 7509 118 0,'-24'22'41'15,"9"16"1"-15,-11 1-2 16,6 17-36-16,6 1-1 16,9 7-1-16,1 0 0 15,4 1-1-15,1-4 1 16,2-4-2-16,2-9 0 15,-1-10 0-15,-1-7 0 16,2-10 0-16,-5-21 0 16,0 0 0-16,15-3 0 15,-7-20 0-15,0-4 0 16,2-5 0-16,0-5 0 15,4-1 0-15,1-1 0 16,1 3 0-16,4 6 0 0,3 6 0 16,3 5 0-16,2 8 0 15,2 3 0-15,2 12 0 16,-2 11 0-16,-5 4 0 15,-4 5 0-15,-8 2 0 16,-10 7 0-16,-12 0-2 16,-13 5 1-16,-13-3 0 15,-10-3 1-15,-4 0-1 16,-4-6-2-16,-1-10-3 15,12-1-8-15,-6-23-15 16,30 3-1-16,-5-27-8 16,26 0-2-16,5-21-4 15,20-1 4-15</inkml:trace>
  <inkml:trace contextRef="#ctx0" brushRef="#br1" timeOffset="565430.8707">3522 7523 89 0,'5'-14'38'0,"-5"14"0"15,0 0 1-15,12 6-24 16,-12-6-11-16,3 24-1 16,-1 3 1-16,2 10 0 15,-4 7-2-15,3 13 1 16,-3 7-2-16,0 1-1 15,0 2 1-15,0-3-2 0,2-9-1 16,3-8-2-16,9-9-2 16,-3-26-17-16,21-4-14 15,-1-18-2-15,13-9-2 16,-2-18 0-16</inkml:trace>
  <inkml:trace contextRef="#ctx0" brushRef="#br1" timeOffset="565619.8896">3905 7786 114 0,'-25'12'40'15,"10"16"2"-15,-14-2-3 16,15 4-35-16,-4 7-2 16,5 4-1-16,7 0 0 15,1-2-3-15,10-1-1 0,2-16-4 16,19 0-17-16,-8-24-13 15,19-2-5-15,-8-19 2 16,13-6-1-16</inkml:trace>
  <inkml:trace contextRef="#ctx0" brushRef="#br1" timeOffset="566204.9481">3923 7597 90 0,'-23'-14'40'16,"-6"5"1"-16,16 16-2 15,-1-6-12-15,14 10-24 16,10 2-3-16,11 2 1 15,9 4-1-15,2 3 1 16,6 2-1-16,-1 0 0 0,-2 6 1 16,-4 5 0-16,-7 1-1 15,-11 1 1-15,-7 4 0 16,-6-3-1-16,-4-5 0 15,-3-1 1-15,-3-5-1 16,2-10 0-16,1-5 0 16,7-12 1-16,0 0-1 15,2-14 0-15,8-11 0 16,6-9 1-16,2-4-1 15,1-3 0-15,2-6 1 16,-1 6-1-16,1 3 1 16,-7 8 0-16,-3 8-1 15,-4 9 0-15,-7 13 0 0,0 0 0 16,10 15 0-1,-7 3 0-15,1 2 0 0,1 5 0 16,0 0 0-16,7-1 0 16,1-7 0-16,5-3 0 15,5-9 0-15,0-7 0 16,2-9 1-16,7-8-1 15,-3-4 2-15,-3-7-2 16,-1 4 0-16,-6-1 0 16,-1 3 0-16,-7 6 0 15,-3 7 0-15,-8 11 0 16,0 0 0-16,-4 23 0 15,-1 3-3-15,0 9-1 16,1 6-2-16,-2-2-4 16,18 13-11-16,-12-17-15 15,26 4 4-15,-8-18-5 0,22-3-4 16</inkml:trace>
  <inkml:trace contextRef="#ctx0" brushRef="#br1" timeOffset="566603.988">4924 7720 121 0,'-23'-8'39'16,"6"17"2"-16,-12-3-11 16,5 13-26-16,7 4 0 15,5 9-2-15,3 0 0 16,7 4-2-16,6-5 0 15,6-4 0-15,5-7 1 0,3-5-2 16,6-9 1-16,-4-12 0 16,8-11 1-16,-5-8 0 15,0-7 0-15,-2-4 0 16,0-5 0-16,0-1 0 15,-5 4-1-15,-2 4 1 16,-5 12-1-16,1 9 0 16,-10 13 0-16,0 0 0 15,-7 29 0-15,-3 3 0 16,4 1-1-16,-1 7 0 15,4 1-2-15,4-9-2 16,13-4-2-16,-1-25-12 16,26 4-7-16,-14-28-5 15,25 3-2-15,-11-26-8 0,15-7 3 16,-10-17 2-16</inkml:trace>
  <inkml:trace contextRef="#ctx0" brushRef="#br1" timeOffset="566791.0067">5519 7257 112 0,'-16'-1'41'16,"2"28"0"-16,-18 11-1 15,15 18-34-15,-9 9-3 16,6 8-1-16,2 2-1 16,7 5-1-16,3-2-1 15,4-10-3-15,5-6-4 16,-7-22-15-16,16 1-8 15,-14-21-10-15,7-5 0 16,-3-15-1-16,-4-22 3 0</inkml:trace>
  <inkml:trace contextRef="#ctx0" brushRef="#br1" timeOffset="567114.039">5239 7651 110 0,'-15'4'41'0,"16"8"0"15,-1-12-1-15,12 15-33 16,3-9-4-16,9-3-1 15,5-4 0-15,9-2-1 16,-1-3 0-16,6-4 0 16,-4-3-1-16,-6 2 1 15,-2-3-1-15,-9 4 1 16,-5 5 0-16,-8 1-1 15,-9 4 1-15,10 14-1 0,-11 0-1 16,-2 9 1-16,-3 5-1 16,4 2-1-16,-1 5-1 15,1 1-3-15,4 3-2 16,-5-21-11-16,21 12-8 15,-18-30-4-15,21 4-5 16,-10-20-5-16,9-7 3 16,-7-17 2-16</inkml:trace>
  <inkml:trace contextRef="#ctx0" brushRef="#br1" timeOffset="567273.0549">5721 7317 125 0,'0'-11'40'0,"-10"1"0"15,10 23-8-15,0-13-30 0,-14 17-2 16,14-1-5-16,0-3-7 15,15 16-16-15,-11-10-11 16,15 5-1-16,-6-5 0 16,9 4 0-16</inkml:trace>
  <inkml:trace contextRef="#ctx0" brushRef="#br1" timeOffset="567835.1111">5874 7540 107 0,'7'15'39'16,"-7"-15"0"-16,-5 27-7 15,-6-16-26-15,8 11-1 16,-7 3-1-16,5 3 0 15,-4 2-2-15,4 2 0 0,0-1-1 16,6-5 0-16,3-2-2 16,2-9 1-16,8-8-1 15,1-7-1-15,6-9 1 16,2-9-1-16,-2-10 1 15,-4-4-1-15,1-5 2 16,-4 1-1-16,-4-1 1 16,-4 1 0-16,-1 8 1 15,-5 3-1-15,2 8 1 16,0 6 1-16,-2 11-1 15,0 0 1-15,12 2 0 16,-5 8 0-16,-3 3 0 16,6 3 0-16,-5 1 0 15,1 3 0-15,-1-2-1 0,-1 3 0 16,0-1-1-16,-1-2 1 15,-1 1-1-15,-2-4 0 16,2-2 0-16,-2-2 0 16,0-11 2-16,0 0-2 15,20 1 0-15,-8-13 0 16,7-5 0-16,2-4 0 15,7 0 0-15,-1 0 0 16,1 1 0-16,-2 5 0 16,-1 5 0-16,-3 7 0 15,1 8 0-15,-1 3 0 16,-1 7-2-16,-2 0-1 15,4 11-6-15,-10-10-4 16,6 14-7-16,-14-19-7 16,13 17-3-16,-18-28-9 0,5 19 0 15,-5-19-2-15</inkml:trace>
  <inkml:trace contextRef="#ctx0" brushRef="#br1" timeOffset="569282.2558">7067 9268 74 0,'0'0'37'16,"0"0"-1"-16,0 0 0 15,4 22-26-15,-17-3-6 16,6 15-1-16,-6 0 1 16,4 13-1-16,-3 1 0 15,1 5 0-15,4-3 0 16,3-1-1-16,2-7-1 15,4-9 0-15,3-11 0 16,4-10 0-16,-9-12 0 16,19-21 0-16,-9-8 1 0,-1-11-1 15,-4-7-1-15,0-3 0 16,-2-2 0-16,-1-1 0 15,-4 6-1-15,2 3 0 16,-2 7 1-16,5 9-1 16,3 5 0-16,3 7 0 15,6 8-1-15,4-1-4 16,13 17-13-16,-7-13-19 15,16 12 1-15,-7-10-2 16,8 7 1-16</inkml:trace>
  <inkml:trace contextRef="#ctx0" brushRef="#br1" timeOffset="569641.2916">7366 9321 96 0,'-13'9'37'15,"10"4"2"-15,3-13-1 16,0 0-35-16,14 11 0 15,5-11 0-15,3-4-1 16,2-4-1-16,-1-3 0 16,1 0 0-16,-3-7 0 15,-4 2-1-15,-6-3 1 16,-7 1 0-16,-6 1 0 15,-5 4-1-15,-6 2 1 16,-3 2-1-16,-4 8 0 16,-2 6 0-16,-2 11 0 15,1 7 0-15,-3 10 0 0,4 5 0 16,4 4 0-16,9 5 1 15,9-4-1-15,7-6-1 16,16-2-3-16,1-19-10 16,28 5-18-16,-2-21-6 15,10 0-1-15,-5-16 0 16</inkml:trace>
  <inkml:trace contextRef="#ctx0" brushRef="#br1" timeOffset="569942.3218">7849 9305 101 0,'-14'-14'39'0,"14"14"0"15,-24-12 0-15,24 12-35 16,-13 2 0-16,12 11-2 16,1 7 1-16,2 6-2 0,1 9 1 15,1 2 0-15,3 3-1 16,-1 1 1-16,2-2-2 15,1-9 2-15,1-5-2 16,-1-10 1-16,1-11-1 16,4-14 0-16,4-11 0 15,-3-12-2-15,4-9 1 16,0-8 0-16,-1-5-1 15,0-5-1-15,-2 1-2 16,-2 0-3-16,7 16-7 16,-18-7-14-16,11 23-10 15,-7 0 1-15,3 18-1 16</inkml:trace>
  <inkml:trace contextRef="#ctx0" brushRef="#br1" timeOffset="570881.4157">8155 9279 101 0,'0'25'39'16,"0"-25"0"-16,18 3 0 16,-4-12-35-16,14-5-2 15,5-6 0-15,0 0 0 16,2-6-1-16,0-1-1 15,-5 0 1-15,-7 6-1 16,-10-1 0-16,-12 10 0 16,-1 12 0-16,-25-14 0 0,2 16 1 15,-8 10-1-15,1 6 0 16,-1 8 1-16,2 6 0 15,3 2-1-15,9 7 1 16,8-3 1-16,9-2-1 16,9-5 0-16,14-9-1 15,9-7 1-15,11-11 0 16,7-6 0-16,6-10-1 15,-2-6 1-15,3-3-1 16,-10-1 0-16,-4 0 1 16,-10 3-1-16,-9 5 0 15,-10 6-1-15,-14 8 1 16,0 0 0-16,0 22-1 15,-9 1 1-15,-3 4 0 0,-1 8 1 16,2 1-1-16,1 3 0 16,2-7 1-16,5-3 0 15,5-9-1-15,-2-20 1 16,15 4-1-16,-2-19 0 15,2-10 0-15,0-7-1 16,3-11 2-16,-5-4-2 16,-1-2 1-16,-3 0 0 15,-3 3 0-15,-2 9 0 16,-1 1 0-16,-1 9 0 15,2 8 0-15,6 5 0 16,4 6 0-16,8 2 0 16,4 3 0-16,6-1 0 15,6-1 0-15,4-2 1 0,3 1-1 16,-1-5 0-16,-4 1 0 15,-6 2 0-15,-7-1 0 16,-9 5 1-16,-18 4-1 16,0 0 0-16,0 0 0 15,-27 19 1-15,2-2-1 16,-2 2 1-16,2 4-1 15,3 1 1-15,4-3-1 16,11 2 0-16,7-5 1 16,15-8-1-16,3-5 0 15,11-3 1-15,4 0-1 16,3-2 0-16,-3 0 0 15,-3 2 0-15,-5 6 0 16,-9 5 1-16,-7 5-1 16,-9 6 0-16,-9 4 0 0,-5 3 0 15,-5 4-1-15,-3-5 0 16,0 2-2-16,3-8-3 15,11 4-8-15,-12-24-4 16,29 11-4-16,-9-27-4 16,22 9-5-16,-7-17-9 15,17-3 0-15,-1-10 2 16</inkml:trace>
  <inkml:trace contextRef="#ctx0" brushRef="#br1" timeOffset="571213.4489">9392 9188 104 0,'0'0'40'0,"2"19"1"0,-2-19-2 16,36-1-35-16,-10-7 1 16,6-3-2-16,3-11 0 15,2-3 0-15,-5-3-2 16,-5-1 0-16,-6-2 0 15,-9 0 0-15,-12 6-1 16,-10 5 0-16,-8 11-1 16,-9 10 1-16,-5 12 0 15,-4 14 0-15,-1 15 0 16,5 10 0-16,6 5 1 15,10 2 0-15,13-2-1 16,18-6 0-16,17-12-4 16,14-21-6-16,29 3-9 15,-10-35-6-15,27 8-10 16,-13-19-7-16,5-2-1 0,-20-8 1 15</inkml:trace>
  <inkml:trace contextRef="#ctx0" brushRef="#br1" timeOffset="571843.5119">6722 10123 90 0,'-26'7'39'15,"-12"0"-2"-15,6 11 4 16,-16-3-34-16,11 5-2 16,0 1-2-16,6 2 0 15,5-4-2-15,8 0 1 16,9-3-2-16,11-2 1 15,-2-14-1-15,25 16 1 16,1-11-1-16,0-3 1 16,-1 3 0-16,1 1 0 15,-7 1 0-15,1 4 0 16,-11 6 0-16,-9 6-1 15,-9 5 1-15,-4 4-1 16,-7 2 0-16,1 0-1 16,-5-2-1-16,6-6-2 0,4-2-3 15,0-24-12-15,28 6-11 16,-5-23-9-16,16-6-1 15,0-15 1-15</inkml:trace>
  <inkml:trace contextRef="#ctx0" brushRef="#br1" timeOffset="572218.5494">6870 10225 107 0,'-7'17'41'0,"-7"-8"-1"16,10 16-4-16,-11-6-34 15,3 6 2-15,0-2-1 16,4 8-1-16,7-5 0 15,6 1 0-15,2-5-1 0,11-4 1 16,1-5-1-16,5-6-1 16,5-10 1-16,2-6-1 15,1-6 1-15,-2-10-1 16,3-5 0-16,-2-4 0 15,-5-1 1-15,0-1-3 16,-5 4 3-16,-6 4-2 16,-2 6 2-16,-4 6-2 15,-9 16 2-15,0 0-1 16,1 20-1-16,-7 5 2 15,-2 7-2-15,3 9 1 16,5-2-5-16,0 0 0 16,13 0-7-16,-4-25-13 0,28 8-6 15,-8-28-7-15,16-3-2 16,-5-22 0-16</inkml:trace>
  <inkml:trace contextRef="#ctx0" brushRef="#br1" timeOffset="572661.5937">7536 9825 104 0,'-18'-11'39'16,"7"24"1"-16,-5 7-1 16,5 17-33-16,-1 2-1 15,7 17-2-15,1 7 0 16,2 3 0-16,-1 3-2 15,5-3 1-15,1-7-1 0,1-2 0 16,1-12-2 0,0-8 3-16,2-13-2 0,-1-13 0 15,-6-11 0-15,17-11-1 16,-8-10 1-16,-1-9 0 15,1-2-1-15,3-6 1 16,-1 1 0-16,3-1-2 16,0 11 3-16,-3 1-3 15,3 13 3-15,4 7-1 16,2 10-1-16,2 8 1 15,0 7-1-15,0 6 3 16,-7 2-4-16,-1 7 4 16,-6-1-3-16,-12 0 1 15,-12 2-1-15,-7-6 0 16,-6-4 0-16,-7-8-2 0,1-1-3 15,-4-20-8-15,23 7-10 16,-12-32-12-16,28 9-2 16,0-22-2-16,23 3 1 15</inkml:trace>
  <inkml:trace contextRef="#ctx0" brushRef="#br1" timeOffset="572910.6186">7972 9995 106 0,'6'-13'41'16,"4"11"0"-16,-10 2-1 15,0 0-30-15,0 0-6 16,-7 21-1-16,-2 7-1 16,3 10 0-16,-3 7-2 0,2 8 0 15,-2 4 0-15,5 2 0 16,1-3-1-16,1-7 0 15,12-5-2-15,2-11-2 16,12-9-5-16,-6-28-14 16,23 5-7-16,-12-27-7 15,15 1-3-15,-6-16 0 16</inkml:trace>
  <inkml:trace contextRef="#ctx0" brushRef="#br1" timeOffset="573090.6366">8325 10196 112 0,'0'0'40'15,"-11"9"3"-15,6 21 0 16,-19 5-38-16,12 4-2 15,-2 1-2-15,5 3 0 0,2-2-1 16,5-7-1-16,6-4-2 16,3-20-6-16,21 2-14 15,-13-36-7-15,28 2-8 16,-7-20-6-16,11-7 4 15,-7-17-3-15</inkml:trace>
  <inkml:trace contextRef="#ctx0" brushRef="#br1" timeOffset="573699.6973">8580 9906 100 0,'-12'16'39'0,"-5"-1"0"16,15 10-1-16,-3-1-27 16,11-8-12-16,9 2 1 15,7-4 0-15,1-1 1 16,0 6 1-16,0-3 1 0,-2 5-1 15,-7-1 0-15,-3 6 2 16,-7 2-1-16,-5 0 0 16,-4 2-2-16,1 0 1 15,-5-2-2-15,2-1 1 16,0-7 0-16,1-2-1 15,1-7 0-15,5-11 0 16,0 0-1-16,11-11 1 16,-2-8 0-16,9-7-1 15,0-8 2-15,3-3-1 16,0 0 1-16,-1 2-1 15,0 3 1-15,-5 7-1 16,-3 9 1-16,-12 16 1 16,11-3-2-16,-11 15-2 0,-1 7 1 15,1 4 2-15,0 3-2 16,2 1 1-16,1-3-2 15,5-4 2-15,3-5-1 16,6-7 2-16,4-10 0 16,6-7-1-16,1-8 2 15,5-6-2-15,1-6 2 16,-4-2-2-16,-1-3 0 15,-2 5 0-15,-7 1 0 16,-5 8 0-16,-5 9 0 16,-10 11 0-16,6 11 0 15,-11 9 0-15,0 11 0 16,-5 2 0-16,7 9-4 0,-4-2 1 15,9 3-4-15,2-13-4 16,19 6-11-16,-12-27-4 16,25 9-5-16,-8-25-1 15,16 5-5-15,-7-17-1 16,7-3 1-16</inkml:trace>
  <inkml:trace contextRef="#ctx0" brushRef="#br1" timeOffset="574082.7358">9518 10085 95 0,'-4'-26'42'0,"1"16"2"16,-15-2-3-16,5 18-23 15,-9-3-14-15,-3 15-1 16,-1 5-1-16,1 7 0 16,0 8-1-16,4 2 0 0,8 1-1 15,3-2 2-15,8-6-4 16,10-10 4-16,11-10-2 15,5-12 0-15,5-10 0 16,9-12 0-16,3-10 0 16,-1-7 0-16,1-7 0 15,-3-1 0-15,-3 3 0 16,-7 4 0-16,-5 8 0 15,-8 10 0-15,-15 21 0 16,0 0 0-16,3 15 0 16,-11 13 0-16,-1 8 0 15,-2 5 0-15,6 5 0 16,-1-3 0-16,7-4-6 15,6-12-2-15,15-3-7 0,-5-28-6 16,27 4-5-16,-16-32-7 16,27 3 2-16,-11-26-8 15,9-8 2-15,-2-15 1 16</inkml:trace>
  <inkml:trace contextRef="#ctx0" brushRef="#br1" timeOffset="574262.7538">10190 9569 110 0,'-11'8'42'0,"-2"35"0"16,-15 7 0-16,12 22-31 15,-9 2-8-15,3 6 0 16,4 1-4-16,4-5 1 16,6-6-4-16,1-13-4 15,12-1-14-15,-16-34-6 16,24 5-9-16,-13-27-3 0,0 0-1 15,7-30-2-15</inkml:trace>
  <inkml:trace contextRef="#ctx0" brushRef="#br1" timeOffset="574442.7718">9975 9948 127 0,'-27'6'44'16,"28"9"-1"-16,-1-15-2 16,12 14-41-16,14-11 0 15,9-3 0-15,9 0 0 16,3-16-11-16,14 13-10 15,-18-28-9-15,14 18-7 0,-18-14-6 16,0 4-1-16,-13-4 1 16</inkml:trace>
  <inkml:trace contextRef="#ctx0" brushRef="#br1" timeOffset="574901.8177">10568 9976 106 0,'3'-10'41'15,"-4"21"1"-15,-13 4-1 16,4 21-36-16,-9-3-3 16,2 10 0-16,1 0-2 0,1 4 0 15,3 1-3-15,5-11-1 16,18 4-12-16,-7-30-16 15,20-1-9-15,2-18 0 16,13-8 1-16</inkml:trace>
  <inkml:trace contextRef="#ctx0" brushRef="#br1" timeOffset="575068.8344">10665 9670 88 0,'-24'-12'39'15,"-4"8"1"-15,9 16-1 16,4-3-20-16,7 5-24 15,25 11-17-15,3-11-17 16,19 6 1-16,0-8-2 0,13 7 1 16</inkml:trace>
  <inkml:trace contextRef="#ctx0" brushRef="#br1" timeOffset="575711.8987">11046 9888 105 0,'-14'11'40'16,"-1"7"2"-16,-13-6-4 15,10 14-29-15,-13-3-5 16,4 8 0-16,-1 3 0 15,10 2-1-15,0 0-2 16,14-2 0-16,6-3-1 16,12-8 1-16,11-7-3 15,8-9 1-15,5-9-1 16,0-12-1-16,5-3 0 0,-10-11-1 15,-3-3 0-15,-7-4 0 16,-8-2 2-16,-7 0-1 16,-7 4 2-16,-1 5 2 15,-6 4 0-15,5 7 1 16,-3 5 1-16,4 12 1 15,0 0-2-15,15-7 1 16,-4 10-1-16,10 0 0 16,3-3 0-16,9-2-1 15,0 1 0-15,5 1 1 16,-4 0-1-16,2 5 1 15,-10 4-1-15,-3 6 1 16,-12 5-2-16,-5 6 0 16,-12 7 0-16,-11 5 0 0,-5 4 0 15,-3-3 0-15,-3-1 0 16,6-6 0-16,1-4 0 15,12-11 0-15,9-17 0 16,17-4 0-16,13-18 0 16,13-8 0-16,7-7 0 15,3-4 0-15,4 1 0 16,-2 7 0-16,-2 6 0 15,-11 12 0-15,-9 14 0 16,-10 12 0-16,-11 9 0 16,-3 10 0-16,-6 6 0 15,-1 3 0-15,1 4 0 16,-4-8-10-16,14 8-3 15,-6-20-3-15,21 14-6 16,-9-32-4-16,33 12-4 0,-18-24-2 16,22 11-1-16,-7-15 0 15,3-2 1-15</inkml:trace>
  <inkml:trace contextRef="#ctx0" brushRef="#br1" timeOffset="575832.9108">12197 10247 126 0,'0'0'41'16,"-24"-25"2"-16,13 5-10 15,12 6-43-15,-15-22-11 16,27 20-9-16,-14-15-12 15,21 6-3-15,1-3-1 16,16 1 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29:02.94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1400 1286 85 0,'0'0'35'0,"-2"18"0"0,-4 4 0 16,-1 16-33-1,2 13-1-15,2 15 0 0,1 13 2 16,2 12-1-16,-8 8 1 16,8 9-3-16,-6 0 3 15,2-6-3-15,0-14 2 16,0-9-1-16,0-17 1 15,1-19-1-15,0-25 0 16,3-18 0-16,0-41 0 16,4-9-1-16,-4-17 2 15,5-12-2-15,-5-15 1 16,5-12 1-16,-5-2-2 15,4-3 2-15,4 0-2 16,-3 6 2-16,8 10-2 16,-13 95 1-16,17-82-1 0,-17 82 1 15,33-65 0-15,9 18-1 16,8 20 0-16,5 22 1 15,0 19-1-15,2 14 0 16,-8 15-1-16,-8 8 2 16,-20 6-3-16,-16 7 2 15,-17-1 0-15,-11 0 0 16,-14-9 0-16,-6-8-1 15,-1-9-3-15,-1-26-12 16,17-7-22-16,5-26 1 16,21-13-2-16,11-16 0 15</inkml:trace>
  <inkml:trace contextRef="#ctx0" brushRef="#br0" timeOffset="417">2076 1055 95 0,'55'-34'40'15,"-55"34"3"-15,29 1-4 16,-1 22-36-16,-13 22 0 16,-14 26 0-16,-16 18 0 15,-6 15-1-15,-4 9-1 16,4 12 1-16,1-21 0 15,3-13-2-15,6-12 1 16,3-13-2-16,4-19 1 16,5-17 0-16,7-14-1 15,5-18 0-15,3-16 1 0,6-11 0 16,2-10 1-1,4-8 0-15,1-6-1 0,-1-1 2 16,3 4-2-16,-1 8 1 16,-1 13-1-16,-6 10 0 15,3 18-1-15,-4 11 1 16,-4 17-2-16,-3 6 0 15,5 16 0-15,-4 0-3 16,6 7 0-16,-2-4-2 16,11 4-6-16,-11-17-27 15,17 2 3-15,-6-19-2 16,8-13 1-16</inkml:trace>
  <inkml:trace contextRef="#ctx0" brushRef="#br0" timeOffset="907">2860 1680 105 0,'-11'1'38'0,"-10"6"3"16,11 17-3-16,0 2-35 16,0 12-1-16,5 1 0 15,7 5-2-15,7-3 0 16,5-3-1-16,8-4 0 15,7-12 1-15,2-10 0 16,4-14-1-16,6-14 1 16,-7-12 1-16,5-10 0 15,-7-7 1-15,2-7-2 16,-5-3 2-16,-5 1-3 15,-2 5 2-15,-8 14-2 0,-4 9-1 16,-10 26 1-16,0 0 0 16,-6 38 0-16,-3 22 0 15,-9 25 0-15,0 25-1 16,-3 24 2-16,-2 12 1 15,1 10-1-15,4 0 1 16,-3-2-1-16,2-12 1 16,4-21 0-16,-1-25 2 15,2-23-2-15,1-26 0 16,-3-25 0-16,0-23 1 15,1-24-1-15,-4-20-1 16,0-24 1-16,1-20-1 16,6-20-1-16,2-19-3 0,11 0 1 15,6-5-4-15,15 12-7 16,3-6-26-16,18 24-1 15,-1 8 2-15,15 29-1 16</inkml:trace>
  <inkml:trace contextRef="#ctx0" brushRef="#br0" timeOffset="1386">3862 1579 79 0,'-14'-13'38'0,"-2"12"1"16,-16 3 0-16,6 13-31 15,-19 5 1-15,5 10-4 16,-7 0 0-16,6 7-2 15,4-6 1-15,12 3-3 16,6-8-1-16,9-3 1 16,18-7-1-16,7-7 0 15,13-4-1-15,4-4 1 16,11-1 0-16,0-2-1 15,1-2 1-15,-6 3 0 0,-4 2 1 16,-7 9-1-16,-7 3 0 16,-11 3-1-16,-9 6 1 15,-9 4 0-15,-9 2 0 16,-1 1-1-16,-1-2 1 15,-3-4-3-15,5-4-1 16,3-8-2-16,20-1-29 16,-5-10-5-16,19-16 1 15,-1-9-2-15</inkml:trace>
  <inkml:trace contextRef="#ctx0" brushRef="#br0" timeOffset="1586">4178 1586 107 0,'-1'25'40'15,"-18"5"0"-15,8 15-1 16,-4 0-37-16,2 8-2 16,-1 1 1-16,5-1-1 15,5-2-1-15,1-7-4 16,10-6-4-16,-4-20-31 15,18-7 1-15,-7-21 0 16,9-6-2-16</inkml:trace>
  <inkml:trace contextRef="#ctx0" brushRef="#br0" timeOffset="1720">4146 1356 109 0,'-21'-52'40'0,"-9"14"-3"16,6 8-9-16,9 15-62 15,0 9-5-15,15 6 0 16,10 15-2-16</inkml:trace>
  <inkml:trace contextRef="#ctx0" brushRef="#br0" timeOffset="2063">4751 1493 101 0,'-26'-18'39'0,"12"21"2"16,-12 1-3-16,4 13-32 15,-10 8-2-15,-4 11-2 16,-2 6 0-16,-2 8-1 16,7 10 0-16,4 0-2 15,9-5 1-15,16-7-1 16,19-6 0-16,16-17-3 15,27-7-5-15,2-21-29 16,29-5-2-16,-2-15 2 16,8 0-2-16</inkml:trace>
  <inkml:trace contextRef="#ctx0" brushRef="#br0" timeOffset="2469">5319 1586 105 0,'-18'2'40'0,"-11"-2"1"16,1 13-2-16,-15 4-33 16,1 5-2-16,-2 5 0 15,1 6-2-15,-3 4 1 16,4 4-2-16,8-6 0 15,9 4 0-15,14-9-1 16,11-7-1-16,16-14 1 0,15-8 0 16,11-8 0-16,10-13 0 15,9-3 0-15,-4-13 0 16,5-2 1-16,-10-5 1 15,-4 7-2-15,-12 1 2 16,-11 4-2-16,-9 7 1 16,-9 11 0-16,-7 13-1 15,0 0 0-15,-23 27 0 16,9 1-1-16,0 5-1 15,8 3-1-15,2-2-1 16,15-3-3-16,-2-20-26 16,29-4-7-16,-2-22 1 15,21-8-2-15</inkml:trace>
  <inkml:trace contextRef="#ctx0" brushRef="#br0" timeOffset="2657">5923 1154 130 0,'0'0'44'15,"-10"-23"-2"-15,-7 34-3 16,-3 23-39-16,-3 28 0 16,-1 32 0-16,-1 7 0 15,2 4-8-15,27-12-32 16,-11-22-3-16,18-3 2 15,-4-16-3-15</inkml:trace>
  <inkml:trace contextRef="#ctx0" brushRef="#br0" timeOffset="3373">7352 1433 102 0,'-40'0'37'15,"-3"12"2"-15,-22 3-3 0,-1 16-30 16,-5 4 0-16,2 10-1 15,5 1-1-15,8 2-2 16,9 2 1-16,14-3-2 16,23-8 0-16,15-3 0 15,24-16-1-15,12-11 1 16,16-10-1-16,16-12 0 15,2-10 0-15,4-7 0 16,-5-12 0-16,-5-7 1 16,-14 3 0-16,-9-2-1 15,-12 6 1-15,-14 4 0 16,-8 9-1-16,-6 6 2 15,-6 12-2-15,0 11 0 16,-14 19-1-16,4 9 0 0,-4 10 1 16,5 8-2-16,-2 6 0 15,4 1-3-15,11 5-4 16,-2-16-29-16,20-1 0 15,3-20-2-15,16-6-1 16</inkml:trace>
  <inkml:trace contextRef="#ctx0" brushRef="#br0" timeOffset="3746">7862 1490 112 0,'-19'-6'37'15,"8"27"2"-15,-10 5-2 16,0 10-34-16,4 6-1 0,4 3-1 15,1 1 1-15,8 1-1 16,1-9 2-16,6-4-2 16,1-14 1-16,6-8-1 15,6-12 0-15,3-12 0 16,5-12 0-16,0-9 1 15,4-12-1-15,1-6 1 16,1-2-2-16,1 1 2 16,-2 6-2-16,-6 7 0 15,-2 10 1-15,-4 12-2 16,-4 14 1-16,-2 17-1 15,-2 11-1-15,-4 12 0 16,3 8 0-16,-1 6-2 16,9 1 0-16,-1-5-4 0,14 7-7 15,-1-22-23-15,14-4-2 16,-4-16 1-16,13-3-1 15</inkml:trace>
  <inkml:trace contextRef="#ctx0" brushRef="#br0" timeOffset="4114">8572 1610 106 0,'-6'-21'40'0,"-15"0"1"16,5 14-1-16,-7 4-35 16,-3 11-2-16,-1 10 0 15,2 10-1-15,2 7 0 16,3 4-2-16,8 2 2 15,7-3-2-15,14-5 1 16,9-9 0-16,12-16-1 0,10-14 1 16,9-18-1-16,7-17 1 15,4-14 0-15,-1-13 0 16,-2-14 0-16,-30 35 1 15,0-7 0-15,1 0-2 16,1-2 0-16,-7 2 0 16,-4 3 0-16,-18 51 0 15,29-77 0-15,-12 35 0 16,-27 27 0-16,-8 31 0 15,-9 26 0-15,-10 33 0 16,-6 36-5-16,0 4-14 16,21 13-21-16,14-28-4 0,24-14 1 15,3-20-2 1</inkml:trace>
  <inkml:trace contextRef="#ctx0" brushRef="#br0" timeOffset="4678">10315 1214 76 0,'0'0'41'0,"-10"-56"-1"16,10 56 1-16,0 0-10 0,-62-29-26 15,22 23-1 1,-31 11-1-16,-5 14 0 0,-4 13-2 16,1 11 1-16,8 13-1 15,16 15 0-15,14 4-2 16,25-1 0-16,16-6 1 15,19-10-1-15,15-11 0 16,20-12-1-16,15-15 0 16,15-16-2-16,14-17-4 15,-1-23-30-15,20-9-1 16,-11-17 0-16,6-7-2 15</inkml:trace>
  <inkml:trace contextRef="#ctx0" brushRef="#br0" timeOffset="5075">10806 980 116 0,'0'0'42'0,"-37"-49"1"16,37 49-1-16,-44 13-40 15,-2 31-1-15,3 31 2 16,6 13-2-16,3 4 0 15,8 0-2-15,11 2 1 16,0-15-1-16,9-12 0 16,2-13 1-16,4-10-2 15,5-15 2-15,4-9-1 16,8-17 1-16,6-11 0 15,2-14 0-15,5-8 1 16,2-4 0-16,0-6 0 0,1 3-1 16,-6 1 1-16,0 6 0 15,-7 8-1-15,-4 9 1 16,-3 10-1-16,-13 3 0 15,16 23-1-15,-13 3 1 16,0 6-1-16,4 3-1 16,-3 2-2-16,9 0-2 15,-4-8-6-15,19-1-27 16,-13-15-1-16,18-1 1 15,-9-16-2-15</inkml:trace>
  <inkml:trace contextRef="#ctx0" brushRef="#br0" timeOffset="5451">11097 1463 99 0,'0'0'38'16,"-7"16"0"-16,12 4 1 15,-2-7-37-15,11 3 1 16,1-6 0-16,15-3 0 15,-1-6-1-15,7-5 0 16,-1-4-1-16,0-8 1 16,-2-4 0-16,-6-4-1 15,-6-3 0-15,-6-2 0 16,-12 2 1-16,-5 0-2 15,-9 3 1-15,-6 6 0 16,-8 8-1-16,-8 10 1 16,-5 13 0-16,-9 11 0 0,-1 11 0 15,1 11-1-15,6 2 1 16,5 9 0-16,13-4-1 15,14-4 0-15,18-8-1 16,20-11-2-16,20-8-3 16,13-21-2-16,25-2-30 15,-8-20-2-15,12-2 0 16,-13-15 0-16</inkml:trace>
  <inkml:trace contextRef="#ctx0" brushRef="#br0" timeOffset="5961">11766 1406 94 0,'-17'5'40'0,"-9"4"1"0,5 11-1 15,-8 4-24-15,8 5-12 16,-2 5-1-16,4 5-2 16,2-1 2-16,3-1-3 15,3-4 2-15,5-4-3 16,3-8 2-16,8-11-2 15,-5-10 1-15,23-7 0 16,-5-11-1-16,0-10 1 16,6-9 0-16,0-4 0 15,-4-5 0-15,4 0 1 16,-7 1 0-16,0 3-1 15,-7 11 1-15,-1 6-1 16,-2 8 1-16,-7 17-1 16,0 0 0-16,0 0 0 0,14 27 0 15,-10-7 0-15,5-1 0 16,-1 1 0-16,9-3-1 15,3-7 1-15,7-6 1 16,6-5-1-16,-1-6 1 16,7-8 0-16,-5 0 1 15,2 0-1-15,-7-1 0 16,-4 0 0-16,-5 4 1 15,-6 6-2-15,-14 6 0 16,12 11 0-16,-14 7 0 16,-5 3 0-16,0 10 0 15,-5 5-2-15,4 3 0 16,-1 1-3-16,6 2 1 15,2-14-9-15,24-2-26 16,-8-13-2-16,18-7 1 0,-2-17-1 16</inkml:trace>
  <inkml:trace contextRef="#ctx0" brushRef="#br0" timeOffset="6142">12506 1405 119 0,'-9'13'40'15,"-15"10"1"-15,8 24-10 16,-7-7-28-16,4 6-2 15,7 4 0-15,1-2-3 16,10-5-2-16,3-10-5 16,19-4-28-16,-4-22-1 15,16-6-3-15,-6-19 0 0</inkml:trace>
  <inkml:trace contextRef="#ctx0" brushRef="#br0" timeOffset="6271">12604 1175 107 0,'0'0'2'0,"-51"-69"-1"16,51 69-1-16,-52-54-40 16</inkml:trace>
  <inkml:trace contextRef="#ctx0" brushRef="#br0" timeOffset="6746">13206 1303 108 0,'-24'-6'40'0,"-15"1"1"15,2 9-1-15,-6 2-37 16,-8 10 0-16,-5 7-1 15,0 6 0-15,4 3 0 16,8 9-1-16,9-1 0 16,19 3-2-16,12-3 1 15,26-2-3-15,21-10 0 16,16-5-3-16,26-4-12 15,1-17-20-15,23-2-3 16,-10-14 3-16,9-2-3 16</inkml:trace>
  <inkml:trace contextRef="#ctx0" brushRef="#br0" timeOffset="7130">13719 1361 120 0,'-43'10'41'0,"0"12"1"15,-11-6-8-15,4 14-31 16,-2 6-1-16,5 4-1 16,4 2 0-16,11 2 0 15,11-6 0-15,13-4-1 16,14-5 0-16,16-9-1 15,14-13 1-15,12-11 1 16,8-14-1-16,4-11 1 0,3-8-1 16,-3-8 1-16,-6-5 0 15,-7-5 0-15,-10 3 0 16,-9 3-1-16,-12 10 1 15,-8 11-1-15,-9 7 0 16,1 21 0-16,-21 9 0 16,5 19 0-16,-3 11-1 15,2 11 0-15,5 4-3 16,4 1-2-16,16 0-3 15,-2-19-30-15,29-2-2 16,-2-22 0-16,21-10 0 16</inkml:trace>
  <inkml:trace contextRef="#ctx0" brushRef="#br0" timeOffset="7321">14436 1010 95 0,'0'0'43'16,"2"-48"2"-16,-2 48-1 15,-24 7-20-15,-2 40-22 16,-10 39-2-16,-3 34-1 16,2 6-5-16,4-10-28 15,21-12-8-15,8-31-1 16,12-13 1-16</inkml:trace>
  <inkml:trace contextRef="#ctx0" brushRef="#br0" timeOffset="7965">15928 1075 100 0,'0'0'40'0,"0"0"1"16,11-58-3-16,-11 58-31 15,0 0-2-15,-55-22 0 16,55 22-1-16,-66 6-1 16,15 10 0-16,-33 18-1 15,1 13 0-15,6 12-2 16,17 13 1-16,15 2-2 15,28 6 2-15,21-16-3 16,30-14 0-16,25-17-1 16,24-18-1-16,25-14-4 15,8-27-31-15,23-12-1 16,-71 8 1-16,11-4-1 15</inkml:trace>
  <inkml:trace contextRef="#ctx0" brushRef="#br0" timeOffset="8367">16747 774 111 0,'0'0'41'0,"-15"-59"1"15,15 59-1-15,0 0-39 16,-57 14 0-16,57-14 1 15,-38 52-1-15,-7 33 0 16,1 15 0-16,12 10 1 16,-6-3-3-16,4-1 0 15,-3-11-1-15,13-17 1 16,11-35 0-16,9-12-1 0,7-16 1 15,10-12 0-15,8-9 0 16,7-11 0-16,5-7 1 16,2-7-1-16,3-6 1 15,-1 0-1-15,0 4 0 16,-8 3 1-16,-7 4-1 15,-2 15 0-15,-6 10 0 16,-8 11-1-16,-2 12 1 16,-4 5-2-16,4 7-1 15,-1 4-1-15,10 5-4 16,1-15-7-16,19 7-25 15,-4-13-1-15,20-2 1 16,-1-16-1-16</inkml:trace>
  <inkml:trace contextRef="#ctx0" brushRef="#br0" timeOffset="8766">17254 1274 103 0,'-28'-24'41'0,"5"15"1"15,-20 6-1-15,7 14-29 16,-6 7-9-16,0 10 0 15,0 10-1-15,7 1-1 16,4 4 1-16,10 1-2 16,11-3 1-16,10-3-1 15,11-9 0-15,13-8-1 16,10-13 1-16,8-6 0 0,7-11 0 15,2-8 0-15,-2-16 0 16,5-7 0-16,-8-6 0 16,-4-4 0-16,-6 3 1 15,-10 1-1-15,-7 6 0 16,-9 10 1-16,-9 11-1 15,-1 19-1-15,-25 13 1 16,2 16 0-16,-5 9 0 16,4 8-1-16,1 1 0 15,6 4-1-15,13-2-2 16,13-12-1-16,18-5-7 15,2-23-25-15,27-6-4 16,1-11 1-16,16-3-1 16</inkml:trace>
  <inkml:trace contextRef="#ctx0" brushRef="#br0" timeOffset="9139">17867 1240 116 0,'-6'-12'39'0,"-11"18"3"15,-8 13-6-15,-4 15-33 16,-3 9-1-16,3 4 1 15,6-1-2-15,6 2 0 16,5-11 0-16,7-2-1 16,5-11 1-16,6-9-1 15,7-9 1-15,5-13-1 16,6-7 0-16,2-14 1 15,2-7 0-15,9-11-1 16,-4-6 1-16,1 0 0 0,-34 52-1 16,37-52 0-16,-37 52 1 15,0 0-1-15,58-74 1 16,-31 61-1-16,-6 15-1 15,-6 14 0-15,-2 17 0 16,-9 11 0-16,3 9-3 16,-2 4 0-16,-1-7-3 15,0-5-1-15,16-2-6 16,-8-20-26-16,23-2 0 15,-6-20 1-15,19-1 0 16</inkml:trace>
  <inkml:trace contextRef="#ctx0" brushRef="#br0" timeOffset="9598">18575 1286 97 0,'0'-35'41'16,"-15"13"1"-16,-13 14 0 16,-9 14-27-16,-8 12-11 15,-6 12-2-15,3 8 0 16,3 6-1-16,7 5 0 15,10 1-1-15,12 0 0 16,11-7 0-16,10-9-1 16,13-6 0-16,8-15 1 15,6-11 0-15,8-10 0 16,4-13 1-16,0-15 0 15,-2-7-1-15,-3-12 1 16,-2 0-1-16,-4 0 0 16,-5 9 0-16,-8 7 0 15,-6 15-1-15,-14 24 1 0,6 13-1 16,-12 22 1-16,-8 23-1 15,-4 20-1-15,-2 10 2 16,-4 14-2-16,-3 0 2 16,-1 3-3-16,1-9 3 15,-3 3-3-15,3-18 3 16,-3-1-1-16,0-17 1 15,1-8-2-15,-3-14 2 16,3-10-1-16,-4-14-1 16,0-11 0-16,2-10-6 15,-9-29-13-15,12 5-19 16,-4-25 0-16,8-8-2 15,0-20 2-15</inkml:trace>
  <inkml:trace contextRef="#ctx0" brushRef="#br0" timeOffset="10191">18867 1366 98 0,'-17'12'38'16,"14"6"3"-16,2-7-3 16,22-5-36-16,12-6-1 15,15-2 1-15,13-4 0 16,12-7 0-16,6-4 0 15,5-3 0-15,-8-5 0 16,-4-2 0-16,-72 27 0 0,57-30 0 16,-57 30 1-16,0 0-1 15,39-53 1-15,-39 53-1 16,0 0 0-16,0 0-1 15,-57-51 1-15,1 54-2 16,-12 17 0-16,-7 10 0 16,-6 15-1-16,13 16 1 15,12 9-2-15,27 2 1 16,22-11-1-16,17-6-1 15,26-15-1-15,21-17-3 16,39-10-21-16,-2-20-13 16,27-7 1-16,-8-20-1 15,12-4 1-15</inkml:trace>
  <inkml:trace contextRef="#ctx0" brushRef="#br0" timeOffset="10520">20015 1210 119 0,'0'0'43'16,"-48"-61"0"-16,-5 50-1 15,-3 13-41-15,1 15-1 16,11 13 1-16,10 1-2 16,21 2 2-16,18-4-2 15,25-5 1-15,11-2 0 16,6 0 0-16,1-1 1 15,-2 2-1-15,-3 1 0 16,-8 0 0-16,-10-1 0 16,-9 6 1-16,-11 1-1 15,-14 5 0-15,-11-2 0 0,-9 4 0 16,-7-3 0-16,-8 2 0 15,-2-4 0-15,-1-7-4 16,8-2-2-16,-3-18-12 16,27 3-23-16,6-15 0 15,26 0-2-15,4-10-1 16</inkml:trace>
  <inkml:trace contextRef="#ctx0" brushRef="#br0" timeOffset="10665">20363 1725 119 0,'-16'7'41'16,"-6"-9"-4"-16,22 2-35 16,-17-19-43-16,12 10-2 15,-11-5-1-15</inkml:trace>
  <inkml:trace contextRef="#ctx0" brushRef="#br1" timeOffset="15628">1795 2288 36 0,'19'3'27'16,"2"-4"2"-16,5 2-2 15,8 5-17-15,-5-8-5 16,8 4-2-16,2 0-1 15,4 4-1-15,2-1-1 16,2 1 0-16,7 0 0 16,4 0 0-16,7-3 0 15,15-3 0-15,6-5 0 16,11-1 0-16,8-4 1 0,12-2-1 15,11-2 0-15,1 1 0 16,6 0 0-16,7 4 0 16,5-2 0-16,9 3 0 15,2-2 1-15,7 3 0 16,6-3-1-16,15-1 1 15,4-2 0-15,11 0 1 16,6-4 0-16,8 5-1 16,5-2 1-16,8 4-1 15,3 0 0-15,4 5 0 16,1 0 0-16,-1 3-1 15,2 2 1-15,5 1-2 16,2-1 1-16,-1-1 0 16,5 0-1-16,1-3 1 0,2-1 0 15,6 0 0-15,2-1 0 16,3 4 0-16,3-2 1 15,2 3 0-15,1 3-1 16,2 4 1-16,0 1 0 16,-6 2 0-16,5-1-1 15,-5-1 0-15,1-1 1 16,1-3 0-16,0-1-1 15,8-1 1-15,-1-4 1 16,6 2-1-16,-2-5 1 16,1 6 1-16,-3-4-1 15,-3 3-1-15,-7-2 0 16,-1 2 1-16,-4-4-2 15,-4 2 1-15,0-6-1 0,2 1 0 16,-3-7 0-16,6-1 1 16,1-2-1-16,-6 0 1 15,-1-2-1-15,-1 3 1 16,-17 0-1-16,-1 4 2 15,-14 6-2-15,-12 3 0 16,-15 0 1-16,-9 3-1 16,-16 1 1-16,-7 1-1 15,-14-1 1-15,-16-1-1 16,-17-1 2-16,-13-1-1 15,-17-2 0-15,-12 1 0 16,-20 0 1-16,-9-1-1 16,-10-1 0-16,-6 5 0 15,-5-1-1-15,-5 1 0 0,-2 1 0 16,-3 1 0-16,-2-1 0 15,-12 0 0-15,13 1 1 16,-13-1-1-16,0 0 0 16,0 0 0-16,0 0-1 15,0 0 0-15,0 0 0 16,0 0-2-16,13 6-8 15,-13-6-24-15,14 0 0 16,-14 0-1-16,24 0 0 16</inkml:trace>
  <inkml:trace contextRef="#ctx0" brushRef="#br2" timeOffset="88529">1778 3185 106 0,'0'0'37'0,"2"-15"-1"15,10 18-7-15,-12-3-27 16,0 0 0-16,-3 21 0 16,9 10-2-16,-5 10 3 15,2 12-2-15,-3 11 1 16,-3 11-1-16,-2 9 0 15,-5 4 0-15,-2-6 0 16,-2-1 1-16,-5-12-2 16,5-9 0-16,3-14 0 15,0-13 1-15,4-21-1 0,7-12 1 16,3-36-1-16,4-11 1 15,3-15-1-15,5-17 1 16,-1-16 0-16,7-20-1 16,5-11 1-16,5-4 0 15,3 10-1-15,7 3 0 16,5 14 0-16,0 16 0 15,4 20 0-15,2 23 0 16,-8 29-1-16,-3 19 1 16,-5 21-1-16,-13 20 2 15,-11 15-1-15,-11 13 0 16,-13 12 0-16,-17 3 0 15,-5 1 1-15,-14-3 0 16,-4-10-1-16,-3-16-2 16,10-9-6-16,-2-32-27 0,26-13-4 15,9-28-1-15,27-14-1 16</inkml:trace>
  <inkml:trace contextRef="#ctx0" brushRef="#br2" timeOffset="88978">2673 2720 105 0,'4'12'38'0,"-4"-12"1"16,0 0-1-16,-14 23-36 15,10 5-1-15,-3 10 1 0,-1 19 1 16,-6 17-1-16,-6 19 0 16,-9 14 0-16,-4 12 1 15,-7 4-1-15,-1 0-1 16,3-8 1-16,2-14-2 15,5-18 1-15,17-20 0 16,13-26-1-16,12-23 1 16,16-31 0-16,11-20 0 15,13-20 0-15,2-11-1 16,6-10 1-16,0-1-1 15,2 4 0-15,-10 12 0 16,-8 17 0-16,-10 16-1 16,-6 19 0-16,-10 21 0 0,-5 16 0 15,-9 15 0-15,-5 9-1 16,2 8-1-16,3 5-1 15,1-8-3-15,14 7-10 16,-6-24-20-16,24-3-3 16,2-26 1-16,17-8-1 15</inkml:trace>
  <inkml:trace contextRef="#ctx0" brushRef="#br2" timeOffset="89464">3431 3374 91 0,'0'-23'40'0,"-16"2"0"16,3 28-2-16,-10 1-17 15,0 23-17-15,-2 13-1 0,2 12-1 16,8 6 0-16,5 4-2 16,6 2 2-16,9-8 0 15,13-12-1-15,5-16-1 16,16-18 1-16,5-20-1 15,8-21 0-15,2-17 0 16,1-15 1-16,0-10-1 16,-7-8-1-16,-2 1 0 15,-8 5 0-15,-11 15 0 16,-7 13 0-16,-10 22 0 15,-10 21-1-15,-2 44 1 16,-12 28 1-16,-7 31-1 16,-6 33 0-16,-8 20 0 15,-5 19 2-15,-4 6-1 16,-5-2 1-16,2-10 0 0,1-22 0 15,5-27 0-15,4-31 1 16,9-27 0-16,9-34-2 16,19-28 1-16,-9-33-2 15,18-30 1-15,9-30-2 16,8-28 0-16,7-26-2 15,5-15 0-15,8-2-2 16,-6-3-7-16,16 26-8 16,-16-1-17-16,14 34-1 15,-8 12-1-15,9 34 2 16</inkml:trace>
  <inkml:trace contextRef="#ctx0" brushRef="#br2" timeOffset="89798">4593 3184 83 0,'-54'9'40'0,"3"15"0"16,-15-4 0-16,12 14-18 15,0-12-17-15,10 5-2 16,13-2 0-16,19-4-2 15,14-5 1-15,17-5-1 16,15-6 0-16,11 0-1 16,8 1 0-16,-1-1 0 15,-5 7 0-15,-10 4 1 16,-14 12-1-16,-16 8 0 15,-15 6 1-15,-9 3-1 0,-10 0 0 16,-3-4-1-16,2-6-2 16,6-14-3-16,18-3-10 15,-1-32-9-15,35-3-14 16,1-21-1-16,27-2-2 15,1-22 1-15</inkml:trace>
  <inkml:trace contextRef="#ctx0" brushRef="#br2" timeOffset="89963">5010 3191 122 0,'-16'36'42'0,"-16"-1"0"16,1 26-2-16,2 3-37 16,0 2-4-16,9 5-2 15,9-12-2-15,19 5-12 16,-6-32-8-16,33 0-15 0,-8-32 1 15,17-11-4-15,-7-28 2 16</inkml:trace>
  <inkml:trace contextRef="#ctx0" brushRef="#br2" timeOffset="90091">4979 2779 124 0,'-41'-26'29'16,"12"22"-10"-16,-7 8-20 15,22 8-38-15,14-12-2 16,14 29-1-16</inkml:trace>
  <inkml:trace contextRef="#ctx0" brushRef="#br2" timeOffset="90421">5704 3103 110 0,'-43'-9'40'15,"2"22"0"-15,-19 5-1 16,3 13-35-16,-9 15 0 0,6 10-3 15,7 6 0-15,12 0-1 16,20-2 0-16,27-7-1 16,31-12 0-16,20-15-3 15,32-2-9-15,4-23-23 16,20 4-4-16,-1-21 1 15,8 3-1-15</inkml:trace>
  <inkml:trace contextRef="#ctx0" brushRef="#br2" timeOffset="90774">6279 3195 115 0,'-30'-10'40'16,"-14"0"0"-16,4 25-1 16,-17 9-34-16,6 15-2 0,-3 13 0 15,7 7-1-15,2 6 0 16,10 3-1-16,17-5 1 15,8-9-1-15,16-11-1 16,14-18 2-16,16-17-2 16,11-17 0-16,10-14 0 15,0-15 0-15,1-12 0 16,-4-5 0-16,-5-6 0 15,-11 4 0-15,-8 4 0 16,-11 9 0-16,-10 14 0 16,-9 14 0-16,0 16 0 15,-21 20 0-15,4 12 0 16,4 7-2-16,5 9 0 15,8-5-4-15,14 7-5 0,0-27-8 16,38 1-18-16,-7-31-3 16,21-10-1-16,2-26 1 15</inkml:trace>
  <inkml:trace contextRef="#ctx0" brushRef="#br2" timeOffset="90969">7115 2567 128 0,'-44'41'44'0,"-6"45"-1"15,-12 9-3-15,-1 17-40 16,14 9 0-16,8 3 0 16,14-2-4-16,0-21-13 15,28 7-5-15,-14-40-7 0,27-1-12 16,-9-30-1-16,10-11-2 15,-3-21 2-15</inkml:trace>
  <inkml:trace contextRef="#ctx0" brushRef="#br2" timeOffset="91768">8068 3118 107 0,'-27'8'40'16,"-14"1"-1"-16,0 20-1 15,-6 0-34-15,5 9-2 16,5 5 1-16,8 5-1 16,10-1-1-16,12-2 0 15,18-6-1-15,14-12-2 16,24-11-2-16,11-27-24 15,27-6-11-15,-1-26 0 0,20-9 0 16,-4-25-2-16</inkml:trace>
  <inkml:trace contextRef="#ctx0" brushRef="#br2" timeOffset="92126">8808 2417 109 0,'-37'62'42'0,"-17"16"0"16,4 24 0-16,-5 5-39 15,0 11 1-15,7 0-1 16,7-2-1-16,5-9 0 16,8-14-1-16,14-14 0 15,14-20-1-15,13-20 2 16,9-20-2-16,10-23 2 0,4-18-2 15,7-16 0-15,1-8 0 16,3-8 0-16,-6-1 0 16,-4-1 0-16,-3 11 0 15,-7 12 0-15,-7 12 0 16,-2 19 0-16,-8 11-2 15,-1 17-1-15,-5 13-1 16,6 8 0-16,-2-1-3 16,13 10-7-16,-4-20-9 15,26 7-16-15,-4-24-1 16,15 1 0-16,-2-25 2 15</inkml:trace>
  <inkml:trace contextRef="#ctx0" brushRef="#br2" timeOffset="92501">9332 3103 97 0,'-31'-25'39'15,"-2"20"2"-15,-14 9-2 16,3 20-26-16,-9 13-7 16,2 15-2-16,4 5 0 15,6 7-2-15,11 1 1 16,11-3-2-16,11-12 1 15,14-9-1-15,18-17-1 16,16-17 0-16,10-15 1 16,9-14-1-16,5-16-1 15,2-12 1-15,-6-11 0 16,-3-6 0-16,-10 4 0 15,-11 0 0-15,-13 14-1 0,-10 6 1 16,-9 18 0-16,-4 25 0 16,-22 2 0-16,2 24 0 15,1 12 0-15,-3 9-1 16,11 6 0-16,0 1-1 15,11 0-2-15,13-17-2 16,17-1-2-16,4-29-13 16,28 2-15-16,-8-27-4 15,17-1 1-15,-10-20 0 16</inkml:trace>
  <inkml:trace contextRef="#ctx0" brushRef="#br2" timeOffset="93351">9940 3140 110 0,'-7'-24'39'0,"7"24"1"0,-34-4-3 15,7 18-31-15,-1 10-2 16,-3 9-2-16,4 8 1 15,0 4-1-15,3 1-1 16,8-2 0-16,5-6 1 16,7-6-2-16,6-10 1 15,13-15-1-15,8-10 0 16,7-14 0-16,6-11-1 15,7-9 2-15,-1-7-1 16,3-7 0-16,0 1 0 16,-7 0 0-16,-4 10 0 15,-7 3 0-15,-4 16-1 16,-9 12 0-16,-3 15 0 15,-4 14-1-15,1 13-1 16,-2 7 0-16,2 11 0 0,1-2-1 16,7 3 0-16,0-8-3 15,13-1 0-15,-7-24-7 16,21 7-17-16,-14-26-7 15,13-4 2-15,-8-23 7 16,9-1 22-16,-8-10 6 16,-5-11 5-16,-1 7 7 15,-17-18 20-15,8 16 8 16,-22-7 1-16,4 26-7 15,-25-6-21-15,3 19-4 16,-14 13-2-16,-2 19-1 16,-6 12-1-16,1 12-2 15,1 8 0-15,7 8 0 16,10-1-2-16,14-2 0 0,11-8 0 15,10-12 0-15,12-14 0 16,12-13 0-16,5-16 0 16,5-16 0-16,0-12 0 15,-4-11 0-15,-1-9 0 16,-6-3 0-16,-6 2 0 15,-1 4-2-15,-14 8 2 16,-5 18-1-16,-9 25 1 16,0 0-1-16,-27 52 1 15,-2 16 0-15,-7 24 0 16,-8 20 0-16,-7 16 0 15,-3 6 0-15,-2 1 0 16,-1-5 0-16,5-15 0 16,5-17 0-16,3-24 0 0,12-22 0 15,8-29 0-15,6-23 0 16,12-22 1-16,5-24 0 15,8-24 1-15,7-18-2 16,9-11 0-16,6-9 0 16,8 1 0-16,6 4-2 15,0 9-1-15,8 8-1 16,6 21-4-16,-9 4-5 15,17 29-5-15,-21-10-5 16,18 30-7-16,-18-13-8 16,6 17-2-16,-13-3 2 15,-4 10 3-15</inkml:trace>
  <inkml:trace contextRef="#ctx0" brushRef="#br2" timeOffset="93655">10790 3314 82 0,'0'0'41'0,"0"0"-2"15,33-1 2-15,-7-27-15 16,16 4-23-16,8-5-1 15,5-3 0-15,5-4 0 16,-6 2-1-16,-5 1 0 16,-10 6 0-16,-16 1 1 15,-14 8-1-15,-9 18 0 16,-29-7 1-16,-6 18-1 15,-9 13 1-15,-7 4-1 16,3 10 0-16,4 7-1 16,8 5 1-16,15-5-2 0,18-1-1 15,21-8-1-15,15-17-2 16,28-3-7-16,1-26-7 15,30 3-11-15,-10-28-10 16,16 0-1-16,-15-18 0 16,4 1 2-16</inkml:trace>
  <inkml:trace contextRef="#ctx0" brushRef="#br2" timeOffset="93939">11686 2917 120 0,'-37'21'42'16,"-14"-7"0"-16,14 18-2 15,1-4-37-15,12 1-1 16,12-1-1-16,14-3 0 15,14-6 0-15,12 0-1 16,10-5 1-16,1 0-1 0,2-4 2 16,-8 2-2-16,-7 4 0 15,-9 6 0-15,-15 3 0 16,-15 6 0-16,-10 5 0 15,-11 0 0-15,-7 4-2 16,-8-4-1-16,1 1-3 16,-6-18-8-16,16 9-2 15,-5-32-10-15,28 6-14 16,-5-21-3-16,20-5-1 15,8-18 3-15</inkml:trace>
  <inkml:trace contextRef="#ctx0" brushRef="#br2" timeOffset="94323">13016 2881 113 0,'0'0'41'16,"-9"21"0"-16,-18 7-2 15,-2 18-38-15,-11 13-2 16,2 8 1-16,2 9-1 16,0-3-1-16,12-1-3 15,5-15-9-15,32-5-23 16,-4-29-3-16,31-12 1 15,-1-23-1-15</inkml:trace>
  <inkml:trace contextRef="#ctx0" brushRef="#br2" timeOffset="94757">13102 2646 103 0,'-24'-30'40'0,"7"27"1"16,-2 2 0-16,15 17-31 15,2 1-7-15,12 9-1 16,6 0 1-16,6 7-1 15,5 1 0-15,1 5 0 16,-4 5-1-16,-1 9 0 16,-9 5 0-16,-7 3 0 15,-8 5-1-15,-8 2 0 16,-3-7 2-16,-6-6-4 15,6-6 4-15,-4-15-2 16,10-12 0-16,6-22 0 16,22-10 0-16,3-20 0 0,11-11 0 15,6-8 0-15,6-8 0 16,6-2 0-16,1 2 0 16,-2 5 0-16,-5 12 0 15,-9 12 0-15,-6 19 0 16,-9 13 0-16,-9 16-2 15,-6 11-1-15,0 12-1 16,-5 4-1-16,15 9-6 16,-5-15-7-16,24 13-11 15,-6-24-11-15,24 0 1 16,-3-22-2-16,14-4 3 15</inkml:trace>
  <inkml:trace contextRef="#ctx0" brushRef="#br2" timeOffset="94974">14145 2997 114 0,'-34'-31'41'0,"4"23"2"15,-17 1-2-15,15 14-34 16,-13 12-3-16,7 17 1 16,2 6-5-16,11 8 0 15,13 5 0-15,11-3 0 16,24-8 0-16,15-10-2 15,24-11-4-15,10-26-6 16,25 3-7-16,-9-39-10 16,20 0-13-16,-15-23 2 15,4-4-2-15,-16-18 2 16</inkml:trace>
  <inkml:trace contextRef="#ctx0" brushRef="#br2" timeOffset="95158">14755 2551 115 0,'-27'45'45'0,"-15"7"-3"16,8 18 2-16,-10 0-42 15,12 10 1-15,5-2-2 16,5 2-2-16,4-1-3 16,0-17-7-16,22 6-6 15,-9-33-6-15,25 7-8 16,-7-35-10-16,21-6-2 15,-2-24 2-15,12-11 3 16</inkml:trace>
  <inkml:trace contextRef="#ctx0" brushRef="#br2" timeOffset="95484">14881 2937 114 0,'-12'6'42'0,"4"20"0"16,-14-4-1-16,8 17-37 16,-5 1-1-16,9 6 0 15,-3-1 0-15,7-3-2 16,3-4 1-16,8-8-2 15,7-9 0-15,8-12 0 16,11-12 0-16,4-10 0 16,7-13 0-16,4-6 0 15,0-8 0-15,2-4 0 16,-4 1 0-16,-3-1 0 15,-9 5 0-15,-5 7 0 16,-11 13 0-16,-16 19 0 16,0 0 0-16,2 13-4 15,-13 18 0-15,-6 8-1 0,8 16-8 16,-11-12-7-16,24 23-10 15,-4-20-11-15,20 2 1 16,0-21-1-16,22-1 3 16</inkml:trace>
  <inkml:trace contextRef="#ctx0" brushRef="#br2" timeOffset="95867">15678 3018 108 0,'-17'-9'40'0,"-19"0"2"16,6 30-1-16,-13 5-35 15,1 12-1-15,-1 3-1 0,4 9 0 16,9-5-2-16,13-3 1 16,16-8-3-16,17-16 0 15,15-18 0-15,16-15 0 16,12-17 0-16,3-13 0 15,14-14 0-15,4-10 0 16,-5-11 0-16,-3-4 0 16,-7-1 0-16,-12 10 0 15,-10 7 0-15,-11 20 0 16,-23 15 0-16,-9 33 0 15,-33 11 0-15,-4 24 0 16,-5 25 0-16,-4 12 0 16,0 11-2-16,9 2-1 15,14 2-6-15,8-18-7 0,35 7-5 16,-4-35-7-16,29 4-13 15,-4-26 1-15,16-8-1 16,-5-23 2-16</inkml:trace>
  <inkml:trace contextRef="#ctx0" brushRef="#br2" timeOffset="96197">16198 3078 108 0,'-25'4'40'16,"16"16"2"-16,-1-9-2 15,24 9-32-15,4-5-7 16,12-5 0-16,5-6 0 15,8-11-1-15,2-5 1 16,2-6-1-16,-1-11 0 0,-12-8 1 16,0-1-1-16,-9-4 0 15,-9 0 0-15,-13 5 1 16,-10 11 0-16,-14 11 0 15,-14 15 0-15,-7 16 1 16,-11 17 1-16,5 19 0 16,-1 12-3-16,10 7 0 15,14-2 0-15,19 0 0 16,26-5-4-16,21-18-8 15,34 4-4-15,10-34-10 16,33 9-10-16,5-23-8 16,18 2 0-16,5-18 0 15</inkml:trace>
  <inkml:trace contextRef="#ctx0" brushRef="#br2" timeOffset="96747">17496 2779 111 0,'-21'-11'41'15,"11"7"-2"-15,-4-6-6 16,-6-6-65-16,20 16-8 16,14-2 0-16,0 15-2 15</inkml:trace>
  <inkml:trace contextRef="#ctx0" brushRef="#br2" timeOffset="96881">17719 3273 107 0,'-12'2'30'0,"-12"-7"-27"15,-5-13-4-15,-23-4-39 16,-3 2-2-16</inkml:trace>
  <inkml:trace contextRef="#ctx0" brushRef="#br2" timeOffset="97378">2857 4879 94 0,'31'13'41'16,"-5"-12"-1"-16,18 5 0 15,6-9-35-15,16-4-7 16,26 5-30-16,-4-16-7 16,16 4 0-16,1-12-2 15</inkml:trace>
  <inkml:trace contextRef="#ctx0" brushRef="#br2" timeOffset="98029">5007 4748 67 0,'-4'-19'37'0,"-5"6"0"15,-23 0 1-15,1 11-29 16,-28 0-1-16,-1 16-1 16,-17 6-1-16,2 13-1 15,-6 5 1-15,7 6-3 16,9 0 2-16,14 4-3 15,17-5 0-15,18-3-1 16,20-12 2-16,20-12-3 16,19-11 0-16,15-14 0 15,16-12 0-15,5-12 0 0,4-11 0 16,-4-6 1-1,-6-4-2-15,-7 3 2 0,-16 2-1 16,-13 8 1-16,-15 10-1 16,-11 8 0-16,-6 11 1 15,-5 12-1-15,-14 27-1 16,-5 7 1-16,7 15 1 15,-6 7-2-15,4 6 0 16,10 1-1-16,12-2-2 16,8-23-7-16,32-2-14 15,0-38-13-15,29-9-2 16,3-31-2-16,18-11 2 15</inkml:trace>
  <inkml:trace contextRef="#ctx0" brushRef="#br2" timeOffset="98230">5913 4088 109 0,'-26'-9'40'0,"1"34"1"16,-16 18-3-16,9 28-34 16,-9 16-3-16,1 16 0 15,3 9 0-15,7 6-2 16,10-5 0-16,9-10-3 15,20-15-1-15,4-30-6 16,30-15-24-16,0-38-5 16,21-21 1-16,2-30-1 15</inkml:trace>
  <inkml:trace contextRef="#ctx0" brushRef="#br2" timeOffset="98376">6328 4128 110 0,'-3'-16'40'0,"-29"25"0"15,1 48-3-15,-15 22-31 16,-1 19-6-16,1 15-4 15,-1-6-20-15,22 12-16 16,7-18-1-16,22-6 0 16,16-28-1-16</inkml:trace>
  <inkml:trace contextRef="#ctx0" brushRef="#br2" timeOffset="98781">7454 4633 87 0,'20'-22'38'16,"-17"-5"1"-16,-3 18 0 15,-25 3-32-15,-3 13-2 0,-13 7 0 16,-2 17-1-16,-10 7-1 16,1 10 0-16,3 9 0 15,10 0-2-15,11 0 1 16,21-6-3-16,21-11 0 15,23-18-5-15,34-6-15 16,8-38-18-16,32-7-1 16,-2-26 0-16,15-10-1 15</inkml:trace>
  <inkml:trace contextRef="#ctx0" brushRef="#br2" timeOffset="99127">8185 3956 113 0,'-23'21'41'16,"-14"14"-1"-16,8 31-1 15,-3 2-35-15,2 16-2 16,-2 8-1-16,3 7 0 16,0 0 0-16,5-2 0 15,4-9 0-15,6-12 0 16,4-14 0-16,9-12-1 15,2-19 0-15,8-18 1 16,8-18 0-16,9-15-1 16,4-12-1-16,4-8 2 15,1-8-2-15,1 0 2 16,-3 3-2-16,-3 8 0 15,-5 14 1-15,-6 13-1 16,-5 17-1-16,-5 11-1 0,-1 18-2 16,-3 0-3-16,15 19-9 15,-14-20-10-15,23 12-12 16,-7-18-1-16,21-4 0 15,-2-18 2-15</inkml:trace>
  <inkml:trace contextRef="#ctx0" brushRef="#br2" timeOffset="99850">8629 4526 108 0,'-41'14'41'0,"-11"3"1"15,4 21-1-15,-4 2-37 16,5 6 0-16,10 0-2 15,11 1 0-15,12-5-1 0,14-8 0 16,20-11-1-16,17-14 2 16,11-12-2-16,8-12 1 15,3-10-1-15,5-9 0 16,-7-9 1-16,-6-1-1 15,-13 2 0-15,-10 4-1 16,-13 7 1-16,-10 8 0 16,-5 23-1-16,-17-3 2 15,1 21-1-15,-3 12 0 16,-1 7-1-16,2 8 2 15,8 0-2-15,7-3 1 16,8-4-1-16,12-11-1 16,15-12-1-16,5-12 1 15,9-10-1-15,8-13 1 0,2-10-1 16,-3-5 2-16,-4-4-1 15,-3 0 2-15,-12-2 1 16,-5 8 0-16,-8 4 0 16,-9 9 0-16,-12 20 1 15,0 0 0-15,-14 12-1 16,-2 13 0-16,-2 13 0 15,-3 5 1-15,1 4 0 16,1-1-1-16,4 1 0 16,6-11 0-16,3-9 1 15,7-11-1-15,13-19 0 16,9-11-1-16,6-15-1 15,5-8 1-15,7-11-1 16,1-3 1-16,-4-1-1 0,1 6 0 16,-11 7 1-16,-4 11 0 15,-7 15 0-15,-7 13 0 16,-4 15 0-16,-2 11 0 15,-2 6-1-15,6 6 0 16,4 4 0-16,6-2-1 16,14-4-2-16,5-16-2 15,16 2-9-15,-2-25-3 16,23 4-7-16,-16-30-6 15,17 4-8-15,-15-22-1 16,6 3 3-16</inkml:trace>
  <inkml:trace contextRef="#ctx0" brushRef="#br2" timeOffset="100284">10049 4464 111 0,'-40'-7'41'0,"7"14"1"0,-19-6-1 16,7 15-37-16,-5 8-1 16,7 6-1-16,6 8 0 15,8 3-1-15,13 3 0 16,9 1 0-16,14-3-1 15,10-6 0-15,11-8 0 16,9-10 0-16,6-14-1 16,3-14 1-16,2-15 0 15,-2-12-1-15,-4-13 1 16,-1-7 0-16,-8-3-1 15,-3-1 1-15,-6 4 0 16,-6 12-1-16,-8 18 1 0,-10 27-1 16,0 0 1-16,-15 53 0 15,-11 24 2-15,-5 22-2 16,-8 18 2-16,-4 13-2 15,-3 5 2-15,-1 3-2 16,3-11 2-16,1-16 1 16,11-18-3-16,-2-21 0 15,7-18 0-15,2-21 0 16,2-16 0-16,0-18 0 15,3-15 0-15,-3-14 0 16,4-11-6-16,-5-27-11 16,17 0-2-16,-9-27-8 15,29 16-7-15,-4-16-8 16,15 8-2-16,9-2 3 15</inkml:trace>
  <inkml:trace contextRef="#ctx0" brushRef="#br2" timeOffset="100772">10459 4531 76 0,'18'20'41'15,"-18"-20"-2"-15,28 27 1 16,-16-29-16-16,13 1-22 16,8-6 0-16,11-5-1 15,4-8-1-15,2 0 0 16,2-7 1-16,-5 1-1 15,-4-3 1-15,-16 5-1 16,-10-1 1-16,-14 4 0 16,-13 1 0-16,-14 6 1 15,-13 9 0-15,-8 10 0 16,-12 14-1-16,-3 11 1 15,-1 14 0-15,3 10-1 16,6 9 0-16,14 5 0 16,14 0-3-16,19-6 1 0,27-11-4 15,16-22-8-15,37 1-11 16,-9-36-10-16,34-1-5 15,-2-26-4-15,15-8 3 16</inkml:trace>
  <inkml:trace contextRef="#ctx0" brushRef="#br2" timeOffset="101080">11409 4259 109 0,'-33'12'41'0,"-18"6"1"16,6 16-2-16,-8 3-36 15,9 2-2-15,10-2 0 0,12 0-1 16,15-7 0-1,18-5 0-15,15-6-1 0,9-3 1 16,8-4-1-16,1 0 0 16,-2 2 0-16,-4 3 0 15,-13 6 1-15,-11 7-1 16,-14 6 0-16,-14 7 1 15,-9 2 0-15,-11 0-1 16,-9-1 1-16,-4-8-4 16,3 3-2-16,-10-20-7 15,21 7-5-15,-16-32-9 16,25 9-10-16,-11-17-6 15,2-5-2-15,-4-11 2 16</inkml:trace>
  <inkml:trace contextRef="#ctx0" brushRef="#br2" timeOffset="105526">12537 4428 93 0,'4'-20'36'0,"8"8"1"15,-11-15-2-15,1 13-34 16,1 4 1-16,-3 10-1 16,-13 7 1-16,2 17 0 15,-11 8 0-15,1 12 0 16,-1 1 0-16,2 7 0 0,3-5 0 15,12 0-1-15,10-15 1 16,16-14 0-16,9-13-1 16,13-19 0-16,4-10 0 15,4-8 0-15,0-10 0 16,-7-1-1-16,-11 1 1 15,-14 3-1-15,-14 6-1 16,-16 9 0-16,-12 8 0 16,-7 4 0-16,-2 9-2 15,-3-4-4-15,18 19-17 16,-1-19-14-16,18 7-1 15,32-10 0-15,13 7 0 16</inkml:trace>
  <inkml:trace contextRef="#ctx0" brushRef="#br2" timeOffset="105932">13735 3894 93 0,'-11'-54'36'0,"-2"14"1"15,-19-1 0-15,2 16-34 16,-12 13 1-16,2 20 0 16,-8 18 0-16,3 21-1 15,-7 20-1-15,6 17-1 16,-2 20-1-16,5 8-2 15,10 9-3-15,2-10-3 0,16 6-8 16,-9-31-14-16,31 0 6 16,-11-39 0-16,21-4 0 15,-17-43 8-15,17-4 11 16,-8-19 7-16,-14-20 11 15,10 7 13-15,-24-24-3 16,11 17 1-16,-20-14 2 16,18 22-9-16,-12-7-7 15,16 16-3-15,6 1-3 16,17 6-4-16,17 12-6 15,4-3-29-15,29 11-4 16,10-4 0-16,22 5-2 16</inkml:trace>
  <inkml:trace contextRef="#ctx0" brushRef="#br2" timeOffset="106396">14559 4276 82 0,'10'-8'39'0,"5"7"-2"16,-15 1 2-16,0 0-34 0,-12 3-1 15,-6 7 1-15,-11 2-1 16,-2 2-1-16,-3-1-1 15,7 2-1-15,3-2 1 16,9 1-1-16,14-2-1 16,11-4 0-16,16-1 0 15,5 0 0-15,8 0 0 16,2-1 1-16,-6 1-1 15,-3 8 1-15,-11 3 0 16,-11 5-1-16,-12 3 1 16,-12 5 0-16,-9 4-1 15,-4-2 0-15,2-1-2 16,-2-11-3-16,20 4-20 15,7-25-15-15,10-14 1 0,10-20-1 16,26-2-1-16</inkml:trace>
  <inkml:trace contextRef="#ctx0" brushRef="#br2" timeOffset="106614">15139 3792 81 0,'-19'-4'41'0,"7"26"-2"16,-16 7 1-16,10 22-12 15,-1 3-27-15,1 11-1 16,4 9 0-16,1 8-1 16,2 5 0-16,0-4-3 15,1 3-2-15,-4-17-11 16,9 9-21-16,-9-25-1 0,9-4 0 15,-5-25 0-15</inkml:trace>
  <inkml:trace contextRef="#ctx0" brushRef="#br2" timeOffset="107147">14857 4361 95 0,'-4'-17'38'16,"4"17"1"-16,15-7-2 15,13 9-31-15,6-2-6 16,16 0 0-16,8 0-1 15,10-1 0-15,9 0-1 0,-1-4 0 16,0 4 0-16,-9 0 0 16,-7 1 1-16,-15 1 1 15,-12-1 0-15,-11 1 1 16,-22-1 1-16,0 0 0 15,0 0 2-15,-28-7 0 16,-2 6 0-16,-1 2 1 16,-8 6-1-16,-2 10 0 15,-2 2-1-15,4 9 0 16,5 4-2-16,6 10 1 15,9-1-2-15,10-2 1 16,17-4 0-16,13-9-1 16,12-11 0-16,9-10 1 15,9-12-1-15,6-11 0 16,0-9 0-16,-4-5 1 0,-5-4-1 15,-10 2 0-15,-9 2 0 16,-9 8 0-16,-11 8 1 16,-9 16-2-16,0 0 1 15,-15 16 0-15,0 11 0 16,-3 7-1-16,4 4-1 15,5 2 0-15,9-2-2 16,7-12-1-16,22-6-4 16,-1-25-11-16,32 1-10 15,-5-29-8-15,19-3 0 16,-9-21 0-16,9-2 0 15</inkml:trace>
  <inkml:trace contextRef="#ctx0" brushRef="#br2" timeOffset="107329">16247 3884 110 0,'-1'-16'38'16,"-20"13"1"-16,4 38-3 15,-12 6-29-15,1 22-3 16,-5 8-2-16,0 12-2 16,2 3 0-16,4-7-2 15,5-3-2-15,8-11-3 16,13-1-14-16,-8-30-18 15,15-2 1-15,-6-32-1 16,14 5-1-16</inkml:trace>
  <inkml:trace contextRef="#ctx0" brushRef="#br2" timeOffset="107497">15915 4207 115 0,'-7'-13'40'0,"-7"-1"1"16,14 14-2-16,34 5-36 15,-6-4-4-15,13 5-2 16,10-7-5-16,20 13-23 15,-7-12-9-15,9 11 1 16,-11-10-2-16</inkml:trace>
  <inkml:trace contextRef="#ctx0" brushRef="#br2" timeOffset="107817">16458 4290 108 0,'-14'20'39'0,"-4"-7"2"16,18 7-3-16,6-10-35 0,12 2-1 15,8-7 0-15,11-2 0 16,7-8-1-16,2-5 0 16,0-6-1-16,-3-4 1 15,-9-7-1-15,-11 1 1 16,-9-3-1-16,-12 3 1 15,-13 3-1-15,-16 10 2 16,-8 8-2-16,-10 12 1 16,0 10-1-16,2 10 1 15,5 9-1-15,11 5-1 16,18 2-1-16,18-4-2 15,33 3-6-15,9-23-14 0,31 10-16 16,7-13-1-16,14 4-2 16,-4-10 1-16</inkml:trace>
  <inkml:trace contextRef="#ctx0" brushRef="#br2" timeOffset="108531">2972 6304 107 0,'14'-3'38'0,"20"3"3"15,6-12-4-15,17 4-35 16,18-2-4-16,7-10-28 16,18 6-7-16,-6-3-2 15,3 7-2-15</inkml:trace>
  <inkml:trace contextRef="#ctx0" brushRef="#br2" timeOffset="120803">4668 6051 61 0,'-18'-7'34'0,"-10"2"0"16,2 10-1-16,-14-5-19 16,5 18-5-16,-9-5-2 15,8 14 0-15,-8-1-2 16,5 8 0-16,4 1-1 15,5 1-1-15,4 1-1 0,9-3-1 16,13 0 0-16,7-4 1 16,9-5-2-16,12-5 2 15,5-9-1-15,9-11 1 16,4-12-1-16,8-13-1 15,3-10 2-15,1-9-3 16,-3-8 2-16,-1-1-1 16,-11 3 1-16,-5 5-1 15,-10 9 0-15,-9 10 1 16,-8 13-1-16,-7 13 0 15,-9 22 0-15,-5 8 0 16,-2 12-1-16,-3 6 0 16,6 6-1-16,4-1 0 15,14 4-6-15,-3-18-24 0,26-3-7 16,1-18 2-16,15-6-2 15</inkml:trace>
  <inkml:trace contextRef="#ctx0" brushRef="#br2" timeOffset="121222">5166 6122 90 0,'0'0'37'0,"-23"-14"-1"15,13 17 2-15,-7-10-33 16,7 15-1-16,-2 2-1 15,3 5 0-15,1 6-1 16,1 4 0-16,0 3-1 16,1 4 0-16,3-1 0 0,-2 0 0 15,5-3 0-15,1-8 0 16,5-9 0-16,-6-11 0 15,23-7 0-15,-3-10 0 16,3-11 0-16,4-4 0 16,1-6 0-16,1-1-1 15,-2 0 1-15,1 6-1 16,-5 4 0-16,-3 10 0 15,-3 7-1-15,-5 10 1 16,-12 2-1-16,12 25 0 16,-10 5-1-16,-4 5 1 15,2 9-2-15,-2 0 0 16,7 5-3-16,-4-12-15 15,21 2-17-15,-2-11 2 0,17-8-2 16,-2-17 2-16</inkml:trace>
  <inkml:trace contextRef="#ctx0" brushRef="#br2" timeOffset="121734">5821 6066 91 0,'-20'-12'37'15,"0"17"1"-15,-6-1 0 16,5 15-27-16,-1 4-7 15,8 9 0-15,5 0-2 16,9 4 0-16,9-5-1 16,9-3 0-16,8-11 0 0,5-5 0 15,5-12 0-15,3-9 0 16,0-9 0-16,2-11-1 15,-4-6 1-15,-3-7-2 16,-2-3 1-16,-6-1-1 16,-3 6 0-16,-9 5 0 15,-5 12 0-15,-9 23-1 16,0 0 1-16,-14 39 0 15,-5 23 0-15,-7 22 3 16,-2 23-3-16,-9 14 2 16,-4 15-1-16,2 2 2 15,-5-5-2-15,7-3 1 16,1-19 0-16,5-19 0 15,6-24 0-15,10-22 0 0,2-21 1 16,13-25-2-16,-6-25 2 16,12-17-1-16,7-22 0 15,2-13-1-15,3-14 1 16,7-12-1-16,2 1 0 15,1-1-1-15,0 13 0 16,1 13-1-16,0 14-1 16,-1 9-3-16,9 25-10 15,-8-5-20-15,18 14-3 16,1-3-1-16,12 1 1 15</inkml:trace>
  <inkml:trace contextRef="#ctx0" brushRef="#br2" timeOffset="121966">6863 5423 89 0,'-17'-2'38'0,"4"27"1"15,-14 13 2-15,4 27-33 16,-3 10-2-16,-1 19-2 15,-2 9 0-15,2 4-1 16,2 6-1-16,2-10-1 16,8-6-5-16,3-20-4 15,12-7-28-15,-5-25-3 16,10-10 0-16,-5-23-1 15</inkml:trace>
  <inkml:trace contextRef="#ctx0" brushRef="#br2" timeOffset="122148">6525 6200 110 0,'-19'-5'39'16,"19"5"2"-16,0 0-2 16,14-3-35-16,11-6-2 15,13-9-3-15,16-6-4 16,5-16-10-16,25 7-21 15,-8-17-4-15,9 4 0 16,-12-8 0-16</inkml:trace>
  <inkml:trace contextRef="#ctx0" brushRef="#br2" timeOffset="122523">7298 5543 94 0,'-28'16'39'0,"5"19"3"15,-10-4-1-15,4 16-34 16,1 8 0-16,4 9-2 15,-5 6 0-15,6 3-1 16,-5-3 0-16,9-2-3 16,3-4 0-16,4-11 0 15,7-12-1-15,5-11 0 16,13-12 0-16,2-18 0 15,10-8 0-15,3-13-1 16,3-7 1-16,3-4 0 16,-4-3 0-16,1 2 0 0,-7 2 0 15,-4 7 0-15,-6 9 0 16,-2 9-1-16,-12 6 1 15,6 25-1-15,-6 1 0 16,0 5-2-16,0 4-1 16,3-1-1-16,10 3-5 15,-6-16-10-15,21 4-13 16,-7-20-6-16,17-3 0 15,-6-18 0-15</inkml:trace>
  <inkml:trace contextRef="#ctx0" brushRef="#br2" timeOffset="122719">7689 5985 115 0,'0'0'39'16,"-16"29"2"-16,7 11-4 16,-10-2-33-16,3 8-1 15,0 0-1-15,6 2-1 16,2-6-3-16,5-9-2 15,14-3-11-15,-11-30-11 16,25 5-14-16,-10-22 0 16,14-5-2-16,-5-18 2 15</inkml:trace>
  <inkml:trace contextRef="#ctx0" brushRef="#br2" timeOffset="123124">7868 5750 113 0,'0'0'41'16,"0"22"-1"-16,0-22 0 15,19 23-38-15,1-10 1 16,2 6-1-16,-1 0 0 16,1 3 0-16,-5 6 0 15,-1 5-1-15,-10 2 0 16,-6 5 1-16,-8 3-1 15,-6 0 0-15,-4 3 1 16,-2-9-2-16,4-1 0 16,-2-8 0-16,9-8 0 15,9-20 0-15,13 8 0 16,7-21 0-16,6-10 0 15,4-6 0-15,4-7 0 16,2-4 0-16,-3 0 0 16,-1 4 0-16,-7 7 0 0,-5 9-2 15,-6 12 1-15,-14 8-1 16,13 19-1-16,-12 4 0 15,1 14-2-15,-1-7-2 16,14 13-7-16,-8-17-11 16,28 10-12-16,-6-20-2 15,22 0 0-15,-1-16 1 16</inkml:trace>
  <inkml:trace contextRef="#ctx0" brushRef="#br2" timeOffset="123543">8740 5989 119 0,'-20'-25'41'16,"0"22"0"-1,-18-2-1-15,7 17-37 0,-8 9 0 16,2 11-2-16,3 7 0 16,11 2 0-16,7 4 0 15,12-7-1-15,13-3 0 16,10-11 0-16,9-11 0 15,6-10 0-15,7-12 0 16,2-12 0-16,-3-6-1 16,-1-10 1-16,-2-1 0 15,-7-2-1-15,-5 4 0 16,-5 7 1-16,-5 11-1 15,-15 18 0-15,6 11 1 16,-13 23 0-16,-6 19-1 16,-4 18 2-16,-5 14-1 15,-3 9 1-15,-6 2-1 0,0 2 2 16,-2-6-2-16,0-9 2 15,-1-15-1-15,2-13-1 16,-3-16 0-16,1-12-1 16,5-16-1-16,1-14-3 15,7-4-9-15,-15-30-9 16,23 2-10-16,-12-25-8 15,11-5 0-15,3-20-1 16</inkml:trace>
  <inkml:trace contextRef="#ctx0" brushRef="#br2" timeOffset="124258">10056 5514 87 0,'8'-10'35'0,"-8"-2"2"16,0 12 1-16,6 17-34 15,-5 7-1-15,-6 10 2 16,-1 14-1-16,-9 12-1 16,-3 11 0-16,-5 11 0 15,-4 4-1-15,2-1 0 16,-1-8-3-16,10-1-5 15,-2-21-26-15,23-6-6 0,0-20 1 16,13-12-1-16</inkml:trace>
  <inkml:trace contextRef="#ctx0" brushRef="#br2" timeOffset="124694">9886 6040 80 0,'-32'-17'39'16,"-5"-2"0"-16,13 15 0 15,0-11-10-15,24 15-23 16,0 0-3-16,17 7 0 15,16-6-2-15,17 1 1 16,11-2-2-16,12 0 1 16,6-2 0-16,4-2 0 0,-3 1-1 15,-5 0 0-15,-14 1 0 16,-12 2 1-16,-12 2-1 15,-17 0 0-15,-20-2 1 16,-4 13-1-16,-12-3 1 16,-7 4-1-16,-1 6 1 15,-4 2-1-15,5 5 0 16,5 2 0-16,9 4 1 15,8-2-1-15,14-1 0 16,12-5 0-16,7-6 0 16,8-7 1-16,3-10-1 15,0-9 0-15,-1-11 1 16,-3-9-1-16,-12-8 0 15,-10-4-2-15,-12-6 0 0,-13-1-2 16,-6 5-4-16,-15-9-13 16,12 24-11-16,-15-1-9 15,12 16 1-15,-1 2-1 16,21 9 2-16</inkml:trace>
  <inkml:trace contextRef="#ctx0" brushRef="#br2" timeOffset="125397">11859 5931 104 0,'-27'2'38'16,"-13"1"1"-16,5 15-2 16,0 2-33-16,2 10-1 15,0 4 0-15,5 6 0 16,9-1-1-16,10 3 0 15,7-6 0-15,13-7 0 16,12-13 0-16,14-14 0 16,6-15 0-16,11-16-1 15,6-19 1-15,5-13-1 16,2-13-2-16,1-7 3 15,-6-4-3-15,-8 1 0 0,-8 5 0 16,-6 15-1-16,-15 17 1 16,-10 17 0-16,-15 30 0 15,-17 11 0-15,-11 31 3 16,-5 16-1-16,-3 17-1 15,-1 7-1-15,9 7-1 16,7-2-2-16,22-7-3 16,10-22-14-16,35-2-12 15,0-24-6-15,26-10 1 16,-4-24-1-16</inkml:trace>
  <inkml:trace contextRef="#ctx0" brushRef="#br2" timeOffset="125693">12621 5992 114 0,'-25'-31'39'16,"2"17"1"-16,-14-4-2 0,8 21-33 15,0 4-1-15,6 9-1 16,5 9-1-16,12 6-1 16,7 4 0-16,11 4 0 15,8-1-1-15,4-2 1 16,9-6-1-16,3-6 1 15,-1-11-1-15,7-12 0 16,-5-11 1-16,-2-12-2 16,1-14 1-16,-12-8 0 15,-5-4-1-15,-6-5 0 16,-11 1 0-16,-8 1-1 15,-6 12-1-15,-4 4-1 16,-3 17-3-16,-4 0-12 16,23 18-12-16,-18 13-9 0,23 7 1 15,-1-3-2-15</inkml:trace>
  <inkml:trace contextRef="#ctx0" brushRef="#br2" timeOffset="126391">13730 5859 100 0,'4'-22'38'0,"3"12"0"15,-7-4 0-15,0 14-34 16,0 0-1-16,0 0 0 16,-10 15 0-16,1 10 0 15,-7 4-1-15,2 7 0 16,0 3 0-16,1 6 0 0,5-1-1 15,9 0 0-15,9-6 0 16,7-8 0-16,11-8-1 16,5-7 0-16,7-13 1 15,3-8-1-15,2-12 0 16,-6-5 1-16,-2-8-1 15,-4-1 0-15,-9 0 1 16,-5 0-1-16,-9 3 0 16,-2 6 0-16,-7 8 0 15,-1 15 1-15,0 0-1 16,0 0 0-16,-14 15 0 15,10 8 0-15,3 6-1 16,-1 2 1-16,5 0 0 16,5-3 1-16,2-3-1 0,5-5 0 15,4-12 1-15,1-6 0 16,2-11 0-16,3-6 0 15,-2-9-1-15,0-4 0 16,1-7-1-16,-5-1-2 16,4 1-3-16,-6-5-3 15,11 18-14-15,-16-16-10 16,11 20-8-16,-5-7 2 15,7 13-2-15</inkml:trace>
  <inkml:trace contextRef="#ctx0" brushRef="#br2" timeOffset="126599">14629 5785 88 0,'0'0'40'0,"-1"25"-1"0,-11-9 2 16,4 21-15-16,-11-7-24 15,5 9 1-15,-4 2-2 16,6 5 0-16,4-2-2 15,3-9-2-15,11-2-2 16,-6-33-10-16,37 19-21 16,-16-32-4-16,15-8 1 15,-4-20-2-15</inkml:trace>
  <inkml:trace contextRef="#ctx0" brushRef="#br2" timeOffset="126745">14635 5373 112 0,'-22'-27'37'16,"2"2"2"-16,20 25-7 15,11-17-33-15,8 0-19 16,23 16-19-16,1-8 1 16,13 9-1-16,-4-8 0 15</inkml:trace>
  <inkml:trace contextRef="#ctx0" brushRef="#br2" timeOffset="126947">15100 5426 108 0,'-25'28'39'0,"8"20"2"15,-8-9-3-15,10 14-34 16,3 6-1-16,1 6-1 0,7 3 1 16,-2 4-2-16,-2 2-1 15,2-11-2-15,6 5-8 16,-14-22-20-16,19 4-10 15,-10-24 0-15,10-4-1 16</inkml:trace>
  <inkml:trace contextRef="#ctx0" brushRef="#br2" timeOffset="127133">14894 5872 118 0,'0'0'40'0,"-12"3"2"16,26-2-4-16,15-10-38 0,8-9-3 15,19-1-7-15,-2-12-25 16,20 1-5-16,-8-15 2 16,10 4-3-16</inkml:trace>
  <inkml:trace contextRef="#ctx0" brushRef="#br2" timeOffset="127459">15557 5330 107 0,'-14'26'40'15,"-10"4"1"-15,4 23-1 16,-4 6-36-16,-6 8 0 15,-4 5 0-15,3 7 0 16,1-2-1-16,3-2-1 16,7-9-1-16,9-12 0 0,10-14 1 15,9-12-2-15,13-21 0 16,11-17 0-16,10-14 0 15,2-5 2-15,3-9-2 16,0 0 0-16,-8 1 0 16,-2 9 0-16,-8 12 0 15,-9 9 0-15,-8 19 0 16,-6 11 0-16,-1 10 0 15,-5 5-5-15,9 13-8 16,-9-15-8-16,23 14-9 16,-12-21-13-16,18-2 0 15,2-18 0-15,12-8 1 16</inkml:trace>
  <inkml:trace contextRef="#ctx0" brushRef="#br2" timeOffset="128232">16787 5895 91 0,'-9'-20'37'0,"-7"9"0"15,-21-3 2-15,-4 12-33 16,-16 2-1-16,2 11-1 15,-7 6 0-15,6 9-1 16,-1 3 0-16,14 6 0 16,9 1-1-16,12-1 1 15,18-4-1-15,17-10 0 16,14-13-1-16,21-8 1 15,11-13-1-15,9-12 0 16,6-10 0-16,3-11 0 16,-6-4-1-16,-5-3 2 15,-12-6-3-15,-10 1 1 16,-15 0-1-16,-6 6 0 0,-10 7 1 15,-4 7-1-15,-9 10 1 16,-3 17-2-16,-3 21 2 16,-9 19 1-16,-1 16 0 15,-4 15-1-15,3 12 0 16,-3 5-1-16,13 6-1 15,0-8-3-15,17-1-7 16,-3-28-14-16,35 3-8 16,-6-28-6-16,20-8 0 15,-2-24 0-15</inkml:trace>
  <inkml:trace contextRef="#ctx0" brushRef="#br2" timeOffset="128427">17480 5751 114 0,'-10'-13'40'0,"10"13"1"16,-34 20-2-16,11 11-37 15,-5 10 2-15,-1 9-4 16,5 4 3-16,1 1-4 16,9-2 0-16,9-8-2 15,14-8-4-15,5-27-16 16,24-2-15-16,0-27-3 15,12-5 1-15,-4-19-1 16</inkml:trace>
  <inkml:trace contextRef="#ctx0" brushRef="#br2" timeOffset="128569">17554 5459 107 0,'-23'-2'36'0,"9"3"1"16,14-1-3-16,17 23-45 15,3-18-27-15,31 10 1 16,2-11-1-16,19 9-1 15</inkml:trace>
  <inkml:trace contextRef="#ctx0" brushRef="#br2" timeOffset="128886">18048 5604 88 0,'-10'11'36'16,"-6"7"4"-16,-17-17-5 15,2 17-25-15,-6-6-4 16,0 9 1-16,-6 1 0 16,8 0-2-16,0-1 0 15,9 5-4-15,9 1 3 16,12-3-5-16,13-3 4 0,13-5-3 15,12-2 1-15,8-3-1 16,3-3 0-16,2 0 1 16,-4 0-1-16,-11 3 0 15,-9 3 0-15,-13 1 0 16,-15 6 0-16,-14 4 0 15,-6 0 0-15,-6 2 0 16,0-1-2-16,1-6-1 16,8-2-4-16,6-19-9 15,31 11-12-15,0-29-9 16,29 1-3-16,7-15-1 15,20 0 1-15</inkml:trace>
  <inkml:trace contextRef="#ctx0" brushRef="#br2" timeOffset="129208">18584 5667 116 0,'-34'-12'39'16,"9"18"2"-16,-16-7-9 16,4 13-29-16,1 4-1 15,6 3 2-15,1 3-1 16,11 0 0-16,7 1-1 15,8-1-2-15,12-2 2 16,10-3-3-16,7 0 3 16,4-1-2-16,4-1 0 15,-4-3 0-15,-4 3 0 16,-6-3 0-16,-7 2 1 0,-10 5-1 15,-14-3 0-15,-6-1 0 16,-6 1 0-16,-4-3-2 16,3 0-1-16,0-9-3 15,17 8-11-15,-5-23-11 16,30 9-13-16,1-13 1 15,20 3-2-15,2-9 2 16</inkml:trace>
  <inkml:trace contextRef="#ctx0" brushRef="#br2" timeOffset="129537">18982 5766 108 0,'-2'-14'38'0,"2"14"3"16,-26 0-1-16,2 15-32 15,-9 1-2-15,-2 8-4 0,-3 6 3 16,4 8-4-16,5 3 3 15,7 2-2-15,13-1-2 16,10-4 0-16,15-7 0 16,10-7 0-16,16-11 0 15,0-9 0-15,6-11 0 16,-3-10 0-16,-2-8 0 15,-8-8 0-15,-9-3 0 16,-9-4 0-16,-13 3 0 16,-6 0 0-16,-4 7-3 15,-4 3-1-15,3 11-4 16,-8-1-6-16,15 17-10 15,0 0-7-15,16-5-10 16,-3 1 1-16,18 4 0 0,4-11 2 16</inkml:trace>
  <inkml:trace contextRef="#ctx0" brushRef="#br2" timeOffset="129749">19608 5202 114 0,'-14'-8'42'16,"-16"9"-1"-16,6 38-2 15,-5 5-38-15,-3 17 0 16,3 13-1-16,1 8 1 16,1 8-1-16,4-10-4 15,16 9-8-15,-5-27-16 16,24 2-11-16,-6-26 0 0,19-5-1 15,-2-22 0-15</inkml:trace>
  <inkml:trace contextRef="#ctx0" brushRef="#br2" timeOffset="130058">19730 5629 93 0,'0'0'39'0,"0"0"2"16,-5 17-1-16,-10 8-21 15,3 7-13-15,-2 7 0 16,5 3-2-16,-2 2 1 15,5 0-3-15,4-5-2 16,2-6 0-16,9-7 0 0,2-5 0 16,8-11 0-1,4-9 0-15,5-11 0 0,0-8 0 16,-1-3 0-16,1-9 0 15,2-4 0-15,-3-2 0 16,0 2-2-16,-5-4-3 16,4 12-9-16,-13-11-7 15,16 28-10-15,-19-16-5 16,11 19-4-16,-8-3-1 15,7 11 2-15</inkml:trace>
  <inkml:trace contextRef="#ctx0" brushRef="#br2" timeOffset="130267">20181 5700 113 0,'0'0'39'15,"0"0"3"-15,-18 9-2 16,10 5-36-16,-4 3 1 16,-1 11-3-16,-2 4 3 15,0 5-5-15,3 4 2 16,-2-6-3-16,8 1 0 15,0-12-3-15,12 2-6 16,-6-26-13-16,24 1-10 16,-10-20-7-16,14-1-1 15,-7-15 1-15,9-3 0 16</inkml:trace>
  <inkml:trace contextRef="#ctx0" brushRef="#br2" timeOffset="130666">20459 5501 82 0,'0'0'42'0,"13"19"-1"15,-13-19 0-15,11 30-15 16,-7-13-23-16,1 9-1 16,-4 4 1-16,-2 2 1 15,-8 4 0-15,-5 4-1 16,-3 2 1-16,-5-1-4 15,-1-5 0-15,4-5 0 16,0-6 0-16,9-6 0 16,10-19 0-16,10 4 0 15,17-14 0-15,4-9 0 16,11-8 0-16,4-5 0 15,2-8 0-15,4 6 0 16,-9-1 0-16,-2 8 0 0,-9 4 0 16,-12 12-3-16,-6 10 3 15,-14 1-1-15,-7 30 2 16,-4-6-1-16,-7 10-1 15,4-1-2-15,8 9-4 16,-1-15-5-16,22 14-9 16,-4-28-8-16,33 14-5 15,-9-21-2-15,25-3-4 16,-7-12 4-16</inkml:trace>
  <inkml:trace contextRef="#ctx0" brushRef="#br2" timeOffset="131034">21204 5758 109 0,'-1'-23'38'0,"-20"-9"1"16,0 19 0-16,-21-2-30 0,3 15-5 15,-2 3-1-15,0 13-1 16,5 10 3-16,5-1-2 16,14 4 1-16,8-2-4 15,13-3 0-15,11-6 0 16,9-6 0-16,10-9 0 15,4-4 0-15,3-6 0 16,-2-6 0-16,-2-1 0 16,-4-2 0-16,-3 4 0 15,-1 2 0-15,-11 9 0 16,-5 9 0-16,-8 12-2 15,-5 11 4-15,-12 14-4 16,-5 10 4-16,-9 9-2 16,-5 5 0-16,-5 1 0 15,-5-2 0-15,-1-2 0 0,1-5-3 16,-7-17-6-16,15 3-8 15,-15-29-8-15,21 8-8 16,-12-26-2-16,15 2-7 16,-1-15-1-16,4-7 4 15</inkml:trace>
  <inkml:trace contextRef="#ctx0" brushRef="#br2" timeOffset="133390">21512 5980 90 0,'6'-21'39'15,"2"12"-1"-15,-5-5 2 16,-3 14-23-16,2 19-14 15,-10 0 0-15,-6 13-1 0,-6 9-1 16,-8 8-2-16,-3 2-3 16,7 11-27-16,-7-16-9 15,14-4 2-15,3-14-2 16</inkml:trace>
  <inkml:trace contextRef="#ctx0" brushRef="#br2" timeOffset="133706">22049 5647 97 0,'-18'-1'37'0,"-11"-7"2"16,5 20-2-16,-15 3-32 16,4 7 1-16,-2 5 0 15,2 9-1-15,5-1-1 16,9 7-1-16,7-1 0 15,15-3-1-15,16-6 0 16,15-11-4-16,16-6-2 16,4-18-13-16,16 0-21 15,-7-16-1-15,8-3-1 16,-14-14 0-16</inkml:trace>
  <inkml:trace contextRef="#ctx0" brushRef="#br2" timeOffset="134052">22350 5714 113 0,'-16'15'38'0,"4"10"1"16,-2-10-1-16,4 12-36 15,1 2 1-15,3 5-1 16,-3-3 2-16,-2 6-3 15,4-6 1-15,-1-1-1 16,3-8-1-16,2-8 1 16,3-14-1-16,0 0 0 15,13-13 0-15,-1-9 0 16,1-6 0-16,2-4 1 15,1-4-2-15,2 1 2 0,-4-2-2 16,-2 4 2-16,-1 2-2 16,-2 7 0-16,2 7-1 15,-2 2 1-15,5 9-3 16,0-1-7-16,15 14-22 15,-11-4-6-15,13 11 0 16,-6-10 1-16</inkml:trace>
  <inkml:trace contextRef="#ctx0" brushRef="#br2" timeOffset="134533">22710 5760 83 0,'0'0'38'0,"-9"-18"-1"16,9 18 2-16,-17-14-16 15,17 14-18-15,-25 10 2 0,13 7-3 16,-7 5 2-16,5 8-3 15,-3 5 1-15,4 5-2 16,3-5 2-16,5 2-4 16,7-8 0-16,11-8 0 15,7-10 0-15,10-12 0 16,5-11 0-16,7-7 0 15,0-8 0-15,4-5 0 16,-2-3 0-16,-6 1 0 16,-4 4 0-16,-7 4 0 15,-6 9 0-15,-8 11 0 16,-13 6 0-16,-3 25 0 15,-11 11 0-15,-8 15 0 16,-6 14 0-16,-10 8 0 0,-3 15 0 16,-6 0 0-16,-1-2 0 15,4-5 0-15,2-9 0 16,7-12 0-16,8-15 0 15,11-12 0-15,9-19 0 16,7-14 0-16,25-19 0 16,-3-11 0-16,7-11 0 15,1-10 0-15,7-11-2 16,-5-13-5-16,11 5-8 15,-15-17-12-15,16 19-7 16,-13-7-6-16,14 13 1 16,-8 0-1-16</inkml:trace>
  <inkml:trace contextRef="#ctx0" brushRef="#br2" timeOffset="134863">23403 5701 110 0,'-14'5'38'16,"-15"-9"1"-16,5 11-1 15,-2-2-33-15,-3 6-3 16,3 0 3-16,7 4-3 16,8 3 1-16,8 2-2 15,6-3 1-15,10 2-2 16,7-6 2-16,8 1-2 15,0-5 0-15,0 0 1 16,-4-3-1-16,-6 3 0 0,-4 2 0 16,-11 2 1-16,-10 5-1 15,-7 5 1-15,-6 3-1 16,-4 1 0-16,1 0-2 15,-2-6-1-15,10 0-5 16,-1-23-16-16,35 4-14 16,-2-22-2-16,21-3 0 15,2-18-1-15</inkml:trace>
  <inkml:trace contextRef="#ctx0" brushRef="#br2" timeOffset="135058">23910 5265 107 0,'-18'24'39'0,"-9"13"0"0,2 27-1 16,-14 5-35-16,7 9 1 16,-4 8-2-16,3 4 0 15,2 0-3-15,-1-10-4 16,13 5-26-16,-10-24-7 15,16-7 1-15,-5-20-2 16</inkml:trace>
  <inkml:trace contextRef="#ctx0" brushRef="#br2" timeOffset="135224">23554 5745 109 0,'-3'-12'35'0,"3"12"1"0,25 5-4 16,-2-11-44-16,21 20-20 15,1-7-4-15,12 5 1 16,4-2-2-16</inkml:trace>
  <inkml:trace contextRef="#ctx0" brushRef="#br2" timeOffset="135569">24222 5837 86 0,'-35'3'38'16,"6"7"-1"-16,-18-2 3 15,0 16-23-15,-8-4-9 16,8 7-1-16,1 0-2 15,13 4 0-15,8-2-2 0,12 0 0 16,18-11-2-16,14-4-1 16,14-9 0-16,11-11 0 15,5-7 0-15,2-8-1 16,-2-5 1-16,-4-4-1 15,-11 0 1-15,-5 3 0 16,-12 2 1-16,-13 10-1 16,-4 15 0-16,-14-8 1 15,-3 17-1-15,1 10 0 16,-3 4 0-16,3 2-1 15,7 6-2-15,4-4-2 16,17 7-10-16,-12-34-13 16,38 26-13-16,-10-30 1 15,17-3-1-15,1-15 2 0</inkml:trace>
  <inkml:trace contextRef="#ctx0" brushRef="#br2" timeOffset="135782">24808 5291 113 0,'-30'15'40'16,"5"27"1"-16,-16 2-6 16,7 28-31-16,-2 8 0 15,4 10-1-15,3 3-3 16,4-9-5-16,20 8-19 15,-8-21-15-15,21-5-1 16,4-24 0-16,20-8-2 0</inkml:trace>
  <inkml:trace contextRef="#ctx0" brushRef="#br2" timeOffset="136095">24969 5737 123 0,'-54'13'41'0,"12"17"1"15,-2-14-4-15,14 9-36 16,15-1 0-16,17 1-1 16,17-7 0-16,13-2-1 15,10-3 0-15,10-1 1 16,-6-3-1-16,-3 0 2 15,-10 1 0-15,-13 6-2 0,-16 3 0 16,-17 6 0-16,-17 4 0 16,-7 3 0-16,-8-2 0 15,-5 3 0-15,6-2 0 16,-1-9-8-16,20 5-10 15,-12-21-11-15,33 7-9 16,-10-14-5-16,14 1-1 16,-5-13 1-16</inkml:trace>
  <inkml:trace contextRef="#ctx0" brushRef="#br2" timeOffset="140989">1723 7340 79 0,'0'0'36'16,"0"0"-1"-16,-7 17 1 16,7 11-29-16,-9 2-2 15,1 15 0-15,-2 7-1 16,6 10 0-16,-2 9-2 15,2 9-1-15,4 3 0 16,0 2 0-16,-1-3-1 16,-2-3 0-16,1-8 0 15,1-7 0-15,-4-14 0 16,6-14 0-16,-2-16 1 15,1-20-1-15,4-17 1 0,-3-14-1 16,3-15 0 0,1-10 1-16,0-14 0 0,-2-9 0 15,3-8 0-15,3 0 0 16,0-3 1-16,9 1-1 15,4 4 0-15,5 7 0 16,10 10-1-16,3 11 1 16,9 12-1-16,2 13 0 15,3 17 1-15,-4 10-1 16,-5 14 1-16,-9 13 0 15,-10 16-1-15,-13 14 0 16,-21 11 1-16,-14 9-1 16,-14 3 0-16,-11 2 0 15,-5-5-3-15,0-15-1 16,7-6-4-16,2-31-23 15,29-9-6-15,8-22-1 0,26-11-1 16</inkml:trace>
  <inkml:trace contextRef="#ctx0" brushRef="#br2" timeOffset="141380">2450 7342 105 0,'-15'43'38'0,"-10"-1"1"16,9 15-2-16,-11 2-32 15,12 10 0-15,-3 1-2 16,5 2 0-16,-2-4-1 16,2-4-1-16,4-9 1 0,6-8-2 15,0-10 1-15,8-15-1 16,9-12 0-16,5-11 0 15,10-13 1-15,9-6-1 16,3-11 1-16,1-4 0 16,3-2 0-16,-4 3 0 15,-7 5-1-15,-2 10 1 16,-9 8 0-16,-8 16 0 15,-9 12-2-15,-2 11 0 16,-4 5 0-16,0 8-2 16,3-1 0-16,-2 2-2 15,12 0-2-15,-3-19-7 16,24 6-16-16,-7-22-9 15,12 0 1-15,-1-18-1 0,10-7 2 16</inkml:trace>
  <inkml:trace contextRef="#ctx0" brushRef="#br2" timeOffset="141846">3078 7786 97 0,'-4'-20'39'0,"-13"5"-2"16,4 20 2-16,-7 2-31 16,6 21-1-16,-2 0-2 15,7 9-2-15,5 0-1 16,6-1 0-16,7-4 0 15,12-6-1-15,4-10 0 16,15-16 0-16,7-16 0 16,7-6 1-16,3-14-1 15,2-4 1-15,-5-6-1 16,-5 1 0-16,-6 1-1 0,-11 7 0 15,-10 13 0-15,-12 12-1 16,-10 12 0-16,-6 31 1 16,-10 14-2-16,-8 26 1 15,-13 20 1-15,-7 18-1 16,-6 13 1-16,-4 6 0 15,-1-2 1-15,3-6-1 16,3-14 1-16,5-17-1 16,8-24 1-16,13-21-1 15,4-20 1-15,19-24-1 16,-5-25-1-16,10-15 1 15,11-19 0-15,4-15-1 16,6-16-1-16,6-12 0 16,8-5-1-16,1 0-1 0,5 11 0 15,-2 1-4-15,12 27-9 16,-15 0-19-16,18 25-2 15,-9 5 1-15,7 20-1 16</inkml:trace>
  <inkml:trace contextRef="#ctx0" brushRef="#br2" timeOffset="142183">4082 7652 105 0,'-7'-17'38'16,"-5"10"1"-16,-15-2-2 15,3 5-31-15,-9 6-2 16,-4 4-1-16,3 9-1 15,2 3 0-15,3 3 0 0,10 3-1 16,12-4 0-16,8 0-1 16,16-6 1-16,10-5-1 15,14-4-1-15,4-4 1 16,3-2 0-16,-3 0 0 15,-7 2 0-15,-6 2 0 16,-13 6 0-16,-14 12 1 16,-16 2-1-16,-13 5 0 15,-7 1 0-15,1 0-1 16,-1-2 0-16,7-6-2 15,15-3-2-15,9-18-9 16,23-8-23-16,6-14-3 16,22 1 1-16,3-14-1 0</inkml:trace>
  <inkml:trace contextRef="#ctx0" brushRef="#br2" timeOffset="142364">4568 7602 86 0,'0'0'38'0,"-1"21"1"15,-11 14 0-15,-17-4-16 16,4 22-18-16,0-2-2 15,2 3-2-15,3-1 0 16,8-8-2-16,8-6-2 16,3-16-5-16,24-5-24 15,-4-27-9-15,16-11 3 16,-1-18-2-16</inkml:trace>
  <inkml:trace contextRef="#ctx0" brushRef="#br2" timeOffset="142495">4706 7249 98 0,'-10'7'2'0,"1"10"0"16,9 8-2-16,12-4-38 16</inkml:trace>
  <inkml:trace contextRef="#ctx0" brushRef="#br2" timeOffset="142716">5254 7510 113 0,'-46'3'41'0,"-2"12"1"0,-13-4-1 15,0 13-36-15,3 6-1 16,11 7-1-16,8 5-1 16,13 1-1-16,22-2-1 15,15-2-4-15,23-5-4 16,5-19-9-16,36 11-13 15,-9-25-12-15,22 1 1 16,-7-21-2-16,9 3 3 16</inkml:trace>
  <inkml:trace contextRef="#ctx0" brushRef="#br2" timeOffset="143045">5697 7590 93 0,'-36'-2'41'16,"-1"18"2"-16,-22 3-1 0,10 21-16 15,-10-7-22-15,6 6-2 16,11 2 2-16,5 1-4 15,16-9 0-15,19-6 0 16,18-15 0-16,15-11 0 16,16-13 0-16,3-8 0 15,7-10 0-15,-1-13 0 16,-4-1 0-16,-7 0 0 15,-7 4 0-15,-11 8 0 16,-13 9 0-16,-7 10 0 16,-7 13 0-16,-7 18 0 15,1 7 0-15,2 6 0 16,2 6-2-16,7-5-4 15,16 3-6-15,-3-18-3 0,26 0-8 16,-10-26-15-16,24-6-2 16,2-23-1-16,14-7 2 15</inkml:trace>
  <inkml:trace contextRef="#ctx0" brushRef="#br2" timeOffset="143212">6407 7009 113 0,'-40'40'41'16,"0"36"1"-16,-17 11-1 15,17 14-36-15,-3 1-3 16,8-1-5-16,22 5-15 16,-4-28-20-16,32-5-5 0,-1-28 1 15,17-12-1 1</inkml:trace>
  <inkml:trace contextRef="#ctx0" brushRef="#br2" timeOffset="143752">7398 7459 115 0,'-5'-19'37'16,"5"19"-6"-16,-34-18-2 0,10 20-23 15,-13 6-1-15,1 15-1 16,-8 5 0-16,3 11-1 16,3 2 0-16,10 4-1 15,12-2 0-15,9-3-1 16,22-7-1-16,20-12-1 15,22-12-3-15,13-18-5 16,31 2-14-16,-6-27-16 16,17-2-1-16,-14-18 0 15,6 1 0-15</inkml:trace>
  <inkml:trace contextRef="#ctx0" brushRef="#br2" timeOffset="144113">8029 6885 114 0,'-31'4'39'16,"5"27"3"-16,-9 13-2 15,7 17-37-15,-2 5 1 16,5 11-1-16,-2 5 0 16,5 4-2-16,1-1 1 15,10-6-1-15,1-12 0 16,7-5 1-16,4-12-2 15,5-14 0-15,7-13 0 16,0-19 0-16,12-10 0 16,1-11 0-16,3-8 0 15,0-6 0-15,0-5 0 16,-1 4 0-16,1 2 0 15,-6 11 0-15,0 9 0 16,-4 12 0-16,-4 12 0 0,0 8-2 16,2 8-1-16,2 1-2 15,8 6-2-15,-1-12-4 16,23 10-12-16,-9-22-18 15,18 0 2-15,-4-17-2 16,6-3 3-16</inkml:trace>
  <inkml:trace contextRef="#ctx0" brushRef="#br2" timeOffset="145286">8634 7461 116 0,'-26'-28'41'0,"4"18"1"16,-19-4-7-16,4 23-29 15,-6 8-1-15,4 15 0 16,-2 3-2-16,4 12-1 0,7-1-2 15,10 1 0-15,12-4 0 16,11-8 0-16,13-8 0 16,13-12 0-16,13-12 0 15,5-12 0-15,9-9 0 16,-3-14 0-16,-2-7 0 15,-4-6 0-15,-5-3 0 16,-11 2 0-16,-7 4 0 16,-9 8 0-16,-7 6 0 15,-6 16 0-15,-2 12 0 16,-15 22 0-16,6 8 0 15,-4 7 0-15,4 9 0 16,4 0-2-16,6 2-1 0,9-7 0 16,12-6-2-16,2-17-1 15,14 1-6-15,-2-27-5 16,17 8-10-16,-10-30-2 15,10 5 19-15,-12-9 4 16,-3-5 4-16,-10 1 4 16,-8-5 5-16,-1 16 7 15,-21-9 13-15,2 36 0 16,-8-24-16-16,8 24-3 15,-28 18-3-15,14 7 0 16,-5 10-2-16,5 4 0 16,-4 4 0-16,4 0-1 15,6-3 0-15,1-5-1 16,6-8 1-16,6-10-2 0,8-12 0 15,4-11 0-15,6-11 0 16,4-9 0-16,5-8 0 16,2-4 0-16,2-6 0 15,-4 1 0-15,-3 6 0 16,-1 5 0-16,-6 9 0 15,-6 11 0-15,-2 12 0 16,-2 11 0-16,-2 8 0 16,-2 11 0-16,6 5-3 15,1 1-1-15,7 2-2 16,-2-8-3-16,15 3-5 15,-8-21-7-15,19 7-11 16,-14-21-6-16,10-3 0 16,-10-21 12-16,5-1 23 0,-9-7 4 15,-8-13 7-15,4 9 10 16,-19-16 10-16,4 15 8 15,-14-3 4-15,4 20-13 16,-14-3-19-16,-1 19-1 16,-7 7-2-16,-3 18 0 15,-3 9-2-15,3 12 1 16,0 4-2-16,6 6 0 15,3-3-2-15,12-3 0 16,5-8 0-16,10-10 0 16,8-14 0-16,6-14 0 15,9-10 0-15,1-14 0 16,0-10 0-16,2-8 0 0,-3-2 0 15,-1-3 0-15,-4 6 0 16,-5 7 0-16,-4 8 0 16,-7 14 0-16,-12 14 0 15,6 22 0-15,-14 18 0 16,-7 20 0-16,-6 12 0 15,-7 17 0-15,-5 5 0 16,-6 5 0-16,0 0-2 16,-1-4 2-16,1-17-1 15,2-11 1-15,6-16 1 16,5-21 1-16,2-18-2 15,10-19 0-15,6-15 0 16,8-19 0-16,5-9-3 16,4-18-1-16,8 1-3 0,-2-11-4 15,18 16-2-15,-10-13-4 16,22 26-9-16,-12-15-6 15,14 20-7-15,1 2 0 16,7 7 4-16</inkml:trace>
  <inkml:trace contextRef="#ctx0" brushRef="#br2" timeOffset="145650">10080 7482 86 0,'-5'11'39'16,"5"-11"1"-16,14 12 0 15,11-26-20-15,16 10-15 16,2-3-1-16,8-5-2 0,0-2 0 16,1-5-1-16,-9-1 0 15,0-2 0-15,-13-2 0 16,-7 2 1-16,-10 2-1 15,-12 3 1-15,-10 6 0 16,-11 9-1-16,-9 9 0 16,-8 13 0-16,-6 7 0 15,1 11-1-15,3 7 0 16,6 6 0-16,8 0-1 15,14-4-2-15,19-3-4 16,10-21-6-16,31 5-12 16,-5-36-6-16,31 2-7 15,1-23-2-15,12-7-1 16,-7-14 2-16</inkml:trace>
  <inkml:trace contextRef="#ctx0" brushRef="#br2" timeOffset="145916">10977 7215 109 0,'-38'19'40'16,"-20"3"3"-16,9 16-3 15,-3-6-31-15,18 3-6 16,13-2 0-16,18-3-2 16,16-9 0-16,12-6-1 15,16-8-1-15,5-5 1 16,1-4 0-16,-4-2 0 15,-6 3 1-15,-9 4 0 16,-21 10 1-16,-10 9 1 16,-19 8-3-16,-12 6 0 0,-11 5 0 15,-4 2 0-15,2 0 0 16,-3-12-11-16,20 6-7 15,-5-26-15-15,35-11-10 16,-13 0-1-16,25-14 0 16</inkml:trace>
  <inkml:trace contextRef="#ctx0" brushRef="#br2" timeOffset="146803">12117 7326 74 0,'-12'-22'40'0,"-2"9"-2"16,-15 2 1-16,0 17-19 15,-22-1-15-15,-1 15 0 16,-7 9-1-16,-5 13 0 16,-2 3 0-16,7 8-2 15,5-1 1-15,13 1-1 16,13-5-1-16,19-7 0 15,20-13-1-15,15-12 1 16,16-13-2-16,11-9 1 16,7-14 0-16,5-10 0 15,0-7 0-15,-8-4-1 16,-6-1 1-16,-14-1 0 0,-7 9 0 15,-13 0 1-15,-8 16-1 16,-14 8 0-16,-5 11 1 16,-6 14-1-16,-3 10 0 15,0 6 0-15,2 6 0 16,5 3 0-16,10 1-1 15,10-8-1-15,14-2-3 16,11-17-3-16,22 5-10 16,-7-27-19-16,16 3-3 15,-8-12 0-15,5-1 0 16</inkml:trace>
  <inkml:trace contextRef="#ctx0" brushRef="#br2" timeOffset="147110">12444 7530 97 0,'-24'-3'37'0,"10"15"1"15,-9-2 0-15,10 10-33 16,-5 3-1-16,4 7-1 15,2-1-1-15,4 2 0 16,2-2-1-16,5-4 1 16,2-7-1-16,5-6-1 15,-6-12 1-15,20-2 0 16,-9-13-1-16,3-9 0 15,3-6 1-15,0-7-2 16,-1-3 2-16,2-6-2 16,-3 3 2-16,4 0-2 15,-1 5 2-15,-1 5-1 16,0 10 0-16,2 2 0 15,3 9-1-15,-2 9-1 16,4 4-2-16,-3-1-7 0,18 14-20 16,-9-11-9-16,14 7 0 15,-4-6 0-15</inkml:trace>
  <inkml:trace contextRef="#ctx0" brushRef="#br2" timeOffset="147470">12994 7418 73 0,'-11'22'39'0,"-2"-10"0"16,23 7 0-16,2-19-13 15,17 6-22-15,8-5-2 16,11-4 0-16,2-7-1 0,0-3 1 15,-5-7-2-15,-7-3 1 16,-11-1 0-16,-12-3-1 16,-14 2 0-16,-15 1 1 15,-8 4 0-15,-9 7-1 16,-9 10 2-16,-7 12 0 15,-8 10-1-15,2 13 1 16,4 8 0-16,9 6 0 16,13 3-1-16,20-4-2 15,21-7-2-15,23-13-6 16,27 4-6-16,9-30-6 15,40 7-16-15,6-19-4 16,16-3-2-16,2-12 2 0</inkml:trace>
  <inkml:trace contextRef="#ctx0" brushRef="#br2" timeOffset="148021">14233 7317 47 0,'7'-14'36'0,"-7"14"1"15,0 0 0-15,8 11-14 16,-8-11-5-16,-10 33-13 16,2-7 0-16,-2 15 0 15,-4 1-1-15,2 6 0 16,-2-1-1-16,3-3 0 15,3-6-1-15,4-7-1 16,4-15 0-16,0-16 0 16,15-3-1-16,-1-18 0 15,1-9 1-15,3-8-1 0,-4-4 0 16,5-4 0-16,-4 1 0 15,-1 2 0-15,-1 7 0 16,-3 7 0-16,-1 8 0 16,3 5-1-16,6 10 0 15,1 0-3-15,10 11-3 16,-7-9-10-16,25 15-19 15,-9-11-1-15,14 4-3 16,-3-8-1-16</inkml:trace>
  <inkml:trace contextRef="#ctx0" brushRef="#br2" timeOffset="148405">14722 7357 101 0,'-23'27'38'16,"3"-8"2"-16,20 5-2 15,5-9-36-15,20-2 0 16,13-5-1-16,9-6 0 16,4-5 0-16,1-5-1 15,-5-5 1-15,-8-6 0 16,-11-1-1-16,-8-4 0 15,-13 1 1-15,-13-1 0 16,-8 0-1-16,-5 4 1 16,-9 2 0-16,-1 10 0 15,-7 7 0-15,-1 9 0 16,2 10 1-16,-1 12-1 0,4 6 1 15,8 11-1-15,7 0 0 16,14 1-1-16,12-5-1 16,14-8-1-16,20-10-2 15,12-18-1-15,21-5-10 16,-5-33-11-16,21 0-14 15,-9-19 0-15,8 0 0 16,-7-18 1-16</inkml:trace>
  <inkml:trace contextRef="#ctx0" brushRef="#br2" timeOffset="148589">15653 6900 120 0,'-33'51'40'15,"7"20"0"-15,-11-6-2 0,8 6-37 16,11 2-3-16,8-5-2 15,15 0-4-15,-3-19-22 16,28 2-10-16,-1-21 0 16,17-5-1-16,-1-18 2 15</inkml:trace>
  <inkml:trace contextRef="#ctx0" brushRef="#br2" timeOffset="148959">15937 7281 107 0,'-38'1'40'0,"3"14"1"0,-10 4-1 15,16 6-33 1,-8 3-3-16,4 6-1 0,9 1-1 16,10-2 0-16,10-4-1 15,8-6 1-15,12-9-2 16,9-7 1-16,6-11-1 15,5-6 0-15,4-11 0 16,1-4 0-16,-3-4-1 16,-3-5 1-16,-3 0 0 15,-5-2-1-15,-5 7 1 16,-7 3 0-16,-3 8 0 15,-12 18 0-15,0 0 0 16,0 0 0-16,-3 27 1 16,-4 5-1-16,-1 8-2 15,4 0 1-15,4 0-2 0,4-6-1 16,20-3-8-16,-6-26-9 15,30-3-19-15,-6-22 0 16,20-4-1-16,-1-17 1 16</inkml:trace>
  <inkml:trace contextRef="#ctx0" brushRef="#br2" timeOffset="149169">16797 6838 121 0,'-35'22'41'0,"13"21"1"16,-14 10-2-16,2 10-38 15,2 8 0-15,4 6-2 16,5-2 0-16,1-1-1 0,8-2-2 16,0-8-2-16,6-8-1 15,0-20-8-15,15 1-22 16,-13-22-5-16,6-15 1 15,0 0 0-15</inkml:trace>
  <inkml:trace contextRef="#ctx0" brushRef="#br2" timeOffset="149357">16362 7173 114 0,'1'13'41'0,"4"-1"-1"15,19 2-2-15,5-10-36 16,15-6-3-16,8-3 0 0,5-5-3 15,7 10-12-15,-13-13-23 16,7 5 0-16,-17-4 1 16,6 4-2-16</inkml:trace>
  <inkml:trace contextRef="#ctx0" brushRef="#br2" timeOffset="149522">17011 7147 99 0,'13'29'38'16,"-20"-12"3"-16,3 12-3 15,-14-3-25-15,6 7-9 16,-2 2 0-16,1 0-3 15,2 0-1-15,2-3-3 16,9 0-6-16,-12-15-24 0,24-1-7 16,-12-16 0-16,25-5-2 15</inkml:trace>
  <inkml:trace contextRef="#ctx0" brushRef="#br2" timeOffset="149888">17215 7026 94 0,'7'-14'42'0,"-10"4"0"15,3 10-1-15,0 0-16 16,-4 20-22-16,-3-5-1 16,9 3-1-16,-2 3 0 15,1 5 0-15,3 2-1 16,2 1 0-16,-3 6 1 0,2 1-1 15,0 5 2-15,2 1-2 16,-1-3 0-16,0 0 0 16,2-4 0-16,-1-1 0 15,6-9 0-15,1-8 0 16,5-11 0-16,5-10 0 15,3-9 0-15,2-9 0 16,4-8 0-16,-1-9 0 16,2 0-5-16,-5-12-5 15,7 15-6-15,-20-14-2 16,12 24-6-16,-24-13-6 15,10 18-10-15,-9 0 0 16,-5 21 3-16,0 0 6 16</inkml:trace>
  <inkml:trace contextRef="#ctx0" brushRef="#br2" timeOffset="150273">17723 7266 94 0,'0'0'41'15,"0"0"1"-15,17 5-2 16,5 7-17-16,9-17-21 15,1-2 0-15,5 1-1 16,5-1 0-16,2-1-1 16,-2 1-1-16,-2-3 1 15,-6 0 1-15,-6-5-1 16,-9-1 0-16,-9 1-1 15,-9-1 2-15,-9 2-2 16,-12 4 2-16,-10 6-1 0,-8 7 1 16,-10 8-1-16,-3 8 1 15,1 5 0-15,4 4 0 16,3 3 0-16,13 2-1 15,15-2 1-15,13-4-2 16,18-5 1-16,13-6-2 16,18-3-2-16,8-12-3 15,19 2-7-15,-12-22-8 16,18 8-8-16,-9-17-12 15,6 2 2-15,-9-17-2 16,1 1 4-16</inkml:trace>
  <inkml:trace contextRef="#ctx0" brushRef="#br2" timeOffset="150459">18607 6801 125 0,'-38'36'43'16,"5"22"0"-16,-12 2-2 15,7 5-38-15,3 5-3 16,9 1 0-16,5-3 0 15,6-7-2-15,16-1-12 16,-6-26-15-16,26 0-13 16,1-22-1-16,18-8-1 15,-5-15 1-15</inkml:trace>
  <inkml:trace contextRef="#ctx0" brushRef="#br2" timeOffset="150910">18786 7205 110 0,'-27'8'41'0,"6"17"2"15,-10-4-2-15,15 6-32 16,-6 1-4-16,8 1-2 15,4-6 0-15,15-4-3 16,8-8 0-16,11-8 0 16,11-10 0-16,8-6 0 15,3-7 0-15,5-5 0 16,-1-4 0-16,0 0 0 15,-5 4 0-15,-6 5 0 16,-6 7-2-16,-10 9 1 0,-9 12 0 16,-11 13 2-16,-12 14-1 15,-11 12 0-15,-11 10 1 16,-11 8-1-16,-5 4 2 15,-5-1-2-15,1-1 0 16,-3-6 0-16,5-7 0 16,2-9 0-16,6-9-3 15,2-16-4-15,11-2-7 16,-9-22-6-16,20 7-6 15,-17-24-7-15,18 2-5 16,-9-18-5-16,6-13 3 16</inkml:trace>
  <inkml:trace contextRef="#ctx0" brushRef="#br2" timeOffset="151564">19601 7189 101 0,'22'16'39'0,"-22"-16"1"16,24 23-1-16,-9-12-34 0,17-5-4 15,8-5 1-15,15-4 0 16,8-6-1-16,8-7 1 16,-3-5-1-16,1-2 0 15,-10 0 0-15,-13 0 1 16,-15 0-1-16,-20 3 0 15,-19 4 0-15,-18 5-1 16,-14 6 2-16,-15 5-1 16,-7 3 1-16,-7 9 0 15,0 4 0-15,10 11-1 16,9 3 1-16,18 4-2 15,21 2-1-15,17-3-2 16,33 3-2-16,16-14-8 16,33 11-13-16,-1-22-15 15,22-2 0-15,-6-15-1 0,10-2 2 16</inkml:trace>
  <inkml:trace contextRef="#ctx0" brushRef="#br2" timeOffset="151918">20706 6997 120 0,'-44'-8'40'15,"-1"16"1"-15,-12 0-3 16,3 17-33-16,-3 6-1 16,8 7-1-16,5 2 1 15,10 3-4-15,13-3 0 16,16-5 0-16,18-4 0 15,15-7 0-15,10-14 0 0,11-5 0 16,5-7 0-16,2-9 0 16,-7-8 0-16,-2-2 0 15,-9-4 0-15,-10-3 0 16,-6 5 0-16,-8 0 0 15,-7 9 0-15,-7 14 0 16,0 0 0-16,-21 13 0 16,5 11 0-16,-2 6-4 15,2 6-3-15,-3-4-5 16,22 13-7-16,-8-27-12 15,26 5-10-15,2-18 1 16,23-4-2-16,2-15 4 16</inkml:trace>
  <inkml:trace contextRef="#ctx0" brushRef="#br2" timeOffset="152217">21092 7019 126 0,'-34'7'39'15,"5"16"2"-15,-8-3-4 16,8 11-34-16,10 1-2 15,11 3 0-15,12-9-1 16,11-1 0-16,12-4 0 16,8-6-1-16,2-4 1 15,0-4-1-15,-1-4 1 16,-11 1-1-16,-5 3 1 15,-20-7 0-15,0 23 0 16,-20-7 0-16,-5 3 0 0,-4 2 0 16,0 2-2-16,3-5-2 15,15 5-8-15,-1-25-13 16,32 7-16-16,5-14 1 15,22-2-3-15,2-9 3 16</inkml:trace>
  <inkml:trace contextRef="#ctx0" brushRef="#br2" timeOffset="152699">21599 7122 92 0,'-32'11'39'0,"2"14"1"15,-7-4 0-15,15 16-11 16,-4-9-25-16,9 4-2 15,8-3 0-15,13-6-1 0,10-4 1 16,12-5-1-16,7-10 0 16,11-6-1-16,4-9 0 15,4-6 0-15,5-6 0 16,-6-7 2-16,3-1-4 15,-5-2 2-15,-2 3-1 16,-6 2 0-16,-7 6 0 16,-7 7 0-16,-10 14 0 15,-10 12-2-15,-11 17 2 16,-15 15 0-16,-14 19 0 15,-14 16 1-15,-11 16 0 16,-9 11 0-16,-12 5 0 16,3 0 0-16,-3-5 0 15,6-6 0-15,8-18 1 0,13-14-1 16,7-18 0-16,11-16 0 15,9-20 1-15,9-13 0 16,5-12 0-16,6-14 0 16,5-14 0-16,6-13 0 15,10-14-3-15,10-14-1 16,18-1-7-16,-2-18-6 15,31 19-15-15,-14-6-10 16,14 16-1-16,-1 5-1 16</inkml:trace>
  <inkml:trace contextRef="#ctx0" brushRef="#br2" timeOffset="153156">22908 6845 94 0,'17'-20'38'0,"-1"11"1"15,-12-6-1-15,-4 15-24 16,0 0-9-16,-17 22 0 15,-11 10-1-15,0 16 0 16,-5 9-2-16,-2 13-1 16,0 3 0-16,5 8-3 15,7-1-1-15,1-9-4 16,17 5-15-16,-6-23-17 15,15-4-2-15,-2-23 1 16,8-7-1-16</inkml:trace>
  <inkml:trace contextRef="#ctx0" brushRef="#br2" timeOffset="153593">22564 7065 115 0,'0'0'40'0,"15"5"0"16,13 11-2-16,12-1-35 15,4-1-2-15,10 0 0 16,12 1 1-16,5-8-1 16,5 0 0-16,2-5 0 15,-4-2-1-15,-6-5 1 16,-10 0 0-16,-12-5 0 15,-12 2 0-15,-15 0 1 0,-19 8-1 16,0 0 1-16,-34-1 1 16,2 15-3-16,-7 8 0 15,1 10 0-15,1 10 0 16,12 4 0-16,12 4 0 15,16 1 0-15,22-1 0 16,21-13 0-16,18-11 0 16,6-13 0-16,8-13 0 15,-5-13 0-15,-7-15 0 16,-17-7 0-16,-22-13 0 15,-23-3 0-15,-26-7-6 16,-9 9-5-16,-34-12-7 16,14 19-9-16,-30-4-13 15,15 14-1-15,-6 9 0 0,13 13 1 16</inkml:trace>
  <inkml:trace contextRef="#ctx0" brushRef="#br2" timeOffset="154412">5945 8436 97 0,'8'-9'38'15,"-8"9"1"-15,0 0-6 16,10 21-28-16,-17 4 0 15,-1 15-1-15,-2 9 0 16,0 13-1-16,-4 8 0 16,2 7-2-16,-3-1 2 0,2 1-2 15,0-9 0-15,5-10-1 16,3-11 0-16,1-15 1 15,5-18-1-15,-1-14 1 16,15-25-1-16,-1-12 0 16,4-9 1-16,0-13-1 15,-2-7 1-15,1-6 0 16,-3 0-2-16,-3 6 2 15,-1 8-2-15,-4 9 1 16,-3 12-1-16,4 11 0 16,4 10-1-16,9 11 1 15,6 6-2-15,12 3-1 16,15 5-4-16,0-13-9 15,26 10-21-15,-9-10-2 0,8 0 1 16,-6-6-3-16</inkml:trace>
  <inkml:trace contextRef="#ctx0" brushRef="#br2" timeOffset="154803">6515 8600 109 0,'-13'5'40'16,"13"-5"2"-16,21-1-6 15,12-7-34-15,9-3 0 16,16-2-1-16,8 3 0 16,0-3-1-16,-2 3 0 15,-10 1 0-15,-10 1 0 0,-13 2 0 16,-18-4 0-16,-16-1 0 15,-15-3 0-15,-11 2 0 16,-9-1 0-16,-9 1 1 16,-4 9-1-16,-2 5 1 15,5 10 0-15,-3 7 0 16,8 13 1-16,8 9 0 15,11 6 0-15,14 5-2 16,10-1 1-16,17-5-2 16,18-4 0-16,11-12-3 15,25-6-2-15,2-24-8 16,17 3-4-16,-12-28-9 15,14 5-13-15,-13-15 1 16,-3-2-1-16,-12-8 2 0</inkml:trace>
  <inkml:trace contextRef="#ctx0" brushRef="#br2" timeOffset="155079">7405 8449 106 0,'-3'14'40'0,"-8"-1"1"16,10 14 0-16,-8 0-35 15,11 11-3-15,-2 3 1 16,3 6-2-16,-2 0 1 15,0 0-2-15,4-3 1 16,4-4-2-16,-1-12 1 16,6-12-1-16,4-15 0 15,4-13 0-15,11-20-1 16,-3-8 1-16,6-8-1 0,-1-11-1 15,2-5-1-15,-4 0-1 16,4 12-6-16,-13-7-5 16,11 31-7-16,-22-7-16 15,13 19-2-15,-12 4-1 16,6 17 2-16</inkml:trace>
  <inkml:trace contextRef="#ctx0" brushRef="#br2" timeOffset="156035">8073 8657 87 0,'4'19'41'16,"-4"-19"-1"-16,14 14 1 15,0-28-17-15,18 5-22 0,2-7-3 16,8-5 2-16,1 0-2 15,-1-2 1-15,-2 0 0 16,-4-2 0-16,-8 1-1 16,-13-1 1-16,-11 0-1 15,-5 3 0-15,-12 7 1 16,-5 4 0-16,-10 6-1 15,-6 11 1-15,-4 9 1 16,1 8 0-16,-1 8 0 16,5 5 0-16,9 0 2 15,9 3-2-15,12-8 1 16,17-2-1-16,18-9 0 15,11-9 0-15,18-7-1 0,4-8 0 16,9-3-2-16,0-8 2 16,-8 1-1-16,-3-3 1 15,-14 6-1-15,-10 1 1 16,-14 2 0-16,-9 7 0 15,-16 1 0-15,3 15 0 16,-11 2 1-16,-5 10 0 16,0 3 0-16,-2 3-1 15,4 3 1-15,2-3-1 16,4-1 1-16,5-6-1 15,3-5-1-15,11-13 1 16,5-9 0-16,4-11 1 16,0-11-2-16,1-9 1 15,0-9-1-15,-6-8 2 0,1-3-2 16,-4-4 1-16,-8 3-1 15,2 7 1-15,-4 8 0 16,3 7 0-16,1 9 0 16,4 12 0-16,4 6 0 15,4 8 0-15,9 3 0 16,6 1 0-16,9-4 0 15,5 0 0-15,4-4 0 16,4-2 0-16,-4-5 0 16,-5 0 0-16,-9-1 0 15,-5 2 1-15,-18 0-1 16,-17 6 1-16,0 0 0 15,-16 14 0-15,-11-4 0 16,-1 8 0-16,-1 0 0 16,2 4-1-16,7 0 1 0,8-1-1 15,15-4 0-15,10-1 1 16,12-6-2-16,13 0 1 15,4-2 0-15,-1-2 0 16,1 0 0-16,-6 4 0 16,-8 2 0-16,-8 5 0 15,-15 1 2-15,-13 6-2 16,-8 2 1-16,-8-1-1 15,-6 4-1-15,-3-7-3 16,9 2-4-16,-5-14-3 16,21 5-3-16,-4-23-4 15,31 9-6-15,-10-28-4 16,31 8-7-16,2-12-6 15,10-5 7-15,5 2 1 0</inkml:trace>
  <inkml:trace contextRef="#ctx0" brushRef="#br2" timeOffset="156395">9884 8514 108 0,'-15'4'40'16,"15"-4"2"-16,11 3-9 16,17-1-27-16,3-6-3 15,7 0-1-15,6-7 0 16,6-1-1-16,-4-4-1 15,-2-4 0-15,-8-2 0 16,-15 1 0-16,-12-4 0 16,-11 1 0-16,-14 2 0 15,-14 7 1-15,-14 8 0 0,-13 9 0 16,-5 13 1-16,2 9 0 15,5 13 0-15,7 13 0 16,10 4 1-16,17 5-1 16,21-1 0-16,19-8-2 15,21-6 0-15,17-12 0 16,18-7-4-16,-1-23-7 15,15 1-1-15,-11-29-3 16,11 9-5-16,-24-32-3 16,10 15-10-16,-26-26-5 15,-1-7-3-15,-7-5 6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36:10.52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3568 12704 67 0,'-4'-15'38'15,"4"15"-1"-15,0 0 1 16,0 0-28-16,-5 22-7 16,10 12-1-16,3 11-1 15,3 12 0-15,-3 16-2 16,2 11 1-16,-4 6 0 15,1 5 1-15,-4-6-1 16,-1-3 0-16,-6-15 0 16,2-11 1-16,-2-19 0 15,2-18 0-15,2-23 0 16,-2-22-1-16,3-16 1 0,1-19-1 15,4-14 1-15,-3-13-1 16,0-14 1-16,4-6 0 16,0-1 0-16,3 3 0 15,4 5 0-15,4 10 0 16,6 11-1-16,5 10 0 15,6 18 0-15,5 16 1 16,5 16-1-16,1 13 0 16,2 12 0-16,-5 12 0 15,-9 10 0-15,-5 14 0 16,-11 9 0-16,-12 10 1 15,-17 7-1-15,-11 1 1 16,-11 0-1-16,-6-1 1 16,0-10-1-16,-2-9 0 15,9-12-1-15,7-9 1 0,12-14 0 16,8-5 0-16,5-12 0 15,28 7 1-15,0-5 0 16,3 5-1-16,5 0 1 16,2 4-1-16,-2 6 0 15,1 3-1-15,-3 11-3 16,-9-5-7-16,8 19-27 15,-14-13-1-15,15 7-2 16,-6-14 1-16</inkml:trace>
  <inkml:trace contextRef="#ctx0" brushRef="#br0" timeOffset="404">4460 13160 74 0,'-32'-10'39'0,"13"16"-2"16,-1 0 2-16,9 8-35 15,14 1 0-15,14 1-2 16,12 0 0-16,14-4-1 16,14-7 1-16,9-5-1 15,0-10 0-15,6-5 1 16,-8-9 0-16,-6-4-1 15,-11-5 1-15,-10-4 0 16,-19-4 0-16,-8 2-1 16,-17 0 1-16,-7 9-1 15,-12 4 0-15,-7 13 0 16,-9 15 0-16,-9 17 1 0,-2 15-2 15,-3 16 1-15,4 6 0 16,9 8 0-16,10-1-2 16,19-5 2-16,18-12-2 15,25-15-1-15,33-16-1 16,18-23-5-16,30-4-14 15,1-30-13-15,29-3-5 16,-6-20-3-16,12-4 2 16</inkml:trace>
  <inkml:trace contextRef="#ctx0" brushRef="#br0" timeOffset="637">5803 12303 83 0,'-45'-46'42'0,"3"15"-3"16,-11 5 2-16,11 22-37 15,-10 16 0-15,7 29 0 16,0 23-1-16,3 22-2 16,10 17 0-16,7 14 0 15,12 5-2-15,9 2-1 16,15-8-3-16,5-21-13 15,23-7-22-15,-10-24 0 16,10-18-2-16,-11-29 1 16</inkml:trace>
  <inkml:trace contextRef="#ctx0" brushRef="#br0" timeOffset="804">5282 13001 101 0,'-12'-3'43'0,"12"3"-1"15,21-9-1-15,17 1-38 16,25-5-4-16,20 3-5 15,0-18-13-15,28 19-12 16,-11-11-11-16,5 9-1 16,-11-2-1-16</inkml:trace>
  <inkml:trace contextRef="#ctx0" brushRef="#br0" timeOffset="1007">6172 13141 104 0,'-14'20'45'16,"-11"-14"-1"-16,7-3-7 15,18-3-54-15,-30-16-6 16,30 16-14-16,-5-25-7 15,14 11 0-15,8-12-1 16</inkml:trace>
  <inkml:trace contextRef="#ctx0" brushRef="#br0" timeOffset="1656">6677 12442 72 0,'17'-32'38'16,"5"14"1"-16,-10 2 0 15,-12 16-35-15,12 16 0 16,-5 16-1-16,-8 12 1 0,-1 22-1 15,-5 12 0-15,2 12-1 16,0 4 0-16,0 3 0 16,3-4 0-16,4-9-1 15,3-12 0-15,-1-17 0 16,5-16-1-16,5-17 0 15,-1-21 0-15,-1-17 0 16,0-19 0-16,-1-11 1 16,-3-15-1-16,-3-11 1 15,-3-11-1-15,-4-10 0 16,-3 2 0-16,1-3 1 15,-2 11-1-15,2 6 1 16,4 16 0-16,5 8 0 0,6 14-1 16,12 15 2-16,6 13-2 15,6 9 1-15,3 5-1 16,4 7 0-16,-5 2 0 15,-3 9 0-15,-6 3 0 16,-16 9-1-16,-16 2 1 16,-18 10-1-16,-14 3 1 15,-14-1-2-15,1 2-1 16,-5-9-4-16,11 7-8 15,-2-29-13-15,33 4-13 16,12-22 0-16,33-10-1 16,16-15 2-16</inkml:trace>
  <inkml:trace contextRef="#ctx0" brushRef="#br0" timeOffset="2073">7654 12357 91 0,'-7'-10'40'0,"-4"11"0"16,-18-11-7-16,-6 21-26 15,-3 4-2-15,-5 8-2 16,-3 6 0-16,8 3-2 16,4 2 0-16,11 3-1 15,9-5 2-15,18-2-3 16,15-6 2-16,19-3-1 15,18-5 0-15,6 1 0 16,11 2 0-16,-2 1 0 16,-5 8 0-16,-8 6 0 15,-19 9 0-15,-18 4 0 0,-27 6 0 16,-20 2 1-16,-15-3 0 15,-11-5 0-15,-8-7 0 16,0-12 1-16,3-16-1 16,8-20 0-16,12-22 0 15,12-26-1-15,14-21 1 16,17-23-2-16,10-14 1 15,11-8-2-15,7 5-1 16,-2 0-5-16,15 32-8 16,-12-5-6-16,20 45-9 15,-22 2-6-15,15 27-7 16,2 5 1-16</inkml:trace>
  <inkml:trace contextRef="#ctx0" brushRef="#br0" timeOffset="2858">7961 12823 74 0,'12'-5'39'0,"17"-8"-1"15,16-2 1-15,11-11-37 16,18 5 0-16,15 1 0 16,11 5 1-16,7 2 0 15,6 3 0-15,1-1 0 16,13 4 0-16,-3 0-1 15,-2 2 1-15,-2 0-2 16,-7 3 1-16,-12-1-2 0,-12 5 1 16,-13-1 0-1,-20 2 0-15,-15 1-1 0,-13-3 1 16,-28-1 0-16,4-12-1 15,-22-2 1-15,-13-7-1 16,-9-8 0-16,-10-7 1 16,-6-6-1-16,-7-3 1 15,-3-2 0-15,8 2 0 16,6 4-1-16,9 5 1 15,11 9 0-15,18 8-1 16,18 7 1-16,20 7-1 16,18 6 0-16,24 6 0 15,14 2 1-15,13 5-1 16,9 2 0-16,1 5 2 15,-7 4-2-15,-15 7 1 0,-18 5 0 16,-28 9-1-16,-31 6 0 16,-25 7 0-16,-30 3 1 15,-19 5-2-15,-10-2 2 16,-5-4-2-16,4-7 0 15,7-8 0-15,22-8-4 16,13-26-8-16,29 3-7 16,2-40-9-16,32 8-5 15,-5-22-6-15,15 2-4 16,-8-9 2-16</inkml:trace>
  <inkml:trace contextRef="#ctx0" brushRef="#br0" timeOffset="3500">3570 14331 52 0,'0'0'39'0,"0"0"-1"15,16-3 0-15,-16 3-23 16,0 0-9-16,-14 19-1 15,5 3-2-15,-5 6 0 16,2 5-1-16,0 9-3 16,-1 4 2-16,4 5-2 15,6-3 0-15,6-3 0 16,7-3-1-16,4-9 2 0,8-6-1 15,4-15 2-15,5-10-2 16,-1-16 4-16,6-16 1 16,-4-15-2-16,2-12 1 15,-9-10 0-15,-3-4-1 16,-10-2 0-16,-9 4 0 15,-8 10-2-15,-14 14-1 16,-5 18 0-16,-10 16 0 16,2 17-2-16,2 12-1 15,8 19-7-15,-2-11-13 16,34 18-11-16,4-14-5 15,25 4-2-15,13-15 1 16</inkml:trace>
  <inkml:trace contextRef="#ctx0" brushRef="#br0" timeOffset="3777">4828 13824 80 0,'-44'-35'41'16,"5"22"-1"-16,-11 4-6 16,7 30-29-16,-2 15-1 15,4 25-2-15,4 16 0 16,8 17-1-16,6 9-1 15,11 2-2-15,12 0-4 0,0-18-13 16,23 3-20-16,-6-26-1 16,12-9-3-16,-8-29 1 15</inkml:trace>
  <inkml:trace contextRef="#ctx0" brushRef="#br0" timeOffset="3936">4347 14467 88 0,'-18'-33'41'0,"25"9"1"15,5-14-2-15,25 5-40 16,19 6-8-16,4-19-16 16,29 16-17-16,-2-4 0 15,13 11-3-15,3-1 2 0</inkml:trace>
  <inkml:trace contextRef="#ctx0" brushRef="#br0" timeOffset="4402">6111 13795 78 0,'-42'-18'43'0,"-4"18"-3"16,-15 7 1-16,4 16-37 15,-4 11-2-15,10 8-1 16,9 7-1-16,12 1 0 16,16-2-1-16,19-3 1 15,18-10 0-15,19-7 0 16,16-9 1-16,9-4 0 15,5-4 0-15,-2 0 0 16,-5 3 0-16,-13 3 0 16,-19 10 0-16,-16 11-1 15,-24 9 1-15,-16 6 0 16,-13 4-1-16,-8-2 1 15,-1-4-4-15,0-9 0 0,12-5-4 16,4-31-11-16,29-6-12 16,8-10-11-16,24-15 0 15,6-16-1-15</inkml:trace>
  <inkml:trace contextRef="#ctx0" brushRef="#br0" timeOffset="4822">6667 14208 50 0,'-2'-10'41'16,"2"10"-1"-16,-23-11 1 16,10 19-16-16,-17-4-20 15,2 10 0-15,-10 5-2 0,0 15 1 16,1 2-1-16,3 7-1 15,5-1 0-15,11 0-1 16,13-6 0-16,17-11-2 16,15-13-1-16,20-19-2 15,14-6-2-15,10-18-3 16,17 4-5-16,-12-29-14 15,20 15-5-15,-23-12-7 16,-2 9 33-16,-18 9 5 16,-18 5 5-16,-12 16 4 15,-25 1 6-15,2 31 13 16,-29-4 6-16,11 26 9 15,-21 4-33-15,16 8-3 0,0 4-3 16,8 1-1-16,9-3-1 16,10-10-2-16,12-6-2 15,0-26-13-15,27-3-13 16,-14-31-10-16,19-9-2 15,-7-22 1-15</inkml:trace>
  <inkml:trace contextRef="#ctx0" brushRef="#br0" timeOffset="4958">7111 13761 89 0,'-35'-3'35'16,"4"-1"-19"-16,14 0-16 15,1-6-40-15,16 10-2 16,13-18 1-16</inkml:trace>
  <inkml:trace contextRef="#ctx0" brushRef="#br0" timeOffset="5268">7470 14605 112 0,'-16'0'44'16,"2"4"2"-16,-10-13-14 15,-4-5-41-15,15 10-8 16,-11-18-5-16,24 22-6 15,-14-27-10-15,19 13-8 16</inkml:trace>
  <inkml:trace contextRef="#ctx0" brushRef="#br0" timeOffset="8042">7422 14179 50 0,'0'0'32'0,"9"5"-6"16,-9-5-2-16,0 0-13 16,-9 5-3-16,9-5-1 15,0 0-2-15,0 0 0 0,0 0 0 16,0 0-2-16,0 0 0 15,2 14-1-15,-1-3 0 16,4 6 0-16,-3 8 0 16,1 9-1-16,-5 6 1 15,1 9 0-15,-6-1 0 16,2 2-1-16,1-7 0 15,-4-2 0-15,3-12-1 16,0-6 1-16,4-12-1 16,1-11 1-16,0 0 0 15,8-19-1-15,-5-4 1 16,0-3 0-16,6-7-1 15,-3-4 1-15,3-6-1 16,1-4 0-16,4-3 0 16,2 0 0-16,2-1 0 15,6 5 0-15,2 5 0 0,-1 9 0 16,2 10-1-16,-1 14 2 15,-2 14-2-15,-3 15 1 16,-6 11 0-16,-5 12 0 16,-6 5 0-16,-3 7 0 15,-7 4-1-15,-5-4 2 16,-7-1-2-16,-5-6 1 15,-1-5 0-15,-4-10 0 16,3-8-1-16,-2-7 1 16,4-9 1-16,-2-5-1 15,9-6 1-15,2-3 0 16,3-1 0-16,11 5 1 15,-12-7-1-15,12 7 0 0,-9 25-1 16,3 5 0-16,-5 20 0 16,-3 13-1-16,-5 16 0 15,-5 8-1-15,-1 6-1 16,3-7-2-16,11-2-9 15,-1-26-26-15,22-14 0 16,1-33-2-16,23-19 2 16</inkml:trace>
  <inkml:trace contextRef="#ctx0" brushRef="#br0" timeOffset="8463">8162 14215 70 0,'-15'-16'40'0,"1"11"-1"16,-14-3-2-16,4 15-33 15,-5 4-1-15,1 16 2 16,-8 8-2-16,1 10 0 15,-2 1 0-15,4 4-1 16,7-3 0-16,10-4 0 16,7-10 0-16,14-11-1 15,16-17-1-15,16-15 0 16,9-15 1-16,9-11-1 15,3-9 1-15,2-7-1 16,-4 0 1-16,-4 2-1 16,-14 7 0-16,-9 12 1 0,-14 13-1 15,-15 18-1-15,-3 21 1 16,-13 12 0-16,-3 16-2 15,-8 5 0-15,8 5-3 16,3-5-2-16,18 10-17 16,5-26-17-16,23-10 0 15,8-20-1-15,22-9 2 16</inkml:trace>
  <inkml:trace contextRef="#ctx0" brushRef="#br0" timeOffset="8802">8848 14218 74 0,'-12'-10'41'0,"-20"3"0"15,-2 16 0-15,-15 13-34 0,5 9-3 16,-2 6-1-16,7 9 0 16,6 2-1-16,12-6-1 15,15-7 0-15,18-11 0 16,15-19 0-16,16-23 0 15,13-22 0-15,9-14 0 16,1-12 0-16,0-11 0 16,-7-7 0-16,-7-4 0 15,-12 8 0-15,-13 10 0 16,-8 16 0-16,-10 11 0 15,-9 21 0-15,0 22 0 16,-18 33-1-16,2 16 0 16,-1 20 0-16,0 14-2 15,3 13-2-15,0-11-12 0,28 12-20 16,-11-23-9-16,16-7 1 15,13-20-2-15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47:39.4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1290 1154 83 0,'5'-16'37'15,"-6"2"-2"-15,1 14 2 16,0 0-32-16,0 18-1 15,-4 5-2-15,4 10-1 16,0 9 0-16,-1 16 0 16,1 15-2-16,-1 14 2 15,-2 11-1-15,-5 7 0 0,4 4-1 16,-2-5 1-16,-3-2-1 15,2-20 0-15,0-15 1 16,3-21 0-16,3-23 0 16,1-23 0-16,7-30 0 15,0-21 1-15,1-16 0 16,-2-16 0-16,0-15 1 15,-6-10-1-15,0-7 2 16,3 55-2-16,0-6 2 16,0 3-2-16,4-4-1 15,2 12 2-15,5-3-2 16,-1 3 0-16,5 1 0 15,4 10 1-15,-22 44-1 0,55-76 0 16,-55 76 3-16,68-47-2 16,-54 45 1-16,52 3-2 15,-7 30 2-15,-16 28-2 16,-15 19 1-16,-25 10-1 15,-20 3-1-15,-21-5-1 16,-14-24-3-16,9-10-25 16,-4-22-9-16,22-8 0 15,3-15-2-15</inkml:trace>
  <inkml:trace contextRef="#ctx0" brushRef="#br0" timeOffset="952">2012 1491 99 0,'-6'28'38'16,"-9"4"1"-16,3 11-2 15,-8 5-34-15,0 12-2 16,-2 1 1-16,2 4-2 15,-2-4 1-15,4-5-1 16,4-7 0-16,2-11 0 16,7-13 0-16,5-25 0 15,12-9 1-15,3-22 0 16,8-19 0-16,2-10 1 15,-2-16-1-15,3-7 2 16,-2-7-2-16,-2 6 1 16,-6 10-1-16,-1 11 1 0,-6 13-2 15,5 16 1-15,2 14 0 16,3 15-1-16,6 12 0 15,8 8-1-15,8 6 1 16,8 4 0-16,10 3-1 16,4 0 1-16,2-1 0 15,-2-1-1-15,2-8 1 16,-10 1 0-16,-9-9 0 15,-9-3 1-15,-12-7-1 16,-9-7 0-16,-12-4 1 16,-8-4-1-16,-8 1 1 15,-7 3-1-15,-7 8 1 0,-9 9-1 16,-7 13 2-1,-4 17-2-15,-7 10 1 0,1 16 0 16,2 4 0-16,9 2-2 16,12-2 2-16,15-10-1 15,18-16 1-15,19-15-1 16,23-25 1-16,12-20-1 15,12-18 1-15,5-14 1 16,-1-17-1-16,0-7 1 16,-8 0-1-16,-11 1 2 15,-17 15-3-15,-8 12 0 16,-12 13 0-16,-17 17 0 15,-1 18 0-15,-25 33 0 16,0 6 0-16,-1 11 0 16,6 9-3-16,0 5-1 15,11 4 0-15,11-5-3 0,18-8 0 16,7-17-4-16,26-1-4 15,-2-29-5-15,19 8-4 16,-11-34-2-16,15-1-8 16,-16-22 12-16,6 0 11 15,-16-7 10-15,-11-12 6 16,0 16 12-16,-26-15 3 15,8 22 7-15,-26-1 9 16,5 23-10-16,-27 4-11 16,8 24-5-16,-20 11-2 15,1 16-4-15,-7 10-1 16,2 11-1-16,10 1-1 15,9 0-1-15,12-6 0 0,17-11-1 16,19-14-1 0,17-16-4-16,16-16-4 0,-2-27-27 15,25-9-5-15,-4-21 4 16,12-13-4-16</inkml:trace>
  <inkml:trace contextRef="#ctx0" brushRef="#br0" timeOffset="1126">3954 1151 100 0,'25'-67'40'0,"-23"36"3"16,-13 30-3-16,-14 28-26 16,-8 36-14-16,-9 40 2 15,-4 18-3-15,5 16-2 0,12-5-6 16,8-26-30-16,24-10-2 15,-1-23-1-15,13-16 1 16</inkml:trace>
  <inkml:trace contextRef="#ctx0" brushRef="#br0" timeOffset="1440">3658 1467 83 0,'0'0'43'0,"-16"15"-2"15,16-15 2-15,19 8-15 16,10-13-26-16,12-3 1 16,9-7-1-16,5-2 0 0,1-4 0 15,2 3-1-15,-1-2-1 16,-8 3 1-16,-8 5-1 15,-11 12 1-15,-9 8 0 16,-11 7-1-16,-8 18-1 16,-7 7 1-16,-10 12-2 15,1 7 0-15,-2-1-3 16,8 11-11-16,-7-20-25 15,15 3-1-15,0-25-1 16,18-8-1-16</inkml:trace>
  <inkml:trace contextRef="#ctx0" brushRef="#br0" timeOffset="1586">4239 1242 122 0,'0'0'39'15,"-46"-61"-10"-15,46 61-28 16,-46-52-41-16,46 52 0 15,0 0-2-15</inkml:trace>
  <inkml:trace contextRef="#ctx0" brushRef="#br0" timeOffset="1960">4958 1238 101 0,'-17'2'39'16,"-18"7"1"-16,-4 17-2 15,-16 4-30-15,0 15-2 16,-6 6-2-16,4 8-1 15,1 2 0-15,14-1-3 16,13-6 1-16,19-8-2 0,21-9-2 16,20-23-8-16,28-11-27 15,10-18-3-15,21-5 1 16,1-15-1-16</inkml:trace>
  <inkml:trace contextRef="#ctx0" brushRef="#br0" timeOffset="2335">5335 1401 110 0,'-39'10'41'16,"6"5"0"-16,-5 0-1 15,14 0-33-15,-5 11-6 0,5 4 0 16,-2 4 0-16,8 4 0 15,1-1 0-15,7 3-1 16,5-6 0-16,5-7 0 16,5-9 0-16,7-10 0 15,6-11 0-15,5-13 0 16,11-9 0-16,-3-9 0 15,4-8 0-15,-3-3 1 16,1-3-1-16,-4 3 1 16,-5 7-1-16,-5 8 2 15,-10 9-2-15,-9 21 1 16,0 0-1-16,0 0 0 15,0 34-1-15,-5-2-2 16,5 6-1-16,-4-2-5 16,26 2-29-16,-12-10-2 0,20-8-1 15,4-18-1-15</inkml:trace>
  <inkml:trace contextRef="#ctx0" brushRef="#br0" timeOffset="2522">5839 1200 111 0,'19'-61'40'15,"-19"61"1"-15,0-19-2 16,0 19-31-16,-26 24-4 16,7 21 1-16,-1 17-5 15,8 25-3-15,2 11-28 16,1-4-9-16,28-33-2 15,-4-15 1-15</inkml:trace>
  <inkml:trace contextRef="#ctx0" brushRef="#br0" timeOffset="2652">5953 1612 101 0,'-37'0'2'0,"-2"0"-1"15,1-1-2-15,12-6-41 16</inkml:trace>
  <inkml:trace contextRef="#ctx0" brushRef="#br0" timeOffset="4371">1591 2884 87 0,'-15'-29'35'15,"-16"-1"1"-15,-4 13 0 16,-19 1-32-16,2 15 0 15,-18 9 1-15,-5 15-1 16,-14 17 0-16,1 22 1 16,-10 12-1-16,9 15-1 15,3 6 0-15,16 4-1 16,13 0 0-16,23-1-2 15,23-9 0-15,19-12-1 16,24-14-1-16,23-13-1 16,25-12-4-16,2-26-28 0,30-9-5 15,-3-19 2-15,13-7-2 16</inkml:trace>
  <inkml:trace contextRef="#ctx0" brushRef="#br0" timeOffset="4784">1903 3286 96 0,'-36'7'38'0,"-11"-3"2"15,1 15-2-15,-14 7-27 16,3 5-8-16,2 10 0 15,3 9-2-15,5 5 2 0,15 3-1 16,5-5-2-16,14-3 2 16,18-11-2-16,14-11 0 15,17-18 0-15,12-20 1 16,14-15-1-16,2-16 1 15,6-10 0-15,-4-7-1 16,-2-5 1-16,-10-2 1 16,-12 5-1-16,-7 9 0 15,-16 8 0-15,-7 13 0 16,-7 9-1-16,-5 21 1 15,-10 13 0-15,1 17-3 16,0 15 1-16,-2 12 0 16,2 10-1-16,-1-2-2 15,13 3-1-15,5-22-8 16,20-4-27-16,1-34 0 0,23-15-1 15,6-34 0-15</inkml:trace>
  <inkml:trace contextRef="#ctx0" brushRef="#br0" timeOffset="5009">2716 2132 107 0,'-22'32'42'0,"-16"27"0"16,5 40 1-16,-19 13-41 15,18 17 1-15,1 13-2 0,4 4-1 16,8 0-2-16,3-12-2 16,18 4-14-16,-7-23-22 15,17-2-1-15,-9-21 0 16,17-9 0-16</inkml:trace>
  <inkml:trace contextRef="#ctx0" brushRef="#br0" timeOffset="5429">3144 3075 95 0,'-9'-26'38'16,"3"12"1"-16,-18-6-1 15,-1 17-33-15,-8 5-1 16,-5 14-1-16,-5 14 0 15,-2 12 0-15,-1 8-1 16,6 13 0-16,6 2 0 16,7-2-1-16,12-4 0 0,13-6-1 15,13-9-1-15,16-12-1 16,15-12-2-16,10-20-3 15,24-4-31-15,-6-22-1 16,10-1 0-16,-7-19-1 16</inkml:trace>
  <inkml:trace contextRef="#ctx0" brushRef="#br0" timeOffset="5618">3451 3141 105 0,'-24'30'38'0,"9"22"2"16,-7-5-2-16,3 8-34 15,5 2-1-15,6 2-3 0,0-1 0 16,8-10-4-16,12 3-11 16,-2-28-22-16,15-6-3 15,-4-25 1-15,14-8-2 16</inkml:trace>
  <inkml:trace contextRef="#ctx0" brushRef="#br0" timeOffset="5763">3504 2859 99 0,'-21'-15'37'0,"0"5"-2"16,6 13-7-16,15 19-63 16,0-22 0-16,17 24-2 15,3-16-1-15</inkml:trace>
  <inkml:trace contextRef="#ctx0" brushRef="#br0" timeOffset="6111">3724 3118 96 0,'-12'27'39'0,"4"11"2"15,-7-9-2-15,2 10-33 16,4-5 0-16,0 4-2 16,3-2-1-16,8-4-2 15,5-4 1-15,8-9-2 16,9-10 1-16,6-13-1 15,6-11-1-15,3-8 1 16,4-10 0-16,0-4 0 16,-2-8 0-16,-5 1 1 0,-7 4-1 15,-8 5 1-15,-3 7 0 16,-7 8-1-16,-7 9 1 15,-4 11-1-15,-11 28 0 16,-2 3-1-16,1 14 0 16,-3 1-2-16,8 12-1 15,0-11-5-15,21 11-28 16,-9-27-2-16,21-2-1 15,-4-22-1-15</inkml:trace>
  <inkml:trace contextRef="#ctx0" brushRef="#br0" timeOffset="6579">4359 3146 99 0,'-10'23'39'16,"-9"0"0"-16,3 18 0 15,-10 6-34-15,8-2-1 16,1 2-1-16,7-3-2 15,3-6 1-15,3-7-1 16,6-12 0-16,7-15-1 16,5-15 0-16,8-12 0 15,-1-11 0-15,-3-7 1 16,5-8-1-16,-2-3 1 15,-3 0 0-15,-7 8 0 16,-3 7-1-16,-3 11 1 16,-3 7-1-16,-2 19 0 0,0 0-1 15,0 0 1-15,12 11-1 16,-2-1 1-16,4-1-1 15,9-2 1-15,5-8 0 16,5-3 0-16,-1-9 1 16,3-2 0-16,-6-7 0 15,3 2 0-15,-8 3 0 16,-5 1 0-16,-4 6 0 15,-2 6 0-15,-13 4-1 16,9 25 0-16,-9 3-1 16,-3 4-1-16,4 8-2 15,-4-5-4-15,13 21-29 16,-15-18-4-16,12 1 1 15,-9-10-2-15</inkml:trace>
  <inkml:trace contextRef="#ctx0" brushRef="#br0" timeOffset="7113">6171 2596 97 0,'-25'-28'38'16,"4"17"-1"-16,-18-2-2 16,4 17-28-16,-12 9-2 0,-2 19 0 15,-8 10-2-15,3 19 1 16,-5 13-1-16,5 10 0 15,10 1-1-15,7 4-1 16,18-5-1-16,12-6-1 16,23-15-1-16,15-19-3 15,33-11-27-15,4-33-7 16,26-7 0-16,-1-30-1 15</inkml:trace>
  <inkml:trace contextRef="#ctx0" brushRef="#br0" timeOffset="7488">6579 2290 111 0,'-23'37'40'0,"-12"13"-1"15,12 26 1-15,-13 4-36 16,9 10 0-16,3 5-2 15,1 4 1-15,2-4-1 16,3-4-1-16,6-10 0 16,5-12-1-16,5-13-1 15,6-14 1-15,5-15 0 16,6-19 0-16,5-14 0 15,6-15 0-15,2-9 0 16,1-5 1-16,-2-2-1 16,-1 3 1-16,-5 0-1 0,-4 12 0 15,-6 10 1-15,-11 12-1 16,11 15-1-16,-15 5 0 15,7 14-2-15,-4-2-1 16,8 11-3-16,-3-14-7 16,21 6-23-16,-9-23-2 15,23-3 1-15,-1-23-2 16</inkml:trace>
  <inkml:trace contextRef="#ctx0" brushRef="#br0" timeOffset="7714">7176 2282 114 0,'-19'52'42'0,"-16"11"-2"16,3 27 1-16,-20 11-37 15,15 0 0-15,3 2-2 16,9-5 0-16,8-4-3 15,10-7-3-15,17-10-3 16,-4-25-25-16,29 3-7 16,-5-27-1-16,15-8 0 15,-5-26-1-15</inkml:trace>
  <inkml:trace contextRef="#ctx0" brushRef="#br0" timeOffset="8349">7382 2972 96 0,'-25'-14'39'16,"6"31"2"-16,-16-1-2 0,11 21-17 15,-5-2-19-15,5 4 0 16,4 6-1-16,7-4-1 16,11-1 0-16,8-7-1 15,12-6 0-15,7-10-1 16,5-9 0-16,1-9 0 16,6-12-1-16,-1-10 1 15,0-12 0-15,-9-11-1 16,4-3 1-16,-9-8-1 15,-1-3 2-15,-3 3-1 16,-4 2 0-16,-2 12 1 16,-6 7 1-16,-5 17 0 15,-1 19 1-15,-14-1-1 16,-2 19 1-16,2 10 0 0,0 4-1 15,0 4 0-15,6-2-1 16,10-1 0-16,11-13 1 16,8-7-1-16,9-8 0 15,7-8 0-15,2-7 0 16,3-7 1-16,-4-1 0 15,-1 0-1-15,-9 5 1 16,-7 4-1-16,-7 5 1 16,-14 4-1-16,6 17 0 15,-12 6 1-15,-6 10-1 16,0 3 0-16,-2 6 0 15,0 3 0-15,-1-2 0 16,3-3 0-16,4-10-1 16,4-8 1-16,4-22 0 15,0 0 0-15,20-13 0 0,-4-17 1 16,1-10 0-16,1-6-1 15,4-5 1-15,-3 0 0 16,-3 4-1-16,-1 5 0 16,-6 13-2-16,-4 2-2 15,4 16-4-15,-9-4-11 16,16 20-19-16,-16-5-2 15,29 6 0-15,-12-9-1 16</inkml:trace>
  <inkml:trace contextRef="#ctx0" brushRef="#br0" timeOffset="8534">8154 2877 101 0,'1'25'39'16,"-17"-7"1"-16,8 15-1 0,-19-2-30 16,13 10-3-16,-3 1-2 15,5 6-1-15,0-5-1 16,7-1-3-16,8-11-2 15,2-10-2-15,14-2-11 16,-8-30-22-16,20 2-2 16,-13-27 1-16,14 0-2 15</inkml:trace>
  <inkml:trace contextRef="#ctx0" brushRef="#br0" timeOffset="8653">8212 2595 103 0,'-17'-38'36'15,"12"19"-3"-15,5 19-21 0,-12 1-44 16,15 17-4-16,1-7-1 15,15 18-2-15</inkml:trace>
  <inkml:trace contextRef="#ctx0" brushRef="#br0" timeOffset="9072">8783 2887 82 0,'-20'10'41'16,"-17"-11"-1"-16,-1 13 1 15,-16-11-18-15,-1 20-17 16,-3 7-1-16,1 12-1 0,-1 7-1 16,8 7-1-16,16 1-1 15,7-2-1-15,22-9 0 16,19-10 0-16,14-16 0 15,20-21 0-15,13-17 0 16,8-20 0-16,4-10 1 16,2-12-1-16,-6-6 0 15,-6-9 0-15,-11-5 0 16,-6-2-1-16,-12 5 0 15,-11 9 0-15,-5 9 1 16,-12 16-1-16,-7 20 1 16,1 25 0-16,-24 17 1 15,-4 27 0-15,-2 24-2 16,-4 7 1-16,5 10-4 0,1-3-3 15,22 12-16-15,-3-30-17 16,19 0-1-16,-2-27-1 16,21-7 0-16</inkml:trace>
  <inkml:trace contextRef="#ctx0" brushRef="#br0" timeOffset="9419">8987 3047 102 0,'-4'35'39'16,"-2"-17"1"-16,21 5-1 16,0-20-35-16,13-6 0 15,13-17-1-15,6-3 0 0,2-14-1 16,1-2 0-16,-3-4 0 15,-6-3-1-15,-9-1 1 16,-6 5-1-16,-15 7 1 16,-10 10 0-16,-14 13 0 15,-12 13-1-15,-8 13 0 16,-7 17 0-16,-4 12 1 15,1 4-2-15,5 14 0 16,7-9-3-16,15 1-1 16,11-12-3-16,26 7-13 15,-5-33-20-15,32 4-1 16,-6-22-2-16,22-1 1 15</inkml:trace>
  <inkml:trace contextRef="#ctx0" brushRef="#br0" timeOffset="10002">9928 2644 91 0,'0'-14'39'0,"3"28"-1"15,-15 3 0-15,7 20-29 16,-10 8-7-16,2 14-1 16,-6 10 0-16,3 7-1 15,0 2-1-15,5-8-2 16,8-1-4-16,-3-24-8 15,15 0-22-15,-4-24 0 16,16-7-1-16,-9-23 1 16</inkml:trace>
  <inkml:trace contextRef="#ctx0" brushRef="#br0" timeOffset="10152">9775 3037 105 0,'-40'-27'39'16,"18"20"2"-16,-7-13-3 16,29 20-31-16,-14-1-3 15,27 0-3-15,19 4-7 16,6-16-30-16,34 6-5 15,4-13 1-15,17 6-3 16</inkml:trace>
  <inkml:trace contextRef="#ctx0" brushRef="#br0" timeOffset="11117">10516 2446 62 0,'14'-20'37'0,"-10"-3"-2"15,8 13 2-15,-12-6-20 16,0 16-10-16,0 0-3 16,3 18 0-16,-6 1-1 15,0 15 1-15,-2 6-2 16,0 17 2-16,-1 9-3 15,-1 10 2-15,2 2-2 16,-1 5 1-16,5-2-1 16,1-5 0-16,1-7-1 15,3-17-1-15,1-10 1 16,2-16 0-16,1-12 0 0,2-20 0 15,2-13 0-15,-6-14 1 16,1-12-1-16,0-8 1 16,-4-14-1-16,0-9 1 15,-5-4-1-15,4-7-1 16,0-3 1-16,-1 1-1 15,7 9 1-15,1 6-1 16,4 11 0-16,8 13 0 16,6 14 1-16,4 17 0 15,3 14 0-15,-2 13 0 16,5 9 0-16,-3 11 1 15,-4 5-1-15,-8 8 0 16,-7 5 0-16,-8 2 2 0,-14 2-2 16,-9 0 2-16,-10-1-2 15,-6-4 2-15,-8-5-2 16,1-1 1-16,4-11-1 15,3-5 0-15,9-5-1 16,10-10 1-16,13-8-1 16,15 8 0-16,14-7 1 15,10 1-1-15,6-1 1 16,6 10 0-16,1 3 0 15,-4 4 1-15,-6 4-1 16,-13 5 1-16,-14 1-1 16,-13 8 1-16,-16 0-1 15,-13 0 1-15,-11-1 0 16,-6-4-1-16,-7 3 0 0,-1-8 0 15,6-1-3-15,4-11-1 16,18 1-7-16,-4-24-22 16,28 9-5-16,13-18-1 15,19 5 0-15</inkml:trace>
  <inkml:trace contextRef="#ctx0" brushRef="#br0" timeOffset="11522">11217 2838 94 0,'-33'3'38'0,"17"15"1"15,-15-5-1-15,6 13-28 0,-8 2-3 16,4 8-2-16,-1 4-2 15,9 2 0-15,3-2-2 16,13-2 0-16,8-7-1 16,9-6 0-16,11-10 0 15,9-13-1-15,6-11 1 16,6-8-1-16,3-11 1 15,-4-6-1-15,-2-7 1 16,-4-3 0-16,-8 1 0 16,-5 1 0-16,-9 2 1 15,-5 10-1-15,-6 4 1 16,-4 13 0-16,0 13-1 15,-14 5 0-15,4 17 0 16,1 5-1-16,3 12-3 0,-2 0-1 16,15 16-13-16,-9-18-19 15,20 6-1-15,1-22-2 16,14-2 0-16</inkml:trace>
  <inkml:trace contextRef="#ctx0" brushRef="#br0" timeOffset="11771">11790 2297 117 0,'-17'43'41'0,"-12"5"-1"16,11 32-9-16,-5-4-28 15,6 9 0-15,5 6-2 16,4 2 0-16,5-6-4 16,3-6-3-16,15 7-16 15,-11-31-18-15,14 1 1 16,-7-21-1-16,9-11 0 15</inkml:trace>
  <inkml:trace contextRef="#ctx0" brushRef="#br0" timeOffset="12093">11871 2793 116 0,'-29'21'39'15,"-10"-7"2"-15,10 21-7 16,2-15-32-16,10 3 1 15,6-3-1-15,15-2 0 16,7-5 0-16,12-8-1 16,11-2-1-16,5-4 1 15,3-2-1-15,1-1 0 16,-4 1 1-16,-3-1-1 15,-6 3-1-15,-9 4 1 16,-4 4-2-16,-6 1 0 16,-3 6 0-16,-8 2-1 15,5 4-2-15,-6-3-1 16,11 15-13-16,-12-18-19 15,15 8 0-15,-2-17-1 0,10 1 0 16</inkml:trace>
  <inkml:trace contextRef="#ctx0" brushRef="#br0" timeOffset="12297">12334 2650 97 0,'-29'6'39'16,"12"18"0"-16,-11-2 0 15,14 15-32-15,-5-6-3 16,2 1-3-16,10-1-5 16,-6-18-21-16,23 8-13 15,2-21-1-15,14 0-1 0,-3-16 1 16</inkml:trace>
  <inkml:trace contextRef="#ctx0" brushRef="#br0" timeOffset="12990">12338 2771 76 0,'-11'3'40'15,"4"-13"0"-15,7 10-1 16,-8-14-10-16,8 14-26 15,0 0 0-15,0 0-1 16,0 0 0-16,0 0 0 0,-2 21-1 16,2 1 1-16,-3 8-1 15,-1 3 1-15,-4 8-2 16,2 4 0-16,-4-3-2 15,-2 2-1-15,9-1-6 16,-12-20-30-16,24-1-1 16,-9-22 0-16,21 0-2 15</inkml:trace>
  <inkml:trace contextRef="#ctx0" brushRef="#br0" timeOffset="13137">12435 2394 107 0,'-24'-13'36'0,"6"10"-6"16,-1 2-29-16,-8-2-40 16,27 3 1-16,0 0-3 15</inkml:trace>
  <inkml:trace contextRef="#ctx0" brushRef="#br0" timeOffset="13541">12644 2649 80 0,'0'0'41'0,"0"0"-3"16,2 12 2-16,1 10-17 15,-6-3-19-15,2 9-1 0,-7 0 1 16,-2 12 0-16,-2-1-2 15,-2 1 0-15,-4-1 0 16,6-8-1-16,-2-4 0 16,5-5-1-16,9-22 0 15,0 0 0-15,20-15 0 16,2-8 0-16,5-14 0 15,4-2 0-15,2-11 0 16,0 2 0-16,-1 3 0 16,-3 6 0-16,-10 7 0 15,-1 9 0-15,-6 9 0 16,-1 10 1-16,-11 4-1 15,13 22 0-15,-11 1-1 16,-3 5-1-16,3 8-3 0,-14-8-15 16,17 18-19-16,-10-11-3 15,12 6 1-15,-2-16-1 16</inkml:trace>
  <inkml:trace contextRef="#ctx0" brushRef="#br0" timeOffset="14042">13497 2598 83 0,'-41'1'42'0,"-2"18"0"16,-16-7 0-16,7 26-19 15,-4-12-19-15,7 6-1 0,9-2 0 16,9 2-1-16,12-5-2 16,18-6 1-16,10-4-1 15,18-13 0-15,5-5 0 16,4-7 0-16,6-9 0 15,-2-4 0-15,0-8-1 16,-1-1 0-16,-5-2-1 16,-4 3 1-16,-1 5-1 15,-8 7 0-15,-4 12 1 16,-4 12-1-16,-9 15 2 15,-6 13 0-15,-9 18 0 16,-8 12 2-16,-9 11-2 16,2 14 2-16,-13 2-2 0,5 1 1 15,-5-4-1-15,2-3 1 16,1-11-1-16,2-6-1 15,-3-10 1-15,-1-8-1 16,1-7 0-16,-5-13-1 16,1-7 0-16,-1-12-1 15,6-5-3-15,-10-27-17 16,17-2-16-16,-6-24 0 15,18-11-1-15,2-27 0 16</inkml:trace>
  <inkml:trace contextRef="#ctx0" brushRef="#br0" timeOffset="14794">14684 2170 58 0,'4'-21'37'16,"-4"21"-1"-16,-8-16 1 15,-8 26-13-15,-21-2-18 16,-1 14-2-16,-17 4 0 15,1 16 0-15,-6 1-1 16,3 8 0-16,9 1-2 16,14 0 1-16,15-4-1 15,15-4 0-15,25-9 0 16,15-11 0-16,18-3-1 15,6-4 1-15,1-2-1 16,-2-2 1-16,-7-1-1 16,-10 9 1-16,-14 1-1 15,-15 2 1-15,-17 3-1 16,-11 2 0-16,-10 1 1 0,-9 1-1 15,-2-4-1-15,0-5-2 16,12 6-10-16,-5-21-25 16,21 6-1-16,8-13 0 15,9-12-1-15</inkml:trace>
  <inkml:trace contextRef="#ctx0" brushRef="#br0" timeOffset="15129">14989 2602 89 0,'0'0'41'16,"-25"16"-1"-16,4 9 0 0,-10-1-35 16,7 5 0-16,0 1-1 15,9 3-1-15,3 0 0 16,10-2-1-16,10-6-1 15,10-6 0-15,9-8 0 16,8-7 0-16,2-9 0 16,8-6 0-16,-3-12-1 15,1-6 0-15,-6-7 0 16,-9-3-2-16,-13 1 1 15,-6 0-2-15,-13 2 1 16,-11 7-1-16,-8 13 0 16,-10 7 0-16,3 12-1 15,-5 4-2-15,17 25-16 16,-3-17-15-16,23 18 0 15,5-14-1-15,22 5 0 0</inkml:trace>
  <inkml:trace contextRef="#ctx0" brushRef="#br0" timeOffset="15512">15576 2643 87 0,'-20'-8'38'16,"-21"-2"0"-16,4 8 1 15,-16 0-22-15,6 9-13 16,-2 6 0-16,5 14-1 15,4 6 0-15,16 6-2 16,10-1 1-16,17 1 0 16,15-8-1-16,15-7 0 15,14-11 0-15,9-20 0 0,11-18 1 16,1-12-3-16,0-18 2 15,-4-10-2-15,-6-10 1 16,-6-9 0-16,-11-1 0 16,-8-2-2-16,-9 12 2 15,-15 7 0-15,-7 17 0 16,-12 19-1-16,-10 24 1 15,-12 23-1-15,-7 28-1 16,-7 19-1-16,4 18-1 16,3 4-3-16,23 21-21 15,-2-18-11-15,28 6 0 16,7-23-1-16,27-2 0 15</inkml:trace>
  <inkml:trace contextRef="#ctx0" brushRef="#br0" timeOffset="15862">16091 2688 111 0,'-20'-10'39'16,"-17"0"1"-16,5 27-1 15,-6-1-36-15,-1 11-1 16,1 6 0-16,3 6-1 15,9 2 1-15,7 2-2 16,15-6 1-16,14-8 0 16,13-11-1-16,11-10 0 15,8-11 1-15,-1-10-1 16,4-8 1-16,1-7 0 15,-9-13 0-15,-4 0 0 0,-8-2-1 16,-9 1 1-16,-5 4-1 16,-5 7 1-16,-6 9-1 15,0 22 1-15,-15-4-1 16,-1 27-1-16,-1 11-1 15,-5 8-4-15,16 18-12 16,-16-12-22-16,24 8-1 16,-3-14-1-16,19 3-1 15</inkml:trace>
  <inkml:trace contextRef="#ctx0" brushRef="#br0" timeOffset="16720">1514 4676 88 0,'-6'-14'38'16,"6"14"1"-16,-11-16 0 15,11 16-33-15,-8 14-2 16,4 7 0-16,-2 13 0 16,-1 17-2-16,-3 7 0 15,-2 10-1-15,2 8 1 16,-1 0-3-16,5 0 0 15,2-10-3-15,4-3-5 16,-5-21-28-16,14-7-2 16,-4-23 0-16,10-4-1 15</inkml:trace>
  <inkml:trace contextRef="#ctx0" brushRef="#br0" timeOffset="16900">1294 5016 109 0,'-33'-12'41'0,"18"16"-1"16,4-10-2-16,22 8-33 15,16-11-2-15,20-2-1 16,16-10-3-16,20-2 0 16,12 0-7-16,-4-9-29 15,16 10-4-15,-15-2-1 16,-2 14-1-16</inkml:trace>
  <inkml:trace contextRef="#ctx0" brushRef="#br0" timeOffset="18066">2557 4518 78 0,'0'0'35'0,"5"-10"0"16,-5 10 1-16,-8 28-33 16,8 0 0-16,-5 8-1 15,5 9 1-15,-3 11 0 16,5 12-1-16,-1 3 1 15,5 4-1-15,2-4 0 16,1-3 0-16,3-7 0 16,-2-11-2-16,3-12 1 0,-1-10 0 15,-4-13 0-15,-8-15 0 16,10-11 0-16,-5-11-1 15,-5-12 1-15,2-12 0 16,-1-9-1-16,1-6 0 16,1-10 0-16,-1-5 0 15,3-4-1-15,-1 6 1 16,-2 3 0-16,4 7 0 15,-1 13 0-15,4 8 0 16,4 14 0-16,8 8-1 16,11 10 1-16,6 5-1 15,14 1 1-15,8 4-1 16,6 2 1-16,3-1 0 15,-3 4 0-15,-13 3 0 0,-11 9 0 16,-23 8 0-16,-20 10 0 16,-21 8 0-16,-17 6 0 15,-23 6 1-15,-12 2 0 16,-3-2 0-16,-1-5 1 15,10-10-1-15,12-9 1 16,21-9-2-16,17-11 1 16,18-10-2-16,41-14 1 15,13-3-1-15,12-3-1 16,15 2 2-16,2 3-1 15,-4 5 1-15,-8 10 0 16,-18 12 1-16,-22 11 0 16,-22 17 0-16,-25 11 0 15,-25 11 0-15,-19 7 1 0,-11-1-1 16,-3-1 0-16,2-10-1 15,10-8-2-15,8-18-2 16,25-7-13-16,10-31-21 16,31-8-1-16,12-25 0 15,21-3-2-15</inkml:trace>
  <inkml:trace contextRef="#ctx0" brushRef="#br0" timeOffset="18772">3579 4831 94 0,'-11'11'39'0,"4"16"0"0,-12-6-3 15,4 19-33-15,-6 9 2 16,1 9-2-16,0 3 1 15,-1-1-2-15,2-1-1 16,5-7 1-16,4-12-2 16,4-8 1-16,6-15 0 15,0-17-1-15,16-19 1 16,2-13-1-16,-2-12 1 15,1-7 0-15,-2-5 0 16,-1-8 1-16,-1 0-3 16,-3 5 1-16,-5 5 0 15,-3 9 0-15,2 11-1 16,3 8 0-16,3 7-1 15,4 10 0-15,9 8 1 0,4 2-3 16,11 6-2-16,7-8-2 16,19 8-9-16,-8-15-21 15,14 7 0-15,-5-11-1 16,6 4 3-16,-16-14 13 15,-2 11 22-15,-12 2 4 16,-20-7 11-16,-2 16 21 16,-19 0 2-16,0 0 1 15,-33 10 1-15,12 21-13 16,-15-4-17-16,2 13-4 15,-2 8 0-15,0 10-2 16,6 0 1-16,7 2-2 16,10-5 0-16,12-5-1 0,13-12 0 15,14-10-1-15,6-14 0 16,11-19 0-16,7-14 0 15,0-15 0-15,-1-6 0 16,-7-10 0-16,-8-4-1 16,-10-2 1-16,-10-2-1 15,-10 4 1-15,-5 10-2 16,-12 7 1-16,-5 11-1 15,-1 7 0-15,-4 13-1 16,3 10-2-16,11 17-5 16,-5-13-15-16,18 18-14 15,1-12 0-15,16 12 0 16,3-14 0-16</inkml:trace>
  <inkml:trace contextRef="#ctx0" brushRef="#br0" timeOffset="19297">4602 4844 77 0,'15'4'40'16,"-15"-4"-2"-16,0 0 2 15,0 0-21-15,-14 26-15 16,4-6 2-16,-3 8-3 16,-2 7 1-16,0 8-3 15,1 0 2-15,1 1-2 16,2-8 0-16,1-3 0 15,7-9-1-15,3-15 1 16,0-9-1-16,20-22 0 16,-2-8 1-16,0-5-1 15,1-9-1-15,1 0 1 0,2-2 0 16,-4 3 0-16,-5 11-1 15,-4 4 2-15,-6 12-3 16,-3 16 3-16,9-9-1 16,-9 9 0-16,7 12 0 15,2-1-1-15,4 3 2 16,6-2-1-16,5-4-1 15,5-1 1-15,1-6 0 16,4-1 0-16,-1-4 1 16,-3-4-1-16,0-7 0 15,-4-1 0-15,-3 0 1 16,-1-3-1-16,-5 3 1 15,0 0-2-15,-8 5 1 16,-9 11 0-16,10 2 0 0,-14 14 1 16,-7 9 0-16,-4 10-1 15,0 8 0-15,-2 1-2 16,4 6 0-16,1-9-4 15,15 3-4-15,-2-28-11 16,23 6-19-16,1-22 0 16,19-1-2-16,-3-18 3 15</inkml:trace>
  <inkml:trace contextRef="#ctx0" brushRef="#br0" timeOffset="19603">5424 4836 105 0,'-15'-12'39'0,"-1"23"3"16,-10 1-2-16,11 14-37 0,-6 6 0 15,4 11-1-15,1 3 0 16,7 2-1-16,7-1 1 16,11-8-1-16,5-8-1 15,11-11 0-15,9-13 1 16,8-15-1-16,2-12 0 15,1-10 0-15,-4-7 1 16,-5-6-1-16,-5-4-1 16,-11-1 0-16,-10 2-1 15,-13 1 0-15,-5 7-3 16,-13 0-1-16,5 18-8 15,-22-8-12-15,11 28-14 16,-9 1 0-16,9 19-1 16,-5 3 1-16</inkml:trace>
  <inkml:trace contextRef="#ctx0" brushRef="#br0" timeOffset="20153">6276 4180 91 0,'17'-24'38'0,"-18"7"-1"0,1 17 1 15,-15 15-35-15,3 18-1 16,-5 16 0-16,0 20-1 16,-4 13 0-16,1 16 0 15,-2 4 1-15,5 5-3 16,3-5 2-16,3-6-3 15,11-9-3-15,-6-24-27 16,19-6-6-16,-3-28 0 16,8-8-2-16</inkml:trace>
  <inkml:trace contextRef="#ctx0" brushRef="#br0" timeOffset="20340">5914 4885 103 0,'-37'-5'39'16,"21"18"1"-16,0-9-2 15,16-4-36-15,22 5-1 16,15-19-2-16,22-10-3 16,11-13-1-16,34 1-13 15,-10-17-19-15,19-1-1 16,-6-15-1-16,1 5 0 15</inkml:trace>
  <inkml:trace contextRef="#ctx0" brushRef="#br0" timeOffset="20709">6780 3991 105 0,'-37'17'39'0,"10"24"1"16,-12 0-3-16,12 20-35 15,-3 7 1-15,9 13-1 16,-3 9 0-16,2 9-1 15,2 2 1-15,2-3-2 16,5-7 2-16,1-11-2 16,5-9 2-16,5-14-3 15,4-15 2-15,9-19-1 16,7-18 0-16,8-17 0 15,7-12-1-15,4-11 1 16,2-5 0-16,1-1 0 16,-3 2-1-16,-3 7 2 15,-8 9-2-15,-2 14 1 16,-8 16-1-16,-5 6-2 0,-5 12 1 15,-1 2-3-15,8 7 0 16,-8-13-9-16,24 12-17 16,-7-23-9-16,18 0 1 15,-7-18 1-15</inkml:trace>
  <inkml:trace contextRef="#ctx0" brushRef="#br0" timeOffset="21206">7303 4659 96 0,'0'0'39'0,"-23"-7"0"15,12 23 0-15,-17 5-35 0,10 9 0 16,0 7 0-16,6 6-2 16,0 2 2-16,6-3-3 15,7-5 1-15,8-7-2 16,9-11 2-16,6-13-2 15,7-15-1-15,9-13 2 16,2-11-2-16,5-9 2 16,-5-9-1-16,0-1 0 15,-5-1 0-15,-6 5 0 16,-5 8 0-16,-10 11-1 15,-10 18 1-15,-6 11-1 16,-6 42 0-16,-7 13 0 16,-7 27 1-16,-8 21-1 15,-1 21 1-15,-3 15 0 16,-7 8 2-16,4 0-2 0,-3-8 2 15,4-8-1-15,2-23 1 16,2-17-1-16,7-24 1 16,-1-24-1-16,10-23-1 15,-1-18 0-15,4-21 0 16,3-17 0-16,4-11-2 15,-1-13 3-15,9-14-3 16,5-11 1-16,8-8-2 16,7-5-1-16,8 10-7 15,-6-17-12-15,21 20-15 16,-4-7-3-16,15 20 0 15,2 2 2-15</inkml:trace>
  <inkml:trace contextRef="#ctx0" brushRef="#br0" timeOffset="21962">8110 4610 72 0,'0'0'37'0,"0"15"-1"15,-1 7 2-15,-13-6-26 16,7 15-8-16,-7 2-1 16,4 12 0-16,-5 2 2 15,0 5-3-15,-2-3 2 16,3-2-3-16,1-9 2 15,5-7-2-15,4-14 1 16,4-17-2-16,0 0 1 16,19-23 0-16,-1-9-1 0,-1-6 1 15,4-6-2-15,-4 0 2 16,2-1-2-16,-3 5 2 15,-2 6-2-15,-7 9 0 16,2 10 1-16,-9 15 1 16,0 0-1-16,12 1 0 15,-9 11 0-15,4 4 0 16,0-1 1-16,9-1-1 15,3-4 0-15,8-8 1 16,4-5-1-16,6-6 1 16,6-8-1-16,0-3 1 15,-1-6 0-15,0 0 0 16,-4-3 0-16,-9 1 0 15,-1 3 0-15,-9 4 0 0,-5 3 0 16,-5 6-1-16,-9 12 1 16,0 0-1-16,6 23-1 15,-12 7 1-15,-3 13-1 16,-2 5 0-16,0 10-1 15,1-2-2-15,6 4-1 16,3-23-8-16,19 5-12 16,-4-29-13-16,21-8 0 15,-2-23 0-15,15-6 0 16</inkml:trace>
  <inkml:trace contextRef="#ctx0" brushRef="#br0" timeOffset="22257">8951 4573 110 0,'-20'12'39'0,"5"23"1"15,-14-6-7-15,12 16-30 16,0 5 1-16,9 1-3 16,4 0 2-16,9-4-2 15,10-10 1-15,11-8-1 16,2-12 1-16,4-11-2 15,1-9 0-15,-2-8 1 16,-4-8-2-16,-5-4 2 16,-9-4-2-16,-10-6 1 15,-4 1-2-15,-7-4 0 16,-2 0-3-16,-4 0 0 15,5 7-2-15,-4-8-10 16,19 18-20-16,-7-8-1 16,15 13 0-16,-3-5-1 0</inkml:trace>
  <inkml:trace contextRef="#ctx0" brushRef="#br0" timeOffset="22489">9656 3986 119 0,'0'0'41'0,"-24"3"-1"16,11 34-7-16,-8 3-31 16,3 12-1-16,-2 17 0 15,3 13 0-15,0 11-1 16,1 4 0-16,5 1-2 15,-3-8-4-15,14 4-9 0,-15-24-23 16,15-4-3-16,-7-25 0 16,12-7-1-16</inkml:trace>
  <inkml:trace contextRef="#ctx0" brushRef="#br0" timeOffset="24294">10428 4108 77 0,'2'-12'37'0,"-2"12"0"16,0 13-1-16,0 7-30 16,-7 9-3-16,1 14-1 15,-3 7 1-15,3 12-1 16,-2 8 0-16,1 7 0 15,-1-3-1-15,8 1 0 16,0-8 0-16,3-7 0 16,6-12-2-16,-4-13 2 15,5-13-1-15,-10-22-1 16,20-2 1-16,-11-21-1 15,-2-12 2-15,-2-12-2 16,-1-9 2-16,-1-5-1 0,0-7 0 16,-1-1 0-16,0-1 2 15,-1 4-2-15,2 4 1 16,-1 7 0-16,0 7-1 15,4 9 1-15,2 9-1 16,6 8 1-16,2 6-1 16,11 5 1-16,9 7-1 15,7 4 1-15,5 2-1 16,7 4 1-16,-4 1-1 15,-4 7 1-15,-7 4 0 16,-14 6-1-16,-15 5 1 16,-16 5-1-16,-16 2 1 15,-15 2-1-15,-11 5 0 16,-6-4 0-16,-4-3 0 0,1-4 0 15,9-4 0-15,6-11-1 16,16-2 1-16,13-7-1 16,12-8 1-16,27 3-1 15,8-7 1-15,5 2-1 16,3 2 2-16,3 8-1 15,-3 0 1-15,-10 12 0 16,-14 3 0-16,-13 9 0 16,-21 7 0-16,-14 11 0 15,-11-1 0-15,-9 2 0 16,-3-1-1-16,2-10-2 15,8-4 0-15,6-15-2 16,27-3-10-16,-1-31-25 16,41-5 1-16,5-26-2 0,21-1 0 15</inkml:trace>
  <inkml:trace contextRef="#ctx0" brushRef="#br0" timeOffset="24516">11149 3956 108 0,'-7'15'39'0,"-12"4"-1"16,6 27-5-16,-2 6-31 16,1 12-1-16,-6 11 0 15,6 14 0-15,-1 5-1 16,-1 3-1-16,5-2-2 15,-1-12-3-15,18 6-18 16,-5-30-14-16,19-10 0 0,-5-21-1 16,18-11 1-16</inkml:trace>
  <inkml:trace contextRef="#ctx0" brushRef="#br0" timeOffset="24923">11406 4455 95 0,'0'0'38'15,"-20"-3"1"-15,10 18-2 16,-16 8-34-16,13 4-1 16,0 5 0-16,4 6 0 0,0 5 0 15,4 4-1-15,2-3 0 16,5-1 1-16,7-6-2 15,7-10 2-15,3-6-2 16,6-12 1-16,11-13-1 16,-1-16 0-16,11-9 1 15,-7-10-1-15,7-7 1 16,-7-3-2-16,-2 1 2 15,-3 4-1-15,-8 7 1 16,-6 11 0-16,-10 12-1 16,-10 14 1-16,1 11-1 15,-10 18 0-15,-2 10 0 16,-7 12-1-16,0 9-1 15,2 0-2-15,7 6 1 16,3-13-6-16,22 5-15 16,-2-27-15-16,20-7 1 0,-1-24-2 15,19-7 2-15</inkml:trace>
  <inkml:trace contextRef="#ctx0" brushRef="#br0" timeOffset="25279">12129 4583 87 0,'-24'25'39'0,"14"7"0"16,-4-10 0-16,24-2-30 15,7-9-6-15,16-3 0 16,6-12-1-16,10-11-1 0,3-8 0 15,5-7 1-15,-6-4-1 16,-8-3 0-16,-11-1 0 16,-12 3-1-16,-17 3 1 15,-8 6-1-15,-16 10 1 16,-16 13-1-16,-12 13 0 15,-10 13 1-15,0 16-1 16,-3 12 0-16,10 9 0 16,8 4 0-16,18 0-2 15,15-10-2-15,35 7-14 16,7-30-21-16,28-3-1 15,7-21 0-15,19-2-1 16</inkml:trace>
  <inkml:trace contextRef="#ctx0" brushRef="#br0" timeOffset="27665">13199 4925 98 0,'0'0'40'0,"0"0"-3"16,0 0-4-16,9-13-67 15,-11-3-4-15,2 16-1 16,-3-18-2-16</inkml:trace>
  <inkml:trace contextRef="#ctx0" brushRef="#br1" timeOffset="33361">2010 6203 82 0,'-4'-19'35'0,"5"9"1"16,-5-5 0-16,4 15-31 0,0 0-1 16,-10 14 0-16,2 13-1 15,1 18-1-15,-4 17 0 16,-3 14 0-16,0 12-1 15,-1 6 1-15,4 2 0 16,8-4 0-16,3-10-2 16,14-10 3-16,5-16-3 15,9-14 0-15,8-19 0 16,4-16 0-16,5-14 1 15,0-16 0-15,1-12-1 16,1-14 0-16,-2-8 2 16,-5-8-1-16,1-3 0 15,-6 7-1-15,-6 7 1 16,-7 9-1-16,-7 16 0 15,-6 14 0-15,-9 15-1 0,1 29 1 16,-7 8 0-16,0 10 0 16,2 8 0-16,4 5 0 15,4-1 0-15,9-6 1 16,7-10 0-16,11-12 1 15,4-15-1-15,5-15 1 16,5-22 0-16,0-12-1 16,2-19 1-16,-4-10-1 15,-5-12 0-15,-5-8-1 16,-9 1-1-16,-5 1-2 15,-8 9-1-15,-4 4-1 16,-7 18 0-16,-6 10-3 16,3 19-1-16,-8 3-6 15,11 17-21-15,0 16-1 0,9 10 1 16,-4 0 2-16</inkml:trace>
  <inkml:trace contextRef="#ctx0" brushRef="#br1" timeOffset="33716">3171 6719 96 0,'11'19'36'0,"-11"-19"0"15,31 0 0-15,-4-9-31 16,6-2-1-16,7-7 0 15,6-2 0-15,0-6-1 16,-5-2 0-16,-6-3 0 0,-5-1-1 16,-13 0 0-16,-11 5 0 15,-13 5-1-15,-12 8 0 16,-16 8 0-16,-8 13 0 15,-13 10 0-15,3 15 0 16,-3 7 0-16,4 9 0 16,15 5 0-16,13 1-1 15,20-3 0-15,22-6 0 16,22-10-2-16,17-19-4 15,29-3-8-15,7-28-24 16,35-7-2-16,4-23 0 16,17-5-1-16</inkml:trace>
  <inkml:trace contextRef="#ctx0" brushRef="#br1" timeOffset="34380">5028 6446 87 0,'7'-15'35'0,"-7"15"0"16,0 0 1-16,-4 24-31 16,-8 1 1-16,4 10-2 15,0 7 0-15,-1 5-1 16,-1 4 1-16,1 2-1 15,3-8-1-15,4-3 0 0,2-9 0 16,3-10 0-16,-3-23 0 16,19 8 0-16,-5-23-1 15,9-10 0-15,-2-16 1 16,5-5-1-16,-1-8 0 15,3-5 0-15,-1-2-1 16,-2 8 0-16,-2 4 0 16,-6 15 0-16,-3 13 0 15,-2 14 1-15,-4 19-1 16,-2 15 1-16,-3 16-1 15,-1 7 0-15,4 8-2 16,4 4 0-16,7-1-4 16,11-14-4-16,22-4-25 15,-4-25-5-15,19-10 1 0,-2-21 0 16</inkml:trace>
  <inkml:trace contextRef="#ctx0" brushRef="#br1" timeOffset="34691">5956 6392 106 0,'-23'1'40'15,"-14"4"-1"-15,7 15-1 16,-7 5-33-16,7 9-1 16,2 5 0-16,10 5-1 15,9 4 0-15,9-1-2 16,13-6-1-16,10-3 1 15,7-10-1-15,6-13 0 16,7-8 0-16,1-12 1 0,-3-11-1 16,-3-10 0-16,-12-10 0 15,-6-4 0-15,-12-1-1 16,-9-5 0-16,-8 2 0 15,-6 2-1-15,-4 4 0 16,-4 4-2-16,5 12-1 16,1-1-2-16,17 23-6 15,-4-11-23-15,22 14-3 16,3-5 1-16,17 10-1 15</inkml:trace>
  <inkml:trace contextRef="#ctx0" brushRef="#br1" timeOffset="34931">6661 6003 90 0,'-3'-41'38'0,"2"15"1"16,-15 1 0-16,16 25-26 15,-29-3-10-15,13 31 1 16,-4 16-2-16,3 20 0 15,-2 12-1-15,5 10 1 16,5 11-2-16,-3 3 0 16,8-3-3-16,-1-11-1 15,10-1-16-15,-7-26-18 16,11-7-1-16,-8-25 0 15,8-11-1-15</inkml:trace>
  <inkml:trace contextRef="#ctx0" brushRef="#br1" timeOffset="35264">6442 6317 106 0,'-3'10'39'0,"3"-10"1"15,1 22-1-15,12-15-35 16,11-1-1-16,10-7 0 15,9-5 0-15,4-6-1 16,8-4 0-16,0 0-1 16,-1-3 1-16,-7 4-1 15,-5 2 0-15,-8 8 0 16,-7 8 0-16,-12 9 0 15,-10 14-2-15,-10 8 1 0,-5 10 0 16,-4 9-1-16,-3 5 1 16,0 4-4-16,4-7 1 15,6 4-6-15,-6-24-14 16,22-4-17-16,-2-20 0 15,15-7 0-15,-3-24 0 16</inkml:trace>
  <inkml:trace contextRef="#ctx0" brushRef="#br1" timeOffset="35415">6925 6069 110 0,'-24'-29'38'16,"-2"4"0"-16,14 23-3 15,1 11-38-15,11-9-23 0,16 22-12 16,8-6 0-16,18 6-2 15,1-4 1-15</inkml:trace>
  <inkml:trace contextRef="#ctx0" brushRef="#br1" timeOffset="35665">7608 6241 103 0,'0'0'39'0,"-24"-7"2"15,3 12-2-15,-10-4-34 16,-2 8-1-16,-10 6 0 15,3 11-1-15,-4 9 0 16,0 8 1-16,3 4-2 16,11 5 1-16,5-1-3 0,14-2 0 15,18-5-3-15,12-13-1 16,20 0-12-16,-2-22-19 15,27 0-6-15,-7-20 0 16,16 0-1-16</inkml:trace>
  <inkml:trace contextRef="#ctx0" brushRef="#br1" timeOffset="36033">7832 6447 107 0,'-14'11'38'0,"4"9"3"16,1-8-4-16,12 4-32 15,3-4-1-15,14-4-1 0,7-8-1 16,16-8 1-16,6-12-1 16,7-8-2-16,1-7 1 15,-3-6-1-15,-5-3 1 16,-8-2-1-16,-14 0 0 15,-13 7-1-15,-14 9 2 16,-13 10-1-16,-14 13 1 16,-10 15-1-16,-10 16 1 15,-1 14-1-15,-3 12 1 16,7 7 1-16,2 4-1 15,16 0 0-15,14-7-1 16,16-9 1-16,25-14-4 16,13-16-1-16,27-3-14 15,-4-29-11-15,27 4-12 0,-3-19-1 16,10-1 0-16,-8-10 0 15</inkml:trace>
  <inkml:trace contextRef="#ctx0" brushRef="#br1" timeOffset="36195">8852 6033 126 0,'-31'5'42'15,"-5"-7"-2"-15,12 6-6 16,13 10-55-16,0-17-17 15,20 15-4-15,-9-12 0 0,29 30 0 16</inkml:trace>
  <inkml:trace contextRef="#ctx0" brushRef="#br1" timeOffset="36345">8861 6445 110 0,'-32'25'43'16,"9"-2"2"-16,-7-15-4 15,10-1-25-15,4-4-26 16,-3-17-23-16,19 14-8 15,-1-20-2-15,1 20-2 16</inkml:trace>
  <inkml:trace contextRef="#ctx0" brushRef="#br1" timeOffset="37237">1119 8022 90 0,'-18'-1'37'0,"-7"-6"1"16,14 12-2-16,0-7-28 15,11 2-2-15,22 0-1 16,15-4-2-16,17 1 0 16,15-3-1-16,20-2 0 15,12 1-1-15,9-1-1 16,0 2 0-16,-7 5-1 15,-9 1-1-15,-14 6-3 0,-21-4-12 16,-5 12-22-16,-27-7 1 16,-9 3-2-16,-18-10 0 15</inkml:trace>
  <inkml:trace contextRef="#ctx0" brushRef="#br2" timeOffset="54823">2852 7565 21 0,'0'0'22'0,"0"0"1"16,0 0-3-16,-5-13-6 16,5 13-1-16,0 0-2 15,0 0-1-15,0-15-3 16,0 15-1-16,0 0-4 15,4-12-5-15,-4 12-18 16,0 0-6-16,0 0-3 16,0 0 2-16</inkml:trace>
  <inkml:trace contextRef="#ctx0" brushRef="#br2" timeOffset="56050">13899 3661 89 0,'-14'0'36'16,"-24"14"0"-16,-14 32 0 15,-14 14-33-15,-12 21 0 16,-6 15-1-16,4 14 0 16,10 9-1-16,16 1 0 0,24-2-1 15,24-12-2-15,28-7-5 16,14-26-29-16,39-11 0 15,5-24-1-15,19-12-2 16</inkml:trace>
  <inkml:trace contextRef="#ctx0" brushRef="#br2" timeOffset="56239">14133 4398 96 0,'-31'8'39'16,"8"26"-1"-16,-8 6-1 0,9 14-36 15,0 10-2-15,3-2-2 16,18 7-31-16,-6-18-3 16,19-3 0-16,-1-27-1 15</inkml:trace>
  <inkml:trace contextRef="#ctx0" brushRef="#br2" timeOffset="56654">14154 3966 103 0,'-36'-37'39'0,"17"19"-1"16,0 6-3-16,19 12-39 16,9 16-2-16,11-9-4 0,22 15 0 15,-1-1 1 1,17 11-1-16,-4 5 4 0,2 10 3 15,-8 12 3-15,-17 4 4 16,-3 17 3-16,-26-5 4 16,-1 11-2-16,-20-13 0 15,3 4-1-15,-10-23-1 16,8-2 0-16,0-21-3 15,12-12-1-15,6-19 0 16,19-22-1-16,8-13-1 16,7-7 0-16,5-6 1 15,2-2-1-15,4 0 0 16,-4 9-1-16,-6 8 1 15,-6 15-1-15,-6 15-1 0,-6 10-1 16,-3 15-1-16,-5 7-3 16,5 23-8-16,-13-14-16 15,20 19-9-15,-9-11-2 16,11 6 0-16</inkml:trace>
  <inkml:trace contextRef="#ctx0" brushRef="#br2" timeOffset="57109">16194 4510 66 0,'-28'-17'39'0,"-14"-5"-1"16,7 13 1-16,-15-4-22 15,7 19-7-15,-12 1-2 16,5 18-2-16,-2 6-2 15,5 11-1-15,7 3-1 16,6 1 0-16,19 0-1 16,7-5 0-16,21-6 0 15,14-12-1-15,17-10 1 16,12-10-1-16,5-11 1 15,6-9-1-15,-1-5 0 16,-4-8 0-16,-9-1 0 16,-7-3 0-16,-17 3 0 0,-6 3-1 15,-13 8 0-15,-4 2 0 16,-6 18 0-16,0 0 0 15,-9 23-1-15,2 4-1 16,12 13-4-16,-3-5-7 16,22 13-17-16,-4-15-7 15,26-1-2-15,1-19-2 16</inkml:trace>
  <inkml:trace contextRef="#ctx0" brushRef="#br2" timeOffset="57583">17217 3742 109 0,'-27'2'40'0,"-12"14"1"15,10 31-1-15,1 9-37 16,4 14-1-16,4 13-1 15,6 12 1-15,4 2-1 16,5 9 0-16,5-7-1 16,1-4 0-16,6-11 0 15,-1-9 0-15,-1-16-1 16,-1-13 1-16,0-12-1 15,1-20 1-15,-5-14 0 16,5-17-1-16,3-14 1 16,1-8 0-16,1-10 0 15,4-2 0-15,4-2 0 16,4 4 0-16,2 7 0 0,2 13 0 15,3 12 0-15,-2 14-1 16,-4 11 1-16,1 14-1 16,-6 5 0-16,-6 8 0 15,-5 2 0-15,-7 2 0 16,-11-3 0-16,-11 1 0 15,-6-7 0-15,-7-3 0 16,1-7-2-16,-7-13-3 16,14 3-7-16,-7-26-17 15,29 6-8-15,3-21-2 16,27 3 0-16</inkml:trace>
  <inkml:trace contextRef="#ctx0" brushRef="#br2" timeOffset="57949">17850 4400 103 0,'-12'11'40'0,"-16"-4"1"16,2 12-2-16,-17 2-36 15,3 8 0-15,-3 7-1 16,1 4 0-16,0 0-1 15,7 3 1-15,11-3-1 16,10-5 0-16,10-8-1 16,17-16 1-16,10-12-2 15,12-7 1-15,4-15 0 16,5-6 0-16,-1-5 0 0,-2-2 0 15,-6 2 1-15,-8 6-1 16,-10 8 0-16,-12 9 0 16,-5 11-1-16,-15 18 1 15,-1 6-2-15,5 4-1 16,1 6-1-16,2-2-3 15,16 9-7-15,-3-22-8 16,29 9-18-16,-1-22 0 16,23 2 1-16,-4-16 0 15</inkml:trace>
  <inkml:trace contextRef="#ctx0" brushRef="#br2" timeOffset="58379">18250 4562 72 0,'-7'-32'41'0,"-2"13"-1"0,-11-5 2 15,3 20-13-15,-10 1-25 16,1 12-1-16,-4 15 0 15,0 11-1-15,-1 11 0 16,5 1-1-16,8 5-1 16,8-1 0-16,9-8 1 15,10-9-1-15,8-15 0 16,11-15 0-16,7-16 0 15,1-13 0-15,3-11 0 16,1-11 0-16,-3-3 0 16,0-1 0-16,-5 6-1 15,-6 7 1-15,-8 10-1 16,-3 16 1-16,-3 19-1 15,-6 18 0-15,-5 18 1 0,-1 15 0 16,-6 18 1-16,-4 14-1 16,-4 10 1-16,-4 3-1 15,-7 7 2-15,-6-9-2 16,-11-4 2-16,-6-7-2 15,-5-11 0-15,-5-16 3 16,5-16-5-16,-3-25 0 16,19-10-9-16,-4-31-4 15,29-4-6-15,-5-45-17 16,32-16-4-16,0-34-2 15,23-22 2-15</inkml:trace>
  <inkml:trace contextRef="#ctx0" brushRef="#br2" timeOffset="58657">18439 3577 100 0,'23'29'41'0,"-1"0"2"16,20 19-3-16,-9 3-35 15,20 16 0-15,1 3-1 16,5 17-2-16,-5 4 0 16,-3 7-1-16,-14 3-1 15,-11 1 0-15,-16-1-2 16,-24-9-2-16,-16 1-7 15,-31-25-4-15,-6 11-5 0,-44-28-17 16,-12 7-4-16,-31-19-2 16,-23 5 2-16</inkml:trace>
  <inkml:trace contextRef="#ctx0" brushRef="#br2" timeOffset="59370">2922 7629 88 0,'7'-12'37'15,"-7"-7"0"-15,0 19 1 16,1-26-31-16,-1 26 0 15,-1-11-1-15,1 11 0 16,0 0-2-16,0 0-1 0,-14 16 0 16,10 6-2-16,-6 12 0 15,8 13 0-15,-2 12-1 16,1 9-1-16,0 9 0 15,2 7-1-15,2 0 0 16,1-7-3-16,8-5-5 16,-8-29-22-16,14-5-7 15,-7-25 0-15,7-16-1 16</inkml:trace>
  <inkml:trace contextRef="#ctx0" brushRef="#br2" timeOffset="59603">2569 7590 114 0,'-34'-10'40'16,"7"-3"0"-16,27 13 0 16,0 0-36-16,38-18-1 15,19 3-1-15,20-5-1 16,15-2-1-16,14-2-1 15,8 0-1-15,-6 1-3 16,2 10-3-16,-17-7-9 16,1 20-20-16,-24-6-3 15,-8 12 1-15,-21-8 1 16</inkml:trace>
  <inkml:trace contextRef="#ctx0" brushRef="#br2" timeOffset="59971">3643 7359 107 0,'0'0'38'0,"-12"-3"1"16,11 23-1-16,-12 3-33 15,9 11 0-15,-6 10-2 16,-1 15 1-16,-2 8-1 16,-2 12-1-16,-3 3 0 15,-2 2-1-15,2-4 0 16,5-7-1-16,0-13 0 15,5-7 0-15,7-15 0 16,6-21-1-16,10-16 1 16,10-14 0-16,5-12 0 15,3-8 0-15,1-9 1 16,2-2-1-16,-1 5 1 15,-7 9 0-15,-8 6-1 0,-2 17 1 16,-18 7 0-16,9 25-1 16,-12 8-1-16,-3 6-1 15,6 6-1-15,-3 0-2 16,10 8-3-16,3-20-6 15,19 9-6-15,-9-27-14 16,22 0-5-16,0-21 0 16,9-4-2-16</inkml:trace>
  <inkml:trace contextRef="#ctx0" brushRef="#br2" timeOffset="60294">4153 7983 101 0,'0'0'39'16,"16"22"0"-16,-2-18-1 15,9 0-34-15,6-7 0 16,7-2-1-16,-3-12-1 16,4-3 1-16,-5-4-2 15,-7-6 1-15,-6 0-1 16,-14-2 0-16,-6 3 0 15,-13 6 1-15,-11 9-1 16,-9 13 0-16,-6 17 1 16,-7 13-2-16,6 11 1 15,0 10 0-15,12 6-1 16,10 4-1-16,19-2-3 15,11-11-7-15,26-2-4 16,6-30-7-16,32 4-19 0,4-21 1 16,24-3-4-16,1-19 3 15</inkml:trace>
  <inkml:trace contextRef="#ctx0" brushRef="#br2" timeOffset="61000">5718 7229 89 0,'-11'13'37'15,"3"17"1"-15,-7 9 0 16,7 12-34-16,-4 12 1 15,8 11-1-15,-4 4-1 16,6 11 1-16,-2-4-2 0,4 0 0 16,1-8 0-16,0-10-1 15,1-12-1-15,1-10 1 16,0-13-1-16,2-18 0 15,-5-14 0-15,21-11 1 16,-6-18-1-16,2-8 1 16,5-8 0-16,2-7 0 15,3-4-1-15,1 0 1 16,-4 7 0-16,-2 6-1 15,-2 13 1-15,-3 8-1 16,-1 16 1-16,-16 6-1 16,18 28 0-16,-13 8 1 15,-1 8-2-15,-3 4 1 16,4 7 0-16,-4-2-1 0,-1-4 0 15,-3-6 1 1,-2-10-1-16,-7-13 1 0,-11-9 0 16,-8-9 1-16,-12-7-1 15,-4-8 1-15,-10-7-1 16,0-5 0-16,4-5-3 15,12-9-4-15,25 8-8 16,3-15-11-16,36 13-13 16,12-4-2-16,31 7 0 15,13-1 1-15</inkml:trace>
  <inkml:trace contextRef="#ctx0" brushRef="#br2" timeOffset="61464">6630 7834 92 0,'-5'-34'38'16,"-12"-5"2"-16,8 9-1 15,-14-1-31-15,1 13-3 16,-11 4 0-16,-1 19-2 16,-9 8 0-16,0 14-1 15,-4 10 1-15,0 13-1 16,4-2 0-16,10 4-1 15,5-2 0-15,14-9-1 16,14-7 1-16,14-13-1 0,18-11 0 16,16-16-1-16,10-9 1 15,3-10 1-15,4-5-1 16,-4-3 1-16,-5-2-1 15,-11 4 1-15,-10 2-1 16,-8 7 0-16,-15 6 0 16,-12 16-1-16,0 0 0 15,0 0-1-15,-11 11-1 16,2 8 0-16,4 10-3 15,1-8-5-15,19 15-7 16,-6-16-12-16,23 7-9 16,0-15-1-16,21 1 0 15,-4-17 1-15</inkml:trace>
  <inkml:trace contextRef="#ctx0" brushRef="#br2" timeOffset="61879">7152 7753 108 0,'-21'0'39'16,"-15"0"1"-16,6 18-2 15,-8 1-34-15,2 14 0 16,3 3-1-16,8 3-1 16,9 0-1-16,13-5 0 15,15-7 0-15,11-12 0 16,12-15-1-16,11-12 0 15,0-12 0-15,5-7 1 16,-2-7-1-16,-5 0 0 16,-7 2-1-16,-8 5 1 0,-7 12-1 15,-7 10-1-15,-15 9 1 16,12 32-2-16,-16 10 1 15,-5 16 0-15,2 17 0 16,-6 15 1-16,-1 7 1 16,-4 4-1-16,-3 0 3 15,-1-6-2-15,-5-8 2 16,-4-11-1-16,-8-14 0 15,-2-16-1-15,-4-12 0 16,-3-19-4-16,8-5-5 16,-10-29-7-16,21 4-10 15,-11-28-13-15,14-5-2 16,4-22 0-16,7-7 0 15</inkml:trace>
  <inkml:trace contextRef="#ctx0" brushRef="#br2" timeOffset="62431">8875 7056 101 0,'-16'-44'38'0,"-12"-1"1"16,4 13-1-16,-15 7-33 0,9 13-1 16,-8 17-1-16,5 21-2 15,-4 27 1-15,3 22 0 16,-1 19-1-16,2 18 1 15,2 6-1-15,5 6-2 16,11-2-1-16,5-10-1 16,12-11-5-16,-4-25-16 15,21-5-16-15,-6-27 0 16,11-11-1-16,-6-24 2 15</inkml:trace>
  <inkml:trace contextRef="#ctx0" brushRef="#br2" timeOffset="62615">8301 7691 116 0,'-29'-11'39'16,"29"11"2"-16,-16-2-3 16,16 2-36-16,32 10-1 15,10-7-3-15,13 3-1 16,7-6-1-16,14 6-6 15,-5-13-23-15,15 7-6 16,-10-9 0-16,-1 7 0 16</inkml:trace>
  <inkml:trace contextRef="#ctx0" brushRef="#br2" timeOffset="62968">8828 7780 107 0,'-19'19'39'0,"15"1"1"16,4-20-2-16,18 10-34 15,7-15-2-15,12-4 0 16,8-6-1-16,5-4 0 16,-1-6 0-16,0 0 0 15,-7-3-1-15,-5 0 1 16,-16 3 0-16,-12 2-1 15,-15 3 0-15,-13 6 1 16,-10 10-1-16,-12 7 1 16,-4 10 0-16,-2 9-1 15,-1 9 1-15,8 8-1 16,8 7 0-16,11 5 0 15,14-2-1-15,16-6-2 16,19-6 0-16,17-16-4 0,25-5-5 16,3-32-11-16,25-4-15 15,-6-23-2-15,14-9 1 16,-8-20 0-16</inkml:trace>
  <inkml:trace contextRef="#ctx0" brushRef="#br2" timeOffset="63171">9858 6909 122 0,'-22'8'41'0,"-12"20"-1"16,4 36-3-16,-2 10-34 16,0 22-1-16,3 12-1 15,4 6-1-15,6 0-1 0,9-4-2 16,11-12-2-16,8-18-4 15,20-6-12-15,-9-33-19 16,24-20-2-16,1-25 2 16,12-16-1-16</inkml:trace>
  <inkml:trace contextRef="#ctx0" brushRef="#br2" timeOffset="63374">10372 6998 116 0,'0'11'39'16,"-20"20"1"-16,-1 28-1 15,-11 11-34-15,5 18-3 16,0 5-1-16,2 5-1 0,4-3-1 16,4-8-2-16,12-2-5 15,-5-24-10-15,19 4-14 16,-13-25-9-16,9-8 0 15,-5-32-1-15</inkml:trace>
  <inkml:trace contextRef="#ctx0" brushRef="#br2" timeOffset="63550">10087 7588 122 0,'0'0'41'0,"-18"-22"1"16,18 22-2-16,23-6-39 15,3-5-6-15,20 1-10 16,-2-16-11-16,22 8-15 0,4-12 0 15,19 9-2-15,6-7 1 16</inkml:trace>
  <inkml:trace contextRef="#ctx0" brushRef="#br2" timeOffset="64313">11777 7371 90 0,'-11'-9'38'0,"-15"1"1"15,-1 15 0-15,-15 4-30 16,3 18-2-16,-6 1-2 0,6 13-1 15,3 4-2 1,10 1-1-16,13 2-1 0,15-4-2 16,18-5-1-16,13-12-1 15,24-4-3-15,5-19-2 16,25 3-3-16,-6-21-1 15,18 3-1-15,-16-20 0 16,8 6 1-16,-21-16 2 16,-3 8 4-16,-20-4 7 15,-16-3 6-15,-11 16 4 16,-24-9 2-16,4 31 2 15,-39-17 1-15,11 28 0 16,-19 1-1-16,4 16-5 16,-8 1-2-16,8 9-2 15,5-1-1-15,9 2 0 16,11-4-2-16,17-3 0 0,15-7-1 15,21-9-1-15,14-8 1 16,10-8-1-16,5-6 0 16,3-7-1-16,-5-9 1 15,-6-1 0-15,-11-6 0 16,-16 1-1-16,-15-5 1 15,-13 3-2-15,-14 2 1 16,-5 2-2-16,-3 4 0 16,-7-1-3-16,11 13-5 15,-8-12-9-15,25 22-8 16,0-27-12-16,20 12 0 15,5-12 1-15,17-1 0 16</inkml:trace>
  <inkml:trace contextRef="#ctx0" brushRef="#br2" timeOffset="64508">12895 6873 117 0,'-12'-11'39'0,"-1"28"2"16,-19 6-2-16,7 19-38 15,-3 17-1-15,4 8 0 16,1 14-1-16,3 7-1 15,7 7-3-15,4-8-6 16,22 5-19-16,-4-20-10 16,16-4 0-16,8-19-1 15,15-10 0-15</inkml:trace>
  <inkml:trace contextRef="#ctx0" brushRef="#br2" timeOffset="64902">13364 7460 97 0,'-41'-11'42'15,"1"22"1"-15,-19-2-1 16,10 7-26-16,0 13-14 16,8 8 0-16,12 2-1 15,15-2 0-15,13-5 0 16,17-9 0-16,20-11-1 15,9-16 0-15,11-14 1 16,8-16-1-16,2-13 0 16,-1-12 1-16,2-16 0 15,1-10 1-15,-8-12 0 0,-4-3-2 16,-13 0 0-16,-6 11 0 15,-13 14 0-15,-16 19 0 16,-18 31 0-16,-13 31 0 16,-16 33 0-16,-7 26 0 15,-1 21 0-15,-1 12 0 16,6 9-2-16,10-10-8 15,20 5-6-15,1-31-4 16,26 1-7-16,-7-31-13 16,21-6-3-16,-1-21-1 15,10-13 3-15</inkml:trace>
  <inkml:trace contextRef="#ctx0" brushRef="#br2" timeOffset="65544">14927 6463 79 0,'-49'7'39'15,"-3"22"2"-15,-15 9-2 16,6 30-23-16,-10 14-9 15,14 21-1-15,0 4-2 16,21 12-1-16,11 5-3 16,16 0-2-16,26 0-10 15,4-25-26-15,33-11-3 16,5-20 1-16,23-15-3 0</inkml:trace>
  <inkml:trace contextRef="#ctx0" brushRef="#br2" timeOffset="75002">15146 7248 61 0,'-20'-9'35'0,"5"11"-2"16,-7-1 2-16,4 9-24 0,-15-4-5 15,8 11 0-15,-10-3 0 16,6 9 0-16,-4 1-2 16,7 10 0-16,0-1-1 15,7 8-1-15,4-3 0 16,5-1 0-16,8-2-1 15,9-9 0-15,9-9 0 16,11-12 0-16,8-16 0 16,7-13 0-16,6-11-1 15,5-10 1-15,-2-7 0 16,-2 1 0-16,-6-4 0 15,-6 10 1-15,-9 3-1 16,-13 12 1-16,-1 7-1 16,-14 23-1-16,0 0 1 0,-14 9-1 15,0 21-1-15,4 3-1 16,1 11 0-16,9-2-2 15,8 4-3-15,3-21-21 16,18 4-10-16,2-26 0 16,19-7-2-16,1-23 2 15</inkml:trace>
  <inkml:trace contextRef="#ctx0" brushRef="#br2" timeOffset="75460">15776 6476 103 0,'-28'21'40'0,"-8"13"-2"16,8 22 2-16,-3 0-35 16,8 9-2-16,7 8-2 15,7 0 1-15,4 2 0 16,5-1-2-16,5-6 0 15,-1-4 0-15,4-8 0 16,-1-9-1-16,0-5 1 16,1-10-1-16,0-9 1 15,-1-7 1-15,-7-16-1 16,15 8 0-16,-15-8 0 15,19-19 0-15,-10-1 1 16,5-3-1-16,4-5 1 16,0 3 0-16,3-1 0 0,3 8 0 15,1 9-1-15,2 4 1 16,-2 10-2-16,-2 7 2 15,-2 11-2-15,-6 1 0 16,-6 6 1-16,-7-1-2 16,-6-2 2-16,-14 2-1 15,-3-6 0-15,-9-3 0 16,1-4-1-16,-5-10-1 15,6 2-8-15,-8-22-21 16,24 4-8-16,4-12 2 16,19-1-3-16</inkml:trace>
  <inkml:trace contextRef="#ctx0" brushRef="#br2" timeOffset="75851">16355 7051 107 0,'0'0'38'16,"5"-11"3"-16,-5 11-3 16,-13-3-33-16,-8 7 0 15,3 12-1-15,-10 6-2 16,-6 7 0-16,-4 4-1 15,6 3-1-15,-2 1 0 16,11-3 0-16,12-6 0 16,13-9-2-16,13-8 2 15,17-8 0-15,10-6-1 16,5-2 1-16,3-2-1 0,0-1 1 15,-11 6-1-15,-7 7 1 16,-14 8 0-16,-16 9-1 16,-13 9 0-16,-16 7 1 15,-5 2-1-15,-9 1-1 16,4-1-1-16,1-14-4 15,21 7-19-15,0-29-12 16,15-4-1-16,16-14-1 16,14-3 1-16</inkml:trace>
  <inkml:trace contextRef="#ctx0" brushRef="#br2" timeOffset="76182">16757 7178 110 0,'0'0'39'0,"-33"0"1"16,7 19-2-16,-7 0-34 15,-3 8-1-15,1 8 0 16,0 1-1-16,8 7 0 16,8-1 0-16,12-7 0 15,13-1-1-15,11-11 0 16,14-9-1-16,10-12 1 15,9-11-2-15,2-10 1 16,-2-10 0-16,-5-5 0 16,-7-6-1-16,-11-3 1 15,-14 1 0-15,-14 5-1 16,-10 2 0-16,-8 10-1 0,-7 8 1 15,-3 6-2-15,3 6-1 16,10 13-6-16,-4-14-24 16,28 17-5-16,-8-11-1 15,37 8 1-15</inkml:trace>
  <inkml:trace contextRef="#ctx0" brushRef="#br2" timeOffset="76504">17087 7189 86 0,'-3'10'37'0,"-3"11"3"16,-11-5-1-16,5 12-18 15,-6-9-16-15,4 5-1 16,0 0-1-16,3 1 0 16,2-5-1-16,7-3-1 0,2-1 0 15,0-16 0-15,12 13 0 16,1-19-1-16,2-6 1 15,0-6 0-15,0-10 0 16,-1-3 0-16,1-7 0 16,-3-3 1-16,-3 0-1 15,-3 3 2-15,-3 8-3 16,2 6 0-16,-5 8 0 15,0 16 0-15,14-11-2 16,1 16-2-16,8 4-2 16,3-6-7-16,24 5-20 15,-6-15-8-15,16-1 1 16,-5-18-1-16</inkml:trace>
  <inkml:trace contextRef="#ctx0" brushRef="#br2" timeOffset="76975">17658 6526 115 0,'-26'0'42'0,"5"20"-1"16,-10 9 0-16,7 16-34 16,-1 6-3-16,8 15 1 15,0 10-5-15,4 10 0 16,3 3 0-16,4 3 0 15,3-3 0-15,5-6 0 16,1-9 0-16,0-11 0 16,1-14 0-16,0-15 0 15,3-15 0-15,-7-19 0 16,14-9 0-16,-5-17 0 0,2-11 0 15,1-9 0-15,2-8 0 16,3-5 0-16,3 2 0 16,1 5 0-16,2 10 0 15,6 13 0-15,-2 11 0 16,2 11 0-16,0 14 0 15,-2 14 0-15,-3 6 0 16,-6 6 0-16,-1 3 0 16,-12 1 0-16,-6 0 0 15,-11-2 0-15,-10-1 0 16,-9-6-2-16,-3-2-1 15,-5-8 0-15,1-2-2 16,-3-15-7-16,20 6-6 16,-11-19-20-16,30 0-4 0,0-10 2 15,25-1-1-15</inkml:trace>
  <inkml:trace contextRef="#ctx0" brushRef="#br2" timeOffset="77175">17998 7056 125 0,'1'-10'41'0,"-1"10"2"15,-12 3-3-15,4 14-37 16,-4 10 0-16,0 9-3 16,-2 8-2-16,5 6 1 15,1 6-2-15,0-3-1 16,8 0-2-16,-4-23-10 15,19 2-23-15,-15-32-3 16,26 5 1-16,-8-30 0 0</inkml:trace>
  <inkml:trace contextRef="#ctx0" brushRef="#br2" timeOffset="77594">18247 6762 123 0,'-23'27'42'16,"10"9"1"-16,-3-6-2 15,17-3-38-15,1 3-2 16,11 1 1-16,1-1-2 16,6 1 0-16,-4-1 0 0,0 1 0 15,-6 3 0-15,-4-2 0 16,-6 2 0-16,-4-3 0 15,-6-3 0-15,1-2 0 16,0-5 0-16,3-8 0 16,6-13 0-16,0 0 0 15,17 2 0-15,0-17 0 16,6-7 0-16,3-4 0 15,2-7 0-15,2 1 0 16,-1-2 0-16,-3 8 0 16,-7 4 0-16,-5 9 0 15,-2 14 0-15,-7 10 0 16,-3 12 0-16,-4 7-2 15,4 10-3-15,-1 0-1 16,13 8-3-16,-5-13-7 0,28 10-11 16,-12-23-13-16,22 0 1 15,-9-16 0-15,12-5 1 16</inkml:trace>
  <inkml:trace contextRef="#ctx0" brushRef="#br2" timeOffset="78000">18923 7189 110 0,'-5'-38'41'15,"2"15"1"-15,-15-4-1 16,4 19-31-16,-12 5-5 15,0 15-1-15,-3 10-2 16,2 9-2-16,2 7 0 16,4 5 0-16,6 1 0 15,10-3 0-15,7-6 0 16,8-10 0-16,11-14 0 0,6-11 0 15,7-10 0-15,5-10 0 16,2-10 0-16,-1-8 0 16,2-2 0-16,-5 4 0 15,-2 3 0-15,-10 9 0 16,-3 10 0-16,-7 17 0 15,-6 20 0-15,-9 19 0 16,-7 23 0-16,-11 16-3 16,-5 11 3-16,-8 12 0 15,-6 1 0-15,-5-6 0 16,-2-9 0-16,-1-14 0 15,1-21 0-15,3-15 0 16,4-18-1-16,5-20-4 16,10-12-4-16,-10-25-6 0,21-4-13 15,-19-30-8-15,16-10-6 16,0-23 0-16,9-10 0 15</inkml:trace>
  <inkml:trace contextRef="#ctx0" brushRef="#br2" timeOffset="78677">19862 6523 107 0,'0'0'38'16,"0"0"3"-16,-22 22-8 15,15 12-27-15,-7 4-1 16,5 15-1-16,-3 7 0 16,-1 11-1-16,2 5-1 15,-2 7 0-15,-1 2-1 16,-1-6 1-16,2-5-1 15,2-11-1-15,5-10 1 16,2-12-1-16,7-15 0 16,-3-26 1-16,22 3 0 15,0-21-1-15,4-12 0 16,1-4 3-16,1-7-3 15,-2-1 0-15,-1 5 0 16,-6 6 0-16,-3 10 0 0,-3 14 0 16,-13 7 0-16,12 28 0 15,-7 3 0-15,-3 5 0 16,3 6-3-16,4 0-2 15,5 2-1-15,0-13-7 16,18 4-11-16,-15-23-10 16,18 1-6-16,-7-18 1 15,10-3 0-15</inkml:trace>
  <inkml:trace contextRef="#ctx0" brushRef="#br2" timeOffset="79014">20276 7196 93 0,'0'0'38'0,"-2"12"3"0,2-12-4 15,11 6-18-15,4-5-17 16,10 0-1-16,8-6 0 16,4-3 2-16,1-4-2 15,0 0 1-15,-3-2-1 16,-4-3 1-16,-12-1-2 15,-8 4 3-15,-13 0-3 16,-9 4 1-16,-11 1 0 16,-7 4 1-16,-5 4-1 15,-7 7 0-15,-1 6 0 16,2 9-1-16,1 4 0 15,7 7 0-15,11 3 0 16,12 1-2-16,21-1-1 16,13-3-3-16,25 1-4 15,-4-21-16-15,32 8-14 0,-6-17 0 16,15-1-1-16,-11-11 2 15</inkml:trace>
  <inkml:trace contextRef="#ctx0" brushRef="#br2" timeOffset="79381">20943 7099 123 0,'-36'0'42'16,"-14"7"-1"-16,6 18-4 16,-4 3-33-16,5 9-2 15,6 3 0-15,8 4 0 16,10-2 0-16,12 0-2 0,14-12 0 15,12-7 0 1,14-14 0-16,5-10 0 0,5-10 0 16,8-11 0-16,-2-11 0 15,-2-2 0-15,-4-9 0 16,-1 0 0-16,-13 2 0 15,-6 7 0-15,-9 6 0 16,-4 8 0-16,-10 21 0 16,0 0 0-16,-20 27 0 15,2 8 0-15,-2 9 0 16,2 2 0-16,6 4 0 15,5-6-5-15,13-5-3 16,7-26-5-16,29-1-13 16,-7-30-9-16,20-5-4 15,-6-24-1-15,11-9 1 16</inkml:trace>
  <inkml:trace contextRef="#ctx0" brushRef="#br2" timeOffset="79562">21495 6559 121 0,'-14'23'39'16,"-12"22"2"-16,-2 30-1 15,-8 12-36-15,5 6-3 16,0 8-2-16,6-3-1 16,9-3-4-16,-3-25-13 15,19 0-21-15,-2-24-1 16,9-11-1-16,-5-23 1 15</inkml:trace>
  <inkml:trace contextRef="#ctx0" brushRef="#br2" timeOffset="79712">21189 7016 133 0,'1'-18'43'16,"18"14"-2"-16,2-8-3 16,15 4-41-16,18 8-17 15,-4-12-20-15,18 1-2 16,-1-7 0-16,12 6-1 15</inkml:trace>
  <inkml:trace contextRef="#ctx0" brushRef="#br2" timeOffset="80290">21924 7141 102 0,'-11'14'40'0,"11"-14"-1"16,0 14 0-16,11-17-26 15,15 0-11-15,8-4-2 16,9-2 0-16,8-2 1 15,0-7-1-15,-4 1 1 16,-7-3-1-16,-6 1 0 16,-9-3 1-16,-13 0-1 15,-12 2 1-15,-12 5 0 16,-9 6 0-16,-13 5 0 15,-3 9 1-15,-7 10 0 16,-2 10 0-16,-2 9-1 0,5 10 0 16,11 1-1-16,9 3-1 15,12 2-1-15,13-7-1 16,15-2-3-16,7-18-7 15,32 4-19-15,-9-20-8 16,14-7 0-16,-8-15 0 16</inkml:trace>
  <inkml:trace contextRef="#ctx0" brushRef="#br2" timeOffset="80651">22498 7023 120 0,'-23'3'39'0,"9"14"2"0,-10 1-4 16,3 16-34-16,-6 0 0 15,7 6-1-15,-1-1 0 16,1-1-2-16,8-4 1 16,5-4-1-16,5-9 1 15,2-21-1-15,21 4 1 16,-1-14-1-16,6-12 1 15,3-7 1-15,0-4 0 16,5-5-2-16,-2 1 0 16,0 1 0-16,-7 7 0 15,-2 6 0-15,-2 9 0 16,-4 11 0-16,-3 11 0 15,-8 13 0-15,-2 10 0 16,-7 4 0-16,1 14-4 0,-5-3-2 16,6 12-4-16,-13-20-15 15,22 10-14-15,-8-19-3 16,15-5 2-16,0-16-1 15</inkml:trace>
  <inkml:trace contextRef="#ctx0" brushRef="#br2" timeOffset="81750">22816 7196 119 0,'-24'15'38'0,"11"11"2"15,-2-7-2-15,13 5-36 16,14-6-1-16,10-4-1 0,9-8 2 15,10-5-1-15,2-4 1 16,4-8-1-16,-4-10 0 16,-6 0 1-16,-6-6 0 15,-11-2 0-15,-7-2-1 16,-11 3 0-16,-9 1 1 15,-9 5-2-15,-7 8 0 16,-4 9 0-16,-5 10 0 16,-4 15 0-16,2 5 0 15,5 11 0-15,6 2 0 16,10 4 0-16,10-1 0 15,14-3 0-15,13-9 0 16,10-12 0-16,13-9 0 16,5-8 0-16,3-8 0 15,4-8 0-15,-4-2 0 0,-5-3 0 16,-10 1 0-16,-5-2 0 15,-9 8 0-15,-13 3 0 16,-13 11 0-16,0 0 0 16,0 0 0-16,-23 16 0 15,5 3 0-15,-1 8 0 16,-1 1 0-16,7 3 0 15,-1-2 0-15,7-3 0 16,3-6 0-16,4-20 0 16,15 8 0-16,-1-20 0 15,5-11 0-15,-1-7 0 16,3-11 0-16,1-4 0 0,1-3 0 15,-4 6 0 1,-8 8 0-16,-2 6 0 0,-1 13 0 16,-8 15 0-16,0 0 0 15,5 10 0-15,-5 10 0 16,7-1-2-16,4 0 2 15,6-3-1-15,8-5 1 16,7-7-1-16,4-5 1 16,3-8 0-16,2-4 1 15,-3-2 2-15,-6-3-3 16,-7 0 0-16,-10-2 0 15,-12 3 0-15,-10 3 0 16,-9 8 0-16,-10 4 0 16,-5 6 0-16,-5 7 0 15,1 11 0-15,0 7 0 0,7 4 0 16,5 4 0-16,10 0 0 15,8-2 0-15,8-4 0 16,12-7 0-16,5-11 0 16,5-9 0-16,7-7 0 15,3-11 0-15,-2-4 0 16,-3-8 0-16,-1 2 0 15,-5-4 0-15,-5 4 0 16,-8 3 0-16,-6 11 0 16,-5 10 0-16,-12 11 0 15,1 22 0-15,-9 13 0 16,-3 18 0-16,-6 16 0 15,-4 3-2-15,1 7 0 16,2 1 1-16,-1-8 0 0,2-11 1 16,2-15-1-1,3-16 2-15,5-16-2 0,2-20 2 16,17-5 1-16,-10-33-1 15,12-2 0-15,10-15-1 16,8-20-3-16,14-2-5 16,-2-18-4-16,20 22-9 15,-15-11-8-15,20 22-6 16,-15-2-5-16,9 15-1 15,-10 13 2-15</inkml:trace>
  <inkml:trace contextRef="#ctx0" brushRef="#br2" timeOffset="82251">24047 7146 108 0,'-25'0'40'0,"15"13"1"15,-7-10-2-15,20 13-31 16,-15-3-2-16,7 7-2 15,-1-3 0-15,5 1-3 16,-2 0 1-16,6-7 0 16,3 4-2-16,5-7 0 15,6-2 0-15,2-1 0 16,6-4 0-16,-1-5 0 15,4-3 0-15,1-3 0 16,0-6 0-16,0-4 0 16,-3-2 0-16,-1-2 0 15,-3 0 0-15,-4 1 0 0,-3 3 0 16,-4 5 0-16,-11 15 0 15,0 0 0-15,-6 14 0 16,-13 21 0-16,-7 19 0 16,-3 14 0-16,-5 15 0 15,2 5 0-15,-3 6 0 16,7 3 0-16,0-8 0 15,5-11 0-15,2-14 0 16,-1-17 0-16,-2-16 0 16,-1-8 0-16,-6-14 0 15,-7-17-2-15,2-10 1 16,-2-17-4-16,13-5-4 15,-7-27-8-15,28 12-9 16,-6-24-6-16,32 11-8 0,3-4-3 16,18 6 1-16</inkml:trace>
  <inkml:trace contextRef="#ctx0" brushRef="#br2" timeOffset="82626">24538 6399 87 0,'14'-1'40'16,"10"18"1"-16,-5 5 0 16,10 25-13-16,-9 10-24 15,5 18 1-15,-5 12-2 16,-5 15 1-16,-15 4-2 15,-5 7-2-15,-8-2 0 16,-3-1 0-16,-7-9 0 16,-5-13 0-16,-2-13 0 15,-3-18 0-15,8-8-9 16,-5-28-5-16,20 2-12 15,-19-35-8-15,16-3-10 16,0-19 1-16,6-6 0 16</inkml:trace>
  <inkml:trace contextRef="#ctx0" brushRef="#br3" timeOffset="96830">1232 9161 95 0,'-17'5'37'0,"17"-5"1"16,0 0-1-16,29-11-33 16,0 2-1-16,17-2-2 15,15-1 0-15,14-1 1 16,12-1-2-16,2-2-1 15,6 6-4-15,-12-9-28 16,9 12-4-16,-15-7-1 16,-1 9-1-16</inkml:trace>
  <inkml:trace contextRef="#ctx0" brushRef="#br3" timeOffset="97431">2963 8785 89 0,'1'-15'36'15,"-1"15"-2"-15,0 11 2 16,4 10-31-16,-6 15-3 15,-1 11 1-15,2 14 0 16,-4 16 0-16,2 9-2 16,-2 7 0-16,1 4-2 15,-1-6-4-15,9 1-14 16,-8-20-17-16,8-9 0 15,1-26-1-15,1-9 0 16</inkml:trace>
  <inkml:trace contextRef="#ctx0" brushRef="#br3" timeOffset="97948">2718 8909 105 0,'-10'-3'38'16,"10"3"2"-16,0-11-2 15,10 4-35-15,21-12-1 16,15-10 0-16,10 0 0 16,10-3-1-16,4 3-1 15,1 5 0-15,0 7 1 16,-5 5-1-16,-12 14 1 15,-7 11-1-15,-8 8 0 16,-11 11 1-16,-9 10 0 16,-8 7 1-16,-7 15-2 0,-7 2 1 15,-3 4-1-15,-7-1 0 16,3-1 1-16,-2-8 0 15,1-8-1-15,5-12 1 16,1-13-1-16,6-12 1 16,-1-15-1-16,19-11 1 15,-3-10-1-15,3-10 1 16,-2-6 0-16,6-8-1 15,-4-1 1-15,2 6-1 16,-3 2 0-16,-4 10 0 16,-2 11 0-16,-2 15 0 15,-3 14 0-15,-1 19 0 16,-4 13-1-16,3 6 0 15,-1 9-1-15,3 0-1 16,-2-4-2-16,11 3-3 0,-4-29-11 16,13 5-18-16,-2-25-3 15,12-3 1-15,-8-22-1 16</inkml:trace>
  <inkml:trace contextRef="#ctx0" brushRef="#br3" timeOffset="98265">3805 9233 94 0,'0'0'37'15,"-12"18"-1"-15,14-1 2 16,0-4-32-16,15-5-2 16,6-11-1-16,16-6-1 15,4-11 1-15,6-6-1 16,-1-7-1-16,1-4 1 0,-7-5-1 15,-9 4 0-15,-13 2 0 16,-14 5 0-16,-15 8 1 16,-14 10-1-16,-13 8 0 15,-4 9 1-15,-7 10-1 16,0 15 0-16,6 10 0 15,6 6-1-15,12 7 1 16,16-1-1-16,18-1-3 16,13-9-4-16,29 0-28 15,-2-25-4-15,19-2-1 16,-2-15-3-16</inkml:trace>
  <inkml:trace contextRef="#ctx0" brushRef="#br3" timeOffset="98948">4870 8529 92 0,'0'0'38'0,"-10"-15"-2"15,10 30-7-15,-9 4-20 16,10 22-3-16,-5 6 0 16,4 15-2-16,-5 11 0 15,5 10-1-15,0 6 0 16,0-1-1-16,0-7 0 15,-2-7-1-15,4-12-1 16,-1-9 1-16,5-16-1 16,1-8 0-16,0-16 0 15,-7-13 0-15,17-1 0 0,-8-13 0 16,2-8 0-16,-3-10 0 15,1-7 0-15,-1-4 0 16,0-1 0-16,5-2 0 16,1 5 0-16,0 10-1 15,3 7 1-15,3 8 0 16,1 14 0-16,3 11-1 15,-1 9 1-15,-1 6 0 16,-3 6 0-16,-2 3 0 16,-7 2 0-16,-8 6 0 15,-8-2 0-15,-9-3 1 16,-8-3-1-16,-4-6-1 15,-3-5-3-15,-5-15-5 16,16 3-23-16,-8-24-8 0,15-1 1 16,6-13-3-16</inkml:trace>
  <inkml:trace contextRef="#ctx0" brushRef="#br3" timeOffset="99382">5677 8954 100 0,'0'0'38'0,"-21"-22"2"15,6 25-5-15,-15-7-30 0,-2 11 0 16,-7 5-1-16,0 12 0 15,-2 5-1-15,3 12-1 16,5 2 0-16,6 4 0 16,7 2-1-16,14-6 0 15,10-7-1-15,9-7 1 16,10-11-2-16,10-14 1 15,4-12 0-15,8-14-1 16,-1-10 0-16,-5-10 0 16,-2-2 1-16,-7-1-1 15,-7 3 1-15,-8 1-1 16,-7 10 1-16,-4 6-1 15,-4 25 1-15,0 0-1 16,-13 10-1-16,9 18-1 16,4 11-1-16,0 1-2 0,12 15-3 15,-6-14-6-15,24 11-22 16,-1-20-2-16,17-3 1 15,1-23 0-15</inkml:trace>
  <inkml:trace contextRef="#ctx0" brushRef="#br3" timeOffset="99798">6217 8952 71 0,'-20'-16'40'0,"-16"1"-2"16,6 16 2-16,-10-3-15 15,6 14-19-15,0 7-1 16,8 10-1-16,5 3-1 0,8 4 0 15,7-1-2-15,11 1 0 16,8-7-1-16,8-7 0 16,6-9-1-16,9-10 1 15,5-13-1-15,1-10-1 16,-1-3 1-16,-4-8-1 15,-3-1 1-15,-6-1-1 16,-4 6 1-16,-10 3 0 16,-4 14 0-16,-10 10 1 15,10 19 0-15,-12 17 0 16,-2 22 0-16,-2 19 1 15,-3 16-1-15,-2 13 1 16,-1 6-1-16,-1-1 1 16,-1-4 0-16,-1-12 0 15,-2-14-1-15,-3-20 1 0,-4-18-1 16,-3-18 0-16,-1-16-3 15,-10-24-6-15,15-5-27 16,-16-27-3-16,14-7 0 16,-7-23-1-16</inkml:trace>
  <inkml:trace contextRef="#ctx0" brushRef="#br3" timeOffset="100812">7804 8553 53 0,'11'-15'35'0,"-4"-9"0"15,5 4-3-15,-19-15-10 16,2 11-14-16,-13-8 0 16,0 9-2-16,-7-4-1 15,-3 10-1-15,-8 8 0 16,0 16-2-16,-3 12 1 15,2 21-1-15,-4 22 1 16,8 16-1-16,0 18 0 16,4 14 0-16,9 7 0 15,7 3-2-15,7-2 2 0,5-11-3 16,11-14-1-16,3-21-1 15,9-8-4-15,-8-31-22 16,13-7-9-16,-12-26-1 16,3-8 0-16</inkml:trace>
  <inkml:trace contextRef="#ctx0" brushRef="#br3" timeOffset="101002">7280 9131 103 0,'-29'-10'39'0,"15"16"1"16,14-6-2-16,-5 12-34 15,29-5-2-15,10-7-1 16,16-8-2-16,8-4-2 0,15-1-3 16,2-20-9-16,11 11-24 15,-13-9 1-15,5 9-1 16,-15-3-1-16</inkml:trace>
  <inkml:trace contextRef="#ctx0" brushRef="#br3" timeOffset="101172">8005 8978 94 0,'-3'29'38'0,"-9"-1"1"15,7 13-1-15,-7-1-32 16,6 2-2-16,-3 1-1 16,4-3 0-16,1 1-4 15,0-10-1-15,9 1-7 16,-10-20-29-16,17-4-1 0,-12-8 0 15,21-22-1-15</inkml:trace>
  <inkml:trace contextRef="#ctx0" brushRef="#br3" timeOffset="101324">7872 8785 98 0,'-25'-29'39'0,"11"18"-1"16,-6 6-1-16,20 5-35 15,0 0-25-15,0 0-14 16,36-18-1-16,-10-5-2 15,15 3 1-15</inkml:trace>
  <inkml:trace contextRef="#ctx0" brushRef="#br3" timeOffset="101553">8375 8454 111 0,'-14'37'40'0,"-6"-11"2"15,11 27-12-15,-8 3-25 16,0 13-2-16,-1 9 1 16,-1 11-2-16,3 1-1 15,5-4-2-15,7-8-2 16,8-17-1-16,13-11-6 15,-7-31-27-15,24-11-4 16,0-33 1-16,12-10 0 0</inkml:trace>
  <inkml:trace contextRef="#ctx0" brushRef="#br3" timeOffset="101743">8697 8388 82 0,'-5'-12'40'0,"5"33"1"15,-17 17 1-15,3 33-18 16,-7-1-20-16,2 8-1 15,0 3-1-15,6-2-2 16,3-1 0-16,4-9-5 16,14 8-22-16,-7-29-14 15,13 4 1-15,-9-18-2 16,11-3 2-16</inkml:trace>
  <inkml:trace contextRef="#ctx0" brushRef="#br3" timeOffset="102090">8714 9021 101 0,'0'0'39'16,"18"4"0"-16,-18-4-1 16,24 4-34-16,-4-7-1 15,9-4-1-15,5-7-1 16,10-3 1-16,1-8-2 15,1 1 1-15,-3-5-1 16,-4-3 1-16,-8 2-1 16,-12 2 1-16,-12 2 0 15,-9 7-1-15,-15 7 1 0,-8 5-1 16,-4 10 1-16,-9 13 0 15,-9 11 0-15,6 9 0 16,0 9-1-16,10 4 1 16,11 0-1-16,15-1 0 15,16-7-2-15,16-15-3 16,26 3-13-16,5-27-21 15,23-2-1-15,-6-21-1 16,11-1-1-16</inkml:trace>
  <inkml:trace contextRef="#ctx0" brushRef="#br3" timeOffset="102427">9572 8689 109 0,'-32'2'41'0,"-19"5"2"16,4 22-2-16,-15 9-36 15,10 11-2-15,6 4 1 16,12 4-2-16,16-3 1 15,17-9-2-15,17-11 0 16,19-20-1-16,17-19 2 16,9-16-2-16,4-18 0 15,1-17 0-15,-2-16-2 16,-4-11 2-16,-4-13-1 15,-7-5 1-15,-11 4-1 16,-6 11 1-16,-12 12-1 16,-10 26 0-16,-13 28 1 15,-14 31 1-15,-9 36-1 16,-10 33 0-16,-1 18-2 15,-3 9-3-15,11 16-6 0,-2-21-7 16,25 5-21-16,4-27-4 16,25-9 2-16,11-27-3 15</inkml:trace>
  <inkml:trace contextRef="#ctx0" brushRef="#br3" timeOffset="103013">10418 8682 99 0,'0'0'38'0,"2"16"1"16,-2 13-4-16,-11 1-29 15,1 10-3-15,-3 2 2 0,4 5-2 16,4-2-1 0,7-1 1-16,9-11-1 0,11-4-1 15,13-11 0-15,7-13-1 16,12-9 0-16,2-8 0 15,4-11 0-15,-1-8 0 16,-6-3 0-16,-6-2-1 16,-10 0 1-16,-9 4 0 15,-9 6 0-15,-9 7-1 16,-10 19 1-16,0 0 0 15,-9 10 0-15,-3 18-1 16,-2 9 0-16,2 6-1 16,4 6-1-16,3 0-1 15,10 4-5-15,-2-19-19 0,20 3-11 16,-2-21 1-16,14-1-2 15,-3-22 2-15</inkml:trace>
  <inkml:trace contextRef="#ctx0" brushRef="#br3" timeOffset="103546">11207 8861 95 0,'-4'-18'39'16,"4"18"1"-16,-14 4-1 16,14 12-32-16,-14 7-3 15,3 11-1-15,0 5-1 16,-1 7 1-16,3 1-2 15,0-1 1-15,4-3-1 16,3-5-1-16,-1-11 0 16,6-6 0-16,-2-10 0 0,-1-11 0 15,0 0 0-15,15-30-1 16,-5 2 1-16,3-12 0 15,0-5 0-15,3-8-1 16,4-6 1-16,3-6 1 16,1 5-3-16,5 6 2 15,-1 7-1-15,1 8 1 16,0 12-1-16,-2 15 2 15,-4 12-1-15,-4 16 0 16,-1 9 1-16,-8 7-1 16,-4 8 2-16,-2 2-2 15,-6 3 1-15,-6-3-1 16,-2-2 0-16,-9 2 0 15,0-4 0-15,-8-7 1 0,1-2-1 16,-1-5 0-16,-1-8 0 16,-1 1 0-16,1-5 0 15,5 1 0-15,2 2 0 16,-1 9 1-16,6 9-2 15,0 11 2-15,1 15 0 16,-2 10-1-16,-1 9-1 16,-1 0-3-16,11 10-8 15,-16-16-24-15,15-6-4 16,-8-24 0-16,14-6-3 15</inkml:trace>
  <inkml:trace contextRef="#ctx0" brushRef="#br3" timeOffset="104244">12293 8645 89 0,'15'-13'38'0,"-12"1"0"16,-3 12-5-16,-9 21-24 16,0 2-4-16,-10 7 0 15,2 10-1-15,-3 4 0 16,2 5-2-16,4 0 2 15,9-3-3-15,6-10 0 16,8-8 0-16,13-15 0 16,11-13-1-16,9-13 0 15,6-12 0-15,1-8 1 0,1-8-1 16,-3 1 0-16,-7-2 0 15,-7 10-1-15,-7 6 1 16,-10 9 1-16,-16 17-1 16,0 0 0-16,5 22 0 15,-10 5 0-15,-1 5 0 16,1 5 2-16,3 0-2 15,4 0 0-15,3-4 0 16,8-8 0-16,3-8 0 16,6-11 0-16,5-8 1 15,-2-9-1-15,2-12 1 16,-2-4-1-16,-3-8 0 15,-1-7-2-15,-6-5 0 16,-1 2-3-16,-6-2-1 16,3 9-3-16,-7-6-7 0,15 19-25 15,-11 0 2-15,12 16 0 16,-5 3 1-16</inkml:trace>
  <inkml:trace contextRef="#ctx0" brushRef="#br3" timeOffset="104455">13138 8658 74 0,'0'0'38'15,"17"3"2"-15,-17-3-1 16,8 21-22-16,-18-6-8 16,6 13-3-16,-6 7-1 15,-1 10-2-15,-3 4 0 16,4 3-3-16,1-3-2 15,5-7 0-15,7-8-3 0,4-17-3 16,18-2-23-16,-7-34-8 16,12-4 0-16,-10-16-1 15</inkml:trace>
  <inkml:trace contextRef="#ctx0" brushRef="#br3" timeOffset="104599">13229 8368 47 0,'-12'-54'33'15,"-4"13"0"-15,7 16-1 16,-8 10-16-16,17 15-12 15,2 11-7-15,-2-11-26 16,23 10-3-16,1-11-2 16,10-5 0-16</inkml:trace>
  <inkml:trace contextRef="#ctx0" brushRef="#br3" timeOffset="104799">13744 8018 101 0,'-3'30'39'0,"-20"8"2"16,4 24-3-16,-10 8-35 15,0 7-1-15,2 4 2 16,3 8-2-16,3-3 0 16,4-6-4-16,12-5-1 15,-2-18-8-15,17-4-26 16,-10-22-3-16,10-2-1 15,-10-29 0-15</inkml:trace>
  <inkml:trace contextRef="#ctx0" brushRef="#br3" timeOffset="104976">13462 8627 97 0,'0'0'40'16,"-19"-6"1"-16,19 6-1 16,15 7-35-16,14-19-3 15,13-7-2-15,9-6-3 16,11-1-4-16,-2-20-23 15,20 5-10-15,-8-12 0 16,5 3-2-16</inkml:trace>
  <inkml:trace contextRef="#ctx0" brushRef="#br3" timeOffset="105310">14256 7990 92 0,'-16'31'39'0,"-18"7"3"16,3 25-2-16,-16 6-32 15,12 7-4-15,-1 5 0 16,10 7 0-16,3-2 0 15,13-6-1-15,3-11 0 16,10-15-2-16,16-17 1 16,4-20-2-16,8-17 0 15,6-16-1-15,9-15-1 16,-4-4 2-16,4-8-2 15,-2 4 2-15,-6 1-1 16,-5 12 2-16,-4 13-1 16,-8 14 1-16,-4 15 1 0,-8 13 0 15,-2 11-1-15,0 3-2 16,0 8 0-16,-3-5-6 15,10 7-4-15,-14-25-18 16,13 4-13-16,-13-16-1 16,11-6-1-16,-11-10 2 15</inkml:trace>
  <inkml:trace contextRef="#ctx0" brushRef="#br3" timeOffset="108898">15650 8532 56 0,'6'-18'37'0,"-5"5"0"16,-12 0 0-16,-3 13-15 16,-22-7-14-16,2 15-2 15,-9-1 0-15,3 11-2 16,-9 2 0-16,6 9-1 15,3 2 1-15,8 7-2 16,10-1 1-16,13 0-2 16,13-7 2-16,10-3-2 0,16-10 1 15,7-9-2-15,11-14-1 16,2-10 1-16,5-13-1 15,-1-8 2-15,-3-7-2 16,-5-6 2-16,-4 0-2 16,-8 0 2-16,-9 6 0 15,-3 9-1-15,-11 10 1 16,-11 25-1-16,0 0 0 15,5 36 1-15,-16 18 0 16,0 17 0-16,-5 18 0 16,1 14-1-16,-5 10 1 15,5 1 0-15,-4-1 0 16,1-2-2-16,-2-13 2 15,-1-10 0-15,-7-12-1 0,0-12 2 16,-6-19-1-16,-2-11 0 16,-2-16-1-16,-5-18 1 15,2-14-3-15,7-18-2 16,6-12-2-16,3-23-4 15,21 6-11-15,-8-22-10 16,23 17-9-16,-1-4 0 16,21 11 0-16,-2 1 2 15</inkml:trace>
  <inkml:trace contextRef="#ctx0" brushRef="#br3" timeOffset="109341">16370 8501 99 0,'-16'-23'38'16,"-5"11"2"-16,-12 1-1 15,0 18-33-15,-9 2-1 16,0 13-1-16,-4 7 1 15,1 13-2-15,1 3 1 16,13 5-3-16,7 1 2 16,13-5-2-16,12-6 1 15,16-10-1-15,13-9-1 16,10-14 1-16,8-8-1 15,5-12 1-15,-2-11-2 16,2-10 1-16,-3-5 0 16,-7 0 0-16,-8-4 0 0,-9 4 0 15,-7 6-1-15,-8 6 1 16,-6 14 0-16,-5 13 0 15,-15 19 1-15,-3 13-1 16,-1 11 0-16,-1 8-3 16,2 4 0-16,4-2-4 15,22 6-6-15,-7-26-9 16,37 6-7-16,-2-30-10 15,23-5-1-15,6-20 0 16,8-7 3-16</inkml:trace>
  <inkml:trace contextRef="#ctx0" brushRef="#br3" timeOffset="109657">17104 8317 90 0,'-27'-10'40'16,"0"25"2"-16,-14 4-2 15,5 13-12-15,-3 3-26 16,10 3 0-16,12-5 0 15,15 1 0-15,15-8-1 16,11-3 0-16,13-7-1 16,7-2 0-16,1-2 0 15,1 0 0-15,-11 2 2 16,-9 5-1-16,-12 5 1 15,-17 5-2-15,-13 2 0 16,-13 5 0-16,-8-2 0 16,-4 4 0-16,-1-3 0 0,0-14-9 15,13 9-7-15,-6-22-4 16,25 9-7-16,-10-23-8 15,20 6-7-15,0-15-1 16,8 0 2-16</inkml:trace>
  <inkml:trace contextRef="#ctx0" brushRef="#br4" timeOffset="113600">1305 10609 102 0,'15'-10'39'0,"13"6"0"16,1-11-1-16,15-7-34 15,8 5-2-15,17-2 0 16,10 2-2-16,7 0-3 16,3 13-3-16,-8 1-30 15,9 19-3-15,-17-1 1 16,-4 13-3-16</inkml:trace>
  <inkml:trace contextRef="#ctx0" brushRef="#br4" timeOffset="118631">3147 10260 60 0,'-23'-21'37'0,"9"9"-4"16,-9-6 4-16,4 13-16 15,-11-4-14-15,-1 15-2 0,-5 6 1 16,-2 17 1-16,-7 12-4 15,-2 15 2-15,-1 10-4 16,4 5 1-16,5 0-2 16,14-1 1-16,12-7-1 15,15-7 0-15,18-11-3 16,11-14-1-16,19-3-9 15,5-19-25-15,15 1 1 16,-2-16-2-16,8 1 1 16</inkml:trace>
  <inkml:trace contextRef="#ctx0" brushRef="#br4" timeOffset="118962">3354 10540 97 0,'-33'33'38'16,"-14"1"0"-16,10 22-8 15,-5-4-24-15,10 6 0 16,7-5-3-16,12-3-1 16,13-6-1-16,13-9-2 15,12-12 1-15,11-12-1 16,8-15 2-16,3-12-1 15,1-12 1-15,-1-5 1 16,-6-8-1-16,-9-3 1 16,-10 1-1-16,-13 2 0 15,-9 7-1-15,-8 6-1 0,-7 10 0 16,-7 4-2-16,4 6-1 15,1 3-2-15,17 5-16 16,0 0-16-16,0 0 1 16,20-21-2-16,11 5 1 15</inkml:trace>
  <inkml:trace contextRef="#ctx0" brushRef="#br4" timeOffset="119164">3843 10042 93 0,'0'0'39'0,"-11"10"-4"15,-1 30 3-15,-15 16-31 16,1 18-5-16,0 9-1 0,4 9 1 16,3 5-1-16,5-3-2 15,9-3-5-15,2-17-21 16,22-2-12-16,2-21 1 15,19-8-2-15,0-22 0 16</inkml:trace>
  <inkml:trace contextRef="#ctx0" brushRef="#br4" timeOffset="120156">4186 10561 80 0,'-23'2'40'15,"-11"8"-2"-15,7 19 1 16,-16 4-22-16,10 9-12 15,0 1-1-15,13 3-1 0,6-4-1 16,11-2-1-16,13-12-1 16,12-9 0-16,8-11 0 15,8-9 0-15,3-10-1 16,-1-9 1-16,0-11 0 15,-8-6-1-15,-3-6 1 16,-11-1 0-16,-7 3 0 16,-6 0 0-16,-5 6 0 15,-2 7 1-15,-5 4 0 16,1 10 1-16,6 14-1 15,-5-12 0-15,5 12-1 16,0 0 1-16,20 12-1 0,3-10 1 16,4 0-1-16,5-5 0 15,6-3 0-15,3-4 1 16,-1-2-1-16,-1 0 1 15,-7-2 0-15,-6 5-1 16,-9 3 1-16,-17 6 0 16,6 14-1-16,-17 5 1 15,-7 10 0-15,0 5 0 16,-1 5-1-16,-1 2 1 15,6 2-1-15,5-3 0 16,11-6 1-16,12-9-1 16,7-9 0-16,13-9 0 15,7-10 0-15,4-9 1 16,5-12-1-16,-3-3 0 15,-1-5 0-15,-6-5 0 0,-6 0 0 16,-10 5 1-16,-6 1-1 16,-9 6 0-16,-4 7 0 15,-5 18-1-15,0 0 1 16,-18 14 0-16,7 17 0 15,-2 6-1-15,3 7 0 16,1 0-1-16,11 2-2 16,5-12 0-16,13-7-4 15,2-24-6-15,22 4-7 16,-8-30-7-16,16 4-9 15,-13-17-2-15,7 3 2 16,-15-3 34-16,-5 0 5 16,-2 14 9-16,-19-9 7 15,7 24 7-15,-12 7 11 0,-11 4 3 16,-3 12-1-16,9 14-32 15,-10 7-3-15,4 8-1 16,-1 2 0-16,5 2-1 16,0-4 0-16,6-7-1 15,3-9 1-15,3-10-1 16,-5-19 2-16,21-5 0 15,-7-16 0-15,0-9 0 16,-2-8 0-16,2-3 0 16,-2-8 0-16,2 3 0 15,-3 5-1-15,1 3-1 16,-2 8 0-16,3 4 0 15,2 9-2-15,4 2 0 16,9 14-5-16,-2-11-6 0,24 16-6 16,-12-19-6-16,22 17-9 15,-6-12-7-15,15-1-1 16,3-7 2-16</inkml:trace>
  <inkml:trace contextRef="#ctx0" brushRef="#br4" timeOffset="120674">6603 10407 98 0,'-18'-7'39'0,"7"14"0"0,-13 1-1 16,6 18-33-16,-13 1-1 15,2 10-1-15,1 4-1 16,2 2 1-16,7-1-1 16,7-3 0-16,11-8-1 15,11-9-1-15,15-14-1 16,13-19-2-16,18-10-5 15,0-25-10-15,31 4-9 16,-13-27-13-16,17 2 2 16,-16-16-5-16,0 4 5 15</inkml:trace>
  <inkml:trace contextRef="#ctx0" brushRef="#br4" timeOffset="121035">7156 9852 109 0,'-27'20'40'0,"11"18"2"15,-10 4-2-15,6 15-35 16,-5 7-3-16,-1 7 1 15,1 7-2-15,1 3 1 16,1-3-1-16,5-6 0 16,4-9-1-16,8-12 1 15,6-9 0-15,6-16-1 16,7-13 0-16,6-14 1 15,10-13-2-15,-1-7 1 16,3-7 0-16,2-7 0 16,-2-1 0-16,-3 0 0 15,-1 9 0-15,-8 1-1 0,-3 11 1 16,-3 13 0-16,-4 11-1 15,0 12 0-15,-5 9-1 16,0 6-1-16,3 5-2 16,0-4-2-16,13 9-6 15,-9-24-7-15,22 7-7 16,-9-27-6-16,13 0-5 15,-4-21-2-15,4 0 4 16</inkml:trace>
  <inkml:trace contextRef="#ctx0" brushRef="#br4" timeOffset="121388">7559 10436 102 0,'-10'-23'39'15,"10"23"1"-15,-27-22-1 16,9 24-33-16,-3 8-1 0,1 8-1 16,1 9 0-16,-3 7-1 15,2 5-1-15,5 3 1 16,1 0-1-16,2-5-1 15,10-4 0-15,6-9 0 16,7-11 0-16,8-11-1 16,6-14 0-16,6-7 0 15,1-9 0-15,1-9 0 16,1-4-1-16,-2-1 1 15,-5 2-1-15,-5 8 1 16,-7 3-1-16,-2 9 0 16,-13 20 0-16,0 0 0 15,0 0-1-15,-5 29-1 16,5 0 0-16,-2 3-3 15,10 8-4-15,-6-10-5 0,26 10-7 16,-13-24-6-16,26 8-5 16,-5-22-6-16,9-4 0 15,-1-14 2-15</inkml:trace>
  <inkml:trace contextRef="#ctx0" brushRef="#br4" timeOffset="121940">8186 10403 67 0,'0'0'36'0,"-9"-11"0"16,9 11 1-16,0 0-28 15,-14-4 0-15,14 14-1 16,0-10-1-16,-10 28 0 16,3-10-2-16,0 10 0 15,-3 2-2-15,1 4 1 16,0-1-1-16,4-2-1 15,-1-7 0-15,5-3 0 0,-1-7-1 16,2-14 0-16,13-2-1 16,1-14 0-16,5-9 1 15,1-4-1-15,5-8 0 16,2-1 0-16,1-1 0 15,-1 5 0-15,-7 8 0 16,1 6 1-16,-6 10-1 16,-4 6 1-16,-11 4-1 15,14 25-1-15,-10-3-1 16,-3 2-1-16,13 9-4 15,-9-5-6-15,22 12-6 16,-17-18-4-16,28 14-9 16,-12-20-7-16,14 3-1 15,0-15 1-15</inkml:trace>
  <inkml:trace contextRef="#ctx0" brushRef="#br4" timeOffset="122401">8865 10381 96 0,'-7'-37'41'0,"0"17"0"16,-13-1 0-16,5 16-34 15,-11 5-1-15,0 11-2 16,-4 11 0-16,1 9-1 16,2 5 0-16,5 7-2 15,9 0 1-15,4 0-1 16,13-5-1-16,10-7 1 15,8-11-1-15,8-11 0 16,4-11 0-16,4-13 0 16,2-14 0-16,-1-8 0 0,0-6 0 15,-7-2 0-15,-2 0 0 16,-2 9-1-16,-7 3 1 15,-5 10 0-15,-5 16-1 16,-11 7 1-16,8 33-1 16,-14 6 1-16,-2 18-1 15,-2 9 1-15,-3 9 0 16,-3 5 0-16,-1 3-1 15,0-7 0-15,1-7 0 16,-4-11 0-16,-3-8 1 16,1-9-2-16,-4-14 1 15,-1-10-2-15,-1-8 1 16,-1-10-1-16,0-5-1 15,-4-14-5-15,13 0-4 0,-14-24-6 16,20 7-5-16,-10-23-2 16,25 14-5-16,-7-15-6 15,22 1-1-15</inkml:trace>
  <inkml:trace contextRef="#ctx0" brushRef="#br4" timeOffset="122959">9397 10427 97 0,'0'0'38'15,"0"0"0"-15,0 0-2 16,23-5-33-16,6 3 1 15,12 2-1-15,6-4-1 16,10 0 1-16,2-7 0 16,0 0-1-16,-8-4 0 0,-4-2-1 15,-14-4 1-15,-12 2-1 16,-15 1 0-16,-15 2 0 15,-14 3 0-15,-9 8 0 16,-7 5 0-16,-7 11 1 16,0 5-1-16,3 11 1 15,6 5-1-15,11 7 0 16,9-1 0-16,17 1 0 15,13-3-3-15,16-12-2 16,25-2-9-16,4-21-4 16,27 5-6-16,-18-28-10 15,27 7-4-15,-10-17-6 16,11 1 1-16</inkml:trace>
  <inkml:trace contextRef="#ctx0" brushRef="#br4" timeOffset="123527">11439 9798 100 0,'15'-34'38'15,"-17"-11"1"-15,5 10-8 16,-18-10-26-16,-5 11 0 15,-11 1 0-15,-1 15-1 0,-8 14 1 16,-3 22-2-16,-1 17 0 16,2 24 0-16,-1 17 0 15,2 12-2-15,8 11-2 16,7 5 2-16,5 0-2 15,12-6 0-15,9-11-3 16,5-12 1-16,13-10-5 16,-2-26-2-16,16 5-11 15,-16-34-9-15,13 2-10 16,-18-20 0-16,3-4 1 15,-10-12 2-15</inkml:trace>
  <inkml:trace contextRef="#ctx0" brushRef="#br4" timeOffset="124746">10900 10257 109 0,'-18'-6'40'15,"2"-4"2"-15,16 10-3 16,11-6-34-16,16-1-3 16,9-8 1-16,15 2-1 15,5-4 0-15,6 2-1 16,5-1 1-16,2 4-1 15,-7 4-1-15,-10 6 1 16,-9 9-1-16,-11 5 1 16,-10 6-2-16,-12 3 2 15,-14 8-2-15,-7 4 1 16,-6 3-1-16,-1 1 1 15,-5-2-1-15,2-2 1 16,3-8 0-16,4-2 0 16,6-10 0-16,8-13 0 0,0 0 0 15,19-26 0-15,-1-1 0 16,6-10-1-16,1-4 2 15,1-7-1-15,-1 3 1 16,-1 4-1-16,-7 7 1 16,-4 6-2-16,-4 9 2 15,-2 7-1-15,-7 12 0 16,13 5 0-16,-1 3 0 15,3 5 0-15,5-4-1 16,6 3 2-16,7-4-1 16,3-2 0-16,2-6 0 15,-2-6 0-15,-1-1 0 16,-6-2 0-16,-2 1 1 0,-8-2-1 15,-9 3 0-15,-10 7 0 16,0 0 0-16,0 0 0 16,-30 20-1-16,12 3 1 15,-8 6-1-15,0 7 1 16,-1 4 0-16,3 4 0 15,7-3-1-15,6 2 2 16,10-9 0-16,8-4-1 16,12-11 0-16,6-13 0 15,7-7 0-15,1-14-1 16,2-7 1-16,-1-10-1 15,-2-5 2-15,-12-7-4 16,-4-3 4-16,-4 6-2 16,-7 0 2-16,-7 6-2 0,0 5 2 15,-4 9-1-15,3 6 0 16,3 15 2-16,0 0-2 15,0 0 0-15,18 10 1 16,-3-1-1-16,5 0 1 16,6 4-1-16,-1-5 1 15,4 0-1-15,-1-1 1 16,-6-4-1-16,-4 5 1 15,-3-1 1-15,-9 4-4 16,-6 2 4-16,-9 6-4 16,-3 2 4-16,-1 1-4 15,-4 1 4-15,6-1-4 16,-2-4 2-16,6-5 0 15,7-13 0-15,10 4 0 0,8-13-1 16,4-6 2-16,4-7-2 16,3-6 4-16,4-2-5 15,-2-2 4-15,-4 6-2 16,-6 1 0-16,-5 7 0 15,-6 8 0-15,-10 10 0 16,0 0 0-16,0 0 0 16,11 19 0-16,-9-6 0 15,3 2 0-15,2-1 0 16,3-5 0-16,2-1 0 15,5-3 0-15,3-6 0 16,2-5 0-16,-3-1 0 16,5-6 0-16,-4-2 0 15,2-1 0-15,-2 1 0 0,0 2 0 16,-3 4 0-16,-4 8 0 15,-3 6 0-15,-2 10 0 16,-1 6 0-16,-3 6 0 16,-3 4 0-16,3 5 0 15,-3-3-2-15,3 5-6 16,1-16-2-16,7 6-4 15,-12-28-2-15,17 21-3 16,-17-33-6-16,18 13-1 16,-21-23-1-16,11 11 0 15,-16-16 2-15,7 2-4 16</inkml:trace>
  <inkml:trace contextRef="#ctx0" brushRef="#br4" timeOffset="126849">16154 9495 77 0,'-17'-13'40'16,"4"20"-2"-16,-6 9 2 16,4 26-18-16,-9 4-18 15,5 19 2-15,-1 7-3 16,5 9 1-16,3 3-3 15,7 1-2-15,6-3-3 16,4-14-3-16,17 5-17 16,-14-29-12-16,19-6-5 0,-9-20 0 15,8-7 0-15</inkml:trace>
  <inkml:trace contextRef="#ctx0" brushRef="#br4" timeOffset="127300">15854 9991 119 0,'-24'0'40'15,"6"-4"1"-15,18 4-1 16,28 7-37-16,13-10-2 16,21-8 1-16,14-2-1 15,11-7 0-15,10-2 0 16,4-2-1-16,-2-3 1 15,-18 7-1-15,-11 2 1 0,-15 8 0 16,-20 4-1-16,-21 10 1 16,-18 12 1-16,-14 7-2 15,-13 14 0-15,-7 4 0 16,-2 10 0-16,1 1 0 15,7 4 0-15,13-6-2 16,15-7 4-16,14-11-5 16,20-12 3-16,13-18 1 15,11-14 1-15,1-10-2 16,1-8 0-16,-4-10 0 15,-10-1 0-15,-15-7 0 16,-13 0 0-16,-17 6 0 16,-12 2 0-16,-8 10-2 0,-12 0-5 15,5 25-5 1,-14-8-5-16,18 29-5 0,-12-17-5 15,31 26-3-15,-12-14-3 16,26 10-4-16,6-1 0 16</inkml:trace>
  <inkml:trace contextRef="#ctx0" brushRef="#br4" timeOffset="135208">20705 9518 102 0,'4'-16'39'0,"6"14"0"15,-10 2 0-15,-1 10-34 16,0 14-2-16,1 17 1 15,-7 10-2-15,2 16 1 16,-4 8-2-16,-2 9 1 16,-1 2-2-16,0-1 0 15,0-6-3-15,1-11-1 0,7-3-11 16,-8-28-9-16,20 0-18 15,-8-22 4-15,12-2-4 16,-12-13 4-16</inkml:trace>
  <inkml:trace contextRef="#ctx0" brushRef="#br4" timeOffset="135404">20559 10150 118 0,'-30'-12'41'16,"16"16"3"-16,-9-8-3 15,23 4-37-15,0 0-1 16,16-5-3-16,15-6-1 15,8-11-3-15,16-1-4 16,3-18-5-16,26 11-7 0,-18-24-7 16,22 10-13-16,-12-13 1 15,1 8-1-15,-16-9 3 16</inkml:trace>
  <inkml:trace contextRef="#ctx0" brushRef="#br4" timeOffset="135772">21261 9395 112 0,'-18'14'40'16,"-16"3"2"-16,11 22-1 15,-7 6-36-15,3 15-1 16,0 10-1-16,3 8 1 16,1 5-2-16,2 5 0 15,6-3-2-15,2-5 0 16,4-7 0-16,5-11 0 15,1-13 0-15,6-12 0 0,3-14 0 16,5-12 0-16,4-11 0 16,4-11-2-16,3-10 4 15,-1 1-2-15,2-6 0 16,1 0 0-16,-2 2 0 15,-6 8 0-15,0 6 0 16,-4 11 0-16,-12-1 0 16,14 23 0-16,-5 1-3 15,-3 1-1-15,8 8-6 16,-5-15-4-16,20 16-4 15,-15-29-3-15,27 13-7 16,-15-25-1-16,14 3-10 16,-6-11-1-16,-3-2 10 15</inkml:trace>
  <inkml:trace contextRef="#ctx0" brushRef="#br4" timeOffset="136463">21522 10119 91 0,'0'0'40'16,"-10"-19"-1"-16,10 19 1 15,0 0-23-15,11 8-14 16,2-1 0-16,4 4 0 15,3-4-1-15,1 2 0 16,4-6-1-16,0-1 0 16,2-9 0-16,-3-4 0 15,-2-5-1-15,-2-6 1 16,-5-1-1-16,-6-3 1 15,-4 1 0-15,-5 3-1 0,-8 5 1 16,-4 8-1-16,-7 9 1 16,-7 11 0-16,1 11-1 15,-5 12 1-15,0 5-2 16,3 6 1-16,5 1-2 15,9-5 2-15,13-3-4 16,9-15 0-16,19-5-3 16,6-20-5-16,21 3-4 15,-8-26-9-15,19 12-4 16,-12-22-11-16,6 6 3 15,-12-7 1-15,-2 7 3 16,-16 2 35-16,-11-3 10 16,4 22 9-16,-25-13 5 15,2 21 14-15,0 0-1 0,-20 28 1 16,-1-9-1-16,7 16-30 15,-9-5-4-15,7 8 0 16,-3-3-3-16,7-1 1 16,6-7-2-16,7-7 0 15,-1-20-1-15,19 9 1 16,-1-15 1-16,6-10-3 15,2-7 4-15,1-4-3 16,0-5 0-16,3-1 0 16,-1-4 0-16,0 6 0 15,-3 2 0-15,-5 9 0 16,-2 6 0-16,-1 9 0 15,-5 13 0-15,-10 12 0 16,-4 13 0-16,-6 4 0 0,-2 12-3 16,-4-6-6-16,9 10-6 15,-7-17-1-15,18 5-4 16,-8-29-5-16,28 5-3 15,-7-29-3-15,22 0-10 16,2-8 5-16,1-11 7 16</inkml:trace>
  <inkml:trace contextRef="#ctx0" brushRef="#br4" timeOffset="137236">23230 10050 101 0,'-16'-16'38'15,"-4"11"2"-15,-11-4-2 16,5 10-30-16,-17 7-3 15,-4 13 0-15,0 5 0 16,-1 10-1-16,1 1-2 16,10 6 1-16,7-4-2 15,10-1 1-15,11-6-3 16,16-9 2-16,15-10-2 15,5-7 1-15,8-9 0 16,7-11 0-16,1-5 0 16,4-9-2-16,-2-4 3 15,-5-7-2-15,0-3 2 16,-5 1-2-16,-6 0 2 15,-2 8-2-15,-8 7 1 0,-6 10 2 16,-13 16-2-16,5 21 0 16,-13 16-1-16,-6 15 2 15,-7 18-2-15,-2 14 1 16,-3 9 0-16,-3 5 0 15,-2-3 0-15,1 0 0 16,-4-7 0-16,2-10-2 16,-1-12 1-16,2-13 0 15,-2-14 0-15,4-13-2 16,0-14 2-16,4-13-1 15,1-13 2-15,4-12 1 16,8-14-2-16,2-13-1 16,10-8-6-16,0-20-3 15,23 12-3-15,-13-14-3 0,25 26-7 16,-13-14-5-16,20 30-3 15,-5 3-8-15,5 12 6 16</inkml:trace>
  <inkml:trace contextRef="#ctx0" brushRef="#br4" timeOffset="137710">23650 10103 108 0,'0'0'41'0,"-25"9"-1"0,13 11 0 16,-8 5-35-16,3 10-1 15,-1 7-2-15,1 10 0 16,-3 5-1-16,5 3 1 15,2-5-2-15,4-4 1 16,3-8-1-16,3-8 1 16,3-11-1-16,4-15 1 15,-4-9-1-15,14-16 1 16,-4-8-1-16,-1-9 1 15,-1-8-1-15,0-5 1 16,0-5 0-16,1 1-2 16,0 0 3-16,-4 7 0 15,3 4-2-15,1 10 0 16,-2 6 0-16,4 11 0 15,6 4 0-15,1 6 0 0,2 6 0 16,6-3 0-16,5 3-4 16,3-9-6-16,14 7-4 15,-15-17-3-15,16 19-3 16,-19-25-7-16,15 21-1 15,-21-19-4-15,4 15-6 16,-9 0 4-16,-19 4 5 16</inkml:trace>
  <inkml:trace contextRef="#ctx0" brushRef="#br4" timeOffset="138078">23927 10224 102 0,'-10'21'40'0,"0"-12"-2"16,16 3 3-16,-6-12-37 15,22 7-2-15,2-8 1 0,7-1-1 16,1-5 0-16,2-1-2 15,0-6 1-15,-5-1 0 16,-4-3 0-16,-3-3-1 16,-8-4 1-16,-4 1 0 15,-6 0-1-15,-5 4 2 16,-12 5 0-16,-2 5-2 15,-13 13 2-15,-5 13 0 16,-9 10-1-16,-4 10 2 16,-2 9-2-16,5 5 2 15,6 1-3-15,10-2 0 16,13-4 0-16,12-11 0 15,21-7 0-15,9-15-4 16,19-6-4-16,1-16-5 16,17 2-3-16,-14-23-3 0,20 16-4 15,-20-23-7-15,19 16-1 16,-25-12-8-16,3 6 5 15,-11 7 2-15</inkml:trace>
  <inkml:trace contextRef="#ctx0" brushRef="#br4" timeOffset="138814">24354 10294 103 0,'-21'22'41'0,"1"-8"-1"16,17 3-1-16,-6-5-35 16,23-4-1-16,5-7 0 15,10-2 0-15,0-8-1 0,6-2 0 16,-4-3 0-16,4-3-1 15,-6-4 0-15,-5-2-2 16,-7-3 2-16,-7 2-1 16,-7-1 1-16,-6 5 0 15,-9 3 0-15,-8 13 0 16,-11 6 0-16,-5 8 1 15,-3 14-2-15,-4 8 1 16,0 6-1-16,5 6 1 16,6-1-2-16,11-1 1 15,12-5-1-15,12-6-1 16,14-9-1-16,11-14-2 15,19-5-6-15,-7-19-3 16,24 6-3-16,-14-28-5 16,23 16-4-16,-25-22-5 0,18 11-3 15,-16-4-4-15,-4 7 36 16,-5 10 11-16,-27-7 7 15,10 23 3-15,-34-9 6 16,13 26 7-16,-31-4 5 16,9 16 5-16,-19-2-30 15,2 14-6-15,0 1-3 16,6 2 1-16,-2-2-3 15,11-5 2-15,3-4-3 16,6-6 0-16,10-9 0 16,2-14 0-16,21-7 0 15,0-9 0-15,1-7 0 16,7-6 0-16,5-7 0 15,7-3 0-15,1-6 0 0,1 3 0 16,2 2 0-16,-7 7 0 16,0 4 0-16,-1 13 0 15,-9 8 0-15,-2 11 0 16,-10 12 0-16,-3 7 0 15,-7 6 0-15,1 5 0 16,-7 3 0-16,3-4 0 16,4 2-2-16,-4-9-8 15,12 8-3-15,-10-18-2 16,17 12-2-16,-22-27-4 15,32 27-3-15,-32-27-2 16,25 5-3-16,-25-5 0 16,27-20-3-16,-3 14 1 15</inkml:trace>
  <inkml:trace contextRef="#ctx0" brushRef="#br5" timeOffset="153842">13124 9885 36 0,'13'-41'32'0,"-2"2"2"0,-1 5 1 16,-10-2-19-16,13 22-1 15,-18-9-2-15,5 23-2 16,-1-12-2-16,1 12-3 16,0 0-1-16,-8 19-2 15,4-4-1-15,4 9-1 16,3 10 0-16,-1 13 0 15,4 8-1-15,-2 12 0 16,2 7 0-16,-2 3 1 16,-1 2-1-16,1-6 1 15,-1-9-1-15,-2-9 1 16,-1-15-1-16,5-11 2 15,-3-16-1-15,-2-13 0 0,16-17 0 16,-3-11-1-16,3-5 2 16,-2-9-3-16,5-3 2 15,-1-1-1-15,3 4 1 16,-3 7 0-16,0 7-1 15,1 11 0-15,-3 10 0 16,2 10 0-16,-4 13-1 16,0 6 1-16,-1 7-1 15,0 8 1-15,-9 3-1 16,-2 2 1-16,-8 1-1 15,-7 0 3-15,-6-7-2 16,-1-5 0-16,-8-5 1 16,-2-14-2-16,0-7-1 15,4-14 0-15,9-7-4 0,2-28-17 16,19 6-17-16,2-16-1 15,23 0 2-15,-2-15 0 16</inkml:trace>
  <inkml:trace contextRef="#ctx0" brushRef="#br5" timeOffset="154075">13847 9478 98 0,'0'0'39'0,"-14"31"1"16,-4-2-2-16,-5 18-36 15,4 13 1-15,1 13 0 16,0 10-1-16,1 5 0 0,3 5-2 16,1-2 0-16,4 0-2 15,4-13-2-15,15 1-16 16,1-29-19-16,13-9 0 15,3-26 1-15,15-11-2 16</inkml:trace>
  <inkml:trace contextRef="#ctx0" brushRef="#br5" timeOffset="154443">14095 10058 103 0,'-11'8'39'0,"-8"-2"1"15,10 14-1-15,-7-2-34 16,7 4-2-16,7-2-1 15,3 3 1-15,4-1-2 0,3 1 1 16,5-2-1-16,2-4 0 16,5-7-1-16,3-6 1 15,1-5 0-15,2-6 0 16,-2-7 1-16,1-3-2 15,-4-7 2-15,2-3-2 16,-5-2 2-16,-2 3-2 16,-6 5 1-16,0 2-1 15,-10 19-1-15,0 0 1 16,0 0-2-16,-3 33 2 15,-8 3-2-15,-1 5 1 16,-2 9-3-16,5-4-1 16,10 5-10-16,-7-28-14 15,27 0-13-15,5-20 2 0,17-5-2 16,5-18 1-16</inkml:trace>
  <inkml:trace contextRef="#ctx0" brushRef="#br5" timeOffset="154784">14695 10202 97 0,'-6'24'38'0,"6"-9"0"15,15 0-2-15,12-16-33 16,4-5-1-16,9-8 2 15,4-5-1-15,2-9 0 0,-3-2 0 16,-8-3 0-16,-6 2-1 16,-14-1 1-16,-11 9-1 15,-13 4 0-15,-12 12-1 16,-15 13 1-16,-8 13-2 15,-4 15 0-15,-4 13 2 16,3 7-2-16,7 7 2 16,14-1-3-16,18-7 1 15,20-9-4-15,19-28-6 16,35-2-9-16,-6-29-20 15,27-2-5-15,-7-16 2 16,8 0-3-16</inkml:trace>
  <inkml:trace contextRef="#ctx0" brushRef="#br6" timeOffset="158187">17625 9983 85 0,'4'-12'35'15,"-6"-2"-1"-15,2 14 3 16,-11-20-31-16,11 20-1 16,-24-11-1-16,8 15 1 15,-8 2-1-15,-2 10-1 16,-5 4 0-16,3 9 0 15,-4 6-2-15,3 6-1 0,6 3-1 16,8 2 1-16,5-2-1 16,9 1 1-16,15-9-2 15,6-7 2-15,12-11-1 16,9-14 3-16,2-10-1 15,3-15-2-15,-3-9 4 16,-4-13-2-16,-7-7 2 16,-7-5-3-16,-12-2 3 15,-12 1-3-15,-9 6 2 16,-11 5 0-16,-3 15-2 15,-7 7-1-15,0 15 0 16,0 8-1-16,4 13-2 16,4 1-1-16,15 15-6 15,-2-9-24-15,24 4-3 0,1-14 1 16,21 4-1-16</inkml:trace>
  <inkml:trace contextRef="#ctx0" brushRef="#br6" timeOffset="158503">17928 10020 92 0,'19'25'36'15,"-21"-12"-2"-15,-1 8 2 16,-6-3-32-16,8 4-2 16,-4-3-1-16,1 5 0 15,1-6 0-15,2 0 1 16,0-5-1-16,1 0 1 15,0-13-1-15,0 0 2 16,0 0 0-16,0 0-1 16,5-15 1-16,-1-1-1 0,5-4 0 15,1-6-1-15,5-3 0 16,-1-5 0-16,4 2-1 15,7-1 0-15,-2 1 0 16,6 5-2-16,-2 5-1 16,-2 3-2-16,8 19-14 15,-8-5-19-15,6 12 1 16,-8-5-1-16,8 8 0 15</inkml:trace>
  <inkml:trace contextRef="#ctx0" brushRef="#br6" timeOffset="158916">18535 9952 79 0,'-16'-1'38'16,"-12"-6"-2"-16,5 8 3 15,-10-7-18-15,5 13-14 16,-5 3-2-16,2 10-1 15,-3 6 0-15,4 11-3 16,-1 3 0-16,7 2 0 16,2 1-1-16,11-2 1 15,8-5-2-15,11-7 2 16,10-12-3-16,10-9 3 15,9-12 0-15,5-9-2 16,2-9 2-16,1-8-2 16,-3-6 2-16,-6-2-1 0,-3-1 1 15,-11 5-1-15,-4 4 0 16,-10 9 1-16,-8 6 0 15,0 15-1-15,-12 3-1 16,1 12 1-16,-3 9 0 16,3 5-3-16,1 1-1 15,3 0 0-15,12 3-2 16,-1-14-4-16,23 7-27 15,-6-20-2-15,17 6-1 16,-4-17 1-16</inkml:trace>
  <inkml:trace contextRef="#ctx0" brushRef="#br6" timeOffset="159262">18874 10029 96 0,'0'0'35'16,"-25"-19"-1"-16,15 24 3 15,-8 2-32-15,8 10-1 16,-7 4 0-16,6 11 0 15,-3 1-3-15,5 2 2 16,0-2-1-16,8-1 1 16,1-8-2-16,4-5 1 15,-4-19-2-15,25 3 1 16,-6-17 2-16,3-7-2 15,7-10 1-15,-1-1-1 16,0-7 1-16,-3-1-1 16,-1 1 1-16,-5 5-2 15,-5 6 0-15,-6 11 0 0,-8 17-1 16,0 0 0-16,11 13-1 15,-16 12-1-15,5 14-4 16,-5-3-3-16,15 15-24 16,-7-9-5-16,11 4-1 15,1-14 2-15</inkml:trace>
  <inkml:trace contextRef="#ctx0" brushRef="#br6" timeOffset="159698">19296 10009 106 0,'-23'-8'38'0,"-9"2"0"16,6 20-1-16,-5-1-31 0,7 12 0 15,1 5-2-15,4 7-1 16,9 0-2-16,5 0 2 15,8-7-3-15,10-6 1 16,6-9-2-16,5-10 1 16,5-10 0-16,1-9 1 15,1-5 0-15,0-5-1 16,-5-5 2-16,-5 0-2 15,-4 0 1-15,-6 7-1 16,-1 4-1-16,-3 5 1 16,-7 13-2-16,2 15 1 15,-3 10-2-15,-2 11 1 16,-2 16-1-16,-3 9 1 15,0 11 0-15,-4 5 1 0,1 1-1 16,-4-3 2-16,-7-2 1 16,-1-8 0-16,-3-12 0 15,-1-13-1-15,0-9-2 16,1-18-4-16,11-6-29 15,-5-23-2-15,18-6-2 16,0-21-1-16</inkml:trace>
  <inkml:trace contextRef="#ctx0" brushRef="#br6" timeOffset="160077">19482 10171 100 0,'-6'12'38'0,"11"5"2"16,-5-17-2-16,20 7-31 16,-1-14-3-16,8-3 0 15,0-7-1-15,7-5-1 16,-2-3 0-16,0-5-1 15,-3-5 1-15,-5 2 1 16,-8-4-2-16,-3 7 0 16,-8 1 0-16,-8 12 1 15,-12 9-1-15,-7 13 0 16,-8 16 0-16,-5 16 2 15,-3 12-5-15,2 5 4 0,3 5-2 16,8 1 0-16,11-9-3 16,17-13-1-16,21-4-10 15,3-28-23-15,26-5-4 16,0-22-3-16,18-4 2 15</inkml:trace>
  <inkml:trace contextRef="#ctx0" brushRef="#br7" timeOffset="169895">1328 11866 75 0,'11'7'38'15,"3"1"-2"-15,-14-8 1 0,32 6-31 16,-12-5-2-16,10 3-1 16,5-4-1-16,11 0-1 15,7-1-1-15,4-6-1 16,4 6-4-16,-1-13-14 15,6 14-18-15,-9-7 1 16,3 11-2-16,-15-4 0 16</inkml:trace>
  <inkml:trace contextRef="#ctx0" brushRef="#br7" timeOffset="171097">2788 11730 38 0,'2'-14'33'16,"-2"14"2"-16,1-14-1 15,-1 14-22-15,0 0-3 16,-3 28 1-16,-2-10-3 0,3 17-1 16,0 5-4-16,4 12-1 15,0 5 1-15,3 5-3 16,1 4 2-16,3-3 0 15,0-2 0-15,4-5-1 16,-3-12 0-16,2-8 1 16,-3-10-1-16,-1-15 1 15,-8-11-1-15,9-26 0 16,-12-12 0-16,3-12 0 15,-4-9 0-15,-2-10-1 16,-2-8 2-16,2-6-2 16,1 3 2-16,3 6 0 15,3 9 0-15,5 8 1 16,3 7-1-16,10 14 1 0,0 8-2 15,9 14 2-15,-1 9-1 16,5 11 0-16,-4 8 0 16,1 7 0-16,-5 10-1 15,-5 6-1-15,-9 4 0 16,-9 4 0-16,-9 4 1 15,-6 2-2-15,-8-7 2 16,-1 1-2-16,-1-10 2 16,3-6 0-16,5-6-1 15,5-8 1-15,11-15 0 16,0 0 0-16,19 0 0 15,2-9 0-15,3-1 0 16,7 0 0-16,-5 1 1 0,-1 3 0 16,-4 7 0-16,-7 7 0 15,-9 11 0-15,-14 8 0 16,-8 10-1-16,-9 7 1 15,-6 3-1-15,-5 3-1 16,6-2-2-16,-1-9-3 16,14 0-28-16,3-24-3 15,15-5 1-15,9-20-4 16</inkml:trace>
  <inkml:trace contextRef="#ctx0" brushRef="#br7" timeOffset="171497">3499 11820 80 0,'0'0'39'0,"-11"18"-1"15,4 4 1-15,-11 6-34 16,9 5-1-16,-3 4 0 15,4 6-1-15,0 3 0 16,4 1 0-16,8-3-2 16,1-7 0-16,9-8 0 15,3-12 0-15,9-12-1 16,1-17 0-16,6-14 1 15,0-12-1-15,1-11 0 16,-3-7 0-16,-3-1 1 16,-4-1-2-16,-7 9 2 15,-3 7-1-15,-9 14 0 0,-2 15 0 16,-3 13 0-16,-10 18 0 15,3 15 0-15,-3 6-2 16,9 10-1-16,-3-1-1 16,13 6-5-16,-3-24-22 15,23-1-8-15,6-26-1 16,17-12-1-16</inkml:trace>
  <inkml:trace contextRef="#ctx0" brushRef="#br7" timeOffset="171940">4261 11360 91 0,'-18'-11'39'16,"1"26"2"-16,-7 8-3 16,6 20-32-16,-3 11-2 15,6 11-2-15,2 10 1 16,6 8-1-16,-1 2 0 15,7 3-1-15,0-8 0 16,3-3-2-16,0-14 2 16,4-9-1-16,-1-15 0 15,1-17 0-15,-6-22 0 16,17-7 0-16,-5-20-1 15,-1-11 1-15,3-8-1 16,3-4 1-16,-1-3 0 16,2 2 0-16,2 8 0 15,1 8 0-15,-2 12 0 0,4 11 0 16,2 13 1-1,-3 6-1-15,1 9 0 0,-1 7 1 16,-1 5-1-16,-6 7 0 16,-5-2-1-16,-10 3 1 15,-8-4 0-15,-9 0-1 16,-5-3 0-16,-8-8-2 15,1-4-1-15,-5-16-6 16,16 5-18-16,-8-22-12 16,17-2 0-16,1-17 0 15,17-1 0-15</inkml:trace>
  <inkml:trace contextRef="#ctx0" brushRef="#br7" timeOffset="172459">4813 11221 96 0,'0'0'40'0,"-16"22"1"16,10 17-2-16,-13 5-35 15,4 15 2-15,-3 8-3 16,4 8-1-16,-2 7 1 15,3 4-2-15,0-3 1 16,6-3-2-16,5-6 1 16,0-6-2-16,5-11 1 15,2-11 0-15,2-10-1 16,-2-14 1-16,6-15-1 15,0-16 1-15,0-12-1 0,0-10 0 16,1-8 1-16,0-5 0 16,-1-6 0-16,4-2-1 15,-1 6 1-15,0 7 0 16,3 7 0-16,2 9-1 15,2 9 1-15,2 10 0 16,5 12 0-16,-4 9 0 16,0 9-1-16,-3 9 2 15,-3 4-1-15,-7 6 0 16,-10 3 0-16,-9 5 1 15,-10-4-1-15,-11-1 0 16,-8-6 0-16,-7-9 0 16,2-6-2-16,-1-20-1 15,10-11-3-15,1-26-6 0,28-3-5 16,-3-34-13-16,26 1-10 15,5-21-1-15,18 1 2 16,4-11 2-16</inkml:trace>
  <inkml:trace contextRef="#ctx0" brushRef="#br7" timeOffset="172662">5224 11288 94 0,'0'0'38'16,"12"11"2"-16,-20 10-1 16,-5 20-34-16,-1 10-2 15,-3 14 1-15,-3 11-2 16,1 11-1-16,0 3 0 15,0 1-1-15,1-2 0 16,8-6-2-16,4-9-1 0,9-18-4 16,14-2-15-16,-8-32-17 15,22-7-1-15,-5-30-1 16,11-6 2-16</inkml:trace>
  <inkml:trace contextRef="#ctx0" brushRef="#br7" timeOffset="173001">5338 11860 93 0,'5'25'40'16,"-5"-5"1"-16,19 5-1 16,4-13-36-16,10-3 0 15,5-9 0-15,5-4-2 16,-2-11 0-16,0-5-1 15,-4-7 0-15,-6-1-1 0,-11-1 1 16,-11 1-1-16,-9 0 0 16,-11 9 3-16,-13 7-3 15,-9 9 1-15,-8 10 0 16,0 12 0-16,-3 10-1 15,3 8 1-15,3 8 0 16,17 1-2-16,8-2 0 16,18-6 0-16,16-8-2 15,10-16-5-15,22 2-7 16,-8-29-11-16,26 10-10 15,-13-21-6-15,12 0-1 16,-8-11 2-16</inkml:trace>
  <inkml:trace contextRef="#ctx0" brushRef="#br7" timeOffset="173338">6151 11676 93 0,'-34'8'41'0,"5"14"-1"16,-14-9 0-16,16 5-33 15,-10 1-2-15,4 2-3 16,9 1 1-16,9-6-3 16,10-1 1-16,5-15 0 15,24 13-1-15,4-9 0 16,5-1 0-16,3-2 0 15,-3 1 0-15,2 2 0 0,-6 4 1 16,-9 6 0-16,-11 5-1 16,-9 4 1-16,-9 1-1 15,-9 4 0-15,0 0-1 16,-3-5-2-16,-1-1-3 15,-3-18-8-15,17 10-11 16,-13-23-17-16,21 9 0 16,-18-30-1-16,12 8 2 15</inkml:trace>
  <inkml:trace contextRef="#ctx0" brushRef="#br7" timeOffset="174119">6925 11587 78 0,'0'0'39'15,"0"0"0"-15,0 0-1 16,4 28-31-16,-22 0-3 15,-1 14-1-15,-5 4 1 16,5 7-1-16,0 0 0 16,2 0-2-16,6-7 2 15,11-8-2-15,4-11 0 16,16-15 1-16,8-14-2 0,8-14 1 15,3-9-1-15,4-10 0 16,0-3 0-16,-6-5 0 16,0 3 1-16,-13 4 0 15,1 6-1-15,-11 11 2 16,-7 8-2-16,-7 11-1 15,0 0 1-15,5 29 0 16,-6 1-1-16,2 2 0 16,1 6 1-16,3-1-2 15,6-2 3-15,0-5 0 16,7-9 0-16,6-11 1 15,3-12-1-15,-1-12 0 16,4-11 0-16,-2-10 0 16,-1-9 0-16,-5-4 1 0,-4-3-4 15,-7-2 0-15,2 10-4 16,-11-2-4-16,6 20-6 15,-16-10-10-15,15 25-14 16,-9-3-3-16,2 13 3 16,11 6 1-16</inkml:trace>
  <inkml:trace contextRef="#ctx0" brushRef="#br7" timeOffset="174774">7649 11768 91 0,'10'16'40'0,"-10"-16"1"15,31 9-2-15,-10-15-35 0,10-2 0 16,7-9-2-16,-3-2 2 16,5-9-3-16,-5-1 1 15,-3-2-2-15,-7-3 1 16,-8 3 0-16,-11 0 0 15,-11 7-1-15,-8 5-1 16,-10 9 2-16,-7 9-1 16,-11 10 1-16,-4 14 1 15,0 11-2-15,0 5 1 16,5 9-1-16,8 1 0 15,10 0 1-15,13-4-1 16,18-8 0-16,19-13-2 16,16-10 3-16,15-11-2 15,11-10 1-15,9-9-1 0,2-8 0 16,5-3-1-16,-8-2 0 15,-6-3 3-15,-11 5-3 16,-12 4 3-16,-14 5-1 16,-10 6 1-16,-11 5-1 15,-14 7 3-15,-7 20-3 16,-7 3-2-16,-5 8 3 15,0 5-3-15,0 3 3 16,4 1-2-16,0-2 2 16,9-7-3-16,4-7 3 15,6-13 0-15,9-12 0 16,8-13 0-16,2-9 0 15,0-10-1-15,2-10 1 16,-3-7 0-16,-6 1-1 16,-4-2 1-16,-5 6-1 0,-7 5 1 15,-5 7-1-15,4 6 0 16,2 9 0-16,4 7-1 15,8 5 0-15,6 4-2 16,10 6-2-16,3-7-5 16,16 12-5-16,-6-19-6 15,15 18-12-15,-14-15-8 16,4 6-1-16,-9-5 2 15</inkml:trace>
  <inkml:trace contextRef="#ctx0" brushRef="#br7" timeOffset="175119">8842 11632 97 0,'1'17'42'0,"-1"-17"-1"16,21 13 1-16,8-17-39 15,4 0 0-15,7-9-1 16,7 0-2-16,-3-3 1 15,1-2-1-15,-11-3 1 16,-8-1-2-16,-14-4 2 16,-12 1-2-16,-17 1 1 15,-10 5 0-15,-10 5 0 16,-8 10 1-16,-3 12 0 15,1 12 2-15,4 13-2 16,6 15 2-16,12 5-2 16,11 2-1-16,13-1 0 15,16-8-2-15,19-5-1 0,17-23-10 16,29-1-3-16,-1-34-6 15,35 7-12-15,0-27-9 16,25-3 0-16,0-14 1 16</inkml:trace>
  <inkml:trace contextRef="#ctx0" brushRef="#br7" timeOffset="175672">10386 11324 81 0,'-19'14'40'0,"-8"-5"-1"0,2 11 1 16,-9-7-36-16,9 2 0 15,0-2-1-15,8 0 0 16,5-1 0-16,11-2-1 16,9 1 0-16,9 0-1 15,7 0 0-15,7 4 0 16,0 4 0-16,1 0 2 15,-5 4-2-15,-5 0 2 16,-11 3-2-16,-11 1 2 16,-10-1-2-16,-11-1-1 15,-7-1 0-15,-3-5-4 16,-1-3 0-16,-2-13-7 15,16 8-8-15,-6-26-18 16,27 4-5-16,5-15 0 16,15 2 0-16</inkml:trace>
  <inkml:trace contextRef="#ctx0" brushRef="#br7" timeOffset="176041">10613 11541 82 0,'0'0'39'15,"6"20"0"-15,8-18 0 16,13 1-34-16,6-10-2 16,10-1 1-16,0-7-1 15,4 0 0-15,-3-9 0 16,-3 0-1-16,-12-7 0 15,-10 2 0-15,-13-2 0 0,-8 3-1 16,-10 0 0-16,-6 7 0 16,-10 8 0-16,-7 11 0 15,-9 14 0-15,-2 15 0 16,-2 11 0-16,7 7 1 15,0 6-1-15,11 7 1 16,10-3-1-16,20-8-2 16,20-11-1-16,16-15-3 15,23-8-4-15,6-23-7 16,24 6-7-16,-9-25-15 15,15 2-4-15,-13-10 0 16,0 1 2-16</inkml:trace>
  <inkml:trace contextRef="#ctx0" brushRef="#br7" timeOffset="176381">11217 11526 92 0,'-28'25'42'0,"5"-11"-1"16,18 1-1-16,5-15-36 15,23-1-1-15,11-8-1 16,13-6 0-16,4-6-1 15,8-1-1-15,-4-5 1 16,-3 3 0-16,-9-1 0 16,-12 4 0-16,-17-1 0 15,-18 4 0-15,-14 4 0 16,-15 7 0-16,-9 6 0 15,-14 7 0-15,-2 10 0 0,1 6 0 16,4 12 0-16,3 1 1 16,18 6-1-16,10-2 1 15,18-2-2-15,19-5 0 16,20-9-3-16,15-15-1 15,16 1-8-15,0-24-10 16,21 9-12-16,-12-18-10 16,4 4 1-16,-14-11 1 15</inkml:trace>
  <inkml:trace contextRef="#ctx0" brushRef="#br7" timeOffset="176704">11850 11444 97 0,'-24'14'40'0,"9"9"2"15,-10-1-3-15,0 12-33 0,-1 5-1 16,6 3-2-16,-1-1 0 15,8-1-1-15,6-9 1 16,7-5-2-16,8-14 0 16,11-16-2-16,6-13 1 15,10-11 1-15,1-7 0 16,7-9 0-16,-2-7-1 15,3-1 1-15,-2 5-1 16,-11 9 0-16,-4 9 0 16,-3 13 0-16,-3 14-1 15,-9 12 1-15,1 13-2 16,-8 7 0-16,9 10-2 15,-3-5-3-15,12 11-5 16,-13-17-6-16,22 10-6 16,-17-26-11-16,17 3-7 0,-3-13-2 15,3-4 4-15</inkml:trace>
  <inkml:trace contextRef="#ctx0" brushRef="#br7" timeOffset="176877">12478 11755 98 0,'-23'30'40'0,"4"6"-3"16,-2-4-1-16,2-9-54 15,7 15-22-15,-3-4 1 16,11 3-3-16,-1-6 2 15</inkml:trace>
  <inkml:trace contextRef="#ctx0" brushRef="#br7" timeOffset="177711">13044 11286 79 0,'16'0'40'0,"-16"0"-1"15,4 21 0-15,-13-6-34 16,3 15-1-16,-8 3-1 15,4 12 3-15,-8-1-2 16,7 7 1-16,-3-5-2 16,9-5-1-16,5-9 0 15,12-5-1-15,6-14 0 16,9-11-1-16,8-10-1 15,7-8-1-15,2-11 1 16,1-4 1-16,-4-7 0 16,1-2 0-16,-7 3-1 15,-5 3-1-15,-7 7 2 16,-8 7 1-16,-15 20-1 15,13-7 1-15,-14 23 0 0,-5 10 1 16,-1 5 0-16,0 6 0 16,2 0-1-16,4 1 2 15,5-6-2-15,6-3 1 16,8-17 0-16,8-7-1 15,6-13-1-15,5-9 0 16,0-10 0-16,-3-9-1 16,0-4 1-16,-7-4-2 15,-9 3 0-15,-9 2-1 16,-9 7-1-16,-9 1-2 15,2 14-5-15,-8-6-5 16,15 23-10-16,-9-21-9 16,18 14-6-16,2-11-1 0,21 0 3 15</inkml:trace>
  <inkml:trace contextRef="#ctx0" brushRef="#br7" timeOffset="178094">14129 10924 94 0,'0'0'41'0,"0"0"1"15,-16 23 0-15,-8 2-37 16,6 12-2-16,-5 8-1 16,3 10 0-16,-3 9 0 15,3 5 1-15,0 0-2 16,7 0 2-16,0-5-1 15,6-10 0-15,3-8-1 0,4-10 1 16,10-12-1-16,4-12 1 16,4-11-2-16,6-9-2 15,4-8 2-15,-1-3-2 16,-2-2 2-16,2 1-2 15,-6 3 1-15,-7 4-1 16,-14 13 1-16,14-2 0 16,-12 13-1-16,-4 4 2 15,-1 6-3-15,2-2-1 16,7 5-2-16,-1-6-2 15,18 11-8-15,-23-29-8 16,44 20-9-16,-20-21-8 16,12-1 1-16,-6-13 1 15</inkml:trace>
  <inkml:trace contextRef="#ctx0" brushRef="#br7" timeOffset="178289">14541 11423 91 0,'0'0'41'0,"4"9"0"15,-6 18 2-15,-9-2-36 16,5 10-1-16,-3-1-2 15,4 8 0-15,1-5-3 16,2-4-2-16,7-5-2 16,-5-28-7-16,24 26-8 15,-19-38-11-15,19 4-9 16,-13-22-5-16,11-1 1 15,-10-16 3-15</inkml:trace>
  <inkml:trace contextRef="#ctx0" brushRef="#br7" timeOffset="178409">14586 11182 97 0,'-19'-30'40'0,"7"15"-1"15,-1 8-4-15,13 7-45 16,0 0-23-16,11 12-6 16,11 3-1-16,3-1-1 15</inkml:trace>
  <inkml:trace contextRef="#ctx0" brushRef="#br7" timeOffset="178665">15220 11274 66 0,'-10'-4'41'0,"-21"5"0"15,-1 13 1-15,-15-3-17 16,0 17-19-16,-4 9-1 16,6 8 1-16,3 6-3 15,11 3 2-15,10-6-3 16,18-2 0-16,17-16-1 15,22-12-1-15,16-13-4 16,9-21-7-16,20-1-5 16,-15-34-10-16,33 11-9 15,-18-28-9-15,7 2 1 16,-16-10 0-16</inkml:trace>
  <inkml:trace contextRef="#ctx0" brushRef="#br7" timeOffset="178995">15700 10948 99 0,'-26'33'43'16,"-16"5"-1"-16,6 21 2 15,-4 0-40-15,5 7-2 16,5 2 1-16,3 0 0 16,7-2-1-16,6-8 2 15,7-7-3-15,6-12 1 16,7-11-2-16,10-11 1 15,7-12-1-15,3-10 0 16,4-8 0-16,5-5-2 16,2-4 2-16,0-3-2 15,2 2 3-15,-7 4-3 16,-3 7 3-16,-4 9-1 15,-4 9 0-15,-6 9 0 0,-3 7-2 16,-6 3 1-16,0 14-7 16,-9-13-6-16,11 16-2 15,-16-24-7-15,23 15-9 16,-15-33-5-16,13 20-7 15,6-22 3-15</inkml:trace>
  <inkml:trace contextRef="#ctx0" brushRef="#br7" timeOffset="179626">16848 11025 61 0,'0'0'40'16,"13"8"-2"-16,-13-8 3 15,0 37-21-15,-9-6-16 16,-1 15-1-16,-8 13 1 15,-1 15 0-15,-6 5-1 0,1 8 1 16,1 0-2-16,7-7-3 16,9-8 0-16,1-13-4 15,16-11-1-15,0-25-16 16,15 0-17-16,-11-23-3 15,8-3 2-15,-15-16 1 16</inkml:trace>
  <inkml:trace contextRef="#ctx0" brushRef="#br7" timeOffset="179806">16528 11561 93 0,'-33'-9'38'0,"19"9"3"16,14 0-1-16,11-9-35 0,21 2-2 15,15-6-3-15,15-2-1 16,10-8-2-16,17-1-3 15,-4-17-10-15,17 12-17 16,-17-13-6-16,1 7-1 16,-15-8 1-16</inkml:trace>
  <inkml:trace contextRef="#ctx0" brushRef="#br7" timeOffset="180197">17351 11015 88 0,'-23'11'40'16,"7"12"0"-16,-9 4 1 15,7 18-35-15,-5 3-2 0,0 12 0 16,-5 6 0-16,1 9 1 16,-2-1-2-16,4 1 1 15,3-6-3-15,5-9 0 16,6-10 0-16,9-14-2 15,6-13 2-15,12-14-4 16,6-16 3-16,8-13-1 16,7-8 1-16,1-4 1 15,0-5-2-15,2 1 2 16,-6 4-1-16,0 7 1 15,-11 11-1-15,-7 9-1 16,-4 12 1-16,-3 8 1 16,-4 8-3-16,2 8 2 15,2 4-3-15,3-3-3 16,10 5-1-16,-4-14-8 0,22 7-6 15,-13-24-10-15,24 3-4 16,-12-20-7-16,7-2 3 16,-10-12 3-16</inkml:trace>
  <inkml:trace contextRef="#ctx0" brushRef="#br7" timeOffset="180580">17802 11516 93 0,'-20'11'39'15,"20"5"2"-15,-4-4-2 16,12 4-33-16,2-4-1 15,9 0-1-15,4-6-1 16,9-3-1-16,1-7 0 16,0-8-1-16,1-4 0 0,-6-4-3 15,-4-5 3-15,-10 1-2 16,-6-5 1-16,-10 5 0 15,-9 2 0-15,-7 4 0 16,-6 11-1-16,-8 7 1 16,0 14 1-16,-4 8 0 15,0 11 0-15,4 6 1 16,6 3 0-16,8 5 0 15,9-6 0-15,14-6-2 16,14-8 0-16,13-11-3 16,11-9 1-16,9-8-3 15,8-5 0-15,2-10-3 16,3 1-3-16,-12-12-5 15,8 13-7-15,-21-16-6 0,5 13-8 16,-15-9-3-16,-3 9 5 16</inkml:trace>
  <inkml:trace contextRef="#ctx0" brushRef="#br7" timeOffset="181016">18535 11433 89 0,'0'0'40'16,"6"-10"1"-16,-6 10-1 16,0 0-32-16,0 0-3 0,-8 24-1 15,-4-1 0-15,1 8 1 16,-7 6-3-16,0 8 2 15,-3 0-2-15,3-1-2 16,1-3 1-16,5-8-1 16,5-7 1-16,9-12-3 15,12-14 2-15,9-14 0 16,8-9-1-16,9-7 2 15,5-9-1-15,5-3 0 16,-2-1 0-16,3 4 1 16,-9 5-1-16,-7 12-2 15,-7 9 3-15,-10 9-1 16,-18 4 1-16,11 25 0 15,-11 2-1-15,-6 5-1 0,6 7-5 16,-5-5-7-16,16 10-2 16,-11-19-7-16,25 10-6 15,-10-23-8-15,20 2-4 16,-4-14-4-16,7-8 5 15</inkml:trace>
  <inkml:trace contextRef="#ctx0" brushRef="#br7" timeOffset="183214">19830 11372 72 0,'0'0'35'16,"10"-9"0"-16,-10 9-4 15,0 0-26-15,-25 14 0 16,8 9 0-16,-14 2 0 15,-2 9-1-15,-7-1 0 16,4 4 2-16,-2-2-3 0,10-4 2 16,10-6-3-16,15-7 0 15,19-9-4-15,15-12-6 16,26 5-19-16,-1-15-13 15,13 0 3-15,-1-6-5 16</inkml:trace>
  <inkml:trace contextRef="#ctx0" brushRef="#br7" timeOffset="183513">20168 11408 92 0,'-26'4'38'0,"4"15"0"15,-6 0 1-15,10 5-34 16,-3 8-2-16,9 3 1 0,3 2 0 15,7-3 0-15,9-4-1 16,9-9 0-16,5-10-2 16,11-9 0-16,3-16 0 15,7-4-3-15,-3-9 1 16,-1-4-2-16,-4 1 1 15,-10-3-2-15,-5 6 0 16,-15 0 0-16,-3 13-1 16,-13 2-3-16,12 12-4 15,-35-6-16-15,35 6-8 16,-23 0-2-16,23 0 1 15,-1-13 1-15</inkml:trace>
  <inkml:trace contextRef="#ctx0" brushRef="#br7" timeOffset="183787">20725 10853 101 0,'-4'-23'42'15,"-10"4"0"-15,4 20 0 16,-16 13-38-16,10 17-3 15,-2 16 1-15,3 22-2 16,-5 17 1-16,-2 16-1 16,0 8 1-16,0 6 0 15,-1-4-1-15,7-9-2 16,7-12-2-16,4-24-2 0,19-16-4 15,-4-40-13-15,36-10-13 16,-5-30-6-16,17-11 2 16,-3-23 3-16</inkml:trace>
  <inkml:trace contextRef="#ctx0" brushRef="#br7" timeOffset="183957">21019 11106 83 0,'16'-52'42'0,"-16"12"-3"16,0 30 2-16,-18 14-26 15,4 31-6-15,-11 19-4 16,-4 15-1-16,0 9-4 15,2 4-2-15,7 2-2 16,-2-11-5-16,22 7-12 16,-7-31-11-16,19 1-10 0,-1-25 0 15,15-4-1 1</inkml:trace>
  <inkml:trace contextRef="#ctx0" brushRef="#br7" timeOffset="184536">21368 11423 50 0,'4'-14'36'16,"-4"14"0"-16,-2-30-12 16,2 30 5-16,-26-22-16 15,8 22-3-15,-17-2-2 16,0 15-1-16,-7 5-2 15,2 6-1-15,-5 9-1 16,6 4 0-16,4-1-1 16,9 3 2-16,12-5-3 15,14-5 2-15,14-8-2 16,12-9 1-16,13-8-2 0,6-9 0 15,6-5 0-15,-1-11-3 16,-2-4 3-16,-3-8-2 16,-9 1 1-16,-8-1-1 15,-9-2 2-15,-5 5 1 16,-9 6-1-16,-4 5 0 15,-1 19-1-15,-15-4 1 16,6 19-1-16,-6 9-2 16,5 12 0-16,-5 0-5 15,16 13-9-15,-11-18-7 16,25 14-14-16,-6-21-1 15,18-2-1-15,-3-15 4 16</inkml:trace>
  <inkml:trace contextRef="#ctx0" brushRef="#br7" timeOffset="185092">21738 11483 95 0,'0'-15'39'16,"-4"27"1"-16,-15-7-8 15,13 22-20-15,-12 1-5 16,0 14-1-16,-1 2-2 15,1 6-2-15,-2-3 1 16,6-2-2-16,-1-7 0 16,8-7-3-16,2-9 1 15,5-22-1-15,0 0 1 16,13-8 0-16,1-17 1 15,0-10 0-15,2-4 0 16,0-11 0-16,-1-6 0 0,6-4 0 16,-3-1 0-16,4 2 0 15,0 6 0-15,2 9-1 16,3 7 1-16,5 10 0 15,0 12 0-15,4 13 0 16,-4 10 0-16,3 5 0 16,-1 4 0-16,-5 4 0 15,-4 0 0-15,-4-1 0 16,-9 5 0-16,-8-5 0 15,-11 4 0-15,-7-3 0 16,-9 0 0-16,-6 0 0 16,-3 0 0-16,-3-3 0 15,-1 1 0-15,7-2 2 16,1 1-1-16,4 2 1 0,2 6-2 15,6 7 0-15,-3 7 0 16,-6 13 0-16,-4 11 0 16,-8 12-3-16,-8 8 1 15,-7-5-8-15,5 6-5 16,-7-27-5-16,27 10-9 15,-4-38-8-15,26-12-5 16,5-18 0-16</inkml:trace>
  <inkml:trace contextRef="#ctx0" brushRef="#br7" timeOffset="185724">22502 11316 63 0,'-22'10'39'0,"-12"-1"-2"16,4 10 2-16,-14-6-15 15,10 8-19-15,1 3-3 16,7 1 1-16,5-2 0 15,6 1-1-15,11-4-1 16,8-4 0-16,13-6 0 16,8-4-1-16,6-5 1 15,6-2-1-15,3-1-1 0,-1-1 1 16,-6 6 0-16,-4 3 1 15,-11 7-1-15,-13 8 2 16,-14 6-1-16,-10 8 1 16,-9 5-1-16,-7 0-2 15,3-2 0-15,0-7-5 16,16 5-10-16,-2-27-17 15,26 3-7-15,7-26-1 16,20-1 1-16</inkml:trace>
  <inkml:trace contextRef="#ctx0" brushRef="#br7" timeOffset="186062">22801 11541 91 0,'-4'23'38'0,"-2"-11"-1"16,17 7 2-16,0-16-34 15,16 0-2-15,8-8-1 16,10-6 0-16,1-8 1 16,3-4-1-16,-6-5 0 15,-3 1 0-15,-13-3 0 16,-9 2-1-16,-13 4 1 15,-14 4-1-15,-10 9 1 16,-7 7-2-16,-11 10 1 16,-5 9-1-16,-2 10-1 15,3 5 1-15,3 7 0 0,10 1 0 16,14 3-1-16,13-7 0 15,22-2-4-15,10-15-6 16,30 9-11-16,-8-22-11 16,30 5-7-16,-5-16-3 15,10 2 5-15</inkml:trace>
  <inkml:trace contextRef="#ctx0" brushRef="#br7" timeOffset="186437">23666 11442 86 0,'-35'-11'39'0,"-2"18"2"15,-14 1-1-15,7 15-26 16,-7 7-8-16,8 9 0 0,5 4-2 16,14 2 0-16,11-9-1 15,16-3-1-15,17-17-1 16,13-12-1-16,14-17 0 15,10-13-1-15,9-18 1 16,0-14-2-16,0-8 2 16,2-12-1-16,-7-3 1 15,-4-2 0-15,-9 6 2 16,-12 9-1-16,-10 11 1 15,-13 22 0-15,-13 22-2 16,-18 27 1-16,-12 26 0 16,-10 26 0-16,-4 17-2 15,1 7 0-15,7 10-5 16,3-11-5-16,20 3-5 0,-3-27-6 15,27 2-8-15,-8-34-5 16,23-2-7-16,-7-13-3 16,6-7 5-16</inkml:trace>
  <inkml:trace contextRef="#ctx0" brushRef="#br7" timeOffset="190919">3744 12648 61 0,'0'0'35'0,"9"23"-1"0,-8 6-1 16,-8 4-25-1,2 10-6-15,1 4-2 0,-1 7 1 16,5 5-1-16,-2 2 0 16,2 4-2-16,-1-6-5 15,13-3-26-15,-5-9-1 16,12-11-2-16,-2-14 2 15</inkml:trace>
  <inkml:trace contextRef="#ctx0" brushRef="#br7" timeOffset="191267">4007 13049 67 0,'-7'12'36'16,"11"6"0"-1,1-9 0-15,23 4-29 0,-6-12-2 16,15-1 0-16,3-13 0 15,8-4-2-15,-2-11 0 16,1-3-1-16,-6-4-1 16,-7-4 0-16,-12 3-1 15,-12 3 1-15,-13 7-1 16,-12 12 1-16,-12 13-1 15,-8 12 2-15,-9 15-1 16,-2 6 0-16,2 11 0 16,6 0 0-16,10 2-1 15,11-3 0-15,19-7-2 16,13-14-2-16,23-3-4 15,3-23-13-15,22 7-17 0,3-12-1 16,13 0 1-16,-7-10-1 16</inkml:trace>
  <inkml:trace contextRef="#ctx0" brushRef="#br7" timeOffset="191609">4870 12831 74 0,'-34'-10'39'0,"11"26"0"16,-13 0 1-16,2 20-30 15,-9 2-5-15,4 6 0 16,2-2-2-16,6 1-1 16,6-8 0-16,14-3-1 15,11-10-1-15,11-12 0 0,10-10 0 16,13-10 0-16,3-9 1 15,9-5-1-15,-2-1 1 16,-2-9-1-16,-5 4 0 16,-7 6 0-16,-7 2 1 15,-6 5-2-15,-8 8 1 16,-9 9 0-16,0 0-1 15,1 15 0-15,0 3-2 16,-1 3-1-16,6 8-4 16,1-10-4-16,16 19-19 15,-8-19-8-15,13 0-2 16,-5-14 3-16</inkml:trace>
  <inkml:trace contextRef="#ctx0" brushRef="#br7" timeOffset="191887">5305 12800 80 0,'-3'14'39'16,"-8"2"-1"-16,7 16 1 16,-1 0-35-16,5 8 0 15,-2 1-1-15,6 2 1 16,3-6-2-16,7-3 0 15,2-9 0-15,5-8 0 16,4-14 0-16,2-10-1 16,3-11 1-16,2-12-2 15,4-13 0-15,-5-9-2 16,-1-3-2-16,-2-15-8 15,8 18-13-15,-22-8-14 0,10 17-2 16,-10 2 0-16,1 20 1 16</inkml:trace>
  <inkml:trace contextRef="#ctx0" brushRef="#br7" timeOffset="192107">5914 12707 71 0,'12'11'41'0,"-12"-11"-2"16,-5 27 2-16,-8-4-26 15,6 10-10-15,-4 1-1 16,3 7-2-16,0 1 0 16,3-3-1-16,4-1-2 15,3-9-1-15,8-6-3 0,-10-23-9 16,37-7-23-16,-16-22-3 15,10-4-2-15,-7-18 2 16</inkml:trace>
  <inkml:trace contextRef="#ctx0" brushRef="#br7" timeOffset="192513">6102 12498 88 0,'-4'29'40'16,"-2"-13"2"-16,13 9-1 15,-5-10-36-15,8 7-2 16,3-1 0-16,3 4 0 15,-3 1 0-15,-4 6-1 16,-3 4 0-16,-2 3 0 0,-7-1-1 16,-1 1 0-16,-1-3 0 15,-2-4-1-15,2-8 0 16,8-10 0-16,-3-14 0 15,24-15 0-15,-1-9 0 16,7-11 0-16,2-5 0 16,4-6-1-16,-2 0 1 15,-2 4 0-15,-6 8-1 16,-5 8 1-16,-6 15 0 15,-4 12-1-15,-6 15 0 16,-1 11-1-16,1 12-1 16,-1 3 0-16,7 8-2 15,6-6 0-15,10 3-4 0,-1-17-5 16,22 6-8-16,-11-27-7 15,18 5-1-15,-12-23-8 16,8-5 1-16,-17-14 1 16</inkml:trace>
  <inkml:trace contextRef="#ctx0" brushRef="#br7" timeOffset="192911">6833 12701 94 0,'-17'-11'41'16,"-15"0"1"-16,9 18-1 16,0 5-37-16,-2 10-1 15,4 10-1-15,5 4-1 16,6 4 0-16,9 0 0 15,6-3-1-15,8-4 1 16,2-10-1-16,7-8 1 0,3-15 0 16,4-9-1-16,1-12 1 15,1-7-1-15,-3-6 0 16,1 1 0-16,-1-1 0 15,-4 4-1-15,-1 11 0 16,-2 7 0-16,-1 19-1 16,-4 13 2-16,-3 17-1 15,-7 14 1-15,-3 14 0 16,-6 10 0-16,-3 5 0 15,-10 7 0-15,-4 0 1 16,-5-8 0-16,-3-7 0 16,-3-12-2-16,2-11 1 15,-4-15-2-15,5-14-2 16,-5-22-5-16,11 0-5 15,-11-32-3-15,15 8-5 0,-25-39-6 16,20 10-5-16,-16-26-4 16,9 4-1-16</inkml:trace>
  <inkml:trace contextRef="#ctx0" brushRef="#br7" timeOffset="193405">8059 12218 81 0,'0'0'40'16,"-6"28"-1"-16,-8-6 0 16,4 15-35-16,-3 6-1 0,0 11-1 15,0 6 0-15,6 9 0 16,0 6-1-16,2 1-2 15,0 3 1-15,5-9-3 16,2 0-2-16,2-20-6 16,16 4-20-16,-15-28-9 15,14-9 0-15,-19-17 0 16</inkml:trace>
  <inkml:trace contextRef="#ctx0" brushRef="#br7" timeOffset="193579">7909 12693 76 0,'-11'3'41'0,"0"1"0"15,15 9 0-15,0-1-29 16,22-7-9-16,7-9-1 16,15-11-3-16,13-3-2 15,8-20-6-15,20 7-18 16,-14-23-12-16,10 6 0 15,-15-13-2-15</inkml:trace>
  <inkml:trace contextRef="#ctx0" brushRef="#br7" timeOffset="193932">8687 12085 91 0,'-12'36'42'0,"-12"4"0"16,5 15 0-16,-12 7-37 0,9 4-1 15,-6 8-1-15,7 1-1 16,1 1-1-16,4-2 0 15,7-7-1-15,8-12-1 16,5-9 2-16,9-12-1 16,6-19 0-16,5-14 0 15,5-15 0-15,1-12 0 16,1-8 0-16,3-4 0 15,-7 0 0-15,0 0 0 16,-3 8 0-16,-8 7 0 16,0 13 0-16,-4 11 0 15,-3 9-1-15,-3 10 0 16,5 9-2-16,-4 1-1 15,9 9-4-15,-4-15-6 0,20 18-9 16,-16-33-7-16,23 12-3 16,-14-25-7-16,11-3 0 15</inkml:trace>
  <inkml:trace contextRef="#ctx0" brushRef="#br7" timeOffset="194270">9124 12592 81 0,'6'11'41'16,"3"3"-1"-16,3-10 2 15,9 4-33-15,3-4-6 16,9-3 0-16,1-6-1 16,6-5 0-16,-2-6-1 15,-1-4 0-15,-8 1-1 0,-5-6 0 16,-12 0 0-16,-11 2 1 15,-11-1-1-15,-10 9 2 16,-9 2-2-16,-5 10 2 16,-6 8-1-16,1 10 1 15,1 12-1-15,1 10-1 16,12 5 2-16,6 6-2 15,10-2 0-15,10-7-2 16,19-4-3-16,4-19-6 16,26 0-5-16,-10-33-8 15,35 2-8-15,-8-35-2 16,26 2-9-16,-3-18 1 15</inkml:trace>
  <inkml:trace contextRef="#ctx0" brushRef="#br7" timeOffset="194724">10495 11974 77 0,'0'0'40'15,"0"0"-2"-15,-13 28 3 16,3 11-35-16,0 21 1 16,0 8-4-16,1 8 1 15,3 4-2-15,2-2 1 16,8-2-3-16,1-11-1 15,10-11-2-15,2-15-2 16,13-5-6-16,-6-32-14 16,22 0-12-16,-7-19-3 0,7-7 0 15,-4-12 1-15</inkml:trace>
  <inkml:trace contextRef="#ctx0" brushRef="#br7" timeOffset="194894">10859 12377 107 0,'-2'25'41'0,"-7"2"1"16,5 23-12-16,-6-6-28 15,4 6-1-15,3-3 0 16,4-3-3-16,6-3-2 16,1-16-2-16,19-1-17 15,-17-28-14-15,20-6-3 16,-4-22-2-16,5-5 2 15</inkml:trace>
  <inkml:trace contextRef="#ctx0" brushRef="#br7" timeOffset="195022">10948 12139 73 0,'-19'-13'37'15,"4"9"-3"-15,15 4-10 16,0 0-52-16,6 17-8 16,22-3-1-16,5-4 0 15</inkml:trace>
  <inkml:trace contextRef="#ctx0" brushRef="#br7" timeOffset="195487">11395 12320 83 0,'-15'-4'41'16,"6"7"-1"-16,-16-10 1 16,0 8-35-16,-3-1 0 15,2 12-1-15,-2 6-1 16,2 12 0-16,-2 5-1 15,6 6-1-15,4 0-1 16,7 1 1-16,9-7-2 16,8-5 0-16,12-14 0 15,7-12 0-15,11-14 0 16,5-7 0-16,3-9 0 15,3-2 1-15,-7-1-1 16,-4 4 1-16,-8 3-1 16,-7 13 0-16,-7 10 0 15,-11 15 0-15,-9 16 0 16,-9 14-1-16,-6 20 1 0,-8 10-1 15,0 8 2-15,-3 0-2 16,1-1 2-16,2-5-1 16,6-17 1-16,9-10-1 15,11-26 1-15,3-25-1 16,29-4 0-16,4-25-1 15,5-8-2-15,5-20-1 16,9 5-8-16,-13-25-7 16,17 19-5-16,-26-20-7 15,19 24-1-15,-25-14-3 16,17 23-5-16,-12 3 2 15</inkml:trace>
  <inkml:trace contextRef="#ctx0" brushRef="#br7" timeOffset="196043">11841 12272 75 0,'23'-19'39'16,"-15"0"-2"-16,-8 19 1 16,0 0-31-16,0 0-1 15,-14 27 0-15,4 6 0 16,-2 2-2-16,3 7-1 15,2-1 0-15,9 2-1 16,3-5 0-16,9-2-1 16,9-11 0-16,8-9-1 15,9-11 0-15,8-10 0 16,2-10 0-16,6-9 0 15,-4-5 0-15,-1-4 0 16,-5-3-1-16,-9-1 1 16,-7 5-1-16,-10 7 1 0,-7 7 0 15,-13 18-1-15,0 0 1 16,0 0 1-16,-16 30-2 15,4 1 0-15,2 4-1 16,3 0-2-16,7 3-2 16,3-15-9-16,25 6-7 15,-12-29-8-15,26 7 0 16,-10-25-6-16,13-1-3 15,-4-11 2-15</inkml:trace>
  <inkml:trace contextRef="#ctx0" brushRef="#br7" timeOffset="196224">12612 12329 96 0,'0'0'42'0,"-20"11"-1"15,10 11 1-15,-4 1-39 0,3 9 0 16,-2 7-1-16,6 2-2 16,2 1 0-16,5-4-2 15,7-2-2-15,0-17-2 16,15 0-12-16,-11-30-7 15,25 0-8-15,-20-23-6 16,14-3-2-16,-11-13 2 16</inkml:trace>
  <inkml:trace contextRef="#ctx0" brushRef="#br7" timeOffset="196330">12665 12061 80 0,'-4'-15'33'16,"4"15"-23"-16,15 21-12 15,1-2-32-15,5 3-3 16</inkml:trace>
  <inkml:trace contextRef="#ctx0" brushRef="#br7" timeOffset="196734">13178 12284 80 0,'0'0'39'15,"0"-15"1"-15,-17 2 0 16,0 13-32-16,-12-8-3 16,-2 13 0-16,-12 7-1 15,1 13 1-15,-1 9-2 16,4 7 0-16,2 3-2 15,13 1 1-15,10-5-1 0,15-7-1 16,21-15 0 0,9-16-1-16,16-14 2 0,2-14-1 15,7-13 0-15,4-9 0 16,-5-9 1-16,-9-4-1 15,-7-2 0-15,-6 5 0 16,-7 8 1-16,-8 11-1 16,-9 17 0-16,-9 22 0 15,-11 23 0-15,-9 22 1 16,-5 19-1-16,2 7 0 15,0 10-2-15,5 1-1 16,13-4-2-16,5-25-10 16,29 4-6-16,0-41-6 15,31 7-3-15,-11-33-2 16,25 4-3-16,-8-18-5 15</inkml:trace>
  <inkml:trace contextRef="#ctx0" brushRef="#br7" timeOffset="196870">13824 12594 103 0,'-14'12'42'15,"7"1"-3"-15,7-13-10 16,-26 0-53-16,26 0-9 16,0 0-8-16,4-13-3 15,-12 1 2-15</inkml:trace>
  <inkml:trace contextRef="#ctx0" brushRef="#br6" timeOffset="412552">962 14091 47 0,'0'-10'33'16,"-5"-5"2"-16,5 15-2 16,-11-24-29-16,11 24 1 15,-6-13-1-15,6 13 0 16,0 0-1-16,0 0 1 15,-14 28-2-15,12-2 0 16,-3 11-1-16,3 12 0 16,-3 10 0-16,3 10-1 15,-2 6 0-15,-1 5 0 16,0-1 0-16,-1-5-2 15,2-9 2-15,-1-13-1 16,1-14 1-16,1-20-1 16,3-18 2-16,7-29 0 0,5-21 0 15,1-14 2-15,4-18-1 16,3-12 0-16,-1-9 0 15,2-1 1-15,-1 6-2 16,-4 10 1-16,1 14-1 16,-7 17 0-16,-1 15 0 15,5 20 1-15,-14 22-1 16,18 20 0-16,-7 16-1 15,3 14 0-15,5 11 0 16,8 12 0-16,8 9 0 16,0-1 0-16,10-3-1 15,0-9 0-15,2-10 0 16,6-10 2-16,-6-17-1 15,1-15 1-15,-6-18 0 16,-3-13-1-16,-2-18 2 0,-8-9-1 16,-11-13 1-16,1-6-2 15,-9-4-1-15,-5-3-2 16,-2 5-2-16,-5-4-4 15,11 20-29-15,-12 0 1 16,10 25-2-16,-7 2 1 16</inkml:trace>
  <inkml:trace contextRef="#ctx0" brushRef="#br6" timeOffset="412940">2082 14171 59 0,'12'-12'36'0,"-17"-1"0"15,5 13 0-15,-19-14-29 16,7 15-2-16,-9 7 0 16,7 12 0-16,-4 12-2 15,-2 13 1-15,4 10-2 16,2 6 0-16,6-1 0 15,6-1-1-15,12-9 1 16,7-9-1-16,12-15-1 16,6-19 0-16,3-20 1 15,6-17-1-15,0-16 0 16,-4-8 0-16,-4-5-1 15,-10-7 1-15,-9 5-1 16,-13 6 0-16,-8 8-1 0,-13 14 0 16,-5 13 1-16,-8 10-1 15,5 10-2-15,-4 2-1 16,17 13-10-16,1-14-22 15,11-1 0-15,20-8-1 16,14-5 1-16</inkml:trace>
  <inkml:trace contextRef="#ctx0" brushRef="#br6" timeOffset="413154">2679 13508 75 0,'-13'31'38'16,"-5"11"0"-16,9 25 0 0,-13 10-35 15,9 16-1-15,2 7 0 16,3 10 0-16,4 0-2 16,6-10-2-16,8-4-2 15,1-26-5-15,15-7-29 16,-7-26 1-16,12-14-2 15,-11-26 1-15</inkml:trace>
  <inkml:trace contextRef="#ctx0" brushRef="#br6" timeOffset="413343">2496 14079 80 0,'-22'14'41'0,"3"-7"-2"0,22 4 1 15,14-7-37-15,12-8-2 16,13-4-1-16,9-8-3 15,15 7-8-15,0-12-27 16,9 10-2-16,-9-7 0 16,-1 12 0-16</inkml:trace>
  <inkml:trace contextRef="#ctx0" brushRef="#br6" timeOffset="413695">2993 14183 71 0,'-14'15'40'0,"16"10"-1"15,-2-25 0-15,26 13-36 16,2-9-1-16,15 0 1 0,3-7-1 16,6-2 0-16,-1-5-1 15,-4-6 0-15,-5-5 0 16,-9-2 0-16,-11 0 0 16,-13-2 0-16,-16-2 0 15,-10 6 0-15,-12 4-1 16,-8 7 1-16,-5 11-1 15,-6 13 1-15,-3 13-1 16,4 12 1-16,3 8-1 16,7 8 1-16,14 2-1 15,10-4 1-15,15-9-1 16,18-10-2-16,17-9-2 15,13-34-14-15,22 11-22 16,-3-23 0-16,12-2-2 0,-6-11 1 16</inkml:trace>
  <inkml:trace contextRef="#ctx0" brushRef="#br6" timeOffset="413891">3780 13854 102 0,'-19'9'43'16,"-9"-11"-2"-16,11 5-2 16,2-3-43-16,6-11-9 15,9 11-29-15,12 7 0 0,8 8-1 16,-11-3 0-1</inkml:trace>
  <inkml:trace contextRef="#ctx0" brushRef="#br6" timeOffset="414049">3861 14248 86 0,'-22'15'42'16,"7"4"0"-16,-7-18-2 16,10 7-40-16,12-8-9 15,-17-18-31-15,17 18 0 16,11-32-3-16,0 17 2 15</inkml:trace>
  <inkml:trace contextRef="#ctx0" brushRef="#br6" timeOffset="414549">1459 14961 43 0,'0'0'37'0,"19"-5"2"15,19 0-1-15,11-14-28 16,19 3-3-16,15-8-1 15,19-2-2-15,6-1-1 16,13 1-1-16,5 2-1 16,1 7-1-16,-4 5 0 15,-9 7-1-15,-9 5 0 0,-5 4-1 16,-15 5-1-16,-14-1-3 15,-1 5-33-15,-30-8 1 16,-5 4-2-16,-21-11 2 16</inkml:trace>
  <inkml:trace contextRef="#ctx0" brushRef="#br6" timeOffset="415428">4711 13741 61 0,'13'-7'37'16,"-13"7"-3"-16,0 0 0 16,-6 27-30-16,-6 0-1 0,-4 10-1 15,2 12-1-15,-6 4 1 16,1 9-1-16,-2 2 1 15,5 2-1-15,4-8 1 16,-2-3-2-16,7-12 1 16,4-9 1-16,-1-11 0 15,8-11-1-15,-4-12 0 16,14-21 1-16,-4-11-1 15,3-11 0-15,2-12 1 16,-1-10 0-16,6-7 0 16,2-2 0-16,1-2 0 15,-2 11 0-15,1 8 0 16,0 12 0-16,0 15-1 15,1 13 0-15,1 20 0 0,-2 12-1 16,4 10 0-16,1 13 1 16,1 7-2-16,6 8 0 15,-4 4 1-15,1 2-2 16,0 0-1-16,-5-2 0 15,-3-2-4-15,-11-14-10 16,4 1-22-16,-17-14 0 16,2-7-1-16,-14-22 0 15</inkml:trace>
  <inkml:trace contextRef="#ctx0" brushRef="#br6" timeOffset="415581">4809 14013 74 0,'-9'1'40'16,"9"-1"-2"-16,20 8 0 15,12-11-38-15,17-1-5 16,-2-11-32-16,26 3-1 16,-3-9 0-16,9 5-1 15</inkml:trace>
  <inkml:trace contextRef="#ctx0" brushRef="#br6" timeOffset="416046">6360 13902 36 0,'7'-20'35'0,"2"8"3"16,-14-3-2-16,5 15-24 15,-21-3-4-15,0 14 0 0,-9 0-1 16,-5 15-2-16,-5-2-1 16,-2 7-2-16,5 3 1 15,8 0-2-15,2 1-1 16,16 1 0-16,11-4-1 15,11-5-2-15,20 0-7 16,2-14-28-16,22-3 0 16,-3-15-1-16,18-6 0 15</inkml:trace>
  <inkml:trace contextRef="#ctx0" brushRef="#br6" timeOffset="416384">6826 13880 69 0,'-16'21'38'16,"-15"2"-1"-16,-2 12 3 15,-5 3-30-15,4 3-7 16,2-1 0-16,12 1-1 16,5-5 1-16,12-3 0 15,12-10-1-15,15-9-1 16,13-14 0-16,16-12-1 15,3-10 0-15,6-10 0 16,-4-4 0-16,-4-6-1 16,-9-1 2-16,-13 3 0 15,-21 5-1-15,-14 9 0 16,-15 7 0-16,-8 6 0 15,-9 7-1-15,-3 6-1 0,5 10-2 16,3-2-2-16,13 7-2 16,6-12-19-16,22 8-12 15,7-13-1-15,20 5 0 16,8-13 1-16</inkml:trace>
  <inkml:trace contextRef="#ctx0" brushRef="#br6" timeOffset="416700">7363 13842 70 0,'0'0'40'0,"0"0"-2"15,-18 23 2-15,-5-11-33 16,3 12-2-16,-3 0-1 16,5 9 0-16,1 4-2 15,6-1 0-15,5-1-1 0,14-3 0 16,7-6 1-16,8-10-1 15,5-13 0-15,6-7 0 16,3-10 0-16,1-10 0 16,-8-6 0-16,-3-5-1 15,-9-1 1-15,-6 1-1 16,-12 2 0-16,-7 3 0 15,-7 8 0-15,-8 6-1 16,1 8 0-16,-1 2-1 16,4 9-4-16,-1-6-3 15,19 3-30-15,0 0-1 16,19 4 0-16,-2-17-2 15</inkml:trace>
  <inkml:trace contextRef="#ctx0" brushRef="#br6" timeOffset="416931">7850 13471 77 0,'-1'-25'41'16,"5"13"-1"-16,-11 1 0 15,7 11-34-15,-10 27-2 16,4 11 0-16,-10 15-1 15,4 12-1-15,-6 9-2 16,4 7 0-16,2 3-1 16,-2-9-4-16,14 5-16 15,-5-28-21-15,14-1 1 16,-5-19-1-16,11-8 0 15</inkml:trace>
  <inkml:trace contextRef="#ctx0" brushRef="#br6" timeOffset="417661">8766 13776 60 0,'3'-14'38'0,"-8"-1"-1"16,5 15 1-16,-11-8-32 15,11 8-2-15,-14 20 0 16,9 7-1-16,-10 3 1 15,3 10-2-15,-1 2 0 16,1 3 0-16,0-3 0 0,10-2-1 16,2-8 1-16,9-10-1 15,9-10 1-15,8-9-1 16,6-9 0-16,4-7 0 15,2-6-1-15,2-6 1 16,-2-3-1-16,-3-1 1 16,-7 5 0-16,-5 3-1 15,-3 2 0-15,-6 8 0 16,-14 11 0-16,20-4 1 15,-16 16-1-15,1 3-1 16,-1 5 1-16,3 3 0 16,1-3 0-16,4 2 0 15,0-2 1-15,6-9-1 0,2-8 0 16,4-4 1-16,3-11 0 15,-2-6 0-15,1-8 0 16,-3-5 0-16,-1-4-1 16,-6-3 0-16,-1 3-2 15,-5-5-2-15,-4 12-2 16,-8-8-4-16,15 23-29 15,-15-5-1-15,2 18-1 16,10-8 1-16</inkml:trace>
  <inkml:trace contextRef="#ctx0" brushRef="#br6" timeOffset="418360">9745 13780 74 0,'0'0'39'0,"14"-10"0"16,-24-3-10-16,10 13-18 15,-27 9-3-15,9 9-2 16,-10-3-1-16,2 12-2 16,-5 4 0-16,4 4-1 15,4 1 0-15,6 1-1 16,8-4 0-16,9-6-1 15,12-8 1-15,8-10-1 16,11-7 0-16,4-8 0 16,3-10 0-16,1-5 0 15,-7-6-1-15,-3-6 2 16,-8 1-2-16,-10-3 2 15,-8 4-1-15,-7 0 0 0,-5 7 0 16,-4 3 1-16,0 5-1 16,1 6 0-16,12 10 0 15,-18-10 1-15,18 10-1 16,0 0 0-16,22 12 0 15,-5-9 0-15,3 5 0 16,4 1 1-16,2 1-1 16,2-1 1-16,-1 0-1 15,-2 1 1-15,-4 1 0 16,0-2-1-16,-6 4 1 15,-3 1-1-15,-7 1 0 16,-2 5 0-16,-10 2 0 16,0 4-1-16,-5-3 1 15,2 2 0-15,-4-5-1 0,5-7 1 16,9-13 0-16,0 0 0 15,0 0 0-15,9-30 1 16,6-2-1-16,3-1 1 16,8-9-1-16,-4 2 1 15,1-2-1-15,-4 9 1 16,-4 6-1-16,-3 9 0 15,-1 6-2-15,-11 12 0 16,18-4-1-16,-18 4-2 16,28 9 0-16,-8-8-2 15,13 7-2-15,-1-10-1 16,15 10-7-16,-16-11-22 15,18 6 1-15,-9-5 0 0,-3 7 2 16</inkml:trace>
  <inkml:trace contextRef="#ctx0" brushRef="#br6" timeOffset="418758">10565 13757 71 0,'11'8'40'0,"-11"-8"-1"16,0 0 1-16,-15-19-30 16,15 19-2-16,-14-15-2 15,2 11 0-15,-5 2-2 16,-2 5 0-16,-4 8-2 15,-1 8 1-15,-4 10-2 16,-1 8 0-16,6 4-1 16,2 6 0-16,4-4 1 15,12-3-2-15,10-8 1 0,9-10 0 16,10-16 0-16,14-15 0 15,4-17 0-15,9-12 1 16,2-14 0-16,3-10 0 16,-3-11 0-16,-8-4-1 15,-2-3 1-15,-10 4-1 16,-6 9 1-16,-8 10-1 15,-7 13 0-15,-9 21 0 16,-3 23 0-16,-17 17 1 16,-1 25-1-16,1 11 0 15,-2 11-2-15,1 2-1 16,9 10-5-16,-3-19-9 15,27 8-16-15,-10-26-11 16,14-3 0-16,0-16-1 16</inkml:trace>
  <inkml:trace contextRef="#ctx0" brushRef="#br6" timeOffset="419569">11675 13649 64 0,'0'0'39'15,"-17"-13"-1"-15,8 22 2 16,-11-1-31-16,5 14-5 16,-4 5 0-16,5 6-1 15,1 4-1-15,1 3-1 0,2 1 0 16,5-3 0-16,1-4 0 15,6-5-1-15,1-6 1 16,2-8-1-16,-5-15 1 16,15 1 0-16,-3-16 0 15,0-9 0-15,1-6 1 16,0-5 0-16,-2-6-1 15,2-2 1-15,-2 3-1 16,-2 6 1-16,-4 6-1 16,2 7-1-16,-4 8 1 15,-3 13-1-15,12-1 0 16,-12 1 0-16,17 18 1 15,-1-7-1-15,3 2 0 16,6-3 1-16,3-1-1 16,4-7 1-16,5-7-1 0,8-5 1 15,2-9-1-15,-1-3 0 16,0-2 1-16,-2 2-1 15,-7-1 0-15,-2 6 0 16,-12 4 1-16,-5 11-1 16,-18 2 0-16,11 26 0 15,-15 0-1-15,-2 2 1 16,-3 8-2-16,2 0 0 15,3 3-2-15,2-5-3 16,15 5-6-16,-15-21-25 16,26 6-3-16,-9-18 0 15,15 2 1-15</inkml:trace>
  <inkml:trace contextRef="#ctx0" brushRef="#br6" timeOffset="419914">12404 13761 90 0,'-5'16'41'0,"-5"-11"-1"16,12 9 1-16,-2-14-39 16,21 0 0-16,4-10 0 15,7-3-1-15,7-8 0 16,6-2 0-16,0-3 0 15,1-6 0-15,-6 4-1 16,-7-2 0-16,-11 5 1 16,-11 0-1-16,-8 8 0 0,-12 4 1 15,-7 10-1-15,-9 5 1 16,-4 7 0-16,-6 14 0 15,-3 7 0-15,1 7-1 16,5 3 1-16,7 2 0 16,10-4-2-16,13-3 0 15,16-7-4-15,8-23-9 16,32 7-25-16,-2-21-3 15,20 4 0-15,-1-16-1 16</inkml:trace>
  <inkml:trace contextRef="#ctx0" brushRef="#br6" timeOffset="420365">13167 13656 52 0,'-4'-21'38'16,"9"10"-1"-16,-2-9 0 15,7 9-17-15,-9-11-15 16,6 10 1-16,-14-2 0 16,7 14 0-16,-25 4-2 15,3 15 1-15,-11 5-2 16,-1 13 0-16,-8 6-1 15,4 3 0-15,4 0-1 16,6 1 0-16,10-5-1 16,11-9-1-16,11-9 1 15,14-7 0-15,13-13 0 0,6-10 0 16,3-7 0-16,7-13 0 15,1-5 1-15,-2-8 0 16,-3 0-1-16,-10-7 0 16,0 2 0-16,-9 7 0 15,-5 2 0-15,-5 10 0 16,-5 9 0-16,-9 16 0 15,0 0 0-15,-5 31 0 16,1 2-2-16,-2 5 0 16,-1 8-3-16,2-7-5 15,16 12-19-15,-11-21-13 16,14-4 2-16,-3-20-2 15</inkml:trace>
  <inkml:trace contextRef="#ctx0" brushRef="#br6" timeOffset="425597">13720 13577 37 0,'8'-14'35'16,"-8"0"2"-16,0 14-1 15,0 0-16-15,-4 21-10 16,-9-1-4-16,3 10-1 16,-6 4-3-16,2 10 0 15,-4 2-1-15,4 6 1 16,1-4-1-16,3-5-1 15,4-6 1-15,3-8-1 16,9-13 1-16,5-12 0 0,3-16 1 16,5-9 0-16,4-11 0 15,3-8 0-15,2-9 0 16,0-4 0-16,-1 5 0 15,0-1-1-15,-2 6 0 16,0 7-1-16,-6 8 1 16,2 7-1-16,-4 11 0 15,0 10 0-15,-3 12 1 16,-1 9-1-16,-2 9 0 15,-4 9 0-15,1 2 0 16,3 4-2-16,0 1-2 16,-2-6 0-16,9 5-7 15,-7-26-6-15,16 1-23 16,-5-18 2-16,12-6-1 0,-8-14 2 15</inkml:trace>
  <inkml:trace contextRef="#ctx0" brushRef="#br6" timeOffset="425785">14365 13538 73 0,'4'-18'39'15,"-10"0"-1"-15,6 18 0 16,-13 13-30-16,8 13-3 16,-6 10-2-16,2 9 0 15,-1 6-3-15,1 5 1 16,1 3-3-16,3-9-2 15,13-3-7-15,-4-25-30 16,17-9 4-16,-2-23-3 16,17-5 2-16</inkml:trace>
  <inkml:trace contextRef="#ctx0" brushRef="#br6" timeOffset="426243">14511 13257 85 0,'-25'-11'38'16,"8"16"-2"-16,1-5 1 15,16 0-37-15,5 11-1 16,12-7 0-16,10 4-1 16,4 0 1-16,4 5-1 15,2 0 0-15,-4 5 1 16,0 4 1-16,-9 3 0 15,-8 6 2-15,-6 4 0 16,-6 7 0-16,-8 1 2 0,-2 7-1 16,-5-4 0-16,2 2 1 15,-2-5-2-15,1-4 1 16,6-5-2-16,3-9 1 15,4-9-1-15,-3-16 0 16,21 1-1-16,-1-17 0 16,3-10 1-16,5-9-1 15,1-7 0-15,-2-4 0 16,5-2 0-16,-7 2 0 15,-2 7 0-15,-4 6 0 16,-5 10 0-16,-4 12-1 16,-10 11 0-16,14 16 0 15,-8 10-2-15,1 5 0 16,4 16-3-16,-3-9-6 0,18 17-18 15,-11-13-8-15,14 0-1 16,-4-13 2-16</inkml:trace>
  <inkml:trace contextRef="#ctx0" brushRef="#br6" timeOffset="426679">15365 13603 79 0,'-16'-17'39'15,"4"17"-1"-15,-14-3 2 16,6 14-35-16,-7 3 0 15,7 12-1-15,-3-1 0 16,6 6-1-16,4-1-1 0,8-2-1 16,7-5 0-16,6-5 0 15,9-10-1-15,6-6 0 16,4-11 1-16,2-5-2 15,1-8 1-15,-2-3 0 16,-2 0-1-16,-4 1 1 16,-4 5-1-16,-7 4 0 15,-11 15 0-15,13 2 0 16,-11 15 1-16,-4 13-1 15,-1 15 0-15,-3 11 1 16,-2 12-1-16,-2 12 1 16,-5 5-1-16,-4 6 1 15,0-2 0-15,-6-2 0 16,-3-8 1-16,-3-7 0 0,-5-14-1 15,1-11 0-15,0-16-1 16,2-16-1-16,6-10-5 16,-7-28-13-16,24 6-13 15,-9-30-8-15,15-4 0 16,-4-23 0-16</inkml:trace>
  <inkml:trace contextRef="#ctx0" brushRef="#br6" timeOffset="429337">18181 13360 20 0,'0'0'1'0,"-12"-2"-1"16,0 3 0-16</inkml:trace>
  <inkml:trace contextRef="#ctx0" brushRef="#br6" timeOffset="432576">16166 12945 68 0,'0'0'37'16,"0"0"-1"-16,10 23-3 16,-17-7-26-16,7 12-2 15,-3-5-3-15,5 5 0 16,1 2-4-16,-1-6-2 0,15 5-12 15,-5-19-22-15,14-2 2 16,-3-16-2-16,13-1 2 16</inkml:trace>
  <inkml:trace contextRef="#ctx0" brushRef="#br6" timeOffset="432713">16502 12906 66 0,'0'0'36'0,"-27"24"-3"15,11 7-2-15,-3 3-32 16,-3-4-18-16,11 15-14 15,2-3-2-15,6 1 0 16,6-4 0-16</inkml:trace>
  <inkml:trace contextRef="#ctx0" brushRef="#br6" timeOffset="433230">16911 13524 43 0,'-9'-32'37'0,"-3"12"1"16,-11-5-1-16,2 20-15 0,-12-6-14 16,4 11-3-16,-8 0-1 15,2 11 0-15,-2 5-2 16,2 7 0-16,5 5-1 15,7 2 0-15,6 2 0 16,7 0 0-16,10-2-1 16,12-6 0-16,11-6 0 15,6-9 0-15,12-10 0 16,1-10 0-16,6-10 1 15,-1-7-1-15,-1-5 0 16,-4-3 1-16,-9 4-1 16,-5 4 0-16,-11 6 1 15,-3 7-1-15,-14 15 0 16,0 0 1-16,0 30-1 15,-9 3 0-15,-1 0-1 0,2 3-1 16,6 3-1-16,2-9-2 16,14 0-8-16,2-28-26 15,18-8 1-15,-1-21-1 16,18-8 1-16</inkml:trace>
  <inkml:trace contextRef="#ctx0" brushRef="#br6" timeOffset="433688">17407 12920 73 0,'-16'-12'39'16,"-11"7"-1"-16,7 22 1 0,-8 5-24 16,7 14-12-16,1 10-1 15,4 9 1-15,3 10-1 16,1 7-2-16,5 2 1 15,2 1-1-15,2-4 1 16,3-4-2-16,3-10 1 16,1-12-1-16,1-12 1 15,4-10-1-15,-9-23 1 16,19 6 0-16,-10-20 0 15,4-8-1-15,-3-4 1 16,5-6 0-16,5-3 0 16,2-2 0-16,2 1 0 15,5 7 0-15,0 5 0 16,2 10 0-16,1 9 0 15,-3 12 0-15,-6 10 0 0,-7 12 0 16,-2 6 0-16,-6 8 0 16,-8 3 0-16,-5-2 0 15,-5-2 0-15,-5-7 1 16,-4-6-1-16,0-12-1 15,-4-8 0-15,1-13-1 16,7-6-2-16,-4-19-3 16,21 1-32-16,-6-17 1 15,15 7-2-15,0-7 2 16</inkml:trace>
  <inkml:trace contextRef="#ctx0" brushRef="#br6" timeOffset="434085">18020 13343 74 0,'0'0'39'0,"-12"-18"-2"16,1 18 2-16,-10-3-32 15,-4 6-3-15,-2 4-1 16,-2 5 0-16,-3 7 0 16,3 5-1-16,2 4 0 15,6 3 0-15,7-1-2 16,5 0 1-16,12-6-1 15,11-5-1-15,6-6 1 16,9-5-1-16,3-4 0 0,3-4 1 16,-4 0-1-16,3 0 1 15,-12 3 0-15,-7 3 0 16,-9 8 0-16,-10 2 0 15,-5 5 0-15,-7-2 0 16,2 1-1-16,-5-4-2 16,4 5-4-16,-3-20-30 15,18-1-1-15,0 0-1 16,0 0 0-16</inkml:trace>
  <inkml:trace contextRef="#ctx0" brushRef="#br6" timeOffset="434439">18413 13348 74 0,'-16'4'40'0,"-10"4"-1"15,2 20 2-15,-18-3-28 16,8 13-9-16,2 5-1 15,9 4 0-15,2 1-1 16,13-1-1-16,10-6 0 16,11-5-1-16,11-9 0 15,7-10 0-15,5-12 0 16,4-8 0-16,-7-12 0 15,5-5-1-15,-5-13 1 16,-9-2 0-16,-5-7 0 0,-7-4-1 16,-5 1-1-16,-4-3-1 15,-3 11 0-15,-7-1-1 16,3 17-3-16,-7-2-6 15,11 23-26-15,0 0 1 16,-10 10 0-16,5 3 1 16</inkml:trace>
  <inkml:trace contextRef="#ctx0" brushRef="#br6" timeOffset="434800">18721 13387 81 0,'0'0'38'0,"0"13"0"15,-12-1 0-15,7 22-32 0,-8 1-2 16,1 12 0-16,-2 3-2 16,2 3 1-16,0-4-2 15,4-1 1-15,3-11-2 16,2-9 2-16,3-13-2 15,0-15 1-15,12-7 0 16,-2-12-1-16,2-11 1 16,5-6 0-16,0-9 0 15,3-5-1-15,-2 2 1 16,1 1 0-16,-4 8 1 15,-1 6-1-15,-2 7 0 16,3 4-1-16,2 10 1 16,-1 3-3-16,6 4-1 15,3-7-9-15,16 12-27 0,-6-9-2 16,17 6 0-16,-5-11-1 15</inkml:trace>
  <inkml:trace contextRef="#ctx0" brushRef="#br6" timeOffset="435559">19311 12979 52 0,'0'0'36'16,"-19"19"-1"-16,12 9 1 16,-7-3-15-16,8 24-15 15,-10 3-2-15,0 12 0 16,1 4-1-16,0 5-1 15,0-3 0-15,1-3 0 16,4-10-1-16,2-10-1 16,7-10 0-16,2-12 0 15,4-12 1-15,-5-13-1 16,13-9 0-16,-4-7 1 15,-3-9-1-15,2-5 1 16,-4-4-1-16,3-2 1 0,3-2-1 16,-2 3 0-16,3 8 0 15,2 1 0-15,2 10 0 16,3 8-1-16,1 8 1 15,1 7 0-15,1 7 0 16,-2 9-1-16,1 5 1 16,-6 3-1-16,-5 7 1 15,-4 0 0-15,-5 2-1 16,-12 2 2-16,-4-7-1 15,-8 1 0-15,-4-9 0 16,0-9-2-16,3-6-3 16,-4-25-22-16,21-1-11 15,0-18 1-15,21-6-2 16</inkml:trace>
  <inkml:trace contextRef="#ctx0" brushRef="#br6" timeOffset="435762">19731 13254 79 0,'15'24'39'15,"-27"-5"-1"-15,8 16 1 16,-18-2-32-16,9 6-3 16,-2 4 0-16,3 0-1 15,0-2-2-15,2-3-2 16,7-2-2-16,0-17-6 15,15 6-29-15,-12-25-1 16,22 4 1-16,-10-23-2 16</inkml:trace>
  <inkml:trace contextRef="#ctx0" brushRef="#br6" timeOffset="436175">19945 13096 73 0,'-13'6'38'16,"12"16"1"-16,-7-6-1 15,15 16-20-15,-2-6-15 16,3 4 0-16,-4-3 0 16,7 9 0-16,-7-4 0 15,1 10-2-15,-4-6 1 16,-3-1-1-16,0 0 0 15,-3-4-1-15,3-3 1 16,-3-7-1-16,3-6 0 0,2-15-1 16,0 0 1-16,18-10 0 15,-1-10-1-15,1-7 1 16,4-6 0-16,5-5 0 15,0-5 0-15,-2 6 0 16,0 1 0-16,-3 9 0 16,-3 4 1-16,-5 13-1 15,-2 12 0-15,-5 11-1 16,-3 16 0-16,-5 6-1 15,1 12-2-15,-1 1-2 16,12 18-7-16,-7-19-27 16,17 9 1-16,-1-16-1 15,22-5 1-15</inkml:trace>
  <inkml:trace contextRef="#ctx0" brushRef="#br6" timeOffset="436625">20702 13390 93 0,'-26'-11'40'15,"4"15"0"-15,-13 3-3 16,6 15-32-16,-4 7-2 16,0 10 0-16,6 3-2 15,2 4 1-15,8-5-2 16,11 0 1-16,6-10-1 15,10-8-1-15,10-14 1 16,7-11-1-16,6-13 0 16,3-8 0-16,-1-5 0 0,-1-10 0 15,0-1 1-15,-3-1-1 16,-3 5 1-16,-8 3 0 15,0 11 0-15,-7 12 0 16,-13 9 0-16,8 19-1 16,-14 21 1-16,-6 13 0 15,-7 18-1-15,-6 13 1 16,-6 5-1-16,1 4 0 15,-4 1 0-15,0-7 0 16,-1-10 0-16,5-13 0 16,3-14 0-16,0-15 0 15,4-11-1-15,0-16-1 16,2-8 0-16,-8-12-2 15,6-4-3-15,-12-21-29 0,13 0-1 16,-15-22-2-16,14-4 4 16</inkml:trace>
  <inkml:trace contextRef="#ctx0" brushRef="#br6" timeOffset="437301">21566 12870 69 0,'14'-20'40'0,"-7"1"-2"16,3 19 1-16,-10 0-24 15,-2 28-10-15,-5 5-2 16,1 13-1-16,-3 10 0 15,-1 9-1-15,-2 3 0 16,0 5 0-16,0-8 0 16,3-5 0-16,2-7 0 15,5-7-1-15,1-14 1 16,4-7-1-16,5-10 1 15,4-6 0-15,0-12-1 16,6-7 1-16,1-6-1 16,0-3 1-16,1 1 0 15,-1-3-1-15,-2 4 1 16,-1 3-1-16,-2 12 0 15,-4 7 1-15,0 11-1 0,-3 11 0 16,-3 4 0-16,0 8-2 16,3 4-1-16,-4-1-2 15,12 4-5-15,-10-20-27 16,18 5-3-16,-4-19 0 15,13-2 0-15</inkml:trace>
  <inkml:trace contextRef="#ctx0" brushRef="#br6" timeOffset="437677">22041 13381 86 0,'-4'15'36'15,"-2"-3"1"-15,11 8-2 0,4-6-33 16,6-2 0-16,6-2-1 15,9-3 1-15,3-7 0 16,2-5 0-16,-1-3-1 16,1-2 1-16,-6-6-1 15,-5-4 0-15,-3 0 1 16,-9-2-2-16,-8-3 1 15,-4 3 0-15,-4 3 0 16,-7 5 0-16,-7 6 0 16,-5 7 0-16,-6 9 0 15,-4 9 0-15,0 9 0 16,1 8 0-16,2 2 0 15,6 5-1-15,7-1 1 0,12-3-1 16,14-5-2-16,13-13-2 16,21 3-11-16,1-23-24 15,21 3 0-15,1-13 0 16,12-1-2-16</inkml:trace>
  <inkml:trace contextRef="#ctx0" brushRef="#br6" timeOffset="438052">22730 13356 77 0,'-39'-9'41'0,"5"14"-2"16,-14-4 2-16,9 18-21 16,-8-2-16-16,4 10-1 15,1 6-1-15,8 3 0 0,9 2-1 16,3 1 1-16,16-7-2 15,11-4 1-15,10-8-1 16,14-13 0-16,10-12 0 16,11-13 0-16,4-9 0 15,1-8 0-15,2-4 0 16,-5-3 0-16,-6 2 0 15,-8 3 0-15,-8 9 1 16,-10 7-1-16,-9 9 0 16,-11 12 0-16,1 13 1 15,-8 7-1-15,-3 7 0 16,1 4-1-16,1 2 0 15,3-1-2-15,10-3-2 16,0-12-7-16,19 9-15 16,-7-30-13-16,18 1 0 0,-5-22-1 15,17 0 2-15</inkml:trace>
  <inkml:trace contextRef="#ctx0" brushRef="#br6" timeOffset="438239">23298 13041 41 0,'25'-45'38'15,"-16"5"1"-15,2 23 1 16,-19 6-14-16,8 39 1 15,-21 6-22-15,-2 18-2 16,-6 12-3-16,0 5 1 16,-1 3-2-16,2 1 0 15,3-5-4-15,-1-16-15 16,11 6-18-16,-7-26-1 15,15-3-1-15,-6-19 1 0</inkml:trace>
  <inkml:trace contextRef="#ctx0" brushRef="#br6" timeOffset="438391">22970 13340 109 0,'-1'-22'41'16,"20"12"1"-16,6-17-7 15,15 5-36-15,22 8-33 16,-13-9-7-16,8 6-1 15,-9-4 0-15</inkml:trace>
  <inkml:trace contextRef="#ctx0" brushRef="#br6" timeOffset="439502">3647 15179 40 0,'-1'13'38'0,"1"-13"0"16,0 0-1-16,0 0-26 15,11-7-7-15,8-8 1 0,12-3-2 16,4-1-1-16,12-2 0 16,-3-2 0-16,3 4-1 15,-3 1 1-15,-4 2-1 16,-11-1 0-16,-6 0-1 15,-19 0 1-15,-4 1 0 16,-13-1-1-16,-12 2 1 16,-7 7-1-16,-6 8 1 15,-9 11 0-15,-5 12 0 16,0 14 0-16,3 12 1 15,2 7-1-15,6 8 1 16,12-2-1-16,12-1 1 16,16-7-2-16,17-9-2 0,16-14 1 15,17-16-2-15,23-13-4 16,6-25-11-16,20 4-20 15,-5-24-2-15,6 5 0 16,-16-16 2-16</inkml:trace>
  <inkml:trace contextRef="#ctx0" brushRef="#br6" timeOffset="439871">4391 15020 66 0,'-28'-1'40'16,"9"14"-2"-16,-8-11-1 15,9 16-34-15,0 4 0 16,5 6 0-16,2 3-1 15,5 7-1-15,0-1 1 0,2 0-1 16,2-3 0 0,4-6 0-16,1-4 0 0,3-8 0 15,-6-16-1-15,23-1 1 16,-3-17-1-16,3-11 0 15,4-9 0-15,3-8 0 16,1-2 1-16,-1 1-1 16,-4 4 0-16,0 9 0 15,-6 12 0-15,-4 14 1 16,-5 15-1-16,-3 14 0 15,-4 10-1-15,-1 6 0 16,4 4-2-16,-1 3 0 16,7 1-3-16,1-11-2 15,20 13-17-15,-9-30-14 0,15 5 0 16,-7-19 1-16,14 2 0 15</inkml:trace>
  <inkml:trace contextRef="#ctx0" brushRef="#br6" timeOffset="440510">4872 15130 60 0,'-1'20'39'0,"1"-20"-2"15,3 25 1-15,-3-25-36 16,28 8 0-16,-4-12-1 15,6-3 0-15,4-10 0 16,-1-2 0-16,-1-4 1 16,-9 1-1-16,-1-1 1 0,-9 1 0 15,-13 2-1-15,-7 2 0 16,-15 7 0-16,-2 5-1 15,-10 5 1-15,-1 7-1 16,-1 7 0-16,-3 13 1 16,7 11-1-16,6 4 1 15,11 4 0-15,9 1 0 16,11-4-1-16,13-2 1 15,11-13-1-15,14-12 0 16,9-13 1-16,5-11-1 16,4-13 0-16,0-7 0 15,-3-7 1-15,-6-1-1 16,-7 4 1-16,-10 5-1 15,-9 4 0-15,-11 10 0 0,-15 14 1 16,7 12-1-16,-12 14 0 16,-6 8 0-16,1 5-1 15,-4 4 2-15,2 3-1 16,4-4 1-16,1-8-1 15,4-8 1-15,5-14-1 16,-2-12 0-16,19-16 1 16,-6-11-2-16,2-7 2 15,2-11-2-15,2-4 2 16,0-2-2-16,1 4 1 15,-4 8 0-15,-1 3 0 16,1 12-1-16,0 8 1 16,2 5-1-16,1 8-1 15,2 3-1-15,6 6-2 0,-2-9-6 16,21 15-27-16,-16-14 0 15,13 9-2-15,-12-12 0 16</inkml:trace>
  <inkml:trace contextRef="#ctx0" brushRef="#br6" timeOffset="441012">5946 14937 47 0,'0'0'40'16,"-20"-1"0"-16,7 12 0 15,-14-5-19-15,2 17-16 16,-3 5-1-16,2 12-1 15,0 5-1-15,7 6 0 16,5 1-2-16,11-6 1 16,10-5-1-16,10-9 1 0,8-13-1 15,6-13 0-15,3-14 1 16,1-12-1-16,2-12 1 15,-5-9-1-15,-4-1 1 16,-5-7-1-16,-7 3 0 16,1 3 1-16,-7 4-1 15,-3 12 0-15,-2 12 0 16,-5 15 0-16,2 15 0 15,-2 20 0-15,-6 23 0 16,-1 19 1-16,0 12-1 16,-4 14-1-16,-1 3 0 15,-4 2 0-15,-2-4 1 0,0-9-1 16,-1-16 1-16,1-17-2 15,0-17 2-15,1-18 1 16,2-13-2-16,2-18 1 16,1-14 0-16,2-15 0 15,0-16-1-15,3-11 0 16,0-7-1-16,3-7-1 15,8 2-1-15,-4-6-5 16,15 22-13-16,-12-11-17 16,16 22 0-16,-9 1 0 15,18 14-1-15</inkml:trace>
  <inkml:trace contextRef="#ctx0" brushRef="#br6" timeOffset="441741">6360 14949 50 0,'0'0'39'15,"-16"4"-1"-15,16 13 0 16,-16 3-27-16,10 6-8 16,-3 2 1-16,7 5-1 15,-1 1 0-15,8-1 0 16,5-4-1-16,9-5-1 15,3-10 1-15,14-12-1 16,2-5 0-16,6-12-1 16,-1-5 1-16,2-8 0 15,-5-2 0-15,-7-4-1 0,-5 0 1 16,-8-1 0-16,-9 4-1 15,-5 3 1-15,-6 4-1 16,-3 9 1-16,3 15-1 16,-14-3 1-16,7 24-1 15,-1 22 1-15,3 19-1 16,3 17 2-16,2 15-2 15,1 14-1-15,3 5 1 16,-1 3 0-16,-1-8 0 16,-2-6 0-16,-3-17 0 15,-3-11 0-15,-8-16 0 16,-4-16 1-16,-2-17-1 15,-7-17 0-15,-1-16-1 0,0-15-1 16,3-16-1-16,1-12-2 16,6-7-2-16,-6-18-8 15,23 15-27-15,-13-10 2 16,13 16-2-16,-5-4-1 15</inkml:trace>
  <inkml:trace contextRef="#ctx0" brushRef="#br6" timeOffset="458300">7369 14550 43 0,'0'0'36'15,"6"-15"1"-15,-6 15-1 16,0 0-27-16,0 0-3 15,0 0 0-15,0 0-2 16,-4 13 0-16,7 3-2 16,-3 8-1-16,1 12 0 15,-1 5 0-15,3 8-1 16,-7 5 0-16,4 5 0 15,-5-3 1-15,3-5-1 16,0-9 1-16,1-5-1 16,1-13 1-16,2-9-1 15,-2-15 1-15,13 0-1 16,-2-16 0-16,3-4 0 0,-2-6 1 15,2-4-1-15,2 0 0 16,-1 0 0-16,0 1 0 16,-1 6 0-16,-1 7-1 15,1 5 1-15,-3 11 0 16,1 6 0-16,-2 8 0 15,1 2 0-15,-2 5 0 16,-2 4 0-16,-3 2 0 16,-2-2 0-16,-5 3 0 15,-4-2 0-15,-4 2 0 16,-7 0 1-16,-2-4-2 15,-4-3 1-15,4-3-3 16,-5-10-1-16,9 3-5 16,-7-24-25-16,23 13-4 0,-12-31-1 15,20 12 1-15</inkml:trace>
  <inkml:trace contextRef="#ctx0" brushRef="#br6" timeOffset="458796">7897 14880 52 0,'13'-3'38'15,"-13"3"-1"-15,0 0 0 16,-26 9-29-16,14 4-4 15,-4 4-1-15,3 8 0 0,-3 2-1 16,6 6 1-16,0-2-2 16,5 4 1-16,7-7-1 15,7-8 1-15,6-9-1 16,7-9 0-16,7-11 0 15,6-10 0-15,2-8 0 16,6-8-1-16,-3-2 1 16,-5-3 0-16,-2 4 0 15,-6 5-1-15,-3 5 0 16,-9 8 0-16,-4 11 0 15,-11 7 0-15,12 29 0 16,-12 9 0-16,-4 15 0 16,0 14 0-16,-2 13 0 0,-3 6-1 15,-2 4 1-15,0-1 0 16,-3-7 0-16,-1-7 0 15,-6-16 0-15,2-10-1 16,-4-18 0-16,0-11 0 16,-4-14-2-16,1-19-2 15,5-1-9-15,-7-26-26 16,13 3 1-16,-4-20-2 15,12 3 1-15</inkml:trace>
  <inkml:trace contextRef="#ctx0" brushRef="#br6" timeOffset="459776">9219 14884 49 0,'-11'-4'38'0,"-8"-3"0"16,3 11-2-16,-12-7-29 15,5 14 0-15,-7-3-1 16,5 8-1-16,-7 5-2 16,7 4 0-16,-2 3-1 15,5 3 0-15,5 0-1 16,4-1 0-16,10-2 0 15,6-5 0-15,11-9-1 0,8-6 1 16,5-8-1-16,7-12 0 16,8-6 1-16,0-6-1 15,3-9 0-15,-3-2 0 16,-4 0 1-16,-6 5-1 15,-4 3 0-15,-7 8 0 16,-8 10 0-16,-13 9 0 16,11 17 0-16,-12 12 1 15,-4 13-2-15,0 13 1 16,-2 8 0-16,0 10 0 15,0 4 0-15,-2 1-1 16,-1-2 1-16,-2 1 0 16,-5-11 0-16,-4-6 0 0,-2-11 1 15,-5-10-1-15,-3-12 0 16,0-12-1-16,1-15-2 15,0-22-2-15,17-1-15 16,-2-30-20-16,16-3 0 16,3-14-1-16,16 2 1 15</inkml:trace>
  <inkml:trace contextRef="#ctx0" brushRef="#br6" timeOffset="460163">9565 15007 67 0,'2'13'39'16,"-2"-13"0"-16,9 3 1 15,-9-3-37-15,31 5-2 16,-3-12 1-16,6-2-1 15,3-5 1-15,1-3 0 16,-1-4-1-16,0 0 0 16,-8 0 1-16,-6-2-1 15,-10 1 0-15,-8 7 0 16,-7 0 0-16,-10 5 0 15,-8 5 0-15,-3 8 0 16,-5 8-1-16,-3 9 1 16,-1 7 0-16,3 8 0 15,1 3 0-15,6 2 0 16,8-1-1-16,8-5 1 0,14-6-2 15,12-14-2-15,17-9-3 16,2-23-23-16,26 1-12 16,-2-19 0-16,17-6-2 15</inkml:trace>
  <inkml:trace contextRef="#ctx0" brushRef="#br6" timeOffset="460366">10340 14484 81 0,'-22'41'41'0,"-9"6"-2"16,12 20 0-16,-4-1-38 16,4 8-1-16,4 0-1 0,3-1-1 15,9-3-1-15,-1-17-6 16,21-2-31-16,-15-18 1 15,17-10-2-15,-9-19 2 16</inkml:trace>
  <inkml:trace contextRef="#ctx0" brushRef="#br6" timeOffset="460539">10155 14855 75 0,'-13'7'42'0,"11"8"-2"15,2-15 2-15,15 17-40 16,13-17-3-16,10-10-3 15,19 3-14-15,0-17-22 0,12-4 0 16,-1-12-1-16,9-2 1 16</inkml:trace>
  <inkml:trace contextRef="#ctx0" brushRef="#br6" timeOffset="460732">10815 14407 77 0,'-20'41'42'0,"-10"4"-1"16,10 15 0-16,-15 0-37 15,13 12-2-15,-1 2 0 16,6 1-1-16,4-2-2 16,1-6-3-16,8-3-3 15,-11-20-32-15,21 1-2 0,-9-23-1 16,12-8 1-16</inkml:trace>
  <inkml:trace contextRef="#ctx0" brushRef="#br6" timeOffset="461062">10550 14771 77 0,'-12'-3'42'0,"12"3"-1"16,-3 17 1-16,14-8-39 15,8 0-1-15,10-3-1 16,7-3-1-16,6-4 1 15,3-5-1-15,2 0-1 16,0-3 0-16,-5-1 1 0,-4 2-1 16,-3-1 1-16,-13 3 0 15,-1 6 1-15,-10 3 0 16,-11-3 0-16,6 25 0 15,-9-4 1-15,-4 8-1 16,-4 2 0-16,3 7-1 16,-4 0-1-16,7 5-3 15,-6-19-15-15,14 13-23 16,-6-19 1-16,17-5-2 15,-5-17 1-15</inkml:trace>
  <inkml:trace contextRef="#ctx0" brushRef="#br6" timeOffset="461521">11071 14550 72 0,'-19'-24'43'0,"19"24"-2"16,-20-6-1-16,20 6-31 15,1 13-12-15,-1-13-4 16,34 27-5-16,-19-20 0 15,23 14-1-15,-12-3 3 16,9 3 4-16,-4-1 4 16,-4 1 3-16,-2 7 4 15,-13-13 6-15,3 15 2 16,-20-13-1-16,10 11-2 15,-15-9-3-15,1 10-2 16,-2-6-3-16,-2 4 0 16,4-5 0-16,-1 1-1 0,6-6 0 15,-1-1-1-15,5-16 1 16,0 0-1-16,14-7 1 15,0-11-1-15,1-6 1 16,7-4-1-16,0-2 0 16,0-5 1-16,1 6-1 15,0 6 0-15,-5 4 0 16,-3 7 0-16,-5 11 0 15,-10 1 0-15,13 23-1 16,-10-3 0-16,4 4-1 16,-1 4-1-16,7 2-2 15,1-13-6-15,19 14-25 16,-10-19-4-16,18 0-3 15,-9-13 2-15</inkml:trace>
  <inkml:trace contextRef="#ctx0" brushRef="#br6" timeOffset="462124">11899 14743 32 0,'0'0'38'16,"0"-21"3"-16,0 21-1 0,-9-19-18 15,9 19-12-15,-16-5-1 16,16 5-4-16,-24 7 0 16,10 3-2-16,-5 3-1 15,1 9 0-15,-4 4 0 16,6 6-1-16,1 0 0 15,2 1 0-15,7-5 0 16,11 0 0-16,4-11-1 16,6-4 1-16,9-11-1 15,-1-8 0-15,6-9 0 16,1-3-1-16,1-5 0 15,-3-5 0-15,0 4 0 16,-4 0-1-16,-2 4 0 0,-3 5 0 16,-3 10 1-16,-5 9-1 15,-4 12 1-15,-7 13 0 16,0 7 1-16,-6 12-1 15,-2 11 0-15,-4 4 1 16,-3 4-1-16,-4-1 1 16,-3-2 1-16,0-5-1 15,-1-5 1-15,-1-9 0 16,-4-11 1-16,1-8-2 15,2-12 1-15,-2-9-3 16,5-8-2-16,-9-22-15 16,18 6-19-16,-9-18-2 15,11-7-3-15,0-15 1 16</inkml:trace>
  <inkml:trace contextRef="#ctx0" brushRef="#br6" timeOffset="462980">12956 14677 37 0,'-12'-16'39'0,"12"16"0"16,-25-9 0-16,14 17-17 15,-14-6-17-15,3 10 0 16,-5 3-2-16,-2 7-2 16,-1 3 1-16,2 9-1 15,0-1-1-15,5 3 0 16,10-3 0-16,6 1 0 15,12-6-1-15,10-7-2 16,17-2-1-16,6-18-5 0,24 8-19 16,-5-24-9-16,14 3-2 15,-5-15 2-15</inkml:trace>
  <inkml:trace contextRef="#ctx0" brushRef="#br6" timeOffset="463296">13306 14719 72 0,'-16'4'39'0,"-12"1"0"16,5 22-9-16,-9-12-23 15,7 10-2-15,2 1-2 16,9 6 0-16,4-5-1 16,6 2 0-16,9-6-1 15,9-3 0-15,9-9 0 16,7-4 0-16,5-11-1 0,2-7 0 15,2-6 0-15,-3-4 0 16,-6-3-1-16,-3-5 1 16,-8 3 0-16,-12 1-1 15,-5 7 1-15,-9 5-1 16,-5 6 0-16,-5 4-1 15,-4 9 0-15,3-1-2 16,6 6-1-16,0-4-5 16,22 9-23-16,-10-16-5 15,27 6-2-15,-1-18 2 16</inkml:trace>
  <inkml:trace contextRef="#ctx0" brushRef="#br6" timeOffset="463513">13940 14260 79 0,'-7'-23'41'16,"7"23"-1"-16,-24 6 1 16,6 25-35-16,-5 11-4 15,-1 14 0-15,-2 11-2 16,2 6 0-16,0 8-1 15,6 1-2-15,6 1-3 16,-4-21-23-16,21 6-12 16,-3-18-1-16,18-1 0 15</inkml:trace>
  <inkml:trace contextRef="#ctx0" brushRef="#br6" timeOffset="464227">14286 14760 28 0,'0'0'36'15,"-4"-11"1"-15,-11-2 1 16,0 21-17-16,-14-16-14 15,1 13 1-15,-8 0-2 16,0 10-1-16,-7 5-1 0,6 13 1 16,-4 6-2-16,8 4 0 15,4 1 0-15,10 1-1 16,9-7-1-16,13-6 0 15,15-13-1-15,10-16 1 16,11-18-1-16,17-17 0 16,4-14 1-16,8-16-1 15,4-10 1-15,-2-6 1 16,-9-6-1-16,-5-3 1 15,-15 6 0-15,-11 8-1 16,-9 10 1-16,-14 17 0 16,-9 13-2-16,-10 20 1 15,-3 22-1-15,-7 26 0 16,-2 17-1-16,0 16 2 0,5 11-3 15,4 4-2-15,11 5-3 16,3-18-12-16,29 7-17 16,-7-28-5-16,22-2-1 15,-6-21-1-15</inkml:trace>
  <inkml:trace contextRef="#ctx0" brushRef="#br6" timeOffset="466097">14768 14817 20 0,'0'0'36'15,"11"-3"0"-15,-11 3 0 16,15 0-15-16,-15 0-14 16,23-4-2-16,-10 2-1 15,6 5-2-15,-1-1 1 16,-3-1-2-16,3-1 1 15,-3-1-2-15,2-6 1 16,-4-1 0-16,0-8-1 16,0-2 3-16,-6-4-2 15,0 1 2-15,-6-2-1 16,-4 6 2-16,-7 3-2 15,-4 8 2-15,-5 8-2 16,-5 11-2-16,-2 4 1 0,0 6-1 16,2 3 0-16,4 3-1 15,6-2 1-15,10-1-1 16,8-3 0-16,11-7-1 15,14-1-1-15,6-15-3 16,18 9-9-16,-3-20-22 16,14 5-1-16,-5-14-1 15,4 3 2-15</inkml:trace>
  <inkml:trace contextRef="#ctx0" brushRef="#br6" timeOffset="466412">15345 14715 60 0,'-12'19'37'16,"-6"-3"0"-16,6 16-1 0,-5-8-31 15,8 10-1-15,-1-5-2 16,6 5 0-16,-2-6-1 16,6-2 1-16,0-6-1 15,2-5 1-15,-2-15-1 16,8 12 1-16,-8-12-1 15,11-23 1-15,-3-1-1 16,1-3 0-16,1-4 0 16,1-5 1-16,2 1-1 15,-3 3 0-15,4 3 0 16,1 7 2-16,-1 3-2 15,9 8 0-15,2 1-3 16,4 3 0-16,13 10-18 16,-4-11-18-16,18 8-1 15,-9-10-1-15,16 9-2 0</inkml:trace>
  <inkml:trace contextRef="#ctx0" brushRef="#br6" timeOffset="466873">16466 14320 63 0,'7'-9'39'0,"-7"9"-3"16,3 9 2-16,-13 17-35 16,6 12 0-16,-8 12-1 15,3 11 0-15,-5 6-2 16,1 10-1-16,2-3 1 0,-3-4-2 15,8-6-1-15,-2-13-6 16,16-7-25-16,-7-20-5 16,12-4 2-16,-13-20 0 15</inkml:trace>
  <inkml:trace contextRef="#ctx0" brushRef="#br6" timeOffset="467060">16318 14773 61 0,'-15'2'40'16,"-7"-5"-1"-16,22 3 1 15,-12 8-29-15,12-8-8 16,32-10-2-16,0-8 0 16,15-1-2-16,8-6 0 15,12 2-8-15,-6-14-27 0,12 6-1 16,-12-6-2-16,3 6 1 15</inkml:trace>
  <inkml:trace contextRef="#ctx0" brushRef="#br6" timeOffset="467420">16899 14289 77 0,'-13'12'40'0,"-7"0"-1"16,6 14 1-16,-4 3-36 15,4 6 0-15,-1 5-2 16,3 13 1-16,-5 6-2 15,6 1-1-15,-1 1 1 16,5-4-2-16,-2-4 1 0,9-7-1 16,0-10 0-16,5-11 0 15,7-14 1-15,5-11 0 16,2-9 0-16,4-10 0 15,2-6 0-15,1-2 0 16,-2-3 0-16,-1 4 2 16,-3 4-2-16,-3 10 0 15,-4 9 0-15,-1 7-1 16,-7 10 0-16,0 5-1 15,0 8-1-15,-1-2-3 16,10 11-6-16,-9-18-27 16,18 11 1-16,-4-21-2 15,16 5 1-15</inkml:trace>
  <inkml:trace contextRef="#ctx0" brushRef="#br6" timeOffset="467802">17376 14719 74 0,'-15'-18'40'16,"3"15"0"-16,-13-6 0 15,0 12-35-15,2 4-2 16,-1 9-1-16,1 9 0 16,-1 3 0-16,4 3-1 15,2 1 0-15,7 0 0 16,7-6-2-16,9-6 2 15,10-8-1-15,8-9 0 16,6-12-1-16,7-7 0 0,4-9 1 16,2-5-1-16,-1-4 2 15,-4-2 0-15,-5 4 0 16,-6 1 0-16,-7 6 1 15,-5 7 0-15,-8 8 0 16,-6 10-1-16,-3 11-1 16,-5 9 0-16,-3 5-1 15,0 9 0-15,-2-1-2 16,7 2 0-16,1-3-3 15,8-3 0-15,1-18-6 16,22 7-16-16,-11-24-10 16,14 1-2-16,-6-18 2 15</inkml:trace>
  <inkml:trace contextRef="#ctx0" brushRef="#br6" timeOffset="468088">17708 14722 69 0,'13'0'39'0,"-13"0"-1"16,-5 13 0-16,-9 1-29 15,6 7-5-15,1 2-2 16,-2 2-2-16,3-2 0 15,2-1 1-15,4-5 0 16,4-4 0-16,-4-13-1 16,25-7 1-16,-7-8 0 15,3-5 0-15,6-3 0 16,-2 0 1-16,-2-1 0 15,-1 6-1-15,-5 7 0 16,-6 10 0-16,-11 1-1 16,12 21 0-16,-12-2-3 15,-3 2-1-15,3 9-7 0,-11-17-16 16,13 15-12-16,-9-17-1 15,12 5-2-15,-5-16 2 16</inkml:trace>
  <inkml:trace contextRef="#ctx0" brushRef="#br6" timeOffset="469312">18656 14336 54 0,'0'0'36'0,"0"0"-1"15,4 33 1-15,-8-3-30 16,4 14 0-16,-7 5-4 15,1 8 1-15,-4 6-3 16,0-1 0-16,-1-6-1 0,2-5-2 16,2-1-5-16,-6-19-26 15,12-1-2-15,-4-19-1 16,5-11 1-16</inkml:trace>
  <inkml:trace contextRef="#ctx0" brushRef="#br6" timeOffset="469500">18514 14748 57 0,'-16'-8'37'15,"-7"-6"0"-15,9 14-1 16,0-5-27-16,14 5-4 16,0 0-1-16,19 4-2 15,1-7-1-15,7-1-2 16,9 0-4-16,2-15-12 15,12 7-18-15,-7-11 0 0,12 7-3 16,-8-14 2-16</inkml:trace>
  <inkml:trace contextRef="#ctx0" brushRef="#br6" timeOffset="469891">19086 14281 70 0,'-10'11'38'0,"-9"2"0"16,7 18 1-16,-11 0-33 15,4 11-1-15,-2 0-1 16,4 14-1-16,-8 0-1 0,4 1-1 16,1 0 0-16,-1-3-1 15,4-5 1-15,4-6-2 16,4-9 1-16,5-8-1 15,8-14 1-15,7-6 0 16,8-13 0-16,2-6 0 16,5-6 0-16,-1-4 0 15,1-5 0-15,-4 5 2 16,0 1-2-16,-5 8 1 15,-8 7 0-15,-9 7-1 16,12 16 0-16,-14 4 0 16,1 9-1-16,-2 2-1 15,5 5-1-15,0-4-2 16,10 0-3-16,-3-18-16 15,21 6-14-15,-4-21-1 0,14 3-1 16,-3-21 2-16</inkml:trace>
  <inkml:trace contextRef="#ctx0" brushRef="#br6" timeOffset="470259">19401 14819 70 0,'-18'8'40'15,"14"7"-3"-15,4-15 3 16,3 17-36-16,9-12-2 15,10 1-1-15,2-5 0 16,8-3 0-16,2-5-1 16,-1-4 0-16,-3-4 1 15,-4-2-1-15,-3-6 1 0,-9 3 1 16,-2-5 0-16,-7 2 0 15,-8-1 0-15,-6 4 1 16,-4 2-1-16,-5 9 0 16,-5 10 0-16,-6 9-2 15,1 11 0-15,-6 10 1 16,2 9-1-16,3 5 0 15,8 4-1-15,5-3 0 16,16-5-2-16,9-5 0 16,19-5-3-16,4-9-2 15,28 5-12-15,-6-23-19 16,25 8-1-16,-7-13-1 15,17 3 1-15</inkml:trace>
  <inkml:trace contextRef="#ctx0" brushRef="#br6" timeOffset="471498">20480 14650 60 0,'0'0'38'0,"7"16"-1"16,-11-5-5-16,2 16-24 16,-8-1-3-16,2 9-2 15,-4 2 0-15,2 5-1 16,-3-2 0-16,2-1 0 15,0-8-1-15,4-3 0 16,1-8 0-16,3-3 0 0,3-17 0 16,0 0 0-16,6-13 0 15,1-7 0-15,-2-10 0 16,4-4 0-16,-1-9 0 15,1-4 1-15,3 2-1 16,-1 1 0-16,3 4 0 16,1 8 0-16,2 6 0 15,4 10 0-15,2 8 0 16,2 8-1-16,3 4 0 15,3 4-1-15,4 4 1 16,3-4-1-16,4 0 1 16,2-1 0-16,4-2-1 15,-4-4 0-15,0 0 1 16,-8-2 0-16,-5-2 0 15,-9 6 1-15,-9-3-1 0,-13 0 1 16,-8 10-1-16,-7 3 1 16,-9-2 0-16,-3 8-1 15,-3 4 0-15,-1 3 0 16,2 8 0-16,6-1 0 15,5 5 0-15,10-3-1 16,8 1 1-16,9-9 0 16,12-4 0-16,6-12-1 15,8-11 1-15,4-8-1 16,3-11 1-16,-1-7-1 15,-2-9 1-15,-6-4 0 16,-2-5 0-16,-10-1 2 16,-2 1-1-16,-10 3 0 15,-8 6 0-15,-2 4 1 0,-7 7-1 16,-1 11 1-16,-5 7-1 15,0 10-1-15,-2 7-1 16,3 6 1-16,6 1-1 16,4 3-1-16,11-6 1 15,7-1-1-15,13-9 1 16,5-1 0-16,10-6 1 15,4-3 0-15,2-4 0 16,-4-2 2-16,-6 1-2 16,-6-2 2-16,-10 6-1 15,-5-1 0-15,-18 7 0 16,0 0 0-16,-13 4-1 15,-2 9 1-15,-9 8-1 16,-3 4-1-16,-1 7 0 0,1 8 0 16,10 0 1-16,3-3-1 15,11 1 0-15,12-7 0 16,11-8 0-16,11-10 0 15,7-13 1-15,7-8-1 16,-1-12 1-16,3-5 0 16,-9-5 0-16,-4-5 1 15,-12-5 1-15,-7-2 0 16,-11 0 0-16,-7 5 0 15,-7 3-1-15,-5 7 0 16,-2 8-2-16,-3 4-3 16,4 20-10-16,-9-10-9 15,21 29-8-15,-12-13-10 0,16 13-2 16,-5-9 1-1</inkml:trace>
  <inkml:trace contextRef="#ctx0" brushRef="#br6" timeOffset="472116">22026 14661 72 0,'0'0'40'0,"9"-11"-1"0,-3 28-1 16,-11 4-34-16,-4 10-1 15,-6 5-1-15,-5 10 0 16,-5 2-1-16,3-2 1 16,-4-2-1-16,6-5 0 15,6-9 0-15,10-12 0 16,4-18-1-16,18 1 0 15,6-17 0-15,4-10-1 16,5-8 2-16,4-8-1 16,0-6 1-16,-1-2 0 15,-5 3 1-15,-3 4 1 16,-8 8-1-16,-6 9 1 15,-5 10-1-15,-9 16 0 0,0 0-2 16,-5 13 0-16,2 7-1 16,0 2 0-16,3 0 0 15,6 0-1-15,7-6 1 16,6-8 0-16,7-7 1 15,7-8 0-15,1-5 1 16,0-4 0-16,1-2 1 16,-4 1 1-16,-8 4-1 15,-3 4 0-15,-11 8-2 16,-9 1 1-16,2 23-2 15,-9-1-2-15,-2 6-2 16,-1-4-5-16,10 13-8 16,-12-20-10-16,24 16-5 15,-8-23-7-15,20 4-3 0,-5-16 1 16</inkml:trace>
  <inkml:trace contextRef="#ctx0" brushRef="#br6" timeOffset="472483">23138 14048 79 0,'11'-6'39'0,"-11"6"-1"16,0 0 0-16,0 0-37 15,-17 13-1-15,6 8 0 16,-2 9-1-16,-5 7 0 15,2-2-2-15,9 8-6 16,-9-17-28-16,20 3 1 16,1-18-2-16,18-6 1 15</inkml:trace>
  <inkml:trace contextRef="#ctx0" brushRef="#br6" timeOffset="472632">23391 14033 61 0,'0'0'39'15,"-22"23"-1"-15,7 8 1 16,-14-1-21-16,10 9-15 15,1 15-9-15,-3-10-31 16,20 3 0-16,-1-9-2 16,17 2 0-16</inkml:trace>
  <inkml:trace contextRef="#ctx0" brushRef="#br6" timeOffset="473084">23821 14481 79 0,'0'0'40'0,"9"15"-1"15,-19 5-2-15,4 18-33 16,-7 2-4-16,0 11 0 16,0 2-1-16,-2 1-1 15,4-2-2-15,1-9-4 16,16-4-29-16,-6-18-2 15,15-6 0-15,-3-21 1 16</inkml:trace>
  <inkml:trace contextRef="#ctx0" brushRef="#br6" timeOffset="473234">23981 14172 81 0,'-19'15'33'16,"0"2"-32"-16,6 1-1 15,-3-7-37-15,25 7-2 16</inkml:trace>
  <inkml:trace contextRef="#ctx0" brushRef="#br6" timeOffset="473572">24261 14504 86 0,'-38'12'40'0,"14"13"0"15,-11-12-3-15,19 3-32 16,-2 4-4-16,11 2 0 16,10-3-1-16,6 2 0 15,11-4-1-15,3 2 1 16,0-4-1-16,3 0 0 15,-6 0 0-15,-2 1 1 16,-11 3 0-16,-8 3 0 16,-9 1 0-16,-6 2-1 15,-11 1 1-15,-1 1 0 16,-1-2-1-16,-7-4-1 15,6 1-3-15,-2-15-9 0,17 8-25 16,-5-15 0-16,20 0-2 16,-22-3 2-16</inkml:trace>
  <inkml:trace contextRef="#ctx0" brushRef="#br5" timeOffset="804353">12643 15994 31 0,'-17'19'38'0,"5"-6"0"15,13 1 0-15,-1-14-19 0,36 8-16 16,-2-10 0-1,16-4-2-15,12-3 1 0,6-2-1 16,1-6 0-16,2 0 0 16,-7-5 0-16,-7 0 0 15,-11-3 0-15,-15-3-1 16,-13 1 1-16,-15 0 0 15,-17 4-1-15,-14 7 1 16,-20 5 0-16,-9 13 0 16,-9 10 0-16,-2 12 1 15,-3 12-1-15,7 16 0 16,7 9 0-16,13 6 0 15,17 3 0-15,16-5-1 16,16-7 0-16,19-10-1 16,24-12-2-16,13-26-4 0,31 1-31 15,1-34-1-15,23 2-1 16,-5-23 1-16</inkml:trace>
  <inkml:trace contextRef="#ctx0" brushRef="#br5" timeOffset="804726">13867 15889 53 0,'-29'6'38'16,"1"17"0"-16,-7-3-1 16,6 7-28-16,-2 14-7 15,3 6 0-15,-4 4 0 16,8 3-1-16,0-1 0 15,7-2 0-15,6-9 0 0,6-5-1 16,5-16 2-16,0-21-1 16,27 0 1-16,0-21 0 15,3-18-1-15,12-9 1 16,2-10-2-16,0-3 2 15,1-4-1-15,-2 10 0 16,-5 5 0-16,-2 17-1 16,-10 19 0-16,-3 15 0 15,-4 16-1-15,-6 16 0 16,1 13-1-16,1 5-1 15,7 5-1-15,-1 2-1 16,15 8-7-16,-5-21-28 16,24 9 1-16,-2-25-1 15,18 2 2-15</inkml:trace>
  <inkml:trace contextRef="#ctx0" brushRef="#br5" timeOffset="805232">14891 16081 21 0,'13'-26'34'15,"1"12"3"-15,-12-14-11 16,-2 28-11-16,0-33 0 16,0 33-4-16,-29-25-3 0,6 18 0 15,-12 0-3-15,-3 9-1 16,-6 6 0-16,-4 13-1 15,0 16-1-15,-1 10-1 16,6 12 1-16,8 7-2 16,9 1 1-16,15 0-1 15,17-11 1-15,17-15-1 16,21-26 1-16,18-25-1 15,12-27 0-15,15-23 1 16,7-18-1-16,0-16 1 16,-10-13-1-16,-9-1 1 15,-14 4-1-15,-15 4 0 16,-14 16 0-16,-17 16 2 15,-15 20-2-15,-12 28 1 0,-9 28-1 16,-5 31-1-16,-9 31 1 16,1 25 0-16,3 16-2 15,1 5-5-15,21 13-4 16,-2-26-30-16,32 1 3 15,3-35-3-15,20-6 0 16</inkml:trace>
  <inkml:trace contextRef="#ctx0" brushRef="#br5" timeOffset="805677">15711 16013 51 0,'-4'-23'39'0,"4"23"0"16,-11-12-7-16,4 27-23 15,-7 3-3-15,-2 19-1 16,-11 12-2-16,2 11-1 16,-5 9 0-16,4 6-1 15,5-4 0-15,10 1 0 16,11-18 0-16,9-10 1 15,18-24-2-15,8-20 0 0,11-19 1 16,6-16-2-16,-3-11 1 16,-5-9 1-16,-8-7-1 15,-13-3 0-15,-14 5-1 16,-14 5 1-16,-12 12-1 15,-12 7 0-15,-5 11-1 16,-3 9-2-16,8 21-4 16,-8-7-27-16,21 25-3 15,3-4-1-15,20 12 0 16</inkml:trace>
  <inkml:trace contextRef="#ctx0" brushRef="#br5" timeOffset="806207">16487 15465 41 0,'5'-12'36'0,"-9"-2"1"16,4 14-1-16,-2 15-30 16,3 17-1-16,-4 10-1 15,0 25-1-15,-3 14 1 0,-4 22-3 16,-4 7 1-1,2 8-3-15,-6-3 2 0,4-5-3 16,2-8-3-16,-3-32-23 16,16-4-8-16,-6-32-2 15,12-10 1-15</inkml:trace>
  <inkml:trace contextRef="#ctx0" brushRef="#br5" timeOffset="806411">16172 16123 65 0,'-20'-3'40'0,"17"20"-1"16,3-17 0-16,17 23-34 16,8-20-4-16,13-13-1 0,18-9-1 15,10-15-3-15,17 0-1 16,2-23-8-16,22 6-22 15,-18-14-2-15,4 12-1 16,-12-8 2-16</inkml:trace>
  <inkml:trace contextRef="#ctx0" brushRef="#br5" timeOffset="806795">17042 15434 67 0,'0'0'39'0,"-25"3"-1"15,22 17 0-15,-6-2-33 16,7 15-3-16,-3 8 1 15,-1 16-2-15,2 12 1 0,-9 16-2 16,1 8 1-16,-6 4-2 16,-1-2 3-16,1-4-2 15,3-14 1-15,2-9-1 16,8-18 1-16,9-19-2 15,5-22 2-15,10-16-1 16,5-11 1-16,4-14 0 16,1-9 0-16,0-7 0 15,-2 1-1-15,1 3 1 16,1 6-1-16,-10 10 1 15,-2 14-1-15,-3 16 0 16,-5 18 0-16,-2 11-1 16,-2 10 0-16,-5 6-1 15,7 6-1-15,-3-4-4 0,14 13-12 16,-5-35-19-16,18 6 0 15,-2-27-2-15,15 1 0 16</inkml:trace>
  <inkml:trace contextRef="#ctx0" brushRef="#br5" timeOffset="807163">17522 16092 62 0,'-4'24'39'0,"-3"-3"-3"16,17 9 2-16,-3-3-34 15,12-7-3-15,6-6 0 16,8-7 2-16,2-10-1 16,2-8 0-16,-3-9-1 0,-3-8 1 15,-6-8-1-15,-3-2 1 16,-7-2 0-16,-10 2-3 15,-6-3 3-15,-10 8-2 16,-11 10 1-16,-3 11 0 16,-11 12 0-16,-2 13 1 15,-9 13-1-15,6 18 0 16,-2 11 0-16,9 6-1 15,10 1 1-15,14-3-2 16,14-5 0-16,16-11-3 16,23-5-1-16,2-34-22 15,33 9-12-15,-5-26-1 16,20 5-1-16,-8-20 0 15</inkml:trace>
  <inkml:trace contextRef="#ctx0" brushRef="#br5" timeOffset="807651">18254 15954 42 0,'-2'14'37'0,"2"-14"0"16,-10 32 0-16,3-16-28 0,8 18-1 15,-4-2-3-15,2 10-1 16,-8 7-1-16,2 5-1 16,-6 1 0-16,-1 2-1 15,-2-10 1-15,-2-6 0 16,3-11 0-16,6-12 0 15,9-18-1-15,-6-16 0 16,13-16 0-16,9-12 1 16,5-14-1-16,4-8 0 15,2-3 0-15,2 1 0 16,-2 10-1-16,0 10 2 15,-9 10-1-15,1 14-1 0,-3 17 0 16,-2 10-1-16,1 10 0 16,9 5 1-16,10 4-3 15,11-3-1-15,19 7-7 16,5-20-27-16,30 4 0 15,-4-16-1-15,16 0-1 16</inkml:trace>
  <inkml:trace contextRef="#ctx0" brushRef="#br5" timeOffset="808416">19084 16053 54 0,'0'0'36'15,"0"0"0"-15,0 0-13 16,0 0-14-16,0 0-1 16,0 0 1-16,0 0-2 0,0 0-1 15,0 0-2-15,-13 21 0 16,4 2-3-16,-2 4 1 15,-3 13-1-15,-5 3 0 16,-3 8-1-16,2 1 0 16,1-7 0-16,4-7 0 15,3-6 0-15,10-13 0 16,2-19 0-16,19-12 0 15,0-14 0-15,9-11 0 16,-1-8 1-16,2-7-1 16,-3-4 1-16,-1 3-1 15,-5 5 1-15,-2 11-1 16,-7 10 1-16,-6 9-1 15,-5 18 0-15,0 0 0 0,12 29 0 16,-11-5 0-16,1 5 0 16,5-1 0-16,5 1-1 15,6-11 2-15,7-10 0 16,7-11 0-16,10-13-1 15,4-10 1-15,5-1 1 16,-1-5-1-16,-9 1 0 16,-3 5 0-16,-8 6-2 15,-12 16 2-15,-11 15-1 16,-11 15 0-16,-9 13 0 15,-7 10 0-15,-3 9-1 16,3 2 0-16,-2 2-3 16,12-2 0-16,2-16-7 0,25 7-16 15,-10-37-11-15,23-1-1 16,-4-26 0-16,19 3 0 15</inkml:trace>
  <inkml:trace contextRef="#ctx0" brushRef="#br5" timeOffset="808605">19798 16150 76 0,'-9'-31'41'15,"12"18"-2"-15,-11-4 1 16,8 17-36-16,1 17-1 16,2 11-2-16,-6 11 0 15,2 10-2-15,0 8-1 16,-1 2-3-16,2 3-1 15,-7-23-15-15,11 12-17 0,-8-27 0 16,13-3-2-16,-9-21 1 16</inkml:trace>
  <inkml:trace contextRef="#ctx0" brushRef="#br5" timeOffset="808766">20009 15723 89 0,'-16'-14'40'16,"-13"6"-1"-16,8 21-2 15,0 7-49-15,-3-19-27 16,24 14 0-16,0-15-2 16,20 5-1-16</inkml:trace>
  <inkml:trace contextRef="#ctx0" brushRef="#br5" timeOffset="809133">20532 15898 56 0,'0'0'40'0,"-13"-9"0"16,1 21 0-16,-23-8-28 16,4 23-5-16,-13 7-1 0,-12 17-3 15,-2 10 0-15,-4 13-1 16,-2 7 0-16,12 2-1 15,15-4 0-15,15-7-1 16,20-19 1-16,25-15 0 16,23-21-2-16,24-20 0 15,16-14-3-15,6-24-10 16,15 15-22-16,-23-22-4 15,4 10-3-15,-23-7 2 16</inkml:trace>
  <inkml:trace contextRef="#ctx0" brushRef="#br7" timeOffset="814985">13087 16749 12 0,'0'0'31'0,"0"0"0"16,-15-12-7-16,15 12-13 16,0 0-2-16,0 0-2 0,-16 7 1 15,16-7-2-15,0 0-1 16,0 0-1-16,16-8 0 15,-3 4-1-15,3-2-1 16,6 4 0-16,3-1 0 16,2 0-1-16,4 2-1 15,3 3 0-15,3 3-1 16,4-1 1-16,2-1-1 15,8 3 1-15,7-3 0 16,8 0-1-16,7-2 1 16,5 0 1-16,7-3-1 15,3 4 0-15,5 1 0 16,2 1-1-16,-2 3 1 15,2 0 0-15,-1 2-1 16,2 1 1-16,-3-2 1 0,3 0-1 16,4-2 0-16,3-1 1 15,4-4-1-15,0-1 1 16,6-1-1-16,1-2 1 15,1 0-1-15,4 2 1 16,0 0-1-16,-4 0 0 16,-2 2 0-16,-4 2 0 15,-4-1 1-15,0 2-1 16,0-3 0-16,0 0 0 15,2-2 0-15,-1-4 0 16,3 2 1-16,4-5-1 16,1 1 0-16,3-5 1 15,-1 3-1-15,0-1 0 16,-4 1 1-16,1-1-1 0,-6 3 1 15,0 2-1-15,-4 0 0 16,-3 3 0-16,-2-2 0 16,-4 4 2-16,-3 0-2 15,0-2 0-15,-2 2 0 16,-1-1 0-16,-2 2 1 15,1-1-1-15,1 2 0 16,-1 2 0-16,-2-3 0 16,3 2 0-16,2 1 0 15,-2-2 0-15,-2 0 0 16,0 1 0-16,-1 0 0 15,0-2 0-15,0-2 0 16,0 0 0-16,-2-4 1 16,-2 2-1-16,-4-3 1 0,-4 0-1 15,-6 0 0-15,-7 1 1 16,-7 1-1-16,-8 3 0 15,-5-1 0-15,-7 2 0 16,-5-1 1-16,-8 1-1 16,-4 1 0-16,-4-1 0 15,-12 0 0-15,14 0 0 16,-14 0 0-16,0 0 0 15,0 0-1-15,0 0 1 16,3 10 0-16,-3-10-1 16,6 12 1-16,-6-12-1 15,15 10 0-15,-4-5-2 16,6 2-2-16,-7-11-13 15,13 14-18-15,-10-13-1 16,4 8-1-16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11:48.02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8241 2727 75 0,'-24'-8'37'0,"24"8"-2"16,-26 8 0-16,14 11-30 15,-4 5-1-15,6 14-2 16,-3 9-1-16,2 13 0 15,1 14-1-15,1 12-1 16,3 8 1-16,2 12-1 0,3 6 1 16,2 11-1-16,9 10 0 15,-3 7 0-15,3 14 1 16,0 8-1-16,2 17 1 15,-5 11-1-15,3 15 1 16,-5 6-1-16,-1 11 3 16,-1 8-1-16,-6 4 2 15,5-5-1-15,-3 2 0 16,3-4 1-16,0-2 0 15,6 0 0-15,3-2-3 16,0 1 1-16,6 1-1 16,-1 6 0-16,-5-1 0 15,3 7-1-15,-2 1 1 0,-4 6 0 16,-3-3 0-1,2 4 2-15,-5-3-1 0,7-4 0 16,4-4-2-16,3-7 3 16,4-9-3-16,8-10 0 15,1-6-1-15,4-4 1 16,-1-4-1-16,0 2 1 15,-5 0 0-15,-1 7 0 16,-10 2 0-16,-2 9 1 16,-8 2 0-16,1 0 1 15,-6-4 0-15,0-3 0 16,-1-5 0-16,2-7-1 15,-4-11 1-15,6-10-1 16,1-11 0-16,-1-9-2 16,0-11-1-16,-2-18-1 0,3-6-3 15,-5-31-8-15,12 4-24 16,-9-23-1-16,4-10-1 15,-3-19 1-15</inkml:trace>
  <inkml:trace contextRef="#ctx0" brushRef="#br0" timeOffset="718">8654 14540 52 0,'0'0'37'0,"0"0"0"15,-13 13-2-15,13-13-34 16,0 0 1-16,-2 11 0 15,2-11-1-15,7 13 2 16,-7-13-2-16,19 14 0 16,-3-7 1-16,7 1-1 15,6-2 0-15,8 2 1 16,7 2-1-16,13-1-2 15,10 0 2-15,12 3-1 16,11-4 0-16,15 0 0 16,14-2 0-16,15-3-1 15,14-10 1-15,13-2 1 0,12-2 0 16,12-5 0-16,14-4-1 15,15-1 1-15,9-3-1 16,5 0 2-16,13-4-2 16,10 5 0-16,5-4 0 15,7 2 0-15,8 1 1 16,3 0-1-16,6 1 0 15,7 4 1-15,2-2-1 16,1 3 1-16,5 1-1 16,-2 3 0-16,3 0-1 15,-1 5 2-15,-2-3-1 16,-2 6 0-16,-1 1 0 15,-2 2 0-15,-2 3 1 16,-3 0-1-16,-5 4 1 16,-3 3-1-16,-6 0 0 0,-7 3 1 15,-6 3-1-15,-6 1 0 16,-5-2 1-16,-14 1-1 15,-5 0 0-15,-5-3 0 16,-6-3 0-16,-9-1 0 16,-7-4 0-16,-9-2 0 15,-13-2-1-15,-11-4-3 16,-14 7-5-16,-27-11-29 15,-9 6 1-15,-25-7-1 16,-15 7-1-16</inkml:trace>
  <inkml:trace contextRef="#ctx0" brushRef="#br0" timeOffset="1963">21063 14323 65 0,'-6'20'38'0,"-7"-11"-2"15,6 5 1-15,-3-7-36 16,10-7-1-16,0 0 1 16,0 0-1-16,-8-12 1 15,9-3 0-15,3-10 0 16,1-3 0-16,-1-9 1 15,0-6-1-15,-1-8 0 16,-3-5 0-16,-1-9 1 16,1-9 0-16,-5-10-1 15,0-9 0-15,5-11 1 0,-2-12-1 16,3-11 0-16,0-12 1 15,4-10-1-15,3-13-1 16,3-7 1-16,1-10-1 16,-1-5 2-16,0-8-2 15,-5-6 0-15,-2-5 1 16,-8 0 0-16,-3-3-1 15,-2-4 1-15,-5-3 1 16,-5-10 1-16,2-8 0 16,1-7-1-16,1-8 0 15,1-11 0-15,5-4 0 16,-2-2-2-16,2-2-1 15,1-1 1-15,1 2 0 0,0 0 0 16,-1 1 1-16,1 2-1 16,-6-2 2-16,3 1 0 15,-3 0 0-15,0 0-2 16,4-3 1-16,-3 1-1 15,7 1 0-15,0-4-2 16,8 2 0-16,0-1 0 16,12 2 1-16,0 1 1 15,2 11-1-15,5 9 0 16,-4 12 2-16,-3 10 0 15,-4 18 0-15,-6 14 0 16,-6 16-1-16,-9 13 0 16,-2 11 0-16,-5 10 0 15,0 13-1-15,0 7 2 0,3 8-1 16,5 12 0-16,0 7 1 15,6 13-1-15,2 14 1 16,4 10-1-16,1 13 1 16,-2 13 0-16,0 9-1 15,0 8 1-15,-2 12-1 16,0 0 1-16,0 0-1 15,0 0 1-15,-13 4-1 16,13-4 0-16,-12 6 1 16,12-6-1-16,-12 5 0 15,12-5 0-15,-21 4 0 16,0-2 0-16,-5 5-1 15,-14-1 0-15,-11 5 0 16,-21 4 0-16,-20 2 0 16,-18 2 0-16,-17 6 0 0,-22-5 0 15,-16 5 0-15,-17-3 0 16,-12-4-1-16,-13-2 2 15,-12-3-2-15,-12-2 2 16,-12-7-2-16,-9 6 2 16,-13-5-1-16,-11 4 1 15,-15 3 0-15,-6 1 1 16,-14 1 0-16,-6 4-1 15,-9-1 1-15,-8 2 0 16,2-2 0-16,-4-1 0 16,2-2-1-16,-6-2 1 15,3 0-1-15,-1-2 1 16,-3 4-1-16,2 1 1 15,5 2-1-15,4 4 0 0,1 3 1 16,7-1-1-16,7-1 0 16,8 1-1-16,12-4 2 15,8-3-2-15,13-8 2 16,11-5-2-16,18 0 1 15,11-4 0-15,19-1 0 16,16 4 1-16,16 1-1 16,15 4 0-16,13 6 0 15,10 3 0-15,15-1 0 16,14 8-3-16,13-13-5 15,25 4-30-15,2-26-3 16,26-8 1-16,15-21-3 16</inkml:trace>
  <inkml:trace contextRef="#ctx0" brushRef="#br0" timeOffset="2989">12227 6553 53 0,'5'27'34'15,"-3"7"0"-15,-12 11-9 16,0 36 3-16,-21 13-18 16,4 35-1-16,-19 19-2 0,0 27-3 15,-9 9 0-15,4 9-2 16,-2-11-1-16,12-10-1 15,9-19 0-15,12-24 0 16,6-27-1-16,9-29 1 16,10-23-1-16,4-18 1 15,1-20 1-15,-10-12-1 16,10-37 0-16,-10-17 1 15,1-27-1-15,-2-25 2 16,0-31 0-16,-3-28-1 16,4-24 1-16,-3-15 1 15,5-2-1-15,7 6 1 16,3 12 0-16,7 17-2 15,5 27 0-15,4 24-1 0,5 29 0 16,10 26-2-16,4 25 1 16,1 24 0-16,7 23 1 15,4 30 1-15,2 33-1 16,3 26 2-16,2 31-3 15,-5 25 2-15,-2 25-2 16,-3 10 0-16,-6 9-1 16,-5-3 0-16,-5-12 0 15,-7-15-1-15,-2-20 1 16,-8-26-2-16,2-21-4 15,-17-34-31-15,1-22 1 16,-9-43-1-16,-24 0-2 16</inkml:trace>
  <inkml:trace contextRef="#ctx0" brushRef="#br0" timeOffset="3156">11894 7861 102 0,'-16'6'42'15,"16"-6"-2"-15,45-7 0 16,19-15-40-16,13-10 1 15,30-5-3-15,12-12-3 16,25 12-17-16,-6-10-17 16,3 15 0-16,-16 0-2 15,-3 22 1-15</inkml:trace>
  <inkml:trace contextRef="#ctx0" brushRef="#br0" timeOffset="3590">13936 7675 93 0,'-42'30'39'16,"1"13"1"-16,-6 2-1 15,4 13-38-15,4 6 1 16,15 9 0-16,9 2-1 16,16 0 0-16,14-4-1 15,14-12 0-15,19-19 1 0,14-19 0 16,14-23 1-16,7-22-1 15,7-27 0-15,4-15 1 16,0-15 0-16,-9-10-1 16,-8-3 1-16,-7 2-1 15,-17 6 0-15,-8 16 1 16,-16 13-2-16,-9 23 1 15,-10 23 0-15,-6 29 0 16,-4 24-1-16,-5 23 1 16,-1 18-1-16,2 8-1 15,4 5 0-15,8-11-5 16,17-3-24-16,-5-29-12 15,14-14 1-15,-4-27-4 16</inkml:trace>
  <inkml:trace contextRef="#ctx0" brushRef="#br0" timeOffset="9872">10263 5096 69 0,'0'0'38'0,"-17"-15"0"15,17 15 0-15,3-26-27 16,16 11-5-16,6-5-5 16,16-3 3-16,9-4-3 15,13-1 1-15,14 2-2 16,0-1 1-16,3 7-2 0,-2 1 1 15,-9 9 1 1,-3 10-2-16,-18 11 1 0,-11 10 1 16,-17 17 1-16,-12 15-2 15,-17 13 2-15,-5 10-2 16,-12 9 1-16,-5 5-1 15,-5 3 1-15,0-4 1 16,6-9-2-16,2-14-4 16,19-4-24-16,2-25-8 15,22-14-2-15,5-23 1 16</inkml:trace>
  <inkml:trace contextRef="#ctx0" brushRef="#br0" timeOffset="10338">11883 4847 74 0,'-5'-22'38'16,"3"9"-1"-16,-15-4 0 16,2 1-27-16,-12 5-6 15,1 9-1-15,-8 7 1 16,-3 16-1-16,-8 9 1 15,1 13-2-15,1 8 1 16,7 7-1-16,9-3 1 0,9-1-2 16,15-10 1-16,16-12-1 15,13-20 0-15,15-15 0 16,11-19-1-16,6-13 2 15,1-15-2-15,0-4 1 16,-7-4-2-16,-6 2 2 16,-11 10-1-16,-9 9 1 15,-12 13-1-15,-14 24-1 16,-3 12 3-16,-13 26-2 15,-7 27 1-15,-5 20-3 16,-1 19-1-16,-6 4-13 16,16 23-19-16,-8-7-4 15,15 4-1-15,3-12-1 16</inkml:trace>
  <inkml:trace contextRef="#ctx0" brushRef="#br0" timeOffset="10895">10401 9214 87 0,'0'-26'38'0,"-7"2"0"16,7 24 0-16,-6 16-35 15,4 21-1-15,-3 20 1 16,2 20 0-16,-5 15-2 15,-3 14 1-15,4 4-1 16,-1-4-1-16,8-5-5 16,0-23-18-16,19-8-14 15,6-29-3-15,16-12 2 16,5-24 0-16</inkml:trace>
  <inkml:trace contextRef="#ctx0" brushRef="#br0" timeOffset="11362">11266 9398 88 0,'-15'-30'36'0,"0"13"1"16,-9-7-1-16,-5 12-32 15,-4 4 0-15,3 9-1 16,-7 7 1-16,4 13-1 16,-3 4 1-16,2 11-1 15,2 0 0-15,7 1-1 16,7 1 0-16,9-2 0 15,9-10-1-15,9-7 0 16,11-10-1-16,7-8 0 0,8-5 0 16,2-8 1-16,4-9-2 15,-2-3 1-15,-1-6-1 16,-1-1 1-16,-4-4 0 15,-9 5-1-15,-2 4 1 16,-6 3-1-16,-5 6 2 16,-11 17-1-16,0 0 0 15,7 20 1-15,-15 17 0 16,-6 16 0-16,-2 13-1 15,-3 11 0-15,1 11-1 16,0-3-2-16,10 3-3 16,-1-24-10-16,20 1-21 15,1-27-3-15,20-14 1 16,5-25-2-16</inkml:trace>
  <inkml:trace contextRef="#ctx0" brushRef="#br0" timeOffset="11682">11818 9313 93 0,'16'-1'40'15,"-2"-12"0"-15,14 7-1 16,-2-13-36-16,14 1 0 15,0-6 1-15,9 0-1 16,2 0 0-16,0 2-1 16,-4 6 0-16,0 6-1 0,-8 9 0 15,-7 12-1-15,-10 15 1 16,-10 13 0-16,-12 19 0 15,-12 10 1-15,-10 13-1 16,-8 6 1-16,-3 9-3 16,-2-7-1-16,6 5-12 15,-1-22-24-15,18-6-3 16,3-27 0-16,20-10-2 15</inkml:trace>
  <inkml:trace contextRef="#ctx0" brushRef="#br1" timeOffset="15943">7534 10112 72 0,'-21'-7'35'16,"5"5"0"-16,-5-6-1 16,9 8-28-16,-1-6 0 15,13 6-2-15,0 0 1 16,0 0-1-16,16-14 0 15,16 8-1-15,13-10 0 16,24 1 0-16,13-13 0 0,21 1-1 16,13-8 1-16,16 1-1 15,9-3-1-15,4 1 0 16,-8 8 0-16,-4 6 0 15,-11 7 0-15,-13 6-1 16,-16 7 0-16,-16 4 0 16,-17 3 1-16,-12 2-1 15,-15 0 0-15,-9-3 0 16,-10 0 1-16,-2-4-1 15,-12 0 0-15,10-6 1 16,-10 6-1-16,4-15 1 16,-2 5-1-16,2 0 0 15,-1 0 0-15,-3 10 0 16,5-20 0-16,-5 10 0 0,-5-3 0 15,-3 2 0-15,-8-1 1 16,-9-3-1-16,-7 3 0 16,-6-6 0-16,-6 4 0 15,-6 5 0-15,-2 0 1 16,1 3-1-16,7 5 0 15,4 3 0-15,8 6 0 16,13 5 0-16,16-1 0 16,17 0 0-16,18 0-1 15,17-4 2-15,17 0-1 16,14-3 0-16,3-2 0 15,3 2 1-15,-6 3-1 16,-14 7 1-16,-14 11-1 0,-24 13 1 16,-28 12-1-16,-23 8 1 15,-22 6-1-15,-14-2 1 16,-12 0-3-16,-2-6 1 15,7-7-5-15,2-26-10 16,25 0-23-16,9-24-4 16,30 0 3-16,0-33-3 15</inkml:trace>
  <inkml:trace contextRef="#ctx0" brushRef="#br1" timeOffset="17015">924 9930 88 0,'0'0'36'0,"0"0"-2"16,-1 10 0-16,-13 7-28 15,0 19-2-15,-9 6-2 16,3 11 0-16,-2 8-2 15,0 7 1-15,0 0-1 16,8-5 1-16,2-7-1 16,6-9 1-16,5-15 0 15,2-9 0-15,-1-23 0 0,14-7 0 16,-4-21 0-1,4-10 0-15,2-16 1 0,0-8-1 16,1-8 1-16,-1-6-1 16,-5-3 0-16,2 4 0 15,1 10 1-15,-5 9-1 16,-4 12 0-16,-3 12 0 15,1 14 0-15,-3 18 0 16,0 0 0-16,15 27 0 16,-5 1-1-16,8 1 1 15,6 0-1-15,13-4 1 16,5-4 0-16,7-12 0 15,9-10-1-15,4-9 1 16,0-17-1-16,-1-1 1 16,-5-3-1-16,-8-1 1 0,-10 5-1 15,-7 4 0-15,-11 10 1 16,-6 10 0-16,-9 17-1 15,-8 15 0-15,0 12 0 16,-4 12-1-16,2 7-1 16,-2 6 0-16,8 7-4 15,4-9-1-15,14 10-17 16,-2-29-14-16,25-1-1 15,-5-23 0-15,16-2 1 16</inkml:trace>
  <inkml:trace contextRef="#ctx0" brushRef="#br1" timeOffset="17363">2085 10107 97 0,'0'-24'37'0,"-13"-4"3"0,3 15 0 16,-19 1-33-16,10 12-2 15,-4 4-2-15,2 12 0 16,-3 8-1-16,3 10-1 15,-1 6 0-15,6 4 0 16,3-2-1-16,8-1 1 16,9-6-1-16,5-8 1 15,7-13-1-15,6-13 1 16,7-14 1-16,3-8-3 15,1-11 3-15,3-5-1 16,-10-4 1-16,2 0-2 16,-8 3 2-16,-2 7-2 15,-9 6 0-15,-2 9 0 0,-7 16 0 16,0 0-2-16,-7 28-1 15,1-1-1-15,7 10-4 16,-3-4-2-16,15 17-15 16,-5-20-14-16,20 2-1 15,-4-21 0-15,23-3 1 16</inkml:trace>
  <inkml:trace contextRef="#ctx0" brushRef="#br1" timeOffset="17679">2689 9924 112 0,'-33'-2'38'16,"0"18"1"-16,-9-8-5 0,5 15-31 16,3 1 0-16,8 5-2 15,10-5 1-15,15-1-1 16,15-4-1-16,10-5 1 15,9-6-1-15,10-1 0 16,-1-3 0-16,-4 2 1 16,-3 4 0-16,-13 4-1 15,-10 8-1-15,-15 5 1 16,-15 5 0-16,-6 2 0 15,-4 1-2-15,-2-5 1 16,6-1-3-16,5-14-2 16,21 0-14-16,3-29-18 15,25-3-1-15,6-21-3 16,22 0 5-16</inkml:trace>
  <inkml:trace contextRef="#ctx0" brushRef="#br1" timeOffset="17978">3191 9846 108 0,'-7'-21'39'16,"7"21"1"-16,-37-4-1 15,17 18-33-15,-13 1-3 16,4 6-1-16,2 3 0 16,5 5-1-16,9 0 0 15,9 0-1-15,8-5 0 16,10-5 1-16,9-4-1 15,10-5 0-15,2-3 0 16,3-3 1-16,-6 0-1 16,-3 0 0-16,-8 4 1 15,-9 9-1-15,-13 2-1 0,-13 9 1 16,-8 5-1-16,-10 0 1 15,3 5-4-15,-8-8 0 16,11 11-11-16,-10-20-22 16,22 0-4-16,-3-13 0 15,17-8-1-15</inkml:trace>
  <inkml:trace contextRef="#ctx0" brushRef="#br1" timeOffset="18686">1316 10807 71 0,'0'0'39'0,"0"0"-5"0,-6 33 1 16,-13-2-11-16,5 11-24 15,0 14 0-15,-2 8 0 16,-1 8 1-16,2 3 0 16,-3-6 1-16,5-6-1 15,0-8 0-15,5-13 1 16,2-13-1-16,6-29 0 15,0 0 0-15,9-29 0 16,2-11 0-16,5-14 0 16,-2-9 0-16,4-6 0 15,1-6 0-15,0 6 1 16,0 7-1-16,-5 13 1 15,-5 12-1-15,2 18 1 16,-11 19-2-16,12 21 1 0,-9 19-2 16,0 15 0-16,1 9 1 15,7 7-1-15,5 1 0 16,8-4-1-16,7-13 2 15,6-11 1-15,7-20-1 16,6-17 1-16,-2-20 0 16,-1-14 1-16,-8-16 0 15,-5-10-1-15,-9-8 0 16,-7-6 2-16,-11-2-3 15,-5 2 0-15,-6 8-2 16,-7 8-2-16,6 21-11 16,-11 2-20-16,16 28-5 15,0 0 0-15,5 15-2 16</inkml:trace>
  <inkml:trace contextRef="#ctx0" brushRef="#br1" timeOffset="19085">2180 11018 81 0,'10'-4'37'16,"-10"4"1"-16,0 0-1 16,-25-1-28-16,11 17-2 15,-1 4-3-15,2 13 1 16,-2 4-2-16,3 4 0 15,5-2-1-15,7 3 0 16,9-9-1-16,2-5-1 0,11-13 0 16,0-10 1-16,7-16-1 15,5-11 0-15,0-9 0 16,-1-5 0-16,0-7 0 15,-5-1 0-15,-6 0 1 16,-5 7 1-16,-4 7-2 16,-4 10 2-16,-8 10-2 15,-1 10 0-15,-10 12 0 16,1 8-1-16,1 12-1 15,3 0-2-15,7 10 0 16,-1-6-4-16,15 9-4 16,-9-19-16-16,23 4-12 15,-2-22 2-15,14-1-2 16,-5-20 3-16</inkml:trace>
  <inkml:trace contextRef="#ctx0" brushRef="#br1" timeOffset="19572">2796 11040 91 0,'0'0'38'16,"-6"-10"0"-16,6 10 1 15,-21 17-35-15,11 2-1 16,1 4-1-16,-2 7 0 16,2 3 0-16,0 5 0 15,3 0-1-15,2-3 0 16,4-9 0-16,2-6 0 15,-2-20 0-15,19-1 0 16,-4-19-1-16,4-9 1 16,-1-9-1-16,6-6 0 15,-4 2 1-15,-1-1-1 0,-3 9 0 16,-4 6 0-16,-3 9 0 15,-7 8 0-15,-2 11 0 16,0 0 1-16,6 22-1 16,-6-6 0-16,5 4 0 15,1-3 0-15,5-2 0 16,3-5 0-16,5-6 1 15,4-8-1-15,1-7 1 16,4-4-1-16,-1-5 1 16,-1 0-1-16,-3 0 1 15,-2 5 1-15,-9-1-1 16,-2 10 1-16,-10 6-1 15,0 0-1-15,4 23 0 16,-9-2 0-16,2 5 0 0,0 0-4 16,4 4 0-16,-1-9-5 15,16 6-7-15,-16-27-18 16,31 6-7-16,-7-22 0 15,13-5-1-15</inkml:trace>
  <inkml:trace contextRef="#ctx0" brushRef="#br1" timeOffset="20023">3483 10562 105 0,'-14'-15'40'0,"3"29"1"16,-10 5-2-16,11 9-33 15,-4 11-3-15,9 5-1 16,2 7-1-16,3 10 0 15,3 2-1-15,2-2-1 0,0-4 1 16,0-4-1-16,-2-6 1 16,-2-10-2-16,-1-9 3 15,3-13-2-15,-3-15 1 16,0 0 0-16,10-25 0 15,-2-3 0-15,3-5 2 16,-1-6 0-16,5 0-1 16,1 0 1-16,2 4-1 15,-2 7 1-15,0 11-2 16,2 7 2-16,-2 10-2 15,1 10-1-15,1 5 0 16,-3 8-2-16,-2 5 2 16,5-2-2-16,-7 3 2 15,-2-2-2-15,-8 2 1 0,-4-6 0 16,-9-3 1-16,-12 0 0 15,-3-2 0-15,-8-5-1 16,-1-4-1-16,-2-10-6 16,15 6-9-16,-10-18-20 15,33 13-2-15,-14-28 0 16,28 13-1-16</inkml:trace>
  <inkml:trace contextRef="#ctx0" brushRef="#br1" timeOffset="20653">3854 11023 92 0,'-18'1'40'16,"18"-1"0"-16,-18 9-1 15,18-9-35-15,0 0-1 16,23-3-1-16,-3-4-1 15,6-3-1-15,4-5 2 16,3-4 0-16,-1 0 0 16,-5 0 1-16,-5-3 0 15,-8 3 0-15,-10 1-1 16,-9 4 2-16,-9 5-3 15,-11 7 1-15,-2 6-2 16,-6 9 0-16,-2 8-1 16,1 9 0-16,5 5 0 15,4 6-1-15,7-2 1 0,13 0 0 16,10-6 0-16,13-10 0 15,13-11 1-15,13-10 0 16,7-15 1-16,4-10-1 16,3-7 1-16,0-9 1 15,-1-2-1-15,-9 2 1 16,-7 5-1-16,-10 7 1 15,-10 11-1-15,-8 16 1 16,-10 15-4-16,-10 11 0 16,-3 14 1-16,-7 6-1 15,0 2 1-15,0 3-1 16,1-6 2-16,3-7-2 15,4-15 3-15,8-10-1 16,1-13 1-16,5-14-1 16,5-9 1-16,-1-11 0 0,1-4 0 15,5-3 1-15,-2-2-1 16,7 4 2-16,-4 2-1 15,1 6-1-15,4 7-3 16,1 1-2-16,20 10-7 16,0-9-4-16,29 17-10 15,-5-12-17-15,31 10 0 16,7-9-2-16,22 1 3 15</inkml:trace>
  <inkml:trace contextRef="#ctx0" brushRef="#br1" timeOffset="21073">5455 10900 83 0,'0'0'40'16,"16"-2"-1"-16,10-9 1 15,23 5-25-15,10-14-15 16,10-1-1-16,1 4-3 15,-4-4-26-15,5 14-8 16,-21 0 0-16,-12 14-1 16</inkml:trace>
  <inkml:trace contextRef="#ctx0" brushRef="#br1" timeOffset="21239">5531 11180 100 0,'-1'11'41'15,"16"-19"1"-15,29-3-3 16,15-16-38-16,27-9-6 15,25 10-20-15,-11-12-14 16,4 9-1-16,-13 0-1 16,-8 13-1-16</inkml:trace>
  <inkml:trace contextRef="#ctx0" brushRef="#br1" timeOffset="21945">597 12377 81 0,'14'-21'39'0,"7"12"-2"15,-13-7 2-15,7 11-31 16,-15 5-6-16,0 0 0 15,4 17 0-15,-15 11 0 16,1 11-1-16,-4 6 1 16,0 5 0-16,-2-1 1 15,6 0-2-15,4-5 0 16,2-13 0-16,4-11 0 15,0-20 0-15,16 4 0 0,-3-19 0 16,8-10-2-16,-1-11 1 16,2-6 1-16,1-7-1 15,2 0 0-15,3 0-1 16,-3 4 1-16,-1 6 0 15,-2 6 1-15,-6 12 0 16,-1 11-2-16,-3 12 2 16,-3 11 0-16,-3 16-1 15,-4 7-1-15,2 6 0 16,1 3-1-16,3 4-2 15,4-5-3-15,19 4-9 16,-11-23-23-16,26-4 1 16,-4-22-2-16,17-1 2 15</inkml:trace>
  <inkml:trace contextRef="#ctx0" brushRef="#br1" timeOffset="22254">1407 12304 87 0,'-18'-22'39'0,"1"21"0"15,-13-1-1-15,1 17-32 16,1 12-1-16,4 10-1 15,2 6-1-15,11 5-1 16,5 2 0-16,12-2 0 16,5-5 0-16,17-9-2 15,2-17 1-15,7-13 0 16,6-13-1-16,-1-12 0 15,-4-13 0-15,-4-11 1 16,-11-6-2-16,-8-3 2 16,-11 1-2-16,-7 1 0 0,-9 8-1 15,-10 10-1-15,-2 14 0 16,-3 8-2-16,7 21-8 15,-8-13-12-15,24 23-14 16,0-6-1-16,20 10 0 16,6-8 0-16</inkml:trace>
  <inkml:trace contextRef="#ctx0" brushRef="#br1" timeOffset="22408">2000 12532 93 0,'-25'29'42'0,"2"6"-1"16,-9-18-4-1,13 5-36-15,19-22-37 0,0 0-4 16,8-14-2-16,13-9-1 16</inkml:trace>
  <inkml:trace contextRef="#ctx0" brushRef="#br1" timeOffset="22861">2968 12207 80 0,'-14'-25'38'16,"2"16"-2"-16,-16-1-3 16,9 22-27-16,-9 9-1 15,5 16 0-15,-4 3-1 16,8 11-1-16,2-3 1 15,11 2-1-15,10-8 0 16,11-8-1-16,9-11-1 16,9-13 0-16,5-10 0 15,7-9 0-15,-2-11 0 16,-4-3 0-16,-6-5 0 15,-10-5-1-15,-9-3 1 0,-12 1-1 16,-7 1 0-16,-10 2-2 16,-1 5 0-16,-5 2-2 15,6 11-1-15,0 0-5 16,15 14-11-16,0 0-18 15,23 25 0-15,-4-15-2 16,17 10 2-16</inkml:trace>
  <inkml:trace contextRef="#ctx0" brushRef="#br1" timeOffset="23132">3857 11689 74 0,'-23'-54'40'15,"2"15"1"-15,-10 3-1 16,4 26-22-16,-6 5-16 16,-1 24 1-16,4 17-1 15,2 25-1-15,-1 19 0 16,6 14 0-16,4 7-1 15,7 1 0-15,8-4-1 16,3-13-4-16,12-4-4 16,-6-37-21-16,15-8-10 15,-7-26 0-15,5-11 0 16</inkml:trace>
  <inkml:trace contextRef="#ctx0" brushRef="#br1" timeOffset="23275">3512 12117 102 0,'-20'-18'40'0,"20"18"2"16,3-22-4-16,16 14-36 15,21 2-3-15,11-12-11 16,27 14-25-16,0-18-4 16,15 11-1-16,-11-7-1 15</inkml:trace>
  <inkml:trace contextRef="#ctx0" brushRef="#br1" timeOffset="23794">1079 13067 63 0,'-40'-5'39'0,"3"30"0"16,-18 10-2-16,7 32-19 15,-18 25-13-15,5 20 0 16,5 12-1-16,10 12-1 16,16 3-1-16,16-4-2 15,24-7-2-15,17-21-7 16,39-17-29-16,10-35-2 15,20-12 0-15,2-29-3 0</inkml:trace>
  <inkml:trace contextRef="#ctx0" brushRef="#br1" timeOffset="24424">1382 13725 60 0,'0'0'37'0,"0"0"-2"0,0 0-3 16,-13 23-17-16,9 10-9 15,-8 6-1-15,5 15-2 16,-4 3 1-16,4 9-1 16,-3-3-1-16,8-3-1 15,-3-7 1-15,5-7-2 16,0-13 1-16,5-11-1 15,-5-22 1-15,10 2-1 16,-4-19 1-16,1-13 0 16,0-8 0-16,-4-8 0 15,1-13 0-15,-1-6 0 16,3-9 0-16,4-1-1 15,0 3 0-15,4 8 0 16,4 10-1-16,4 10 0 16,4 12 1-16,1 16-1 0,2 17 0 15,-1 13 1-15,-4 11 1 16,-2 4-1-16,-4 7 0 15,-7 4 0-15,-2 6 0 16,-9 2 0-16,-5-3 0 16,-6 1-1-16,-4-1 0 15,-7-4 0-15,-2-1 1 16,-1-1-1-16,-7-3 1 15,2 0-1-15,-1 3 2 16,-2 10-1-16,3 8 1 16,-1 14-1-16,0 11 0 15,-2 11-2-15,6 6-1 16,-2-4-3-16,14 6-10 15,-9-29-22-15,24-11-1 0,0-32-2 16,25-21 1-16</inkml:trace>
  <inkml:trace contextRef="#ctx0" brushRef="#br1" timeOffset="25096">1847 13784 68 0,'0'0'41'0,"0"0"-1"16,-9 8-1-16,9 16-22 16,-5-1-16-16,5 7 1 15,-3 5-1-15,3 6-2 16,0 6 1-16,-5 1 0 0,3-3-1 15,-5-7 0-15,5-11 1 16,2-12 0-16,0-15 0 16,0 0 0-16,17-35 0 15,-4-6 2-15,3-11-1 16,1-8 0-16,4-9 0 15,1 0 0-15,-1 3 0 16,-1 6 0-16,-2 9-1 16,-1 12 0-16,0 12 1 15,2 12-1-15,-2 8 0 16,3 8 0-16,-1 7-1 15,4 1 1-15,2 3 0 0,-2-1 0 16,0 3 0-16,-3-1 0 16,-4 3 0-16,-7 0 1 15,-4 6-1-15,-6 1 1 16,-4 2 0-16,-8 8 0 15,-4 1 0-15,0 11 0 16,-5 1 0-16,7 2-2 16,0-1 2-16,9-2-2 15,7-6 1-15,9-7 0 16,9-10 0-16,11-17-1 15,5-10 2-15,4-13-1 16,3-12 1-16,-10-8 1 16,-3-7 0-16,-4-5 0 15,-14 1-1-15,-9-1 0 16,-10 3 0-16,-7 4 0 0,-8 7-2 15,1 9-2-15,1 7 0 16,2 5-2-16,19 15-8 16,-17-28-8-16,38 24-18 15,-6-18 0-15,27 6-1 16,-3-20 0-16</inkml:trace>
  <inkml:trace contextRef="#ctx0" brushRef="#br1" timeOffset="25288">2786 13182 97 0,'0'0'39'0,"-19"15"2"15,3 26-6-15,-10 3-33 16,0 15 1-16,3 16-2 16,-1 11 0-16,5 5-2 0,7 3 1 15,8-3-3-15,2-10-1 16,12-5-7-16,-7-31-17 15,16-8-12-15,-10-27 0 16,9-8-1-16,-8-24 1 16</inkml:trace>
  <inkml:trace contextRef="#ctx0" brushRef="#br1" timeOffset="26033">2524 13626 93 0,'-28'-21'39'0,"15"16"1"15,4-6-2-15,23 15-33 16,8-5-3-16,10-2 0 15,11-3 0-15,13-1-1 0,3-3 1 16,2-3-1-16,0 1 0 16,-6 2 0-16,-9 3-1 15,-6 1 1-15,-7 4-1 16,-13 8 1-16,-8 9-1 15,-11 10 1-15,-6 10-1 16,-4 12 1-16,-5 8-2 16,-4 5 2-16,1 6-1 15,0-1-1-15,7-5 1 16,4-8-1-16,6-14 1 15,10-17-1-15,9-15 1 16,6-21-1-16,10-16 1 16,3-12 1-16,-3-13-1 0,1-11 1 15,-8-2-1-15,-9 1 0 16,-7 6 1-16,-11 7-1 15,-11 16 0-15,-7 13 0 16,-5 11 0-16,-1 14 0 16,4 7 0-16,5 8 0 15,9 2 0-15,10 3 0 16,9-5 0-16,12-4 0 15,9-3 0-15,7-2 0 16,3-5 0-16,5-4 1 16,-5-2-1-16,-3 3 0 15,-5 1 1-15,-10 3-1 16,-6 2 1-16,-7 9 0 15,-10 6 0-15,-9 8-1 0,-8 5 1 16,-4 3 0-16,-2 2-1 16,3 1 0-16,1-5 0 15,6-6-1-15,6-10 1 16,3-16 0-16,24-9 0 16,-1-15-1-16,7-10 2 15,1-6-1-15,2-5 0 16,-2-3 0-16,-4 8 0 15,-7 8 0-15,-5 10 1 16,-5 9-1-16,-10 13-1 16,0 24 0-16,-5 4-3 15,-3 4-4-15,11 9-4 16,-8-14-5-16,23 15-6 15,-11-24-9-15,27 4-8 16,1-22-2-16,17 0 3 0</inkml:trace>
  <inkml:trace contextRef="#ctx0" brushRef="#br1" timeOffset="26377">4184 13505 80 0,'-27'3'41'0,"4"14"-1"15,-9-3 1-15,11 6-34 16,-9 2-3-16,9 3-1 16,2 0-1-16,10-2-1 15,9-5 0-15,9-4-1 16,6-5 1-16,8-2-1 0,1 0 0 15,3-3 1-15,-2 3-1 16,-4 4 1-16,-5 1 0 16,-8 6 0-16,-6 5 0 15,-6-3 0-15,-8 5 0 16,-3 1-1-16,-5-4-2 15,2 0 0-15,-1 1-5 16,-6-18-8-16,18 13-10 16,-20-21-18-16,27 3 2 15,-18-22-3-15,22 1 4 16</inkml:trace>
  <inkml:trace contextRef="#ctx0" brushRef="#br1" timeOffset="27054">5083 14222 61 0,'-7'-15'38'0,"-6"-5"-1"16,13 7-2-16,-17-7-30 15,3 0-1-15,-2-5-1 16,-2-2 0-16,-5-7 0 16,0-4 1-16,-8-12-1 15,-1-4 0-15,-4-14 0 16,-1-8-1-16,1-9-1 15,-1-2 1-15,7-1-2 16,2 2 1-16,6 4-1 16,7 8 1-16,7 8 0 15,5 8-1-15,7 8 1 16,10 4 0-16,8 9-1 0,4 6 0 15,5 8 0-15,2 11 0 16,2 10-1-16,-2 12 2 16,-5 13-2-16,-11 14 1 15,-11 14 0-15,-8 9 1 16,-15 11-1-16,-11 14 1 15,-10 7 0-15,-2 6 1 16,-4-1-1-16,7-5 0 16,9-4-1-16,14-13 0 15,20-13-1-15,20-23-2 16,22-23 0-16,16-24-6 15,27-5-11-15,-6-29-20 16,18-7 2-16,-13-14-2 0,5 2 0 16</inkml:trace>
  <inkml:trace contextRef="#ctx0" brushRef="#br1" timeOffset="27587">5304 13427 79 0,'15'-3'40'16,"-15"3"-1"-16,0 0 0 16,0 0-35-16,0 0-2 15,-14 18 0-15,6 4-1 16,-4 5 0-16,1 11 0 15,-3 4 0-15,2 3 1 16,3 4-1-16,0-2 0 16,2-9 0-16,2-2 0 15,5-11-1-15,4-10 1 16,-4-15 0-16,17-4-1 15,-3-14 1-15,6-10-1 16,3-9 1-16,0-6 0 16,-1-5 0-16,4-2 0 0,-7 3 0 15,1 6 0-15,-3 9 0 16,-5 10-1-16,-12 22 1 15,18-7-1-15,-8 26 0 16,-4 11-1-16,0 10 0 16,3 4-1-16,4 5-2 15,3-3-1-15,9 6-6 16,-8-25-9-16,26 6-19 15,-11-22-1-15,7-4 0 16,-5-17 0-16</inkml:trace>
  <inkml:trace contextRef="#ctx0" brushRef="#br1" timeOffset="27932">5753 13553 72 0,'4'14'38'15,"-4"-14"0"-15,6 25 1 16,-2-11-34-16,16-9-2 15,3-8 0-15,11-1 0 16,-6-8 1-16,5-5-2 16,-5-4 1-16,0-2-1 15,-13 1 0-15,-6-2-1 16,-7 1 1-16,-7 4-1 15,-9 2 1-15,-6 6-2 16,-4 7 1-16,-4 8 0 16,-4 9-1-16,0 7 0 15,6 11 0-15,1 7 1 0,8 5-1 16,11-2 0-16,11 1-1 15,10-9-2-15,16 0-3 16,4-24-10-16,27 2-20 16,-9-19-4-16,13-1-2 15,-10-21 1-15</inkml:trace>
  <inkml:trace contextRef="#ctx0" brushRef="#br1" timeOffset="28302">6261 13396 86 0,'-22'14'39'15,"9"16"1"-15,-14-2-4 16,16 12-31-16,3-1 0 0,11 3-2 16,5-4-1-16,10-4 0 15,4-8 0-15,6-12-1 16,5-13-1-16,0-9 1 15,0-13-1-15,0-7 0 16,-3-8 0-16,-2-4 0 16,-4-5 0-16,-2 0 0 15,-7 5 0-15,1 2 0 16,-7 12 0-16,2 6 0 15,-11 20 0-15,0 0 0 16,6 20 1-16,-11 15-1 16,5 9 0-16,0 5-1 15,7 0-1-15,0-4-2 16,20 0-7-16,-11-36-11 0,34-1-17 15,-10-31-2-15,18-12-1 16,-4-22 2-16</inkml:trace>
  <inkml:trace contextRef="#ctx0" brushRef="#br1" timeOffset="28465">7086 12851 87 0,'-39'43'39'15,"5"29"1"-15,-7-2 0 16,17 5-37-16,-4 7-3 15,7-5-1-15,13 6-7 16,-4-24-24-16,23 4-7 16,-4-22-1-16,7-5-1 15</inkml:trace>
  <inkml:trace contextRef="#ctx0" brushRef="#br1" timeOffset="29488">6802 13291 77 0,'24'5'42'16,"-1"-9"0"-16,13 7 0 16,-3-11-34-16,8 3-5 15,2-2 1-15,0 5-3 16,-6 1 1-16,-3 6-1 0,-9 8 0 15,-9 8 0-15,-7 8-1 16,-13 9 1-16,-6 4-1 16,-4 6 1-16,-6 0-1 15,-2-4 0-15,7-7 0 16,-1-6 0-16,8-13 0 15,8-18 1-15,0 0-2 16,15-34 1-16,3-3 0 16,2-10-1-16,3-6 1 15,0-5 0-15,2-3-1 16,-6 4 2-16,-1 10-1 15,-11 14 1-15,1 6-1 16,-5 14 1-16,-3 13-1 16,0 0 0-16,3 22-1 15,1-1 0-15,9 1 1 16,2-4-1-16,4 3 1 0,5-7-2 15,2-6 3-15,5-3-1 16,-4-5 0-16,-2-2 0 16,-6-2 0-16,-2-1 1 15,-7 1-1-15,-10 4 0 16,0 0 1-16,0 0-1 15,-7 16 0-15,-9 6 1 16,0 7-1-16,-6 3 1 16,2 6-1-16,4 1 0 15,3 1 1-15,6-5-1 16,7-5 0-16,7-14 0 15,8-9 0-15,4-9-1 16,1-10 1-16,5-11-1 0,-4-5 1 16,1-6-1-16,-5-4 1 15,-1 2 0-15,-5 2 0 16,-6 4 0-16,0 2 0 15,0 5-1-15,-2 4 1 16,6 4 0-16,2 2 0 16,3 4 1-16,1 1-1 15,2 5 1-15,-1-2-1 16,5 6 1-16,-6 2 0 15,0 3 0-15,-4 5 0 16,-4 4 0-16,-6 3 0 16,-2 3 0-16,-3 5-1 15,-5 0 1-15,2 0-1 16,-3-1 0-16,2-2 0 0,-1-6 0 15,8-3 0-15,1-14 0 16,0 10 0-16,0-10-1 16,20-16 1-16,-1 4 0 15,-4-6 0-15,5-1 0 16,2-1 0-16,0 1 0 15,-2 6 0-15,-6 1 0 16,1 8 0-16,-15 4 0 16,19 8 0-16,-16 6-1 15,-2 5-1-15,-1 5-1 16,6 8-2-16,-4-8-5 15,13 12-4-15,-10-24-4 16,30 15-6-16,-13-32-8 16,25 4-9-16,1-20 2 15,10-5 1-15</inkml:trace>
  <inkml:trace contextRef="#ctx0" brushRef="#br1" timeOffset="29774">8263 13132 80 0,'-58'24'42'16,"10"12"-1"-16,-4-4 1 15,25 6-34-15,1-5-4 16,19-6-2-16,11-5 0 16,16-7-1-16,14-4 0 15,7-7 0-15,5-3-1 16,-4-1 0-16,-3 0 1 15,-13 6-1-15,-8 6 0 16,-14 6 1-16,-15 7-1 0,-9 5 0 16,-8 3 0-16,-1-3-3 15,0 4-3-15,0-22-7 16,25 7-8-16,-12-28-17 15,25-5-3-15,1-21-2 16,13-5 1-16</inkml:trace>
  <inkml:trace contextRef="#ctx0" brushRef="#br1" timeOffset="30074">8304 12635 86 0,'10'13'41'15,"17"11"0"-15,-5-10-5 16,14 18-29-16,1 5-1 16,5 9-1-16,-1 3-2 15,-3 8 1-15,-3 4-2 16,-11 5 0-16,-9 3-1 15,-8-1-1-15,-14 0 1 16,-6-2-1-16,-8-5-1 16,-5-6-2-16,0-3-4 15,-10-16-4-15,19 4-9 16,-19-34-8-16,22 8-14 15,-7-21-2-15,9-4 0 16</inkml:trace>
  <inkml:trace contextRef="#ctx0" brushRef="#br2" timeOffset="34266">7403 5537 53 0,'51'5'35'0,"10"-4"-1"16,15 1 0-16,4-7-26 15,24 5 0-15,7-7-2 16,19 4-1-16,9-2-1 16,10-1-1-16,4 0 1 15,11 3-2-15,-1 2 0 16,-4-1-1-16,-12 4 0 15,-11-4-1-15,-21 1 1 16,-15-1-1-16,-23-1 1 16,-16-2 0-16,-23-5-1 15,-14-1 1-15,-15-2 0 16,-10 1-1-16,-7-1 1 15,-5 0-1-15,-2 1 0 16,1-1 0-16,-2 4 1 0,7-3-1 16,0 2 0-16,9 10 0 15,-19-20 0-15,10 10 0 16,-6-4-1-16,-4-1 1 15,-5 1-1-15,-9-2 1 16,-5 5 1-16,-2 0-1 16,-1 4 1-16,5 8-1 15,5 4 1-15,10 9 0 16,15 3 0-16,17 5 0 15,17-2 0-15,12 3-1 16,12-2 0-16,10-1 1 16,6-2-1-16,-2-7 1 15,-5 1-1-15,-7-5 1 16,-14 3 0-16,-15 0-1 15,-25 6 1-15,-19 9-2 0,-24 6 0 16,-23 5 1-16,-15 9-3 16,-21-3-3-16,11 16-25 15,-13-13-7-15,21 1 1 16,9-17-2-16</inkml:trace>
  <inkml:trace contextRef="#ctx0" brushRef="#br2" timeOffset="35515">932 3857 95 0,'0'0'34'15,"-7"27"1"-15,-11-8-7 16,8 18-25-16,-6 9-2 15,5 11-1-15,-7 6 1 0,0 8-1 16,-3-2 1-16,0-2-1 16,1-7 1-16,4-12 0 15,2-9 0-15,3-12 1 16,11-27 0-16,0 0-1 15,-2-34 1-15,16-11 0 16,6-20 1-16,7-10 0 16,2-19 0-16,9-5 0 15,1-7 0-15,5 2 0 16,0 7-1-16,-4 12 0 15,-3 14-1-15,-4 16 0 16,0 20-1-16,-9 19 1 16,-2 22-1-16,-2 22 0 15,-2 23 1-15,1 15 0 0,-4 14-1 16,2 14 0-16,-3 6-1 15,-2 7-1-15,-4-5 0 16,-2-6-3-16,-3-7-3 16,-9-27-19-16,9-2-13 15,-14-30 1-15,11-10-1 16,-10-27 1-16</inkml:trace>
  <inkml:trace contextRef="#ctx0" brushRef="#br2" timeOffset="35699">943 4129 103 0,'-34'4'38'0,"5"-6"2"16,29 2-3-16,10 2-33 0,29-16-2 16,23-14 0-16,21-9-2 15,14-13-1-15,17-11-2 16,16-2-4-16,-13-15-28 15,4 11-3-15,-19-7 0 16,-12 14-1-16</inkml:trace>
  <inkml:trace contextRef="#ctx0" brushRef="#br2" timeOffset="35858">1917 3494 103 0,'-24'37'37'0,"8"17"0"16,-3 4-1-16,9 13-33 15,1 8-1-15,1 8-2 16,2 7-2-16,-3-8-4 0,9 9-29 15,-14-14-3-15,3-3 0 16,-8-22-1-16</inkml:trace>
  <inkml:trace contextRef="#ctx0" brushRef="#br2" timeOffset="36805">1617 4003 108 0,'0'0'39'0,"-9"-10"-1"15,21 21-4-15,10-11-30 16,20-3-1-16,12-6-1 16,18-1 0-16,9-5 0 0,6-5 0 15,1-1-1-15,-3 3-1 16,-9 0 1-16,-15 5-1 15,-15 5 1-15,-14 8 0 16,-21 9 0-16,-12 11 0 16,-17 7-1-16,-11 14 1 15,-4 6-1-15,-4 6 0 16,-4 7 0-16,5-2 0 15,14-3 0-15,8-7 0 16,14-8 0-16,19-18 0 16,11-17 0-16,14-13 0 15,9-14 0-15,3-18 1 16,2-8 0-16,-6-9 0 15,-5-6 0-15,-13-1 0 0,-14 1-1 16,-12 5 1-16,-18 5-1 16,-9 15 1-16,-7 6-1 15,-5 13-1-15,3 10 1 16,-1 11 0-16,8 10 0 15,10 4-1-15,14 6 1 16,16-4 0-16,10 1 0 16,10-5 1-16,10-3-1 15,3-5 0-15,0-4 1 16,2-2-1-16,-11-1 0 15,-6 0 0-15,-10 3 0 16,-6 4 0-16,-15 7 0 16,-6 6 1-16,-10 12-2 15,-10 5 2-15,1 8-1 0,-4 0-1 16,3 1 1-16,-3 0-1 15,9-8 1-15,9-12-1 16,10-12 1-16,7-16-1 16,10-14 1-16,6-8 0 15,4-11 1-15,2-9 0 16,-2-7-1-16,0 3 1 15,-7 0-1-15,-3 9 1 16,-11 9 0-16,-1 6-1 16,-6 12 0-16,-4 13 0 15,0 0 0-15,-2 16 0 16,0 2 0-16,2-2 0 15,7 3 0-15,2-4 0 16,8-6 0-16,6-8 0 16,9-7 1-16,6-6-1 0,1-3 2 15,3-6 0-15,-4-1-2 16,-1 2 0-16,-9 3 0 15,-5 8 0-15,-7 8 0 16,-11 11 0-16,-5 13 0 16,-6 11 0-16,-3 8-3 15,-6 7-1-15,6 8-1 16,-3-8-5-16,16 8-9 15,-13-28-12-15,28 1-9 16,-4-26 0-16,16-5-1 16,-3-22 3-16</inkml:trace>
  <inkml:trace contextRef="#ctx0" brushRef="#br2" timeOffset="36970">3570 3822 106 0,'0'0'39'16,"-12"13"0"-16,3 22 0 15,-8 9-35-15,5 7-1 16,3 3-3-16,2 1-2 15,7 2-4-15,-7-23-23 16,21 4-11-16,-6-22 0 16,9-6-1-16,-4-27 0 15</inkml:trace>
  <inkml:trace contextRef="#ctx0" brushRef="#br2" timeOffset="37105">3586 3559 103 0,'-14'-15'37'16,"14"15"-2"-16,-4 23-25 15,12-13-46-15,8 11 0 16,7-12-3-16</inkml:trace>
  <inkml:trace contextRef="#ctx0" brushRef="#br2" timeOffset="37331">4195 3734 108 0,'-41'41'42'0,"-16"-6"0"15,8 17-2-15,-3-4-36 0,8 4 0 16,13 0-2-16,16-3-1 16,19-9-1-16,20-12-2 15,21-9-4-15,8-26-17 16,21 1-15-16,-11-25-6 15,5-6 2-15,-11-19-1 16</inkml:trace>
  <inkml:trace contextRef="#ctx0" brushRef="#br2" timeOffset="38223">5071 3366 62 0,'18'-32'36'0,"0"11"0"15,-14 6 0-15,-4 15-15 16,-11 27-18-16,-3 6-2 16,-3 11 2-16,-2 18-1 15,-6 11 1-15,4 12-1 16,-7 0 1-16,10 2-1 15,1-10 0-15,5-7 0 0,5-14-1 16,3-14 0-16,4-17 0 16,0-25 0-16,12-3 0 15,-3-20 1-15,0-17-1 16,4-12 0-16,-4-14 0 15,5-6 0-15,0-11 0 16,5-2 0-16,-3 5-1 16,0 4 1-16,-1 13-1 15,-1 11 1-15,-1 24-1 16,-2 16 1-16,1 24-1 15,-3 18 0-15,3 18 0 16,-3 16 0-16,6 9 0 16,5 7 0-16,2 2 0 15,7-5 0-15,2-7-1 0,6-9 2 16,-2-17 0-16,1-15 0 15,-4-22 1-15,2-18 0 16,-4-25-1-16,-7-12 1 16,-3-17 0-16,-2-13-1 15,-4-7 0-15,-4-5-1 16,-2 6-1-16,-4 6-1 15,-1 16-4-15,-8 11-4 16,14 33-17-16,-17 2-13 16,13 29 0-16,-8 2-1 15,14 23 2-15</inkml:trace>
  <inkml:trace contextRef="#ctx0" brushRef="#br2" timeOffset="38571">6040 3586 104 0,'-19'23'39'0,"-11"-8"1"16,6 16-1-16,-18 4-33 16,13 2-1-16,0 2-1 15,10 2-1-15,7 1-1 16,11-3 0-16,10-3-1 15,9-8 0-15,12-6 0 16,8-11 0-16,-1-7 1 16,-1-8-1-16,-4-13 0 15,-5-8 0-15,-9-9-1 0,-4-4 2 16,-14-6-2-16,-5-2 0 15,-7-1-2-15,-5 0-1 16,1 10 0-16,-2 2-2 16,6 17-4-16,-3-2-7 15,15 20-15-15,0 0-10 16,24 19 0-16,-4-7 0 15,22 8 1-15</inkml:trace>
  <inkml:trace contextRef="#ctx0" brushRef="#br2" timeOffset="38707">6562 3730 123 0,'0'0'39'0,"-29"3"-2"16,1-12-13-16,-6-3-59 0,12 13-4 15,-9-7-1-15,6 12-1 16</inkml:trace>
  <inkml:trace contextRef="#ctx0" brushRef="#br2" timeOffset="39201">1074 5389 94 0,'-19'0'39'15,"19"0"1"-15,13-25-2 16,11 12-34-16,5-12-2 16,12 0-1-16,5 1-2 15,4 0-3-15,3 14-9 16,-11-1-26-16,-4 15 2 15,-15 2-2-15,-6 14 0 16</inkml:trace>
  <inkml:trace contextRef="#ctx0" brushRef="#br2" timeOffset="39344">1065 5611 88 0,'-33'31'38'0,"5"-15"1"16,26 1 0-16,12-24-27 0,21-7-15 15,33-5-32-15,2-12-4 16,16 0 0-16,5-12-1 15</inkml:trace>
  <inkml:trace contextRef="#ctx0" brushRef="#br2" timeOffset="39837">2121 5243 88 0,'-12'-17'38'15,"12"17"1"-15,-9-21 0 16,9 21-33-16,0 0-2 15,-4 20 0-15,-1 1-2 16,1 10 2-16,-3 9-2 16,-2 5 0-16,1 0 0 15,2 7 0-15,3-10-1 16,-3-8 1-16,6-11-1 15,8-11 0-15,2-17-1 16,9-11 1-16,2-12-1 16,6-12 1-16,4-4 0 0,0-4-1 15,4-2 1-15,-4 4-1 16,-3 9 1-16,1 6-1 15,-6 12 0-15,-5 14 1 16,0 9-1-16,-4 16 0 16,-3 6-1-16,2 8 0 15,1 4-1-15,1 2-2 16,10 2-3-16,0-16-8 15,16 10-21-15,-4-24-5 16,11-2 1-16,-2-19-1 16</inkml:trace>
  <inkml:trace contextRef="#ctx0" brushRef="#br2" timeOffset="40155">2930 5167 104 0,'-19'-21'40'16,"0"16"1"-16,-12-1-1 15,15 17-34-15,-17 10-3 16,9 12 0-16,1 7-1 15,9 9 0-15,3 2-1 16,11 1 0-16,9-6 0 16,13-8-1-16,5-11 1 15,10-16-1-15,6-15 1 16,1-15-1-16,2-14 0 15,-4-9 1-15,-8-6-1 16,-10-4 0-16,-10 0 0 16,-15 5 0-16,-9 6-2 15,-14 11 0-15,-5 16-2 16,-12 2-4-16,8 22-7 0,-14-7-14 15,23 17-12-15,0-5-1 16,17 6-1-16,10-6 2 16</inkml:trace>
  <inkml:trace contextRef="#ctx0" brushRef="#br2" timeOffset="40591">3579 5497 104 0,'-14'-2'39'0,"14"2"-1"16,0 0-20-16,13-21-56 15,10 11-1-15,1-10-2 16,14 5 1-16</inkml:trace>
  <inkml:trace contextRef="#ctx0" brushRef="#br2" timeOffset="41009">4522 5091 98 0,'-13'0'39'0,"-12"-2"1"16,3 16-1-16,-2 4-36 15,-1 9 1-15,0 4-2 16,7 8 0-16,4 3 0 15,11-1-1-15,6-1 0 16,16-4 1-16,6-9-1 16,9-14-1-16,7-6 1 15,1-15-1-15,0-11 1 16,0-7 0-16,-11-9 0 15,-9-3-1-15,-8-2 1 0,-12 2-1 16,-10 4 0-16,-9 4-1 16,1 6 0-16,-8 6-2 15,7 8 0-15,2-1-3 16,15 11-3-16,-3-12-16 15,32 12-15-15,2-13 0 16,17 8-1-16,5-11 3 16</inkml:trace>
  <inkml:trace contextRef="#ctx0" brushRef="#br2" timeOffset="41252">5334 4606 94 0,'-10'-31'38'16,"-13"-4"2"-16,5 16-2 0,-12 10-35 15,3 17-1-15,4 20 0 16,-1 18 0-16,4 16 1 16,2 17-1-16,3 10 0 15,5 10-1-15,6 1-1 16,0-9-3-16,12-4-7 15,-3-27-18-15,12-4-12 16,-7-26 0-16,7-11-1 16,-17-19 1-16</inkml:trace>
  <inkml:trace contextRef="#ctx0" brushRef="#br2" timeOffset="41417">5064 5077 111 0,'-15'-17'42'0,"15"17"0"15,11-22-1-15,15 12-39 16,15-1-4-16,9-6-9 15,20 12-8-15,-6-14-7 16,14 18-16-16,-12-6 1 16,3 11-4-16,-16 3 3 15</inkml:trace>
  <inkml:trace contextRef="#ctx0" brushRef="#br2" timeOffset="42311">2140 6326 90 0,'0'0'37'16,"6"-15"-1"-16,-6 15 2 15,0 0-31-15,-6 20-5 16,-1 2 1-16,5 12 2 16,-6 10-1-16,3 13 0 15,-4 5-1-15,8 7 1 16,-7-2-1-16,8-2 1 15,-1-15-3-15,2-7 1 0,2-14-2 16,2-14 1-16,-5-15 0 16,14-21-1-16,-5-9 1 15,2-12 0-15,-1-11-1 16,-2-4 1-16,1-15-1 15,-3 2-1-15,3-3 2 16,1 3-2-16,-1 4 1 16,5 10-2-16,0 7 2 15,2 12-1-15,9 11 1 16,1 11 0-16,2 11 0 15,0 10 0-15,-1 7 0 16,-2 6 0-16,-3 7 0 16,-8 4 0-16,-7 3 0 15,-10 1 2-15,-8 4-3 16,-9-2 3-16,-3 0-2 0,-6-2 1 15,-1-2-1-15,-3-6 1 16,7-5-1-16,-2 0 0 16,3-2 0-16,2 1 0 15,5 8 0-15,-2 7 0 16,-2 12 0-16,2 9 0 15,0 14 0-15,0 6-1 16,5 2-2-16,0-4-1 16,11-3-2-16,0-22-9 15,26-1-15-15,-5-28-12 16,13-17 2-16,-2-26-1 15,16-10 2-15</inkml:trace>
  <inkml:trace contextRef="#ctx0" brushRef="#br2" timeOffset="42972">2665 6242 113 0,'0'21'40'15,"-1"6"1"-15,-12 2-2 16,2 8-35-16,3 4-2 15,3 2 2-15,0 2-2 16,4 3 0-16,-3-2-1 16,0-7 1-16,-1-3-1 15,1-11-1-15,3-10 0 16,1-15 0-16,0 0 0 15,11-37 0-15,3-1 0 0,2-10-1 16,2-9 1-16,4-2-1 16,1-1 1-16,0 5-2 15,0 5 2-15,-2 14-2 16,-2 6 3-16,4 9-2 15,-2 10 0-15,-2 8 1 16,2 8 0-16,2 3-1 16,2 4 1-16,-5 2 0 15,4 3 0-15,-5 2 0 16,1 1 0-16,-4-1 0 15,-5 3 0-15,-6 2 1 16,-3 0 0-16,-7 4 0 16,-1 0 0-16,-3 1 1 0,0 1-2 15,2-2 2-15,3 0-1 16,8-1-1-16,5-8-1 15,10-1 1-15,5-10 1 16,8-6-1-16,2-8 0 16,4-9 0-16,-1-7-1 15,0-8 1-15,-8-4 0 16,-4-4-1-16,-8-3 1 15,-11 1-1-15,-9 2 1 16,-7 4-2-16,-10 8 2 16,-4 7-1-16,-2 14 0 15,-2 6-1-15,2 8 0 16,4 4-1-16,12 5-2 15,10-18-6-15,15 24-12 0,2-29-15 16,28-5-1-16,3-20-1 16,18-5 1-16</inkml:trace>
  <inkml:trace contextRef="#ctx0" brushRef="#br2" timeOffset="43189">3824 5722 89 0,'-22'28'41'16,"-14"3"1"-16,4 22-2 15,-2-2-11-15,7 15-26 16,6 9-2-16,7 5 0 16,5 3-1-16,4-3 0 15,8-1-3-15,0-12-1 16,9-2-5-16,-15-27-16 0,15 2-16 15,-11-23 3-15,-1-17-1 16,0 0-1-16</inkml:trace>
  <inkml:trace contextRef="#ctx0" brushRef="#br2" timeOffset="43981">3537 6177 113 0,'0'0'40'0,"-22"-1"0"15,33 14-1-15,7-7-35 16,10-3-1-16,9-1-1 15,14 0-1-15,5-6 0 16,6 2 0-16,1-5 0 0,-1-1-1 16,-6 2 1-16,-6 0 0 15,-12 4-1-15,-9 0 1 16,-7 2-1-16,-11 2 0 15,-11-2 1-15,-4 18-1 16,-6-1 0-16,-3 7 1 16,-3 4-2-16,-1 5 1 15,4 3 1-15,0 4 0 16,8-3 0-16,6-1 0 15,11-10 1-15,4-6-2 16,10-11 0-16,3-11 0 16,3-9 0-16,-2-9-2 15,0-10 1-15,-4-6 0 16,-7-6 0-16,-4 2-1 0,-8 0 3 15,-4 6-2-15,-4 3 1 16,-4 8 0-16,-4 9 1 16,9 14-1-16,-18-8 1 15,18 8-1-15,-14 13 0 16,14-13 1-16,9 16-1 15,6-13 0-15,12-5 0 16,7-4 1-16,3-5-1 16,9-1 0-16,1 1 1 15,-2-2 1-15,-8 7-2 16,-2 5 0-16,-14 7 0 15,-8 8 0-15,-9 9 0 16,-12 7 0-16,-4 4 0 16,-9 7 0-16,3-2 0 0,-3-1 0 15,2 0 0-15,9-11 0 16,5-8 0-16,5-19 0 15,20 1 0-15,3-17 0 16,5-8 0-16,6-8 0 16,-1-4 0-16,6-1 0 15,-7 5 0-15,0 3 0 16,-8 9 0-16,-5 9 0 15,-5 11 0-15,-14 0 0 16,15 29 0-16,-12-6 0 16,3 7-8-16,0-4-2 15,12 6-2-15,-4-19-2 16,20 10-9-16,-8-31-7 15,25 2-8-15,-7-18-2 16,10-6 4-16,1-14 2 0</inkml:trace>
  <inkml:trace contextRef="#ctx0" brushRef="#br2" timeOffset="44294">5294 5901 123 0,'-36'15'41'16,"3"22"0"-16,-14-6-5 15,9 14-32-15,5 2-2 16,10 1 0-16,8-8-1 15,14-6 0-15,15-12 0 16,13-12-1-16,12-4-1 16,5-9 1-16,-1-3 0 15,-3 3 0-15,-2-1 1 16,-10 8-1-16,-9 7 0 0,-11 13 1 15,-14 7 1-15,-10 7-2 16,-6 4 0-16,-3 3 0 16,-1-1 0-16,1-6 0 15,10-2-8-15,1-25-2 16,14-11-4-16,16-11-7 15,26-4-11-15,-7-26-12 16,25 0 0-16,3-15 3 16,10 3 7-16</inkml:trace>
  <inkml:trace contextRef="#ctx0" brushRef="#br2" timeOffset="44448">5730 6224 126 0,'-32'11'41'0,"-2"4"-6"16,2-5-6-16,-11-12-46 0,35 13-9 15,-4-18-13-15,27 5-6 16</inkml:trace>
  <inkml:trace contextRef="#ctx0" brushRef="#br3" timeOffset="50681">6721 15147 39 0,'-19'0'35'15,"-13"0"0"-15,-1 15 0 16,-10 1-31-16,1 10 0 15,-2-2-1-15,5 8 1 16,3-5-2-16,13 0 1 0,6-6-1 16,15-5-1-16,2-16 0 15,29 10 1-15,0-9-1 16,5-1 0-16,2 3 0 15,1 1 0-15,-3 7 0 16,-11 7 0-16,-6 6 0 16,-10 8-1-16,-14 3 0 15,-4 1-2-15,-5-2 0 16,-3-5-5-16,10-1-1 15,-5-23-24-15,14-5-6 16,17-13 0-16,16-7 1 16</inkml:trace>
  <inkml:trace contextRef="#ctx0" brushRef="#br3" timeOffset="50959">6987 15280 46 0,'4'-9'37'0,"-4"9"2"16,-19 9-2-16,4 16-26 15,-12-2-6-15,8 10-1 16,-1 3-1-16,7 5-2 15,10 1 0-15,10-5-1 16,11-6 1-16,11-9-1 16,11-13 1-16,6-11-2 15,1-16 2-15,-3-5 1 16,-1-10-1-16,-10-6 1 15,-14-3-2-15,-10 4 0 16,-15 5-1-16,-14 4-1 16,-8 10-3-16,-8 1-4 15,14 20-29-15,-11-3-2 0,17 15 1 16,2-5-1-16</inkml:trace>
  <inkml:trace contextRef="#ctx0" brushRef="#br3" timeOffset="51342">8098 14896 59 0,'17'-13'40'16,"-17"13"-2"-16,17 1 2 15,-20 21-37-15,1 4 0 16,-3 11-2-16,1 11 1 15,-8 10-2-15,-2 8 0 16,4 6-2-16,-4 1-4 16,12 10-8-16,-5-14-23 15,7-1-1-15,-1-16-1 16,10-7 1-16</inkml:trace>
  <inkml:trace contextRef="#ctx0" brushRef="#br3" timeOffset="51545">7995 15419 59 0,'-17'-8'40'0,"-2"-5"-1"16,19 13 1-16,-21-12-35 16,21 12-2-16,15-6-2 15,8-5-2-15,13-2-2 16,8-12-2-16,15 3-3 15,1-23-18-15,17 4-11 16,-2-9-2-16,5 2 2 0</inkml:trace>
  <inkml:trace contextRef="#ctx0" brushRef="#br3" timeOffset="51875">8660 14854 64 0,'-16'7'39'16,"-12"2"0"-16,1 21-3 16,-7-5-30-16,5 13-1 15,0 5-1-15,4 8-1 16,1 4-2-16,8 5 1 15,3 1-1-15,3-3 1 16,4 1-1-16,5-9-1 16,4-7 0-16,3-6 0 15,3-14 1-15,5-7-2 16,1-11 2-16,7-11-1 15,2-9 0-15,0-4 2 16,1-4-2-16,-2-2 2 0,0 2-2 16,-4 2 1-16,-2 7-1 15,-4 12 1-15,-13 2-2 16,14 22 0-16,-8 2 0 15,-3 3-2-15,4 6-2 16,-2-6-4-16,17 10-26 16,-8-21-4-16,15 1-3 15,-2-19 2-15</inkml:trace>
  <inkml:trace contextRef="#ctx0" brushRef="#br3" timeOffset="52215">8950 15326 69 0,'-7'14'42'15,"-4"-3"-3"-15,13 9-1 16,7-9-35-16,9 0 0 16,8-8-1-16,11-2 0 15,1-8 0-15,5-6-1 16,2-8 0-16,-6-3 0 15,-10 0 1-15,-8-2-1 16,-10 0 0-16,-15 4 0 16,-10 6 0-16,-10 7 0 15,-9 9 0-15,-8 8 0 16,-3 8-1-16,1 8 1 15,5 7 0-15,5 7-1 16,9-1 1-16,9 3-1 0,16-4-2 16,9-8-3-16,22 6-7 15,0-19-29-15,25 3-1 16,3-19-1-16,21 0 0 15</inkml:trace>
  <inkml:trace contextRef="#ctx0" brushRef="#br3" timeOffset="52764">10138 15267 66 0,'12'-7'41'16,"-12"7"-2"-16,-5 20 1 15,-7 0-37-15,1 9-1 16,-4 1 1-16,-4 8-3 15,3-2 2-15,0 2-1 16,3-7 0-16,6-4-1 16,7-9 2-16,0-18-1 0,17 2 0 15,2-16 2-15,2-11-2 16,7-9 0-16,-1-7 1 15,5-3 0-15,-2-4-2 16,-3 2 2-16,-2 4-2 16,-4 5 0-16,-1 12 0 15,-3 7 0-15,-3 15 0 16,-4 10 0-16,-2 15-1 15,-3 8 0-15,4 11 0 16,-3 5-3-16,7 5 1 16,-3-8-5-16,15 4-5 15,-7-20-27-15,20-3 0 16,-4-22-1-16,12-9 1 15</inkml:trace>
  <inkml:trace contextRef="#ctx0" brushRef="#br3" timeOffset="53047">10817 15230 70 0,'-9'-17'40'0,"9"17"1"15,-26-1 0-15,13 13-36 16,-5 6-1-16,4 8-2 16,4 4 1-16,5 8-2 15,7-3 1-15,7 1-2 16,9-8 2-16,5-4-2 15,5-9 2-15,5-9-2 16,-4-8 0-16,-2-11 1 16,-4-10-1-16,-7-6 1 15,-2-7-1-15,-8-4 0 0,-6-5-1 16,-5-1 0-16,0 3-1 15,-5 3-2-15,5 12-4 16,-12-5-14-16,17 33-19 16,-11-8-1-16,11 20 0 15,-3 3 1-15</inkml:trace>
  <inkml:trace contextRef="#ctx0" brushRef="#br3" timeOffset="53205">11207 15360 83 0,'-2'22'45'0,"-14"-18"-3"16,2 5-1-16,14-9-46 0,-28-6-36 16,28 6 1-16,-1-26-4 15,12 11 2-15</inkml:trace>
  <inkml:trace contextRef="#ctx0" brushRef="#br3" timeOffset="53682">12114 15109 74 0,'-12'-19'40'16,"-2"17"0"-16,-13-6-9 15,3 22-26-15,-5 3-2 16,0 11 0-16,3 4-2 16,5 4 0-16,5-1 1 15,12 0-1-15,8-7 0 16,12-5 0-16,10-11 0 15,10-7 0-15,3-11 0 16,4-5 0-16,0-11 0 0,-6-1-1 16,-8-7 1-1,-6 0 0-15,-15 0-1 0,-10 4 0 16,-10 2 1-16,-7 3-2 15,-3 6 0-15,-4 0-1 16,9 11-2-16,2-9-6 16,25 17-30-16,-10-4-1 15,33-2-1-15,-4 0 1 16</inkml:trace>
  <inkml:trace contextRef="#ctx0" brushRef="#br3" timeOffset="53932">12748 14854 51 0,'9'-44'40'0,"-10"-6"-2"16,2 15 0-16,-10-4-30 15,2 16-1-15,-12 7-1 16,2 16 0-16,-3 10-2 15,2 17-2-15,-6 10-1 16,5 15 0-16,-1 8-1 16,4 7-3-16,6 4-1 15,0-10-6-15,15 7-30 16,-5-16 1-16,7-3-2 15,-5-20 0-15</inkml:trace>
  <inkml:trace contextRef="#ctx0" brushRef="#br3" timeOffset="54099">12512 15047 83 0,'-11'-11'43'16,"-6"-5"-1"-16,17 16-6 16,0 0-33-16,18-13-3 15,12 6-4-15,-2-11-22 16,22 12-16-16,2-8 1 15,21 3-1-15,1-6 0 16</inkml:trace>
  <inkml:trace contextRef="#ctx0" brushRef="#br3" timeOffset="54601">13435 15046 52 0,'0'-17'40'16,"0"17"-1"-16,0 0 0 16,0 0-29-16,-12 18-6 15,2 8 0-15,-6 5-1 16,-1 4-2-16,-2 3 1 15,0-3 0-15,2 1-1 0,9-7 0 16,-2-11 1-16,10-18-1 16,0 0 0-16,17-11 0 15,1-18-1-15,4-4 1 16,4-2 0-16,0-3-1 15,4 2 1-15,-3 3-1 16,-1 8 1-16,-3 6-1 16,-5 13 1-16,2 10-1 15,-6 6 1-15,2 7-1 16,-2 11-1-16,2 1-1 15,3 7-2-15,-3-1-2 16,15 10-15-16,-10-17-19 16,12 3 0-16,-9-17-1 15,8 2 2-15</inkml:trace>
  <inkml:trace contextRef="#ctx0" brushRef="#br3" timeOffset="54951">13902 15079 58 0,'0'0'39'0,"5"-15"-1"15,-5 15 1-15,14 3-31 16,0 4-4-16,0-1-1 16,7-1-1-16,3-3-1 15,2-6 1-15,3-2-2 16,-1-4 1-16,-1-6-1 15,-5-4 0-15,-3 0 1 16,-9-1-1-16,-7 2 1 0,-8 5-1 16,-8 2 1-16,-8 7 0 15,-5 9 0-15,-5 7 0 16,-5 9 1-16,-1 10-1 15,2 4 1-15,5 6-1 16,10 0 0-16,8-2-1 16,12 0-1-16,11-13-4 15,17 7-8-15,-1-23-27 16,21-1 0-16,2-17-1 15,13-1 0-15</inkml:trace>
  <inkml:trace contextRef="#ctx0" brushRef="#br3" timeOffset="55398">14418 15058 35 0,'0'0'35'0,"-5"-19"2"15,5 19 0-15,7-22-25 16,-7 22-4-16,0 0 1 16,13 7-2-16,-17 4-1 15,0 11-1-15,-7 3-1 16,1 6-1-16,-2 0-1 15,2 0 0-15,3-1-1 16,5-5-1-16,7-6 1 0,8-10-1 16,6-9 0-16,9-10 0 15,6-7 0-15,2-7 0 16,3-4 1-16,-5-6 0 15,-3 1 0-15,-5 1 0 16,-5 4 0-16,-4 5 0 16,-8 5 0-16,-2 5 1 15,-7 13-1-15,0 0-1 16,0 0 0-16,4 13 1 15,-6 10-2-15,1 4-2 16,1 8-1-16,0-2-1 16,14 12-11-16,-10-17-24 15,24 2 0-15,-3-19-2 16,17-2 1-16</inkml:trace>
  <inkml:trace contextRef="#ctx0" brushRef="#br3" timeOffset="55769">15320 14607 68 0,'10'-10'41'15,"-10"10"-1"-15,0 0 0 16,-9 27-36-16,-3 2-2 16,-2 14-1-16,-3 10-1 15,-4 6 0-15,1 9-1 16,2 2 0-16,2-1-1 15,5-4-1-15,3-12-3 16,13 1-30-16,-6-24-2 16,6 1-1-16,-5-31 0 15</inkml:trace>
  <inkml:trace contextRef="#ctx0" brushRef="#br3" timeOffset="56787">15066 14987 65 0,'-12'-9'40'16,"12"9"-1"-16,21-10 1 15,16-2-35-15,5 3-2 16,9-1-1-16,3-1 0 16,11 2 0-16,-6 2 0 15,-3 4-1-15,-10 4 0 16,-8 7-1-16,-13 5 1 15,-9 9-1-15,-9 4 0 16,-11 5 1-16,-9 7-1 16,-4 4 1-16,0-3-1 15,-2 1 1-15,2-6-1 0,2-5 0 16,3-10 0-1,12-19 0-15,0 0 0 0,0 0-1 16,20-33 1-16,-2 0 0 16,0-6-1-16,3-6 1 15,1-2 0-15,1 0 0 16,-3 6 0-16,-5 8 0 15,-4 10 0-15,-2 3 0 16,-9 20-1-16,18-14 1 16,-5 17 0-16,1 6 0 15,2-3 0-15,7 2 0 16,5-1 0-16,3 0 0 15,2-5 0-15,3-2 0 16,-5-1 0-16,-3-1 1 16,-5-3-1-16,-8 1 0 0,-15 4 1 15,11-1-1-15,-11 1 0 16,-23 18 1-16,5 0-1 15,-4 6 0-15,-3 7-1 16,1 9 1-16,2 1 0 16,5 3 0-16,7 0 0 15,6-7 0-15,7-6 0 16,9-10 0-16,11-12 1 15,5-16-2-15,4-12 1 16,3-9 0-16,-1-10 0 16,-3-7 0-16,-3-4 1 15,-8 1-1-15,-6 2 0 16,-5 3 0-16,-8 11 0 15,-2 4 0-15,-2 8 0 0,-3 8 0 16,6 12 0-16,0 0 0 16,0 0 0-16,-8 13 0 15,8-13 0-15,20 18 0 16,-1-9 0-16,-2-2 0 15,10-5 0-15,-2 1 0 16,3-5 1-16,-4 2-1 16,-1-1 0-16,-4 2 1 15,-5 3 0-15,-14-4-1 16,14 18 1-16,-16-2-1 15,-6 3 0-15,-1 3 1 16,-1 4-1-16,-4 3 0 16,2-1-1-16,3 1 1 15,2-6 0-15,7-9 0 0,0-14 0 16,21 6-1-16,-3-15 1 15,3-8 0-15,7-8 0 16,1-3 0-16,0-3 0 16,-1 2 0-16,-4 4 0 15,-3 5 0-15,-5 11 0 16,-16 9-1-16,11 7-3 15,-16 3-6-15,8 20-7 16,-18-14-19-16,17 14-4 16,-12-7-2-16,21 4 1 15</inkml:trace>
  <inkml:trace contextRef="#ctx0" brushRef="#br3" timeOffset="57253">16944 14844 45 0,'-4'13'36'15,"-10"-1"3"-15,6 13-1 0,-17-5-29 16,6 6-2-16,-6-3-1 16,5 3-2-16,-1-10 0 15,10 0-1-15,11-16-1 16,-2 13-1-16,15-16 0 16,10-2-1-16,6 1 1 15,1 2-1-15,-1 2 1 16,-3 7 0-16,-10 8 0 15,-7 8-1-15,-12 3 1 16,-8 5 0-16,-6-1-1 16,-6 0 0-16,3-2-3 15,-3-14-4-15,18 5-20 16,5-19-13-16,0 0-1 0,15-28 1 15</inkml:trace>
  <inkml:trace contextRef="#ctx0" brushRef="#br3" timeOffset="57502">17262 14954 64 0,'21'-18'40'0,"8"9"-2"16,-6-8 1-16,12 5-37 16,-10-1-1-16,-1 0-2 0,-1 6-3 15,-9-1-2-15,4 13-7 16,-18-5-12-16,0 0-11 15,-3 10 0-15,2 9 0 16</inkml:trace>
  <inkml:trace contextRef="#ctx0" brushRef="#br3" timeOffset="57660">17349 15038 51 0,'-5'16'39'0,"-5"-11"-1"16,15 6 0-16,-5-11-24 16,0 0-6-16,16 5-4 15,0-4-1-15,4-4-3 16,2-3-5-16,16 8-22 15,-14-17-11-15,15 7-2 0,-7-11 0 16</inkml:trace>
  <inkml:trace contextRef="#ctx0" brushRef="#br3" timeOffset="62451">17972 14715 62 0,'12'-18'35'0,"2"6"1"16,-14-5-11-16,0 17-19 15,0 0-3-15,0 0 2 16,-7 23-2-16,-4 7-1 15,-5 4 0-15,-1 8-2 16,-3 10 1-16,0 3-2 16,2 3 2-16,2 0-1 15,1-4 1-15,2-4-1 16,5-10 0-16,3-8 1 0,2-16 0 15,3-16 0-15,12-16-1 16,0-17 1-16,2-12 0 16,3-9-1-16,2-6 1 15,-3-5 0-15,1 3-1 16,0 5 1-16,-5 12 0 15,-2 8 0-15,-3 12 0 16,-3 11 0-16,-4 14-1 16,0 0 0-16,3 24 1 15,-3 3-2-15,0 2 1 16,5 4-1-16,5-4 2 15,8-6 0-15,6-7 0 16,14-9 1-16,4-13-1 16,9-7 0-16,2-9 1 0,-1-5 0 15,-5-4 0-15,1 2 0 16,-15 3-1-16,-5 7 1 15,-9 6-2-15,-10 13 2 16,-8 12-2-16,-4 10-1 16,-4 13 0-16,-7 11 0 15,-1 7-1-15,3 4-2 16,5 7 1-16,5-10-3 15,12 1-1-15,2-15-3 16,21 2-7-16,-6-28-15 16,20-1-5-16,-5-19 0 15,13-3 2-15</inkml:trace>
  <inkml:trace contextRef="#ctx0" brushRef="#br3" timeOffset="62796">18865 15005 34 0,'19'-28'33'0,"-19"-9"4"16,0 16-1-16,-20-9-16 15,10 17-8-15,-17 0-4 16,5 9-2-16,-8 6-1 15,3 9-1-15,1 9-1 16,2 5-1-16,0 7 0 16,7 4-1-16,3 2 1 15,8 0-1-15,6-4 0 16,8-7 0-16,9-7-1 15,3-6 1-15,7-11-1 16,3-8 0-16,1-6 1 16,3-6-1-16,-3-7 0 15,-2-2 0-15,-4-1 1 16,-3 1-1-16,-6 5-1 0,-5 4 0 15,-4 7 0-15,-7 10-1 16,0 0 0-16,0 15-2 16,0 7-1-16,-4-5-3 15,15 18-11-15,-11-20-14 16,18 9-5-16,-2-21 0 15,16 3 1-15</inkml:trace>
  <inkml:trace contextRef="#ctx0" brushRef="#br3" timeOffset="63127">19365 14841 59 0,'-12'-10'37'0,"-2"10"-1"16,-14 1 2-16,9 7-30 0,-13 5-4 15,7 5 0-15,-3 3-1 16,5 3 0-16,3-1-1 15,9 2-1-15,8-4 1 16,10-4-1-16,10-6 0 16,10-3-1-16,4-5 0 15,3-3 0-15,3-1 0 16,-3 0 0-16,-3 1 0 15,-11 4 0-15,-7 4 1 16,-11 7-1-16,-9 4 0 16,-7 4 1-16,-6-1-1 15,2 1 0-15,1-4-3 16,-2-9-2-16,17 3-9 15,-2-26-24-15,24-1 1 16,-2-16-3-16,19 4 2 0</inkml:trace>
  <inkml:trace contextRef="#ctx0" brushRef="#br3" timeOffset="63427">19725 14855 49 0,'16'-7'39'16,"-20"-6"-1"-16,4 13 0 16,-24-10-13-16,11 12-18 15,-8 4-5-15,2 3 0 16,1 5-1-16,4 2-1 15,8 3 0-15,7-3 0 16,7 0 0-16,8-3 0 16,8-5 0-16,5 0 0 0,-2-1 0 15,1 0 0-15,-5 3 0 16,-4 3 1-16,-9 4-1 15,-7 9 1-15,-10 3-1 16,-4 1 1-16,-4 1-1 16,-2-2 1-16,1-3-2 15,0-8-3-15,8-2-5 16,-4-23-27-16,12 7-2 15,8-27-3-15,7 5 0 16</inkml:trace>
  <inkml:trace contextRef="#ctx0" brushRef="#br3" timeOffset="64005">20263 14923 68 0,'0'0'37'0,"0"0"0"16,4 17-3-16,-4-17-32 16,-2 20-1-16,-2-4 0 15,-1 7 2-15,-5-1-1 16,1 7 1-16,-4-4-1 15,4 2 0-15,0-8 0 16,2-3 0-16,7-16-1 16,0 0 0-16,0 0-1 15,23-26 0-15,-8 3 1 16,5-6-1-16,2-1 1 15,0-1-1-15,0 1 0 16,-3 6 0-16,-1 5 0 16,-4 8 0-16,-3 10 0 15,-11 1 1-15,8 23-1 0,-10 1 0 16,0 3-1-16,-2 2-2 15,5 9-3-15,-2-18-10 16,18 12-21-16,-8-20 0 16,20-1-3-16,-3-14 2 15</inkml:trace>
  <inkml:trace contextRef="#ctx0" brushRef="#br3" timeOffset="64290">20732 14927 59 0,'-14'-20'39'0,"2"23"-2"16,-10-4 1-16,12 15-22 0,-9 1-13 15,4 10-1 1,2 5 0-16,8 5 0 0,2 3 0 16,6 0-1-16,5-5 1 15,7-4-1-15,6-12 1 16,1-6-1-16,3-13 0 15,4-12-1-15,-3-6 1 16,0-10-1-16,-3-4-1 16,-4-7-1-16,-4 1 0 15,-9-2-3-15,2 11-3 16,-17-9-13-16,5 20-17 15,-12-2-1-15,4 17-1 16,-7-2 2-16</inkml:trace>
  <inkml:trace contextRef="#ctx0" brushRef="#br3" timeOffset="64605">21375 14990 78 0,'4'12'41'0,"-4"-12"0"16,23 18 0-16,-8-9-38 15,12-10-3-15,8 0-2 16,5-11-5-16,17 11-29 15,-11-13-2-15,11 8-2 16,-9-10-1-16</inkml:trace>
  <inkml:trace contextRef="#ctx0" brushRef="#br3" timeOffset="65289">22250 14520 45 0,'0'-19'35'0,"0"19"1"0,-2-11-2 16,2 28-16-16,-9-5-14 15,-1 18-2-15,-2 12 0 16,0 14 0-16,-6 10 0 16,-4 7-1-16,-2 3 2 15,4 0-2-15,1-8 1 16,2-10-1-16,4-16 1 15,8-11-1-15,5-31 0 16,0 0-1-16,19-15 1 16,-3-18-1-16,3-12 1 15,3-8-1-15,0-9 1 16,0-5 1-16,0-5 0 0,-2 4 0 15,-1 1 0 1,-4 6 0-16,-1 10 0 0,-4 11 0 16,1 12 0-16,0 15-2 15,2 17 0-15,1 18 1 16,-1 16-2-16,1 13 0 15,0 10 0-15,2 12 0 16,-3 4-1-16,-3 4 0 16,-1 2-2-16,-4-11-1 15,0 2-3-15,-11-28-21 16,12 6-8-16,-16-31-3 15,10-3 2-15</inkml:trace>
  <inkml:trace contextRef="#ctx0" brushRef="#br3" timeOffset="65463">22203 14914 70 0,'-22'-20'39'16,"22"20"-2"-16,-7-13 1 16,18 10-34-16,15-3-3 15,13-3-1-15,16-1-4 16,3-12-4-16,23 5-28 15,-6-16-1-15,6 4 1 16,-10-12 0-16</inkml:trace>
  <inkml:trace contextRef="#ctx0" brushRef="#br3" timeOffset="65643">23032 14377 76 0,'0'0'38'0,"-17"-3"-2"0,4 25 1 16,-16 2-30-16,12 15-4 15,-6 12-2-15,1 9-2 16,2 6 0-16,3 2-2 15,5 8 0-15,-2-13-5 16,15 9-27-16,-8-19-2 16,12 0-1-16,-10-20 1 15</inkml:trace>
  <inkml:trace contextRef="#ctx0" brushRef="#br3" timeOffset="66602">22729 14840 68 0,'-13'-16'38'15,"13"16"-2"-15,0 0-7 16,0 0-21-16,19 2-4 16,-1 5-2-16,6-4 0 15,10-1 0-15,4-4 0 16,4 0-1-16,3-5 0 15,-2-2 0-15,-4-1-1 16,-2-1 1-16,-5 2 0 16,-9 2-1-16,-7-2 1 15,-5 5 0-15,-11 4 0 16,0 0 0-16,-16 14-1 15,3 0 1-15,-1 8-1 16,-5 7 1-16,-1 4-1 16,5 6 0-16,3-1 0 15,7 2 0-15,5-7 0 0,9-3 0 16,10-13 0-16,5-5-1 15,4-13 1-15,4-8 0 16,2-8 0-16,0-7 0 16,-11-7 0-16,0-2 0 15,-9-5 0-15,-8 1 0 16,-6-1 0-16,-4 4 0 15,-6 5 1-15,-1 7-1 16,-3 9 0-16,0 6 0 16,3 8 0-16,-1 8 0 15,4 6 0-15,6 0 0 16,6 5 0-16,7-4 0 15,3-2-1-15,9-6 1 16,5-4 0-16,3-4 1 0,3-3-1 16,-2-2 0-16,-3-2 1 15,-2 0 0-15,-6 0 0 16,-8 5 0-16,-13 2 0 15,0 0 0-15,2 19-1 16,-10-4 1-16,-5 5-1 16,-1 5 0-16,0-1 0 15,0 1 0-15,4-2 0 16,4-3-1-16,6-7 1 15,0-13 0-15,17 3-1 16,-1-13 1-16,3-5 1 16,1-6-1-16,-1-5 1 15,0 1-1-15,-3 1 1 16,-3 2 0-16,-5 7 0 0,-3 3 0 15,-5 12 0-15,0 0-1 16,0 0 0-16,0 20 1 16,0-5-1-16,1 0-1 15,0-1 1-15,6 1 0 16,-7-15-1-16,18 13 1 15,-6-15 0-15,4-3 0 16,-1-7 0-16,1-2 0 16,-2-1 1-16,3 0-1 15,-5 3 1-15,-2 1 0 16,-10 11-1-16,0 0 0 15,0 0 0-15,5 14-1 16,-6 2-2-16,-5-2-2 0,6 11-6 16,-12-17-9-16,20 18-6 15,-8-26-12-15,0 15-2 16,0-15 1-16</inkml:trace>
  <inkml:trace contextRef="#ctx0" brushRef="#br3" timeOffset="66806">23872 14889 67 0,'-7'18'37'16,"9"7"0"-16,-13-4-2 15,16 5-28-15,-10 2-3 16,4 1-2-16,0 2-2 0,1-7-2 15,5 9-13-15,-8-22-20 16,12 4-2-16,-9-15-1 16,12-8 0-16</inkml:trace>
  <inkml:trace contextRef="#ctx0" brushRef="#br3" timeOffset="66973">24027 14603 79 0,'4'-26'41'16,"-10"-2"-1"-16,6 28-2 15,-13-9-33-15,13 9-8 16,0 0-8-16,-9 3-27 16,23 6 1-16,-14-9-3 15,27 10 2-15</inkml:trace>
  <inkml:trace contextRef="#ctx0" brushRef="#br3" timeOffset="67290">24283 14844 77 0,'-10'-10'39'16,"10"10"-5"-16,-31-2-2 0,7 6-26 16,-4 3-1-16,1 9-1 15,-2 2-2-15,6 8 0 16,7 2-1-16,9-2-2 15,14 2-5-15,2-15-13 16,20 8-20-16,-6-12 1 16,15 2-2-16,-4-16 0 15</inkml:trace>
  <inkml:trace contextRef="#ctx0" brushRef="#br3" timeOffset="68061">24678 14620 65 0,'5'-22'38'16,"-12"-4"0"-16,7 26-2 15,-12-22-27-15,12 22-3 16,-26 15-2-16,10 10 0 16,-5 10-2-16,0 11-2 15,-1 5 0-15,0 9 0 16,1-2 0-16,5-2-1 15,3-6 1-15,4-7-1 16,3-9 1-16,3-10 0 16,3-7 0-16,0-17-1 15,0 0 1-15,16-19 0 16,-9-7 1-16,3-10-1 15,2-6 1-15,-1-6 0 0,2-9 1 16,1 1-1-16,-2 2 1 16,0 9 0-16,-2 4 0 15,-4 14-1-15,-1 9 1 16,-5 18 0-16,7 17-3 15,-6 11 1-15,0 13 0 16,3 6-1-16,-1 5 0 16,7 2 0-16,4-1 0 15,2-9-1-15,7-9 2 16,1-10 0-16,4-11 0 15,0-14 0-15,-4-11 0 16,-4-11 0-16,-3-12 1 16,-8-6-1-16,-6-5 2 15,-4-6-1-15,-4-1 0 0,-4 1 0 16,-2 4-2-16,1 7-1 15,3 11-5-15,-7-2-10 16,14 31-20-16,7-19-2 16,3 31-1-16,-10-12 0 15</inkml:trace>
  <inkml:trace contextRef="#ctx0" brushRef="#br3" timeOffset="68407">24973 14854 74 0,'-10'18'40'0,"-13"-4"-1"16,15 14-2-16,-16-5-31 15,10 8-2-15,2-1-2 16,8 2-1-16,5-1 0 15,8-7-1-15,10-4 0 16,5-11 0-16,5-6 1 16,2-9-1-16,-1-13 1 15,-2-4-1-15,-7-9 1 16,-6-1 0-16,-10-2 0 15,-8-2 0-15,-8 4-1 16,-7 2-1-16,-6 9-1 16,-8 4-1-16,-2 16-6 15,-18-6-12-15,15 24-19 16,-25-3 2-16,6 17-2 15,-12-4 2-15</inkml:trace>
  <inkml:trace contextRef="#ctx0" brushRef="#br3" timeOffset="69519">16841 16188 46 0,'-14'4'40'0,"8"14"-1"15,-10-14-2-15,11 10-20 0,5-14-13 16,0 0-2-16,14-8 0 16,16-2 0-16,9-8-2 15,4 1 0-15,8 0-2 16,-2 0-4-16,8 18-24 15,-18-9-8-15,-2 18 0 16,-19-3-1-16</inkml:trace>
  <inkml:trace contextRef="#ctx0" brushRef="#br3" timeOffset="69694">16874 16462 63 0,'-14'26'39'16,"4"-17"0"-16,19 7 0 15,6-17-37-15,18-6-1 16,12-7-1-16,12-4-2 15,14 4-8-15,-1-17-26 16,18 10-1-16,-8-15-2 16,9 13-1-16</inkml:trace>
  <inkml:trace contextRef="#ctx0" brushRef="#br3" timeOffset="70045">17748 15968 21 0,'-5'-20'35'16,"10"8"3"-16,-5-5-2 16,0 17-14-16,0 0-13 15,16 0-2-15,-14 11 0 16,3 15-2-16,-6 10-1 15,1 15-2-15,-7 6 1 16,0 14-3-16,-3 1 1 16,2 2-2-16,6 0-3 15,0-17-6-15,19 1-27 0,-5-28-1 16,17-7-2-16,3-29 1 15</inkml:trace>
  <inkml:trace contextRef="#ctx0" brushRef="#br3" timeOffset="70510">18399 15917 57 0,'-5'-28'38'0,"6"11"0"16,-15-8 0-16,14 25-31 0,-32-20-2 16,5 19-1-16,-8 7-1 15,-3 12 0-15,-3 7 0 16,1 9-1-16,3 4 0 15,7 8-1-15,10-2 0 16,14-3 0-16,15-7 0 16,15-9 1-16,13-16-2 15,7-2 1-15,7-16-1 16,6-7 1-16,-6-7 0 15,2-3-1-15,-11-1 0 16,-9-1 0-16,-8 9 1 16,-8-1 0-16,-5 10 0 15,-12 10-1-15,0 0 0 16,-16 30 0-16,-2 8 0 15,-5 11 0-15,-7 13-1 0,0 13-1 16,1 6 0-16,1-1-4 16,15 3-2-16,-1-27-12 15,32 4-18-15,-9-30-2 16,21-4-2-16,1-31 2 15</inkml:trace>
  <inkml:trace contextRef="#ctx0" brushRef="#br3" timeOffset="70833">18762 16031 67 0,'0'0'39'15,"0"0"0"-15,0 0 1 0,0 0-34 16,25-11-4-16,1 1 0 15,8 0 0-15,1 0 1 16,1-1 0-16,-3 3-1 16,0 6 0-16,-9 4 0 15,-9 8-1-15,-6 9 0 16,-5 12 0-16,-12 6 0 15,-5 10-1-15,-2 6 0 16,-8 7-1-16,0 3 0 16,-1-1-2-16,5 2-2 15,-2-14-7-15,16 10-7 16,-15-25-21-16,22 4-1 15,-5-24-1-15,17 4 1 16</inkml:trace>
  <inkml:trace contextRef="#ctx0" brushRef="#br3" timeOffset="71267">19360 16376 68 0,'0'0'42'15,"-3"16"-2"-15,3-16 1 16,32 3-37-16,-2-11-3 15,21-4-1-15,12-7-3 16,10-6 0-16,17 6-13 0,-7-20-23 16,12 15 0-16,-13-6 0 15,-4 14-1-15</inkml:trace>
  <inkml:trace contextRef="#ctx0" brushRef="#br3" timeOffset="71715">20396 15999 45 0,'0'0'38'0,"-3"-12"1"16,21 8-1-16,0-15-19 16,12 12-16-16,6-4 0 15,8 4 0-15,-2 2 0 16,0 6-1-16,-7 4 1 15,-5 9-2-15,-9 8 1 16,-8 12-1-16,-3 9 0 16,-14 7-1-16,-2 8 1 15,-4 8-1-15,-4 1 0 0,1 0-2 16,-1-1-1-16,4-16-6 15,17 6-22-15,-9-29-8 16,19-6-3-16,2-28 2 16</inkml:trace>
  <inkml:trace contextRef="#ctx0" brushRef="#br3" timeOffset="72233">21597 15874 66 0,'-35'-9'39'15,"-2"17"-1"-15,-17-6-2 16,7 17-31-16,-7 2-1 15,6 10-1-15,2 6-1 16,10 3 0-16,12-1-1 16,13-1 1-16,17-5 0 15,14-9 0-15,14-9-1 0,13-12 1 16,6-12-1-16,5-9 0 15,-1-10 0-15,-1-2 0 16,-11-5 0-16,-7 4-1 16,-9 1 1-16,-9 5 0 15,-9 9 0-15,-11 16-1 16,0 0 1-16,-4 20 0 15,-8 16-1-15,-5 10-1 16,-2 15 0-16,-2 11-1 16,-1 12-3-16,-2-6-5 15,10 15-8-15,-14-28-13 16,18 10-9-16,-10-19-3 15,15 0 1-15</inkml:trace>
  <inkml:trace contextRef="#ctx0" brushRef="#br3" timeOffset="72785">16909 17534 43 0,'0'0'40'0,"13"-12"1"0,3 1-1 16,19 1-19-16,-5-2-18 15,15 1-1-15,4-1 0 16,12-2-1-16,5 3-1 16,1 1-2-16,-2 1-1 15,-7 2-4-15,3 8-7 16,-24 0-22-16,1 8-3 15,-20 2-1-15,-4 7 1 16</inkml:trace>
  <inkml:trace contextRef="#ctx0" brushRef="#br3" timeOffset="73049">17069 17674 69 0,'-21'5'41'0,"11"0"1"16,10-5 0-16,0 0-39 15,16 5 1-15,10-8-2 16,9 1 0-16,10-4-1 16,9-2 1-16,4-4-2 15,4-2 0-15,3-1-1 16,0 3-1-16,-4-2-2 15,1 5-3-15,-24 2-14 16,10 6-19-16,-23-2-1 16,0 6-1-16,-25-3 0 15</inkml:trace>
  <inkml:trace contextRef="#ctx0" brushRef="#br3" timeOffset="104488">18315 17175 55 0,'0'0'40'0,"-10"14"-2"16,9 0 1-16,-10 5-35 15,7 7-2-15,-3 9 0 16,2 12 1-16,-4 16-1 15,9-63 0-15,-14 76-1 16,14-76-1-16,-12 96 2 16,12-96-4-16,-12 97-1 15,12-97-11-15,-3 86-24 16,3-86-4-16,5 70 2 15,-5-70 3-15</inkml:trace>
  <inkml:trace contextRef="#ctx0" brushRef="#br3" timeOffset="104895">18823 17219 52 0,'8'-13'37'0,"-9"-3"0"15,1 16 0-15,0 0-30 16,10 2-3-16,-7 18-1 15,2 14 1-15,-4 15-1 16,-4 13-1-16,3-62 0 16,-6 75-1-16,6-75 1 15,-7 90-2-15,7-90-1 16,-2 95-4-16,2-95-32 15,11 83-2-15,-11-83-1 16,29 68 2-16</inkml:trace>
  <inkml:trace contextRef="#ctx0" brushRef="#br3" timeOffset="105479">19752 17117 44 0,'-30'-7'34'0,"-2"7"2"15,-7-9-1-15,11 5-28 16,-15-2-1-16,11 5-1 15,-6-1 2-15,3 7-3 0,-2 4 1 16,3 9-2-16,1 5 0 16,2 10-1-16,2 2 0 15,10 4-1-15,6-2 0 16,11 1 0-16,8-5-1 15,17-8 1-15,14-8-1 16,11-6 0-16,18-8 1 16,5-4-1-16,9-2 0 15,-4-3 0-15,-3 5 1 16,-5 8-1-16,-16 4 0 15,-14 11 0-15,-16 7 0 16,-22-29 1-16,0 0-1 16,-2 73 0-16,2-73 0 15,-27 61 0-15,27-61 0 16,-42 60 0-16,42-60 0 15,-47 49 1-15,47-49-1 0,-46 30 1 16,3-43-1-16,22-15-1 16,-2-29 1-16,23-25-1 15,14-20 0-15,17 0-2 16,0 4 3-16,-2 26-2 15,-5 10 1-15,-10 17-1 16,-8 20-4-16,-15 12-8 16,0 24-24-16,-13 1-1 15,5 9-1-15,-1-9-1 16</inkml:trace>
  <inkml:trace contextRef="#ctx0" brushRef="#br3" timeOffset="106362">20256 17535 49 0,'16'-37'36'0,"-7"2"0"16,5 11-1-16,-7 8-30 16,-7 16-2-16,0 0 0 15,8 11 1-15,-15 17-1 16,-1 6 1-16,8-34-2 15,0 0 2-15,-19 70-2 16,19-70-1-16,-11 56 1 16,11-56-1-16,-9 56 0 15,9-56-1-15,-5 50 1 16,5-50 0-16,0 0 2 15,5 55 0-15,-5-55-1 16,0 0-1-16,16-3 0 0,7-15 1 16,4-21-1-16,3-11-3 15,-4-6 0-15,3-3 0 16,-6 8 3-16,-4 21-1 15,0 5 0-15,-1 7 1 16,2 6-1-16,-2 6 0 16,2 4 0-16,-1 6 0 15,4 6 1-15,-4 6-1 16,0 7 0-16,1 6 1 15,-20-29-1-15,0 0 0 16,27 69 0-16,-27-69-1 16,20 57 1-16,-20-57-4 15,23 62-14-15,-23-62-19 16,28 54-1-16,-28-54-1 15,0 0 0-15</inkml:trace>
  <inkml:trace contextRef="#ctx0" brushRef="#br3" timeOffset="106772">20878 17562 62 0,'-18'11'38'15,"14"6"-1"-15,4-17 0 16,-2 20-35-16,16-11-1 15,11-7 1-15,8-3 0 16,9-7 0-16,4-4 0 0,5-5 0 16,-6-2 0-16,2-2 0 15,-10-7 0-15,-9 4-1 16,-12 1 0-16,-11 0 0 15,-15 0 0-15,-7 1 0 16,-9 2 0-16,-7 5-1 16,-5 1 0-16,-5 10 0 15,0 6 0-15,1 10 0 16,4 13 0-16,3 10 1 15,10 6 0-15,25-41 0 16,-19 52-1-16,19-52 1 16,-1 58-1-16,1-58 0 15,15 57-1-15,-15-57 1 16,45 53-2-16,-45-53-6 15,59 50-28-15,-59-50-2 0,76 39-1 16,-76-39 0-16</inkml:trace>
  <inkml:trace contextRef="#ctx0" brushRef="#br3" timeOffset="107193">21582 17421 62 0,'-22'-2'40'15,"8"6"-3"-15,-8-4 2 16,0 10-36-16,7 2-1 16,1 7 1-16,0 6 0 15,5 9-1-15,9-34 0 0,0 0 0 16,-9 61-1-16,9-61 0 15,0 0 0-15,8 70-1 16,-8-70 0-16,0 0 3 16,26 50-3-16,-26-50 3 15,35 5-3-15,8-14 1 16,-4-22-1-16,13-13 1 15,-5-13 0-15,1-3-4 16,-10 1 4-16,-13 25-3 16,-6 4 2-16,-6 17 0 15,-13 13 0-15,11 14 1 16,-16 13-1-16,-1 7 1 15,4 8-2-15,-1 1 0 16,3-43-3-16,7 45-4 16,-7-45-31-16,0 0-1 0,47 60-1 15,-20-54 0-15</inkml:trace>
  <inkml:trace contextRef="#ctx0" brushRef="#br3" timeOffset="107600">22224 16917 54 0,'-21'33'38'0,"8"19"0"15,-4 7-1-15,7 11-33 16,4 10-1-16,3 9-1 15,3-43 0-15,0 7-1 16,-1-1 0-16,2 3-1 16,4-1-4-16,-5 4-8 15,4-10-24-15,-4 1-4 0,0-49 1 16,7 77 3-16</inkml:trace>
  <inkml:trace contextRef="#ctx0" brushRef="#br3" timeOffset="107802">21953 17485 78 0,'-13'-7'39'0,"2"1"-1"16,11 6-10-16,22 12-25 15,5-15-1-15,16-6 0 16,9-2-2-16,12-11 0 15,6-1-3-15,9-1-4 0,-12-4-31 16,13 4 0-16,-14 0-1 16,0 8-1-16</inkml:trace>
  <inkml:trace contextRef="#ctx0" brushRef="#br3" timeOffset="108192">22685 17306 45 0,'-16'11'38'0,"11"3"0"16,-8-3 0-16,9 5-24 16,-7 14-11-16,2 4 0 15,-2 6-1-15,11-40 1 0,0 0-2 16,-15 73 1-16,15-73-1 15,-9 51-1-15,9-51 4 16,0 0-4-16,-10 66 1 16,15-43 0-16,-5-9 0 15,0-14 0-15,6-15 1 16,2-12 0-16,-2-16-3 15,5-8 3-15,-7-3 0 16,5 9-1-16,4 2 0 16,0 8-1-16,4 5 1 15,3 5-1-15,3 9-1 16,5 7-1-16,8 9-3 15,-7-3-7-15,17 15-2 16,-11 0-24-16,17 4-2 16,-9-6-1-16,17 4 1 0</inkml:trace>
  <inkml:trace contextRef="#ctx0" brushRef="#br3" timeOffset="108664">23254 17364 50 0,'-34'1'38'16,"10"10"-1"-16,-12 2 0 15,6 11-29-15,-6 4-2 16,9 10-1-16,5 6-2 15,22-44 1-15,0 0-2 16,-21 67 0-16,21-67 0 16,0 0-1-16,12 57 3 15,17-37-1-15,2-14-2 16,19-10-1-16,-7-22 1 15,12-3-1-15,-10-17 1 16,-4-2-1-16,-21-3-2 16,-15 10 0-16,-8 5 2 15,-16 7 0-15,-8 6 0 0,-6 10-1 16,-5 9 0-16,2 5-1 15,6 9-1-15,1 2-6 16,26 12-29-16,-8-5 0 16,28 2-3-16,0-9 2 15</inkml:trace>
  <inkml:trace contextRef="#ctx0" brushRef="#br3" timeOffset="109084">23767 17328 67 0,'-12'-8'40'0,"12"8"-3"0,-32-8 1 16,12 13-35-16,-3 3-1 16,2 7-1-16,-1 8 0 15,1 9 0-15,-1 6 0 16,4 8 1-16,18-46-1 15,-12 53 1-15,12-53-1 16,-9 49 0-16,9-49 0 16,0 0 2-16,0 74 0 15,24-58-2-15,-7-22-1 16,19-12 1-16,-9-16 1 15,10-7-1-15,-6-10 0 16,-2 4-2-16,-15 5 0 16,-1 10 2-16,-4 11 0 15,-4 7-1-15,-5 14 0 0,0 0 0 16,7 31 0-16,-7-5-1 15,3 7 0-15,3 6-1 16,-6-39-2-16,0 0-4 16,31 68-21-16,-31-68-8 15,52 57-3-15,-17-35-2 16</inkml:trace>
  <inkml:trace contextRef="#ctx0" brushRef="#br3" timeOffset="109584">24236 17400 49 0,'9'-14'39'15,"4"5"-1"-15,-11-2 0 16,-2 11-28-16,0 0-3 16,0 0-1-16,-10-5-2 15,-4 10 0-15,-5 1-2 16,-2 5 0-16,-5 4 0 15,0-4-1-15,2 6-1 16,1 0 1-16,4 2-1 16,7-3 1-16,7 2-1 15,7-6 0-15,13-1 0 16,6-4 0-16,2-4-1 15,6-3 1-15,4-5 0 0,-4 3 0 16,-2-1 1-16,-6 0-1 16,-3 10 0-16,-8-1 0 15,-5 6 0-15,-2 3 1 16,-6 4-1-16,-3 0 1 15,-2 1-1-15,8-20 1 16,0 0-1-16,0 0 2 16,0 0-2-16,0 0-1 15,-62 58 1-15,62-58-1 16,0 0-10-16,0 0-22 15,-48 31-7-15,35-27-3 16,4-12 2-16</inkml:trace>
  <inkml:trace contextRef="#ctx0" brushRef="#br3" timeOffset="109740">25051 17547 80 0,'0'0'23'15,"57"71"-20"-15,-57-71-3 16,24 46-42-16,-24-46-1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8814376"/>
              </p:ext>
            </p:extLst>
          </p:nvPr>
        </p:nvGraphicFramePr>
        <p:xfrm>
          <a:off x="214283" y="731525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what physical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chemical changes are and how to tell them apart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physical and chemical changes are and the differences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some pages in the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have some HRT on them (pages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8 and 9)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for learning and HW reduction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Zoom over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Scipad’s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version of atomic structure (pages 10, 11, 12 and 14)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“take” on the stuff we learned – and see what is “broken” on P13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and HW marking in the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some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examples of chemical and physical changes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need to look out from in a test after seeing it for real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46600" y="895680"/>
              <a:ext cx="863280" cy="1087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40480" y="890640"/>
                <a:ext cx="874800" cy="110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398840" y="1632240"/>
              <a:ext cx="901440" cy="1051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86960" y="1627560"/>
                <a:ext cx="918000" cy="10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35000" y="3440880"/>
              <a:ext cx="4770720" cy="10141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1680" y="3435480"/>
                <a:ext cx="4788360" cy="103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6129183"/>
              </p:ext>
            </p:extLst>
          </p:nvPr>
        </p:nvGraphicFramePr>
        <p:xfrm>
          <a:off x="533400" y="152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800" y="227520"/>
              <a:ext cx="8418240" cy="5708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680" y="211320"/>
                <a:ext cx="8443440" cy="573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0355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2040" y="257400"/>
              <a:ext cx="8546040" cy="3034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7640" y="241560"/>
                <a:ext cx="8577000" cy="306612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8125" t="22000" r="48125" b="43000"/>
          <a:stretch/>
        </p:blipFill>
        <p:spPr>
          <a:xfrm>
            <a:off x="3429000" y="3784116"/>
            <a:ext cx="5334000" cy="2667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260000" y="4358160"/>
              <a:ext cx="2329920" cy="1170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46320" y="4354200"/>
                <a:ext cx="2359440" cy="117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5211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320" y="358200"/>
              <a:ext cx="8861400" cy="5695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840" y="343080"/>
                <a:ext cx="8879760" cy="572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296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6640" y="633240"/>
              <a:ext cx="8841240" cy="5781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520" y="617760"/>
                <a:ext cx="8862480" cy="580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462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9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4206</TotalTime>
  <Words>239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338</cp:revision>
  <dcterms:created xsi:type="dcterms:W3CDTF">2006-08-16T00:00:00Z</dcterms:created>
  <dcterms:modified xsi:type="dcterms:W3CDTF">2014-05-12T22:17:16Z</dcterms:modified>
</cp:coreProperties>
</file>