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387" r:id="rId4"/>
    <p:sldId id="388" r:id="rId5"/>
    <p:sldId id="390" r:id="rId6"/>
    <p:sldId id="391" r:id="rId7"/>
    <p:sldId id="392" r:id="rId8"/>
    <p:sldId id="393" r:id="rId9"/>
    <p:sldId id="394" r:id="rId10"/>
    <p:sldId id="395" r:id="rId11"/>
    <p:sldId id="396" r:id="rId12"/>
    <p:sldId id="397" r:id="rId13"/>
    <p:sldId id="398" r:id="rId14"/>
    <p:sldId id="39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0:12:40.51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9585 4181 64 0,'0'-12'36'16,"-4"-11"-1"-16,5 8 0 15,-3-11-31-15,6 8 2 16,-1-5-2-16,2 12 1 15,-3 1-1-15,-2 10 0 16,10 25-1-16,-4 17-1 16,-4 13 1-16,-2 13-2 15,0-1 1-15,2-2 0 16,10-20 0-16,17-34 0 15,31-57 1-15,39-57 0 16,48-59-1-16,47-53-2 0,54-22-30 16,14-37-9-16,12 1-1 15,-22 11-2-15</inkml:trace>
  <inkml:trace contextRef="#ctx0" brushRef="#br0" timeOffset="788.0788">12433 5497 55 0,'-7'-15'37'0,"7"15"1"16,0 0-1-16,0 0-18 15,-20-2-14-15,16 19-1 16,-1 11-1-16,6 18 2 16,-4 7 0-16,-1 9-2 15,0-2 1-15,4-3-1 16,10-23 1-16,18-34 0 15,27-53-1-15,44-60-1 16,48-51-4-16,46-48 0 16,53-35-5-16,18-34-30 15,23 0-5-15,-19-2 0 0,-26 33-1 16</inkml:trace>
  <inkml:trace contextRef="#ctx0" brushRef="#br0" timeOffset="1517.1517">12842 7237 70 0,'-3'-19'38'16,"3"19"-2"-16,-7-10 2 16,7 10-33-16,4 11-2 15,-3 18 1-15,-1 4 0 0,5 12 0 16,-5-2 0-16,4 3 0 15,6-13 0-15,14-13 1 16,19-35 0-16,31-44 0 16,31-53-1-16,41-40-1 15,41-37-2-15,35-40-8 16,25-10-30-16,-14-22-4 15,-12 12-2-15,-45 18-3 16</inkml:trace>
  <inkml:trace contextRef="#ctx0" brushRef="#br0" timeOffset="2224.2224">11921 9091 47 0,'7'-15'35'15,"-7"15"2"-15,7-16 0 16,-7 16-13-16,0 0-18 16,0 0-1-16,0 0 0 15,9 29 0-15,-1 9 0 16,6 19 0-16,-7 11-1 15,6 14 2-15,-8 2-3 16,5 0 1-16,0-19 0 16,17-31-1-16,16-53-1 15,33-61 0-15,38-57-3 16,50-64-4-16,70-33-31 15,19-50-6-15,31-9 0 0,-12-5-1 16</inkml:trace>
  <inkml:trace contextRef="#ctx0" brushRef="#br0" timeOffset="93751.3742">11184 11924 45 0,'-10'21'38'15,"2"14"0"-15,1 7-1 16,2 9-14-16,-3 5-22 16,8 6 1-16,2-2 0 15,6 1 1-15,4-18 0 16,16-18 1-16,17-42 0 15,26-40-1-15,30-46 0 0,40-46-2 16,39-41 0-16,29-40-5 16,45-18-32-16,-3-27-4 15,11 8 2-15,-20 12-2 16</inkml:trace>
  <inkml:trace contextRef="#ctx0" brushRef="#br0" timeOffset="94344.4335">13063 13584 66 0,'-36'64'38'0,"-9"21"-2"16,-25 14 1-16,-19 22-36 16,-13 13 0-16,-9 8 0 15,-14 1 1-15,0-4-1 16,2-15 0-16,15-22-2 15,18-22-4-15,12-43-21 0,33-20-13 16,13-34-1-16,32-26 2 16</inkml:trace>
  <inkml:trace contextRef="#ctx0" brushRef="#br0" timeOffset="94532.4523">12081 14076 69 0,'2'-20'41'16,"7"30"-1"-16,-1 17 1 15,14 20-36-15,9 4-2 16,13 3-1-16,20 1 0 15,17-2 1-15,18-8-2 16,16-10 0-16,9-9-2 16,-2-11-6-16,12 7-32 15,-26-9 0-15,-9 12-4 0,-31-1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30:08.67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1035 3163 74 0,'0'0'34'16,"0"0"-1"-16,0 0 1 15,11-59-25-15,-11 59-3 0,0 0-1 16,0 0 0-16,0 0-2 15,0 0-4-15,0 0 2 16,-20 51-1-16,20-51 0 16,-12 72-1-16,12-72 1 15,-42 98-1-15,26-42 1 16,-1 4 2-16,2 0-3 15,-3-1 1-15,3-2 0 16,-1-4 1-16,16-53-1 16,-26 82 1-16,26-82 0 15,0 0 0-15,0 0 1 16,0 0 0-16,0 0 0 15,0 0 1-15,-5-55-1 16,17 3 1-16,2-9-1 0,1-2 0 16,4-5-1-16,0 2 1 15,1-1-1-15,0 1-1 16,5 6 1-16,-4 7-1 15,-21 53 1-15,46-82 0 16,-46 82 0-16,48-39 0 16,-34 58-2-16,31 0-2 15,-4 33 1-15,-5 25 1 16,-8 19-1-16,-4 12-1 15,-17-53 2-15,-1 5-3 16,-4-5-1-16,-2-2-8 16,0-53-23-16,-15 85 1 15,15-85-1-15,-16 57-2 16</inkml:trace>
  <inkml:trace contextRef="#ctx0" brushRef="#br0" timeOffset="1">1078 3586 99 0,'-28'-59'38'16,"28"59"-1"-16,0 0 0 16,-30-61-35-16,30 61 0 15,0 0-3-15,39-61 0 16,22 25-4-16,24 2-29 15,10-17-2-15,18-4 0 16,0-11-1-16</inkml:trace>
  <inkml:trace contextRef="#ctx0" brushRef="#br0" timeOffset="2">1970 2716 74 0,'-15'24'40'15,"-6"-2"-1"-15,6 20 0 16,-6-2-11-16,5 24-26 15,3 9 0-15,0 13-2 16,-2 7 0-16,1 8 0 16,0-1-1-16,-1-5 0 15,6-7-2-15,-1-21-6 16,8-4-27-16,-2-27-1 16,9-10 0-16,-5-26-1 15</inkml:trace>
  <inkml:trace contextRef="#ctx0" brushRef="#br0" timeOffset="3">1723 3334 99 0,'-22'-20'37'16,"7"12"2"-16,1-3-2 15,14 11-32-15,8-9-1 16,14 5-1-16,8-2 0 16,8-2-1-16,11-6-2 15,8 1 1-15,3-5-1 16,6-3 0-16,-2-1 0 15,-1 3 0-15,-8-1-1 16,-8 6 1-16,-12 2 1 16,-10 6 0-16,-15 6-1 0,-10 0 1 15,-17 24 0-15,-6-1 0 16,-4 9-1-16,-5 4-2 15,2 8 2-15,-1 1-1 16,10 3 1-16,4-3-1 16,10-1 1-16,9-5 0 15,9-7 0-15,12-8 1 16,5-10 0-16,10-7-1 15,2-12 1-15,0-8 0 16,1-13-1-16,-5-4 0 16,-2-11 0-16,-9-5 1 15,-8-1-2-15,-10-5 1 0,-5 2-1 16,-5 2 0-16,-7 9-2 15,-5 3 2-15,-2 15-3 16,-4 6-1-16,4 20-2 16,-2-2-1-16,15 23-26 15,-4-11-2-15,16 11 1 16,5-8-2-16</inkml:trace>
  <inkml:trace contextRef="#ctx0" brushRef="#br0" timeOffset="4">2671 3223 85 0,'27'1'36'0,"-14"-9"-1"15,2 10 3-15,-15-13-26 16,0 11-4-16,0 0-2 16,-4 11-2-16,-3 3-2 0,-1 9-2 15,-7 7 2-15,-2 8-2 16,-3 7 1-16,-2 5 0 15,1-3 0-15,2 0-1 16,2-5 1-16,6-11 0 16,7-11 0-16,4-20-1 15,12 1 0-15,5-20 0 16,5-9 0-16,0-10 0 15,4-7 0-15,1-7 1 16,-3-4-1-16,-3 7 1 16,-3 4-1-16,-6 7 1 15,-4 10-1-15,-4 13 0 16,-4 15 0-16,0 0 0 15,-3 23 1-15,2 0-3 0,1 3 2 16,7-1-2-16,6-5 2 16,10-9 0-16,12-9 1 15,9-12-1-15,4-10 1 16,6-7 1-16,2-7-1 15,-3 0 1-15,-9-1-1 16,-4 5 0-16,-13 9 0 16,-7 13-1-16,-20 8 1 15,9 30-1-15,-18 8 1 16,-3 14-2-16,-3 8 2 15,-4 5-2-15,2 2 0 16,1-3-3-16,11 1-11 16,-7-26-23-16,18 1-1 0,-4-28-1 15,15-2-2-15</inkml:trace>
  <inkml:trace contextRef="#ctx0" brushRef="#br0" timeOffset="5">4465 2863 75 0,'0'-23'35'16,"0"5"0"-16,-9-6-1 16,-1 6-28-16,-5-7-1 15,-1 10 1-15,-6-4-2 16,-1 11 0-16,-6 5-1 15,-1 8 0-15,-6 5-1 16,-1 9 1-16,-3 13-1 16,1 2 0-16,-1 9-1 15,8 4 1-15,4-1-1 16,11 2 0-16,11-8-1 15,10-4 1-15,16-12 0 0,14-10 0 16,11-12 0-16,8-13-1 16,5-8 1-16,4-9-1 15,-2-5 0-15,-4-2 0 16,-10 1 0-16,-7 1 0 15,-12 9 1-15,-11 3-2 16,-8 11 2-16,-8 10-1 16,-8 14 0-16,-4 15 1 15,-7 13-1-15,-5 14 0 16,-1 14 1-16,-3 11-2 15,2 8 0-15,1 1-1 16,4 3-5-16,-1-16-27 16,20-1-4-16,1-23-1 15,15-6-2-15</inkml:trace>
  <inkml:trace contextRef="#ctx0" brushRef="#br0" timeOffset="6">4719 3534 98 0,'-18'33'38'16,"6"16"-1"-16,-11-4-5 16,4 5-38-16,9 10-30 15,-4-11 1-15,9 3-1 16,2-15-2-16</inkml:trace>
  <inkml:trace contextRef="#ctx0" brushRef="#br0" timeOffset="7">5532 2924 83 0,'2'-26'39'15,"1"11"-2"-15,-12-2 2 16,9 17-35-16,-11-12 0 15,11 12 0-15,-16 25-2 16,12 9 0-16,-2 13-1 16,1 14-1-16,0 14 1 15,0 9-1-15,2 9 0 16,-1-3-1-16,0-2 1 15,-2-10-3-15,6-10-2 16,0-27-11-16,8-4-21 16,-1-25 0-16,12-11-2 0,-5-23 2 15</inkml:trace>
  <inkml:trace contextRef="#ctx0" brushRef="#br0" timeOffset="8">5477 2868 98 0,'0'0'38'16,"12"-24"1"-16,9 18-4 16,9-7-33-16,11-1-1 15,9 1 0-15,5 0-1 16,4 1-3-16,-7-6-31 15,9 18-4-15,-17-6 1 0,-2 11-2 16</inkml:trace>
  <inkml:trace contextRef="#ctx0" brushRef="#br0" timeOffset="9">5540 3160 95 0,'-8'28'39'0,"8"-28"0"15,14 20-1-15,15-25-35 16,8-6-1-16,9-4 0 16,7-6-3-16,6 3-5 15,-6-16-29-15,9 12-3 0,-9-8 0 16,-1 7-2-16</inkml:trace>
  <inkml:trace contextRef="#ctx0" brushRef="#br0" timeOffset="10">6280 2663 104 0,'6'-12'40'15,"-8"-5"1"-15,2 17-2 16,0 0-36-16,0 0-1 16,-12-5 1-16,9 24-1 0,-1 5-1 15,-1 14 0-15,-2 11 0 16,-5 17 0-16,2 10-1 15,-4 8 1-15,0 5-1 16,-1-3-1-16,1-6 1 16,4-5-1-16,3-9-2 15,6-16-3-15,11-1-11 16,-5-28-21-16,20-3-1 15,-8-23-1-15,15-2-1 16</inkml:trace>
  <inkml:trace contextRef="#ctx0" brushRef="#br0" timeOffset="11">6548 2935 108 0,'0'0'39'16,"0"0"1"-16,0 0-6 15,-10 3-30-15,6 10 0 16,-3 4 0-16,-1 13-2 16,0 6-1-16,-1 8 1 15,-1 8-1-15,-2 2-1 16,5 0 1-16,0 0-1 15,6-3 0-15,6-12 0 16,5-7 1-16,11-12-2 16,6-11 2-16,8-14 0 0,8-12-1 15,1-15 1-15,7-6-1 16,-2-12 2-16,-4-6-2 15,0-1 2-15,-4-1-2 16,-8-1 0-16,-4 9 1 16,-7 5-1-16,-6 12 0 15,-2 9 1-15,-5 14-1 16,-9 10 0-16,-5 25 0 15,-6 10 0-15,-2 13 0 16,-6 7 0-16,3 7-1 16,-3 4-2-16,4-3 0 15,2-3-3-15,12 0-6 16,-5-26-20-16,25 4-7 15,-5-24-1-15,19 1-1 0,-2-26 2 16</inkml:trace>
  <inkml:trace contextRef="#ctx0" brushRef="#br0" timeOffset="12">7419 3033 112 0,'7'-26'39'16,"-14"-1"1"-16,7 27-1 15,-25 8-34-15,5 15 0 16,-8 7-2-16,-1 13-1 15,-1 7-1-15,3 4 0 16,6 3 0-16,6-2-1 16,8-4 0-16,9-11-1 15,13-7 2-15,9-14-2 16,9-12 1-16,6-10 0 0,5-11 1 15,3-11 0-15,0-9-1 16,-5-6 1-16,-5-9-1 16,-8-6 1-16,-8-3-1 15,-9-3 0-15,-11 4-1 16,-10 2-1-16,-5 9 1 15,-7 9-2-15,-5 17 0 16,-5 9-5-16,9 31-13 16,-15-8-17-16,13 24-1 15,-2-9 0-15,14 11-3 16</inkml:trace>
  <inkml:trace contextRef="#ctx0" brushRef="#br0" timeOffset="13">7868 3002 97 0,'0'0'38'15,"0"0"0"-15,-14 0 0 16,14 0-34-16,0 0-1 16,0 25 0-16,-4 3-1 0,0 7 0 15,0 8-2-15,1 11 0 16,-1 5 0-16,-1 2 0 15,5 1 0-15,0-5-1 16,1-7 2-16,4-9-2 16,1-6 1-16,-1-16 1 15,3-8-1-15,1-11 1 16,-3-14 0-16,1-12 0 15,-1-6-1-15,-1-9 2 16,-3-9-1-16,0-6 0 16,0-7 0-16,-2 3 0 15,0 5 0-15,0 2 0 16,0 8 0-16,3 7 0 15,3 7 0-15,7 9 0 0,6 6-1 16,4 5 0-16,7 3-1 16,8 1-2-16,9 10-8 15,-5-13-22-15,15 17-6 16,-10-11 1-16,8 13-2 15</inkml:trace>
  <inkml:trace contextRef="#ctx0" brushRef="#br0" timeOffset="14">8505 2957 104 0,'-4'14'39'0,"-8"-9"0"16,10 23-1-16,-8-7-33 15,6 12-3-15,0 8 1 16,4 7-1-16,-5 5-1 0,1 1 0 15,0 0-1-15,4-7-2 16,2-6-2-16,0-21-14 16,14 4-18-16,-5-24-5 15,17-2 3-15,-7-25-2 16</inkml:trace>
  <inkml:trace contextRef="#ctx0" brushRef="#br0" timeOffset="15">8641 2676 110 0,'-7'-15'38'16,"-1"2"0"-16,8 13-1 16,15 15-35-16,0 0 0 0,3 2-1 15,6 6 0-15,2 3 1 16,1 6-1-16,-3 1 1 15,-7 3 0-15,-6 3 0 16,-1 4 0-16,-12 1 0 16,-3 3 0-16,-7 0-1 15,2 0 0-15,-1-3 0 16,0-6-1-16,6-1 1 15,1-9-1-15,6-6 0 16,5-10 0-16,5-8 0 16,3-10 0-16,5-9 0 15,-1-9 0-15,2-5 1 16,-1-11-1-16,1-3 0 15,-3-7 0-15,0 3 1 0,-2 3-1 16,-3 7 0-16,3 5 0 16,-4 13-1-16,-1 13 1 15,-11 6 0-15,14 27 0 16,-12 9 0-16,-2 9-1 15,-3 7 0-15,-1 5 0 16,0 5-3-16,1-3-1 16,8 2-8-16,-8-24-12 15,20 8-15-15,-8-22 1 16,18-3-3-16,-3-21 1 15</inkml:trace>
  <inkml:trace contextRef="#ctx0" brushRef="#br0" timeOffset="16">9299 3018 102 0,'-8'21'38'0,"8"-21"2"16,-1 26-2-16,1-26-35 15,29 10-1-15,-3-15 1 16,6-3-1-16,4-10 0 16,5-4-1-16,-4-6 0 15,1-6 0-15,-5-2 0 16,-7-3-1-16,-5-6 1 15,-6 1 0-15,-6 2-1 0,-8 6 1 16,-9 8 0-16,-10 18 0 16,-11 12 1-16,-11 17 0 15,-8 18 0-15,-6 12-1 16,-2 11 1-16,2 8 0 15,8 4-1-15,11-7-1 16,18-5 1-16,16-7-2 16,19-10 0-16,17-12-2 15,16-4-2-15,9-20-6 16,19 8-13-16,-8-29-12 15,12 9-5-15,-9-20 0 16,4 10-1-16</inkml:trace>
  <inkml:trace contextRef="#ctx0" brushRef="#br0" timeOffset="17">10026 3352 101 0,'-16'61'39'0,"-10"-12"0"15,5 10-1-15,1-6-37 16,1-11-7-16,11 4-29 15,-9-16-3-15,11 4 0 16,-2-20-2-16</inkml:trace>
  <inkml:trace contextRef="#ctx0" brushRef="#br0" timeOffset="18">10804 2357 60 0,'13'-31'38'0,"-9"1"-1"15,-4 30 1-15,0-17-20 16,-7 39-14-16,-6 9 0 15,1 21 2-15,-7 13-3 16,-1 13 1-16,-1 9-2 16,-1 10 1-16,-1 2-2 15,4 0 1-15,1 1-2 16,4-9-1-16,4-12 0 0,6-10-4 15,15-3-7-15,-1-28-26 16,16-8 0-16,-1-26 0 16,14-7-1-16</inkml:trace>
  <inkml:trace contextRef="#ctx0" brushRef="#br0" timeOffset="19">10774 2370 98 0,'-11'-22'40'0,"11"22"1"0,9-24-2 16,5 14-36-16,18-5 0 15,13 3-1-15,6-3 0 16,9 3-1-16,7 5 0 15,-1-1-3-15,2 10-2 16,-8-8-12-16,-1 23-21 16,-19-10-3-16,-4 16 0 15,-20-6-1-15</inkml:trace>
  <inkml:trace contextRef="#ctx0" brushRef="#br0" timeOffset="20">10834 2743 107 0,'-25'20'42'0,"27"3"0"16,9-17-1-16,28 3-37 16,12-11-2-16,16-2 0 15,7-3-4-15,1-2-4 16,16 9-30-16,-20-11-4 15,7 8-2-15,-16-6 0 16</inkml:trace>
  <inkml:trace contextRef="#ctx0" brushRef="#br0" timeOffset="21">3096 15403 54 0,'20'8'35'0,"-3"-9"-2"15,13 7-9-15,-10-11-21 16,8-3-1-16,3-10 0 16,3-4 0-16,0-8-1 15,5-8 0-15,-2-3 0 16,-1-4-1-16,-5 2 1 15,-6 5-1-15,-12 4 1 16,-10 7 0-16,-14 11-1 16,-12 9 1-16,-12 10 1 15,-6 14-1-15,-11 4 1 16,-3 11 1-16,-2 7 0 15,4 8-1-15,4 4 2 16,8 4-2-16,10 3 0 0,10-2-1 16,14-4 1-1,15-6-1-15,16-6 0 0,12-14-1 16,17-14 0-16,15-14-1 15,17-14-3-15,9-24-3 16,14-3-31-16,-2-27 0 16,9-4-3-16,-11-18 2 15</inkml:trace>
  <inkml:trace contextRef="#ctx0" brushRef="#br0" timeOffset="22">4111 14343 71 0,'-17'25'41'0,"-2"5"-3"16,3 16 1-16,-3 6-38 15,2 16-2-15,5 15 0 16,1 14 0-16,0 16 0 15,-2 7 0-15,3 2-2 16,4-6-2-16,10-5-4 16,-3-24-27-16,21-14-1 15,4-33-2-15,17-17 1 16</inkml:trace>
  <inkml:trace contextRef="#ctx0" brushRef="#br0" timeOffset="23">4252 15151 58 0,'-7'24'39'16,"2"-12"-2"-16,16 3 1 15,13-16-34-15,7-6-2 16,11-12 0-16,7-2 0 15,2-7-1-15,0-3 0 16,0-4 0-16,-5 2-1 16,-9 2 1-16,-8 3-1 15,-17 6 1-15,-9 7-1 16,-11 2 1-16,-11 9-1 15,-13 4 1-15,-6 8-1 16,-7 6 1-16,-3 5-1 0,-2 7 0 16,3 7 0-16,2 5 1 15,11 2-1-15,11 4 0 16,12 1 0-16,15-6-3 15,14-2-1-15,21 4-20 16,10-25-15-16,18 1 0 16,4-19 0-16,16-2 1 15</inkml:trace>
  <inkml:trace contextRef="#ctx0" brushRef="#br0" timeOffset="24">5212 15026 52 0,'0'0'37'0,"-30"-22"-1"16,7 30-3-16,-16 2-26 0,3 12-1 15,-6 7-3-15,6 10 1 16,4 4-2-16,8 5 1 16,8-5-2-16,14-2 0 15,14-7-1-15,10-17-2 16,17-8-5-16,3-24-29 15,23-6-1-15,5-21-2 16,13-8 0-16</inkml:trace>
  <inkml:trace contextRef="#ctx0" brushRef="#br0" timeOffset="25">5682 14465 62 0,'-27'4'39'15,"-6"8"-2"-15,6 25 2 0,-12 13-33 16,19 17-2-16,-1 9-2 15,6 8-1-15,3 6-2 16,10 1 0-16,5-2-1 16,3-11-2-16,7 1-5 15,-7-22-30-15,12-5 1 16,-9-21-3-16,4-8 2 15</inkml:trace>
  <inkml:trace contextRef="#ctx0" brushRef="#br0" timeOffset="26">5462 14986 59 0,'0'0'40'16,"-10"6"-1"-16,19 7 1 15,-9-13-35-15,23 4-2 16,5-7 0-16,9-1 0 15,4-5-1-15,4 3-1 16,-5 0 1-16,0 6-2 16,-7 6 1-16,-8 6 0 15,-7 9-1-15,-7 6 1 16,-9 9-1-16,-4 5 0 15,-6 4 0-15,-3-2 0 16,-2-1-1-16,-3-3 2 16,1-8-2-16,3-5 1 15,4-13-1-15,8-13 1 0,0 0 0 16,6-30 0-16,8-5 0 15,5-10-1-15,5-6 1 16,0-3 0-16,4-3 0 16,-4 5 0-16,-1 11 0 15,-4 6 0-15,-2 10 0 16,-3 11 0-16,-2 8 0 15,-2 7 0-15,1 5 0 16,-1 5 0-16,4-1 0 16,1 0 0-16,4 0 1 15,1-1-1-15,1-3 0 16,1-3 0-16,2-2 0 15,-5 0 0-15,0-3 0 16,-6 0 1-16,-4 1-1 0,-9 1 0 16,0 0 0-16,0 0 0 15,-19 21 1-15,4-1-1 16,-7 7 0-16,-1 7 1 15,4 7-1-15,0 4 0 16,3 1 0-16,4-3 0 16,7 0 1-16,7-9-1 15,9-10 0-15,6-12 0 16,6-10 1-16,8-14-1 15,1-12 0-15,2-8-1 16,1-11 1-16,-2-4 0 16,-6-4-1-16,-8 0 1 15,-6 5 0-15,-5 7-1 16,-9 7 1-16,-9 7 0 0,-3 14 0 15,-3 5 0-15,-1 8 0 16,0 5 0-16,5 1 0 16,12-8 0-16,-7 20 1 15,7-20-1-15,21 7 1 16,3-9 0-16,4-4 1 15,7-1-1-15,-3 0 0 16,0 0 0-16,-1 4 0 16,-8 5 0-16,-4 6 0 15,-7 7-1-15,-6 3 1 16,-4 10-1-16,-5 1 0 15,-1 4 0-15,0-3 0 16,0-3 0-16,4-8 0 0,4-8 0 16,6-15 0-16,9-13-1 15,3-9 1-15,10-8 0 16,-1-5 0-16,5-3 0 15,-6 4 0-15,-2 5 1 16,-4 7-1-16,-8 10 0 16,-5 13 0-16,-11 3 1 15,1 28-2-15,-7 0 0 16,0 6-3-16,-3-3-4 15,10 13-6-15,-9-22-12 16,23 10-13-16,-2-20-4 16,17-2 1-16</inkml:trace>
  <inkml:trace contextRef="#ctx0" brushRef="#br0" timeOffset="27">7201 14961 55 0,'3'-12'38'15,"-8"-1"-1"-15,5 13-7 16,0 0-22-16,-7 19-2 16,0 3-2-16,3 14-1 15,-2 6-1-15,2 8 0 16,-1 5-1-16,2 0 1 15,-1-3-2-15,6-3 1 16,-4-10 0-16,3-6 0 0,1-13-1 16,-1-7 1-16,-1-13-1 15,7-10 0-15,-7-10 1 16,2-9-1-16,1-7 1 15,1-12-2-15,6-5 2 16,0-7-2-16,8 0 1 16,3 1 0-16,4 6 0 15,5 4 0-15,0 8 0 16,1 9-1-16,-2 12 1 15,-2 9 0-15,-4 6 0 16,-6 6 0-16,-6 7 0 16,-5 4 0-16,-6 2 0 15,-5 7 0-15,-3 2 0 16,-4 3 0-16,-4 4 0 15,-3 5 0-15,0 3 0 0,-2 1 1 16,-2 7-2-16,3-1 2 16,-1 1-1-16,1 5 0 15,0 1 0-15,-2 0-1 16,2-3 0-16,-2 3 0 15,0 1 1-15,-2-2-2 16,5 0 2-16,0-3-3 16,4-1-1-16,2-8-5 15,13 7-27-15,-6-15-3 16,10 2 0-16,-5-14-1 15</inkml:trace>
  <inkml:trace contextRef="#ctx0" brushRef="#br0" timeOffset="28">7868 15032 44 0,'0'0'36'15,"4"-16"0"-15,-4 16-7 16,-30-4-21-16,6 8-2 15,-10-3-1-15,1 12 1 16,-9 2-3-16,2 10 1 16,0 1-1-16,5 8 0 15,3-1 0-15,10 5-1 16,8-5-1-16,9 0 1 15,12-9 0-15,10-8-1 16,8-10 1-16,11-8-1 16,3-8 0-16,5-9 0 15,1-11 0-15,0-5 0 0,-6-2-1 16,-7-1 1-16,-5 2-1 15,-7 3 0-15,-8 4 1 16,-4 7-1-16,-8 22 0 16,-8-11 0-16,0 22 1 15,-4 11-1-15,0 9 0 16,1 8-1-16,3 6 1 15,0 4-2-15,13-2-1 16,3-11-2-16,17 4-14 16,-4-31-20-16,21-4 0 15,-3-28-3-15,12-12 2 16</inkml:trace>
  <inkml:trace contextRef="#ctx0" brushRef="#br0" timeOffset="29">8366 14478 75 0,'-20'12'36'0,"4"30"0"16,-8 9-11-16,4 32-22 16,-5 14-4-16,3 9 0 15,3 2-1-15,0-9-7 16,13-2-26-16,-6-17-3 15,8-12 0-15,0-27 0 16</inkml:trace>
  <inkml:trace contextRef="#ctx0" brushRef="#br0" timeOffset="30">8139 14962 73 0,'-21'-3'41'15,"9"13"-1"-15,0-5 0 16,12-5-37-16,15 7-1 15,9-16-2-15,16-1-2 16,5-15-3-16,19 4-5 16,-4-18-6-16,21 6-22 15,-9-13-2-15,5 8 1 16,-10-8 1-16</inkml:trace>
  <inkml:trace contextRef="#ctx0" brushRef="#br0" timeOffset="31">8860 14391 66 0,'-18'10'39'0,"2"23"0"15,-9 8-1-15,6 24-32 16,-8 9-3-16,-3 15-1 16,-2 11-1-16,-2 8-1 15,-2 0 0-15,4-3-2 16,4-12 0-16,2-19-5 15,20-3-18-15,-5-35-14 16,19-15-1-16,1-30 1 16,14-12 0-16</inkml:trace>
  <inkml:trace contextRef="#ctx0" brushRef="#br0" timeOffset="32">8573 14951 67 0,'-23'4'42'0,"-1"-2"-1"15,8 18 0-15,1-7-33 16,15 1-5-16,12-7-1 15,11-6-1-15,10-4-1 16,12-6 0-16,8-2-1 16,8-8-2-16,11 2-2 15,0-15-13-15,10 15-22 16,-5-6-1-16,6 11 0 15,-14-7 1-15</inkml:trace>
  <inkml:trace contextRef="#ctx0" brushRef="#br0" timeOffset="33">9057 14969 63 0,'-21'27'41'15,"0"-10"-1"-15,14 9 1 16,-4-6-31-16,13-5-7 15,9-8-1-15,6-1-1 16,6-6 0-16,5-4 0 16,3-6 0-16,4-8-1 15,-3-2 1-15,-4-7-1 16,-4 0 0-16,-7-2 0 15,-8-1 0-15,-12 6 0 16,-8 0 0-16,-8 8 0 0,-7 5 1 16,-8 8-1-16,-5 10 0 15,-2 13 0-15,-2 9 0 16,1 11 1-16,6 6-1 15,9 5 1-15,8-1-1 16,14-4 1-16,13-9 0 16,14-13-2-16,17-7-1 15,10-18-2-15,17-1-8 16,-8-25-23-16,21 5-5 15,-7-13-2-15,3 6 2 16</inkml:trace>
  <inkml:trace contextRef="#ctx0" brushRef="#br0" timeOffset="34">9603 14952 65 0,'0'0'40'0,"-12"4"-2"15,-1 14 1-15,-7-2-31 0,8 10-4 16,-4 8-2-16,2 5 1 16,4 5-2-16,-1 1 0 15,2-4 0-15,4 3-1 16,0-8 1-16,2-7 0 15,2-12-1-15,1-17 0 16,0 0 1-16,17-9-1 16,-5-17 1-16,0-4 0 15,1-10-1-15,1-6 1 16,-1-3 0-16,-1-2 0 15,-2-1 0-15,-2 7-1 16,0 3 1-16,-1 8 0 0,1 6-1 16,4 8 0-1,4 5 0-15,6 7-1 0,7 6-1 16,5 0-2-16,12 4-2 15,-2-9-9-15,20 14-22 16,-10-11-3-16,10 8-1 16,-8-8 1-16</inkml:trace>
  <inkml:trace contextRef="#ctx0" brushRef="#br0" timeOffset="35">10040 14922 62 0,'-8'14'40'0,"-4"-5"-1"0,4 13 2 16,-7-2-34-16,3 15-1 15,-6 2-2-15,-1 7 0 16,-3 1-1-16,0 2-1 15,2-7 0-15,5-2-1 16,5-12 0-16,8-10-1 16,2-16 1-16,19-16-1 15,5-14 0-15,7-11 0 16,7-7 1-16,4-8 0 15,-2-1 0-15,5-1-1 16,-9 8 1-16,-2 9 0 16,-7 11 0-16,-9 14 0 15,-6 17 0-15,-9 18-1 16,-6 14 1-16,-5 13-1 15,-3 11-1-15,-2 3 0 0,2 4-1 16,3-3-2-16,8 4-9 16,0-30-18-16,23 3-11 15,-3-22-1-15,19-8 0 16</inkml:trace>
  <inkml:trace contextRef="#ctx0" brushRef="#br0" timeOffset="36">10716 14677 60 0,'-28'-2'43'16,"5"5"-2"-16,-5-5 1 16,9 8-22-16,3-3-23 15,7-8-7-15,17 13-31 16,-8-8 1-16,27 20-2 15,-8-6 1-15</inkml:trace>
  <inkml:trace contextRef="#ctx0" brushRef="#br0" timeOffset="37">10706 15241 79 0,'-21'21'41'16,"11"-5"0"-16,1-17-2 15,9 1-41-15,7-17-26 0,2-6-13 16,12 2 1-16,-7-9-2 15</inkml:trace>
  <inkml:trace contextRef="#ctx0" brushRef="#br0" timeOffset="38">11210 14480 67 0,'20'-6'41'0,"-8"-5"-3"15,12 8 1-15,-9 8-36 16,8-3-2-16,1 2 0 0,1 4 1 15,-1 3-2-15,-5 4 1 16,-3 2-1-16,-6 1 0 16,-6 3 1-16,-7 3-2 15,-7 5 1-15,-6 7 0 16,-8 7 0-16,-9 13 0 15,-5 4 1-15,-1 7 0 16,-1 1 0-16,5-1 2 16,3-6-1-16,12-5 1 15,12-14-1-15,14-14 1 16,16-15-2-16,14-16 0 15,12-16-2-15,11-7-3 16,17 2-14-16,-4-19-23 16,11 6 0-16,-9-7-2 0,-2 12 1 15</inkml:trace>
  <inkml:trace contextRef="#ctx0" brushRef="#br0" timeOffset="39">12385 14073 46 0,'-16'0'34'16,"-4"-5"2"-16,5 5-1 15,-4-8-28-15,19 8-1 0,-20-2-2 16,11 5 0-16,-6-1-1 15,2 8 1-15,-9 0-1 16,-5 11 1-16,-7 10-1 16,-5 11 2-16,-7 10-2 15,1 15 1-15,-4 11-1 16,2 10-1-16,6 5-1 15,10 4 0-15,10-4 0 16,13-2-2-16,19-9 0 16,9-10-2-16,24-12-2 15,3-26-16-15,22 6-19 16,1-24 0-16,8-1-2 15,-5-20 2-15</inkml:trace>
  <inkml:trace contextRef="#ctx0" brushRef="#br0" timeOffset="40">12863 14200 44 0,'-13'-42'37'0,"-2"11"1"15,-12-2 0-15,4 22-15 0,-9-1-18 16,1 20-1-16,-5 13 0 16,-3 24-1-16,-1 12 0 15,1 16 0-15,-1 13-1 16,3 8-1-16,2 4 0 15,6 0-1-15,9-4-2 16,3-13-3-16,13 2-11 16,0-28-25-16,16-4 1 15,-4-21-1-15,9-6 1 16</inkml:trace>
  <inkml:trace contextRef="#ctx0" brushRef="#br0" timeOffset="41">12332 14768 63 0,'0'0'38'16,"-15"2"0"-16,15-2 0 16,0 0-32-16,23 10-4 15,0-11-1-15,12-4-1 16,7-3 1-16,6-2-1 15,2 0 0-15,0 0 1 16,-2 1 0-16,-3 2 0 16,-11 1 1-16,-8 6 0 15,-12 4 0-15,-14-4 0 16,3 20 0-16,-13-1 0 15,-6 2 0-15,-2 6 0 0,-2 4 0 16,4 4-1-16,0 0 0 16,7-1 1-16,7-3-2 15,8-3 1-15,6-7 0 16,7-5-1-16,8-9 0 15,8-9 1-15,4-9-1 16,-1-7 0-16,2-5 0 16,0-6 1-16,-8-2-1 15,-2-2 0-15,-6 2 1 16,-8 5-1-16,-7 6 0 15,-5 5 0-15,-4 15 0 16,0 0 0-16,-10 27 0 16,0-2-1-16,5 6-1 15,-2-1-2-15,6 5-3 0,-3-18-15 16,17 8-18-16,-1-22 0 15,12-7-2-15,3-25 1 16</inkml:trace>
  <inkml:trace contextRef="#ctx0" brushRef="#br0" timeOffset="42">13612 14176 73 0,'-9'-7'41'0,"1"24"-1"16,-14 6 1-16,5 30-25 15,-11 2-13-15,1 12-1 16,-2 6-2-16,-2 5-1 16,4 3 0-16,3-1-1 0,5-6 0 15,3-12-6-15,11 0-7 16,-6-31-26-16,22-3 2 15,-11-28-2-15,29-4 1 16</inkml:trace>
  <inkml:trace contextRef="#ctx0" brushRef="#br0" timeOffset="43">13742 14286 89 0,'0'0'38'15,"-3"20"0"-15,-11 12-7 16,3 28-24-16,-13 4-4 15,6 6-3-15,-1-3 1 0,0-3-2 16,6-2-1-16,0-12-3 16,14 3-20-16,-7-26-15 15,10 3 1-15,-5-20-1 16,13 3 0-16</inkml:trace>
  <inkml:trace contextRef="#ctx0" brushRef="#br0" timeOffset="44">13910 13886 86 0,'4'19'42'0,"4"-2"-3"16,11 14 2-16,7 3-36 16,2 6-3-16,1 9 0 15,3 8-1-15,-4 8 0 16,-9 3-1-16,-10 7 0 15,-12 6 0-15,-11 4 0 0,-11-1-2 16,-10-4 1-16,-5-2-1 16,0-11-2-16,-2-15-3 15,13 3-15-15,0-34-20 16,16-5 2-16,13-16-2 15,13-22 2-15</inkml:trace>
  <inkml:trace contextRef="#ctx0" brushRef="#br0" timeOffset="45">14325 14873 82 0,'-18'37'39'0,"-1"15"-1"15,-9-14-13-15,9 7-22 0,-5 6-12 16,-4-14-28-16,13 4 1 15,-4-18-3-15,15 2 1 16</inkml:trace>
  <inkml:trace contextRef="#ctx0" brushRef="#br0" timeOffset="46">14621 14213 74 0,'-18'0'39'0,"18"0"-1"16,-4-12-6-16,4 12-26 15,20-13-1-15,7 8-1 16,5-5 0-16,10 3-1 16,6-3-1-16,8 2 0 0,4-4-1 15,2 1 1-15,1-3-2 16,0 3 0-16,-8-3 1 15,-4 3-2-15,-12 2 1 16,-6 4 1-16,-11 4-1 16,-6 5 0-16,-16-4 1 15,3 27-1-15,-11 1 1 16,-7 11-1-16,-5 14 1 15,-5 14 0-15,-5 15-1 16,-7 8 0-16,-5 8 0 16,0 5 0-16,1-5 0 15,4-8-1-15,4-15 0 16,10-14-3-16,10-16-1 15,9-28-17-15,20-3-18 0,-1-27 0 16,15-3-3-16,-2-21 1 16</inkml:trace>
  <inkml:trace contextRef="#ctx0" brushRef="#br1" timeOffset="47">1906 4306 81 0,'0'-24'37'15,"0"9"-1"-15,-12-5 1 16,-1 5-32-16,-11 4-1 15,-7 11 0-15,-7 3 0 16,-8 13-2-16,-1 6 0 16,-4 8 0-16,5 2-1 15,2 1 0-15,11-2 0 16,11 0 0-16,13-8-1 15,15-7 1-15,12-6 0 16,11-10-1-16,13-5 1 0,5-8 0 16,4-5 0-16,0-7 0 15,-2 0 0-15,-4-5 0 16,-3 3 0-16,-7 2-2 15,-5 7 0-15,-10 7 1 16,-3 15-1-16,-5 14 0 16,-9 18 2-16,-6 18 0 15,-4 13-1-15,-9 14 2 16,-4 6 0-16,-1 6-1 15,-4-3 0-15,3-6-2 16,6-9-5-16,-2-21-31 16,17-9-2-16,4-24 0 15,17-13-3-15</inkml:trace>
  <inkml:trace contextRef="#ctx0" brushRef="#br1" timeOffset="48">2665 4539 65 0,'0'0'36'16,"-3"-19"-1"-16,3 19 2 0,0 0-28 15,0 0-1-15,0 13-2 16,1 8-1-16,-5 6-1 16,1 12-2-16,-7 3 0 15,2 7 0-15,0 4 0 16,-2-1-2-16,-1-6 2 15,3-3-1-15,3-7-1 16,-2-9 1-16,3-12-1 16,4-15 1-16,0 0-1 15,0 0 1-15,13-28-2 16,-6-2 2-16,4-7-2 15,-2-7 1-15,3-11-1 16,-1-5 1-16,4-5-1 16,2 0 1-16,-2-1-1 0,3 3 1 15,2 5 0-15,4 7 0 16,5 11 0-16,3 9 0 15,2 12 1-15,2 11-1 16,-1 10 0-16,0 8 0 16,-2 8 0-16,-7 10 0 15,-7 5 0-15,-9 9-1 16,-6 4 0-16,-14 4 1 15,-9 4-1-15,-11-1 1 16,-6 0-1-16,-8-4 1 16,2-1-1-16,-3-8 0 15,-6-4 3-15,9-6-2 16,3-4 2-16,7-2-2 15,1-2 2-15,4 6-1 0,1 4 1 16,3 10-1-16,2 9-1 16,-1 7 1-16,-1 10-2 15,-1 6 0-15,-2 6-2 16,0-9-6-16,11 5-28 15,-3-16 0-15,12-5-1 16,1-23-1-16</inkml:trace>
  <inkml:trace contextRef="#ctx0" brushRef="#br1" timeOffset="49">3203 4561 98 0,'-20'14'37'0,"4"10"1"16,-6 0-2-16,-5 9-35 15,8 9-1-15,-1 3-1 16,4 1 2-16,2 2-2 15,2-5 2-15,2-7-1 16,4-6 0-16,3-9 0 16,1-11 1-16,2-10 0 15,9-10-1-15,2-13 1 16,2-9-1-16,1-6 2 15,2-9-2-15,6-5 1 16,-2-5-1-16,2-1 1 0,2 3 0 16,-1 4-1-16,3 4 0 15,0 7 0-15,-2 8 0 16,3 8 0-16,-3 11 0 15,-1 8 0-15,1 5 0 16,-2 9 1-16,-1 1-1 16,-5 1 1-16,5 3-1 15,-4 2 0-15,-3-4 0 16,0 0 0-16,-4-6 1 15,-1 1-1-15,-9-7 0 16,9 13 1-16,-9-13-1 16,-14 18 1-16,0-3 0 15,-5 5-1-15,-5 8 1 16,0 1 0-16,-1 4-1 0,1 3 1 15,5 1-1-15,9 1 1 16,6-6-1-16,8-4 0 16,12-9 0-16,11-5 0 15,6-10 0-15,7-8 1 16,2-9-1-16,0-8 1 15,-5-12-1-15,-2 0 1 16,-11-5-2-16,-12-4 0 16,-5 4-3-16,-17 0-1 15,1 13-6-15,-17-5-25 16,10 16-2-16,-7-3 0 15,13 10-2-15</inkml:trace>
  <inkml:trace contextRef="#ctx0" brushRef="#br1" timeOffset="50">4261 3835 99 0,'-18'-20'37'16,"-2"27"2"-16,-11 11-3 15,4 19-33-15,-6 17-1 16,3 14-1-16,1 12 0 16,2 8-1-16,5 8-1 15,2-6 0-15,6 1-3 16,-2-12-7-16,15-3-26 15,-6-20-1-15,10-5 1 16,-5-21-1-16</inkml:trace>
  <inkml:trace contextRef="#ctx0" brushRef="#br1" timeOffset="51">3907 4379 96 0,'-15'-15'37'0,"15"15"2"16,0 0-1-16,22 1-34 16,5 3-1-16,14 0-1 15,6-3 0-15,6 1 0 16,4-4-1-16,-2 1 0 15,-5-4 0-15,-8 2 1 16,-9 0-1-16,-10 3 0 0,-10-1 0 16,-13 1 1-16,-3 13-2 15,-10 1 1-15,-5 6 0 16,-4 8-1-16,-2 6 0 15,-2 3 0-15,5 4 0 16,4 1 0-16,6-3-1 16,8-5 1-16,9-6 0 15,9-12 0-15,9-8 0 16,6-12 0-16,4-11 0 15,8-10 0-15,-3-8-1 16,-2-6 0-16,-2-7 0 16,-7-3 0-16,-7 4-1 15,-9 0 1-15,-5 8 0 16,-10 6 1-16,-5 8 0 0,-6 9 0 15,-1 10 1-15,-2 9-1 16,3 5 1-16,2 7-1 16,7-1 1-16,7 5 0 15,8-6-1-15,9-1 1 16,8-9-1-16,7 0 1 15,2-6 0-15,3-1 0 16,-4-3 0-16,-2 2 1 16,-8 0-1-16,-3 4-1 15,-8 4 1-15,-7 7-1 16,-8 3 1-16,-3 9-1 15,-9 7 0-15,-1 1 0 16,2 7 0-16,-4-4 0 0,0 0-1 16,8-8 1-16,1-5 0 15,7-22 0-15,14 7 0 16,3-22 1-16,8-9-1 15,5-6 0-15,-1-7 1 16,2-2 0-16,0 0-1 16,-6 6 0-16,-7 7 1 15,-2 8-1-15,-8 13 0 16,-8 5-1-16,5 20 0 15,-6 5-3-15,3 5-2 16,-4-5-9-16,18 18-18 16,-9-20-7-16,18 4-1 15,1-16-1-15</inkml:trace>
  <inkml:trace contextRef="#ctx0" brushRef="#br1" timeOffset="52">5405 4227 107 0,'-25'12'39'16,"-12"-2"2"-16,4 21-6 16,0-5-32-16,3 6 0 15,6-2-1-15,9 4-1 16,10-8 0-16,13-3 0 15,10-7-1-15,8-6 0 16,2-4 0-16,5-1 0 16,-4-3 1-16,-3 3-1 15,-8 3 1-15,-11 9 0 0,-9 3-1 16,-9 5 0-16,-9 6 0 15,-7 3-1-15,1 3-2 16,-7-7-7-16,8 14-16 16,-7-23-14-16,7 7-1 15,0-16-2-15,6 0 3 16</inkml:trace>
  <inkml:trace contextRef="#ctx0" brushRef="#br1" timeOffset="53">6901 4090 47 0,'5'-19'35'0,"-5"19"3"16,8-27-2-16,-8 27-9 15,0 0-22-15,-11-1 0 16,2 11-1-16,2 16 0 16,-5 5-1-16,1 7-2 15,-2 9 0-15,0 0-2 0,2 8-3 16,-4-9-5-16,14 6-28 15,-10-19 0-15,9 4-1 16,-9-20 1-16</inkml:trace>
  <inkml:trace contextRef="#ctx0" brushRef="#br1" timeOffset="54">6765 4278 81 0,'-6'-18'38'15,"6"18"-2"-15,0 0 2 16,-4 15-33-16,4-15-3 15,17 11 0-15,2-10-2 0,9-5-3 16,16 3-24-16,-6-14-9 16,10 2-1-16,-5-9-1 15</inkml:trace>
  <inkml:trace contextRef="#ctx0" brushRef="#br1" timeOffset="55">16828 6429 79 0,'-6'-22'38'16,"0"3"-2"-16,-9-5 0 15,1 8-30-15,-10-2-1 16,-3 8 0-16,-6 2-2 15,-3 13 0-15,-5 2 0 16,0 10-1-16,2 5-1 16,1 7 0-16,4 1 0 15,12 1 3-15,7-3-3 16,10-2 2-16,11-8-2 15,14-4 2-15,11-9-2 0,9-8 1 16,10-8-2-16,3-5-1 16,0-5 1-16,-1-1-1 15,-6 1 1-15,-7 0-1 16,-10 4 1-16,-7 4 1 15,-10 9-1-15,-12 4 1 16,0 21-1-16,-11 6 3 16,-1 7-3-16,-9 14 2 15,-1 6-2-15,-3 10 2 16,1 5-2-16,-1 4 0 15,7-6-3-15,2-6-3 16,16 0-27-16,-2-24-5 16,17-1-1-16,3-22-2 0</inkml:trace>
  <inkml:trace contextRef="#ctx0" brushRef="#br1" timeOffset="56">17332 6348 95 0,'2'-15'38'0,"-13"6"0"16,0 27 0-16,-12 9-31 16,-1 14-2-16,-4 12-3 15,-4 11 1-15,0 7-3 16,0 4 1-16,5 5-6 15,-2-18-10-15,10 3-22 0,1-13-2 16,10-7 1 0,-1-20-2-16</inkml:trace>
  <inkml:trace contextRef="#ctx0" brushRef="#br1" timeOffset="57">17011 6658 118 0,'-16'-25'41'0,"8"13"0"16,4-1 0-16,16 9-37 15,8-5-3-15,20 1-3 16,15 5-17-16,5-13-19 16,16 8-3-16,0-8-2 15,7 8 0-15</inkml:trace>
  <inkml:trace contextRef="#ctx0" brushRef="#br2" timeOffset="58">925 5698 81 0,'38'-60'34'0,"-38"60"-1"15,0 0-1-15,-2-50-27 16,2 50-3-16,0 0 2 16,0 0 0-16,0 0 0 15,-60-38-1-15,60 38 1 16,0 0-1-16,-63 25-1 0,63-25 0 15,0 0 0-15,-64 58-1 16,64-58 1-16,-34 47-1 16,34-47 0-16,0 0 0 15,-18 66 1-15,18-66-1 16,0 0 1-16,0 0 0 15,0 0-1-15,63 35 1 16,-63-35-1-16,49-16 1 16,-49 16-1-16,53-22 1 15,-53 22-2-15,47-19-1 16,-47 19 2-16,0 0-2 15,0 0 1-15,0 0-1 16,41 57 1-16,-41-57-2 16,-18 69 1-16,18-69-1 0,-26 89-3 15,26-89-4-15,-34 94-29 16,34-94 0-16,-24 89 0 15,24-89-1-15</inkml:trace>
  <inkml:trace contextRef="#ctx0" brushRef="#br2" timeOffset="59">1439 5896 80 0,'-4'-20'37'15,"-2"9"-1"-15,-13-3 1 16,19 14-29-16,0 0-2 15,0 0 0-15,-55 2 0 0,55-2-2 16,-40 22 0-16,40-22 0 16,-41 33-1-16,41-33-1 15,0 0-1-15,-51 69 0 16,51-69-1-16,-17 47 1 15,21-32-3-15,9 30 1 16,10-14 0-16,17-5 0 16,10-24 0-16,11-17-1 15,-2-16 1-15,-5-9 0 16,-26-1 1-16,-8 1 0 15,-8 2 0-15,-15 0 0 16,-2 10 0-16,-8 2 0 16,-1 8 0-16,0 3 0 0,2 6 0 15,3 0 0-15,9 9 0 16,7-10 0-16,9 3 1 15,10 2 0-15,7-1 0 16,6 4 0-16,1 0 0 16,2 7 0-16,-5 8 0 15,-8 6 1-15,-6 10-2 16,-11 9 1-16,-8 6-1 15,-9 4 0-15,-6 2 0 16,-4-2 1-16,-1-4-2 16,-1-8 1-16,2-7 0 15,5-12 0-15,10-17 1 16,0 0-1-16,8-13 1 15,5-12 1-15,4-6-1 16,-1-6 1-16,3-4 0 0,-2-4-1 16,-1 3 1-16,-2 6-1 15,-1 8 0-15,-1 2-1 16,0 8 0-16,4 3-1 15,6 8-4-15,3-2-5 16,10 13-8-16,-7-17-9 16,23 16-13-16,-2-11-1 15,14 7-3-15,2-8 3 16</inkml:trace>
  <inkml:trace contextRef="#ctx0" brushRef="#br2" timeOffset="60">2685 5557 75 0,'3'-20'36'0,"-3"20"-1"15,1-18 1-15,-1 18-28 16,-8 9-4-16,-4 14 1 15,1 12-1-15,-5 11-1 16,-3 10-1-16,-2 14 0 16,0 7 0-16,1 1-2 15,3 1-3-15,1-17-9 16,14-1-24-16,1-20 0 15,18-9-1-15,3-24-1 16</inkml:trace>
  <inkml:trace contextRef="#ctx0" brushRef="#br2" timeOffset="61">2991 5605 93 0,'-13'-18'37'0,"-8"2"-1"15,1 26 1-15,-6 8-31 16,2 15-2-16,-3 12 1 15,4 13-2-15,3 8-1 16,4 11 0-16,5-1 1 16,9-7-1-16,7-6-2 15,12-10 2-15,8-15-2 16,13-19 1-16,4-20 0 15,7-20 0-15,2-18 0 16,-5-11 0-16,-2-11 0 16,-12-8 0-16,-5-7-2 0,-9 0 1 15,-14 3-1 1,-6 7 0-16,-9 12-1 0,-8 15 0 15,-7 15 0-15,-9 17-1 16,-5 22 2-16,-3 11-6 16,11 26-15-16,-4-8-15 15,21 11-1-15,3-9-2 16,24 4 1-16</inkml:trace>
  <inkml:trace contextRef="#ctx0" brushRef="#br2" timeOffset="62">3802 5729 90 0,'6'-22'36'0,"-6"22"-1"15,0 0 0-15,0 0-28 16,-12 16-3-16,3 8-1 15,-4 5-1-15,-2 10 0 16,-2 5-1-16,-1 3 0 16,3-2 0-16,2-1-1 15,3-8 1-15,4-6 0 16,2-10 0-16,8-10 0 0,-4-10 0 15,21-20 0-15,-5-9 0 16,5-6 1-16,3-9 0 16,4-6-1-16,-1 1-1 15,0-2 2-15,-5 3-3 16,1 14 2-16,-7 1-1 15,-3 17 0-15,-5 7 1 16,-8 9 0-16,5 18 1 16,-5 7-2-16,-1 12 2 15,-2 3-2-15,5 12 1 16,0 0-3-16,6 5-2 15,1-9-3-15,13 10-15 16,-5-21-16-16,13-2-1 0,-8-16 0 16,11-5-1-16</inkml:trace>
  <inkml:trace contextRef="#ctx0" brushRef="#br2" timeOffset="63">4192 5762 86 0,'0'0'35'16,"-18"15"1"-16,18 1 1 16,0-16-29-16,8 20-2 15,5-13-1-15,11 1 0 16,2-7-2-16,4-2 0 0,3-5-1 15,0-5 0-15,-5-4-1 16,-6-1 0-16,-2-4-2 16,-8 0 2-16,-7-3-2 15,-6 1 1-15,-8 3-1 16,-5 1 1-16,-3 4-1 15,-6 11 1-15,-3 7 3 16,-7 9-2-16,2 11 1 16,1 6 0-16,2 5 1 15,8 4-2-15,7 2 1 16,9-5-1-16,16-3-1 15,11-8-3-15,12-3-2 16,8-18-9-16,18 10-11 16,-10-22-13-16,13-2 0 0,-7-15-3 15,5 2 2-15</inkml:trace>
  <inkml:trace contextRef="#ctx0" brushRef="#br2" timeOffset="64">4764 5634 94 0,'-9'5'37'16,"-9"0"3"-16,9 16-3 15,-5 1-30-15,4 11-1 16,-1-2-1-16,5 8-1 16,-1-1 1-16,5-3-3 15,6-5 0-15,5-5-1 16,6-10 0-16,5-7-1 15,8-9 1-15,1-10-1 16,4-6 1-16,-1-6-1 0,0-6 1 16,-2-2-1-16,-3-1-2 15,-5 1 3-15,-4-3-2 16,-2 8 0-16,-8 3-1 15,0 8 2-15,-8 15-2 16,0 0 2-16,0 0 3 16,4 23-4-16,-6 4 3 15,0 6-1-15,3 4-1 16,3-6-2-16,9 2-1 15,0-15-8-15,17 6-8 16,-5-29-10-16,19 4-10 16,0-22 0-16,14-5-3 15,-2-17 5-15</inkml:trace>
  <inkml:trace contextRef="#ctx0" brushRef="#br2" timeOffset="65">5605 5200 83 0,'-16'4'40'16,"-14"11"-2"-16,3 28 2 15,-9 9-29-15,3 18-5 16,-2 4-1-16,5 5-2 16,3 3 0-16,7-2-1 15,7-3-2-15,5-9-2 16,6 1-2-16,-4-23-11 15,16 10-16-15,-14-26-8 16,10-1-1-16,-6-29 0 0</inkml:trace>
  <inkml:trace contextRef="#ctx0" brushRef="#br2" timeOffset="66">5310 5649 95 0,'-7'-15'37'16,"7"15"1"-16,11 6 0 15,8 1-35-15,6-8 1 16,7 0-1-16,4-2 0 16,4-5-1-16,2 3 0 15,-1-2-2-15,-3 4 1 16,-7 4 0-16,-7 8-1 0,-6 2 1 15,-8 7 2-15,-7 7-2 16,-6 4 1-16,-5 3 0 16,-3 2 0-16,1 0-1 15,-4-2 1-15,-1-1-2 16,5-4 0-16,1-6-1 15,4-5 1-15,5-16-1 16,0 0 1-16,0 0 0 16,16-15-1-16,-6-6 1 15,3-6 0-15,1-5 0 16,1-6-2-16,0 1 0 15,3-3 0-15,-3 4 1 16,-2 4-1-16,3 3 1 16,2 7-1-16,0 5 1 15,1 6 0-15,1 3 2 0,4 8-1 16,1 3 0-16,0 1 0 15,3 7 0-15,-2-4 0 16,-2 4 0-16,-4-4 0 16,0 2 0-16,-8-1 0 15,-2 3 1-15,-10-11-1 16,-3 18 1-16,-6-5 2 15,-4 1-2-15,-8 6 2 16,-3 2-2-16,-1 9 2 16,-1 1-2-16,2 1 2 15,9 4-3-15,0-4 0 16,10 0 1-16,5-5-1 15,9-4 0-15,5-11 0 16,8-6 0-16,-2-8 0 0,5-7-1 16,0-9 1-16,-1-6 0 15,-3-6-1-15,-3-3 1 16,-4-4-1-16,-3-1 1 15,-2 5-2-15,-4 1 1 16,-5 3-1-16,0 7 1 16,-1 7-1-16,1 14 1 15,-2-12 0-15,2 12 1 16,0 0 0-16,14 5 1 15,1 1 0-15,4-5 2 16,3 2-2-16,4-3 1 16,-2-3 0-16,0 2 0 15,-3 1-1-15,-4 1 0 16,-5 5 2-16,-2 3-2 0,-9 5 1 15,-2 3-1-15,-3 5 1 16,-3 4-2-16,-1 0 2 16,-4 3-2-16,5-2 0 15,-1-1 0-15,4-8 0 16,4-3 0-16,0-15 0 15,10 5 0-15,-1-16 0 16,10-8 0-16,-1-6 0 16,4-6 0-16,2-2 0 15,0 0 0-15,2 2-3 16,-6 7 3-16,-2 6-2 15,-4 11 2-15,-7 10 0 16,-3 7-1-16,-4 10 2 16,-2 7-2-16,0 7 0 15,-1-1-4-15,5 4 0 0,0-10-8 16,18 8-9-16,-11-25-8 15,23 8-10-15,-5-23 0 16,13 3 0-16,-4-19 2 16</inkml:trace>
  <inkml:trace contextRef="#ctx0" brushRef="#br2" timeOffset="67">6819 5582 104 0,'-11'7'38'15,"-17"0"3"-15,7 16-8 16,-9-4-25-16,6 4-3 0,0 1 0 15,9 0-2-15,3-1 1 16,10-7-2-16,8-3 1 16,6-1-2-16,7-4-1 15,0-4 1-15,0 2-1 16,1-2 1-16,-4 1-1 15,-2 2 0-15,-7 7 1 16,-4 3-1-16,-7 5 0 16,-5 5 0-16,-2 2 0 15,-6-1-2-15,-1 6-2 16,-5-13-6-16,11 12-8 15,-11-27-7-15,19 11-10 16,-8-25-7-16,12 8-1 16,6-28 1-16</inkml:trace>
  <inkml:trace contextRef="#ctx0" brushRef="#br2" timeOffset="68">7691 5548 50 0,'-1'-23'36'16,"4"12"-1"-16,-7-5 2 15,4 16-13-15,-12-9-16 16,12 9-2-16,-13 6-1 0,3 11-2 15,-3 7-1-15,-5 7 0 16,-2 7 1-16,0 5-1 16,-4 2 0-16,1 2 0 15,2-9 1-15,7-5-1 16,2-11 2-16,7-10-3 15,5-12 1-15,17-18 1 16,1-13-4-16,7-11 1 16,3-5 0-16,3-8 0 15,2-3-1-15,-4 1 1 16,-1 9-1-16,-8 6-1 15,-6 15 3-15,-5 12-1 16,-9 15 0-16,3 17 0 0,-4 17 0 16,1 12 2-16,6 7-1 15,7 6 1-15,14 2 0 16,8-1-1-16,14-10 2 15,7-9-1-15,3-16 1 16,4-10-1-16,-4-14-1 16,-7-12 1-16,-10-15-3 15,-12-11 3-15,-11-9-4 16,-11-4 0-16,-5-3-3 15,-10-6-1-15,3 10-7 16,-13-8-3-16,14 22-5 16,-15-16-9-16,18 31-9 15,-2-5-3-15,11 17 2 16</inkml:trace>
  <inkml:trace contextRef="#ctx0" brushRef="#br2" timeOffset="69">16445 7525 94 0,'-12'9'37'0,"-5"-5"-1"15,5 20-6-15,-11-1-26 16,2 12 0-16,-4 8-1 16,0 7 0-16,-2 6-1 15,3 1-1-15,1 0-2 16,7-6-4-16,14-3-10 15,2-20-22-15,18-6 0 16,4-22-2-16,19-8 1 16</inkml:trace>
  <inkml:trace contextRef="#ctx0" brushRef="#br2" timeOffset="70">16728 7638 94 0,'-1'-24'38'16,"-12"2"1"-16,-1 18-1 15,-12 4-32-15,4 12-3 16,-3 11 0-16,4 12 0 15,0 3-2-15,6 6 1 16,7 1-1-16,8 1 1 16,10-3-1-16,7-10 0 15,10-10 0-15,5-10 0 16,3-12 0-16,2-8-1 15,-1-10 1-15,-5-11-2 16,-5-6 2-16,-8-5-1 0,-12 0 0 16,-7 0-1-16,-6 2 0 15,-9 5-1-15,-4 7 0 16,-7 8 0-16,4 9-3 15,3 1-1-15,12 19-8 16,0-10-22-16,20 9-2 16,5-8 0-16,19 7-1 15</inkml:trace>
  <inkml:trace contextRef="#ctx0" brushRef="#br2" timeOffset="71">17211 7574 94 0,'0'0'38'0,"-26"-13"1"0,13 18-2 15,-10-9-31-15,4 18-2 16,0 3-1-16,-2 11 0 16,-1 4-1-16,-2 6 0 15,-3 4-1-15,2-3 1 16,5-2-1-16,0-5 0 15,6-6-1-15,6-7 1 16,8-19-1-16,4 11 0 16,9-20 0-16,6-8 0 15,2-6 1-15,5-4-1 16,0-8 1-16,1-5-1 15,2-2 0-15,-6 3 1 16,0 1-1-16,-3 3 1 0,-8 6-1 16,0 11 0-16,-4 5 0 15,-8 13 1-15,7 17-1 16,-6 7 0-16,-1 9 1 15,2 6-1-15,2 5 0 16,2 3 1-16,7-2-1 16,4 2 1-16,6-11-1 15,1-2 2-15,6-14-2 16,-1-7 1-16,-1-8 0 15,-2-11-1-15,-3-10 1 16,0-12-1-16,-7-3 1 16,-1-9-1-16,-4-7 0 15,-2-2 0-15,-3-3-1 16,2 0-1-16,1 7-2 15,-5 2-4-15,6 15-4 0,-10-9-8 16,13 28-9-16,-17-9-11 16,4 18 0-16,8-5-2 15,-8 5 3-15</inkml:trace>
  <inkml:trace contextRef="#ctx0" brushRef="#br3" timeOffset="72">1909 6664 67 0,'-4'-16'35'0,"2"1"-1"15,-7-6 1-15,7 10-24 16,-13-10-2-16,2 8-1 16,-10 0-4-16,-3 9 0 15,-11 4-2-15,-1 6 0 16,-6 7-1-16,-3 9-1 15,-1 3 0-15,-2 7 1 16,10 5-2-16,6 0 2 16,13-2-1-16,12-3 0 15,14-7 1-15,15-9 1 16,18-12-1-16,10-11 1 15,11-14 0-15,5-7-1 0,-3-8 1 16,4 0-2-16,-8-3 0 16,-9 3 0-16,-10 8 0 15,-9 7-1-15,-11 7 0 16,-6 12 1-16,-12 2 0 15,-7 32 2-15,-5 4-1 16,-7 17 1-16,-6 15-1 16,-6 14 0-16,-4 10 0 15,-11 13 1-15,2 0-2 16,-2 0-1-16,4-7-1 15,5-17-3-15,12-4-30 16,5-27-3-16,22-9 0 16,9-32-2-16</inkml:trace>
  <inkml:trace contextRef="#ctx0" brushRef="#br3" timeOffset="73">2311 7144 76 0,'8'14'35'0,"1"-9"-1"15,9 6 1-15,4-11-30 16,7 2 1-16,2-8-1 16,4 2 1-16,-2-9-2 15,6 1 0-15,-8-6-1 16,-1 2-1-16,-7-7 0 15,-7 0 0-15,-10 0 0 0,-5-3-1 16,-9 6 1-16,-6 2-1 16,-5 4 0-16,-5 6 0 15,-7 9 0-15,1 9-1 16,-3 10 0-16,1 13 1 15,0 6-1-15,7 6 0 16,4 2 1-16,5 3 0 16,12-4-1-16,10-6 0 15,15-5-1-15,9-19-1 16,21-7-4-16,4-24-9 15,29-2-21-15,0-27-2 16,13-4 1-16,-4-23-2 16</inkml:trace>
  <inkml:trace contextRef="#ctx0" brushRef="#br3" timeOffset="74">3235 6534 99 0,'-31'35'35'15,"6"24"3"-15,-10 6-6 16,9 16-27-16,-1 7-4 15,10 5 0-15,4-1-4 16,2-9-3-16,17 5-16 16,-2-25-14-16,13-8 1 15,-1-18-2-15,14-13 0 16</inkml:trace>
  <inkml:trace contextRef="#ctx0" brushRef="#br3" timeOffset="75">3227 7132 98 0,'0'0'37'16,"0"0"0"-16,0 0 0 16,23 1-34-16,6-10 1 15,9-5-2-15,13 0 1 16,3-4-1-16,5-3 0 15,-3 1 0-15,-6-1 0 16,-10 3-1-16,-6 2 0 16,-15 2-1-16,-14 2 1 15,-14 0-1-15,-12 4 1 0,-7 0 0 16,-8 7-1-16,-6 1 1 15,-1 10 0-15,-4 6 0 16,1 10 1-16,4 4-1 16,7 8-1-16,6 3 1 15,13 3-1-15,8-1 0 16,13-7-2-16,15 1-2 15,10-19-4-15,24 10-15 16,-1-25-15-16,17 4-1 16,-4-20-1-16,13 0 1 15</inkml:trace>
  <inkml:trace contextRef="#ctx0" brushRef="#br3" timeOffset="76">4068 6934 100 0,'-21'13'38'16,"-15"3"0"-16,5 16 0 15,-6 1-31-15,7 8-2 16,-1 0-1-16,11 2-1 16,6-4 0-16,15-2-2 15,10-8-1-15,10-8 0 16,17-7-3-16,9-14-1 15,15-2-6-15,-2-22-25 16,15 1-4-16,-12-22 1 16,12 0-2-16</inkml:trace>
  <inkml:trace contextRef="#ctx0" brushRef="#br3" timeOffset="77">4682 6444 103 0,'-22'16'39'16,"2"24"2"-16,-9 4-3 15,10 21-31-15,-9-1-3 16,9 10-1-16,3 3-1 16,6 1-2-16,3 0-3 15,-2-12-10-15,14 8-23 16,-9-17-4-16,9-6 1 15,-7-14-1-15</inkml:trace>
  <inkml:trace contextRef="#ctx0" brushRef="#br3" timeOffset="78">4389 6985 108 0,'0'0'40'16,"-14"5"0"-16,14-5 0 15,18-4-33-15,11-5-3 16,7-5-1-16,9 0 0 16,3 1-1-16,2 3 0 15,-5 3-1-15,0 6-1 16,-14 6 0-16,-4 8 1 15,-12 6-1-15,-7 4 0 0,-10 7 0 16,-3 5 0-16,-9 1-1 16,0 0 1-16,-2 0 0 15,-1-5 0-15,4-6 0 16,2-5-1-16,3-6 1 15,8-14 0-15,0 0 0 16,12-20 0-16,0-4 0 16,6-6 1-16,4-5-1 15,3-4 0-15,1-5 1 16,1 3-1-16,3 1 0 15,0 4 1-15,-3 7-1 16,2 6 0-16,-3 4 0 16,3 7-1-16,-4 6 1 15,1 5-1-15,-1 3 1 0,-2 1 0 16,-2 5 0-16,-2 1-1 15,-1 0 1-15,-5-1 0 16,-2 5-1-16,-11-13 1 16,8 18 0-16,-8-5 0 15,-7 3 0-15,-4 1 0 16,-6 4 0-16,-6 5 0 15,0 3 0-15,-1 3 0 16,-1 1 0-16,3 0 0 16,6-2 0-16,4-3-1 15,8-1 1-15,8-9 0 16,7-5 0-16,7-10 0 15,2-5 1-15,4-11-2 16,1-8 1-16,2-5 1 16,1-9-1-16,-2 0 0 0,-1-6 0 15,-2 3 0-15,-7 1 0 16,-3 6 0-16,-5 6 0 15,-4 6 0-15,-8 9 0 16,4 10-1-16,-18-4 1 16,7 7 0-16,1 2 0 15,10-5 0-15,-9 17 0 16,9-17 0-16,16 4 1 15,3-5 0-15,2-1 0 16,7-3 1-16,-2 2-1 16,2 2 1-16,-2 1-2 15,-6 3 0-15,-3 4 0 16,-6 6 0-16,-5 3 0 15,-4 3 0-15,-5 3 0 0,0 5 0 16,-3-4 0-16,3 0 0 16,0-7 0-16,4 0 0 15,-1-16 0-15,16 6 0 16,-1-14 0-16,3-7 0 15,2-8 0-15,2-3 0 16,2-3 0-16,-1-5 0 16,-2 4 0-16,-1 2 0 15,-1 2 0-15,-2 7 0 16,-3 6 0-16,-2 10 0 15,-12 3 0-15,12 27 0 16,-16 0 0-16,-5 8-2 16,-3 7-2-16,-3-2-3 15,7 8-6-15,-11-18-10 16,21 12-6-16,-8-21-6 0,23-2-5 15,6-16-1-15,13-3 4 16</inkml:trace>
  <inkml:trace contextRef="#ctx0" brushRef="#br3" timeOffset="79">6143 6745 94 0,'-30'-5'39'15,"1"18"2"-15,-11 0-2 16,6 19-18-16,0-9-17 15,5 5-2-15,10-4 0 0,9 2 0 16,11-4-1-16,12-5 0 16,8-4 0-16,4-4 0 15,3-3-1-15,-3-1 1 16,-3-4 0-16,-2 4 0 15,-9 1 0-15,-7 5 0 16,-7 2 1-16,-3 7-2 16,-7-1 0-16,-1 4-2 15,-2 3-1-15,-6-4-4 16,9 8-10-16,-17-18-10 15,16 14-7-15,-11-19-7 16,11 5-3-16,-5-12 2 16</inkml:trace>
  <inkml:trace contextRef="#ctx0" brushRef="#br3" timeOffset="80">17338 5557 71 0,'-128'1'32'16,"-12"8"-10"-16,-8 12 4 15,-12 3-22-15,-13 14-2 16,-11 9 1-16,-7 14 0 15,-17 14 2-15,-4 17 1 0,-7 5 0 16,3 17-2 0,-1 8 0-16,18 14 1 0,10 6-2 15,25 4-2-15,24 0-2 16,30 4 1-16,33 0-1 15,35 0-1-15,30-5 0 16,29-3 1-16,33-5 0 16,29-3 1-16,30-5 0 15,21-8 0-15,29-10 0 16,22-12 0-16,21-9 0 15,17-18-1-15,22-14 1 16,11-20 0-16,15-25 0 16,9-24 2-16,10-30-1 15,7-20 1-15,0-28 0 16,0-16 0-16,-13-25 1 0,-14-18-1 15,-25-18 0-15,-24-8 1 16,-39-14-1-16,-41-7 0 16,-49-6-1-16,-49-3-2 15,-51 5 2-15,-54 13-2 16,-57 21 1-16,-52 18-2 15,-44 30 1-15,-41 24-3 16,-22 33-3-16,-23 11-26 16,9 29-3-16,14 5-1 15,34 8-2-15</inkml:trace>
  <inkml:trace contextRef="#ctx0" brushRef="#br3" timeOffset="81">16979 3709 38 0,'-224'6'26'0,"-3"8"-5"16,5 20 2-16,-13 1-13 15,8 25 0-15,-7 6 1 16,5 25-2-16,-7 7 0 16,8 25-2-16,-3 10 0 0,10 18-4 15,4 14 0-15,13 17-2 16,5 14 1-16,16 13-1 15,13 17 0-15,8 4-2 16,19 15 1-16,6 11 0 16,19 6 0-16,8 9 1 15,14 4-3-15,17 2 2 16,14 4-1-16,22-1 2 15,21-10 0-15,26-2 1 16,23-10 0-16,32-9 0 16,33-14 1-16,29-9 0 15,32-17-1-15,30-13 0 16,31-12-2-16,23-19 2 0,30-19-2 15,17-14 1-15,23-21-2 16,13-21 1-16,15-22 0 16,14-26 1-16,9-27-1 15,4-27 1-15,31-33 0 16,-23-29-2-16,0-31 4 15,-7-27-3-15,-6-32 3 16,-11-24-3-16,-20-25 3 16,-15-18-3-16,-54-15 1 15,-3-15 0-15,-33-12-2 16,-29-12 1-16,-41-11 0 15,-33-9 1-15,-43-4-1 16,-32-5 0-16,-38-8 1 16,-33-4 1-16,-36-3 0 0,-32 6-2 15,-36 0 0-15,-29 14-2 16,-35 10 1-16,-33 21 1 15,-35 25 0-15,-38 31-2 16,-35 43 0-16,-34 42-1 16,-23 56 0-16,-27 44-1 15,-3 61-5-15,-9 30-21 16,29 52-7-16,29 20-1 15,48 24 0-15</inkml:trace>
  <inkml:trace contextRef="#ctx0" brushRef="#br3" timeOffset="82">18544 5949 67 0,'14'-13'34'0,"-9"-2"0"16,-5 15-4-16,-3-23-17 16,3 23-5-16,-30-4-2 15,7 12-1-15,-10 2-1 16,-2 10 0-16,-1 1-2 15,1 6 1-15,1 1 0 16,9 2-1-16,9-1-1 0,7-3 1 16,10-5-2-16,14-4 1 15,5-7-1-15,9-4 0 16,5-8 0-16,2-7 0 15,0-4 1-15,-1-8-1 16,-1-5 1-16,-7-4-1 16,-7 0 0-16,-7-1 0 15,-9 3 1-15,-8 4-1 16,-7 4 0-16,-8 8 0 15,-8 8 1-15,-4 10-1 16,-4 10 0-16,-3 8 0 16,3 5 0-16,2 5 1 15,6 1-1-15,8 2 0 16,10-4 1-16,11-5-1 0,12-5 0 15,10-6 1-15,12-9-1 16,7-11 1-16,3-5-1 16,3-6 1-16,-6-6 0 15,-4-2-1-15,-8-7 2 16,-8 1-2-16,-9 2 1 15,-10 2 0-15,-9 4 0 16,-10 4 0-16,-7 7-1 16,-8 6 0-16,-3 6 0 15,-7 5 0-15,0 4 0 16,4 4 0-16,3-1 0 15,8 3 0-15,11-4 1 16,11-2-1-16,15-4 0 16,8-2 0-16,7 0 0 15,6-3 0-15,1 2 0 0,-2 0 1 16,-9 1-2-16,-6 0-1 15,-7 7-3-15,-10-13-10 16,-10 18-17-16,-11-15-7 16,0 5-1-16,-13-9-1 15</inkml:trace>
  <inkml:trace contextRef="#ctx0" brushRef="#br3" timeOffset="83">15171 8198 83 0,'-7'4'37'0,"7"-4"-2"16,-21 10 1-16,14-5-35 15,-5 2-1-15,2 6 0 16,3 1 0-16,-1 1 1 15,4 3-1-15,4 2 1 16,4-1 0-16,6 2 0 16,-1-1 0-16,6-2 0 15,0-3 0-15,2-1 0 16,-1-7 0-16,3-7 1 15,-2-8-1-15,-2-7 0 16,-3-6 1-16,-4-3 0 16,-5-4 0-16,-6-2-1 15,-5 3 1-15,-6 1-1 0,-4 7 0 16,-5 9 0-16,-1 5 0 15,-2 6-1-15,5 6 0 16,2 4 0-16,4 8 0 16,4 0 0-16,5 4 0 15,8-2 0-15,3 1 0 16,5-1 0-16,4-5 1 15,3-6-1-15,5-4 1 16,4-6-1-16,0-8 1 16,1-6 0-16,-3-2-1 15,2-6 1-15,-6-3 0 16,-2 2-1-16,-7 1 1 0,-6 3 0 15,-6 4-1-15,1 15 1 16,-23-8-1-16,3 15 0 16,-5 7 0-16,-3 7 0 15,0 5-1-15,0 5 1 16,2 6 0-16,3 0 0 15,10 2 0-15,6-5 0 16,9-2-1-16,8-6 1 16,10-7 0-16,8-6 0 15,3-7 1-15,7-11-1 16,1-5 1-16,-1-8-1 15,-7-5 1-15,-5-2 0 16,-10-4 0-16,-8 0 0 16,-12 5-1-16,-10 2 1 15,-10 6-1-15,-7 8 1 0,-5 8-2 16,-3 4 1-16,1 8 0 15,4 2-3-15,8 5-3 16,0-15-15-16,24 7-19 16,2-11 0-16,25-26-2 15,7-6 0-15</inkml:trace>
  <inkml:trace contextRef="#ctx0" brushRef="#br3" timeOffset="84">17713 3808 64 0,'12'-8'37'16,"1"0"0"-16,-9-11 0 15,5 11-18-15,-9-16-16 16,1 4 1-16,-6-1 0 0,0 6-1 16,-10 3 1-16,-5 12-1 15,-7 7-1-15,-5 11 1 16,-7 6-1-16,-1 12-1 15,-2 2 0-15,6 3 0 16,7-3-1-16,7 0 0 16,11-8 0-16,14-7 1 15,13-9-1-15,12-11 1 16,6-4-1-16,6-8 1 15,3-6-1-15,1-7 1 16,-6 0 0-16,-4-6-1 16,-8 3 0-16,-6-1 1 15,-12 2-1-15,-7 6 0 16,-10 4 0-16,-8 7 0 0,-6 6 0 15,-8 9 0-15,-1 3 0 16,0 9 0-16,-2 5 0 16,6 2 0-16,4 2 0 15,13-5 0-15,11 0 0 16,11-5 0-16,13-9 0 15,11-9 1-15,12-7-1 16,3-6 1-16,1-9-1 16,-4-4 1-16,-4-7 0 15,-11 1-1-15,-12-2 1 16,-12-1 0-16,-17 3 0 15,-9 4-1-15,-10 5 0 16,-6 7 0-16,-4 7 0 16,1 5-2-16,6 14-1 15,3 1-6-15,23 25-13 0,0-16-16 16,21 15-3-16,9-5-1 15,23 10 0-15</inkml:trace>
  <inkml:trace contextRef="#ctx0" brushRef="#br3" timeOffset="85">19777 5004 96 0,'-13'23'37'15,"2"8"-2"-15,-14-7-4 16,3 11-28-16,-3-4 0 0,5 2-1 15,2-4 0-15,4-4 0 16,6-5-1-16,12-9 0 16,11-6 0-16,8-10 0 15,8-3 0-15,4-5 0 16,1-7 0-16,-1-3 0 15,-4-1 0-15,-4-3 0 16,-10-1 0-16,-9 4-1 16,-11 3 1-16,-9 4 0 15,-12 8-1-15,-7 7 1 16,-10 7-1-16,-3 8 1 15,-3 10-1-15,6 6 1 16,1 4 0-16,13 2-1 16,13 0 1-16,12-2 0 15,14-3 0-15,15-6-1 0,10-9 1 16,5-7 0-16,4-7-1 15,-2-3 1-15,-4-11 0 16,-5 0 0-16,-12-9 0 16,-11 0-1-16,-12 0 1 15,-12 2-1-15,-11 2 0 16,-9 6 0-16,-7 4 0 15,-1 7 0-15,-1 6 0 16,3 6-1-16,10 9-1 16,6-2-5-16,26 21-13 15,-4-19-13-15,19 15-8 16,6-9 0-16,10 12-2 0</inkml:trace>
  <inkml:trace contextRef="#ctx0" brushRef="#br3" timeOffset="86">20085 8018 94 0,'0'0'36'0,"-1"-15"1"16,1 15-5-16,-12 6-27 15,0 4-1-15,-9 5-2 16,-1 6 0-16,-4 4 0 0,1 3-1 16,-1 1 0-16,7-1 0 15,1-2 0-15,11-1 0 16,6-9 0-16,12-4 0 15,9-9 0-15,7-6 1 16,3-9-1-16,3-4 0 16,0-7 0-16,-2-5 0 15,-7 0 0-15,-8-5-1 16,-8 6 1-16,-6 0-1 15,-12 4 1-15,-6 8-1 16,-7 8 0-16,-5 6 0 16,-2 8 0-16,0 8 1 15,3 6-1-15,5 6 0 16,6 2 0-16,15 1 1 0,8 0 0 15,12-3 0-15,9-4-1 16,6-6 1-16,4-8 0 16,3-3 0-16,-4-8 0 15,-2-5-1-15,-11-6 1 16,-4-7 0-16,-14-1-1 15,-8 0 1-15,-9 2-1 16,-9 2 0-16,-4 8-1 16,-7 5 0-16,-2 14-3 15,-5 1-5-15,7 28-15 16,-11-10-8-16,9 22-9 15,-5-3 0-15,3 13-1 16</inkml:trace>
  <inkml:trace contextRef="#ctx0" brushRef="#br3" timeOffset="87">16794 10686 73 0,'0'-14'40'0,"-3"-5"-1"16,6 7 0-16,-6-10-16 16,3 22-19-16,0-20-1 15,0 20-1-15,0 0 0 16,-5 24-1-16,-6 0-1 15,-1 6 1-15,-3 5 0 16,-5-2 0-16,4 3-1 16,-1-4 1-16,5-10 0 15,7-4 0-15,5-18-1 0,19 4 1 16,3-19 0-16,9-6-1 15,1-5 0-15,4-7 1 16,-4-2-1-16,-5-2 0 16,-8-3 1-16,-6 4-2 15,-12 1 2-15,-10 4-1 16,-7 7 0-16,-5 6 1 15,-5 9-1-15,-2 9 0 16,-4 13 0-16,1 9 1 16,2 7-1-16,3 7 0 15,6 2 0-15,9-1 1 16,10-3-1-16,10-5 1 15,10-11 0-15,9-8-1 16,9-10 1-16,0-6-1 0,5-11 1 16,-6-1 0-16,-6-7 0 15,-9-2-1-15,-9-1 1 16,-12 3-1-16,-12 7 0 15,-11 1 0-15,-4 9-1 16,-8 7-1-16,-6 13-2 16,-9-5-7-16,7 21-13 15,-20-14-7-15,11 15-10 16,-14-12 0-16,-2 4-1 15,-9-9 0-15</inkml:trace>
  <inkml:trace contextRef="#ctx0" brushRef="#br3" timeOffset="88">13366 9842 83 0,'15'-15'38'0,"-3"8"0"0,-12 7 0 15,0 0-32-15,-8 3-3 16,0 14 1-16,-8 6-1 15,1 7 0-15,-4-2-2 16,3 5 1-16,4-2-1 16,1-1 1-16,6-8-1 15,6-5 0-15,-1-17 0 16,16 15-1-16,-1-16 1 15,3-6-1-15,3-7 1 16,1-4-1-16,2-9 1 16,-1-5-1-16,-1-6 1 15,2 1 0-15,-6 0-1 16,-5 3 1-16,-3 5 0 15,-7 6 0-15,-8 11 0 16,-8 8 0-16,-6 12-1 0,-4 7 1 16,-3 10-1-16,-1 3 0 15,2 2 0-15,4 1 0 16,10-5 0-16,9-3 0 15,11-9 1-15,7-10-1 16,11-13 0-16,8-8 1 16,3-5-1-16,-1-3 1 15,0-3-1-15,-5 3 1 16,-9 1-1-16,-7 4 1 15,-8 8-1-15,-8 12 0 16,-11-6 0-16,-2 13-1 16,-6 4-2-16,-5-2-2 15,8 12-10-15,-12-21-11 0,15 12-8 16,-8-21-6-1,9-4-1-15,-2-21 1 0</inkml:trace>
  <inkml:trace contextRef="#ctx0" brushRef="#br3" timeOffset="89">12473 7873 74 0,'9'1'35'0,"-9"-1"0"15,0 0-5-15,0 12-23 16,-13-6-2-16,1 11 0 16,-8 1-1-16,2 4-2 15,-2-3 0-15,4 2 0 16,4-3-1-16,6 0 1 15,6-8-1-15,0-10 0 0,22-11 0 16,-1-8 1-16,6-4-1 16,3-8 1-16,1-4-1 15,1-4 1-15,-4-2-1 16,-1 1 1-16,-8 2-1 15,-6 7 1-15,-9 5-1 16,-5 5 0-16,-12 7 0 16,-4 10 0-16,-7 8-1 15,-3 8 1-15,-1 8-1 16,0 5 0-16,3 6 0 15,6 1 0-15,8 1 0 16,8 1 0-16,10-5 0 16,12-4-1-16,6-10 1 15,5-6 0-15,5-6 0 0,1-7 1 16,-4-5-1-16,-4-7 1 15,-5-4-1-15,-12-2 1 16,-9 2 0-16,-7-1-1 16,-6 4 1-16,-13 4-1 15,-1 2 0-15,-5 7 0 16,2 4-1-16,1 1-2 15,7 7-4-15,-1-14-13 16,21 6-18-16,6-14-1 16,17-5-2-16,9-19 0 15</inkml:trace>
  <inkml:trace contextRef="#ctx0" brushRef="#br3" timeOffset="90">13540 5465 87 0,'-13'16'36'15,"-5"-11"0"-15,4 13-4 16,-12-8-28-16,3 16 0 15,-4 1-1-15,5 5 1 16,-1 1-1-16,7 4 0 0,3-6 1 16,8 0 0-16,8-4-1 15,8-10 0-15,6-8 0 16,9-7-2-16,5-5-1 15,4-10 2-15,3-4-4 16,-1-6 4-16,-3-8-4 16,-5 0 2-16,-6-3-2 15,-8-1 1-15,-10 1 2 16,-7 3-3-16,-11 4 2 15,-7 7-2-15,-10 10 3 16,-6 10-1-16,-5 10 0 16,-3 13 0-16,1 8 0 15,4 8 1-15,7 4 1 16,8 2-1-16,14-1 1 15,15-4-1-15,13-6 2 0,16-12-2 16,11-8 1-16,10-8-2 16,4-11-1-16,2-5 2 15,-3-7-2-15,-9-5 3 16,-9-5-4-16,-14 1 4 15,-14-5-4-15,-14 3 1 16,-15 3 2-16,-12 2-3 16,-12 6 2-16,-7 9-2 15,-6 8 2-15,1 5 0 16,4 8 0-16,7 0 2 15,12 6-2-15,9-4 2 16,20-2-2-16,16-9 2 16,17-3-1-16,7-6-1 15,11-6 0-15,-1 0-1 0,-2-3 2 16,-4-2-3-16,-11 1 2 15,-10 3-1-15,-22 12 1 16,3-14-2-16,-19 15 3 16,-10 4-1-16,-9 5 0 15,-4 3 2-15,-5 4-2 16,0 3 2-16,0 0-2 15,7-5 2-15,4 2-2 16,13-7 2-16,11-3-2 16,9-7 0-16,19 4 0 15,6-11-2-15,11-1-1 16,4-11-7-16,10 13-11 15,-13-22-9-15,11 12-5 16,-11-14-9-16,1 0 2 0,-1-12-1 16</inkml:trace>
  <inkml:trace contextRef="#ctx0" brushRef="#br3" timeOffset="91">20137 5093 99 0,'13'15'39'16,"4"-11"0"-16,15 5-2 15,0-13-33-15,15-2-3 0,11-7 1 16,4-4-1-16,1-7-1 16,-3-4 2-16,-5-7-2 15,-7 1 1-15,-14-7 0 16,-10 4 1-16,-12-6-1 15,-14 6 1-15,-15 2-1 16,-7 7 0-16,-12 10 0 16,-11 12 0-16,-9 13 0 15,-4 14 0-15,0 16-1 16,3 15 0-16,2 11 3 15,9 11-2-15,13 4 0 16,10 2 0-16,22-2 0 16,12-7-1-16,24-8-1 15,11-14-4-15,20-8-10 0,1-33-11 16,24-1-13-16,-6-24-1 15,12-5-2-15,-8-23 2 16</inkml:trace>
  <inkml:trace contextRef="#ctx0" brushRef="#br3" timeOffset="92">21102 4495 118 0,'29'16'42'15,"9"-14"-1"-15,21 5-4 16,14-4-46-16,1-23-19 16,17 7-12-16,-5-11-1 0,9 5-2 15,-7-9 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30:19.10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1523 3368 71 0,'7'-12'36'15,"-7"12"-2"-15,5-14 2 0,-6 27-29 16,1-13-6-16,-18 23 1 15,9-2-2-15,-3 11 0 16,-4 10 1-16,0 9 1 16,-2 8-2-16,-3 8 2 15,21-67-1-15,-26 76 2 16,26-76-1-16,-33 79 1 15,33-79-1-15,-32 73 1 16,32-73 0-16,-29 59 1 16,29-59-1-16,0 0-1 15,-31 36 0-15,35-57-2 16,7-26 1-16,16-20 0 15,13-29 0-15,8-9-1 16,5-16 0-16,6 13 1 0,-10 13 0 16,-4 12 0-16,-1 10 0 15,-5 18 1-15,-6 13-2 16,1 21 1-16,-10 23-1 15,-1 19 1-15,-3 20 0 16,-1 17-2-16,-1 19 1 16,-3 13 1-16,-4 15-1 15,-1 11-1-15,-4 5 0 16,-3-3-1-16,-3-4-1 15,0-15-2-15,3 3-30 16,-8-32-3-16,7-12 0 16,-5-33-2-16</inkml:trace>
  <inkml:trace contextRef="#ctx0" brushRef="#br0" timeOffset="1">1502 3679 101 0,'-31'3'39'0,"20"10"0"16,11-13-2-16,14 0-34 16,30-5-2-16,20-13-1 15,16-4-2-15,13-8-2 16,15-6-2-16,3-21-22 15,12 8-8-15,-9-19-1 16,1 6-1-16,-13-11 2 0</inkml:trace>
  <inkml:trace contextRef="#ctx0" brushRef="#br0" timeOffset="2">2739 2899 90 0,'-12'8'35'0,"-8"7"2"16,3 22 1-16,-5 3-33 15,6 28-1-15,-4 13 0 16,3 18-1-16,-3 9 0 16,1 8-2-16,6 5-2 15,1-6-2-15,4-3-5 16,-8-18-25-16,15-8-5 15,-1-26 1-15,8-10-3 16</inkml:trace>
  <inkml:trace contextRef="#ctx0" brushRef="#br0" timeOffset="3">2437 3571 96 0,'-22'-17'37'15,"2"-3"2"-15,20 20-2 16,0 0-32-16,13-12 0 15,18 1-2-15,17-1-2 16,13-3 0-16,14-3-2 16,14 0 1-16,0-1-1 15,0 3 0-15,1 2-1 0,-15 4 1 16,-7 3 0-1,-16 1 1-15,-19 6 1 0,-16 3-1 16,-17-3 1-16,-7 14 0 16,-12 1 1-16,-9 3 0 15,-5 7 0-15,-4 10-1 16,1 5 2-16,0 4-2 15,8 3 1-15,5 4-1 16,14 0 1-16,10-5-1 16,15-7 0-16,15-11 0 15,10-17-1-15,12-12 1 16,2-14-1-16,7-15 0 15,-1-10-1-15,-5-10 1 16,-9-7-2-16,-6 0 0 16,-17-3 0-16,-6 12-2 0,-14-3 0 15,-9 19-2-15,-16 4 1 16,-3 21-3-16,-14-3-14 15,11 21-16-15,-5 0 2 16,13 8-1-16,4-4 1 16</inkml:trace>
  <inkml:trace contextRef="#ctx0" brushRef="#br0" timeOffset="4">3785 3353 106 0,'9'2'39'0,"-4"17"1"16,-15-6-2-16,5 13-34 15,-9 1 0-15,-1 9-2 16,0 5 0-16,-3 4-1 16,2 4 0-16,0-1 0 0,0-1-1 15,4-4 0-15,1-4 0 16,6-7-1-16,2-10 1 15,7-9 0-15,8-18 0 16,0-8 0-16,9-14 0 16,2-9 0-16,-1-6 0 15,-2-10 1-15,4 3 0 16,-8 0-2-16,-2 11 2 15,-4 4-1-15,-5 12 0 16,0 7-1-16,-5 15 2 16,0 0-2-16,8 14 1 15,-2 0 0-15,8 1-1 0,0 2 1 16,9-4 0-16,4-2 1 15,4-4-1-15,1-4 0 16,2-4 1-16,-2-5 0 16,2-6-1-16,-2-2 1 15,-3-6 0-15,-1-2-1 16,1-4 0-16,-2 2 1 15,-1 0-1-15,-4 2 0 16,-1 5 0-16,-2 7 0 16,-7 15 0-16,-1 7 1 15,-5 15 0-15,-6 11-1 16,-5 13-1-16,-2 6 1 15,2 8-4-15,-6-10-8 16,15 14-26-16,-8-20-3 16,13 2 0-16,-1-24-2 0</inkml:trace>
  <inkml:trace contextRef="#ctx0" brushRef="#br0" timeOffset="5">5271 3147 61 0,'0'0'39'16,"0"0"-3"-16,-14 21 2 0,-2 4-13 15,0 25-22-15,-3 12-1 16,-1 14 0-16,-6 7 0 16,1 5-1-16,3-2-2 15,5-11-2-15,14-6-8 16,5-28-26-16,20-14 1 15,9-32 0-15,19-15-3 16</inkml:trace>
  <inkml:trace contextRef="#ctx0" brushRef="#br0" timeOffset="6">5697 3044 90 0,'-18'-22'38'16,"-2"35"0"-16,-14 14 1 0,5 24-31 15,-8 12-4-15,11 13-1 16,3 6 0-16,11 5-1 15,8-6-1-15,15-7 0 16,16-12 0-16,13-17 0 16,11-17 0-16,8-17-1 15,3-21 1-15,1-14 0 16,-5-19 0-16,-5-12 0 15,-10-10-1-15,-13-6 1 16,-15-3-2-16,-13-2 1 16,-9 2-2-16,-13 5 0 15,0 10-1-15,-10 11-1 16,2 14-2-16,-3 4-20 0,16 27-12 15,-1 3-1-15,18 18-1 16,4 1 1-16</inkml:trace>
  <inkml:trace contextRef="#ctx0" brushRef="#br0" timeOffset="7">6278 3583 109 0,'-18'69'41'0,"-11"-11"1"16,7 6-4-16,-6-7-42 15,4-16-28-15,17 11-8 16,-3-20 0-16,11 5-2 16</inkml:trace>
  <inkml:trace contextRef="#ctx0" brushRef="#br0" timeOffset="8">7212 3057 96 0,'17'-31'37'0,"-9"-7"1"16,3 16-2-16,-11-3-33 15,-3 12 0-15,-6 9 0 16,-6 14-1-16,-6 13 0 16,-1 16 0-16,-3 7-1 15,1 12 0-15,-1 6 0 16,4 3 0-16,-1 2-1 0,5-3 0 15,5-5 0-15,3-11 0 16,2-12 1-16,5-6-1 16,0-16 1-16,2-16-1 15,10-19 1-15,0-16 2 16,3-17-2-16,2-12 1 15,2-16-1-15,2-6 0 16,1-7 0-16,1 7 0 16,-5 9-1-16,1 13 1 15,-6 17-1-15,0 17 0 16,-11 30 0-16,12 4 0 15,-8 29 0-15,3 21 0 0,-1 10 0 16,4 17-1-16,5 8 1 16,6 3-1-16,3-3 1 15,7-4-1-15,1-12 1 16,8-15-1-16,-1-17 2 15,1-17-1-15,-4-20 1 16,-2-16 0-16,-7-18-1 16,-3-16 2-16,-7-13-1 15,-3-11 0-15,-3-12-1 16,-5-4 1-16,1 0-3 15,-3 3 0-15,4 15-3 16,-6-5-12-16,8 33-20 16,-10 6-3-16,0 34 0 15,0 0-1-15</inkml:trace>
  <inkml:trace contextRef="#ctx0" brushRef="#br0" timeOffset="9">7774 3280 109 0,'0'0'40'0,"5"19"0"16,6-22-2-16,18 6-36 15,9-11-1-15,8-1 0 16,6-4 1-16,6-2-2 15,1-3 1-15,-4 0-1 16,-5-3 1-16,-9 0-1 16,-9-5 1-16,-11 1 0 0,-11-4 0 15,-12 4-1-15,-12-3 1 16,-6 6 1-16,-10 7-2 15,-6 9 1-15,-8 16 0 16,-3 12 0-16,-6 13 0 16,1 9 0-16,5 10-1 15,7 4 0-15,9 0 0 16,13-3-1-16,22-5 0 15,17-11-1-15,23-8-2 16,12-13-6-16,24 4-24 16,1-25-5-16,14 2-1 15,-6-19-1-15</inkml:trace>
  <inkml:trace contextRef="#ctx0" brushRef="#br0" timeOffset="10">8703 3132 110 0,'-11'-20'39'15,"-13"0"1"-15,2 22 0 16,-14 3-35-16,6 13-2 15,-6 12-1-15,2 9 0 16,0 6 0-16,6 7-1 16,5-2 0-16,15-3-1 15,8-8 1-15,11-9-1 16,17-10 0-16,7-9 0 15,11-11 0-15,3-12 0 16,-2-10 0-16,-1-5 0 16,-2-12 0-16,-8-3 1 15,-9-5-2-15,-9-4 1 16,-9-1-1-16,-4 4 0 0,-6 4 0 15,-7 6-1-15,-3 15-1 16,-6 6-1-16,2 19-3 16,-6-7-13-16,15 26-19 15,-4-6 0-15,14 12 0 16,3-13-1-16</inkml:trace>
  <inkml:trace contextRef="#ctx0" brushRef="#br0" timeOffset="11">9038 3119 107 0,'0'0'39'15,"0"22"2"-15,-16-8-2 16,5 7-33-16,-4 12-2 16,2 8-2-16,-2 6 0 0,1-1-1 15,4 0 0-15,3 0-1 16,0-7 1-16,4-4-2 15,4-11 2-15,4-12-1 16,3-12 1-16,6-14-1 16,3-9 0-16,2-13 2 15,2-8-2-15,5-10 1 16,2-10 0-16,1-1 0 15,2 3-1-15,-3 7 1 16,-1 9 0-16,-3 7-1 16,-4 15 1-16,-5 15 0 15,-3 18-1-15,-6 14 2 16,-6 13-2-16,-2 6 0 0,-2 9 0 15,0 7-2-15,2 2-1 16,1-8-2-16,9 4-7 16,-4-21-11-16,17 4-16 15,-5-21-4-15,18 0 1 16,3-22 0-16</inkml:trace>
  <inkml:trace contextRef="#ctx0" brushRef="#br0" timeOffset="12">9665 3440 105 0,'-22'41'38'0,"-8"1"0"16,4-3-18-16,1 16-57 16,3-17-1-16,15 9 0 0,-1-16-3 15</inkml:trace>
  <inkml:trace contextRef="#ctx0" brushRef="#br0" timeOffset="13">10577 2672 72 0,'-11'-11'37'0,"-2"18"-2"15,-10 0 2-15,7 24-26 16,-8 1-7-16,5 15 0 15,-8 8-1-15,7 16-1 16,-5 3 0-16,2 6 0 16,-1-4-1-16,2-2 1 15,2-11 0-15,2-8 0 16,5-16 0-16,4-14-1 15,9-25 1-15,0 0 0 0,1-41-1 16,14-11 0 0,5-14 0-16,7-14 0 0,1-13-1 15,7-8-1-15,0-1 2 16,0 3-2-16,-6 15 1 15,-1 15-1-15,-8 14 1 16,-4 22-1-16,-9 24 1 16,-4 21 2-16,-3 28-1 15,-3 15 0-15,1 19-1 16,4 12 2-16,5 13-2 15,10 2 1-15,7-3 0 16,10-8-2-16,11-14 2 16,6-12-1-16,4-17 1 15,-1-23 0-15,1-23 0 16,-7-16 0-16,-6-27 1 15,-6-8-1-15,-13-20 0 0,-7-10 0 16,-6-11-1-16,-4-4 0 16,-6 3-1-16,-3 6-2 15,-2 18 0-15,-3 10-4 16,8 25-9-16,-12 1-23 15,12 32-1-15,0 0 0 16,16 29-1-16</inkml:trace>
  <inkml:trace contextRef="#ctx0" brushRef="#br0" timeOffset="14">11383 2983 106 0,'-11'1'40'0,"11"-1"1"0,-12 5-1 15,12-5-37-15,19 0-1 16,4-2 0-16,6-4 0 16,10-2-1-16,8 1 0 15,2-5-1-15,1 0 1 16,-5-6 0-16,-5 1-1 15,-10-4 1-15,-11-4-1 16,-13-2 0-16,-12-1 1 16,-10 1-1-16,-12 6-1 15,-11 12 1-15,-8 10 0 16,-7 15 1-16,-6 19-1 15,0 9 1-15,6 13-1 16,12 6 1-16,16-1 0 0,21-5-1 16,26-11-1-16,23-14-1 15,31-7-8-15,5-29-16 16,24 3-14-16,-5-21-1 15,9-6-3-15,-12-19 1 16</inkml:trace>
  <inkml:trace contextRef="#ctx0" brushRef="#br0" timeOffset="15">4055 15257 38 0,'5'-10'35'0,"-5"10"0"15,0 0-1-15,-10 8-30 16,4 19 1-16,-3 9-1 15,1 20-2-15,-4 12 0 16,0 10-2-16,1 11 1 16,-1 2-1-16,-1 0 0 15,4-7-2-15,1-10-2 16,2-22-5-16,15-14-24 15,-9-38-2-15,23-1 0 16,-5-35-1-16</inkml:trace>
  <inkml:trace contextRef="#ctx0" brushRef="#br0" timeOffset="16">4128 15201 57 0,'22'-6'41'16,"-2"-2"-3"-16,17 4 1 15,-6-15-35-15,10-1-3 16,7 2-1-16,2-2-2 16,0 11-9-16,-14-8-23 15,0 19-3-15,-12-4-1 16,-3 18 0-16</inkml:trace>
  <inkml:trace contextRef="#ctx0" brushRef="#br0" timeOffset="17">4180 15539 54 0,'-2'22'37'0,"2"-22"0"16,24 11-2-16,2-17-32 15,7-2-1-15,6-4 1 16,0 1-3-16,-2 3 0 15,-6 0-5-15,1 14-4 16,-18-6-24-16,0 17-4 16,-15-5 0-16,1 14 0 0</inkml:trace>
  <inkml:trace contextRef="#ctx0" brushRef="#br0" timeOffset="18">4100 15992 58 0,'-17'19'39'0,"21"1"-1"16,5-27-1-16,18-7-36 15,17-11-3-15,8-18-6 16,18 4-17-16,0-27-11 16,13 2-3-16,-4-20 1 15</inkml:trace>
  <inkml:trace contextRef="#ctx0" brushRef="#br0" timeOffset="19">4934 15054 74 0,'-31'33'40'15,"7"20"-2"-15,-7-3-11 16,3 16-23-16,7 6-3 16,2 10-1-16,6 5 1 15,3 2-3-15,8-3 0 16,2-5-3-16,13 1-15 15,-3-28-19-15,18-3 1 16,-6-31-1-16,11-10 0 16</inkml:trace>
  <inkml:trace contextRef="#ctx0" brushRef="#br0" timeOffset="20">5043 15636 68 0,'-2'24'39'16,"0"-12"-2"-16,11 9-14 15,5-14-19-15,7-5-2 16,11-11 0-16,12-1 0 16,3-10-1-16,8-2 0 15,1-3 0-15,-1 0-1 16,-6-1 1-16,-7 3-1 15,-11 1 0-15,-12 5 3 16,-15 0-3-16,-11 0 2 0,-9-1-1 16,-8 1 0-16,-8 2-1 15,-4 2 2-15,-3 6-2 16,-1 8 0-16,0 12-1 15,-1 11 0-15,3 13 1 16,3 13 0-16,4 6 0 16,10 8-1-16,8-2 1 15,14-4-2-15,11-7 2 16,18-10-2-16,17-14-2 15,16-25-14-15,19 2-18 16,1-26-3-16,16-1-1 16,-6-19 0-16</inkml:trace>
  <inkml:trace contextRef="#ctx0" brushRef="#br0" timeOffset="21">6022 15540 54 0,'-10'-1'38'15,"-15"-10"-5"-15,7 18-2 16,-17-7-23-16,3 11 0 16,-5 1-4-16,4 11 0 15,0 6-1-15,6 8-1 0,4 5 0 16,4 5-1-16,7 2 0 15,9-2-1-15,9-4 0 16,7-7 0-16,11-13-2 16,13-16 1-16,11-14-3 15,10-25-2-15,21-7-28 16,-10-29-4-16,17-4 0 15,-6-18 0-15</inkml:trace>
  <inkml:trace contextRef="#ctx0" brushRef="#br0" timeOffset="22">6539 14846 62 0,'-23'46'42'0,"9"23"-3"15,-5 4 1-15,5 15-35 16,2 9-4-16,2 9 0 15,3 5 0-15,-1 4-2 16,3-5-1-16,-2-10-2 16,6-8-3-16,-8-28-19 15,14-3-12-15,-6-32-2 16,7-12 2-16</inkml:trace>
  <inkml:trace contextRef="#ctx0" brushRef="#br0" timeOffset="23">6295 15561 60 0,'-4'21'41'0,"4"-21"-1"16,14 21-2-16,9-25-33 15,10-10-1-15,11-12-1 16,9 1 2-16,4-5-3 15,2 4 1-15,-3 2-2 16,-7 7 2-16,-7 9-3 16,-9 10 3-16,-7 11-3 15,-15 9-2-15,-10 9 2 16,-5 8-1-16,-7 4 0 15,-2 4-1-15,-2 1 2 16,-2-2-2-16,2-6 2 16,3-3 0-16,3-12 0 15,2-7 0-15,7-18-1 0,0 0 1 16,7-13 0-16,2-12 0 15,4-9 0-15,5-6-1 16,0-2 1-16,1-4 0 16,2 2 0-16,0 7 2 15,-1 6-2-15,-4 8 2 16,-1 7-3-16,1 7 3 15,-4 7-2-15,1 4 0 16,1 0 0-16,1 2-1 16,2 1 1-16,4-2-2 15,5-4 3-15,2-4-1 16,4-2 1-16,2-1 1 0,2-2-1 15,-4 0 1-15,-5 1-2 16,-6 2 2-16,-6 3-1 16,-15 4-1-16,0 0-1 15,-12 19 0-15,-11 2 0 16,-9 5 0-16,-3 13 0 15,-6 7-1-15,-2 11 2 16,3 3-2-16,4 4 2 16,8-1-1-16,11-6 1 15,13-10 0-15,13-15 0 16,14-17 1-16,14-17-1 15,10-15 0-15,8-16 0 16,5-9 1-16,1-9-1 16,-4-4-1-16,-6-2 1 15,-7 1 0-15,-12 2 0 0,-9 6 2 16,-12 7-2-16,-10 6 2 15,-7 11-2-15,-6 10 2 16,-2 8-2-16,-1 8 0 16,2 6 0-16,6 4-2 15,6 1 2-15,6-4-2 16,9-2 2-16,4-6-2 15,7-6 3-15,1 1 2 16,0-1-3-16,-1 2 3 16,-3 3-2-16,-4 7 0 15,-6 4 0-15,-5 11-1 16,-5 8 1-16,-7 6-3 15,-2 3 2-15,-3 0-2 16,0-2 2-16,-3-5-1 0,4-4 1 16,5-14 0-16,4-14 0 15,7-17 0-15,10-12 0 16,2-9 0-16,8-8 1 15,2-6 0-15,7 0 0 16,-4 3 1-16,-1 11-1 16,-4 12 0-16,-7 14 0 15,-4 13 1-15,-6 18-2 16,-6 14-1-16,-3 11 0 15,-3 8 0-15,2 5-2 16,-1-2-3-16,13 4-6 16,-9-24-9-16,24 10-12 15,-5-30-9-15,17-1-1 16,0-23 0-16</inkml:trace>
  <inkml:trace contextRef="#ctx0" brushRef="#br0" timeOffset="24">8464 15268 34 0,'0'-22'37'15,"0"9"2"-15,-8-2-3 16,8 15-21-16,-18 7-10 0,6 9 1 15,-1 5-1-15,1 15 0 16,-2 6-2-16,5 11-1 16,0 7 0-16,6 8-1 15,-1-2 0-15,4 1-1 16,2-8 1-16,3-5-2 15,-2-14 2-15,2-7-1 16,-3-15 0-16,-2-18 1 16,0 0-1-16,-2-20 1 15,-2-13-1-15,0-10 0 16,1-11 1-16,1-14 0 15,0-11-1-15,5-10 1 16,1-8 0-16,6-1 0 16,7 3-1-16,-1 7 1 15,7 10-1-15,5 15 0 0,3 14 1 16,6 16-1-16,1 18 0 15,2 12 0-15,0 8 0 16,4 9 0-16,-7 8 1 16,-4 6 0-16,-12 5-1 15,-11 10 0-15,-14 4 0 16,-12 5 0-16,-16 1 0 15,-13 0 0-15,-10-1-1 16,-5-7 1-16,5-6-1 16,-2-15 0-16,15-4-3 15,7-19-6-15,35-1-21 16,0 0-8-16,16-22-1 15,16-1-1-15</inkml:trace>
  <inkml:trace contextRef="#ctx0" brushRef="#br0" timeOffset="25">9115 15436 63 0,'-26'-11'39'16,"-10"-6"-1"-16,12 16-3 15,-13-2-31-15,-2 12-1 16,-5 8 0-16,5 14-2 0,-1 9 1 15,6 10-1-15,2 2 1 16,13 2-1-16,9-10 0 16,17-2 0-16,10-15 1 15,14-9 0-15,12-16-1 16,6-11 0-16,5-13 0 15,3-8 0-15,-4-4 0 16,-6-4-1-16,-8 2 0 16,-12-3 0-16,-9 6 1 15,-11 3-1-15,-8 7 1 16,-9 9 0-16,-3 6-1 15,-3 14 0-15,0 7 0 16,0 14 0-16,4 10 0 0,5 7-2 16,4 9 0-1,6-3-5-15,17 11-14 0,-6-26-19 16,19-3 0-16,1-27-2 15,13-8 1-15</inkml:trace>
  <inkml:trace contextRef="#ctx0" brushRef="#br0" timeOffset="26">9724 14969 74 0,'-23'25'39'0,"0"31"0"16,-16 15-2-16,8 20-35 0,0 8-1 15,2 4-2 1,7-1-1-16,3-22-11 0,15 3-25 16,-3-25-1-16,14-14-2 15,-2-30 2-15</inkml:trace>
  <inkml:trace contextRef="#ctx0" brushRef="#br0" timeOffset="27">9424 15390 79 0,'-16'10'41'16,"15"11"0"-16,1-21-1 16,25 9-38-16,12-18-2 15,17-9 0-15,17-9-3 0,9-12-3 16,21 7-24-16,-7-24-10 15,4 9 1-15,-6-11-3 16</inkml:trace>
  <inkml:trace contextRef="#ctx0" brushRef="#br0" timeOffset="28">10259 14653 68 0,'-24'47'43'15,"-7"9"-2"-15,8 19 1 16,-6 7-27-16,-2 10-13 15,3 10 0-15,1 10-2 16,-1 6 0-16,-1-2-1 0,3-3 0 16,2-11-3-16,10-12-1 15,0-29-10-15,22-7-25 16,-4-34-1-16,15-13-1 15,-2-34 1-15</inkml:trace>
  <inkml:trace contextRef="#ctx0" brushRef="#br0" timeOffset="29">9869 15383 96 0,'-25'1'41'16,"15"20"2"-16,10-21-15 15,3 15-26-15,17-12 0 16,16-6-1-16,14-3-1 0,10-7-1 15,10 1-2-15,9-15-6 16,11 18-24-16,-7-19-8 16,5 12 1-16,-9-9-3 15</inkml:trace>
  <inkml:trace contextRef="#ctx0" brushRef="#br0" timeOffset="30">10377 15433 55 0,'-18'38'41'16,"6"-11"-1"-16,17 1 2 16,3-16-23-16,13 3-16 15,5-10 0-15,7-2-1 0,4-9 0 16,3-5-1-16,1-9 0 15,-3-10 0-15,0-6-1 16,-5-4 1-16,-6-3-1 16,-7 0 1-16,-9 2-1 15,-11 5 1-15,-12 7-1 16,-6 14-1-16,-10 12 1 15,-8 13 0-15,-4 13 0 16,-2 15 0-16,-1 15 0 16,2 7 0-16,10 5 0 15,11 2-1-15,13-9 2 16,15-8-2-16,15-16-1 15,17-17 0-15,18-14-3 16,10-21-3-16,23 3-19 0,-11-30-11 16,11 7-1-16,-9-12-2 15,0 8 2-15</inkml:trace>
  <inkml:trace contextRef="#ctx0" brushRef="#br0" timeOffset="31">11192 15395 65 0,'-19'40'41'15,"-9"-1"-1"-15,7 13 1 16,-8-5-32-16,13 4-4 15,2-7-2-15,6-4 0 16,3-8-2-16,4-3 0 16,3-9 0-16,1-10-1 15,-3-10 0-15,0 0 0 0,10-19 0 16,-6-2 0-16,1-7 0 15,1-9 0-15,2-4 1 16,0-8 0-16,4-4-1 16,0 0 1-16,-1 4-1 15,-2 6 1-15,4 5-1 16,-4 9 0-16,4 6-2 15,-2 7-2-15,3 14-4 16,-5-12-10-16,20 20-19 16,-9-13-1-16,12 8-3 15,-6-9 1-15</inkml:trace>
  <inkml:trace contextRef="#ctx0" brushRef="#br0" timeOffset="32">11564 15250 77 0,'8'19'40'15,"-16"-8"-4"-15,0 22-2 16,-15-5-27-16,6 13-3 15,-3 6-1-15,-2 12 0 16,2 4-1-16,-4 7 0 16,3-4-1-16,2-2 0 15,4-11-1-15,4-7 1 16,6-14-1-16,5-19 0 15,9-18 1-15,6-17 0 16,9-14 0-16,3-14 0 16,7-9 1-16,4-9 0 15,0-8-1-15,2 1 1 16,1 5-1-16,-3 11 0 15,-6 12-1-15,-3 13 1 0,-8 20-2 16,-4 22 1-16,-10 25 0 16,-7 16-1-16,-10 19 0 15,-3 8-1-15,2 6-1 16,-2-9-6-16,12 5-8 15,-9-34-17-15,19 1-7 16,-2-33-2-16,20-16 0 16</inkml:trace>
  <inkml:trace contextRef="#ctx0" brushRef="#br0" timeOffset="33">12264 15143 64 0,'-11'16'41'15,"-2"-10"-3"-15,6 7 2 16,-13-3-34-16,4-2-5 15,3 1 0-15,2 1 0 0,2-1 0 16,3 4-1-16,6-13 0 16,-1 15 1-16,1-15-1 15,13 5 1-15,-3-8 0 16,3-5 0-16,4-4 0 15,-2-4 1-15,0-5-1 16,2-1 0-16,-2 1 1 16,-3-1-1-16,2 1 0 15,-6 6 0-15,-1 3 0 16,-7 12 0-16,0 0 0 15,0 0 0-15,-16 19 0 16,-1 2 0-16,0 4-2 16,-6 1 0-16,6 3-4 15,-4-15-11-15,19 10-23 0,-9-19-1 16,22 4-1-16,2-18-1 15</inkml:trace>
  <inkml:trace contextRef="#ctx0" brushRef="#br0" timeOffset="34">12359 15672 58 0,'-14'7'39'16,"8"6"-1"-16,-9-18-3 15,15 5-21-15,0 0-10 16,0 0 0-16,-6-21-2 15,12 7-1-15,3 1 0 16,3 1-1-16,-4 1 1 16,2 7-1-16,-10 4 1 15,10 5-1-15,-12 9 1 16,-8 6 0-16,-6 4-1 15,-2 2 1-15,-5 1 0 16,0-3 0-16,4-3 0 16,2-4 0-16,6-12 1 15,11-5-1-15,3-15 0 16,10-5 1-16,6-4-1 15,5-3-1-15,-3 2 1 0,1 3 0 16,-2 2 0-16,-7 10 0 16,-13 10-1-16,0 0-1 15,-1 19-2-15,-10-7-3 16,7 14-12-16,-14-18-21 15,15 5-2-15,3-13-1 16,8-11 0-16</inkml:trace>
  <inkml:trace contextRef="#ctx0" brushRef="#br0" timeOffset="35">12987 14842 53 0,'-12'4'41'16,"0"-14"0"-16,12 10-1 15,10-32-15-15,14 9-22 16,17-5-1-16,10 0 0 15,11 4 0-15,3 9 0 16,1 9-2-16,-5 11 0 16,-10 15 0-16,-15 13 0 15,-17 19 0-15,-18 11-1 16,-20 11 0-16,-14 10 0 15,-14 7 1-15,-12 4 2 16,-4-2-1-16,-4-1 0 16,-2-11 1-16,6-3-1 15,7-15 1-15,8-11-1 16,13-10 1-16,6-10-2 15,14-8 1-15,15-8-1 0,14-9 1 16,13-5 0-16,10-6-1 16,13-4-1-16,7-6-1 15,7-3-2-15,10 0-3 16,-4-8-6-16,11 22-10 15,-14-14-17-15,5 14-2 16,-15-7 0-16,6 10 2 16</inkml:trace>
  <inkml:trace contextRef="#ctx0" brushRef="#br0" timeOffset="36">14310 14429 75 0,'-42'-8'39'15,"1"24"-1"-15,-17 11-4 16,3 31-28-16,-2 17-2 15,4 27-1-15,-2 13-1 16,7 16 1-16,8 1-1 16,12 6-3-16,11-12 1 15,14-9-3-15,18-19 0 16,15-29-5-16,30-9-23 15,3-39-7-15,19-13-3 16,4-30 2-16</inkml:trace>
  <inkml:trace contextRef="#ctx0" brushRef="#br0" timeOffset="37">14885 14826 64 0,'-12'-48'38'0,"4"3"0"0,-14-13-3 16,10 12-25-16,-12 3-5 15,1 14 0-15,-5 15-2 16,-6 24 1-16,-5 20-3 15,-5 26 0-15,-4 23-1 16,-3 17 0-16,0 17 0 16,3 9 1-16,5-2-1 15,8-2-3-15,13-8 0 16,10-19-6-16,21-6-29 15,-1-33-1-15,17-7-1 16,-4-30-1-16</inkml:trace>
  <inkml:trace contextRef="#ctx0" brushRef="#br0" timeOffset="38">14237 15425 72 0,'-35'-4'42'0,"17"12"0"16,4-9-2-16,14 1-31 15,13 6-8-15,12-13-2 16,15 0 0-16,7-9-2 16,13-2 0-16,1-7-3 15,13 5-4-15,-10-16-27 16,12 14 0-16,-15-12-3 15,-1 16 4-15</inkml:trace>
  <inkml:trace contextRef="#ctx0" brushRef="#br0" timeOffset="39">14851 15219 62 0,'-12'29'38'0,"-13"-9"-1"16,10 17 3-16,-12-7-31 15,10 10-4-15,-2-2-1 16,5 2-1-16,3-3-1 16,7-3-1-16,4-5 0 15,9-10-2-15,7-9 2 16,8-7-1-16,6-10 0 15,3-8 0-15,3-6 0 16,3-4 2-16,0-4-2 16,-2-5 1-16,-3 0-2 15,-3-2 2-15,-3-1-1 16,-4 3 1-16,-2 3-1 15,-7 4-1-15,-2 7 2 0,-13 20-1 16,9-3 1-16,-12 19-1 16,-5 12 1-16,-5 13 0 15,-4 7-1-15,0 8-1 16,-3 3 0-16,5-5-2 15,3 0-2-15,0-19-10 16,19 5-18-16,-8-28-7 16,18-5 0-16,-3-26 1 15</inkml:trace>
  <inkml:trace contextRef="#ctx0" brushRef="#br0" timeOffset="40">15613 14381 83 0,'-8'23'40'15,"4"8"-1"-15,-12 3-1 16,9 13-33-16,-11 14-3 15,0 14-2-15,-4 14 1 16,-4 10-1-16,-3 6-1 16,2 5 1-16,4-1-1 15,3-11-5-15,11-2-3 16,-3-32-25-16,20-3-4 15,0-30-2-15,17-10 0 16</inkml:trace>
  <inkml:trace contextRef="#ctx0" brushRef="#br0" timeOffset="41">15854 14575 74 0,'-12'18'40'15,"-3"5"-3"-15,10 18-3 16,-7 0-30-16,5 11-2 16,-5 6 1-16,5 10-1 15,-3 7 0-15,-4 5-2 16,-6 4 1-16,1-1-1 15,-2-2-4-15,-2-19-9 0,12 5-15 16,-6-30-10-16,15-9-2 16,2-28 0-16</inkml:trace>
  <inkml:trace contextRef="#ctx0" brushRef="#br0" timeOffset="42">16006 14209 64 0,'-14'4'40'0,"17"15"-1"16,5 1 1-16,19 22-28 16,5 2-7-16,9 9-1 15,5 12-1-15,3 8-2 16,-3 7 1-16,-3 7-2 15,-12 4 1-15,-6 6-2 16,-13 3 1-16,-13 6-1 16,-12 1 0-16,-13 1 0 15,-8-5 0-15,-7-9-2 16,-2-10-1-16,2-23-7 15,10-1-11-15,-4-39-17 0,20-9 0 16,5-29-1-16,18-8 0 16</inkml:trace>
  <inkml:trace contextRef="#ctx0" brushRef="#br0" timeOffset="43">16673 15532 67 0,'-16'11'40'0,"6"23"-1"16,-13 0-1-16,5 18-28 15,-13 7-8-15,-5 4-2 16,4 10-4-16,-6-14-9 15,17 15-23-15,-6-30-1 16,16 0-2-16,8-31 0 16</inkml:trace>
  <inkml:trace contextRef="#ctx0" brushRef="#br0" timeOffset="44">17841 14648 57 0,'-46'-21'39'0,"-1"6"-2"16,-17-11 1-16,6 18-23 15,-14-3-11-15,-3 9-2 16,3 10 0-16,2 13 0 16,4 9-1-16,12 8-1 15,16 8 1-15,17 4-1 16,24 2 0-16,21-1 0 15,25-6 1-15,15-6-1 16,16-3 1-16,10 2 0 16,0-3 0-16,-4 0 0 0,-12 0-1 15,-13 0 1-15,-24 6-2 16,-21 0 2-16,-23 4-1 15,-17-1 0-15,-22-4 0 16,-13-3-2-16,-10-10 2 16,-3-9-2-16,1-13 2 15,11-14-1-15,12-19 0 16,17-18 0-16,23-18 1 15,20-14 0-15,18-11 0 16,16-8 1-16,16 0-1 16,5 2 1-16,-1 12-3 15,-6 5-3-15,-2 29-11 16,-28-1-20-16,-5 24 0 15,-20 6-3-15,-5 20 0 0</inkml:trace>
  <inkml:trace contextRef="#ctx0" brushRef="#br0" timeOffset="45">18708 14067 50 0,'-39'-11'39'0,"-2"20"-1"15,-12 11 0-15,0 31-14 16,-10 7-20-16,4 22 0 15,-6 19-1-15,7 18-1 16,0 11-1-16,10 10 1 16,6 0-2-16,18-6 1 15,17-13-1-15,14-14-4 16,24-18-4-16,8-32-28 15,30-11-3-15,4-30-1 16,19-12 1-16</inkml:trace>
  <inkml:trace contextRef="#ctx0" brushRef="#br0" timeOffset="46">19332 14358 68 0,'-11'-52'37'0,"0"7"-2"16,-16-12-4-16,2 18-23 15,-13 4-3-15,-3 14 0 16,-10 18-1-16,-5 30-1 16,-7 23 1-16,-3 27-1 15,-7 21-1-15,0 21-1 16,0 10 0-16,5 10 0 15,8-3-2-15,12-9 0 16,14-11-2-16,14-23-5 16,23-8-28-16,1-32-1 15,19-10-3-15,-2-29 0 16</inkml:trace>
  <inkml:trace contextRef="#ctx0" brushRef="#br0" timeOffset="47">18357 15038 62 0,'-23'7'41'0,"7"-7"-2"16,23 10 0-16,4-8-19 15,19-7-19-15,16-4-1 16,9-7-1-16,13 0-1 15,3-4-2-15,8 3-2 16,-6-11-24-16,10 12-8 16,-12-8 0-16,2 11 0 15</inkml:trace>
  <inkml:trace contextRef="#ctx0" brushRef="#br0" timeOffset="48">19198 14903 80 0,'-22'14'40'0,"9"17"-1"15,-8-11 0-15,3 13-35 16,0 3-1-16,3 7-2 15,1 6 0-15,2 0 0 16,3 3-1-16,5-7 1 16,7-4-2-16,6-12 1 15,10-12 0-15,6-13-1 16,10-16 1-16,3-12-1 15,9-13 1-15,-4-7-1 16,2-4 1-16,-3-4 0 16,-6 2 0-16,-4 4 0 0,-7 5 1 15,-6 10-1-15,-7 9 1 16,-12 22 0-16,0 0 0 15,-3 16 0-15,-8 16-1 16,-3 13 1-16,-2 8-1 16,1 2-2-16,5 1-3 15,-2-15-8-15,18 4-24 16,-8-27-2-16,17-5-1 15,0-26-1-15</inkml:trace>
  <inkml:trace contextRef="#ctx0" brushRef="#br0" timeOffset="49">19991 14008 87 0,'5'11'39'15,"-16"8"0"-15,5 28-1 16,-19 11-33-16,-2 12-3 15,-7 14-1-15,-3 14 1 16,-6 10-2-16,-4 5 0 16,3 0 0-16,0 0-1 15,10-9-2-15,6-12-1 0,12-9-8 16,1-29-25-16,23-9-1 15,-1-27-2-15,20-10 0 16</inkml:trace>
  <inkml:trace contextRef="#ctx0" brushRef="#br0" timeOffset="50">20167 14213 83 0,'0'0'40'15,"3"18"-1"-15,-18 12-1 0,8 16-31 16,-15 14-5-16,-1 14 1 16,-7 8-2-16,1 7 0 15,-3 5-1-15,-2 4 0 16,-3 0-1-16,1-4-2 15,4-6-1-15,3-15-5 16,13-2-6-16,-5-30-16 16,21-8-7-16,0-33-3 15,25-3 2-15</inkml:trace>
  <inkml:trace contextRef="#ctx0" brushRef="#br0" timeOffset="51">20372 13917 79 0,'15'20'41'0,"-3"-2"-1"15,15 20 0-15,-3 3-29 16,10 11-8-16,2 11-1 15,7 9 0-15,-3 5-1 16,2 9 0-16,-7 10-1 16,-6 4-1-16,-9 9-1 0,-15 1 0 15,-16 2-1-15,-9-1 1 16,-15-1-1-16,-9-8-1 15,-12-5-1-15,-8-20-8 16,6-2-6-16,-9-32-18 16,20-10-1-16,5-25-4 15,23-10 2-15</inkml:trace>
  <inkml:trace contextRef="#ctx0" brushRef="#br1" timeOffset="52">1606 4638 94 0,'0'0'38'0,"0"0"0"15,-3 13-5-15,-2 7-28 16,-3 15-2-16,-2 10 1 16,-2 14-3-16,-2 11 0 15,-1 6-1-15,-2 5 0 16,3-4-1-16,7-4-3 15,2-18-9-15,11-3-24 16,5-28 0-16,17-11-1 16,6-22-1-16</inkml:trace>
  <inkml:trace contextRef="#ctx0" brushRef="#br1" timeOffset="53">2037 4631 83 0,'-11'-8'39'16,"-6"7"-2"-16,-1 22 2 15,-10 12-33-15,4 17-2 16,1 11 1-16,3 14-1 16,4 3 1-16,13 2-3 15,10-8 1-15,13-7-3 16,11-17 1-16,10-14 0 15,9-20-1-15,9-26 1 16,0-17 0-16,1-16-1 0,-6-15-1 16,-10-8 3-16,-14-6-3 15,-14 1 1-15,-17 3-3 16,-18 6 1-16,-11 11-3 15,-9 11 0-15,-2 20-4 16,-8 3-22-16,16 26-8 16,0 3 0-16,22 15 0 15</inkml:trace>
  <inkml:trace contextRef="#ctx0" brushRef="#br1" timeOffset="54">2809 4842 81 0,'0'0'37'0,"0"0"-1"16,0 0 0-16,4 21-31 15,-4 1-3-15,-2 7 2 16,2 9-2-16,-5 9 1 15,0 6-2-15,1 7 1 16,-1 1-1-16,-1-2 0 16,0-7 0-16,-1-11 0 15,4-6 0-15,0-16 0 16,3-19 0-16,0 0 1 15,4-23-1-15,4-15 0 16,6-10 0-16,-1-10 0 16,5-8-1-16,3-7 0 15,1-2 1-15,0 1-2 16,1 6 2-16,-1 10-1 0,-1 10 0 15,-6 7 0-15,1 15 1 16,-1 12-1-16,-2 14 0 16,1 13 0-16,-2 9 0 15,-1 10-1-15,2 5 1 16,-3 4 0-16,-1 6 0 15,-4 0 0-15,-2 2-1 16,-6-2 2-16,-3-6-2 16,-5-3 2-16,-4-3-1 15,-8-5-1-15,-2-6 1 16,-5-6 0-16,-3-4 0 15,0-2 0-15,0-4 0 16,2 1 0-16,1 5 0 16,4 4 0-16,2 12 0 0,3 11-1 15,3 15 1-15,3 11 1 16,-2 13-2-16,4 10 0 15,-5 2-4-15,14 12-16 16,-10-20-16-16,13-2 1 16,-3-26-4-16,13-12 1 15</inkml:trace>
  <inkml:trace contextRef="#ctx0" brushRef="#br1" timeOffset="55">3364 4825 93 0,'0'0'36'16,"-27"11"1"-16,15 20 0 15,-15 9-34-15,8 8-2 16,2 9 1-16,0 5-1 15,2 1 1-15,1 1-1 16,5-10 0-16,1-7 0 16,1-11 0-16,4-12 1 15,3-24-1-15,0 0 0 16,10-28 0-16,8-11 0 15,0-13-1-15,6-5 1 16,3-10-2-16,3-4 2 16,-1 2-2-16,0 7 1 0,-4 7-1 15,-8 10 2 1,2 10-2-16,-8 13 2 0,2 10-1 15,-5 9 0-15,3 9 0 16,1 7 0-16,1 2 0 16,7 5 0-16,1 2 1 15,1-1-1-15,0-1 1 16,4-2-1-16,-3-4 1 15,-2-3-1-15,-4-1 1 16,-3-3-1-16,-6 0 1 16,-8-7-1-16,3 16 1 15,-10-4-1-15,-7 6 1 16,-6 4 0-16,-2 5 0 15,-3 4-1-15,3 6 1 16,1 3 0-16,8 0 0 16,9-2 0-16,13-3-1 0,10-9 1 15,13-9 0-15,4-9 0 16,9-10 0-16,1-14 0 15,-2-7-1-15,-6-11 0 16,-7-4 0-16,-10-3 0 16,-10 2-1-16,-10-4 0 15,-10 7-1-15,-10 4 0 16,-3 8-1-16,-8 3-1 15,5 8-1-15,-4 2-3 16,20 13-9-16,-9-15-15 16,18 13-6-16,18-18 0 15,14 3-2-15</inkml:trace>
  <inkml:trace contextRef="#ctx0" brushRef="#br1" timeOffset="56">4436 4188 99 0,'-14'-19'39'15,"-1"26"1"-15,-10 10-2 16,4 27-34-16,-2 14-3 16,3 16-1-16,0 19 0 15,-3 11-1-15,2 9 2 16,0 4-1-16,0 2-1 15,2-6-1-15,8-12-4 16,-8-21-26-16,18-10-5 16,-3-28-1-16,14-17-2 0</inkml:trace>
  <inkml:trace contextRef="#ctx0" brushRef="#br1" timeOffset="57">4133 4893 101 0,'-38'-5'39'0,"14"14"1"15,6-7-1-15,18-2-35 16,20 10 0-16,16-9-1 16,18-7-1-16,9-1 0 15,5-4-2-15,1-1 1 16,-5 0-2-16,-9 2 2 15,-12 1-1-15,-12 5 0 16,-8 2 0-16,-15 7 1 0,-8-5 1 16,-7 25-2-16,-9-2 2 15,1 7-2-15,-6 9 1 16,2 3 0-16,0 3 0 15,7 1-1-15,7-4-1 16,5-3 1-16,8-10 0 16,9-8 0-16,8-13 0 15,6-11 0-15,5-8-1 16,2-13 1-16,-1-5 0 15,-2-10 0-15,-4-4-2 16,-6-1 3-16,-6-3-3 16,-9 3 2-16,-7 5-2 15,-9 4 2-15,-3 8-2 16,-7 9 2-16,-1 7 0 0,-1 10-1 15,2 6 1-15,3 6 0 16,7 3 0-16,8-1 0 16,7 2 0-16,11-8 1 15,8-4 0-15,6-3 0 16,7-5 0-16,2-3-1 15,-3-1 1-15,-3 2 0 16,-6 2 0-16,-7 6 0 16,-7 6 1-16,-9 7-1 15,-6 6 0-15,-6 5 0 16,-6 5 0-16,0 3-1 15,0 3 2-15,-2-4-3 16,5-2 1-16,0-2 0 0,6-11 0 16,5-6 0-16,-4-11 0 15,19-6 0-15,-3-10 0 16,4-6 0-16,0-6 0 15,2-2 0-15,-2-2-2 16,1 2 3-16,-6 2-3 16,-1 8 3-16,-4 7-3 15,-10 13 2-15,11 2 0 16,-10 14-1-16,0 10 1 15,-1 4-4-15,7 9-2 16,-3-9-6-16,17 13-4 16,-7-27-10-16,27 8-6 15,-2-26-8-15,16-3-1 16,-2-18 2-16</inkml:trace>
  <inkml:trace contextRef="#ctx0" brushRef="#br1" timeOffset="58">5664 4714 94 0,'-26'7'40'15,"-9"3"0"-15,8 16 0 16,-2 0-35-16,10 4-1 16,4 0 0-16,10-1-2 15,10-4 1-15,9-4-2 16,7-6 1-16,6-3-1 15,1-4 1-15,0-2-2 16,-1-1 0-16,-8 0 1 16,-3 2-1-16,-16-7 1 15,4 22-1-15,-12-3 1 0,-9 3-1 16,-6 5 1-16,0 3-2 15,-5-3 0-15,4 5-3 16,-3-11-7-16,12 12-6 16,-9-25-10-16,22 5-13 15,2-13-2-15,1-20-1 16,8-5 2-16</inkml:trace>
  <inkml:trace contextRef="#ctx0" brushRef="#br1" timeOffset="59">6721 4321 77 0,'23'-2'40'0,"-23"2"-1"16,14 18 0-16,-19-8-24 15,-4 28-14-15,-3 11 0 16,2 11 0-16,-3 10 0 15,-3 9-1-15,-3 1 1 16,3-2-2-16,0-2 0 16,0-15-4-16,8 1-13 15,-3-26-20-15,9-9 1 16,2-27-2-16,0 0 0 15</inkml:trace>
  <inkml:trace contextRef="#ctx0" brushRef="#br1" timeOffset="60">6563 4792 90 0,'-10'-23'41'16,"-7"-5"1"-16,15 11-2 15,3-2-26-15,19 0-10 16,12-1-2-16,13-5-5 16,18 14-9-16,-4-20-12 15,21 17-17-15,-10-6-1 16,10 15-2-16,-8-5 1 15</inkml:trace>
  <inkml:trace contextRef="#ctx0" brushRef="#br1" timeOffset="61">15603 7357 94 0,'0'0'37'0,"3"24"0"16,-7 17 0-16,-15 2-33 15,-1 12-2-15,-4 7-1 16,1 3-1-16,0 5-1 15,2-9-3-15,13 6-16 16,3-27-18-16,16-10 2 16,7-19-3-16,18-10 2 15</inkml:trace>
  <inkml:trace contextRef="#ctx0" brushRef="#br1" timeOffset="62">16028 7411 102 0,'-23'3'39'0,"-15"8"2"0,5 21-2 15,-5 9-35-15,7 12 0 16,3 6-2-16,13 3 1 16,9 0-2-16,12 0 1 15,14-6-1-15,13-11 0 16,8-14-1-16,4-10 0 16,1-12 0-16,1-14 0 15,-7-9 0-15,-4-13-1 16,-9-10 1-16,-10-7 0 15,-6-4 1-15,-6-10-2 16,-2 1 0-16,-6-4-2 16,2 9-1-16,-3 2-1 15,2 15-4-15,-9-3-20 16,12 24-11-16,-4 4 1 15,3 10-1-15,11 11 2 0</inkml:trace>
  <inkml:trace contextRef="#ctx0" brushRef="#br1" timeOffset="63">16683 7312 99 0,'-22'21'38'16,"-1"20"0"-16,-9 8 0 15,-2 13-34-15,-2 5-1 16,7 4-1-16,6 2-5 0,-4-15-25 16,18 6-10-1,1-18-1-15,10-11 0 0,2-21-1 16</inkml:trace>
  <inkml:trace contextRef="#ctx0" brushRef="#br1" timeOffset="64">16437 7592 115 0,'-10'-14'42'15,"-2"-1"0"-15,12 15-1 16,11-3-36-16,13 0-5 16,18 9-9-16,0-16-9 15,28 17-14-15,0-18-9 16,17 5-1-16,5-3-2 15</inkml:trace>
  <inkml:trace contextRef="#ctx0" brushRef="#br2" timeOffset="65">1594 5823 61 0,'0'-12'38'16,"0"12"-2"-16,4-14 2 15,-4 14-14-15,0 0-16 16,-4 30-3-16,-1 1-2 16,-2 14-1-16,-5 14-2 15,-7 10 1-15,1 9-3 16,-4 4 0-16,4 0-3 15,-2-13-19-15,11-1-13 16,5-19 1-16,7-11-2 16,11-17 1-16</inkml:trace>
  <inkml:trace contextRef="#ctx0" brushRef="#br2" timeOffset="66">2013 5826 86 0,'12'-29'33'15,"-18"8"4"-15,6 21-1 16,-28 15-32-16,7 14 0 16,-3 11 0-16,1 17 0 15,-2 6-1-15,7 9 1 16,9 0-3-16,10 2 0 15,9-9-1-15,16-13 2 16,10-20-1-16,14-18 0 16,9-21 0-16,9-16 0 15,-1-24 0-15,2-16 0 0,-12-13 1 16,-6-3-2-16,-11-1 1 15,-19 0-1-15,-18 7-2 16,-20 13 0-16,-14 19-2 16,-14 15 1-16,-4 20-2 15,-7 12-4-15,12 24-26 16,-5 1-2-16,18 18 1 15,12-6-2-15</inkml:trace>
  <inkml:trace contextRef="#ctx0" brushRef="#br2" timeOffset="67">3035 5958 71 0,'10'-12'38'16,"-7"-1"-2"-16,-3 13 0 16,0 0-12-16,-16 21-22 15,1 6-2-15,0 10 1 16,-4 7 0-16,1 5 0 15,-2 4 0-15,8-3 0 16,-2-5 0-16,7-4 1 16,5-11 0-16,6-13 0 15,6-12 0-15,5-11 0 16,4-15 1-16,2-7-1 15,3-12 1-15,3-10-1 0,-3-5 1 16,4-4-1-16,-4-1-1 16,3 3 0-16,-3 5 0 15,0 7 0-15,-1 9-1 16,-1 9 0-16,-2 11 0 15,-1 13-1-15,-4 13 1 16,-2 14 0-16,-5 17-1 16,-6 10 1-16,-3 10-1 15,0 7-1-15,0 4-1 16,-2-1-1-16,7-4-3 15,0-26-10-15,17 2-21 16,-3-29 1-16,13-7-1 16,1-22-1-16</inkml:trace>
  <inkml:trace contextRef="#ctx0" brushRef="#br2" timeOffset="68">3486 5996 101 0,'-8'21'35'0,"16"4"2"16,3-15-5-16,17-1-29 16,13-10 0-16,8-4 0 15,0-9 0-15,5-3-1 16,-4-8 0-16,-8 0 0 15,-10-2-1-15,-11 1 1 16,-11-1 0-16,-9 3-1 16,-8 4 0-16,-7 1 0 0,-7 9 0 15,-5 7-1-15,-3 8 0 16,-3 12 1-16,-4 10-1 15,2 15 0-15,-3 6 0 16,6 8 0-16,4 2-1 16,12 2 1-16,10-4-3 15,12-11-3-15,22 0-27 16,2-28-5-16,17-3 1 15,1-21-3-15</inkml:trace>
  <inkml:trace contextRef="#ctx0" brushRef="#br2" timeOffset="69">4133 5900 100 0,'-18'34'36'15,"-5"2"1"-15,12 12-3 16,-6-4-29-16,8 7 0 15,3-4-2-15,9-5 1 16,5-9-2-16,12-6 0 16,8-19 0-16,7-9-1 15,7-13 0-15,2-11-1 16,0-10 1-16,-1-7 0 15,0-4-1-15,-8 1 0 16,-8 4 1-16,-6 4-1 16,-6 8 1-16,-7 10-1 15,-8 19 0-15,0 0 1 16,-11 22-1-16,1 8 0 0,3 10 0 15,-3 3 0-15,7 7-3 16,2-7-1-16,13 3-4 16,-4-23-27-16,21-5-4 15,-1-24 1-15,18-11-2 16</inkml:trace>
  <inkml:trace contextRef="#ctx0" brushRef="#br2" timeOffset="70">5048 5484 91 0,'-12'35'37'0,"-10"11"2"16,5 22-2-16,-14 1-29 0,11 14-4 15,2 3-1-15,6 0-2 16,3-1-2-16,1-16-11 15,12 5-24-15,-8-18-1 16,9-5 0-16,-9-23-1 16</inkml:trace>
  <inkml:trace contextRef="#ctx0" brushRef="#br2" timeOffset="71">4863 5962 83 0,'0'0'40'15,"10"0"-1"-15,6 9 0 0,0-18-17 16,9 10-18-16,1-9 0 16,8 3-1-16,-1-1-1 15,-1 1-1-15,-3 0 0 16,-2 7-1-16,-7 5 0 15,-6 8 1-15,-4 4-1 16,-7 10 0-16,-6 5 1 16,-4 4-1-16,-4 6 0 15,-1-2 0-15,-2 0 0 16,2-5 0-16,0-5-1 15,7-5 1-15,-1-12 0 16,6-15-1-16,0 0 1 16,11-10 0-16,0-12-1 0,1-9 1 15,1-10 0-15,-1-4 0 16,4-3 0-16,-1-3 0 15,1 3 0-15,-1 6 0 16,2 5 0-16,-2 8-1 16,0 11 1-16,1 5 0 15,0 9 0-15,0 6 0 16,4 1 0-16,2 3 0 15,4-1 0-15,1 2 0 16,1-2 0-16,-1 2 0 16,-3-1 0-16,-1 0 1 15,-8-2-1-15,-2 1 0 16,-13-5 0-16,9 9 1 15,-9-9-1-15,-9 15 0 0,-4-3 0 16,2 5 1-16,-8 5-2 16,0 6 2-16,2 1-2 15,-3 4 1-15,6 3 0 16,1-2 0-16,8-1 0 15,4-5 0-15,5-4 0 16,6-9 0-16,5-6 0 16,3-8 0-16,3-8 0 15,-1-8-1-15,4-9 1 16,-4-7-1-16,-2-4 0 15,-2-4 0-15,-6-2 0 16,-1 0 0-16,-1 2 0 16,-5 4 1-16,-1 6-1 15,-2 6 1-15,0 8-1 16,0 15 1-16,1-11 1 0,-1 11-1 15,10 8 1-15,0-4 1 16,0 4-1-16,6-1 0 16,-1-3 1-16,2 4-1 15,-2-3 1-15,-1 1-1 16,-2 3 0-16,0 1-1 15,-4 1 0-15,-6 6 1 16,-1 3-1-16,-4 5 0 16,-1 0 0-16,-2 0 1 15,0 2-1-15,-2-4 0 16,4-1 0-16,1-8 0 15,3-14-1-15,0 0 1 16,11-2 0-16,-2-14 0 0,4-7 0 16,3-6 0-16,0-3 0 15,2-1 0-15,1 4 0 16,-3 5 0-16,1 4 0 15,-3 12 0-15,-2 9-1 16,-2 6 0-16,-1 16-1 16,-2-2-2-16,2 13-4 15,-7-10-10-15,17 11-19 16,-9-14-4-16,14 3 2 15,0-18-2-15</inkml:trace>
  <inkml:trace contextRef="#ctx0" brushRef="#br2" timeOffset="72">6304 5837 73 0,'-24'1'39'0,"4"14"-2"15,-7-3 2-15,11 18-12 16,-4-8-23-16,6 3-1 15,6-2-1-15,8 0 0 16,5-7 0-16,7-1 0 16,1-3-1-16,5-2 1 15,0 1-1-15,-4 0 1 16,-2 2-1-16,-4 3 0 15,-3 3 0-15,-5 4 0 16,-4 1-1-16,-4 0 0 16,-3 3-1-16,-2-7-2 0,1 10-9 15,-10-19-19-15,11 6-9 16,-7-14 0-16,18-3-2 15</inkml:trace>
  <inkml:trace contextRef="#ctx0" brushRef="#br2" timeOffset="73">7131 5703 96 0,'-21'17'36'0,"9"2"-1"0,-6-8-6 15,1 16-26-15,0 1 3 16,0 5-4-16,1 2 0 16,7-2 0-16,-1-4-1 15,5-2 1-15,1-8 0 16,7-8 0-16,-3-11 0 15,14-9-1-15,-5-12 1 16,1-3-1-16,1-8 0 16,-3-1 0-16,4-6-2 15,-1 1 2-15,-1 4-2 16,2 3 2-16,-1 6-3 15,0 6 2-15,0 14-2 0,1 6 2 16,1 13 2 0,-2 10-2-16,0 9 2 0,-2 10-2 15,2 4 2-15,4 2 0 16,1-3 1-16,0 0-2 15,4-12 0-15,2-4 0 16,-1-15-1-16,3-9 1 16,-1-13 0-16,-3-11 0 15,-1-11 0-15,-3-11 0 16,-4-5-2-16,-4-8 2 15,-3-4-2-15,-2-2-1 16,-3 6-2-16,-3 0-1 16,4 17-9-16,-10-9-13 15,12 25-13-15,-4-2-2 16,9 21 0-16,1-1 1 15</inkml:trace>
  <inkml:trace contextRef="#ctx0" brushRef="#br2" timeOffset="74">15580 8342 88 0,'0'0'37'16,"1"-14"-1"-16,-1 14 0 15,-9 9-33-15,-3 10 1 16,-3 4 0-16,-1 11-2 15,-1 6 0-15,1 5-2 16,2 3-2-16,2-11-12 16,11 11-22-16,-1-21 0 15,9 2 0-15,5-19-1 16</inkml:trace>
  <inkml:trace contextRef="#ctx0" brushRef="#br2" timeOffset="75">15827 8418 64 0,'6'-23'36'0,"-9"3"0"15,3 20 1-15,-26-11-18 16,10 28-11-16,-9 5-2 16,3 14-1-16,-2 8 0 15,4 10-1-15,5 1 1 16,9 3-2-16,7-3 0 15,10-8-1-15,5-10 1 16,10-9-2-16,7-13 1 16,3-20-2-16,7-12 0 15,-3-12 1-15,-1-15-2 16,-6-4 2-16,-7-7-2 15,-10-4 0-15,-9 0-2 16,-10 4 0-16,-9 9-1 0,-7 6 0 16,-2 13-1-16,-2 4-3 15,11 25-13-15,-5-6-16 16,18 15 0-16,-1-11-1 15,28 22 2-15</inkml:trace>
  <inkml:trace contextRef="#ctx0" brushRef="#br2" timeOffset="76">16435 8349 88 0,'0'0'38'0,"-18"1"-1"16,9 12 2-16,-12 0-26 15,2 9-9-15,-3 5 0 16,-1 5 0-16,-1 7-2 16,1-1 1-16,1-1-2 15,6-4 1-15,2-6-1 16,5-7 0-16,7-9 0 15,2-11-1-15,10-1 0 16,3-13 1-16,2-4-1 16,2-9 0-16,0-3 0 15,2-4 0-15,0-3 0 16,0 1 0-16,2 3 0 15,-3 3 0-15,-1 9 0 16,1 11 0-16,-3 10 0 0,-2 12 0 16,-3 15 0-16,0 9 0 15,-6 7 0-15,2 7 1 16,-2-2 1-16,0 0-2 15,4-9 2-15,2-8-2 16,5-14 2-16,4-11-1 16,3-12-1-16,4-13 1 15,1-11-2-15,1-8 1 16,-1-12-1-16,-3-3 1 15,0-2-2-15,-5-3 0 16,2 6 0-16,-6 2-3 16,0 15-5-16,-10-8-16 15,10 21-14-15,-13 0 0 16,-2 22-1-16,9-13 1 0</inkml:trace>
  <inkml:trace contextRef="#ctx0" brushRef="#br3" timeOffset="77">1503 7101 69 0,'4'-21'34'16,"-4"21"0"-16,3-12 1 15,-3 12-25-15,0 0-3 0,0 0-1 16,0 0-1-16,0 0 0 15,0 0-1-15,0 0-1 16,-7 22-1-16,3 3 0 16,-5 11 0-16,-3 11-2 15,-3 14 1-15,-4 11-1 16,-5 7 0-16,24-79 3 15,-30 83-1-15,30-83-1 16,-27 94 0-16,27-94-1 16,-25 87 0-16,25-87-5 15,-18 80-26-15,10-28-9 16,14-7 1-16,12-27 0 15</inkml:trace>
  <inkml:trace contextRef="#ctx0" brushRef="#br3" timeOffset="78">2063 7226 76 0,'0'0'35'0,"-2"-19"0"15,2 19-1-15,-23-2-26 16,7 9-2-16,-4 4-1 15,1 9 0-15,-4 8-1 0,-1 11-1 16,0 8 1-16,4 8-1 16,4 9-2-16,4 3 1 15,7 1-2-15,5 0 1 16,10-4-1-16,11-8-1 15,4-10 0-15,12-14 0 16,6-19 1-16,9-14 0 16,4-19 1-16,6-19 0 15,2-18 0-15,-6-11 1 16,-7-10 0-16,-5-5 0 15,-13 1-1-15,-12 1-1 16,-14 4 0-16,-17 10-1 16,-17 13-1-16,-11 16-1 15,-6 19-2-15,-11 15-1 0,8 27-9 16,-13-1-19-16,20 19-3 15,5-5-1-15,23 6 0 16</inkml:trace>
  <inkml:trace contextRef="#ctx0" brushRef="#br3" timeOffset="79">3014 7540 33 0,'-9'3'31'0,"-2"3"1"16,1-4-1-16,5 12-13 15,-6-14 5-15,11 0-15 16,0 0-2-16,17 15-1 16,-2-14-1-16,9 2 1 15,2-6-1-15,3 2 0 16,3-7-1-16,2 2 0 15,-4-6-2-15,-3 0 1 16,-4-6-1-16,-6-4 0 16,-7-2 0-16,-2-1 0 15,-10-2 0-15,-4-2 0 16,-6 4 0-16,-4 2-1 15,-6 8 1-15,-1 9-1 0,-4 12 0 16,-4 11 1-16,-2 16-2 16,-2 10 2-16,3 8-1 15,-1 9 1-15,7 0-1 16,8-1 1-16,10-5-1 15,12-4 0-15,17-13-3 16,8-18 0-16,21-3-11 16,4-25-23-16,15-5 0 15,2-21 0-15,8-9-2 16</inkml:trace>
  <inkml:trace contextRef="#ctx0" brushRef="#br3" timeOffset="80">3740 6845 103 0,'0'0'36'15,"-18"20"1"-15,12 12-1 16,-4 9-33-16,1 14-2 15,0 12 1-15,-2 16-1 16,-3 9 0-16,-2 6 0 16,-1 3-2-16,0-4-1 15,3-1-2-15,-1-15-5 16,17-3-28-16,-6-24 0 15,18-10 0-15,0-27-2 16</inkml:trace>
  <inkml:trace contextRef="#ctx0" brushRef="#br3" timeOffset="81">3828 7627 95 0,'0'23'37'0,"1"-11"-1"15,16-2 1-15,4-11-34 16,7-5 0-16,12-8 0 16,3-4-1-16,6-5-1 15,4-5 0-15,-6-1 1 16,-3 0-1-16,-9-1 0 15,-7 3 0-15,-12-2 0 0,-9 2 0 16,-13 2 0-16,-10 4 0 16,-8 4 0-16,-7 3 0 15,-2 11-1-15,-6 9 1 16,-1 11-1-16,-3 15 1 15,3 7-1-15,1 10 1 16,4 5-1-16,9 0 1 16,9 0-2-16,12-5-1 15,13-7-1-15,11-14-3 16,26-2-11-16,6-21-22 15,18 1 2-15,2-18-1 16,14-2-1-16</inkml:trace>
  <inkml:trace contextRef="#ctx0" brushRef="#br3" timeOffset="82">4640 7386 95 0,'-34'11'37'15,"4"16"1"-15,-8 3-1 16,5 13-30-16,-1-2-1 15,13 9-2-15,2-6-1 16,10-2 0-16,13-8-3 16,10-11-1-16,14-8-3 15,9-18-6-15,21-4-27 16,2-20-1-16,15-4-1 15,3-27 0-15</inkml:trace>
  <inkml:trace contextRef="#ctx0" brushRef="#br3" timeOffset="83">5312 6866 97 0,'-15'28'38'16,"-7"11"1"-16,4 22-1 15,-16 5-27-15,11 9-8 16,1 5-1-16,4 8 0 15,-2 0-3-15,6-3-1 16,2-4-4-16,0-17-11 16,10 3-21-16,-4-23 0 15,9-6 0-15,-6-18-2 0</inkml:trace>
  <inkml:trace contextRef="#ctx0" brushRef="#br3" timeOffset="84">5049 7313 112 0,'0'0'38'0,"15"-4"1"16,7 13-9-16,0-11-26 15,10 2-1-15,5-4 0 16,7 3 0-16,0-1-1 15,0 4-1-15,-6 4 0 16,-3 6 0-16,-8 6 0 16,-13 13-1-16,-10 2 0 0,-7 10 1 15,-10 4-1-15,-4 2 0 16,-2 0 0-16,-3-4 0 15,2-3 0-15,3-12 0 16,5-4-1-16,5-10 2 16,7-16-1-16,0 0 0 15,9-10 0-15,4-12 0 16,2-11 0-16,6-5 0 15,-1-7 1-15,1-6-1 16,1 1 0-16,0 2 0 16,-4 4 0-16,1 7 0 15,2 8 0-15,-3 6 0 16,0 9 0-16,2 6 0 15,0 6 0-15,2 3 0 0,1 3 0 16,4 3 0-16,-1-2 0 16,0 2 0-16,2-3-1 15,-1-1 1-15,0-2 0 16,-4 0 0-16,-4-1 0 15,-4-1 0-15,-4-1 1 16,-11 2-1-16,0 0 0 16,0 0 1-16,-13 13-1 15,-2-2 1-15,-5 10-1 16,-3 4 0-16,-1 9 0 15,0 4 1-15,1 6-1 16,7-1 0-16,2 5 0 16,8-6 1-16,6-5-1 15,8-4 0-15,6-10-1 0,3-9 1 16,4-12-1-16,1-6 1 15,2-13-1-15,-4-7 0 16,1-8 1-16,-1-6-1 16,-2-6 1-16,-3 0-1 15,0-1 1-15,-2 5 0 16,-5 6 0-16,0 6 1 15,-4 11-1-15,-4 6 1 16,0 11-1-16,0 0 1 16,0 0-1-16,2 17 1 15,-2-17 0-15,22 14 0 16,-3-12 0-16,8-2 0 15,3-2 0-15,3-2 0 16,-2 2 0-16,-2-1 0 0,-5 3 0 16,-5 4-1-16,-4 5 1 15,-11 3-1-15,-2 6 0 16,-4 4 0-16,-4 4 0 15,-3 0 0-15,1 2 0 16,0-1-1-16,1-2 1 16,2-1 0-16,3-6 0 15,2-3 0-15,0-15 0 16,13 8 0-16,-2-13 0 15,3-6 1-15,0-8-1 16,3-7 1-16,4-4-1 16,0-4 0-16,0 0 0 15,1 2 0-15,-4 7 0 0,-4 2 0 16,0 11 0-16,-4 11-1 15,-10 1 0-15,5 29-1 16,-3-3-2-16,-4 0-2 16,9 12-10-16,-9-19-6 15,17 14-11-15,-6-21-6 16,21 2-1-16,-1-20-1 15</inkml:trace>
  <inkml:trace contextRef="#ctx0" brushRef="#br3" timeOffset="85">6851 7220 80 0,'-15'-17'40'0,"-1"15"-1"16,-12 4 2-16,1 22-18 0,-12-2-18 15,6 5 0-15,2 4-3 16,4 3 0-16,7 1 0 15,9-4-1-15,13-7 0 16,10-6-1-16,10-7 0 16,5-4 1-16,3-5-1 15,-2-2 0-15,-1 0 1 16,-7 1-1-16,-5 4 1 15,-7 6 0-15,-11 7-1 16,-6 5 0-16,-2 4-1 16,-8 2-2-16,2 8-5 15,-6-16-13-15,11 11-17 16,-8-15-2-16,12 2-1 15,0-16-1-15</inkml:trace>
  <inkml:trace contextRef="#ctx0" brushRef="#br3" timeOffset="86">7757 7234 68 0,'0'0'39'0,"27"17"-1"16,-8-10 1-16,12 7-16 15,-7-14-19-15,14 0 0 16,-2-6-1-16,5-3 0 16,-7-5-1-16,-1-6 1 15,-7-4-2-15,-6 1 1 16,-9-5-2-16,-10 2 2 15,-8-1-2-15,-7 4 1 16,-12 8-1-16,-6 6 1 16,-8 11 0-16,-7 13-2 15,-3 11 3-15,-2 11-2 16,3 8 2-16,4 5-2 15,9 6 2-15,10 0-2 0,21-5 1 16,17-7 0-16,24-10-3 16,17-14-2-16,21-3-4 15,6-25-14-15,23 0-17 16,-5-18 0-16,7-3-1 15,-15-12-2-15</inkml:trace>
  <inkml:trace contextRef="#ctx0" brushRef="#br3" timeOffset="87">8436 6721 82 0,'0'0'42'0,"0"0"-2"16,17-18 0-16,19 8-12 15,6-2-32-15,1-12-15 0,16 17-18 16,-4-4-3-16,4 10-1 16,-12-2 0-16</inkml:trace>
  <inkml:trace contextRef="#ctx0" brushRef="#br3" timeOffset="88">7515 7678 112 0,'-19'-8'39'16,"7"-3"-8"-16,8-4-29 16,13-6-42-16,0-7-1 15,13 3-1-15</inkml:trace>
  <inkml:trace contextRef="#ctx0" brushRef="#br3" timeOffset="89">17301 6809 44 0,'-47'-41'27'16,"-4"5"0"-16,-8 3-17 15,-8-4 13-15,-11 11-19 16,-15 0 3-16,-6 15 0 16,-20 1 1-16,-7 18 0 0,-23 3 2 15,-5 19-2-15,-19 3-3 16,-8 19-1-16,-11 9-3 15,-5 17-2-15,-8 12 1 16,1 16 0-16,5 14 0 16,4 16 0-16,13 12 1 15,26 12-2-15,19 13 2 16,30 5 0-16,31 12 0 15,31 4-2-15,35 4 1 16,32-3-1-16,34-3 0 16,24-9 2-16,35-17 0 15,25-18 1-15,35-31-1 16,31-29 3-16,25-40-1 15,30-28 0-15,23-37 0 0,18-24 0 16,7-27-2-16,3-17 0 16,-12-22 0-16,-15-11-1 15,-26-14-1-15,-27-9 0 16,-38-16 0-16,-33-12 0 15,-39-8 0-15,-34-9 2 16,-38-11-2-16,-38-8 1 16,-36-1 0-16,-43 6 1 15,-37 21-2-15,-41 19 1 16,-40 31-1-16,-35 34-2 15,-31 52-2-15,-30 31-8 16,0 45-23-16,-5 24-1 16,16 19-1-16,25 2 0 15</inkml:trace>
  <inkml:trace contextRef="#ctx0" brushRef="#br3" timeOffset="90">14448 7576 51 0,'5'-22'34'0,"-5"-1"0"15,0 23-11-15,-14-33-1 16,6 25-14-16,-7-5-3 15,5 11 0-15,-8 3-2 16,-3 8-1-16,1 5 0 16,-3 6 0-16,-4 4-1 0,2 3 1 15,-2 6-1-15,7 0 0 16,2 1 0-16,8-4 0 15,6-3-1-15,9-5 1 16,10-5 0-16,5-10-1 16,10-9 0-16,6-9 0 15,0-9 1-15,3-10-1 16,-4-5 1-16,-4-3 0 15,-7-1 0-15,-7 1 0 16,-7 1 0-16,-10 9 0 16,-7 7-1-16,-9 8 1 15,-6 7 0-15,1 12-1 16,-5 7 0-16,1 10 0 15,-1 8 0-15,6 1 0 0,3 4 0 16,7 0 0-16,8-3 1 16,5-3-1-16,7-7 1 15,9-8 0-15,4-6 0 16,0-6 0-16,-2-10 0 15,2-4 0-15,-6-8 1 16,-3-6-1-16,-5-2 0 16,-9-2 0-16,-4-1-1 15,-5 0 1-15,-5 3 0 16,-3 6-1-16,-5 6 0 15,1 8 0-15,-2 8 0 16,0 5-1-16,3 10-2 16,5-5-9-16,14 15-27 15,-2-10 0-15,21 6-1 16,6-9-1-16</inkml:trace>
  <inkml:trace contextRef="#ctx0" brushRef="#br3" timeOffset="91">17845 8788 67 0,'0'0'36'0,"0"0"-2"16,4-11 3-16,-9 20-18 15,-7-11-16-15,-2 5 1 16,-6 2 0-16,-7 7 1 15,-6 2-1-15,-2 10 0 16,-3 1-1-16,5 6 0 16,2 0-2-16,6 0 1 15,7-2-2-15,10-7 1 16,10-4-1-16,8-5 0 15,13-11 0-15,2-6 0 16,6-10 0-16,2-6 1 16,-1-5 0-16,-3-5 0 0,-8-3 0 15,-6-3 0 1,-8 0 0-16,-11 1 0 0,-8 8-2 15,-7 8 2-15,-1 4 0 16,-10 12-1-16,5 7 0 16,-1 9 0-16,2 7 0 15,7 3 0-15,5 4 1 16,9-3-1-16,8 0 0 15,8-3 0-15,7-8 0 16,6-1 1-16,2-9-1 16,1-3 1-16,-4-2 0 15,-2-7 0-15,-8-1-1 16,-4-5 1-16,-9 2 0 15,-7-4-1-15,-8 6 0 0,-9 0 1 16,-1 2-1-16,-5 7 0 16,1 2 0-16,-1 2 0 15,3 5-1-15,2 0-2 16,11 6-5-16,-2-13-11 15,25 10-12-15,-11-10-10 16,27-18-1-16,-3-10-1 16</inkml:trace>
  <inkml:trace contextRef="#ctx0" brushRef="#br3" timeOffset="92">16976 4841 65 0,'-182'-22'35'0,"-13"8"-2"16,-14 5 1-16,-8 14-29 15,-11 5-3-15,-6 14 0 16,-9 14 1-16,-5 13-1 16,-3 16 2-16,2 14-2 15,5 11 0-15,1 17 0 16,7 10 2-16,11 14-1 15,8 10-1-15,11 5 0 0,11 12 0 16,17 6 1-16,8 11-1 16,14 8-2-16,11 5-1 15,11 12 1-15,16 2-2 16,12 8 1-16,16 3-1 15,16 5 0-15,18 1 2 16,22 1 0-16,21-2 0 16,20 0 0-16,26-4 1 15,19 2 0-15,22 2 0 16,15-4-1-16,18-1-1 15,16 1 3-15,16-6-3 16,12-5 1-16,11-10-2 16,13-8 1-16,7-15 0 15,18-12 1-15,13-19 0 16,8-18 2-16,12-19-1 0,13-13 1 15,11-22-1-15,8-17 0 16,11-23 1-16,7-18 1 16,10-19-2-16,3-18-1 15,8-23 0-15,2-19-1 16,1-18 2-16,-2-18 0 15,-6-15 0-15,-11-13-1 16,-14-17 1-16,-12-15-2 16,-18-9 3-16,-19-15-1 15,-22-14 1-15,-21-11-1 16,-21-15 0-16,-20-10-1 15,-20-8 0-15,-24-8 1 16,-19-7-1-16,-18-11 1 0,-21-4 1 16,-18-7-1-16,-18-3 0 15,-23-3 0-15,-23 2 1 16,-25 2-2-16,-30 9-1 15,-35 12-2-15,-34 10 1 16,-37 19 0-16,-40 20-2 16,-32 21 1-16,-27 20 0 15,-16 22 1-15,-10 22 0 16,6 16-1-16,20 39-16 15,14 5-19-15,37 28 1 16,33 11-2-16,44 26 1 16</inkml:trace>
  <inkml:trace contextRef="#ctx0" brushRef="#br3" timeOffset="93">16033 4626 50 0,'-16'0'32'0,"-7"0"1"16,3 21-10-16,-17-12-2 15,3 23-14-15,-7-4 1 16,4 15-2-16,-6-4 0 0,12 5-1 15,2-6 0-15,9 2-2 16,11-8 2-16,10-8-4 16,10-8 2-16,14-8-3 15,6-8 1-15,12-10 1 16,4-9-3-16,0-5 2 15,0-8-2-15,-4-3 2 16,-3 1-2-16,-11-1 2 16,-7 3 0-16,-14 6-1 15,-9 7 1-15,-7 7 0 16,-13 10 0-16,-4 8-1 15,-3 10 0-15,-3 3 1 16,-1 8-1-16,0 4 1 16,6 0 0-16,4-1-1 0,7-3 2 15,11-5-1-15,8-5 1 16,9-8-2-16,9-8 0 15,9-8 2-15,2-1-1 16,6-7 0-16,0-3-3 16,-1-5 1-16,-1 5-4 15,-2-9-6-15,4 16-25 16,-15-4-6-16,9 13 3 15,-8-4-3-15</inkml:trace>
  <inkml:trace contextRef="#ctx0" brushRef="#br3" timeOffset="94">18276 5097 85 0,'-10'-28'38'16,"-1"-3"-3"-16,7 8 4 16,-7 0-39-16,9 5 2 15,0 7-2-15,2 11 2 16,-9 6 1-16,-2 10-2 0,-5 7 2 15,-3 9-2-15,-1 2 2 16,-1 7-3-16,1-1 3 16,6-6-2-16,5-2 0 15,10-5 0-15,11-9 0 16,9-6 0-16,9-12-1 15,9-10 1-15,1-7 0 16,4-6-1-16,-1-4 1 16,-7-3 0-16,-9-3 1 15,-9 6-2-15,-13 0 2 16,-8 6-2-16,-12 6 1 15,-12 10 0-15,-3 6-1 16,-6 8 1-16,-4 7-1 16,6 8 0-16,0 5-1 0,8 2-1 15,13 9-10-15,3-18-15 16,20 9-14-16,8-14 0 15,17 6-2-15,9-9 1 16</inkml:trace>
  <inkml:trace contextRef="#ctx0" brushRef="#br3" timeOffset="95">19967 7912 97 0,'-19'-21'39'0,"-10"5"1"0,2 15-1 15,-7 9-35-15,-5 7-3 16,2 6 1-16,-1 4-2 16,4 4 1-16,6 1-1 15,7-5 1-15,11 0-2 16,12-5 1-16,11-5 0 15,10-3 0-15,10-3 0 16,4-3 0-16,1-5 0 16,2-4 0-16,-4-5 1 15,-2-4-1-15,-7-5 1 16,-6-4 1-16,-7-1-1 15,-11-5 1-15,-5 1 0 16,-9 3 0-16,-5 5-1 16,-7 4 0-16,-4 11 1 0,-5 6-2 15,-1 8 0-15,3 5 0 16,3 5-1-16,7 4 1 16,5-2-1-16,11 1 0 15,12-5 0-15,8-2 1 16,8-5 0-16,7-4 0 15,2-6-1-15,0-2-2 16,-2-10-4-16,1 8-21 16,-17-10-12-16,0 5 0 15,-15-3-1-15,0 10 0 16</inkml:trace>
  <inkml:trace contextRef="#ctx0" brushRef="#br3" timeOffset="96">19661 9492 90 0,'-18'-26'37'0,"-2"11"-1"0,-7 0 2 15,3 14-32-15,-7 1-1 16,4 12-1-16,-2 1 0 16,3 8-1-16,0 1 0 15,8 5-1-15,2-3 0 16,7 1 0-16,3-1-1 15,6-3 0-15,6-4 0 16,3-3-1-16,5-7 1 16,4-3-1-16,5-10 0 15,5-6 1-15,0-5-1 16,4-4 1-16,-3-6 0 15,-1 0-1-15,-5-2 0 16,-4 4 0-16,-10 3 1 16,-10 5-1-16,-11 6 0 15,-9 10 0-15,-8 7 1 0,-6 9 0 16,-6 5 0-16,3 4 0 15,0 7-1-15,7 0 2 16,11 0-2-16,12-1 1 16,12-8-1-16,12-3 1 15,11-9-1-15,7-7 0 16,6-5 1-16,0-6-2 15,-2-7 1-15,-6-7-3 16,-6 2-3-16,-16-16-15 16,1 21-16-16,-18-6-4 15,-9 12 0-15,-17 1 0 16</inkml:trace>
  <inkml:trace contextRef="#ctx0" brushRef="#br3" timeOffset="97">16798 11493 71 0,'1'-28'39'0,"7"8"-1"16,-12 3 1-16,4 17-31 15,-10-7-3-15,10 7-1 16,-21 14 0-16,6 3-2 16,-4 1 0-16,1 7-1 15,-4 1 0-15,4 2 1 16,4-2-1-16,3 0 1 15,9-6-2-15,4-2 2 16,10-8-2-16,4-6 1 0,9-8-1 16,2-5-1-16,1-8 0 15,1-6 0-15,-3-5 1 16,-5-3-1-16,-2 1 2 15,-11 0-2-15,-3 2 2 16,-11 6 1-16,-7 9-1 16,-5 8-1-16,-8 9 1 15,-2 6 0-15,-4 7 0 16,0 4 0-16,4 4 0 15,5 0 0-15,7-3 0 16,12-4-1-16,9-7 1 16,12-6 0-16,10-9-1 15,6-4 0-15,7-6 0 16,-4-4-1-16,0-1 1 0,-6-2-1 15,-8 0-2-15,-10 0-1 16,-12 21-5-16,-20-28-18 16,-3 27-13-16,-21-6 0 15,-7 8-2-15,-20-6 2 16</inkml:trace>
  <inkml:trace contextRef="#ctx0" brushRef="#br3" timeOffset="98">13903 11270 70 0,'0'0'38'15,"11"-11"0"-15,-11 11 1 16,-11 16-33-16,-2-6-2 16,2 7-1-16,-4 3 0 15,3 4-1-15,-1 0-1 16,5 1 1-16,1 0-1 15,7-3 0-15,4-5 0 16,3-6-1-16,9-5 1 0,4-6-1 16,3-6 1-16,2-4-1 15,1-10 1-15,0-2-1 16,-4-4 1-16,-6-4 0 15,-2-2 0-15,-9 1-1 16,-5-1 2-16,-4 4-1 16,-7 1 0-16,-5 7-1 15,-4 8 1-15,-4 6 0 16,-2 9-1-16,-2 7 1 15,1 8-1-15,3 6 0 16,4 3 0-16,4 1 1 16,8-2-1-16,8-2 1 15,12-9-1-15,7-4 0 16,13-11 1-16,5-8-1 15,6-6 1-15,2-5-1 0,-3 0 1 16,-4-1-1-16,-7 0 1 16,-11 5-1-16,-12 5 0 15,-8 10 0-15,-20-10-2 16,-6 5 0-16,-2 5-3 15,-8-13-4-15,11 12-19 16,-13-22-14-16,7 2 1 16,-2-19 0-16,6-4 2 15</inkml:trace>
  <inkml:trace contextRef="#ctx0" brushRef="#br3" timeOffset="99">12155 8856 71 0,'30'-16'35'0,"-1"4"-1"0,-7 0 2 16,-7 4-33-16,-15 8-1 15,0 0 1-15,-11 14 0 16,-11 9 0-16,-9 1 1 15,-1 7 0-15,-5-1-1 16,5 1 0-16,4-6 0 16,9 0 0-16,7-10 0 15,11-5-1-15,1-10-1 16,28-7 0-16,-5-4 0 15,7-6 0-15,2-2 0 16,0-2 0-16,-5-4 0 16,-5 2 0-16,-6-2 0 15,-11 5 0-15,-8 2 0 0,-12 7 0 16,-8 4-1-16,-6 6 1 15,-6 4-1-15,-3 9 1 16,-1 5-1-16,2 6 0 16,5 1 0-16,6 1 0 15,11-2 1-15,9-1-1 16,12-9 1-16,11-5-1 15,11-8 0-15,10-6 1 16,4-6 0-16,5-5-1 16,-5-3 0-16,-1 1 1 15,-9-3-1-15,-9 1 1 16,-11 2-1-16,-12 3 1 15,-8 5-1-15,-14 4 0 16,-6 1 1-16,-5 7-1 0,-6 5 0 16,-1 5 0-16,2 3 0 15,3 5 1-15,8-1-2 16,8 0 0-16,12-1-3 15,7-17-8-15,19 15-16 16,-5-26-13-16,14 0 0 16,-6-16-1-16,11-8-1 15</inkml:trace>
  <inkml:trace contextRef="#ctx0" brushRef="#br3" timeOffset="100">12479 6888 101 0,'0'0'38'16,"-14"-12"1"-16,-1 5-1 15,0 7-31-15,-7 5-5 16,0 5 0-16,-7 4 0 15,-1 7 0-15,-2 1-1 16,5 4 1-16,2 1-1 16,10-3 0-16,7-3 0 15,12-4 0-15,8-4 0 16,8-7 0-16,12-8-1 15,2-2 0-15,5-10 0 0,3-4 1 16,-3-4-1-16,-4 0 1 16,-6-4 0-16,-7 0 0 15,-10 0 0-15,-6 5 0 16,-10-1 0-16,-8 7-1 15,-8 4 1-15,-4 7-1 16,-5 6 1-16,-2 11-1 16,-1 5 0-16,0 6 0 15,6 6-1-15,6 0 1 16,7 1 0-16,9-2 0 15,11-5 0-15,9-5 0 16,8-6 0-16,5-10 1 16,4-4-1-16,2-5 1 15,0-5-1-15,-5-4 1 0,-6-3 0 16,-7-1 0-16,-9-1-1 15,-8 3 2-15,-9 3-2 16,-10 2 0-16,-7 9 0 16,-4 2-2-16,-5 9-2 15,-4-8-11-15,15 23-16 16,-10-10-11-16,8 4 0 15,0-9-1-15,9 2 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30:33.1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1522 3239 53 0,'9'-8'32'16,"-9"8"-3"-16,13-9 2 15,-13 9-19-15,0 0-6 16,2 21 1-16,-2 4-3 15,-7 4 1-15,-1 15-2 0,-5 8 2 16,-6 12-4-16,-7 8 0 16,-3 6 0-16,-1-4-1 15,0-4 3-15,5-12-3 16,6-9 2-16,4-17 0 15,13-17 0-15,8-26 1 16,11-13-1-16,6-20 1 16,6-14-1-16,0-12 1 15,4-11 0-15,-3-14 0 16,2-8 0-16,-4 0 0 15,0 4-1-15,-5 7 1 16,1 11-1-16,-5 11 0 16,-2 11-1-16,0 20-1 15,0 18 1-15,1 20-1 0,1 16 0 16,4 17 0-16,-3 18 1 15,5 12-1-15,3 15-1 16,-4 11 1-16,1 8-1 16,-6 2 1-16,-3 2-2 15,-1 0 0-15,-8-11-3 16,0-2-2-16,-9-26-23 15,9 3-9-15,-11-24 1 16,2-7 0-16</inkml:trace>
  <inkml:trace contextRef="#ctx0" brushRef="#br0" timeOffset="1">1570 3518 94 0,'-19'-3'37'16,"19"3"-1"-16,9 0 2 15,19-5-34-15,15-6-3 16,13-9-3-16,18 2-12 16,2-18-21-16,15 1 1 15,0-15-2-15,7-2-1 16</inkml:trace>
  <inkml:trace contextRef="#ctx0" brushRef="#br0" timeOffset="2">2598 2658 107 0,'0'0'37'0,"-21"13"2"0,11 22-3 16,-9 10-34-16,3 22 0 16,0 14-1-16,-2 14-1 15,0 10 0-15,1 3-1 16,2 1 0-16,2-7-3 15,6 2-7-15,-2-27-25 16,13-7-2-16,0-25 2 16,8-11-3-16</inkml:trace>
  <inkml:trace contextRef="#ctx0" brushRef="#br0" timeOffset="3">2331 3394 105 0,'-36'-18'38'16,"18"16"-1"-16,1-11-3 15,17 13-30-15,22-6-1 16,12 2 2-16,11-4-4 16,10-1 2-16,10-2-3 15,3 1 2-15,4-2-1 16,-2 2 0-16,-5 0-1 15,-7 3-1-15,-10 2 1 16,-9 2 1-16,-14 2-1 16,-12 2 0-16,-13-1 1 15,-11 16-1-15,-9-1 0 16,-10 7-1-16,-2 4 1 15,-4 7-1-15,5 2 1 0,2 5 0 16,7 1 0-16,10-1 0 16,12-2 1-16,16-5 0 15,15-10 0-15,12-8 0 16,18-11 0-16,8-12 0 15,5-9-1-15,-3-13 0 16,-2-7 0-16,-9-8 0 16,-14-3-1-16,-18 0 0 15,-19-1 0-15,-13 6 1 16,-11 4-1-16,-9 6 0 15,-8 11 0-15,-3 7-1 16,-1 11 1-16,3 5-1 16,14 10-2-16,3-2-4 15,27 13-26-15,-2-13-4 0,24 6 1 16,3-13-2-16</inkml:trace>
  <inkml:trace contextRef="#ctx0" brushRef="#br0" timeOffset="4">3603 3247 109 0,'-11'15'39'0,"-9"-7"1"16,5 17-2-16,-13-1-35 16,9 3-1-16,1 8 0 15,-1 5-1-15,1 4-1 16,3 1 0-16,-1-2 0 15,4-3 1-15,2-6-1 16,4-9 0-16,6-9 0 16,0-16 1-16,20-8-1 0,0-15 1 15,3-13-1-15,5-5 0 16,0-9 1-16,2-7 0 15,-5-1 0-15,-3 6 0 16,-4 8-1-16,-7 7 2 16,-4 11-2-16,-5 10 2 15,-2 16-2-15,0 0 1 16,-10 30-1-16,7-4 0 15,4 3 0-15,5 1-1 16,5-2 1-16,8-7 0 16,9-9 0-16,7-9-1 15,8-9 1-15,-1-9 1 16,4-6-1-16,-3-6 1 15,-6 2-1-15,-5-2 1 0,-6 5-1 16,-10 3 1-16,-3 6-1 16,-13 13 1-16,10 1-1 15,-10 15-1-15,-4 9 1 16,-4 10-1-16,0 7 0 15,-2 4-2-15,5 12-2 16,-4-13-8-16,18 14-25 16,-7-21-3-16,19 4 0 15,3-23 0-15</inkml:trace>
  <inkml:trace contextRef="#ctx0" brushRef="#br0" timeOffset="5">4941 2836 71 0,'9'-5'39'0,"-9"5"-1"15,0 0 1-15,-3-15-23 16,4 29-6-16,-7 1-1 16,2 15-3-16,-4 8-2 15,0 15-1-15,-3 8-1 16,1 11-1-16,-3 1 1 15,4 0-2-15,1-3 0 16,4-9-2-16,9-8-2 16,3-21-4-16,15-2-27 15,-2-30-5-15,17-5 0 16,-3-23-2-16</inkml:trace>
  <inkml:trace contextRef="#ctx0" brushRef="#br0" timeOffset="6">5335 2693 105 0,'6'-15'41'16,"-12"4"0"-16,6 27-1 16,-9 4-34-16,7 15-2 15,-6 8-1-15,4 12-1 16,-1 11-1-16,-2 6 0 15,2 1-2-15,-2-1-1 16,4 2-1-16,-1-9-5 16,15 2-22-16,-7-26-10 0,13-3 0 15,1-22-2-15,12-3 2 16</inkml:trace>
  <inkml:trace contextRef="#ctx0" brushRef="#br0" timeOffset="7">5572 3327 103 0,'-11'18'39'15,"7"15"0"-15,-7-1-4 16,5 0-38-16,5 11-31 16,-9-9-4-16,9 8 0 15,-5-16-1-15</inkml:trace>
  <inkml:trace contextRef="#ctx0" brushRef="#br0" timeOffset="8">6403 2607 68 0,'11'-31'38'16,"-1"12"-3"-16,-12-5 3 0,2 24-22 15,-17-10-14-15,-5 10 3 16,-9 10-2-16,-6 10 1 16,-8 10-2-16,-2 6 0 15,-1 3-1-15,8 4 0 16,8-2 0-16,13 1-1 15,15-5 0-15,18-4 0 16,15-6 0-16,15-2 1 16,10-3-1-16,5-3 1 15,0 1-1-15,-4 2 1 16,-10 1-1-16,-12 7 1 15,-17 6-1-15,-14 4 0 16,-17 6 0-16,-13 3 0 16,-6-2-1-16,-10-2-1 0,2-2-2 15,0-23-14-15,15 6-19 16,3-24-2-16,24-2 1 15,5-23 0-15</inkml:trace>
  <inkml:trace contextRef="#ctx0" brushRef="#br0" timeOffset="9">6769 2968 99 0,'0'0'37'15,"-15"-1"0"-15,-7 1-2 16,4 14-32-16,-9 11-1 15,-2 12 1-15,-2 8-1 16,0 8 1-16,4 1-2 0,8 3 1 16,8-3 0-16,11-7-2 15,13-13 2-15,14-9-1 16,11-16 0-16,7-11 1 15,5-15-1-15,4-12 1 16,-7-14-2-16,-1-3 2 16,-15-9-3-16,-12-5 1 15,-10 3-1-15,-13 2-1 16,-8 10-1-16,-9 6 0 15,-1 16-1-15,-6 7-2 16,9 17-2-16,-5-4-20 16,20 25-8-16,1-10 0 15,17 16-1-15,7-11 1 16</inkml:trace>
  <inkml:trace contextRef="#ctx0" brushRef="#br0" timeOffset="10">7380 3074 105 0,'-9'-24'37'15,"1"11"0"-15,-22-13-3 16,1 15-30-16,-7 3-1 16,-1 12 0-16,-5 11 0 15,-2 16-1-15,-3 11 0 16,7 9 0-16,0 5 0 15,13 3-1-15,9-2 0 16,14-8 0-16,13-16 0 16,17-16 0-16,17-20 1 0,16-17-1 15,8-20 0-15,5-19 1 16,-2-11-1-16,3-7 0 15,-8-8 1-15,-6-3-2 16,-14 1 0-16,-10 8-1 16,-10 12 1-16,-11 17-1 15,-10 15 2-15,-12 23-1 16,-7 18 0-16,-9 28 1 15,-3 18-1-15,-2 20 1 16,1 9-1-16,4 12 0 16,9 2-1-16,5-4-2 15,16-2-1-15,10-14-2 16,13-2-2-16,0-29-16 15,22 0-14-15,-11-30 0 16,14-2-1-16,-6-28-1 0</inkml:trace>
  <inkml:trace contextRef="#ctx0" brushRef="#br0" timeOffset="11">7950 3158 103 0,'14'-43'39'0,"-15"0"0"16,4 25-1-16,-15 4-32 16,12 14-1-16,-24 37-1 15,7 4 0-15,-5 8-2 16,1 12-2-16,3 0 0 15,4-4-3-15,6 1-2 16,2-21-16-16,21 5-16 16,-6-28-3-16,19-4 0 15,-3-28-2-15</inkml:trace>
  <inkml:trace contextRef="#ctx0" brushRef="#br0" timeOffset="12">8140 2756 95 0,'-20'-38'37'0,"6"22"-1"15,-5 7-2-15,10 4-28 16,16 19-41-16,-7-14-1 16,17 28-1-16,1-16-1 15</inkml:trace>
  <inkml:trace contextRef="#ctx0" brushRef="#br0" timeOffset="13">8366 2974 87 0,'-10'11'38'16,"4"18"1"-16,-10-11-1 15,10 21-14-15,-8-7-19 16,3 12-2-16,-2-4-1 16,6 5 0-16,2-3-1 15,6-6 0-15,4-6 0 16,10-13-1-16,5-11 1 15,7-11 0-15,8-13-1 16,6-11 1-16,-3-9-1 16,6-8 1-16,-8-5 0 15,-2 1-1-15,-6 4 1 16,-7 5-1-16,-7 9 1 0,-6 10-1 15,-8 22 0-15,0 0 0 16,-21 28 0-16,7 7 0 16,-4 9-1-16,0 4 0 15,7 5-2-15,3-3-1 16,12 0-1-16,3-16-7 15,22 7-18-15,-4-28-10 16,18 0 1-16,-3-23-1 16,12 0 2-16</inkml:trace>
  <inkml:trace contextRef="#ctx0" brushRef="#br0" timeOffset="14">8979 3095 81 0,'0'0'40'16,"-12"-18"-2"-16,0 31 2 0,-8-2-14 15,4 18-21-15,-5 5-1 16,3 8-1-16,3-2-1 15,2 0-1-15,4-5-1 16,4-5 0-16,3-8 0 16,6-8 0-16,-4-14 0 15,17 1 1-15,-4-15-1 16,-1-7 1-16,4-9-1 15,2-5 1-15,-2-10-1 16,0-6 1-16,3 1-1 16,-4 4 0-16,-1 6 1 15,-2 8-1-15,-7 10 0 16,-4 10 1-16,-1 12-1 15,-6 16 1-15,0 3-1 0,0 5 0 16,4 1 0-16,2-3 0 16,8-5 0-16,4-6 1 15,6-8-1-15,2-6 1 16,4-10 0-16,1-4 1 15,0-4-1-15,-1-2 1 16,0 1-2-16,-4 3 0 16,-2 2 0-16,-2 6 0 15,-1 6 0-15,-5 9 0 16,2 8 0-16,-5 10-2 15,0 8 1-15,-3 8-2 16,1 5 0-16,-5 0-2 16,4 6-1-16,-2-11-4 15,10 12-7-15,-10-28-13 0,15 7-9 16,-5-21-1-16,16 1 1 15,-3-17 2-15</inkml:trace>
  <inkml:trace contextRef="#ctx0" brushRef="#br0" timeOffset="15">9622 3285 83 0,'-21'22'40'16,"3"16"-1"-16,-11-5-1 16,10 14-20-16,6-3-35 15,-14-17-19-15,15 7-1 16,1-16-1-16,11-2-3 15</inkml:trace>
  <inkml:trace contextRef="#ctx0" brushRef="#br0" timeOffset="16">10236 2629 95 0,'0'0'37'15,"-11"19"-2"-15,-7-3 0 0,-4 13-31 16,3 5-2-16,-1 16 1 15,-3 6-1-15,-1 10 0 16,0 0-1-16,4-2 1 16,1-4-1-16,5-7 1 15,-1-13 0-15,6-9 0 16,5-17 0-16,4-14-1 15,2-27 1-15,9-6-1 16,1-14 1-16,2-6-1 16,3-9 0-16,3-11-1 15,0 2 0-15,0 2-1 16,-3 9 1-16,-1 8-1 15,-4 12 1-15,-4 11 0 16,-2 15 1-16,-6 14-1 0,1 33 1 16,-3 8 0-16,3 12-1 15,4 8 2-15,4 10-2 16,13 5 0-16,8-1 0 15,17-7 0-15,7-8 0 16,9-10 0-16,0-14 1 16,1-17 0-16,-6-16 1 15,-8-22-1-15,-7-15 1 16,-15-14-1-16,-13-10 1 15,-10-12-1-15,-4-8 0 16,-8-5-2-16,-2 1 0 16,0 8 0-16,-1 10-1 15,-1 9-1-15,3 14-2 16,2 12-3-16,6 29-3 0,0 0-8 15,19 24-20-15,-9-1 2 16,18 22-5-16,-1-7 4 16</inkml:trace>
  <inkml:trace contextRef="#ctx0" brushRef="#br0" timeOffset="17">11199 2851 116 0,'1'-17'40'16,"-14"-13"0"-16,5 19-7 15,-16-13-29-15,-3 13 0 16,-8 7-1-16,-9 13-1 16,-7 11 0-16,-1 10 0 15,0 11 0-15,3 2-1 0,7 7-1 16,13-2 1-16,15-6-1 15,16-5 1-15,20-12-1 16,17-15 1-16,12-11-1 16,9-7 0-16,4-15 1 15,-4-9-1-15,-1-2 2 16,-8-6-2-16,-9 4 0 16,-11 2 0-16,-11 9 0 15,-7 4 0-15,-13 21 0 16,8-10 0-16,-10 21 0 15,-6 10 0-15,2 9 0 16,-2 9 0-16,4 5-4 0,1 3 0 16,9 6-6-16,-4-12-3 15,12 6-7-15,-9-25-7 16,16 9-14-16,-9-24 0 15,6 0 0-15,-7-13 1 16</inkml:trace>
  <inkml:trace contextRef="#ctx0" brushRef="#br0" timeOffset="18">2667 16013 56 0,'0'0'38'0,"16"2"-2"15,-4-17 0-15,19 3-31 16,1-15-3-16,10-1 0 16,3-7-1-16,4 3 1 15,-4-1-1-15,-4 2 0 16,-6 3 0-16,-8 1 0 15,-12 7 0-15,-12 0-1 16,-13 4 1-16,-15 2 0 16,-6 1-1-16,-8 6 1 15,-5 2-1-15,-7 10 2 16,-5 9 0-16,-1 13 1 15,5 10-1-15,4 10 1 16,5 7 0-16,12 7 0 0,7 2-1 16,19-1-1-16,9-5-1 15,17-12-1-15,11-9-1 16,11-14-1-16,17-15-3 15,4-25-8-15,23 3-24 16,-10-30-1-16,11-2-2 16,-5-22 1-16</inkml:trace>
  <inkml:trace contextRef="#ctx0" brushRef="#br0" timeOffset="19">3606 15032 43 0,'-20'2'38'16,"-8"10"0"-16,3 30-1 15,-8 4-20-15,0 28-12 16,6 11-2-16,2 14-2 16,4 12 0-16,3 3-1 15,7-2 0-15,5-8-3 16,9-2-5-16,-1-24-29 15,21-6 1-15,-2-34-3 16,17-9 1-16</inkml:trace>
  <inkml:trace contextRef="#ctx0" brushRef="#br0" timeOffset="20">3630 15840 73 0,'-13'13'38'16,"16"15"-1"-16,-3-13-13 15,18 4-20-15,7-14-2 16,11-6-1-16,7-9 0 16,7-7 0-16,3-9 0 15,1-3-1-15,-6-4 1 16,-2 1-1-16,-14-4 1 15,-5 2 0-15,-16 4 0 16,-13 3 0-16,-10 3 0 16,-13 5 0-16,-8 6 0 15,-7 6 0-15,-8 11-1 16,-1 13 1-16,-4 10 0 15,3 10 0-15,4 5 0 0,9 8 0 16,14 0-1-16,13-3-2 16,17-2-2-16,11-18-9 15,29 6-24-15,-2-23-1 16,22 7-3-16,-1-18 1 15</inkml:trace>
  <inkml:trace contextRef="#ctx0" brushRef="#br0" timeOffset="21">4531 15671 51 0,'-20'-23'39'15,"10"23"-1"-15,-12-14-2 16,7 16-28-16,-10-1-3 15,0 10 0-15,-3 2-1 16,-2 12-1-16,2 4-1 16,1 9 0-16,3 4 0 15,8 4-1-15,10-1 0 16,8-3-2-16,14-7 0 15,7-8-3-15,13-6-3 16,7-27-10-16,18 3-20 16,-7-26-2-16,10 2-2 15,-5-25 1-15</inkml:trace>
  <inkml:trace contextRef="#ctx0" brushRef="#br0" timeOffset="22">4935 15190 49 0,'-6'-12'40'16,"-8"12"-3"-16,5 34-13 15,-11 9-6-15,9 27-11 16,-1 9-4-16,5 8-3 16,1 6 0-16,4-7-4 15,8 9-16-15,-9-25-17 16,6-1-1-16,-7-22 0 15,10-4 0-15</inkml:trace>
  <inkml:trace contextRef="#ctx0" brushRef="#br0" timeOffset="23">4742 15600 56 0,'0'0'40'0,"0"0"0"16,23 16 0-16,-9-21-34 15,15-2-3-15,7-1-1 16,5-3 0-16,3-2-1 16,2 2-1-16,0 1 0 15,-8 6 0-15,-4 7 0 16,-6 8 0-16,-7 7-1 15,-4 9 0-15,-8 6-1 16,-7 7 1-16,-6 4-1 16,-4 2 1-16,-4 0 0 0,-2-3 1 15,-3-5-1-15,2-8 1 16,2-10 0-16,6-10 0 15,7-10 0-15,-3-15-1 16,9-8 1-16,8-12-1 16,2-5 1-16,2-5-1 15,3 0 1-15,-3-1 0 16,0 5 0-16,-4 4 0 15,-4 11 1-15,0 7-1 16,-5 6 0-16,-5 13 0 16,10-10 0-16,-1 11 0 15,3 3 1-15,8 0-1 16,6-4 0-16,6 1 1 15,6-1 0-15,5-1 0 0,1 0-1 16,-1-2 1-16,-3 1 0 16,-4 1-1-16,-8 1 0 15,-8 0 0-15,-8 4 1 16,-12-4-1-16,-4 20 0 15,-13 2 0-15,-7 6 0 16,-7 7 0-16,-5 7 0 16,-1 4 1-16,1 1-1 15,7 2 0-15,7-5 0 16,10-5 1-16,12-8-1 15,14-9 0-15,10-13-1 16,11-7 1-16,6-6 0 16,4-12-1-16,3-9 1 15,-3-8-1-15,1-6 1 0,-9-5 0 16,-6-1 0-16,-7 1 0 15,-6-4 0-15,-7 4 0 16,-5 4 0-16,-4 6 0 16,-3 9 0-16,-2 4 0 15,2 7 0-15,1 14 1 16,1-11-1-16,-1 11 1 15,17 10 0-15,-2-3 1 16,1 0-1-16,4 1 0 16,-1 1 1-16,2 1-1 15,-2 4 0-15,-4 5 0 16,-4 4-1-16,-6 2 0 15,-5 9-1-15,-9 5 1 16,-3 1-1-16,-3-2 0 16,-3-4 1-16,2-7-1 0,3-6 0 15,4-12 0-15,9-9 1 16,6-24 0-16,9-7 0 15,5-6 0-15,7-3 1 16,4-2-1-16,1 2 1 16,-1 5 0-16,-7 13-1 15,-2 14 1-15,-7 15 0 16,-6 15-1-16,-9 15 0 15,-3 8-2-15,-3 8-2 16,-2-6-6-16,17 12-11 16,-11-23-16-16,21 1-3 15,1-27 0-15,24-8 0 0</inkml:trace>
  <inkml:trace contextRef="#ctx0" brushRef="#br0" timeOffset="24">6871 15671 42 0,'7'-24'36'16,"-7"24"2"-16,5-21-4 16,-5 21-27-16,0 0-3 15,0 0 0-15,-9 18-1 16,4 2 0-16,-1 8 0 15,-2 9-2-15,-1 4 1 0,1 8-1 16,1-1-1-16,-5 0 1 16,4-3-1-16,3-7 0 15,-2-8 0-15,2-10 0 16,0-9 0-16,5-11 1 15,2-15-1-15,2-8 0 16,5-11 1-16,-2-7-1 16,4-9 1-16,2-9-1 15,2-4 0-15,4-2 0 16,1 3 0-16,1 8 2 15,2 7-1-15,-3 5 0 16,4 13 0-16,0 13 1 16,-1 10-3-16,0 10 1 15,0 10 0-15,-3 2-2 0,-1 7 1 16,-2 5-1-16,-5 0 1 15,-3 5-1-15,-7-1 2 16,-6 3 0-16,-7-3 0 16,-8 2 0-16,-8-1 0 15,-3-3 0-15,-4-3-1 16,1-4 1-16,1-5 0 15,2-2 0-15,6-3 0 16,4-1 1-16,1 7-1 16,8 3 1-16,-6 10-1 15,2 14 2-15,-4 13-1 16,-4 12-1-16,-6 16 1 15,-1 5-2-15,-1 0-1 0,0-11-5 16,14 2-14 0,-3-32-17-16,21-13-2 0,-1-38 1 15</inkml:trace>
  <inkml:trace contextRef="#ctx0" brushRef="#br0" timeOffset="25">7614 15519 43 0,'-8'-18'38'15,"8"18"-1"-15,-23-13-1 16,6 26-29-16,-17 0-4 16,-2 19 1-16,-9 8-1 15,2 15 0-15,-1 4-1 16,7 5 1-16,5-6-1 15,15-5 0-15,10-10 0 16,19-13 0-16,12-21-1 16,14-16 0-16,9-17 0 0,4-10 0 15,5-11 1-15,-5-5-1 16,-4-4 0-16,-10 2 0 15,-9 6-1-15,-10 4 1 16,-6 15 0-16,-10 7 0 16,-2 20-1-16,-18 6 0 15,6 20 0-15,-3 12 0 16,3 12-1-16,-1 5 0 15,7 4-1-15,5-8-2 16,14 0-7-16,2-39-12 16,21 0-16-16,0-35-1 15,25-13 0-15</inkml:trace>
  <inkml:trace contextRef="#ctx0" brushRef="#br0" timeOffset="26">8223 15008 69 0,'-39'56'38'16,"5"27"-2"-16,-10 3-6 16,4 17-31-16,3 9-4 15,5-6-8-15,13 3-22 16,-2-19-4-16,17-9 3 15,3-21-3-15</inkml:trace>
  <inkml:trace contextRef="#ctx0" brushRef="#br0" timeOffset="27">7994 15535 47 0,'0'0'41'15,"-19"1"0"-15,21 17 0 16,-2-18-24-16,8 4-16 15,16-4-2-15,8-9-5 16,19 3-24-16,-4-23-8 16,16 1-1-16,1-17 0 15</inkml:trace>
  <inkml:trace contextRef="#ctx0" brushRef="#br0" timeOffset="28">8696 14879 42 0,'-21'30'38'0,"-13"13"1"15,4 24-1-15,-9 8-20 16,3 16-13-16,-1 8-4 16,-2 5-3-16,4 6-3 15,-1-20-26-15,16 1-6 16,-3-23-3-16,15-13 2 15</inkml:trace>
  <inkml:trace contextRef="#ctx0" brushRef="#br0" timeOffset="29">8313 15459 79 0,'-11'16'43'15,"-1"-8"-2"-15,22 10-5 16,2-22-33-16,11-7-1 15,11-4-1-15,10-7-1 16,11 0-2-16,0-8-3 16,14 15-19-16,-13-13-15 15,4 15-1-15,-9-7-2 16,-5 14 1-16</inkml:trace>
  <inkml:trace contextRef="#ctx0" brushRef="#br0" timeOffset="30">8648 15508 53 0,'-7'20'41'0,"-1"-10"0"16,10 3 1-16,-2-13-27 15,9 6-13-15,8-13 0 16,6-1-1-16,1-3 0 15,3 1 0-15,3-5 0 16,-3-1 1-16,-4-3-1 16,-3-2 0-16,-3 0 0 15,-9 2 1-15,-8-1-2 16,-7-1 0-16,-5 5 0 15,-5 2 0-15,-5 5 0 0,0 9-1 16,-4 9 1-16,-3 8 0 16,-4 15 0-16,6 9-1 15,-5 9 0-15,11 2 0 16,4-2 1-16,11 0-2 15,9-9 0-15,11-12-3 16,19 0-5-16,-1-39-17 16,26 6-11-16,-4-21-2 15,14 1 0-15</inkml:trace>
  <inkml:trace contextRef="#ctx0" brushRef="#br0" timeOffset="31">9237 15415 72 0,'-18'29'39'0,"-10"-2"0"15,10 19-7-15,-5-8-26 16,1 2-4-16,6-2 0 16,4-2-1-16,2-4 0 15,4-5-1-15,4-9 1 16,4-5-1-16,-2-13 0 15,11-5-1-15,-3-7 1 16,6-9 0-16,-3-3 0 16,2-7 0-16,2-6 1 15,2-5-1-15,1-3 1 16,0-3 0-16,4 0 0 15,0 5 0-15,0 2-1 16,-2 9 0-16,1 11-3 16,-10 2-5-16,10 26-18 0,-21-7-6 15,9 17-8-15,-10-1-1 16</inkml:trace>
  <inkml:trace contextRef="#ctx0" brushRef="#br0" timeOffset="32">9639 15370 78 0,'-8'20'32'16,"-12"-13"3"-16,12 22-2 15,-12-10-23-15,7 14-5 16,-1-1-1-16,1 11-3 15,0-3 1-15,1 3-2 0,1-4 1 16,2-8-1-16,3-5 0 16,6-8 0-16,0-18 0 15,18-6 0-15,-1-19 0 16,7-9 1-16,4-10 0 15,-1-1 0-15,1-5 0 16,3-2 1-16,0 3 0 16,-3 7-1-16,-3 8 0 15,-3 8 1-15,-5 13-2 16,-1 11 1-16,-6 13-1 15,-8 16 0-15,-4 12-1 16,-5 7-2-16,-1 11-2 16,-5-14-10-16,16 20-13 0,-10-24-12 15,15 3-2-15,3-22 0 16</inkml:trace>
  <inkml:trace contextRef="#ctx0" brushRef="#br0" timeOffset="33">10341 15188 76 0,'-23'-7'42'16,"6"8"0"-16,-6-4-1 15,11 7-40-15,-2-1-5 16,1-17-12-16,13 14-23 16,0 0-1-16,24 10-2 15,-9-9 1-15</inkml:trace>
  <inkml:trace contextRef="#ctx0" brushRef="#br0" timeOffset="34">10352 15454 65 0,'-25'19'42'0,"5"2"-1"16,-3-14-1-16,9 5-32 16,5-13-12-16,4-23-9 15,17 16-27-15,-2-13 1 16,13 11-2-16,1-11 0 15</inkml:trace>
  <inkml:trace contextRef="#ctx0" brushRef="#br0" timeOffset="35">11060 14992 66 0,'12'-6'42'15,"14"3"-3"-15,0-13 2 16,17-3-36-16,-7 0-2 16,5-1-2-16,-3 6 0 15,0 4 0-15,-9 10-2 16,-9 8 1-16,-8 8 0 15,-12 11 0-15,-12 9-1 16,-10 12 1-16,-10 8 0 16,-9 11 0-16,-6 6 1 15,-6 2-1-15,-1 0 2 16,3 0-1-16,9-12 0 15,10-6 0-15,16-14 1 16,16-10-1-16,18-18-1 16,16-15-1-16,18-11-2 0,9-14-5 15,25 6-27-15,-5-17-3 16,11 8-4-16,-9-10 2 15</inkml:trace>
  <inkml:trace contextRef="#ctx0" brushRef="#br0" timeOffset="36">12410 14558 61 0,'-8'-20'36'0,"-3"6"1"0,-12 1-3 16,2 13-28-16,-9 5-1 15,3 17-2-15,-10 12 1 16,2 21-2-16,-2 15 1 15,3 16-1-15,-1 10-1 16,3 11 1-16,4 7-1 16,6-1-1-16,5-4 0 15,9-12-2-15,10-8-3 16,3-34-17-16,25-3-15 15,4-30-2-15,19-14-2 16,8-29 2-16</inkml:trace>
  <inkml:trace contextRef="#ctx0" brushRef="#br0" timeOffset="37">12915 14681 70 0,'-21'-38'40'0,"-1"15"-2"16,-13-7-8-16,2 24-22 15,-7 10-3-15,-3 18-4 16,-1 16 1-16,3 18-1 16,1 14 0-16,5 14-1 0,5 9 0 15,3 3-1-15,9 4-2 16,0-13-6-16,17 5-28 15,-4-23-2-15,8-5-1 16,-1-24 1-16</inkml:trace>
  <inkml:trace contextRef="#ctx0" brushRef="#br0" timeOffset="38">12429 15189 72 0,'0'0'39'0,"-4"11"-2"16,18 5-4-16,4-13-32 0,7-4 0 16,9-1-2-16,7-7 0 15,7-4-1-15,4-6 0 16,1 0 1-16,-2-4-1 15,-7 4 1-15,-8 4 2 16,-6-1 0-16,-10 9 1 16,-20 7 1-16,0 0 1 15,-4 11-1-15,-10 11 1 16,-4 2-1-16,0 10 0 15,-2 3-1-15,4 4-1 16,4-1 0-16,5 0 1 16,6-6-2-16,5-8 1 0,6-6-1 15,7-11-1 1,7-9 1-16,3-9 0 0,4-10-1 15,-2-5 0-15,2-6 1 16,-4-4 0-16,1-6 0 16,-5-1 1-16,-5 1-1 15,-2 0 1-15,-4 8 0 16,-2 6-1-16,-3 11 1 15,-7 15-1-15,1 13 0 16,-6 19 0-16,-7 10-1 16,-1 14 1-16,-3 1-4 15,-2-10-12-15,13 10-20 16,-8-24-3-16,14-4-2 15,-1-29 0-15</inkml:trace>
  <inkml:trace contextRef="#ctx0" brushRef="#br0" timeOffset="39">13529 14541 53 0,'0'0'41'15,"-16"7"-2"-15,12 8 2 16,-10-3-18-16,12 13-16 16,-10 12-3-16,-3 9-3 15,-5 14 0-15,-4 11-1 16,-6 10 0-16,-1 3-1 0,1 1-1 15,3-7-2-15,9 0-4 16,-4-23-25-16,19-4-6 16,1-22-3-16,19-11 2 15</inkml:trace>
  <inkml:trace contextRef="#ctx0" brushRef="#br0" timeOffset="40">13775 14663 66 0,'10'-20'42'0,"-13"4"-1"16,5 26 1-16,-14 6-26 16,2 26-13-16,-8 5-2 0,-4 12-1 15,-1 6 0-15,-2 5-2 16,5 0-1-16,-1-9-6 15,15 7-21-15,-10-23-9 16,16 2 0-16,-4-19-2 16</inkml:trace>
  <inkml:trace contextRef="#ctx0" brushRef="#br0" timeOffset="41">13824 14317 81 0,'-8'-2'40'0,"-2"-5"-1"15,20 16-5-15,2 0-27 16,17 8-1-16,10 4-2 16,9 11 0-16,6 4-2 15,3 13 1-15,-2 8-2 16,-3 7-1-16,-11 10-1 15,-14 6-1-15,-12 8-1 16,-14 1 0-16,-14 4-1 16,-13-10-3-16,0 3-7 15,-18-27-19-15,12 2-6 16,-5-26-3-16,17-10 2 0</inkml:trace>
  <inkml:trace contextRef="#ctx0" brushRef="#br0" timeOffset="42">14606 15224 86 0,'-24'21'39'15,"5"14"0"-15,-12-5-11 16,7 12-31-16,7 13-22 16,-9-14-11-16,7 13-2 15,0-15-2-15</inkml:trace>
  <inkml:trace contextRef="#ctx0" brushRef="#br0" timeOffset="43">15413 14730 67 0,'3'-29'24'15,"-4"16"7"-15,-20-15-1 16,2 18-14-16,-19-5-7 15,1 8-1-15,-9 4-4 16,1 13-1-16,-2 3-1 16,3 9-1-16,5 8 1 15,12 5-2-15,6 6 1 16,15 4-1-16,11 2 0 15,13-1 0-15,13-3 0 16,7 4 0-16,8-2 1 0,4 2-1 16,-1-3 0-16,0-5 0 15,-8-1 0-15,-5-1-1 16,-13-4 0-16,-9-3-1 15,-14-2 0-15,-15-3 0 16,-11-3 0-16,-14-3-2 16,-5-2 3-16,-9-7-1 15,0-5 3-15,2-10 0 16,10-11 0-16,14-15 0 15,12-15 0-15,18-13 2 16,16-14-2-16,19-7 1 16,16-4-1-16,6 1-1 15,3 5 1-15,-2 7-1 16,-3 17-4-16,-15-2-20 0,-3 29-13 15,-23-1 0-15,-4 18-2 16,-15-5 0-16</inkml:trace>
  <inkml:trace contextRef="#ctx0" brushRef="#br0" timeOffset="44">16193 14338 68 0,'-16'7'39'0,"-16"8"-2"16,0 27-1-16,-13 11-31 15,0 15-3-15,-8 16-1 16,0 14 0-16,1 10-1 16,6 5-1-16,6-4 1 15,13-3-1-15,17-13 0 16,12-12-3-16,17-11-5 15,11-30-28-15,23-9 0 16,2-24-2-16,16-7 2 16</inkml:trace>
  <inkml:trace contextRef="#ctx0" brushRef="#br0" timeOffset="45">16741 14598 62 0,'0'-43'39'0,"-6"-11"0"16,4 17-1-16,-10-9-27 15,-2 15-5-15,-9 9-2 16,-4 18-1-16,-10 17 0 16,-5 22-1-16,-7 14-1 15,-5 17-1-15,2 11 0 16,1 7 0-16,9 2-1 15,8 2 0-15,8-3-1 16,12-7-1-16,11-6-3 16,4-18-8-16,16 7-23 15,-9-21-2-15,8 3-1 16,-6-20 1-16</inkml:trace>
  <inkml:trace contextRef="#ctx0" brushRef="#br0" timeOffset="46">16243 15070 80 0,'-6'-16'40'0,"16"13"-1"15,-8-10-3-15,10 11-33 16,4-7-2-16,5-2 0 15,7 1-2-15,3 0-2 16,11 3-5-16,-9-14-26 16,17 14-3-16,-4-7-2 15,9 11 0-15</inkml:trace>
  <inkml:trace contextRef="#ctx0" brushRef="#br0" timeOffset="47">16803 14972 67 0,'0'0'38'16,"8"9"-1"-16,-8-9-7 15,-1 15-22-15,-6 1-3 16,-2 13-1-16,-5 4 0 15,1 4-1-15,-2 1-1 16,2 0-1-16,3-3 0 0,5-8-1 16,6-4 0-16,9-13 0 15,7-10-1-15,11-11 1 16,3-6-1-16,4-6 1 15,6-5-1-15,-3-3 1 16,-1 0 0-16,-3-1 0 16,-4 0 0-16,-9 1 0 15,-3-1 0-15,-4 5 1 16,-7 4 0-16,0 4 0 15,-4 4 0-15,-3 15 1 16,0 0-1-16,0 0 0 16,-14 31-1-16,2 2 0 15,1 10-1-15,-6 4 0 0,3 5-3 16,-3-8-2-16,13 7-14 15,-9-24-17-15,14-1-1 16,-1-26-2-16,15 0 2 16</inkml:trace>
  <inkml:trace contextRef="#ctx0" brushRef="#br0" timeOffset="48">17621 14388 62 0,'-13'2'38'0,"7"15"-2"15,-7-10-6-15,6 26-15 16,-16-2-8-16,4 13-1 15,-6 6-3-15,2 10-2 16,-1 5-1-16,0 4 0 16,1 4-3-16,2-4-4 15,16 7-21-15,-9-21-9 16,14 3 0-16,-3-21-2 0</inkml:trace>
  <inkml:trace contextRef="#ctx0" brushRef="#br0" timeOffset="49">18069 14331 56 0,'0'0'39'0,"-11"-2"0"15,-6 35 0-15,-12 1-17 16,-1 20-17-16,-2 8-4 16,2 9 0-16,-2 7-1 15,3 3-1-15,6-2-1 0,1-7-4 16,14 11-15-16,-6-23-17 15,17-2 0-15,-4-18-2 16,15-3 2-16</inkml:trace>
  <inkml:trace contextRef="#ctx0" brushRef="#br0" timeOffset="50">18174 14089 76 0,'0'17'38'16,"-1"2"-1"-16,15 17-9 16,-1 4-23-16,11 8-1 15,5 8-1-15,0 10 0 16,-1 3-1-16,-3 3-1 15,-7 0 0-15,-8-1-2 16,-12 2 1-16,-13-3-1 16,-10 3 1-16,-10-4-1 15,-4-2 1-15,-4-9-1 16,7-4-3-16,-2-21-9 15,21 7-23-15,-2-28-2 16,19-12-1-16,11-9 0 0</inkml:trace>
  <inkml:trace contextRef="#ctx0" brushRef="#br0" timeOffset="51">18472 15197 79 0,'-16'45'39'0,"-6"-7"-4"16,4 14-13-16,-3-4-56 16,-2-12-4-16,13 1 0 15,-1-12-1-15</inkml:trace>
  <inkml:trace contextRef="#ctx0" brushRef="#br0" timeOffset="52">19456 14269 76 0,'-31'20'42'0,"13"17"-2"0,-6-1 1 16,15 16-33-16,-9 11-6 15,4 8-1-15,-1 5-1 16,-2 8-3-16,2 4-6 16,-8-18-27-16,15 3-4 15,0-20-2-15,12-9 1 16</inkml:trace>
  <inkml:trace contextRef="#ctx0" brushRef="#br1" timeOffset="53">1901 4328 88 0,'9'-21'37'0,"-4"-2"0"16,-5 23 0-16,6-12-32 15,-6 24-1-15,-7 11-1 16,3 19 0-16,-4 14-1 16,-2 16 0-16,0 8-1 15,-3 12-1-15,0 4 1 16,-2-1-1-16,3-3-1 15,3-15-4-15,7-1-14 16,-3-31-19-16,11-8 1 16,0-26-1-16,15-13-2 15</inkml:trace>
  <inkml:trace contextRef="#ctx0" brushRef="#br1" timeOffset="54">2363 4280 93 0,'4'-31'39'0,"-4"31"0"16,-2-13-1-16,-3 30-33 16,-6 9 0-16,-2 16-2 15,-3 10 0-15,-2 12-1 16,-2 10-2-16,0 7 1 15,2 2-2-15,4-6-1 16,5 4-4-16,-1-20-32 0,27 1-1 16,-4-24-1-16,16-4-1 15</inkml:trace>
  <inkml:trace contextRef="#ctx0" brushRef="#br1" timeOffset="55">3075 4720 60 0,'17'-23'36'16,"-4"-6"0"-16,0 10 0 15,-8-2-14-15,-5 21-17 16,8-17 0-16,-8 17-1 15,-7 18-1-15,2 6 0 16,-7 5-1-16,1 8-1 16,-3 5 1-16,0 4-1 15,-2 1 0-15,5 0-1 0,-1-6 2 16,3-5-2-16,1-7 1 15,3-9-1-15,3-10 1 16,2-10 0-16,0 0-1 16,8-25 1-16,0-4-1 15,3-6 1-15,2-10-1 16,1-9 1-16,4-6-1 15,1-5 1-15,3 1-2 16,1 0 2-16,2 6 0 16,-2 6-2-16,-1 8 1 15,0 13-1-15,-4 10 1 16,-3 16-1-16,-2 10 1 15,-5 11-1-15,-2 8 0 0,-6 11 1 16,0 8-1-16,-4 4 1 16,-4 8-1-16,-1 3 1 15,-5 1 0-15,1-3 0 16,-6 1 0-16,1-5 0 15,-3-5 1-15,-3-7-2 16,0-3 2-16,-5-6-2 16,0-1 1-16,-2 0 0 15,-5 3-1-15,0 1 1 16,2 3 0-16,2 2 0 15,6 2-1-15,2-2-3 16,15 8-12-16,-1-13-22 16,12 2 0-16,2-11-1 15,7-2 0-15</inkml:trace>
  <inkml:trace contextRef="#ctx0" brushRef="#br1" timeOffset="56">3516 4622 67 0,'12'-8'37'0,"-12"8"-2"15,-14 22 1-15,-9 5-22 16,-1 11-11-16,-4 3 1 0,4 5-1 16,-2 0 0-16,5 4-1 15,3-9 0-15,6-2-1 16,2-9 0-16,4-4-1 15,6-13 0-15,0-13 1 16,14-2 0-16,-2-16-1 16,4-12 0-16,4-8 2 15,4-11-2-15,-1-4 2 16,4-6-2-16,-2 4 1 15,-1-1-1-15,1 5 1 16,-4 8 0-16,-1 7-1 16,-1 9 1-16,-2 6-1 15,3 9 0-15,-1 6 0 16,2 6 1-16,2 2-1 15,1 0 0-15,1 4 0 0,-1 0 0 16,0 2 0-16,-4 1 0 16,0-1 0-16,-8-2 0 15,0 4 0-15,-12-10 0 16,5 20 1-16,-10-9 0 15,-5 4 0-15,-4 7 0 16,-7 4 0-16,0 2-1 16,-1 8 1-16,0-1-1 15,4 5 0-15,4-5 2 16,5 0-2-16,9-8 2 15,9-4-2-15,8-11 1 16,6-9 0-16,7-10 0 16,1-10 0-16,4-7-2 15,-4-6 2-15,-3-7-2 0,-7-1 0 16,-6-2 0-16,-8 1-3 15,-4 6-1-15,-11 1-3 16,5 19-17-16,-16-9-14 16,10 16 0-16,-5-5 0 15,14 11 1-15</inkml:trace>
  <inkml:trace contextRef="#ctx0" brushRef="#br1" timeOffset="57">4536 4052 92 0,'-11'5'38'16,"-14"4"-2"-16,5 20 2 0,-10 5-34 15,6 16-2-15,1 7 0 16,1 15-1-16,2 8-1 15,3 3-1-15,0 2-1 16,-1-3-2-16,12 1-31 16,-8-14-2-16,6-4 0 15,-2-21 0-15</inkml:trace>
  <inkml:trace contextRef="#ctx0" brushRef="#br1" timeOffset="58">4257 4488 91 0,'-15'2'38'16,"-5"1"-1"-16,16 15 1 16,-4-4-32-16,18 1-2 15,14-7-1-15,11 1 0 16,9-8-1-16,7-1-1 15,3-1 1-15,2-3-2 16,-8-1 1-16,-6 5-2 16,-9 0 2-16,-9 5-1 15,-12 2 0-15,-8 5 1 16,-8 4-1-16,-8 6 0 15,-7 3 1-15,-1 3-1 16,-1 3 0-16,-2-1 0 16,1 3 0-16,6-4 0 0,6-6 0 15,8-4 0-15,5-7 0 16,12-9 0-16,6-6 0 15,6-6-1-15,5-8 1 16,-5-5 0-16,5-3 0 16,-9-5 0-16,-3-2 0 15,-6-3 0-15,-7 1 1 16,-7-2-1-16,-4 1 0 15,-4 6 0-15,-2 4 1 16,0 6-1-16,1 4 0 16,9 15-1-16,-12-14 2 15,12 14-1-15,12 0 0 16,4-1 0-16,9-2 1 15,8 1 0-15,8 1 0 0,2 0 1 16,1-2-1-16,-2 2 0 16,-4 6 0-16,-3 3-1 15,-10 6 1-15,-10 5-1 16,-9 8 0-16,-7 3 0 15,-7 7 0-15,-3 1 1 16,-4-1-2-16,-2-4 2 16,3-3-2-16,5-9 1 15,5-10 0-15,4-11 1 16,13-13-1-16,9-11 0 15,1-8 0-15,6-9 0 16,2-3 1-16,0 0-1 16,-5-1 0-16,-3 8 0 15,-5 11 1-15,-6 7-1 0,-12 19 0 16,0 0-1-16,4 29 0 15,-11-2-2-15,3 11-1 16,-2-5-4-16,10 13-5 16,-5-19-6-16,20 7-10 15,-4-21-11-15,24-6-2 16,5-20 3-16,14-3 1 15</inkml:trace>
  <inkml:trace contextRef="#ctx0" brushRef="#br1" timeOffset="59">5733 4251 101 0,'-27'-11'40'16,"3"23"0"-16,-11-9-5 16,8 18-30-16,3 0-2 0,10 10 0 15,6-2-2-15,8 2 0 16,8-2 0-16,5-3-1 15,4-2 0-15,6 1 0 16,-8-4 0-16,2 4 0 16,-10 1 1-16,-5 1-1 15,-9 0 0-15,-5 2 0 16,-6 0 0-16,-4-1-1 15,0-2-3-15,-3-11-6 16,11 11-10-16,-12-21-18 16,12 6-2-16,-5-12-2 15,5 5 2-15</inkml:trace>
  <inkml:trace contextRef="#ctx0" brushRef="#br1" timeOffset="60">15266 6550 74 0,'0'0'41'15,"12"-6"-3"-15,-12 6 2 16,3 13-16-16,-9-2-19 16,-1 11-1-16,-1 7-1 15,0 11 0-15,-3 4-2 16,0 7 0-16,2 3-1 15,1 0-1-15,2-1-2 16,1-9-3-16,14 0-27 16,-7-19-7-16,11 0 1 15,0-20-2-15</inkml:trace>
  <inkml:trace contextRef="#ctx0" brushRef="#br1" timeOffset="61">15628 6458 69 0,'0'0'39'16,"-9"-6"-2"-16,11 17 4 15,-2-11-17-15,-8 34-17 0,3-5-2 16,2 13 1-16,-6 2-4 16,0 9 2-16,0 3-3 15,-3 1-1-15,-1 0-1 16,3-7-2-16,2 2-4 15,-1-22-19-15,11 5-14 16,-1-17 1-16,11-3-1 16,-1-17 0-16</inkml:trace>
  <inkml:trace contextRef="#ctx0" brushRef="#br1" timeOffset="62">16055 6507 79 0,'0'0'40'0,"1"13"0"16,-7-4-1-16,2 15-20 15,-5 4-16-15,0 8 1 16,-3 4-2-16,-1 7-1 15,-2 4-1-15,1-2-2 0,4 2-3 16,-6-16-19-16,14 7-15 16,-5-14 1-16,9-1-1 15,-3-17 0-15</inkml:trace>
  <inkml:trace contextRef="#ctx0" brushRef="#br1" timeOffset="63">15951 6740 115 0,'-13'-18'42'15,"13"18"1"-15,-4-21-2 16,23 21-36-16,8-9-3 16,11-4-2-16,10 5-7 15,3-12-10-15,20 16-12 16,-9-14-12-16,7 8-2 0,-3-7 0 15,0 8 1-15</inkml:trace>
  <inkml:trace contextRef="#ctx0" brushRef="#br2" timeOffset="64">1796 5596 50 0,'7'-15'33'16,"-7"15"1"-16,0 0-1 16,17 13-15-16,-17-13 2 15,-1 33-16-15,0 4 0 16,2 16 0-16,-2 11 0 15,-3 14-1-15,1 6 1 16,-3 1-2-16,1-1-2 16,-2-4-3-16,3 0-5 15,-11-19-27-15,13-9-1 0,0-21 1 16,10-9-3-16</inkml:trace>
  <inkml:trace contextRef="#ctx0" brushRef="#br2" timeOffset="65">2076 5557 87 0,'0'0'38'0,"12"-15"-2"16,7 8 0-16,5-9-30 15,17 2-3-15,1-3 1 16,11 3-1-16,2 5-1 15,-4 3-1-15,-4 6 0 16,-6 7 0-16,-13 10-2 16,-17 14 1-16,-15 7 1 15,-11 14-1-15,-18 11 0 16,-6 7 0-16,-9 6 1 15,1 4-1-15,1-5 2 16,6-7-1-16,11-10 0 16,15-9 0-16,20-19 0 15,18-18 0-15,18-10-3 16,9-22-4-16,20 0-29 0,-5-12-4 15,9 2 0-15,-7-11-2 16</inkml:trace>
  <inkml:trace contextRef="#ctx0" brushRef="#br2" timeOffset="66">3276 5738 82 0,'0'0'36'0,"9"-21"1"16,-9 21 0-16,-10-1-30 15,10 1-1-15,-20 23-2 16,7 3 0-16,-3 5-2 15,-1 11-1-15,0 5 0 16,2 1 1-16,3-1-2 0,4-3 2 16,5-7-2-16,1-8 2 15,6-14-1-15,4-13 0 16,4-15 1-16,5-10-1 15,4-14 0-15,2-6 1 16,0-7-1-16,4-6 0 16,-1-3-2-16,-2 6 1 15,-1 4-1-15,-5 10 1 16,-4 11-1-16,-3 13 1 15,-11 15 0-15,10 11 0 16,-8 15 2-16,-2 9-2 16,0 11 1-16,2 6-2 15,4 6-2-15,2-8-4 16,12 9-29-16,-3-14-3 0,12 1 1 15,-5-17-2-15</inkml:trace>
  <inkml:trace contextRef="#ctx0" brushRef="#br2" timeOffset="67">3677 5775 99 0,'6'15'37'15,"8"-6"1"-15,0-9-1 16,9 2-33-16,9-5 0 16,4-4-1-16,2-6 0 15,3 0-2-15,-5-9-1 0,0 6 0 16,-8-8-1-16,-8 6 1 15,-9-2-1-15,-9 5 1 16,-10 2-2-16,-6 5 2 16,-11 12 0-16,-7 2 2 15,-5 11 0-15,-2 7-1 16,1 9 2-16,1 4-2 15,6 3 2-15,6 3-1 16,13-3-1-16,10-4-3 16,14-1-3-16,8-20-12 15,21 4-20-15,2-19-2 16,16-1 0-16,1-21-1 0</inkml:trace>
  <inkml:trace contextRef="#ctx0" brushRef="#br2" timeOffset="68">4299 5668 94 0,'-13'1'36'0,"-7"-1"2"16,7 16-1-16,-4-3-31 16,7 9-3-16,2 5 3 15,1 7-2-15,7 3 0 16,3-2-1-16,4-1-2 15,7-4 1-15,5-8-1 16,7-7 0-16,3-12 0 16,3-6 0-16,3-12-1 15,-2-4 1-15,0-6-1 0,-5-3 1 16,-4 1-1-16,-4 0 0 15,-6 6 1-15,-5 4-1 16,-9 17 0-16,0 0 0 16,0 0 0-16,-1 20 0 15,-4 4-1-15,-1 5 1 16,4 2-2-16,2 1-1 15,5-1-2-15,4-18-7 16,21 2-25-16,-1-21-2 16,17-4 0-16,3-20-1 15</inkml:trace>
  <inkml:trace contextRef="#ctx0" brushRef="#br2" timeOffset="69">5159 5225 94 0,'-15'30'38'0,"-12"9"0"15,5 23-1-15,-3 6-31 16,3 6-2-16,3 5 0 16,6-3-3-16,6-1-2 15,0-17-7-15,14 1-26 16,-7-17-3-16,8-6-2 15,-7-19 0-15</inkml:trace>
  <inkml:trace contextRef="#ctx0" brushRef="#br2" timeOffset="70">4926 5584 95 0,'0'0'38'0,"22"17"2"16,-6-17-4-16,13 7-31 15,5-7 0-15,9 2-1 16,0-4-2-16,6 1 0 16,-6-1-1-16,-1 2-1 15,-9 3 1-15,-7 7-1 16,-4 3 2-16,-11 6-1 15,-7 6 1-15,-5 5-1 16,-6 0 0-16,-1 1 0 16,-4 2 0-16,1-7 0 15,0-3-2-15,2-5 1 0,9-18 0 16,-7 12 0-16,7-12 0 15,10-26 1-15,2 2-3 16,1-6 3-16,7-10-2 16,3-4 0-16,2 1-1 15,2 1 1-15,-3 2-1 16,2 8 1-16,-3 7 1 15,-2 4-2-15,0 9 2 16,0 8 0-16,-3 4 0 16,2 3 0-16,2 4 0 15,-2 2 0-15,3 3-1 16,1-3 1-16,1 0 0 15,1-3-1-15,0-4 1 0,0 0 0 16,-3-6 0-16,0-2 0 16,-3-2 0-16,-4 1 1 15,-7 0-1-15,-9 7 0 16,0 0 0-16,-12 5 0 15,-5 8 0-15,-7 12 1 16,-1 5 1-16,-3 5 0 16,0 7 0-16,5 0 0 15,6-3 0-15,4 0 0 16,10-4 0-16,8-10-1 15,8-7-1-15,8-7-1 16,6-10 1-16,4-5-1 16,1-8 1-16,1-9-1 15,-3-6-1-15,-4-6 3 0,-5-4-4 16,-5-2 2-16,-6 1-1 15,-3-1 0-15,-5 2 0 16,-2 5 1-16,-1 4 1 16,0 6-2-16,1 10 2 15,0 12 0-15,0 0 1 16,8-5-1-16,-8 5 0 15,20 14 1-15,-2-7 0 16,4 1 0-16,4-5 0 16,1 1-1-16,0-1 1 15,1-3 0-15,-6 1 0 16,-2 2 0-16,-8 2 0 15,-12-5-1-15,8 22 1 16,-10-1-1-16,-4 6 3 0,-3-1-2 16,0 3 1-16,1 1-1 15,0-2 0-15,3-4 0 16,7-2 1-16,-2-22-2 15,13 7 0-15,2-13 0 16,4-14-2-16,1-4 1 16,4-6 0-16,2-3 0 15,0 0-1-15,-3 2 1 16,-5 6-1-16,-1 7 1 15,-5 14 0-15,-12 4 1 16,14 22-2-16,-13 0-1 16,-1 9-1-16,-3-4-8 15,11 18-10-15,-8-18-16 16,15 3-1-16,-1-16 0 15,18-6 0-15</inkml:trace>
  <inkml:trace contextRef="#ctx0" brushRef="#br2" timeOffset="71">7035 5363 102 0,'-35'4'40'15,"3"20"1"-15,-10-3-2 16,12 5-37-16,3 7 0 15,8 2-1-15,8-1 0 16,11 0 0-16,11-8-1 0,6-2 0 16,9-3 1-16,-1-5 0 15,-2-4-1-15,1-2 2 16,-8 2 0-16,-5 0-1 15,-7 8 2-15,-8-4-2 16,-10 4 2-16,-1 5-3 16,-5 1 1-16,-4 1-3 15,-2 2-3-15,-6-11-11 16,13 12-22-16,-12-15-3 15,12 5 0-15,-1-15-1 16</inkml:trace>
  <inkml:trace contextRef="#ctx0" brushRef="#br2" timeOffset="72">15164 7406 70 0,'0'0'41'15,"6"10"-2"-15,-12 8 1 0,0 23-12 16,-9 1-26-16,2 14-1 16,-5 6-1-16,-2 9 2 15,1 1-2-15,2-3-1 16,6-4-2-16,2-17-7 15,16-3-27-15,-1-21-2 16,16-3 1-16,2-22-3 16</inkml:trace>
  <inkml:trace contextRef="#ctx0" brushRef="#br2" timeOffset="73">15452 7446 112 0,'16'-8'40'0,"-1"-7"1"16,13 16-5-16,0-9-33 16,3 6-1-16,3 2 0 15,-2 2-1-15,-2 6-1 16,-7 2 0-16,-4 4 1 15,-6 2-1-15,-6 5 0 16,-9 4 0-16,-6 1 0 16,-10 4 0-16,-5 7 0 15,-9-2 1-15,-7 5-1 16,-5 1 0-16,-2-2 0 15,4-2-1-15,9-3 1 16,9-3 0-16,16-8 0 0,13-6-1 16,18-6-1-16,12-9-2 15,19 5-10-15,-2-19-23 16,16 7-2-16,-5-14-2 15,9 4 0-15</inkml:trace>
  <inkml:trace contextRef="#ctx0" brushRef="#br2" timeOffset="74">16223 7573 104 0,'-10'-23'39'0,"10"23"2"0,-22-12-3 15,2 17-34-15,-2 6-2 16,3 8 0-16,-5 10-1 16,1 5 1-16,-5 7-2 15,4 2 1-15,-2 0-1 16,7-5 1-16,1-5-1 15,4-4 0-15,6-13 0 16,8-16 1-16,0 0-1 16,12-5 0-16,6-21 1 15,2-5-1-15,2-9 1 16,3-9 0-16,2-6 0 15,-1 2-1-15,-1 3 1 16,-3 4-1-16,-3 11 0 0,-2 9 0 16,-5 15 0-16,-12 11 0 15,14 25-1-15,-11 10 1 16,1 8 0-16,0 7 0 15,3 5 0-15,3 3 1 16,5-7-1-16,4-6 1 16,5-11-1-16,6-8 2 15,3-14-1-15,3-12-1 16,-2-12 1-16,4-13 0 15,-3-11 0-15,-3-12-1 16,-2-8-1-16,-5-4-1 16,-4-2-1-16,-5-2-3 15,4 18-9-15,-17-9-18 16,9 22-7-16,-9 1 0 15,5 17-2-15</inkml:trace>
  <inkml:trace contextRef="#ctx0" brushRef="#br3" timeOffset="75">1870 6576 67 0,'10'-2'38'15,"-10"2"0"-15,12-7 0 16,-12 7-12-16,14 0-16 16,-14 0-5-16,2 31-2 15,-2-1-1-15,-4 15 0 16,-2 9-1-16,-3 9 0 15,-1 2-1-15,-1 6 1 16,0-2-2-16,5-6 0 16,3-6-3-16,2-17-6 15,10-3-26-15,-2-18-2 0,14-2-1 16,-5-19 0-16</inkml:trace>
  <inkml:trace contextRef="#ctx0" brushRef="#br3" timeOffset="76">2363 6552 90 0,'13'-21'37'0,"-13"0"0"16,0 21 0-16,-3-11-30 15,3 23-2-15,-6 4-1 0,6 14 0 16,-4 9-2 0,4 12 0-16,-3 5-1 0,4 4 1 15,-2 5-1-15,1-3-1 16,1-1-3-16,0-14-7 15,10 6-26-15,-11-18-4 16,11 1 1-16,-4-17-2 16</inkml:trace>
  <inkml:trace contextRef="#ctx0" brushRef="#br3" timeOffset="77">3130 6932 85 0,'-12'23'35'15,"-1"-8"-1"-15,8 4 1 16,5-19-30-16,-2 13 0 15,13-18-1-15,12-3 0 16,3-8 0-16,9 2-1 0,-2-12 0 16,4 2-1-16,-1-4 0 15,-6-1-1-15,-3 0 0 16,-6 0-1-16,-10 2 1 15,-4 2-1-15,-9 5 0 16,-6 5 0-16,-4 5 0 16,-6 9 1-16,-7 9-1 15,0 9 1-15,-5 9 0 16,1 6-1-16,2 6 1 15,4 4 0-15,6 1 0 16,7-3 0-16,10-2 0 16,11-5-2-16,15-8-1 15,6-15-3-15,23 0-24 16,0-21-9-16,16-5 1 0,-2-25-2 15,12 0 0-15</inkml:trace>
  <inkml:trace contextRef="#ctx0" brushRef="#br3" timeOffset="78">3892 6247 95 0,'-20'13'37'0,"4"25"1"15,-5 4 0-15,12 18-30 16,-5 5-3-16,5 6 0 15,2 3-2-15,1 3 0 16,4-3-3-16,0-8 0 16,6-3-6-16,-3-21-24 0,12 1-8 15,-3-16-1-15,8-7 0 16</inkml:trace>
  <inkml:trace contextRef="#ctx0" brushRef="#br3" timeOffset="79">3951 6840 93 0,'-15'13'36'16,"15"1"0"-16,0-14 1 16,15 14-30-16,3-14-3 15,12 0-2-15,9-8 1 16,4-4-1-16,4-3-1 15,-4-3 0-15,-2-3 1 16,-6 3 0-16,-7-3-1 0,-10 1 1 16,-10 2-1-16,-10 4 1 15,-8 1-1-15,-7 4 1 16,-8 1-1-16,-3 7 0 15,-7 5 1-15,-3 6-1 16,2 6 0-16,2 7 1 16,6 3-1-16,4 5-1 15,14 3-2-15,9-1-1 16,15 7-5-16,8-19-18 15,19 14-13-15,3-15 0 16,12 3 0-16,-1-16-1 16</inkml:trace>
  <inkml:trace contextRef="#ctx0" brushRef="#br3" timeOffset="80">4619 6742 103 0,'-11'4'38'0,"-14"-1"1"16,2 18-1-16,-1 1-33 15,-1 13 1-15,0-3-2 16,5 9 0-16,4-3-2 16,10 1 0-16,10-9-1 15,12-9-2-15,13-8-1 16,10-12-2-16,16-8-3 15,0-23-22-15,18 2-10 16,-9-20 1-16,9-1-2 0,-10-15 2 16</inkml:trace>
  <inkml:trace contextRef="#ctx0" brushRef="#br3" timeOffset="81">5111 6382 100 0,'-16'28'38'0,"1"21"3"15,-10 2-3-15,10 15-30 16,-7 1-4-16,4 5 0 15,6-1-2-15,1-4-3 16,5 0-2-16,1-14-6 16,11 5-27-16,-7-21-4 15,7 0 2-15,-5-19-3 16</inkml:trace>
  <inkml:trace contextRef="#ctx0" brushRef="#br3" timeOffset="82">4902 6793 111 0,'0'0'38'0,"-15"-4"1"16,15 4-1-16,18 2-33 15,-1-6-2-15,12-1 0 16,8-3-1-16,4 2-1 15,5-5 1-15,-2 5-1 16,-2 0 0-16,-7 3 0 16,-6 7-1-16,-9 3 1 0,-8 7-1 15,-11 5 0-15,-6 9 1 16,-2 2-1-16,-6 6 0 15,1 1 0-15,-3 1 0 16,3-4-1-16,0 2 1 16,4-11 0-16,2-3 0 15,4-9-1-15,2-13 1 16,10-2 0-16,-1-11 0 15,3-9 0-15,3-11 0 16,3-4 1-16,1-9-1 16,0 3 0-16,0 0 0 15,0 4 1-15,0 4-1 16,0 11 0-16,1 6 0 15,-2 9 0-15,0 5 0 16,1 6 0-16,4 2 0 0,-1 4 0 16,1-3 1-16,6 3-1 15,-2-7 0-15,2 0-1 16,2-2 1-16,-4-3 0 15,-3 1 1-15,-6-1-1 16,-4 1 0-16,-14 3 0 16,0 0 0-16,0 0 0 15,-16 20 1-15,-4-1-1 16,-6 6 0-16,-1 9 0 15,-3 4 0-15,1 4 0 16,5 7 0-16,5 0 0 16,5-6-1-16,10-6 1 0,8-3 0 15,8-11 0-15,3-7-1 16,6-11 1-16,4-11 0 15,-1-9 0-15,1-8 0 16,-5-8 1-16,0-5-2 16,-2-5 2-16,-2-1-1 15,-4-2 0-15,-1 2-1 16,1 6 1-16,-2 6 0 15,1 6-1-15,-3 8 2 16,1 5-1-16,1 6 1 16,-2 5-1-16,5 4 1 15,2-3 1-15,0 6-1 16,4-3-1-16,-2 4 1 15,-1 0 1-15,2 3-2 16,-5-1 0-16,0 3 0 16,-6 1 0-16,-3 0 0 0,-3 1 0 15,-2 1 0-15,-1-1 0 16,-1 1 0-16,-2-1 0 15,1 0 0-15,0-4 0 16,4 1 0-16,0-12 0 16,0 0 0-16,13 7 0 15,-2-14 0-15,3-6 0 16,3-4 0-16,3-7 0 15,3 1 0-15,-2-4 0 16,-3 4 0-16,2 3 0 16,-7 7 0-16,-1 10 0 15,-12 3 0-15,3 23 0 16,-5-1 0-16,-4 9 0 0,1 1-3 15,2 7-1-15,-1-9-1 16,10 8-5-16,-5-22-9 16,22 10-12-16,-7-20-10 15,12 0 2-15,-1-14-1 16,8-5 2-16</inkml:trace>
  <inkml:trace contextRef="#ctx0" brushRef="#br3" timeOffset="83">6421 6748 86 0,'-3'-25'39'0,"3"25"1"15,-16-20 0-15,9 33-15 16,-12-2-19-16,3 9-1 16,-4 2-2-16,4 2 0 0,2 2-1 15,4-2-1-15,6-3 0 16,8-3 0-16,6-3-1 15,4-6 0-15,3 0 0 16,3-2 1-16,-2-1-1 16,1 2 0-16,-5 3 0 15,-5 2 2-15,-5 2-2 16,-4 4 0-16,-5 0 0 15,-3 6 0-15,-2-3-2 16,-6-1-1-16,1 6-6 16,-6-20-11-16,13 11-12 15,-11-16-10-15,10 3 1 16,-5-15-3-16</inkml:trace>
  <inkml:trace contextRef="#ctx0" brushRef="#br3" timeOffset="84">16222 5626 53 0,'-128'27'33'16,"-4"-2"-6"-16,0 11 0 16,-13-11-13-16,3 18-8 15,-12-6 2-15,2 14-3 16,-7 0 0-16,0 14-3 0,-7 4 0 15,0 12 1-15,0 7-2 16,5 10 2-16,0 10-2 16,7 7 2-16,6 3-2 15,13 6-1-15,11 3-1 16,19 2 1-16,14 3-2 15,20-3 1-15,19-2 0 16,24-1-1-16,19-4 1 16,17-2 0-16,22-3 1 15,18-1-1-15,19-3 1 16,14-4-1-16,14-4 3 15,13-3-2-15,17-3 1 16,14-6 0-16,10-6 1 16,14-9-1-16,14-13 2 15,10-10-2-15,17-12 1 0,8-14 0 16,6-16 0-16,11-14 1 15,5-15-1-15,1-10 1 16,0-14-1-16,-2-9 1 16,-6-11-4-16,-3-11 2 15,-10-9-2-15,-8-8 1 16,-13-9-1-16,-13-8 1 15,-15-10-2-15,-12-7 2 16,-17-13 0-16,-18-7 1 16,-17-7 0-16,-24-3 1 15,-17-8-2-15,-24-2 2 16,-25 1 0-16,-26 3-2 15,-28 9 1-15,-26 8-2 16,-30 9 2-16,-24 6-2 0,-24 11 2 16,-20 6-2-16,-17 11 0 15,-12 10 2-15,-10 9-2 16,-6 9 2-16,7 21-4 15,-1 18 0-15,8 28-2 16,4 17-2-16,17 36-5 16,4 10-27-16,27 19 3 15,17 5-4-15,29 4 5 16</inkml:trace>
  <inkml:trace contextRef="#ctx0" brushRef="#br3" timeOffset="85">17653 5874 71 0,'18'-9'36'16,"-6"5"-1"-16,-12 4 2 15,0 0-31-15,-23 11-1 16,-2 10 0-16,-13 0-1 15,-1 15 0-15,-9 2-2 16,4 4 0-16,1 0-1 16,9-2 1-16,9 0-1 15,10-7 0-15,15-7-1 16,12-9 2-16,16-6-2 0,7-8 1 15,7-6 0-15,4-9 0 16,2-5 0-16,0-6 0 16,-9-4 0-16,-3-4 0 15,-13 0 0-15,-7 0 0 16,-15 1 0-16,-9 6-1 15,-9 4 1-15,-10 6 0 16,-3 7-1-16,-6 6 1 16,2 3 0-16,0 5-1 15,6 2 1-15,6 0-1 16,6 2 1-16,9-2-1 15,7-9 1-15,23 18-1 16,3-10 0-16,13 1 1 16,4-2-1-16,5-5 0 15,3 0 1-15,-7-4 0 0,-6-4 0 16,-12-4 0-16,-13-4 0 15,-14-2 0-15,-14-5 0 16,-11 0-1-16,-9 3 1 16,-4-3-2-16,0 5-1 15,-5 2-4-15,14 21-14 16,-11-7-18-16,12 17-3 15,-4-3 0-15,1 13-1 16</inkml:trace>
  <inkml:trace contextRef="#ctx0" brushRef="#br3" timeOffset="86">13800 8675 47 0,'15'-15'33'16,"-2"9"3"-16,-13 6-2 15,0 0-11-15,-1-20-17 16,1 20-1-16,-3-26-4 15,3 14 2-15,0-6-1 16,0 4 0-16,0-2 0 16,2 7 0-16,0-2 0 15,-2 11-1-15,0 0 0 16,0 0 1-16,-17 10-1 15,6 7 0-15,-5-1 0 16,1 9 0-16,-2-4 2 0,5 5-3 16,-2-5 2-1,8 2-1-15,3-5 1 0,11-6-2 16,8-4 2-16,6-7-2 15,6-5-1-15,3-6 1 16,3-3-2-16,0-9 2 16,-3 1 0-16,-5-1 0 15,-7-3 0-15,-10 1 0 16,-8 2 1-16,-9 0 0 15,-9 4 0-15,-4 3 0 16,-11 5-1-16,1 5 1 16,-2 6-1-16,-1 6 0 15,2 6 0-15,2 1 0 16,7 3 0-16,9 1 1 0,9-3-1 15,13-4 0-15,9-3 0 16,10-7 0-16,8-3 1 16,6-4-1-16,-2-2 0 15,-2-2 1-15,-7 1-1 16,-11 2 1-16,-9 2-1 15,-10 5 0-15,-18 0 0 16,-3 4 0-16,-5 1-1 16,-1-3-1-16,7 0-4 15,1-15-11-15,19 13-20 16,7-22-2-16,16 2-2 15,9-13 1-15</inkml:trace>
  <inkml:trace contextRef="#ctx0" brushRef="#br3" timeOffset="87">15759 3801 67 0,'-129'55'33'16,"-5"3"-2"-16,2 6 0 15,-4 1-29-15,2 5-1 16,-2 2 1-16,4 4 1 15,3 2-2-15,8 8 1 16,-6 2-1-16,6 4 0 16,-1 3 1-16,4 7-1 15,0 0 0-15,2 8-1 0,-2-2 2 16,1 5-2-16,5 0 4 15,5 0-2-15,3 4 0 16,4 0 1-16,4-1-1 16,10 0 0-16,6-2 0 15,6 3 2-15,8 2-4 16,4 2 2-16,4 1-3 15,6 2 3-15,5 4-3 16,2 4 1-16,6 1-2 16,1 5 1-16,1 1-1 15,2 3 0-15,6 0 1 16,2 0-1-16,5 0 1 0,7 4 1 15,4-5 0-15,9-2-1 16,10-4 3-16,8 0-2 16,9-3 1-16,12-2-1 15,10-3 1-15,7-3-1 16,9-3 2-16,11 1-1 15,6-4 0-15,8 0 1 16,7-4-1-16,7-5 1 16,8-5-1-16,11-4 1 15,4-3-3-15,9-6 2 16,3-7-1-16,13-5 0 15,0-5-1-15,8-5 1 16,2-5 0-16,1-4 1 16,1-8-1-16,4-5 0 15,4-8 0-15,3-4 1 0,2-13 0 16,6-5 0-16,8-10 0 15,6-6 0-15,6-14 0 16,9-4 0-16,-1-15 0 16,6-6-1-16,3-14 1 15,2-8-1-15,-3-11 1 16,-1-8-2-16,-8-9 2 15,-5-7-1-15,-3-7 1 16,-10-10-1-16,-7-5 2 16,-8-10-2-16,-9-9 1 15,-7-7 0-15,-10-6 0 16,-10-7-1-16,-9-5-1 15,-12-5 1-15,-13-5-2 16,-14 0 1-16,-19-2 1 0,-9-4 2 16,-18-9-3-16,-15 1 2 15,-15-7 1-15,-11-2 0 16,-12-2 1-16,-14-4-1 15,-8-1 0-15,-13 2-2 16,-7 1 0-16,-7 1 1 16,-8 2-1-16,-8 6-3 15,-4 1 2-15,-7 6 0 16,-5 3-2-16,-7 9 1 15,-4 4 2-15,-9 6-2 16,-12 6 1-16,-2 6 2 16,-10 10-2-16,-9 5 1 15,-7 4 1-15,-8 10 0 16,-5 10 0-16,-4 10 1 15,-3 8-1-15,-1 13-1 0,-4 11 0 16,-2 18 1-16,0 15 0 16,-5 17-1-16,-8 17 0 15,-6 19 0-15,-2 19 0 16,-6 15-1-16,-1 19-1 15,3 6-4-15,24 22-18 16,2-17-16-16,28 5-1 16,18-16-2-16,26-12 1 15</inkml:trace>
  <inkml:trace contextRef="#ctx0" brushRef="#br3" timeOffset="88">17494 3549 43 0,'0'0'32'0,"12"6"1"16,-2-16-12-16,6 13 4 16,-7-12-18-16,7 7-1 15,-8-8 1-15,4 8-2 16,-12 2 0-16,10-6-1 15,-10 6-1-15,0 0 0 16,-16 17 0-16,1 0 0 16,-7 1-1-16,-3 8-1 15,-1 1 1-15,-1 2-1 16,4-2 0-16,6-1-1 15,4-4 1-15,11-5 0 16,9-6 0-16,9-5 0 0,7-8 0 16,6-5 0-16,1-3 0 15,4-6 0-15,0-4 0 16,-3-3 0-16,-4-1 0 15,-7 0 0-15,-8 1 0 16,-5 3-1-16,-7 2 1 16,-7 7 0-16,-9 8 0 15,-3 5 0-15,-5 7-1 16,-3 8 0-16,-1 5 0 15,5 4 0-15,2 3 0 16,10-3-1-16,6 3-1 16,5-6-3-16,14 12-14 15,-4-21-19-15,18 6 0 16,-9-14-2-16,13 8 0 15</inkml:trace>
  <inkml:trace contextRef="#ctx0" brushRef="#br3" timeOffset="89">18336 4020 81 0,'0'0'38'16,"0"-15"-2"-16,0 15 2 16,-7-15-34-16,-1 10-1 15,-7-2 0-15,0 9 1 0,-5 2-1 16,-3 5 0-16,-6 4-2 15,6 3 1-15,-1 3-1 16,7 0 1-16,7 0-1 16,9-4-1-16,1-15 1 15,25 16-1-15,5-14 1 16,3-4-1-16,9-5 0 15,1-2 0-15,1-4 1 16,-1-2 0-16,-8 0-1 16,0-5 0-16,-11 1 1 15,-6-1 0-15,-7 1 0 16,-7 0 0-16,-7 3 0 15,-7 3 0-15,-6 9 0 16,-8 5 0-16,-7 8 0 0,-5 5-1 16,-3 9 1-16,-1 0-1 15,2 4-1-15,7-1 0 16,11-2-2-16,5-8-5 15,27 16-21-15,-1-24-12 16,16 7 1-16,5-11-3 16,17 11 1-16</inkml:trace>
  <inkml:trace contextRef="#ctx0" brushRef="#br3" timeOffset="90">20047 6835 114 0,'0'0'40'16,"-14"-8"1"-16,14 8-2 15,-30 3-35-15,12 1-3 16,-1 6 0-16,-1 3-1 15,1 6 0-15,-2 1-1 16,8 2 1-16,-1 1 0 16,10-2-1-16,7-3 1 15,8-5 0-15,8-5 1 16,8-6-1-16,3-3 1 15,1-3-1-15,-1-4 1 0,-5-1 0 16,-6-2-1-16,-7-1 1 16,-11 1-1-16,-13 2 0 15,-5 5 1-15,-11 2-1 16,-7 3 1-16,-5 3-1 15,-3 6 1-15,2 2 0 16,1 2 0-16,8 0-1 16,10 3 1-16,7-1-1 15,11-3-2-15,15 3-2 16,4-12-10-16,21 9-23 15,-9-4-4-15,11 4 1 16,-4-5-2-16</inkml:trace>
  <inkml:trace contextRef="#ctx0" brushRef="#br3" timeOffset="91">19816 8644 45 0,'11'-15'33'0,"-2"-2"4"0,-9-3-3 16,-4 10-11-16,-12-8-15 16,1 12-2-16,-11-3 0 15,1 16 0-15,-11 0-2 16,2 7 0-16,-1 3 0 15,4 5-1-15,3-2 1 16,8 4-1-16,9-1 0 16,7-1-2-16,10-6 2 15,7 0-2-15,10-8 2 16,5-4-2-16,7-6-2 15,5-8 2-15,-1-5-1 16,3-3 1-16,-5-5-2 16,-3-1 2-16,-7 3-2 15,-6-2 0-15,-11 4 2 0,-9 7-1 16,-12 6 1-1,-11 7-1-15,-15 7 1 0,-8 8 0 16,-9 9 1-16,-6 5-1 16,2 5 1-16,1 0-3 15,7 5-1-15,4-12-9 16,22 18-23-16,-3-14-8 15,10 5 1-15,-2-7-2 16</inkml:trace>
  <inkml:trace contextRef="#ctx0" brushRef="#br3" timeOffset="92">16255 10773 81 0,'18'-18'39'0,"-3"-1"-3"16,4 8 3-16,-19 11-30 15,0 0-8-15,0 0 0 0,4 27 0 16,-15-1-1-16,-2 7 0 16,-5 1 0-16,1 2 0 15,5-4 0-15,1-5 0 16,9-9 1-16,8-6-1 15,12-12 2-15,10-7-1 16,3-13 2-16,9-5 1 16,0-8-1-16,2-4 0 15,-6-4 0-15,-5-1 0 16,-13 2 0-16,-6 5 0 15,-14 6-2-15,-10 3 0 16,-10 15-1-16,-8 6 0 0,-5 8 0 16,-7 6-1-1,-4 10-3-15,-3-1-1 0,2 15-14 16,-16-12-19-16,10 5-3 15,-9-11-1-15,-2 6 0 16</inkml:trace>
  <inkml:trace contextRef="#ctx0" brushRef="#br3" timeOffset="93">13847 10446 96 0,'-1'-11'39'15,"-2"-3"2"-15,3 14-2 16,-4 16-37-16,4-16-1 16,-6 24-1-16,4-1 0 15,-1 3 1-15,3 3 0 16,0-4-1-16,9-1 2 15,7-8-1-15,11-8 0 16,7-9 0-16,13-8 0 16,0-8 1-16,4-6-1 15,-4 0 0-15,-3-4 0 16,-10 1-1-16,-12 3 1 15,-13 2 0-15,-13 3-1 0,-10 7 0 16,-9 4 1-16,-9 4-1 16,-3 0 0-16,-1 4 0 15,-4-4-3-15,1 2-2 16,-5-21-13-16,14 9-22 15,-10-17-3-15,4-6 4 16,-6-17-4-16</inkml:trace>
  <inkml:trace contextRef="#ctx0" brushRef="#br3" timeOffset="94">12223 7755 95 0,'11'-10'39'16,"-4"-2"-1"-16,6 9-1 15,-1 1-36-15,-4 4 0 16,6 7-1-16,-5 9 1 15,-1 4 1-15,0 8-1 0,-2-1 0 16,-1 3 0-16,3-2-1 16,4-2 0-16,1-9 0 15,5-4 0-15,1-11 0 16,0-9 1-16,-1-5-1 15,1-7 1-15,-4-9 1 16,-6 0 0-16,-5-5-1 16,-5-2 2-16,-9 5-2 15,-4 2 1-15,-9 5 0 16,-4 8-1-16,-4 3 0 15,-6 9 1-15,-1 8-1 16,5 0 0-16,0 3 0 16,9 2-1-16,7-2 1 15,17-10-1-15,0 0 0 0,21-5 0 16,13-12-1-16,7-11-2 15,9 0-2-15,-3-16-6 16,12 13-17-16,-15-19-13 16,-2 10 0-16,-14-11-1 15,-1 6 2-15</inkml:trace>
  <inkml:trace contextRef="#ctx0" brushRef="#br3" timeOffset="95">13328 5677 97 0,'-24'18'37'0,"-5"-1"3"15,6 7-3-15,-12 0-34 16,8 6-4-16,6 9 4 15,1 6-2-15,2 5 2 16,2 2-1-16,4-4-1 16,5 0 1-16,7-8 0 15,10-9 0-15,3-16-1 16,7-8 1-16,5-16 0 0,6-9-1 15,0-13 0-15,0-5 0 16,-3-7 0-16,-6-2-1 16,-7 1 1-16,-8 0-1 15,-8 9 0-15,-7 8 1 16,-12 10-1-16,-8 11 1 15,-5 7-1-15,-4 11 0 16,-3 6 1-16,1 4 0 16,4-2-1-16,6 2 1 15,8-3-1-15,8-4 1 16,13-15-1-16,14 4 1 15,10-16 0-15,11-6-1 16,6-5 0-16,8-3 1 16,0-4-2-16,-3-1 2 0,-5 4-2 15,-9 3 2-15,-12 8-2 16,-12 5 1-16,-8 11-1 15,-21 2 1-15,-1 7 1 16,-8 3-3-16,2 2 2 16,-3 0-6-16,8 2 1 15,3-16-14-15,21 13-13 16,-1-13-9-16,19-16-1 15,8-6 1-15</inkml:trace>
  <inkml:trace contextRef="#ctx0" brushRef="#br3" timeOffset="96">17086 1768 61 0,'-195'12'39'0,"-8"13"-3"16,-11 10 2-16,-5 12-20 15,-13 10-18-15,-6 14-1 16,-6 13 2-16,-2 7-1 15,-1 6 3-15,2 9-1 16,-1-2 1-16,10 9 1 16,2 0-1-16,5 7 0 15,6 1-1-15,4 7 0 0,7 4-2 16,6 9 0-1,5 8-1-15,10 6 0 0,10 9 0 16,9 2-2-16,8 9 1 16,7 4 0-16,9 9 1 15,0 1-2-15,8 7 2 16,-1 3 0-16,2 5 4 15,-1-1-2-15,7 1 3 16,4 0-1-16,10-3-1 16,5 0 1-16,16 0 0 15,15 1-2-15,16-2-2 16,16 3 1-16,14-1-2 15,16 1-1-15,17-1 1 16,12-4 0-16,10-2 1 16,12-3 0-16,8-3 1 15,5 0 0-15,8-2 1 0,6 3 0 16,6-3 1-16,8 0-1 15,10-4-2-15,7-4 2 16,11-2-2-16,11-10 2 16,15-8-3-16,15-10 3 15,16-10-3-15,14-8 1 16,12-6 1-16,14-11-1 15,15-9 0-15,9-6 0 16,11-11 1-16,11-6 0 16,9-5 1-16,8-8 0 15,8-8 0-15,5-9-2 16,4-4 1-16,5-8-1 15,4-7 1-15,2-9-1 0,4-6 1 16,3-15-2-16,3-6 2 16,4-14 1-16,4-8-1 15,2-11 2-15,-1-10-2 16,-2-9 1-16,-6-12 0 15,-7-7 0-15,-7-11-1 16,-5-5 0-16,-7-10 1 16,-9-8 1-16,-10-12-1 15,-5-11 0-15,-8-8 0 16,-9-12-1-16,-16-9 2 15,-15-14 0-15,-17-10 0 16,-19-7-3-16,-18-7 4 16,-19-4-4-16,-16-3 1 15,-14-1 2-15,-14-6-2 0,-11-2 0 16,-12-8 0-16,-7-4 1 15,-11-3 0-15,-10-4 1 16,-15-6 1-16,-13-2-2 16,-17 0 2-16,-10 0-2 15,-16-1 0-15,-14 5 0 16,-8-2 0-16,-11 2-2 15,-8 0 0-15,-4 1 0 16,-7-2 1-16,-2 4 0 16,-2-1 1-16,-6 5-2 15,-7 7 0-15,-4 5 1 16,-8 0 1-16,-7 10-1 15,-6 2-1-15,-6 11 0 16,-9 2 0-16,-10 3 0 16,-6 6 1-16,-9 7 0 0,-5 10-1 15,-8 8 2-15,-10 18-1 16,-13 9 1-16,-11 31-1 15,-12 16 1-15,-13 23-2 16,-12 17 1-16,-12 20-2 16,-6 12-1-16,9 16-7 15,-4-8-15-15,36 9-15 16,11-7-1-16,38-2-1 15,24-3 0-15</inkml:trace>
  <inkml:trace contextRef="#ctx0" brushRef="#br3" timeOffset="97">21127 4475 88 0,'-3'-12'35'16,"3"12"0"-16,-13-18-2 15,4 17-29-15,-14 0 0 16,-1 13 0-16,-13 1 0 16,-5 13 0-16,-6 3-1 15,-4 8 0-15,2-1-1 16,7 5 0-16,6-2-1 15,13-2 0-15,11-5-1 16,13-3 1-16,13-8-1 16,9-6 0-16,11-4 0 15,5-6 0-15,5-7 0 16,1-5 0-16,-4-7 1 15,-1-2-1-15,-7-3 0 16,-7-1 1-16,-9-5-1 16,-9 5 0-16,-7-2 1 0,-6 3-1 15,-6 4 0-15,-3 4 1 16,-5 7-1-16,-4 8 0 15,0 5 0-15,0 7 0 16,0 5 1-16,3 2-1 16,4 3 0-16,5 0 0 15,7-4 0-15,7-2 0 16,7-5 0-16,9-4 0 15,7-8 0-15,5-3 0 16,5-8 0-16,2-6 1 16,-3-5-1-16,2-1 0 15,-9-5 1-15,-6-1 0 16,-7 2 0-16,-8 1 0 0,-8 0-1 16,-8 6 1-16,-7 2-1 15,-3 4 1-15,-4 2-1 16,-1 5 0-16,2 2 0 15,5 5 0-15,2 1 0 16,7 6 0-16,9 1 0 16,9 2-1-16,6 3 1 15,4 1 0-15,4 2 0 16,0-3 0-16,0 0 0 15,-1-5 0-15,-4-4 0 16,-4-5 1-16,-14-2-1 16,11-19 1-16,-14-1-1 15,-4-3 1-15,-2-2-1 16,-7-1 1-16,1 0-1 15,-4 5 0-15,-5 4 1 16,2 7-1-16,-5 10 0 0,-2 3 0 16,0 11 0-16,1 1-1 15,1 9 1-15,4-1 0 16,3 4 0-16,5 0 0 15,9-2-1-15,6-6 1 16,6-4 1-16,12-7-1 16,8-10 0-16,6-5 0 15,6-12 1-15,4-5-1 16,-2-1 0-16,0-5 1 15,-8 5-1-15,-6-1 0 16,-10 7 1-16,-12 5-1 16,-13 8 0-16,-11 5 1 0,-9 3-1 15,-9 10 0-15,-3-3 0 16,-1 6 0-16,2 2-1 15,3-3-1-15,11 2-2 16,4-11-7-16,22 13-12 16,0-18-11-16,0 0-7 15,11-23-1-15,4 8-1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26:27.11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1459 1144 75 0,'0'0'35'0,"-8"-10"-2"15,8 10 2-15,-16 30-31 0,2 6 0 16,0 17-1-16,-3 16 0 15,-4 14-2-15,-5 8 2 16,2 8-1-16,-5-2 1 16,6-10-3-16,0-13 3 15,14-13-3-15,4-23 2 16,11-26 0-16,8-21 0 15,13-27-1-15,6-22 0 16,5-16 2-16,0-14-1 16,1-15 1-16,-21 48-2 15,1-7 2-15,-6 6-1 16,6-2-2-16,-5 8 1 16,3-1-1-16,-7 4 1 15,1 0-3-15,-11 47 4 0,27-71-1 16,-27 71 0-16,31-46 2 15,-9 31 0-15,21 29-1 16,2 26-2-16,5 32 3 16,-3 20-3-16,6 15 0 15,-11 13-1-15,-5 10-1 16,-20-14 0-16,-9-7-3 15,-5-11 1-15,-7-24-9 16,4-9-25-16,-10-30-2 16,6-16 1-16,-7-33-2 15</inkml:trace>
  <inkml:trace contextRef="#ctx0" brushRef="#br0" timeOffset="187.0187">1605 1486 99 0,'-36'-10'39'0,"2"7"-1"16,17 13 0-16,17-10-35 15,13 10 0-15,25-10-1 16,23-9-1-16,21-11-2 16,14-12-4-16,20-7-7 15,-59 12-22-15,11-4-3 16,-1-1 0-16,4-4-2 15</inkml:trace>
  <inkml:trace contextRef="#ctx0" brushRef="#br0" timeOffset="381.0379">2585 952 75 0,'0'0'40'0,"43"-48"-1"0,-43 48 3 15,0 0-18-15,16-2-19 16,-32 50-2-16,-11 29 0 16,-3 26-1-16,3 20 0 15,7 7-2-15,6 13-1 16,5-15-1-16,6-28-5 15,9-8-13-15,-4-30-21 16,10-12 2-16,-6-28 0 16,10-16-2-16</inkml:trace>
  <inkml:trace contextRef="#ctx0" brushRef="#br0" timeOffset="887.0887">2401 1500 94 0,'-32'-10'39'15,"12"17"2"-15,0 1-3 16,20-8-25-16,1 21-10 15,24-11 0-15,15-11 0 16,14-6-1-16,12-1 0 16,11-6-1-16,5 2-1 15,1-1 0-15,-1 0 0 16,-7 3 0-16,-12 6-1 15,-11 0 0-15,-10 4 1 16,-16 2 0-16,-11 0-1 16,-15-2 1-16,-7 12 0 15,-11-1 0-15,-9 6 0 16,1 8 0-16,-7 1 1 15,0 8-1-15,0 6 2 0,4 3-2 16,8 3 1-16,10-5 0 16,6-3 0-16,10 3 0 15,14-15 0-15,14-3-1 16,9-15 0-16,5-8 0 15,10-13 0-15,4-12 0 16,-5-9 0-16,-5-14 1 16,-10-1-1-16,-10-12 1 15,-16 10-1-15,-13-2 1 16,-18 8-2-16,-12 6 2 15,-6 15-1-15,-9 11-1 16,2 9 0-16,-2 10-1 16,10 6-2-16,7 5-2 15,23 3-24-15,1-9-12 0,28 2 2 16,4-12-2-16</inkml:trace>
  <inkml:trace contextRef="#ctx0" brushRef="#br0" timeOffset="1420.1417">3641 1421 104 0,'-5'11'40'0,"-9"0"1"16,5 14-1-16,-13 7-36 15,10-3-2-15,-3 2 2 16,4 7-2-16,-3 4 1 15,2 5-3-15,0 0 1 16,3 1-1-16,1-10 1 0,6-4 0 16,2-13-1-16,6-3 0 15,6-19 0-15,4-16 0 16,7-12 0-16,0-16 1 15,0-3-1-15,1-13 1 16,-3 6 0-16,-2-2 0 16,-7 12-1-16,-2 9 2 15,-7 11-2-15,-3 13 0 16,0 12 0-16,-7 14 1 15,6 3-2-15,1 3 0 16,5 2 1-16,5-3-1 16,6-5 1-16,10-7 0 15,4-13 1-15,10-7-1 0,1-9 1 16,3-6 1-1,-5-3 0-15,0-4 0 0,-7 6-2 16,-3 2 0-16,-9 7 0 16,-9 6 0-16,-11 14 0 15,0 0 0-15,5 26 0 16,-13 9 0-16,0 9 0 15,-6 9 0-15,9 6 0 16,-2 2-8-16,13 4-11 16,-11-17-24-16,20 0 0 15,-4-18 0-15,13-2-2 16</inkml:trace>
  <inkml:trace contextRef="#ctx0" brushRef="#br0" timeOffset="5591.5591">5105 1169 74 0,'4'-35'34'15,"-1"11"0"-15,-3 24 1 0,-7 13-26 16,-6 26-8 0,-2 24 3-16,-2 17-1 0,-4 1 1 15,2 0 0-15,6 4-1 16,-3-12 0-16,8-9 0 15,0-18 0-15,7-17-1 16,1-29 0-16,7-18 0 16,6-26 0-16,4-21 1 15,5-13-1-15,-22 78 0 16,22-100 1-16,-7 48-3 15,-1-5 1-15,0 4-1 16,-1 0 1-16,2 7-1 16,-15 46 1-16,27-75-1 15,-27 75 0-15,46-56 1 16,-30 57-1-16,8 32 1 0,-3 15-1 15,6 35 2-15,-3 7-4 16,13 1 2-16,2-15-1 16,8-19 2-16,4-27-1 15,0-19 2-15,-1-16 0 16,-6-14-1-16,-7-17 1 15,-8-7 1-15,-11-10-1 16,-7-6 0-16,-11 59-1 16,3-64-2-16,-3 64 0 15,-7-73-2-15,7 73-3 16,-6-65-16-16,6 65-16 15,-8-51-1-15,8 51-1 16,-3-24-1-16</inkml:trace>
  <inkml:trace contextRef="#ctx0" brushRef="#br0" timeOffset="9836.9836">6203 1245 79 0,'5'-19'37'0,"4"8"0"15,-9 11 0-15,7 11-15 16,-10 6-20-16,-3 12 1 16,-6 4-1-16,2 8 1 15,-4 1 0-15,6 3-1 16,2-3 0-16,10-5 0 15,10-10-1-15,6-7 0 16,11-14 0-16,7-12 0 16,4-5-1-16,3-11 1 15,3-10-1-15,2-4 1 16,-5-6-1-16,-6-5 1 0,-4 5 0 15,-7 0-1-15,-6 1 1 16,-7 9-1-16,-5 9 1 16,-10 13-1-16,0 10 0 15,-6 16 1-15,-2 10-2 16,3 10 1-16,1 4-1 15,-2-1-2-15,11 2-3 16,-2-8-5-16,24-7-26 16,-8-11-2-16,19-2 1 15,-6-14-2-15</inkml:trace>
  <inkml:trace contextRef="#ctx0" brushRef="#br0" timeOffset="10377.0376">7052 1202 97 0,'1'-13'37'16,"-12"5"1"-16,11 8-1 15,-33 26-29-15,17 2-2 16,-8 9-2-16,4 7 1 16,-3 1-3-16,7 7 0 15,-1-7-1-15,3-2 1 16,9-9-1-16,5-11 0 15,0-23 0-15,23 1 0 16,-2-19 0-16,4-11-1 16,2-8 1-16,4-5 0 15,-3-4 1-15,0 0-2 16,-3 7 1-16,-7 4-1 15,-7 8 1-15,-3 7-1 16,-8 20 1-16,0 0-1 0,0 0 1 16,5 30-1-16,-7-6 1 15,5 2-1-15,2 0 0 16,6-2 0-16,5-6 2 15,9-7-2-15,5-9 0 16,5-8 0-16,2-8 0 16,3-5 0-16,0-4 0 15,-1-6 0-15,-4 1 0 16,-6 2 0-16,-5 3 0 15,-5 6 0-15,-9 6 0 16,-10 11 0-16,14 10 0 16,-14 10 0-16,-6 7 0 15,-2 9 0-15,3 2 0 16,2 2-2-16,3 3-1 0,2-7-3 15,14-5-5-15,-5-21-21 16,26-3-8-16,-3-17-1 16,14-9 0-16,-6-13 1 15</inkml:trace>
  <inkml:trace contextRef="#ctx0" brushRef="#br0" timeOffset="10821.082">7967 1003 91 0,'0'0'40'16,"4"-47"2"-16,-4 47-2 15,0 0-26-15,-14-12-9 16,-1 42-1-16,2 34 0 0,-3 18-2 16,4 9 1-16,6-4-3 15,11-2 1-15,4-17-1 16,5-20 0-16,-2-11 0 15,-2-14 0-15,-10-23 0 16,19 7 0-16,-10-19 0 16,0-11 0-16,1-10 0 15,2-9 0-15,2-4 1 16,2-3-1-16,6-2 0 15,-1 8 0-15,-21 43 0 16,28-33 0-16,-2 4 0 16,8 19 0-16,-12 7 0 15,11 18 0-15,-10 6 0 16,5 13 0-16,-10 0-1 0,-7 4 0 15,-7-2 1-15,-8 0-1 16,-9-1-1-16,-13-2 0 16,-3-6 0-16,-9-6-1 15,-3-8-1-15,-3-13-2 16,12-1-13-16,-5-17-17 15,22-2-3-15,1-12 1 16,19 6 0-16</inkml:trace>
  <inkml:trace contextRef="#ctx0" brushRef="#br0" timeOffset="11392.1391">8317 1363 90 0,'29'12'37'16,"-5"-6"0"-16,3 6 2 0,-11-6-30 15,9-3-3-15,1-9-1 16,8-4-1-16,-1-5-2 15,2-7 0-15,0-3-1 16,-3-6-1-16,-32 31 2 16,0 0-2-16,37-52 2 15,-37 52-1-15,0 0 1 16,12-46 0-16,-32 24 0 15,2 15 0-15,-19 7 0 16,3 17 0-16,-9 7-2 16,11 13 2-16,2 6-1 15,22 3 0-15,13-7-2 16,14-3 2-16,13-9-1 15,11-11 0-15,8-9 2 16,5-11-2-16,2-5 0 0,-3-7 0 16,-6-2 0-16,-6 0 0 15,-11 3 0-15,-5 2 0 16,-13 9 0-16,-14 4 0 15,2 18 0-15,-14 1 0 16,1 5 0-16,-1 7 0 16,4 4 0-16,-2 1-2 15,3-6 1-15,6-2 0 16,2-9 1-16,7-6 1 15,-8-13-1-15,15-15 1 16,-5-3 1-16,0-10-2 16,2-3 0-16,2-8 0 15,1 0 0-15,4-5 0 0,1 7 0 16,3 0 0-16,7 3-4 15,-30 34-12-15,0 0-11 16,65-69-14-16,-15 45-2 16,4 10-1-16,6 4 1 15</inkml:trace>
  <inkml:trace contextRef="#ctx0" brushRef="#br0" timeOffset="11737.1736">10204 828 93 0,'0'0'44'15,"0"0"-1"-15,0 0 0 16,0 0-28-16,0 0-12 15,-30 2-1-15,39 55 2 16,-3 15-3-16,7 20 0 16,-13 3-3-16,4 4-4 15,7-8-20-15,-11-19-14 16,11-36-3-16,-4-12 1 0,12-10-2 15</inkml:trace>
  <inkml:trace contextRef="#ctx0" brushRef="#br0" timeOffset="12451.245">11548 974 69 0,'0'0'37'0,"0"0"0"16,0 0-5-16,0 0-17 0,0 0-6 15,4-20-4-15,3 53-1 16,-5 19-1-16,3 16-1 16,-9 13-2-16,-1-1 0 15,-2 3-1-15,4-9-5 16,13-18-29-16,-6-19-2 15,5-10 1-15,-9-27-3 16</inkml:trace>
  <inkml:trace contextRef="#ctx0" brushRef="#br0" timeOffset="12858.2857">11609 1164 107 0,'0'0'40'15,"-10"0"1"-15,10 0-2 0,9 16-36 16,11-14-1-16,-20-2-1 15,0 0 0-15,52-10-1 16,-52 10-2-16,57-23-2 16,-57 23-3-16,70-40-4 15,-70 40-17-15,74-57-12 16,-74 57 0-16,79-71 1 15,-79 71 29-15,70-84 6 16,-70 84 6-16,56-82 5 16,-56 82 17-16,39-67 14 15,-39 67 1-15,0 0-1 16,0 0-27-16,0 0-4 0,0 0-2 15,-21 17-2 1,-16 61 0-16,-3 20-2 0,13 20 0 16,12-2-1-16,18-10 0 15,12-19-5-15,15-29 0 16,12-25-7-16,-7-19-26 15,14-11 0-15,-3-17 0 16,3-9-1-16</inkml:trace>
  <inkml:trace contextRef="#ctx0" brushRef="#br0" timeOffset="13308.3307">12425 1137 108 0,'0'0'41'0,"-18"-16"0"15,2 24-1-15,-1 17-37 0,-6 15-1 16,10 11 0-16,5 1 0 15,10 0 0-15,10-18-2 16,9-10 1-16,5-16 1 16,8-12-1-16,4-13 0 15,5-16 0-15,-43 33 0 16,47-44 0-16,-47 44 0 15,42-58 0-15,-42 58-1 16,44-64-1-16,-44 64 0 16,34-60 1-16,-34 60 0 15,0 0 0-15,31-60 0 16,-15 68-1-16,-14 22 1 15,4 26 1-15,-15 27-1 16,5 29-1-16,-8 9 0 0,1 8 0 16,0-18 0-16,-2-4 0 15,-7-13 1-15,1-8-1 16,-13-18 1-16,-4-10 0 15,-8-18 0-15,-1-15-1 16,-5-17 0-16,2-20-1 16,11-12-2-16,2-28-3 15,21-8-12-15,-1-29-10 16,32 6-12-16,4-8 2 15,22 11-2-15,7 1 3 16</inkml:trace>
  <inkml:trace contextRef="#ctx0" brushRef="#br0" timeOffset="13772.377">13465 1215 112 0,'0'0'40'15,"-32"-47"0"-15,12 44-7 16,-35-3-28-16,-7 16-1 16,-15 8 1-16,-3 1-3 15,14 12 1-15,-1 5-1 16,17 7 1-16,32-4-2 15,18-3 0-15,16-12-1 16,14-10 1-16,21-10 0 16,9-14-1-16,8-11 2 0,6-15-2 15,-74 36 0-15,79-46 0 16,-79 46 0-16,74-67 0 15,-74 67 0-15,70-76 0 16,-70 76 0-16,55-77 0 16,-55 77 0-16,35-60 0 15,-35 60 0-15,0 0 0 16,-10-28 0-16,-4 48 0 15,-3 16 0-15,-2 25 0 16,0 15 0-16,16 9 0 16,16-10-4-16,31-23-1 15,18-32-5-15,-4-31-13 16,25-6-9-16,-14-17-10 15,-69 34 1-15,70-44-1 0</inkml:trace>
  <inkml:trace contextRef="#ctx0" brushRef="#br0" timeOffset="14373.4372">13989 1198 106 0,'-3'-22'39'16,"3"22"2"-16,-30 22 0 15,7 12-35-15,-13 8-2 16,6 15 0-16,1 0-2 16,15-2 0-16,6-10 0 15,5-9 0-15,4-11-1 16,4-15-1-16,9-12 1 15,1-16 0-15,7-13 0 16,0-14 1-16,-22 45-2 16,28-60 0-16,-28 60 0 15,23-73 0-15,-23 73 0 0,27-71 0 16,-27 71 0-16,20-63 0 15,-20 63 0-15,23-50 0 16,-23 50 0-16,0 0 0 16,43-49 0-16,-43 49 0 15,0 0 0-15,74-26 0 16,-74 26 0-16,61 0 0 15,-61 0 0-15,63 12 0 16,-63-12 0-16,57 14 0 16,-57-14 0-16,52 12 0 15,-48 0 0-15,24 1 0 16,-24-1 0-16,-17 9 0 15,-22 3 0-15,3 10 0 16,-5 4 0-16,16 7 0 0,14-3 0 16,11-1 0-16,14-8 0 15,10-4 0-15,11-9 0 16,5-15 0-16,5-12 0 15,-1-13 0-15,-2-9 0 16,-7-16 0-16,-39 45 0 16,32-52 0-16,-32 52 0 15,17-66 0-15,-17 66 0 16,7-60 0-16,-7 60 0 15,-9-53 0-15,9 53-8 16,0 0-8-16,-9-49-8 16,9 49-7-16,0 0-5 15,0 0-6-15,0 0 1 16,0 0 2-16</inkml:trace>
  <inkml:trace contextRef="#ctx0" brushRef="#br0" timeOffset="14839.4838">14843 1114 90 0,'0'0'42'0,"48"1"1"16,-48-1-1-16,0 0-11 15,0 0-27-15,30 6-1 16,-51 7-3-16,-16 7 0 16,-18 10 0-16,5 5 0 15,2 8 0-15,19 4 0 16,13-1 0-16,25-10 0 15,8-12 0-15,6-14 0 16,8-10 0-16,4-14 0 16,3-9 0-16,-1-12 0 15,-37 35 0-15,0 0 0 0,56-66 0 16,-56 66 0-16,32-47 0 15,-32 47 0-15,0 0 0 16,29-48 0-16,-9 36 0 16,-10 19 0-16,-7 19 0 15,-8 19 0-15,-4 20 0 16,-3 21 0-16,-9 8 0 15,-1-1 0-15,-4-3 0 16,0-6-2-16,-4-11 2 16,-4-9-2-16,1-15 2 15,-4-16-1-15,-2-12 1 16,6-12-1-16,-3-19 0 15,2-12-2-15,13-14-7 16,-5-23-4-16,28-4-11 0,-9-17-5 16,33 5-8-16,0-2-3 15,18 14-1-15,2-1 2 16</inkml:trace>
  <inkml:trace contextRef="#ctx0" brushRef="#br0" timeOffset="15579.5578">15234 1229 99 0,'-7'12'40'0,"7"-12"1"16,13 27-2-16,1-14-33 15,15-7-1-15,4-4-1 16,11-6-1-16,1-6 0 16,3-8-1-16,-48 18 0 15,0 0-1-15,61-34 0 16,-61 34 0-16,0 0 1 15,0 0-2-15,44-58 2 16,-44 58-1-16,0 0 0 16,-26-18 1-16,-22 22-2 15,-2 17 0-15,-12 5 0 16,10 12 0-16,-4 6 0 15,19 9 0-15,13-5 0 16,40-12 0-16,14-15 0 0,13-16-4 16,17-11 0-16,3-14-2 15,5-7 0-15,-68 27-4 16,72-44-2-16,-72 44 2 15,70-45 7-15,-70 45 1 16,58-44 4-16,-9 10 1 16,-20 10 2-16,-5 17 4 15,-24 7 2-15,3 28-2 16,-21 10-5-16,-4 11 0 15,-8 1-2-15,8 2 1 16,2-7-1-16,10-8 1 16,6-14-3-16,13-13 0 15,9-13 0-15,12-15 0 16,6-14 0-16,9-13 0 0,-45 45 0 15,55-58 0-15,-55 58 0 16,62-71 0-16,-62 71 0 16,71-67 0-16,-71 67 0 15,57-53 0-15,-31 25 0 16,9 18 0-16,-13 17 0 15,-9 19 0-15,-10 14 0 16,-14 19 0-16,0 6-4 16,-4-9-10-16,15-15-4 15,-8-21-2-15,33-3-11 16,-25-17-10-16,31 1-3 15,-10-11 4-15,-3-6 4 16</inkml:trace>
  <inkml:trace contextRef="#ctx0" brushRef="#br0" timeOffset="16167.6166">10711 1206 111 0,'0'0'41'16,"-10"14"1"-16,20-6-1 15,-10-8-38-15,26-2-2 16,13-1-3-16,9-6-8 16,22 8-10-16,-8-5-17 15,19 5-5-15,0 3 1 16,12 8-3-16</inkml:trace>
  <inkml:trace contextRef="#ctx0" brushRef="#br0" timeOffset="16717.6714">16594 1446 107 0,'17'-2'40'0,"-17"2"1"15,-3 18-2-15,-13-1-38 16,-3 5-1-16,4 11-3 16,-6-6-7-16,16 11-28 15,-11-8-2-15,17 0 1 16,2-10-2-16</inkml:trace>
  <inkml:trace contextRef="#ctx0" brushRef="#br0" timeOffset="17048.7047">17517 849 58 0,'0'0'40'16,"8"-56"-1"-16,-8 56 1 16,0 0-12-16,0 0-23 15,0 0-1-15,0 0 3 16,0 0-3-16,0 0-2 15,-55 20 0-15,31 54 0 16,-1 4-2-16,-1 14 0 16,-2 6-2-16,-1-1-3 15,9-2-16-15,-1-22-18 16,24-27 0-16,-5-18-1 15,15-10 0-15</inkml:trace>
  <inkml:trace contextRef="#ctx0" brushRef="#br0" timeOffset="17235.7234">17348 1293 103 0,'0'0'41'0,"0"0"1"16,-14-59-2-16,14 59-33 16,0 0-2-16,1-46-1 15,-1 46-1-15,0 0-3 16,0 0-2-16,69-53-2 15,-69 53-4-15,69-35-19 16,-69 35-15-16,83-37 0 0,-83 37-2 16,94-40 3-1</inkml:trace>
  <inkml:trace contextRef="#ctx0" brushRef="#br0" timeOffset="17423.7422">18013 725 108 0,'0'0'40'15,"0"0"2"-15,0 0-1 16,0 0-37-16,0 0 0 15,-71 35-1-15,28 38-1 16,-1 21-1-16,14 11 0 16,7 5-5-16,11-11-8 15,26-12-21-15,1-24-9 16,19-18-2-16,-2-17 1 15</inkml:trace>
  <inkml:trace contextRef="#ctx0" brushRef="#br0" timeOffset="17600.7598">18272 1488 115 0,'0'0'44'0,"-14"-15"0"16,14 15-2-16,-30-12-40 16,18-3-5-16,14 4-9 15,-17-11-9-15,18 10-20 16,-15 7-3-16,12 5-1 15,-24 17 0-15</inkml:trace>
  <inkml:trace contextRef="#ctx0" brushRef="#br1" timeOffset="27540.7538">1857 2566 86 0,'3'-13'37'0,"-3"13"-1"16,0 0 2-16,14 10-22 15,-14 3-13-15,1 14 0 16,0 11-1-16,2 16 1 16,-5 13-2-16,0 15 1 15,-3 12-1-15,-3 9-1 16,-2-2 1-16,2-4-1 15,-1-8-1-15,3-14-2 16,9-9-4-16,-3-27-28 16,19-11-3-16,-3-26 0 15,15-7-2-15</inkml:trace>
  <inkml:trace contextRef="#ctx0" brushRef="#br1" timeOffset="28620.8618">2934 2968 82 0,'0'0'35'15,"0"0"0"-15,0 0 1 16,-7 14-33-16,3 15-1 16,2 9 1-16,2 8-1 15,-2 12 0-15,0 3 0 16,3 6 0-16,-1-6 0 0,3-5-1 15,-1-8 1-15,1-10-1 16,-1-8 1-16,3-14-1 16,-5-16 0-16,11-5 1 15,-6-19-2-15,4-8 2 16,1-14-1-16,0-9 0 15,4-12 0-15,-1-5 0 16,0-7-1-16,7 3 0 16,0 5 1-16,3 5-1 15,-4 11 1-15,8 7-1 16,-2 17 0-16,4 13 0 15,-2 12 0-15,-2 16 0 16,-2 11 0-16,-1 13 0 0,-6 9 0 16,-3 9 0-16,-7 9 0 15,-7 4 0-15,-6 1 1 16,-8-3-2-16,-3-3 2 15,-6-8-2-15,1-9 2 16,-3-12-1-16,0-10 0 16,0-11 0-16,3-9 0 15,1-8 0-15,2-4-1 16,3 0 1-16,1 0 0 15,1 8 0-15,-1 12 0 16,-1 15 0-16,-4 17 0 16,-1 16 1-16,-4 18 0 15,-1 10 0-15,0 10-1 16,3-2 1-16,4-5-2 0,8-17-2 15,18-12-10-15,1-36-23 16,27-15-3-16,2-32 0 16,16-15-1-16</inkml:trace>
  <inkml:trace contextRef="#ctx0" brushRef="#br1" timeOffset="29339.9337">3564 2927 97 0,'0'0'39'16,"0"0"0"-16,-10 34 0 16,0-1-36-16,0 8-1 0,-4 10 1 15,0 10-1-15,-3 5 1 16,1 4-2-16,-1 0 0 15,3-10-1-15,2-8 1 16,-1-13-1-16,12-18 1 16,1-21 0-16,13-18-1 15,2-21 1-15,7-17 0 16,3-13-1-16,4-11 0 15,-3-4 1-15,4 5-1 16,-9 3 0-16,-2 14 0 16,-4 12 0-16,-3 13 0 15,-5 15 0-15,-3 10 0 16,-4 12 0-16,16 8 0 15,-4 5 0-15,6 1 1 16,6 1-1-16,5-2 0 0,11-3 0 16,2-2 1-16,3-8-1 15,2 0 0-15,-2-3 0 16,-6-1 1-16,-5 0 0 15,-11 2-1-15,-11 5 0 16,-12-3 1-16,-12 29-1 16,-11-1 1-16,-6 9 0 15,-4 7-1-15,2 8 1 16,1 3 0-16,6 3 0 15,11-4 0-15,12-5-1 16,15-10 1-16,14-13-1 16,9-14 1-16,5-13-1 15,5-18 0-15,0-13 0 0,-4-15 0 16,-3-11 1-16,-13-3-1 15,-8-4 1-15,-12 2-1 16,-12 3 0-16,-6 7 0 16,-9 9 0-16,-6 14-1 15,1 12 0-15,2 10-1 16,4 6 0-16,19 2-2 15,-11 9-4-15,27 5-10 16,0-23-20-16,26 7-3 16,-2-21 1-16,22-1-1 15</inkml:trace>
  <inkml:trace contextRef="#ctx0" brushRef="#br1" timeOffset="29539.9537">4687 2252 96 0,'-26'-2'37'0,"4"31"1"16,-10 4-1-16,-2 22-32 15,6 17-2-15,9 13 0 16,1 7-1-16,3 5 0 16,5 3-1-16,5-7 0 15,2-4-3-15,0-12-4 16,14-6-21-16,-10-27-10 15,9-7 0-15,-10-37-2 16,19 7 1-16</inkml:trace>
  <inkml:trace contextRef="#ctx0" brushRef="#br1" timeOffset="30291.0288">4469 2808 106 0,'-12'-13'39'16,"12"13"1"-16,0 0-1 15,15-9-35-15,13 1-1 16,15-4-1-16,6-1 0 15,12 0 1-15,2-6-1 16,-2 7 1-16,-5-2-2 16,-9 7 1-16,-10 1-1 15,-13 12 1-15,-13 8-1 16,-16 5-1-16,-9 14 0 15,-5 2 0-15,-7 10 1 16,0 6-2-16,2 7 2 16,5-1-2-16,7-3 1 0,12-6 1 15,14-9-1-15,9-15 1 16,11-14-1-16,10-16 1 15,2-18-1-15,2-12 0 16,-6-9 2-16,-3-12-2 16,-12-3 0-16,-8-2 0 15,-10 2 0-15,-11 6 0 16,-10 8 0-16,-3 9 0 15,-3 9 0-15,-2 9 0 16,4 11 0-16,4 12 0 16,2 10 0-16,12 5 0 15,7 4 0-15,3-1 0 16,11-2 0-16,5 1 0 15,6-6 0-15,1-6 0 16,5-4 0-16,-4-3 0 0,-1 0 0 16,-8-2 0-16,-3 2 0 15,-6 2 0-15,-8 5 0 16,-10 10 0-16,-5 7 0 15,-9 8 0-15,-2 0 0 16,-2 6 0-16,1-5 0 16,2-1 0-16,3-12 0 15,12-22 0-15,0 0 0 16,27-18 0-16,2-14 0 15,7-12 0-15,5-8 0 16,0 1 0-16,1 0 0 16,-8 13 0-16,-2 10 0 0,-10 18 0 15,-7 17 0 1,-6 16 0-16,-6 17 0 0,0 7 0 15,3 12 0-15,-1-2 0 16,14 8-12-16,-6-14-2 16,23 10-7-16,-16-28-21 15,23 3-3-15,1-11-2 16,10-1 4-16</inkml:trace>
  <inkml:trace contextRef="#ctx0" brushRef="#br2" timeOffset="34513.451">2049 4295 58 0,'-8'-18'34'0,"-3"3"-1"16,-7-3 1-16,-1 7-22 16,-15-8-2-16,5 13-2 15,-12-2-2-15,0 9 0 16,-8 7-2-16,0 12-1 15,0 6-1-15,-2 14 0 16,4 10-1-16,3 10 1 16,8 8-2-16,7 4 1 15,12 0-1-15,10 2 0 0,15-6 2 16,16-6-2-16,22-14 1 15,15-12 0-15,19-16 0 16,9-18 0-16,10-13-1 16,5-18 1-16,-3-17-1 15,-7-13 0-15,-15-11 0 16,-15-10 0-16,-21-4 0 15,-22-1 0-15,-21-2 1 16,-19 6 0-16,-25 15 0 16,-16 13 0-16,-21 21-1 15,-14 23 0-15,-8 22 0 16,-1 18-2-16,12 24-5 15,1-4-18-15,37 17-15 16,12-10 0-16,42-5-1 0,29-20 1 16</inkml:trace>
  <inkml:trace contextRef="#ctx0" brushRef="#br2" timeOffset="35775.5772">3342 4384 92 0,'-10'-18'37'0,"10"18"-1"16,-4-15-7-16,4 15-24 15,-5 13-2-15,4 4 0 16,-4 6-1-16,1 7 0 16,-4 9-1-16,-3 4 0 0,-2 3 0 15,2 1 0-15,2-5-1 16,-1-3 1-16,2-13 0 15,7-7 0-15,1-19 0 16,16-11 0-16,2-19 1 16,5-5-1-16,2-14 1 15,2-4 0-15,0-4 0 16,-3 2-1-16,-2 6 1 15,-2 8-1-15,-8 14 1 16,1 8-1-16,-13 19 0 16,14 12-1-16,-6 13 1 15,-2 11-1-15,1 8 0 0,2 5-1 16,2 7-1-1,5-8-3-15,7 4-5 0,-2-24-10 16,19 6-11-16,-7-23-8 16,14-6-2-16,-4-16 0 15</inkml:trace>
  <inkml:trace contextRef="#ctx0" brushRef="#br2" timeOffset="36151.6148">3869 4447 87 0,'-23'8'38'0,"10"10"-1"16,-2-10 0-16,18 7-33 16,-3-15-2-16,23 17 1 0,1-17 0 15,10-2-1-15,2-6 0 16,6-6 0-16,-2-4-1 15,-1-6 1-15,-10-3 0 16,-5 0-1-16,-9-2 1 16,-10 4-1-16,-10 3 0 15,-7 5 0-15,-11 8 0 16,-6 8 0-16,-4 11-1 15,-3 12 1-15,2 5-1 16,2 11 0-16,7 4 0 16,10 4 1-16,12-1-1 15,18-7-1-15,16-6-1 16,10-16-1-16,20-2-5 15,2-28-10-15,24 4-19 0,-10-18-2 16,10 1-2-16,-14-13 2 16</inkml:trace>
  <inkml:trace contextRef="#ctx0" brushRef="#br2" timeOffset="36503.65">4610 4335 93 0,'-28'12'39'0,"5"15"-1"15,-5-8-1-15,9 9-33 16,5 1-1-16,4 0 0 15,4-5 0-15,8 1-1 16,5-10 0-16,9-8-1 16,7-9 0-16,6-8 0 15,4-9 0-15,1-5-1 0,0-4 1 16,-2-4 0-16,-3 5-1 15,-4 2 1-15,-8 4 0 16,-4 9-1-16,-13 12 0 16,0 0 1-16,-3 19-1 15,-3 3 0-15,2 6 0 16,3 2-1-16,1 2 1 15,5-4-1-15,7-5 0 16,8-14-2-16,11-7-3 16,5-20-4-16,17 1-12 15,-7-27-16-15,9 0-1 16,-8-22-1-16,6 5 3 15</inkml:trace>
  <inkml:trace contextRef="#ctx0" brushRef="#br2" timeOffset="36682.6676">5253 3832 79 0,'-10'14'39'16,"-12"11"-2"-16,4 33 1 15,-10 2-20-15,11 15-14 16,-1 3-2-16,7 2-1 16,4-4 0-16,4-2-1 15,3-9-1-15,3-12-3 16,6-1-12-16,-6-23-22 15,5-5 1-15,-8-24-1 16,0 0-1-16</inkml:trace>
  <inkml:trace contextRef="#ctx0" brushRef="#br2" timeOffset="37722.7716">5029 4246 94 0,'0'0'38'0,"16"0"2"15,4 8-2-15,6-8-33 16,5 1-1-16,3-3-1 15,4 2 0-15,-2 0 0 16,-1 2-1-16,-4 2-1 16,-6 4 0-16,-5 5 0 15,-7 7 0-15,-10 5-1 16,-3 9 0-16,-9 0 1 15,-4 8-1-15,-1 0 0 16,0-4 0-16,-2-2-1 16,6-8 1-16,2-9 0 15,8-19 0-15,0 0 0 0,12-17 0 16,1-11 1-16,3-10-1 15,4-9 0-15,0-3 1 16,2 0-1-16,-2 4 0 16,-3 6 0-16,-2 6 0 15,-5 9 0-15,3 9 0 16,1 9 0-16,0 7 0 15,2 4 0-15,6 3 0 16,2 1 0-16,5 2 0 16,7-1 0-16,-1-2 0 15,0 0 0-15,1-4 0 16,-10-1 0-16,0 0 0 15,-12-2 0-15,-14 0 0 0,13-3 1 16,-13 3-1-16,-13 6 0 16,-1 4 0-16,-3 5 0 15,-5 11 0-15,0 7 0 16,2 6 0-16,1 4 0 15,5 3 0-15,5-3 0 16,7-3 0-16,10-11 0 16,8-9 0-16,7-13 0 15,6-14 0-15,6-12 0 16,0-7 0-16,-4-12 1 15,-1-5-1-15,-9-7 0 16,-4 4 0-16,-6 1 0 16,-7 5 0-16,-4 9 0 15,-3 4 0-15,1 8 0 0,-1 8 0 16,3 11 0-16,0 0 0 15,19-4 0-15,-2 8 0 16,5 1 0-16,4 0 1 16,0-1-1-16,3 2 1 15,-4 0-1-15,-2 2 1 16,-5 3 0-16,-7 2-1 15,-7 5 0-15,-8 4 1 16,-9 5-1-16,-1 1 0 16,-2 5 0-16,-3-1 0 15,2-1 0-15,3-3 0 16,6-9 0-16,8-19 0 15,10 8 0-15,11-20 0 16,6-8 1-16,5-11-1 16,4-3 0-16,3-8 1 0,-2 4 0 15,-5 5-1-15,-5 4 1 16,-6 9-1-16,-8 11 1 15,-13 9-1-15,3 10 0 16,-9 9 0-16,0 4-1 16,-2 9 0-16,6-1-2 15,-1 0-2-15,16 2-4 16,-2-15-4-16,22 5-4 15,-10-26-6-15,33 7-9 16,-12-24-7-16,16-2-2 16,-5-15 4-16</inkml:trace>
  <inkml:trace contextRef="#ctx0" brushRef="#br2" timeOffset="37998.7992">6845 4045 113 0,'-34'9'39'0,"1"20"2"15,-15-6-3-15,2 11-35 16,13-2 0-16,15 3-2 15,7-8 1-15,14-4-2 16,9-6 1-16,15-8-2 16,8-3 2-16,1-4-1 15,2-2 1-15,-9 3-1 16,-5 5 1-16,-11 9-1 15,-12 4 1-15,-10 5-1 16,-16 7 0-16,-3 2-1 16,-5 10-4-16,-11-8-5 0,8 10-5 15,-9-23-5-15,22 14-10 16,-10-20-12-16,15-3-3 15,-1-13 2-15</inkml:trace>
  <inkml:trace contextRef="#ctx0" brushRef="#br3" timeOffset="42385.238">1919 5341 82 0,'12'10'39'15,"-17"12"-3"-15,3 27 2 16,-12 8-24-16,1 21-10 16,-3 13 0-16,-1 14-1 15,-1 2-1-15,2-1 0 16,7-3-3-16,2-29-23 15,16-3-13-15,1-26-1 16,16-16 0-16,1-25-3 16</inkml:trace>
  <inkml:trace contextRef="#ctx0" brushRef="#br3" timeOffset="42979.2972">3236 6034 92 0,'0'0'35'16,"-14"0"1"-16,14 0-1 15,13 12-31-15,3-3-1 16,10-4 0-16,7 3 0 15,6-10 0-15,6 2 0 16,1-11-1-16,-3 1 0 16,-5-7 0-16,-2-4-1 15,-14-3 0-15,-7-4 0 16,-16 1 0-16,-13 4 0 15,-14 1 0-15,-10 7 0 0,-12 7 0 16,-5 9 0-16,-8 9 1 16,2 12-1-16,1 9 0 15,12 9 1-15,9 5-1 16,15 3 0-16,20 2-1 15,18-5 1-15,19-8-2 16,17-12 1-16,20-12-3 16,6-20-3-16,26-2-15 15,-12-32-16-15,18-3-3 16,-13-23 1-16,2 2-2 15</inkml:trace>
  <inkml:trace contextRef="#ctx0" brushRef="#br3" timeOffset="43190.3186">4119 5264 88 0,'-22'-15'37'0,"7"29"1"16,-8 11 1-16,7 18-31 16,-3 20-3-16,6 15-2 15,0 8 0-15,4 11 0 16,2 5-1-16,-1-4-1 15,13-4-1-15,-1-12-4 16,18-6-25-16,-8-26-9 16,13-9 1-16,-2-26-3 15,9-10 1-15</inkml:trace>
  <inkml:trace contextRef="#ctx0" brushRef="#br3" timeOffset="43551.3547">4207 5935 104 0,'-3'15'38'0,"3"-15"1"15,1 22-1-15,10-18-35 16,12-3 0-16,8-9 0 16,6-6-1-16,7-8 1 15,4-6-2-15,0-5 0 16,0-3 0-16,-8-2-2 15,-9 3 3-15,-12 0-3 16,-12 10 1-16,-14 4-1 16,-11 11 1-16,-8 9 0 15,-8 9 1-15,-4 11 2 16,1 8-3-16,-1 15 3 15,7 2-1-15,6 6 1 16,11 0-2-16,9-2-1 0,15-5 0 16,10-8-2-16,16-12-2 15,20-4-7-15,3-29-7 16,23 11-8-16,-10-29-13 15,17 4-1-15,-9-17-1 16,-2 7 2-16</inkml:trace>
  <inkml:trace contextRef="#ctx0" brushRef="#br3" timeOffset="43776.3772">5046 5721 111 0,'-28'2'39'16,"-18"-1"2"-16,7 17-1 16,-9 1-36-16,6 12 1 15,-1 6-2-15,11 8 0 0,4 1-1 16,14 4 0-16,13-6-1 15,15-6 0-15,15-11-2 16,12-12 0-16,16-12-2 16,5-18-3-16,14-4-5 15,-4-29-7-15,18 7-10 16,-21-22-11-16,6 1-3 15,-15-13 1-15,0 3 1 16</inkml:trace>
  <inkml:trace contextRef="#ctx0" brushRef="#br3" timeOffset="43956.3952">5517 5316 105 0,'-17'22'38'0,"-11"7"1"16,9 31-8-16,-6 3-25 16,4 11-3-16,3 7 1 0,5 3-1 15,8-1-1-15,4-6-2 16,10-1-2-16,-4-23-10 15,17 5-13-15,-16-29-13 16,10-6-1-16,-16-23-2 16,17-11 1-16</inkml:trace>
  <inkml:trace contextRef="#ctx0" brushRef="#br3" timeOffset="44993.4989">5290 5744 109 0,'0'0'40'16,"0"0"2"-16,28 3-2 0,-10-13-38 15,17 3 1-15,7-8-2 16,3 5 0-16,-1-5-1 16,-2 8 1-16,-5 0-2 15,-6 7 1-15,-8 8 3 16,-8 8-2-16,-10 13 1 15,-6 4-1-15,-11 11 2 16,0 1-2-16,-1 5 1 16,-2-3-2-16,1-4 0 15,3-4 0-15,4-12 0 16,6-10-1-16,1-17 1 15,13-6 0-15,-1-17 0 16,2-9-1-16,-1-10 1 16,1-4 0-16,-1-3-2 0,1 0 2 15,-2 3-2-15,-4 11 1 16,-1 3-1-16,-3 10 1 15,4 9-1-15,5 5 2 16,2 5 0-16,11 3 1 16,1 4-1-16,11-4 2 15,4 4-2-15,6-5 2 16,-1-1-2-16,-3 4 1 15,-3-4-1-15,-12 2 1 16,-7 3-1-16,-12 1-1 16,-10-4 4-16,-12 20-4 15,-5-3 3-15,-7 5-2 16,-3 6 2-16,1 5-2 15,0 4 2-15,7 4 0 16,5-1-2-16,7-2 0 0,10-5 0 16,9-6 0-16,7-13 0 15,10-11 0-15,8-13 0 16,8-12 0-16,0-10 0 15,-1-9 0-15,-1-6-2 16,-10 0 2-16,-7-1-2 16,-11 8 1-16,-11 6-1 15,-13 9 1-15,-8 13-1 16,-2 6 2-16,-1 8 0 15,7 5 0-15,3 8 2 16,10-5-1-16,12 3 1 16,9-5 0-16,8-2-2 0,8-4 1 15,6-2 1 1,-1-1-2-16,0-1-2 0,-1 2 4 15,-11 3-2-15,-5 4 0 16,-10 1 0-16,-8 8 0 16,-9 4 0-16,-3 5 0 15,-5 1 0-15,-2 0 0 16,1-1 0-16,2-2 0 15,6-8 0-15,3-15 0 16,23-2 0-16,1-16 0 16,7-9 0-16,6-6 0 15,3-5 0-15,2-2 0 16,1 2 0-16,-7 6 0 15,-6 13 0-15,-4 10 0 16,-10 11 0-16,-8 14 0 16,-7 9 0-16,-1 9 0 0,-7 10 0 15,2-1 0-15,3 2 0 16,2-7-4-16,14 3-9 15,0-19-1-15,22-1-2 16,-8-28-3-16,35 11-11 16,-12-26-12-16,19 0 2 15,-8-4 6-15,4-4 1 16</inkml:trace>
  <inkml:trace contextRef="#ctx0" brushRef="#br3" timeOffset="45106.5102">7374 5889 100 0,'-34'16'38'0,"-7"2"-9"16,-2-16-9-16,9 2-42 0,2-5-20 15,17 7-1-15,1-5 0 16</inkml:trace>
  <inkml:trace contextRef="#ctx0" brushRef="#br1" timeOffset="50367.0362">8369 2292 67 0,'-8'-27'33'0,"2"11"-8"16,-13-17 0-16,5 22-13 0,-14-12 0 15,6 20-1-15,-12-5-3 16,1 18-2-16,-11 5-1 15,-2 11-2-15,-3 8 0 16,2 9 0-16,-1 2-2 16,7 10 2-16,3 2-1 15,11 8 0-15,8 1 0 16,10 3 0-16,15 5-1 15,8 0 0-15,12 3 0 16,13-1-1-16,10-12 0 16,14-14 0-16,13-21 1 15,14-20-1-15,11-28 1 16,5-20 0-16,1-25 0 0,-4-17-1 15,-9-12 1 1,-14-9-1-16,-21-6 1 0,-23 2-1 16,-25 9 0-16,-25 4 0 15,-21 16 0-15,-19 10 1 16,-16 15-1-16,-10 16-1 15,-1 18 0-15,-2 12-3 16,14 20-5-16,-3 0-26 16,30 24-4-16,4-7 0 15,29 20-1-15</inkml:trace>
  <inkml:trace contextRef="#ctx0" brushRef="#br1" timeOffset="50646.064">8469 2283 93 0,'-23'-17'36'16,"12"16"1"-16,-7-5-3 15,8 29-28-15,-7 6-3 16,5 11 0-16,3 8-1 16,1 12 0-16,1 2-1 15,2-1 0-15,5-1-4 16,-3-20-18-16,12 5-16 15,-4-22 2-15,5-1-2 16,-10-22-1-16</inkml:trace>
  <inkml:trace contextRef="#ctx0" brushRef="#br1" timeOffset="50818.0813">8268 2570 115 0,'0'0'38'16,"5"-20"2"-16,20 18-9 15,4-11-27-15,17 1-3 16,6 2-3-16,0-11-11 15,15 22-14-15,-15-12-12 16,5 16 1-16,-12-2-5 16,-1 14 1-16</inkml:trace>
  <inkml:trace contextRef="#ctx0" brushRef="#br2" timeOffset="57534.7529">8704 3773 54 0,'-17'-16'33'0,"2"8"-1"15,-11-9-5-15,6 15-12 0,-18-13-2 16,7 14-3-16,-14-6-3 16,2 11-1-16,-11 0-2 15,6 10-1-15,-3 4-1 16,1 10-1-16,4 6 0 15,7 7 0-15,0 9 0 16,10 3-1-16,3 5 0 16,7 0-1-16,10 6 1 15,5 3-1-15,12 0 1 16,9 3 0-16,16 4-1 15,8-3 0-15,18-2 1 16,15-6 1-16,13-14-1 16,8-14 0-16,6-21 1 15,10-25-1-15,-2-22 2 0,3-21-2 16,-9-25 2-16,-11-9 0 15,-16-15 0-15,-17-2 0 16,-21-1-1-16,-24 7 1 16,-26 4-2-16,-23 14 2 15,-24 16-2-15,-17 15 0 16,-14 20 0-16,-7 14-2 15,-2 21-2-15,2-2-11 16,22 26-21-16,4-3-2 16,26 11 1-16,10-8-2 15</inkml:trace>
  <inkml:trace contextRef="#ctx0" brushRef="#br2" timeOffset="58172.8167">8453 4150 65 0,'1'-11'36'0,"-11"-5"-1"16,10 16 1-16,-17-6-21 16,17 6-10-16,-20 14-2 15,11 2-1-15,3 0 0 0,-4 6-1 16,5-1 0-16,3 0-1 15,2 1 1-15,2-4-1 16,-2-6 0-16,0-12 1 16,12 15-1-16,-2-16 1 15,-10 1-1-15,21-21 1 16,-12 2 0-16,3-5 1 15,0-3-1-15,-2-2 1 16,0-1-1-16,-3 4 1 16,-1 0-1-16,-1 8 0 15,2 4 0-15,-7 14-1 16,15-8 1-16,-4 14-1 15,3 5 0-15,0 10 1 16,5 1-1-16,0 7 0 16,3 1 0-16,5-3 0 0,-4 0 0 15,0-4 0-15,2-10 1 16,-1-5-1-16,3-11 1 15,-6-8 0-15,2-11 0 16,-1-6 1-16,-6-10-1 16,2-1 1-16,-5-5-2 15,-6 2 2-15,-2 0-2 16,-2 6 2-16,-6 3-2 15,2 6 0-15,-4 5 0 16,-3 8-3-16,8 14-6 16,-12-14-25-16,12 14-5 15,0 0-1-15,6 22-1 16</inkml:trace>
  <inkml:trace contextRef="#ctx0" brushRef="#br3" timeOffset="62169.2163">8473 5883 75 0,'0'0'33'15,"-5"-12"0"-15,5 12 1 16,-14-4-30-16,14 4 1 15,-18 8-1-15,11 7 1 16,-5-1 1-16,6 7-2 16,-7-4 0-16,6 4-1 15,3-3-1-15,1-1 0 16,4-6-1-16,-1-11 0 15,20 6-1-15,-8-7 0 16,5-5 1-16,0-1-1 16,-4-2 1-16,1 1-1 15,-2-5 1-15,-12 13 0 16,8-18-1-16,-8 18 1 0,-8-18 0 15,8 18-1-15,-18-14 1 16,18 14 0-16,-19-9-1 16,8 7 1-16,11 2 0 15,-15 6-1-15,15-6 1 16,-14 18-1-16,10-6 1 15,2 0-1-15,2 1 1 16,4 2-1-16,-2-6 1 16,-2-9 0-16,16 8-1 15,-6-8 1-15,1-7 0 16,1-2 0-16,-2-4 0 15,1 0-1-15,-3-4 0 16,-1 5 0-16,-3 1-2 16,-2-4-3-16,-2 15-9 0,0 0-23 15,16 0-2-15,-16 0 0 16,15 5-2-16</inkml:trace>
  <inkml:trace contextRef="#ctx0" brushRef="#br3" timeOffset="62737.2729">9032 5783 93 0,'0'0'35'15,"18"12"-1"-15,-6-19-4 16,12 8-26-16,6-4 0 16,11 3 0-16,-3-5 0 15,7 1 0-15,-2-4-3 16,-2-1 3-16,-3-4-4 0,-6-2 3 15,-7-10-3 1,-7-3 1-16,-9-3-2 0,-4-2 1 16,-12-1 2-16,-3 3-3 15,-10 5 3-15,-10 9-3 16,-8 14 2-16,-7 13 1 15,-8 18-1-15,0 14 2 16,2 11 1-16,2 9-1 16,11 5 0-16,15 2-1 15,14-3 1-15,23-11-1 16,18-10 0-16,14-15-5 15,23-7-4-15,-2-30-15 16,27 6-15-16,-15-21-4 16,11-1 0-16,-15-16-1 0</inkml:trace>
  <inkml:trace contextRef="#ctx0" brushRef="#br3" timeOffset="62991.2985">9867 5363 104 0,'0'0'41'15,"23"11"2"-15,1-23-3 16,19 1-37-16,9-7-4 0,12-8-4 16,16 11-14-16,-9-21-11 15,13 16-10-15,-12-4 0 16,8 8-3-16</inkml:trace>
  <inkml:trace contextRef="#ctx0" brushRef="#br1" timeOffset="67922.7916">15745 8395 50 0,'1'-12'31'0,"-6"-6"1"15,1 1 0-15,-17-9-22 0,8 8-2 16,-10-5-1-16,0 8-2 16,-11 0-1-16,-1 11 0 15,-14 3-1-15,0 14 1 16,-16 8-2-16,-1 10 0 15,-19 9 0-15,0 11 0 16,-1 2-1-16,-2 10 1 16,5 0 1-16,7 5-2 15,10 1 2-15,16 1-2 16,17 4 0-16,10 6 0 15,13 6 1-15,14 6-2 16,9 5 0-16,7 9 2 0,14 0-2 16,10 3 1-16,10-8-1 15,17-12 2-15,15-16-2 16,14-20 2-16,8-28-1 15,19-25 0-15,11-27 0 16,10-28 0-16,0-20 0 16,0-16-1-16,-7-16 2 15,-11-6-3-15,-11-9 3 16,-22-2-3-16,-23-4 1 15,-24 3 0-15,-29-2-1 16,-21 7 1-16,-26 11 0 16,-25 15 0-16,-22 15-2 15,-21 21 0-15,-12 23-4 16,-15 8-23-16,10 29-10 15,-1 3 0-15,12 17-1 0</inkml:trace>
  <inkml:trace contextRef="#ctx0" brushRef="#br1" timeOffset="68247.8241">15602 8719 78 0,'-3'-14'38'0,"-3"1"0"16,6 13-1-16,-13 25-21 15,7 9-15-15,-2 15 1 16,-1 19-1-16,-3 16 1 16,-1 10-2-16,-5 7 0 15,4-6-2-15,2 2-5 16,-6-22-27-16,15-10-3 15,-2-27 1-15,16-16-2 16</inkml:trace>
  <inkml:trace contextRef="#ctx0" brushRef="#br1" timeOffset="68395.8389">15428 9158 101 0,'-23'-22'40'0,"-1"-1"0"0,21 12 0 16,6-10-34-16,26 10-2 15,20-7-2-15,17-5-12 16,23 12-21-16,0-9-8 15,11 8-1-15,-10 2-2 16</inkml:trace>
  <inkml:trace contextRef="#ctx0" brushRef="#br3" timeOffset="74127.4117">10943 9169 64 0,'-10'15'34'15,"-8"-4"-3"-15,0 13-1 0,-10-11-17 16,8 16-4-16,-5-7-4 16,7 8 0-16,1 1-2 15,10 4 1-15,5 0-1 16,6 1-1-16,9-4 0 15,9-4-1-15,5-6 1 16,3-6 0-16,2-14-1 16,3-11-1-16,0-10 0 15,-4-11 0-15,-2-7 0 16,-7-6-1-16,-8-2 1 15,-8 1-1-15,-12 5 2 16,-8 8-2-16,-10 9 2 16,-10 13-1-16,-5 12 0 15,-4 13 1-15,-6 9 0 0,3 5-1 16,5 5 1-16,8 3 0 15,13-2 0-15,12-6 1 16,15-6-1-16,13-6 1 16,11-15-2-16,12-4 1 15,5-11-1-15,5-10 0 16,-1-3-1-16,-8-4 1 15,-8-4-1-15,-9 4 1 16,-11 1 0-16,-16 6 0 16,-11 10 1-16,-10 7-1 15,-9 6 1-15,-8 7-1 16,-1 6 1-16,-1 2-1 15,5 0 1-15,11 1-1 0,7-6 1 16,17-11 0 0,0 0-1-16,32 0 1 0,3-13-1 15,5-5 0-15,2 0 1 16,0 0-1-16,-7 3 1 15,-9 1-1-15,-11 9 1 16,-15 5-1-16,-15 16 1 16,-11 5 0-16,-13 9 0 15,-2 4 0-15,-7 4 0 16,4-1 1-16,6-2-1 15,10-5 1-15,11-8-1 16,12-11 0-16,5-11-1 16,26-7 0-16,0-7-1 15,4-3 0-15,2 0 0 16,-6-3 0-16,-5 4 0 15,-2 4 0-15,-8 9 1 0,-11 3 0 16,3 20 0-16,-8-2 1 16,-4 4 0-16,2 3 0 15,0 2 0-15,-1-3 0 16,3-1 0-16,0-6-1 15,7-2-3-15,-2-15-4 16,20 8-22-16,-14-21-10 16,14-2 0-16,-9-15-3 15,11 1 1-15</inkml:trace>
  <inkml:trace contextRef="#ctx0" brushRef="#br3" timeOffset="74861.4854">12426 11884 42 0,'9'23'34'16,"6"0"1"-16,0-2-3 16,17 2-18-16,-1-12-6 0,19-2-7 15,10-3-31-15,5-4-2 16,7-2-3-16,-4 0-1 15</inkml:trace>
  <inkml:trace contextRef="#ctx0" brushRef="#br3" timeOffset="75020.5013">14159 12299 82 0,'109'24'40'0,"0"1"1"15,-9-10-3-15,2 1-38 16,5-2-39-16,-6-10 3 15,10 5-2-15,-11-6-1 0</inkml:trace>
  <inkml:trace contextRef="#ctx0" brushRef="#br3" timeOffset="75178.5171">16608 12451 82 0,'150'-2'40'0,"-8"-10"-1"15,4 1-2-15,-11 11-44 16,-11-25-31-16,10 5 4 15,-12-8-3-15,2 3 1 16</inkml:trace>
  <inkml:trace contextRef="#ctx0" brushRef="#br3" timeOffset="75351.5344">19123 11987 86 0,'80'-22'37'0,"1"2"0"15,-16-10-1-15,9-5-37 16,-7-4-4-16,-2-16-19 15,12 5-11-15,-4-12 0 16,10-1-2-16,-7-12 2 16</inkml:trace>
  <inkml:trace contextRef="#ctx0" brushRef="#br3" timeOffset="75508.5501">20849 10552 101 0,'41'-72'40'15,"-5"4"-2"-15,-14-9 1 16,0 0-37-16,-4-2-7 15,-6-20-30-15,13 1-1 16,-7-18-3-16,10 2 0 16</inkml:trace>
  <inkml:trace contextRef="#ctx0" brushRef="#br3" timeOffset="75662.5655">21114 8419 104 0,'-41'-86'38'0,"-11"-8"-2"16,4-3-8-16,0-3-63 0,-3-8-2 15,13 2-1-15,-11-6 0 16</inkml:trace>
  <inkml:trace contextRef="#ctx0" brushRef="#br3" timeOffset="75801.5794">20132 6806 109 0,'-105'-72'39'0,"3"7"0"16,-9-6 0-16,14 0-33 15,-11 0-7-15,-1-12-19 16,10 12-17-16,-11-10-3 15,11 5 1-15,-9-6-2 16</inkml:trace>
  <inkml:trace contextRef="#ctx0" brushRef="#br3" timeOffset="75946.5937">18058 5663 82 0,'-119'-10'39'0,"-4"-6"1"16,14 5-2-16,4-7-14 16,7-9-31-16,35 4-27 15,4-6-7-15,11 3 3 16,4-5-3-16</inkml:trace>
  <inkml:trace contextRef="#ctx0" brushRef="#br3" timeOffset="80789.0781">16208 5572 44 0,'-61'-3'30'0,"-5"8"-2"15,-5 1-10-15,-9-1 3 16,-7 7-21-16,-3 6-2 16,-6 1 2-16,-5 4 1 15,-9 3 1-15,0-2-1 16,-4 7-2-16,-4-3 4 15,0 6-3-15,-8 1 4 16,-3 9-5-16,-6 5 2 16,-1 10-3-16,-3 8 2 15,-3 7 1-15,-7 9-1 16,3 13 4-16,-4 3-1 15,11 8 2-15,-5-3 0 16,7 5 3-16,0-4-4 0,11 4 0 16,-1-11 0-16,10 1-3 15,-3 0 0-15,1-2-2 16,0 4 0-16,-1 3-1 15,7 3 1-15,3 8 1 16,5 3-1-16,9 9 1 16,8-1 0-16,9-2-1 15,26 2-32-15,2-11 1 16,17-11-2-16,13-16-1 15</inkml:trace>
  <inkml:trace contextRef="#ctx0" brushRef="#br3" timeOffset="81485.1477">11029 10428 43 0,'0'23'34'0,"9"6"1"15,5 17 0-15,-2 0-12 16,8 21-15-16,-7 6-4 16,12 11-2-16,6-2-1 0,17-6-13 15,30-1-21-15,21-20-3 16,44-16 0-16,34-19-1 15</inkml:trace>
  <inkml:trace contextRef="#ctx0" brushRef="#br4" timeOffset="132513.25">2150 14502 55 0,'0'0'37'0,"-6"-9"-1"16,6 9 0-16,13-11-32 16,5 7-1-16,8-4 0 15,7 1-1-15,5-2 1 16,10 3-1-16,-3-1 0 15,-2 1-1-15,0 1 1 16,-7 0-1-16,-8-2-1 16,-9-4 1-16,-11-5 0 15,-9-2-1-15,-8-2 1 16,-10-3-1-16,-3-2 1 15,-8 5-1-15,-8 3 1 16,-2 10-1-16,-2 15 1 0,-2 13 0 16,-3 13 1-16,3 13-1 15,5 9 1-15,10 5 0 16,7 3-2-16,16-4 0 15,11-10-1-15,15-8 1 16,18-13-1-16,19-17-2 16,16-12-1-16,10-22-5 15,21-4-26-15,-12-26-2 16,14-7-1-16,-12-19 0 15</inkml:trace>
  <inkml:trace contextRef="#ctx0" brushRef="#br4" timeOffset="132723.271">3088 13672 69 0,'-26'-11'39'0,"-2"14"-2"16,3 25 2-16,-3 15-34 16,10 25-1-16,3 11-2 15,2 12 0-15,1 11-1 16,6 3-1-16,2 1-1 15,5-9-1-15,6-5-5 16,0-24-16-16,12-2-16 16,-3-25 0-16,15-15-3 15,-3-24 3-15</inkml:trace>
  <inkml:trace contextRef="#ctx0" brushRef="#br4" timeOffset="133074.3059">3228 14387 66 0,'0'27'38'0,"14"9"0"16,0-15 1-16,14 1-35 16,5-11 0-16,10-8-1 15,2-13 0-15,3-3-1 16,-5-12 0-16,-4-4-1 15,-6-2 0-15,-10-2-1 16,-14 1 1-16,-6 2 0 16,-12 4-1-16,-10 9 0 15,-7 8 1-15,-12 8 0 16,0 10 0-16,-4 9 0 15,-1 9 0-15,4 9 1 16,3 3-1-16,9 3 0 0,11-1 0 16,15-4-1-16,11-5-1 15,16-12-3-15,19 0-7 16,-4-21-27-16,30 1-1 15,-3-17-2-15,17-2 1 16</inkml:trace>
  <inkml:trace contextRef="#ctx0" brushRef="#br4" timeOffset="133294.3279">4001 14281 71 0,'-40'3'40'16,"8"17"0"-16,-11-2 0 0,10 5-35 15,-2 12-1 1,12 6 0-16,1 2-1 0,11 3-1 15,10-2-2-15,10-8 1 16,12-9-1-16,17-13-1 16,13-12-2-16,7-20-4 15,21-3-20-15,-7-27-13 16,9-8 2-16,-8-20-4 15</inkml:trace>
  <inkml:trace contextRef="#ctx0" brushRef="#br4" timeOffset="133491.3478">4455 13832 72 0,'-21'47'38'0,"7"27"-1"0,-10 8 0 16,11 16-33-16,-4 0-1 15,10 5-1-15,0-5-1 16,7-10-5-16,7-3-5 15,-3-32-30-15,17-12-1 16,-7-27-2-16,15-14 4 16</inkml:trace>
  <inkml:trace contextRef="#ctx0" brushRef="#br4" timeOffset="134481.4468">4286 14189 78 0,'-6'28'42'0,"6"-9"-1"0,20 4 0 15,1-14-37-15,17-9 0 16,13-6-2-16,5 0 0 16,-1-4 0-16,2 3-1 15,-11 5 0-15,-3 8 0 16,-19 10-1-16,-9 12 1 15,-10 8-1-15,-12 8 1 16,-10 7-1-16,-2 0 1 16,-2-4-1-16,-1-1 0 15,4-10 1-15,6-10-1 16,6-12 0-16,6-14 0 15,11-13 0-15,5-12 0 16,0-12 0-16,6-8 0 16,1-4 0-16,0-3-1 0,-2 2 1 15,-3 10 0-15,-6 5 0 16,-1 12 0-16,-2 10 0 15,-9 13 0-15,19-5 0 16,-9 10 0-16,6-2 0 16,6 0 1-16,5-3-1 15,2-1 0-15,5-4 0 16,4-2 0-16,-6-1 0 15,-2 3 0-15,-8 0 1 16,-5 5-1-16,-17 0 0 16,1 15 0-16,-14 2 0 15,-6 7 1-15,-5 3-1 16,1 8 0-16,1 3 0 15,2 2 0-15,7-1 1 16,8 2-1-16,8-7 1 0,5-4-1 16,11-9 0-16,7-10 0 15,5-12 1-15,0-10-1 16,2-12-1-16,-1-13 1 15,-4-7 0-15,-4-6-1 16,-6-2 1-16,-4 3-1 16,-7 4 1-16,-6 7 0 15,-3 10 0-15,-3 10 0 16,5 17 0-16,0 0 0 15,-10-1 1-15,10 1-1 16,12 18 1-16,6-13-1 16,13-2 1-16,10-3 0 15,8-4 0-15,3-4 0 16,0 2-1-16,0-1 1 0,-6 4 0 15,-9 6 0-15,-12 7-1 16,-16 7 0-16,-9 7 1 16,-10 5-1-16,-7-2 0 15,1 2 0-15,2-4 1 16,6-6-1-16,8-19 0 15,0 0 0-15,27-21 0 16,2-11-1-16,7-10 1 16,3-1 1-16,2-4-1 15,-8 5 1-15,-2 11 0 16,-6 8-1-16,-7 16 1 15,-11 18 0-15,-7 16-1 16,-7 11 0-16,-3 9-1 0,2 6-2 16,3 8-4-16,0-9-4 15,19 7-4-15,-5-23-4 16,29 10-9-16,-10-31-4 15,27 4-12-15,5-14 1 16</inkml:trace>
  <inkml:trace contextRef="#ctx0" brushRef="#br4" timeOffset="135337.5324">6828 14192 45 0,'0'0'37'0,"18"-3"3"16,-18 3-2-16,0 0-20 15,0 0-11-15,-5 14-2 16,-2-1-2-16,1 8 1 16,-2 8-2-16,-1 5 0 15,-1 8 0-15,0 2 0 16,2 2-1-16,1-1 0 15,3-6 0-15,-1-5 0 16,3-7 0-16,3-10 0 16,-1-17 0-16,0 0-1 15,0 0 1-15,13-22 0 16,-8-10-1-16,2-5 1 0,-2-12-1 15,3-6 0-15,1-3 0 16,1 0 0-16,2 3 0 16,1 7 0-16,0 8 0 15,4 8-1-15,6 10 1 16,1 9 0-16,1 8 0 15,5 9 0-15,-2 3 0 16,3 4 0-16,-1 5 0 16,-4 8 0-16,-5 2 0 15,-6 6 0-15,-9 3 0 16,-11 3 1-16,-5 2-1 15,-12 1 0-15,-9-4 0 16,-3-2 0-16,-2-7 0 16,-2 0 0-16,0-6 0 15,6-5 0-15,3 3 0 0,4 0 0 16,5 6-1-16,1 9 1 15,3 9-1-15,-2 13 0 16,-6 6-1-16,4 11 1 16,-5 4-1-16,3-2-1 15,1-2-2-15,3-24-12 16,18 5-13-16,-6-33-10 15,20-12-2-15,-1-30 1 16</inkml:trace>
  <inkml:trace contextRef="#ctx0" brushRef="#br4" timeOffset="135802.5789">7435 14248 44 0,'2'-19'38'15,"-2"19"2"-15,-12-11-1 16,12 11-14-16,-23 12-19 16,9-1-1-16,-10 2-1 15,5 12 0-15,-8 3-1 16,3 8 0-16,0 1-1 15,6 0 1-15,2 0-2 16,7-5 1-16,10-6 0 16,12-11-1-16,11-11 0 15,6-13 0-15,7-12 0 16,9-9 0-16,-2-8-1 0,2-6 0 15,-7-2 1-15,-6 2-1 16,-10 5 0-16,-5 5 0 16,-11 14 0-16,-7 20 0 15,0 0 0-15,-22 13 0 16,5 21 0-16,2 9 0 15,1 5 0-15,0 4-1 16,10 0-1-16,8-8 0 16,14-10-2-16,6-19-5 15,23-7-8-15,-5-38-10 16,23 0-12-16,-7-25-2 15,12-7-1-15,-7-18 2 16</inkml:trace>
  <inkml:trace contextRef="#ctx0" brushRef="#br4" timeOffset="135975.5962">8105 13718 62 0,'-16'25'42'0,"-10"19"-3"16,0 26 2-16,-11 2-21 16,10 21-17-16,-4 4-1 15,9 0-1-15,9-8-2 16,6-10-2-16,14-5-12 15,-8-28-24-15,19-8 0 16,-6-27-3-16,11-8 2 16</inkml:trace>
  <inkml:trace contextRef="#ctx0" brushRef="#br4" timeOffset="136162.6149">7912 14149 86 0,'-10'14'41'15,"0"-5"0"-15,16 10 0 16,4-15-38-16,14-8-2 15,17-11-2-15,6-16-8 16,23 6-11-16,-9-28-18 16,17 5-2-16,-10-13-1 15,3 5 1-15</inkml:trace>
  <inkml:trace contextRef="#ctx0" brushRef="#br4" timeOffset="136346.6333">8475 13776 86 0,'-28'57'40'15,"-13"5"1"-15,10 20 1 16,-14-4-36-16,15 10-3 0,5-3-1 15,11-4 0-15,4-4-2 16,4-13 0-16,12-9-5 16,-4-22-6-16,19 2-10 15,-21-35-13-15,16 6-7 16,-12-21-2-16,4-2 2 15</inkml:trace>
  <inkml:trace contextRef="#ctx0" brushRef="#br4" timeOffset="136513.65">8166 14214 71 0,'-19'-7'43'15,"11"18"-2"-15,8-11 1 16,0 27-26-16,10-18-13 0,18-7-2 16,12-6-4-16,7-15-9 15,21 12-11-15,-12-15-17 16,12 3-2-16,-10-9 0 15,1 11 0-15</inkml:trace>
  <inkml:trace contextRef="#ctx0" brushRef="#br4" timeOffset="137102.7089">8619 14210 86 0,'3'23'41'16,"1"-13"0"-16,19 10-3 15,1-15-34-15,8-3-1 16,4-6-1-16,3-6 0 0,1-3-1 15,-1-2 0-15,-4-5-1 16,-7-2 0-16,-13-2 0 16,-8 0 0-16,-8 4 0 15,-9 4 0-15,-11 8 1 16,-8 5-2-16,-6 10 1 15,-6 12 0-15,2 4 0 16,2 8 1-16,8 6-1 16,8 2 1-16,9 0 0 15,18-6 0-15,11-8 1 16,13-7-1-16,12-11 0 15,14-7 0-15,6-8 0 16,7-8-1-16,-2-1 1 16,-7 1 0-16,-3 1-1 15,-10 4 0-15,-13 8 1 0,-11 7-1 16,-17 7 0-16,-7 10 0 15,-13 3 0-15,-1 4 0 16,0 3 0-16,-3-1 0 16,4-4 0-16,5-5 0 15,9-7 0-15,0-14 0 16,14 1 0-16,3-16 0 15,-1-9 1-15,3-6-1 16,3-8 0-16,-2-2 1 16,0-2-1-16,-1-1 0 15,0 4 1-15,-2 4-1 16,3 5 0-16,0 6-1 15,2 7-3-15,-3-3-4 16,9 16-5-16,-17-13-5 0,17 24-10 16,-19-18-7-16,15 14-8 15,-6-3-1-15,9 7 3 16</inkml:trace>
  <inkml:trace contextRef="#ctx0" brushRef="#br4" timeOffset="137632.7619">9924 14091 85 0,'0'0'40'0,"-5"22"0"16,-16-8-6-16,4 18-26 15,-12 8-3-15,0 7 0 16,-5 4-2-16,3 2 0 16,1-5-1-16,7-3-1 15,7-10 1-15,9-10-1 16,8-13-1-16,13-15 1 15,10-15-1-15,11-11 1 16,3-11 0-16,6-8-1 0,4-6 1 16,-2-1 0-16,-2 2-1 15,-4 4 1-15,-7 13 0 16,-8 6 0-16,-5 15-1 15,-5 11 1-15,-7 17 0 16,-3 12-1-16,-6 12 0 16,-2 10 0-16,-1 9-1 15,-1 0-1-15,4 4-2 16,-3-9-6-16,14 3-3 15,-11-27-6-15,24 7-8 16,-23-34-8-16,30 2-8 16,-7-19-1-16,12-6 4 15</inkml:trace>
  <inkml:trace contextRef="#ctx0" brushRef="#br4" timeOffset="138020.8007">10672 14013 101 0,'-25'-1'44'15,"11"2"0"-15,-12-8-1 16,-9 1-45-16,20 3-4 15,3-11-11-15,22 20-6 16,-10-6-11-16,0 0-8 16,17 11-2-16,5 11 2 15</inkml:trace>
  <inkml:trace contextRef="#ctx0" brushRef="#br4" timeOffset="138177.8163">10636 14439 86 0,'-20'34'45'15,"-10"-17"0"-15,13-4-1 16,-5-21-28-16,5-10-21 15,25 4-9-15,-9-22-8 16,24 21-6-16,-20-20-13 16,19 16-4-16,-4-2 0 15</inkml:trace>
  <inkml:trace contextRef="#ctx0" brushRef="#br4" timeOffset="139183.917">10635 14025 44 0,'13'-11'31'16,"-13"11"-11"-16,10-6 3 16,-10 6-15-16,11-6-4 15,1 4 1-15,-12 2 0 16,19-9 0-16,-19 9 0 15,20-14 1-15,-20 14 0 16,17-12-1-16,-17 12 1 16,9-12-1-16,-9 12-1 15,0 0-1-15,0 0 1 0,-9-2-1 16,-3 6-1-16,1 6 1 15,-7-1-2-15,3 2 0 16,-2 4 0-16,2-1 1 16,1 2-1-16,2 0 0 15,2-2-1-15,8-1 1 16,2-13-1-16,3 16 1 15,-3-16-1-15,20-1 1 16,-5-8-1-16,6-6 0 16,-2-4 1-16,0-6-1 15,-3 1 2-15,-3-2-1 16,-8 1 1-16,-5 8 0 15,-7 2-1-15,-7 11 1 16,-2 7-1-16,-7 3 0 0,4 7 0 16,3-1-1-16,3 0 0 15,7 2 0-15,4-1 0 16,2-13-2-16,23 13-5 15,-23-13-11-15,36 4-12 16,-25-5-11-16,2 9-2 16,-13-8 1-16</inkml:trace>
  <inkml:trace contextRef="#ctx0" brushRef="#br4" timeOffset="139896.9883">10696 14324 82 0,'-14'0'31'0,"12"13"-1"16,-16-16 1-16,13 14-25 0,-9-4-1 15,9 7-1-15,-1-4-1 16,2 8-1-16,-1-2 0 15,3 6 0-15,0-4 0 16,-1 3 0-16,5-3-1 16,-2-2 0-16,0-3 0 15,0-13 0-15,12 6 0 16,1-14-1-16,3-6 1 15,4-8-1-15,0-2 1 16,2 1 0-16,-4-3-1 16,-3 7 1-16,-5 4 0 15,-10 15-1-15,0 0 1 16,-22 6 0-16,0 13 0 15,-4 4 0-15,-2 0 0 0,3 3 0 16,3-3 0-16,7-6 0 16,9-7 0-16,6-10 0 15,15-2 0-15,7-12 0 16,3-2-1-16,3-2 1 15,-3-3 0-15,-3 5 0 16,-12 0 0-16,-10 16-1 16,0 0 1-16,-23-3-1 15,0 15 1-15,0-1-1 16,-2 2-1-16,4 0-2 15,10 3-4-15,2-18-9 16,27 9-9-16,-10-18-19 16,21-2 1-16,-1-8-1 15,12-4 0-15</inkml:trace>
  <inkml:trace contextRef="#ctx0" brushRef="#br4" timeOffset="141159.1145">11804 13447 65 0,'13'1'28'16,"-16"-11"-1"-16,3 10 0 15,0 0-15-15,0 0-1 16,0 0-4-16,0 0-1 16,0 0-2-16,0 0 0 15,0 0-1-15,-3 24 1 16,0 5-1-16,7 14 0 15,-5 15-1-15,3 16 0 16,-7 12-1-16,4 17 1 16,-7 2-1-16,-1 2 0 15,-4-5-1-15,0-9 0 16,0-11 1-16,-1-13-2 15,7-16 2-15,0-12-2 16,7-13-1-16,0-14-3 0,14 6-19 16,-14-20-17-16,17-5 1 15,-10-10-2-15,7 0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31:35.26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1298 955 54 0,'0'0'35'15,"26"-44"0"-15,-26 44-2 16,0 0-14-16,0 0-10 16,0 0-2-16,0 0-1 15,-5 54-1-15,-8 8 0 16,-8 15-4-16,-4 14 1 0,-6 6-1 15,1-1-2-15,2-3 1 16,13-18-1-16,1-19 1 16,10-13-1-16,7-16 2 15,-3-27-1-15,22-8 0 16,-3-23 3-16,5-17-2 15,-2-16 2-15,2-15-1 16,-24 79 1-16,28-94-2 16,-14 41 1-16,1-1 0 15,-1 0-2-15,1-3 1 16,1 9-1-16,1 0 1 15,-3 3-1-15,-14 45 1 16,30-74-1-16,-30 74 1 0,35-46 1 16,-35 46-2-16,61-1 2 15,-28 37-2-15,0 41 1 16,-7 21-2-16,-2 15 2 15,-5 4-3-15,-5-1-3 16,1-7-25-16,-12-36-8 16,5-14 0-16,-8-26-3 15</inkml:trace>
  <inkml:trace contextRef="#ctx0" brushRef="#br0" timeOffset="214.0214">1409 1213 87 0,'-23'-1'39'15,"16"12"0"-15,7-11 1 16,20 14-20-16,15-22-18 16,-35 8-1-16,65-21 0 15,-65 21-2-15,99-39-2 16,-43 14-9-16,11-6-24 15,-6-2-4-15,10-3 3 16,-9-2-2-16</inkml:trace>
  <inkml:trace contextRef="#ctx0" brushRef="#br0" timeOffset="374.0374">2281 776 70 0,'0'0'36'0,"48"-31"1"16,-48 31 0-16,0 0-10 16,9 35-21-16,-27 31-3 0,-3 22 0 15,-2 14-1-15,6 7 0 16,6 1-2-16,5-5-3 15,17-12-32-15,-8-24-3 16,15-15 0-16,-9-21-1 16</inkml:trace>
  <inkml:trace contextRef="#ctx0" brushRef="#br0" timeOffset="884.0884">2131 1253 104 0,'-15'-19'39'16,"1"-1"2"-16,20 10-2 15,-1-5-34-15,-5 15-2 16,0 0 0-16,69-25-1 0,-69 25 1 16,80-21-2-16,-80 21 1 15,96-22-2-15,-45 11 0 16,1 0-1-16,-2 2 0 15,0 3 1-15,-1 0-1 16,-49 6 0-16,69-3 1 16,-2 14 0-16,-24 1 0 15,-27 17 0-15,-28 6 0 16,-16 11 2-16,-10 4-2 15,5 1 2-15,16-4-2 16,10-3 2-16,14-7-1 16,11-1 0-16,17-19 0 15,13-9-1-15,13-13 1 16,6-14-1-16,0-15 1 0,-1-8-1 15,-7-7 1-15,-59 49-1 16,42-56 1-16,-42 56-1 16,24-56 1-16,-24 56-2 15,-7-53 2-15,7 53-2 16,0 0 1-16,-40-59-1 15,40 59 0-15,0 0 1 16,-55-39-1-16,55 39-1 16,0 0-4-16,0 0-22 15,0 0-11-15,-33-46-1 16,33 46 1-16,0 0-4 15</inkml:trace>
  <inkml:trace contextRef="#ctx0" brushRef="#br0" timeOffset="1395.1395">3330 1007 76 0,'30'25'41'15,"-14"10"-1"-15,-17 5 1 16,-3 12-11-16,-7-1-26 16,16 7 0-16,-14-14-1 15,4-5 0-15,5-6-2 16,2-8 0-16,3-8-1 15,-5-17 1-15,21 6-1 16,-6-21 1-16,6-8-1 16,0-8 1-16,2-10 0 15,-23 41-1-15,22-48 2 16,-22 48-2-16,24-49 2 0,-24 49-2 15,16-50 1-15,-16 50-1 16,0 0 2-16,33-55-2 16,-33 55 0-16,0 0 0 15,0 9-2-15,1 14 2 16,-3 6-1-16,8 2 2 15,4-11-2-15,15-16 2 16,9-12 1-16,-34 8-2 16,0 0 0-16,67-38 0 15,-67 38 0-15,52-33 0 16,-52 33 0-16,48-36 0 15,-48 36 0-15,0 0 0 16,56-32 0-16,-28 28 0 16,-28 4 0-16,23 32 0 0,-28-3 0 15,-4 20 0-15,-6-1 0 16,13 1 0-16,21-18-5 15,-4-20-15-15,19-5-20 16,-9-12-3-16,7-3 1 16,-8-9-2-16</inkml:trace>
  <inkml:trace contextRef="#ctx0" brushRef="#br0" timeOffset="2229.2226">5303 789 73 0,'0'0'41'16,"-52"-31"-1"-16,52 31 0 15,0 0-15-15,0 0-21 16,39-45-1-16,-39 45 1 15,48-20-1-15,-48 20-2 16,60-14 1-16,-60 14-2 16,58 0 0-16,-58 0 1 15,45 13 0-15,-45-13 0 16,0 0 0-16,36 56 1 15,-34-35-1-15,-22 48 1 16,-24 3-2-16,-8 6 2 16,-9-5-2-16,3-4 0 15,5-15 0-15,20-12 1 16,36-26-1-16,13-5 1 0,12-7 0 15,12-6 0-15,9-5 0 16,6 0-1-16,7-5 1 16,3 1-1-16,-3-1 0 15,4-5-3-15,0 5-6 16,-66 12-28-16,55-19-2 15,-55 19-1-15,58-11 0 16</inkml:trace>
  <inkml:trace contextRef="#ctx0" brushRef="#br0" timeOffset="2478.2477">6254 1161 89 0,'0'0'40'0,"10"7"-1"15,-25 15 0-15,-3 17-10 16,-17 6-32-16,-4-2-21 15,8 15-13-15,-6-10-3 16,17 4 0-16,2-12-1 16</inkml:trace>
  <inkml:trace contextRef="#ctx0" brushRef="#br0" timeOffset="3052.3052">7095 728 99 0,'0'0'38'16,"0"0"1"-16,31-51-8 15,-31 51-23-15,0 0-2 16,0 0-2-16,0 0 0 0,0 0-1 16,0 0-1-16,-13 53-1 15,9-5 0-15,-17 34-1 16,4 14 1-16,-7 8-2 15,9 3 0-15,3-3-6 16,-5-21-27-16,20-11-3 16,-3-29 0-16,10-9-2 15</inkml:trace>
  <inkml:trace contextRef="#ctx0" brushRef="#br0" timeOffset="3251.3251">7072 1154 117 0,'-14'-15'38'0,"2"11"1"16,12 4-7-16,0 0-29 16,21 5-2-16,-21-5 0 15,0 0 0-15,66-12-2 16,-66 12-5-16,64-23-30 15,-64 23-1-15,87-34-2 16,-40 15-1-16</inkml:trace>
  <inkml:trace contextRef="#ctx0" brushRef="#br0" timeOffset="3484.3484">7770 628 80 0,'0'0'42'0,"0"0"-2"0,0 0 1 16,0 0-13-16,0 0-24 15,-59 22 0-15,43 4-1 16,-22 69-1-16,-6 17-1 16,8 9 0-16,3-2-1 15,17-13-2-15,13-10-5 16,7-29-14-16,40-29-15 15,-11-18-4-15,18-8 0 16,-8-18-2-16</inkml:trace>
  <inkml:trace contextRef="#ctx0" brushRef="#br0" timeOffset="3882.3882">7893 1147 79 0,'-14'0'39'16,"11"11"-1"-16,14 4 2 15,8-3-15-15,9-8-22 16,-28-4 0-16,0 0 0 16,69-12-1-16,-69 12 0 15,58-19-1-15,-58 19 0 16,61-27 1-16,-61 27-1 16,51-36 0-16,-51 36-2 15,0 0 1-15,50-57-1 16,-50 57 2-16,0 0 0 15,0 0 0-15,-21-46 2 0,21 46-1 16,-49 14 1-16,-14 10 0 16,-1 14 0-16,-1 10-3 15,18 12 0-15,19-1 0 16,34-2 0-16,29-15 0 15,33-28-2-15,19-15-4 16,8-20-7-16,-40 6-15 16,-1-3-12-16,1-9-1 15,0-2-2-15,-1-4 2 16</inkml:trace>
  <inkml:trace contextRef="#ctx0" brushRef="#br0" timeOffset="4137.4136">8828 601 111 0,'0'0'41'0,"0"0"2"16,0 0-1-16,0 0-38 16,0 0 0-16,0 0 0 15,-71 96-2-15,47 18 0 16,-7 8 0-16,13-4-2 15,6-5 0-15,9-15-3 16,12-24-1-16,16-25-2 16,12-29-9-16,-8-27-11 15,18-10-14-15,-6-17 0 16,-41 34 0-16,51-44 0 15</inkml:trace>
  <inkml:trace contextRef="#ctx0" brushRef="#br0" timeOffset="4304.4302">9026 1137 86 0,'0'0'39'15,"0"0"1"-15,29-44 2 16,-29 44-11-16,-5 21-28 15,-3 10 1-15,-13 16-3 16,5 5 0-16,5-3-1 16,11-4-1-16,5-17-5 15,3-16-7-15,21-9-13 16,-14-16-14-16,17-8 1 15,-32 21-2-15,0 0 1 16</inkml:trace>
  <inkml:trace contextRef="#ctx0" brushRef="#br0" timeOffset="4424.4424">9187 889 67 0,'-3'-70'33'0,"3"70"-29"16,-18-66-3-16,18 66-11 15,-8-48-29-15</inkml:trace>
  <inkml:trace contextRef="#ctx0" brushRef="#br0" timeOffset="4843.4842">9336 821 81 0,'0'0'42'0,"35"65"1"16,-35-65-1-16,4 61-21 15,-14-8-17-15,-1 7 1 0,-4-3-2 16,9 2 0-16,-3-10-2 15,17-6 0-15,6-10 0 16,13-15-1-16,8-11 1 16,8-14 0-16,0-12-1 15,2-8 1-15,-45 27 0 16,49-36-1-16,-49 36 2 15,46-52 0-15,-46 52-2 16,44-54 0-16,-44 54 0 16,33-53-2-16,-33 53 4 15,0 0-2-15,33-52 0 16,-33 52 0-16,0 0 0 15,-14 4 0-15,7 21 0 16,-2 19 0-16,-4 9 0 0,8 5-3 16,7-4-4-16,11-18-7 15,25-20-8-15,-9-17-17 16,23-7-3-16,-6-17 1 15,-46 25-1-15</inkml:trace>
  <inkml:trace contextRef="#ctx0" brushRef="#br0" timeOffset="5369.5369">10157 1036 104 0,'0'0'44'16,"0"0"-1"-16,42-24 0 15,-54 38-33-15,-8 24-7 16,-14 13-1-16,5 9-1 15,9-9-1-15,8-3 1 0,5-12-2 16,8-15 1-16,-1-21 0 16,25 0 0-16,-7-22 0 15,-18 22 0-15,0 0 2 16,34-57-2-16,-34 57 1 15,27-58-1-15,-27 58 0 16,28-64 0-16,-28 64 0 16,23-60-1-16,-23 60 0 15,16-49 2-15,-16 49-1 16,0 0 1-16,9-45 1 15,-9 45-2-15,0 0 0 16,0 0 0-16,0 0 0 0,0 0 0 16,0 0 0-16,52-9 0 15,-52 9 0-15,0 0 0 16,0 0 0-16,62 5 0 15,-62-5 0-15,0 0 0 16,69-20 0-16,-69 20 0 16,47-13 0-16,-47 13 0 15,0 0 0-15,48-1 0 16,-29 10 0-16,-6 16 0 15,-13 12 0-15,0 10-3 16,-1 6-9-16,-7-4-4 16,18-8-9-16,-2-13-16 15,31-25-2-15,-2-11 1 16,-37 8 2-16</inkml:trace>
  <inkml:trace contextRef="#ctx0" brushRef="#br0" timeOffset="5497.5496">10897 1236 114 0,'-16'39'35'15,"-15"3"-21"-15,-4 11-12 16,-8-3-39-16,9 1-3 16,23-34-1-16</inkml:trace>
  <inkml:trace contextRef="#ctx0" brushRef="#br0" timeOffset="6144.6144">11473 695 60 0,'0'0'38'0,"0"0"-1"16,0 0 2-16,42-55-18 15,-42 55-13-15,0 0-3 0,0 0 0 16,0 0-1-16,0 0-1 16,0 0 1-16,35 48 0 15,-35-48-2-15,-4 94 1 16,-13-8-2-16,3 15 0 15,-2 2-1-15,7 5 0 16,2-13-3-16,9-15-3 16,18-22-25-16,-3-31-7 15,16-7 0-15,-12-22-2 16</inkml:trace>
  <inkml:trace contextRef="#ctx0" brushRef="#br0" timeOffset="6331.6331">11642 1200 101 0,'0'0'40'0,"-28"-56"1"15,28 56-3-15,0 0-24 16,-18-46-11-16,18 46-1 16,0 0-1-16,0 0-1 15,27-50-4-15,-27 50-4 16,46-29-31-16,-46 29-1 15,72-27-1-15,-72 27-2 16</inkml:trace>
  <inkml:trace contextRef="#ctx0" brushRef="#br0" timeOffset="6571.6571">12229 590 115 0,'-6'-50'43'15,"6"50"0"-15,0 0-11 16,-60 12-27-16,60-12-2 15,-52 49 1-15,32-19-1 16,-39 63 0-16,7 25-1 16,6 4-2-16,17 6 2 15,9-8-6-15,21-8 1 16,15-21-12-16,9-45-24 15,22-17-4-15,2-13 1 16,12-10-2-16</inkml:trace>
  <inkml:trace contextRef="#ctx0" brushRef="#br0" timeOffset="7007.7007">12337 1188 74 0,'11'12'39'0,"1"-7"0"16,11 4 0-16,-2-6-15 15,16-6-19-15,-37 3-1 16,0 0-1-16,61-20 0 15,-61 20-2-15,51-24 0 16,-51 24 0-16,49-33 0 0,-49 33-1 16,0 0 1-16,65-65-1 15,-65 65 0-15,23-48 1 16,-23 48 0-16,0 0 0 15,-8-57 1-15,8 57 0 16,0 0 1-16,-72-2 0 16,-1 23-1-16,-6 17 1 15,-4 13-1-15,15 17-2 16,12 4 0-16,30 3 0 15,31-15 0-15,50-30 0 16,20-12 0-16,11-15 0 16,17-5-15-16,-18-18-25 15,12 2-2-15,-16-7-2 0,-7 0-1 16</inkml:trace>
  <inkml:trace contextRef="#ctx0" brushRef="#br1" timeOffset="12657.2655">1311 2484 79 0,'-7'-10'36'0,"14"-3"-2"16,16 1 1-16,-3-6-32 15,17-1 0-15,5-7-1 16,6 5 1-16,-1-1-1 16,4 7 0-16,-11 6 1 15,-4 12-2-15,-13 11 1 16,-9 14 0-16,-17 13 0 15,-15 15 0-15,-11 10-1 16,-9 6 1-16,-11 7-1 16,-4 0 2-16,-1-2-2 15,0-2 1-15,7-11-1 16,11-11 1-16,8-10 0 15,12-9 0-15,15-13 0 0,17-11 0 16,14-10-1-16,14-9 0 16,14-8 0-16,9-6-1 15,10 1 0-15,5-5-2 16,0 10-5-16,-15-5-28 15,11 16-4-15,-21-4 2 16,0 18-4-16</inkml:trace>
  <inkml:trace contextRef="#ctx0" brushRef="#br1" timeOffset="13433.3432">2720 2688 79 0,'3'-14'36'15,"-3"14"-1"-15,0 0 1 0,14 2-32 16,-16 13 0 0,5 9 0-16,-6 5-1 0,4 14 0 15,-6 2 0-15,3 9 0 16,-3-2-1-16,3 5 1 15,-4-9-1-15,3-2 0 16,-1-10-1-16,3-8 1 16,1-14-1-16,0-14 0 15,9-14-1-15,1-13 1 16,0-11 0-16,0-8-1 15,2-5 1-15,2-9-1 16,2-2 0-16,-1-1 0 16,5 1-1-16,1 6 0 15,1 3 0-15,7 9-1 16,0 3 1-16,1 9 0 0,1 13 0 15,3 13 1-15,-5 11 0 16,-4 9 2-16,-6 11-2 16,-9 8 2-16,-5 7-2 15,-9 2 1-15,-9 3 0 16,-5 1-1-16,-3-3 0 15,-8-3-1-15,1-4 1 16,1-7 0-16,-1-6 0 16,2-3 0-16,1-3 1 15,3-1-1-15,0 4 0 16,3 5 1-16,1 8-1 15,1 9 1-15,-2 10 0 16,-2 12-2-16,0 4 2 16,-3 7-2-16,3 0 1 0,-3-3-1 15,8-6-2-15,1-23-12 16,17 2-21-16,2-30-2 15,19-9-1-15,5-27-1 16</inkml:trace>
  <inkml:trace contextRef="#ctx0" brushRef="#br1" timeOffset="14123.4122">3424 2597 94 0,'0'0'38'16,"-22"21"1"-16,9 9-2 15,-9 5-32-15,1 12-3 0,2 4-1 16,0 12 1-16,2 0-1 16,-1 3 0-16,4-6 0 15,5-7 0-15,3-11 0 16,5-13-1-16,6-16 1 15,-5-13-1-15,24-32 1 16,-5-7-1-16,2-15 1 16,-2-8-1-16,3-10 1 15,-2-5-1-15,-3 5 0 16,-2 6-1-16,-2 7 1 15,0 10 0-15,-4 9 0 16,5 12-1-16,-1 10 2 16,8 13-1-16,-2 7 1 15,8 4 1-15,3 4-1 16,7 2 2-16,3-1-3 0,4 1 2 15,0-2-1-15,1-3-1 16,-7-4 0-16,1 1 1 16,-9-4-1-16,-9 2 1 15,-6-1-1-15,-15-1 1 16,-4 12-1-16,-14 7 0 15,-6 6 1-15,-6 6-1 16,-2 5 0-16,-2 5 0 16,6 5 0-16,6-1 0 15,8 1 1-15,12-7-1 16,12-6 1-16,13-8 0 15,10-9-1-15,13-12 1 16,5-15 0-16,4-7-1 16,-3-13 0-16,-2-8 0 0,-11-11 1 15,-9-4-1-15,-14-2 0 16,-13 7 1-16,-14 6-2 15,-12 4 1-15,-5 15 0 16,-2 8 0-16,-2 11-1 16,7 6-1-16,11 11-3 15,14-12-6-15,20 17-23 16,3-20-7-16,29 0 1 15,2-21-3-15</inkml:trace>
  <inkml:trace contextRef="#ctx0" brushRef="#br1" timeOffset="14340.4339">4612 1825 105 0,'-30'14'40'16,"-13"12"0"-16,8 22-2 15,2 10-36-15,0 18-1 16,6 11 1-16,5 11 0 15,4 7-1-15,8-1-1 16,4-2-2-16,5-10-2 16,9 4-24-16,-5-32-9 15,7-3-2-15,-7-26-2 16,10-6 1-16</inkml:trace>
  <inkml:trace contextRef="#ctx0" brushRef="#br1" timeOffset="15130.5129">4290 2537 98 0,'-4'-15'40'16,"15"15"0"-16,3-13 0 16,16 7-37-16,12-4-1 15,14 0 1-15,3-3-1 16,10 2 0-16,-2-3-1 15,-1 4 0-15,-5 2-1 16,-13 4 1-16,-11 3-1 16,-13 4 1-16,-14 10 0 15,-11 3 1-15,-12 8-2 16,-7 7 2-16,-6 8-2 15,0 6 2-15,1 3-2 0,6 0 1 16,9-2-1-16,10-4-1 16,11-10 2-16,10-10-1 15,12-12 0-15,5-14 0 16,-1-17 0-16,6-9 1 15,-4-12-1-15,-6-5-1 16,-8-7 1-16,-9-2-1 16,-13 1 1-16,-6 7-1 15,-8 6 1-15,-9 12-1 16,-5 7 1-16,-1 13 0 15,3 9 0-15,6 9 0 16,7 6 0-16,10 3 0 16,10 3 0-16,12-3 1 15,9-2-1-15,9-2 1 16,6-7 0-16,3-2 0 0,0-4 0 15,1 0 0-15,-8-1 0 16,-9 0 0-16,-8 2 0 16,-7 5 1-16,-18-6-1 15,4 24 1-15,-15 0-2 16,-7 8 2-16,-1 3-2 15,-3 4 0-15,4 4 0 16,1-5 0-16,6-5 0 16,10-9 0-16,9-11 0 15,13-16 0-15,4-13 0 16,11-12 0-16,1-10 0 15,5-7 0-15,1-6 0 16,-5 0 0-16,-5 4 0 0,-5 10 0 16,-8 8 0-16,-11 17 0 15,-9 12 0-15,0 14 0 16,-9 13 0-16,-4 12 0 15,6 10 0-15,3-1 0 16,8 6 0-16,7-9-9 16,23 4-9-16,-7-27-7 15,34 8-8-15,-8-34-8 16,14 2-1-16,-5-23 2 15</inkml:trace>
  <inkml:trace contextRef="#ctx0" brushRef="#br1" timeOffset="15446.5445">6128 2365 117 0,'-13'-17'40'0,"-15"0"1"15,4 25-1 1,-16 8-37-16,14 6 0 0,4 6-2 16,6 6 2-16,4 4-3 15,7-3 2-15,11-3-2 16,6-7 2-16,9-3-2 15,4-6 3-15,2-5-3 16,-8-3 0-16,1-4 0 16,-6 8 0-16,-11 1 0 15,-8 3 0-15,-12 6 0 16,-9 6 0-16,-6 1 0 15,-1 4 0-15,-2-1 0 16,4-6 0-16,9-1-3 16,6-19-9-16,21 9-9 0,-5-28-11 15,24 5-11-15,-1-20 2 16,14-2-4-16,-4-15 3 15</inkml:trace>
  <inkml:trace contextRef="#ctx0" brushRef="#br1" timeOffset="16330.6329">7620 2086 85 0,'-4'-16'36'16,"4"16"0"-16,0-19 1 15,0 19-31-15,0 0-2 16,0 0 0-16,0 0 0 15,4 25 0-15,-8 1-1 16,0 18 0-16,-5 11-1 0,0 12 1 16,-5 7-2-16,3 11 1 15,-6 1-1-15,6-2 0 16,3-7-4-16,2-20-7 15,16-1-26-15,-4-24-2 16,15-5-1-16,-6-26-1 16</inkml:trace>
  <inkml:trace contextRef="#ctx0" brushRef="#br1" timeOffset="16811.681">7477 2369 91 0,'-28'-11'37'0,"10"15"0"15,-6-11-1-15,7 11-28 16,5-4-2-16,12 0-2 16,0 0 0-16,26 1-2 15,5-9 0-15,22-2 0 16,6-7-1-16,11-3-2 15,4 2-3-15,-4-18-20 16,10 22-13-16,-22-12-2 16,-1 15 0-16,-25-8-3 15</inkml:trace>
  <inkml:trace contextRef="#ctx0" brushRef="#br1" timeOffset="17383.7382">7851 1744 81 0,'-37'-7'35'16,"-16"1"0"-16,-1 15 1 16,-17 5-30-16,-1 9 1 15,-11 8-3-15,2 11 1 16,-4 5-2-16,5 13 0 15,9 10-1-15,12 14 0 16,19 9-1-16,24 7 1 16,25 0-1-16,29 4 0 15,30-8-1-15,26-10 2 16,27-17-2-16,15-21 1 0,10-23-1 15,6-21 0-15,-5-24 1 16,-11-16-1-16,-16-17 0 16,-22-16 0-16,-28-16 0 15,-19-8-1-15,-31-3 1 16,-25-7-2-16,-23 4 1 15,-23-5-1-15,-15 6 0 16,-16 5 0-16,-6 25-1 16,-13 13-2-16,12 32-27 15,-10 16-4-15,11 34-1 16,8 17-2-16</inkml:trace>
  <inkml:trace contextRef="#ctx0" brushRef="#br2" timeOffset="21912.191">1480 3861 74 0,'-11'-15'34'0,"11"15"-1"16,2-12 1-16,7 4-28 15,2-8-2-15,12 2-1 0,6-5 1 16,15 0-1-16,4-3-1 15,9 4 0-15,1 3 0 16,0 9-1-16,-8 4 1 16,-11 11-1-16,-11 14-1 15,-19 13 1-15,-24 9 0 16,-13 12-1-16,-18 8 1 15,-12 5-2-15,-9 5 1 16,-7 1 1-16,-2-6 1 16,10-6-1-16,10-11 1 15,13-10 0-15,15-12 0 16,21-7 0-16,14-11 0 15,25-10-1-15,16-11 0 16,18-4 0-16,14-2-1 0,7-2-1 16,7-1-6-16,-12-8-28 15,12 14-3-15,-16-7 0 16,-6 12-3-16</inkml:trace>
  <inkml:trace contextRef="#ctx0" brushRef="#br2" timeOffset="22573.2571">3137 3977 72 0,'15'-21'38'0,"-11"-4"-2"16,3 14 1-16,-15-2-28 15,8 13-2-15,0 0-2 0,-15 24-1 16,0 3-1-16,2 11-1 15,-4 8 0-15,2 2-1 16,0 4 1-16,1-1-2 16,5-7 2-16,4-5-2 15,4-11 1-15,3-10 0 16,-2-18-1-16,24-1 1 15,-4-20 0-15,5-9 0 16,0-10 1-16,2-5-1 16,3-9 1-16,1-2-1 15,-2 2 0-15,-4 7 1 16,-1 6-1-16,-6 14 0 0,-3 7-1 15,-2 17 1-15,-1 11-1 16,-3 14 0-16,-1 12 1 16,-2 10-1-16,3 6 0 15,-2 2-2-15,5 5 0 16,-2-6-3-16,10 4-5 15,-13-21-25-15,17 3-4 16,-1-24 0-16,10-3-1 16</inkml:trace>
  <inkml:trace contextRef="#ctx0" brushRef="#br2" timeOffset="22963.2961">3675 4021 91 0,'-12'0'37'0,"6"13"1"16,6-13 0-16,-8 12-34 15,8-12-1-15,19 21 1 16,2-15-1-16,7-3 0 16,4-4-1-16,4-5 0 15,5-9 0-15,1-4-1 16,-8-7 0-16,2-2 0 15,-11-6 0-15,-12 2 0 16,-8-3 0-16,-13 8 0 16,-11 5 0-16,-8 10-1 15,-10 15 1-15,-5 8 0 16,-6 17-1-16,3 9 1 15,4 8 0-15,5 7 0 16,10 1-1-16,12-5 0 0,15-3-1 16,14-8 1-16,20-13-2 15,16-12-1-15,16-5-1 16,10-17-5-16,15 7-13 15,-9-26-15-15,12 7-2 16,-18-14-1-16,0 9 2 16</inkml:trace>
  <inkml:trace contextRef="#ctx0" brushRef="#br2" timeOffset="23309.3307">4413 3931 93 0,'-28'-7'38'16,"9"15"1"-16,-11-4-2 16,15 15-30-16,-7 3-1 15,6 7-1-15,7 2-2 16,6 1-1-16,4 1-1 15,9-3 0-15,5-6 0 0,9-8-1 16,4-7 0-16,6-11 0 16,2-11 0-16,7-5 1 15,-6-10 0-15,-2-5 0 16,-3-3 0-16,-9-2 0 15,2 0 0-15,-9 2 0 16,-6 6-1-16,-4 7 0 16,-5 9 1-16,-1 14-1 15,0 0 0-15,-6 22 0 16,4 6 0-16,2 8 0 15,1 2 0-15,10 2 0 16,7-3-3-16,10-13-3 16,17 0-12-16,-5-33-16 15,26 2-4-15,-5-27-2 0,14-2-1 16</inkml:trace>
  <inkml:trace contextRef="#ctx0" brushRef="#br2" timeOffset="23508.3504">5226 3515 104 0,'-15'7'38'0,"-12"7"1"15,8 24-2-15,3 7-34 16,-4 12-1-16,3 9-1 16,3 8 0-16,3 4-1 15,8-1-1-15,1-2-3 16,-2-17-18-16,16 7-15 15,-10-24-2-15,10-3-1 16,-10-24 1-16</inkml:trace>
  <inkml:trace contextRef="#ctx0" brushRef="#br2" timeOffset="24577.4575">5003 3896 100 0,'-23'2'39'0,"27"13"2"16,-4-15-2-16,28 7-34 15,1-6-1-15,8 0-1 16,5-5 1-16,2 1-1 16,3-1-2-16,-6 0 1 15,-4 0-1-15,-8 3 0 0,-7 6-1 16,-8 4 1-16,-10 8-1 15,-7 6 0-15,-7 9 1 16,-6 4-1-16,-1 5 0 16,-3 0-1-16,3-3 1 15,0-2-1-15,4-7 0 16,5-9 1-16,8-20 0 15,0 0-2-15,13-12 3 16,0-13 0-16,3-12 0 16,0-6 0-16,3-4 0 15,1-5 0-15,-2 5 0 16,-2 4 0-16,-2 5 0 15,2 7-1-15,-1 7 0 16,7 5 0-16,2 6 0 0,4 5-1 16,7 3 1-16,5-1 0 15,4 1 1-15,4 3-1 16,-2 2 0-16,-4 0 0 15,-5 1 0-15,-6 0 1 16,-11 3-1-16,-10 1 0 16,-10-5 0-16,-10 17 0 15,-7-1 0-15,-4 1 0 16,-4 8 0-16,-1 5 0 15,-2 5 0-15,2 7 0 16,7 1 0-16,6 1-1 16,5-1 0-16,8-4 1 15,8-6-1-15,6-8 0 16,4-9 1-16,11-13-1 15,-1-13 2-15,3-10 0 0,-2-12 0 16,-3-5 0-16,-3-10 0 16,-4-4 0-16,0-2-1 15,-11 2 1-15,-2 8-1 16,-1 3 1-16,-5 9-1 15,1 10-1-15,-1 5 1 16,0 16 0-16,0 0 0 16,22-9 0-16,-7 14 0 15,7 3 0-15,4 0 0 16,3 3 0-16,1 0 0 15,-1 5 0-15,-5 0 0 16,-1 0 1-16,-8 4-1 0,-6-2 0 16,-9 6 0-16,-7-2 2 15,-4 4-2-15,-5 0 0 16,-3 2 0-16,-2 2 0 15,5-5 0-15,2-1 0 16,5-4 0-16,7-8 0 16,2-12 0-16,20-8 0 15,4-11 0-15,7-11 0 16,0-7 0-16,9-5 0 15,-5-5 0-15,4 1 0 16,-8 9 0-16,-7 5 0 16,-4 10 0-16,-8 13 0 15,-12 9 0-15,2 22 0 16,-10 7 0-16,0 4 0 15,1 5 0-15,2 4 0 0,6 0-5 16,6-11-2-16,16 2-5 16,-3-27-11-16,28 9-4 15,-10-32-6-15,19 8-4 16,-12-25-2-16,14 2 3 15,-15-17 2-15</inkml:trace>
  <inkml:trace contextRef="#ctx0" brushRef="#br2" timeOffset="24877.4875">6808 3694 115 0,'-13'-29'38'16,"13"29"1"-16,-31-14-2 15,19 22-29-15,-8 5-5 16,5 5-1-16,7 4-1 16,5 0 0-16,5 2 0 15,7 0 0-15,5-5 0 0,7-1 0 16,-1-4 1-16,2 1-1 15,-3-2-1-15,0-2 1 16,-7 4 0-16,-6 5 1 16,-6 3-2-16,-6 2 0 15,-11 4 0-15,1 6 0 16,-7 2 0-16,-6-3 0 15,-2 2-2-15,1-6-1 16,-3-1-1-16,1-13-7 16,17 7-11-16,-18-26-9 15,19 6-10-15,-10-16-2 16,11-3 0-16,-1-15 2 15</inkml:trace>
  <inkml:trace contextRef="#ctx0" brushRef="#br2" timeOffset="25729.5727">8733 3194 97 0,'-33'-23'35'15,"1"20"-8"-15,-24-5 1 16,3 21-21-16,-16 7 0 16,6 20-1-16,-12 5 0 15,5 18-2-15,2 6 1 16,9 12-2-16,10 6 0 15,20 3-1-15,16 4 0 16,22-8 0-16,20-6-1 0,30-13 0 16,21-19 0-16,24-19 0 15,15-25-1-15,9-22 1 16,8-24 0-16,-1-14-1 15,-13-16 1-15,-18-8-1 16,-27-9 0-16,-21-2 1 16,-31-1-1-16,-26 3 0 15,-29 2-1-15,-19 5 1 16,-16 14-1-16,-11 12 1 15,-5 14-1-15,-4 19 0 16,5 20-3-16,5 10-2 16,23 30-14-16,-7-7-12 15,25 18-7-15,4-4 0 0,17 10-1 16</inkml:trace>
  <inkml:trace contextRef="#ctx0" brushRef="#br2" timeOffset="26314.6311">8552 3534 88 0,'6'-20'36'0,"-6"-11"1"15,1 12 0-15,-3-2-33 16,-3 11 0-16,-6 4-1 15,0 10 1-15,-5 5 0 16,0 9-2-16,-5 8 0 0,2 4 0 16,1 5-1-16,-1 3 1 15,4 0-2-15,1-1 1 16,4-2 0-16,3-5-1 15,7-8 1-15,0-5-1 16,0-17 1-16,10 6-1 16,0-20 1-16,5-9-1 15,3-5 1-15,2-9-1 16,0-1 1-16,2-3-1 15,-2-1 0-15,-4 8 0 16,1 2 1-16,-7 8-1 16,-4 8 0-16,-6 16 1 15,0 0-1-15,9 13 0 16,-9 9 0-16,2 6 0 15,5 6 1-15,1 5-1 0,6 1 0 16,3-5 0-16,4-1 1 16,3-9 0-16,5-8 0 15,1-6 0-15,-4-12 0 16,3-13 0-16,-9-8 0 15,1-7 0-15,-4-9-1 16,-8-2 0-16,-5-5 0 16,-5 1 0-16,-2 4-2 15,-6 4-1-15,0 12-3 16,-3-6-12-16,12 30-12 15,-12-12-8-15,12 12-2 16,0 12 0-16,12 3 0 16</inkml:trace>
  <inkml:trace contextRef="#ctx0" brushRef="#br3" timeOffset="30572.0569">1649 5174 81 0,'11'-10'37'16,"-4"-11"0"-16,15 11 0 15,-11-3-28-15,18-3-7 0,4 0 1 16,4 5-2-16,-1 6 1 16,1 6 0-16,-8 7-1 15,-9 7 0-15,-8 7 0 16,-13 11 0-16,-13 7-1 15,-14 9 0-15,-10 6 1 16,-10 3-1-16,-7 2 1 16,-1 4 0-16,1-4 1 15,5-7 0-15,12-10 0 16,9-7 0-16,22-12 1 15,14-10-1-15,24-14-1 16,20-14-1-16,15-6-3 16,10-6-3-16,22 3-29 15,-14-9-4-15,4 9-1 16,-14-2-1-16</inkml:trace>
  <inkml:trace contextRef="#ctx0" brushRef="#br3" timeOffset="31090.1087">2801 5376 86 0,'18'17'36'0,"2"-14"-1"16,11 6 0-16,-2-7-31 16,13-3 0-16,2-6-1 15,9-2-1-15,-4-4 1 16,-3-2-1-16,-2-7 0 15,-7 0 0-15,-9-1-1 16,-12-2 1-16,-11 0-1 16,-17 1 0-16,-10 3 0 15,-12 6-1-15,-12 3 2 16,-3 9-1-16,-6 3 0 0,0 9 1 15,2 12-1-15,9 9 1 16,8 8-1-16,16 5 0 16,8 5-1-16,18-2 0 15,15-1-1-15,16-7 1 16,15-8-2-16,16-15-2 15,19-5-10-15,-5-26-23 16,17-5-1-16,-11-23-1 16,6 1 0-16</inkml:trace>
  <inkml:trace contextRef="#ctx0" brushRef="#br3" timeOffset="31290.1287">3704 4809 94 0,'-25'-13'36'15,"6"27"1"-15,-7 3 0 16,5 21-34-16,3 13 1 15,1 12-3-15,2 9 2 16,7 7-1-16,2 3 0 16,6 1-3-16,9-5-2 15,-2-16-8-15,12 2-26 16,-3-21 2-16,6-10-3 15,-1-21-2-15</inkml:trace>
  <inkml:trace contextRef="#ctx0" brushRef="#br3" timeOffset="31661.1658">3773 5322 94 0,'-3'12'38'16,"3"-12"1"-16,-2 28-2 15,7-15-34-15,13-4 0 16,15-5-1-16,11-3 0 15,5-7 1-15,7-6-2 16,2-6 1-16,0-3-1 16,-8-4 0-16,-7-2 0 15,-17-3 0-15,-10 3 0 16,-16-1 0-16,-8 6 0 15,-16 5 0-15,-6 9 0 16,-12 6 0-16,-4 9 0 16,-2 13 0-16,2 10 0 15,3 7 0-15,8 4-1 16,11 3 1-16,16-1 0 0,21-6-1 15,14-10-1-15,20-7 0 16,12-13-3-16,17-6-5 16,-3-19-20-16,23 5-11 15,-9-12 1-15,6 4-1 16,-18-8 1-16</inkml:trace>
  <inkml:trace contextRef="#ctx0" brushRef="#br3" timeOffset="31886.1883">4694 5226 104 0,'-35'-18'38'16,"10"14"3"-16,-16-6-2 15,7 9-35-15,2 3-1 16,-1 8-1-16,4 8 1 16,0 8-1-16,6 5 0 0,4 7-1 15,6 2 0-15,8-2-1 16,10-4 1-16,12-4-1 15,14-10-2-15,15-14-1 16,15-9-3-16,4-23-13 16,23 1-19-16,-6-23-3 15,7 2 1-15,-6-19-1 16</inkml:trace>
  <inkml:trace contextRef="#ctx0" brushRef="#br3" timeOffset="32081.2078">5192 4803 95 0,'-14'15'39'15,"-5"1"1"-15,9 21-1 0,-11 7-35 16,9 8-2-16,-2 5 1 16,6 11-2-16,-1 3 2 15,6 1-3-15,0 0-2 16,1-13-6-16,11 2-28 15,-6-22-4-15,7-9 1 16,-10-30-2-16</inkml:trace>
  <inkml:trace contextRef="#ctx0" brushRef="#br3" timeOffset="33126.3123">5010 5146 80 0,'-16'9'40'16,"16"-9"-1"-16,20 5 2 0,7 5-24 15,4-21-13-15,9 5 0 16,3-4 0-16,2 3-1 16,-5 1 0-16,-4 6-1 15,-6 4-1-15,-8 7 0 16,-11 7-1-16,-7 10 1 15,-8 6-1-15,-9 3 0 16,-1 3 0-16,-2 3 0 16,0-3 0-16,-1-5 0 15,5-4 0-15,0-9 0 16,8-8 0-16,4-14 0 15,0 0 0-15,20-29 0 0,-5-1 0 16,3-7 0-16,0-2 0 16,8-4 0-16,-9-1 0 15,2 6 0-15,-3 6 0 16,-2 5 0-16,0 10 0 15,0 3 0-15,4 7 0 16,2 3 0-16,8 5 0 16,1 1 0-16,5 1 0 15,2 1 0-15,-1 1 0 16,-1-2 0-16,-4-1 0 15,-5 2 0-15,-6 1 0 16,-8-2 0-16,-11-3 1 16,2 13-1-16,-14-1 0 15,-4 3 0-15,-3 6 0 16,-3 5 0-16,-1 2 0 0,4 3 0 15,4 3 0-15,5 1 0 16,10-3 0-16,1-2 0 16,13-6 0-16,3-3 0 15,5-9 0-15,5-6 0 16,2-10-1-16,-1-9 1 15,2-10 0-15,-3-7 0 16,-4-8 0-16,-8-6 0 16,-1-3-1-16,-5-1 1 15,-6 5 0-15,-6 5-1 16,-2 5 1-16,1 9 0 15,-1 9-1-15,5 15 1 16,0 0 1-16,0 0-1 16,0 0 1-16,19 15 0 0,-2-5 0 15,3 4 0-15,-1-2 0 16,6-1 0-16,-6 3-1 15,3 0 1-15,-5 1 0 16,-5 6-1-16,-7 4 1 16,-7 2-1-16,-5 3 0 15,-4 0 1-15,0-2-1 16,-1-1 0-16,2-5 0 15,3-11 1-15,7-11-1 16,13-9 0-16,4-12 1 16,7-7-1-16,4-8 1 15,6-3 0-15,0-4-1 16,0 5 1-16,-5 7 1 15,-4 7-2-15,-7 12 0 0,-7 9 0 16,-8 15 0-16,-3 7 0 16,-4 8 0-16,0 6 0 15,2 2-3-15,4 1-2 16,8 1-4-16,3-14-2 15,19 3-4-15,-3-23-1 16,24 7-7-16,-10-30-9 16,20 2-7-16,-8-20 1 15,8-1 4-15</inkml:trace>
  <inkml:trace contextRef="#ctx0" brushRef="#br3" timeOffset="33444.3441">6805 4978 106 0,'-19'2'38'0,"-22"2"4"15,5 19-3-15,-14-5-33 16,12 12-2-16,7 0-2 15,8 3 1-15,9-7-2 16,17 0 0-16,17-9 0 16,8-4 0-16,5-5-1 15,4-5 1-15,-2-1-1 16,-2-2 1-16,-6 6-1 15,-13 2 1-15,-9 7-1 16,-14 6 1-16,-10 8-1 16,-9 1 0-16,-1 6 0 15,-4 0-1-15,0 1-2 16,0-6-2-16,10 3-7 15,-5-18-1-15,17 7-5 0,-12-25-8 16,23 2-16-16,0 0 0 16,0-20 1-16,9-3 2 15</inkml:trace>
  <inkml:trace contextRef="#ctx0" brushRef="#br3" timeOffset="33982.3978">8318 5273 80 0,'-18'-1'43'0,"18"1"-2"15,-25 4 0-15,20 7-18 16,5-11-29-16,-10-9-30 16,25 10-3-16,-3-11 0 15,16 5-3-15</inkml:trace>
  <inkml:trace contextRef="#ctx0" brushRef="#br3" timeOffset="34395.4392">8776 5088 95 0,'0'10'38'0,"0"-10"1"15,16 7-2-15,-2-4-33 16,13-6-2-16,11-7 0 16,3-1-1-16,3-5 1 15,6-2-1-15,-3-5-1 16,-3-4 2-16,-12-2-2 0,-11 0 1 15,-13-1-2-15,-16 4 2 16,-12 5-1-16,-13 7 1 16,-13 11 0-16,-2 10-2 15,-5 16 4-15,3 10-2 16,5 15 1-16,10 6-1 15,12 2 1-15,18 2-1 16,21-7 1-16,19-11-3 16,24-7-4-16,9-21-7 15,30-2-25-15,-13-25-3 16,17-1 1-16,-15-20-1 15</inkml:trace>
  <inkml:trace contextRef="#ctx0" brushRef="#br3" timeOffset="34589.4586">9576 4504 104 0,'35'13'42'0,"-1"-19"-1"16,20 5-2-16,11-8-39 15,8-10-8-15,20 17-28 16,-15-16-4-16,11 14 0 16,-13-5-2-16</inkml:trace>
  <inkml:trace contextRef="#ctx0" brushRef="#br1" timeOffset="42766.2762">14633 10424 87 0,'3'-18'36'0,"-3"18"0"16,0 0-2-16,0 0-30 16,0 30-2-16,0 6 1 15,-6 9-2-15,2 9 0 16,-4 6 0-16,-1 3-1 15,5 3-2-15,-4-9-3 16,10 1-11-16,-4-18-22 16,6-7 0-16,-1-16-1 15,-3-17 1-15</inkml:trace>
  <inkml:trace contextRef="#ctx0" brushRef="#br1" timeOffset="42945.2938">14486 10717 93 0,'-13'-7'38'15,"13"7"1"-15,0 0-2 16,32-5-34-16,0-1-1 16,14-4-2-16,8-1-4 15,-3-7-30-15,15 7-3 16,-9-8-1-16,2 11 0 15</inkml:trace>
  <inkml:trace contextRef="#ctx0" brushRef="#br1" timeOffset="44088.4084">14803 10394 10 0,'5'-19'26'0,"-2"7"2"15,-3 12 1-15,-17-19-11 16,2 24-6-16,-14-5 0 15,3 15 2-15,-17-6-3 16,3 11-1-16,-12-4-3 16,5 12 0-16,-5-2-2 0,9 8-1 15,0 8-1-15,11 6 0 16,3 10-2-16,15 7 1 15,7 6-2-15,19 3 0 16,12-1 0-16,16-5-1 16,13-11 1-16,14-17-1 15,13-20 2-15,10-20-1 16,8-24 1-16,-3-21 2 15,-9-19-1-15,-7-12 1 16,-21-8-1-16,-16-3 0 16,-31 1-1-16,-22 8 1 15,-26 10-2-15,-20 11-1 16,-18 18 1-16,-8 16-2 15,-1 16 1-15,2 13-3 0,25 25-22 16,8 1-11-16,24 13 0 16,14 3-2-16,25 8 2 15</inkml:trace>
  <inkml:trace contextRef="#ctx0" brushRef="#br1" timeOffset="44716.4712">14764 11388 57 0,'0'0'36'0,"-2"-12"0"15,2 12-1-15,-4 10-24 16,7 13-3-16,-10 4-2 16,5 11 0-16,-5 10-3 15,0 8-2-15,-5 5 1 0,1-1-3 16,-2 0 0-16,-1-10-4 15,12 6-13-15,-8-23-20 16,12-7 1-16,-2-26 0 16,7 11 0-16</inkml:trace>
  <inkml:trace contextRef="#ctx0" brushRef="#br1" timeOffset="44862.4858">14711 11649 79 0,'-7'-17'40'15,"-3"0"-2"-15,10 17-1 16,0 0-30-16,0 0-4 15,23-6-2-15,-2 3-8 16,16 5-28-16,-6-9-3 16,13 3 1-16,0-6-3 0</inkml:trace>
  <inkml:trace contextRef="#ctx0" brushRef="#br1" timeOffset="45234.5228">14899 11224 76 0,'-56'-7'38'0,"-11"6"-1"16,6 19-1-16,-9 7-32 15,9 20 0-15,-2 14 0 16,12 15 1-16,10 12-2 15,11 10-1-15,20-1 0 0,24 2 0 16,23-10 0-16,22-12-2 16,19-16 0-16,15-23-2 15,16-21 3-15,10-25-1 16,-4-16 0-16,-10-18 0 15,-18-14 0-15,-15-10 2 16,-26-5-2-16,-20-3 1 16,-30-4-1-16,-21-1 0 15,-21 3-3-15,-9-1 1 16,-5 14-6-16,-13 0-24 15,14 27-7-15,-6 14 0 16,17 25-2-16</inkml:trace>
  <inkml:trace contextRef="#ctx0" brushRef="#br2" timeOffset="49563.9559">15881 10752 41 0,'0'0'26'0,"6"-14"2"16,-6 14-3-16,5-15-17 15,-13 2-3-15,8 13 1 16,-15-27 2-16,15 27 1 16,-27-26 0-16,15 23 2 15,-15-9-2-15,3 14-1 16,-11-2-2-16,-1 9-2 15,-8 5 0-15,-5 9-2 16,-4 3 1-16,3 9-2 16,-3 1 0-16,5 3-2 0,3 2 2 15,11 1-2-15,11 2 2 16,14-1-2-16,12 4 2 15,15 0-1-15,12-2 0 16,13 0 2-16,10-3-2 16,5 0 1-16,11-10-1 15,4-4 1-15,3-11-1 16,1-12 0-16,-4-13 0 15,0-13 0-15,-6-15 0 16,-3-10 0-16,-7-14 1 16,-8-11 1-16,-12-7-1 15,-15-1 1-15,-14-4-1 16,-14 3 0-16,-15 10-1 15,-17 9 0-15,-14 19-2 0,-13 15-2 16,-6 21-3-16,-9 2-23 16,18 30-9-16,-4 1 1 15,16 20-1-15,2-6 1 16</inkml:trace>
  <inkml:trace contextRef="#ctx0" brushRef="#br2" timeOffset="50187.0182">15644 10958 53 0,'2'-15'38'16,"-2"15"-2"-16,0-12 1 16,0 12-16-16,0 0-16 15,0 0-2-15,0 0 1 16,-4 22-1-16,-4-5-1 15,2 6 0-15,-4 2 0 16,-3 6 0-16,0-1-1 16,4 0 1-16,-2-2-1 15,5-6 0-15,2-6-1 16,4-16 1-16,0 0-1 15,14 2 0-15,-3-18 0 0,3-6 0 16,1-6 1 0,0-5-1-16,0-1 0 0,0-1 0 15,-2 1 1-15,-3 8 1 16,-4 4-1-16,-1 6 0 15,-2 6 1-15,-3 10 0 16,0 0-2-16,11 16 1 16,-3 0-2-16,1 6 0 15,5 1 0-15,1 5 1 16,9 0-1-16,0-2 1 15,5-3 1-15,2-7 0 16,-2-4 0-16,0-7 0 16,-5-6 0-16,-1-7 0 15,-4-8 0-15,-5-7-1 16,-5-4 2-16,-2-5-2 0,-2-4 0 15,-1-1 2-15,1 4-4 16,-2-2-1-16,7 16-24 16,-10-4-10-16,0 23-3 15,7-19 0-15,-7 19-1 16</inkml:trace>
  <inkml:trace contextRef="#ctx0" brushRef="#br2" timeOffset="51229.1222">13983 10900 54 0,'-20'-11'35'0,"2"3"0"16,-7-2 0-16,7 6-26 16,-17 0-2-16,9 11 1 0,-12 1-3 15,1 10-1-15,-8 5 0 16,1 11-1-16,-5 5 1 15,4 14-1-15,0 3-1 16,4 8 0-16,10 3 1 16,11 3-1-16,15-1 0 15,16-2 2-15,18-8-3 16,21-12 2-16,17-11-2 15,19-15 2-15,11-20-3 16,11-13 0-16,2-19 0 16,-1-12-1-16,-14-12 0 15,-11-8 0-15,-22-6 0 16,-20-2 0-16,-29 5 1 0,-24 3-1 15,-24 9 1-15,-20 5-1 16,-16 14 0-16,-11 7-1 16,-5 14 0-16,-1 8-1 15,12 14-6-15,0-3-28 16,32 15 0-16,7-3-2 15,23 5-1-15</inkml:trace>
  <inkml:trace contextRef="#ctx0" brushRef="#br2" timeOffset="51810.1805">13824 11164 76 0,'-7'-17'38'16,"7"17"-2"-16,-23 7 1 15,7 11-32-15,-11 1-1 16,5 15-1-16,-6 0 0 15,2 6-1-15,1-2 0 16,6-2 0-16,5-6-1 16,8-4 1-16,8-10-2 15,9-10 1-15,5-14-1 16,7-8 1-16,6-12-1 15,1-6 0-15,4-4 1 16,-4-4-1-16,-3-2 1 0,-4 4-1 16,-7 4 1-16,-1 7-1 15,-8 6 1-15,-2 9 0 16,-5 14-1-16,0 0 1 15,2 12-1-15,-2 9 1 16,4 7-1-16,3 2 1 16,4 6-1-16,2 2 1 15,7-3 0-15,4-4 0 16,1-7 0-16,3-6 0 15,0-10 0-15,0-5 0 16,-4-10-1-16,-1-8 1 16,-7-7 0-16,-2-9-1 0,-6-3 0 15,-2-3 0-15,-2-3 0 16,-4 1 0-16,1 2-1 15,-1 1-3-15,8 14-8 16,-13-5-25-16,19 9-5 16,-8 2 2-16,9 8-4 15</inkml:trace>
  <inkml:trace contextRef="#ctx0" brushRef="#br3" timeOffset="57788.7783">16020 9296 50 0,'-104'8'28'16,"-8"-3"1"-16,-2 7-1 0,-4 3-24 16,-13-4 0-16,6 9-1 15,-9-2 1-15,4 8 0 16,-6-3 0-16,2 6 1 15,-7-4-1-15,9 7 2 16,0-2-3-16,0 6 0 16,-4 1-2-16,4 1 0 15,-1 5 0-15,4 4 0 16,3 0-1-16,2 7 0 15,0 1 0-15,5 1 1 16,1 3-2-16,8 1 1 16,3-2-1-16,7 2 1 15,4 2 0-15,9-1 0 16,4-1 0-16,11 2 0 0,3 0 0 15,4 2 1-15,1-2-1 16,7 4 0-16,4-2 0 16,3 0-1-16,5-1 0 15,8 1 0-15,4 0 1 16,9 0-2-16,3 0 2 15,9 2-1-15,1 1 1 16,4 1 0-16,1 0 1 16,3 1 1-16,2 0-2 15,1 1 0-15,4-1 0 16,3-4 0-16,3 1 0 15,3 1-1-15,12-2 1 16,-1-3-2-16,12-1 2 0,7-2 1 16,4-5-2-16,7-1 2 15,8-3-1-15,9-5 0 16,5-5 0-16,9-5 0 15,9-3 1-15,9-1-1 16,6-7 0-16,9 2 0 16,6-10 0-16,6 1 1 15,11-4-1-15,4 1 1 16,3-4-1-16,5-3 0 15,8-2 0-15,6-5 1 16,6-3-1-16,4 0 0 16,2-5 0-16,5-4 0 15,4-4 0-15,5-5 1 16,1-6-1-16,0-3 1 0,2-6-1 15,0-7 1-15,-1-3 0 16,-4-5-1-16,-2-5 1 16,-4-1-1-16,-7-4 1 15,-5 1-2-15,-12-1 2 16,-6 0-2-16,-18-1 2 15,-10-2 0-15,-13 2-1 16,-11 0 1-16,-14-5-1 16,-9-3 1-16,-14-4-1 15,-8-5 1-15,-12 2-1 16,-11-7 0-16,-2-1 2 15,-15-4 0-15,-8-4-1 16,-6-2 1-16,-10-4-1 16,-9-3 1-16,-13-2 1 15,-8-5-2-15,-13-3 1 0,-13-2-2 16,-10-3 2-16,-15 4-2 15,-19 5 2-15,-15 9-2 16,-21 1 1-16,-16 15 0 16,-22 10-1-16,-23 10-1 15,-11 13 0-15,-19 6-1 16,6 14-9-16,-10-4-25 15,16 7 0-15,2 3-2 16,21 9 0-16</inkml:trace>
  <inkml:trace contextRef="#ctx0" brushRef="#br3" timeOffset="58893.8888">14632 9415 72 0,'8'-15'34'0,"-12"-5"-7"16,4 20-1-16,-3-28-15 16,3 28-4-16,-28-5 0 15,7 18-1-15,-13 3 0 16,-3 13-1-16,-4 3-2 15,1 9 1-15,3-1-1 16,8 4 0-16,11-5-1 16,13-4 0-16,15-5-1 15,16-12-1-15,9-7 1 16,12-11-1-16,4-9 1 15,4-10-1-15,0-11 1 0,-4-4-2 16,-11-4 1-16,-8 0 0 16,-18-1 0-16,-5 5 0 15,-18 4 0-15,-10 9-1 16,-10 6 1-16,-8 10 1 15,-5 6-1-15,-3 13 1 16,5 2 0-16,6 5 0 16,7 3 0-16,11 2 0 15,12-2 0-15,13-2 0 16,15-6 0-16,9-9 1 15,10-5-2-15,4-3 1 16,4-9-1-16,-7-5-1 16,-2-6 2-16,-10-2-2 15,-10 0 1-15,-10-1 0 0,-16 0 0 16,-6 8 0-16,-14 4 0 15,-4 7 0-15,-9 6 1 16,2 11-1-16,-2 2 0 16,9 6 1-16,4 8 0 15,10-3 0-15,9 1 0 16,10-3 0-16,5-2 0 15,9-8 1-15,3-5-2 16,-1-3 1-16,1-4-1 16,-7-4 0-16,-15 3 1 15,9-18-1-15,-9 18 0 16,-18-16-1-16,3 14-2 15,-9-5-13-15,15 20-21 16,-11-3-3-16,12 12-1 0,-2 7-2 16</inkml:trace>
  <inkml:trace contextRef="#ctx0" brushRef="#br3" timeOffset="59832.9827">15343 12547 33 0,'16'-18'16'15,"-7"-1"0"-15,3-1 4 0,2 6-14 16,-6-7 2-16,7 8 3 15,-12-5 0-15,9 13 2 16,-17-11-1-16,5 16-1 16,0 0-2-16,0 0 1 15,-23-7-3-15,12 17-1 16,-8-2-3-16,4 4 1 15,-6 4-1-15,4 4-1 16,-2 1 0-16,5 2-1 16,3 0 1-16,6-3-2 15,6 0 1-15,7-5-1 16,9-3 0-16,6-8 1 15,3-5-1-15,5-6 0 0,-4-5 0 16,2-3 0-16,-4-4 0 16,-7-2 0-16,-7-4 0 15,-6 3 1-15,-6 0 0 16,-5 2 0-16,-7 3 0 15,-5 5 1-15,-3 7-2 16,-2 12 2-16,-1 8-1 16,-3 9-1-16,0 6 1 15,8 4-1-15,3 1 1 16,9 3-1-16,7-6 0 15,11-9 0-15,10-10 0 16,10-9 1-16,9-14-1 16,1-10-1-16,6-9 1 15,-8-8 2-15,-3-3-2 0,-10-3 1 16,-13 3-1-16,-9 6 1 15,-13 9 0-15,-13 9 1 16,-4 12-1-16,-10 13-1 16,2 2 1-16,1 7 0 15,6 6 0-15,11-4-1 16,12-1-1-16,4-19-3 15,34 19-12-15,-8-36-23 16,21 4 0-16,-5-21-4 16,11-3 1-16</inkml:trace>
  <inkml:trace contextRef="#ctx0" brushRef="#br3" timeOffset="60549.0543">15227 8948 91 0,'-19'7'37'0,"14"7"0"0,5-14 0 16,13 13-33-16,13-12-1 15,10 0 0-15,13-4 1 16,5-2-1-16,4-8-1 15,2 1 1-15,-8-7-1 16,-4 2-1-16,-17-5 0 16,-5 0 0-16,-21-1 0 15,-12 2 0-15,-16-3-1 16,-13 9 1-16,-9-1 0 15,-10 11 0-15,-6 8 0 16,-1 8 0-16,1 12 0 16,7 14 0-16,10 6 0 15,16 10 0-15,14 3 0 16,21 0 0-16,16-4-1 15,17-10-1-15,20-4-5 0,0-27-23 16,26 0-9-16,-6-26-2 16,11-5 0-16,-8-20-2 15</inkml:trace>
  <inkml:trace contextRef="#ctx0" brushRef="#br3" timeOffset="60731.0725">15952 8456 111 0,'-14'-1'40'0,"18"10"0"16,7-10-1-16,30 2-38 16,13-4-3-16,12-15-25 15,23 9-10-15,2-9-2 0,10 0-1 16,-4-1-1-16</inkml:trace>
  <inkml:trace contextRef="#ctx0" brushRef="#br0" timeOffset="64931.4925">3598 14690 66 0,'10'-4'38'16,"-10"4"1"-16,0 0-16 16,19 4-15-16,-7-6-5 15,12 2-1-15,3-2-1 0,12 1 0 16,0-2 0-16,8-2 0 15,-1-3 1-15,-2-2-2 16,-4-1 2-16,-10-4-1 16,-9-6 1-16,-10-4-2 15,-15 1 2-15,-10 1-1 16,-14 2 0-16,-9 6-1 15,-9 8 1-15,-3 7 0 16,-5 13 0-16,3 9 1 16,2 10-2-16,9 10 0 15,8 6 0-15,13 4 0 16,12 0-1-16,16-1 1 15,17-11-1-15,19-11-1 0,17-13 1 16,18-19-2-16,15-16-3 16,3-28-26-16,15-3-3 15,-9-25-3-15,4 2 2 16</inkml:trace>
  <inkml:trace contextRef="#ctx0" brushRef="#br0" timeOffset="65125.5119">4483 14019 65 0,'-35'12'39'15,"11"23"-1"-15,-3 5 1 16,14 19-33-16,0 10-2 16,8 13-1-16,-1 9-3 15,6 4 0-15,1-3-1 0,4 0-2 16,4-3-3-16,-4-24-29 15,14-4-3-15,-1-26-3 16,8-14 2-16</inkml:trace>
  <inkml:trace contextRef="#ctx0" brushRef="#br0" timeOffset="65489.5483">4582 14659 72 0,'0'22'37'16,"4"-10"-1"-16,13 14-9 15,9-19-25-15,12-3-1 16,6-11 2-16,12-2 2 16,-2-8-2-16,-2-3 1 0,-6-6-1 15,-7 0 0-15,-10-1 0 16,-15-1 0-16,-12 3-1 15,-11 4-1-15,-16 6-1 16,-7 6 1-16,-8 9-1 16,-1 8 1-16,-3 9-1 15,0 12 1-15,7 7-2 16,8 5 0-16,11 2 0 15,16-4 0-15,15-2-2 16,12-8-1-16,20-4-4 16,3-25-19-16,23 6-11 15,-2-22 1-15,21-2-3 16,-7-14 2-16</inkml:trace>
  <inkml:trace contextRef="#ctx0" brushRef="#br0" timeOffset="65675.5667">5467 14552 75 0,'-39'-13'40'0,"7"19"0"16,-17-6-2-16,13 11-31 15,-8 5-4-15,8 11 0 16,2 6-1-16,12 5-2 16,7 3 0-16,12 0-1 15,12-6 0-15,14-6-2 16,13-10-2-16,7-21-12 15,24-2-22-15,-2-29 0 16,20-3 1-16,-5-26-2 16</inkml:trace>
  <inkml:trace contextRef="#ctx0" brushRef="#br0" timeOffset="65840.5834">5949 14063 67 0,'-25'8'40'16,"3"29"-1"-16,-11 11-1 15,15 28-31-15,-8 3-4 16,5 7 0-16,5 4-5 15,5-12-11-15,15 7-25 16,-10-20-1-16,12-6-2 16,-5-23 0-16</inkml:trace>
  <inkml:trace contextRef="#ctx0" brushRef="#br0" timeOffset="66842.6836">5692 14495 58 0,'-13'-17'40'0,"13"17"1"15,0 0 0-15,25 1-22 16,-2-3-13-16,10-2-2 16,4-5-1-16,6 1-1 15,3 0 0-15,-4 3 0 16,-3 4-1-16,-10 6 0 15,-7 6-1-15,-11 11 1 16,-7 7 0-16,-9 7-1 16,-4 3-1-16,-4 6 0 15,0-5 0-15,1 1-1 16,0-8 1-16,5-3-1 0,4-12 0 16,3-18 0-16,0 0 2 15,19-11 1-15,-7-13 1 16,4-9-1-16,-1-12 1 15,1-2 0-15,-2-4-1 16,1 4 1-16,-1 7-1 16,-5 3 0-16,4 11-1 15,-2 10 0-15,1 12 0 16,3 6 0-16,3 5 0 15,3 2 0-15,8 2 1 16,2-2-1-16,4-3 0 16,4-3 0-16,-3-5 0 15,-1-2 0-15,-5 1 0 16,-6-3 0-16,-9 1 1 0,-15 5-1 15,0 0 0-15,0 0 0 16,-24 17 0-16,1 0 1 16,-1 7-1-16,0 5 0 15,1 7-1-15,3-1 1 16,8 5-1-16,6-2-1 15,7-4 1-15,6-6-1 16,9-6 1-16,6-11-1 16,4-5 1-16,1-13-1 15,0-8 2-15,-1-7 2 16,-1-4-2-16,-3-5 2 15,-5-4-2-15,-2 3 2 16,-9 1-1-16,1 5 1 16,-4 3-2-16,0 8 0 0,-2 6 0 15,-1 9 0-15,11-10 1 16,-11 10-1-16,27-7 1 15,-7 3 0-15,7 2 0 16,1-2 0-16,0 4 1 16,-2 0-1-16,-4 5 0 15,-2 3 0-15,-8 6 0 16,-3 1 0-16,-9 6-1 15,-7 1 1-15,-3 4-3 16,-2 1 2-16,-1-1-1 16,0-3 0-16,1-1-1 15,6-3 0-15,3-9 1 16,3-10 0-16,18-8 2 15,1-12-1-15,8-8 1 16,5-9 1-16,5-5-1 0,4 2 1 16,1 4-1-16,-8 6-1 15,-6 12 0-15,-7 14 0 16,-12 18-1-16,-9 11-2 15,-4 19-6-15,-11-6-4 16,12 13-3-16,-13-19-10 16,27 13-16-16,-8-18-2 15,26-4 0-15</inkml:trace>
  <inkml:trace contextRef="#ctx0" brushRef="#br0" timeOffset="67696.769">7910 14432 47 0,'-15'11'39'0,"15"-11"0"16,0 0-2-16,2 15-15 15,-2-15-18-15,-2 24 0 16,4-3 0-16,-4 13 0 16,-3 1-2-16,2 8 0 15,-3-1 0-15,3 0-2 16,-5-6 1-16,6-7-2 0,-2-12 2 15,4-17-2-15,0 0 2 16,19-30 1-16,-10-3-1 16,4-9 1-16,-2-6-1 15,1-7 1-15,-1-4-1 16,2-5 0-16,-1 5-1 15,2 5 0-15,1 9 0 16,3 9 0-16,3 8 0 16,1 14 0-16,6 9 0 15,0 17 0-15,-2 5 0 16,-3 11 0-16,3 0 0 15,-9 6 0-15,-5 0 0 16,-6 2 0-16,-7 0 0 16,-9-4 1-16,-7-3-2 0,-6-5 2 15,-4-3-2-15,-5-4 1 16,-2-3 0-16,0-3 0 15,4-1 0-15,-2 6-1 16,1 7 0-16,-1 4 0 16,8 11 0-16,-5 11 0 15,1 10 0-15,4 10 0 16,1 5 1-16,8-2-2 15,2-6 0-15,8-8-5 16,16-1-6-16,-8-33-22 16,22-1-5-16,1-30-2 15,12-8 0-15</inkml:trace>
  <inkml:trace contextRef="#ctx0" brushRef="#br0" timeOffset="68169.8161">8678 14369 78 0,'-11'-9'43'0,"-12"-5"-2"16,3 12 0-16,-18 9-36 15,0-7-3-15,-3 7 1 16,0 7-1-16,-1 11 0 16,1 8 0-16,3 10 0 15,5 4 0-15,10 1-1 16,13-6-1-16,11-5 1 0,15-6-1 15,14-13 0-15,11-14 1 16,12-11-1-16,9-15 1 16,1-11 0-16,3-8 0 15,-8-6 0-15,-3-1 0 16,-15-2 0-16,-6 8 0 15,-16 6-1-15,-8 12 0 16,-12 13 0-16,-8 11 0 16,-4 13 0-16,-1 9 0 15,1 10-1-15,3 3 1 16,6 3-2-16,10-5 0 15,11-2-1-15,5-16-4 16,23 2-6-16,-5-32-8 16,22 0-21-16,-4-21 1 0,15 0 0 15,-12-22-1-15</inkml:trace>
  <inkml:trace contextRef="#ctx0" brushRef="#br0" timeOffset="68348.8342">9307 13921 92 0,'-25'55'40'0,"-13"12"-1"15,16 25-5-15,-13-3-31 16,12 1-1-16,3 2-2 16,11-10-1-16,9-5-6 15,0-32-18-15,14 2-15 16,-1-28-1-16,7-10-1 0,-10-18 1 15</inkml:trace>
  <inkml:trace contextRef="#ctx0" brushRef="#br0" timeOffset="68522.8516">9097 14377 76 0,'-20'-12'42'0,"20"12"0"16,-2-16 0-16,35 8-30 16,-2-3-10-16,12-7-1 15,14-3-2-15,1-7-2 16,15 1-6-16,-9-20-19 15,15 12-12-15,-18-10-1 16,6 4-1-16</inkml:trace>
  <inkml:trace contextRef="#ctx0" brushRef="#br0" timeOffset="68709.8703">9821 13870 48 0,'0'0'41'0,"-19"1"0"15,4 25 1-15,-14 1-15 16,14 25-13-16,-12 6-10 16,2 14-1-16,1 7-1 15,0 3-1-15,5 1 0 16,-1-1-2-16,6-7 0 15,1-13-4-15,9-7-6 16,-8-34-13-16,17 1-18 16,-5-22 0-16,0 0-1 15,4-35 2-15</inkml:trace>
  <inkml:trace contextRef="#ctx0" brushRef="#br0" timeOffset="68867.8861">9513 14324 89 0,'-17'-24'43'0,"17"24"2"15,-14-13-1-15,31 18-35 16,-3 0-6-16,10-6-2 15,15 1-4-15,5-9-6 16,19 13-5-16,-4-16-22 16,21 11-7-16,-8-8-3 15,11 8 2-15</inkml:trace>
  <inkml:trace contextRef="#ctx0" brushRef="#br0" timeOffset="69363.9357">9960 14469 79 0,'0'0'42'15,"17"12"0"-15,-5-13 0 16,18 0-36-16,-2-1-4 15,12-3 1-15,4-4-2 16,6-6 1-16,2-4-1 16,-1-4-1-16,-5 1 1 0,-9-3-1 15,-9-3 1-15,-15 3-1 16,-11 2 1-16,-14 2-1 15,-14 2 0-15,-11 9 0 16,-11 6 1-16,0 13-1 16,-4 11 1-16,2 8 0 15,6 9-1-15,10 6 1 16,16 4 0-16,13-2 1 15,20-3-2-15,14-11 0 16,17-7-1-16,9-11-3 16,14-6-3-16,6-20-4 15,14 8-9-15,-19-20-22 16,8 4 2-16,-21-11-3 0,2 1 2 15</inkml:trace>
  <inkml:trace contextRef="#ctx0" brushRef="#br0" timeOffset="69700.9694">10737 14296 79 0,'-28'-9'42'16,"18"21"-1"-16,-10 1 0 15,15 14-35-15,-10 5-1 16,4 4-2-16,-1 2 0 16,2 9-1-16,2-9-1 15,-2 0 0-15,8-12 1 16,0-2-2-16,2-11 1 15,0-13 0-15,14-8-1 16,2-13 1-16,-5-5 0 16,6-11 0-16,-3-1-1 0,3-7 1 15,-7 6 0-15,4-2-1 16,0 4 0-16,-5 5 0 15,5 8 1-15,0 7-2 16,6 5 1-16,0 3 0 16,6 4-1-16,0 4-1 15,4 5-2-15,0-7-6 16,7 11-2-16,-14-17-6 15,14 18-23-15,-21-12 0 16,12 12-1-16,-14-10 2 16</inkml:trace>
  <inkml:trace contextRef="#ctx0" brushRef="#br0" timeOffset="70032.0024">11104 14275 98 0,'0'11'41'16,"0"-11"2"-16,2 15-7 0,-4-4-32 16,-2 8 0-16,-3 4-2 15,-5 12 1-15,-3 2-1 16,0 6-1-16,-4-3 0 15,1-2 0-15,4-7-2 16,9-10 2-16,5-21 0 16,11-1-1-16,8-20 0 15,13-14 0-15,1-5 1 16,9-7-1-16,1 1 1 15,-5 4-1-15,-1 5 0 16,-7 8 0-16,-2 14 0 16,-9 11 0-16,-8 14 0 15,-5 11 0-15,-4 9-2 16,-5 1-1-16,2 10-6 0,-9-6-1 15,12 12-4-15,-14-18-2 16,24 15-13-16,-11-23-14 16,17 0 0-16,5-13 1 15</inkml:trace>
  <inkml:trace contextRef="#ctx0" brushRef="#br0" timeOffset="71068.1061">11950 14072 90 0,'0'0'43'16,"-15"-14"1"-16,15 14-2 0,0 0-41 15,-18-12-1-15,18 12-4 16,0 0-7-16,0 0-10 16,0 0-16-16,4 25-4 15,-1-10-1-15,12 12 1 16</inkml:trace>
  <inkml:trace contextRef="#ctx0" brushRef="#br0" timeOffset="71580.1573">11960 14512 73 0,'0'0'38'0,"13"-9"-1"16,-13 9-10-16,0 0-23 15,0 0-1-15,-13 8 0 16,13-8-1-16,-7 16 0 16,7-16 0-16,-7 20-1 15,7-20 1-15,4 11-1 16,-4-11 0-16,15 4 0 15,-6-8-1-15,4 0 1 0,-13 4-1 16,20-12 0-16,-20 12 1 16,10-18-1-16,-10 18 1 15,5-19-1-15,-5 19 1 16,-5-15 0-16,5 15-1 15,-16-4 1-15,3 6 0 16,-2 4 0-16,-2 4 0 16,0 3-1-16,1 0 1 15,5-1-1-15,0-1 1 16,7 0-1-16,4-11-2 15,0 0-4-15,32 7-24 16,-17-24-10-16,10 1 2 16,-1-13-4-16</inkml:trace>
  <inkml:trace contextRef="#ctx0" brushRef="#br0" timeOffset="72187.2177">12054 13977 42 0,'0'0'36'0,"0"0"2"15,-24-10-6-15,27 24-8 16,-17-11-18-16,14-3-1 0,-10 13-1 16,10-13 0-16,-5 16-1 15,5-16 0-15,1 16-1 16,-1-16 0-16,10 13 0 15,-10-13-1-15,14 9-1 16,-14-9 1-16,9 0-1 16,-9 0 1-16,0 0-1 15,4-14 1-15,-4 14-1 16,-9-12 0-16,9 12 1 15,-17-12-1-15,6 7 1 16,2 2-1-16,9 3 1 16,-20 1-1-16,20-1 0 15,-13 8 1-15,13-8-1 16,-9 16 1-16,8-5-1 0,1-11 1 15,-2 19-1-15,2-19 0 16,1 14 0-16,-1-14 1 16,0 0-1-16,0 0 1 15,0 0 0-15,9-11-1 16,-9 11 0-16,6-18 1 15,-2 7-1-15,-4 11 0 16,5-17 0-16,-5 17 0 16,0-11-1-16,0 11-1 15,0 0-5-15,0 0-6 16,17 4-27-16,-17-4 1 15,2 26-3-15,-6-6 1 16</inkml:trace>
  <inkml:trace contextRef="#ctx0" brushRef="#br0" timeOffset="72737.273">12022 14508 76 0,'-21'-22'38'16,"21"22"-9"-16,-23-15 2 15,23 15-24-15,-14-6-1 16,14 6-2-16,0 0-1 0,-6 12-1 15,6-12 0-15,6 11-1 16,-6-11 1-16,14 15-1 16,-14-15 0-16,15 11 0 15,-15-11 0-15,15 4-1 16,-15-4 1-16,9-3 0 15,-9 3 0-15,0 0-1 16,0-15 1-16,0 15 0 16,-7-13 0-16,7 13 0 15,-14-8-1-15,14 8 1 16,-17 2-1-16,17-2 1 15,-15 16-1-15,9-4 0 16,-1 2 1-16,5 3-1 16,-2-3 0-16,4 1 1 15,1-4-1-15,3 0 0 16,-4-11 1-16,0 0-1 0,0 0 0 15,10-3 1-15,-10-8 0 16,0-3-1-16,0-2 0 16,-2-2 0-16,-2 4-3 15,0-6-4-15,4 20-7 16,-6-17-19-16,6 17-7 15,0 0-1-15,10 1 0 16</inkml:trace>
  <inkml:trace contextRef="#ctx0" brushRef="#br0" timeOffset="73204.3197">12053 13966 61 0,'0'0'38'0,"0"0"-3"16,-23 12-2-16,22 5-25 16,-13-2-3-16,8 8 0 15,-7-3-1-15,5 5 0 16,1-3-1-16,1-5 0 0,6-17-1 15,7 15 0-15,5-23 0 16,5-8-1-16,4-5-1 16,0-2 1-16,-1-3 0 15,-2 2-1-15,-5 5 1 16,-9 5-1-16,-4 14 1 15,-18-4 0-15,-4 14-1 16,-4 5 1-16,0 2-1 16,0 0 0-16,4 2-1 15,7-7-3-15,16 2-6 16,-1-14-16-16,22-9-14 15,-2-6 1-15,15 0-4 16,1-5 2-16</inkml:trace>
  <inkml:trace contextRef="#ctx0" brushRef="#br0" timeOffset="104398.4387">12667 13976 33 0,'-4'-10'37'0,"0"-6"2"16,11 3 0-16,-5-15-16 16,20 12-14-16,-3-9-2 15,14 3-1-15,5 0 0 16,6 5-3-16,2 2-1 15,1 5-1-15,-4 7 0 16,-6 9-1-16,-13 11 0 16,-10 13 0-16,-18 9 0 15,-16 13-1-15,-14 10 1 16,-12 8-1-16,-7 6 1 0,-6 3 0 15,-2 0 0-15,1-2 1 16,6-8 0-16,11-3 1 16,9-13-1-16,20-14 1 15,19-15 0-15,17-14-1 16,22-15 0-16,21-17-1 15,17-8-3-15,6-24-13 16,18 16-22-16,-15-11-1 16,2 14-3-16,-17-2 0 15</inkml:trace>
  <inkml:trace contextRef="#ctx0" brushRef="#br0" timeOffset="105126.5116">13841 13524 56 0,'-10'-15'36'0,"-17"-1"0"15,-5 17 1-15,-16 4-26 16,3 18-4-16,-11 7-1 16,6 17 0-16,-1 11-3 15,8 14 1-15,10 7-2 16,11 10-1-16,10 4 0 15,9 2 0-15,13-2-2 16,11-3 1-16,6-5-2 16,9-14-2-16,16-1-9 0,-5-23-26 15,11-4 1-15,-7-22-2 16,8-5 2-16</inkml:trace>
  <inkml:trace contextRef="#ctx0" brushRef="#br0" timeOffset="105584.5574">14301 13765 65 0,'2'-44'35'16,"1"-4"0"-16,-12-10-3 15,-1 5-26-15,-8-2-1 16,3 8 0-16,-9 8-1 15,-1 15-1-15,-3 13 1 16,-5 25 0-16,-3 18-1 16,3 23 1-16,-4 17-2 15,3 18 1-15,-1 10-2 0,6 11 0 16,2 3-1-16,11-1 0 15,6-8-1-15,8-11 0 16,8-13-3-16,8-23-4 16,19-6-29-16,-8-32 0 15,11-3-2-15,-13-23-1 16</inkml:trace>
  <inkml:trace contextRef="#ctx0" brushRef="#br0" timeOffset="105788.5778">13811 14232 79 0,'-31'-8'39'0,"14"9"-1"16,3-8 1-16,14 7-34 0,23-16-3 16,2 2-1-16,11-4-1 15,8 1-1-15,7-2-2 16,0-3-3-16,8 18-10 15,-13-9-21-15,7 11-1 16,-11-2-1-16,-1 10 1 16</inkml:trace>
  <inkml:trace contextRef="#ctx0" brushRef="#br0" timeOffset="106201.6191">14395 14038 72 0,'11'-4'38'0,"-11"4"0"16,0 0-1-16,0 0-31 0,-15 26 0 15,1 1-1-15,1 9 0 16,-4 4-2-16,4 10 0 16,-3-2 0-16,5-1-1 15,5-5 0-15,8-8-1 16,8-9 0-16,10-13 0 15,9-18-1-15,3-10 1 16,13-10-1-16,-1-5 0 16,-1-7 1-16,-4 1-1 15,-3 0 0-15,-9 6 1 16,-10 4-1-16,-5 8 0 15,-7 5 0-15,-5 14 0 16,0 0 0-16,0 0 0 16,-14 12 0-16,10 9 0 15,1 5 0-15,3 7 0 0,1 7-1 16,2 0 0-16,7 1-1 15,1-6-1-15,10-4-2 16,-2-17-4-16,15-1-19 16,-3-30-11-16,11-7 0 15,-5-28-2-15</inkml:trace>
  <inkml:trace contextRef="#ctx0" brushRef="#br0" timeOffset="106435.6424">15141 13507 98 0,'0'-17'38'15,"5"34"2"-15,-13 6-12 0,-5 29-23 16,0 9-2-16,-4 17 1 16,-1 9-2-16,1 11 0 15,-3 3-2-15,3 0 1 16,1-5-1-16,4-8 0 15,3-9-2-15,7-17-2 16,10-13-4-16,-4-30-20 16,25-10-11-16,-5-30 1 15,14-6-3-15</inkml:trace>
  <inkml:trace contextRef="#ctx0" brushRef="#br0" timeOffset="106719.6709">15445 13643 83 0,'0'0'40'0,"2"-19"0"16,-2 19 0-16,0 0-34 16,0 0-1-16,3 14-1 15,-1 8 0-15,-7 8-1 16,4 12 0-16,-8 11-2 15,-1 11 1-15,-1 12-2 16,-5 10 1-16,-6 5-1 16,3 0-1-16,2-2 0 15,3-13-3-15,4-6-2 16,3-23-6-16,21-5-26 15,-10-29-4-15,16-11 1 16,-5-27-1-16</inkml:trace>
  <inkml:trace contextRef="#ctx0" brushRef="#br0" timeOffset="107094.7084">15616 13299 70 0,'9'-10'41'15,"11"20"-1"-15,-5-3 2 16,18 8-28-16,-4 4-10 16,8 13-1-16,-3 7 1 15,3 19 0-15,-5 13-1 16,-10 23 0-16,-10 9-2 15,-14 21 0-15,-9 8-1 16,-17 2 0-16,-6-2-1 16,-4-11 1-16,-4-14-2 15,4-21-4-15,10-13-5 16,-7-41-23-16,22-9-8 15,-5-27 0-15,17-15-1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36:52.75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1522 891 81 0,'0'0'39'0,"22"-46"-4"16,-22 46 3-16,0 0-34 15,0 0-3-15,0 0 1 16,18-45-1-16,-18 45 1 16,0 0 0-16,-14 43 2 15,1 15-3-15,-6 17 2 16,-5 11-3-16,-1 17 1 15,-4 7 1-15,3 1-1 16,-2-9-1-16,11-19-1 16,-3-19 3-16,12-18-3 15,7-19 3-15,1-27-1 16,18-22-1-16,3-18 2 0,3-18-1 15,3-18 1-15,-27 76 0 16,34-97 0-16,-21 42-1 16,6-8 1-16,0 3 0 15,3-2 0-15,-5-3 0 16,4 3-1-16,-3 5 0 15,8-1 1-15,-5 7 0 16,3 0 1-16,-24 51-2 16,58-76 0-16,-58 76-1 15,56-41 1-15,-56 41 0 16,31 17 0-16,21 44-1 15,0 34 0-15,-10 26-1 16,-8 20 1-16,-14 6-1 16,-2 4 0-16,-18-9 0 15,-6-43-3-15,1-20-1 0,-4-30-11 16,14-11-22-16,-5-38-1 15,0 0-2-15,-10-22 1 16</inkml:trace>
  <inkml:trace contextRef="#ctx0" brushRef="#br0" timeOffset="186.0186">1598 1376 111 0,'-53'-7'39'0,"17"10"2"16,8-3-3-16,28 0-34 15,23-10-1-15,27-6-1 16,22-12 0-16,-26 11-3 15,8-5-4-15,6-4-25 16,12-4-9-16,4-2-2 0,4-5 0 16,0 2-1-16</inkml:trace>
  <inkml:trace contextRef="#ctx0" brushRef="#br0" timeOffset="390.039">2747 703 98 0,'0'0'41'0,"0"0"1"16,0 0-2-16,0 0-36 15,0 0 1-15,10 40-2 16,-31 47 1-16,-8 19-2 16,8 25 0-16,-8 12-2 15,9 7 0-15,0-4-2 16,6-16-4-16,18-43-29 0,-8-30-6 15,15-14 2-15,-6-29-1 16</inkml:trace>
  <inkml:trace contextRef="#ctx0" brushRef="#br0" timeOffset="1413.141">2369 1240 110 0,'-28'-6'40'15,"3"7"2"-15,25-1-1 16,14 12-37-16,17-11-1 15,18-5 0-15,22-3-2 16,10 0 1-16,16-5-2 16,9-1 0-16,3-1-3 15,3 3 1-15,-9-1-2 0,-10 5 0 16,-14-2 0-16,-12 3 1 15,-67 6 0-15,46-8 3 16,-46 8 0-16,26-1 1 16,-26 1 2-16,-12 8 1 15,-19 7-1-15,-9 12 1 16,-6 8-1-16,-7 7-1 15,5 12 2-15,11 5-3 16,16 4 1-16,14-2-1 16,18-4-1-16,14-13 1 15,15-12-1-15,14-14 0 16,12-15 0-16,2-22 0 15,2-11 1-15,-5-13-1 0,-11-11 2 16,-11-3-2-16,-16-3 0 16,-14 0 0-16,-20 7 0 15,-13 9 0-15,-11 7 0 16,-8 13 0-16,-2 10 0 15,-2 12 0-15,6 10 0 16,9 8 0-16,14 4 0 16,18-1 0-16,18-3 0 15,16-6 0-15,15-8 0 16,17-7 0-16,9-5 0 15,3-6 0-15,1-3 0 16,-11 0 0-16,-11 6 0 16,-13 4 0-16,-14 6 0 15,-16 12 0-15,-16 6 0 0,-16 12 0 16,-8 7 0-16,-4 5 0 15,-6 5 0-15,5 2 0 16,-1 1 0-16,9-5 0 16,4-2 0-16,12-12 0 15,11-10 0-15,10-17 0 16,4-9 0-16,10-13 0 15,-2-9 0-15,3-6 0 16,-4-8 0-16,-4-1 0 16,-7 2 0-16,-9 10 0 15,-9 5 0-15,-3 11 0 16,-5 6 0-16,8 11 0 15,-15 6 0-15,11 8 0 16,8 3 0-16,7-1 0 0,3 0 0 16,11-4 0-16,2-3 0 15,7-4 0-15,2-10 0 16,-1-4 0-16,-4-4 0 15,2-7 0-15,-4-9 0 16,-29 29 0-16,0 0 0 16,43-46 0-16,-43 46 0 15,0 0 0-15,0 0 0 16,44-63 0-16,-24 59 0 15,-20 4 0-15,15 29 0 16,-21 5 0-16,10 12 0 16,-12 8 0-16,4 9 0 15,3-6 0-15,8-5 0 16,14-6-12-16,-2-18-12 15,34 1-14-15,-11-18-7 0,21-1 3 16,-4-21-3-16</inkml:trace>
  <inkml:trace contextRef="#ctx0" brushRef="#br0" timeOffset="2123.2123">5608 836 104 0,'-75'-24'42'0,"75"24"1"16,-53-23-2-16,53 23-36 15,0 0-2-15,0 0 0 0,0 0-1 16,23-51 1-16,-23 51-1 16,62-15-1-16,-62 15-1 15,81-13 0-15,-81 13 0 16,84-3 0-16,-84 3 0 15,71 11 0-15,-71-11 0 16,0 0 2-16,51 47-1 16,-51-47 2-16,1 45-3 15,-1-45 0-15,-21 54 0 16,21-54 0-16,-19 49 0 15,19-49 0-15,2 46 0 16,-2-46 0-16,0 0 0 16,52 49 0-16,-52-49 0 15,90 33 0-15,-19-8 0 0,-5 3 0 16,-23 9 0-16,-29 9 0 15,-48 11 0-15,-36 6 0 16,-31 2 0-16,2-9 0 16,10-7 0-16,13-12 0 15,29-8-8-15,18-24-6 16,44-6-7-16,9-16-19 15,40-2-1-15,12-14-1 16,26 4 0-16</inkml:trace>
  <inkml:trace contextRef="#ctx0" brushRef="#br0" timeOffset="2254.2253">6521 1369 120 0,'-12'40'39'0,"-23"1"1"16,6 14-2-16,-17-3-39 15,11-8-13-15,13 7-24 16,-2-7-1-16,16 1-1 15,4-11-1-15</inkml:trace>
  <inkml:trace contextRef="#ctx0" brushRef="#br0" timeOffset="2862.2859">7486 653 90 0,'0'0'38'0,"0"0"1"16,60-55 2-16,-60 55-33 15,0 0-1-15,0 0-1 0,52-33-2 16,-52 33 0-16,0 0-2 15,0 0-1-15,0 0 1 16,7 62 0-16,-7-62 0 16,-28 59 1-16,-1 31-2 15,0 16 2-15,-12 5-1 16,4 5-2-16,-7-7 0 15,6-8 0-15,-1-22 0 16,17-26 0-16,15-18 0 16,12-12 0-16,21-12 0 15,11-10 0-15,24-9 0 16,9-2 0-16,11-5 0 15,1-4 0-15,2 4 0 16,-1 0 0-16,-4 5 0 0,-10-3-5 16,5 3-21-16,-26-10-10 15,10 9-7-15,-15-6 0 16,4 2-1-16</inkml:trace>
  <inkml:trace contextRef="#ctx0" brushRef="#br0" timeOffset="3091.3091">8432 1144 121 0,'0'0'43'0,"-4"-12"-1"16,4 12-4-16,-17 14-34 15,-1 13-2-15,0 10 1 0,-6 12-1 16,11 8-2-16,-2 2-2 15,10-2 2-15,5-6-3 16,0-13-3-16,23-11-23 16,-9-22-11-16,18-8-2 15,-5-18 0-15,12-10-1 16</inkml:trace>
  <inkml:trace contextRef="#ctx0" brushRef="#br0" timeOffset="3245.3245">8478 889 116 0,'-18'-50'43'0,"18"50"-1"16,-45-88-2-16,45 88-42 0,-30-79-12 16,30 79-24-16,-5-63-4 15,5 63 1-15,0 0-1 16</inkml:trace>
  <inkml:trace contextRef="#ctx0" brushRef="#br0" timeOffset="3486.3486">8805 560 109 0,'0'0'42'16,"52"15"2"-16,-52-15-2 16,0 0-38-16,17 52 0 15,-17-52 0-15,-3 63-2 16,-18 5 0-16,8 27 0 15,-4 4-2-15,8 11 0 0,-5-2 0 16,4-10-4-16,2-17-3 16,-5-27-19-16,18-20-15 15,-6-17-2-15,15-8 1 16,-14-9-1-16</inkml:trace>
  <inkml:trace contextRef="#ctx0" brushRef="#br0" timeOffset="3666.3666">8751 1197 119 0,'0'0'42'0,"-27"-53"2"16,27 53-2-16,0 0-38 16,3-46-2-16,-3 46-2 15,0 0-2-15,58-42-5 0,-58 42-24 16,66-27-10-16,-66 27-3 15,85-18-1-15,-38 3 1 16</inkml:trace>
  <inkml:trace contextRef="#ctx0" brushRef="#br0" timeOffset="4101.4101">9537 512 113 0,'0'0'43'0,"0"0"0"15,-47-21-1-15,47 21-37 0,0 0-1 16,-67 78 1-16,13-12-5 16,4 45 0-16,-2 8 0 15,19 1 0-15,9-12 0 16,20-18 0-16,5-28 0 15,18-26 0-15,3-28 0 16,4-16 0-16,-26 8 0 16,0 0 0-16,50-44 0 15,-50 44 0-15,36-46 0 16,-36 46 0-16,34-51 0 15,-34 51 0-15,0 0 0 16,48-57 0-16,-48 57 0 16,7-17 0-16,10 17 0 15,-1 12 0-15,-4 15 0 0,5 20 0 16,-9 5 0-16,9 4 0 15,1-11 0-15,-3-22-10 16,26-11-13-16,-19-24-10 16,24-4-9-16,-46 16 2 15,0 0-3-15,56-53 2 16</inkml:trace>
  <inkml:trace contextRef="#ctx0" brushRef="#br0" timeOffset="4289.4289">9857 1102 92 0,'0'0'42'0,"0"0"2"15,25-51-1-15,-25 51-14 16,13-2-24-16,-13 14-5 15,-7 16 0-15,-1 18 0 16,-10 16 0-16,1 3 0 0,-3-1 0 16,11-7 0-16,15-23 0 15,8-13-6-15,22-11-20 16,-17-18-11-16,23-7-6 15,-12-15 0-15,15-5-1 16</inkml:trace>
  <inkml:trace contextRef="#ctx0" brushRef="#br0" timeOffset="4425.4425">10060 933 119 0,'-38'-84'43'16,"38"84"-2"-16,-37-74-21 15,37 74-59-15,-49-67-4 16,49 67 0-16,0 0-1 15</inkml:trace>
  <inkml:trace contextRef="#ctx0" brushRef="#br0" timeOffset="5003.5003">10465 1026 77 0,'-12'-49'42'16,"12"49"-2"-16,0 0 1 15,0 0-16-15,-11-49-20 16,11 49-1-16,0 0 1 15,-25 20-2-15,-6 17 0 16,5 17 0-16,-7 4-1 16,15 7 0-16,6 2-1 15,16-2 1-15,10-13-2 16,20-20 0-16,12-14 0 15,11-16 0-15,7-16 0 16,3-15 0-16,-67 29 0 16,72-43 0-16,-72 43 0 0,61-56 0 15,-61 56 0-15,61-61 0 16,-61 61 0-16,43-58 0 15,-43 58 0-15,0 0 0 16,40-55 0-16,-40 55 0 16,3-11 0-16,-2 24 0 15,-2 13 0-15,5 16 0 16,1 11-9-16,6-6-8 15,22 1-20-15,-2-25-5 16,13-10-1-16,-6-11 0 16</inkml:trace>
  <inkml:trace contextRef="#ctx0" brushRef="#br0" timeOffset="5579.5579">11293 1123 108 0,'0'0'41'0,"0"-40"2"16,-10 47-2-16,-17 8-36 15,4 16 0-15,-7 12-2 16,6 11 0-16,-3-2-1 16,8-2 0-16,17-17-2 15,3-11 0-15,8-10 2 16,5-9-2-16,1-14 0 15,4-10 0-15,0-7 0 16,0-8 0-16,-19 36 0 16,20-46 0-16,-20 46 0 0,9-59 0 15,-9 59 0-15,14-58 0 16,-14 58 0-16,0-54 0 15,0 54 0-15,0 0 0 16,1-55 0-16,-1 55 0 16,0 0 0-16,0 0 0 15,0 0 0-15,0 0 0 16,0 0 0-16,0 0 0 15,59-10 0-15,-59 10 0 16,0 0 0-16,67 20 0 16,-67-20 0-16,51 5 0 15,-51-5 0-15,52-3 0 16,-52 3 0-16,55-12 0 15,-55 12 0-15,0 0 0 0,59-19 0 16,-59 19 0-16,0 0 0 16,16 23 0-16,-21 11 0 15,3 14 0-15,-3 5 0 16,8 9 0-16,4-3 0 15,7-11-11-15,15-8-8 16,-13-17-8-16,22 2-10 16,-12-12-6-16,12-3 1 15,-8-12 0-15</inkml:trace>
  <inkml:trace contextRef="#ctx0" brushRef="#br0" timeOffset="5725.5725">11994 1340 115 0,'0'0'42'0,"-15"15"0"0,4 11-1 16,-7 7-39-16,-2 4 0 15,3 8-4-15,-8-3-9 16,21 7-21-16,-15-9-8 16,13 2-2-16,-3-10-2 15</inkml:trace>
  <inkml:trace contextRef="#ctx0" brushRef="#br0" timeOffset="6397.6397">12519 732 70 0,'42'-71'40'0,"-42"71"0"15,34-60 1-15,-34 60-12 16,0 0-26-16,42-60 1 15,-42 60 0-15,0 0 1 16,0 0 0-16,0 0-2 16,0 0 0-16,9 51 0 15,-9-51 0-15,-28 66-1 16,28-66-2-16,-35 110 0 15,-13-17 0-15,5 5 0 16,-5-3 0-16,14-7 0 16,5-17 0-16,28-17 0 0,17-25 0 15,23-15 0-15,13-11 0 16,9-7 0-16,1-5 0 15,4-4 0-15,-6 0 0 16,-2-2 0-16,-4-1 0 16,-7 1 0-16,1 1 0 15,-48 14-16-15,47-22-10 16,-47 22-12-16,57-22-3 15,-57 22-3-15,60-27 2 16</inkml:trace>
  <inkml:trace contextRef="#ctx0" brushRef="#br0" timeOffset="6640.664">13399 1001 89 0,'0'0'42'0,"50"-30"1"16,-50 30 0-16,0 0-20 15,0 0-18-15,0 0 0 16,0 0 0-16,0 0-5 15,11 20 0-15,-26 22 0 16,-8 10 0-16,3 10 0 16,-6 5 0-16,6 2 0 15,6 4 0-15,5-11 0 16,23-26-8-16,0-22-9 15,30-11-17-15,-9-16-10 16,12-10 0-16,-4-12 0 16</inkml:trace>
  <inkml:trace contextRef="#ctx0" brushRef="#br0" timeOffset="6797.6797">13540 860 128 0,'0'0'46'15,"-46"-91"-1"-15,46 91-9 16,-45-78-36-16,45 78-32 15,-36-60-12-15,36 60-2 16,0 0 1-16,0 0-2 16</inkml:trace>
  <inkml:trace contextRef="#ctx0" brushRef="#br1" timeOffset="16784.6783">1297 2439 96 0,'-9'-17'37'16,"23"6"1"-16,4-18-2 15,20 3-35-15,15-9 1 16,18-2-1-16,12 3 0 16,6-1 0-16,-1 8 0 15,-2 6 0-15,-15 8-1 16,-10 12 1-16,-17 16-1 15,-25 13 0-15,-23 13 1 16,-22 9 1-16,-20 9-2 16,-10 0 3-16,-6 4-1 15,0-10 0-15,10-7-1 16,13-9 1-16,15-14-1 0,26-13 0 15,23-7-1-15,21-8 1 16,14-2-1-16,10 1 0 16,2 3 0-16,-3 6 1 15,-13 8-1-15,-8 9 0 16,-21 7 1-16,-25 11 0 15,-20 6 0-15,-22 5 1 16,-15 6-1-16,-9-4 1 16,-9-1-1-16,1 0 0 15,3-10-2-15,10-9-1 16,22-3-6-16,4-22-21 15,32 5-11-15,10-22 0 16,21 0-1-16,9-11-1 16</inkml:trace>
  <inkml:trace contextRef="#ctx0" brushRef="#br1" timeOffset="17539.7538">2955 2665 81 0,'8'-21'36'15,"-6"0"0"-15,-2 21-3 16,0-17-28-16,0 17 0 15,0 0-1-15,-10 24 0 16,-1 2 0-16,3 12-1 16,-1 10 0-16,-1 13-1 15,-1 7 0-15,3 6 0 16,0-2 0-16,4-5-1 15,1-9 0-15,6-12 0 16,2-13-1-16,4-18 1 16,3-20-1-16,2-18 1 15,0-13-1-15,3-12 0 0,-4-9 1 16,-2-8-1-16,0-10 1 15,-3-3-1-15,-1 3 0 16,2 4-1-16,0 4 1 16,6 11-1-16,4 5 0 15,8 8 0-15,3 13 1 16,10 12-1-16,3 9 1 15,1 7 0-15,1 9-1 16,-2 7 3-16,-6 6-2 16,-8 7 1-16,-9 9 0 15,-15 6 0-15,-12 3 0 16,-14 2 0-16,-13 5 0 15,-9-1-1-15,-8-2 0 16,-1-2 0-16,-1-3 0 0,2-1 0 16,7-2 0-16,5 0 0 15,11 3 0-15,6 2 0 16,6 4 0-16,4 10-1 15,2 8 1-15,-3 3 0 16,1 6 0-16,-4 3-2 16,-1 0-1-16,-3-12-4 15,14 7-18-15,-9-33-11 16,15-9-3-16,0-33-1 15,21-11 0-15</inkml:trace>
  <inkml:trace contextRef="#ctx0" brushRef="#br1" timeOffset="18237.8236">3563 2658 103 0,'-12'6'40'0,"-5"11"0"16,7 17-2-16,-12-2-35 15,9 8 0-15,0 3-1 16,6 3 0-16,0 5-1 16,4-4-1-16,0-3 1 15,7-7-1-15,-1-8 0 16,7-13 0-16,-10-16 0 15,20-11 1-15,-7-12-1 16,3-13 0-16,1-7 0 16,-2-10 1-16,1-9-1 15,-2-3 1-15,1 2-2 0,2 6 0 16,-2 3 1-16,-2 6-1 15,2 8 1-15,6 8-1 16,0 11 1-16,7 8-1 16,1 5 1-16,3 7 0 15,3 3 1-15,3 4 1 16,-6 2-2-16,4-1 2 15,-8 3-2-15,-4 1 2 16,-4-1-2-16,-5-2 2 16,-15-8-2-16,8 18 1 15,-14-8 0-15,-7 3-1 16,-5 2 1-16,-3 11-1 15,-5 5 1-15,-1 3 0 16,3 4-1-16,3 4 0 0,5-2 1 16,8-1-1-16,9-3 1 15,14-12-1-15,11-11 0 16,8-9 1-16,10-12-1 15,1-9 1-15,3-14-1 16,-1-4 1-16,-10-6 0 16,-8-3-1-16,-13 3 1 15,-11 4-1-15,-13 6 0 16,-13 12 0-16,-8 10 0 15,0 2-1-15,-2 8-1 16,5 1-1-16,14 4-3 16,6-17-11-16,27 13-7 15,-4-32-5-15,34 4-11 16,1-21-2-16,19 1 2 0,-4-19-1 15</inkml:trace>
  <inkml:trace contextRef="#ctx0" brushRef="#br1" timeOffset="18448.8447">4695 1973 92 0,'0'0'39'15,"-27"-5"2"-15,12 26-2 16,-16 2-25-16,10 25-10 16,0 10-2-16,5 17 2 15,-4 12-2-15,5 11 1 16,0 2-3-16,5 0 1 15,3-4-2-15,2-14-2 16,8-7-7-16,-10-34-16 0,20 3-12 16,-8-31-3-16,10-10 0 15,-5-26 0-15</inkml:trace>
  <inkml:trace contextRef="#ctx0" brushRef="#br1" timeOffset="19275.9274">4428 2448 105 0,'-14'5'41'0,"3"-1"-1"15,15 11 1-15,9-7-37 16,21-3-2-16,14-8 0 16,16-2 0-16,8-7 0 15,8 0-1-15,-1-4 0 16,1 1-1-16,-10 1 1 0,-12 6 0 15,-16 1-1-15,-14 7 1 16,-28 0-1-16,5 21 0 16,-21 0 1-16,-15 4 0 15,-4 9-1-15,-3 8 2 16,-4 4-1-16,9 0 0 15,5 0 0-15,14 1 0 16,9-6 0-16,15-9-1 16,9-7 0-16,18-15 0 15,5-10 0-15,9-10 0 16,3-14 0-16,-1-10 2 15,-2-9-2-15,-10-7-2 16,-4-4 2-16,-16 0-1 16,-9 2 2-16,-10 5-2 15,-9 8 1-15,-9 11-1 0,-4 8 1 16,2 13-1-16,0 10 1 15,4 8 1-15,7 8-1 16,5 1 0-16,10 5 0 16,7-3 1-16,8-2-1 15,10-1 3-15,7-7-3 16,4 0 0-16,3-5 0 15,-4-1 0-15,-5-4 0 16,-6-1 0-16,-3 1 0 16,-10 1 0-16,-19-3 0 15,4 16 0-15,-14-2 0 16,-8 8 0-16,-4 2 0 15,-3 6 0-15,2 0 0 16,0 1 0-16,7-6 0 0,6-4 0 16,13-8 0-16,11-16 0 15,12-12 0-15,8-11 0 16,2-7 0-16,4-9 0 15,3-4 0-15,-2 1 0 16,-9 1 0-16,-4 9 0 16,-7 10 0-16,-10 14 0 15,-11 11 0-15,0 19 0 16,-9 11 0-16,-2 11 0 15,-1 4 0-15,3 3 0 16,5 3 0-16,8-7 0 16,17-5-7-16,9-21-8 15,26 2-4-15,-3-32-3 0,29 11-4 16,-15-35-1-16,27 11-5 15,-20-20-8-15,2-2 7 16,-10-4 4-16</inkml:trace>
  <inkml:trace contextRef="#ctx0" brushRef="#br1" timeOffset="19568.9567">6433 2318 96 0,'-27'-26'39'15,"-2"26"3"-15,-18-3-2 16,8 26-17-16,-3-3-21 16,10 4 1-16,5 4-1 15,16 2-1-15,12-3 1 16,14-1-1-16,11-5 0 15,10-4 0-15,-1-2 1 16,3 0-2-16,-3-4 0 0,-8 3 0 16,-11 0 0-16,-9 4 0 15,-14 2 0-15,-12 3 0 16,-11 3 0-16,-3 2 0 15,-5 0 0-15,-1-4 0 16,2 5-4-16,-2-16-9 16,19 18-7-16,-12-29-4 15,28 16-5-15,-14-23-11 16,18 5-4-16,4-22 3 15,9-8 1-15</inkml:trace>
  <inkml:trace contextRef="#ctx0" brushRef="#br1" timeOffset="20141.0138">8146 2191 86 0,'8'-21'35'0,"2"15"1"15,-6-10-5-15,-4 16-23 16,0 0-4-16,9 16 1 15,-14 8-1-15,2 11 0 16,-7 10-2-16,0 11 1 0,-4 7 0 16,1 7-1-16,1 2-1 15,-1-5-2-15,5 0-5 16,-4-26-15-16,15 5-15 15,-8-22-1-15,14-5 0 16,-9-19-1-16</inkml:trace>
  <inkml:trace contextRef="#ctx0" brushRef="#br1" timeOffset="20291.0289">8051 2528 118 0,'-14'-8'37'0,"-8"-10"0"16,22 18-8-16,-12-4-25 15,12 4-2-15,33-21-1 16,4 3-4-16,15 7-10 15,0-23-20-15,22 13-6 0,-4-14 0 16,5 13-1-16</inkml:trace>
  <inkml:trace contextRef="#ctx0" brushRef="#br2" timeOffset="25862.586">1614 3756 24 0,'5'-14'26'15,"-5"14"2"-15,5-14 2 16,-9-2-15-16,4 16-3 16,10-25 0-16,1 15-1 15,-10-9-2-15,10 11 0 16,-8-11-1-16,8 15-2 15,-11-10 1-15,0 14-2 16,0 0-1-16,0 0-1 16,0 0 0-16,-24 29-1 15,4-2-1-15,-5 13 0 16,-5 8 1-16,-1 8 0 0,-7 7 0 15,4 5 0-15,-2-5 0 16,9-1 0-16,12-8 0 16,14-13-1-16,15-12 0 15,20-14-1-15,25-17 0 16,21-16 1-16,16-13-1 15,13-5 0-15,7-6-1 16,-5-8-2-16,-2 12-7 16,-19-12-26-16,-11 20-3 15,-30-10 0-15,-11 17-1 16</inkml:trace>
  <inkml:trace contextRef="#ctx0" brushRef="#br2" timeOffset="26049.6047">1982 3767 103 0,'-18'41'39'16,"-7"5"2"-16,10 22-3 16,-5 10-34-16,3 10-1 15,2 6-2-15,5 2-3 16,14 2-32-16,-5-22-6 15,16-8 1-15,3-26-3 16</inkml:trace>
  <inkml:trace contextRef="#ctx0" brushRef="#br2" timeOffset="26741.6738">3208 3900 101 0,'0'0'37'16,"-17"-2"0"-16,17 25-6 16,-7-1-29-16,-1 9 0 15,-4 7 0-15,3 8-1 16,-5 5 1-16,5 1-2 15,0-5 2-15,2-3-2 16,1-11 2-16,7-10-1 16,-1-23 0-16,18 7 1 0,0-25 0 15,6-12 0-15,2-14 0 16,5-5 0-16,2-12 0 15,-1 1 0-15,-2-1 0 16,-1 6-1-16,-3 8 1 16,-8 13-2-16,-4 13 1 15,-1 14 0-15,-4 19-1 16,-2 11 0-16,-2 19 0 15,-3 7 0-15,1 10 0 16,2 4-1-16,0 5-1 16,0-4-2-16,8 2-3 15,-7-26-22-15,19 5-11 0,-5-28-1 16,10-3-1-16,-5-22 2 15</inkml:trace>
  <inkml:trace contextRef="#ctx0" brushRef="#br2" timeOffset="27109.7107">3715 3938 92 0,'-13'13'39'16,"-2"-3"0"-16,9 12-1 15,-7-6-30-15,23 3-4 16,8-8-1-16,11-1-1 15,7-6 0-15,12-4 0 16,4-12-1-16,0-1 0 16,-4-9 0-16,1-6 0 15,-14-4 0-15,-7-1 0 0,-14 0 0 16,-14 2-1-16,-14 5 1 15,-10 11-1-15,-10 11 1 16,-10 13-1-16,-5 16 1 16,0 11-1-16,3 11 0 15,4 9 1-15,11 3-1 16,14-2 0-16,13-4 0 15,17-10-1-15,19-13-1 16,18-13-3-16,20-3-6 16,-2-30-27-16,21 3-1 15,-7-20 0-15,10 3-2 16</inkml:trace>
  <inkml:trace contextRef="#ctx0" brushRef="#br2" timeOffset="27488.7486">4511 3838 104 0,'-29'1'40'0,"8"15"0"15,-7-2 0-15,0 10-36 16,12 6-1-16,7 3 1 16,0 8-2-16,11 0-1 15,1-4 1-15,8-2-2 16,8-8 1-16,3-7-1 15,11-13 1-15,0-12-1 16,1-12 1-16,6-6 0 16,-5-10 0-16,1-3 0 15,-7-7 0-15,-3 3 0 0,-8 2-1 16,-3 10 1-16,-7 5-1 15,-3 10 0-15,-5 13 0 16,-2 18 0-16,-4 8 0 16,3 11 0-16,-1 8 0 15,5-2-2-15,8 1-1 16,7-9-2-16,15-6-6 15,-1-30-18-15,24 0-10 16,-2-34-1-16,19-2 0 16,-12-24 1-16</inkml:trace>
  <inkml:trace contextRef="#ctx0" brushRef="#br2" timeOffset="27658.7656">5348 3417 111 0,'-24'14'39'0,"1"34"0"15,-15 9-7-15,10 27-28 16,-5 9-2-16,4 7-1 15,12 4 0-15,4-5-2 16,7-2-2-16,-1-24-10 16,18-4-24-16,-10-31-3 15,7-7 0-15,-8-31-2 16</inkml:trace>
  <inkml:trace contextRef="#ctx0" brushRef="#br2" timeOffset="28091.8089">5043 3876 109 0,'-7'10'41'16,"17"13"1"-16,-10-23-1 16,41 9-38-16,-7-11 0 15,13-1-1-15,3-2 1 16,5 0-1-16,-7 0-1 15,-1 1-1-15,-7 3 1 16,-6 3-1-16,-11 10 0 16,-10 4 0-16,-12 7 1 15,-9 7-1-15,-8 1 0 16,-4 5 1-16,-1-3-1 15,1-3-1-15,0-4 1 16,8-10-1-16,12-16 1 16,0 0 0-16,0 0 0 15,17-34-1-15,6 2 2 0,3-5 1 16,3-8-2-16,2 0 1 15,-3 1 0-15,-1 3 0 16,-8 9-1-16,-2 6 0 16,-7 6 0-16,-1 6-1 15,3 4-2-15,-1 6-1 16,13 10-6-16,-9-12-8 15,28 21-20-15,-13-12-2 16,15 15 1-16,-7-10-1 16</inkml:trace>
  <inkml:trace contextRef="#ctx0" brushRef="#br2" timeOffset="28823.8821">6172 3714 71 0,'-8'-20'38'16,"8"20"1"-16,-32-18 0 15,17 31-10-15,-26-4-21 16,3 13-2-16,0 5-2 16,1 11 0-16,-1 8-1 15,10 3 0-15,3 3-1 16,11 2 0-16,9-3-2 15,10-8 0-15,9-9 0 16,8-9-1-16,10-16 1 16,2-11 0-16,4-13 0 15,-1-15 0-15,-3-11 1 16,-4-7 0-16,-7-6-1 0,-6-3 1 15,-8 1-1-15,-7 4-1 16,-6 9 1-16,-3 11 0 16,-1 11 0-16,-1 9 0 15,9 12-1-15,-12 13 2 16,12 1-2-16,6 4 2 15,6 0-2-15,8-1 1 16,6-5 0-16,3-4 1 16,6-4-1-16,-4-1 0 15,-3-1 0-15,-3 0 1 16,-7 4 0-16,-4 2-1 15,-11 8 1-15,-5 3 0 16,-4 4 1-16,-3 1-2 16,-2 6 0-16,2-5 0 0,0 1 0 15,3-4 0-15,2-8 0 16,4-14 0-16,14 9 0 15,4-21 0-15,-1-4 0 16,5-8 0-16,1-9 0 16,0-2 0-16,2-2 0 15,-4 0 0-15,1 2 0 16,-6 9 0-16,-5 6 0 15,3 5 0-15,-3 13 0 16,-1 10 0-16,-5 10 0 16,-1 9 0-16,-1 6 0 15,3 5 0-15,-3 3 0 16,2-3-5-16,13 3-8 15,-10-23-4-15,21 6-7 0,-15-28-7 16,37 3-9-16,-9-24-2 16,19-2 3-16,-9-14 2 15</inkml:trace>
  <inkml:trace contextRef="#ctx0" brushRef="#br2" timeOffset="29100.9098">7118 3537 113 0,'-34'2'40'0,"1"25"1"16,-15-7-6-16,14 22-27 15,-8-9-3-15,13 6-2 16,7-4 0-16,17-3-1 16,17-9-1-16,18-10 0 0,11-8-1 15,6-3 1-15,-1-2-1 16,1 0 2-16,-12 5-2 15,-10 4 0-15,-13 9 0 16,-15 7 0-16,-18 7 0 16,-6 2 0-16,-7 3-3 15,-4-8-5-15,9 11-8 16,-18-28-9-16,28 9-16 15,-14-17-1-15,22-1-1 16,-3-14-1-16</inkml:trace>
  <inkml:trace contextRef="#ctx0" brushRef="#br2" timeOffset="30554.0551">8592 3443 100 0,'-2'-11'36'0,"2"11"-2"15,-12 0-7-15,1 9-22 16,-3 1-2-16,2 10-1 16,-6 6 0-16,2 7 0 15,0 7-1-15,-2 1 1 16,5 0-1-16,-1 1 1 15,2-7-1-15,5-1 0 16,2-15 0-16,5-7 0 16,0-12 0-16,14-14 0 15,-1-9 0-15,2-10 0 16,3-9 0-16,0-4 0 0,-1-5-1 15,1-2 2-15,0 4-2 16,-4 2 1-16,-3 9 0 16,-2 9 0-16,-3 10-1 15,-6 19 1-15,12 3 0 16,-6 19-1-16,-1 15 1 15,4 8-1-15,0 10 1 16,8 5-1-16,2 0 0 16,7-3 0-16,6-12 0 15,2-6 1-15,4-17-1 16,0-15 1-16,-1-14 1 15,-3-11-1-15,-5-15 0 16,-11-9 0-16,-5-8 0 16,-9-3-1-16,-5-2-1 0,-5-3 0 15,-4 0-3-15,-1 2-3 16,11 19-14-16,-13-7-16 15,19 19-3-15,-4-6 1 16,13 23-1-16</inkml:trace>
  <inkml:trace contextRef="#ctx0" brushRef="#br3" timeOffset="40497.0493">1612 5073 68 0,'0'0'36'0,"-1"-12"0"15,17 4 0-15,7-12-21 0,14 2-13 16,11-4 0-16,9 4 0 15,4-2 0-15,1 7-1 16,-6 4 0-16,-4 8 0 16,-11 9 0-16,-11 5 0 15,-15 4-1-15,-10 7 2 16,-13 4-2-16,-9 3 2 15,-5 3-2-15,-3-4 1 16,1-1 0-16,0-2-1 16,7-6 0-16,10-5 0 15,8-2 0-15,11-5 0 16,11-3-1-16,5 1 1 15,4-3 0-15,5 4 0 16,-5 2 0-16,-5 2 1 16,-9 10 0-16,-12 2 0 0,-11 8 0 15,-10 6 0-15,-13 1 1 16,-6 2-1-16,-4-4 0 15,0 1-1-15,2-5-1 16,7-13-2-16,20 1-30 16,-2-19-3-16,24-2-1 15,6-11-4-15</inkml:trace>
  <inkml:trace contextRef="#ctx0" brushRef="#br3" timeOffset="41014.1009">2901 5262 77 0,'20'16'36'16,"-5"-15"-2"-16,11 3 0 15,4-13-30-15,10 4-1 0,3-14 1 16,7 3-1-16,-2-8 1 15,-2 3-1-15,-8-4 0 16,-5 1 0-16,-17 3 0 16,-7 0 0-16,-18 3 0 15,-10 5-1-15,-14 5 1 16,-9 12-1-16,-6 8 0 15,-4 10-1-15,0 8 1 16,6 10-1-16,8 3 0 16,10 7-1-16,17-6 1 15,18-2-1-15,19-10 0 16,21-11-1-16,22-13-2 15,8-25-9-15,24-2-25 0,-6-22-2 16,10-1 1-16,-11-15-2 16</inkml:trace>
  <inkml:trace contextRef="#ctx0" brushRef="#br3" timeOffset="41218.1211">3829 4661 91 0,'-30'5'37'0,"6"21"2"16,-11 5-1-16,9 17-34 15,-2 9 0-15,9 9-2 16,2 4 1-16,2 9-1 16,5-2-1-16,7-6-2 15,10 0-6-15,1-19-30 0,18-6 0 16,-2-22-1-16,16-6-1 15</inkml:trace>
  <inkml:trace contextRef="#ctx0" brushRef="#br3" timeOffset="41586.1582">3881 5146 95 0,'0'0'37'0,"-5"11"2"15,20-2-4-15,7-11-32 16,13-1 0-16,6-2 0 15,10-3 0-15,2-5-1 16,0 1 0-16,-4-3-1 16,-2 4 0-16,-14-3 0 0,-7-1 0 15,-10 1 0-15,-11 2 0 16,-12 0 0-16,-5 2 0 15,-12 3 1-15,-5 6-1 16,-7 7-1-16,-3 7 1 16,-3 8 0-16,6 8 0 15,2 3-1-15,10 5 0 16,11 2 0-16,14-4 0 15,16-4-2-15,13-12-2 16,17 0-3-16,1-23-19 16,21 9-13-16,-5-21 1 15,10 4-2-15,-9-13 2 16</inkml:trace>
  <inkml:trace contextRef="#ctx0" brushRef="#br3" timeOffset="41797.1792">4721 5070 98 0,'-16'-17'37'15,"2"9"1"-15,-14-4 1 16,6 1-34-16,-7 10-1 15,5 8-1-15,1 7-1 16,1 12 0-16,6 6 0 16,3 6-1-16,10 5 0 15,8 0-1-15,12-5 0 16,14-7-2-16,15-8-3 15,0-25-23-15,23 4-11 16,-8-26 1-16,15 0-2 16,-12-23 1-16</inkml:trace>
  <inkml:trace contextRef="#ctx0" brushRef="#br3" timeOffset="42016.2009">5140 4596 92 0,'-13'-9'39'0,"7"27"0"16,-11 3 0-16,17 16-35 15,-12 9 0-15,7 11-1 16,-5 4 0-16,5 6-2 16,-3 4 0-16,4-1-1 15,4-1-3-15,-10-18-19 16,16 4-16-16,-13-16 0 15,11-5-1-15,-10-22-1 0</inkml:trace>
  <inkml:trace contextRef="#ctx0" brushRef="#br3" timeOffset="43102.3098">4994 4939 100 0,'4'9'40'0,"-4"-9"1"16,29 7-4-16,-2-10-34 15,8-2 0-15,5-4-2 16,4 0 2-16,-1 0-3 16,-4 4 1-16,-3 1-1 15,-8 9 1-15,-9 5 2 0,-12 10-3 16,-11 6 2-16,-3 6-1 15,-7 4 1-15,0 6-2 16,-1-2 0-16,-1-3 1 16,7-3-1-16,3-8 0 15,5-7 0-15,1-19 1 16,16 2-1-16,-3-16 0 15,4-11 0-15,2-6 0 16,3-9 0-16,0-1 0 16,-1-2-1-16,-4 4 1 15,-1 6-1-15,-3 5 2 16,-3 9-2-16,2 8 0 15,1 6 0-15,1 8 1 16,4 0 1-16,8 2-1 16,3 3 1-16,5-1-1 0,5-2 1 15,0-1-1-15,-3-2 1 16,-1-2-1-16,-10-1-1 15,-2 0 1-15,-10 0 1 16,-1 0-1-16,-12 1 0 16,0 0 0-16,-18 4 0 15,1 7 1-15,3 2 0 16,-6 7-1-16,3 3 1 15,-2 7-1-15,10 1 0 16,2 3 1-16,7-3-1 16,6 0 0-16,8-6 0 15,9-6 0-15,5-5 0 16,0-9 0-16,1-12-1 15,2-8 1-15,-1-10 0 0,-6-6 0 16,2-7 0-16,-10-4 0 16,-6-3-1-16,0 2 1 15,-6 7-1-15,-5 3 1 16,-2 9-1-16,-7 9 1 15,10 15-1-15,-15-5 1 16,15 5 1-16,-7 18-1 16,11-7 1-16,6 1-1 15,9-4 2-15,7 0-2 16,3-7 0-16,10-1 1 15,-2-2-1-15,1-1 0 16,-6 0 0-16,-3 1 1 16,-8 2-1-16,-6 2 1 15,-15-2 1-15,5 21-2 0,-13-6 2 16,-3 7-2-16,-1-1 2 15,-3 4-2-15,3 2-1 16,3-2 1-16,4-5 0 16,7-3 0-16,-2-17 0 15,24 10 1-15,-4-16-1 16,2-9 0-16,5-5 0 15,1-9 0-15,2-1 0 16,-2-5 1-16,0 5-2 16,-5 5 1-16,-4 3-1 15,-4 10 2-15,-4 10-1 16,-11 2 0-16,3 24 1 15,-8 2-3-15,-1 4 2 16,-2 1-3-16,4 2-1 16,3-8-5-16,16 2-6 0,-15-27-4 15,50 16-10-15,-17-31-12 16,27 4 0-16,-11-19 2 15,15 2 1-15</inkml:trace>
  <inkml:trace contextRef="#ctx0" brushRef="#br3" timeOffset="43397.3393">6944 4720 88 0,'-26'-13'40'0,"3"17"0"16,-15-3 1-16,9 21-22 16,2-6-16-16,2 5-1 15,4 0 0-15,11 5 0 0,7-3-1 16,12-3 0-16,9-2 0 15,8-3-1-15,2-5 0 16,3-2 0-16,-2 0 2 16,-5-1-1-16,-6 4 1 15,-8 1-1-15,-13 6 1 16,-7 3-1-16,-11-1 1 15,-2 3-2-15,-1 0 0 16,-3-2-3-16,6 3-3 16,-2-14-7-16,19 9-9 15,-14-25-12-15,18 6-8 16,4-13-1-16,2-1-1 15</inkml:trace>
  <inkml:trace contextRef="#ctx0" brushRef="#br3" timeOffset="44620.4615">8751 4663 54 0,'-17'-2'36'16,"17"2"0"-16,-17 2 0 15,10 11-16-15,-11-13-11 16,18 0-4-16,-17 9-1 16,17-9-1-16,5 16 1 15,9-5-2-15,8-8 0 16,11 1-1-16,10-4 1 15,7-4-1-15,2-5 0 0,2-5 0 16,-6-3 0-16,-3-3-1 16,-13 0 1-16,-10 0-1 15,-17 1 1-15,-16 4-1 16,-16 2 1-16,-9 9-1 15,-12 6 1-15,-4 10 0 16,-4 9 0-16,1 6 0 16,5 10 0-16,9 9 0 15,14 2 0-15,15 0 0 16,18-4 1-16,20-7-2 15,21-8-2-15,20-17-2 16,28 1-18-16,0-30-16 16,12 2 0-16,-10-21-1 15,7 3-2-15</inkml:trace>
  <inkml:trace contextRef="#ctx0" brushRef="#br3" timeOffset="44824.482">9371 4253 95 0,'0'0'38'0,"29"3"1"15,13-5-2-15,5-3-37 16,15-14-13-16,14 12-22 15,-4-8-1-15,4 9-2 16,-13-1-1-16</inkml:trace>
  <inkml:trace contextRef="#ctx0" brushRef="#br3" timeOffset="45042.5038">8253 5127 104 0,'-21'1'39'0,"21"-1"-28"16,5-23-9-16,-7 3-42 15,37 2-2-15</inkml:trace>
  <inkml:trace contextRef="#ctx0" brushRef="#br1" timeOffset="52076.2069">14019 9999 97 0,'0'0'35'0,"26"-17"0"15,-12-2-5-15,11 5-28 16,8-5 0-16,11 4-1 16,1-1 1-16,7 4-1 15,1 6 0-15,-6 3-1 16,-6 9 1-16,-9 5 0 15,-11 6-1-15,-15 10 1 16,-14 5-1-16,-13 4 1 0,-12 6 0 16,0-3 1-1,-5-2-2-15,4-4 1 0,11-5-1 16,9-6 1-16,21-10-1 15,16-4 1-15,16-8-1 16,13-2 1-16,5-2 0 16,1 2 0-16,0 4-1 15,-10 8 1-15,-15 6 0 16,-14 11 0-16,-24 8-1 15,-13 9 2-15,-22 3-1 16,-6 5 0-16,-10-3 1 16,2-7-1-16,4-7 0 15,11-11 0-15,14-11-4 16,14-20-5-16,38-3-28 0,1-25-3 15,23-1 0-15,3-13-2 16</inkml:trace>
  <inkml:trace contextRef="#ctx0" brushRef="#br1" timeOffset="52347.2342">15109 9873 109 0,'0'0'39'16,"-20"18"-1"-16,11 18-5 15,-14 6-29-15,2 9-3 0,-1 4 0 16,0 7 0-16,7 1-1 15,0-1 0-15,9-7-2 16,2-13-4-16,18 2-30 16,-9-24-1-16,10 0-2 15,-15-20 0-15</inkml:trace>
  <inkml:trace contextRef="#ctx0" brushRef="#br1" timeOffset="52528.2523">14901 10190 109 0,'-18'-8'44'15,"18"8"0"-15,0 0-3 16,18-8-35-16,9 2-4 0,11-4-2 16,14 8-13-16,-5-18-10 15,14 19-15-15,-11-11-4 16,9 14 1-16,-13-4-3 15</inkml:trace>
  <inkml:trace contextRef="#ctx0" brushRef="#br2" timeOffset="56553.6548">14306 10887 68 0,'10'-6'37'16,"-6"-5"0"-16,6 9-2 16,-14-9-26-16,4 11-1 15,0 0-1-15,0 0-2 16,0 0-1-16,0 16-1 15,-14 4 0-15,-1 8-2 16,-10 7 1-16,1 4-2 16,-4 0 1-16,5 1-2 15,6-6 2-15,11-7-1 16,16-9 1-16,22-11 0 15,14-13-2-15,12-9-1 16,16-4-5-16,-7-15-29 0,14 7-3 16,-12-14 0-16,-4 6 0 15</inkml:trace>
  <inkml:trace contextRef="#ctx0" brushRef="#br2" timeOffset="56728.6723">14587 10814 95 0,'-23'24'36'15,"8"12"-1"-15,-2 0-1 16,5 14-34-16,5 4 0 16,5-1-5-16,12 6-30 15,-6-12-1-15,12-1 0 0,-1-13-3 16</inkml:trace>
  <inkml:trace contextRef="#ctx0" brushRef="#br2" timeOffset="57379.7372">14981 10931 74 0,'0'0'37'16,"12"-8"0"-16,-12 8-11 15,0 0-17-15,0 0-4 16,2 9 1-16,-9 8-2 16,-1 6-2-16,-6 6 0 15,2 1 0-15,-2-1 0 16,2 0 0-16,3-7-1 15,3-2 0-15,3-10 0 16,3-10 0-16,9-6 0 16,5-12-1-16,2-5 0 15,2-5 1-15,0-6 0 16,3 0 1-16,-5 1-1 15,-2 6 2-15,-4 4-2 0,-5 6 1 16,-5 17-1-16,0 0 1 16,0 0-2-16,10 22-1 15,-5-1 1-15,1 4-2 16,2 2 2-16,3 4 0 15,3-7 0-15,4 1 0 16,-2-8 1-16,4-4 0 16,0-8 0-16,0-7 0 15,0-7 1-15,-3-7-2 16,-3-7 1-16,-2-6-1 15,-2-6 2-15,-1-4 0 16,-1-4-1-16,-2 2 1 16,2 2-1-16,2 0-1 15,-1 8-1-15,-4 0-9 0,11 23-27 16,-16 8-3-16,0 0 1 15,0 0-4-15</inkml:trace>
  <inkml:trace contextRef="#ctx0" brushRef="#br3" timeOffset="64026.402">18152 8402 49 0,'-23'-19'28'0,"-9"6"2"16,-8-1-1-16,-16-1-24 15,-3 5 0-15,-18 0 0 16,-7 8 0-16,-15-6 0 0,-9 9 0 15,-13-5 1-15,-4 9-2 16,-13-4-1-16,-6 4-1 16,-12 1 0-16,-1 4-1 15,-9 3-1-15,-6 4 0 16,-7 3 0-16,-6 0 0 15,-3 3-1-15,-4 3 1 16,1-1 0-16,0 3 0 16,-3-2-1-16,3 3 1 15,2-1 1-15,2 5 0 16,-1 2 0-16,1 6-1 15,1 2 1-15,2 8-1 16,1 3 1-16,2 6-1 16,4 8 0-16,5 3 0 0,7 3-1 15,11 1 2-15,1 2-1 16,8 2 2-16,6 3-2 15,7-2 2-15,9 3-2 16,0-1 1-16,4 5 0 16,3 4 0-16,8-1-2 15,8 2 1-15,8-1-1 16,9 3 1-16,12-3-1 15,7-5 1-15,14 0-1 16,12-1 1-16,8-2-1 16,9-4 0-16,4 0 0 15,8-2 0-15,5-1 0 16,5-1 0-16,7 0 0 15,5 4 0-15,6-4 1 0,7 0 0 16,9-4 0-16,11-1 2 16,13-3-2-16,10-2-1 15,11-6 1-15,9-3-1 16,7-1 2-16,11-1-2 15,7-1 1-15,8-3-2 16,1 1 1-16,5-1 2 16,4-2-1-16,7-4 0 15,6-3 0-15,3-4 1 16,5-6-1-16,8-3 1 15,9-11-1-15,4-3 1 16,11-6-1-16,3-7 0 16,9-5 0-16,5-4 0 0,4-4 1 15,3-5-1-15,0-3 0 16,2-3 0-16,1-2 0 15,0-2 0-15,-2-3 0 16,-2-2-1-16,-1-2 2 16,-4-3-2-16,2-4 2 15,-2 0-2-15,-2-4 2 16,-7-6-1-16,-4-1 0 15,-2-4 1-15,-6-7-1 16,-5-5 1-16,-10-4 0 16,-6-9 0-16,-11-3-1 15,-3-4 1-15,-9-5 0 16,-6-5 1-16,-11-5 0 15,-11-2 0-15,-6-4-1 16,-13-2 1-16,-12-3 1 0,-13-5-1 16,-16-3 0-16,-9 1-2 15,-13-3 2-15,-11 0-2 16,-12 3 2-16,-9-4-2 15,-6-2 1-15,-8 3-1 16,-7 0 1-16,-5 2-1 16,-6 3-1-16,-6 4 1 15,-9 3-1-15,-10 10 1 16,-16 5-1-16,-13 9 1 15,-18 12-2-15,-18 10 2 16,-25 11 0-16,-19 8-1 16,-11 13-4-16,-21-3-24 15,6 12-5-15,-5-2-2 16,14 3-2-16</inkml:trace>
  <inkml:trace contextRef="#ctx0" brushRef="#br3" timeOffset="65297.529">15216 8446 66 0,'-5'-18'34'0,"1"3"0"16,-5-5-1-16,4 9-26 16,-7-6-3-16,12 17-1 15,-26-13 1-15,9 19-1 16,-8 4 0-16,1 11 0 15,-4 2-1-15,5 6 0 16,1-2 0-16,8 1 0 16,12-3-1-16,3-3 0 15,13-9 0-15,14-2 0 16,4-8 0-16,8-6 0 15,0-5-1-15,-1-7 1 16,0-5 0-16,-5-4-1 0,-8-3 1 16,-9-2-1-16,-11 2 0 15,-8 3 0-15,-9 5 1 16,-7 6-1-16,-9 10 0 15,-5 8 0-15,-5 6 1 16,3 11-1-16,-2 6 1 16,10-1 0-16,5 2-1 15,10 0 1-15,14-7 0 16,13-5 0-16,9-9 0 15,12-6 0-15,10-9 0 16,1-7-1-16,2-6 1 16,-5-4 0-16,-4-4 0 15,-10-2-1-15,-11 1 1 16,-11 3-1-16,-15 5 1 0,-10 4-1 15,-13 5 0-15,-11 11 0 16,-8 8 0-16,-2 5 0 16,-1 4 0-16,5 3 0 15,8 1 1-15,9 1-1 16,17-6 0-16,19-3 1 15,18-6 0-15,13-7-1 16,13-6 1-16,2-6-1 16,4 0 1-16,-4-5 0 15,-9 0 0-15,-12-1 0 16,-13 7-1-16,-19 12 1 15,-13-15-1-15,-15 16 0 16,-11 7 0-16,-7 1 0 16,-2 6 0-16,2 2-2 0,12 10-5 15,-4-13-21-15,29 15-10 16,4-9-2-16,16 9-1 15,7-3 0-15</inkml:trace>
  <inkml:trace contextRef="#ctx0" brushRef="#br3" timeOffset="66266.626">15185 11977 74 0,'0'0'36'16,"-11"18"-1"-16,11-18-1 16,-11 13-31-16,4-2 0 15,5 10 0-15,-8 0 1 16,4 9-1-16,-1-1 0 15,2 4 0-15,-1-4-2 16,8-1 1-16,2-7-1 16,9-8 0-16,4-11 0 15,5-6-1-15,5-12 1 16,-2-7-1-16,3-4 1 15,-5-3-1-15,-2 0 1 16,-7 2 0-16,-8 5-1 0,-7 6 0 16,-13 11 1-16,-7 13-1 15,-15 12 1-15,-2 8 0 16,-6 8-1-16,3 4 1 15,1 0 0-15,8-1 0 16,15-4 0-16,11-12 0 16,20-11 0-16,16-12 0 15,16-16 0-15,9-6-1 16,8-11 1-16,-2-3-1 15,-4-3 0-15,-6 1 1 16,-16 4-1-16,-13 8 1 16,-20 8-1-16,-13 11 0 15,-14 10 1-15,-11 9 0 16,-7 4-1-16,1 4 1 0,2 4-1 15,8-1 0-15,9-4 1 16,15-3-1-16,8-15 1 16,29 3-1-16,3-16 0 15,6 1 1-15,5-7-1 16,-3 0 0-16,-6 1 0 15,-5 0 0-15,-11 9 1 16,-18 9-1-16,0 0 0 16,-8 17 0-16,-13 4 1 15,-6 3-1-15,-1 2 0 16,2 1 0-16,3-3-1 15,5-8-2-15,15 3-12 16,-4-33-15-16,22 4-11 16,0-20 0-16,13-7-1 0</inkml:trace>
  <inkml:trace contextRef="#ctx0" brushRef="#br3" timeOffset="66981.6975">15878 7971 95 0,'-19'15'38'16,"4"-3"1"-16,11 3-2 16,0-4-31-16,20-3-3 15,13-9-1-15,15-8 0 16,4-4-1-16,13-8 1 15,4-6-1-15,-2-1 1 16,-9-7-1-16,-6 3 1 16,-17 3-1-16,-12 1 0 15,-17 4 0-15,-15 7 0 16,-15 5 0-16,-15 11-1 15,-11 7 0-15,-7 8 1 16,-8 12-1-16,3 14 2 0,5 4 0 16,13 8-1-16,16-1 0 15,17 2 0-15,25-7 1 16,23-7-1-16,23-8-1 15,14-14-4-15,17-2-7 16,-6-24-20-16,16 4-8 16,-13-16 0-16,0 4-3 15,-20-13 2-15</inkml:trace>
  <inkml:trace contextRef="#ctx0" brushRef="#br3" timeOffset="67231.7224">16675 7430 111 0,'-23'14'40'15,"1"-6"2"-15,19 5-3 16,3-13-35-16,39-6-4 16,17 0-7-16,12-17-29 15,25 3-3-15,8-12 1 16,16 2-3-16</inkml:trace>
  <inkml:trace contextRef="#ctx0" brushRef="#br3" timeOffset="70521.0514">16341 6097 18 0,'27'-7'24'15,"-21"-2"1"-15,-6 9 0 16,-19 1-15-16,-10 1-4 15,-1 4-3-15,-10 1-2 16,-7 5 1-16,-5 0 0 16,-7 6 0-16,-7-3 0 15,-6 7 0-15,-10 0 0 16,-3 7 1-16,-10-5 2 15,-7 11 0-15,-15-2 1 16,-1 12 1-16,-14-1 0 16,4 14 1-16,-15-3-1 15,0 14-1-15,-9-1-3 0,2 10 1 16,0-1-4-16,-7 6-1 15,-2 1 0-15,-7 1-1 16,0 1 1-16,-6 2 0 16,-7 4 0-16,0 0 1 15,-4 1-1-15,-2 1 3 16,2 2-1-16,6 1 0 15,-2 3 0-15,7 2 0 16,2-2-1-16,3 7 1 16,3 2 0-16,3 2-1 15,5 2 1-15,0 1 0 16,4 8 0-16,3 0-1 15,11 4 2-15,7 1 0 16,6 3-2-16,2 4 1 0,8 3 0 16,7 2 0-16,9-2-1 15,9-1 1-15,5-1-3 16,4 1 2-16,12-2-2 15,5-3 2-15,8-3-2 16,8-1 1-16,2-1 0 16,7 1-1-16,2-1 1 15,7-6 2-15,9 4-2 16,4-4-1-16,9 0 2 15,6-2 0-15,13-1-1 16,8-4 1-16,9-2 0 16,13-3-3-16,7-4 3 15,10-2 0-15,10 0 0 16,6-5-1-16,9-4 1 0,6-3 0 15,7-2 0-15,3-3 0 16,5-3 1-16,6-4-1 16,4-5 0-16,2-4 0 15,6-3 0-15,2-3 0 16,3-6 1-16,10-2-1 15,7-8 0-15,2 1 1 16,3-9-1-16,8-3 1 16,3-5-1-16,8-5 0 15,3-1 1-15,2-4-1 16,2-4 0-16,3 0 1 15,0-3-1-15,2-3 0 16,0 0 1-16,4-3-1 16,3-4 0-16,0-3 0 0,4-3 0 15,0-4 1-15,6-4-1 16,4-3-1-16,-2-4 1 15,1-6 0-15,5-6 0 16,3-3-1-16,-3-5 1 16,1-3 0-16,0-5 0 15,3-2-1-15,-3-1 1 16,1-3 0-16,5 1 0 15,-8 0 1-15,0-2-1 16,0 3 1-16,-3-6 0 16,-6 5 0-16,-3-6-1 15,-3-4 1-15,-8-1 0 16,-3-2-1-16,-3-6 1 0,-6-3-1 15,-8-3 1-15,-4-8-1 16,-3-3 1-16,-8-9 0 16,-5-5 0-16,-4-5 0 15,-8-5 0-15,1-4 0 16,-7-4-1-16,-7-4 1 15,-7-2-1-15,-6 0 0 16,-9-1 1-16,-9-5 2 16,-7-2-3-16,-12-7 2 15,-14-2 0-15,-3-5-1 16,-11-4 2-16,-10-8 0 15,-7-4-1-15,-8-7-1 16,-8 0 1-16,-5-6-3 16,-7 2 3-16,-9 1-1 15,-7 5-2-15,-10 2 0 0,-5 4-1 16,-9 1 1-16,-15 6 0 15,-8-1 1-15,-12 4-1 16,-7-1 2-16,-10-3 0 16,-8 3 0-16,-6 2 0 15,-7 3 1-15,-7 0-1 16,-2 8 1-16,-5-1-2 15,-3 9 1-15,-8 5-1 16,-5 6 0-16,-1 6 1 16,-4 4-3-16,-1 7 3 15,-9 7-3-15,-2 6 2 16,-7 10-1-16,0 12 1 15,-13 15 0-15,-11 13 0 16,-9 18 0-16,-19 18 0 0,-11 19 0 16,-12 19-2-16,-11 9-5 15,8 18-27-15,-11-1-3 16,18 10 0-16,5-7-1 15</inkml:trace>
  <inkml:trace contextRef="#ctx0" brushRef="#br3" timeOffset="71673.1666">18957 6403 55 0,'0'0'35'16,"-14"-20"0"-16,14 20 0 0,-23-26-9 15,23 26-19-15,-29-14-2 16,14 17-1-16,-12 1 0 16,3 11 0-16,-8 6-2 15,0 8 3-15,-3 3-2 16,7 7 1-16,2-4-2 15,10 0 1-15,10-5-1 16,15-12 1-16,11-5-2 16,17-11-1-16,11-8 1 15,5-9-3-15,7-3 2 16,-7-11-1-16,-1 0 1 15,-11 0-2-15,-7-1 2 16,-20 6-1-16,-12 5 1 16,-14 5 0-16,-17 8 0 15,-7 9 0-15,-8 7 0 0,-4 6 2 16,1 2-1-16,5 6 1 15,6 0-1-15,12-1 1 16,16-3-1-16,14-6 2 16,14-5-3-16,13-5 1 15,9-8-2-15,7-4 0 16,2-7 1-16,-3-3-2 15,-5-4 2-15,-7-1-2 16,-9 2 2-16,-13 0-1 16,-14 4 1-16,-12 8 0 15,-12 5 1-15,-11 9-1 16,-9 8 0-16,-3 4 3 15,-6 6-3-15,6 2 3 16,5 2-3-16,9-2 2 0,13-2-1 16,15-9 1-16,18-6-1 15,16-9-1-15,14-7 0 16,9-8-2-16,5-5 3 15,-2-4-3-15,-6-1 2 16,-4 1-1-16,-16 4 1 16,-18 6-1-16,-11 15 1 15,-28-2 0-15,-15 15 0 16,-5 4 2-16,-7 5-2 15,3 1 2-15,5 1-3 16,13-4-1-16,24 4-10 16,10-24-13-16,37 2-13 15,7-13-5-15,26 2 4 16,6-12-4-16</inkml:trace>
  <inkml:trace contextRef="#ctx0" brushRef="#br3" timeOffset="72078.2071">19594 6417 105 0,'-5'15'38'15,"5"-15"0"-15,14 9-1 16,5-12-33-16,21-5-1 15,7-5-1-15,13-4 1 16,-1-5-1-16,1-3 0 16,-4-3 0-16,-10 1 0 15,-10-4 0-15,-10 3 0 0,-15-2 0 16,-13 4-1-16,-14 4 1 15,-17 10-1-15,-11 7 0 16,-9 11 0-16,-12 10 1 16,-3 13-1-16,2 8 1 15,4 8-2-15,13 2 0 16,15 4 0-16,19-5 0 15,25-5 0-15,25-2 0 16,18-12 0-16,19-6 0 16,9-13-3-16,20 4-15 15,-13-22-13-15,12 7-9 16,-16-19-2-16,1 3 0 15,-16-13 1-15</inkml:trace>
  <inkml:trace contextRef="#ctx0" brushRef="#br3" timeOffset="72251.2244">20563 5841 121 0,'0'0'42'16,"16"1"0"-16,10 6-2 15,-2-1-38-15,22-8-5 16,25 14-22-16,-2-19-12 15,17 7-4-15,-6-7 1 16,7 7-3-16</inkml:trace>
  <inkml:trace contextRef="#ctx0" brushRef="#br0" timeOffset="76576.6569">2180 14843 33 0,'18'10'34'15,"-18"-10"0"-15,20 2 0 16,-20-2-30-16,26-8 1 16,-10 0 0-16,7 1 0 15,-1-5 0-15,3 2 0 0,-1-5-1 16,0 2 0-16,-4-5-1 15,-3 0 0-15,-7-5 0 16,-2 3 0-16,-12-2-1 16,-9 0 1-16,-5 5-2 15,-8 3 2-15,-9 4-1 16,-3 10-1-16,-6 10-1 15,-1 7 1-15,1 11 0 16,8 7-2-16,1 7 2 16,13 5-2-16,9 6 1 15,13-1 0-15,12-2 0 16,15-3-2-16,11-7 2 15,13-9 0-15,6-12-1 16,12-17-2-16,9-5-6 16,-11-26-28-16,15-6 0 0,-13-22-2 15,4-4 2-15</inkml:trace>
  <inkml:trace contextRef="#ctx0" brushRef="#br0" timeOffset="76779.6772">2869 14091 67 0,'-21'15'39'15,"-9"13"-1"-15,10 27 1 16,-9 14-35-16,11 12-1 16,-1 9-1-16,5 6-2 15,9 3 1-15,0-2-2 16,7-7 0-16,2-12-5 0,16-4-27 15,-7-30-4-15,14-6-2 16,-5-25 0-16</inkml:trace>
  <inkml:trace contextRef="#ctx0" brushRef="#br0" timeOffset="77171.7161">2949 14795 65 0,'0'36'39'0,"0"-16"0"15,17 10-10-15,0-20-25 16,14-6 0-16,11-13-2 16,7-5 1-16,3-9-1 0,3-6-1 15,-5-2 0-15,-5 0 2 16,-13-1 0-16,-7 4 0 15,-20 5-1-15,-14 5 1 16,-10 5-1-16,-12 8 1 16,-8 9-3-16,-5 8 1 15,-4 10-1-15,1 9 0 16,3 10-1-16,3 4 1 15,12 4 0-15,6 1-1 16,15-6 2-16,11-5-3 16,17-10 2-16,19-12-1 15,17-11-1-15,10-13-2 16,15-8-3-16,3-19-9 15,16 9-24-15,-15-15 1 0,4 7-1 16,-23-6 0-16</inkml:trace>
  <inkml:trace contextRef="#ctx0" brushRef="#br0" timeOffset="77381.7374">3786 14651 68 0,'-27'-6'41'16,"6"18"0"-16,-16-3 0 16,12 15-35-16,-4 5-2 15,6 7-2-15,0 4-1 16,6 6 0-16,6-1 1 15,15-1-3-15,6-8 1 16,13-6 0-16,9-12-1 16,12-11-3-16,12-14-4 15,1-23-19-15,23-5-12 0,-10-21-3 16,12-3 1-16,-11-18 1 15</inkml:trace>
  <inkml:trace contextRef="#ctx0" brushRef="#br0" timeOffset="77568.7561">4359 14183 75 0,'-23'16'41'0,"5"26"0"16,-8 6 0-16,9 13-37 16,-2 6-2-16,6 10 0 15,0 1-2-15,7 5 0 16,4 0-2-16,0-9-2 15,5 0-5-15,-7-23-20 16,9 4-10-16,-9-23-3 16,8-3 2-16</inkml:trace>
  <inkml:trace contextRef="#ctx0" brushRef="#br0" timeOffset="78560.8553">4115 14643 66 0,'-3'-15'43'16,"12"17"-2"-16,3-4 3 15,13 9-36-15,3-9-4 16,9 1 0-16,3-4-1 16,4-2 0-16,-4-1-1 15,2 3-1-15,-9 3 1 0,-5 6-1 16,-8 7-2-1,-11 9 2-15,-9 9-2 0,-4 9 0 16,-10 3 0-16,-1 4-1 16,1-2 1-16,-5-2-1 15,6-5 2-15,5-10-2 16,6-11 2-16,2-15 0 15,16-13 0-15,-1-11-1 16,4-9 1-16,2-11 2 16,-2-5 0-16,3-1 0 15,-1 2-1-15,-6 7 1 16,-3 7 0-16,-3 10-1 15,0 9 1-15,1 6-2 16,4 8 0-16,1 2 0 16,8 1 0-16,9 1 0 15,8-3 0-15,6 0 0 0,3-2 0 16,-1-1 0-16,-5-3 0 15,-5 4 1-15,-12 2-1 16,-11 6 0-16,-15-6 0 16,-13 24 1-16,-9-2-2 15,-7 6-1-15,-6 6 0 16,-2 5 1-16,4 5-1 15,5 2 1-15,9 2-1 16,11-8 1-16,14-1 1 16,9-10 0-16,10-8 0 15,9-13 0-15,2-14 0 16,4-12 0-16,-2-10 0 15,-2-8 0-15,-6-5 0 0,-4-3 2 16,-5 0-1-16,-4 2 1 16,-2 8 0-16,-7 3 0 15,2 8 0-15,-4 4 0 16,4 9-1-16,-10 10-1 15,19-12 0-15,-6 15 1 16,1 1-1-16,-1 3 0 16,2 1 0-16,2 6 1 15,-5-2-3-15,2 1 3 16,-6 5-2-16,1-2 0 15,-5 1-1-15,-5 3 1 16,-4 2-1-16,-4-2 1 16,0 3 1-16,-5-2-2 15,5-1 2-15,-2-4 0 0,7-6 0 16,4-10 0-16,0 0 0 15,15-12 0-15,0-10 0 16,8-6 2-16,4-4 0 16,3 1 1-16,-1 1-1 15,0 7 0-15,-4 6-1 16,-1 14 1-16,-7 13-1 15,-8 8-3-15,-2 9 1 16,-4 3-2-16,3 4 0 16,1-4-5-16,14 3-3 15,-9-17-4-15,20 4-2 16,-10-25-8-16,30 9-9 15,-10-21-10-15,15-1 2 16</inkml:trace>
  <inkml:trace contextRef="#ctx0" brushRef="#br0" timeOffset="79348.9341">6278 14645 49 0,'-4'-16'40'15,"4"16"1"-15,0 0-5 16,-5 19-19-16,-1 0-14 15,5 11-1-15,-5 3 0 16,4 12-1-16,-2 3 0 16,2 0-1-16,2-2 1 15,0-3-1-15,0-9 1 0,0-6 0 16,2-9 0-16,-2-19 0 15,0 0-1-15,14-21 1 16,-9-6-1-16,0-10 0 16,2-8 1-16,1-7 1 15,2-5 0-15,2-1-1 16,4 5 1-16,1 5-1 15,2 8 1-15,0 7-1 16,3 15 1-16,-2 7-3 16,1 16 2-16,-2 7-2 15,-6 9 0-15,0 8 1 16,-5 3-1-16,-1 4-1 15,-7-1 1-15,-4 2-1 0,-7-2 1 16,-3 0-1-16,-5-2 2 16,-6-4-2-16,-1 0 2 15,-1-6 1-15,2 1-2 16,-1-1 2-16,2 4-1 15,3 5 0-15,2 5 0 16,-3 12 0-16,4 8 0 16,-3 9 0-16,1 4 0 15,-2 3-3-15,7 1-2 16,-5-21-13-16,26 4-19 15,-12-28-4-15,25-13-1 16,1-28-1-16</inkml:trace>
  <inkml:trace contextRef="#ctx0" brushRef="#br0" timeOffset="79805.9798">6899 14706 74 0,'-7'-22'43'0,"7"22"-3"16,-26-16-11-16,14 23-20 15,-15 1-4-15,2 12-3 16,-8 3 0-16,2 7 0 15,3 2-1-15,4 5 0 16,5-4 0-16,11-2 0 16,11-7 0-16,9-10 0 0,14-8 0 15,6-8 0-15,7-7-1 16,7-10 1-16,-1-3-1 15,-1-5 0-15,-6 1 1 16,-5 0-1-16,-11 0 0 16,-7 6 2-16,-6 5-2 15,-9 15 2-15,-3-12-2 16,3 12 0-16,-18 20 0 15,11 2 0-15,3 5-1 16,0 4-1-16,8 3 0 16,0-8-3-16,21-2-2 15,-3-22-7-15,25 0-9 16,-12-28-13-16,23-4-5 15,-6-26 1-15,10 0 1 0</inkml:trace>
  <inkml:trace contextRef="#ctx0" brushRef="#br0" timeOffset="79986.9976">7572 14193 94 0,'-32'50'41'0,"3"24"0"16,-14-3-12-16,9 15-27 15,7 1 0-15,8-2-2 16,7-6-2-16,5-15-3 15,17 2-13-15,-9-33-21 16,17-5-1-16,-18-28-2 16,26 6 1-16</inkml:trace>
  <inkml:trace contextRef="#ctx0" brushRef="#br0" timeOffset="80340.0331">7365 14599 58 0,'-9'-4'43'0,"-2"0"-2"15,11 4 2-15,0 0-20 16,34 11-18-16,-5-15-2 15,12-6-2-15,12-6-1 16,11-9-3-16,7-5-3 16,-5-16-12-16,14 9-21 15,-17-15-3-15,1 12 1 16,-15-11 1-16,-4 12 35 15,-16 8 3-15,-15 4 5 0,-2 21 12 16,-25-2 22 0,6 23 3-16,-16 8 0 0,4 21 0 15,-11 7-33-15,2 13-2 16,-2 10-3-16,2 8 0 15,-2 0-1-15,6 0 0 16,0-6-2-16,7-10-1 16,5-10-3-16,-1-22-7 15,25 0-16-15,-12-34-12 16,0 0-1-16,9-27-1 15</inkml:trace>
  <inkml:trace contextRef="#ctx0" brushRef="#br0" timeOffset="80499.0491">7681 14660 90 0,'-13'10'44'0,"2"-6"-2"15,15 12 0-15,-4-16-38 16,29 3-2-16,6-6-2 16,8-10-5-16,16 10-9 15,-5-23-18-15,18 14-9 16,-5-10-3-16,10 8 0 15</inkml:trace>
  <inkml:trace contextRef="#ctx0" brushRef="#br0" timeOffset="80964.0956">7973 14833 50 0,'-20'0'41'0,"20"0"-1"15,0 0 2-15,0 0-27 16,27 6-10-16,4-11-1 15,7-4-1-15,10-3 1 16,5-4-1-16,2 1-1 16,1-6 0-16,-8-2 1 15,-5-3-2-15,-10 0 1 16,-11-1-1-16,-11 1 0 15,-15 5 0-15,-7 0 0 0,-12 9-1 16,-6 8 1-16,-6 8-1 16,-3 11-1-16,2 12 1 15,2 7-1-15,7 6 1 16,8 3 0-16,12 0 0 15,14-5 0-15,12-6-1 16,14-10 0-16,16-8-2 16,7-20-8-16,20 8-9 15,-15-27-16-15,19 5-5 16,-15-15-1-16,-3 11 1 15</inkml:trace>
  <inkml:trace contextRef="#ctx0" brushRef="#br0" timeOffset="81287.1279">8766 14674 56 0,'-13'16'40'0,"-6"0"-1"0,7 9 1 15,-6-7-21-15,3 13-15 16,-1 0 0-16,5 7-2 16,2-4 1-16,0 1-1 15,-1-6 0-15,5-1 0 16,1-12 0-16,4-16-1 15,0 0 0-15,18-16 0 16,-5-13-1-16,7-6 1 16,-2-7 0-16,2-2 0 15,4-6 0-15,-4 5 0 16,1 6-1-16,-1 7 1 15,-2 5 0-15,-2 5 0 16,4 6-1-16,4 1-1 16,2 8-1-16,0-1-4 0,10 11-7 15,-12-17-10-15,15 15-18 16,-13-8 0-16,2 12-1 15,-11-9 0-15</inkml:trace>
  <inkml:trace contextRef="#ctx0" brushRef="#br0" timeOffset="81603.1595">9133 14595 10 0,'-12'14'37'15,"12"12"2"-15,-14-6 2 16,9 10-1-16,-10-8-15 15,11 14-10-15,-10-4-10 16,0 4-2-16,1-4 0 16,5 1-1-16,2-7 0 15,5-5-1-15,5-11 0 16,-4-10-1-16,22-14 1 0,-2-11-1 15,6-5 1-15,3-11-1 16,1-4 1-16,-1-5 0 16,2 6 0-16,-5 6 0 15,-1 6 0-15,-5 9 0 16,-4 10 0-16,-2 13 0 15,-4 7-1-15,-1 14-1 16,-2 5 1-16,-2 4-2 16,5 7-3-16,-7-5-6 15,9 13-3-15,-15-22-10 16,23 17-14-16,-11-23-5 15,17 5-2-15,-4-13 3 16</inkml:trace>
  <inkml:trace contextRef="#ctx0" brushRef="#br0" timeOffset="81904.1896">9913 14467 71 0,'0'0'45'0,"-10"-8"-2"0,10 8 1 16,-24 0-24-16,6-3-24 16,18 3-9-16,-18-1-11 15,20 12-17-15,-2-11-1 16,17 24-2-16,-3-7 2 15</inkml:trace>
  <inkml:trace contextRef="#ctx0" brushRef="#br0" timeOffset="82063.2055">9925 14793 71 0,'-23'31'44'15,"-7"-16"0"-15,8 1-1 16,-4-22-23-16,8 6-20 16,18 0-4-16,-12-18-9 15,28 19-9-15,-11-15-20 16,13 9-2-16,-6-5 0 0,12 4-1 15</inkml:trace>
  <inkml:trace contextRef="#ctx0" brushRef="#br0" timeOffset="83045.3037">10648 14384 74 0,'0'0'42'16,"-5"-22"-2"-16,22 7 1 15,-1-4-36-15,16-3-3 16,6 0 0-16,9 4-1 15,0 0 1-15,-1 13-1 0,-7 8-1 16,-13 12 0-16,-14 13 1 16,-17 12 0-16,-14 12-1 15,-19 11 1-15,-9 4 1 16,-14 6-1-16,-1-2 1 15,4-1-1-15,6-12 1 16,15-8 0-16,16-11 0 16,19-13-1-16,23-13 0 15,16-9 0-15,16-13-1 16,10-8-2-16,13-1-2 15,-6-10-7-15,15 12-8 16,-22-15-22-16,6 13-3 16,-12-7 0-16,0 8 0 15</inkml:trace>
  <inkml:trace contextRef="#ctx0" brushRef="#br0" timeOffset="83518.351">11887 14053 69 0,'-31'-4'40'15,"-1"16"-2"-15,-12 0-8 16,3 23-22-16,-10 12-3 16,5 21 1-16,-4 6-1 15,9 15-1-15,3 3-1 16,9 3 0-16,14-2-1 15,12-6-1-15,14-11-2 16,15-13-2-16,14-7-6 0,-2-27-19 16,27-1-13-16,-7-20 0 15,13-7-2-15</inkml:trace>
  <inkml:trace contextRef="#ctx0" brushRef="#br0" timeOffset="83909.3901">12327 14209 62 0,'-4'-26'37'0,"-21"-7"-8"16,8 17-1-16,-20-12-14 15,7 17-6-15,-13 4-1 16,0 16-1-16,-3 14-2 16,1 19 0-16,1 14 0 15,3 16-1-15,1 9 0 16,5 10-2-16,7 1 0 15,7 2-1-15,10-5-1 16,6-10-3-16,13-3-7 0,-6-29-25 16,26-3-4-16,-10-22 0 15,12-6-1-15</inkml:trace>
  <inkml:trace contextRef="#ctx0" brushRef="#br0" timeOffset="84112.4101">11751 14668 80 0,'0'0'42'16,"-12"9"-2"-16,27-2 2 16,1-8-40-16,16-5 0 15,7-3-2-15,12-1 1 16,7 0-4-16,0-7-6 0,14 18-18 15,-16-15-13-15,8 10 1 16,-12-8-3-16</inkml:trace>
  <inkml:trace contextRef="#ctx0" brushRef="#br0" timeOffset="84451.444">12380 14593 75 0,'-22'10'40'16,"8"15"1"-16,-12-5 0 15,12 8-36-15,-5-1 0 16,6 6-2-16,1-4 0 15,8-1-1-15,8-3 0 16,7-8-2-16,11-5 1 16,7-11 0-16,4-8-1 0,8-6 1 15,0-4-1-15,-6-4 0 16,2 1 0-16,-11 0 0 15,-8 1 0-15,0 6 1 16,-18 13-1-16,7-12 0 16,-7 12 0-16,-10 10 0 15,0 2 1-15,4 4-2 16,0 4 1-16,2-3-3 15,5 1-1-15,-1-18-8 16,21 22-10-16,-21-22-16 16,33-18-4-16,-11-10 0 15,17-2 2-15</inkml:trace>
  <inkml:trace contextRef="#ctx0" brushRef="#br0" timeOffset="84652.4644">12885 14275 77 0,'0'0'40'0,"0"0"-1"16,3 15-5-16,-21 16-28 15,5 16-1-15,-2 10-2 16,-3 11-1-16,-2 2-1 16,2 3 0-16,5-5-2 15,3-8-2-15,10-6-5 16,-3-28-15-16,19-1-16 15,-2-29 0-15,19-5-2 16,1-27 1-16</inkml:trace>
  <inkml:trace contextRef="#ctx0" brushRef="#br0" timeOffset="84831.482">13228 14226 96 0,'0'0'40'0,"-18"18"1"16,-12 15-10-16,6 25-26 15,3 5-2-15,2 8-1 16,4-2-3-16,3-7-1 15,8 0-5-15,-1-21-11 16,19 4-21-16,-11-22-1 16,12-5-2-16,-5-17 0 15</inkml:trace>
  <inkml:trace contextRef="#ctx0" brushRef="#br0" timeOffset="85166.5157">13341 14121 87 0,'27'27'40'0,"-9"-17"3"16,22 19-10-16,-13-7-26 15,9 10-2-15,-3 6 0 16,-7 10-1-16,-5 7-1 16,-11 8-1-16,-10 7-1 15,-14 2-2-15,-10 4 1 16,-6-1-1-16,-3-4-1 0,-5-9-2 15,6-8-5-15,-1-24-7 16,22 2-3-16,-7-30-21 16,18-2-2-16,21-23-2 15,9-2 2-15</inkml:trace>
  <inkml:trace contextRef="#ctx0" brushRef="#br0" timeOffset="85307.5299">13744 14843 64 0,'-15'36'42'15,"-8"-5"-2"-15,4 4-4 16,0-5-37-16,-14-9-26 16,19 10-11-16,-3-15-3 0,12 5 0 15</inkml:trace>
  <inkml:trace contextRef="#ctx0" brushRef="#br0" timeOffset="86095.6087">14671 14158 30 0,'14'-9'36'16,"-7"-5"2"-16,5 24-14 16,-12-10 7-16,7 38-13 15,-22 4-4-15,6 27-1 16,-19 5-6-16,4 13-2 15,-4-1-3-15,2-2-3 16,12-2-9-16,0-32-11 16,22-1-20-16,5-26-1 15,21-8-1-15,10-17 0 16</inkml:trace>
  <inkml:trace contextRef="#ctx0" brushRef="#br0" timeOffset="89811.9803">9565 8233 93 0,'25'-6'37'0,"25"-1"-1"15,10-13-6-15,24 5-27 16,19-3 0-16,18-1 0 16,18-4 0-16,14 1 0 15,4-3-1-15,1 5 0 16,-8-3-1-16,-7 1 0 15,-16 1 0-15,-15 4 0 16,-23 3 0-16,-22 4-1 0,-19-2 1 16,-18 3 0-16,-18 1 0 15,-12 8 0-15,-24-15-1 16,-9 6 1-16,-8-1-1 15,-6-4 1-15,-8 0-1 16,-5-1 0-16,2-1 1 16,0 2-1-16,4 0 1 15,9 1-1-15,6 5 1 16,14 4 0-16,25 4-1 15,0 0 1-15,30 11-1 16,20 1 0-16,16 0 0 16,15 3 1-16,8 5-1 15,4 0 0-15,-5 5 0 16,-6 4-1-16,-16 0 2 0,-21 2-2 15,-20 5 1-15,-30-3 0 16,-26 5 0-16,-26 4 0 16,-21-6 0-16,-12 5 1 15,-10 1-2-15,2-6-2 16,17 8-9-16,2-26-11 15,34 3-17-15,17-21 0 16,28 0-1-16,34-29-1 16</inkml:trace>
  <inkml:trace contextRef="#ctx0" brushRef="#br0" timeOffset="90788.0779">2533 8453 90 0,'-11'-14'31'0,"-20"-8"0"16,6 20-1-16,-21-7-18 15,6 18-4-15,-11 4-3 0,4 12 0 16,-2 7-2-16,9 8 1 15,4 7-1-15,14 3-1 16,10-3 1-16,14-3-1 16,18-10 0-16,18-10 0 15,19-18-1-15,15-12 0 16,9-18-1-16,6-12 1 15,0-11-1-15,-5-6 1 16,-10-4-1-16,-10 1 0 16,-22 5 1-16,-10 7-1 15,-17 11 1-15,-10 9-1 16,-3 24 0-16,-21 4 1 15,4 21-1-15,-5 15 0 16,3 13 0-16,0 7-1 0,14 10-6 16,-1-18-19-16,21 4-13 15,6-18 0-15,20-5-1 16,10-17-2-16</inkml:trace>
  <inkml:trace contextRef="#ctx0" brushRef="#br0" timeOffset="91336.1327">4295 8287 43 0,'22'-28'34'0,"0"9"1"16,-9 0 0-16,-13 19-14 15,-13-3-6-15,-8 20-7 16,-16 2-2-16,-1 14 0 0,-13 5-2 16,0 5 0-16,2 0-1 15,11-1 0-15,8-7-1 16,15-6 0-16,17-6-1 15,14-10 0-15,16-7 0 16,11-5-1-16,8-1 0 16,-3 1 0-16,-1 1 0 15,-7 6 1-15,-12 5-1 16,-11 11 1-16,-14 5 0 15,-12 3 0-15,-9 3 0 16,-6 0-1-16,-4-2 0 16,0-9-4-16,11 4-7 15,-2-25-25-15,19-3-2 16,2-18 0-16,22-3-3 15</inkml:trace>
  <inkml:trace contextRef="#ctx0" brushRef="#br0" timeOffset="91688.1679">4629 8522 100 0,'-11'14'36'0,"15"1"2"15,-4-15-9-15,22-3-25 16,6-8-1-16,13-5-1 15,3-7 1-15,4-5-2 16,-5-3 1-16,-3 1 0 16,-11-3-1-16,-12 5 1 0,-11 2 0 15,-12 7 0-15,-13 1-1 16,-11 8 1-16,-7 10-1 15,-5 10 0-15,-1 12-1 16,0 9 1-16,4 11-1 16,5 4 0-16,12 5 0 15,15-2 0-15,19-3 1 16,16-9-1-16,19-9-4 15,10-21-13-15,27-1-20 16,-1-20-2-16,17-7 0 16,-3-12-3-16</inkml:trace>
  <inkml:trace contextRef="#ctx0" brushRef="#br0" timeOffset="91900.1891">5565 8206 111 0,'-41'2'39'0,"5"15"1"16,-10-4-11-16,4 15-26 15,6 3-1-15,6 7 0 16,7 2 0-16,15 1-1 16,10-4-1-16,17-10 0 15,18-4-5-15,8-20-8 16,21 1-24-16,-5-16-2 15,16-3 0-15,-8-18-2 16</inkml:trace>
  <inkml:trace contextRef="#ctx0" brushRef="#br0" timeOffset="92469.2459">5914 8221 95 0,'-23'9'38'0,"-11"1"2"15,5 17-1-15,-8 6-34 16,10 4 0-16,6 4-3 15,8 0 1-15,12 1-1 16,12-7-1-16,5-5 1 16,10-9-2-16,7-10 1 15,4-11-1-15,1-12 0 16,0-6 0-16,-2-12 0 15,-10-5-1-15,-2-5 1 16,-11-4 0-16,-3 0-1 16,-7 2 1-16,-6 4 0 15,-3 3 0-15,2 7 0 0,0 5 0 16,4 6 0-16,7 3 1 15,5 7-1-15,6 3 1 16,2 4-1-16,8 6 1 16,-1 5 0-16,-1 2 0 15,0 7-1-15,-9 5 1 16,-4 6 0-16,-7 5 0 15,-8 2-1-15,-6 3 0 16,-3-3 1-16,-5-1-1 16,2-6 0-16,1-9 0 15,6-7 0-15,7-15 1 16,15-17-1-16,7-9 0 15,8-12 0-15,7-5 0 16,3-3 1-16,-3-3-1 16,2 4 0-16,-9 9 0 0,-8 9 1 15,-7 16-1-15,-15 11 0 16,8 9 0-16,-10 12 0 15,1 10-1-15,3 5-1 16,3 1-2-16,13 9-7 16,-3-20-9-16,26 11-17 15,-7-18-2-15,17-2 0 16,-3-19-3-16</inkml:trace>
  <inkml:trace contextRef="#ctx0" brushRef="#br0" timeOffset="92831.2821">6950 8110 106 0,'-29'-9'40'0,"-14"0"2"0,5 14-5 16,-6 8-33-16,6 4-1 16,8 11-1-16,7 6-1 15,12 0 1-15,12-2-1 16,15-6 0-16,13-9 0 15,10-10 0-15,7-14-1 16,1-11 1-16,2-16 0 16,-1-5-1-16,-2-11 0 15,-11-7 1-15,-4-8 0 16,-8 1 0-16,-9 5 0 15,-8 9-1-15,-6 10 1 16,-11 18-1-16,-5 22 1 16,-5 22-1-16,-1 19-1 15,-3 22 1-15,4 9-1 0,5 9-2 16,5-6-8-16,22 10-9 15,-11-32-11-15,15 5-11 16,-2-21 0-16,5-8-1 16,-9-18-1-16</inkml:trace>
  <inkml:trace contextRef="#ctx0" brushRef="#br0" timeOffset="93553.3544">1730 9891 106 0,'-2'19'38'16,"18"7"0"-16,5-22-5 16,17 3-31-16,7-9 1 15,9-6-1-15,6-8-1 16,1-1 1-16,-7-6-1 15,-3-4 1-15,-12-3-1 16,-7-4 0-16,-12 0 0 16,-13 2 0-16,-16 5 0 0,-11 3 0 15,-15 9 0-15,-7 9 1 16,-15 13-2-16,-5 11 1 15,-6 13 0-15,5 12 1 16,2 9-1-16,7 4 0 16,14 2 0-16,18 0 1 15,18-5-1-15,23-12-1 16,18-10 0-16,20-12 0 15,16-16-3-15,11-15-3 16,15-1-8-16,-7-29-17 16,11 10-8-16,-16-19 2 15,-2 10-3-15,-21-9 1 16</inkml:trace>
  <inkml:trace contextRef="#ctx0" brushRef="#br0" timeOffset="93936.3927">2606 9685 106 0,'-25'-9'38'15,"15"21"1"-15,-8-5 0 16,12 14-34-16,-8 6-1 15,5 8-1-15,-5 6 0 16,2 4-1-16,0 1 0 16,2-1 0-16,1-6-1 15,3-4 1-15,3-10-1 16,3-11 0-16,0-14-1 15,22-7 1-15,-6-15 0 16,7-10-1-16,6-11 1 16,2-5-1-16,7-10 0 15,-4 2 0-15,0 3 1 0,-3 8-2 16,-4 10 2-16,-5 11-1 15,-4 17 0-15,-4 14 0 16,-8 18 1-16,-6 12-1 16,0 12 0-16,-5 9 0 15,5 5 0-15,0 1-1 16,6-1-1-16,6-12-2 15,11 0-8-15,-3-28-9 16,24 5-9-16,-13-33-12 16,18-4 3-16,-9-23-2 15,9-2 2-15</inkml:trace>
  <inkml:trace contextRef="#ctx0" brushRef="#br0" timeOffset="95040.5031">3113 9821 110 0,'-18'17'39'16,"11"6"0"-16,0-10-1 15,22-3-34-15,-1-6-1 16,11-4-2-16,8-6 0 16,7-5 1-16,1-8-1 15,2-1-1-15,-5-6 1 16,-5-1-1-16,-8-2 1 15,-11 2-1-15,-14 3 1 16,-9 6-1-16,-10 5 1 16,-10 3-1-16,-3 8 1 15,-3 13-1-15,-3 3 1 0,5 10 0 16,8 7 0-16,6 4 0 15,12 4 0-15,12-2 0 16,11-3 0-16,14-6 0 16,7-6 0-16,10-8-1 15,4-11 1-15,1-6-1 16,0-8 0-16,-6-4 0 15,-3 0 2-15,-9-2-2 16,-8 3 0-16,-6 2 0 16,-10 5 0-16,-10 7 0 15,0 0 0-15,-1 24 0 16,-7 0 0-16,-2 5 0 15,-1 7 0-15,2 1 0 16,0 3 0-16,4-4 0 16,1-6 0-16,6-8-3 0,-2-22 3 15,16 3 0-15,-2-19 0 16,1-13 1-16,1-14-1 15,2-5 2-15,0-7-2 16,-4-2 0-16,5 1 0 16,-9 7 0-16,0 9 0 15,-3 5 0-15,0 12 0 16,4 12 0-16,-11 11 0 15,24 0 0-15,-7 8 0 16,6 2 0-16,7 0 0 16,11-1 0-16,1-3 0 15,10-4 0-15,-4-5 0 16,3-4 0-16,-9 2 0 15,-3-7 0-15,-9 2 0 0,-14-2 0 16,-8 1 0-16,-10-2 0 16,-7 1 0-16,-6 3 0 15,-6 3 0-15,-5 4 0 16,-2 8 0-16,1 9 0 15,-5 8 0-15,4 13 0 16,5 6 0-16,2 4 0 16,10 4 0-16,6-2 0 15,10-7 0-15,9-7 0 16,8-9 0-16,2-15 0 15,3-13 0-15,2-12 0 16,0-11 0-16,-3-11 0 16,-2-5 0-16,-7-3 0 15,1 2 0-15,-5 4 0 0,-2 5 0 16,-3 12 0-16,-8 22 0 15,10 0 0-15,-8 27 0 16,0 14 0-16,-5 23 0 16,0 12 0-16,-4 16 0 15,-4 12 0-15,-7 4 0 16,1 3 0-16,-8-6 0 15,-3-6 0-15,-4-12 0 16,-7-15 0-16,-3-17 0 16,0-17 0-16,-1-18 0 15,-3-15 0-15,7-20 0 16,-3-13 0-16,11-18-6 15,5-24-6-15,19 3-1 0,-1-16-5 16,27 14-4 0,-9-17-7-16,36 23 2 0,-7-8-7 15,21 20-2-15,-2 8 4 16</inkml:trace>
  <inkml:trace contextRef="#ctx0" brushRef="#br0" timeOffset="95558.5549">4487 9750 120 0,'-18'-8'40'0,"18"8"2"16,-19 6-5-16,16 5-32 15,2 5-2-15,1 10 0 16,4 5-1-16,1 2 1 0,0 4-3 15,3-2 0-15,0-5 0 16,4-6 0-16,5-8 0 16,1-14 0-16,4-9 0 15,4-10 0-15,0-13 0 16,3-7 0-16,-1-7 0 15,0-2 0-15,-3 0 0 16,-1 7 0-16,-7 4 0 16,-3 12 0-16,-5 11 0 15,-9 12 0-15,-2 22 0 16,-5 14 0-16,-4 16 0 15,0 15 0-15,-4 13 0 16,-4 11 0-16,2 7 0 16,-2 3 0-16,1 0 0 0,-2-6 0 15,-1-4 0-15,-2-12 0 16,-2-11 0-16,-4-12 0 15,-3-14 0-15,-1-14 0 16,-2-15 0-16,0-9 0 16,2-11 0-16,-1-17-4 15,10-11-7-15,-3-27-4 16,16 0-4-16,-10-26-5 15,26 19-4-15,-11-25-4 16,22 18-3-16,-5-2-6 16,11 11 9-16</inkml:trace>
  <inkml:trace contextRef="#ctx0" brushRef="#br0" timeOffset="96062.6053">5685 9196 93 0,'5'-24'39'16,"-10"7"0"-16,5 17-1 16,-13 7-33-16,5 12-2 15,-6 12 1-15,0 21-1 16,-3 12 1-16,1 14-2 15,-4 12 0-15,3 7-1 16,2 3 0-16,5-3 0 16,5-1-5-16,4-18-7 0,20 1-20 15,-5-33-8-15,14-7 1 16,1-27-4-16</inkml:trace>
  <inkml:trace contextRef="#ctx0" brushRef="#br0" timeOffset="96437.6427">5816 9835 90 0,'-17'-8'38'16,"17"20"1"-16,0-12 1 16,15 28-19-16,-1-11-18 15,10-5 0-15,8 0-1 16,12-5-1-16,4-5 1 0,4-9-2 15,-1-6 1-15,-1-5-1 16,-8-6 1-16,-9-2-1 16,-11-4 0-16,-16 0 1 15,-12 0-1-15,-16 5 0 16,-8 6 1-16,-9 9-1 15,-5 10 1-15,-6 14-1 16,2 11 1-16,4 12 0 16,5 12-1-16,10 5 1 15,10 3 0-15,16-3 0 16,14-9-1-16,16-10 0 15,23-11-2-15,11-19-3 16,19-6-8-16,-8-31-11 16,21 5-14-16,-17-22-1 0,2 7-1 15,-18-13-1-15</inkml:trace>
  <inkml:trace contextRef="#ctx0" brushRef="#br0" timeOffset="96723.6714">6566 9650 90 0,'0'0'38'0,"-21"-15"1"15,21 15 1-15,-14-7-18 16,18 19-18-16,-4 2 0 15,9 13-1-15,-6 6 0 16,6 11 1-16,-3 3-2 16,2 5 0-16,-1-1 2 15,1-7-4-15,1-7 0 16,1-13 0-16,6-13 0 15,1-16 0-15,7-19 0 0,3-9 0 16,2-15 0-16,3-7 0 16,-3-5 0-16,-1-2 0 15,0 8-6-15,-13-3-6 16,7 34-8-16,-25-16-5 15,17 36-11-15,-20-9-5 16,9 24 0-16,-3-12 1 16</inkml:trace>
  <inkml:trace contextRef="#ctx0" brushRef="#br0" timeOffset="97120.7111">7064 9745 107 0,'9'16'40'16,"-9"-16"2"-16,15 22-2 0,-15-22-32 15,24 11-5-15,-1-17 0 16,10 0-1-16,3-9-1 16,0-1 1-16,1-5-2 15,-1-3 1-15,-7-1 0 16,-8-2-1-16,-8 2 1 15,-10 4-1-15,-13 3 0 16,-8 5 0-16,-8 11 1 16,-6 7-1-16,-4 15 1 15,-3 9 1-15,0 10-2 16,4 7 0-16,8 4 0 15,8 3 0-15,12-7 0 0,14-7 0 16,17-14 0 0,16-13 0-16,16-17 0 0,12-20 0 15,19-11 0-15,0-19-12 16,12 2-4-16,-17-28-6 15,14 17-5-15,-30-24-10 16,6 12-3-16,-26-11-2 16,-3 18 4-16</inkml:trace>
  <inkml:trace contextRef="#ctx0" brushRef="#br0" timeOffset="97278.7269">8000 9158 117 0,'-17'52'41'16,"-12"1"3"-16,11 23-2 16,-23 5-37-16,22-6-2 15,6 8 0-15,1 0-3 16,8 1 0-16,-1-9-5 0,13 5-8 15,-17-24-11-15,22 9-10 16,-19-22-10-16,9-7 2 16,-3-22-4-16</inkml:trace>
  <inkml:trace contextRef="#ctx0" brushRef="#br0" timeOffset="97460.7451">8132 9919 114 0,'-21'11'44'0,"-3"-17"-1"16,5-9-9-16,6 7-34 16,-9-39-27-16,18 13-17 0,-5-8-1 15,14 7-2-15,0-1 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40:23.7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1375 993 77 0,'0'0'36'0,"22"-46"0"16,-22 46-3-16,0 0-28 0,0 0-1 16,0 0 1-16,0 0 2 15,0 0-2-15,14-9 1 16,-23 55-3-16,-6 11 0 15,-7 12-1-15,-4 17 1 16,-7 4-1-16,2 8-3 16,0-4 1-16,10-12-1 15,4-17 2-15,7-18-2 16,7-23 3-16,3-24 0 15,26-23-1-15,0-21 1 16,3-19-1-16,6-14 2 16,-18 29-2-16,3 0-1 15,-4-4 1-15,5-4-2 0,-5 3 3 16,6-2-2-16,-5 5 1 15,2 0-2-15,-19 50 2 16,40-80 2-16,-40 80-2 16,40-63-1-16,-40 63 2 15,52-33 0-15,-31 30-1 16,40 33 2-16,-6 33-3 15,-3 24 1-15,-6 16-1 16,-1 13 2-16,-17 1-4 16,-7-2 0-16,-13-22-1 15,-8-14-4-15,9-10-24 16,-16-29-11-16,9-16 1 15,-2-24 1-15</inkml:trace>
  <inkml:trace contextRef="#ctx0" brushRef="#br0" timeOffset="181.0181">1554 1383 106 0,'-41'-2'40'16,"7"5"0"-16,22 7 0 16,10 1-36-16,28-13-1 15,25-8-1-15,24-11-1 16,15-8-3-16,-39 4-16 15,11-1-19-15,1-4-5 16,10-4 2-16,-4-3-3 16</inkml:trace>
  <inkml:trace contextRef="#ctx0" brushRef="#br0" timeOffset="391.039">2606 722 101 0,'0'0'42'0,"0"0"0"15,46-38-3-15,-46 38-33 16,2 40-1-16,-21 31-2 15,3 30 1-15,-6 18-3 16,2 12 0-16,-2 6-1 16,6-4 0-16,1-13-6 15,1-38-25-15,19-8-9 16,-8-26-1-16,19-14 0 15,-16-34 0-15</inkml:trace>
  <inkml:trace contextRef="#ctx0" brushRef="#br0" timeOffset="1420.1417">2363 1290 109 0,'-42'-7'41'0,"18"12"1"16,3 2-1-16,23 3-35 15,13-3-3-15,27-4 0 16,15-9-1-16,19-7-1 15,16-3 0-15,7-5-2 16,11-2 0-16,-3 1-2 16,-6 2-1-16,-12-1 1 15,-17 9-1-15,-17 5 1 16,-14 6 0-16,-20 3 2 0,-21-2 1 15,-11 21 1-15,-13-3 1 16,-6 8 2-16,-8 3-1 16,1 9 1-16,0-1 0 15,5 10-1-15,6 3 0 16,9 2-1-16,13-3 1 15,12-3-3-15,15-10 0 16,14-13 0-16,14-11 0 16,7-19 0-16,8-14 0 15,-1-14 0-15,-3-10 0 16,-6-11 0-16,-12-6 0 15,-15-3 0-15,-29 65 0 16,13-59 0-16,-13 59 0 16,-18-56 0-16,-9 14 0 15,-13 13 0-15,-6 14 0 16,2 11 0-16,3 11 0 0,15 10 0 15,13 1-3-15,26 8-1 16,21-9-3-16,9-9 0 16,19 0 1-16,-4-9-1 15,5-1 1-15,-6-4 1 16,-8 0 3-16,-8 2 4 15,-13-1 1-15,-3 6 3 16,-25-1-1-16,9 11 2 16,-16 2-1-16,-6 10 0 15,-3 7-2-15,-1 0-1 16,-1 7-1-16,2 7-1 15,3-1 1-15,3-1-2 16,6-6 0-16,7-7 0 0,2-15 0 16,8-9 0-16,3-14 0 15,3-14 0-15,-4-11 0 16,2-11 0-16,3-6 0 15,-3-3 0-15,-3 2 0 16,-3 7 0-16,-5 8 0 16,-2 12 0-16,-4 13 0 15,0 12 0-15,-4 20 0 16,4 5 0-16,-2 7 0 15,4 2 0-15,3 0 0 16,8-8 0-16,6-7 0 16,6-12 0-16,6-8 0 15,4-11 0-15,2-8 0 16,3-7 0-16,-3-6 0 0,-3-5 0 15,-34 38 0-15,0 0 0 16,48-58 0-16,-48 58 0 16,0 0 0-16,46-47 0 15,-40 26 0-15,18 19 0 16,-24 2 0-16,25 39 0 15,-24-2 0-15,6 10 0 16,-10 12 0-16,2 6 0 16,-8-6 0-16,1-5 0 15,10-6-4-15,-9-14-11 16,17-1-5-16,-20-18-15 15,21-1-11-15,-11-14 1 16,16-1 1-16</inkml:trace>
  <inkml:trace contextRef="#ctx0" brushRef="#br0" timeOffset="2036.2036">5276 783 117 0,'0'0'40'0,"0"0"-5"16,51-38-3-16,-51 38-25 16,0 0-2-16,0 0 1 15,0 0-2-15,0 0 1 16,0 0-1-16,23 47-4 0,-34-23 0 15,-18 43 0-15,-13 6 0 16,7 8 0-16,-6-1 0 16,12 2 0-16,4-14 0 15,24-17 0-15,37-39 0 16,26-18 0-16,23-20 0 15,-35 11 0-15,2-3 0 16,11-5 0-16,-1 3 0 16,1-5 0-16,-1-3 0 15,-4 3-16-15,6-4-16 16,-64 29-12-16,90-51-1 15,-90 51 0-15,72-46 1 16</inkml:trace>
  <inkml:trace contextRef="#ctx0" brushRef="#br0" timeOffset="2216.2216">5927 837 127 0,'0'0'43'0,"-51"19"2"16,28 3-10-16,-27 33-32 15,-1 12-1-15,13 17-2 16,2 5 0-16,6 3-3 15,18-7-14-15,1-19-22 16,49-38-2-16,10-21-1 16,23-8-1-16</inkml:trace>
  <inkml:trace contextRef="#ctx0" brushRef="#br0" timeOffset="2375.2375">6332 1298 100 0,'-39'47'41'0,"-9"2"1"16,7 7-3-16,-8 2-15 15,12-18-36-15,32 1-25 16,-8-10-4-16,21 1 0 16,1-11-2-16</inkml:trace>
  <inkml:trace contextRef="#ctx0" brushRef="#br0" timeOffset="3321.3321">7274 884 76 0,'0'0'39'0,"17"-58"0"16,-17 58 0-16,0 0-14 16,0 0-21-16,0 0-1 15,0 0 2-15,0 0-1 16,0 0 0-16,0 27-1 15,-7 47 0-15,-5 5 0 16,11 13 0-16,-5-1-2 16,6-1 1-16,-4-13-3 15,8-13 2-15,0-32-1 0,1-13 0 16,-5-19 0-16,20-17 0 15,-4-13 0-15,1-15 0 16,-17 45 2-16,18-60-2 16,-18 60 0-16,9-86 0 15,1 37 0-15,0-4 0 16,-6-2 0-16,3-3 0 15,2 6 0-15,4 0 0 16,-5 5 0-16,4 1 0 16,-12 46 0-16,39-76 0 15,-39 76 0-15,46-55 0 16,-46 55 0-16,61-35 0 15,-61 35-2-15,64 0 2 16,-64 0-1-16,51 29 2 0,-51-29 1 16,30 52-2-16,-30-52 0 15,0 60 0-15,0-60 0 16,-18 64 0-16,18-64 0 15,-34 57 0-15,34-57 0 16,-39 47 0-16,39-47 0 16,0 0 0-16,-42 55 0 15,42-55 0-15,0 0 0 16,0 0 0-16,1 61 0 15,47-36 0-15,8-2 0 16,-6 8 0-16,-22 7 0 16,-23 12 0-16,-41 3 0 15,-23 2 0-15,-14-5 0 16,-6-2 0-16,7-9 0 15,6-7-2-15,18-12-5 0,10-20-9 16,38 0-15-16,7-25-10 16,31-2 0-16,8-9-2 15</inkml:trace>
  <inkml:trace contextRef="#ctx0" brushRef="#br0" timeOffset="3682.3682">7927 1272 113 0,'0'0'40'0,"2"11"2"15,-2-11-1-15,38-8-35 16,-8-7-3-16,15-3-1 16,-45 18 0-16,62-24-1 15,-62 24 1-15,66-30-1 0,-66 30 1 16,68-34-2-16,-68 34 0 15,51-39 0-15,-51 39 0 16,0 0 0-16,34-48 0 16,-34 48 0-16,0 0 0 15,-28-12 0-15,-17 23 0 16,0 14 0-16,-17 8 0 15,6 17 0-15,11 5 0 16,29 5 0-16,27-8 0 16,34-18 0-16,21-13 0 15,10-18-9-15,23-8-9 16,-15-23-13-16,14-3-11 15,-98 31 0-15,85-41-1 16,-85 41 1-16</inkml:trace>
  <inkml:trace contextRef="#ctx0" brushRef="#br0" timeOffset="4003.4003">8793 1094 114 0,'0'0'42'0,"11"-8"1"16,-28 15-1-16,8 21-38 16,-9 13-1-16,8 15 0 15,0 0-2-15,5 2 2 16,-2-9-3-16,11-6 0 15,-3-14 0-15,8-12 0 16,-9-17 0-16,19-3 0 16,-5-21 0-16,5-10 0 15,-19 34 0-15,20-49 0 16,-20 49 0-16,22-71 0 15,-22 71 0-15,29-72 0 0,-29 72 0 16,20-71 0-16,-20 71 0 16,27-60 0-16,-27 60 0 15,29-48 0-15,-29 48-8 16,0 0-6-16,71-51-12 15,-71 51-14-15,57-26-1 16,-57 26-3-16,68-9 2 16</inkml:trace>
  <inkml:trace contextRef="#ctx0" brushRef="#br0" timeOffset="4455.4455">9401 965 124 0,'0'0'44'16,"50"16"0"-16,-55 13-7 15,1 7-31-15,-16 5-6 0,4 7 0 16,-1 0 0-16,21-5 0 15,8-9 0-15,20-17 0 16,10-19 0-16,5-9 0 16,-47 11 0-16,62-24 0 15,-62 24 0-15,66-42 0 16,-66 42 0-16,75-44 0 15,-75 44 0-15,62-46 0 16,-62 46 0-16,53-33 0 16,-53 33 0-16,13-9 0 15,4 20 0-15,-10 20 0 16,-11 20 0-16,-15 27 0 15,-20 19 0-15,2 13 0 0,-5 4 0 16,8-9 0-16,2-13 0 16,-2-5 0-16,0-11 0 15,-3-15 0-15,-1-14 0 16,-4-11 0-16,-5-13 0 15,-5-14 0-15,-2-11 0 16,-6-14-4-16,7-14-4 16,-4-23-2-16,18-4-5 15,-5-25-3-15,34 11-10 16,-3-11-12-16,30 8-3 15,8-2 1-15,23 9 4 16</inkml:trace>
  <inkml:trace contextRef="#ctx0" brushRef="#br0" timeOffset="4949.4949">10450 510 107 0,'0'0'40'0,"22"-45"1"16,-22 45-10-16,0 0-26 15,0 0-1-15,0 0 0 16,0 0-1-16,-13 61 1 16,13-61-1-16,-36 123-1 15,11-5 1-15,6 8-3 0,7 3 0 16,8-11-2-16,8-18-2 15,16-33-11-15,3-38-20 16,19-29-5-16,1-21-1 16,-43 21-1-16</inkml:trace>
  <inkml:trace contextRef="#ctx0" brushRef="#br0" timeOffset="5197.5197">10850 631 123 0,'0'0'43'15,"20"-71"1"-15,-20 71-8 16,0 0-33-16,0 0-2 0,0 0 2 16,0 0-1-16,0 0-2 15,-13 118 0-15,-4-1 0 16,14 8-3-16,7-12-2 15,14-24-5-15,22-22-16 16,-3-36-13-16,11-23-3 16,-48-8 1-16,46-16 0 15</inkml:trace>
  <inkml:trace contextRef="#ctx0" brushRef="#br0" timeOffset="5379.5376">11199 1023 119 0,'27'-58'43'0,"-27"58"0"16,0 0-8-16,0 0-30 15,0 0-2-15,-13 38-1 0,4 10 0 16,5 14-1-16,-3-2-3 16,6-7-4-16,6-22-8 15,33-32-21-15,-38 1-6 16,0 0 1-16,53-33-2 15</inkml:trace>
  <inkml:trace contextRef="#ctx0" brushRef="#br0" timeOffset="5514.5514">11425 796 106 0,'-20'-70'35'0,"20"70"-26"16,-18-63-9-16,18 63-39 15,0 0-1-15</inkml:trace>
  <inkml:trace contextRef="#ctx0" brushRef="#br0" timeOffset="5914.5914">11632 813 116 0,'0'0'43'16,"24"60"1"-16,-33-39-10 16,14 47-29-16,-13-4-1 15,1-1-1-15,-3-8-2 16,4-7 1-16,6-11-2 15,16-9 1-15,15-22-1 16,4-13 2-16,-35 7-2 0,49-19 0 16,-49 19 0-16,51-33 0 15,-51 33 0-15,60-45 0 16,-60 45 0-16,51-53 0 15,-51 53 0-15,52-50 0 16,-52 50 0-16,0 0 0 16,46-50 0-16,-46 50 0 15,2-11 0-15,9 25 0 16,-13 15 0-16,1 15 0 16,-1 12 0-16,7 2-3 15,11-6-10-15,7-25-7 16,24-12-11-16,-15-13-11 15,20-6-1-15,-9-16 0 16,-43 20 3-16</inkml:trace>
  <inkml:trace contextRef="#ctx0" brushRef="#br0" timeOffset="6432.6432">12389 1090 115 0,'0'0'42'0,"0"0"1"16,4-37 0-16,-4 37-38 15,-13 30-3-15,-12 10 0 16,2 18 1-16,88 2-3 15,-86-1 0-15,3-12 0 16,11-13 0-16,3-8 0 16,5-17 0-16,-1-9 0 15,21-23 0-15,-1-9 0 0,-20 32 0 16,0 0 0-1,37-73 0-15,-37 73 0 0,31-65 0 16,-31 65 0-16,29-65 0 16,-29 65 0-16,22-53 0 15,-22 53 0-15,0 0 0 16,26-49 0-16,-26 49 0 15,24-11 0-15,-4 7 0 16,-20 4 0-16,0 0 0 16,0 0 0-16,0 0 0 15,54 15 0-15,-54-15 0 16,0 0 0-16,67 0 0 15,-67 0 0-15,54-18 0 16,-54 18 0-16,56-29 0 16,-56 29 0-16,55-25 0 0,-55 25 0 15,0 0 0-15,39-11 0 16,-15 31 0-16,-17 16 0 15,-7 13 0-15,-5 10-8 16,-2-2-7-16,17-7-8 16,-2-22-5-16,26-12-12 15,-4-9-2-15,17-5-1 16,2-5 5-16</inkml:trace>
  <inkml:trace contextRef="#ctx0" brushRef="#br0" timeOffset="6550.655">13248 1416 87 0,'-39'46'40'16,"1"0"-7"-16,4 3-19 15,-2-1-32-15,22-12-19 0,-4-10-4 16,18-4 0-16</inkml:trace>
  <inkml:trace contextRef="#ctx0" brushRef="#br0" timeOffset="7634.7634">14106 899 86 0,'0'0'38'0,"-44"-49"-7"16,44 49 2-16,0 0-21 16,0 0-3-16,0 0-2 15,0 0-1-15,31-46-1 16,-31 46-1-16,0 0-2 15,0 0 1-15,0 0 0 16,17 56-2-16,-19 11 1 16,-9 10-1-16,2 19 1 15,-9 3-2-15,7 10 2 16,-1-4-2-16,7-14-1 15,4-38 1-15,3-16 0 0,6-13 0 16,-8-24 0-16,14-2 0 16,-5-25 0-16,1-14 1 15,-5-17 1-15,-5 58-1 16,13-76-1-16,-13 24 1 15,5-5-1-15,1 0 1 16,2-7 0-16,-5 3-1 16,6-2 2-16,2 2-2 15,4 2 0-15,0 1 0 16,6 4 0-16,1 6 0 15,10 0 0-15,-32 48 0 16,65-78 0-16,-65 78 0 16,72-47 0-16,-72 47-2 0,66-5 2 15,-66 5 0-15,49 28-1 16,-49-28 1-16,22 50 0 15,-22-50 1-15,-14 65-1 16,14-65 2-16,-39 69-2 16,39-69 0-16,-46 70 0 15,46-70 0-15,-44 63 0 16,44-63 0-16,-17 53 0 15,17-53 0-15,0 0 0 16,28 62 0-16,-33-48 0 16,61 20 0-16,21 1 0 15,0 0 0-15,-11 7 0 16,-37 7 0-16,-43 11 0 15,-50 2-2-15,-25 3 1 0,-6-7 1 16,1-8-2-16,13-9 0 16,13-14-3-16,32-10-7 15,12-24-6-15,48-3-9 16,2-19-12-16,36-3-2 15,6-14-1-15,19-2 1 16</inkml:trace>
  <inkml:trace contextRef="#ctx0" brushRef="#br0" timeOffset="8051.8051">14850 1294 109 0,'4'17'42'16,"14"3"0"-16,7-11-1 0,19-15-36 15,1-1-1-15,12-5-1 16,6-9 0-16,1-5 0 16,-64 26 0-16,65-34-3 15,-65 34 0-15,52-43 0 16,-52 43 0-16,36-47 0 15,-36 47 0-15,5-49 0 16,-5 49 0-16,0 0 0 16,-85-34 0-16,19 47 0 15,-22 13 0-15,1 21 0 16,0 14 0-16,18 13 0 15,25 2 0-15,44-5 0 16,41-26 0-16,31-14 0 16,30-12 0-16,15-16 0 0,15-7-8 15,-4-11-6-15,5 1-6 16,-30-13-6-16,6 4-12 15,-35-3-6-15,-13-13 0 47</inkml:trace>
  <inkml:trace contextRef="#ctx0" brushRef="#br1" timeOffset="11997.1996">1612 2678 95 0,'13'-20'36'0,"2"8"0"15,-16-5 0-15,1 17-31 16,0 0-2-16,6 11 1 0,-11 10-2 15,-3 18 2-15,-13 7-2 16,-3 16 1-16,-5 8-1 16,-4 12 0-16,-3-2 0 15,9-5-1-15,-6-7 1 16,22-10-1-16,8-14 0 15,22-15 1-15,21-22-1 16,22-14 0-16,21-21-1 16,18-8 1-16,11-12-1 15,5-9-1-15,4-2-4 16,-14-16-18-16,5 21-15 15,-32-10-3-15,-14 19 0 16,-25-8 0-16</inkml:trace>
  <inkml:trace contextRef="#ctx0" brushRef="#br1" timeOffset="12178.2177">2115 2613 107 0,'-24'42'43'15,"-2"3"-1"-15,12 21-2 16,-5 12-38-16,10 7 1 15,7 5-3-15,8 2-4 16,12 6-33-16,-4-15-3 16,12-3 0-16,3-24-2 15</inkml:trace>
  <inkml:trace contextRef="#ctx0" brushRef="#br1" timeOffset="12928.2927">3075 3062 82 0,'6'-17'37'15,"-1"-2"-2"1,6 12-2-16,-12-8-25 0,1 15-2 15,0 0-1-15,13 22-1 16,-18 7-1-16,1 9 1 16,-6 7-2-16,1 8 0 15,1 6 1-15,-3-2-2 16,2-1 1-16,5-7-2 15,0-11 1-15,3-5-1 16,1-14 0-16,0-19 1 16,14 6-1-16,-4-20 0 15,3-12 0-15,-3-9 1 16,0-10-1-16,0-7 1 15,2-13-2-15,-2-3 2 16,4-4-1-16,1-1 0 0,2 6 0 16,12 3 0-16,-1 4 0 15,7 10 0-15,2 17 1 16,5 7-1-16,-3 18-1 15,-2 13 1-15,-5 10 1 16,-7 13-1-16,-10 8 0 16,-7 11 0-16,-9 6 0 15,-14 4 0-15,-5-1 0 16,-10 0 0-16,-10-4 0 15,-2-6 0-15,-6-4 0 16,1-9-1-16,3-10 1 16,3-3 0-16,5-6 0 15,9-1 0-15,3 1 0 16,9 6 0-16,3 9 0 0,2 6 0 15,0 16 0-15,5 8 1 16,-2 10-1-16,-1 3 0 16,0 1-1-16,-2-1 0 15,5-5-5-15,-1-24-21 16,14-1-10-16,-5-26-2 15,18-9-1-15,-2-30 1 16</inkml:trace>
  <inkml:trace contextRef="#ctx0" brushRef="#br1" timeOffset="13613.3612">3647 3010 80 0,'6'-23'40'15,"-6"23"-1"-15,-1 11-1 16,1 23-19-16,-8-4-17 15,-1 9 1-15,1 7-1 16,-2 9 0-16,-1 5 0 16,0-2-2-16,2-4 2 15,4-2-2-15,-4-9 2 16,5-11-2-16,2-11 1 15,2-21 0-15,11-11-1 16,-2-15 1-16,6-18-1 16,-2-9 1-16,2-14-1 15,-1-4 1-15,0-2-2 16,2 4 2-16,-4 6-1 0,-1 12 0 15,2 8 1-15,2 11-1 16,0 11 0-16,8 10 0 16,4 7 0-16,6 6 1 15,6 3-1-15,2 1 1 16,2-1-1-16,7 1 1 15,-5-2-1-15,2-4 0 16,-9 2 0-16,-6-2 1 16,-7 0 0-16,-12 7-1 15,-9 4 0-15,-11 7 1 16,-13 8-1-16,-4 12 1 15,-10 6-1-15,1 7 1 16,-4 4 0-16,8 2-1 16,8-8 1-16,10-2-1 15,17-10 1-15,14-15 0 0,14-11-1 16,12-16 0-16,9-11 0 15,3-12 1-15,-1-10-1 16,-7-8 1-16,-10-2-1 16,-12-7 1-16,-11 7 0 15,-20 1-1-15,-8 7 0 16,-11 10-1-16,-5 12 0 15,-2 5-1-15,4 11-1 16,5 2-3-16,17 14-8 16,3-14-6-16,24 9-14 15,2-16-7-15,25 4 2 16,6-23-2-16</inkml:trace>
  <inkml:trace contextRef="#ctx0" brushRef="#br1" timeOffset="13813.3812">4955 2137 111 0,'-25'31'39'16,"-17"10"1"-16,11 36-2 16,-7 7-36-16,5 15 1 15,5 10-2-15,9 8 1 16,6-3-1-16,8-9-2 15,13-5-4-15,-6-26-14 16,15 0-19-16,-12-27-2 16,9-9 0-16,-14-38-1 15</inkml:trace>
  <inkml:trace contextRef="#ctx0" brushRef="#br1" timeOffset="14632.4631">4571 2821 101 0,'-16'-12'40'16,"16"12"1"-16,0 0-2 15,45 6-27-15,-4-12-9 16,15 1-1-16,9-5 0 16,6 1 0-16,-2-3 0 15,1 1-1-15,-9 3 0 16,-10 0-1-16,-14 4 1 15,-10 3 0-15,-11 2 0 16,-16-1-1-16,-1 17 1 16,-12 2-1-16,-7 4 1 0,-2 6-1 15,0 7 0-15,0 9-1 16,4 3 1-16,7 4 0 15,7-6 0-15,11-3 0 16,9-12 0-16,7-8 0 16,9-20 0-16,7-15 0 15,0-15 1-15,-2-12-1 16,1-13 0-16,-4-6 0 15,-7-4 0-15,-9 2 1 16,-6 5-1-16,-10 6 0 16,-9 10 0-16,-6 13 0 15,-4 8 0-15,0 16 1 16,-3 7-1-16,5 5 0 15,7 8 0-15,8 1-1 16,9-2 2-16,9-1-2 0,10-2 1 16,9-9 0-16,4-3 0 15,5-1 1-15,-3-3 1 16,-5 2-2-16,-2 0 0 15,-7 2 0-15,-8 4 0 16,-8 6 0-16,-9 3 0 16,-7 4 0-16,-5 8 0 15,-1 0 0-15,-3 4 0 16,-1 6 0-16,-1-2 0 15,4-3 0-15,6-4 0 16,4-10 0-16,0-18 0 16,22 5 0-16,0-20 0 15,4-13 0-15,4-9 0 16,6-5 0-16,-7-3 0 0,3 0 0 15,-2 7 0-15,-6 9 0 16,-7 9 0-16,-5 13 0 16,-12 7 0-16,4 21 0 15,-5 8 0-15,-5 4 0 16,2 8 0-16,5 1 0 15,6 5-7-15,1-14-5 16,20 2-2-16,-4-30-2 16,32 9-4-16,-9-32-3 15,32 9-6-15,-19-28-8 16,17-5 3-16,-11-11 4 15,1 4 3-15</inkml:trace>
  <inkml:trace contextRef="#ctx0" brushRef="#br1" timeOffset="14927.4926">6491 2607 102 0,'0'0'40'0,"-38"-10"0"16,13 27 0-16,-16-4-19 15,2 15-18-15,5 0 0 16,11 5-2-16,8-2 0 16,10-1 0-16,15-6 0 15,5-6-1-15,11-4 0 16,3-3 2-16,1-3-2 15,-5 2 0-15,-8 3 0 16,-9 6 0-16,-12 9 0 16,-12 7 0-16,-15 6 0 15,-2 4 0-15,-7 4 0 16,0-3 0-16,4-5-2 0,1-13-8 15,20-6-4-15,-5-29-2 16,33 7-6-16,-15-38-9 16,27 6-11-16,-4-24-2 15,10-4 5-15,3-10 5 16</inkml:trace>
  <inkml:trace contextRef="#ctx0" brushRef="#br1" timeOffset="16920.6918">8724 2390 58 0,'19'-27'36'15,"4"10"1"-15,-11-4-1 16,2 28-12-16,-14-7-19 0,2 26 0 15,-11 5 0-15,-1 15 2 16,-9 11-3-16,1 8-1 16,-3 3-1-16,0 1 1 15,5-5-3-15,2-8-1 16,10 2-14-16,-5-28-20 15,14-6-3-15,-5-24 0 16,11-2-1-16</inkml:trace>
  <inkml:trace contextRef="#ctx0" brushRef="#br1" timeOffset="17080.7079">8630 2626 110 0,'-29'-22'39'0,"11"18"1"16,-1-6-3-16,19 10-29 15,0 0-2-15,37-2-4 0,10-6-1 16,17-9-5-16,25 12-17 15,-3-21-19-15,15 14-1 16,-11-11-3-16,4 13 0 16</inkml:trace>
  <inkml:trace contextRef="#ctx0" brushRef="#br2" timeOffset="21838.1836">1640 4256 51 0,'0'0'34'0,"0"0"0"16,10-4-11-16,-11-10 7 15,1 14-21-15,0 0-1 16,1-11 0-16,-1 11-2 16,0 0-1-16,0 0-1 15,0 0-1-15,0 0-1 0,0 0 0 16,-9 10-1-16,4 7 0 15,-4 4 1-15,-6 8-1 16,-3 9 0-16,-6 5 1 16,-1 6 0-16,-2 4-1 15,2-4 1-15,3-4-1 16,4-4 0-16,10-5 0 15,12-8-1-15,13-8 1 16,14-11-1-16,22-8 1 16,11-8-1-16,18-9 0 15,10-11 0-15,8-11-1 16,-2-7-2-16,0-10-2 15,-3 10-13-15,-25-19-18 16,-1 13-4-16,-29-10 1 0,0 13 1 16</inkml:trace>
  <inkml:trace contextRef="#ctx0" brushRef="#br2" timeOffset="22005.2003">2147 4152 102 0,'-43'69'38'0,"-1"7"1"15,10 19-2-15,4 2-33 16,10 5-2-16,7-2 0 15,12-9-3-15,14 5-20 16,-4-28-17-16,21-12 1 16,1-21-2-16,13-11-2 15</inkml:trace>
  <inkml:trace contextRef="#ctx0" brushRef="#br2" timeOffset="23010.3008">3259 4483 53 0,'0'0'37'0,"2"-23"-2"16,-2 23 1-16,0-15-11 15,0 15-18-15,-9 12-3 16,8 6 0-16,-9 5-1 15,2 11-1-15,-3 5 0 16,-3 5-1-16,1 1 1 16,-1 1-1-16,4-4 0 15,2-8 0-15,4-6 0 16,4-11 0-16,0-17 0 15,17 1 0-15,-1-15 0 16,6-12 1-16,4-9-1 0,2-9 1 16,2-3-1-16,1 0 1 15,-2-5-1-15,-4 10 0 16,-3 7 1-16,-5 6-1 15,-6 13 0-15,0 9-1 16,-11 7 1-16,12 25-1 16,-10 5 0-16,1 8 1 15,0 7-2-15,2 4 0 16,2 3-1-16,-1-4-3 15,12 7-13-15,-7-22-19 16,14-2-2-16,-5-21 0 16,15-2-1-16</inkml:trace>
  <inkml:trace contextRef="#ctx0" brushRef="#br2" timeOffset="23394.3389">3761 4467 82 0,'-5'12'37'0,"5"-12"0"16,-2 24 1-16,-1-14-34 16,18 4 0-16,7-6-1 15,7-1 0-15,3-9 0 16,9-5 0-16,-2-6-2 15,2-4 1-15,-7-5 0 16,-2-2-1-16,-12-4 0 16,-7 3 1-16,-9 0-1 0,-14 7 0 15,-8 3 0-15,-11 8 1 16,-4 8-2-16,-5 10 1 15,-4 8-1-15,2 10 1 16,3 8-1-16,6 7 1 16,10 2-1-16,9 1 0 15,14-2 0-15,14-7-1 16,15-4-2-16,12-15-5 15,22 3-25-15,-5-24-6 16,15-1 0-16,-5-19-1 16</inkml:trace>
  <inkml:trace contextRef="#ctx0" brushRef="#br2" timeOffset="23769.3767">4450 4360 93 0,'-19'-1'38'15,"5"18"2"-15,-8-4-3 16,5 17-33-16,1 3 1 15,6 9-1-15,1 0-1 16,9 1 0-16,3-2-2 16,6-8 1-16,6-8-1 15,9-11-1-15,4-14 1 16,10-10-1-16,0-12 1 15,5-9-1-15,-5-7 1 16,4-6-1-16,-9-1 1 16,0 0-1-16,-10 6 1 15,-7 5-1-15,-3 9 0 0,-9 9 1 16,-4 16-1-16,0 0 0 15,-4 24 0-15,-2 7 0 16,1 5 0-16,2 5 0 16,4 2-1-16,7-1-2 15,11-9-2-15,4-21-8 16,24 0-22-16,-5-27-5 15,17-9 0-15,-1-24-1 16</inkml:trace>
  <inkml:trace contextRef="#ctx0" brushRef="#br2" timeOffset="23966.3964">5345 3843 98 0,'-28'29'39'0,"7"35"1"0,-15 1-2 15,14 14-34-15,-4 10-2 16,11 3 0-16,5-4 0 15,3-5-3-15,5-7-1 16,2-16-6-16,12-5-27 16,-12-23-4-16,10-5 1 15,-10-27-2-15</inkml:trace>
  <inkml:trace contextRef="#ctx0" brushRef="#br2" timeOffset="25052.505">5099 4276 94 0,'-9'-14'38'15,"9"14"2"-15,0 0-1 0,28-1-33 16,-6-1-2-16,10 2-1 16,8-6 0-16,3 1-1 15,4-3 0-15,-1 2-1 16,-2 4 0-16,-7 2 0 15,-4 4-1-15,-9 5 1 16,-8 7-1-16,-10 9 1 16,-8 8-1-16,-10 5 0 15,-2 5 0-15,-6 2 0 16,1 2 0-16,-3-5 0 15,10-5-1-15,1-9 1 16,9-12 0-16,2-16 0 16,15-10 1-16,4-14-1 0,-1-11 0 15,7-10 1-15,-2-5-1 16,0-6 1-16,-3 4-1 15,-2 2 0-15,-3 6 0 16,-5 10 2-16,-2 13-2 16,-1 9 0-16,-7 12 0 15,21 6 0-15,-6 6-1 16,2 4 1-16,4 4 0 15,13-3-1-15,-2-1 1 16,2-2 0-16,3-5 0 16,-3-3 0-16,-1-3 0 15,-7 0 0-15,-4-6 0 16,-9 1 1-16,-13 2-1 15,0 0 0-15,0 0 0 0,-10 7 1 16,-8 4-1-16,0 9 0 16,-4 5 0-16,2 6 0 15,0 5 0-15,7 6 0 16,0-3 0-16,10 1 0 15,10-5 0-15,3-6 0 16,9-10 0-16,3-8 1 16,4-11-1-16,5-12 0 15,-2-10 0-15,-3-9 0 16,-3-6 1-16,-6-9-1 15,-3-3 0-15,-7 0 0 16,-4 3 0-16,-3 6 0 16,-2 5 0-16,0 5 0 15,-3 9 0-15,4 10 0 0,1 11 0 16,0 0 0-16,15 0 0 15,1 6 0-15,3-2 1 16,6 3-1-16,5-5 0 16,3 0 1-16,3-4 0 15,-3 0-1-15,1-1 1 16,-6 3 0-16,-4 0 0 15,-8 5-1-15,-5 8 1 16,-10 4 0-16,-7 5-1 16,-4 7 0-16,-5 0 1 15,1 1-1-15,1 1 0 16,4-7 0-16,8-5 0 15,1-19 1-15,18 5-1 16,3-17 1-16,7-10-1 16,3-10 2-16,4-2-2 0,-3-5 0 15,1 1 0-15,-3 2 0 16,-8 10 0-16,-2 6 0 15,-10 11 0-15,-10 9 0 16,5 12 0-16,-7 9 0 16,-2 9 0-16,-3 5-2 15,5 5-4-15,0-5-3 16,17 5-5-16,-2-25-6 15,24 14-9-15,-8-33-11 16,22 0 0-16,-2-24 1 16,19-2 1-16</inkml:trace>
  <inkml:trace contextRef="#ctx0" brushRef="#br2" timeOffset="25317.5314">7109 4038 111 0,'-14'-4'40'0,"-20"-2"1"16,2 22-1-16,-12 7-36 15,10 0-1-15,8 5-1 16,7-2-2-16,14-1 1 15,14-3-1-15,9-5 0 16,10-4 0-16,2-4 1 16,4-2 0-16,-9 0 0 15,-3 3 0-15,-9 4 0 16,-13 3 0-16,-14 8 0 15,-10 4 0-15,-8 4-1 16,-2 3 1-16,-3 1-3 16,3-7-2-16,14 3-7 0,-5-26-9 15,28 5-15-15,-4-26-7 16,21-4-2-16,3-20-1 15</inkml:trace>
  <inkml:trace contextRef="#ctx0" brushRef="#br2" timeOffset="26271.6269">8705 3968 70 0,'8'-20'36'16,"-2"-3"0"-16,6 8 1 15,-9-10-20-15,7 18-12 16,-10 7-1-16,-5 16-1 15,-7 8 1-15,-2 14 0 16,-8 9 0-16,0 7-2 16,-3 0 0-16,0 4 0 0,2-8 0 15,6-4 0-15,2-12-1 16,10-12-1-16,5-22 1 15,9 6 0-15,8-25 0 16,5-10 0-16,1-11 0 16,5-5 1-16,-4-8-1 15,1-1 1-15,-3 1-2 16,-1 7 1-16,-9 4 0 15,-1 12-1-15,-5 12 1 16,-6 18-1-16,0 0 0 16,8 22 0-16,-4 6 1 15,0 13-1-15,7 0 0 16,5 5 0-16,6 1 0 0,9-8 0 15,5-6 1-15,4-10-1 16,6-10 1-16,-1-12-1 16,-1-9 2-16,-4-9 0 15,-8-14-1-15,-4-6 2 16,-13-8-3-16,-6 0 0 15,-9-5 0-15,-6 3 0 16,-8 4 0-16,2 4 0 16,2 10-5-16,1 1-6 15,18 25-9-15,-11-13-12 16,23 25-10-16,-1-7-2 15,19 15 0-15,0-5 0 16</inkml:trace>
  <inkml:trace contextRef="#ctx0" brushRef="#br3" timeOffset="30243.024">1736 5593 70 0,'12'-41'35'0,"2"13"0"15,-10-5 1-15,7 16-28 16,-16-4 1-16,5 21-2 15,-9-14-1-15,-2 25-1 16,-7 5-2-16,-4 15 0 0,-6 7 1 16,-1 8-1-16,-2 6 0 15,1 6 0-15,6-4 0 16,9-1 0-16,6-9 0 15,15-10-1-15,22-13-1 16,15-12 0-16,17-14 0 16,12-13-1-16,15-7-1 15,2-11-3-15,10 5-12 16,-15-21-21-16,3 11-3 15,-26-7 0-15,-4 14-2 16</inkml:trace>
  <inkml:trace contextRef="#ctx0" brushRef="#br3" timeOffset="30429.0426">2129 5340 99 0,'-25'22'39'16,"-2"6"0"-16,12 25-1 15,-9 7-34-15,11 12 0 16,2 8-1-16,9 7-4 15,8 12-14-15,-1-19-21 16,17 1-1-16,3-22-2 16,18-4-1-16</inkml:trace>
  <inkml:trace contextRef="#ctx0" brushRef="#br3" timeOffset="30851.0848">2738 5810 108 0,'-2'10'39'16,"13"7"0"-16,8-12-2 15,11-1-34-15,9-9-2 16,16-6 1-16,3-7 0 16,3-8-1-16,1-7-2 15,-4 0 1-15,-18-7-1 16,-6 2 1-16,-19 1 0 0,-15 7 0 15,-19 4-1-15,-14 7 1 16,-14 15 2-16,-8 12 0 16,-7 13 1-16,1 16 0 15,4 9 0-15,7 9 0 16,13 4 1-16,15 0-2 15,16-5 2-15,25-15-4 16,21-16 0-16,23-16-2 16,23-15-3-16,9-25-8 15,19-1-27-15,-1-26 0 16,3-1-1-16,-13-16-2 15</inkml:trace>
  <inkml:trace contextRef="#ctx0" brushRef="#br3" timeOffset="31039.1036">3820 5104 105 0,'-23'0'39'0,"-13"7"2"15,11 28-2-15,-11 10-35 16,8 15-1-16,0 10-1 16,8 14 0-16,1 2 2 15,9 5-3-15,5 0 1 16,5-9-4-16,11-2-3 15,-4-22-31-15,19-2-2 16,-11-28-1-16,16-6-3 16</inkml:trace>
  <inkml:trace contextRef="#ctx0" brushRef="#br3" timeOffset="31416.1413">3853 5697 104 0,'0'0'38'15,"0"0"1"-15,23 19-1 16,-12-14-31-16,14-3-4 15,8-4-2-15,10-2 3 16,2-12-3-16,5-3 0 16,1-6-1-16,1-2 1 15,-9-7-2-15,-7 3 1 16,-13-4 1-16,-11 3-2 15,-16 5 2-15,-6 3 0 16,-15 8-1-16,-8 11 1 16,-9 7 0-16,-4 9 0 0,-2 14 0 15,1 13 0-15,5 7 2 16,11 5-1-16,9 1 1 15,16 0-2-15,18-5 2 16,15-7-3-16,16-8 0 16,16-16-2-16,13-5-4 15,5-19-5-15,18 7-14 16,-11-23-15-16,7 2-2 15,-17-19 2-15,0 3-2 16</inkml:trace>
  <inkml:trace contextRef="#ctx0" brushRef="#br3" timeOffset="31617.1614">4780 5445 97 0,'-30'-9'38'15,"2"20"3"-15,-14 2-2 16,10 23-31-16,-4-2-2 0,9 9-2 16,6 1 1-16,7 3-1 15,13-2 0-15,15-4-2 16,15-8 1-16,12-13-2 15,13-12-2-15,8-13-2 16,15-8-4-16,-2-25-5 16,19-1-23-16,-19-20-7 15,6-1 1-15,-16-18 0 16</inkml:trace>
  <inkml:trace contextRef="#ctx0" brushRef="#br3" timeOffset="31798.1794">5409 5020 89 0,'-13'22'39'16,"-13"8"0"-16,5 26 1 0,-16 5-26 15,12 14-9-15,3 8-2 16,3 6 0-16,6-5 1 16,6-3-3-16,6-5-3 15,4-24-10-15,13 3-25 16,-8-25-3-16,5-10 1 15,-13-20-3-15</inkml:trace>
  <inkml:trace contextRef="#ctx0" brushRef="#br3" timeOffset="32888.2885">5109 5461 73 0,'-4'13'42'0,"4"-13"-1"0,2 28 0 15,-2-28-11-15,30 3-26 16,3-5-1-16,14-2-1 15,3-7 0-15,0-2-1 16,3 0 0-16,-8 2 0 16,-2 3-1-16,-12 7 0 15,-9 4 1-15,-10 5-1 16,-10 11 1-16,-9 7-1 15,-4 5 0-15,-2 5 1 16,-1 2 1-16,-1 1-1 16,-4-1 1-16,10-3-1 15,0-4 1-15,8-10-1 16,2-7 1-16,-1-14-2 0,14-4-2 15,-3-14 4 1,2-11-4-16,0-10 1 0,2-5-1 16,-1-7 1-16,2-2-1 15,1 4 1-15,2 2 1 16,1 8-2-16,2 9 2 15,2 10 0-15,0 7 0 16,4 7 0-16,-1 6 0 16,1 4 0-16,1 1 0 15,-4 3 0-15,-2-2 0 16,2 1 0-16,-6-3 0 15,-4-1 0-15,-1 0 0 16,-14-3 0-16,0 0 0 16,8 18 1-16,-18-4-1 0,1 4 0 15,-8 3 0 1,0 9 0-16,-4 2 0 0,4 4 1 15,1 1-1-15,6-3 1 16,8-4 1-16,3-3-1 16,10-8-1-16,6-8 1 15,3-12 0-15,5-13-2 16,3-12 1-16,2-4-1 15,1-9-1-15,-4-7 1 16,-2-6 1-16,-3-1-1 16,-5 7 1-16,-6 1 0 15,-6 10 1-15,-7 10-1 16,-10 9 0-16,-2 10 0 15,-6 15 0-15,3 5 0 16,0 7 0-16,-1 1 0 0,9 0 0 16,4-5 0-16,12-3 0 15,10-9 0-15,6-7 0 16,7-1 1-16,3-5-1 15,7 1 1-15,0 2 0 16,-1 4-1-16,-3 5 1 16,-5 6 0-16,-7 5 0 15,-7 6 1-15,-6 3-2 16,-6 4 0-16,-7-2 0 15,0 3 0-15,-1-6 0 16,-2-1 0-16,5-8 0 16,0-14 0-16,14 3 0 15,3-14 0-15,5-4 0 16,6-11 0-16,0 2 0 0,5-5 0 15,-1 4 0-15,-3 5 0 16,-4 5 0-16,-3 6 0 16,-8 6 0-16,0 8 0 15,-8 7 0-15,0 4 0 16,-4 5 0-16,-2 5-2 15,1 8-5-15,-2-6-1 16,7 6-4-16,-4-15 0 16,15 9-3-16,-17-28-1 15,49 13-7-15,-25-32-11 16,26 0-2-16,1-16 0 15,7-4 5-15</inkml:trace>
  <inkml:trace contextRef="#ctx0" brushRef="#br3" timeOffset="33180.3177">7018 5232 78 0,'-40'-1'41'15,"3"17"-1"-15,-9-6 1 16,10 14-13-16,8-3-26 16,5 0 0-16,8-1-1 15,15-4 1-15,11-1-2 16,13-7 1-16,7-2 0 15,5-2 0-15,-3 0 0 16,1 2 1-16,-12 6-1 16,-11 8 1-16,-11 6-1 15,-11 10 0-15,-16 3 0 16,-5 5 1-16,-5 0-2 15,-4-5-4-15,10 0-4 16,-4-19-3-16,19 1-5 0,-7-38-12 16,24 1-15-16,0-22-1 15,13-10 0-15,-3-19 4 16</inkml:trace>
  <inkml:trace contextRef="#ctx0" brushRef="#br3" timeOffset="34239.4235">8719 5276 96 0,'5'26'38'16,"-5"-9"1"-16,22 10-5 16,-6-13-30-16,17-6-1 15,6-10 1-15,12-5-1 16,1-13 0-16,9-4-1 15,-4-11 0-15,-5-3-1 16,-10-7 0-16,-11 1 0 16,-17 2-1-16,-16 3 1 15,-17 5 0-15,-15 11-1 16,-12 17 0-16,-11 15 1 0,-3 19 0 15,2 17 0 1,3 13-1-16,9 9 2 0,14 5-2 16,13 2 1-16,24-10 0 15,19-11-1-15,27-15-4 16,20-22-6-16,24 0-13 15,-3-30-17-15,20 0 0 16,-8-24-1-16,9 5 0 16</inkml:trace>
  <inkml:trace contextRef="#ctx0" brushRef="#br3" timeOffset="34427.4424">9803 4792 106 0,'30'-10'39'0,"19"3"1"16,7-4-13-16,-9-14-45 16,25 16-18-16,-7-3-2 15,-4 12-2-15,-17 1 0 16</inkml:trace>
  <inkml:trace contextRef="#ctx0" brushRef="#br3" timeOffset="34660.4655">8216 5706 114 0,'-15'0'40'0,"15"0"-14"16,3-22-25-16,27 2-42 15,-12-6-2-15,13 2 1 16</inkml:trace>
  <inkml:trace contextRef="#ctx0" brushRef="#br1" timeOffset="39888.9885">13566 9554 83 0,'13'-6'36'15,"-13"6"1"-15,-2 14-10 16,-14-5-14-16,5 15-8 16,-8 4 0-16,0 9-1 15,-3 4-1-15,0 7 1 16,3-6-1-16,11 1 0 15,9-13 1-15,16-7-1 16,19-17-1-16,17-12 0 16,15-12-1-16,10-8 0 15,6-5-2-15,0-10-4 0,1 12-20 16,-19-14-13-16,-5 15 0 15,-21-7-1-15,-8 8-3 16</inkml:trace>
  <inkml:trace contextRef="#ctx0" brushRef="#br1" timeOffset="40064.006">13947 9524 105 0,'-29'33'39'16,"7"18"2"-16,-2-4-5 15,9 12-33-15,1 2-1 16,6 3 0-16,6-3-3 15,4-7-2-15,20 1-32 0,-7-20-4 16,16-7 1 0,-1-20-2-16</inkml:trace>
  <inkml:trace contextRef="#ctx0" brushRef="#br1" timeOffset="40287.0283">14541 9419 73 0,'11'-9'37'15,"-11"9"0"-15,-9 27 2 16,-11 8-20-16,1 18-14 16,-11 12-1-16,-1 12-1 15,2 2-1-15,1 4 1 16,6-5-5-16,6-16-6 15,11 0-27-15,0-24-5 0,16-8 2 16,-11-30-1-16</inkml:trace>
  <inkml:trace contextRef="#ctx0" brushRef="#br1" timeOffset="40448.0444">14311 9839 89 0,'0'0'42'0,"0"0"1"15,20-5-2-15,12-12-11 16,18 2-29-16,18 2-12 15,-2-16-26-15,20 8-4 16,-8-11 1-16,8 11-4 16</inkml:trace>
  <inkml:trace contextRef="#ctx0" brushRef="#br2" timeOffset="44202.4198">13752 10579 85 0,'3'-13'36'0,"-3"13"-1"16,0-11-5-16,0 11-24 15,-21 10-2-15,7 9 1 16,-7 0-2-16,-2 9 0 15,-2 1 0-15,3 4 0 16,-1 2-1-16,8-2 0 16,6-3 0-16,10-4 0 15,11-8-1-15,17-4 0 16,10-10 0-16,12-9-2 15,10-7-1-15,5-10-6 0,16 1-27 16,-14-12-4-16,0 4 1 16,-16-10-2-16</inkml:trace>
  <inkml:trace contextRef="#ctx0" brushRef="#br2" timeOffset="44383.4379">13992 10570 103 0,'-23'40'37'15,"8"12"0"-15,-4-12-11 16,9 15-25-16,6-2-1 16,4-7-6-16,13-4-30 0,2-10-1 15,11-6-1-15,0-12-1 16</inkml:trace>
  <inkml:trace contextRef="#ctx0" brushRef="#br2" timeOffset="44924.492">14524 10586 89 0,'-20'3'38'0,"20"-3"-1"16,-28 16 1-16,16-3-34 15,-9 6-1-15,0 12 0 0,-3 1 0 16,0 6-1-16,0 2-1 16,3 0-1-16,3-7 0 15,5-5-1-15,7-9 1 16,10-8 1-16,-4-11-1 15,20-13 1-15,2-10 0 16,3-6 2-16,-1-7-2 16,4-4 1-16,-4-1-1 15,-1-1 0-15,-4 5-1 16,-5 6 0-16,-7 7 0 15,-3 10 0-15,-4 14 0 16,0 0 1-16,9 28-1 16,-7 2 0-16,5 7 0 15,1 5 0-15,7 4-1 16,1-3 0-16,4-4 0 0,1-9 0 15,7-8 1-15,-1-9-1 16,2-13 2-16,-2-11 1 16,-2-13 0-16,-3-7 1 15,-4-10-1-15,-3-9 1 16,-5-3-2-16,-9 0 1 15,-1 1-2-15,-2 4-3 16,1 12-5-16,-9-5-9 16,10 30-16-16,-11-5-7 15,11 16-1-15,0 0-2 16</inkml:trace>
  <inkml:trace contextRef="#ctx0" brushRef="#br3" timeOffset="49469.9465">14107 8582 47 0,'-94'12'28'15,"9"13"3"-15,-4-1-6 16,-1 5-22-16,2 9-2 0,1 4 1 16,-1 7 0-16,1 6 1 15,5 11-1-15,-5 3-1 16,3 13 2-16,-5 6 1 15,1 8 1-15,-2 6-1 16,3 10 1-16,-2 2 0 16,8 6 0-16,3-1-3 15,12 3 2-15,7-4-3 16,10 0 1-16,12-2-3 15,9-5 3-15,12-2-3 16,10-8 1-16,11-1 0 16,8-4-1-16,9-2 0 15,14-4 0-15,5-3 0 16,9-1 1-16,12-7-1 0,8 0 1 15,11-3 1-15,9-5 1 16,8-4-1-16,7-3-1 16,8-9 2-16,17-9-2 15,5-8 2-15,11-7-2 16,9-11 1-16,10-12-2 15,10-12 2-15,7-12-1 16,5-9 0-16,4-10 1 16,3-7-1-16,-3-11 1 15,-2-12-2-15,-3-4 2 16,-8-12-2-16,-5-1 2 15,-13-8 0-15,-13-7 1 16,-15-5-1-16,-9-10 1 16,-16-6 0-16,-15-8-1 0,-16-6 2 15,-16-10 0-15,-16-5-1 16,-16-3-2-16,-21-2 2 15,-18 2-2-15,-21 2 2 16,-17 3-1-16,-23 4-1 16,-17 7-1-16,-21 6 0 15,-19 8 0-15,-14 7 0 16,-16 11 1-16,-20 15-2 15,-15 19 2-15,-17 21-2 16,-15 27 1-16,-12 29 2 16,-14 26-2-16,-7 25 0 15,3 9-14-15,24 22-19 16,16-3-3-16,36-5 0 15,35-14-1-15</inkml:trace>
  <inkml:trace contextRef="#ctx0" brushRef="#br3" timeOffset="50431.0426">15064 8510 29 0,'0'-25'28'15,"-3"-3"4"-15,-1 4 0 16,-1 10-14-16,-11-10-8 0,16 24 0 16,-22-13-1-16,10 22 1 15,-9 0-2-15,6 12-3 16,-3-1 0-16,2 7-2 15,2 1 0-15,6 0-1 16,3 2 0-16,10-5-1 16,3-2 0-16,10-5-1 15,8-4 1-15,3-7-1 16,3-7 0-16,3-6 1 15,1-8-1-15,-4-5 1 16,-6-4-1-16,-7-2 0 16,-6-1 1-16,-12-1-1 15,-5 5 0-15,-10 5 0 16,-7 8 0-16,-2 5 0 0,-7 9 0 15,-1 5 1-15,2 10-1 16,3 3 1-16,5 2 0 16,6 5 0-16,7-5-1 15,9 2 1-15,11-5 0 16,7-7 0-16,9-6 0 15,7-8 0-15,7-9 0 16,-2-4-1-16,1-9 1 16,-7-5-1-16,-8-1 1 15,-6-3-1-15,-12 3 1 16,-14 4-1-16,-15 5 0 15,-8 7 1-15,-8 8-1 16,-2 3 1-16,-8 6-1 16,9 1 1-16,2 1-1 15,8 1 1-15,14-5 0 0,14-4-1 16,0 0 1-16,28 6-1 15,2-7 1-15,4-2-1 16,-2 3 0-16,-2 1 1 16,-3 3-1-16,-11 3 0 15,-9 7-2-15,-14-1-4 16,3 13-8-16,-22-14-8 15,11 22-13-15,-18-7-5 16,2 10 0-16,-3 0-1 16</inkml:trace>
  <inkml:trace contextRef="#ctx0" brushRef="#br3" timeOffset="51420.1415">13729 11691 63 0,'0'0'37'0,"0"15"-5"16,0-15 3-16,0 0-28 16,-5 12-4-16,8 1 1 15,-8-3-1-15,3 8 1 16,-7-1-1-16,-1 5 0 15,0 0 0-15,1 0-1 16,-1-4 0-16,3-1-1 0,4-5 1 16,3-12-1-16,0 0 0 15,16 2-1-15,2-13 1 16,-3-5-1-16,7-3 0 15,-3-2 0-15,-4 1 1 16,-1 1-1-16,-4 3 0 16,-9 6 0-16,-1 10 1 15,-15-4-1-15,0 11 0 16,-5 6 1-16,-3 4-1 15,1 4 0-15,-3 2 1 16,7 1-1-16,4-1 1 16,8-1 0-16,7-6-1 15,13-3 1-15,11-8 0 16,7-10-1-16,10-7 1 0,-2-5-1 15,4-6 1-15,-4-3-1 16,-8-4 0-16,-8 1 0 16,-10 0 1-16,-9 7 1 15,-11 5-2-15,-11 6 3 16,-8 9-3-16,-7 5 1 15,-3 7-1-15,-2 5 1 16,5 2 0-16,4 0-3 16,12 1 3-16,10-3-2 15,6-15 1-15,27 10 1 16,0-14-1-16,10-4 0 15,0-4 1-15,-2-1-1 16,-2-1 0-16,-9 1 1 16,-10 2-1-16,-14 11 0 15,-1-12 1-15,-14 15-1 0,-7 4 0 16,-6 1 0-16,0 4 0 15,3 1 1-15,1 1-3 16,6-5-3-16,13 6-9 16,5-15-5-16,0 0-9 15,14-23-12-15,10 0-3 16,0-15 2-16</inkml:trace>
  <inkml:trace contextRef="#ctx0" brushRef="#br3" timeOffset="53143.3138">15128 6835 13 0,'-78'-12'26'15,"6"8"1"-15,-7-5 1 16,-5 6-10-16,1 9 0 15,-13-4-8-15,1 14-2 16,-8-4-1-16,-1 12 0 16,-10-1-2-16,2 9 1 15,-12-1-3-15,1 4 0 16,-7 8-2-16,-2 4-2 0,-3 3 1 15,-5 4 0-15,-9 8 1 16,0 11 0-16,-2 4 1 16,-3 9-1-16,-7 3 2 15,5 8 0-15,-5 5-1 16,10 8-1-16,1 4 0 15,4 3 0-15,2-1-1 16,9 8 0-16,7-1 1 16,10 3-1-16,6 3 1 15,5 2 0-15,7 6 1 16,8-1-1-16,6 7 1 15,6 1-1-15,8 5 0 16,4 0-1-16,7 1 0 16,6 1 2-16,8-1-3 15,7-4 2-15,5-2-2 0,11-8 1 16,4-2-1-16,9-5 2 15,9-2-1-15,5-2-1 16,7-5 1-16,8 1 1 16,3-4 0-16,8 6-2 15,7-2 2-15,8 4-1 16,3-6 0-16,9 0 0 15,5-1 0-15,6-1-2 16,9-7 1-16,3 1 2 16,6-7-1-16,5-2 1 15,10-7-1-15,3-5 0 16,7-2 0-16,7-8 0 15,7-5 1-15,8-6-2 16,9-3 1-16,2-2-1 0,1-6 2 16,2-2-2-16,3-6 1 15,5 1 0-15,-1-5 0 16,1-3 0-16,-1-5 0 15,6-8 1-15,2-6-1 16,7-3 0-16,-4-8 0 16,8-9 0-16,4-7 0 15,3-8-1-15,4-6 1 16,0-12 0-16,4-9 0 15,-1-8-1-15,4-12 1 16,0-6 0-16,0-11 0 16,0-7 0-16,1-13 1 15,-2-5-1-15,-2-8 0 16,-4-3 1-16,-1-10-1 0,-6-2 1 15,-11-7 0-15,-5-4-1 16,-8-5 1-16,-15 0-1 16,-13-4 1-16,-11-4 0 15,-10-3-1-15,-9-3 1 16,-12 1 0-16,-12-1 1 15,-9-6-1-15,-9 0 2 16,-5-6 0-16,-13-2-1 16,-8-1 1-16,-11-4-1 15,-10 0-1-15,-14-3 0 16,-8 2 1-16,-11 3-3 15,-12 2 2-15,-8 2-2 16,-9 6 1-16,-6 4 0 0,-9-2-1 16,-6 8 0-16,-9 5 0 15,-4 3 1-15,-9 7-1 16,-3 6 1-16,-5 3 0 15,-4 7 0-15,-13 9-1 16,-2 4 1-16,-3 5 1 16,-1 6-1-16,0 2 0 15,0 5 1-15,-4 5-1 16,0 5 1-16,7 4 0 15,-1 10-1-15,-1 12 0 16,-6 16 0-16,-9 22-1 16,-13 14-2-16,0 26-3 15,-19 7-6-15,7 34-16 16,-12-6-11-16,13 11 0 0,8-11-2 15,29-7 1-15</inkml:trace>
  <inkml:trace contextRef="#ctx0" brushRef="#br3" timeOffset="54223.4218">15447 6854 59 0,'1'-20'34'0,"4"1"-1"15,-10-2 1-15,2 11-21 16,-11-7-3-16,14 17-1 15,-30-6-1-15,11 11-2 16,-9 0-1-16,3 13-1 16,-3 0 0-16,5 5-1 15,1 0-1-15,11 4-1 16,7 0 1-16,8 0-1 15,12-3-1-15,7-3 0 16,8-5 0-16,4-4 1 16,1-7-1-16,-2-8 0 15,3-6 1-15,-8-9-1 0,-4-6 0 16,-7-5 1-1,-5-3-1-15,-7 0 1 0,-11-2-1 16,-4 4 0-16,-6 7 1 16,-7 5-1-16,1 10 1 15,-6 7-1-15,3 10 1 16,0 7-1-16,5 7 1 15,5 3 0-15,8 4-1 16,5 0 1-16,11-4-1 16,6-2 1-16,12-9-1 15,4-5 1-15,3-7-1 16,2-8 0-16,0-8 1 15,-3-2-1-15,-6-8 0 16,-8-4 0-16,-7-1 1 0,-7-1-1 16,-10 1 1-1,-7 2-1-15,-8 6 1 0,-4 7-1 16,-4 8 1-16,-3 6-1 15,1 11 1-15,3 5 0 16,1 6-1-16,10 3 1 16,5 6-1-16,6-6 1 15,14-3-1-15,7-4 0 16,8-10 0-16,7-9 1 15,2-9-1-15,4-9 1 16,-5-5-1-16,-4-2 1 16,-8-4-1-16,-11 1 1 15,-9 7-1-15,-10 4 2 16,-13 14-2-16,-8 6 0 15,-6 12-2-15,-3 7 0 0,1 13-2 16,3-2-6-16,12 19-5 16,-9-15-5-16,27 22-10 15,-9-6-13-15,16 6 1 16,1 1-1-16,6 9 3 15</inkml:trace>
  <inkml:trace contextRef="#ctx0" brushRef="#br3" timeOffset="55592.5587">13824 13689 14 0,'0'0'25'16,"4"-12"-4"-16,-4 12-4 16,0 0-2-16,0 0-2 15,0 0-2-15,0 0-2 16,0 0-3-16,-6-11-2 15,6 11 0-15,0 0-1 16,3-14 1-16,-3 14 1 16,0 0 1-16,0 0-1 15,0 0 1-15,0 0 1 0,-11 13-2 16,-1 6 1-16,-10 2-2 15,0 8-1-15,-3 0 0 16,0 5 0-16,2-4-2 16,6 5 1-16,6-7-2 15,11-3 0-15,11-12 0 16,7-8 1-16,11-7-1 15,7-8 0-15,7-10 1 16,0-7 0-16,-1-7 0 16,-7-2 0-16,-4 2 1 15,-9 3-2-15,-9-1 1 16,-9 9-1-16,-9 8 1 15,-10 8-1-15,-8 11 0 16,-5 11 1-16,-8 8-1 0,0 8 1 16,-1 6-1-16,4 5 1 15,8 0-1-15,9-4 0 16,14-5 0-16,11-9 0 15,12-14 0-15,10-8 0 16,11-8 1-16,6-12-1 16,1-8 1-16,-1-7 0 15,-6-2-1-15,-11-3 1 16,-8 2 0-16,-9 0-2 15,-15 7 2-15,-10 4-1 16,-12 8 1-16,-6 12-1 16,-8 8 1-16,-2 14-1 15,-6 7 1-15,5 6 0 0,3 4-1 16,9 4 1-16,10-3-2 15,12-3 2-15,13-12-1 16,11-7 1-16,11-13-1 16,14-10 0-16,1-7 0 15,4-8 0-15,-4-4 0 16,-6-6 0-16,-7 5 0 15,-11 2 0-15,-12 6 0 16,-13 2 0-16,-8 7 1 16,-11 8-1-16,-6 6 1 15,-2 6-2-15,-2 4 0 16,2-3-3-16,10 8-7 15,-4-14-5-15,25 13-7 16,-9-26-11-16,20 5-7 0,2-20-1 16,16-2 1-16</inkml:trace>
  <inkml:trace contextRef="#ctx0" brushRef="#br0" timeOffset="60507.0501">3047 14771 28 0,'-18'1'36'15,"18"-1"1"-15,-14 3-2 16,14-3-15-16,0 0-18 15,22 14 0-15,0-9 0 16,12-3 0-16,5-1 1 16,13 0 0-16,-1-4-1 0,4 2 0 15,-8-7-1-15,-1-3 1 16,-7 2-1-16,-15-4-1 15,-10 1 1-15,-11-2 2 16,-12 1-3-16,-11 4 3 16,-11 1-3-16,-8 6 2 15,-9 3-2-15,-6 8 1 16,-1 5-1-16,2 3 0 15,6 8 1-15,5 2-2 16,15 2 2-16,9 4-2 16,14 0 2-16,15 0 0 15,8 0-1-15,17 2 0 16,11-7 0-16,9-5-2 15,14-7-3-15,-1-23-11 0,15-2-20 16,-8-22-2 0,12-6-2-16,-8-24 0 0</inkml:trace>
  <inkml:trace contextRef="#ctx0" brushRef="#br0" timeOffset="60709.0703">4049 14151 63 0,'-27'-31'38'15,"2"27"-1"-15,-13 11 0 16,10 21-32-16,-6 23-2 15,5 16-1-15,2 14-2 16,7 9 2-16,4 2-3 16,10 3-1-16,7-8 1 15,12-6-3-15,11-6-9 0,-2-24-21 16,21-6-1-16,-4-22-4 15,10-6 1-15</inkml:trace>
  <inkml:trace contextRef="#ctx0" brushRef="#br0" timeOffset="61092.1086">4049 14806 58 0,'-6'20'39'15,"-1"-8"0"-15,16 3-1 16,8-9-35-16,8-2-1 15,8-9-1-15,10-5 1 16,6-7-1-16,0-6-1 16,-1-2 1-16,-5 1 2 0,-7-2-1 15,-8 4 1-15,-12-1-1 16,-13 4 1-16,-11 3-1 15,-9 5 0-15,-9 2 0 16,-4 6-1-16,-6 5-1 16,1 6 1-16,-2 11-1 15,4 7-1-15,2 7 2 16,7 6-2-16,9 2 1 15,11 3-1-15,13-5 1 16,9-9-2-16,16-4-1 16,9-17-1-16,14-2-5 15,1-24-10-15,24 5-12 16,-10-21-6-16,13 1-4 15,-15-11 1-15</inkml:trace>
  <inkml:trace contextRef="#ctx0" brushRef="#br0" timeOffset="61295.1289">4845 14605 61 0,'-36'7'37'0,"4"17"2"15,-11-3-2-15,9 13-27 16,-1 0-5-16,11 4-2 16,6-3-1-16,13 0 0 15,11-5 0-15,15-7-2 16,15-10 0-16,10-11 0 15,14-7-3-15,6-20-9 16,22 4-11-16,-12-26-16 16,16-1 0-16,-11-18 0 15,4 1 0-15</inkml:trace>
  <inkml:trace contextRef="#ctx0" brushRef="#br0" timeOffset="61490.1484">5407 14148 79 0,'-37'35'42'16,"6"21"-1"-16,-3-1 0 15,16 11-38-15,1 3-2 16,10 6 1-16,4 0-3 16,3 0-1-16,5-1-2 15,-3-8-2-15,10 4-12 16,-17-23-16-16,14 5-4 15,-13-22-5-15,7-3 3 16</inkml:trace>
  <inkml:trace contextRef="#ctx0" brushRef="#br0" timeOffset="62512.2506">5177 14701 69 0,'0'0'42'0,"10"9"-2"15,-10-9 1-15,34 8-33 16,-9-7-3-16,12-1-1 15,4-5-1-15,2 1-1 16,-3-2 0-16,-1 3 1 16,-7 2-2-16,-6 6-1 15,-9 6 0-15,-9 2-1 16,-5 9 1-16,-11 2-2 15,1 6 2-15,-6 4-1 0,-2 1 1 16,-1-1-2-16,5-3 2 16,-1-6 0-16,4-5 0 15,7-8-1-15,1-12 1 16,10-13 0-16,3-10 0 15,3-11 0-15,-2-6 0 16,6-4 2-16,-2-2 0 16,-3 2-1-16,-1 6 1 15,-5 8 0-15,1 7-1 16,-1 10 1-16,1 9-1 15,3 3-1-15,2 3 0 16,10 1 0-16,7 0 0 16,10-2 1-16,4-3-1 0,5-3 0 15,-2-4 0-15,2 2 1 16,-10-1 0-16,-7 0-1 15,-13 4 0-15,-10 4 0 16,-11 0 0-16,-16 22 1 16,-4 0-3-16,-7 7 0 15,-2 8 1-15,0 9-1 16,-1 5 0-16,8 2 1 15,3 0-1-15,12-4 1 16,9-7 1-16,9-9 0 16,10-11 0-16,5-17 1 15,7-11-1-15,3-15 0 16,0-10 0-16,-4-7 0 15,-1-6 0-15,-6-4 0 0,-9-1 0 16,-3 7 2-16,-4 4-1 16,-5 3 1-16,1 10-1 15,1 3 1-15,2 7-1 16,2 8 1-16,7 3 0 15,2 3-2-15,2 4 0 16,5 0 0-16,-4 4-1 16,1 3 2-16,-5 1-2 15,-1 3 1-15,-5-1-1 16,-6 2 0-16,-4 5 0 15,-2 1-1-15,-6 3 3 16,-3-4-3-16,0 1 2 16,0-4-2-16,1-4 2 15,8-13 0-15,-7 11 0 16,7-11 0-16,21-24 0 0,0-2-1 15,4-3 3-15,4-4 0 16,2-2 0-16,3 7 0 16,-8 2 0-16,2 12 0 15,-10 11-2-15,-3 12 3 16,-7 12-4-16,-1 5 0 15,-6 8-1-15,-1-1-1 16,5 6-3-16,-8-9-5 16,16 2-1-16,-10-16-3 15,23 6-3-15,-12-25-2 16,31 13-3-16,-17-31-4 15,32 13-3-15,-8-18-3 0,14-6-1 16</inkml:trace>
  <inkml:trace contextRef="#ctx0" brushRef="#br0" timeOffset="63362.3356">7336 14722 52 0,'4'-23'39'0,"-4"23"-1"16,-4-15 0-16,4 15-30 15,0 0-3-15,-1 9 0 16,-4 9-2-16,2 8-1 15,0 7 1-15,1 8-1 16,-5 4-1-16,6 0 1 16,0-2 0-16,-2-2 0 0,3-10-2 15,0-4 1-15,0-9 0 16,0-18 0-16,11-2 0 15,-4-15 0-15,0-11-1 16,1-8 1-16,-1-8-1 16,2-10 1-16,1-3 0 15,0-1 1-15,-1 5-1 16,0 4 0-16,2 9 0 15,1 4 0-15,3 12 0 16,4 9 0-16,4 9-1 16,2 6 0-16,0 7 0 15,3 7-1-15,-2 6 0 16,2 6 1-16,-3 7-1 15,-5 1 0-15,-9 6 0 0,-7 2 0 16,-6-1 0-16,-7 2 0 16,-7-4 1-16,-7-4-1 15,-4-6 1-15,-6-4 0 16,3-9 1-16,1-5-1 15,-1-8 0-15,1-4 0 16,4-2 0-16,2-2 0 16,1 8-1-16,2 4 1 15,-1 13 0-15,0 12-1 16,3 13 1-16,-2 12 0 15,-1 11-1-15,1 8-1 16,4 0 0-16,1 0-2 16,8-4-1-16,1-19-6 15,20 1-5-15,-9-37-5 16,25 3-5-16,-10-33-13 0,18-9 0 15,-1-21 1-15</inkml:trace>
  <inkml:trace contextRef="#ctx0" brushRef="#br0" timeOffset="63819.3813">8022 14783 45 0,'0'0'40'0,"2"-12"-1"15,-2 12-1-15,-19-15-18 16,19 15-15-16,-32 0-2 16,13 8 0-16,-5 3 0 0,0 10 0 15,-5 3 0-15,1 7 0 16,1 2 0-16,8 0-1 15,4 1 0-15,7-7 1 16,11-4-2-16,7-8 0 16,14-10 0-16,5-11 0 15,9-8-1-15,5-6 1 16,1-8 0-16,-4-2-1 15,-2-4 1-15,-9 0 0 16,-5 5-1-16,-8 4 0 16,-7 5 1-16,-8 7-1 15,-1 13 0-15,-11 2 0 16,-1 13-1-16,3 8 1 15,-3 7-1-15,8 4-1 0,6 2-1 16,5-11-4-16,17 2-6 16,-1-31-4-16,32 7-5 15,-12-40-5-15,33 6-10 16,-6-27-4-16,6-4 2 15</inkml:trace>
  <inkml:trace contextRef="#ctx0" brushRef="#br0" timeOffset="64010.4004">8738 14241 97 0,'-29'40'40'16,"4"21"1"-16,-14 0-13 16,12 16-25-16,8 3-1 0,5 2-2 15,7-2-2-15,2-7-2 16,13 2-9-16,-12-26-8 15,19 6-17-15,-11-28-3 16,2-1-1-16,-6-26 1 16</inkml:trace>
  <inkml:trace contextRef="#ctx0" brushRef="#br0" timeOffset="64194.4188">8442 14771 79 0,'-22'-15'45'0,"22"15"-3"15,-13 0 3-15,33 0-39 16,0 0-3-16,12-3-1 15,13-6-1-15,10-7-2 0,14 3-8 16,-6-18-3-16,21 9-7 16,-22-19-6-16,14 10-16 15,-18-7-1-15,1 3 0 16</inkml:trace>
  <inkml:trace contextRef="#ctx0" brushRef="#br0" timeOffset="64420.4414">9228 14185 68 0,'-25'-14'43'15,"14"28"-1"-15,-13 3 1 16,9 24-26-16,-7 2-13 16,2 15 0-16,-2 11-1 15,2 7-2-15,-4 5 0 16,4 3-1-16,-2-2-1 0,4-9-3 15,9-5-3-15,-2-20-8 16,15 1-3-16,-13-34-6 16,26 2-12-16,-13-27-6 15,11-4 1-15</inkml:trace>
  <inkml:trace contextRef="#ctx0" brushRef="#br0" timeOffset="64593.4587">8945 14748 70 0,'-14'2'44'15,"-5"-2"0"-15,15 14 0 16,4-14-22-16,0 0-19 15,32 6-2-15,2-12-1 16,13-2-4-16,5-17-6 16,24 10-4-16,-13-19-5 0,22 17-8 15,-17-13-16-15,10 7-1 16,-6-5 2-16</inkml:trace>
  <inkml:trace contextRef="#ctx0" brushRef="#br0" timeOffset="65088.5082">9442 14737 72 0,'-5'21'41'16,"5"-9"0"-16,18 1 0 15,-3-1-37-15,21-12-1 16,8-6-1-16,10-3 1 16,4-3 0-16,1-4-1 15,-5-6 0-15,-5 3 1 16,-15-6-1-16,-8 1-1 15,-16 1 1-15,-17 2 0 16,-12 1-2-16,-11 6 2 16,-9 7-2-16,-10 10 0 0,-2 9 0 15,-1 10 0-15,2 8 0 16,11 7 0-16,6 4 0 15,15 2 0-15,17-4 0 16,14-3 0-16,19-11 0 16,13-7-2-16,23-9-4 15,3-15-4-15,20 3-5 16,-13-25-4-16,17 13-6 15,-28-21-11-15,9 10-6 16,-24-11 2-16</inkml:trace>
  <inkml:trace contextRef="#ctx0" brushRef="#br0" timeOffset="65772.5766">10206 14613 85 0,'-20'15'41'0,"-6"-3"-2"0,6 18 1 16,3-1-36-16,2 12-1 16,2 2-1-16,6 5-1 15,-1-1 1-15,7-2-1 16,-1-8 0-16,4-4 1 15,3-7-1-15,3-16 0 16,2-12-1-16,3-14 1 16,-2-10 0-16,3-7 0 15,0-8 0-15,-3-6-1 16,-2-5 1-16,-3 4 1 15,-2 2-1-15,-2 6 0 16,-2 8 0-16,2 8 0 16,5 3 0-16,4 7-1 15,6 7 0-15,6 0-3 16,10 6-1-16,3-6-3 0,13 9-4 15,-6-14-5-15,18 17-1 16,-21-19-7-16,13 22-8 16,-20-12-9-16,0 12 3 15,-13 1 38-15,-20-9 6 16,20 23 5-16,-20-23 4 15,-8 37 6-15,-11-27 9 16,13 15 10-16,-10-9 1 16,13 10-36-16,-8-2-1 15,4 5-1-15,-6 0-1 16,7 1-1-16,-2-2 0 15,3-2 0-15,0-4 0 16,1-7-1-16,4-15 0 16,0 0 1-16,14-8-1 0,-2-13 1 15,4-4-1-15,1-9 0 16,4-4 1-16,2-3 0 15,2 4-1-15,2 3 1 16,-3 8 0-16,0 6 0 16,-1 9 0-16,-3 11 0 15,-3 11-1-15,-6 9-1 16,-1 5 1-16,-4 8-1 15,-3 1-1-15,-4 3-2 16,6 3-4-16,-10-13-4 16,12 11-3-16,-9-24-2 15,19 17-4-15,-17-31-7 16,34 4-14-16,-2-13 2 15,16-9 3-15</inkml:trace>
  <inkml:trace contextRef="#ctx0" brushRef="#br0" timeOffset="66515.6509">11551 14485 75 0,'0'0'42'0,"0"0"0"0,-16-18 0 16,16 18-33-16,-13-15-7 15,13 15-1-15,0 0 0 16,-10-9-1-16,10 9 0 15,0 0-1-15,20-6 1 16,-8 6 0-16,2 2 0 16,1 2 0-16,-3 2 0 15,-12-6 1-15,14 21-1 16,-14-7 1-16,-8-3-1 15,1 4 1-15,-4-3 0 16,11-12-1-16,-18 12 1 16,18-12-1-16,0 0 1 15,1-17-1-15,8 2 1 16,4-2-1-16,-1-3 1 0,-3 3-1 15,0 2 1-15,-5 4 0 16,-4 11-1-16,-13-2 1 16,-1 10-1-16,0 3-1 15,-1 7-1-15,1-4-2 16,13 10-6-16,-7-11-4 15,23 13-5-15,-15-26-7 16,31 33-14-16,-9-18-3 16,8 8 3-16</inkml:trace>
  <inkml:trace contextRef="#ctx0" brushRef="#br0" timeOffset="66928.6921">11695 14862 48 0,'0'0'41'0,"-15"-1"-1"16,15 1-1-16,-15-15-14 15,15 15-22-15,-9-14 0 16,9 14-1-16,0 0 0 16,0 0 0-16,-13 2 0 15,9 11 0-15,2-2-1 16,0 3 0-16,1 1-1 15,1 0 1-15,4-4-1 16,-4-11 1-16,13 9-1 16,-13-9 0-16,23-8 1 15,-12-3-1-15,-1 2 1 16,0-4-1-16,-2 2 1 15,-4 0-1-15,-4 11 0 16,-8-11 1-16,-1 9-1 0,-6 5 1 16,-1 3-1-16,-1 4 1 15,-1-1-1-15,2 5 0 16,3-1 0-16,7-1 1 15,6-12-2-15,0 0-4 16,28 8-7-16,-13-28-3 16,23 12-7-16,-9-26-4 15,18 11-16-15,-10-10-2 16,11 3 1-16</inkml:trace>
  <inkml:trace contextRef="#ctx0" brushRef="#br0" timeOffset="67530.7524">12661 14434 55 0,'0'0'41'15,"0"0"-2"-15,0 0 2 16,20-27-20-16,13 6-20 16,11 0 1-16,10-1-1 15,-1 5 0-15,4 4 1 16,-9 11-1-16,-7 8 1 15,-16 18-1-15,-17 7 1 16,-20 8-1-16,-14 9 1 16,-18 4-1-16,-8 7-1 15,-9 3 1-15,-2 1 0 16,-1-5 1-16,10-1-1 0,10-8 0 15,13-4 0-15,18-10 0 16,20-7 1-16,22-16-1 16,23-10-1-16,21-13 1 15,12-6-1-15,6-5-3 16,5-7-2-16,4 12-7 15,-20-13-4-15,2 25-6 16,-38-16-6-16,7 24-14 16,-23-4-2-16,0 8 1 15</inkml:trace>
  <inkml:trace contextRef="#ctx0" brushRef="#br0" timeOffset="68018.8012">14249 14141 63 0,'-14'-18'37'15,"-1"13"-1"-15,-13-1-13 16,0 29-8-16,-19 5-9 16,0 24 0-16,-10 10-1 15,0 18 1-15,0 2-3 16,11 8 0-16,11-2 0 15,18-1-2-15,17-8 0 16,22-14-4-16,23-12-3 16,12-24-12-16,34 2-18 0,-3-26-2 15,12-1-3 1,-3-19 1-16</inkml:trace>
  <inkml:trace contextRef="#ctx0" brushRef="#br0" timeOffset="68392.8386">14760 14125 75 0,'-9'-21'38'0,"-11"2"-1"16,5 19-6-16,-14 1-26 16,1 17 1-16,-5 14-2 15,0 20 0-15,-10 11-2 16,6 14 1-16,-2 7-1 15,2 4-1-15,9 3-1 16,6-6 0-16,12-4-2 16,7-15-3-16,20-4-11 15,-9-29-12-15,17-2-9 16,-6-20-3-16,8-8 1 15,-11-19-1-15</inkml:trace>
  <inkml:trace contextRef="#ctx0" brushRef="#br0" timeOffset="68574.8568">14304 14701 59 0,'-29'-8'41'15,"-1"-2"-1"-15,30 10 2 16,-15-8-23-16,30 6-13 16,5-2-4-16,16 2-1 15,11-3 0-15,7-2-3 16,9 4-2-16,-4-7-7 15,14 13-18-15,-14-11-10 16,5 8 1-16,-16-9-2 16</inkml:trace>
  <inkml:trace contextRef="#ctx0" brushRef="#br0" timeOffset="68949.8943">14868 14608 83 0,'-9'12'41'0,"-11"-8"-2"16,8 17-2-16,-6-6-31 15,3 9-2-15,-2 2 0 16,4 6-2-16,0 4 0 15,12 0-1-15,-4-1 0 16,11-3-1-16,7-6 0 16,6-10 0-16,11-9 0 15,2-11 0-15,5-11 0 16,1-8 0-16,-1-8 0 15,-1-5 2-15,-5-3-1 16,-1-2 0-16,-7 1 0 16,-4 6 1-16,-3 4-1 15,-5 8 0-15,-2 10 0 0,-9 12-1 16,3 11-1-16,-10 12 0 15,1 11 0-15,-6 8-1 16,2 3 0-16,-1-2-3 16,11 2-3-16,-3-20-7 15,23 4-2-15,-6-30-6 16,32 2-5-16,-9-31-11 15,19-1-3-15,0-19 5 16</inkml:trace>
  <inkml:trace contextRef="#ctx0" brushRef="#br0" timeOffset="69167.9158">15673 14173 54 0,'11'-35'40'16,"-12"6"-2"-16,1 29 2 0,-19 12-16 16,7 26-16-16,-12 19-4 15,3 12 0-15,-6 8-3 16,6 10 2-16,1-4-3 15,4-2 0-15,3-9-1 16,10-11-3-16,6-6-5 16,-2-29-8-16,21 3-8 15,-22-29-15-15,39-7 0 16,-15-22-1-16,17-5 3 15</inkml:trace>
  <inkml:trace contextRef="#ctx0" brushRef="#br0" timeOffset="69362.9356">15988 14123 104 0,'-20'13'41'0,"1"32"0"16,-18 4-12-16,6 17-26 16,2 6 0-16,3 4-1 15,7-1-3-15,5-7-3 16,14-2-7-16,-8-20-4 15,19 1-6-15,-16-27-7 16,22 1-13-16,-17-21-2 16,31-4 2-16</inkml:trace>
  <inkml:trace contextRef="#ctx0" brushRef="#br0" timeOffset="69687.9681">16103 13952 79 0,'11'28'43'0,"-1"-1"-3"16,10 18 2-16,-5 3-36 15,9 3-3-15,0 7 1 16,4 6-1-16,-7 4-1 16,-1 4 0-16,-7 3-2 15,-10-5-1-15,-8 2 1 16,-9-4-2-16,-9-3-2 15,-7-12-2-15,0 4-7 0,-13-26-6 16,18 9-4-16,-16-27-10 16,20 1-10-16,1-17 1 15</inkml:trace>
  <inkml:trace contextRef="#ctx0" brushRef="#br0" timeOffset="70100.0093">16729 14929 73 0,'-10'35'41'0,"-19"3"-2"16,6 17 0-16,-11-2-37 0,-3 2-4 16,13 12-17-16,-13-20-18 15,12 5-3-15,2-17-1 16,15-4 1-16</inkml:trace>
  <inkml:trace contextRef="#ctx0" brushRef="#br0" timeOffset="70907.09">17262 14088 76 0,'0'0'40'16,"14"-15"-1"-16,13 9 0 16,-4-4-35-16,16-4-2 15,13 0-1-15,8 4 1 16,2 4-1-16,0 4-1 15,-8 5 1-15,-8 9 0 0,-11 8 0 16,-13 9 0-16,-18 7 0 16,-14 9 0-16,-15 7 0 15,-11 8 0-15,-15 2 1 16,-6 5 0-16,-5 0 0 15,1-2 1-15,8-3-1 16,8-5 0-16,16-8 0 16,10-5-1-16,27-11 0 15,20-11-1-15,19-7 2 16,16-9-3-16,13-6 2 15,2-4 0-15,5-5-1 16,-5 0-1-16,-5 2-1 16,-11-2-2-16,-7 8-6 15,-18-6-3-15,2 14-3 0,-21-14-4 16,14 18-4-16,-32-11-10 15,26-7-9-15,-8 2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26:38.12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1540 835 56 0,'0'0'33'0,"0"0"0"16,5 25-4-16,-8 21-22 16,-9 19 0-16,-17 15 3 15,-9 7-3-15,-4 2-1 16,7-5-2-16,3-10 1 15,11-23-2-15,12-18 0 16,9-20-1-16,15-25-1 16,10-21 0-16,8-19 0 15,-33 52 2-15,36-69-1 16,-36 69 1-16,40-93-1 15,-21 43 2-15,4-2-3 16,-3 0 2-16,-3 1-2 16,1 2 0-16,-1 4 0 15,-17 45 0-15,37-80-1 0,-37 80 1 16,40-52 0-1,-40 52 0-15,0 0 0 0,65-16 0 16,-64 35-1-16,42 35-2 16,-5 30 1-16,-1 19-5 15,-3 5-1-15,1 6-23 16,-15-15-10-16,-3-11 2 15,-16-42-3-15</inkml:trace>
  <inkml:trace contextRef="#ctx0" brushRef="#br0" timeOffset="197.0197">1687 1187 87 0,'-56'-44'40'0,"56"44"-1"15,0 0 2-15,-44-65-24 16,44 65-18-16,11-46-4 15,-11 46-1-15,0 0-16 16,83-65-16-16,-83 65-1 16,96-33-1-16,-38 17 2 15</inkml:trace>
  <inkml:trace contextRef="#ctx0" brushRef="#br0" timeOffset="398.0398">2501 610 98 0,'0'0'39'0,"55"-22"1"15,-55 22-2-15,0 0-33 0,-10 55-4 16,-13 3 2-16,-11 39-3 16,-2 17 2-16,5 5-4 15,1 3-1-15,11-3-10 16,7-27-25-16,18-23-2 15,4-32 1-15,5-18-1 16</inkml:trace>
  <inkml:trace contextRef="#ctx0" brushRef="#br0" timeOffset="894.0894">2297 1164 109 0,'-34'-24'40'15,"4"8"1"-15,14 6-4 0,16 10-34 16,0 0-2-16,0 0 0 15,0 0 1-15,75-13-1 16,-75 13 1-16,88-9-2 16,-41 3 1-16,4-1-1 15,-1 5 1-15,5-3-1 16,-5 1 0-16,1-2 0 15,-7 3-1-15,3-1 1 16,-47 4 1-16,43 8-1 16,13 3-1-16,-30 14 1 15,-29 10 0-15,-17 7 1 16,-15 4 0-16,2 5 0 15,0-1-1-15,18-8 1 16,11-8 0-16,13-10-1 0,15-10 0 16,12-13 0-16,11-14 0 15,8-13 0-15,2-12 1 16,-57 38-1-16,57-52 1 15,-57 52 0-15,54-58-1 16,-54 58 0-16,31-61 0 16,-31 61 0-16,11-60-1 15,-11 60-1-15,-14-48-1 16,14 48 0-16,0 0-1 15,-39-48-4-15,39 48-19 16,0 0-13-16,0 0 0 16,-36-49 0-16,36 49 0 15</inkml:trace>
  <inkml:trace contextRef="#ctx0" brushRef="#br0" timeOffset="1381.1381">3376 958 86 0,'0'0'42'16,"33"18"0"-16,7 7-3 15,-23 8-23-15,-15 15-11 16,-15-2-1-16,0 5-1 16,-9-8-2-16,6-1 1 15,1-12-2-15,9-11 0 16,6-6 1-16,0-13-1 15,20-22 0-15,-20 22 0 16,0 0 1-16,35-56-1 16,-35 56 1-16,28-52-3 0,-28 52 2 15,27-57-2-15,-27 57 4 16,25-49-2-16,-25 49 0 15,0 0 1-15,30-37-1 16,-30 37 3-16,17-5-2 16,-10 19 2-16,-4 11-4 15,8 9 3-15,2-8-1 16,-13-26 0-16,0 0 0 15,59 0 1-15,-59 0-2 16,60-34 0-16,-60 34 0 16,67-43 0-16,-67 43 0 15,62-40 0-15,-62 40 0 16,55-30 0-16,-55 30 0 15,70-13 0-15,-42 26 0 0,-8 9 0 16,-15 23-7-16,-19 4-28 16,10 7-8-16,-1-5 0 15,14-12-2-15</inkml:trace>
  <inkml:trace contextRef="#ctx0" brushRef="#br0" timeOffset="2028.2028">5108 790 90 0,'62'-32'39'16,"-62"32"-2"-16,0 0-7 16,0 0-24-16,0 0 0 15,0 0 0-15,0 0 0 16,0 0-2-16,0 0 0 15,-69 12-1-15,69-12 1 16,0 0-3-16,-55 49 0 16,55-49 0-16,0 0 1 15,-6 56-1-15,6-56-1 0,0 0 1 16,47 65-1-16,-22-28 0 15,34 11 0-15,-6 1 0 16,-9 0-1-16,-23 2 0 16,-23 4 0-16,-20-6-3 15,-12-16-5-15,13-21-29 16,-11-24-1-16,32 12-1 15,0 0-1-15</inkml:trace>
  <inkml:trace contextRef="#ctx0" brushRef="#br0" timeOffset="2216.2216">5185 822 97 0,'0'0'44'16,"5"-55"1"-16,-5 55-1 0,12-47-19 15,-12 47-25-15,0 0 0 16,51-47 0-16,-51 47-6 15,70-13-27-15,-70 13-8 16,85-2-1-16,-36 9-1 16</inkml:trace>
  <inkml:trace contextRef="#ctx0" brushRef="#br0" timeOffset="3203.3203">5769 1123 98 0,'20'-6'40'16,"-8"10"2"-16,0 17-2 16,-11 7-24-16,-5 16-18 15,-12 13-5-15,-13-5-10 16,4 17-21-16,-1-8-1 15,12 1-1-15,0-10-1 16</inkml:trace>
  <inkml:trace contextRef="#ctx0" brushRef="#br0" timeOffset="6032.6032">7024 699 101 0,'28'-57'39'16,"-28"57"0"-16,0 0-1 16,0 0-40-16,0 0 1 15,0 0 2-15,0 0-1 16,0 0 1-16,0 0 0 15,39 83 1-15,-34 5-2 16,-12 11 2-16,-1 4-2 16,2 2 2-16,0-10-2 15,4-22 1-15,-1-22-1 16,7-29 1-16,-4-22-1 0,19-22 1 15,-19 22-1-15,0 0 1 16,22-68 0-16,-22 68-2 16,15-69 1-16,-15 69 0 15,14-87 0-15,-6 39 0 16,-1-2 1-16,3-2-1 15,-2 1 1-15,6 1 0 16,1 1-1-16,5 2 1 16,-20 47-1-16,44-86 1 15,-44 86 0-15,49-62 0 16,-49 62 0-16,51-37 0 15,-51 37-1-15,46-4 2 16,-46 4-2-16,0 0 0 16,49 44 1-16,-49-44-1 0,5 53 1 15,-5-53-1-15,-17 68 1 16,17-68-2-16,-25 72 1 15,25-72 1-15,-25 70-2 16,25-70 0-16,-15 58 0 16,15-58 0-16,6 47 1 15,-6-47-1-15,0 0 2 16,47 45-2-16,-47-45 1 15,19 26 1-15,32 2-1 16,-1 6 1-16,-19 2-2 16,-26 14 2-16,-33 2-2 15,-21 10 2-15,-25-1-2 16,2-9-1-16,11-10-3 0,1-20-12 15,31-9-20-15,10-15-2 16,31-10 1-16,12-15-3 16</inkml:trace>
  <inkml:trace contextRef="#ctx0" brushRef="#br0" timeOffset="6440.644">8044 1063 107 0,'0'0'39'16,"0"0"2"-16,0 0-11 16,0 0-23-16,0 0-1 0,18-18-1 15,-48 41-1-15,-13 8-2 16,3 14 0-16,-9 2-1 15,8 5 0-15,8 1-1 16,21 1 0-16,26-20 0 16,12-13 0-16,13-11-1 15,6-9 1-15,11-14 0 16,-1-9 0-16,-1-8 0 15,-3-11 0-15,-51 41 0 16,41-46 0-16,-41 46 1 16,25-51-2-16,-25 51 0 15,8-48 0-15,-8 48-1 16,0 0-1-16,-26-58 0 15,26 58-3-15,0 0-3 0,-47-32-9 16,47 32-20-16,0 0 1 16,0 0 0-16,0 0-1 15</inkml:trace>
  <inkml:trace contextRef="#ctx0" brushRef="#br0" timeOffset="7442.7442">8472 1063 93 0,'0'0'38'0,"69"-2"1"15,-23 7 0-15,-12 12-33 16,-28 8-1-16,-14 12-1 16,-18 9 0-16,4 3-1 15,1-3-1-15,8 0 0 16,3-14-1-16,6-9 0 0,5-8 0 15,-1-15-1-15,20-3 1 16,-5-19-1-16,4-12 1 16,-19 34 0-16,18-45 1 15,-18 45-1-15,25-55 0 16,-25 55 0-16,18-60 1 15,-18 60-1-15,20-55-1 16,-20 55 0-16,18-52 0 16,-18 52-1-16,0 0 0 15,47-64-2-15,-47 64-1 16,0 0-1-16,73-43-1 15,-73 43-1-15,66-17-1 16,-66 17 1-16,73-3 1 16,-73 3 3-16,73 5 3 0,-73-5 2 15,66 7 2-15,-66-7 2 16,53 13 1-16,-53-13 1 15,0 0-1-15,45 40-1 16,-54-7-3-16,-16 9 1 16,-14 1-2-16,3 7 0 15,-1-3-1-15,19 1 0 16,12-9-1-16,21-8 0 15,12-9 0-15,7-11 0 16,9-10 0-16,3-9 0 16,0-11 0-16,-2-10 0 15,-44 29 0-15,0 0 0 16,61-70 1-16,-61 70-1 15,32-59 0-15,-32 59-1 0,20-60 1 16,-20 60-1-16,6-56 1 16,-6 56 0-16,0-47 1 15,0 47-1-15,0 0 0 16,-1-48 1-16,1 48 0 15,0 0 1-15,0 0-2 16,0 0 0-16,0 0 0 16,0 0 0-16,57-33 0 15,-57 33 0-15,0 0 0 16,64 20 0-16,-64-20 0 15,48 16 0-15,-48-16 0 16,14 22 0-16,18 7 0 16,-9 6 0-16,-18 0 0 0,-7 9 0 15,-14-3 0 1,2 2 0-16,0-12 0 0,13-16 0 15,11-15 0-15,11-13 0 16,-21 13 0-16,0 0 0 16,50-50 0-16,-50 50 0 15,0 0 0-15,62-66 0 16,-62 66 0-16,35-46 0 15,-35 46 0-15,0 0 0 16,53-46 0-16,-53 46 0 16,25-6 0-16,-1 18 0 15,-1 13 0-15,0 16 0 16,4 8-8-16,-2-7-11 15,19 3-8-15,-18-27-12 0,19-3-3 16,-7-9 1-16,6-6 2 16</inkml:trace>
  <inkml:trace contextRef="#ctx0" brushRef="#br0" timeOffset="7572.7572">10283 1267 87 0,'0'0'39'16,"-9"30"0"-16,-6-2 0 16,10 11-9-16,-11-5-28 15,-1-3-4-15,13 7-23 16,-11-17-13-16,10 6-2 15,-1-15-1-15,6-12 0 16</inkml:trace>
  <inkml:trace contextRef="#ctx0" brushRef="#br0" timeOffset="8694.8694">10998 811 95 0,'0'0'39'16,"-6"-58"2"-16,6 58-11 15,0 0-25-15,0 0 0 16,0 0 0-16,0 0-1 16,0 0 1-16,0 0-2 15,0 0-2-15,-4 62 1 16,-6 1-2-16,4 8 1 15,-7 5 0-15,9 6 0 16,0-9-2-16,8-13 1 16,-4-21 0-16,4-13 0 15,0-14 0-15,-4-12 0 0,1-12 1 16,-1-13-1-16,0 25 0 15,0 0 1-15,1-61-1 16,-1 61 0-16,5-72 0 16,-5 72 0-16,7-92 1 15,-1 41-2-15,-2 1 1 16,5-2 0-16,-2 2 0 15,4-3 0-15,0 8 0 16,-11 45 0-16,29-86 0 16,-29 86 0-16,39-74 0 15,-39 74 0-15,41-45 0 16,-41 45-1-16,0 0 1 15,58-1 0-15,-58 1 0 0,0 0-1 16,33 67 1-16,-33-67 0 16,3 65 1-16,-3-65-1 15,-14 70 1-15,14-70-1 16,-16 68 1-16,16-68 0 15,-19 56 0-15,19-56-3 16,0 0 1-16,-8 52 0 16,8-52 0-16,0 0 1 15,0 0-1-15,0 0 1 16,64 30 1-16,-64-30 1 15,0 0-1-15,16 21 1 16,3 2-1-16,-10 9 0 16,-23 11 0-16,-19 10-1 15,-28 2-1-15,-6-2 1 16,-4-12-3-16,26-21-1 0,18-10-14 15,-4-23-20-15,28-6-4 16,3 19 1-16,0 0-1 16</inkml:trace>
  <inkml:trace contextRef="#ctx0" brushRef="#br0" timeOffset="11332.1331">1142 15100 29 0,'-8'-13'35'0,"8"13"0"15,0 0-4-15,-1 13-15 16,-8 2-12-16,6 20 0 15,-5 4 0-15,4 19 1 16,-6 6-2-16,3 16 1 16,-6 8-1-16,3 6-2 15,-4 2 0-15,0-6-2 16,5-5-3-16,-6-22-12 15,21-8-19-15,-6-31-2 16,15-15 0-16,1-35 0 16</inkml:trace>
  <inkml:trace contextRef="#ctx0" brushRef="#br0" timeOffset="11528.1527">1149 15196 57 0,'11'2'39'0,"2"-12"-2"15,20 8 1-15,6-14-35 16,7-2-2-16,11-1-2 16,0-4-6-16,11 9-28 15,-11-3-1-15,2 15-3 16,-16 0 0-16</inkml:trace>
  <inkml:trace contextRef="#ctx0" brushRef="#br0" timeOffset="11739.1738">1170 15773 60 0,'0'0'40'0,"0"0"-2"15,24-21 0-15,5-10-36 16,15-6-1-16,7-1-2 15,2 2-1-15,-3 2-6 16,10 14-28-16,-19 0-1 16,-4 20-2-16,-17 0 0 15</inkml:trace>
  <inkml:trace contextRef="#ctx0" brushRef="#br0" timeOffset="11926.1925">1127 16121 59 0,'-13'22'39'0,"13"-22"-1"15,27-10 1-15,17-20-36 16,12-13-2-16,16-10-2 16,8-13-5-16,19 8-14 15,-9-19-16-15,12 6-3 16,-14-10 0-16,6 7 1 15</inkml:trace>
  <inkml:trace contextRef="#ctx0" brushRef="#br0" timeOffset="12144.2143">2095 14968 59 0,'-11'36'39'16,"-8"7"-1"-16,10 24 0 15,-10 7-34-15,9 16-1 16,-3 9-1-16,3 8-1 15,-3 0 0-15,7-5-1 16,3-5-2-16,2-19-5 16,16-6-26-16,-5-29-5 15,18-16-1-15,-3-27-1 16</inkml:trace>
  <inkml:trace contextRef="#ctx0" brushRef="#br0" timeOffset="12502.2501">2278 15647 53 0,'-7'23'40'0,"-2"-12"0"16,14 8-1-16,-1-7-36 16,18-10-1-16,10-6-1 15,12-7 0-15,3-5 0 16,8-5-1-16,-2-4 1 15,-2-4-1-15,-8-1 1 16,-10-1-1-16,-13 1 1 16,-12 6 1-16,-16-2-1 15,-15 9 1-15,-12 6-2 16,-9 9 3-16,-10 8-3 15,-2 5 1-15,-1 13 1 16,5 4-3-16,6 5 2 0,13 6-2 16,12-1 2-16,12 2-2 15,14-4-1-15,9-6-2 16,19 2-7-16,1-19-26 15,25 9-2-15,-2-21-1 16,17 5 0-16</inkml:trace>
  <inkml:trace contextRef="#ctx0" brushRef="#br0" timeOffset="12857.2856">3109 15464 54 0,'-38'10'41'16,"1"20"-2"-16,-6-9-13 16,2 24-18-16,2-1-1 15,6 11-2-15,1-1-2 16,13 2 0-16,9-7-2 15,15-5 0-15,7-11-1 16,16-15-1-16,15-18-1 16,11-21-3-16,17-7-5 15,-4-26-28-15,22 0 0 0,-11-21-2 16,7 3 1-16</inkml:trace>
  <inkml:trace contextRef="#ctx0" brushRef="#br0" timeOffset="13053.3052">3597 14982 63 0,'-19'12'40'16,"-4"3"-2"-16,12 31-4 16,-4-2-30-16,8 16-1 15,0 12-2-15,5 12-2 16,-1 11 0-16,1 6-2 0,5 4-3 15,-8-16-27-15,12 4-4 16,-7-23-4-16,7-7 2 16</inkml:trace>
  <inkml:trace contextRef="#ctx0" brushRef="#br0" timeOffset="14088.4087">3416 15540 53 0,'10'13'40'0,"4"-13"0"16,17 2 0-16,3-15-36 16,12 0 1-16,6-10-2 15,10 1 0-15,-1 1-2 0,-2 3 3 16,-8 7-4-16,-8 11 3 15,-7 12-2-15,-9 13-3 16,-10 9 2-16,-12 11-1 16,-10 8 1-16,-3 3-2 15,-6 0 2-15,0-5-1 16,-1-6 1-16,0-9 0 15,6-15 0-15,9-21 0 16,0 0 0-16,4-27 0 16,7-10 0-16,4-9 0 15,2-7 0-15,2-5 0 16,-4 2 0-16,3 3 2 15,-4 8-2-15,-2 5 2 16,2 14-2-16,-1 3 1 0,3 5-1 16,5 9 2-16,4 1-2 15,4 1 0-15,7 3 0 16,3-1 0-16,8 0 0 15,-1 1 0-15,-2-3 0 16,-1 3 0-16,-3 2 0 16,-7 0 0-16,-8 2 0 15,-7 3 0-15,-18-3 1 16,4 22-1-16,-15-2 0 15,-7 5-1-15,-5 9 1 16,-6 6-1-16,2 4 1 16,-1 6-2-16,7 1 3 15,6 0-3-15,7-6 2 16,11-7 1-16,11-11-1 0,9-11 1 15,9-15-1-15,5-16 0 16,7-13 0-16,1-15 0 16,-1-7 0-16,-3-7 1 15,-3-2 0-15,-8-2 0 16,-12 4 0-16,-4 5 0 15,-9 9 0-15,-11 11 0 16,-2 9 0-16,-1 8-1 16,-2 8-1-16,11 7 1 15,-11 6 0-15,11-6 0 16,9 15 0-16,8-8 0 15,3-1 0-15,8-2 1 16,3-2-1-16,3 4 1 16,-3 0-1-16,2 3 1 15,-1 4-1-15,-6 5 2 0,-6 7-2 16,-6 5-1-16,-2 0 1 15,-8 4-2-15,-1-5 2 16,-5 0-2-16,1-8 2 16,-1-11-2-16,2-10 2 15,11-12-1-15,2-10 2 16,3-10 0-16,8-7 0 15,0-7 0-15,3-4 0 16,0 3 1-16,0 4-2 16,-6 8 2-16,1 14-1 15,-7 10-1-15,-5 13 0 16,0 12-1-16,-5 12 0 0,-1 4-1 15,2 9-7 1,-4-10-3-16,15 13-7 0,-18-23-7 16,32 10-9-16,-14-20-9 15,17 4 3-15</inkml:trace>
  <inkml:trace contextRef="#ctx0" brushRef="#br0" timeOffset="14907.4906">6128 14989 30 0,'9'-13'38'16,"-9"-2"0"-16,0 15 0 16,0 0-24-16,-5 18-10 15,-3 12-1-15,-1 16 2 16,-5 10-3-16,2 13 1 15,0 6-1-15,1 3-1 16,2-1 2-16,4-6-3 16,5-11 2-16,4-12-3 15,4-14 2-15,4-18-2 16,-1-14 2-16,3-16 0 0,-4-11 0 15,-1-13 1-15,-8-9-1 16,-2-7 1-16,-5-11-1 16,-2-5 1-16,-3-6-2 15,1 1 1-15,5 3-1 16,5 5 0-16,8 6 0 15,4 8-1-15,9 13 1 16,5 10 0-16,9 12 0 16,3 7-1-16,2 10 1 15,-1 5 0-15,-3 7 0 16,-1 4 0-16,-7 8 0 15,-10 6 0-15,-10 5 0 16,-12 9 0-16,-13 3 0 16,-9 2 1-16,-9 2-2 15,-3-6 0-15,1-2-4 0,-7-15-6 16,24 10-20-16,-6-26-8 15,24 1 0-15,2-12-2 16</inkml:trace>
  <inkml:trace contextRef="#ctx0" brushRef="#br0" timeOffset="15341.534">6743 15248 56 0,'-32'10'39'0,"0"7"1"15,-10-12 0-15,-1 7-34 16,-4-2-1-16,5 6-2 0,-2 1 0 16,7 3 0-16,5 2-1 15,3 7-2-15,13-1 1 16,4 4-1-16,12-1 0 15,8-2-1-15,12-6 1 16,4-6-2-16,10-10 2 16,6-10 0-16,7-12 1 15,0-13 1-15,2-10-1 16,-2-7 0-16,-4-2 0 15,-2-2 1-15,-11 4-1 16,-4 7 1-16,-7 8-2 16,-7 13 0-16,-12 17 0 15,2 14 0-15,-9 14-1 0,-2 11 1 16,3 8-2-16,1 4-3 15,8 4-2-15,-1-20-8 16,30 6-14-16,-6-30-12 16,21-11 1-16,1-30-1 15</inkml:trace>
  <inkml:trace contextRef="#ctx0" brushRef="#br0" timeOffset="15524.5523">7330 14802 56 0,'-22'27'40'15,"-5"15"-2"-15,7 23 2 16,-14 10-35-16,11 9-3 0,1 3-2 16,6 0-5-16,10-1 0 15,-5-20-27-15,16-3-7 16,-5-21-1-16,13-10 0 15</inkml:trace>
  <inkml:trace contextRef="#ctx0" brushRef="#br0" timeOffset="15708.5707">7080 15220 70 0,'-13'-8'41'16,"13"8"1"-16,0 0-1 15,19-1-39-15,7-9-1 16,15-9-1-16,12 1-4 0,4-18-8 15,18 10-27-15,-6-15-1 16,10 6-1-16,-10-10 0 16</inkml:trace>
  <inkml:trace contextRef="#ctx0" brushRef="#br0" timeOffset="15885.5884">7855 14674 74 0,'-16'22'42'15,"-11"5"-1"-15,3 26-2 16,-5 5-37-16,1 15 0 15,-1 10-1-15,2 2-2 16,4 6-1-16,0-10-10 16,18 9-22-16,-13-27-5 15,18-3-3-15,-3-26 0 0</inkml:trace>
  <inkml:trace contextRef="#ctx0" brushRef="#br0" timeOffset="16092.6091">7528 15119 83 0,'-9'-10'43'0,"-7"-2"1"16,16 12-2-16,2 10-40 16,11-7-2-16,10 0-1 15,10-2-2-15,13 5-3 16,2-15-7-16,29 24-15 15,-7-20-13-15,17 12-1 16,-10-9 0-16</inkml:trace>
  <inkml:trace contextRef="#ctx0" brushRef="#br0" timeOffset="16546.6545">7959 15308 58 0,'5'15'41'0,"-5"-15"-1"16,28 24 1-16,-5-19-37 16,16-2-1-16,10-8 0 15,5-6 0-15,3-4-1 16,-1-6-1-16,-8-2 1 15,-11 0-1-15,-9-1 0 16,-14 1 0-16,-20 3 0 16,-15 5 0-16,-10 6 0 15,-14 6 0-15,-7 6-1 16,-7 6 1-16,2 10-1 15,4 9 1-15,10 3-1 16,7 8 1-16,18 0-2 0,16 3 1 16,16-4 0-1,14-5-3-15,16-1-2 0,10-18-7 16,26 10-15-16,-4-27-14 15,12 2 0-15,-7-19 0 16</inkml:trace>
  <inkml:trace contextRef="#ctx0" brushRef="#br0" timeOffset="16877.6876">8761 15247 57 0,'-33'25'39'0,"5"16"1"15,1-1 0-15,16 8-34 16,-7 0-1-16,12 2-3 15,1-7 1-15,6-4-2 0,4-11 1 16,7-7-1-16,-1-17 0 16,1-7 1-16,1-17 0 15,0-7-1-15,-2-10 1 16,0-8 0-16,-4-7-1 15,2-2 1-15,-3-4-2 16,6 6 2-16,-3 1-2 16,2 8 1-16,3 5 0 15,1 9-2-15,8 8-1 16,0 4-3-16,9 19-6 15,-8-14-15-15,19 20-14 16,-10-10 0-16,15 14-2 16,-9-11 1-16</inkml:trace>
  <inkml:trace contextRef="#ctx0" brushRef="#br0" timeOffset="17169.7168">9203 15288 87 0,'-18'53'40'15,"-11"-8"1"-15,14 17-13 16,-5-21-24-16,11-5-2 15,1-10-1-15,8-14-1 16,0-12 0-16,17-10-1 16,3-16 1-16,-1-7 1 15,8-10-1-15,-3-3 2 16,9-4-1-16,-4 4 1 15,-1 4-1-15,-4 9 2 16,-3 15-2-16,-5 12 1 0,-6 16-2 16,-5 13 0-16,-2 16-3 15,-7-3-8-15,10 23-6 16,-17-22-12-16,16 17-12 15,-3-19-3-15,13 2 1 16</inkml:trace>
  <inkml:trace contextRef="#ctx0" brushRef="#br0" timeOffset="17688.7687">9880 15075 78 0,'-4'-10'42'16,"4"10"-1"-16,0 0-3 16,-17-14-50-16,17 14-28 15,-11 15-1-15,7 3 0 16,-5 0-1-16</inkml:trace>
  <inkml:trace contextRef="#ctx0" brushRef="#br0" timeOffset="17846.7845">9881 15474 77 0,'-8'28'44'15,"-13"-11"-1"-15,6 0-1 16,-8-12-40-16,6-11-7 16,17 6-14-16,-13-11-21 15,21 0-1-15,-1-14-2 16,13 3 0-16</inkml:trace>
  <inkml:trace contextRef="#ctx0" brushRef="#br0" timeOffset="18430.8429">10379 14911 75 0,'12'-20'42'0,"19"1"-1"15,2-10-3-15,16 4-37 16,3 0 0-16,7 3 0 16,0 6 0-16,-3 7 0 15,-11 12-1-15,-10 11 1 16,-17 12-1-16,-16 12 1 15,-19 9-1-15,-13 12 1 16,-9 5 1-16,-7 6-1 16,-5-1 1-16,2 3 0 15,1-9-1-15,13-4 0 0,9-12 1 16,13-8-1-16,13-10 0 15,14-11-1-15,13-13 0 16,12-7 1-16,10-8-2 16,5-7 0-16,7 1-2 15,-2-6-1-15,11 11-8 16,-15-18-14-16,12 26-15 15,-14-10-1-15,5 16 1 16,-6-1-1-16</inkml:trace>
  <inkml:trace contextRef="#ctx0" brushRef="#br0" timeOffset="18882.8881">11810 14573 52 0,'-22'-17'38'0,"0"10"1"0,-19-5-15 16,9 22-9-16,-23-4-4 15,3 18-5-15,-7-1 0 16,5 19-3-16,-1 4 0 15,3 12-1-15,6 12 1 16,6 7-2-16,14 6 0 16,9 3 0-16,13-1-1 15,12-2-2-15,16-2-4 16,2-25-25-16,23 0-9 15,5-22 0-15,15-11-1 16</inkml:trace>
  <inkml:trace contextRef="#ctx0" brushRef="#br0" timeOffset="19235.9234">12331 14703 50 0,'-4'-27'40'15,"-14"-1"-1"-15,3 8-1 16,-18-3-27-16,4 13-5 0,-5 9-2 16,-3 19-2-16,-7 9 0 15,0 20-1-15,-4 16 1 16,3 14-1-16,-3 8-1 15,7 9 0-15,1 5 1 16,6-7-6-16,23 5-22 16,-3-24-12-16,15-8 0 15,3-20-3-15</inkml:trace>
  <inkml:trace contextRef="#ctx0" brushRef="#br0" timeOffset="19732.9731">11734 15179 68 0,'-22'3'41'0,"14"11"-1"16,8-14 0-16,35-2-38 15,2-2-1-15,19-5-1 16,5-2-1-16,11-4-1 15,2 3 1-15,-2-2 0 16,-6 4 0-16,-12 3 0 16,-10 6 0-16,-11 2 1 15,-15 4 1-15,-18-5 1 16,5 22 0-16,-14-3 0 15,-10 2 1-15,1 4-1 16,-1 1 1-16,3 1-1 16,3 1 0-16,6-4-1 15,7-2 0-15,9-3 0 0,9-10-1 16,5-6 0-16,8-7 0 15,2-7 0-15,3-7 0 16,-3-5 0-16,-3-6 0 16,0-2 0-16,-9-2 0 15,-1 3 0-15,-8 2 1 16,-3 7-1-16,-5 5 1 15,-4 16-1-15,0 0 0 16,0 11 0-16,-2 14-2 16,-3 4 0-16,4 8-3 15,-4-8-8-15,18 14-22 16,-11-19-6-16,21 0 0 15,-8-21 0-15</inkml:trace>
  <inkml:trace contextRef="#ctx0" brushRef="#br0" timeOffset="19955.9954">13171 14588 89 0,'-34'28'40'0,"13"11"2"16,-15 2-5-16,9 18-34 15,-5 2-2-15,6 8-1 16,0 3-2-16,8-1-1 16,8 0-2-16,2-13-5 15,23 8-23-15,-9-25-7 0,17 4-2 16,-3-25 1-16</inkml:trace>
  <inkml:trace contextRef="#ctx0" brushRef="#br0" timeOffset="20205.0203">13543 14612 58 0,'-17'-10'41'15,"2"21"2"-15,-8 1-4 16,6 20-23-16,2 1-14 15,0 11-1-15,-3 9 0 16,3 8-1-16,-4 8 1 0,-1 5-2 16,-3 5 1-16,-4-1-2 15,7 11-12-15,-14-21-24 16,17 2-1-16,-2-16-3 15,16-4 1-15</inkml:trace>
  <inkml:trace contextRef="#ctx0" brushRef="#br0" timeOffset="20685.0683">13477 14439 67 0,'13'-6'40'0,"1"-7"-2"16,22 19-2-16,3-6-31 16,9 14-1-16,3 9 1 15,6 16-1-15,-10 8-1 0,0 17-2 16,-14 8 0-16,-16 15-1 15,-22 9 0-15,-17 3 0 16,-20 2-1-16,-8-2 1 16,-8-8 0-16,-2-11-2 15,6-11-3-15,-3-26-13 16,29-6-21-16,-1-28-2 15,29-9 0-15,-4-18-1 16</inkml:trace>
  <inkml:trace contextRef="#ctx0" brushRef="#br0" timeOffset="21084.1082">14113 15438 35 0,'-13'29'38'15,"-7"-9"2"-15,5 14-3 16,-16-5-16-16,3 9-21 16,12 10-34-16,-12-12-2 15,12 2-2-15,2-12 0 16</inkml:trace>
  <inkml:trace contextRef="#ctx0" brushRef="#br0" timeOffset="22106.2104">14557 14741 71 0,'0'0'40'15,"0"0"-3"-15,25-14-12 0,11 1-19 16,2-6-3-16,10 1 0 15,7 0-1-15,-1 3 0 16,-1 2-1-16,-9 9 1 16,-11 6-2-16,-14 8 1 15,-17 11-1-15,-12 10-1 16,-18 4 1-16,-12 7 0 15,-5 3 0-15,1-1 0 16,1-2 1-16,7-8-2 16,14-5 1-16,15-10 1 15,17-9-1-15,14-8 0 16,17-5 0-16,8-1 0 15,6 0 0-15,0 1 0 0,-7 8 1 16,-11 8 0 0,-17 10 0-16,-18 11 1 0,-21 10-1 15,-16 6 1-15,-16 5 0 16,-8 3 1-16,-5-6-2 15,2-5 1-15,11-8-3 16,12-12 0-16,22-11-5 16,17-16-11-16,16-14-22 15,9-14-2-15,23 5 0 16,-1-18-2-16</inkml:trace>
  <inkml:trace contextRef="#ctx0" brushRef="#br1" timeOffset="27998.7996">2027 2099 77 0,'-17'-4'37'16,"-2"17"-1"-16,-12 1 0 16,-1 16-29-16,-15 4-3 15,5 14 0-15,-5-3-2 16,7 5 1-16,8-6-1 15,15 1 0-15,17-13-1 16,22-10 0-16,19-9-1 16,16-10 0-16,15-3 0 15,5-1-1-15,5 1 1 16,-7 6 0-16,-7 10 1 15,-16 13 0-15,-18 10-1 16,-19 12 2-16,-17 11-1 0,-20 5 0 16,-14 4 1-16,-6-3-2 15,-8-8 0-15,3-16-2 16,8-4-6-16,-2-32-27 15,22-11-2-15,6-25 0 16,19-9-3-16</inkml:trace>
  <inkml:trace contextRef="#ctx0" brushRef="#br1" timeOffset="28198.8196">1926 2049 102 0,'-11'7'40'0,"11"-7"1"15,13 2-2-15,12-6-37 16,29-8-1-16,26-7-3 16,16-13-8-16,28 8-28 15,-4-9 0-15,10 10-3 16,-6-3 1-16</inkml:trace>
  <inkml:trace contextRef="#ctx0" brushRef="#br1" timeOffset="28983.8981">3261 2397 78 0,'10'-10'39'15,"-10"10"-2"-15,13-1 1 16,-19 16-35-16,6 9 2 0,-4 10-2 15,1 15 2-15,-3 9-2 16,2 11 0-16,-2 6-1 16,2 2 1-16,1-1-2 15,6-4 0-15,3-9-1 16,3-11-1-16,2-14 1 15,3-16 1-15,1-23-1 16,0-18 0-16,2-16 0 16,1-16 0-16,1-16 0 15,-5-6 1-15,1-6-1 16,-2-9-1-16,-1 5 1 15,-5 0-1-15,-2 7 1 16,0 9-1-16,-3 10 1 16,4 7-1-16,3 10 2 15,10 8-2-15,4 15 1 0,6 6 0 16,6 9 0-16,4 11 0 15,3 4-1-15,1 7 1 16,-5 11 0-16,-8 4 0 16,-10 7 0-16,-12 6 1 15,-13 1 0-15,-11 7 0 16,-14-5-1-16,-7 0 2 15,-7-6-2-15,-5-6 1 16,3-6 0-16,3-7-1 16,5-7 0-16,8-6 0 15,3-3 1-15,8 5-1 16,4 2 1-16,3 10-1 15,-1 14 0-15,-3 17 1 16,-5 11-1-16,-4 13 0 0,-2 3-1 16,2-4-2-16,8 5-10 15,-3-25-19-15,24-6-7 16,-3-32 0-16,24-13-3 15</inkml:trace>
  <inkml:trace contextRef="#ctx0" brushRef="#br1" timeOffset="29685.9683">3994 2449 80 0,'3'-17'41'16,"-3"17"-1"-16,-23 17-1 0,13 18-23 15,-9-9-13-15,1 12 0 16,-1 7-1-16,-1 10 0 16,2 6-2-16,2 0 2 15,2-1-2-15,5-7 0 16,0-9 0-16,6-14 0 15,4-14 0-15,-1-16 0 16,20-30 0-16,-5-7 0 16,0-16 0-16,6-12 1 15,-3-5-1-15,0-3-1 16,0-2 2-16,-2 11-2 15,-3 6 1-15,2 11 0 16,-2 12 0-16,4 11-1 16,4 10 1-16,5 10 1 0,5 6-1 15,1 4 1-15,7 3-1 16,2 0 1-16,1-1-1 15,-3-1 0-15,-2-1 1 16,-8-4-1-16,-4 0 1 16,-7 2 0-16,-18-4-1 15,11 20 1-15,-22-1-1 16,-7 9 2-16,-3 9-1 15,-5 8 0-15,-1 5 0 16,3 5 0-16,2 1-1 16,11-3 1-16,9-3-1 15,11-12 0-15,11-8 1 16,7-18-2-16,8-13 1 0,8-14 1 15,0-19-1 1,2-11 1-16,-4-12-1 0,-13-5-1 16,-3-3 2-16,-14 1-2 15,-8 5 1-15,-14 8 0 16,-11 13 0-16,-3 13-2 15,-4 11 2-15,0 7-1 16,8 12 0-16,6 1-2 16,16 4-3-16,-1-10-7 15,45 4-14-15,-2-23-12 16,22 0-1-16,1-17-1 15,17 0 2-15</inkml:trace>
  <inkml:trace contextRef="#ctx0" brushRef="#br1" timeOffset="29888.9886">5178 1798 117 0,'-38'36'39'16,"10"23"0"-16,-15 10-6 15,10 18-32-15,-1 10 1 16,6 15 0-16,1 3-3 15,8-2-2-15,9 0-3 16,-1-22-13-16,18-2-20 16,-5-29 1-16,14-10-1 15,-7-32-3-15</inkml:trace>
  <inkml:trace contextRef="#ctx0" brushRef="#br1" timeOffset="30654.0651">4907 2433 108 0,'-7'-18'38'0,"17"13"2"16,8-16-5-16,15 13-32 16,10-6 0-16,13 1-1 15,5-2 0-15,5 3 0 16,-3 2 0-16,-7 3-1 15,-7 3 1-15,-12 4-1 16,-11 5 0-16,-14 6 0 16,-14 6 1-16,-10 4-1 15,-12 8 0-15,-6 6 1 16,-5 5-2-16,-5 6 2 0,6 5-2 15,5-2 1-15,8-1-1 16,10-6 0-16,14-7 0 16,12-8-1-16,12-11 0 15,6-15 0-15,7-11 0 16,2-12 1-16,-3-9-1 15,-3-10 0-15,-7-8 0 16,-11-3 0-16,-7-4 1 16,-7 2 0-16,-8 4 0 15,-7 5-1-15,1 7 1 16,-1 9 0-16,4 7 0 15,3 9 1-15,4 13 0 16,0 0 0-16,23 4-1 16,-3 6 1-16,-1 1 1 15,8 3-1-15,-3 1 0 0,5-3-1 16,-1 3 1-16,1-4-1 15,-2 1 0-15,-5 1 1 16,-4 2-1-16,-4 2 0 16,-5 6 0-16,-9 0 2 15,-6 7-2-15,-5-1 2 16,-2 1-2-16,-1-1 0 15,4-6 0-15,5-7 0 16,5-16 0-16,17 1 0 16,7-16 0-16,5-8 0 15,7-11 0-15,3-5 0 16,-1-3 0-16,-2 2 0 15,-4 5 0-15,-6 6 0 16,-8 9 0-16,-3 12 0 0,-15 8 0 16,10 22 0-16,-8 6 0 15,0 2-4-15,3 11-4 16,0-9-3-16,15 11-3 15,-9-26-8-15,29 11-17 16,-6-26-1-16,19 1 1 16,-5-23 0-16</inkml:trace>
  <inkml:trace contextRef="#ctx0" brushRef="#br1" timeOffset="30971.0968">6490 2216 89 0,'-8'-13'41'0,"-22"-4"0"15,6 25-1-15,-13-6-14 0,9 18-21 16,-3 5-2-16,10 7-1 15,7-2-1-15,9 1 0 16,14-5 0-16,11-6-1 16,9-5 0-16,8-8 0 15,0-4 1-15,4 0-1 16,-9-3 1-16,-2 3-1 15,-11 5 1-15,-10 7 1 16,-9 6-2-16,-8 4 0 16,-7 8 0-16,-7 1 0 15,-2 4 0-15,-7-7-6 16,7 8-5-16,-8-20-4 15,17 10-6-15,-15-27-9 16,20 9-12-16,-4-19 0 0,14 8-1 16,-1-27 5-16</inkml:trace>
  <inkml:trace contextRef="#ctx0" brushRef="#br1" timeOffset="31790.1787">7657 2049 94 0,'0'0'36'15,"4"15"0"-15,4 13-4 16,-14 1-28-16,3 14-1 15,-1 7-2-15,-1 9 2 16,-3 4-1-16,2 2 0 16,0-3-2-16,0-7-1 15,8-4-6-15,-8-23-26 0,17-2-3 16,-11-26 1-16,14 7-3 15</inkml:trace>
  <inkml:trace contextRef="#ctx0" brushRef="#br1" timeOffset="31963.196">7537 2405 105 0,'-22'-10'39'16,"22"10"0"-16,0 0-1 16,5-11-34-16,22 1-2 15,16-6-2-15,10-1-2 16,4-13-10-16,21 11-24 15,-10-11-3-15,2 14 0 16,-11-4-2-16</inkml:trace>
  <inkml:trace contextRef="#ctx0" brushRef="#br1" timeOffset="34778.4775">16369 7109 91 0,'14'-21'39'0,"-9"3"-3"16,-5 18 4-16,-5-16-37 15,-4 17 0-15,-10 4-1 16,4 15 2-16,-13 3-1 15,4 10-1-15,-4 0 0 16,5 3-1-16,5-2 1 16,13 0-1-16,10-4-1 15,12-8 0-15,12-3 0 16,14-2 0-16,7-4 0 15,4 0 0-15,-2 2 0 16,-6 1 1-16,-7 3-1 16,-14 5-1-16,-12 1 0 15,-14 2 0-15,-9-1-2 0,-10-4-2 16,5 8-18-16,-14-24-15 15,8 0-1-15,-2-19-1 16,12-5 1-16</inkml:trace>
  <inkml:trace contextRef="#ctx0" brushRef="#br1" timeOffset="34963.496">16429 7093 108 0,'0'0'41'15,"-17"-8"-2"-15,17 8-1 16,19 0-36-16,3-4-2 15,16-1-3-15,6-5-2 16,17 9-9-16,-4-11-24 0,8 6 0 16,-3-6-1-16,4 7 0 15</inkml:trace>
  <inkml:trace contextRef="#ctx0" brushRef="#br1" timeOffset="35129.5126">17149 6982 80 0,'-14'26'37'0,"-1"0"-3"16,-1 12 1-16,-8 4-28 15,7 14-3-15,-6 5 0 16,4 6-3-16,1 5-2 16,0-17-16-16,14 5-19 15,0-14 1-15,7-10-3 16,1-16 2-16</inkml:trace>
  <inkml:trace contextRef="#ctx0" brushRef="#br1" timeOffset="35302.5299">17006 7320 96 0,'0'0'41'16,"0"0"2"-16,30-6-4 16,4-12-22-16,13 1-22 15,26 9-24-15,-5-18-11 16,10 10 1-16,-5-6-4 15,4 8 2-15</inkml:trace>
  <inkml:trace contextRef="#ctx0" brushRef="#br2" timeOffset="38952.8949">2028 3527 67 0,'5'-15'38'0,"-5"15"-2"16,0 0 1-16,-19 9-23 16,-13 4-3-16,5 14-6 15,-4-1-1-15,3 6-1 0,2-5-1 16,9 4-1-16,10-4 0 15,14-4 0-15,12-6 0 16,8 1-1-16,13-7 0 16,3 6 0-16,3 1 1 15,2 2 0-15,-11 5-1 16,-7 5 0-16,-12 4 0 15,-10 8 0-15,-18-1 1 16,-9 3-2-16,-10-6-2 16,-5-10-6-16,8-4-27 15,-12-22-2-15,14-9 1 16,-1-23-2-16</inkml:trace>
  <inkml:trace contextRef="#ctx0" brushRef="#br2" timeOffset="39102.9099">2048 3454 105 0,'0'0'38'15,"-1"-21"3"-15,14 21-4 16,-1-1-33-16,19-11-5 16,26 4-30-16,-5-11-8 15,22 4 0-15,2-4-2 16</inkml:trace>
  <inkml:trace contextRef="#ctx0" brushRef="#br2" timeOffset="39604.9601">3089 3752 96 0,'-13'-11'39'15,"13"11"1"-15,-5-14-2 16,5 14-34-16,0 0-1 15,12 15-1-15,-10 3 1 16,-4 12-1-16,-1 8 0 16,-6 11 0-16,-1 2-1 0,-1 2 0 15,-1-6-1-15,3-3 0 16,3-15 0-16,5-10 0 15,1-19 1-15,23-22-1 16,-1-10 1-16,4-15-1 16,1-9 1-16,5-2 1 15,-2-7-1-15,1 3 0 16,-4 6 0-16,-6 14-1 15,-3 12 1-15,-3 17-1 16,-1 15 1-16,-3 14-1 16,-2 16-1-16,-1 8-1 15,6 12-1-15,0-4-2 16,9 12-5-16,-6-21-25 15,18 9-5-15,-6-25 0 0,11 1 0 16</inkml:trace>
  <inkml:trace contextRef="#ctx0" brushRef="#br2" timeOffset="39938.9935">3642 3804 92 0,'1'14'38'0,"-1"-14"-2"16,16 24 3-16,4-18-35 15,8-1-1-15,7-8 0 16,7-2 1-16,0-12-1 16,-2-1 0-16,-4-9 0 15,-7 4 0-15,-11-4-1 0,-16 4-1 16,-9 7 1-16,-14 6-1 15,-8 11-1-15,-7 11 0 16,-2 13 0-16,-5 9-1 16,6 8 1-16,7 6-1 15,8-1 0-15,15-3 0 16,14-6-1-16,14-16-3 15,24-1-10-15,0-26-22 16,29-2-2-16,-4-19 0 16,12-3 0-16</inkml:trace>
  <inkml:trace contextRef="#ctx0" brushRef="#br2" timeOffset="40258.0254">4344 3711 98 0,'-17'31'39'0,"-9"-3"1"15,10 13-1-15,-10-3-35 16,17 3 0-16,4-7-1 15,10 3-1-15,6-12 0 16,9-12-1-16,9-11 0 16,8-12 0-16,4-13-1 15,5-12 1-15,-4-7 0 16,-1-3 0-16,-5-6 0 15,-3 7 0-15,-10 6 0 16,-8 12 0-16,-8 7 0 16,-7 19-1-16,-2 12 0 15,-4 11 0-15,-2 13-1 16,3 0 0-16,7 6-2 15,9-10-1-15,13-2-4 0,4-30-11 16,22-2-20-16,-2-33 0 16,22-9 0-16,-10-22 0 15</inkml:trace>
  <inkml:trace contextRef="#ctx0" brushRef="#br2" timeOffset="40439.0435">5167 3057 103 0,'-24'53'38'16,"-14"12"1"-16,6 25-1 15,0 6-34-15,5 11-2 16,4-1-1-16,7-10-5 16,11 7-11-16,-2-31-23 0,14-3 0 15,-2-25-1-15,9-11-1 16</inkml:trace>
  <inkml:trace contextRef="#ctx0" brushRef="#br2" timeOffset="41424.142">4944 3547 107 0,'0'0'39'0,"17"-3"2"16,11 12-1-16,0-11-37 15,6 0-1-15,5 1 1 16,1 1-1-16,-2 0 0 15,-3 5 0-15,-5 5-1 0,-10 6 0 16,-10 10-1-16,0 7 1 16,-13 6-1-16,-5 5 1 15,-6 5-1-15,-2-1 0 16,1-3 0-16,-1-7 0 15,3-7-1-15,4-10 1 16,9-21 0-16,0 0-1 16,5-18 1-16,6-14 0 15,3-10 0-15,1-6 0 16,0-3 1-16,1-1-1 15,-1 1 0-15,-3 8 0 16,2 11 0-16,0 9 0 16,1 7-1-16,3 9 1 15,8 7 0-15,4 4 0 16,6 5 0-16,3 1 0 0,4-2 0 15,0 0 0-15,-2-3 0 16,-7 0 1-16,-6-1 0 16,-9-3-1-16,-9-1 1 15,-10 0-1-15,0 0 1 16,-18 13-1-16,-7 4 0 15,2 6 0-15,-11 12 0 16,1 5 0-16,4 13 0 16,0 4 0-16,8 0-1 15,8 1 2-15,12-7-2 16,8-9 2-16,12-15-1 15,7-17-1-15,7-16 1 16,2-13 0-16,0-17-1 0,5-12 0 16,-9-5 1-16,4-7 0 15,-13 4 0-15,-7 7 0 16,-6 6 0-16,-7 11 1 15,-4 12 0-15,2 20 0 16,-15-7-1-16,4 15 1 16,8 4-1-16,6-1 1 15,7 1-1-15,7-2 0 16,8-6 1-16,6-5 0 15,6-4 0-15,-1-2 0 16,0 0 1-16,-4 1-2 16,-7 4 0-16,-2 2 0 15,-11 9 0-15,-7 6 0 16,-7 7 0-16,-5 6 0 0,-5 3 0 15,1 0 0-15,0 0 0 16,3-4 0-16,4-11 0 16,4-16 0-16,18-2 0 15,4-17 0-15,11-12 0 16,4-7 0-16,4-7 0 15,1-1 0-15,3 2 0 16,-5 7 0-16,-9 12 0 16,-7 10 0-16,-9 16 0 15,-9 9-2-15,-4 16-3 16,-5-3-6-16,6 16-4 15,-10-16-8-15,25 16-8 16,-12-24-9-16,19 3 1 16,-3-22 0-16,15-5 2 0</inkml:trace>
  <inkml:trace contextRef="#ctx0" brushRef="#br2" timeOffset="41717.1713">6643 3536 75 0,'2'-33'40'0,"4"15"-1"16,-10-3 2-16,4 21-14 15,-19 2-18-15,4 13-3 16,-5 4-1-16,3 10-1 15,1 2-1-15,6 3-2 16,4 0 0-16,8-4 0 16,9-6 0-16,8-6-1 15,8-5 0-15,-1-6 2 16,1-2-2-16,-6-3 0 15,-3 6 0-15,-13 7 0 0,-9 10 0 16,-11 4 0-16,-12 7 0 16,-6 2-3-16,0 7-1 15,-6-12-6-15,9 8-5 16,-8-35-9-16,38-6-15 15,-26-11-2-15,38-20-2 16,1-24 1-16</inkml:trace>
  <inkml:trace contextRef="#ctx0" brushRef="#br2" timeOffset="42897.2893">7921 3220 98 0,'-5'15'35'15,"-2"9"0"-15,-17 1-6 16,5 14-26-16,-11 4 1 15,0 7-1-15,-1-3 1 16,0 2-2-16,4-10 1 16,7-6-1-16,6-12 0 15,10-9 0-15,4-12-1 16,18-21 0-16,5-9 0 15,3-10 1-15,5-7-1 0,-3-7 0 16,2-4 0-16,-6 2 0 16,-4 1 0-16,-5 14 0 15,-6 5-1-15,-2 13 1 16,-7 23-1-16,0 0 1 15,6 16-1-15,-2 22 0 16,3 8 1-16,3 10-1 16,7 5 0-16,8 4 0 15,5-7 0-15,5-6 0 16,6-11 1-16,3-17 0 15,4-15 0-15,-2-15-1 16,-3-19 2-16,-5-12-1 16,-10-17 0-16,-4-10 0 15,-10-6-2-15,-8-6-1 16,-7 2-4-16,-8-4-8 0,6 24-16 15,-15-8-10-15,13 25 0 16,-8 1-2-16,15 21 0 16</inkml:trace>
  <inkml:trace contextRef="#ctx0" brushRef="#br2" timeOffset="47469.7465">16541 7937 75 0,'0'0'38'0,"5"-10"-2"16,-5 10 3-16,0 0-29 0,-19 7-5 16,-2 3-1-16,0 11-1 15,-5 1 1-15,1 4-2 16,-1 0 1-16,8 5-2 15,8-5 1-15,11-4-3 16,14-2 2-16,10-4-1 16,10 1 0-16,6 4 0 15,-2 2 0-15,-3 5 0 16,-13 7 1-16,-13 5-1 15,-10 1 0-15,-9 0 0 16,-11-3 0-16,-3-6-1 16,0-4-3-16,-4-24-12 15,27-4-20-15,-16-22-2 16,21-5 1-16,4-17-3 0</inkml:trace>
  <inkml:trace contextRef="#ctx0" brushRef="#br2" timeOffset="47653.7649">16558 7935 100 0,'0'0'40'0,"-16"7"-1"16,16-7 0-16,28 2-37 15,3-8-3-15,19 3-8 16,-5-14-16-16,21 8-12 15,-1-3-1-15,3 8-1 16,-4-1 0-16</inkml:trace>
  <inkml:trace contextRef="#ctx0" brushRef="#br2" timeOffset="48153.8149">17208 8003 81 0,'-22'-1'39'0,"22"1"-3"16,-22 9 2-16,14 4-31 15,-9 4-2-15,1 13 0 16,-5 4-1-16,-3 14 0 16,-5 2-1-16,1 2 1 15,0-4-2-15,8-2 0 16,2-10-1-16,8-10 0 15,9-14-1-15,11-22 0 16,11-13 0-16,6-11 0 0,5-11 0 16,2-8 0-16,2-8-1 15,1-3 2-15,-7 8-2 16,-4 1 2-16,-6 12-1 15,-5 7 1-15,-6 11-2 16,0 12 2-16,-9 13 0 16,13 28-1-16,-2 5 1 15,3 11-1-15,4 8 0 16,12 2 0-16,7 4 0 15,5-9 0-15,8-12 0 16,0-9 0-16,-2-17 1 16,1-11-1-16,-7-15 1 0,-7-12 0 15,-9-13-1 1,-8-5 0-16,-7-5-1 0,-7-3-1 15,-1 2-4-15,-11-6-6 16,16 20-10-16,-15-6-12 16,14 17-4-16,-5 3-3 15,10 15 2-15</inkml:trace>
  <inkml:trace contextRef="#ctx0" brushRef="#br3" timeOffset="52399.2394">2180 4678 73 0,'4'-18'37'15,"1"7"1"-15,-10-1-1 0,5 12-31 16,-19 4 0-16,3 10-2 15,-10 9 0-15,2 11-1 16,-6 3-1-16,2 4-2 16,3 1 2-16,13-3-2 15,8-7 1-15,14-8-2 16,13-6 2-16,10-11-2 15,11-4 1-15,6-1 0 16,-4 1 0-16,0 2 0 16,-8 8 1-16,-10 7 0 15,-11 10-1-15,-15 8 1 16,-12 8-1-16,-13 2 0 15,-3 3-1-15,-5-2-1 16,3-2-7-16,-11-20-26 16,16-6-2-16,3-22-1 0,12-13-1 15</inkml:trace>
  <inkml:trace contextRef="#ctx0" brushRef="#br3" timeOffset="52586.2581">2203 4637 102 0,'-19'-1'38'16,"19"1"2"-16,0 0-5 16,0 0-33-16,35-5-3 15,6-5-4-15,27 4-30 0,-5-7-3 16,14 7 0-16,0-2-2 15</inkml:trace>
  <inkml:trace contextRef="#ctx0" brushRef="#br3" timeOffset="53047.3042">2888 5017 87 0,'27'7'36'0,"1"-11"0"15,16-2-1-15,7-10-33 16,9-4 1-16,2-4-3 16,3-5 3-16,-10-2-3 15,-1 1 2-15,-16 1-1 16,-6 3 1-16,-19 3-1 15,-13 3 0-15,-15 7 2 16,-16 10-1-16,-11 7 0 16,-10 9 0-16,-6 9 1 15,-2 9-2-15,1 4 2 16,10 4-2-16,8 2 1 15,18 2-2-15,13-6 2 0,20-5-3 16,18-5 0-16,15-11-3 16,18-1-6-16,-1-21-26 15,26-3-3-15,-4-18 0 16,9-4-2-16</inkml:trace>
  <inkml:trace contextRef="#ctx0" brushRef="#br3" timeOffset="53247.3242">3849 4310 88 0,'-31'34'37'16,"-3"10"0"-16,5 23-2 15,-4 4-31-15,8 11-1 0,2 6 0 16,9-2-3-16,6 3-3 15,0-20-20-15,20 1-13 16,-1-18-2-16,17-7 1 16,1-20-2-16</inkml:trace>
  <inkml:trace contextRef="#ctx0" brushRef="#br3" timeOffset="53615.361">3995 4970 87 0,'0'0'37'0,"19"13"0"16,-2-18-2-16,14 2-32 16,3-8-1-16,7 0 2 15,0-8-3-15,1 2 1 16,-6-7-1-16,-4 0 1 15,-10-4-2-15,-6 3 1 16,-11-1 0-16,-9 4 0 16,-12 4 0-16,-5 6 0 15,-10 8 0-15,-6 8 0 16,-8 9 0-16,1 11 1 15,-4 5 0-15,7 6-1 16,4 4 1-16,13-2-2 16,14-4 1-16,16-4-3 15,15-6 1-15,13-13-5 0,21 5-10 16,0-22-22-16,22 4 0 15,-5-18-2-15,11 4 0 16</inkml:trace>
  <inkml:trace contextRef="#ctx0" brushRef="#br3" timeOffset="53818.3813">4706 4789 82 0,'-26'2'40'0,"-11"-2"-2"16,2 14 3-16,-6-7-34 15,10 12-2-15,2 4 0 16,10 5-3-16,7 1 1 15,11 2-3-15,13-2 1 16,13-5-2-16,13-6-2 16,11-17-5-16,24-1-29 0,-10-20-2 15,22-4-1-15,-5-21-1 16</inkml:trace>
  <inkml:trace contextRef="#ctx0" brushRef="#br3" timeOffset="53999.3994">5243 4487 80 0,'-31'52'38'0,"11"14"-1"16,-6-3 1-16,17 0-35 15,-3 4-2-15,2-8-7 16,17 1-29-16,-6-14-1 15,11-5-1-15,-4-16 0 0</inkml:trace>
  <inkml:trace contextRef="#ctx0" brushRef="#br3" timeOffset="55020.5015">4998 4837 87 0,'15'7'40'0,"-1"-12"-1"15,19 0 1-15,2-8-35 16,10 1-2-16,1-8 0 16,3 6 0-16,-8-2-1 15,-3 6-1-15,-4 5 0 0,-6 10-1 16,-12 7 1-16,-8 9-1 15,-8 9 2-15,-6 4-3 16,-3 6 3-16,-5 0-3 16,0 3 2-16,2-5-1 15,1-5 1-15,5-7-2 16,4-8 1-16,2-18-1 15,0 0 0-15,17-8 1 16,-4-15-2-16,5-10 2 16,2-4-1-16,-2-6 1 15,3 0-1-15,-3 3 1 16,1 5-1-16,-2 8 2 15,-1 6-1-15,2 6 0 16,0 7 0-16,3 3 0 16,5 3 0-16,1 2 0 0,2 1 0 15,1-1 0-15,1 1 1 16,-1-1-1-16,-4 0 0 15,-3-2 0-15,-4 2 0 16,-6-1 1-16,-13 1-1 16,0 0 1-16,0 0-1 15,-18 21 1-15,-4-4 0 16,-5 7-1-16,-1 8 2 15,-1 9-2-15,1 3 2 16,8 6-2-16,3 0 1 16,8-3-1-16,11-5 1 15,8-7-1-15,7-8 0 16,6-13-1-16,1-11 0 15,9-15 1-15,-2-10-1 0,-1-9 1 16,-3-10-1-16,-5-6 1 16,1 1-1-16,-7-1 1 15,-3 4 0-15,-5 5 0 16,-2 8 0-16,-2 7 1 15,1 5 0-15,-5 18-1 16,9-9 1-16,-9 9 0 16,22 9-1-16,-6 2 1 15,3-2 0-15,4 4-1 16,1-2 1-16,3 2-1 15,-4 1 2-15,-2 2-2 16,-7 4 2-16,-5 4-2 16,-9 5 1-16,-11 5-1 0,-8 4 2 15,-4 0-2-15,-1 0 0 16,3-3 0-16,-4-10 0 15,12-6 0-15,13-19 0 16,0 0 0-16,24-33 0 16,4 0 0-16,10-10-1 15,5 0 2-15,5-2-2 16,-1 1 1-16,-2 9-1 15,-6 10 2-15,-6 14-2 16,-14 11 0-16,-5 10 1 16,-9 10-4-16,-3 10-1 15,-6-1-7-15,12 13-5 16,-13-22-6-16,26 15-10 15,-7-26-6-15,26-1-2 0,-3-17 3 16</inkml:trace>
  <inkml:trace contextRef="#ctx0" brushRef="#br3" timeOffset="55327.5322">6832 4673 101 0,'-17'8'40'15,"-11"0"1"-15,5 18-5 16,-5 0-31-16,5 1-1 15,6 3-3-15,6-3 0 16,9-5 0-16,10-6-1 16,9-3 1-16,6-9-2 15,1 0 2-15,2-2-1 0,-5 2 2 16,-6 3-1-16,-7 6 1 15,-11 4-2-15,-8 5 2 16,-6 7-3-16,-8 0 0 16,-4-3-4-16,7 10-7 15,-12-20-6-15,20 16-10 16,-14-27-13-16,14 5 0 15,-8-17 0-15,12-1 0 16</inkml:trace>
  <inkml:trace contextRef="#ctx0" brushRef="#br3" timeOffset="56041.6036">8223 4825 85 0,'-16'7'38'15,"11"7"1"-15,5-14 0 16,15 4-35-16,11-5 0 16,16-1 0-16,14-10 0 0,12-3 0 15,2-9-1-15,9-1-1 16,-5-8 0-16,-7 1-1 15,-12 1 1-15,-17 2-1 16,-17 4 0-16,-19 6-1 16,-19 10 1-16,-18 10 0 15,-16 8 0-15,-8 10 0 16,-4 10-1-16,1 6 1 15,4 7-1-15,15 5 1 16,9-1 0-16,18 0-1 16,24-6 1-16,19-6-4 15,21-6 0-15,8-18-10 16,28 5-3-16,-8-31-7 15,26 7-10-15,-5-27-6 0,6-1-4 16,-16-17 3-16</inkml:trace>
  <inkml:trace contextRef="#ctx0" brushRef="#br3" timeOffset="56222.6217">9262 4124 108 0,'8'12'42'0,"7"-12"-2"15,23 4-2-15,-1-7-44 16,12-15-16-16,24 16-16 16,-9-12-1-16,4 9-1 15,-11-4-2-15</inkml:trace>
  <inkml:trace contextRef="#ctx0" brushRef="#br3" timeOffset="56492.6487">7590 5294 108 0,'-25'0'38'15,"14"-8"-14"-15,11 8-14 16,18-29-50-16,16 15-2 15,-1-5-1-15</inkml:trace>
  <inkml:trace contextRef="#ctx0" brushRef="#br3" timeOffset="57961.7956">18022 6260 65 0,'-99'-20'35'0,"-15"1"-1"0,-5 4-1 15,-12-1-25-15,2 6-4 16,-6 0 1-16,-2 10-2 15,-10-1 0-15,1 8 0 16,-4 8-3-16,0 8 1 16,-8 11-2-16,-4 11 0 15,2 10 1-15,-4 15 1 16,3 9-2-16,1 13 2 15,4 10-1-15,5 6 1 16,10 4-1-16,14 3 2 16,7 5-3-16,14 3 1 15,10 1-1-15,15-2 1 16,12 4-1-16,17-1 1 15,12 2 0-15,17 5-1 0,16-2 1 16,18-3-1-16,17-1 3 16,20-2-3-16,17-5 2 15,19 0 0-15,21-10 1 16,14-2-1-16,18-7 1 15,13-5-1-15,21-12 0 16,9-5 1-16,15-14-1 16,11-14 0-16,11-14 0 15,12-18 0-15,10-15-1 16,3-18 1-16,0-16-1 15,-2-19 0-15,-2-16 0 16,-12-16-1-16,-14-11 1 16,-11-16 0-16,-25-10-1 15,-15-12 0-15,-18-7 0 16,-23-7 1-16,-24-6-1 0,-19-5 3 15,-19-9-2-15,-19-1 0 16,-24-5 2-16,-18 5 1 16,-21-2-1-16,-20 1 1 15,-20 5-1-15,-20 7-1 16,-17 14 0-16,-25 13-2 15,-24 15 2-15,-21 18-2 16,-20 23 1-16,-18 19-3 16,-3 22 1-16,-4 5-7 15,12 22-27-15,12 0-2 16,31 4-1-16,29-4-1 15</inkml:trace>
  <inkml:trace contextRef="#ctx0" brushRef="#br3" timeOffset="58803.8798">17876 6165 77 0,'0'0'34'0,"-3"11"0"16,-10-7-1-16,-3 6-30 15,0-4 0-15,0 4 1 16,-6 3-1-16,5 5 1 16,-3 0 0-16,8 7 0 15,-2-1-1-15,9 4-1 16,5-2-1-16,6 0-1 0,9-5 0 15,4-6 0-15,4-7 0 16,3-8 0-16,4-5 0 16,-2-9 1-16,-1-7-1 15,0-6 0-15,-3-4 1 16,-6-2-1-16,-4 1 1 15,-4 0 0-15,-10 4 0 16,-4 6 1-16,-7 11-1 16,-10 11 1-16,-6 9 0 15,-3 13-1-15,-6 5 0 16,0 8 1-16,2 3-2 15,6 5 0-15,4-5 1 0,15-5-1 16,14-6 0-16,13-13 1 16,16-10-1-16,12-10 0 15,9-6 0-15,5-11 1 16,1-6-1-16,-10 0 1 15,-8-1 0-15,-12 1 0 16,-19 6 0-16,-12 6 0 16,-19 5 0-16,-12 9 0 15,-8 8 0-15,-5 4 0 16,-3 6-1-16,1 2 0 15,8 1 0-15,4 2-2 16,16 1-4-16,0-18-14 16,18-3-18-16,22 7-2 15,6-7 0-15,1-4-3 16</inkml:trace>
  <inkml:trace contextRef="#ctx0" brushRef="#br3" timeOffset="59826.9821">16347 9284 85 0,'-9'14'37'0,"9"-14"-1"16,-16 15 1-16,1-5-32 16,-3 9-2-16,-6 0 1 15,4 11-1-15,-6-2 0 16,6 5-1-16,-1-4 0 15,8 0 1-15,7-4-1 16,13-6 0-16,8-10-2 16,7-4 1-16,7-8-1 15,6-2 0-15,2-10 0 16,4-6-2-16,-2-3 2 15,-3-5 0-15,-2 0 0 16,-9-1 0-16,-6-1 1 16,-10 3-1-16,-14 10 1 0,-11 5 1 15,-12 11-1-15,-10 10-1 16,-8 8 1-16,-6 12-1 15,-1 4 1-15,5 4 1 16,6 2-2-16,10-5 1 16,13-2 0-16,10-6 0 15,20-12-1-15,13-9 1 16,10-6-1-16,9-11-1 15,9-7 1-15,1-5 0 16,-4-5 0-16,-2 0 0 16,-10 1 0-16,-7 1 1 15,-15 5-1-15,-12 8 1 16,-14 7-1-16,-12 8 0 15,-6 8 0-15,-8 7 0 0,-6 4 0 16,5 3 0-16,2-2 0 16,8 2 1-16,6-3-1 15,13-7 1-15,9-12-1 16,20 0 0-16,11-11 0 15,3-6-1-15,10-5 1 16,-1 2 0-16,-2-4 0 16,-5 4 1-16,-7 5-1 15,-14 7 1-15,-15 8-1 16,-12 12 0-16,-11 4 0 15,-8 5-1-15,0 3-1 16,-2-9-4-16,17 10-16 16,-8-21-15-16,24-4-3 15,-2-20 0-15,17-4-2 16</inkml:trace>
  <inkml:trace contextRef="#ctx0" brushRef="#br3" timeOffset="60946.094">18665 4712 65 0,'-94'-42'29'16,"-15"-7"-1"-16,-5 8-1 15,-18-5-36-15,0 15 1 16,-19 2 3-16,-5 13 6 0,-14 10 5 15,-13 4 3 1,2 15 1-16,-20-3 1 0,5 24 1 16,-21-3-3-16,3 16-1 15,-11 5-3-15,-4 12-2 16,-9 11 1-16,-7 18-3 15,-4 9 0-15,-6 14-2 16,-1 15 3-16,-5 13-2 16,0 15 2-16,3 8-2 15,0 13 1-15,12 6 1 16,14 4-2-16,13 10 3 15,16-4-4-15,21 3 2 16,17 4-2-16,22 4 1 16,25-2-1-16,20 6-2 0,20 1 2 15,21 1-2 1,20 3 4-16,27 2-2 0,24-6 2 15,26-1-1-15,24-5 1 16,22-6 0-16,27-5 0 16,22-6-1-16,25-5-1 15,18-7 2-15,20-9-3 16,15-5 2-16,18-13-2 15,14-10 1-15,14-15 0 16,10-9 0-16,11-22 1 16,15-14-2-16,10-16 2 15,3-14-1-15,16-19 2 16,2-11-1-16,7-20 1 15,1-18-1-15,-5-11 1 16,3-17-1-16,-8-16 1 16,0-19 1-16,-11-19-1 0,-10-20 1 15,-5-14 0-15,-15-18-1 16,-10-17 1-16,-16-15-1 15,-19-12 0-15,-25-8-2 16,-27-8 3-16,-24-3-2 16,-32-1 0-16,-26-2 0 15,-31 0 1-15,-23-1 1 16,-23-9-1-16,-21-1 1 15,-19-2 0-15,-15-4 0 16,-11-7 0-16,-13 1-1 16,-18-5 1-16,-12 8-2 15,-18 4-1-15,-17 10-1 16,-23 4 1-16,-17 11-2 0,-18 9 1 15,-19 14 0-15,-13 11 0 16,-14 19 0-16,-7 23 1 16,-6 23 0-16,0 42-5 15,-11 22-16-15,11 51-15 16,-5 19-3-16,16 36 0 15,12 13-1-15</inkml:trace>
  <inkml:trace contextRef="#ctx0" brushRef="#br3" timeOffset="61864.1858">19845 5384 57 0,'0'0'36'0,"0"0"-1"15,-6 17 1-15,-16-4-28 16,3 10-2-16,-10-4-1 15,6 7 0-15,-3-1-1 16,9 5-1-16,0-8 0 16,12 6-1-16,7-12-1 15,11-4 0-15,11-7-1 16,7-3 0-16,6-8 0 0,4-5 0 15,-1-2 1-15,-3-2-1 16,-5 0 0-16,-10 0 0 16,-6 2 1-16,-11 0 0 15,-10 4 0-15,-6 1 0 16,-10 6 0-16,-2 6 0 15,-7 7 1-15,-2 7-1 16,2 7 0-16,2 8 2 16,5 4 0-16,5 1-2 15,12 1 1-15,7-2 0 16,8-6-1-16,10-9 1 15,8-6 0-15,3-9-4 16,4-8 0-16,1-8 2 0,-2-6-2 16,-3-8 3-16,-8-6-3 15,-3-4 0-15,-5-1 1 16,-7 0 0-16,-6 3 2 15,-5 5-3-15,-10 5 4 16,-6 9-3-16,-9 11 2 16,-5 13 1-16,-5 7-1 15,-2 4 3-15,-1 4-3 16,6 3 1-16,5-2-1 15,8-2 1-15,11-6-3 16,12-20 0-16,12 15-6 16,-3-27-21-16,28 10-11 15,-8-10 0-15,10 7-2 16,-2-1 1-16</inkml:trace>
  <inkml:trace contextRef="#ctx0" brushRef="#br3" timeOffset="62973.2967">17063 10964 66 0,'6'15'37'15,"-9"-2"0"-15,-3 8 1 16,-10-6-34-16,7 8-1 16,-5 0 0-16,7 2 0 15,-4-1 0-15,5 4-1 16,-3-4 0-16,8 2 0 15,-3-5 0-15,4 0-1 16,5-4-1-16,2-3 1 16,0-2-1-16,-7-12 0 15,19 3 0-15,-9-8 0 16,3-8 0-16,0-1 0 0,-1-1 0 15,-3-2 0-15,-1 1 0 16,-4 3 0-16,-4 13 1 16,-8-10-1-16,-5 15 0 15,-3 8 1-15,-6 5 0 16,-2 9 0-16,2 1 0 15,4 6 1-15,0-5-1 16,9 1 0-16,6-6-1 16,11-3 1-16,7-9-1 15,7-7 0-15,5-8 0 16,4-6 0-16,5-10 0 15,-4 0-1-15,1-8 1 16,-6-2 0-16,-7-1 0 0,-7 4 0 16,-10 0 0-16,-7 7 0 15,-10 7 1-15,-7 8-1 16,-7 8 0-16,-3 7 1 15,-3 6 0-15,2 2 0 16,4 6-1-16,6-2 1 16,8-1 0-16,12-5-1 15,10-5 0-15,8-7 0 16,14-7 0-16,10-6-1 15,1-6 1-15,5-3 0 16,-1-3 0-16,-8-3 0 16,-7-3 0-16,-9 0 0 15,-14 3 1-15,-12 5-1 16,-11 0 0-16,-8 7 1 0,-8 6-1 15,0 4 1 1,-3 7-1-16,-1 9 1 0,7 3-1 16,3 8-1-16,1 4-2 15,4-6-2-15,14 14-16 16,-13-21-14-16,15 4-4 15,5-21-2-15,0 0 0 16</inkml:trace>
  <inkml:trace contextRef="#ctx0" brushRef="#br3" timeOffset="64070.4064">11987 7831 78 0,'0'0'37'15,"0"0"-2"-15,0 0 3 16,0 0-35-16,0 0-1 16,0 0 1-16,0 0-1 15,-2 12 2-15,2-12-2 16,-11 19 1-16,6 1-1 15,-3 2 0-15,1 3-1 16,3 3 0-16,0-1-1 16,8-1 0-16,9-5 0 15,6-5 0-15,13-14-1 16,7-5 0-16,7-15 1 15,2-3 0-15,-2-7 1 16,-3-4-1-16,-9 1 1 16,-10 1 0-16,-11 3 0 0,-17 4 0 15,-13 11 1-15,-12 5-1 16,-5 12-1-16,-10 5 1 15,-6 12-1-15,4 6 1 16,3 5-2-16,5 3 1 16,9-1 0-16,7-1 0 15,12-4-1-15,14-3 1 16,10-12-1-16,10-8 1 15,8-9 0-15,6-6 0 16,4-7 0-16,-2-8 0 16,2-4 1-16,-5-6 0 15,-9 3 0-15,-7 2 0 16,-10 6 1-16,-10 1-1 15,-10 8 1-15,-6 10-2 0,-8 10 1 16,-5 6-1-16,-2 6-1 16,-3 3 1-16,2 1-1 15,3 1 1-15,8-2-1 16,6-4 1-16,9-6-1 15,5-12 1-15,10 2-1 16,12-10 0-16,4-9-2 16,9 0-1-16,-4-9 0 15,6 11-4-15,-14-10-3 16,12 25-11-16,-23-6-16 15,-2 15 0-15,-16 5 1 16,-4 6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29:19.32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1632 1566 91 0,'9'-14'35'0,"-6"3"-1"15,-3 11-5-15,0 0-27 16,-8 7-1-16,-2 8 2 15,1 10-2-15,-7 9 3 16,3 7-4-16,-5 13 3 16,2 7-4-16,0 7 3 15,-4 6-1-15,0 6-1 16,-1 1 1-16,-3 1-2 15,1-6 1-15,3-14 0 16,3-9 0-16,2-15 0 0,7-19 1 16,8-19 0-16,8-34 0 15,7-15 0-15,8-14 0 16,2-13 1-16,7-15 0 15,-1-11-1-15,5-7 2 16,-3 2-2-16,-1 6 2 16,-4 9-2-16,-1 10 2 15,-2 12-2-15,-5 18 1 16,-3 15 0-16,-3 18-1 15,0 15 0-15,-5 14 0 16,1 17 0-16,-1 18-1 16,3 14 1-16,-1 16-2 15,3 13 2-15,-2 9-3 0,-1 4 3 16,-1 9-3-16,-4-3 1 15,0-9 0-15,-3-7-2 16,-5-10-1-16,3-12-5 16,-11-24-28-16,8-7-1 15,2-38-1-15,-11 7 0 16</inkml:trace>
  <inkml:trace contextRef="#ctx0" brushRef="#br0" timeOffset="1">1534 1867 91 0,'-19'-6'36'16,"14"19"0"-16,5-13 1 0,24 17-34 16,11-12-1-16,12-4-2 15,16-3-6-15,-1-20-15 16,21 2-15-16,-1-13 1 15,12-7-2-15,-5-11 1 16</inkml:trace>
  <inkml:trace contextRef="#ctx0" brushRef="#br0" timeOffset="2">2457 1223 94 0,'-18'32'36'15,"-8"13"0"-15,5 21-2 16,-7 13-28-16,5 14-3 15,-8 9 1-15,7 4-4 0,-1-1 1 16,4 3-4-16,7-9 0 16,-1-23-11-16,19 1-22 15,-2-27-1-15,10-8 1 16,0-27-3-16</inkml:trace>
  <inkml:trace contextRef="#ctx0" brushRef="#br0" timeOffset="3">2143 1782 96 0,'-12'11'37'15,"13"9"1"-15,6-10-2 0,18 1-32 16,15-5-2-16,13-3 1 15,7-7 0-15,11-3-2 16,4-6 0-16,0-1 0 16,-2-5-1-16,-12 5 0 15,-13 2 1-15,-10-1-1 16,-10 6 1-16,-16 6 0 15,-12 1-1-15,-8 11 1 16,-14 3 1-16,-4 11-1 16,-5 7 0-16,0 5-1 15,-3 4 1-15,5 8 0 16,5-2 0-16,9 6-1 15,12-6 0-15,13-5 0 16,10-10-1-16,15-9 1 0,9-14 0 16,13-11 0-16,3-13 0 15,3-13 0-15,-2-7 0 16,-6-13 0-16,-10 0 0 15,-9-4 0-15,-13 0 0 16,-17 1-1-16,-13 6 0 16,-11 3-1-16,-9 12 0 15,-9 8 1-15,-3 11-1 16,-3 9 0-16,5 10 0 15,8 5-2-15,16 10-9 16,3-8-23-16,27 3-1 16,6-8 1-16,21-3-3 15</inkml:trace>
  <inkml:trace contextRef="#ctx0" brushRef="#br0" timeOffset="4">3372 1780 96 0,'0'0'39'0,"-12"21"-1"16,-1-10 0-16,5 13-33 15,-3 0-2-15,-1 9-1 16,-5 3 1-16,2 6-2 16,0-2 1-16,0 3-2 15,3-6 1-15,1-5-1 16,6-8 0-16,5-7 0 15,0-17-1-15,17-5 1 16,2-16 0-16,2-8-1 16,5-12 1-16,2-9 1 15,1-4-1-15,0-3 1 0,-4 4 0 16,-5 8 0-16,-1 6 0 15,-10 10 1-15,-2 13-2 16,-7 16 1-16,0 0-1 16,-3 21 1-16,-1 1-1 15,3 0 0-15,1 2 0 16,8 0 1-16,6-8-1 15,4-4 0-15,13-6 0 16,4-8 1-16,4-3 0 16,1-5-1-16,1-2 0 15,3-4 0-15,-6-1 0 16,-2-2 0-16,-6 3 0 15,-3 1-1-15,-4 0 1 0,-6 3 0 16,-2 6 0-16,-3 5 0 16,-12 1 0-16,8 23 0 15,-9-1 0-15,-6 12 1 16,-3 3-1-16,-1 9-1 15,0-2 1-15,-2 3-1 16,3-2-1-16,1-5-4 16,11 10-18-16,-7-28-17 15,15-3 1-15,-10-19-2 16,24 0 1-16</inkml:trace>
  <inkml:trace contextRef="#ctx0" brushRef="#br0" timeOffset="5">5104 1205 89 0,'-20'15'37'15,"-11"8"1"-15,3 16 1 16,-7 5-36-16,-1 15 0 15,-3 6 2-15,5 16-2 16,3-2 0-16,8 8-2 16,10-6 1-16,11-5-3 15,10-15 2-15,10-12-1 16,8-15 0-16,3-12-1 15,3-12 2-15,-3-16-1 0,-6-15 1 16,-5-8 0-16,-8-5-1 16,-7-6 1-16,-6 1-1 15,-6-2 0-15,-3 3-1 16,-6 4 0-16,-1 13-2 15,-1 8 0-15,3 11-4 16,-5 1-10-16,9 17-22 16,1 3 1-16,11 10-1 15,-1-7 1-15</inkml:trace>
  <inkml:trace contextRef="#ctx0" brushRef="#br0" timeOffset="6">5309 1998 85 0,'-17'26'37'0,"5"11"0"16,-7 0 0-16,3 4-38 15,4 17-17-15,-3-19-18 16,11 5 1-16,-1-17-4 16,15-3 2-16</inkml:trace>
  <inkml:trace contextRef="#ctx0" brushRef="#br0" timeOffset="7">6607 1305 91 0,'-8'-32'37'16,"8"32"-1"-16,0 0 2 16,-51-58-32-16,15 38-1 0,-11 9 0 15,-3 16-1-15,-9 12-1 16,-2 18 0-16,-7 9-1 15,3 17 1-15,7 6-3 16,6 5 1-16,9 2-1 16,11-5 0-16,13-5 0 15,15-3-1-15,20-12 0 16,15-5-1-16,13-9-2 15,7-21-8-15,22 3-26 16,-1-19-2-16,14-2 1 16,-7-17 0-16</inkml:trace>
  <inkml:trace contextRef="#ctx0" brushRef="#br0" timeOffset="8">6859 1684 91 0,'0'0'36'16,"-19"-13"1"-16,8 14 0 16,-13-2-31-16,-2 7-1 15,-10 2 0-15,0 10-1 16,-4 4 0-16,0 7-2 15,0 1 1-15,6 7-2 16,6-3 0-16,8 3-1 16,13-3 0-16,8-7-1 15,12-2 1-15,13-8-1 0,9-8 1 16,8-11-1-16,4-9 0 15,1-7 2-15,-3-6-2 16,-2-6 2-16,-7-1-1 16,-11-3 0-16,-10 2 0 15,-3 0 2-15,-8 7-2 16,-7 6 0-16,-3 5 1 15,-6 11 0-15,-2 8-1 16,-4 10 1-16,1 10-1 16,2 9 0-16,2 5 0 15,3 2-1-15,10-4 0 16,6-4 0-16,12-8-1 15,9-8-2-15,10-7-1 16,2-23-6-16,18 6-26 0,-12-17-1 16,10 2 1-16,-11-10 0 15</inkml:trace>
  <inkml:trace contextRef="#ctx0" brushRef="#br0" timeOffset="9">7250 1824 99 0,'-19'28'36'0,"7"11"0"16,-8-7-3-16,6 9-29 15,1-8 0-15,5 3-2 16,2-8 0-16,7-8-1 16,2-9 0-16,6-8 0 15,3-8 0-15,7-12 0 0,0-7 0 16,3-8 1-16,1-7-1 15,-2-6 1-15,-1-1-1 16,-3-3 1-16,-5 3-1 16,-4 4 1-16,-4 8-1 15,-3 6 0-15,0 5 0 16,-2 7-1-16,1 16-1 15,8-15-1-15,4 14-3 16,0-15-13-16,17 11-19 16,-1-11-2-16,18 2 1 15,-1-10-2-15</inkml:trace>
  <inkml:trace contextRef="#ctx0" brushRef="#br0" timeOffset="10">8020 1131 96 0,'-9'-49'41'0,"9"49"-1"16,-24-8-1-16,-1 31-24 15,-12 10-11-15,-1 26 0 16,-4 10-2-16,14 13-1 15,3 0-1-15,11-3 0 16,3-4 0-16,0-3 0 16,-1-8 0-16,1-2-1 15,3-13 1-15,0-6 0 16,3-11 0-16,1-5-1 15,4-16 1-15,0-11 0 0,0 0 0 16,18-9 0-16,-8-10 0 16,6-7 0-16,-1-8 0 15,6-5 1-15,2 2-2 16,2-4 2-16,1 7-1 15,-1 2 0-15,2 10 0 16,0 6 0-16,-3 7-1 16,0 10 1-16,-5 8 0 15,-1 5 0-15,-5 5 0 16,-1 2-1-16,-6 6 1 15,-4-2 1-15,-7 4-1 16,-6 1 1-16,-5 0-2 16,-6 0 2-16,-5 1-1 15,-2-4-1-15,-1-5 0 0,1-6-1 16,5-8 0-16,4-10-3 15,20 2-12-15,-15-30-19 16,29 2-4-16,-1-12 3 16,17 2-4-16</inkml:trace>
  <inkml:trace contextRef="#ctx0" brushRef="#br0" timeOffset="11">8409 1568 101 0,'0'0'39'0,"14"-9"1"0,-14 9-1 16,-10-5-32-16,-5 9-4 15,-1 4 0-15,-5 9-1 16,-6 5-1-16,-1 9 1 15,-3 5-1-15,3 3 0 16,4 5 0-16,4-6 1 16,6 3-2-16,10-8 1 15,7-4-1-15,9-12 0 16,8-7 0-16,4-10 0 15,6-6 0-15,1-11 0 16,2-10 0-16,-3-6-1 16,0-7 1-16,-6-4-1 15,-1-4 1-15,-6 1-2 0,-3-2 1 16,-6 11-1-16,-7 2 1 15,-3 12-2-15,-5 7 0 16,7 17-3-16,-23-7-21 16,19 22-11-16,-6-4-1 15,12 8 0-15,1-8 1 16</inkml:trace>
  <inkml:trace contextRef="#ctx0" brushRef="#br0" timeOffset="12">8795 1523 106 0,'4'14'40'16,"-13"-3"1"-16,6 12-3 16,-8-4-33-16,2 7-1 0,-1 2-1 15,-4 5-2-15,1 2 0 16,-2 1 0-16,0-4 0 15,0 2 0-15,2-9-1 16,1-3 1-16,4-6-1 16,8-16 0-16,0 0 1 15,16-7-1-15,0-9 0 16,7-10 0-16,1-5 0 15,4-6 0-15,3-5 0 16,-1 1 0-16,-1 1 0 16,-3 6 0-16,-1 2 0 15,0 10 1-15,-2 6-1 16,0 10 0-16,-3 8 0 15,-1 10 0-15,-2 8 0 0,-2 7 0 16,-3 5 1-16,-6 2-2 16,-1 4 1-16,-2-4-3 15,0-1 1-15,-4-5-5 16,8 1-6-16,-7-29-19 15,18 21-10-15,2-21 2 16,14 0-1-16</inkml:trace>
  <inkml:trace contextRef="#ctx0" brushRef="#br0" timeOffset="13">9475 1835 105 0,'-27'34'39'15,"3"10"-2"-15,-8-5-3 16,1-1-38-16,15 7-30 15,-7-12-5-15,11 3 2 16,-4-16-4-16</inkml:trace>
  <inkml:trace contextRef="#ctx0" brushRef="#br0" timeOffset="14">10643 1199 45 0,'0'0'25'0,"12"-11"6"15,-12 11-4-15,0 0-18 16,0 0-2-16,0 0 2 15,0 0-2-15,0 0 6 16,0 0-3-16,0 0-3 16,26-52-1-16,-26 52-1 15,0 0 0-15,0 0-1 16,0 0-1-16,0 0 0 0,0 0-1 15,-34-53 0-15,34 53 0 16,0 0-1-16,-41-16 0 16,41 16 0-16,-42-4 1 15,29 5-2-15,-46 12 1 16,-5 12-2-16,1 15 2 15,-9 7-1-15,4 9 0 16,3 12-1-16,12 7 2 16,23-4-1-16,15 1 0 15,15-6 0-15,16-8 0 16,23-11 0-16,20-12-4 15,25-10-32-15,2-24-4 16,19-7 1-16,-9-16-2 16</inkml:trace>
  <inkml:trace contextRef="#ctx0" brushRef="#br1" timeOffset="15">1036 3157 71 0,'0'0'32'0,"0"0"-1"16,0 0 1-16,0 0-25 15,0 0-2-15,0 0-1 16,0 0-1-16,0 0-2 15,0 0 0-15,0 0 0 16,-45-8-1-16,45 8 0 16,0 0 0-16,0 0 0 15,0 0 0-15,0 0 1 16,0 0 0-16,0 0 0 15,0 0 0-15,0 0 0 16,0 0 0-16,0 0 1 0,0 0-1 16,0 0 0-16,0 0 0 15,0 0 1-15,0 0 0 16,20-47 0-16,-20 47 0 15,0 0 0-15,0 0 0 16,0 0-1-16,0 0 0 16,0 0 0-16,0 0-3 15,-51 38 2-15,51-38-1 16,-40 62 1-16,40-62-1 15,-55 90 0-15,28-34 1 16,-1 5 0-16,3 4 3 16,4 1-3-16,3 2 1 15,3-1 0-15,5-2 0 16,5-7 0-16,9-4 1 15,-4-54-1-15,21 79 0 0,-21-79 1 16,34 47-1-16,-34-47 0 16,0 0 0-16,59 4-1 15,-59-4-1-15,0 0 1 16,0 0-2-16,35-67 1 15,-35 67-2-15,0 0-1 16,-16-67-7-16,16 67-26 16,0 0 0-16,-19-60 0 15,19 60-1-15</inkml:trace>
  <inkml:trace contextRef="#ctx0" brushRef="#br1" timeOffset="16">1594 3669 82 0,'-1'-27'36'0,"3"7"-2"15,0-5 2-15,-2 10-32 0,0-3 0 16,0 18 0-16,3-13 0 16,-3 13-1-16,1 16-1 15,-2 8 1-15,-2 7-1 16,0 13-1-16,-2 5 0 15,0 13 0-15,-4 2 0 16,3 0-1-16,-4-2 0 16,4-9 0-16,-1-9 0 15,1-11 0-15,4-12 0 16,2-21 1-16,0 0-1 15,9-22 1-15,2-11 0 16,1-9 0-16,-1-10 0 16,6-10 0-16,0-8 0 15,3-5-2-15,0-2 2 0,4 4-2 16,0 5 2-16,1 5 0 15,4 11-1-15,-6 10 1 16,3 13 0-16,0 12-2 16,-2 11 2-16,0 8-1 15,-1 10 0-15,-3 7-3 16,-4 9 3-16,-5 3-1 15,-8 7 1-15,-1 6 1 16,-10 2-1-16,-4-2 1 16,-11 1-1-16,-7-1 1 15,0-5-1-15,-5-4 0 16,-1-8 0-16,-1-7-1 15,6-4 1-15,3-3 0 16,8-6 0-16,4 3 0 0,3 4 0 16,7 8 0-16,1 9-1 15,-1 12 1-15,-3 11 0 16,-4 14-1-16,-7 12 1 15,-3 9-1-15,-9 4 1 16,-3-2-2-16,2-4-1 16,-1-18-3-16,13-2-29 15,5-32-3-15,21-14 0 16,13-35-1-16</inkml:trace>
  <inkml:trace contextRef="#ctx0" brushRef="#br1" timeOffset="17">2110 3537 97 0,'0'0'37'15,"0"0"1"-15,3 22-2 16,-1 2-36-16,-5 6 1 15,-4 10-1-15,4 12 1 16,-6 5-1-16,-3 1 1 16,4 2-1-16,-3-3 0 15,-1-8 1-15,3-7-1 16,1-12 1-16,3-14-1 15,5-16 1-15,0-15 0 16,6-17 0-16,5-12-1 16,4-13 1-16,1-9 0 15,2-9-1-15,3-1 0 0,-4 1 1 16,4 8-2-16,-6 12 1 15,-3 12 0-15,-1 9 0 16,-2 13-1-16,0 11 1 16,4 11 1-16,5 8-1 15,6 4 1-15,5 0-1 16,7 2 2-16,6-1-2 15,4-2 2-15,1-2-2 16,-1-5 0-16,-3-1 0 16,-8-2 0-16,-10-1 1 15,-6 0-1-15,-19-1 0 16,2 12 0-16,-15 1 1 15,-10 6 0-15,-9 8 0 16,-4 9 0-16,-1 3 0 16,-2 8 1-16,5 1-2 0,7 3 2 15,13-2-2-15,8-7 2 16,17-9-1-16,12-12 0 15,11-11 0-15,12-14-1 16,1-8 0-16,1-15 1 16,-2-8-1-16,-8-6 0 15,-7-4 0-15,-10-2 0 16,-11-1 0-16,-10 0 0 15,-8 6 0-15,-2 2 0 16,-8 9 0-16,-2 6-1 16,0 10 1-16,2 4-3 15,7 10 0-15,4-5-8 16,22 14-26-16,-15-8-1 15,35-5-1-15,0-13-2 0</inkml:trace>
  <inkml:trace contextRef="#ctx0" brushRef="#br1" timeOffset="18">3323 2885 82 0,'-12'-22'38'16,"0"27"0"-16,-15 11 0 15,5 34-18-15,-8 11-17 16,-1 21-1-16,-9 11 0 15,4 17-1-15,-3 5 0 16,2 2-1-16,6-4-1 16,3-16-1-16,12-10-5 0,-3-29-16 15,23-8-15-15,0-30 1 16,14-12-2-16,-1-32 1 15</inkml:trace>
  <inkml:trace contextRef="#ctx0" brushRef="#br1" timeOffset="19">2932 3372 102 0,'-27'3'39'0,"16"17"0"16,2-5-1-16,29 2-34 15,8-4 0-15,15-6 0 16,12-7-2-16,10-1 0 15,2-7 0-15,4 2-2 0,-8-2 1 16,-9 1-2-16,-12 2 1 16,-12 4 0-16,-13 6 0 15,-17-5 2-15,-5 22-2 16,-16-2 1-16,-9 11-1 15,-4 5 2-15,-3 7-2 16,3 2 2-16,0 2-2 16,11 0 1-16,10-4 0 15,11-4 0-15,13-10-2 16,13-12 1-16,11-10 0 15,9-11-1-15,5-10 0 16,5-14 0-16,-3-5-1 16,-4-10 1-16,-8-1 0 15,-8-3 0-15,-11-1 0 0,-9 0-1 16,-10 3 2-16,-5 5-1 15,-5 6 1-15,-2 8-1 16,-3 4 1-16,5 8 0 16,9 14 0-16,0 0 1 15,0 0-1-15,17 7 2 16,6-1-1-16,5 2 0 15,7 0 1-15,3 1-1 16,0-1 0-16,-2 4 1 16,-6 2-2-16,-4 3 1 15,-10 10 0-15,-8 2-1 16,-7 8 0-16,-10 6 2 15,-2 1-2-15,-6 3 1 16,0-5-1-16,1-3 1 0,2-8-1 16,3-10 1-16,11-21-1 15,0 0-1-15,23-19 1 16,-3-7-1-16,7-10 1 15,1-4-1-15,7-3 1 16,-3 3 0-16,-1 6 0 16,-8 7 0-16,-4 9 0 15,-6 11 0-15,-2 11 0 16,-7 11-1-16,-3 11-1 15,-5 3-1-15,3 16-5 16,-10-10-14-16,19 18-15 16,-12-15-3-16,16 3 0 15,1-16-2-15</inkml:trace>
  <inkml:trace contextRef="#ctx0" brushRef="#br1" timeOffset="20">4494 3386 97 0,'-29'5'40'0,"6"18"2"16,-8-5-3-16,11 6-30 15,-1 1-5-15,10-3-2 16,8-1 0-16,10-7-1 15,10-4-1-15,6-4 0 16,3 1 0-16,0-4 0 16,-3 3 0-16,-5 3 0 0,-9 9 0 15,-9 5 1-15,-14 4 1 16,-7 8-1-16,-5 2 0 15,-2 3 0-15,-2-4 0 16,3-4-3-16,8-1-6 16,-1-21-21-16,22 0-12 15,1-20 1-15,20-5-3 16,0-16 0-16</inkml:trace>
  <inkml:trace contextRef="#ctx0" brushRef="#br1" timeOffset="21">5843 3180 82 0,'9'-13'35'16,"-9"13"0"-16,-1 16-8 15,5 7-21-15,-12 6-2 16,4 14-1-16,-4 5 0 15,0 10-2-15,-4 2 0 16,4 2-1-16,-1-5 0 16,-1-9-5-16,10 2-5 15,-8-21-26-15,12-7 1 16,-4-22-1-16,12 0 1 15</inkml:trace>
  <inkml:trace contextRef="#ctx0" brushRef="#br1" timeOffset="22">5780 3402 85 0,'-12'-9'37'15,"-1"-5"-1"-15,13 14 2 16,0 0-33-16,0 0-1 16,18-12-2-16,6 8 0 15,7-1-3-15,7-4-3 16,17 4-30-16,-7-10-3 15,4 8 0-15,-7-10-2 16</inkml:trace>
  <inkml:trace contextRef="#ctx0" brushRef="#br1" timeOffset="23">15492 6490 65 0,'0'0'36'0,"-12"2"0"15,-2 5-1-15,-2 17-22 16,-12 4-11-16,2 9 1 15,-7 13-2-15,2 13 3 0,-3 7-3 16,4 10 1-16,2-2 0 16,10 2-2-16,11-8 2 15,9-5-2-15,10-15 2 16,10-10-1-16,3-16 1 15,4-8-2-15,2-17 2 16,-1-10 0-16,-8-12-1 16,-4-9 1-16,-10-4-2 15,-11-5 1-15,-9 0-2 16,-5 1 1-16,-6 4-2 15,-6 3 2-15,2 12-3 16,-2 3 0-16,8 10-3 16,3-7-15-16,18 13-14 15,9-1-1-15,18 3 0 16,7-4 0-16</inkml:trace>
  <inkml:trace contextRef="#ctx0" brushRef="#br1" timeOffset="24">15889 6669 101 0,'0'0'38'16,"0"0"0"-16,-7 15-2 15,-1 4-32-15,1 15-1 16,-5 8-1-16,-1 8-1 16,-2 6-1-16,0 2-1 0,2 3-3 15,-3-16-16-15,9 4-18 16,-1-17-1-16,8-4 1 15,0-28-2-15</inkml:trace>
  <inkml:trace contextRef="#ctx0" brushRef="#br1" timeOffset="25">15778 6876 109 0,'-15'-6'40'0,"-3"-2"1"16,18 8-2-16,0 0-33 15,14 4-5-15,22-5-5 16,7-12-32-16,20 6-3 0,0-9-1 15,14 4-2-15</inkml:trace>
  <inkml:trace contextRef="#ctx0" brushRef="#br2" timeOffset="26">893 4460 77 0,'0'0'37'16,"0"0"-1"-16,-8-47 0 16,8 47-25-16,0 0-6 15,0 0-3-15,0 0 0 16,0 0 0-16,0 0 0 15,-46-17-1-15,46 17 0 16,0 0 0-16,-48 69 0 16,48-69-1-16,-42 78 0 15,42-78 0-15,-40 98 0 16,21-46 0-16,8 4 0 15,-1-3 1-15,7 1-1 16,4-6 1-16,1-48 0 0,13 86 1 16,-13-86 0-16,24 56 0 15,-24-56-1-15,0 0 1 16,53 22 0-16,-53-22-2 15,0 0 1-15,47-37-2 16,-47 37 1-16,0 0-2 16,20-67 1-16,-20 67-4 15,-7-47-2-15,7 47-12 16,0 0-19-16,-19-60 1 15,19 60-2-15,0 0 1 16</inkml:trace>
  <inkml:trace contextRef="#ctx0" brushRef="#br2" timeOffset="27">1675 4610 73 0,'0'0'39'16,"-14"-1"-1"-16,10 14 1 16,-11-7-13-16,1 12-24 15,-4 9-1-15,-1 4 0 16,1 7 1-16,-4 4-3 15,2 3 2-15,6 2-2 16,0-6 2-16,7-2-2 0,4-8 2 16,9-9-1-16,3-13 0 15,8-12 1-15,4-14 0 16,9-13 1-16,0-13-1 15,4-6 1-15,-5-6-1 16,3-4 1-16,-4-2-1 16,-3 9 0-16,-3 8 0 15,-5 8-1-15,-6 14 1 16,0 14 0-16,-11 8-1 15,9 30 0-15,-7 10 0 16,-2 10 0-16,0 5 1 16,4 8-3-16,2 3 0 15,2-6-3-15,8 5-12 16,-3-25-19-16,15-2-5 0,0-23 1 15,7-3-2-15</inkml:trace>
  <inkml:trace contextRef="#ctx0" brushRef="#br2" timeOffset="28">2049 4692 79 0,'0'23'37'16,"0"-7"-1"-16,17 4 1 15,-4-14-32-15,15-1 0 16,7-9 0-16,5-5 0 16,0-10-1-16,2 0-1 15,-5-8 0-15,-4-1-1 0,-11 1 1 16,-11 1-2-16,-12 1 0 15,-12 4 0-15,-10 7-1 16,-8 7 0-16,-6 12 0 16,-5 9 0-16,1 11 0 15,-2 11 0-15,4 9 1 16,7 5-2-16,9 3 2 15,9 3-1-15,12-6 0 16,11-9-2-16,16 2-5 16,3-21-29-16,30-4-3 15,-4-14 1-15,14-4-2 16</inkml:trace>
  <inkml:trace contextRef="#ctx0" brushRef="#br2" timeOffset="29">2601 4673 100 0,'-16'-4'38'0,"11"18"1"16,-10-4-2-16,11 17-32 16,0 3-2-16,0 4-1 15,0 3 0-15,4 1-1 16,1-2 0-16,6-5-1 15,1-7 2-15,8-10-3 16,4-9 2-16,4-12-1 16,3-9-1-16,5-11 2 15,-1-7-2-15,3-10 1 16,1-3-1-16,1-3 2 0,-6 3-1 15,0 5 1-15,-6 8 0 16,-5 8-1-16,-6 12 1 16,-13 14-1-16,6 20 1 15,-12 5-1-15,-3 12 0 16,3 3 0-16,2 2-1 15,5 0 0-15,9-1-2 16,7-15-3-16,20 0-30 16,-1-24-2-16,18-3 1 15,-3-24-2-15</inkml:trace>
  <inkml:trace contextRef="#ctx0" brushRef="#br2" timeOffset="30">3537 4178 75 0,'-15'22'37'15,"-12"12"0"-15,2 27 1 16,-10 8-16-16,8 9-19 16,-1 3-1-16,7 3 0 15,3-2-1-15,6-11-3 16,5-6-2-16,-2-19-31 15,13-2 0-15,-7-21-2 16,10-7-1-16</inkml:trace>
  <inkml:trace contextRef="#ctx0" brushRef="#br2" timeOffset="31">3224 4595 90 0,'-9'-12'39'0,"-4"1"-1"15,13 11 2-15,0 0-23 16,14 14-12-16,9-13-2 15,10 0-1-15,8-4 1 16,6-1-1-16,2-1-1 16,1-2 0-16,-6 0 0 15,-4 5-1-15,-10 2 0 16,-6 6 1-16,-12 9-1 15,-8 7 0-15,-10 8 0 16,-5 5 0-16,-5 4-1 16,-1 4 2-16,-1 1 0 15,-2-5-2-15,4-7 2 0,3-5-1 16,7-9-1-16,6-18 1 15,0 0 0-15,12-18 0 16,3-11-1-16,2-7 2 16,2-11-2-16,3-3 2 15,-1-1-1-15,-3 0 1 16,1 8-1-16,-8 7 0 15,-2 8 0-15,1 10 0 16,0 12 0-16,1 7 0 16,1 6 0-16,7 6-1 15,3 1 1-15,8-3 0 16,4 0-1-16,2-3 1 15,3-5 0-15,-1-3 0 16,-3-2 0-16,-3-3 0 0,-8 0 0 16,-4-3 0-16,-8-1 1 15,-12 9-1-15,4-11 0 16,-4 11 0-16,-17 5 0 15,2 7 0-15,0 6-1 16,-5 8 1-16,-1 8 0 16,1 0-1-16,1 6 1 15,8 1-1-15,-1-4 1 16,8-4 0-16,4-6 0 15,7-10 0-15,7-10 0 16,2-12 1-16,6-9-1 16,6-12 1-16,4-8-1 15,-1-7 0-15,1-6 1 16,-2-3-1-16,-1 6 1 0,-6 4-1 15,-8 6 0-15,-2 7 0 16,-9 11 0-16,-2 4 0 16,-2 12 0-16,0 0 0 15,-12 6-1-15,12-6 1 16,-1 11 0-16,1-11 1 15,22 7-1-15,0-7 0 16,5-3 1-16,3-2 0 16,2 3 0-16,1-5-1 15,-5 7 1-15,-3 0-1 16,-7 4 0-16,-7 7 1 15,-8 9-1-15,-5 5 0 16,-5 3 0-16,-1 7 0 16,-6-1 0-16,1 2 1 0,2-4-1 15,3-4 0-15,6-8 0 16,5-9 0-16,9-14 0 15,6-7 0-15,7-12 0 16,1-4 0-16,4-10 0 16,1 1 0-16,-1 2 0 15,-2 1 0-15,-8 7 0 16,-5 11 0-16,-6 13 0 15,-9 1 0-15,2 30 0 16,-8-5-1-16,2 6-1 16,-1 1-1-16,6 4-3 15,2-12-4-15,16 6-19 16,-3-23-12-16,19 2 2 0,0-20-2 15,12-1 3-15</inkml:trace>
  <inkml:trace contextRef="#ctx0" brushRef="#br2" timeOffset="32">5016 4415 108 0,'-7'-23'38'0,"7"23"2"16,-22-10-3-16,6 19-31 16,-5 6-2-16,3 4-1 15,3 0-2-15,5 5 0 16,4-3 0-16,7-1 0 15,7-4-1-15,4-2 1 16,7-4-1-16,-3-2 0 16,2-1 1-16,0 0-1 15,-5 1 1-15,-3 3-1 0,-7 4 0 16,-5 2 1-16,-5 4-1 15,-4 0 0-15,-4 6-1 16,-2-5-3-16,4 9-14 16,-11-18-21-16,11 5-2 15,-4-18-1-15,17 0 0 16</inkml:trace>
  <inkml:trace contextRef="#ctx0" brushRef="#br2" timeOffset="33">5955 4331 79 0,'6'-15'38'15,"-8"-4"-1"-15,2 19 0 16,-6-19-32-16,6 19-2 16,-15-3-1-16,5 10 0 15,-4 4-1-15,-1 8 0 16,-1 1 0-16,1 7 0 0,0 3-1 15,0 3 1-15,1 2-1 16,3-3 1-16,2-4-1 16,4-2 0-16,2-8 1 15,-1-8 0-15,4-10 0 16,8-9 0-16,-1-10 1 15,2-9-1-15,3-6 1 16,-1-4-1-16,3-2 0 16,-1-2-1-16,0 4 0 15,1 7 0-15,-5 7 0 16,3 4 0-16,-5 11 0 15,2 10 0-15,2 11 0 16,-1 7 0-16,3 11 0 16,0 9 0-16,7 5 0 15,0 5 0-15,7 1 0 0,2-5 0 16,1-4 0-16,1-7 1 15,-1-13 0-15,-4-8 0 16,-3-15 0-16,-5-13 1 16,-6-14-1-16,-4-9 1 15,-6-10-1-15,-3-5 0 16,-3-2-1-16,-2-6-2 15,3 7-3-15,-7-6-15 16,11 29-19-16,-5-6 0 16,10 23-2-16,1 0-2 15</inkml:trace>
  <inkml:trace contextRef="#ctx0" brushRef="#br2" timeOffset="34">15492 7519 49 0,'0'0'34'15,"-4"-10"2"-15,4 10-2 16,0 0-13-16,-20-22-8 16,20 22-4-16,-19-11-3 15,8 9-1-15,-9 2-2 16,3 4 0-16,-10 9-1 15,0 9-1-15,-2 7 1 0,-5 9-1 16,3 5 0-16,-2 7 0 16,6 0 0-16,4 3 0 15,8-7 0-15,9 0 0 16,12-11-1-16,7-5 2 15,12-13-2-15,10-10 0 16,5-8 1-16,3-10-1 16,-1-6 1-16,-6-10-2 15,-8 0 2-15,-4-7-1 16,-21 3 0-16,-6 5 0 15,-14-1 0-15,-6 6-1 16,-8 9 0-16,-2 5-1 16,1 9 0-16,2 1-2 15,8 10-2-15,5-9-10 0,22 12-21 16,3-9 0-16,22 2 1 15,4-10-2-15</inkml:trace>
  <inkml:trace contextRef="#ctx0" brushRef="#br2" timeOffset="35">15748 7610 90 0,'0'0'36'0,"-8"-17"1"16,8 17 1-16,-8-12-34 15,8 12 0-15,-11 18-1 0,2 3 0 16,-5 7-1-16,-1 5 0 16,-2 6-1-16,-5 3 1 15,0-3-1-15,3-1 0 16,0-6-1-16,6-4 0 15,3-9 1-15,10-19-1 16,0 0 1-16,12-3-1 16,6-18 1-16,5-11-1 15,1-9 1-15,4-7 0 16,-2-5 0-16,-1-3-1 15,-5 3 1-15,-6 4-1 16,-3 8 0-16,-4 7 0 16,-4 14 0-16,-3 20 0 15,0 0 0-15,-4 26 0 0,4 9-1 16,1 7 1-16,7 7 0 15,5 6 0-15,6-3 0 16,13-1 0-16,5-10 1 16,8-6-1-16,3-11 1 15,-2-12 0-15,-1-12 0 16,-5-10 1-16,-7-15-1 15,-10-7 0-15,-8-12 1 16,-7-7-1-16,-7-3-1 16,-7 0-1-16,-1 4-2 15,-1 2-3-15,5 21-23 16,-10-4-9-16,9 17-1 15,-2 0-1-15,6 14-1 16</inkml:trace>
  <inkml:trace contextRef="#ctx0" brushRef="#br3" timeOffset="36">809 5447 87 0,'0'0'35'0,"29"-54"0"15,-29 54-1-15,0 0-30 16,0 0-2-16,0 0 1 16,0 0-1-16,0 0 0 15,0 0 0-15,0 0-1 16,0 0 1-16,0 0 0 16,-55 7-1-16,55-7 1 15,-41 51-1-15,41-51 0 16,-48 73-1-16,48-73 0 15,-49 92 0-15,26-41 0 0,2 4 2 16,10 1 0-16,0-3 1 16,8-2-1-16,5-2 1 15,-2-49 1-15,17 82-1 16,-17-82-1-16,34 55-2 15,-34-55 0-15,0 0 0 16,64 30-1-16,-64-30-1 16,0 0 1-16,55-30-1 15,-55 30 1-15,0 0-1 16,16-68 1-16,-16 68-2 15,0 0 0-15,-32-66-2 16,32 66-31-16,0 0-3 16,-52-31 1-16,52 31-2 15</inkml:trace>
  <inkml:trace contextRef="#ctx0" brushRef="#br3" timeOffset="37">1238 5848 97 0,'0'0'35'0,"0"0"-1"15,-38-2 2-15,38 2-32 16,0 0-2-16,0 0-2 16,17-8 0-16,11 6 1 15,13-9 0-15,2-3-1 16,4-2 0-16,0 1 0 15,-8-3-1-15,-10 7 2 0,-9-3 1 16,-9 2-1-16,-5 1-1 16,-4-1 2-16,-6-2-2 15,-5 3 2-15,-6-5-2 16,0 3 0-16,-9 2 0 15,-3 6-1-15,27 5 3 16,0 0-1-16,-53 6 1 16,53-6-1-16,-41 22 1 15,41-22 1-15,-43 33-1 16,43-33 1-16,-37 51-2 15,37-51 0-15,-27 55-1 16,26-43-1-16,8 48-1 16,15-7-2-16,16-7-2 0,11-15-30 15,29-19-3-15,8-24 1 16,5-17-2-16</inkml:trace>
  <inkml:trace contextRef="#ctx0" brushRef="#br3" timeOffset="38">2038 5221 83 0,'0'0'37'15,"-16"10"0"-15,10 5 0 0,-10-1-34 16,3 14 0-16,-3 8 0 16,2 9 0-16,-4 10-1 15,0 9 1-15,2 4-1 16,0 6 0-16,0 3-1 15,2 0 0-15,2 2-2 16,2-10-3-16,11-2-29 16,-4-18-3-16,13-5 0 15,-3-23-1-15</inkml:trace>
  <inkml:trace contextRef="#ctx0" brushRef="#br3" timeOffset="39">2022 5788 79 0,'-6'11'37'0,"5"10"-2"15,0-11 1-15,12 6-30 16,2-9-2-16,9-1 0 15,9-8 0-15,9-5-1 16,4-2-1-16,3-6 0 16,1-5-1-16,-2 0 1 15,-7-1-2-15,-5 1 1 16,-12-1-1-16,-12 3 1 15,-10-3-2-15,-12 6 1 16,-9 1-1-16,-11 8 1 16,-5 4 0-16,-5 6 0 0,-2 7 2 15,-2 6-3-15,3 9 3 16,3 4 0-16,5 6 1 15,12 2-2-15,7 0 1 16,8 4-1-16,9-4-1 16,10-2-1-16,10-4-2 15,9-9-3-15,29 0-30 16,-10-14-1-16,16 0 0 15,-3-22-2-15</inkml:trace>
  <inkml:trace contextRef="#ctx0" brushRef="#br3" timeOffset="40">2762 5685 85 0,'-23'-5'36'0,"-1"16"-1"15,-7-2 3-15,6 11-32 16,-6 0 1-16,5 14-2 15,1-3 0-15,10 7-1 16,2-2-1-16,13-2-2 16,5-3 0-16,14-9-3 15,9-2-3-15,0-20-31 16,22 0-2-16,-1-20 1 15,14-4-2-15</inkml:trace>
  <inkml:trace contextRef="#ctx0" brushRef="#br3" timeOffset="41">3275 5206 95 0,'-13'29'39'0,"-6"0"0"16,6 18-2-16,-8 1-33 15,8 10 0-15,2 6-1 16,2 4 0-16,1 2-2 16,1-2-1-16,4 2-1 15,-3-11-6-15,11 6-27 16,-8-22-3-16,7-2-1 15,-7-19-1-15</inkml:trace>
  <inkml:trace contextRef="#ctx0" brushRef="#br3" timeOffset="42">3067 5609 86 0,'-4'15'38'16,"4"-15"-1"-16,14 23 3 15,0-21-31-15,16-1-5 16,7-6 1-16,4-1-1 16,0-4-1-16,1 1-1 15,-4 0-1-15,-3 3-1 16,-8 6 0-16,-9 10 1 0,-5 2 1 15,-7 9-1-15,-6 6 1 16,-6 4-1-16,-1 5 0 16,-6 2 0-16,1 2 1 15,-1-4-2-15,1-5 0 16,3-5 0-16,2-6-1 15,3-9 1-15,4-11 0 16,7-11 0-16,2-9 1 16,3-7-1-16,4-13-2 15,3-5 1-15,1-4 0 16,4-4 0-16,1 2 0 15,2 5 0-15,3 2-1 16,-3 5 2-16,2 11 0 16,-1 6 0-16,0 5 0 0,-2 9 0 15,1 2 0-15,-2 6 0 16,-2 6 0-16,-4 0 0 15,1 2 0-15,-4 1 0 16,-4 0 0-16,-3 4 0 16,-6 0 0-16,-3 2 0 15,-6 2-1-15,-4 3 1 16,-6 6 0-16,-4 2 1 15,-3 4 0-15,-4 1 0 16,4 4 1-16,2 3-1 16,5-4 0-16,4-2 0 15,6-2 1-15,8-4-1 16,9-7-1-16,5-5 0 15,7-9 1-15,3-8-1 16,3-9 1-16,2-5-1 0,-3-7 0 16,1-8 0-16,-4-5-2 15,-1-7 0-15,-6 1 0 16,-4-3 1-16,-2 2-2 15,-6 1 2-15,-2 5-1 16,-4 7 0-16,-2 9 2 16,-4 5-1-16,6 15 1 15,-13-4 0-15,13 4-1 16,-7 20 1-16,11-10 0 15,6 4 1-15,7-4-1 16,7-1 1-16,6 0 1 16,3-1-1-16,2-5 0 15,1 3 0-15,-5 0 0 16,-4 4 1-16,-11 2-2 0,-4 8 1 15,-10 2 2-15,-8 6-2 16,-6 3 1-16,-4 2-1 16,-2 3 1-16,-3-4-1 15,4 0 0-15,2-9-1 16,9-7 0-16,6-16 1 15,0 0-1-15,23-14 0 16,3-10-2-16,6-14 3 16,4-5-2-16,1-4 1 15,1-2-1-15,-1 2 1 16,-7 9-2-16,-8 8 2 15,-5 9 0-15,-4 17-1 16,-13 4 1-16,0 33 1 0,-6 2 0 16,-4 7 0-16,1 9 0 15,0 2-2-15,8 7-2 16,-3-14-7-16,23 10-27 15,-3-22-3-15,18 0 0 16,1-21-1-16</inkml:trace>
  <inkml:trace contextRef="#ctx0" brushRef="#br3" timeOffset="43">4852 5479 100 0,'-28'8'39'0,"-12"3"0"0,8 17 0 15,-9-3-34-15,12 8-1 16,3-2 0-16,9-2-1 16,11-3 0-16,10-4-1 15,12-6 1-15,8-2-2 16,5-4 2-16,1-4-2 15,-1 1 0-15,-1 1-1 16,-5 2 0-16,-5 5 1 16,-7 4-1-16,-7 3 0 15,-9 4 0-15,-3 5 1 16,-4-1-2-16,-7 4 0 15,-2-1-3-15,-6-10-8 16,4 11-26-16,-9-19-2 16,9 6 1-16,-6-21-2 0</inkml:trace>
  <inkml:trace contextRef="#ctx0" brushRef="#br3" timeOffset="44">5819 5782 86 0,'0'0'39'0,"-18"9"0"16,18-9-1-16,-19 0-20 16,19 0-19-16,0 0-1 15,5-10-4-15,12 13-20 16,-7-11-10-16,10 9 0 15,-8-5-1-15,5 5 0 16</inkml:trace>
  <inkml:trace contextRef="#ctx0" brushRef="#br3" timeOffset="45">6281 5547 42 0,'0'0'32'0,"0"0"0"16,11 8 0-16,1-21-23 15,8 8-3-15,3-10 2 16,5 9-1-16,0-11-1 15,5 5-3-15,-8-6 0 16,4 5 0-16,-10-2 0 16,-1 1-1-16,-8-1 0 15,-3 1 0-15,-7-1 0 16,-3-1 0-16,-6 1 0 15,-2 1-1-15,-4-1 1 16,-1 5-1-16,-3 4 0 0,-4 9 1 16,-3 10-1-16,-2 9 0 15,-2 11 0-15,2 9 1 16,-2 5-2-16,7 6 2 15,5 0 1-15,9-3-1 16,13-6 0-16,13-11-1 16,14-11-1-16,9-22-13 15,24 6-22-15,-3-22-2 16,9-3-4-16,-8-11-1 15</inkml:trace>
  <inkml:trace contextRef="#ctx0" brushRef="#br3" timeOffset="46">6838 5108 91 0,'0'0'38'15,"0"0"0"-15,26 0-1 16,8-11-36-16,9-5-3 15,15 5-23-15,2-9-11 16,7 3-1-16,-4-1-1 16,-1 2-2-16</inkml:trace>
  <inkml:trace contextRef="#ctx0" brushRef="#br3" timeOffset="47">5850 5746 45 0,'0'0'31'0,"0"0"1"16,-12-2-2-16,12 2-16 15,0 0-3-15,0 0-2 16,-7 3-4-16,7-3-1 15,0 0-2-15,0 18-1 16,0-18 0-16,2 13-1 16,-2-13 0-16,3 14 1 15,-3-14-1-15,0 0 1 16,10 12-1-16,-10-12 1 15,0 0 0-15,11-6 1 0,-11 6-1 16,0 0 0-16,10-14 0 16,-10 14 0-16,0 0 0 15,8-12-1-15,-8 12 0 16,0 0 0-16,-9 2-1 15,9-2 1-15,-17 11-1 16,6-3 1-16,1 4-1 16,1-2 1-16,0 3 0 15,5 0 0-15,1-4 0 16,7 1 1-16,-4-10 0 15,17 16-1-15,-4-10 1 16,4-3 0-16,-3-3 0 0,3-3 1 16,-6-4-1-16,0-2 0 15,-6-2 0-15,-3-1 1 16,-5-2-2-16,-3 1 1 15,-2 3-2-15,1-3-1 16,7 13-7-16,-20-5-25 16,20 5-1-16,-8 4 0 15,8-4-3-15</inkml:trace>
  <inkml:trace contextRef="#ctx0" brushRef="#br3" timeOffset="48">15791 5430 35 0,'-23'-10'21'15,"5"11"-2"-15,-10-7 2 0,1 8-28 16,-6 1 4-16,-3 1 4 15,-4 7 3-15,-10-3 3 16,-2 11 3-16,-11-4 0 16,2 14 0-16,-9-1-1 15,0 12-1-15,-10 1-4 16,1 8-2-16,-9 9 0 15,1 4-1-15,-3 10 1 16,-3 7 0-16,-3 1 0 16,4 5-1-16,-4 6 0 15,5 4 2-15,3-1-2 16,5 9 3-16,5-5-3 15,8 3 1-15,6 4-2 16,6-1 0-16,11-3-1 16,9 1-1-16,8 1 2 0,6 2-3 15,7-4 2-15,6 2 0 16,7-1 0-16,5-1 0 15,6-1 1-15,5-1-1 16,7-3 1-16,4-5 0 16,6-1 0-16,7 0 1 15,10-9 0-15,6-1 1 16,7-5 2-16,10-2-2 15,5-11 1-15,6-4-1 16,8-12 0-16,11-4 0 16,4-12 0-16,8-9-1 15,6-12 0-15,12-11 1 16,7-13-1-16,4-11 0 15,5-13 0-15,-1-10 0 0,3-11-1 16,-2-9 2-16,-3-10-3 16,-8-4 2-16,-7-5-1 15,-5-4 0-15,-5-4 0 16,-11-3 0-16,-12-5 0 15,-8-2 1-15,-11-4-1 16,-4-3 1-16,-11-9-1 16,-8-5 2-16,-13-5-1 15,-4-9 1-15,-11-1-1 16,-8-1 0-16,-12-7 0 15,-8 0-1-15,-12 0 2 16,-13 6-2-16,-15 10-1 16,-15 6 0-16,-21 17 0 15,-22 9-1-15,-17 18 1 16,-18 15 0-16,-21 12-1 0,-8 11 0 15,-6 9 0-15,-2-2-13 16,14 15-20-16,16-2 0 16,22 14-2-16,24 3 1 15</inkml:trace>
  <inkml:trace contextRef="#ctx0" brushRef="#br3" timeOffset="49">16724 5551 72 0,'-12'7'35'16,"3"-5"-2"-16,-2 7 2 15,-11-4-33-15,5 8 0 16,-4 1-1-16,-1 4 4 15,1 3-3-15,2 2 4 16,3-1-4-16,3 2 1 16,6-3 0-16,8-5 0 15,7-2 0-15,6-5-5 16,3-2 5-16,6-3-4 15,-3-8 1-15,4-3 3 16,-3-2-4-16,-3-3 3 16,-6-4-3-16,-4 1 4 0,-4-5-4 15,-8 5 0-15,-4-3 2 16,-4 8-3-16,-3-3 2 15,-1 10-3-15,0 2 4 16,0 5-1-16,0 8 0 16,0-1 2-16,4 7-2 15,1-3 1-15,6 5-1 16,2-4 2-16,6-4 0 15,6-2-3-15,7-6 2 16,7-3-1-16,3-9 1 16,3-1 2-16,3-11-2 15,0-4-1-15,-1-2 0 16,-4-1 0-16,-5-2 1 15,-7 5-3-15,-8 3 3 0,-8 6-2 16,-10 10 1-16,-9 12 1 16,-8 8-1-16,-7 4 3 15,-3 6-4-15,-2 2-1 16,8 11-7-16,1-6-26 15,19 3-3-15,0-9 0 16,14 5-2-16</inkml:trace>
  <inkml:trace contextRef="#ctx0" brushRef="#br3" timeOffset="50">13938 8304 29 0,'4'-16'30'16,"0"1"2"-16,0 4 0 15,-9-7-17-15,5 18-4 16,-4-17-3-16,4 17-1 15,-7-12 0-15,7 12-2 0,-11-7-1 16,11 7-1-16,0 0 0 16,-9-1 0-16,9 1 0 15,0 0-1-15,-8 14 0 16,4-5 0-16,-4 4-1 15,0 1 0-15,1-1-1 16,-1 4 1-16,4-4-1 16,1-1 0-16,3-12 0 15,11 11 0-15,0-9 0 16,6-6 1-16,3-2-1 15,2-4 0-15,-1-3 1 16,-2 1-1-16,-4-3 1 16,-3-2-1-16,-4 5 1 0,-9-1 0 15,1 13-1-15,-23-14 1 16,4 14-1-16,-4 4 0 15,-1 3 1-15,-4 4-1 16,4 5 0-16,1 3 0 16,4-1 0-16,8 3 0 15,6-1 0-15,6-3 0 16,8-2 0-16,5-1 0 15,5-6 0-15,1-1 0 16,3-4 0-16,0-3 0 16,-4-4 1-16,-1-6-1 15,-7-1 0-15,0-3 1 16,-6-2-1-16,-5-3 1 15,-4 1 0-15,0 2-1 0,-4-2 0 16,-2 3 1-16,0 5-1 16,-5 2 0-16,3 6 0 15,0 3 0-15,4 3 0 16,8-4 0-16,-15 18 0 15,14-8 0-15,1 2 0 16,5-2 0-16,-5-10 0 16,19 16 0-16,-6-12 0 15,1-2 1-15,-1-3-1 16,0 2 1-16,-4-4 0 15,-9 3 0-15,0 0-1 16,0 0 1-16,0 0-1 16,-15-6 1-16,0 9-1 15,0 1-1-15,1 4-1 16,-2-5-3-16,10 16-26 0,-6-16-7 15,12 9 1-15,0-12-3 16</inkml:trace>
  <inkml:trace contextRef="#ctx0" brushRef="#br3" timeOffset="51">16150 2894 20 0,'-103'14'25'15,"-7"1"0"-15,-6 0-6 16,-5 13-7-16,-12-4 1 16,7 14-1-16,-11-8-3 15,2 12-1-15,-8-3-3 16,2 7-2-16,-3 1 0 15,3 4-2-15,-3 1 0 16,-1 8-1-16,-3 3 0 16,2 5 0-16,-4 11 0 15,0 5 0-15,0 8-1 16,-3 6 1-16,4 6 0 15,2 6 0-15,1 5-1 16,10 7 0-16,7 4 0 16,5 1 0-16,6 10 2 0,9 1-2 15,11 6 1-15,3 3-1 16,8 0 3-16,5 3-1 15,6 3 1-15,6-1-1 16,6-1 0-16,2 0 2 16,7 3-2-16,4-1 2 15,7 0-4-15,5 3 0 16,7-3 0-16,8 2 2 15,8 1-2-15,6 1 0 16,10-1 0-16,7-2-1 16,5-3 2-16,6-2 1 15,6-1-2-15,4-5 2 16,6-6 0-16,5 1 0 15,3-7 1-15,2-1 0 0,8-2 1 16,4-5-2-16,5-7 4 16,7 0-3-16,10-6 0 15,5-3 1-15,6-8-2 16,10-1 2-16,2-8-2 15,8-1 1-15,8-7-1 16,1-5-2-16,4-4 1 16,5-9 0-16,8-5-1 15,8-9 1-15,4-7 0 16,9-8 0-16,5-6 0 15,10-11 2-15,8-11-1 16,6-6 1-16,1-11-1 16,9-12-1-16,6-11 3 15,0-7-1-15,7-11 1 16,2-13-2-16,1-7 1 0,4-10-1 15,3-6 1-15,-4-6 0 16,1-5-1-16,-3-8-2 16,-5-5 1-16,-4-8-1 15,-6-2 1-15,-10-7 0 16,-12-7-1-16,-5-5-1 15,-12-10 1-15,-8-2 2 16,-14-7-2-16,-8-4 2 16,-14-12-1-16,-7-2 1 15,-12-7 1-15,-8-5 0 16,-11-4 0-16,-8-5-1 15,-11-1 1-15,-10-2-2 16,-8 2-1-16,-14-3 1 0,-10 1 0 16,-12 2-3-16,-16 0 0 15,-7 4 2-15,-13 0-1 16,-11 2 1-16,-7 3 1 15,-11 8-2-15,-6-3 2 16,-9 8 1-16,-7 3 1 16,-6 2-2-16,-7 12 0 15,-7 4 1-15,-6 5-2 16,-9 11 1-16,-11 11-1 15,-11 15-1-15,-12 16 1 16,-12 17 0-16,-11 17 0 16,-19 13 0-16,-12 23 1 15,-5 11 0-15,-12 12 0 16,0 7-3-16,11 15-24 0,-5-4-7 15,16 14-2-15,14-3-1 16</inkml:trace>
  <inkml:trace contextRef="#ctx0" brushRef="#br3" timeOffset="52">15126 3235 48 0,'11'-14'27'0,"-3"-7"3"16,0-3-2-16,-7-2-23 16,-5-5 0-16,-1 5-1 15,-5-9 2-15,1 10 0 16,-7-8 0-16,2 15 1 15,-7-8-1-15,4 9-1 16,-4-1 0-16,2 9-1 16,-2-1 0-16,0 12-1 0,-1 3 0 15,4 9-1-15,-2 6-1 16,4 4 0-16,3 1-1 15,3 7 1-15,5-4-1 16,6 2 0-16,6-3 0 16,4-4 0-16,7-7 0 15,4-1 0-15,2-5 0 16,1-6 0-16,-1-5 0 15,-1-6 0-15,-3-4 0 16,-6-6 0-16,-2 1 0 16,-4-5 0-16,-8 1 1 15,-6 1-1-15,-4 1 1 16,-2 3-1-16,-4 3 1 15,-3 7-1-15,-2 4 1 16,-1 2 0-16,1 8-1 0,3-3 1 16,4 4-1-16,7 0 0 15,7 3 1-15,0-13-1 16,27 14 0-16,1-11 0 15,6-6 0-15,6-3 0 16,0-3 0-16,0-4 0 16,-7-4 1-16,-8-2-1 15,-14 2 1-15,-11 0-1 16,-18 3 1-16,-12 3 0 15,-8 6-1-15,-6 1 0 16,0 9-1-16,2 2-2 16,14 18-18-16,4-12-16 15,24 11-1-15,11-8-2 16,20 7 1-16</inkml:trace>
  <inkml:trace contextRef="#ctx0" brushRef="#br3" timeOffset="53">19307 6227 93 0,'-2'15'35'0,"2"-15"-1"15,-13 13 2-15,1-8-33 16,0 8-1-16,-6-1 1 15,-1 4-1-15,-4 1 1 16,2 3-1-16,-1-2-1 16,5-3 1-16,5 0-1 15,5-3 0-15,7-12 0 16,0 0-1-16,18 4 1 0,1-12-1 15,0-4 1-15,2-3 0 16,0-5 0-16,-2-2-1 16,-6 1 1-16,-3 1-1 15,-7 0 1-15,-5 4-1 16,-7 4 1-16,-2 3-1 15,-6 4 0-15,-2 8 0 16,0 4 0-16,-1 5 0 16,0 7 0-16,5 3 1 15,2 4-2-15,3 0 2 16,5 1-2-16,1 0 2 15,8-4-2-15,4-5 2 16,4-6-1-16,3-5 0 0,1-7 1 16,0-7-1-16,2-5 1 15,-3-8 0-15,0-4 0 16,-4-1-1-16,-3-1 1 15,-4 2 0-15,-4 3 0 16,-6 6-1-16,-6 5 1 16,-6 10-1-16,-5 8 0 15,-9 10 0-15,1 5 0 16,-2 8-2-16,3 12-7 15,-1-9-22-15,11 11-8 16,-2-7 2-16,12 7-4 16</inkml:trace>
  <inkml:trace contextRef="#ctx0" brushRef="#br3" timeOffset="54">16236 9704 82 0,'-4'-11'35'0,"-8"0"0"16,4 11 0-16,-9 0-28 16,6 11-2-16,-5 3-2 15,4 9 1-15,-3 4-2 16,2 4 1-16,-2 1-2 15,6 0 1-15,1-3 0 16,2-4-1-16,6-7 0 0,4-5 0 16,6-9-1-16,2-7 1 15,5-9-1-15,2-4 0 16,-1-6 1-16,3-3-1 15,-4-2 0-15,-1 1 0 16,-3 0 1-16,-5 6-1 16,-5 2 1-16,-3 7-1 15,0 11 1-15,-15-4-1 16,3 16 0-16,-5 4 1 15,2 7-1-15,-2 7 0 16,2 2 1-16,2 1-1 16,3-3 0-16,6-4 1 15,8-5-1-15,3-6 1 16,5-12-1-16,5-5 1 0,2-9-1 15,2-7 1-15,-4-2-1 16,0-1 1-16,-8-3 0 16,-4 0-1-16,-8 6 1 15,-2 2-1-15,-6 7 1 16,-5 3-1-16,1 6-1 15,-4 5 0-15,2 5-3 16,-2-9-15-16,11 13-17 16,-5-8-2-16,13-6-1 15,-12-6-1-15</inkml:trace>
  <inkml:trace contextRef="#ctx0" brushRef="#br3" timeOffset="55">11545 6597 63 0,'0'0'32'0,"15"-3"1"0,-15 3-5 16,0 0-12-16,12-7-5 15,-12 7-2-15,0 0-4 16,-19 7-1-16,10 9 0 16,-10 6-2-16,6 5 0 15,-6 2 0-15,4 4-1 16,1-2 0-16,8-1 1 15,3-11-1-15,10-3 0 16,7-13 0-16,11-4 0 16,3-10 0-16,7-3-1 15,-1-4 1-15,-1-4-1 16,-6-2 1-16,-3 2-1 15,-9 0 1-15,-10 2-1 16,-12 4 1-16,-7 5-1 0,-9 4 1 16,-4 6-1-16,-4 5 1 15,0 7 0-15,-1 5 0 16,5 1-1-16,5 4 1 15,7 0 0-15,7-4-1 16,8 1 1-16,9-6 0 16,6-4-1-16,6-6 0 15,3-2 1-15,2-8-1 16,0 1 1-16,-4-4 0 15,-2-4-1-15,-9 1 1 16,-5 0 0-16,-7 1-1 16,-4 1 1-16,-6 6-1 15,-2 4 1-15,-5 2-2 16,1 3 0-16,5 10-4 0,-8-11-20 15,16 14-14-15,-3-5 1 16,7 2-2-16,0-13-1 16</inkml:trace>
  <inkml:trace contextRef="#ctx0" brushRef="#br0" timeOffset="56">1858 12197 73 0,'0'0'35'0,"24"4"-2"15,-6-8 0-15,11 0-31 16,2-4-1-16,4-1 0 15,1-2-1-15,1-3-1 16,-3-4 0-16,-2 0 0 16,-6-3 0-16,-5 3 2 15,-9-3 0-15,-4 0 0 0,-7 4 0 16,-7 2 0-16,-8 5-1 15,-7 5 0-15,-7 8 3 16,-2 9-1-16,-5 9 0 16,-4 8 1-16,2 9-1 15,4 4 1-15,2 6-1 16,9 0 2-16,9 2-2 15,10-4 0-15,8-7-1 16,13-3-1-16,10-10-1 16,11-7-2-16,12-8-1 15,9-17-10-15,14-2-21 16,0-22-2-16,7-2 0 15,-5-24-1-15</inkml:trace>
  <inkml:trace contextRef="#ctx0" brushRef="#br0" timeOffset="57">2735 11468 78 0,'-17'13'36'0,"7"18"0"16,-8 1-1-16,13 20-31 16,-5 11 0-16,1 16-1 15,0 10-1-15,0 10 0 16,-3 5 0-16,5 2-2 15,-1-5-2-15,-2-12-5 16,15-5-30-16,-5-25 2 0,16-12-1 16,-2-28-3-16</inkml:trace>
  <inkml:trace contextRef="#ctx0" brushRef="#br0" timeOffset="58">2843 12271 76 0,'-4'13'36'16,"13"6"0"-16,1-17-2 16,19 4-31-16,5-11 0 15,11-3 0-15,2-8 0 0,1-3-2 16,-3-9 1-16,1 0-2 15,-11-2 1-15,-11 4-1 16,-11-2 1-16,-11 6-1 16,-11 4 0-16,-7 7 1 15,-10 7-1-15,-7 8 0 16,-7 7 0-16,-1 6 0 15,-2 5 1-15,3 6-1 16,4 4 0-16,9 1 0 16,10 2 0-16,11-2 1 15,17-3-2-15,9-5-2 16,18 7-10-16,1-18-21 15,18 5-2-15,-2-15-1 16,13 0 0-16</inkml:trace>
  <inkml:trace contextRef="#ctx0" brushRef="#br0" timeOffset="59">3601 12208 75 0,'-16'-7'37'0,"-8"-2"-3"15,1 17-2-15,-5-1-28 16,1 8-1-16,0 7 0 15,3 12-1-15,4 0 0 16,4 4 0-16,7-1-1 16,10-2-1-16,10-6 1 15,11-13-3-15,16-8-2 16,5-23-15-16,24 0-16 15,-1-26-1-15,17-5-1 0,-6-21 0 16</inkml:trace>
  <inkml:trace contextRef="#ctx0" brushRef="#br0" timeOffset="60">4179 11732 72 0,'-31'67'33'0,"5"18"-1"16,-4 5-1-16,6 13-28 15,5 2-4-15,2-9-17 16,7 3-14-16,2-19-1 16,11-8-1-16,-4-21 0 0</inkml:trace>
  <inkml:trace contextRef="#ctx0" brushRef="#br0" timeOffset="61">3943 12116 88 0,'-8'15'38'16,"13"14"1"-16,-5-29-3 15,29 22-32-15,-1-14-1 16,10-2 0-16,2-3-1 15,2-1-1-15,-2 2 0 0,-3 1 0 16,-6 5-1-16,-9 4 1 16,-6 4-1-16,-9 5 1 15,-6 6-1-15,-4 1 1 16,-5 4-1-16,-1-2 0 15,0-5 0-15,-1-1 0 16,2-8-1-16,3-5 0 16,5-13 0-16,0 0 0 15,1-17 1-15,7-5-1 16,3-9 0-16,-2-5 1 15,6-7 0-15,-1 3 0 16,2-2 0-16,0 5-1 16,1 4 2-16,-2 6-1 15,3 7 0-15,1 4 0 0,0 8 1 16,2 2-1-1,3 2 1-15,0 4-1 0,2 1 0 16,-2 1 0-16,-1 0 0 16,-2 0 0-16,-2-2 0 15,-4 1 0-15,-5 1 1 16,-10-2-1-16,0 0 1 15,4 12-1-15,-12-1 0 16,-2 4 0-16,-7 4 0 16,0 4 1-16,-2 10-1 15,-1-1 0-15,1 5 0 16,7 1 1-16,3-2-1 15,6-4 0-15,10-5 1 16,3-7-1-16,8-7 0 16,8-11 0-16,3-9 0 0,3-10-1 15,3-9 1-15,-7-4-1 16,1-6 0-16,-11-6 0 15,1-1 0-15,-10 2-1 16,-2 4 1-16,-11 5 0 16,-3 6 0-16,-3 9 0 15,-1 8 1-15,2 8 0 16,9 1 1-16,-10 12-1 15,10-12 1-15,15 20 1 16,3-13-1-16,12-3 1 16,1-1 0-16,6-1 0 15,-2-1-1-15,-3 4 0 16,-3 2 1-16,-4 3-1 15,-9 7 0-15,-8 4-1 0,-5 3 0 16,-6 6 1-16,-5 3-1 16,-4-1 1-16,0-1-1 15,0-3 0-15,5-9 0 16,5-5 0-16,2-14 0 15,13-8 0-15,5-11 1 16,6-8-1-16,1-10 0 16,3-1 1-16,1-2 0 15,-3 2-1-15,-3 5 1 16,-7 9-1-16,-2 14 1 15,-5 9-1-15,-6 11-1 16,-2 10-1-16,3 10-3 16,-2-6-8-16,15 16-19 15,-7-14-7-15,19 6-1 0,-3-15 0 16</inkml:trace>
  <inkml:trace contextRef="#ctx0" brushRef="#br0" timeOffset="62">5892 12100 70 0,'0'0'36'16,"-12"20"0"-16,-4-4 0 16,5 15-31-16,-7 6-1 15,2 10-1-15,-1 3-1 16,5 3 0-16,1-4-1 15,5 0 0-15,4-9-1 0,3-7 0 16,2-8 0-16,4-11 0 16,2-13 1-16,2-11-1 15,1-8 1-15,0-11 0 16,-1-9-1-16,0-8 1 15,0-8 0-15,0-6-1 16,1-5 0-16,2 2 1 16,2 3-1-16,1 5 0 15,3 6 0-15,5 8-1 16,2 12 1-16,4 10 0 15,-2 14 0-15,2 7 0 16,-1 9 1-16,-3 7-1 16,-5 4 0-16,-3 5 1 0,-12 6-1 15,-4 2 1-15,-10 1-1 16,-9 1 1-16,-11-1-1 15,-5-4 0-15,-2-1 1 16,-6-7-1-16,-2-2 0 16,1-7 0-16,6-1 0 15,-1-1 0-15,8-1 0 16,1 7 0-16,3 7 0 15,4 8 0-15,-3 13-1 16,3 15 1-16,-6 13 0 16,0 10-1-16,-4 2 0 15,2 2-2-15,-3-1-1 16,3-16-6-16,15-1-26 15,-1-30-1-15,17-16-2 0,5-26 2 16</inkml:trace>
  <inkml:trace contextRef="#ctx0" brushRef="#br0" timeOffset="63">6679 12046 97 0,'-19'-19'37'16,"-1"29"-5"-16,-19-14-3 16,1 19-23-16,-9 4-1 15,0 13-2-15,1 4 0 16,1 5-1-16,5 1-1 15,10 3 1-15,10-6-2 16,11-5 1-16,13-12-1 16,15-9 1-16,12-11 0 15,13-10-1-15,5-9 1 16,7-10-1-16,-3-5 1 15,1-8-1-15,-7-2 1 16,-6-3-1-16,-6 6 0 0,-11 1 0 16,-6 6 0-16,-8 9 0 15,-6 12 0-15,-4 11 1 16,-14 18-1-16,0 9 0 15,-2 12-1-15,-3 4 0 16,6 7-5-16,-3-9-4 16,21 5-29-16,-1-19 0 15,20-8-2-15,0-22 0 16</inkml:trace>
  <inkml:trace contextRef="#ctx0" brushRef="#br0" timeOffset="64">7272 11504 90 0,'-36'60'38'0,"-12"12"0"15,-1 23 1-15,-4 0-36 16,8-1-1-16,7-3-2 15,7-5-3-15,11-8-5 16,1-23-29-16,19-5-1 16,1-28-1-16,12-6 1 15</inkml:trace>
  <inkml:trace contextRef="#ctx0" brushRef="#br0" timeOffset="65">6954 11932 100 0,'-2'13'41'15,"2"-13"1"-15,5 24-2 16,10-23-36-16,12-4-3 16,10-5-2-16,7-9-3 15,18 4-19-15,-9-16-16 16,13 6-2-16,-4-11 0 15,7 5-1-15</inkml:trace>
  <inkml:trace contextRef="#ctx0" brushRef="#br0" timeOffset="66">7732 11476 91 0,'0'0'39'0,"-6"14"1"15,-8 18 0-15,-8 6-36 16,-5 14-2-16,-3 9-1 0,-4 15 0 15,-2 10 0-15,1 3-2 16,3 0 0-16,0-2-3 16,8 1-2-16,1-25-8 15,15 2-26-15,3-25 1 16,9-8-1-16,-4-32 1 15</inkml:trace>
  <inkml:trace contextRef="#ctx0" brushRef="#br0" timeOffset="67">7425 12027 95 0,'-18'-17'41'0,"8"16"0"16,-1-6-1-16,11 7-35 0,9-10-2 15,9 0-2-15,13 1-3 16,5-4-1-16,16 4-3 15,3-13-28-15,19 13-5 16,-3-8-1-16,8 9-2 16</inkml:trace>
  <inkml:trace contextRef="#ctx0" brushRef="#br0" timeOffset="68">7953 12120 67 0,'15'0'37'0,"6"4"0"15,-2-7-1-15,8 2-29 16,-2-7-4-16,6 1 0 16,-2-6-1-16,5-4 0 15,-4-4 0-15,2-3-1 16,-6-4 0-16,-2-2 0 15,-8-3 1-15,-9 3-2 16,-8-2 1-16,-8 6 0 16,-10 5 0-16,-6 6 1 15,-8 9-1-15,-5 12 1 16,-7 10 0-16,-1 15 1 0,-3 10 0 15,6 11-1-15,5 3 1 16,12 4-1-16,8 0-1 16,15-5-1-16,18-9-2 15,11-13-2-15,22-4-9 16,2-26-26-16,21 0 0 15,-3-20-1-15,14-3-1 16</inkml:trace>
  <inkml:trace contextRef="#ctx0" brushRef="#br0" timeOffset="69">8614 11907 78 0,'-12'-9'39'16,"-7"-2"-2"-16,6 15 1 16,-7-1-32-16,6 13-2 15,-3 7-1-15,1 11 0 16,-3 9-2-16,0 8 1 15,2 2 0-15,-2 3-1 16,3-5 0-16,0 1 1 16,5-12-2-16,6-9 0 15,2-11 0-15,3-20 0 16,16 2 0-16,-1-17 0 15,2-12 1-15,5-8-1 16,-2-8 1-16,2-5-1 16,-4-5 2-16,0-2-2 15,-3 2 1-15,0 3 0 16,-1 6 0-16,2 4-1 0,0 10 0 15,7 2 0-15,4 10-2 16,2 3-2-16,7 11-5 16,-5-6-25-16,12 11-6 15,-8-7 2-15,7 10-3 16</inkml:trace>
  <inkml:trace contextRef="#ctx0" brushRef="#br0" timeOffset="70">8965 11889 86 0,'-6'25'39'0,"-7"-4"1"15,5 8 1-15,-5-3-34 16,3 7-3-16,-6 0 0 16,1 5-2-16,0-3 0 0,-2-1-1 15,2-4 0-15,3-2-1 16,2-7 0-16,7-12 0 15,3-9 0-15,11-11 0 16,7-16 0-16,5-6 0 16,5-7 0-16,6-7 1 15,2-6 0-15,5 1-1 16,0 5 1-16,0 2 0 15,-1 10 0-15,-5 10-1 16,-5 8 1-16,-5 14-1 16,-7 14 0-16,-11 9-1 15,-4 14-2-15,-10 0-2 16,8 21-21-16,-13-14-14 0,11 8 0 15,-1-15-1-15,16 2-1 16</inkml:trace>
  <inkml:trace contextRef="#ctx0" brushRef="#br0" timeOffset="71">10253 11514 76 0,'30'-19'39'0,"16"-1"-1"16,6-12-1-16,18 2-31 15,0-6-1-15,9 6-3 16,-1 3-1-16,-10 10 0 15,-9 8-1-15,-15 17 1 16,-17 12-1-16,-19 17 0 16,-17 7 0-16,-20 13 2 15,-15 8-1-15,-12 11-1 16,-11 1 2-16,-5 6-1 15,-2-5 2-15,8 2-1 16,5-11 0-16,17-5-1 16,14-11 1-16,20-10 0 15,23-14-1-15,20-15 1 16,17-12-3-16,15-10-1 0,13-6-3 15,-2-16-28-15,15 10-6 16,-13-13-2-16,0 10 1 16</inkml:trace>
  <inkml:trace contextRef="#ctx0" brushRef="#br0" timeOffset="72">9689 11527 70 0,'0'0'35'16,"4"-15"1"-16,-4 15-1 15,0 0-32-15,0 0-1 16,-11 11 0-16,5 1 1 15,0 5-1-15,-2-2 0 16,3 1 2-16,1-4-1 16,5 1 0-16,-1-13 0 15,11 9-1-15,-2-14 0 16,5 1-1-16,1-7 0 15,0-1-1-15,1-3 0 16,2-3-1-16,-5-1 2 16,2 1-1-16,-6 2 0 15,-1 1 1-15,-5 4-1 16,-3 11 1-16,-10-8-1 0,-4 12 1 15,-2 5-1-15,-4 5 0 16,-3 2 1-16,2 3-1 16,2-1 1-16,3 2 1 15,7-6-2-15,7 0 2 16,2-14-3-16,16 11 0 15,4-6-7-15,-4-13-28 16,12 7-2-16,-8-10-3 16,2 8 2-16</inkml:trace>
  <inkml:trace contextRef="#ctx0" brushRef="#br0" timeOffset="73">9782 12038 66 0,'-11'2'36'15,"11"-2"-1"-15,-13-7-7 16,13 7-19-16,-10-13-3 15,10 13 0-15,-2-13-2 16,2 13-1-16,0-11-1 16,0 11 1-16,0 0-1 15,0 0-1-15,0 0 1 16,0 0-1-16,0 0 0 0,1 14 0 15,-1-14-1-15,4 14 1 16,-4-14-1-16,11 9 1 16,-3-8-1-16,-8-1 1 15,17-7 0-15,-17 7-1 16,12-14 1-16,-9 3 0 15,0-3-1-15,-3 3 1 16,-2-4-1-16,1-2 0 16,-2 4 1-16,1 1-1 15,2 12 0-15,-11-11 0 16,3 11 0-16,-4 8 0 15,0 4 1-15,-4 6-1 16,0 2 0-16,0 6 0 16,4-2 1-16,1 0-1 0,7-7 1 15,7-5 0-15,7-9-1 16,5-6 1-16,9-10 0 15,1-6 0-15,2-8 0 16,0 1 0-16,-4-2 0 16,-3 3 0-16,-8 4 0 15,-8 4 0-15,-4 17-1 16,-11-7 0-16,-2 10 1 15,-3 7-2-15,0 8 0 16,-2-2-2-16,8 6-4 16,-8-11-24-16,21 9-9 15,-3-20 0-15,12 12-2 16</inkml:trace>
  <inkml:trace contextRef="#ctx0" brushRef="#br0" timeOffset="74">11624 10949 63 0,'-38'12'35'0,"-7"3"1"16,0 16-3-16,-15 7-24 16,11 22-1-16,-4 11-3 0,7 16 2 15,4 11-4-15,12 7 0 16,8 1-2-16,14 1 0 15,10-5 0-15,16-12-3 16,13-9-4-16,4-24-31 16,21-6 0-16,4-23-1 15,10-8-1-15</inkml:trace>
  <inkml:trace contextRef="#ctx0" brushRef="#br0" timeOffset="75">12302 11129 61 0,'-17'-35'36'15,"-8"-3"0"-15,-2 11-1 16,-14 1-27-16,6 14-1 16,-7 4-2-16,1 18 0 15,-4 11 0-15,2 19-1 16,-5 13 0-16,5 16 0 15,-2 10-1-15,4 14 1 16,1 3-2-16,7 3-1 16,7-3 0-16,5-4-3 15,11-9 0-15,6-15-3 16,12-2-4-16,-4-26-33 15,17-8 3-15,-4-21-1 16,9-7 0-16</inkml:trace>
  <inkml:trace contextRef="#ctx0" brushRef="#br0" timeOffset="76">11690 11669 90 0,'-15'-7'41'0,"-4"-2"-1"15,19 9 1-15,0 0-36 16,0 0-2-16,23 1-2 15,5-4 0-15,9 0-1 16,8-3-1-16,8 3-2 16,2-9-6-16,13 8-29 15,-10-7-3-15,5 8 2 16,-10-8-3-16</inkml:trace>
  <inkml:trace contextRef="#ctx0" brushRef="#br0" timeOffset="77">12304 11568 82 0,'-15'8'39'0,"15"-8"0"16,-16 12 1-16,16-12-33 16,-16 22-3-16,5 1-1 15,0 3 0-15,2 4-2 16,0 4 1-16,4 2-1 15,3-4 0-15,6-2-3 16,5-9 3-16,9-6-1 16,8-10 1-16,3-7-1 15,3-8 0-15,3-8 0 0,1-6 0 16,-2-5 2-16,-1-2-2 15,-6 1 2-15,-3 1-2 16,-9 4 3-16,-4 7-3 16,-9 6 2-16,-2 12-2 15,-14 7 0-15,-2 14 0 16,-2 5-2-16,-1 9 3 15,3 5-3-15,2 3 1 16,6 0-4-16,10-3 2 16,7-16-8-16,22 0-27 15,-3-21-2-15,16-7 0 16,4-19-1-16</inkml:trace>
  <inkml:trace contextRef="#ctx0" brushRef="#br0" timeOffset="78">13100 11160 78 0,'-12'-8'40'0,"3"23"0"16,-4 9 0-16,0 19-29 15,-5 9-7-15,1 9 0 16,-4 7-2-16,1 7 1 15,-1-2-2-15,2-3-3 16,1-3-1-16,3-15-6 16,15-3-29-16,-5-19-4 15,15-5 3-15,0-25-3 16</inkml:trace>
  <inkml:trace contextRef="#ctx0" brushRef="#br0" timeOffset="79">13400 11144 90 0,'13'-23'39'0,"-12"14"0"16,3 31-6-16,-19 10-27 16,-2 23 0-16,-6 11-2 15,-3 8-1-15,0 10-1 16,0-3-2-16,4-1-1 15,2-12-6-15,17 2-27 16,-6-25-7-16,13-8 2 16,-1-19-4-16</inkml:trace>
  <inkml:trace contextRef="#ctx0" brushRef="#br0" timeOffset="80">13610 10885 98 0,'11'20'38'16,"1"3"1"-16,17 15-3 0,-2-2-33 15,5 8 0 1,2 6 1-16,-5 6-2 0,-4 6 0 16,-6 6 0-16,-11 4 0 15,-13 4 0-15,-10 2-1 16,-11 2-1-16,-11 0 0 15,-6-9-3-15,-1 1 0 16,-5-24-16-16,15 6-21 16,-1-26-3-16,19-7 1 15,16-21 1-15</inkml:trace>
  <inkml:trace contextRef="#ctx0" brushRef="#br0" timeOffset="81">13948 11868 72 0,'-26'50'37'16,"-7"-6"1"-16,11-4-6 15,6-4-52-15,0-5-16 16,8 1-1-16,2-16-2 15</inkml:trace>
  <inkml:trace contextRef="#ctx0" brushRef="#br0" timeOffset="82">14760 11075 79 0,'14'-23'39'16,"-2"14"-1"-16,-12 9 0 15,-18 6-35-15,-5 13-3 16,-4 10 2-16,-5 8 0 16,-2 12 1-16,-4 5-1 15,0 6 2-15,6 0-2 16,8-2 3-16,4-6-2 15,14-6 1-15,12-10-1 16,21-10 0-16,18-13-1 16,18-7-1-16,11-11 0 15,9-4-3-15,10-6 1 16,1-6-3-16,1 0-1 15,-12-12-6-15,0 13-23 16,-21-14-6-16,-7 7 0 0,-17-11 0 16</inkml:trace>
  <inkml:trace contextRef="#ctx0" brushRef="#br0" timeOffset="83">15118 11153 98 0,'-43'68'41'15,"-6"3"2"-15,6 17-2 16,2-1-37-16,5 1-4 16,8-4 0-16,9-6-4 15,15-1-6-15,2-21-28 0,23-7-1 16,3-23-3-16,15-6-1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29:35.73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1082 2435 70 0,'0'0'34'15,"9"-49"0"-15,-9 49 1 16,0 0-25-16,9-68-1 15,-9 68-3-15,0 0-1 16,5-46-1-16,-5 46-1 16,0 0 0-16,0 0-2 15,0 0 1-15,0 0-1 16,-1 62 0-16,1-62-1 15,-10 83 2-15,1-32-2 16,-3 4 1-16,1 3-1 0,-3-2 2 16,3 4-2-16,-1-2 2 15,2-3-2-15,-17-2 1 16,27-53-1-16,-17 78 1 15,17-78 0-15,0 0 1 16,0 0 0-16,0 0-2 16,0 0 2-16,0 0-2 15,33-85 2-15,-18 30-1 16,3-5 1-16,1-3-2 15,-1-2 1-15,1 3 0 16,0-1 0-16,0 5 0 16,-2 6 0-16,-17 52-1 15,48-116-1-15,-13 84 1 16,-4 28-1-16,6 38 1 15,-2 22-1-15,4 24 1 0,-5 4-1 16,-1 17 1-16,-10-10 0 16,-3-1 0-16,-7 2-1 15,-6-4 0-15,-1-6-2 16,-4-16-1-16,-1-3-6 15,-6-29-26-15,5-3-3 16,0-31 0-16,0 0 0 16</inkml:trace>
  <inkml:trace contextRef="#ctx0" brushRef="#br0" timeOffset="1">1264 2690 107 0,'0'0'37'0,"-49"-12"3"15,49 12-5-15,0 0-32 16,-28-17-4-16,53 13-3 16,18-2-3-16,24-24-22 15,33-4-8-15,8-25-1 16,14-7-1-16</inkml:trace>
  <inkml:trace contextRef="#ctx0" brushRef="#br0" timeOffset="2">2108 1934 83 0,'-11'-9'38'16,"11"9"0"-16,-16 9 0 15,19 10-31-15,-10 2-2 16,6 22 1-16,-4 9-1 15,-1 17-2-15,-2 11-1 16,-2 6 1-16,-2 7-1 16,-1 5 1-16,-1-1-2 15,-2-3 2-15,7-10-4 16,-3-14 0-16,12-4-6 15,-2-28-22-15,16-2-11 16,-5-26 1-16,12-2-2 16,-5-25 1-16</inkml:trace>
  <inkml:trace contextRef="#ctx0" brushRef="#br0" timeOffset="3">1903 2580 95 0,'-28'-11'39'0,"10"16"1"16,6-6-1-16,12 1-27 15,10 1-8-15,14-6-2 16,8-4-2-16,9-1 1 16,10-7-1-16,12 0 0 15,3-1-1-15,3-1 0 16,-4 3-1-16,-5 1 1 15,-9 6 1-15,-12 4-1 16,-7 8 1-16,-16 4 0 0,-14 5-1 16,-9 8 2-16,-13 6 0 15,-1 7 1-15,-7 8-1 16,-1 1 1-16,-1 1-1 15,7 2 1-15,7-1 0 16,9-1-1-16,11-4 0 16,9-9 0-16,15-6 0 15,6-8 0-15,9-7 0 16,0-7 0-16,1-11-1 15,2-8 0-15,-7-8 0 16,-4-6-1-16,-8-6 1 16,-6-6-2-16,-8-3 0 15,-8-1-2-15,-6 3 2 16,-11 3 0-16,-5 5 0 0,-1 8-1 15,-3 11 2-15,-1 8-2 16,2 12 1-16,2 4-1 16,13 13-8-16,-3-13-21 15,23 9-6-15,1-10 1 16,16 3-1-16</inkml:trace>
  <inkml:trace contextRef="#ctx0" brushRef="#br0" timeOffset="4">2862 2518 66 0,'33'0'38'15,"-15"-5"-1"-15,2 13 3 16,-20-8-20-16,6 9-8 15,-18 1-4-15,6 9-1 16,-5 0-4-16,1 13 0 16,-5 1-1-16,6 2-1 0,-5 3 0 15,3 3-1-15,3-4 0 16,0-3 1-16,1-7-1 15,6-10 0-15,1-17 0 16,10 2 0-16,5-17 1 16,5-18-1-16,4-5 1 15,3-9-1-15,1-6 1 16,-1-2-2-16,-2-1 1 15,-3 7-1-15,-5 6 0 16,-6 13 0-16,-5 9 1 16,-6 21-1-16,0 0 1 15,0 0 2-15,-3 28-2 16,4-5 2-16,3 2-2 15,8-2 2-15,4-4-2 0,8-8 2 16,10-5-2-16,1-9-1 16,5-8 0-16,0-2 0 15,0-9 1-15,-4-1-1 16,-3 3 0-16,-10 0 0 15,-3 2 2-15,-5 8-1 16,-15 10 1-16,11 12 0 16,-13 12 0-16,-3 13 1 15,-4 11-3-15,-3 6-1 16,4 16-8-16,-11-11-26 15,12 7-5-15,-8-14 1 16,16 5-2-16</inkml:trace>
  <inkml:trace contextRef="#ctx0" brushRef="#br0" timeOffset="5">4184 2070 93 0,'-5'16'39'15,"5"-16"1"-15,25 2-3 16,13-15-34-16,15-8-1 16,11-8 1-16,7-1 0 15,-1 1-1-15,-2 1 0 16,-9 8-1-16,-8 6 2 15,-13 15-2-15,-14 9 0 16,-14 16-1-16,-12 16-1 16,-11 17 1-16,-8 17-1 15,-8 12 1-15,-3 11 1 0,1 1-2 16,-2 3 0-1,6 0-3-15,5-18-7 0,12 0-26 16,6-32-1-16,18-8-2 16,6-25-1-16</inkml:trace>
  <inkml:trace contextRef="#ctx0" brushRef="#br0" timeOffset="6">4877 2686 108 0,'-14'32'39'0,"-8"3"1"15,2 13-6-15,0 0-37 16,-2-11-32-16,13 13-2 16,-5-17-2-16,18 1-1 0</inkml:trace>
  <inkml:trace contextRef="#ctx0" brushRef="#br0" timeOffset="7">5433 2063 62 0,'13'-18'39'15,"4"15"-2"-15,-17 3 1 16,-2 27-18-16,-14-2-15 16,-2 14-1-16,-5 6-2 15,0 9-1-15,-3 3 0 16,1 3 1-16,4-4-1 15,4-4 1-15,3-8-2 16,3-13 2-16,3-8-1 16,4-10 1-16,4-13-1 15,0 0-2-15,8-32 2 0,1-1-1 16,0-14 1-16,2-7-1 15,3-12 1-15,-1-3-2 16,1 1 2-16,1 5-1 16,-2 7 1-16,-3 12-1 15,0 14 0-15,-1 18 1 16,-9 12-1-16,12 26 0 15,-6 14 0-15,0 16 0 16,2 7 0-16,6 10 0 16,3-1 0-16,7-2 2 15,7-8-2-15,4-10 2 16,3-16-1-16,1-17 2 15,0-16-2-15,-3-17 0 16,-4-15 1-16,-4-14-2 16,-5-11 1-16,-8-9-1 0,-1-4 0 15,-6-1-1-15,-3 6 1 16,0 3-1-16,-5 16-1 15,-1 7-4-15,2 26-6 16,-7-3-26-16,11 25-3 16,-5-12 1-16,4 33-1 15</inkml:trace>
  <inkml:trace contextRef="#ctx0" brushRef="#br0" timeOffset="8">6146 2193 87 0,'0'0'38'15,"-2"28"0"-15,-12-4 0 0,10 12-27 16,-15 8-9-16,0 10 1 16,-2 2-1-16,1 8 0 15,3-4-3-15,6-9-1 16,9-5-7-16,0-26-26 15,19-6-3-15,-3-25-2 16,16-8 2-16</inkml:trace>
  <inkml:trace contextRef="#ctx0" brushRef="#br0" timeOffset="9">6128 1786 103 0,'-21'-27'37'15,"9"16"-2"-15,2 11-16 16,10 0-53-16,20-4-3 15,6-3 1-15,13 2-2 16</inkml:trace>
  <inkml:trace contextRef="#ctx0" brushRef="#br0" timeOffset="10">6613 1587 97 0,'0'0'40'0,"-14"9"-1"15,11 13 0-15,-10 4-24 16,2 10-13-16,2 10 0 15,-1 13-2-15,-5 9 1 0,0 12-2 16,-5 7 1-16,-1 9-3 16,-2 0 1-16,-1-4-2 15,5 1-8-15,-5-22-24 16,11-4-5-16,-1-28 4 15,14-10-3-15</inkml:trace>
  <inkml:trace contextRef="#ctx0" brushRef="#br0" timeOffset="11">6392 2034 89 0,'0'0'39'15,"-16"-10"0"-15,18 21 2 0,-2-11-25 16,16 12-12-16,8-8 0 15,9 3-1-15,7 0 0 16,3 1-1-16,2-2-1 16,-2 1 1-16,-5 2-2 15,-9 4 1-15,-5 3-1 16,-11 4 0-16,-8 3 0 15,-5 6 0-15,-6 4 0 16,-7 4 0-16,-1 2 0 16,-3-1 0-16,-2-1 0 15,3-6 0-15,4-7 0 16,4-7 0-16,8-17 0 15,0 0 0-15,8-20 0 16,6-10 0-16,4-10 0 16,4-4 0-16,2-7 1 0,0-3-1 15,0 5 0-15,-1 2 0 16,-4 13-1-16,-6 2 1 15,2 14 0-15,-6 4-1 16,2 8 1-16,-1 6 0 16,0 4-1-16,5 2 1 15,1-1 0-15,4 3 0 16,0-1 0-16,6-1 0 15,-1-1 0-15,3-2 0 16,-3-2 1-16,-6 1-1 16,-2-1 0-16,-4 0 0 15,-13-1 0-15,10 9 0 16,-10-9 0-16,-16 21 1 15,1-6-1-15,-4 11 0 0,-7 4 0 16,2 10 0-16,-3 2-1 16,5 4 2-16,1 4-2 15,9-2 1-15,6-2 0 16,10-9 1-16,9-7 0 15,8-12-1-15,7-11 0 16,4-12 1-16,5-16 0 16,1-10 0-16,1-12-1 15,-3-6-1-15,-5-5 1 16,0-5-1-16,-5 3-1 15,-4 1-3-15,-2 10-3 16,-13-6-10-16,5 31-21 16,-23-3 0-16,11 23 0 0,-25-9-1 15</inkml:trace>
  <inkml:trace contextRef="#ctx0" brushRef="#br0" timeOffset="12">7773 2115 106 0,'-11'-6'38'0,"-11"-11"1"16,11 16-3-16,-10-12-32 16,-5 8 0-16,-7 2-1 15,-1 11 0-15,-6 4-1 16,-2 12 0-16,0 5-1 15,2 10 0-15,5 2 0 16,8 4 1-16,8-2-2 16,11-4 1-16,13-7-1 15,14-10 1-15,8-11 0 16,10-11-1-16,9-15 1 15,1-12-1-15,4-11 0 16,0-8 0-16,-2-1 0 16,-5-5 0-16,-4 7 0 15,-9 1-1-15,-7 11 0 16,-7 8 1-16,-10 16-1 0,-7 9 0 15,-11 22 1-15,-5 20 0 16,-9 18-1-16,-2 13 2 16,-4 17-1-16,0 11 1 15,-3 6-2-15,6 2 2 16,1 2-1-16,2-8 1 15,4-11-2-15,0-9 1 16,0-10 0-16,-2-11 0 16,-1-12 0-16,-8-10 0 15,-1-14 0-15,-6-12 0 16,-5-13 0-16,1-13-1 15,2-16-1-15,3-17-2 16,13-2-7-16,-2-22-24 16,25 5-4-16,0-14 0 0,25 9-2 15</inkml:trace>
  <inkml:trace contextRef="#ctx0" brushRef="#br0" timeOffset="13">8119 2115 101 0,'0'0'37'0,"15"-1"2"16,-15 1-4-16,0 0-30 16,0 0-2-16,0 0 0 15,0 0-2-15,9 11-1 16,3-10 0-16,7-1 0 15,1 0 0-15,6-4 0 16,2-5 1-16,0-1-1 16,-1-2 0-16,-6-4 1 15,-5-2 0-15,-6 1-1 16,-10-4 1-16,-9 4 0 0,-5 1 0 15,-9 8 0-15,-6 5 0 16,-5 8 0-16,-6 9-1 16,2 10 2-16,-3 9-1 15,9 9 0-15,0 9 0 16,8-2 0-16,11 2-1 15,12-1 0-15,15-5-1 16,11-12-3-16,17-1-7 16,-1-25-26-16,22 5-2 15,-7-30 0-15,13 3-1 16</inkml:trace>
  <inkml:trace contextRef="#ctx0" brushRef="#br0" timeOffset="14">8625 2071 106 0,'-7'15'39'15,"-10"-5"0"-15,6 22-4 16,-13-6-30-16,4 8-1 16,-1 0-1-16,-3 6 0 15,3 0-2-15,-2-3 1 16,8-6-2-16,4-5 1 15,6-8-1-15,5-18 1 16,10 0-1-16,7-20 0 16,8-9 0-16,3-8 1 15,4-5-1-15,4-7 0 16,4 0 1-16,2-1-1 0,-1 4 0 15,0 5 1-15,-4 9-1 16,-2 9 1-16,-7 12-1 16,-5 12 1-16,-7 9-1 15,-9 17 0-15,-6 10 1 16,-5 7-2-16,-4 12 0 15,-2-3-2-15,2 6-5 16,-7-17-20-16,10 9-12 16,-4-22 0-16,11 4-1 15,-2-33 0-15</inkml:trace>
  <inkml:trace contextRef="#ctx0" brushRef="#br0" timeOffset="15">9308 2411 89 0,'-3'-21'35'16,"3"21"1"-16,-3-31-7 15,7 19-25-15,-4 12 1 16,0 0-1-16,-4 16 1 16,1 10-1-16,-5 9 0 15,0 5-2-15,-5 8-3 16,-5-2-4-16,9 11-31 15,-10-16-1-15,6-2-1 16,4-18-1-16</inkml:trace>
  <inkml:trace contextRef="#ctx0" brushRef="#br0" timeOffset="16">9940 1896 78 0,'14'-4'39'16,"-14"4"-3"-16,0 0 2 0,-12 3-34 15,-1 12 0-15,-8 5 0 16,0 14-1-16,-5 4-1 15,-2 11-1-15,1 7 0 16,-1 7 0-16,3-1-1 16,5-4 0-16,3-6 0 15,6-9 1-15,7-11-1 16,7-15 1-16,-3-17 0 15,19-18-1-15,0-14 1 16,1-11 0-16,2-9 1 16,1-6-1-16,1-7 0 15,-2-5 1-15,1 2-1 16,-4 4 0-16,0 5 0 15,-3 8 0-15,2 9-1 16,-4 6 2-16,0 17-2 0,-2 14 0 16,-1 17 1-16,-1 17-1 15,-1 13 0-15,1 11 0 16,2 9 0-16,1 12 0 15,3-2-1-15,5 6 0 16,6-9 1-16,4-7-1 16,9-11 1-16,6-12 0 15,5-16 0-15,1-17 0 16,2-20 1-16,-5-12 0 15,-4-17 0-15,-8-8 0 16,-8-7 0-16,-9-13 0 16,-6-3 0-16,-6-2 0 15,-4 8-1-15,-4-1 1 16,0 10-3-16,-4 4 1 0,4 13-8 15,-14 4-23-15,15 22-8 16,-8 3 1-16,7 13-4 16</inkml:trace>
  <inkml:trace contextRef="#ctx0" brushRef="#br1" timeOffset="17">1149 3808 103 0,'0'0'37'0,"0"0"1"15,-43 12-3-15,43-12-31 16,0 0-2-16,0 0 0 15,0 0 0-15,0 0-1 16,0 0 0-16,0 0 1 16,-1-13-3-16,41 0 1 15,15-2 0-15,5 4-1 16,-2-2 0-16,7 5 0 15,-9 4 0-15,-9 17 0 16,-32 17 1-16,-11 12 1 16,-14 13-1-16,-12 10-1 15,22-65 3-15,-31 83 0 0,31-83-1 16,-37 89 0-16,37-89 1 15,-39 96-3-15,39-96-3 16,-36 85-30-16,17-21-6 16,12-15 0-16,18-10-2 15</inkml:trace>
  <inkml:trace contextRef="#ctx0" brushRef="#br1" timeOffset="18">2129 4001 70 0,'-1'-15'35'0,"1"15"0"16,0 0 0-16,-13 3-25 15,2 4-5-15,8 12 0 0,-5 7-2 16,2 4-3-16,0 9 2 16,1 6-2-16,3 2 1 15,0 5-1-15,-3-1 1 16,4-6-1-16,1-6 0 15,-1-7 1-15,1-9 0 16,0-7 0-16,0-16-1 16,0 0 1-16,5-10 0 15,-4-12-1-15,3-8 1 16,2-7 0-16,0-7-1 15,4-8 1-15,-1-5 0 16,3-1 0-16,1 3-1 16,0 2 1-16,1 6 0 0,7 6-1 15,0 7 1-15,4 8-1 16,0 10 0-16,5 9 0 15,-2 7 0-15,1 7 1 16,2 6-1-16,-4 2 0 16,0 3 0-16,-7 3 0 15,-5 2 0-15,-6 1 0 16,-5 2 0-16,-9 0 0 15,-9 1 0-15,-9-1-1 16,-9 0 0-16,-7 0 0 16,-2-2 1-16,-1-4-1 15,1-1 1-15,3-5-1 16,6 0 1-16,4 1 0 15,6-1 0-15,5 6 0 0,0 8 0 16,4 5 1-16,-6 13 1 16,2 9-1-16,-2 7 1 15,2 6-1-15,-1 4 1 16,2-3-2-16,4-2-2 15,0-17-10-15,15 0-27 16,1-25 1-16,13-9-1 16,-2-23-2-16</inkml:trace>
  <inkml:trace contextRef="#ctx0" brushRef="#br1" timeOffset="19">2575 3948 109 0,'9'-5'39'16,"-9"5"-1"-16,0 0-2 16,-3 22-35-16,-2-5-1 15,-2 9 0-15,0 8-1 16,-2 4 1-16,1 6-1 15,-5 4 1-15,2-2 0 16,0-2 0-16,1-7-1 16,4-8 1-16,-1-7 1 15,4-12-1-15,3-10 1 16,5-17 0-16,2-10-1 15,5-10 1-15,1-9 1 16,4-7-1-16,6-6-1 16,1-1 0-16,-1 0 0 0,4 7 0 15,-2 7 0-15,-3 5-1 16,2 11 1-16,-3 7-1 15,-1 10 1-15,1 10 0 16,-2 5 0-16,-1 8 0 16,2 3 0-16,2 3 0 15,-2-1 0-15,0-1 1 16,-1-3-1-16,-3 0 0 15,-3-4 0-15,-3-4 1 16,-10-3-1-16,0 0 0 16,0 0 1-16,-14 16-1 15,-2-5 0-15,-4 7 0 0,-6 11 0 16,0 3 0-16,-2 7 0 15,3 3 0-15,5 4 0 16,3-1 0-16,8-5 0 16,11-4 1-16,12-9-1 15,11-12 1-15,12-11 0 16,8-11 0-16,6-12-1 15,4-11 2-15,-3-6-1 16,-3-8 0-16,-10-1 1 16,-11-2-2-16,-15 2 1 15,-14 6-1-15,-10 7 0 16,-11 7-1-16,-6 10-1 15,-2 12-1-15,-2 3-1 16,13 11-5-16,-2-9-27 16,25 13-1-16,-4-15 0 0,35-2-1 15</inkml:trace>
  <inkml:trace contextRef="#ctx0" brushRef="#br1" timeOffset="20">3702 3259 99 0,'-11'16'36'0,"-17"13"-1"16,2 30-2-16,-9 11-30 16,-1 20-2-16,-2 15 0 15,2 6 0-15,4 3-2 16,5-7-1-16,8 2-8 15,4-23-26-15,11-8 1 0,-2-28-2 16,12-12-1-16</inkml:trace>
  <inkml:trace contextRef="#ctx0" brushRef="#br1" timeOffset="21">3346 3880 112 0,'0'0'39'15,"15"10"0"-15,17 0-8 16,10-15-28-16,13-3 0 16,7-6-1-16,10 3 0 15,2-5-1-15,-5 3-1 0,-7 2 1 16,-15 4-1-16,-11 4 0 15,-13 6 1-15,-14 6-1 16,-15 6 0-16,-14 7 1 16,-10 5 0-16,-4 8 0 15,-6 7 0-15,-3 2-1 16,7 4 0-16,5-3 0 15,13-1 0-15,16-8 0 16,11-4 0-16,18-12 0 16,13-9-1-16,8-10 1 15,5-10-1-15,5-11 1 16,-3-4 0-16,-7-10-1 15,-8-4 1-15,-10-4 0 16,-9-2 0-16,-6-2 0 16,-8 2 1-16,-4 6-1 0,-5 3 0 15,1 6 0-15,-3 8 0 16,-1 6 1-16,5 15-1 15,2-11 1-15,-2 11-1 16,17 6 1-16,0-4 0 16,6-1 1-16,7 4-1 15,1 0 1-15,3 0-1 16,-2 5 0-16,-4 2 0 15,-5 4-1-15,-6 7 1 16,-9 6-1-16,-5 1 0 16,-10 6 0-16,-4 2 1 15,-3 1-2-15,-1-6 1 16,0-1-1-16,3-11 1 15,5-8-1-15,7-13 1 0,10-1 1 16,5-18-2-16,7-10 1 16,7-7 0-16,-1-5 0 15,4 0 1-15,-4 1-1 16,-4 4-1-16,-5 10 1 15,-5 8-1-15,-14 18 1 16,10 6 0-16,-12 14-1 16,-3 5-1-16,2 11-2 15,-2-2-2-15,11 17-14 16,-6-21-18-16,19 6-3 15,4-21 1-15,22-1 0 16</inkml:trace>
  <inkml:trace contextRef="#ctx0" brushRef="#br1" timeOffset="22">5069 3715 83 0,'-26'15'39'15,"-12"-2"0"-15,6 19 1 16,-8-10-23-16,9 12-12 15,7-2-2-15,8 3-1 16,10-9 0-16,10-6-1 16,10-6 0-16,7-3-1 15,1-7 1-15,3 0-1 16,-1-1 1-16,-5-1 0 15,-7 2-1-15,-12-4 1 0,5 22 0 16,-12-7 0-16,-3 5 0 16,-5 1-1-16,-1 2-1 15,-3-2-4-15,8 5-6 16,-9-13-27-16,15 7-2 15,-4-14 1-15,9-6-2 16</inkml:trace>
  <inkml:trace contextRef="#ctx0" brushRef="#br1" timeOffset="23">5972 3555 82 0,'0'0'38'0,"0"0"0"15,7 6-2-15,-17 7-29 16,1 12-4-16,-1 10-1 16,0 10 0-16,-1 8-1 15,0 3-1-15,1 6 0 16,4-5-2-16,8-4-4 15,-3-17-16-15,13-2-14 16,-4-19 0-16,12-7-2 16,-6-18 1-16</inkml:trace>
  <inkml:trace contextRef="#ctx0" brushRef="#br1" timeOffset="24">5911 3809 97 0,'-23'-1'39'0,"-4"-6"0"0,13 18-2 15,2-5-31-15,21-1-3 16,14-5-2-16,13-4-4 15,20 12-32-15,-3-20-2 16,17 8 0-16,-6-13-3 16</inkml:trace>
  <inkml:trace contextRef="#ctx0" brushRef="#br1" timeOffset="25">14732 7226 70 0,'0'0'39'0,"0"0"-1"16,15 7 1-16,-4-21-17 16,18 4-18-16,6-2-1 0,7-1 0 15,4-1-1-15,-3 0 1 16,2 5-2-16,-4 0 1 15,-9 6-2-15,-6 8 1 16,-8 6 0-16,-6 5-1 16,-9 7 1-16,-7 7-1 15,-4 6 0-15,-2 9 0 16,-6 5 0-16,0 8 0 15,-3 3 0-15,2 3 1 16,-1-2-2-16,4-3-1 16,6-3-3-16,1-13-4 15,18-3-28-15,-1-18-3 16,16-7 1-16,5-17-1 15</inkml:trace>
  <inkml:trace contextRef="#ctx0" brushRef="#br1" timeOffset="26">15598 7231 95 0,'-19'14'38'15,"7"13"0"-15,-8 5-4 16,0 13-30-16,0 8-2 15,1 5-1-15,3 4-3 16,-1-3-4-16,10 1-28 16,0-12-4-16,3-1 1 0,-4-17-1 15</inkml:trace>
  <inkml:trace contextRef="#ctx0" brushRef="#br1" timeOffset="27">15394 7487 110 0,'3'-16'40'0,"14"12"0"16,1-6-3-16,7 8-36 16,14 10-23-16,-3-14-14 15,11 8-4-15,-1-7-1 16,6 3-1-16</inkml:trace>
  <inkml:trace contextRef="#ctx0" brushRef="#br2" timeOffset="28">1070 4878 83 0,'-44'-6'35'0,"44"6"-1"15,0 0-3-15,0 0-22 16,0 0-3-16,0 0-2 16,0 0-1-16,0 0 0 15,0 0 0-15,32-24-3 16,19 11 1-16,8 0-1 15,7-5-1-15,1 4 0 16,-2-2 0-16,-5 4-1 0,-14 3 1 16,-21 13 1-16,-13 4 1 15,-10 7-1-15,-10 6 1 16,-10 6-2-16,-6 7 2 15,24-34 0-15,-34 47 1 16,34-47 0-16,-43 63 0 16,43-63-1-16,-45 73 0 15,45-73-1-15,-41 77-4 16,41-77-30-16,-38 75-3 15,38-75 0-15,-25 67-1 16</inkml:trace>
  <inkml:trace contextRef="#ctx0" brushRef="#br2" timeOffset="29">2085 5067 72 0,'8'-16'34'0,"-8"16"-2"15,5-19-4 1,-5 19-21-16,0 0-3 0,0 0 0 16,0 0-1-16,-2 28 0 15,-5-4 0-15,-1 9-1 16,-2 3-2-16,1 7 1 15,-3-1-1-15,4-4 1 16,0 0-1-16,1-8 0 16,6-6 0-16,-1-7 1 15,2-17 0-15,0 0 0 16,11-4 1-16,-3-14-1 15,1-8 1-15,1-2 0 16,3-8 0-16,-1-3-1 16,2-6 1-16,-1 0-1 15,4-1 1-15,3-1-1 0,-1 4-1 16,5 3 2-16,-2 5-2 15,2 9 1-15,-3 9-1 16,-1 7 0-16,-2 11 1 16,-5 12-1-16,-1 5 1 15,-4 14-2-15,-1 4 2 16,-1 11-1-16,0 3 1 15,-4 7-2-15,1-1 0 16,-3 2-1-16,4-3-1 16,-5-9-2-16,6 5-8 15,-5-22-23-15,12-2 0 16,-12-27-1-16,21 3 0 15</inkml:trace>
  <inkml:trace contextRef="#ctx0" brushRef="#br2" timeOffset="30">2532 5055 59 0,'0'0'35'0,"-6"25"-1"16,6-25-1-16,15 20-7 15,1-14-23-15,7 0 0 16,1-8 0-16,8 3-1 16,-2-5 0-16,-1 2 0 15,-4-5-1-15,-1 0 0 16,-10-2 1-16,-4-1 0 0,-7-1 0 15,-6 0-1-15,-5-3 0 16,-4-1 0-16,-1 2-1 16,-6 2 0-16,0 0 1 15,-1 7 0-15,-2 5 0 16,-1 7 0-16,2 8 0 15,-1 10 0-15,2 3 0 16,0 11 0-16,8 3-2 16,3 3 1-16,7 3-3 15,3-9-1-15,14 4-7 16,0-21-26-16,18 4 1 15,2-24 0-15,13-1-2 16</inkml:trace>
  <inkml:trace contextRef="#ctx0" brushRef="#br2" timeOffset="31">3066 5057 93 0,'-24'2'35'0,"10"13"-1"15,-8-2-4-15,7 7-25 16,-2 5-1-16,7 7-1 15,1 1-1-15,7 1 0 16,6-3 0-16,9-2 0 16,3-9-1-16,8 0 0 15,7-13 1-15,1-8-1 16,3-7 0-16,5-10-1 15,0-6 1-15,-6-3-1 16,-2-6 0-16,-5 0 0 0,-3 2 1 16,-8 0-1-16,-4 5 0 15,-6 7 0-15,-4 4 1 16,-2 15-1-16,-4-13 0 15,4 13 0-15,-8 19-1 16,4 1 1-16,0 4-1 16,0 7-1-16,8 7-2 15,-4-8-4-15,18 11-27 16,-5-19-2-16,11-2 0 15,2-15-1-15</inkml:trace>
  <inkml:trace contextRef="#ctx0" brushRef="#br2" timeOffset="32">3918 4623 99 0,'-27'40'35'0,"4"23"-1"15,-9-6-4-15,7 16-27 16,-1 2 0-16,3 4-2 16,6-2-1-16,1-8-3 15,9 1-4-15,-6-19-29 16,11-3 1-16,-3-21-1 15,9-9 0-15</inkml:trace>
  <inkml:trace contextRef="#ctx0" brushRef="#br2" timeOffset="33">3647 4942 82 0,'0'0'38'0,"-5"14"1"15,14 2 0-15,-1-10-25 16,9 7-8-16,5-10-2 15,10 3 0-15,2-2-1 16,2-1-1-16,-4-5 0 16,3 3-1-16,-4-3-1 15,-5 2 0-15,-5 3 0 16,-6 0 1-16,-4 5-1 0,-4 2 0 15,-6 6 0-15,-4 3 0 16,-3 7 0-16,-6-1 0 16,1 4 0-16,-3 1 0 15,1-3 0-15,2-4-1 16,3-6 1-16,8-17 0 15,-4 10-1-15,4-10 1 16,15-23 0-16,-4-2 0 16,3-5 1-16,1-9-1 15,2-1-1-15,-2-1 1 16,-1 1-1-16,1 6 2 15,-4 5-3-15,0 7 2 16,-1 6-1-16,1 7 1 16,0 7 0-16,3 3 0 15,4 6 1-15,0-3-1 0,10 6 1 16,-1-2-1-16,7 2 2 15,-2-5-3-15,-1 3 3 16,-3-2-2-16,-4 0 0 16,-5 0 0-16,-8-1 1 15,-11-5-1-15,0 15 0 16,-11-4 1-16,-5 3-1 15,-5 3 0-15,-5 4 0 16,-2 3 0-16,0 4 0 16,2 0-1-16,6 1 1 15,6-1 0-15,4 0 0 16,10-5-1-16,8-4 1 0,6-7 0 15,6-9 0-15,4-8 1 16,3-6-1-16,1-9 0 16,1-5 1-16,-2-7-1 15,-5-3 1-15,-1-2-1 16,-5 2 0-16,-4 5 0 15,-4 4 0-15,-1 3 0 16,-4 5 0-16,-2 7 0 16,-1 11-1-16,0 0 1 15,0 0 0-15,14-3-1 16,-3 7 0-16,4-3 1 15,7 0 0-15,3 2 0 16,2-5 0-16,3 1 0 16,-1 0 0-16,-5 1 0 15,-4 4 1-15,-4 4-1 0,-8 2 0 16,-6 7 1-16,-7 5-1 15,-4 5 0-15,-1-1 0 16,-3 2 0-16,0-2 0 16,1 0 0-16,4-8 0 15,6-5 0-15,2-13 0 16,15-2 0-16,1-13 1 15,2-6-1-15,5-6 1 16,3-3-1-16,-1-3 1 16,1 1-1-16,0 3-1 15,-3 3 1-15,-6 11 1 16,-4 7-1-16,-2 10 0 15,-5 9-1-15,-5 6 0 16,-3 9-1-16,-1 6-1 0,0-2-4 16,8 17-15-16,-7-19-17 15,14 5 0-15,-2-16 0 16,13 2 0-16</inkml:trace>
  <inkml:trace contextRef="#ctx0" brushRef="#br2" timeOffset="34">5253 4813 68 0,'-24'1'39'0,"0"19"0"15,-11-3 2-15,8 18-17 16,-1-10-18-16,4 2-2 15,7-4 1-15,7 2-3 0,9-3 1 16,6-5-3-16,8-2 0 16,5-2 0-16,-2-3 0 15,4 1 0-15,-8 0 0 16,0 3 1-16,-8-1-1 15,-4 5 1-15,-7 1-1 16,-1 3 0-16,-5-3 1 16,1 1-2-16,0 2-1 15,-4-9-4-15,11 12-23 16,-9-24-9-16,14-1 0 15,-20 3-2-15,20-3 1 16</inkml:trace>
  <inkml:trace contextRef="#ctx0" brushRef="#br2" timeOffset="35">6108 4850 86 0,'4'-14'36'0,"-4"14"1"16,2-22-4-16,-2 22-29 15,-2-10-2-15,2 10 0 16,-9 6 0-16,-2 5-2 16,2 9 2-16,-6 4-2 15,-1 11 2-15,-4 3-2 16,2 1 2-16,0-1-2 15,0-2 1-15,6-9 0 16,3-3-1-16,4-11 1 0,5-13-1 16,9-7 1-16,4-11 0 15,6-9-1-15,1-3 0 16,3-5 0-16,0-3 0 15,2 0 0-15,-3 2 0 16,-4 6 0-16,-3 6-1 16,-6 6 1-16,-9 18 1 15,12-9-1-15,-12 9 0 16,3 27 0-16,1-3 1 15,3 7-1-15,2 5 2 16,5 4-2-16,5-1 2 16,5-1-2-16,4-6 2 15,5-6-2-15,1-12 1 16,-2-5 1-16,-1-11-1 15,-1-10 0-15,-5-8 1 0,-6-8-1 16,-3-6-2-16,-5-2 1 16,-5-3-2-16,-3-2-1 15,2 11-7-15,-11-9-27 16,11 15-2-16,-9-2 1 15,8 16-1-15</inkml:trace>
  <inkml:trace contextRef="#ctx0" brushRef="#br2" timeOffset="36">14862 8104 85 0,'-11'1'36'0,"11"-1"-2"15,-19 6 0-15,19-6-26 16,0 0-2-16,0 0-1 15,23-8-1-15,5 5 0 16,3-5-2-16,8 1 1 16,1 0-1-16,2 2 0 15,-5 3-1-15,-5 2 0 16,-7 2 0-16,-11 5-1 15,-9 3 1-15,-7 5-1 16,-7 5 1-16,-7 5-1 16,-6 5 1-16,-2 7-1 15,-3 1 0-15,-1 6 1 16,4 2-2-16,0-1-1 15,5 0-3-15,-1-8-5 0,14 6-27 16,-6-14-3-16,13 1 3 16,-2-20-3-16</inkml:trace>
  <inkml:trace contextRef="#ctx0" brushRef="#br2" timeOffset="37">15373 8235 75 0,'0'0'35'0,"1"-12"-4"16,-2 1 1-16,12 5-22 15,-11 6-4-15,6-11 0 16,-6 11-1-16,0 0-1 16,2 12-1-16,-6 4 0 15,-5 1 0-15,-1 8-1 16,-5 0 0-16,0 5-1 15,1-2 0-15,-1-2 0 16,4-4-1-16,-1-2 1 0,7-8-1 16,5-12 0-16,0 0 1 15,0 0 0-15,14-22-1 16,0-1 1-16,3-7 0 15,1-6 0-15,1-1 0 16,2-6 0-16,0 1 0 16,-5 4-1-16,2 7 1 15,-6 5-1-15,-3 7 0 16,-1 10 0-16,-8 9 0 15,7 10 1-15,-6 10-1 16,0 10 0-16,-2 3 0 16,5 10 0-16,1 1 0 15,3 3 0-15,3-2 0 16,4-6 1-16,2-3-2 0,4-11 2 15,4-5-1-15,-4-10 0 16,1-13 1-16,-1-10 0 16,-2-10-1-16,-3-9 1 15,-2-6 0-15,-2-9 0 16,1-3 0-16,-3-3-1 15,3 1-2-15,-4 7 3 16,0 7-5-16,-1 2 0 16,4 26-18-16,-9-6-15 15,-3 16-2-15,0 0 1 16,9 6-2-16</inkml:trace>
  <inkml:trace contextRef="#ctx0" brushRef="#br3" timeOffset="38">1098 6124 98 0,'0'0'36'0,"0"0"0"16,0 0-7-16,0 0-23 15,-36-50-1-15,36 50-1 0,0 0 0 16,0 0-2-16,0 0 1 15,0 0-1-15,0 0-1 16,40-36-1-16,8 26 0 16,11-5-1-16,4 6 0 15,5-1 0-15,0 5 0 16,-5 0-1-16,-8 6 1 15,-31 2 2-15,-8 7-1 16,-8 1 1-16,-14 5-1 16,-9 11 1-16,-8 5-1 15,-8 13 0-15,31-45 1 16,-47 56 1-16,47-56 0 15,-52 80-1-15,52-80 1 16,-59 84-2-16,59-84-2 16,-53 96-6-16,53-96-26 0,-46 86-4 15,46-86 1-15,-17 58-5 16</inkml:trace>
  <inkml:trace contextRef="#ctx0" brushRef="#br3" timeOffset="39">1869 6391 74 0,'5'12'35'16,"-5"-12"-3"-16,22 19 1 0,-6-20-23 15,8 6-5-15,0-9 0 16,7-1-2-16,-3-6 1 15,0 0-3-15,-2-5 1 16,-2 0-1-16,-11-7 1 16,-2 2 0-16,-3-2-1 15,-8 2 0-15,-4 2 0 16,-4 4-1-16,-4 4 0 15,0 5 0-15,-10 7 2 16,0 7-1-16,0 8 1 16,-2 9 0-16,4 5 0 15,0 6 0-15,4 3 0 16,5 3 0-16,7-3-1 15,9 1-2-15,9-4 0 0,6-12 0 16,11-4-2-16,11-16-5 16,17-1-27-16,0-21-3 15,14-3 2-15,-9-23-1 16</inkml:trace>
  <inkml:trace contextRef="#ctx0" brushRef="#br3" timeOffset="40">2699 5835 97 0,'-20'5'36'0,"10"13"1"15,-7-4-4-15,5 16-29 16,0 7-2-16,-1 12 1 0,1 8-1 15,-2 7 0-15,2 4-1 16,6 0 0-16,1-1-1 16,1-8-3-16,10 1-7 15,-5-23-24-15,15-1-3 16,2-21 1-16,5-6-2 15</inkml:trace>
  <inkml:trace contextRef="#ctx0" brushRef="#br3" timeOffset="41">2723 6312 88 0,'4'13'35'0,"-4"-13"-3"0,27 23 1 15,-10-21-28-15,17 2 0 16,2-9-1-16,7-1 0 15,0-6-1-15,1-2-1 16,-2-3 0-16,-9-2-1 16,-6 0 1-16,-11 1-1 15,-9-1 0-15,-10 3 0 16,-9 1 1-16,-7 2-1 15,-5 4 0-15,-3 5 0 16,-6 6 0-16,-1 8 0 16,-2 7 0-16,1 7 0 15,0 9-1-15,6 3 0 16,8 5 0-16,6 0-1 0,13 0-1 15,10-8-2-15,22 1-4 16,2-19-12-16,26 2-17 16,0-17 2-16,13 0-3 15,-2-16 1-15</inkml:trace>
  <inkml:trace contextRef="#ctx0" brushRef="#br3" timeOffset="42">3416 6308 93 0,'3'-20'35'0,"-12"-5"1"15,-4 17 0-15,-13-4-28 16,3 13-3-16,-2 5-2 15,-1 11 1-15,-5 5-1 16,7 8-1-16,0 5 0 16,7 2 0-16,6-3 0 0,12 0 0 15,10-7-3-15,12-6 0 16,14-6-3-16,4-18-7 15,20 4-25-15,-1-20-3 16,16-2 2-16,-10-20-3 16</inkml:trace>
  <inkml:trace contextRef="#ctx0" brushRef="#br3" timeOffset="43">3940 5863 102 0,'-6'-12'35'0,"5"25"-2"16,-10-2-5-16,3 27-20 15,-5 7-4-15,-1 14 0 0,-1 8-3 16,0 10 1-16,2-1-1 16,1 0 0-16,1-3-3 15,2-15-5-15,6-2-27 16,-2-19-2-16,5-8 0 15,0-29-1-15</inkml:trace>
  <inkml:trace contextRef="#ctx0" brushRef="#br3" timeOffset="44">3755 6170 99 0,'0'0'37'0,"11"6"1"16,9 5 0-16,-1-7-31 0,14-3-3 15,5-1 0-15,5 0-1 16,0 0 0-16,0 3-1 16,-7 0-1-16,-4 4 1 15,-9 5-2-15,-8 4 1 16,-7 3-1-16,-8 6 1 15,-8-1-1-15,-2 5 0 16,-3-2 0-16,-2 0 1 16,2-1-1-16,2-5 1 15,1-1-1-15,3-8 1 16,7-12-2-16,0 0 2 15,9-3-1-15,2-13-2 0,1-8 3 16,4-4-3 0,4-8 3-16,-2-3-2 0,-2-1 1 15,0-1 0-15,-3 5 0 16,-5 6 0-16,1 7 0 15,-2 6 0-15,-7 17 0 16,12-11 0-16,-2 15 0 16,2 4-1-16,4 5 1 15,4-1 0-15,6 0 0 16,5 0 0-16,2-2 0 15,4-3 0-15,0-1-1 16,-4-4 1-16,-1-1 0 16,-5-1 0-16,-4-2 0 15,-7 0 0-15,-7 0 0 16,-9 2 0-16,0 0 0 15,-13 14 0-15,-7 0 0 0,0 7 1 16,-4 4-1-16,1 9 0 16,-4 0 0-16,7 3 2 15,2 1-2-15,6-3 2 16,8-3-2-16,6-6 1 15,9-10 0-15,7-9 0 16,2-9-1-16,4-7-1 16,1-12 1-16,1-4-2 15,-1-8 2-15,-2-2-2 16,-3-5 2-16,-5 5-2 15,-1-2 3-15,-5 7-2 16,-2 6 1-16,-3 6 0 16,-3 5 0-16,-1 13 0 0,0 0 0 15,13-8 0-15,-3 11 0 16,3 1 0-16,7 0 0 15,6-1 0-15,2-1 1 16,4-2-1-16,-1 1 0 16,-4 1 1-16,-2 2-1 15,-6 2 1-15,-7 4-1 16,-8 7 0-16,-8 5 0 15,-4 2 1-15,-6 6-2 16,0-2 3-16,-1 2-2 16,3-2 1-16,7-5-1 15,6-6 2-15,10-9-2 16,3-10 1-16,10-10-1 15,3-3-1-15,4-10 1 0,-1-4-1 16,-1-1 2-16,-3 1-3 16,-6 4 3-16,-5 5-2 15,-6 10 1-15,-9 10 0 16,0 14-1-16,-8 5 0 15,0 13-3-15,-5-2 1 16,8 12-7-16,-9-18-18 16,18 10-12-16,0-19 4 15,17 1-3-15,3-19 1 16</inkml:trace>
  <inkml:trace contextRef="#ctx0" brushRef="#br3" timeOffset="45">5489 6127 93 0,'-16'1'39'0,"-11"-2"0"16,4 17-1-16,-8 0-21 16,6 2-13-16,6 4-2 15,4 1-1-15,6-1 0 16,9 0 0-16,4-6-1 15,9 0 1-15,5-5-1 16,3-1 1-16,0-3-1 16,0-1 0-16,-3 1 1 15,-2-1-1-15,-5 4 0 16,-10 5 1-16,-3 2-1 15,-9 5 2-15,-4 2-2 16,-2 1 0-16,-2 5-4 16,-6-12-8-16,10 13-25 0,-8-17 0 15,12 6-1-15,-3-16-2 16</inkml:trace>
  <inkml:trace contextRef="#ctx0" brushRef="#br3" timeOffset="46">6516 6431 74 0,'-12'2'40'15,"1"-5"-3"-15,11 3 1 16,-23 0-12-16,10-1-25 16,13 1-2-16,-13-3-3 15,13 3-9-15,0 0-25 16,19-2 2-16,-7-10-1 15,11 2-1-15</inkml:trace>
  <inkml:trace contextRef="#ctx0" brushRef="#br3" timeOffset="47">6786 6245 90 0,'0'0'36'16,"22"-1"1"-16,-7-14-3 15,15 7-30-15,-1-9-2 16,7 3 1-16,-5-6-1 16,4 3 0-16,-7-1-1 15,-5 3 1-15,-7-5-1 16,-7 5 1-16,-9-2 0 0,-6 4-1 15,-9 2 0-15,-2 4 1 16,-7 6-1-16,-5 6 0 16,-3 10-1-16,-2 7 1 15,1 8 0-15,3 5-1 16,6 4 1-16,9 4-1 15,7-4 0-15,12-2 0 16,10-1-2-16,9-11 0 16,12 4-16-16,1-25-17 15,8 3-4-15,-5-16-1 16,5-2 0-16</inkml:trace>
  <inkml:trace contextRef="#ctx0" brushRef="#br3" timeOffset="48">7283 5715 100 0,'0'0'37'16,"10"14"0"-16,8-14-6 15,10-2-33-15,15 11-11 16,3-15-23-16,7 5 1 15,1-8-2-15,9 1 0 0</inkml:trace>
  <inkml:trace contextRef="#ctx0" brushRef="#br3" timeOffset="49">16178 6205 42 0,'-65'4'26'16,"6"5"1"-16,-2-5-3 15,-1 3-21-15,2 4-1 16,-4 0 1-16,7 5 1 16,-4-3 0-16,1 4 0 15,-4-1 0-15,-2 8 0 16,-6 1-1-16,-2 3 0 15,-7 3-1-15,-2 4 0 16,-7 6 0-16,-6 5 2 16,-3 4-2-16,4 10 3 15,-5-1-2-15,4 8 0 16,3 4-1-16,1 5 1 0,3 0-3 15,9 3 0-15,4 0 0 16,5 2-1-16,7-2 1 16,1 1-1-16,7 0 1 15,5-2-1-15,7-3 2 16,9-2 0-16,4 1 0 15,7-1-1-15,3-4 1 16,6 3-1-16,5-2 0 16,4 3 0-16,5 3 0 15,4 1-2-15,6-2 1 16,3-1 1-16,6 2 1 15,5-5-2-15,5 0 2 16,4-8-2-16,8-2 2 16,6-1 0-16,3-4 1 0,6 1-1 15,6-7-1-15,5 1 2 16,7-9-1-16,8-3 1 15,6-10-1-15,8-8 1 16,7-11-1-16,11-8 1 16,5-12-2-16,6-6 1 15,7-5-1-15,1-4-1 16,-2-6 0-16,-3-3 0 15,1-2 0-15,-3-5 0 16,-6-5 2-16,-5-7 0 16,-6-6-2-16,0-9 3 15,-3-7-2-15,-1-8 2 16,-9-9-1-16,-2-5 0 15,-5-8-1-15,-5-1 0 16,-11-7 1-16,-6-3 0 0,-13-6 0 16,-8 3 0-16,-13-6-1 15,-8-1 1-15,-10-2 0 16,-10 0-1-16,-7-2 1 15,-8 3-1-15,-6 3 0 16,-6 3-1-16,-6 8 2 16,-9 9-3-16,-12 13 2 15,-14 15-3-15,-15 21 2 16,-19 15-2-16,-13 23 3 15,-19 13-2-15,-8 17 0 16,-8 4-4-16,10 12-29 16,8-1 0-16,22-2 0 15,19-5-1-15</inkml:trace>
  <inkml:trace contextRef="#ctx0" brushRef="#br3" timeOffset="50">16049 6112 65 0,'0'0'33'16,"13"-16"-3"-16,-3 11-4 16,-10-9-18-16,0 14 1 15,3-17-2-15,-3 17-1 16,0 0-1-16,-11-1-1 15,3 6-1-15,-3 8 0 16,-3 3-2-16,-2 4 0 16,-3 5-1-16,3 2 0 15,2 3 0-15,4-1 0 16,6-2 0-16,6-1 0 15,6-7 0-15,7-5 0 16,8-7 0-16,5-7 1 16,0-8-1-16,2-7 1 0,-2-5 0 15,-2-5-1-15,-6-2 1 16,-2 1 0-16,-7-2 0 15,-5 5-1-15,-6 5 1 16,-3 4-1-16,-7 7 1 16,-6 8-1-16,-3 8 1 15,-3 5-1-15,-5 10 0 16,-1 3 1-16,1 2-1 15,5 2 1-15,5 1-1 16,10-2 1-16,7-7-1 16,11-2 1-16,9-8-1 15,4-5 1-15,7-9 0 16,0-6 0-16,1-7 0 15,-1-5 0-15,-6-4 0 16,-2-1-1-16,-9-2 1 0,-5 2-1 16,-10 5 1-16,-4 3 0 15,-9 6-1-15,-5 8 0 16,-2 9 0-16,-5 3 0 15,1 11-2-15,-2-1-4 16,14 12-29-16,-8-5-4 16,15 7 0-16,-1-4-1 15</inkml:trace>
  <inkml:trace contextRef="#ctx0" brushRef="#br3" timeOffset="51">14956 9064 33 0,'13'-13'30'15,"-1"2"3"-15,-2-2-1 16,-9-3-15-16,6 12-4 16,-11-10-1-16,4 14-3 15,0 0-2-15,-12-9-2 16,0 6-1-16,12 3-1 0,-17 1 0 15,7 2-1-15,-2 4 0 16,2 5-1-16,-1-2 0 16,1 6 0-16,0 5 0 15,1 1-1-15,4 3 0 16,4 1 1-16,3-6-1 15,5 0 0-15,1-5 0 16,4-6 0-16,3-9 1 16,2-8-1-16,-2-7 1 15,1-3 0-15,-4-5 0 16,0-2 0-16,-5-1 0 16,-3 1-1-16,-1 3 1 15,-6 4-1-15,3 18 0 16,-13-13 0-16,2 19 0 0,-4 6 0 15,1 8 0-15,-1 5 0 16,0 5 0-16,4 2 0 16,3-3 0-16,3 0 0 15,6-7 0-15,6-3 0 16,5-8 1-16,5-8-1 15,3-7 1-15,1-7-1 16,3-5 1-16,-2-5 0 16,-6 1 0-16,0-3 0 15,-5 1 0-15,-7 4-1 16,-3 2 1-16,-4 6 0 15,-5 6-1-15,-3 4 0 16,-6 5 0-16,3 9 0 16,-5 1 0-16,2 6 0 15,-1-1-1-15,2 6 1 0,8-1 0 16,1-1 0-16,6-2 0 15,6-5 0-15,4-3 0 16,9-8 0-16,3-6 0 16,1-2 0-16,1-9 1 15,0-2-1-15,-6-7 2 16,-3 0-1-16,-5-3 0 15,-7 1 0-15,-4 3-1 16,-8 3 1-16,-3 3 0 16,-4 7-1-16,-4 6 0 15,0 7-1-15,0 7 1 16,0 1 0-16,4 6-1 15,5-4-3-15,12 5-12 16,0-22-21-16,27-10-3 0,4-23 0 16,16-9-1-16</inkml:trace>
  <inkml:trace contextRef="#ctx0" brushRef="#br3" timeOffset="52">16490 5928 87 0,'10'1'37'16,"-10"-1"0"-16,27-1 0 16,-15-3-32-16,11 4-1 15,3-6-1-15,7 1-2 16,3-5 1-16,4-2-2 15,1-5 1-15,1-5 1 16,-4-5-3-16,-4-1 3 16,-6-6-2-16,-7 4 0 15,-10-2 0-15,-10 2 0 16,-13 4 0-16,-7 5-1 15,-13 7 3-15,-8 12-3 0,-11 11 2 16,-4 7 1-16,-4 13 1 16,3 8-1-16,6 8 0 15,7 7 0-15,15 3 0 16,14-5-1-16,20-2 1 15,18-8-4-15,22 0-3 16,6-24-8-16,19 6-24 16,-3-20-3-16,9-2 0 15,-11-16 0-15</inkml:trace>
  <inkml:trace contextRef="#ctx0" brushRef="#br3" timeOffset="53">17294 5409 96 0,'14'7'40'15,"-2"-4"0"-15,11 5-4 16,-4 9-39-16,9-27-13 15,14 11-21-15,-2-14 0 16,3 5-3-16,-3-10 1 16</inkml:trace>
  <inkml:trace contextRef="#ctx0" brushRef="#br3" timeOffset="54">17073 3594 52 0,'-111'-8'26'0,"-14"-3"-4"15,0 10-2-15,-16-5-10 16,-8 13-3-16,-15 4-2 15,-10 11 0-15,-21 7-1 16,-3 16 0-16,-19 8 0 16,-2 15 0-16,-9 6-1 15,-2 14 1-15,-3 3-1 16,0 11-1-16,0 10-2 15,2 8 0-15,2 6 1 0,5 11-2 16,4 8 2-16,12 6-1 16,3 11 1-16,16 3 0 15,11 3 2-15,17 3-1 16,16-2-2-16,11 1 0 15,8 2 0-15,15-3 1 16,12 5-1-16,6-2-2 16,9 6-1-16,6 1 3 15,11 6-1-15,8 1 2 16,9-1-2-16,12 0 0 15,13-3 0-15,16 0 3 16,12-8-1-16,18-2-1 16,15-2 1-16,16-5-1 15,19-5 2-15,14-2-1 0,13-4 1 16,12 0 0-16,11-7-2 15,14-5 2-15,11-6-2 16,4-8 2-16,13-8-3 16,9-7 2-16,12-8-2 15,10-9 2-15,9-11-2 16,8-5 2-16,8-10-1 15,9-9 1-15,1-12-1 16,6-8 1-16,4-12 0 16,5-9 1-16,3-18 0 15,7-6 0-15,5-19 0 16,9-12 0-16,0-20 0 15,7-13 0-15,-1-18 1 16,-1-16-2-16,-1-19 2 0,-4-15-3 16,-6-15 2-16,-9-14-2 15,-6-15 1-15,-6-10-2 16,-13-7-1-16,-10-16-1 15,-16-1 1-15,-12-11-1 16,-18-2 1-16,-17-7 0 16,-23-1 1-16,-20-5 2 15,-22-4 1-15,-20-1 0 16,-21 1 1-16,-18 0 0 15,-24-1-2-15,-14 5-1 16,-21-2 1-16,-15 1-1 16,-18 1-1-16,-13 2 0 15,-19 1-1-15,-13 7 1 16,-25 5 1-16,-18 7 0 15,-24 15-2-15,-20 13-1 0,-26 23-1 16,-30 18-5-16,-17 37-27 16,-36 25 0-16,-19 46-2 15,-28 28 1-15</inkml:trace>
  <inkml:trace contextRef="#ctx0" brushRef="#br3" timeOffset="55">18752 3666 75 0,'6'-14'36'15,"4"8"-3"-15,-13-8-5 16,3 14-21-16,-15-10-1 15,2 17 0-15,-7-4-1 16,-2 9-2-16,-5-1 0 16,0 9-1-16,1-1 0 15,5 1-1-15,6-2 0 16,6 0 0-16,8-1-1 15,8-5 0-15,7-3 1 16,5-5-1-16,4-6 0 16,6-5 1-16,-2-3-1 15,-1-5 1-15,-2-7 0 0,-2 0-1 16,-5-3 1-1,-7-2 0-15,-3 2 0 0,-7 4-1 16,-7 3 1-16,-3 6-1 16,-6 5 0-16,-4 7 0 15,-4 10-1-15,0 5 1 16,-4 8 0-16,2 3 0 15,4 4 0-15,5 1 0 16,7-2 0-16,9 0 1 16,8-8-1-16,11-5 1 15,8-8 0-15,3-3 0 16,1-9-1-16,1-1 2 15,-5-5-1-15,-4-3 0 16,-8-5 1-16,-6 2-1 0,-12-3 0 16,-7 6 0-16,-7 1 0 15,-3 4-1-15,-3 3-1 16,-1 5-2-16,3 11-3 15,-3-8-25-15,17 21-7 16,-6-11-2-16,16 15 0 16</inkml:trace>
  <inkml:trace contextRef="#ctx0" brushRef="#br3" timeOffset="56">19807 4954 68 0,'0'0'34'0,"-8"-13"-1"16,8 13-2-16,0 0-13 16,0 0-13-16,-15 14 0 15,3 1-3-15,-6 1 2 16,-4 7-2-16,-3 3 2 15,-1 1-3-15,1 0 3 16,7 1-4-16,3-5 1 16,9 0 0-16,9-8-1 15,9-6 1-15,9-7-1 16,6-4 0-16,5-4 1 15,1-8-1-15,2-2 1 16,-4-2-1-16,-6-1 1 16,-5-2 0-16,-5 2 0 0,-11 2-1 15,-5 4 1-15,1 13-1 16,-23-15 1-16,0 15 0 15,-2 4-1-15,-5 8 0 16,0 5 0-16,1 6 0 16,2 6 0-16,5 2 0 15,5 0 0-15,8 1 0 16,5-2 0-16,10-6 0 15,7-6 0-15,8-3 0 16,3-10 1-16,3-5 0 16,1-5 0-16,-1-7 0 15,-4-6 1-15,-4-1-1 16,-6-7 1-16,-6 2-1 15,-9-2 0-15,-4 0 0 0,-9 3 0 16,-2 5-1-16,-6 4 0 16,-2 7-1-16,0 8-1 15,0 4-3-15,8 25-16 16,-5-13-17-16,10 16-1 15,-2-1-1-15,9 11-2 16</inkml:trace>
  <inkml:trace contextRef="#ctx0" brushRef="#br3" timeOffset="57">18815 9120 68 0,'9'-23'38'0,"-6"0"-2"16,2 9 2-16,-8-9-14 15,3 23-20-15,-12-12-1 16,12 12-1-16,-20 10 0 16,7 11-1-16,-5 2 0 15,-2 9 0-15,-1 4-1 16,-1 3 1-16,1-2 0 15,3 4 0-15,3-8-1 16,6-3 1-16,7-6-1 16,4-10 1-16,7-7-1 15,8-9 1-15,4-9 0 0,4-8 0 16,1-9 0-16,2-7 1 15,-5-6-1-15,-1-3 1 16,-7 0 0-16,-6 0-1 16,-7 5 1-16,-6 4-1 15,-8 10 1-15,-2 10-2 16,-8 5 1-16,-1 11-1 15,-2 10 0-15,-1 4 0 16,-2 7 0-16,5 5 0 16,4-3 0-16,6 1 0 15,8-3 0-15,8-6 1 16,8-9-1-16,12-6 0 15,4-4 1-15,3-9-1 16,1-5 0-16,-1-5 1 16,-4 1 0-16,-6 2-1 0,-9 2 1 15,-9 5-1-15,-13 6 1 16,-8 9-2-16,-9 8 0 15,-10 11-2-15,-8 13-3 16,-10-2-10-16,-1 20-22 16,-17-8-2-16,2 14-1 15,-14-8 1-15</inkml:trace>
  <inkml:trace contextRef="#ctx0" brushRef="#br3" timeOffset="58">15322 10659 95 0,'0'0'38'0,"0"0"2"16,0 0-1-16,0 0-33 15,0 0-4-15,0 0-1 0,-11 13 0 16,3 2 0-16,-4 4 0 15,0 5-1-15,0 1 0 16,1 3 0-16,3-1 0 16,1 0-1-16,5-3 1 15,3-3-2-15,6-5 1 16,1-4-1-16,5-5 1 15,-2-4 0-15,5-7 2 16,0-7 1-16,0-8 0 16,-1-4 1-16,0-10-1 15,-2 1 1-15,-1-5 0 16,-5 1 0-16,-2 3-2 15,-2 10 0-15,-5 2-1 0,-3 10 1 16,-4 8-1-16,-3 11 0 16,-2 6 1-16,-4 7-1 15,1 4-1-15,1 3 1 16,4 1 0-16,0-3 0 15,8-3 0-15,5-4 0 16,5-9 0-16,9-6 0 16,2-8 0-16,6-6 0 15,1-9 0-15,3-1 1 16,-4-6-1-16,-3 1 1 15,-3 0-1-15,-5 2 1 16,-9 2-1-16,-6 7 0 16,3 14-1-16,-23-12-1 15,3 17-3-15,-10-8-10 0,4 13-23 16,-17-11-2-16,-2 7 0 15,-14-16-1-15</inkml:trace>
  <inkml:trace contextRef="#ctx0" brushRef="#br3" timeOffset="59">11428 6870 64 0,'13'-6'36'0,"-13"6"0"15,0 0 1-15,5-21-14 16,-5 21-14-16,0 0-5 15,-15-3 0-15,2 7 0 16,-1 6-1-16,-8 4-1 16,-1 6 0-16,-2 2-1 15,3 5 1-15,1 2-2 16,4-1 1-16,8-3 0 15,5 1 0-15,9-9-1 16,8-4 1-16,7-7-1 16,3-6 1-16,3-4 0 15,1-9 0-15,0-6 0 0,-3-3-1 16,-4-3 1-16,-5-1 0 15,-7-1 0-15,-4 2-1 16,-4 4 1-16,-8 6-1 16,-2 6 0-16,-8 7 1 15,-1 11-1-15,-6 5-1 16,-3 7 1-16,2 6 0 15,2 3 0-15,3 1 0 16,5-2 0-16,7-3 0 16,10-7 0-16,11-4 1 15,9-10 0-15,7-6 0 16,4-11-1-16,5-1 1 15,-4-5 0-15,1-4 1 16,-9-2-1-16,-7 1 0 16,-9-1 0-16,-10 4 0 0,-8 4 0 15,-5 0 0-15,-5 4 0 16,-3 5-1-16,-1 4-1 15,-1 2-2-15,6 11-7 16,-9-11-19-16,12 17-9 16,-7-6-3-16,7 8 1 15,-5-9-2-15</inkml:trace>
  <inkml:trace contextRef="#ctx0" brushRef="#br0" timeOffset="60">1004 12229 53 0,'0'0'34'15,"0"0"-2"-15,-54 36 2 16,54-36-12-16,0 0-13 15,0 0 1-15,0 0-4 16,0 0-1-16,-14 48-2 16,14-48 1-16,0 0-2 15,55-2 0-15,-55 2 0 16,48-12-3-16,21-9-1 15,-21-8 0-15,10-5 0 0,-6-5 0 16,-12 2 0-16,-40 37 2 16,0 0 0-16,21-51 3 15,-21 51-1-15,0 0 1 16,0 0-1-16,-60-18 0 15,60 18 1-15,-52 15-4 16,52-15 1-16,-62 36-1 16,62-36 2-16,-63 50 0 15,63-50-2-15,-72 63 2 16,72-63-1-16,-57 72 1 15,57-72-1-15,-26 71 2 16,26-71-3-16,34 64-3 16,40-28-2-16,28-17-30 15,-25-23-1-15,29-18 0 16,1-24-3-16</inkml:trace>
  <inkml:trace contextRef="#ctx0" brushRef="#br0" timeOffset="61">1877 11550 95 0,'0'0'35'15,"-22"15"-1"-15,15 14 2 16,-4 3-33-16,-2 13-1 15,-5 10 0-15,3 17-1 16,-6 7 0-16,6 8-1 16,-2 2 1-16,3-1-2 0,4 0 1 15,4-11-4-15,10-2-6 16,-1-23-24-16,15-7-1 15,-2-25-1-15,13-9 0 16</inkml:trace>
  <inkml:trace contextRef="#ctx0" brushRef="#br0" timeOffset="62">1880 12177 93 0,'-11'13'35'0,"0"-8"0"16,13 10 0-16,-2-15-31 15,18 9-2-15,8-12-2 0,6-3 0 16,9-7 0-16,11-6 0 16,7-4 0-16,4-1-1 15,-1-4 1-15,-4 3-1 16,-7 0 2-16,-9 2 0 15,-8 0 0-15,-13 3 0 16,-14 2 0-16,-9-1-1 16,-12 2 1-16,-7 1-1 15,-8 3 0-15,-6 4-1 16,-7 6 1-16,0 8 0 15,-6 10 1-15,2 8 1 16,2 8-1-16,4 8 1 16,5 3 0-16,10 3 0 15,11-1-1-15,13-3-1 0,15-3-5 16,10-13-2-16,25 1-24 15,6-19-6-15,18 1 1 16,-2-18-1-16</inkml:trace>
  <inkml:trace contextRef="#ctx0" brushRef="#br0" timeOffset="63">2771 12072 66 0,'3'-15'34'0,"-12"-4"-1"16,-6 14 1-16,-15-4-24 15,5 12-3-15,-7 4-2 16,1 13 0-16,-4 6-1 15,0 9 0-15,-1 4-1 16,8 5-1-16,5-1-1 0,8-1 1 16,10-4-1-16,13-9 0 15,11-8-3-15,13-14-4 16,19-4-15-16,0-23-16 15,25-6 2-15,-6-23-3 16,12-3 3-16</inkml:trace>
  <inkml:trace contextRef="#ctx0" brushRef="#br0" timeOffset="64">3199 11623 67 0,'-10'-7'34'0,"2"23"2"15,-7 3-3-15,7 22-23 16,-8 3-4-16,5 17-3 0,-8 9 1 15,4 13-2-15,-3 4 0 16,1-1-1-16,1 3 0 16,-1-5-2-16,4-7-1 15,0-18-5-15,13-6-25 16,-7-25-2-16,14-11-1 15,-7-17-3-15</inkml:trace>
  <inkml:trace contextRef="#ctx0" brushRef="#br0" timeOffset="65">2922 12004 78 0,'-3'22'38'15,"3"-22"-1"-15,26 20 1 16,3-26-33-16,15 0 0 15,3-10-1-15,8 2-1 16,-2-6-1-16,-4 3-1 16,-5 2 0-16,-9 5-1 15,-7 8 0-15,-5 5-1 16,-8 5 1-16,-9 12 0 15,-3 3 0-15,-5 7 1 16,-3 7-1-16,0 2 0 16,-3 4-1-16,-3-1 2 15,2-2-2-15,0-5 1 16,0-6 0-16,6-8 0 0,1-10 0 15,2-11 0 1,0 0 1-16,8-16-1 0,-1-6 0 16,5-5 0-16,1-9 1 15,2-2-1-15,2-1 0 16,3 1 0-16,-2 2 1 15,1 6-1-15,5 6 0 16,0 3 0-16,3 8 0 16,2 5 0-16,3 4 0 15,-1 2 0-15,0 4 0 16,0 1 0-16,-3 3 0 15,-5 0 0-15,-4-1 0 16,-9 2 1-16,-10-7-1 16,11 11 0-16,-11-11 0 0,-11 12 0 15,-2-6 0-15,-6 8 0 16,-2 4 0-16,-6 5 0 15,-3 6 0-15,1 5 0 16,-1 1-1-16,5 5 1 16,6-2 0-16,5-3 1 15,9-5-1-15,9-5 1 16,10-10-1-16,5-6 1 15,9-11-1-15,6-9 1 16,3-10-1-16,2-4 0 16,1-10 0-16,-4-5-1 15,-6 0 2-15,-5-3-2 16,-6 4 1-16,-8 2 0 15,-9 3 0-15,-3 7-1 16,-7 7 1-16,-2 6 0 0,-2 6 0 16,0 6 0-16,3 4-1 15,9-2 1-15,-7 15 0 16,7-15 0-16,14 15 0 15,3-9 1-15,3-3-1 16,3 1 0-16,1-1 0 16,2-1 0-16,-6 6 1 15,-1 2-1-15,-6 3 0 16,-6 6 0-16,-6 3 0 15,-1 5 0-15,-4 0 0 16,-1 2 1-16,-3-3-2 16,1-2 1-16,-1-5 0 15,6-6 0-15,2-13 0 16,0 0-1-16,16-16 1 0,1-8 0 15,2-10 1-15,6-3-1 16,2-5 1-16,3-2 0 16,0 4-1-16,-3 4 1 15,0 9 0-15,-4 11-1 16,-9 13 0-16,-3 8 1 15,-9 15-1-15,-4 10-1 16,-3 8-1-16,-6 1-3 16,11 13-13-16,-9-17-20 15,17 3 0-15,2-19-2 16,16 0 1-16</inkml:trace>
  <inkml:trace contextRef="#ctx0" brushRef="#br0" timeOffset="66">5057 11891 71 0,'0'0'36'15,"-11"0"0"-15,11 0 0 16,-14 15-31-16,9 3-1 16,-3 2-1-16,3 9 0 15,-1 5 0-15,-1 8-1 0,2 2 0 16,-1 6 0-16,1-5-1 15,0 0 1-15,0-6-1 16,0-7 0-16,3-9-1 16,0-7 1-16,2-16 0 15,0 0-1-15,-1-12 1 16,5-14-1-16,2-8 1 15,3-9-1-15,5-5 0 16,-1-7 0-16,3 2 0 16,5 0 0-16,-4 6 0 15,2 8-1-15,0 8 1 16,-3 10 0-16,-1 7-1 15,-2 11 1-15,-1 5 0 16,-1 6-1-16,2 2 1 0,1 6 0 16,-1-1 0-16,1 3-1 15,0-2 1-15,-2-2 0 16,-2 1 0-16,-5-1 0 15,-3-1 0-15,-8 4 0 16,-6 0 0-16,-6 1 0 16,-4 2 0-16,-3 1 0 15,-3-1 0-15,-1 1 0 16,1 1 0-16,2 0 0 15,0 1 0-15,4 4 0 16,2 4 0-16,0 7 1 16,4 4-1-16,-2 7 0 15,4 5 0-15,-3 4 0 16,5 3-1-16,-1-7-4 0,10 14-18 15,-9-19-14-15,10 7 1 16,-7-19-1-16,5 3 0 16</inkml:trace>
  <inkml:trace contextRef="#ctx0" brushRef="#br0" timeOffset="67">5646 11889 76 0,'0'0'38'15,"-6"-16"-1"-15,6 16 0 16,-25-5-32-16,8 16-2 16,-9 2 0-16,-6 13 0 15,-4 6-1-15,-2 10 0 16,-2 3 0-16,4 5-1 15,8-4 1-15,9-2-1 16,10-6 1-16,14-10-1 16,14-12-1-16,13-12 0 15,8-17 0-15,10-9 0 16,5-9 0-16,-2-8 1 0,0-4-1 15,-8-2 0-15,-6 0 1 16,-13 6-1-16,-7 5 1 16,-10 11-1-16,-9 12 0 15,0 11 0-15,-18 7 0 16,5 15 0-16,-3 10 0 15,2 11-1-15,0 4 0 16,5-1-2-16,7 2-1 16,3-14-6-16,20-1-27 15,0-26 1-15,20-7-2 16,-1-27 0-16</inkml:trace>
  <inkml:trace contextRef="#ctx0" brushRef="#br0" timeOffset="68">6303 11446 86 0,'-36'50'37'0,"-1"19"-1"15,-9 1 0-15,9 9-33 16,-4 8-1-16,4 4-2 15,8-1-2-15,-1-10-5 16,19 1-12-16,-8-21-16 16,14-11-1-16,-1-19-2 15,7-14 2-15</inkml:trace>
  <inkml:trace contextRef="#ctx0" brushRef="#br0" timeOffset="69">5977 11885 90 0,'-17'3'38'15,"13"15"-1"-15,-4-6 2 16,9-1-37-16,11 0 0 16,13-10-3-16,12-6-2 15,9-14-6-15,19-2-27 16,0-18 0-16,9-2-1 15,-4-11-1-15</inkml:trace>
  <inkml:trace contextRef="#ctx0" brushRef="#br0" timeOffset="70">6665 11353 83 0,'-15'32'38'16,"-15"6"-1"-16,1 23 2 16,-9-1-33-16,2 19-4 15,-4 6 0-15,5 8-2 16,-5 3-3-16,5-4-2 15,10 1-7-15,-4-24-26 16,14-4 0-16,-2-23-1 16,15-11 2-16</inkml:trace>
  <inkml:trace contextRef="#ctx0" brushRef="#br0" timeOffset="71">6304 11807 94 0,'-23'-5'40'16,"11"16"1"-16,-4-7-1 15,16 9-34-15,0-13-3 16,19 9 0-16,9-9-2 16,7-3 0-16,14-3-3 15,9-7-2-15,9 5-4 16,0-12-27-16,20 8-5 15,-10-12 1-15,13 8-2 16</inkml:trace>
  <inkml:trace contextRef="#ctx0" brushRef="#br0" timeOffset="72">6929 11945 73 0,'-16'4'37'0,"8"6"-1"15,8-10 1-15,0 0-31 16,0 0-1-16,24 11 0 15,-6-16-2-15,6-1 0 16,0-5 0-16,4-2 0 16,-2-5-1-16,-4-1-1 15,-5-2 0-15,-4 2 0 16,-7 0-1-16,-6 3 1 0,-8 1-1 15,-5 6 0-15,-10 4 0 16,-1 8 0-16,-7 7 1 16,-4 11-1-16,-2 8 0 15,-1 8 1-15,5 4-1 16,4 4 0-16,8-1 1 15,12-5-1-15,14-5-1 16,14-15 0-16,16-7-2 16,7-20-5-16,24 0-29 15,-7-24-1-15,11 4 0 16,-8-16 0-16</inkml:trace>
  <inkml:trace contextRef="#ctx0" brushRef="#br0" timeOffset="73">7371 11802 81 0,'-19'11'38'0,"9"8"-2"16,-8 1 1-16,5 13-31 15,-5 3-3-15,5 7 0 16,-2 2-2-16,1 2 1 16,1-2-1-16,3-2 1 15,3-6-1-15,-1-10-1 16,8-7 0-16,0-20 0 15,0 0 0-15,15-6 0 16,-4-17 0-16,2-3-1 16,-3-9 2-16,0-2 0 15,1-4 0-15,2-1 0 16,-4-1 1-16,2 3-1 0,0 3 0 15,5 3 1-15,0 5-1 16,2 3-1-16,2 6 0 16,2 5-1-16,5 5-3 15,-5-6-10-15,11 13-24 16,-9-9 1-16,6 11-2 15,-7-10 0-15</inkml:trace>
  <inkml:trace contextRef="#ctx0" brushRef="#br0" timeOffset="74">7719 11772 86 0,'0'0'38'15,"-11"30"0"-15,0-15 1 0,2 17-33 16,-6 1-3-16,3 9 0 15,-4 1-1-15,1 3 0 16,-2-2-1-16,5-2 0 16,1-9-1-16,8-9 1 15,2-11-1-15,1-13 0 16,16-19 0-16,3-9 0 15,5-11 0-15,7-6 0 16,1-8 1-16,4-3 0 16,3 0-1-16,-4 7 3 15,0 6-3-15,-7 13 3 16,-4 11-3-16,-8 15 1 15,-16 4-1-15,3 27 1 16,-10 5-1-16,-5 10-2 0,-2 3 1 16,0 1-3-16,5 4-3 15,-5-19-16-15,18 8-16 16,0-18-1-16,13-2 0 15,1-17 0-15</inkml:trace>
  <inkml:trace contextRef="#ctx0" brushRef="#br0" timeOffset="75">8494 11561 66 0,'-19'4'38'0,"7"6"0"16,-5-5-1-16,5 8-18 15,-2-6-16-15,5-2-1 16,9-5-1-16,-8 11 0 16,8-11-1-16,11 3 1 0,-1-7 1 15,4 1-1-15,1-4 1 16,-1 4 0-16,-3-3 1 15,-3 1-1-15,-8 5-1 16,0 0 1-16,0 0-1 16,0 0 0-16,-13-2-1 15,2 7 1-15,-2 2-1 16,-1 1 1-16,2 6-1 15,-2 2 1-15,4 2-3 16,0-3-4-16,11 13-14 16,-7-14-19-16,16 3 1 15,-10-17-4-15,26 21 2 16</inkml:trace>
  <inkml:trace contextRef="#ctx0" brushRef="#br0" timeOffset="76">8485 12033 89 0,'-17'10'37'0,"9"2"1"15,-4-14-9-15,12 2-25 16,0 0 0-16,0 0-1 15,0 0-1-15,12-3-1 16,1-5 1-16,5-1-1 16,-1-2 1-16,0 0-1 15,-3 1 0-15,-1 1 0 0,-2 2 0 16,-11 7 0-16,11-14-1 15,-11 14 1-15,0 0 0 16,4-12 0-16,-4 12 0 16,-11 7 0-16,0 2-1 15,-2 4 1-15,-3 3-1 16,-3 3 0-16,-1-1 0 15,5-2 0-15,1 0 0 16,4-6-2-16,10-10-2 16,0 0-15-16,10-4-20 15,-4-14 0-15,12 4-1 16,-2-17 0-16</inkml:trace>
  <inkml:trace contextRef="#ctx0" brushRef="#br0" timeOffset="77">9161 11514 86 0,'10'-14'39'16,"15"-3"-1"-16,22 1 1 15,8-4-37-15,12 0-1 16,4 2 1-16,0 7-1 16,-12 5 0-16,-9 11-1 15,-16 8 1-15,-15 12 0 16,-19 7-1-16,-17 11 3 15,-19 7-1-15,-12 9-1 16,-9 3 1-16,-11 8-1 16,-2-6 2-16,4 4-2 15,7-9 1-15,15-6-2 16,17-9 1-16,17-8 1 0,20-12-2 15,19-9 0 1,16-6-1-16,11-11-1 0,13 3-5 16,-1-18-18-16,14 11-15 15,-8-13 0-15,5 7-1 16,-8-14 1-16</inkml:trace>
  <inkml:trace contextRef="#ctx0" brushRef="#br0" timeOffset="78">10593 10904 81 0,'-53'15'39'16,"-16"8"-4"-16,2 21 1 15,-4 10-32-15,1 26-1 16,6 13 1-16,9 16 0 0,9 1-2 16,18 10 0-16,20-3-1 15,15-8-2-15,20-6-3 16,17-26-7-16,23-5-26 15,6-27-3-15,15-12 1 16,-1-24 1-16</inkml:trace>
  <inkml:trace contextRef="#ctx0" brushRef="#br0" timeOffset="79">11161 11034 91 0,'-12'-20'37'16,"-16"-1"2"-16,-4 15-3 15,-15 6-33-15,-3 15 0 16,-7 13-1-16,-2 17 0 15,0 12-1-15,3 15 1 16,4 5-1-16,10 9 2 16,5 4-2-16,11-1-2 15,9-1 0-15,6-9-4 16,15 6-10-16,1-25-24 15,14-3 2-15,-4-18-5 16,8-9 3-16</inkml:trace>
  <inkml:trace contextRef="#ctx0" brushRef="#br0" timeOffset="80">10485 11639 100 0,'-9'9'39'15,"21"-3"2"-15,5-13-2 16,21 0-39-16,7-4-1 16,7-2-3-16,15 2-4 15,-1-7-32-15,12 9 2 16,-8-10-1-16,3 8 0 15</inkml:trace>
  <inkml:trace contextRef="#ctx0" brushRef="#br0" timeOffset="81">11137 11548 89 0,'0'0'39'16,"-17"13"0"-16,13-1 1 16,-3 0-35-16,4 7 1 15,-5 4-3-15,-3 9-1 16,-2 2 0-16,1 5-1 15,0-2 2-15,4 0-3 16,5-8 2-16,7-8-4 16,10-10 3-16,7-10 0 15,9-10-1-15,6-7 1 0,3-10-1 16,-1-2 3-16,-1-5-3 15,-5 2 2-15,-4 4-2 16,-11 3 2-16,-4 9-2 16,-13 15 2-16,0 0-2 15,-12 20-2-15,0 5 2 16,-5 9-3-16,0 2 3 15,3 4-5-15,4 0 2 16,2-10-6-16,19 6-14 16,-3-24-16-16,16-5-1 15,-1-19-1-15,21-5 2 16</inkml:trace>
  <inkml:trace contextRef="#ctx0" brushRef="#br0" timeOffset="82">11910 11146 75 0,'5'-12'41'16,"-14"5"-1"-16,-2 24 1 16,-12 8-20-16,1 18-17 15,-7 11-3-15,3 10 1 16,-3 5 0-16,1 5 0 15,-3 2-1-15,3-1-3 16,2-1-2-16,1-16-3 16,14 7-14-16,-4-29-19 15,15-5 0-15,0-31-2 16,21 9 2-16</inkml:trace>
  <inkml:trace contextRef="#ctx0" brushRef="#br0" timeOffset="83">12147 11172 100 0,'-9'10'41'0,"-5"-6"1"15,9 12-3-15,-2-6-35 16,4 13-1-16,-3 7-1 15,-1 9 0-15,-3 11-2 16,-5 5 3-16,-9 13-3 16,-2 0-2-16,-3 5-1 15,-4-10-6-15,13 8-23 0,-8-19-10 16,14-2 2-16,2-21-3 15</inkml:trace>
  <inkml:trace contextRef="#ctx0" brushRef="#br0" timeOffset="84">12365 10909 86 0,'0'0'39'16,"15"12"3"-16,6 5-3 15,13 11-34-15,-2 12-3 16,3 15-1-16,-2 11 1 16,-3 11-1-16,-11 9 0 15,-10 7 1-15,-18 1-1 0,-9 3-1 16,-15-2 1-1,-10-8-1-15,-7-6 0 0,-3-9-2 16,4-9-2-16,0-28-18 16,24-2-18-16,2-23 1 15,23-10-2-15,18-20 0 16</inkml:trace>
  <inkml:trace contextRef="#ctx0" brushRef="#br0" timeOffset="85">13014 11954 83 0,'-27'39'40'0,"-10"0"-2"16,3 11 1-16,-3-4-37 15,0 0-5-15,12 3-34 16,-6-6 1-16,14-4-3 16,3-12 1-16</inkml:trace>
  <inkml:trace contextRef="#ctx0" brushRef="#br0" timeOffset="86">13969 11250 76 0,'-8'-11'39'0,"-2"6"-2"15,-9 2 1-15,-7 13-33 16,0 5-2-16,1 14 1 15,-6 9-1-15,0 4-1 16,6 5 0-16,1-1 1 16,13-3-2-16,11-1 2 15,11-9-2-15,10-5 2 16,10-7-2-16,10-4 1 15,3-2-1-15,1 2 0 16,-4-2 0-16,-8 3-2 16,-10 0 1-16,-9 3-1 15,-14 4 1-15,-11 2-1 0,-9 3 1 16,-9-2-2-16,-6 1 2 15,-1 1 0-15,0-3-1 16,1-6-3-16,13-2-4 16,-5-17-27-16,27-2-4 15,-1-14 0-15,21-6-3 16</inkml:trace>
  <inkml:trace contextRef="#ctx0" brushRef="#br0" timeOffset="87">13957 11164 99 0,'-12'-6'40'0,"12"6"2"15,18 4-4-15,13-2-36 16,7-1 0-16,16 2-1 15,8 1 0-15,6 3-1 16,6-2-2-16,2 2-4 16,10 12-28-16,-18-12-5 15,3 9-1-15,-11-7-2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29:59.3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1452 2422 60 0,'9'-8'34'0,"-9"8"-2"15,0 0 1-15,-9 24-18 16,-7 7-11-16,-2 10-1 0,18-41 3 15,-26 63-2-15,26-63 2 16,-35 82-2-16,16-33 2 16,-4 6-3-16,3-1 2 15,-3 2-3-15,2-1-3 16,0 0 2-16,2-5-2 15,-1-2 2-15,20-48 0 16,-32 71 1-16,32-71-1 16,0 0 1-16,0 0 1 15,-11 24-2-15,30-74 1 16,14-43-2-16,10-29-2 15,9-20 2-15,3-1-2 16,-1 0 2-16,-9 30-2 16,-17 41 3-16,0 21-1 15,-6 21 1-15,-1 29 1 16,-2 25-1-16,-2 20 0 0,0 15 0 15,2 16 1-15,-3 11-1 16,3 12 1-16,-3 5-2 16,-2 0 1-16,0 2-2 15,-5-5-2-15,-2-6 0 16,-3-17-5-16,3 8-20 15,-10-30-11-15,7-7 0 16,-9-25-1-16,4-9 1 16</inkml:trace>
  <inkml:trace contextRef="#ctx0" brushRef="#br0" timeOffset="1">1352 2837 114 0,'-30'-28'39'0,"18"3"0"15,19 3-6-15,21 2-33 16,23 2 1-16,17-10-2 16,21 4-1-16,2-4-5 15,10 4-29-15,-15-7-3 16,0 7 2-16,-8-13-2 15</inkml:trace>
  <inkml:trace contextRef="#ctx0" brushRef="#br0" timeOffset="2">2437 2025 85 0,'-7'-20'35'16,"7"20"1"-16,-20-1 1 16,13 24-32-16,-10 7 0 15,5 23 0-15,-9 12-2 16,3 14 1-16,-6 15-1 15,0 10 0-15,6 1-2 16,-1 2 1-16,8-6-4 16,1-17-1-16,16 4-19 15,1-35-15-15,14-10 0 16,-2-27 0-16,8-10-2 15</inkml:trace>
  <inkml:trace contextRef="#ctx0" brushRef="#br0" timeOffset="3">2203 2657 81 0,'-39'-28'39'0,"15"14"-2"16,-2-4 1-16,26 18-19 16,0 0-14-16,17-5-1 15,13 0-2-15,17-2 0 16,10-7-1-16,11 2-2 15,10-4-1-15,8-1-1 16,2 3-2-16,-5-6-5 16,4 18-6-16,-21-16-5 15,5 22 4-15,-25-11 9 16,-6 10 4-16,-16 1 3 15,-15 1 4-15,-12 7 5 16,-23-9 7-16,5 22 6 0,-23-14-5 16,10 22-6-16,-8-2-4 15,3 11-1-15,3 0-1 16,9 4-1-16,5 1-1 15,14 1 0-15,10-5-1 16,13-12 0-16,13-8 0 16,16-10-1-16,8-15 1 15,8-10 0-15,3-11-1 16,1-14 0-16,-5-11 0 15,-4-2-1-15,-12-8 0 16,-12-2-1-16,-14-2 1 16,-7 2-1-16,-12 0 1 15,-6 11 0-15,-8 13 0 16,-10 13 0-16,-7 12 2 0,-2 15-1 15,-3 13-1-15,5 8 1 16,7 9-2-16,12-1 1 16,15-1-3-16,10-13-4 15,26 6-6-15,2-26-7 16,28 13-5-16,-13-24 6 15,17 11 8-15,-16-6 7 16,-10 0 5-16,-6 8 5 16,-19-8 7-16,-1 26 9 15,-19-19 4-15,-9 38-2 16,-12-13-11-16,6 14-4 15,-9-1-4-15,5 7 0 16,-1 2-1-16,2 0-2 0,4-3-1 16,6-11 1-16,5-2-1 15,7-9 0-15,7-11 0 16,6-11 1-16,6-14-1 15,3-14 0-15,4-11 1 16,1-6-1-16,0-11 1 16,0-6-2-16,-4 0 1 15,-2 3-1-15,-5 7 0 16,-4 10 0-16,-4 13 1 15,-5 11-2-15,-7 18 3 16,0 0 0-16,0 30 0 16,-1-2 1-16,-2 4-1 15,6 3 1-15,4-3-2 16,4-2 2-16,8-11-1 0,9-7-1 15,4-9 0-15,7-6 0 16,0-7 0-16,2-7 0 16,-5-4 0-16,2-3-1 15,-7-3 0-15,-1 2 0 16,-6-2 1-16,-3 7-1 15,-3-1 2-15,2 7-3 16,-7 6 2-16,2 9 1 16,-7 9-1-16,-1 11 2 15,-7 10-2-15,0 10 2 16,-6 8-2-16,-3 2 0 15,-1 6-4-15,-5-13-9 16,9 15-24-16,-8-19-4 16,14 2 0-16,-3-22-2 15</inkml:trace>
  <inkml:trace contextRef="#ctx0" brushRef="#br0" timeOffset="4">5451 2169 81 0,'12'-41'38'16,"-23"-4"-2"-16,-1 27-5 15,-23-5-23-15,-3 17-2 16,-9 5-1-16,1 14-1 16,-6 7-1-16,8 4-1 15,8 8-1-15,6 8 0 0,14 1 0 16,12 3-1-16,15-3 1 15,13 1-1-15,13-5 0 16,15 2 0-16,7-1 0 16,2-7 2-16,3 2-2 15,-6 1 2-15,-9 2-2 16,-15 6 1-16,-16 1-1 15,-20 5 1-15,-19-2-1 16,-14 2 0-16,-17-2 0 16,-3-9 1-16,-3-12 0 15,2-10 0-15,6-15 1 16,14-14-1-16,14-23 1 15,18-11-1-15,17-18 0 16,13-8-1-16,16-10 0 0,8 0-1 16,0 3 0-1,0 10-2-15,-2 17-1 0,-12 3-10 16,-2 35-23-16,-16 0-3 15,0 27 0-15,-18-11-2 16</inkml:trace>
  <inkml:trace contextRef="#ctx0" brushRef="#br0" timeOffset="5">5841 2712 105 0,'-13'58'42'16,"-13"-10"-1"-16,5 8-4 0,-9-3-38 15,5-23-17-15,14 17-20 16,-7-17-1-16,14-1-2 16,3-18-1-16</inkml:trace>
  <inkml:trace contextRef="#ctx0" brushRef="#br0" timeOffset="6">6906 2107 89 0,'-16'-21'35'15,"0"12"1"-15,-22-3-2 16,-3 13-29-16,-7 5 0 15,-4 16-1-15,-7 10 0 16,1 18-1-16,5 12-1 16,5 9 2-16,13 10-2 15,12 7 0-15,17-1-1 16,16-2 0-16,18-14-1 15,18-9 1-15,12-20 0 0,12-13-2 16,10-19 2-16,2-18 0 16,-2-17 1-16,-1-13 0 15,-12-15-1-15,-12-9 0 16,-14-10 1-16,-15-6-2 15,-17-5 1-15,-11-2-1 16,-13 4 0-16,-10 5-1 16,-10 5 2-16,-4 15-1 15,-5 18 0-15,4 12-1 16,6 16-2-16,5 10-4 15,23 21-29-15,1-5-4 16,25 17 1-16,11-11-4 16</inkml:trace>
  <inkml:trace contextRef="#ctx0" brushRef="#br0" timeOffset="7">7710 2220 110 0,'13'2'38'16,"-13"-2"0"-16,-6 16-9 15,-7 3-25-15,-10 12-1 0,-11 8-1 16,-6 12 0-16,-9 6-1 15,-8 8 1-15,-3 3-1 16,-3-5 0-16,6-4-2 16,7-11-1-16,10-5-6 15,2-24-28-15,25-3-2 16,7-31 1-16,21-5-3 15</inkml:trace>
  <inkml:trace contextRef="#ctx0" brushRef="#br0" timeOffset="8">7400 2301 115 0,'-15'1'40'16,"12"28"0"-16,-4-9-3 0,15 16-33 16,3 0-1-16,8 3 0 15,5-2-2-15,9 0 1 16,6-4-4-16,6-2-1 15,9 7-28-15,-11-24-6 16,8 9-4-16,-9-20 1 16</inkml:trace>
  <inkml:trace contextRef="#ctx0" brushRef="#br0" timeOffset="9">8015 2350 108 0,'-11'17'41'0,"-11"-9"-1"16,9 19-1-16,-9-6-34 15,6 8-2-15,2 3-1 16,6 5 1-16,5 1-3 15,10 1 1-15,5-3-1 16,9-5 1-16,9-10 0 16,1-6-1-16,13-12 0 15,-2-10 0-15,3-9 1 16,1-12-2-16,-3-11 1 15,-3-6-1-15,0-8 2 16,-3-4-2-16,-4 1 1 0,-2 3-1 16,-4 6 1-16,-6 11 0 15,-5 14-1-15,-16 22 1 16,6 22 0-16,-16 22 1 15,-8 24-1-15,-8 17 1 16,-6 19-1-16,-6 14 0 16,-2 7 0-16,1 2 1 15,1-3-1-15,2-8-2 16,2-9 2-16,5-12-2 15,1-12 1-15,0-15 0 16,2-14 0-16,-2-12 1 16,-3-16-1-16,-5-14 1 15,-1-10 0-15,-6-11 0 16,2-12 0-16,0-16-4 15,9-4-7-15,0-29-24 0,21 4-5 16,0-16 2-16,26 4-3 16</inkml:trace>
  <inkml:trace contextRef="#ctx0" brushRef="#br0" timeOffset="10">9093 2325 108 0,'-19'6'38'16,"-15"-11"-2"-16,5 23-5 15,-13-10-27-15,-2 11 0 16,-4 6-2-16,3 6 2 15,-2 7-2-15,7 11 1 16,7 2-1-16,10 0 1 0,11-1-2 16,14-5 1-16,15-12-1 15,11-7-1-15,11-11 0 16,10-16 0-16,5-17 1 15,5-7-1-15,-1-11 0 16,0-5 0-16,-6-11 0 16,-4 0-1-16,-9-6 1 15,-5 9-1-15,-9 4 1 16,-8 11-1-16,-7 15 0 15,-10 19 1-15,-1 16 0 16,-10 21 1-16,-9 29-1 16,-6 19 1-16,-4 20-1 15,-2 15 1-15,-4 10-1 16,-2 3 1-16,4-2 0 15,-1-5-2-15,4-11 1 0,0-16 0 16,0-16 0-16,0-16 0 16,1-20 0-16,0-17 0 15,1-13 0-15,-2-21 0 16,1-14 0-16,4-16-2 15,3-14 0-15,5-18-2 16,11-9-6-16,0-25-25 16,21 4-4-16,2-12 0 15,18 8-2-15</inkml:trace>
  <inkml:trace contextRef="#ctx0" brushRef="#br0" timeOffset="11">9517 2439 91 0,'4'14'37'0,"-4"-14"-1"15,25 17-1-15,-4-11-32 16,9 0-1-16,3-3 0 16,7-3-1-16,0-5 1 15,1-1-1-15,-4-8 1 16,-3-1 0-16,-9-7 0 15,-7-1-1-15,-10-10 1 16,-8 2 0-16,-9 0 0 0,-10 1-1 16,-8 4 1-16,-3 9-1 15,-10 8 1-15,-4 14 0 16,-4 11-1-16,0 13 1 15,3 8 0-15,5 8-1 16,9 3 0-16,11 3 1 16,12-2-2-16,17-2 1 15,11-6-5-15,12-16-4 16,23 8-30-16,-9-25-2 15,20 0-1-15,-7-20-3 16</inkml:trace>
  <inkml:trace contextRef="#ctx0" brushRef="#br0" timeOffset="12">10165 2324 90 0,'-19'19'39'15,"2"24"0"-15,-8-12-1 16,6 19-23-16,-7-4-10 15,4 2 0-15,-1-9-3 16,6 1 1-16,1-9-2 16,9-9 0-16,7-22 0 15,0 0-1-15,19-2 0 16,-1-19-1-16,5-6 1 15,3-10-1-15,1-7 2 16,5 0-1-16,0-4 0 0,-1 7 0 16,-1 2 1-16,-2 8 0 15,-5 7 0-15,0 13-1 16,-6 9 1-16,-3 12 0 15,-7 12-1-15,-5 6 0 16,-3 7-1-16,-1 1 1 16,-1 3-3-16,-3-6-1 15,8 16-15-15,-10-27-17 16,14 9-6-16,-4-17 3 15,17 5-3-15</inkml:trace>
  <inkml:trace contextRef="#ctx0" brushRef="#br0" timeOffset="13">10636 2715 50 0,'-27'29'16'0,"3"6"-14"16,0 0-2-16,5-13-13 15,9 1-13-15</inkml:trace>
  <inkml:trace contextRef="#ctx0" brushRef="#br0" timeOffset="14">11789 1918 63 0,'15'-38'38'16,"4"5"0"-16,-17-4-2 16,0 11-13-16,-20-1-17 15,-5 7 1-15,-20 6-2 0,-6 10 0 16,-12 12-2-16,-5 14 0 15,-10 16 0-15,4 13-2 16,1 13 1-16,9 16-1 16,14 10 0-16,17 11 0 15,19-5-1-15,22 4 1 16,23-14-1-16,20-2 2 15,21-11-2-15,12-21 1 16,8-21-1-16,3-18 1 16,-2-19-1-16,-8-18-1 15,-5-17 1-15,-16-15-1 16,-13-18 1-16,-15-7-1 15,-12-5 1-15,-14-10 0 16,-11-4 1-16,-11-2 0 16,-10 3-1-16,-15 9 1 0,-12 20-1 15,-9 20 0-15,-15 23 0 16,-13 23-1-16,2 22-5 15,-5 8-20-15,21 23-14 16,3 0-2-16,32 5 1 16,20-14-4-16</inkml:trace>
  <inkml:trace contextRef="#ctx0" brushRef="#br0" timeOffset="15">3865 15548 33 0,'19'-1'34'0,"-19"1"4"16,14-1-4-16,-14 1-23 15,19-10-6-15,2 2-1 16,10-1-1-16,5-4-1 16,12 0 2-16,5-8-2 15,5 0-1-15,1-3 0 16,-4-3 0-16,-4-3-1 0,-11 3 1 15,-8-6 0-15,-11 1-1 16,-11-5 0-16,-12 5 1 16,-11 0-1-16,-10 4 1 15,-14 7-1-15,-7 10 0 16,-9 13 0-16,-4 14 1 15,-5 19-1-15,1 15 2 16,1 18 0-16,8 13-1 16,9 2 1-16,13 3-1 15,15-9 0-15,19-7 0 16,16-20 0-16,25-20-3 15,22-21-2-15,11-30-5 16,24-8-30-16,2-27 0 16,10-4-1-16,-3-21 1 0</inkml:trace>
  <inkml:trace contextRef="#ctx0" brushRef="#br0" timeOffset="16">4926 14632 73 0,'-11'31'40'0,"-10"10"-2"16,7 22 0-16,-7 9-37 16,1 16-2-16,5 9 1 15,-1 6 0-15,1 7-1 16,1-4 0-16,6-6-2 15,6-12-3-15,17-9-10 16,4-33-22-16,16-7 0 0,0-30-3 16,14-7 3-16</inkml:trace>
  <inkml:trace contextRef="#ctx0" brushRef="#br0" timeOffset="17">5166 15406 39 0,'0'0'38'0,"2"16"1"16,-2-16-2-16,24 8-17 15,-6-11-16-15,12-3-1 16,6-8 0-16,10-3-1 16,1-3-1-16,0-3 0 0,-5-1 0 15,-6 2-1-15,-10 1 0 16,-11-2 1-16,-19 5-1 15,-14 2 1-15,-14 6-1 16,-11 4 0-16,-7 7 0 16,-5 8 0-16,-2 9 1 15,0 8 0-15,6 8-1 16,11 10-1-16,11 1 1 15,13 0-1-15,15-2 0 16,16-7-4-16,22-4-1 16,10-22-11-16,25 4-21 15,5-19 0-15,16 2-1 16,0-21 3-16</inkml:trace>
  <inkml:trace contextRef="#ctx0" brushRef="#br0" timeOffset="18">5953 15392 23 0,'60'-30'35'16,"-25"-6"1"-16,-8 16-2 15,-28-11-20-15,-6 18-3 16,-19 1-4-16,-4 17-1 15,-12 4 0-15,-1 12-1 16,-1 10-2-16,1 9-2 16,5 7 1-16,8 3-2 15,9 0 1-15,15-3-1 16,10-5 0-16,15-13-3 15,18-13-1-15,14-20-1 16,19-5-9-16,2-31-24 16,22-3 0-16,-7-25 1 15,15-1-1-15</inkml:trace>
  <inkml:trace contextRef="#ctx0" brushRef="#br0" timeOffset="19">6771 14735 50 0,'-22'-21'38'15,"-2"26"0"-15,-15 14 0 16,8 30-26-16,-9 14-6 15,2 21-3-15,5 12-2 16,3 9-1-16,8 1 0 16,5-1-3-16,8-1-2 15,2-23-12-15,10-1-20 16,-2-30-2-16,9-7-1 15,-7-33-1-15</inkml:trace>
  <inkml:trace contextRef="#ctx0" brushRef="#br0" timeOffset="20">6446 15165 63 0,'-4'17'42'15,"4"-17"-2"-15,2 30 0 16,0-18-36-16,17-2-1 15,8-6-1-15,11-1 0 16,6-2-1-16,4 0 0 16,0 1 0-16,-2 0-1 15,-5 4 1-15,-9 8-1 16,-11 4 0-16,-9 8 1 15,-12 6-1-15,-9 5-2 16,-8-1 2-16,-1 6-1 0,-7-5 1 16,2-4-2-16,4-6 2 15,1-6-2-15,8-11 1 16,10-10 1-16,0 0 0 15,15-33-1-15,8 1 1 16,-2-9 1-16,7-6 0 16,1-4 0-16,-2-1-1 15,-4 4 2-15,-4 6-1 16,-5 11 0-16,-3 7-1 15,-4 8 1-15,-7 16-1 16,16-6 0-16,-8 9 0 16,7 3 0-16,1 1 1 0,6-3-1 15,5 0 1-15,1-3-1 16,3-2 0-16,-1-1 1 15,-3-3-1-15,-3 0 0 16,-5 2 0-16,-7 2 1 16,-12 1-1-16,0 0 0 15,-5 16 0-15,-14-2 1 16,-1 7-1-16,-8 5 0 15,0 5 0-15,0 6 0 16,1 1 0-16,6 3-2 16,6-3 2-16,10-2-2 15,7-6 2-15,13-5-2 16,9-8 2-16,7-10-2 15,8-8 2-15,6-8 0 16,5-12 1-16,-3-6 0 16,4-9-1-16,-7-5 1 0,-5-6-1 15,-7-3 0-15,-6-2 0 16,-8 4 1-16,-10 7-1 15,-6 6-1-15,-6 10 0 16,-7 13 1-16,-4 9 0 16,-2 14 0-16,-1 7 1 15,1 2-1-15,6 4 1 16,4-1-1-16,9-4 1 15,7-8 0-15,9-6 0 16,7-6 0-16,10-7 0 16,2-3 0-16,3-3 1 15,-2 0-1-15,-1 2 1 16,-5 3-1-16,-7 6 0 0,-4 7 0 15,-8 8-1-15,-9 10 1 16,-7 6-1-16,-3 5 0 16,-4 7 0-16,1-3 1 15,-2-2-2-15,3-2 2 16,4-9-2-16,5-10 1 15,8-11 0-15,5-9-1 16,9-11 1-16,1-11-1 16,8-7 1-16,3-6-1 15,3-5 1-15,-2 1 0 16,-4 9 0-16,-4 5 0 15,-12 14 0-15,-3 12 1 16,-13 5-1-16,-4 27 0 16,-6 4-1-16,-5 1-1 15,1 10-3-15,0-14-8 0,23 15-18 16,-8-25-10-16,23 2 0 15,4-18-2-15</inkml:trace>
  <inkml:trace contextRef="#ctx0" brushRef="#br0" timeOffset="21">8680 15197 52 0,'8'-14'40'16,"-11"-3"-2"-16,3 17 0 16,-19-10-31-16,5 17-2 15,-5 4-2-15,2 17 1 16,-5 8-2-16,1 12 0 0,-1 10 0 15,1 8-2-15,-1 3 1 16,5 1-1-16,-2-3 0 16,6-5 0-16,2-10 0 15,2-10-1-15,4-15 2 16,5-13-1-16,0-14 1 15,2-21-1-15,3-10 1 16,6-10-1-16,1-13 0 16,4-10 2-16,5-10-2 15,4-6 1-15,4 0 0 16,-1 4 0-16,4 9-1 15,-2 8 1-15,-2 11-1 16,-1 9 0-16,-4 15 0 0,5 11 0 16,-4 9 1-16,0 8-1 15,2 6 1-15,-1 4-1 16,2 5 0-16,-3 8 1 15,-3 1-1-15,-10 4 1 16,-7 4-1-16,-9-1 0 16,-8 1-1-16,-10-1 1 15,-7-3-1-15,-6-2 1 16,-4-7-1-16,3 0 1 15,0-4-1-15,1-7-1 16,8 4 2-16,4-1-1 16,2 6 1-16,6 2-1 15,-1 10 1-15,-1 10-1 16,1 12 1-16,-6 9 1 0,-4 11-1 15,-1 8 0-15,-4 4 0 16,1-4-3-16,6 4-10 16,-5-27-23-16,17-2-4 15,0-27-1-15,17-11-1 16</inkml:trace>
  <inkml:trace contextRef="#ctx0" brushRef="#br0" timeOffset="22">9403 15180 45 0,'21'-14'38'16,"-12"-7"1"-16,-9 21-6 16,-5-20-17-16,-10 17-10 15,-14 5-2-15,-8 11 0 16,-10 8-1-16,-6 14 0 15,-4 5-1-15,-1 11 0 16,5 0 0-16,7 4-1 0,8-6 1 16,14 0-1-16,13-11 0 15,14-10-1-15,16-12 1 16,13-14-1-16,13-11 0 15,7-14 1-15,5-9 0 16,3-12 0-16,1-6 0 16,-5-4 0-16,-3 0 0 15,-11 2 0-15,-9 5 0 16,-11 10-1-16,-10 12 1 15,-12 25-1-15,-8 3 0 16,-8 23 0-16,-4 17 0 16,-4 13-1-16,1 10 0 15,1 2-1-15,9 0-2 16,10-11-4-16,23-2-21 0,-2-35-11 15,21-13-1-15,6-33-2 16</inkml:trace>
  <inkml:trace contextRef="#ctx0" brushRef="#br0" timeOffset="23">10125 14481 81 0,'-25'41'38'16,"-13"20"0"-16,0 33-6 15,-11 10-31-15,1 13 0 16,-2 5 0-16,4 5-2 16,6-11 0-16,5-4-3 15,11-7-5-15,-2-27-31 0,20-10 3 16,-3-33-3-16,17-18 1 15</inkml:trace>
  <inkml:trace contextRef="#ctx0" brushRef="#br0" timeOffset="24">9756 15187 87 0,'-16'1'40'16,"11"16"1"-16,-4-13-9 15,9-4-29-15,22 4-2 16,8-19-2-16,18-3-1 15,8-23-5-15,23 6-7 16,-4-19-26-16,19-2 1 0,-5-8-2 16,4 4 2-16</inkml:trace>
  <inkml:trace contextRef="#ctx0" brushRef="#br0" timeOffset="25">10652 14504 71 0,'-27'25'40'0,"-1"22"-2"15,-12 9 3-15,3 22-34 16,-7 6-4-16,3 13-1 15,-2 5 0-15,2 5-1 16,2-4-1-16,5-3-1 16,2-7-1-16,9-18-3 15,11-7-8-15,0-31-28 0,17-12 1 16,-5-25-1-16,15-10 1 15</inkml:trace>
  <inkml:trace contextRef="#ctx0" brushRef="#br0" timeOffset="26">10235 15148 72 0,'-15'-12'42'0,"-5"3"-2"16,11 15 2-16,-5 0-36 16,14-6-2-16,18-2-2 15,10-5-1-15,12-6 0 16,11-2-1-16,10-2-2 15,7 0-2-15,10 4-4 16,-10-5-32-16,14 10-1 0,-14 0 0 16,1 9 0-16</inkml:trace>
  <inkml:trace contextRef="#ctx0" brushRef="#br0" timeOffset="27">10740 15166 71 0,'-22'9'41'0,"13"3"0"15,9-12 1-15,0 13-37 16,11-15-2-16,9 2-1 16,5-3 0-16,7 2 0 15,3-4-1-15,5 1 0 16,3-6 0-16,0-1-1 0,-3-5 1 15,-4 0-1-15,-5-4 0 16,-7-2 0-16,-11-2 0 16,-8 0 0-16,-12 3 0 15,-11 1-1-15,-8 6 1 16,-7 5 0-16,-7 8-1 15,-2 10 1-15,-2 11 0 16,-1 10 0-16,8 10 0 16,4 9 0-16,8 5 0 15,9 2 0-15,13-1-1 16,14-9-2-16,17-6-1 15,11-20-5-15,25-6-30 16,-1-19-2-16,21-5 0 16,-1-20 0-16</inkml:trace>
  <inkml:trace contextRef="#ctx0" brushRef="#br0" timeOffset="28">11608 15133 78 0,'-33'21'40'0,"3"17"-1"16,-6-11-10-16,8 18-24 15,2-1-1-15,5 4-1 16,5 2 0-16,5 0-2 16,4-7 1-16,3 0-2 15,0-7 2-15,2-7-2 16,1-9 0-16,1-8 0 15,0-12 0-15,0 0 0 0,5-25 1 16,2-2-1-16,3-12 0 16,4-7 0-16,0-11 0 15,6-5 1-15,-1-4-2 16,3 1 2-16,-1 7-2 15,-1 5 2-15,-5 12-1 16,1 8 1-16,0 10-1 16,0 9 0-16,7 5 1 15,2 2-2-15,11-1-4 16,5-12-9-16,15 11-25 15,-5-13-1-15,15 4-3 16,-9-5 2-16</inkml:trace>
  <inkml:trace contextRef="#ctx0" brushRef="#br0" timeOffset="29">12163 15115 77 0,'0'0'41'0,"12"-1"-2"0,-22-1-7 16,3 19-25-16,-5 5-4 15,-5 9 0-15,-5 7-1 16,-6 11-1-16,-3 4 0 15,1 0 0-15,1 0 0 16,2-6-1-16,7-6 1 16,9-11-1-16,7-13 1 15,4-17-1-15,23-14 0 16,4-12 1-16,6-13-1 15,3-7 1-15,5-6 0 16,1-3 0-16,-2-1 0 16,0 4 0-16,-9 10-1 15,-3 11 0-15,-8 13 0 16,-4 13 0-16,-4 14 0 0,-8 14 0 15,-4 14 0-15,-1 10 0 16,-3 5 0-16,0 4-2 16,5-2-1-16,1-10-6 15,15 10-19-15,-7-26-12 16,14 3-1-16,-2-24-2 15</inkml:trace>
  <inkml:trace contextRef="#ctx0" brushRef="#br0" timeOffset="30">12856 14963 66 0,'0'0'38'0,"-1"-14"-1"15,1 14-3-15,0 0-32 16,-10-4 0-16,10 4-1 0,-14 16 0 16,5-6 0-16,3 4 0 15,0-3 0-15,2 0 1 16,4-11-1-16,3 14 0 15,-3-14 0-15,8-2 0 16,-8 2 0-16,12-8 0 16,-12 8 0-16,0 0 0 15,10-12-1-15,-10 12 1 16,0 0-1-16,-14 2 1 15,2 4-1-15,-3 0 1 16,0 3-1-16,0-2 0 16,1 1 1-16,2-3 0 15,12-5-1-15,0 0 1 0,0 0 0 16,12-7-1-1,4-4 0-15,5 1 0 0,0 1-3 16,-2-3-5-16,6 13-30 16,-25-1-1-16,13 7-2 15,-13-7 1-15</inkml:trace>
  <inkml:trace contextRef="#ctx0" brushRef="#br0" timeOffset="31">12832 15456 66 0,'0'0'39'16,"4"-23"-2"-16,14 12-1 15,-7-7-34-15,3 2 1 16,-6 3-2-16,4 8 2 16,-12 5-2-16,4 11 0 15,-14 9 1-15,-5 7-1 16,-7 5 1-16,-1 4-1 15,-2 0 1-15,2-3-2 16,2-6 2-16,6-7-1 16,15-20 0-16,0 0 0 15,0 0 0-15,27-24 0 16,-2 1-1-16,3 0 0 15,-2 1 1-15,-4 1-1 0,-7 9 1 16,-15 12-1-16,0 0 0 16,0 0 0-16,-25 9 0 15,5 0 1-15,0 2-2 16,3-4 0-16,7-3-4 15,3-22-21-15,18 6-14 16,1-14 0-16,16-3-2 16</inkml:trace>
  <inkml:trace contextRef="#ctx0" brushRef="#br0" timeOffset="32">13545 14727 62 0,'0'0'39'16,"4"-9"-1"-16,13 4-2 15,-5-12-31-15,15-5 0 16,10-6-3-16,9-2 2 15,4-1-2-15,8 4-2 16,-3 4 1-16,-2 7-2 16,-10 14 0-16,-12 11 0 15,-17 20 0-15,-19 13-1 16,-15 16 0-16,-20 16 1 15,-14 15 0-15,-9 9 0 16,-7 1 1-16,-1 1 1 16,8-8 0-16,11-7 2 15,17-15-2-15,21-14 0 0,19-21 1 16,22-14-1-16,22-16-1 15,13-13-2-15,16-4-4 16,-3-16-31-16,14 8 0 16,-10-10-2-16,0 8 0 15</inkml:trace>
  <inkml:trace contextRef="#ctx0" brushRef="#br0" timeOffset="33">14719 14298 39 0,'-22'-2'32'16,"-3"22"2"-16,-9 10-3 16,2 26-21-16,-10 12-3 15,3 24-1-15,-4 7 0 16,6 16-1-16,2 3-2 15,10-1-2-15,6-7-1 16,10-11-4-16,18-8-29 16,4-25-3-16,20-14-2 15,4-27 0-15</inkml:trace>
  <inkml:trace contextRef="#ctx0" brushRef="#br0" timeOffset="34">15311 14526 51 0,'-21'-9'36'16,"-13"-4"-1"-16,1 10 0 16,-12-1-26-16,12 12-2 15,-5 2-2-15,8 16 0 16,3 5-3-16,4 17-1 15,4 9 0-15,7 14-1 16,0 9 0-16,-1 8-3 0,7 4-1 16,-3-6-5-16,13 6-13 15,-10-24-15-15,10-2-1 16,-4-24 1-16,11-11 0 15</inkml:trace>
  <inkml:trace contextRef="#ctx0" brushRef="#br0" timeOffset="35">14888 15065 75 0,'-5'17'41'0,"5"-17"-3"0,-4 24 1 16,4-24-36-16,19 4-3 15,8-10-1-15,5-6-2 16,11 1-4-16,-2-13-29 16,16 10-1-16,-7-12-2 15,5 14 1-15</inkml:trace>
  <inkml:trace contextRef="#ctx0" brushRef="#br0" timeOffset="36">15324 15029 64 0,'-15'5'38'0,"15"-5"-1"16,-16 7 1-16,16-7-32 15,0 0-3-15,12 5 0 16,-12-5-1-16,16 19-1 0,-10-4 1 16,2 11-1-16,-5 1 0 15,-1 4 0-15,-2 0 0 16,0-1 0-16,0-2-1 15,2-8 1-15,6-7 0 16,4-12-1-16,8-11 0 16,4-10 1-16,7-13-1 15,0-3 0-15,0-7 1 16,2 0-1-16,-5-1 0 15,-2 2 0-15,-6 11 1 16,-5 5-1-16,-6 9 0 16,-5 8 0-16,-4 9 0 15,0 0 0-15,-11 29-1 16,2 0 1-16,1 8-1 0,-3 0-1 15,7 8-5-15,-2-14-28 16,15 7-2-16,-5-21-2 16,15-1 0-16</inkml:trace>
  <inkml:trace contextRef="#ctx0" brushRef="#br0" timeOffset="37">15979 14395 65 0,'5'-27'40'16,"-5"8"-2"-16,11 24 1 15,-17 13-25-15,9 21-10 0,-7 13-2 16,-4 12 0-16,-4 12-1 15,-6 4-1-15,-3 3 0 16,-3-2-1-16,1-5 1 16,2-7-2-16,5-10 0 15,4-16-4-15,13-3-9 16,-4-29-22-16,18-4-1 15,-6-23-1-15,13-2 1 16</inkml:trace>
  <inkml:trace contextRef="#ctx0" brushRef="#br0" timeOffset="38">16200 14436 75 0,'-13'14'39'0,"3"17"0"16,-5-10-2-16,11 8-27 15,-5-5-6-15,7 1-1 16,4-3-1-16,2 5 0 16,3 1-1-16,0 5-1 15,-6 5 0-15,-2 10 0 16,-5 5 0-16,-7 12-1 15,-5 2 0-15,-4-2-2 16,-2 0-1-16,1-11-3 16,15 3-30-16,-11-25-1 15,16-4-2-15,3-28 0 16</inkml:trace>
  <inkml:trace contextRef="#ctx0" brushRef="#br0" timeOffset="39">16416 14192 76 0,'23'61'38'16,"-6"-1"-1"-16,6 16-2 0,-5-5-34 15,-1 6 1-15,-8-4-1 16,-2-2-1-16,-9-6 0 16,-1-1-1-16,-7-8 1 15,-7-4 0-15,-3-9 0 16,-3-4-2-16,0-8 0 15,-5-16-9-15,8 4-26 16,-1-20 1-16,12-3-2 16,5-14 1-16</inkml:trace>
  <inkml:trace contextRef="#ctx0" brushRef="#br0" timeOffset="40">16665 15074 85 0,'-26'60'39'15,"-10"-6"-2"-15,7 11-4 16,2-11-36-16,-6-8-33 16,19 4-1-16,-3-19-3 15,19 1 0-15</inkml:trace>
  <inkml:trace contextRef="#ctx0" brushRef="#br0" timeOffset="41">17839 14185 71 0,'-5'-20'37'0,"-12"23"-1"16,-17-6-1-16,-2 19-31 16,-13 7 0-16,-4 19 1 15,-4 14 0-15,-1 21 0 16,-4 7-2-16,10 15 0 15,4 4-1-15,14 4-1 16,10-7 1-16,16-8-2 0,20-18 0 16,14-16-1-16,16-24 2 15,12-17 0-15,7-20-1 16,2-16 1-16,-3-15 0 15,-7-11 0-15,-12-5 0 16,-17-6-1-16,-20 4 0 16,-17 3 1-16,-17 4-2 15,-14 10 1-15,-10 11-2 16,-7 15 1-16,0 14-2 15,-1 9-3-15,13 26-23 16,3-9-12-16,23 7 1 16,11-12-3-16</inkml:trace>
  <inkml:trace contextRef="#ctx0" brushRef="#br0" timeOffset="42">16524 14902 33 0,'0'0'33'0,"-9"8"1"16,9-8-5-16,0 0-10 15,-10 6-14-15,10-6-1 16,0 0-1-16,-3 10 0 15,3-10 1-15,-8 18 0 16,-3-5 0-16,2 6 0 16,-7-1-1-16,-2 10 0 15,-5 1-1-15,-3 3 0 16,0 3-2-16,0-5 1 15,0 0 0-15,3-3 0 0,1-2-1 16,5-8 1-16,2-6-1 16,6-4 1-16,9-7-1 15,0 0 0-15,0 0 1 16,-4-11-1-16,4 11 0 15,4-13 0-15,-4 13 0 16,0 0 0-16,8-11 1 16,-8 11-1-16,0 0 0 15,0 0 0-15,0 0 0 16,0 0 0-16,0 0-1 15,12-8 1-15,-12 8 0 16,16-15 0-16,-3 3-1 16,1-6 0-16,4-3-1 15,0-6-1-15,4 0-3 0,-8-16-16 16,9 13-14-16,-12-9 0 15,6 9-2-15,-10-6 1 16</inkml:trace>
  <inkml:trace contextRef="#ctx0" brushRef="#br1" timeOffset="43">2709 3966 77 0,'-2'-14'35'16,"2"14"-1"-16,0 0 0 15,0 0-30-15,-9 4-1 16,8 14 1-16,-5 1-2 16,6 10 0-16,-3 6-1 15,0 5-1-15,-1 4 1 0,0 1-1 16,1-4 1-16,0-3-2 15,1-9 2-15,0-7-1 16,2-11 1-16,0-11 0 16,2-13 0-16,0-9 0 15,2-11 0-15,0-7 1 16,0-9-1-16,2-5 0 15,0-9 0-15,2-4 0 16,4 3 0-16,3 2 0 16,1 3-1-16,8 7 0 15,2 7 0-15,3 8 0 16,3 14 1-16,3 11-1 15,0 8 0-15,-6 12 0 16,-4 9-1-16,-4 9 1 16,-5 8 0-16,-9 10 0 0,-7 3-1 15,-3 5 1-15,-11 2-1 16,-6 3 1-16,-5-2 0 15,-6-1-2-15,-2-6 2 16,-3-7-1-16,1-7 1 16,2-4-1-16,3-7 1 15,3-8-1-15,0-3 2 16,3 1-1-16,3-1 1 15,1 4 0-15,0 7-1 16,-1 8 1-16,0 9-1 16,2 10 1-16,2 10-4 15,1-4-3-15,11 12-30 16,-4-10 0-16,11 0 0 15,-1-18-1-15</inkml:trace>
  <inkml:trace contextRef="#ctx0" brushRef="#br1" timeOffset="44">3282 3880 93 0,'-5'-12'37'0,"5"12"-1"15,-27 22 0-15,11 3-35 16,-5 15 0-16,-2 11-2 16,3 3 2-16,2 5-2 0,1-4 1 15,6-4-1-15,1-7 1 16,1-8 0-16,6-13 0 15,3-9 2-15,0-14-1 16,7-15 0-16,5-14 1 16,2-8 0-16,3-10-1 15,3-9 1-15,4-5-2 16,4-2 1-16,0-4-1 15,2 8 1-15,-2 5-1 16,-2 8 1-16,-1 10-1 16,-3 9 1-16,-4 11 0 15,-1 6-1-15,-1 10 1 16,-1 6-1-16,2-3 1 15,1 6-1-15,5-3 0 0,1 1 1 16,6-2-1 0,-3-1 0-16,-2-3 0 0,1 1 1 15,-6-2-1-15,-8 1 1 16,-12-1-1-16,1 12 0 15,-13 5 1-15,-8 2-1 16,-4 13 0-16,-5 1 1 16,-2 9-1-16,1 3 0 15,5 0 1-15,9 0-2 16,8-5 2-16,13-6-1 15,7-6 1-15,17-9-1 16,8-12 1-16,5-7-1 16,3-10 1-16,-2-9 1 15,-3-5-1-15,-7-8 0 16,-9-4 0-16,-10-3 0 0,-13-1 0 15,-4-1 0-15,-11 2-1 16,-1 1-1-16,-4 8 1 16,1 1-1-16,3 8 1 15,0 6-2-15,15 15-1 16,-1-21-6-16,22 25-24 15,-2-8-7-15,16 4 2 16,1-12-3-16</inkml:trace>
  <inkml:trace contextRef="#ctx0" brushRef="#br1" timeOffset="45">4367 3224 90 0,'0'0'37'16,"-24"31"-1"-16,9 18 1 15,-12 6-30-15,3 26-4 16,-6 12 0-16,2 12-1 16,1 0-1-16,4 0-3 15,6-5-5-15,-3-19-27 16,18-7-4-16,-1-26 1 15,12-11-1-15</inkml:trace>
  <inkml:trace contextRef="#ctx0" brushRef="#br1" timeOffset="46">4052 3782 107 0,'-17'-1'40'15,"19"12"0"-15,-2-11-2 16,33-7-35-16,6-3 0 15,12 2 0-15,5-3-1 16,3-2-1-16,-2 2-1 16,-5 3 0-16,-10 3 0 15,-12 5 0-15,-15 2 0 16,-9 10 0-16,-12 4 0 15,-9 6 1-15,-6 3 0 16,-4 5 0-16,-2 5-1 16,1 0 0-16,6 4-1 15,7-4 1-15,6-1 0 16,10-7 0-16,9-7-1 0,9-6 0 15,8-8 0-15,2-9-1 16,2-5 0-16,-2-8 0 16,-3-7 0-16,-3-6 0 15,-7-2 0-15,-8-6 1 16,-5 1 1-16,-4-2-1 15,-3 1 1-15,0 3 0 16,-2 7 0-16,1 3 0 16,-1 6 0-16,5 6 1 15,-1 12 1-15,14-16-1 16,-1 14 1-16,7 1 0 15,3-1 0-15,4 5 1 16,-4-1-1-16,7 5-1 16,-6 1 0-16,-2 5 0 0,-3 5 0 15,-8 4-1-15,-7 7 0 16,-3 1 0-16,-3 1 0 15,-6 1 1-15,1-3-1 16,-1-2 0-16,3-5 0 16,3-9 0-16,2-13 0 15,15-4 0-15,1-14 0 16,8-6 1-16,0-8-1 15,4-3 1-15,-2-2-1 16,2 5 1-16,-5 7-1 16,-7 4 1-16,-3 13-1 15,-13 8 1-15,8 18-1 16,-8 8-1-16,-4 5 0 0,1 4-2 15,5 4-2-15,0-10-10 16,18 10-14-16,-3-25-13 16,17 1 0-16,8-23-1 15,15-1 2-15</inkml:trace>
  <inkml:trace contextRef="#ctx0" brushRef="#br1" timeOffset="47">5540 3538 94 0,'-28'6'40'15,"-10"-3"1"-15,8 16-1 16,-2-14-26-16,10 14-11 16,5-2 0-16,13 7-1 0,7-5-1 15,11 1 0-15,6 1 0 16,3 2-1-16,1 0 0 15,0 4 1-15,0-3-1 16,-9 6 1-16,-6 4-1 16,-9 1 0-16,-8 2 1 15,-5-1-1-15,-6 0 0 16,0-10-1-16,-2 2-2 15,0-13-5-15,12 6-17 16,-8-24-17-16,17 3 2 16,-8-18-3-16,16 1 1 15</inkml:trace>
  <inkml:trace contextRef="#ctx0" brushRef="#br1" timeOffset="48">16072 6098 97 0,'-10'29'38'15,"-8"-2"0"-15,0 18 0 16,-17 6-35-16,4 8 1 16,-4 4-2-16,1 2 1 0,1 1-5 15,0-15-10-15,13 6-25 16,0-18 0-16,12-8-1 15,3-17-2-15</inkml:trace>
  <inkml:trace contextRef="#ctx0" brushRef="#br1" timeOffset="49">15806 6439 112 0,'-10'-11'38'0,"-7"-5"4"16,17 16-2-16,-9-5-36 15,18 1-3-15,18 3-3 16,10-11-17-16,19 12-20 15,-2-10-2-15,17 6 1 0,-4-11-3 16</inkml:trace>
  <inkml:trace contextRef="#ctx0" brushRef="#br1" timeOffset="50">2298 3336 80 0,'-20'-13'38'0,"-11"0"-2"16,-1 14 1-16,-11 7-28 15,-4 9-9-15,-1 12 2 16,0 14-1-16,-2 7 1 15,2 8-1-15,2 1 1 16,11-2-1-16,9-5 2 16,16-7-1-16,15-10-1 15,17-10 0-15,13-11-1 16,14-6 0-16,9-2 0 0,8 3 1 15,0 0-2-15,-3 10 1 16,-10 5-1-16,-14 9 2 16,-12 9-1-16,-24 5-1 15,-10 3 1-15,-21-3-1 16,-10 0 0-16,-7-9 0 15,-2-9 1-15,4-11-1 16,4-18 2-16,16-17-1 16,12-19 0-16,11-19 1 15,12-17 0-15,10-17 1 16,12-10-3-16,5-4 3 15,4-4-2-15,-1 7 0 16,-6 12-2-16,-8 3-31 16,2 29-3-16,-12 8 0 15,2 17-3-15</inkml:trace>
  <inkml:trace contextRef="#ctx0" brushRef="#br1" timeOffset="51">15565 5912 82 0,'-34'-15'38'16,"-4"7"-3"-16,-21-6 3 16,0 9-32-16,-15-1-2 15,-2 12 0-15,-2 3-2 16,5 9 1-16,6 8-1 16,16 6 0-16,19 7-1 15,16 4 1-15,21 2-2 16,20 2 1-16,17-1 0 15,17 1-1-15,10-2 0 16,5-1 1-16,-1 1-1 16,-7-3 2-16,-14-3-2 15,-11 0 1-15,-21 1-1 0,-19 0 1 16,-20-2 0-16,-14-1 0 15,-12-9-1-15,-5-5 1 16,1-11-1-16,-1-14 0 16,10-17 0-16,12-15-1 15,17-21 1-15,20-13-2 16,18-12 2-16,20-10-2 15,12 2 1-15,4-2-4 16,12 16-9-16,-8 1-24 16,-2 13 0-16,-20 4 0 15,-10 19-3-15</inkml:trace>
  <inkml:trace contextRef="#ctx0" brushRef="#br2" timeOffset="52">2373 4556 96 0,'-28'-6'36'0,"-17"-2"-4"16,-2 21-3-16,-16-5-22 16,2 10-2-16,-2 2-1 15,8 0-1-15,11 2-1 16,13-1 0-16,18-1-1 15,14-5 0-15,19-2-2 16,15-2 0-16,15 2 1 16,10 7-1-16,2 0 1 15,-2 8-1-15,-7 7 1 16,-9 5-1-16,-16 8 1 15,-15 4 0-15,-23 6 0 16,-12-3-1-16,-13-2 1 16,-4-7-1-16,-4-7 1 0,2-15 0 15,5-14-1-15,3-14 1 16,10-20 0-16,10-15 0 15,10-14-1-15,11-16 2 16,8-7-2-16,12-8-1 16,15 10-17-16,0-11-16 15,12 12-2-15,-3 4 0 16,5 15-1-16</inkml:trace>
  <inkml:trace contextRef="#ctx0" brushRef="#br2" timeOffset="53">3178 4745 92 0,'-3'-19'36'0,"3"19"0"16,0 0-2-16,-9-6-32 15,2 16 0-15,0 12 0 16,-6 5 1-16,0 11-2 15,-6 2 1-15,-1 6-2 16,1 1 2-16,1 0-1 16,1-6 1-16,5-7-2 15,4-7 0-15,4-8 1 16,4-19-1-16,11 9 1 15,1-19-1-15,5-9 1 16,1-9 0-16,1-3 0 16,3-4-1-16,1-2 2 0,-4-3-2 15,1 8 1-15,-5 6-1 16,-1 6 1-16,-4 6-1 15,-2 13 1-15,-8 1 0 16,13 27-2-16,-9-2 2 16,2 4-4-16,4 9 1 15,-6-2-6-15,13 11-26 16,-7-16-4-16,11 4-1 15,-5-18 0-15</inkml:trace>
  <inkml:trace contextRef="#ctx0" brushRef="#br2" timeOffset="54">3467 4922 86 0,'0'0'36'0,"-3"16"0"15,3-16 2-15,31-4-33 16,-3-4-3-16,8-1 2 16,1-7-1-16,2 0-1 15,-1-7-1-15,-5 1 1 16,-7-2-1-16,-7 2 0 15,-13 1 1-15,-6 0-2 16,-11 5 1-16,-4 3 0 16,-9 6-1-16,-5 7 0 15,-6 8 0-15,-1 9 0 0,0 8 0 16,0 5 0-16,7 7 1 15,6 0-2-15,11 3 2 16,11-4-2-16,16-4 1 16,10-11-5-16,20 4-6 15,-2-21-24-15,21-1-4 16,-4-14 2-16,10-2-2 15</inkml:trace>
  <inkml:trace contextRef="#ctx0" brushRef="#br2" timeOffset="55">4025 4781 85 0,'-11'10'36'0,"-4"1"-1"16,6 14 1-16,-3-5-29 0,7 12-3 15,-3-2 1-15,5 2-2 16,3-4 1-16,4-2-2 15,2-4 2-15,13-11-2 16,1-8-1-16,10-9 0 16,4-9-1-16,3-6 2 15,3-5-3-15,-1-5 2 16,-3-1-1-16,-6 1 1 15,-5 2-2-15,-6 5 2 16,-6 6-1-16,-7 8 0 16,-6 10 0-16,0 0 0 15,-8 23 0-15,0-3-1 0,2 7 1 16,2 2-2-16,4 0 0 15,4-6-4-15,11-1-5 16,0-20-25-16,19-6-2 16,-1-21 0-16,18-5-2 15</inkml:trace>
  <inkml:trace contextRef="#ctx0" brushRef="#br2" timeOffset="56">4848 4223 69 0,'-28'31'38'15,"-3"27"-2"-15,-5 3 2 16,8 23-18-16,-5 0-16 16,7 4-2-16,7-4-2 0,7-7-6 15,15-5-29-15,-6-16-1 16,11-5 0-16,-4-21-2 15</inkml:trace>
  <inkml:trace contextRef="#ctx0" brushRef="#br2" timeOffset="57">4544 4694 92 0,'0'0'39'16,"10"7"0"-16,17-3 0 15,0-10-35-15,16-3 0 0,4-4 0 16,8 0-2-16,-4 2 0 16,-4 3 0-16,-8 3-1 15,-7 9-1-15,-9 7 0 16,-12 8 0-16,-9 8 0 15,-7 7 0-15,-6 2 0 16,-2 3 0-16,-4 0 1 16,1-2-1-16,1-5 1 15,3-8-2-15,3-4 2 16,9-20-1-16,-3 12 0 15,3-12-1-15,15-24 0 16,-2 3 1-16,2-8-2 16,1-6 2-16,1-5-1 15,0 1 1-15,-2-1 0 0,-3 6 0 16,-1 5 0-16,0 5 0 15,-1 8 0-15,1 5 0 16,0 9 0-16,5 3 0 16,1 4-1-16,4 0 1 15,1 2 0-15,5 1-1 16,0-3 1-16,2 0 0 15,1-3-1-15,-4-1 1 16,-3-2 0-16,0-1 1 16,-7-3-1-16,-4 0 0 15,-12 5 1-15,0 0-1 16,0 0 0-16,-22 0 1 15,2 12-1-15,-1 4 0 0,-2 4 0 16,1 6 0-16,4 4 0 16,0 2 0-16,8 0 0 15,4-2 0-15,9-4 2 16,4-5-2-16,6-6 0 15,5-9 0-15,5-8 0 16,2-8-1-16,0-7 1 16,2-9 0-16,-3-2-2 15,-2-6 2-15,-5-3 0 16,-2 0 0-16,-6 3 0 15,-3 1 0-15,-6 8 0 16,0 6 1-16,-4 5-1 16,4 14 0-16,-10-8 0 15,10 8 0-15,0 0 0 0,8 15 1 16,6-10-1-16,6-1 1 15,7-3 0-15,2-3 0 16,7-2 0-16,-3 2 0 16,-1-2 1-16,-5 2-1 15,-6 4 0-15,-7 4 0 16,-5 6-1-16,-5 4 1 15,-8 6-1-15,-1 5 1 16,-5 1-1-16,1 4-1 16,0-2 1-16,1-2 0 15,2-5-1-15,5-7 1 16,1-16-1-16,16 6 1 15,2-16 0-15,4-12 0 16,4-5 0-16,2-4 0 16,0-3 1-16,-1 0-1 0,-6 8 0 15,-2 5 0-15,-7 9 0 16,-12 12 1-16,5 16-1 15,-10 7 0-15,-4 6-1 16,-1 2-2-16,3 5-1 16,1-12-9-16,14 8-25 15,-3-19-2-15,18 1 1 16,4-16-3-16</inkml:trace>
  <inkml:trace contextRef="#ctx0" brushRef="#br2" timeOffset="58">6331 4441 105 0,'-11'0'39'15,"-9"-5"0"-15,9 22-4 16,-16-4-32-16,-2 8 0 16,1 4-2-16,-2 6 0 15,6 1-1-15,4-1 1 16,5-1-1-16,10-6 0 15,7-7 0-15,10-6 0 16,6-7 0-16,5-3 0 16,1-1 0-16,-4-4 0 15,0 3 1-15,-1 1 0 16,-9 3 0-16,-10-3-1 0,4 23 1 15,-11-2 0-15,-4 2 0 16,-5 3 0-16,0 4-2 16,-2-2 0-16,0 1-2 15,-4-14-11-15,13 10-24 16,-7-17-2-16,16-8 0 15,-9 3-2-15</inkml:trace>
  <inkml:trace contextRef="#ctx0" brushRef="#br2" timeOffset="59">15437 7220 63 0,'-12'-13'38'0,"-14"-3"-1"15,-1 1 2-15,-14-9-15 16,-1 12-20-16,-11 2-1 15,2 5 1-15,-3 6-1 16,4 9 0-16,4 0 0 16,11 3-2-16,7 3 1 15,13 0-2-15,11 1 1 16,13-1-1-16,13 4 0 0,13-3-2 15,5 5 2-15,9 2 1 16,1 4-1-16,-1 2 0 16,-6 5 0-16,-10 2 1 15,-12 3-1-15,-19 3 0 16,-16-2 0-16,-13 1 1 15,-14-7-1-15,-7-2 0 16,-4-10 0-16,0-9 0 16,5-11 0-16,8-13 0 15,17-14-1-15,12-13 1 16,18-8 0-16,14-11 0 15,16-1-1-15,7-3-1 16,11 2-2-16,1-2-3 16,10 13-28-16,-17 3-3 0,1 13 0 15,-15 2 0-15</inkml:trace>
  <inkml:trace contextRef="#ctx0" brushRef="#br2" timeOffset="60">15696 7211 88 0,'0'0'39'16,"0"0"-1"-16,0 0 0 16,-7 8-33-16,-5 4-2 15,0 6 0-15,-6 7 0 16,-3 7-1-16,-3-1-1 15,-2 1 0-15,5 0 1 16,1-7-1-16,6-3 0 16,5-9 0-16,9-13-1 15,0 0 1-15,13-16-1 16,2-5 0-16,5-6 1 15,3-4-1-15,0-1 0 16,-3-3 1-16,-3 5 0 16,-3 5 0-16,-3 8 0 0,-11 17 0 15,9-12-1-15,-9 12 0 16,-1 22 0-16,1 2 0 15,1 4 0-15,5 7 0 16,3-1 0-16,3 1 0 16,8-1 1-16,4-7 0 15,4-4 0-15,1-11 0 16,0-8 1-16,2-8-1 15,-3-14 0-15,-1-6 0 16,-2-8 0-16,-7-2-2 16,0-6 0-16,-3 0-2 15,-5-3-2-15,5 18-13 16,-11-14-21-16,3 16-1 15,-10-1 1-15,6 8-2 0</inkml:trace>
  <inkml:trace contextRef="#ctx0" brushRef="#br3" timeOffset="61">2308 5603 50 0,'-6'-17'32'0,"6"17"3"16,-24-23-1-16,7 19-15 15,-15-13-8-15,6 14-4 16,-9-6-1-16,3 8-2 16,-5-1 0-16,1 7-1 15,2-1-1-15,3 8 0 16,5 5 0-16,4 3-1 15,1 3 2-15,6 3-1 16,9 4-1-16,6 0-1 16,7 4 1-16,10-4-2 15,6 0 1-15,6-3 0 16,7-1-1-16,8-1 0 15,5-2 1-15,2-3-1 16,-4 3 0-16,-8 1 2 0,-8 4-1 16,-11 1-1-16,-12 2 0 15,-16 3 0-15,-12 2 0 16,-11-4 0-16,-5-3 0 15,-5-8 0-15,-3-10 1 16,0-9 1-16,9-15 0 16,5-14 0-16,10-13 0 15,10-12-1-15,10-10 0 16,9-7 1-16,14-7-3 15,8-4 1-15,12 2-1 16,4 5 1-16,4 9-1 16,-6 7-1-16,2 19-31 0,-11-1-2 15,-5 22 0-15,-11 1-2 16</inkml:trace>
  <inkml:trace contextRef="#ctx0" brushRef="#br3" timeOffset="62">2832 5846 88 0,'-8'11'34'0,"-1"-4"1"15,11 9-3-15,-2-16-28 16,17 11-1-16,5-12 0 0,6 1 0 15,1-8 1-15,5-2-1 16,-4-5 0-16,0-4-1 16,-5-1 0-16,-6-1 0 15,-9-1 0-15,-8 2-1 16,-9 4-2-16,-6 5 2 15,-8 3-1-15,-5 4 0 16,-4 9 0-16,2 7 1 16,-2 10-1-16,0 7 0 15,5 5 2-15,3 6-2 16,11 2 0-16,7 2 0 15,8-2 0-15,14-6 0 16,15-11-3-16,7-19-2 16,20-2-14-16,0-25-18 0,15-12 0 15,0-19 1-15,12-8-3 16</inkml:trace>
  <inkml:trace contextRef="#ctx0" brushRef="#br3" timeOffset="63">3615 5323 78 0,'-27'14'35'15,"3"18"0"-15,-8 6 1 16,7 28-29-16,-4-5-1 16,10 12-2-16,0 2 1 15,6 4-3-15,4-3 0 16,6-8-4-16,8 4-3 15,-2-23-30-15,16-5 0 0,0-21-1 16,9-7-1-16</inkml:trace>
  <inkml:trace contextRef="#ctx0" brushRef="#br3" timeOffset="64">3635 5855 93 0,'-15'9'36'0,"17"6"-1"16,-2-15 2-16,24 16-31 15,-3-14-3-15,14-2 0 16,5-8 0-16,5-3-1 16,1-8 0-16,0-3-1 0,-3-2 1 15,-7-1-1-15,-12-3-2 16,-6 5 1-16,-13 0 0 15,-9 4 0-15,-10 3-2 16,-7 9 3-16,-10 5-1 16,-3 5 1-16,-4 12 2 15,0 4-2-15,-2 9 2 16,8 5-2-16,7 2 2 15,8 0-3-15,13 0-1 16,13-6-3-16,17 1-3 16,6-20-15-16,21 7-16 15,-1-15 0-15,19 2 0 16,-2-15-1-16</inkml:trace>
  <inkml:trace contextRef="#ctx0" brushRef="#br3" timeOffset="65">4396 5660 87 0,'-13'-7'34'0,"-3"14"1"16,-11-3 2-16,3 19-31 15,-11 2 2-15,3 9-2 16,-1 2 0-16,5 5-2 15,4-7 0-15,12 2-3 16,11-8 0-16,13-6-1 16,14-8-2-16,9-16-5 15,19-2-28-15,0-20-3 16,14 0-1-16,-4-19 1 0</inkml:trace>
  <inkml:trace contextRef="#ctx0" brushRef="#br3" timeOffset="66">4846 5251 89 0,'-11'15'36'0,"-6"5"0"15,7 17 1-15,-4 6-33 16,3 12 0-16,-2 7 0 15,0 9-1-15,5-2 0 16,0 2-3-16,0 0 0 0,3-14-28 16,7 8-7-1,-2-17-2-15,9-3-1 0</inkml:trace>
  <inkml:trace contextRef="#ctx0" brushRef="#br3" timeOffset="67">4686 5616 65 0,'-11'7'38'0,"18"9"-1"16,5-15 1-16,15 8-16 0,7-13-18 15,8-1 0 1,1-6-1-16,4-2-1 0,-2 1 0 16,0-3-2-16,-6 8 1 15,-7 3-1-15,-9 6 0 16,-6 8 0-16,-9 10 3 15,-7 8-2-15,-7 4 1 16,-4 5 0-16,-7 6 1 16,2 0-2-16,-5 0 1 15,4-4-1-15,2-8-2 16,6-4 1-16,2-11 0 15,6-16 0-15,0 0 0 16,10-15 0-16,0-8 0 16,4-9 0-16,-3-7-2 15,6-5 1-15,-7-1-1 16,1 3 1-16,-6 6-1 0,2 7 1 15,-4 5-1-15,0 6 0 16,-3 18 2-16,13-8 0 16,-1 10 0-16,4 2 0 15,7 0-1-15,6 2 1 16,5 0 0-16,4-2 1 15,1-2-1-15,1-2 0 16,-5 0 1-16,-4-2-1 16,-8 0 1-16,-8 0-1 15,-15 2 1-15,0 0-1 16,0 0 0-16,-19 6 1 15,0 4-1-15,-4 5 1 16,1 7 2-16,-1 4-2 0,3 6 1 16,1 1 0-16,8 4 0 15,5-4-1-15,3 1 2 16,10-7-3-16,5-4 0 15,4-5 0-15,4-8-1 16,6-9 1-16,-1-10-1 16,1-6 0-16,-1-4 0 15,-3-11 1-15,-4 1-1 16,1-5 1-16,-4-1-3 15,-4-2 2-15,-1 3-2 16,-3 6 2-16,-2 3-1 16,2 4 2-16,-3 5-2 15,-4 16 1-15,4-12 1 16,-4 12 1-16,8 5 0 0,1 0 0 15,6-2 0-15,1 1 0 16,7-4 0-16,4 1 0 16,1-2 1-16,3 0-1 15,-5 1-1-15,-1 4 1 16,-5 7 0-16,-9 0 0 15,-5 8 2-15,-6 4-2 16,-5 6 1-16,-4 3 0 16,-2 4 0-16,1-4-1 15,0 0 1-15,2-3-2 16,6-5-1-16,3-8 1 15,-1-16 0-15,20 4 0 16,-2-16 0-16,0-6 0 16,4-5 1-16,-1-6-1 15,3 0-2-15,-4 3 2 0,-5 0 1 16,1 11-2-16,-8 7 1 15,-8 8-3-15,10 11-2 16,-10-11-12-16,-2 33-19 16,-6-13-3-16,12 10-2 15,-3-11 0-15</inkml:trace>
  <inkml:trace contextRef="#ctx0" brushRef="#br3" timeOffset="68">6323 5521 95 0,'-27'28'39'15,"-4"-6"-1"-15,15 11-1 16,5-7-32-16,12 1-1 15,8-4-1-15,7-2-1 16,8-8 2-16,0-3-3 16,3-3 3-16,-3 0-3 15,-6 1 0-15,-5 1 0 16,-7 5 0-16,-6 2 1 15,-6 4-1-15,-3 3 0 16,-8 1 0-16,-1 2-1 16,0-1-3-16,-5-8-4 15,12 10-29-15,-12-13-4 16,8 2 0-16,-4-14-1 0</inkml:trace>
  <inkml:trace contextRef="#ctx0" brushRef="#br3" timeOffset="69">16402 5336 75 0,'-71'-48'37'0,"-7"8"-2"16,-10-4 1-16,-15 12-36 15,-3 6 1-15,-11 16-1 16,-13 15 0-16,-16 18-1 16,-11 21 0-16,-13 17 1 15,-12 25 0-15,-9 17 3 16,-8 20 1-16,2 18 0 15,4 13 0-15,10 17 2 16,10 12-2-16,23 20-1 0,19 2 0 16,25 9-2-16,33-2-2 15,31 0 1-15,32-8-2 16,34-10-1-16,35-16 2 15,36-18 1-15,37-20 0 16,31-25-1-16,30-24 2 16,28-24 0-16,24-24 0 15,17-25 1-15,17-27 0 16,7-27-1-16,6-24 1 15,-4-25-1-15,-10-25 0 16,-8-27 0-16,-27-21 0 16,-21-27-1-16,-38-24 1 15,-34-19-1-15,-44-18 1 16,-43-14-1-16,-49-5 0 0,-49 3-2 15,-50 4 2-15,-47 25-3 16,-47 32 1-16,-47 41-1 16,-40 49 0-16,-34 48 0 15,-18 50-1-15,-12 29-17 16,17 49-17-16,20 12 2 15,41 13-2-15,48-5 1 16</inkml:trace>
  <inkml:trace contextRef="#ctx0" brushRef="#br3" timeOffset="70">17015 5498 63 0,'-13'13'36'0,"-7"0"-2"16,4 5 3-16,-7 3-31 16,7 6 2-16,-1-3-4 15,7 6 1-15,3-3-1 16,7 1-1-16,5-4-1 15,8-2 0-15,3-9 1 16,3-5-4-16,1-7 2 16,0-7 1-16,-3-7-3 15,-3-6 4-15,-2-7-2 16,-7 0-1-16,-3-4 0 15,-5 2 0-15,-1 5 1 16,-5 4-3-16,-2 5 2 0,1 8-2 16,-1 8 2-16,0 10 0 15,3 4 0-15,1 6 3 16,2 3-3-16,3 1 3 15,3-2-3-15,5-1 1 16,5-6 0-16,5-9 2 16,4-5-2-16,7-9-1 15,1-9 1-15,5-4-2 16,-4-4 2-16,-2-3-1 15,-6-1 2-15,-5 0-4 16,-10 2 4-16,-9 3-4 16,-6 7 3-16,-9 5-1 15,-6 1 1-15,0 7-1 16,-2 2 0-16,3 1 0 15,6 5-1-15,2 2 1 0,15-8 0 16,-4 16-1-16,13-5-4 16,3-11-14-16,10 15-20 15,-4-9 0-15,7 4-1 16,-3-7-1-16</inkml:trace>
  <inkml:trace contextRef="#ctx0" brushRef="#br3" timeOffset="71">13743 8089 51 0,'3'-12'37'15,"-3"12"-3"-15,4-16 2 0,-4 16-23 16,0 0-4-16,-8-11-2 15,-2 8-3-15,10 3-1 16,-12-1-1-16,12 1 0 16,-7 6-1-16,4 6 0 15,0 2-1-15,3 5 1 16,-3 2-1-16,2 3 0 15,-1 2 0-15,0-4 0 16,2-3 0-16,2-5 0 16,-2-14 1-16,9 12-1 15,-9-12 1-15,21-17 0 16,-8 1-1-16,5-3 1 15,-2-5 0-15,4-2-1 16,-4 1 1-16,-2 2 0 0,-3 2 0 16,-5 3 0-16,-4 5-1 15,-2 13 1-15,-13-8-1 16,1 10 1-16,-6 6-1 15,0 5 0-15,3 2-1 16,-1 4 1-16,4 2 0 16,1 0 0-16,8-1 0 15,4-3 0-15,7-2-1 16,3-1 1-16,7-9 0 15,-1-2 0-15,2-8 1 16,2-4-1-16,-2-3 1 16,-5-4 0-16,-3-3 0 15,-3-2-1-15,-5 0 1 0,-7 3 0 16,-2 0-1-1,-5 7 1-15,-6 0-1 0,0 8 0 16,-4 4 0-16,0 7 0 16,2 3 0-16,2 4-1 15,3-2 1-15,3 5 0 16,7-3 0-16,4 0 0 15,7-5 0-15,6-3 0 16,4-5 0-16,3-3 0 16,2-3 1-16,-2-3-1 15,-3-1 1-15,-3-5 0 16,-6 1 0-16,-7 2 0 15,-1 10 0-15,-19-17 0 16,3 10 0-16,-4 6-1 0,1-1 0 16,-1 2-2-16,4 5-1 15,2-8-6-15,14 3-28 16,12 3-3-16,11-8 0 15,8-16-1-15</inkml:trace>
  <inkml:trace contextRef="#ctx0" brushRef="#br3" timeOffset="72">16932 3442 32 0,'-143'-22'27'0,"-17"0"1"16,-8 10-2-16,-12 6-14 15,-13 5-12-15,-9 10 3 16,-12 8 3-16,-6 12-1 16,-15 7 2-16,2 18-1 15,-10 5 0-15,-1 19-2 16,-5 8-1-16,5 16 0 15,-3 12-3-15,5 12 0 0,1 17-1 16,5 13 0-16,4 19 2 16,6 14-2-16,8 15 5 15,11 12-2-15,10 10 2 16,14 6-3-16,17-1 3 15,19 8 0-15,19-2-2 16,20-3 0-16,22-1-3 16,20 0 2-16,26 2-3 15,18-2 3-15,21 1-3 16,21-6 0-16,25-10 2 15,23-5 0-15,28-13 1 16,29-10-1-16,24-19 3 16,32-12-2-16,25-15 2 15,24-9-1-15,26-10-1 0,19-8 1 16,53-8-1-16,-27-13 1 15,43-6-3-15,-27-9 2 16,34-20-2-16,-26-16 1 16,1-29 2-16,6-21-1 15,-30-31 2-15,44-30-2 16,-29-30 2-16,41-26-2 15,-34-31 2-15,33-18-1 16,-10-18-4-16,-9-21 0 16,-21-10-1-16,-19-17 1 15,-23-14-1-15,-29-13 1 16,-30-8 0-16,-31-11 2 15,-30-5 0-15,-29-8 2 16,-32-10-1-16,-28-2 0 0,-36-5-1 16,-28 0 1-16,-36-3-1 15,-34 6 1-15,-37-3-2 16,-37 16 1-16,-43 13 0 15,-44 17 1-15,-42 20-1 16,-44 24 0-16,-32 26-1 16,-30 25 0-16,-17 35-3 15,-18 24-5-15,3 51-28 16,4 34 1-16,17 52-1 15,22 36-1-15</inkml:trace>
  <inkml:trace contextRef="#ctx0" brushRef="#br3" timeOffset="73">18055 3007 66 0,'10'-2'37'0,"-10"2"-2"0,0 0 2 16,-17-10-29-16,2 19-1 16,-12-2-2-16,-1 10-1 15,-10 2-2-15,2 4 1 16,0-3-1-16,8 5-1 15,5-5 1-15,14-1-1 16,9-5-1-16,13-4 1 16,11-6-1-16,5-6 0 15,3-1 1-15,2-7-1 16,-1-4 0-16,-3-4 1 15,-4-2 0-15,-5-1-1 16,-6-1 0-16,-4 1 1 16,-6 3-1-16,-1 3 1 15,-8 3 0-15,4 12-1 0,-19-6 0 16,2 13 1-16,-8 8-1 15,-3 8 1-15,-2 7-1 16,0 2 1-16,2 1-1 16,9 2 0-16,6-5 1 15,15-6-1-15,13-7 0 16,8-9 0-16,13-9 1 15,4-6 0-15,5-10 0 16,-2-4 0-16,-6-4 0 16,-9-4 0-16,-7-3 0 15,-12-1 1-15,-13 1-1 16,-8 2-1-16,-11 2 0 15,-6 5 0-15,-5 7 0 16,-1 2-1-16,2 14 0 0,-1 6-4 16,15 26-11-16,-2-7-21 15,19 21-3-15,0-5-1 16,15 16-1-16</inkml:trace>
  <inkml:trace contextRef="#ctx0" brushRef="#br3" timeOffset="74">20033 6051 111 0,'-6'-20'37'0,"-4"20"0"16,-10-3-3-16,-3 13-33 15,-4 5-1-15,0 8 0 16,0 6 1-16,2 4-1 16,5 2 0-16,8 3 1 15,8-1 0-15,9-5-1 16,6-3 1-16,13-6 0 15,2-5 0-15,3-5 0 16,4-12 0-16,-3-4 0 16,-2-11 0-16,-6-5 0 15,-5-5 1-15,-7-6-1 16,-9-2 0-16,-6 0 1 15,-7 1-1-15,-5 5-1 16,-7 3 1-16,1 6 0 16,-1 9-1-16,0 4 1 0,4 9-1 15,0 4 0-15,8 10 0 16,4-1 0-16,6 5 0 15,5-2 0-15,9-2 0 16,7-1 0-16,4-4 1 16,3-7 0-16,0-6 0 15,1-1 0-15,-1-7 0 16,-4-1 0-16,-7-4 0 15,-4 3 0-15,-11 9 0 16,7-16-1-16,-7 16 0 16,-14 6-2-16,-1 10-2 15,-10 1-9-15,6 22-24 0,-14 0-2 16,2 19-2-16,-9 1 1 15</inkml:trace>
  <inkml:trace contextRef="#ctx0" brushRef="#br3" timeOffset="75">17646 9263 98 0,'1'-27'37'16,"0"14"2"-16,-8 4-2 15,-7 13-34-15,-2 8-1 16,0 11 1-16,-7 6-2 16,0 3 0-16,0 5 0 15,2 0-1-15,5-3 1 16,10-4 0-16,5-9 0 15,8-6 0-15,10-13 0 0,9-9 0 16,2-9-1-16,4-8 1 16,-1-6 0-16,-4-6-1 15,-6-1 1-15,-4-1 0 16,-11 5 0-16,-8 2-1 15,-11 9 1-15,-6 12 0 16,-9 7-1-16,-7 11 1 16,-2 11-1-16,0 8 1 15,3 5-1-15,5 1 0 16,9 2 0-16,11-1 0 15,16-7 1-15,11-10-2 16,13-9 2-16,9-8-1 16,7-8 1-16,4-5 0 15,-2-7-1-15,-4-3 1 0,-12-3 0 16,-11 2 0-16,-13 2-2 15,-16 5 0-15,-12 9-4 16,-15 0-4-16,3 20-18 16,-20-9-12-16,1 10-1 15,-11-3-2-15,-5 12 2 16</inkml:trace>
  <inkml:trace contextRef="#ctx0" brushRef="#br3" timeOffset="76">13753 10064 79 0,'16'-25'37'0,"-4"8"1"16,-6-4-2-16,-6 21-32 15,0-17 1-15,0 17-1 16,-14 13 1-16,6 4-1 15,-6 1-2-15,4 5 1 0,-2-1-2 16,4 3 0-16,4-5 0 16,3-4-1-16,1-16 1 15,15 12-1-15,0-18 0 16,7-4 1-16,1-10-1 15,2-6 1-15,1-4-1 16,-1-3 1-16,-2-2 0 16,-5 1 0-16,-8 3 0 15,-4 3 0-15,-12 8 0 16,-5 8 0-16,-12 9 0 15,-7 10 0-15,-5 9-1 16,-4 3 1-16,1 6-1 16,3 0 1-16,9-1-1 0,8-3 0 15,14-5 1-15,4-16-1 16,26 6 0-16,6-12 1 15,5-5-1-15,6-6 1 16,-1 0 0-16,-2-1-1 16,-8-2 1-16,-6 4 0 15,-14 2 0-15,-12 14 0 16,-4-11 0-16,-11 12 0 15,-9 7-1-15,-5 2 0 16,-2 5 0-16,1 1-2 16,2 6-2-16,-2-14-11 15,17 7-22-15,-7-16-5 16,10-5 1-16,-7-19-1 15</inkml:trace>
  <inkml:trace contextRef="#ctx0" brushRef="#br3" timeOffset="77">11238 7206 75 0,'-21'-10'37'16,"-10"-4"-1"-16,3 9-1 15,-10-2-28-15,7 11 0 16,-5-3-2-16,7 9 0 16,1 4-2-16,8 5-2 0,3 1 1 15,7 2 1-15,6 0-2 16,6 2 0-16,2-2-1 15,4 0 0-15,0-3 1 16,3-2-1-16,1-8 0 16,1-3 1-16,1-8-1 15,1-4 1-15,-1-10 0 16,-1-5-1-16,-3-1 1 15,-2-3 0-15,-4 0 0 16,-2 2 0-16,-8 1-1 16,-2 6 1-16,-5 8-1 15,-4 5 0-15,-2 6 1 0,1 6-1 16,-1 8 0-1,1 2 0-15,4 3 0 0,2 5 0 16,8-3 0-16,4 0 0 16,4-3 0-16,11-4 0 15,4-8 0-15,4-4 1 16,3-8-1-16,3-9 1 15,-2-3 0-15,-2-5 0 16,-3-2 0-16,-7-2-1 16,-6-1 1-16,-5 2 0 15,-7 0-1-15,-4 4 0 16,-6 3 1-16,-3 6-2 15,-4 3 1-15,-2 5 1 16,-3 4-1-16,4 4-1 16,3 3-2-16,2-10-4 0,22 13-18 15,-2-22-12-15,17-3-2 16,7-17-2-16,16-7 1 15</inkml:trace>
  <inkml:trace contextRef="#ctx0" brushRef="#br3" timeOffset="78">13147 4325 76 0,'-19'-12'37'15,"10"12"-2"-15,-9-7 3 16,0 8-33-16,-9 2-2 15,2 8 1-15,-8 4-1 16,2 7 0-16,-1 7-1 16,4-4 0-16,3 3-1 15,8-1 0-15,9 0-1 16,9-4 1-16,8-10-1 15,11-4 1-15,5-8-1 16,4-3 1-16,5-9-1 16,0-6 1-16,-6-5-1 0,-2-3 1 15,-9-2 0-15,-4 2 0 16,-7-1-1-16,-9 3 1 15,-5 7 0-15,-6 5-1 16,-8 7 0-16,1 7 0 16,-5 7 0-16,2 4 0 15,1 7 0-15,3 2 0 16,7 3-1-16,6 2 1 15,7-2 0-15,11 0 0 16,5-7 0-16,6-5 0 16,7-7 0-16,3-6 1 15,-3-5-1-15,4-11 1 16,-4-7 0-16,-7-6-1 15,-4-4 2-15,-7-3-2 0,-8 3 1 16,-9 0 0-16,-6 3-1 16,-7 6 0-16,-6 9 1 15,-3 8-1-15,-4 12-1 16,0 3 0-16,6 15-5 15,0-10-17-15,23 15-17 16,4-13 1-16,25-1-3 16,12-16 1-16</inkml:trace>
  <inkml:trace contextRef="#ctx0" brushRef="#br3" timeOffset="79">18551 2792 92 0,'12'40'37'0,"-2"-10"2"16,10 7-1-16,7-23-35 16,10-4 0-16,13-11 0 15,15-12 0-15,3-13-1 16,6-5 0-16,-6-7-1 15,-1-3 1-15,-15 0-1 16,-8 0-1-16,-20 2 1 16,-16 3-1-16,-19 7 1 15,-13 8-2-15,-18 7 2 16,-9 12-2-16,-12 13 2 0,-8 18 0 15,-6 12 0-15,-2 16 1 16,4 6-1-16,11 7 1 16,13 0-2-16,20 1 2 15,28-9-2-15,23-13 1 16,30-12-2-16,28-15-1 15,35-7-7-15,6-23-27 16,31 2-4-16,4-25 1 16,6 2-3-16</inkml:trace>
  <inkml:trace contextRef="#ctx0" brushRef="#br3" timeOffset="80">19958 2186 107 0,'12'10'41'16,"27"-1"0"-16,17-8-7 15,18-6-71-15,28 8-2 16,12-11 0-16,16 2-3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394753"/>
              </p:ext>
            </p:extLst>
          </p:nvPr>
        </p:nvGraphicFramePr>
        <p:xfrm>
          <a:off x="214283" y="731525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those who missed it to sit the test from last term on Forces and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looking at the make-up of the first 20 atoms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puts the atoms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Classify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atoms into groups according to their electron patterns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a familiar thing comes from.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preview tomorrow’s relief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tomorrow while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is at his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Aunty’s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funeral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finish with a game of word mastermind or hangman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things while having fun for the end.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48800" y="1025640"/>
              <a:ext cx="1783800" cy="4328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36560" y="1019160"/>
                <a:ext cx="1801800" cy="434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13280" y="612720"/>
              <a:ext cx="6961680" cy="5258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8160" y="596880"/>
                <a:ext cx="6982920" cy="527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44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9920" y="806760"/>
              <a:ext cx="7565040" cy="491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4800" y="792720"/>
                <a:ext cx="7584480" cy="493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395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58280" y="914400"/>
              <a:ext cx="7006320" cy="4888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3520" y="899640"/>
                <a:ext cx="7035480" cy="490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268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6280" y="542520"/>
              <a:ext cx="7335360" cy="5461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600" y="530280"/>
                <a:ext cx="7364520" cy="548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056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44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017823"/>
              </p:ext>
            </p:extLst>
          </p:nvPr>
        </p:nvGraphicFramePr>
        <p:xfrm>
          <a:off x="533400" y="152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2800" y="261000"/>
              <a:ext cx="7158600" cy="521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8760" y="245160"/>
                <a:ext cx="7180920" cy="523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63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9680" y="194400"/>
              <a:ext cx="6165000" cy="5294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640" y="178920"/>
                <a:ext cx="6192720" cy="531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122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3680" y="176760"/>
              <a:ext cx="7121160" cy="5446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960" y="160200"/>
                <a:ext cx="7136640" cy="546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5994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9480" y="167400"/>
              <a:ext cx="6133680" cy="5473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360" y="151920"/>
                <a:ext cx="6163920" cy="549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658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6120" y="197280"/>
              <a:ext cx="7131960" cy="5614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4960" y="181440"/>
                <a:ext cx="7157880" cy="564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46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7360" y="748320"/>
              <a:ext cx="6743520" cy="4357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240" y="733200"/>
                <a:ext cx="6769440" cy="437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923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6600" y="571320"/>
              <a:ext cx="6864120" cy="4062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480" y="561240"/>
                <a:ext cx="6893640" cy="407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681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3986</TotalTime>
  <Words>215</Words>
  <Application>Microsoft Office PowerPoint</Application>
  <PresentationFormat>On-screen Show (4:3)</PresentationFormat>
  <Paragraphs>29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325</cp:revision>
  <dcterms:created xsi:type="dcterms:W3CDTF">2006-08-16T00:00:00Z</dcterms:created>
  <dcterms:modified xsi:type="dcterms:W3CDTF">2014-05-07T00:16:16Z</dcterms:modified>
</cp:coreProperties>
</file>