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384" r:id="rId4"/>
    <p:sldId id="385" r:id="rId5"/>
    <p:sldId id="386" r:id="rId6"/>
    <p:sldId id="387" r:id="rId7"/>
    <p:sldId id="388" r:id="rId8"/>
    <p:sldId id="390" r:id="rId9"/>
    <p:sldId id="391" r:id="rId10"/>
    <p:sldId id="39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1:44:47.04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9832 10576 66 0,'15'-5'33'0,"-2"-1"-2"16,-13 6-5-16,9-8-25 16,-9 8 0-16,0 0 0 15,0 0 0-15,-12 10 0 16,-10 11 0-16,-7 8 0 15,-12 10 0-15,-13 14-1 0,-12 12 0 16,-20 20 1-16,-15 21 0 16,-18 17 3-16,-18 24 0 15,-27 28-1-15,-26 33-1 16,-24 25 0-16,-25 33 2 15,-19 20-2-15,-20 19 0 16,-13 11-2-16,-12 11-2 16,-4-3 1-16,4-7-1 15,-3-12 0-15,17-18 0 16,16-23-1-16,26-27-1 15,28-31 2-15,38-39-6 16,44-24-6-16,38-46-24 16,55-30 0-16,29-40-2 15</inkml:trace>
  <inkml:trace contextRef="#ctx0" brushRef="#br0" timeOffset="819.0819">19300 10866 48 0,'57'-40'32'0,"-6"6"2"15,-10 3-1-15,-11 1-28 16,-3 15 0-16,-14 5-3 0,-13 10 0 16,1 22 1-16,-18 8 0 15,-17 14-2-15,-13 18 1 16,-18 22 0-16,-19 28-1 15,-29 30 1-15,-22 35-2 16,-29 34 2-16,-26 40-1 16,-28 34 1-16,-27 46 1 15,-30 35-2-15,-11 31 1 16,-18 22-2-16,0 15 1 15,-2 2-1-15,9-6 0 16,25-28 0-16,33-41-2 16,36-62 1-16,43-60-5 15,55-60-12-15,39-88-21 16,55-61-1-16,32-71 1 15,31-45-1-15</inkml:trace>
  <inkml:trace contextRef="#ctx0" brushRef="#br0" timeOffset="2115.2115">5405 9806 94 0,'17'3'38'0,"21"5"0"0,17-17-1 16,27 4-33-16,35-10-1 15,34-1 0-15,22-4 0 16,24-2-1-16,7 2 0 16,7 1-1-16,-12 5 0 15,-12 6-1-15,-25 6 1 16,-18-2-1-16,-24 4 0 15,-21-1-1-15,-23-1-2 16,-17-10-4-16,-3 5-29 16,-31-11-2-16,-9 3-1 15,-27-9 0-15</inkml:trace>
  <inkml:trace contextRef="#ctx0" brushRef="#br0" timeOffset="2566.2565">5795 9464 78 0,'75'-43'36'0,"8"5"-2"16,-8-7 2-16,3 9-32 15,-19 4-1-15,-7 10 1 0,-24 5-1 16,-16 17 0-16,-30 13-1 15,-25 19 0-15,-27 16 1 16,-20 18 0-16,-23 14-1 16,-10 11 1-16,0 3 1 15,8 1-1-15,19-7 0 16,26-11 1-16,31-13-2 15,45-12 1-15,44-22-1 16,37-14-1-16,29-10 0 16,25-6 0-16,14-6-1 15,3-1 1-15,-7 3-2 16,-14 4 0-16,-11 9-2 15,-24-1-6-15,-1 15-28 16,-35-7-5-16,-2 12 0 0,-20-8 1 16</inkml:trace>
  <inkml:trace contextRef="#ctx0" brushRef="#br0" timeOffset="3234.3234">8761 9480 80 0,'21'-18'37'16,"-4"-4"-1"-16,-1 10 0 15,-12 1-27-15,-4 11-8 16,-13 4 2-16,1 15-1 16,-11 11 2-16,1 9-1 15,-5 7 1-15,5 6 0 16,7-3-1-16,12 5 1 15,13-12-1-15,18-6-1 0,16-14 0 16,20-12-1-16,11-10-2 16,9-12-3-16,12 1-16 15,-12-25-18-15,2 4-2 16,-15-12 1-16,-8 2-3 15</inkml:trace>
  <inkml:trace contextRef="#ctx0" brushRef="#br0" timeOffset="3407.3407">9203 9379 104 0,'-61'43'39'16,"4"21"2"-16,5-3-3 16,4 9-35-16,21 1-1 15,10-1-1-15,22-8-3 0,12-16-9 16,24-1-26-16,10-22-3 15,22-4 1-15,0-24-1 16</inkml:trace>
  <inkml:trace contextRef="#ctx0" brushRef="#br0" timeOffset="3753.3753">9228 9094 97 0,'-109'10'40'16,"-12"22"0"-16,3 39-1 15,-5 20-35-15,19 26 1 16,17 16-2-16,21 12 0 16,29 2-2-16,32-9 2 0,39-10-3 15,34-24 1-15,40-28-2 16,29-33 3-16,27-35-1 15,13-29 1-15,-5-32 0 16,-9-25-1-16,-23-17 2 16,-27-9-2-16,-46-9 0 15,-36 0-1-15,-45 0-1 16,-31 4-1-16,-27 10-1 15,-22 17 0-15,-11 24-1 16,-7 13-8-16,17 35-24 16,-3 8-4-16,25 24-1 15,17 12 0-15</inkml:trace>
  <inkml:trace contextRef="#ctx0" brushRef="#br0" timeOffset="8980.8979">9604 4270 64 0,'14'-23'40'16,"8"23"-2"-16,-13 18 2 15,-4 37-20-15,-18 22-16 16,-7 22 2-16,0 0 0 16,1 0-1-16,19-24-1 15,29-39 0-15,52-64-1 16,57-63 0-16,75-63-2 15,65-57-9-15,94-23-11 16,-18-45-14-16,21 0-8 16,-17-6-3-16,-24 17-1 15</inkml:trace>
  <inkml:trace contextRef="#ctx0" brushRef="#br0" timeOffset="10004.0003">11033 7167 105 0,'-16'72'38'16,"-12"5"2"-16,3 6-2 0,-4-17-35 15,16-4-2-15,32-39 2 16,49-39 1-16,55-54 1 15,63-46-1-15,111-43-3 16,8-34-8-16,49-13-12 16,-5-34-13-16,1 9-9 15,-42 4-3-15,-42 20-1 16</inkml:trace>
  <inkml:trace contextRef="#ctx0" brushRef="#br0" timeOffset="12714.2713">10253 9703 82 0,'0'0'39'16,"0"0"-1"-16,2 12 1 15,-4 24-23-15,-12 4-12 16,2 4-2-16,5-1 1 16,6-5 1-16,13-21-1 15,19-19 0-15,25-35 0 16,32-29-1-16,24-27-1 15,26-21-1-15,17-14-4 16,0-19-30-16,2 16-6 0,-21 2-1 16,-15 23-2-16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1:00:08.09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1793 1011 83 0,'0'0'35'15,"0"0"2"-15,0 0 0 16,0 0-32-16,28-18-3 15,-19 50-2-15,0 22 1 16,-4 26-1-16,-10 17 1 16,11 13-1-16,1 22-2 15,0 7 1-15,3-20-3 16,3-7-3-16,-8-23-29 15,11-14 2-15,-1-30-2 16,4-14 1-16</inkml:trace>
  <inkml:trace contextRef="#ctx0" brushRef="#br0" timeOffset="354">1865 1242 104 0,'-17'-78'38'15,"17"78"-1"-15,5-69 1 16,-5 69-38-16,24-63 1 16,-24 63 0-16,56-47 0 15,-56 47-1-15,77-27 2 16,-29 25 1-16,-13 12-3 15,65 24 2-15,5 14-2 16,-7 19 1-16,-25 22-1 16,-22 18 0-16,-37 13-2 15,-30 14 1-15,-35-21 1 0,-13-8-2 16,-12-15 3-16,-5-5-3 15,-3-22 2-15,3-15-1 16,10-23-2-16,4-26-7 16,29-8-26-16,6-26-2 15,26-6-1-15,12-12 1 16</inkml:trace>
  <inkml:trace contextRef="#ctx0" brushRef="#br0" timeOffset="767">2838 1658 93 0,'-10'20'36'0,"10"-20"2"16,-5 18-1-16,5-18-35 15,31-9 0-15,5-7-1 16,14-6 1-16,5-9 0 16,8-4 0-16,-2-4-1 15,-4-5 2-15,-4-2-2 16,-12 5 1-16,-17 1-1 15,-15 6 0-15,-21 7 1 16,-17 10-2-16,-19 14 1 16,-9 13 1-16,-10 15-1 15,-1 19 0-15,-3 14 2 0,11 16-2 16,11 1 1-16,15 6 0 15,19-10-1-15,22-4-1 16,20-21 0-16,25-19-1 16,24-15-1-16,13-22-2 15,19-11-6-15,-6-26-27 16,18-1-3-16,-12-15 0 15,-2 4-1-15</inkml:trace>
  <inkml:trace contextRef="#ctx0" brushRef="#br0" timeOffset="1278">3836 1327 106 0,'-31'27'40'16,"-4"13"1"-16,-1 13-2 0,-1 15-36 16,4-2-1-16,1 1 1 15,13 1-1-15,-3-6 0 16,10-4-2-16,4-13 1 15,6-9-2-15,6-15 1 16,7-11-1-16,6-20 1 16,2-16-1-16,2-16 1 15,1-12 3-15,3-10-3 16,-5-8 2-16,-2-3-1 15,-3 1 1-15,-2 12-1 16,-6 9 0-16,-2 16 0 16,-2 12-1-16,-3 25 1 15,0 0-1-15,6 11 0 16,0 11 0-16,5 6 0 0,6 4 0 15,5 4 0-15,9-7 0 16,9-10 0-16,12-11 0 16,5-11 0-16,7-12 1 15,1-10 0-15,4-13 0 16,-10-4 1-16,-8-2 0 15,-8 4-2-15,-9 4 0 16,-12 7 0-16,-13 12 0 16,-9 17 0-16,-6 17 0 15,-9 19 0-15,-7 12 0 16,0 12-2-16,1 10-1 15,6 8-1-15,4-4-3 16,18 1-10-16,-3-28-23 16,32-9-1-16,4-26 1 15,21-9-2-15</inkml:trace>
  <inkml:trace contextRef="#ctx0" brushRef="#br0" timeOffset="1569">4929 1298 118 0,'-26'-3'41'16,"2"21"1"-16,-17 12-4 15,8 15-34-15,-3 12-1 16,10 11-1-16,9 2-1 16,11 5 0-16,12-13 0 15,18-10-1-15,13-17 0 16,15-18 1-16,6-19 0 15,5-22-1-15,0-20 2 16,-4-16-2-16,-6-7 0 0,-15-9 0 16,-10-4 0-16,-22 4 0 15,-12 8-2-15,-21 11-3 16,-7 23-4-16,-20 1-13 15,13 21-18-15,-10 11-2 16,20 18 0-16,4 4 0 16</inkml:trace>
  <inkml:trace contextRef="#ctx0" brushRef="#br0" timeOffset="1990">5978 1162 118 0,'-41'-7'40'0,"-16"11"1"16,1 14-3-16,-12 15-33 0,9 16-1 16,-4 2-3-16,20 9-1 15,10 0 0-15,12 1-1 16,15-4 1-16,18-10-1 15,17-14 0-15,19-13-2 16,19-17-1-16,10-20-4 16,24-10-25-16,-12-13-6 15,7-6 0-15,-13-12 0 16</inkml:trace>
  <inkml:trace contextRef="#ctx0" brushRef="#br0" timeOffset="2306">6355 1256 117 0,'-14'44'39'16,"-12"5"1"-16,9 18-3 0,-3-7-31 15,9 5-3-15,-2-5 0 16,6-6-1-16,3-9 0 16,4-7-2-16,5-17 1 15,7-15 1-15,0-16-2 16,5-20 3-16,1-9-3 15,0-14 0-15,-3-8 0 16,-1-11 0-16,-2 3 0 16,-2-1 0-16,-10 70 0 15,12-57 0-15,-12 57 0 16,4-52 0-16,-4 52 0 15,0 0 0-15,26-62 0 16,-26 62 0-16,0 0-4 16,63-51-14-16,-63 51-16 15,65-23-9-15,-65 23 1 0,82-12 0 16</inkml:trace>
  <inkml:trace contextRef="#ctx0" brushRef="#br0" timeOffset="2501">7102 1143 126 0,'13'21'42'0,"-6"3"1"16,-25 1-2-16,7-1-38 15,-14 10-3-15,2 6 0 16,0 10 0-16,3 5 0 16,6 3 0-16,4 1 0 15,12-5 0-15,4-10-8 16,16-9-9-16,-12-30-15 0,24-10-9 15,-6-25 1 1,15-11-3-16,-7-24 3 0</inkml:trace>
  <inkml:trace contextRef="#ctx0" brushRef="#br0" timeOffset="2650">7236 889 125 0,'-7'-54'41'15,"-2"5"-2"-15,2 1-8 16,7 48-68-16,-1-89-6 15,1 89 2-15,20-68-3 16</inkml:trace>
  <inkml:trace contextRef="#ctx0" brushRef="#br0" timeOffset="2839">7617 524 93 0,'0'0'42'16,"65"24"1"-16,-65-24-2 16,50 52-15-16,-50-52-22 15,23 67-1-15,-12 32 0 16,-26 11-3-16,-2 11 0 15,-17-2 0-15,23-5-5 16,9-8-16-16,-5-25-18 16,16-28-4-16,-15-16 1 15,10-13-1-15</inkml:trace>
  <inkml:trace contextRef="#ctx0" brushRef="#br0" timeOffset="3351">7539 1236 98 0,'-24'-46'43'15,"24"46"-1"-15,0 0 0 16,-13-54-12-16,13 54-30 16,0 0 0-16,31-45-2 15,-31 45-2-15,48-20-3 16,-48 20-6-16,76-11-11 15,-76 11 4-15,89-12 7 16,-89 12 6-16,89-12 5 16,-89 12 3-16,88-9 6 15,-88 9 5-15,77 0 12 16,-35 3-4-16,-8 19-8 0,-15 16-5 15,-23 9-2-15,-5 13-1 16,-14 1-4-16,4 3 0 16,-1-7 0-16,20-3 0 15,10-9 0-15,4-16 0 16,10-12 0-16,8-17 0 15,15-13 0-15,1-17 0 16,2-12 0-16,0-11 0 16,-50 53 0-16,51-59 0 15,-51 59 0-15,41-61 0 16,-41 61 0-16,30-36 0 15,-15 13 0-15,-6 22 0 16,-18 16 0-16,4 19 0 16,-15 13 0-16,9 17 0 15,-5 9-9-15,-3-16-6 0,28-3-11 16,-13-20-14-16,22-9-3 15,4-14-2-15,16-13 2 16</inkml:trace>
  <inkml:trace contextRef="#ctx0" brushRef="#br0" timeOffset="3922">9016 1109 89 0,'0'0'41'0,"0"0"0"16,0 0 0-16,-4-45-24 15,4 45-13-15,0 0 0 16,-32 5-1-16,2 15 0 0,-12 7-1 15,2 1-1-15,-9 4 0 16,6 2 0-16,1-2 0 16,11-1-1-16,12-9 0 15,23-8 0-15,18-4 0 16,17 1 0-16,17-3 0 15,7 2-1-15,3 5 1 16,2 3 0-16,-10 4-1 16,-14 10 1-16,-21 2 0 15,-20 6-1-15,-17 2 2 16,-20-2-2-16,-12 0-1 15,-12-9-5-15,3 4-9 16,-20-22-18-16,19-1-7 0,-2-12 0 16,15-3-3-16</inkml:trace>
  <inkml:trace contextRef="#ctx0" brushRef="#br0" timeOffset="75443">1575 3049 52 0,'5'-12'34'16,"-5"-6"0"-16,6 8 1 15,-4-11-22-15,-2 21 2 16,2-11-5-16,-2 11-2 16,7 18-2-16,-6 6-2 15,-5 5 0-15,4 12-1 16,-10 7-1-16,2 13-2 15,-2 4 1-15,-5 6 0 16,1-3-1-16,5-5 0 0,2-11 1 16,5-10-1-16,7-20 1 15,8-20 1-15,10-22-1 16,7-19 1-16,4-20 0 15,7-11 0-15,1-13 0 16,-1-5-1-16,-2-2 1 16,-3 5-1-16,-1 9 0 15,-5 9 0-15,-2 14 0 16,-3 11-1-16,-3 16 1 15,1 19 1-15,-1 14-1 16,-2 21-1-16,-4 16 1 16,-1 20 0-16,-8 11-1 15,-1 11 0-15,-4 3-2 0,3-1-2 16,3-2-2-16,-6-25-30 15,24-3-5-15,-8-31 1 16,29-11-2-16</inkml:trace>
  <inkml:trace contextRef="#ctx0" brushRef="#br0" timeOffset="75804">2695 2913 91 0,'-15'-22'39'0,"6"12"1"15,-14-4-2-15,5 13-23 16,-8 10-11-16,0 15 0 0,-4 13 0 16,1 18 0-16,1 9-2 15,5 8-1-15,8 3 1 16,12-2-1-16,15-10 0 15,17-14 0-15,18-19 0 16,12-23-2-16,5-19 1 16,5-19 1-16,-3-14-2 15,-9-10 1-15,-13-11-1 16,-16-1 0-16,-18 1-2 15,-22 4 1-15,-14 13-1 16,-11 4-1-16,-6 17-1 16,-8 8-1-16,13 20-5 15,-4-7-26-15,23 17-2 16,19-10 2-16,14 9-1 15</inkml:trace>
  <inkml:trace contextRef="#ctx0" brushRef="#br0" timeOffset="76149">3274 2801 96 0,'29'7'38'15,"-29"-7"1"-15,11 21-1 16,-26-2-31-16,6 12-1 16,-9 9-1-16,-3 12-1 15,0 5-2-15,-1 9 0 16,3-5 0-16,4 4-1 15,5-14 1-15,7-8-1 16,13-23-1-16,10-19 1 16,9-28 0-16,9-18 0 15,7-13-1-15,5-16 1 0,-3-6-1 16,0 0 1-16,-3 6-1 15,-10 11 0-15,-6 21 1 16,-10 19-1-16,-6 19 0 16,-7 24 0-16,-6 18 1 15,-3 21-2-15,-2 11-1 16,1 6-3-16,11 18-20 15,-6-18-15-15,19 6-2 16,-1-20 0-16,19-2-3 16</inkml:trace>
  <inkml:trace contextRef="#ctx0" brushRef="#br0" timeOffset="76702">4170 3079 106 0,'0'0'40'0,"0"0"1"15,20-24-2-15,18 1-37 16,13-7-1-16,13-5-4 15,20 10-26-15,1-12-9 16,10 18-1-16,-8 2-1 16</inkml:trace>
  <inkml:trace contextRef="#ctx0" brushRef="#br0" timeOffset="77136">5485 2746 87 0,'0'0'38'0,"-27"-6"0"15,6 20 1-15,-20-4-26 16,-2 13-6-16,-9 4-2 16,-2 12 0-16,-3 2-2 15,9 12 0-15,3 3-1 0,10 1-1 16,13-2 0-16,13-3 0 15,18-7-1-15,15-11 0 16,17-9-1-16,12-14-1 16,14-8-1-16,9-15-5 15,19-1-28-15,-20-19-3 16,14 7 0-16,-13-17-1 15</inkml:trace>
  <inkml:trace contextRef="#ctx0" brushRef="#br0" timeOffset="77522">5955 2897 111 0,'-24'-13'39'16,"12"15"1"-16,-8-9-2 16,2 10-35-16,-1 5 0 15,5 6 0-15,-3 10-1 16,2 10 0-16,0 7 0 15,8 5-1-15,0 2 0 16,12 4 0-16,6-4 0 16,9-9 0-16,5-10-1 15,11-16 0-15,5-13 1 16,11-15-1-16,4-16 0 15,0-11 0-15,2-7 1 16,-2-5-1-16,-7 0 1 16,-7 4-1-16,-9 9 0 15,-12 10 1-15,-14 17-1 0,-7 14 0 16,-12 12 0-16,-5 20 0 15,-4 7-1-15,5 8 1 16,3 0-1-16,8 1-1 16,13-8-1-16,12-14-3 15,30-4-29-15,-1-37-5 16,30-4 0-16,0-30-1 15</inkml:trace>
  <inkml:trace contextRef="#ctx0" brushRef="#br0" timeOffset="77721">7218 2269 116 0,'-23'0'40'0,"3"36"1"0,-22 2-2 16,5 26-34-16,6 11-3 15,4 12 1-15,4 9-1 16,4 8-1-16,8 2-2 15,3-6-2-15,18 9-28 16,-10-30-8-16,16 1-3 16,-9-24 1-16</inkml:trace>
  <inkml:trace contextRef="#ctx0" brushRef="#br0" timeOffset="77929">6826 2861 118 0,'-20'-8'41'0,"20"8"1"16,0 0-3-16,48-12-36 16,-1 0-1-16,21-7-2 15,12-4-2-15,4-15-25 16,19 12-12-16,-8-14-3 15,9 9 1-15,-12-14-3 16</inkml:trace>
  <inkml:trace contextRef="#ctx0" brushRef="#br0" timeOffset="78155">7899 2099 115 0,'-20'9'40'15,"-13"4"1"-15,9 32-6 0,0 2-31 16,1 16 0-16,3 18-1 15,2 12 0-15,0 10-1 16,6 4 0-16,0 3-2 16,3-6-1-16,5-5-4 15,-10-23-33-15,19-2-2 16,-7-29-1-16,12-4-1 15</inkml:trace>
  <inkml:trace contextRef="#ctx0" brushRef="#br0" timeOffset="78342">7546 2785 114 0,'-13'6'43'16,"-5"-4"1"-16,27 12-3 15,-9-14-28-15,39 6-13 16,15-16 0-16,15-4 0 15,20-4-7-15,-2-13-31 16,31 9-5-16,-7-9 1 16,19 11-4-16</inkml:trace>
  <inkml:trace contextRef="#ctx0" brushRef="#br0" timeOffset="79064">8651 2750 80 0,'-35'-7'39'0,"1"12"-1"16,-13-3 1-16,2 17-17 16,-9 5-17-16,1 12 0 15,1 7-1-15,10 13 0 16,3-2-1-16,12 6 0 15,12-7 0-15,15-5-1 0,15-14-1 16,21-11 0-16,14-20 0 16,12-16 0-16,8-17-1 15,3-11 1-15,-4-9-1 16,-1-6 0-16,-13-1 0 15,-12-1 0-15,-14 6 0 16,-9 13 0-16,-16 5 0 16,-6 16 0-16,-9 12 0 15,-6 13-1-15,-1 15 1 16,0 8 0-16,6 14-1 15,2 2 0-15,13 10-3 16,7-10-2-16,24 8-25 16,-4-27-10-16,22-4 0 15,-1-23 0-15,20-10-2 0</inkml:trace>
  <inkml:trace contextRef="#ctx0" brushRef="#br0" timeOffset="79544">9493 2046 102 0,'-35'8'41'0,"10"37"1"16,-12 8-2-16,12 25-32 15,1 6-5-15,5 17 2 16,5-1-2-16,10 5 0 15,3-2-2-15,4-12 1 16,4-15-2-16,3-8 0 0,0-14 0 16,0-17 0-16,-2-14 0 15,-8-23 0-15,19-1-1 16,-9-21 1-16,0-8 0 15,2-12 0-15,2-4 0 16,4-11-1-16,2 2 1 16,7 4 1-16,0 9-2 15,0 7 2-15,0 14-2 16,-1 16 2-16,-3 13-1 15,-5 15 0-15,-3 12 0 16,-8 8-1-16,-2 7 1 16,-6 3 0-16,-4-1 0 15,-6-5-1-15,-7 1 1 0,-5-10 0 16,-5-6 0-16,-5-11 0 15,-2-13-1-15,0-15-1 16,4-9-1-16,5-20-4 16,22-1-21-16,-4-33-11 15,24-2-1-15,4-22-2 16,20-1 0-16</inkml:trace>
  <inkml:trace contextRef="#ctx0" brushRef="#br0" timeOffset="79769">10216 1986 111 0,'-14'11'42'0,"0"27"0"16,-17-1-1-16,-10 22-38 0,9 14-1 15,1 9 1-15,0 5-2 16,6 8 1-16,3 0-2 15,5-3 1-15,7-7-4 16,4-15-1-16,20 2-25 16,-10-32-11-16,17-3-3 15,-8-27 1-15,15-4-1 16</inkml:trace>
  <inkml:trace contextRef="#ctx0" brushRef="#br0" timeOffset="80123">10165 2772 102 0,'22'21'39'16,"-6"-21"2"-16,21 5-1 16,-2-17-36-16,10 4 0 15,4-14-1-15,0 0 0 16,-2-9-2-16,-8 1-1 15,-5-8 1-15,-11-2-1 16,-9 2 0-16,-10-1 0 16,-18 6 1-16,-5 10-2 15,-16 11 3-15,-7 14 1 16,-5 15-1-16,-5 19 1 15,3 14-1-15,2 9 0 16,11 9 1-16,12 0-3 16,13 1 0-16,17-5 0 15,18-11 0-15,20-14 0 0,21-8-4 16,14-20-11-16,28 1-21 15,-3-23-6-15,18-1-1 16,-2-17-2-16</inkml:trace>
  <inkml:trace contextRef="#ctx0" brushRef="#br0" timeOffset="80266">11460 2900 122 0,'-28'19'43'0,"-11"-16"-1"15,13 3-4-15,3-2-56 16,-4-17-22-16,27 13-3 15,-15-19 0-15,15 19-3 16</inkml:trace>
  <inkml:trace contextRef="#ctx0" brushRef="#br1" timeOffset="107909">7578 3710 88 0,'10'-21'36'15,"-7"4"0"-15,-3 17 1 16,1 28-33-16,1 9 0 16,-4 19-2-16,3 20 1 15,-4 21 0-15,-3 20-2 16,-6 23 0-16,2 17-1 15,-9 4 1-15,0 3-1 16,-5-4 0-16,5-11-2 16,2-13-1-16,2-28-7 15,15-17-27-15,-4-32-1 16,13-20 0-16,-9-39-1 0</inkml:trace>
  <inkml:trace contextRef="#ctx0" brushRef="#br1" timeOffset="108110">7255 4639 96 0,'-33'-6'38'0,"6"4"2"16,22 19-2-16,5-17-35 15,37 16-1-15,15-17 0 16,26-4-1-16,18-8-2 15,14-7-2-15,17 16-17 16,-7-15-19-16,11 15 1 16,-18-3-1-16,-1 15 0 15</inkml:trace>
  <inkml:trace contextRef="#ctx0" brushRef="#br1" timeOffset="108447">8600 4660 89 0,'-14'0'39'15,"-13"-7"0"-15,-1 18 0 16,-10-4-33-16,0 21-1 16,-5 8 1-16,1 17-3 15,-1 10 1-15,5 12-1 16,10 1-1-16,13 4 0 15,12-7-1-15,17-8 0 16,23-14-1-16,18-18 1 0,16-22-1 16,13-24 0-16,7-20 1 15,-3-19-1-15,-3-12-1 16,-16-9 1-16,-19-5-2 15,-22-4 1-15,-19 6-3 16,-25 3 0-16,-15 13-3 16,-18 4-2-16,4 26-25 15,-14-2-4-15,12 24 0 16,0 6-2-16</inkml:trace>
  <inkml:trace contextRef="#ctx0" brushRef="#br1" timeOffset="109131">9501 4646 99 0,'-9'16'37'0,"-1"25"2"16,-15 0-5-16,3 22-31 16,-9 8 2-16,3 11-2 15,-6 0 2-15,6-2-3 0,2-8 1 16,10-10-1-16,6-15-1 15,6-18-1-15,4-29 1 16,18 0-1-16,2-31 1 16,3-15-1-16,4-15-1 15,-1-8 3-15,1-6-2 16,-5-5 0-16,-2 0-1 15,-2 9 2-15,-4 12-2 16,-5 14 1-16,-2 14 0 16,3 14-1-16,-10 17 2 15,17 7-1-15,-5 15 0 16,4 4 1-16,7 3-1 15,6 2 1-15,10-4-1 16,5-7 0-16,14-9 0 0,1-12 0 16,9-9 1-16,1-10-1 15,-6-14 0-15,0-5 1 16,-9-4-1-16,-9-3 0 15,-13 4 1-15,-8 5-1 16,-7 10 1-16,-10 13-1 16,-7 14 0-16,-12 30-1 15,-6 13 1-15,-6 18-1 16,0 12 0-16,-1 6-1 15,6 8-1-15,6-8-3 16,18-3-4-16,2-27-24 16,33-8-4-16,7-33-1 15,23-9-2-15</inkml:trace>
  <inkml:trace contextRef="#ctx0" brushRef="#br1" timeOffset="109417">10930 4579 86 0,'9'-29'38'0,"-20"7"2"16,-2 29 0-16,-21 13-21 15,7 17-14-15,-4 14-2 16,5 17 0-16,5 8 0 16,6 8-1-16,13-5 0 15,10-2-1-15,18-15 1 16,12-15-1-16,12-22 1 15,10-21-2-15,8-23-1 16,1-22 2-16,-5-17-3 0,-3-13 2 16,-17-12-4-16,-15-8 1 15,-14 2-4-15,-18-2-3 16,-9 27-8-16,-24 3-22 15,-1 29 2-15,-17 7-1 16,11 30-1-16</inkml:trace>
  <inkml:trace contextRef="#ctx0" brushRef="#br1" timeOffset="109890">12083 4354 98 0,'-13'7'37'0,"-23"0"2"15,3 24-4-15,-15-2-30 16,-4 9 0-16,-2 0-2 15,5 7 1-15,10-3-2 16,18-1 0-16,16-6 0 16,21-4-1-16,19-9 0 15,21 0 0-15,5-4 0 0,7 4-1 16,-3 0 1-16,-9 5 1 15,-15 4 0-15,-17 3-1 16,-22 7 1-16,-24 1-1 16,-17 1 1-16,-18-2-2 15,-11 2 0-15,-12-14-6 16,4 3-7-16,-9-32-15 15,22 6-13-15,3-21-1 16,19-5-3-16,14-14 2 16</inkml:trace>
  <inkml:trace contextRef="#ctx0" brushRef="#br1" timeOffset="112305">5445 5102 68 0,'-10'6'40'0,"10"-6"-1"16,6 17 0-16,15-13-15 15,24 7-20-15,21-8-1 16,21-3-1-16,22-8 0 15,16-6-1-15,7-5-2 16,4-13-3-16,1 13-21 16,-19-19-13-16,-12 11-1 0,-31-3-1 15,-22 8-2-15</inkml:trace>
  <inkml:trace contextRef="#ctx0" brushRef="#br1" timeOffset="137183">4257 4997 47 0,'23'-26'33'16,"-8"-4"1"-16,2-2-1 16,-6-12-17-16,2 12-8 15,-12-10-4-15,-1 13 3 16,-16-2 0-16,-6 18-1 15,-21 4-1-15,-13 19 0 0,-19 12-1 16,-5 12 0-16,-13 16 0 16,3 11-1-16,-2 9 0 15,12 11 0-15,15 1 0 16,21 0-1-16,31-6 0 15,17-7-2-15,27-14 0 16,33-17 0-16,22-19 0 16,18-24 0-16,10-19 0 15,5-21-1-15,-4-16 2 16,-2-12-1-16,-19-5-1 15,-22-3 2-15,-25-3-2 16,-14 7 1-16,-19 9 0 16,-14 17 0-16,-13 22 0 0,-13 28 2 15,-6 29 0-15,0 28 0 16,-3 33 0-16,6 20-1 15,8 18 2-15,12 0-7 16,33 5-18-16,13-34-18 16,37-16-3-16,20-38 1 15,32-29-3-15</inkml:trace>
  <inkml:trace contextRef="#ctx0" brushRef="#br1" timeOffset="138048">11460 4051 94 0,'0'0'38'15,"-31"25"0"-15,5 20-1 16,-17 19-35-16,-5 27-1 16,-15 24 1-16,-8 21-1 0,-19 18 2 15,-15 16-2-15,-16 8 1 16,-6-1 1-16,2-10 1 15,8-20-2-15,17-21-1 16,18-27-3-16,41-18-17 16,13-48-17-16,38-27-3 15,17-38 1-15,25-20-4 16</inkml:trace>
  <inkml:trace contextRef="#ctx0" brushRef="#br1" timeOffset="138282">10611 4140 103 0,'-21'-23'42'15,"-5"30"1"-15,21 45-2 16,5 21-36-16,32 21-3 16,24 15 0-16,26 16 0 15,16 4 1-15,20 4-3 16,9 3 1-16,-1-4-3 15,-8 3 0-15,-22-13-11 16,-5 13-6-16,-42-24-10 16,-1 6-11-16,-25-18-1 15,-8-11-2-15,-10-17 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1:03:38.10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2481 1229 74 0,'15'-49'36'16,"-15"49"0"-16,0 0-8 15,1-36-19-15,-7 24-2 16,-2 27-2-16,-10 7 0 15,7 15-2-15,-7 17-1 16,3 18 0-16,-1 17-2 16,0 12 1-16,1 11-1 15,-1-4 1-15,5-2-3 0,-1-11 3 16,3-12-2-16,5-19 1 15,4-20 0-15,8-27 0 16,3-20 1-16,7-26 0 16,3-19 1-16,2-19 0 15,-1-15 1-15,-1-16-1 16,0-15 1-16,-4-8-1 15,-6 58 1-15,-3-6 0 16,4 4-2-16,1-1 1 16,1 4-1-16,1-5 1 15,5 6-1-15,2 3 1 16,2 8-1-16,1 1-1 15,-25 49 1-15,59-64 0 0,-59 64 1 16,59-4-2-16,16 35 2 16,-10 32-4-16,-3 48 2 15,-13 27 0-15,-8 29 0 16,-13 14-1-16,-9 0-3 15,-6-46 0-15,-4-22-8 16,12-12-25-16,-14-38-5 16,9-18 2-16,-13-33-3 15</inkml:trace>
  <inkml:trace contextRef="#ctx0" brushRef="#br0" timeOffset="191">2736 1612 107 0,'-25'5'40'0,"3"5"2"15,24 12-3-15,0 11-37 16,21-22-1-16,20-3-3 16,13-5-2-16,26 3-33 15,-2-8-2-15,15 6-2 16,-5-6 1-16</inkml:trace>
  <inkml:trace contextRef="#ctx0" brushRef="#br0" timeOffset="414">3733 1699 101 0,'14'7'39'15,"9"-13"1"-15,21 2-2 16,17-6-36-16,0 0-1 16,11-1-5-16,-7-7-30 15,15 8-6-15,-3-3 3 16,5 5-3-16</inkml:trace>
  <inkml:trace contextRef="#ctx0" brushRef="#br0" timeOffset="775">5175 948 77 0,'7'-54'40'16,"-7"54"-2"-16,0 0 2 15,0 0-16-15,22-25-22 16,-17 75 0-16,-7 28-2 16,-1 30 0-16,0 15 1 15,5 10 1-15,-1 6-3 0,2-4-2 16,0-26-2-16,-2-26-22 15,13-6-11-15,-9-28 0 16,9-9-1-16,-6-25-1 16</inkml:trace>
  <inkml:trace contextRef="#ctx0" brushRef="#br0" timeOffset="977">4901 1390 112 0,'0'0'41'0,"-16"-2"0"15,28 16-2 1,7-8-38-16,18-1 0 0,11 0 0 16,8-2-1-16,15 2-1 15,3-5-5-15,19 0-25 16,-11-5-8-16,12 0 1 15,-10-8-2-15</inkml:trace>
  <inkml:trace contextRef="#ctx0" brushRef="#br0" timeOffset="1293">5899 1340 103 0,'-29'29'39'0,"-13"4"0"16,7 16-1-16,-11 8-32 15,13 4-1-15,3-2-1 16,15 8-1-16,8-10 0 0,21 0-2 15,10-16 1-15,17-16 0 16,14-13-1-16,11-18 0 16,5-15-1-16,4-20 0 15,-3-14 0-15,-7-13 0 16,-9-3 0-16,-17-6-1 15,-15-5 1-15,-23 3-1 16,-1 79-1-16,-15-65 2 16,-26 7-2-16,-8 28-1 15,-13 13 0-15,-3 14-5 16,11 11-28-16,8 15-4 15,17 9 2-15,15 1-2 16</inkml:trace>
  <inkml:trace contextRef="#ctx0" brushRef="#br0" timeOffset="1847">6783 1265 95 0,'-23'16'41'16,"-1"14"0"-16,-14 5-1 15,4 11-16-15,-4 3-21 16,4 8-1-16,2 4 0 16,10 0-1-16,2-4 0 15,8-5-1-15,10-10 1 16,3-12-1-16,9-14 0 0,3-13 1 15,6-17-1-15,1-10 0 16,-3-14 0-16,-2-9 3 16,-1-6-3-16,-1-10 0 15,-4-3 0-15,-7 1 0 16,3 15 0-16,-2 8 0 15,-1 14 0-15,2 13 0 16,-4 15 0-16,15 9 0 16,-2 13 0-16,6 7 0 15,1-2 0-15,12-5 0 16,6-5 0-16,9-7 0 15,4-13 0-15,5-9 0 16,1-10 0-16,-3-9 0 16,-2-6 0-16,-5-2 0 15,-11-1 0-15,-6 3 0 0,-9 9 0 16,-9 7 0-16,-12 21 0 15,0 0 0-15,-11 38 0 16,-10 3 0-16,-3 11 0 16,-2 9 0-16,5 4 0 15,4 3 0-15,15-5-7 16,6-18-5-16,31-8-26 15,3-21-4-15,24-11 1 16,-1-21-1-16</inkml:trace>
  <inkml:trace contextRef="#ctx0" brushRef="#br0" timeOffset="2142">7821 1253 118 0,'-16'4'41'0,"0"21"2"16,-19 11-2-16,-1 10-36 15,3 7-1-15,12 4-1 16,1 3-3-16,10 0 0 15,13-13 0-15,14-10 0 16,16-15 0-16,10-14 0 16,8-21 0-16,5-12 0 15,4-14 0-15,-3-11 0 16,-6-11 0-16,-7-9 0 15,-44 70 0-15,33-73 0 16,-33 73 0-16,18-75-2 16,-18 75-2-16,4-44-1 15,-19 12-6-15,-6 9-26 16,4 9-4-16,-2 17 0 0,10 15-1 15</inkml:trace>
  <inkml:trace contextRef="#ctx0" brushRef="#br0" timeOffset="2495">8756 1174 125 0,'8'-52'43'16,"-8"52"1"-16,-43-6-8 15,-19 7-32-15,-19 7-1 16,8 12-3-16,-5 5 0 0,21 5 0 16,20 4 0-16,37-2 0 15,42-13 0-15,15 3 0 16,4-3 0-16,3 3 0 15,-6-1 0-15,-8 2 0 16,-16 6 0-16,-16 3 0 16,-21 8 0-16,-17 1 0 15,-14-1 0-15,-12 2 0 16,-5-7 0-16,-4-2-5 15,8-6-5-15,-10-20-26 16,24-2-7-16,1-13 0 16,17-5-2-16</inkml:trace>
  <inkml:trace contextRef="#ctx0" brushRef="#br0" timeOffset="3282">10828 1207 67 0,'-17'-18'39'0,"-13"5"-1"16,-14 9 1-16,-12 11-14 15,-11 6-18-15,-9 12-1 16,-5 11 0-16,-4 9-2 16,17 14 0-16,-1 4-2 15,21 3 0-15,5-1 0 16,21-4-2-16,15-10 1 15,16-12-1-15,17-11 1 16,20-19-1-16,12-17 1 16,13-16 0-16,4-12 0 15,8-17 0-15,-3-8-1 0,-1-8 2 16,-13 1-2-1,-8 2 2-15,-14 9-1 0,-14 9-1 16,-16 13 0-16,-14 19 1 16,-16 18-2-16,-5 19 1 15,-9 15-1-15,0 9 0 16,0 10 0-16,6 9-1 15,14-2-1-15,6-3-2 16,24-6-4-16,-1-23-28 16,37-4-4-16,-3-16-1 15,16-10 0-15</inkml:trace>
  <inkml:trace contextRef="#ctx0" brushRef="#br0" timeOffset="3629">11274 1274 103 0,'-24'19'40'0,"-9"8"1"15,1 17-2-15,2 0-34 16,-2 10-3-16,2-1 2 16,9 3-2-16,6-8 0 15,5-8-1-15,9-7 1 16,11-13-1-16,5-17 0 15,9-12 1-15,8-16-1 16,2-13 1-16,3-8-2 16,4-9 2-16,-3-8-1 15,0 1 0-15,-7 5 0 16,-3 9-1-16,-8 13 2 15,-6 10-2-15,-2 16 0 0,-2 14 0 16,-1 15-2-16,0 14 1 16,9 7-2-16,-1 4-1 15,13 8-4-15,-2-11-25 16,24 8-8-16,-2-16-1 15,17 0 0-15</inkml:trace>
  <inkml:trace contextRef="#ctx0" brushRef="#br0" timeOffset="3998">12285 1267 89 0,'-40'-23'41'16,"-19"8"1"-16,2 26 0 15,-17 13-22-15,2 10-14 0,5 17-2 16,10 8-2-16,13 4 1 15,22 1-1-15,17-10-1 16,22-12 0-16,22-22 1 16,24-13-2-16,17-22 0 15,10-21 0-15,6-22 0 16,-45 20 0-16,0-10 0 15,6-2 0-15,-1-12 0 16,-9-3 0-16,1-8 0 16,-5 9 0-16,-5-1 0 15,-13 6 0-15,-5 10 0 16,-20 49 0-16,22-63 0 15,-2 38 0-15,-44 34 0 16,-11 32 0-16,-18 39 0 0,4 38-8 16,23 18-30-16,15-8-4 15,30-24-3-15,28-35 0 16</inkml:trace>
  <inkml:trace contextRef="#ctx0" brushRef="#br0" timeOffset="4702">13803 1048 70 0,'0'0'40'0,"0"0"0"15,43-56 1-15,-43 56-12 16,0 0-25-16,21-6-1 16,-26 36 1-16,-12 23-2 15,-9 14 1-15,2 9-1 0,4 16-2 16,-3 5 1-16,11-6 0 15,-1-12-1-15,8-10 0 16,3-13 1-16,3-13-1 16,4-18 0-16,-5-25 1 15,20-5 0-15,-4-27 1 16,-3-13-2-16,4-15 2 15,-1-14-1-15,-16 74 2 16,15-97-2-16,-2 42 0 16,1-5 1-16,-2-1-2 15,2-1 0-15,4 9 0 16,-1 0 0-16,-17 53 0 15,32-89 0-15,-32 89 0 0,39-62 0 16,-39 62 0-16,0 0 0 16,95-28 0-16,-55 58 0 15,2 44 0-15,-13 26 0 16,2 16 0-16,-8-1 0 15,-3 1 0-15,-11-16-2 16,1-20-3-16,-5-10-2 16,-8-25-13-16,10 4-20 15,-16-29-3-15,4-5 0 16,-13-21 1-16</inkml:trace>
  <inkml:trace contextRef="#ctx0" brushRef="#br0" timeOffset="4883">13829 1447 79 0,'-20'-17'42'15,"8"5"-2"-15,26 9 2 16,11-4-13-16,19-6-27 16,14-2-1-16,17-9-4 15,20-1-9-15,-49 4-25 16,6 0-2-16,5-3-1 15,3 0 0-15</inkml:trace>
  <inkml:trace contextRef="#ctx0" brushRef="#br0" timeOffset="5109">14860 729 108 0,'0'0'42'0,"0"0"1"15,0 0 1-15,0 0-40 16,-22 56 0-16,-3 34-1 15,2 26 0-15,-1 12-2 16,4 11-1-16,-1-6-1 16,9-12-3-16,5-20-1 15,4-37-8-15,16-14-27 16,-7-18-3-16,12-14 0 15,-18-18 1-15</inkml:trace>
  <inkml:trace contextRef="#ctx0" brushRef="#br0" timeOffset="6174">14496 1258 111 0,'-26'-13'42'16,"13"12"1"-16,13 1-2 15,20 23-37-15,21-16-2 16,13-9-1-16,16-5 0 15,8 0-1-15,8-4 0 16,8 1-2-16,-3 0-2 16,4 4-2-16,-17-2-3 15,2 6 0-15,-17-3 0 16,-4 3 2-16,-16-3 2 15,-13 0 3-15,-8 2 3 16,-22 3 3-16,10-3 2 0,-24 7 3 16,-1 11-1-16,-17 5 0 15,0 12-1-15,-15 9-2 16,1 9 0-16,-7 5-2 15,5 3-1-15,10 1 0 16,8 1-1-16,17-10 1 16,16-6-2-16,21-14 0 15,16-14 0-15,17-14 0 16,11-17 0-16,11-12 0 15,0-15 0-15,-4-9 0 16,-4-8 0-16,-17-4 0 16,-13-5 0-16,-41 68 0 15,24-65 0-15,-24 65 0 16,-8-59 0-16,-16 20 0 15,-11 11 0-15,-9 14 0 0,0 11 0 16,4 15 0-16,12 7 0 16,7 8 0-16,29 6 0 15,16-13 0-15,13 1 0 16,13-6 0-16,8-4 0 15,4-6 0-15,4-2 0 16,-8-2 0-16,-4 5 0 16,-14 1 0-16,-4 2 0 15,-17 5 0-15,-14 7 0 16,-14 3 0-16,-9 10 0 15,-7 2 0-15,-4 8 0 16,-1 0 0-16,1 0 0 16,4-1 0-16,6-7 0 15,8-4 0-15,6-13 0 0,5-19 0 16,19-3 0-16,-1-21 0 15,5-12 0-15,3-15 0 16,2-10 0-16,2-13 0 16,-30 74 0-16,26-84 0 15,-26 84 0-15,30-76 0 16,-30 76 0-16,18-69 0 15,11 20 0-15,-28 17 0 16,9 23 0-16,-10 9 0 16,4 35 0-16,-8 6 0 15,13 11 0-15,-1-5 0 16,15-2 0-16,10-20 0 15,10-10 0-15,6-14 0 16,5-15 0-16,2-12 0 0,0-11 0 16,-56 37 0-16,56-44 0 15,-56 44 0-15,44-50 0 16,-44 50 0-16,0 0 0 15,50-70 0-15,-36 64 0 16,-14 6 0-16,-14 35 0 16,-11 3 0-16,7 15 0 15,-4 11 0-15,12 3 0 16,9-10 0-16,11-14 0 15,25-8-13-15,8-24-1 16,25-3-9-16,-11-19-7 16,33-9-12-16,-6-13 1 15,14-10 0-15,-11-11 3 16</inkml:trace>
  <inkml:trace contextRef="#ctx0" brushRef="#br0" timeOffset="6536">17306 1191 127 0,'4'-46'46'0,"-12"25"-2"16,-21 9-8-16,-15 17-34 15,1 15-2-15,-19 20 0 16,24 4 0-16,10 2 0 16,28-9 0-16,19-14 0 15,14-4 0-15,10-7 0 16,4-1 0-16,-1-3 0 15,-1 2 0-15,-9 4 0 16,-13 5 0-16,-15 8 0 16,-16 5 0-16,-14 8 0 15,-17 4 0-15,-10-3 0 0,-4 2 0 16,0-9 0-16,-1-6-4 15,15-8-7-15,-4-22-3 16,28 1-13-16,-10-21-11 16,21-1-6-16,3-10-2 15,7-2 2-15</inkml:trace>
  <inkml:trace contextRef="#ctx0" brushRef="#br0" timeOffset="9398">8157 1144 41 0,'0'0'25'16,"0"0"0"-16,0 0 5 15,0 0-18-15,0 0-3 16,-3 15-2-16,3-15 1 16,0 0 1-16,0 11 3 15,0-11-1-15,0 0-7 16,0 0 0-16,0 0-1 15,-6-15-1-15,6 15-1 16,0 0 2-16,0 0-1 16,0 0-1-16,0 0 1 15,0 0 0-15,0 0 0 16,0 0 0-16,0 0-1 15,0 0 0-15,0 0 0 16,0 0 0-16,0 0 0 16,0 0-1-16,0 0 2 0,0 0-2 15,0 0 1-15,0 0 0 16,-71-39 0-16,52 47 0 15,-12 5-1-15,-2 7 1 16,-9 11 0-16,0 3-1 16,-5 7 0-16,9-2-1 15,11 0-16-15,3-18-20 16,20-6-2-16,4-15 0 15,28-12-2-15</inkml:trace>
  <inkml:trace contextRef="#ctx0" brushRef="#br1" timeOffset="14303">3054 2322 45 0,'-14'-1'30'16,"14"1"3"-16,-16 10-3 16,14 0-22-16,2-10-4 15,0 0 4-15,0 0-4 16,-1 11 0-16,1-11 0 15,25-1 0-15,-7-1-1 16,8 5 0-16,6 1 0 16,7 2-1-16,6-1-1 15,10 2 0-15,3 0 0 16,11-3-1-16,11-4 1 0,15-6-1 15,12-8 0-15,11-3 0 16,10-9 1-16,14 1-1 16,9-4 1-16,10 5-1 15,2 1 1-15,3 3 0 16,3 8 0-16,5 2-1 15,2 7 1-15,0 0 0 16,3 1 0-16,5 1-1 16,4-1 1-16,4 0-1 15,5-2 0-15,2 1 0 16,6-2 0-16,5 2 0 15,2-1 0-15,-3 2-1 16,0 0 0-16,2 2 1 16,-3 0-1-16,-1-2 0 0,0-2 1 15,4-3-1-15,1 0 1 16,4-5-1-16,9 1 1 15,-1 1 0-15,0-5 0 16,5 4 1-16,-2 1-1 16,-8 3 0-16,-4 1 0 15,0 3 0-15,-13 1 1 16,-3 1-2-16,-6 2 1 15,-5-1 0-15,-2 3 0 16,-3-1 0-16,-5-1 0 16,-2 0 0-16,3-2-1 15,-1 1 1-15,-4-1 1 16,-6-1-1-16,1-1 0 15,-7 2 0-15,-2 1 0 0,-11 0 0 16,-3 1 0-16,-8 3 0 16,-6-2 0-16,-6 4 0 15,-9-1 0-15,-2 0 0 16,-6-1 0-16,0 0 0 15,-5 1 0-15,2-1 0 16,-4-1 0-16,-5 0 0 16,0 0 0-16,-3 4 0 15,-2-5 0-15,-3 1 0 16,0-3 0-16,-1 2 0 15,-2-4 0-15,1 2 0 16,-2-1 0-16,-2-3 1 16,-4 0-1-16,-4-2-1 15,-6 2 1-15,-6-1 0 16,-4-2 0-16,-4 2 0 0,-1 0 0 15,-1-1 0-15,1 3 0 16,1-1 0-16,-1 1 0 16,-2 0 0-16,3 2 1 15,-5 0-1-15,-4-1 0 16,-6 1 0-16,-5 0 1 15,-7-2-1-15,-7-1 1 16,-6 2 0-16,-15 2-1 16,13-2 0-16,-13 2-3 15,-12-4-27-15,12 4-5 16,-15 6 0-16,8 5-4 15</inkml:trace>
  <inkml:trace contextRef="#ctx0" brushRef="#br2" timeOffset="18760">831 2919 74 0,'0'-14'34'15,"0"14"0"-15,3-20 1 16,-3 20-26-16,0 0-3 16,0 0-2-16,0 0 0 15,9 38-1-15,-9 4-1 0,2 13-1 16,1 15 0-16,-5 17 0 15,-1 11-1-15,-3 9 0 16,-2 2 0-16,0-4-1 16,-1-9 0-16,4-14-3 15,7-3-17-15,-2-29-14 16,11-13 0-16,-2-23-3 15,10-15 2-15</inkml:trace>
  <inkml:trace contextRef="#ctx0" brushRef="#br2" timeOffset="19126">746 2844 99 0,'-7'-21'38'15,"18"11"0"-15,7-7-2 16,15 10-33-16,18 2-1 16,13 5 1-16,5 3-1 15,11 12 0-15,0 8-1 16,0 11 0-16,-9 12-1 15,-11 10 1-15,-14 12-1 16,-14 10-2-16,-18 5 2 16,-15 4 0-16,-15 3 0 15,-14 2 0-15,-14 1 1 16,-12-7-1-16,-10-5 0 0,-6-6 1 15,-5-11-2-15,3-8 0 16,7-14-3-16,2-20-5 16,27-5-28-16,3-26-2 15,23-4 1-15,14-24-1 16</inkml:trace>
  <inkml:trace contextRef="#ctx0" brushRef="#br2" timeOffset="19533">1488 3627 91 0,'0'11'37'15,"14"3"0"-15,1-15 1 16,18 2-33-16,7-14-2 15,13-9 0-15,8-6-1 16,5-7 0-16,-4-7-1 16,2-1 1-16,-12 0-1 15,-9-1 0-15,-20 6 0 16,-15 4 0-16,-22 7 0 15,-13 12 1-15,-21 9-1 16,-15 14 0-16,-6 12 1 16,-6 13 0-16,-1 10 0 15,6 8 0-15,8 10 0 16,19-1 0-16,16-4-1 0,20-4 1 15,23-10-2-15,29-13 1 16,22-12-3-16,21-14-1 16,21-12-4-16,4-23-21 15,23 4-12-15,-8-19 0 16,3 4-1-16,-22-12-1 15</inkml:trace>
  <inkml:trace contextRef="#ctx0" brushRef="#br2" timeOffset="20061">2618 3254 106 0,'-29'37'39'16,"-13"1"1"-16,8 20-1 16,-8-1-34-16,7 9-1 15,2 3-1-15,8 2-1 0,4-4 0 16,8-10 0-16,5-9-2 15,8-13 1-15,11-19 0 16,4-16-1-16,4-18 0 16,5-14 1-16,4-14-1 15,-2-9 0-15,-2-8 0 16,-1-4 0-16,-3 1 0 15,-4 6 0-15,-2 12 0 16,-6 9 0-16,-2 11-1 16,0 12 1-16,-6 16 0 15,17 10 0-15,-4 8 0 16,4 2 0-16,5 5 1 15,9-5-2-15,6-2 2 16,4-10-1-16,2-7 0 0,4-12 0 16,-2-7 0-16,0-7 0 15,-5-9 0-15,-2-2 0 16,-12-3 0-16,-3 5 1 15,-8 4-1-15,-4 8 0 16,-9 10 1-16,-2 12-1 16,-8 21 0-16,-5 14 0 15,-1 12 0-15,3 8 0 16,2 11-1-16,-1 1-1 15,11 1-1-15,5-9-3 16,17 3-8-16,-1-31-20 16,26 3-5-16,-4-26-1 15,15-5-1-15</inkml:trace>
  <inkml:trace contextRef="#ctx0" brushRef="#br2" timeOffset="20352">3606 3365 103 0,'-5'-10'39'0,"-15"3"3"16,2 24-1-16,-12 6-35 15,8 13-2-15,1 8 0 16,7 9-2-16,4 3 0 16,7 3 0-16,10-6-1 15,12-9 0-15,9-12 0 16,12-15 0-16,8-16-1 15,5-13 0-15,-1-16 1 16,1-10-1-16,-5-12 0 16,-10-3 0-16,-11-3-2 15,-18-3 0-15,-13 4-1 0,-16-1-1 16,-7 18-2-16,-12 0-1 15,5 26-9-15,-18-3-20 16,19 25-5-16,-5 3 2 16,19 19-1-16</inkml:trace>
  <inkml:trace contextRef="#ctx0" brushRef="#br2" timeOffset="20825">4668 3280 68 0,'-9'-19'36'15,"-2"12"1"-15,-21-4 1 16,-2 16-20-16,-15-5-9 0,1 13-2 15,-5 8-1-15,2 13-2 16,-1 8 0-16,9 8-2 16,9 3 1-16,12 3-1 15,12-1 0-15,19-2-1 16,13-12-2-16,16-13 0 15,20-8-3-15,13-19-5 16,23 2-28-16,-10-27-2 16,9-1-1-16,-11-15 0 15</inkml:trace>
  <inkml:trace contextRef="#ctx0" brushRef="#br2" timeOffset="21185">4960 3322 105 0,'-10'20'38'0,"-6"-4"1"16,8 16-4-16,-1 4-30 15,4 9-2-15,0 3 0 16,5 4-2-16,2 2 1 16,-2-3-1-16,5-3 0 15,3-7 0-15,-1-12-1 16,1-11 1-16,-8-18-1 15,17-3 0-15,-11-20 1 16,0-12-1-16,-2-11 1 16,0-8-1-16,2-6 0 15,-4-4 1-15,4 0-1 16,-2 6 2-16,1 10-2 0,4 5 1 15,1 11-1-15,5 6 1 16,4 11-1-16,4 6 0 16,10 9-2-16,9-4-2 15,11 7-5-15,-6-14-16 16,29 12-13-16,-15-12-2 15,12 11 2-15,-13-10-1 16</inkml:trace>
  <inkml:trace contextRef="#ctx0" brushRef="#br2" timeOffset="21357">5678 3252 116 0,'-16'11'39'0,"3"18"0"15,-12-14-5-15,4 20-28 16,-2-1-2-16,3 13-2 16,0 3 0-16,8 1-1 15,3 4-1-15,9-6-1 0,10-5-2 16,1-16-4-16,23-2-15 15,-11-33-15-15,20-7-4 16,-5-25 0-16,9-7 0 16</inkml:trace>
  <inkml:trace contextRef="#ctx0" brushRef="#br2" timeOffset="21497">5749 2652 103 0,'-14'5'26'16,"2"5"-24"-16,12-10-7 15,21 6-29-15,13-5-3 16</inkml:trace>
  <inkml:trace contextRef="#ctx0" brushRef="#br2" timeOffset="21714">6180 2528 94 0,'18'19'39'16,"-29"9"0"-16,3 23 1 16,-18 2-31-16,10 25-2 15,-8 9-1-15,5 12-1 16,-1 2-2-16,5 5-2 15,4-8 0-15,4-3-2 16,4-9-1-16,0-16-4 16,15-5-12-16,-15-29-21 15,16-5-2-15,-13-31 1 0,15 7-2 16</inkml:trace>
  <inkml:trace contextRef="#ctx0" brushRef="#br2" timeOffset="22215">5877 3228 116 0,'-15'10'40'16,"15"13"2"-16,0-23-3 16,29 13-36-16,7-13 0 15,14-1-1-15,7-9 1 16,12-3-2-16,7-7 0 15,-2 0 0-15,-4-2 0 16,-8 5-1-16,-11 1 1 0,-11 4 1 16,-13 8-2-16,-11 4 0 15,-16 0 0-15,-1 24 0 16,-11-1 0-16,3 6 0 15,-6 7 0-15,1 8 0 16,1 5 0-16,3-2 0 16,4 3 0-16,5-3 0 15,9-5 0-15,7-9 0 16,8-12 0-16,10-14 0 15,6-14 0-15,9-13 0 16,3-14 0-16,2-11 0 16,1-12 0-16,-3-5 0 15,-1-4 0-15,-5 7 0 16,-9 10 0-16,-6 11 0 15,-11 15 0-15,-19 23 0 0,0 0-2 16,-13 36 2-16,-9 7-2 16,-4 6 0-16,2 5-2 15,2-6-3-15,18 4-5 16,0-23-7-16,34 3-8 15,-1-21-13-15,29-7-1 16,5-22-1-16,17-2 4 16</inkml:trace>
  <inkml:trace contextRef="#ctx0" brushRef="#br2" timeOffset="22532">7535 2991 119 0,'-54'29'42'0,"-20"0"-1"0,14 16-1 16,5-2-37-16,10-1 0 15,12 0-2-15,20-8 1 16,18-7-1-16,21-11 0 16,14-9-1-16,12-6 0 15,3-6 0-15,1 0 0 16,1-3 0-16,-10 3 2 15,-9 4-2-15,-15 7 0 16,-14 6 0-16,-12 10 0 16,-12 5 0-16,-13 0-2 15,-1 8 1-15,-5-4-4 16,2 6-5-16,-11-15-7 15,20 10-4-15,-15-26-13 16,23 9-7-16,-7-17-3 0,8-3 2 16</inkml:trace>
  <inkml:trace contextRef="#ctx0" brushRef="#br2" timeOffset="23533">8647 2562 76 0,'0'-23'37'16,"6"12"-3"-16,-11-2 3 15,5 13-31-15,0 0-1 16,1 21 0-16,-6 2-1 15,2 15 1-15,-2 10-3 16,-2 10 1-16,-1 11-2 16,-2 12 2-16,1 5-2 15,0 2-1-15,3-3 0 0,2-5-3 16,13-1-8-16,-5-25-23 15,18-4-4-15,-2-28 0 16,12-9 1-16</inkml:trace>
  <inkml:trace contextRef="#ctx0" brushRef="#br2" timeOffset="23751">8978 2927 71 0,'-4'-12'37'15,"-11"6"-1"-15,2 24 1 16,-10 1-16-16,7 17-17 15,-2 8-1-15,4 7 0 16,4-3-1-16,4 2-1 0,10-5-2 16,4-10-2-16,16 1-22 15,-2-29-11-15,14-2 0 16,-5-25-2-16,11-5 1 15</inkml:trace>
  <inkml:trace contextRef="#ctx0" brushRef="#br2" timeOffset="24168">9065 2558 82 0,'-24'-14'34'16,"7"13"0"-16,0 2 0 15,4 8-33-15,9 4 0 16,9 3 0-16,7 1-1 15,7 2 1-15,4 3 0 0,3-1 0 16,1 1-1-16,5-2 0 16,-2 1 0-16,-2 2 1 15,-5-1 1-15,-1 8 1 16,-11-3 0-16,2 13 1 15,-9 2-1-15,0 12 2 16,-8 6-1-16,0 5 0 16,-2-4-1-16,1 0-1 15,1-9 0-15,6-5-1 16,8-14 1-16,2-15-1 15,10-19 0-15,10-16 0 16,6-17 0-16,1-8 0 16,3-11 0-16,-3-7 0 15,-3-4-1-15,-7-2-2 0,-2 6-1 16,-13 6-2-16,-1 21-10 15,-23-5-21-15,14 20-4 16,-16-1 0-16,12 19 0 16</inkml:trace>
  <inkml:trace contextRef="#ctx0" brushRef="#br2" timeOffset="24534">9630 3059 96 0,'2'22'38'0,"-2"-22"1"0,22 21-1 16,-6-23-34-16,21-5-1 16,9-11 0-16,11-3 0 15,5-7-1-15,-1-1-1 16,0-4 0-16,-11 0 0 15,-10 3-1-15,-14 3 1 16,-16 2-1-16,-17 10 0 16,-17 9 1-16,-12 6-1 15,-12 11 0-15,-1 12 1 16,-8 11 0-16,6 11-1 15,7 5 1-15,7 7 0 16,17-1-1-16,16 0 1 16,19-9-2-16,21-7 0 15,22-9-5-15,9-24-9 0,33 3-21 16,-6-24-3-16,19 1 0 15,-6-20-2-15</inkml:trace>
  <inkml:trace contextRef="#ctx0" brushRef="#br2" timeOffset="24920">10718 2928 108 0,'-66'8'40'16,"5"18"1"-16,-13-6-2 15,4 18-34-15,12 4-2 16,19 3 1-16,9 0-2 15,18-5 0-15,17-8-1 16,19-10 1-16,17-16-1 0,13-14-1 16,11-19 1-16,8-18-1 15,5-9 1-15,-4-15-1 16,0-8 0-16,-11-9-1 15,-10-4 2-15,-11-4-2 16,-15 2 1-16,-7 13-1 16,-13 10 1-16,-9 19-1 15,-10 30 1-15,-10 22 2 16,-6 33-2-16,-5 29 1 15,-3 26-1-15,0 12 1 16,7 14-3-16,7-6-2 16,17 1-8-16,1-24-4 15,29 7-5-15,-5-39-14 16,23 0-7-16,1-23-1 15,15-6 1-15</inkml:trace>
  <inkml:trace contextRef="#ctx0" brushRef="#br2" timeOffset="66232">12281 2967 68 0,'0'-21'35'0,"-9"-1"-1"15,2 6 2-15,-14-2-29 16,5 11 0-16,-12-2 0 15,-1 16 0-15,-8 1-1 16,-1 11-1-16,-5 4-2 16,1 13 1-16,4 4-1 15,4 8-1-15,7 2-1 16,13 1 1-16,8-5-2 0,12-3 1 15,12-8-1-15,12-12 0 16,14-14 0-16,8-11-1 16,9-18 1-16,4-11 0 15,-2-7 0-15,1-8 0 16,-11-3 1-16,-6 2-2 15,-13 2 2-15,-12 8-1 16,-9 9 0-16,-9 15 0 16,-4 13 0-16,-12-3 0 15,2 16 0-15,0 9 0 16,3 7-1-16,6-1-1 15,7 9-3-15,6-20-20 16,17 10-12-16,-2-15-1 16,17-7-1-16,-1-20 0 0</inkml:trace>
  <inkml:trace contextRef="#ctx0" brushRef="#br2" timeOffset="66718">13035 2403 86 0,'-14'-10'38'0,"-9"5"-1"16,7 21 2-16,-15 11-34 16,7 14 0-16,0 12 1 15,6 13-1-15,-3 8-2 16,5 15 0-16,2 3-1 15,3 7 1-15,7-4-2 16,2-2-1-16,4-12 0 0,6-7 0 16,0-16 0-16,3-13-1 15,2-16 1-15,2-16-1 16,1-17 1-16,2-11 1 15,0-13-1-15,1-10 1 16,1-13-1-16,-2-3 1 16,8-4-2-16,0 5 2 15,4 3-1-15,-2 12 0 16,2 15 0-16,5 12 0 15,-3 19 0-15,-1 15 0 16,-7 11 0-16,-8 11 0 16,-5 7 0-16,-9 1 0 0,-10-3 0 15,-7 0 0 1,-10-11 0-16,-5-5-1 0,-7-12 2 15,-3-11-3-15,5-10-1 16,1-17-3-16,19 5-18 16,-7-26-14-16,25 7 0 15,1-15-3-15,24 8 1 16</inkml:trace>
  <inkml:trace contextRef="#ctx0" brushRef="#br2" timeOffset="67103">13819 2964 102 0,'0'0'39'16,"-13"-13"0"-16,-6 20 0 15,-13-3-35-15,-3 13-1 16,-7 4 1-16,-2 12-1 15,0 7 0-15,9 5-1 16,6 4 0-16,14-2 0 16,16-1-1-16,15-5-1 15,16-8 0-15,11-10 0 16,16-11 1-16,3-10-2 15,5-13 1-15,-3-9 0 16,-6-9-1-16,-7-11 1 16,-15-1-1-16,-14-5-1 15,-13 1 0-15,-16-2 0 16,-6 7 0-16,-8 6-1 0,-4 11 0 15,-2 5 0-15,6 16-4 16,-5-7-17-16,24 20-13 16,2-11-1-16,14 23-1 15,6-16 1-15</inkml:trace>
  <inkml:trace contextRef="#ctx0" brushRef="#br2" timeOffset="67498">14453 2953 102 0,'-17'15'39'0,"-6"-6"2"16,4 19-1-16,-15-7-35 16,11 18-1-16,0 1-1 0,7 8 0 15,5-3-1-15,9-2 0 16,10-6-1-16,13-10 0 15,15-14-1-15,9-15 0 16,8-16 1-16,10-14-2 16,3-9 1-16,-1-7 0 15,-6-3 0-15,-7-1 0 16,-12 6 0-16,-8 5 0 15,-14 14 0-15,-12 12 0 16,-6 15 0-16,-11 14 0 16,-7 8 0-16,3 11 0 15,1 7 0-15,4 1 0 16,6 2-1-16,13-8-1 15,9-6-2-15,12-17-6 16,32 4-18-16,-6-34-11 0,20 0-1 16,-6-22-1-16,9-3 1 15</inkml:trace>
  <inkml:trace contextRef="#ctx0" brushRef="#br2" timeOffset="67659">15447 2587 96 0,'-17'16'37'0,"-12"10"2"16,8 27-1-16,-7 4-34 15,5 15 0-15,-1 6-1 16,6 5 0-16,3-4-5 16,5-8-5-16,15-1-28 15,-11-18-4-15,10-7 2 0,-6-22-3 16</inkml:trace>
  <inkml:trace contextRef="#ctx0" brushRef="#br2" timeOffset="67832">15207 3012 90 0,'0'-20'41'15,"-4"-6"1"-15,17 18-2 16,3-11-13-16,13 10-26 16,18 3-4-16,2-7-11 15,33 17-11-15,-9-14-14 16,27 7-3-16,0-6-1 15,18 9 0-15</inkml:trace>
  <inkml:trace contextRef="#ctx0" brushRef="#br2" timeOffset="68357">16483 2650 87 0,'18'-12'35'16,"9"-11"2"-16,20 6-2 15,3-12-30-15,21 8-5 16,6 0 2-16,7 6 0 16,-8 4 0-16,-2 11 0 15,-18 12 0-15,-19 12 2 16,-22 13-2-16,-24 12 2 15,-21 9-1-15,-20 7 1 16,-21 5 0-16,-5 6 0 16,-3-4 0-16,4-2-2 0,13-14 0 15,16-6-1-15,22-10 1 16,23-13-2-16,29-16 0 15,28-14-2-15,19-12-1 16,15-10-3-16,18 3-10 16,-3-23-17-16,14 8-8 15,-12-12-1-15,-1 10-1 16</inkml:trace>
  <inkml:trace contextRef="#ctx0" brushRef="#br2" timeOffset="68732">17809 2574 101 0,'-28'1'39'0,"6"13"5"15,-14-7-11-15,7 13-27 16,-1 2-2-16,5 10 1 15,0-1-2-15,9 1-1 16,10-1 1-16,17-1-4 16,13-5 1-16,16-4-1 15,10-5 1-15,12-4-1 16,5-1 1-16,0 0 0 15,-5 0 0-15,-15 7 0 16,-10 1 0-16,-17 9 0 16,-21 3-1-16,-18 5 2 0,-9 4-1 15,-14-3 0 1,4-1-1-16,-1-9-1 0,8-1-2 15,2-23-8-15,29 9-17 16,0-33-10-16,22 3-2 16,-1-20-1-16,11 0 1 15</inkml:trace>
  <inkml:trace contextRef="#ctx0" brushRef="#br2" timeOffset="69235">17911 2420 108 0,'0'0'41'0,"0"0"0"16,9 26-11-16,16-27-28 16,16 1-1-16,14-3 1 0,11 3-1 15,9-1 0-15,11 2 0 16,5 4 0-16,0 2-1 15,-5 2 0-15,-10 2 1 16,-12 3-1-16,-14 0 1 16,-17 4-1-16,-15 0 0 15,-15 3 0-15,-17 4 3 16,-9 5-2-16,-11 9 2 15,-5 9-2-15,-2 5 2 16,1 7-2-16,10 4 1 16,9 1 0-16,13-2-2 15,17-4 0-15,15-13 0 16,18-14 0-16,13-11 1 0,15-17-1 15,2-17 1-15,7-17-1 16,-1-14 0-16,-6-12 0 16,-10-10 0-16,-18-8-1 15,-14-3-2-15,-15 2 1 16,-18 2-1-16,-16 16 0 15,-15 8 0-15,-12 17 0 16,-6 13-2-16,6 15 1 16,2 7-4-16,25 25-7 15,-4-11-23-15,36 13-1 16,10-14-3-16,31 7 2 15</inkml:trace>
  <inkml:trace contextRef="#ctx0" brushRef="#br2" timeOffset="69559">19784 2501 97 0,'-38'21'43'16,"-25"1"0"-16,3 24 0 15,-11 4-36-15,9 10-1 16,2 3-1-16,12 6 0 15,17-3-2-15,23-3-2 16,27-7 1-16,32-13-2 16,25-14 0-16,20-11 0 15,17-14 0-15,10-13 0 16,5-13 0-16,-7-11 0 15,-18-10 0-15,-20-7 0 16,-27-6 0-16,-23-9-4 0,-26 3 0 16,-27 0-2-16,-15 12-2 15,-27 1-6-15,5 26-10 16,-17-7-19-16,19 21 1 15,1 6-1-15,25 15 2 16</inkml:trace>
  <inkml:trace contextRef="#ctx0" brushRef="#br2" timeOffset="70286">20768 2735 95 0,'-15'-19'39'0,"15"19"1"0,-25-11-2 15,28 26-33-15,-13 5-1 16,6 14 0-16,-2 9 0 15,4 10-1-15,-3 5 0 16,10 4-1-16,1-3 0 16,8-7-1-16,5-7 0 15,6-14-1-15,10-15 0 16,3-16 1-16,17-15-1 15,4-16 0-15,6-7 0 16,1-14 0-16,3-8-1 16,-5-5 1-16,-3 1-1 15,-5 3 0-15,-14 8 0 16,-12 12 0-16,-12 14 1 0,-18 27 1 15,0 0-1-15,-9 46 0 16,-11 13 0-16,-4 20 2 16,-4 18-2-16,-4 13 0 15,1 3 1-15,-2 2-1 16,1 0 0-16,-3-5 0 15,-3-6 1-15,-4-16-1 16,-1-13 1-16,-4-14-1 16,-1-14 0-16,-4-20 0 15,3-19-1-15,3-18-1 16,8-17-1-16,2-23-2 15,20-5-6-15,-2-33-15 16,26 1-14-16,2-21-1 16,23 10-1-16,3-9 2 15</inkml:trace>
  <inkml:trace contextRef="#ctx0" brushRef="#br2" timeOffset="70704">21685 2917 106 0,'-16'13'40'16,"16"6"0"-16,0-19 0 15,11 18-36-15,9-17-2 16,15-2 0-16,11-7-1 15,10-6 0-15,2-2 0 16,3-8-1-16,2-5 0 0,-8 0 1 16,-8-2 0-16,-16-1-1 15,-16-1 0-15,-14 7 1 16,-11 4-1-16,-13 7 1 15,-15 10 0-15,-8 11 0 16,-7 8 0-16,-2 9 0 16,-1 7 1-16,5 5-1 15,5 3 1-15,13 0-1 16,11 0 0-16,21-6-2 15,20-4 0-15,18-6-2 16,21-4-1-16,12-10-3 16,18 7-8-16,-7-23-23 15,21 6-2-15,-11-14 0 16,9 2-1-16</inkml:trace>
  <inkml:trace contextRef="#ctx0" brushRef="#br2" timeOffset="71639">22626 2746 124 0,'-46'8'40'0,"-13"-4"1"15,3 25-8-15,-7-6-29 16,4 10-1-16,7 2 0 16,9 1-1-16,11 1-1 15,19-8 0-15,11-4 0 16,14-4-1-16,16-12 2 15,9-5-2-15,12-11-2 16,-1-8 2-16,8-8 0 0,-7-7 0 16,-2-10-1-1,-6-5 1-15,-10 0-1 0,-9 4 1 16,-13 4-1-16,-8 8 2 15,-9 10-1-15,-7 14 0 16,-6 17 0-16,2 7 0 16,0 11 1-16,2 5-2 15,8 5 1-15,9 0-1 16,13-2-1-16,13-10-1 15,15-2-1-15,1-13-2 16,20 2-4-16,-7-23-8 16,17 9-1-16,-22-20 7 15,4 5 4-15,-12-6 4 16,-8-2 3-16,-11 4 4 0,-14-3 5 15,-9 21 7-15,-7-14 3 16,4 26-7-16,-18-3-3 16,5 15-2-16,-7 4-2 15,9 7-1-15,-5 0-1 16,9 3 0-16,0-3-1 15,8-3 0-15,2-9 0 16,6-8-1-16,5-11 2 16,2-11-2-16,7-9 1 15,-2-14-1-15,6-6 1 16,-1-8-1-16,-4-6 0 15,5 0 1-15,-1 1-1 16,-4 5-1-16,-1 7 1 16,-2 4 1-16,3 10-2 15,-1 6 2-15,5 10-1 0,5 4 0 16,6 4-1-16,4 0 1 15,6 2 0-15,3-3 0 16,4-1 0-16,-2-2 0 16,-3-3 0-16,-7 1 0 15,-10-3 0-15,-11 3 1 16,-18 5-1-16,0 0 1 15,-18-5 0-15,-10 11 1 16,-2 4-2-16,-3 10 0 16,3-1 0-16,8 4 0 15,11 3 0-15,12-3 0 16,14 2 0-16,13-1 0 15,10-2 0-15,5-1 0 16,3-3 0-16,-2 6 0 0,-3-3 0 16,-11 2 0-16,-12 2 0 15,-11 1 0-15,-16-3 0 16,-12 2 0-16,-9-5 0 15,-7 1 0-15,-3 0-6 16,-4-12-6-16,10 9-4 16,-13-23-11-16,24 15-15 15,-9-13 0-15,7 4-1 16,-6-9 1-16</inkml:trace>
  <inkml:trace contextRef="#ctx0" brushRef="#br2" timeOffset="72639">1252 4807 60 0,'16'-25'36'0,"-3"9"0"16,-18-4 0-16,5 20-10 15,-39-12-20-15,6 13-1 0,-15 3-1 16,-1 10 0-16,-10 5-1 15,2 8-1-15,1 6 2 16,9 8-2-16,7 0 1 16,12 5-2-16,14-1 1 15,14-3-1-15,15-5 1 16,15-7-1-16,12-12 0 15,10-13 0-15,5-13 0 16,6-13 0-16,3-13-1 16,-2-10 2-16,-2-10-3 15,-11-4 2-15,-9-2-1 16,-7 4 0-16,-12 7 0 15,-6 5 0-15,-6 14 0 16,-9 15 0-16,-2 15 0 0,-16 20 1 16,1 11 0-16,0 14-1 15,0 6 0-15,10 4-1 16,7 3-1-16,10-4-1 15,20-8-1-15,10-17-5 16,31 2-8-16,0-23-21 16,26 0-1-16,-9-20 1 15,11 0-2-15</inkml:trace>
  <inkml:trace contextRef="#ctx0" brushRef="#br2" timeOffset="73112">2281 4777 100 0,'-7'-35'39'15,"-17"-8"0"-15,2 19-2 16,-17 0-30-16,2 13-2 0,-12 9-1 15,1 17 0-15,-8 13-1 16,2 12 1-16,0 11-1 16,5 5-1-16,10 2 0 15,14-2-1-15,16-5 1 16,13-8-2-16,19-10 3 15,14-13-3-15,12-13 0 16,12-13 0-16,1-10 0 16,-1-10-2-16,2-6 1 15,-4-7 0-15,-9-5-1 16,-5 3 1-16,-10-2-2 15,-8 7 1-15,-5 6 0 16,-8 8 0-16,-14 22 1 16,13 1-1-16,-18 24 2 15,1 19 0-15,-4 20 0 0,-2 17 0 16,-2 17 1-16,1 9-2 15,1 7 4-15,-3-1-3 16,0-2 2-16,-2-8-1 16,0-16 1-16,-3-13-1 15,-3-17 1-15,-5-17-2 16,-4-20 0-16,-1-18-1 15,0-17-2-15,-1-19 0 16,8-13-8-16,-9-28-6 16,20-1-22-16,-5-22-1 15,20 8 0-15,0-8-1 16</inkml:trace>
  <inkml:trace contextRef="#ctx0" brushRef="#br2" timeOffset="73492">3124 4674 103 0,'-29'-4'40'16,"6"17"1"-16,-15-5-4 15,5 16-32-15,0 7-1 16,5 9 0-16,3 1 0 16,16 4-1-16,8-3 0 15,14-4-2-15,18-11 2 0,12-7-3 16,10-11 2-1,9-12-2-15,1-10-1 0,-3-9 1 16,-7-9-2-16,-11-8 1 16,-13-4-1-16,-18-2 0 15,-16-1-1-15,-16-4-1 16,-5 9 0-16,-13-1-3 15,2 24-7-15,-10-11-10 16,10 29-15-16,-1 4-2 16,14 14 1-16,9 4 0 15</inkml:trace>
  <inkml:trace contextRef="#ctx0" brushRef="#br2" timeOffset="73926">4578 4538 85 0,'0'0'38'15,"0"0"0"-15,-1 26 1 16,-21 5-34-16,3 11-1 15,-3 7-2-15,1 7 1 16,1 0 0-16,3-2-2 16,5-2 0-16,6-12-2 15,12-6-6-15,-4-22-28 16,20-10-3-16,1-23-1 15,6-6-2-15</inkml:trace>
  <inkml:trace contextRef="#ctx0" brushRef="#br2" timeOffset="74344">4530 4252 95 0,'-10'-4'38'16,"13"16"1"-16,-3-12-2 15,26 24-36-15,0-7-1 16,8 9 0-16,5 0 1 15,1 8 0-15,-2 6 0 16,0 6 1-16,-12 6-1 16,-5 3 2-16,-13 3-1 15,-8 2 1-15,-12-5 1 16,2-3-1-16,-9-10 0 15,4-8-1-15,1-12-1 16,14-22 1-16,0 0-1 0,19-17-1 16,7-15-1-16,9-10 2 15,4-10-2-15,9-4 2 16,2-3-1-16,-4 9 0 15,-3 10 0-15,-9 8 1 16,-5 14-1-16,-7 17 0 16,-9 17 0-16,-7 14 0 15,-5 14-1-15,-2 1-1 16,0 13-2-16,-2-6-8 15,16 9-2-15,-3-23-16 16,26 8-10-16,5-22-1 16,25-3-1-16,10-19 2 15</inkml:trace>
  <inkml:trace contextRef="#ctx0" brushRef="#br2" timeOffset="77410">7037 4045 83 0,'-8'-12'34'0,"8"12"1"0,-19-30-4 16,15 18-26-16,-11-8 0 16,3 7 0-16,-8-6 1 15,6 8 0-15,-11-3-1 16,-4 11 0-16,-9 6-2 15,-9 14 0-15,-7 10-1 16,-12 19 1-16,-6 16-3 16,-7 15 1-16,-4 14 0 15,3 13-1-15,4 5 1 16,7 1-1-16,17-3 1 15,19-7-2-15,14-15 3 16,27-11-2-16,23-21 1 16,17-20-1-16,23-19 1 15,12-20-1-15,8-16-1 0,9-13 2 16,-4-11-2-16,-7-6 2 15,-12 1-1-15,-16 1 1 16,-17 8-2-16,-12 7 1 16,-19 11 0-16,-13 10 0 15,-11 15 0-15,-4 11 0 16,-4 7-1-16,3 8 0 15,2 4-1-15,10 0-1 16,13-2-2-16,7-9-1 16,25 4-16-16,-4-28-17 15,25 1 0-15,1-20-2 16,12-3 3-16</inkml:trace>
  <inkml:trace contextRef="#ctx0" brushRef="#br2" timeOffset="77748">7580 4444 92 0,'-19'12'37'0,"-8"12"1"15,8 22 1-15,-14 6-35 16,12 6 0-16,1 0 0 16,4 5-2-16,2-4 2 15,7-4-2-15,1-11 0 16,5-11-1-16,2-9 1 15,4-12-2-15,-5-12-1 16,13-14 3-16,-4-9-3 16,1-7 2-16,-3-11-2 15,0-7 2-15,1-9-1 16,-3-2 0-16,1-4 1 15,3 4-2-15,0 2 2 0,7 4-1 16,0 8 1-16,6 8-1 16,6 12 0-16,4 6-2 15,5 15-3-15,-8-8-20 16,18 24-14-16,-11-9-1 15,11 13-2-15,-9-9 1 16</inkml:trace>
  <inkml:trace contextRef="#ctx0" brushRef="#br2" timeOffset="78108">7981 4556 91 0,'-13'27'39'0,"-4"-10"2"15,15 5-2-15,2-22-33 16,16 13-2-16,8-11-1 15,10-6 0-15,4-6-2 16,8-4 0-16,-2-4 0 16,3-5-1-16,-8-4 1 15,-5-2-1-15,-10 0 0 16,-8 1 1-16,-13 3-1 15,-13 5 0-15,-7 9 0 16,-11 8 0-16,-8 14 1 16,-8 11-1-16,0 14 1 15,-4 9 0-15,2 9 0 16,7 2 0-16,11-1-1 15,11-3 2-15,16-7-2 0,21-12-1 16,16-10-3-16,21-20-5 16,25 2-26-16,-1-22-6 15,14 1 0-15,-4-19-2 16</inkml:trace>
  <inkml:trace contextRef="#ctx0" brushRef="#br2" timeOffset="78485">8660 4626 97 0,'-8'21'39'16,"8"-21"1"-16,16 12-3 15,12-20-34-15,15-6 0 0,7-7-1 16,6-3-1-16,2-10 0 15,1-3 0-15,-10 2 0 16,-7-4-1-16,-13 2 0 16,-14 7 1-16,-17 2-1 15,-11 11 1-15,-19 10-1 16,-8 14 1-16,-15 10 0 15,-1 18 1-15,-4 7 0 16,4 11 0-16,7 4 0 16,12 3 0-16,15-3-1 15,17-5 1-15,19-9-2 16,19-11-1-16,20-9-2 15,11-13-4-15,30 3-17 16,-10-22-17-16,20 2 1 0,-8-14-3 16,10 4 1-16</inkml:trace>
  <inkml:trace contextRef="#ctx0" brushRef="#br2" timeOffset="78754">9813 4370 102 0,'-35'-2'39'16,"-17"-4"3"-16,8 25-10 16,-17-3-25-16,3 12-1 15,-2 4-1-15,6 7 0 0,6 3-2 16,14 1-1-16,7 1 0 15,18-5-1-15,16-3 0 16,12-7-2-16,15-4 0 16,8-7-1-16,17-4-4 15,-1-20-10-15,20 8-23 16,-14-19-3-16,11 2 0 15,-7-15-1-15</inkml:trace>
  <inkml:trace contextRef="#ctx0" brushRef="#br2" timeOffset="79130">10058 4599 76 0,'-25'9'41'16,"11"11"-1"-16,-2-13 1 16,17 5-21-16,-1-12-16 0,27 2 0 15,5-8-1-15,8-2-1 16,7-11 0-16,5-2-1 15,0-3 1-15,-3-4-2 16,-7-4 1-16,-3-2-1 16,-15-1 1-16,-11-1-1 15,-13 5 0-15,-11 2 1 16,-14 12 0-16,-15 8-1 15,-7 14 1-15,-13 14 0 16,-3 16 0-16,-1 14 0 16,5 9 1-16,11 4-1 15,14 0 0-15,13-3 0 16,24-7 0-16,12-7 0 15,26-12-1-15,13-12-2 0,13-8-1 16,8-12-3-16,17 2-8 16,-9-24-12-16,14 16-11 15,-6-18-6-15,2 10 0 16,-8-6 1-16</inkml:trace>
  <inkml:trace contextRef="#ctx0" brushRef="#br2" timeOffset="79258">11039 4779 83 0,'-14'10'43'16,"6"11"1"-16,-9-17-4 15,8 8-14-15,9-12-40 16,-13-5-22-16,13 5-6 16,-7-17-1-16,7 17-1 15</inkml:trace>
  <inkml:trace contextRef="#ctx0" brushRef="#br3" timeOffset="85289">11903 3984 67 0,'4'-28'34'0,"3"10"0"16,-7-9-2-16,5 15-23 15,-7-6-2-15,2 18 1 16,2-18-2-16,-2 18-1 0,0 0-1 16,0 28-2-16,-3 4 0 15,3 14 0-15,-3 13-2 16,-1 16 0-16,2 13 0 15,-4 8-1-15,0 6 0 16,1-4 0-16,3-4-4 16,-3-19-6-16,10 2-25 15,-3-26 1-15,8-10-2 16,-4-22-1-16</inkml:trace>
  <inkml:trace contextRef="#ctx0" brushRef="#br3" timeOffset="85492">11959 4507 87 0,'-7'-14'35'0,"7"14"1"16,0 0 1-16,7-12-35 15,7 4-1-15,9-2 0 16,11-8-1-16,7-7-2 15,10 3-9-15,2-18-25 16,9 1 2-16,-5-15-1 16,4 6-1-16</inkml:trace>
  <inkml:trace contextRef="#ctx0" brushRef="#br3" timeOffset="85717">12507 3694 97 0,'-15'32'37'0,"-6"1"0"15,9 24-2-15,-1 2-32 16,2 13 1-16,1 8-1 16,3 10-1-16,-4 2-1 15,7 1 0-15,3-3-2 16,1-8-1-16,7-6-3 15,1-24-27-15,12-2-6 16,2-24 0-16,12-10-1 16</inkml:trace>
  <inkml:trace contextRef="#ctx0" brushRef="#br3" timeOffset="86099">12660 4414 91 0,'-5'28'38'15,"1"-12"-1"-15,13 9 1 16,-1-10-35-16,16-4-1 16,12-9 0-16,11-5 0 15,5-9 0-15,1-3-1 16,1-8 0-16,-5-1 0 15,-6-6-1-15,-6 1 1 16,-17-1 0-16,-16-1-1 16,-13 1 1-16,-15 6 0 0,-13 4 0 15,-6 7 0-15,-10 9 1 16,-3 14-1-16,0 11 1 15,5 14 0-15,8 6 0 16,15 11-1-16,14-1 0 16,18 1-2-16,18-4 0 15,21-11-2-15,23 0-8 16,6-28-27-16,26 8-3 15,-4-19 1-15,15 0-2 16</inkml:trace>
  <inkml:trace contextRef="#ctx0" brushRef="#br3" timeOffset="86933">14474 3775 74 0,'10'-17'37'16,"-10"17"-2"-16,0 0 0 16,10 19-27-16,-20 5-2 15,3 18-1-15,-4 13-1 16,4 13-1-16,-5 9-2 15,2 9-1-15,-1 6 1 16,6 0-1-16,1-5 0 16,3-8-3-16,9-4-4 15,-8-19-29-15,18-5 1 16,-9-24-2-16,8-3 0 15</inkml:trace>
  <inkml:trace contextRef="#ctx0" brushRef="#br3" timeOffset="87130">14286 4415 91 0,'-29'-16'37'0,"18"12"0"16,4-9 0-16,20-1-33 15,13 1-3-15,14-4 0 16,12-5-1-16,7-9-2 15,15 7-21-15,0-18-13 16,7 7 1-16,-13-9-2 16,4 7 0-16</inkml:trace>
  <inkml:trace contextRef="#ctx0" brushRef="#br3" timeOffset="87557">15038 3583 103 0,'-10'11'37'0,"-11"3"2"15,8 23-3-15,-8 6-32 16,4 18 0-16,-3 9-1 16,4 13 1-16,-5 8-1 15,1 5-1-15,4 0-1 16,1-6 0-16,6-8 0 15,1-9-1-15,5-14 0 16,5-10 0-16,3-16 0 16,7-11 0-16,5-16 0 15,3-11 0-15,4-13 0 16,6-12 1-16,2-6-1 0,-2-6 1 15,1 2 0-15,-1 1-1 16,-7 5 0-16,1 9 0 16,-7 11 0-16,-5 11 1 15,-12 3-1-15,16 26-1 16,-12 1 1-16,-1 2-2 15,5 6 0-15,1-1-1 16,10 2-1-16,1-8-2 16,15-1-4-16,-3-21-17 15,18 5-11-15,-4-17 0 16,9 2-1-16,-8-20 3 15</inkml:trace>
  <inkml:trace contextRef="#ctx0" brushRef="#br3" timeOffset="87872">15650 4330 78 0,'-5'-41'37'15,"0"17"0"-15,-13-4 1 16,3 21-25-16,-18 0-4 15,6 18-1-15,-9 8-3 16,2 13 0-16,-1 8-1 16,4 7-1-16,3 4-1 15,12 3-1-15,8-3 1 16,11-4-1-16,11-11-1 15,14-9 1-15,10-13-1 16,9-13 0-16,3-15 1 16,3-11-1-16,-3-13 0 15,-5-6 0-15,-8-3 0 16,-14-6-1-16,-13 4 1 0,-10 3-2 15,-11 8 0-15,-12 6 0 16,-2 11-1-16,-4 0-2 16,7 17-3-16,-2-11-18 15,24 15-13-15,0 0 1 16,15 13-2-16,9-14 2 15</inkml:trace>
  <inkml:trace contextRef="#ctx0" brushRef="#br3" timeOffset="88269">16090 4240 103 0,'0'0'39'16,"-22"12"1"-16,8 3-1 16,-15 0-34-16,6 10-1 0,-1 5 0 15,3 9-1-15,-1 3 0 16,8 5-1-16,6-1-1 15,8-1 0-15,8-6-1 16,8-10 1-16,10-14-1 16,7-11 0-16,9-16 0 15,4-12 1-15,3-12-1 16,-2-8 0-16,1-5 0 15,-5-4 1-15,-5 2-1 16,-10 8 0-16,-5 4 1 16,-14 11 0-16,-2 10-1 15,-7 18 0-15,0 0 0 16,-16 18 0-16,7 10-1 15,-1 8 0-15,5 6-2 16,3 0 0-16,9 4-1 0,5-10-2 16,13 5-4-16,4-28-14 15,21 9-15-15,-2-20 1 16,17-1-1-16,-10-17 1 15</inkml:trace>
  <inkml:trace contextRef="#ctx0" brushRef="#br3" timeOffset="88790">16876 4317 108 0,'-20'-31'38'0,"-1"19"1"15,-15-5-8-15,0 17-26 16,-1 8-1-16,0 14 0 16,1 6 0-16,6 8-1 15,5 3-1-15,12 0-1 16,8-4 0-16,15-5 1 0,9-7-2 15,10-9 1-15,4-13-1 16,8-10 0-16,4-13 1 16,-2-6-1-16,-1-7 0 15,-4 0 0-15,-6-2 0 16,-4 2 0-16,-8 6 0 15,-6 10 0-15,-14 19-1 16,0 0 1-16,-6 25-1 16,-11 14 1-16,-3 22-1 15,-7 14 1-15,-2 17 0 16,-3 12 0-16,-2 7 1 15,1 3-2-15,-1-3 2 16,5-6-1-16,0-16 1 16,3-14-1-16,4-20 0 0,-4-15 0 15,10-22 1-15,-2-18-1 16,5-21 1-16,2-16 0 15,3-15-1-15,3-15 2 16,9-12-3-16,7-8 2 16,11-5-2-16,6 2 2 15,8 6-2-15,5 8 1 16,6 5-1-16,2 14-2 15,5 9 1-15,-3 8-2 16,3 12-5-16,-7-11-11 16,14 13-18-16,-5-17-2 15,7 10 1-15,-7-20-2 16</inkml:trace>
  <inkml:trace contextRef="#ctx0" brushRef="#br3" timeOffset="89221">17663 3420 105 0,'-18'-6'42'15,"-2"31"1"-15,-18 5-2 16,6 20-37-16,-7 18 0 16,2 17-1-16,-3 10 1 15,2 9-2-15,4 5 0 16,2-5-2-16,8-2 1 15,7-12-1-15,7-11 1 16,3-15-1-16,11-12 0 16,5-19 0-16,8-14-1 15,9-18 1-15,5-15 1 0,3-9-1 16,3-9 0-16,0-10 0 15,2-5 0-15,-6 3 1 16,-2 2-1-16,-5 9 2 16,-8 7-2-16,-5 13 0 15,-13 13 0-15,10 6 0 16,-13 13 0-16,0 10 0 15,0 3-2-15,2 5-1 16,7-1 1-16,4-4-2 16,10-5-2-16,3-12-2 15,22 2-7-15,-4-32-12 16,22 7-13-16,-4-23 1 16,16-1-2-16,-8-23 3 15</inkml:trace>
  <inkml:trace contextRef="#ctx0" brushRef="#br3" timeOffset="89406">18408 3728 102 0,'-7'-52'39'16,"1"30"2"-16,-19 14-1 15,4 31-34-15,-12 18-2 16,0 21 0-16,-2 12-2 15,1 13 0-15,7 4-1 16,0 3-1-16,12-3-2 16,2-9-1-16,9-4-7 15,-10-28-16-15,18 2-14 16,-11-30-2-16,14-2 0 15,-7-20 1-15</inkml:trace>
  <inkml:trace contextRef="#ctx0" brushRef="#br3" timeOffset="89556">17967 4124 116 0,'13'-10'41'16,"3"-6"1"-16,17 13-2 16,0-5-40-16,13-3-4 15,18 13-27-15,-12-14-11 16,11 10 1-16,-5-11-2 15</inkml:trace>
  <inkml:trace contextRef="#ctx0" brushRef="#br3" timeOffset="90126">19374 3757 104 0,'0'0'38'15,"-9"-17"1"-15,8 29-10 16,-8 0-25-16,7 13 0 15,-6 11-2-15,2 11 0 0,-3 12-1 16,0 10 0-16,-4 9-1 16,3 5 0-16,-1 2 0 15,2-9-1-15,4-3-1 16,4-17-6-16,15 1-29 15,-11-24-2-15,11-6 0 16,-14-27-1-16</inkml:trace>
  <inkml:trace contextRef="#ctx0" brushRef="#br3" timeOffset="90308">19150 4253 99 0,'-31'-22'39'15,"20"18"2"-15,1-8-1 0,27 4-35 16,8-2-3-16,18-6-1 15,18-1-2-15,11-15-5 16,27 5-30-16,-9-18-3 16,19 6 0-16,-14-12-1 15</inkml:trace>
  <inkml:trace contextRef="#ctx0" brushRef="#br3" timeOffset="90724">20067 3404 104 0,'-25'9'40'0,"8"18"2"16,-10 1-3-16,5 16-36 0,-3 10 1 16,4 14-1-16,-6 9 1 15,1 12-2-15,-3 4 0 16,1 3-1-16,-1-1 0 15,7-6-1-15,2-9 0 16,10-11 0-16,5-17 0 16,8-12-1-16,8-18 1 15,10-14 0-15,6-14 0 16,7-13 0-16,2-10 1 15,-1-9 0-15,-1-2-1 16,-2-2 1-16,-4 4-1 16,-4 7 1-16,-6 7-1 15,-7 8 1-15,-11 16-2 0,14 2 0 16,-7 16-1-1,0 3-1-15,6 7-1 0,4 1-2 16,14 5-5-16,0-15-12 16,23 11-17-16,0-21 0 15,15 4-1-15,-8-17 3 16</inkml:trace>
  <inkml:trace contextRef="#ctx0" brushRef="#br3" timeOffset="91108">20647 4119 102 0,'-29'-5'40'15,"-15"1"-1"-15,4 17-1 16,-8 1-32-16,2 13-1 0,1 8-1 16,5 2-1-1,7 3 0-15,9 3-1 0,15-8 0 16,17-2-2-16,15-10 1 15,13-12-1-15,10-10 0 16,8-9 0-16,3-9 0 16,2-8 0-16,-4-8 1 15,-8-5-1-15,-8 0 1 16,-10-4-1-16,-7 5 1 15,-11 2-1-15,-5 10 0 16,-8 5 1-16,2 20-2 16,-24 2 1-16,6 17 0 15,-2 12-1-15,1 8 0 16,3 4 0-16,7 2 0 15,6 0-1-15,17-7 0 0,5-13-3 16,19-6-1-16,-1-26-8 16,30 6-14-16,-8-29-11 15,15 1 0-15,-9-23-1 16,8 0 1-16</inkml:trace>
  <inkml:trace contextRef="#ctx0" brushRef="#br3" timeOffset="91320">21488 3542 108 0,'0'0'40'15,"-13"3"1"-15,-1 33-2 16,-10 14-34-16,0 16-1 16,-5 14-2-16,2 7 0 15,2 5-1-15,3 3 0 0,3-4-2 16,3-11-1-16,8-7-1 15,1-17-3-15,12-2-10 16,-11-33-24-16,16-3-1 16,-10-18 0-16,14-11 0 15</inkml:trace>
  <inkml:trace contextRef="#ctx0" brushRef="#br3" timeOffset="91479">21233 4039 113 0,'0'0'41'0,"-7"-12"1"16,7 12-1-16,17 11-38 15,5-4-3-15,9 0-1 16,7-10-10-16,26 13-27 0,-10-13-3 16,19 7 0-16,-1-8-2 15</inkml:trace>
  <inkml:trace contextRef="#ctx0" brushRef="#br3" timeOffset="92192">22631 4157 61 0,'-1'-17'38'16,"-3"3"-1"-16,-15-8 1 15,4 16-10-15,-17-11-22 0,-5 11 1 16,-9 2 0-16,-2 12-1 15,-10 7-2-15,1 12 0 16,-2 4-1-16,9 11-1 16,4 0 0-16,13 1-2 15,10 3 1-15,17-6-2 16,15-8 1-16,15-8 1 15,14-10-1-15,8-9 1 16,8-11-1-16,7-11 1 16,5-8-1-16,-4-7 1 15,-7-5 0-15,-7-3 0 16,-10 3-1-16,-10-1 1 15,-11 7-1-15,-10 4 1 16,-12 10-1-16,-5 7 0 0,-7 11 0 16,-3 10 0-16,-1 10-1 15,2 11 1-15,2 6-1 16,3 6 0-16,10 2 0 15,6-3-2-15,14 0-1 16,6-19-7-16,24 9-13 16,-10-29-16-16,23-3 1 15,-5-22-1-15,12-3-1 16</inkml:trace>
  <inkml:trace contextRef="#ctx0" brushRef="#br3" timeOffset="92432">23219 3530 115 0,'-26'22'41'0,"4"26"1"16,-12 7-2-16,0 17-37 15,0 10 0-15,5 10-1 16,-1 0-1-16,9-1-1 15,2-6-1-15,8-6-2 16,16-14 0-16,4-21-5 16,25-4-20-16,-4-37-12 15,19-6 0-15,-3-27-1 16,16-6 3-16</inkml:trace>
  <inkml:trace contextRef="#ctx0" brushRef="#br3" timeOffset="92634">23599 3479 115 0,'0'0'41'15,"-13"28"1"-15,-15 19-1 16,2 36-36-16,-12 6-1 16,3 10-2-16,-3 7 0 15,8-3-1-15,4-5-2 16,5-11-3-16,19-5-4 15,-5-30-23-15,27 0-10 16,-7-29-1-16,18-4-2 16,-7-22 2-16</inkml:trace>
  <inkml:trace contextRef="#ctx0" brushRef="#br3" timeOffset="93647">1052 6109 101 0,'-14'-17'38'0,"-4"10"0"15,-14 0-1-15,-6 12-34 16,2 5-1-16,-3 8 0 15,4 3-1-15,0 4 1 16,6 5-1-16,8-3 0 16,9-1-1-16,11-1 1 15,13-6 0-15,7-3-1 16,9-1 1-16,5 2 0 15,0 0-1-15,1 2 1 16,-6 0 0-16,-9 7 1 16,-16 2-2-16,-11 6 1 15,-14-1-1-15,-9 1 1 16,-1-4-2-16,-3-6-1 15,11-2-4-15,-2-24-27 0,26 2-6 16,14-30 0-16,25-5-1 16</inkml:trace>
  <inkml:trace contextRef="#ctx0" brushRef="#br3" timeOffset="93901">1661 5378 95 0,'-9'-44'38'15,"2"21"1"-15,-14 8-1 16,5 27-35-16,-6 12 1 16,2 22-1-16,0 18 1 15,0 18 0-15,3 19-1 0,-3 17-1 16,2 11 0-16,3 1-1 15,1-2-1-15,0-15-1 16,15-1-10-16,-4-30-25 16,17-11-3-16,-2-33 1 15,15-13-3-15</inkml:trace>
  <inkml:trace contextRef="#ctx0" brushRef="#br3" timeOffset="94414">1330 6131 115 0,'0'0'39'16,"-16"0"1"-16,33 6-5 0,9-14-32 15,16-4-1-15,8-1 1 16,10-4-1-16,11-2 1 15,-1 0-1-15,-2 3-1 16,-7 2 1-16,-7 6-1 16,-10 8 0-16,-9 6 0 15,-16 8 0-15,-12 9-1 16,-8 7 1-16,-9 7 0 15,-5 3-1-15,-3 6 0 16,-2 3 2-16,4-2-2 16,3-4 0-16,10-7 0 15,9-6 0-15,12-12 0 0,7-11 0 16,15-12 0-16,5-13 0 15,4-13 0-15,5-9 0 16,-1-8 0-16,1-5 0 16,-7-5 0-16,-4 4 0 15,-11 3 0-15,-5 9 0 16,-6 8 0-16,-12 12 0 15,-9 22 0-15,0 0 0 16,-11 23 0-16,-6 12 0 16,1 11 0-16,2 3 0 15,3 8-4-15,7-8-2 16,20 4-11-16,-3-26-21 15,30-4-3-15,6-21 0 16,26-8-2-16</inkml:trace>
  <inkml:trace contextRef="#ctx0" brushRef="#br3" timeOffset="94781">3459 5593 80 0,'-11'-30'37'16,"7"7"-1"-16,-10-11 2 15,1 9-25-15,-8-7-6 16,-1 4-2-16,-7 3-1 15,0 7-1-15,-8 4 0 0,0 13-1 16,-2 11 0-16,-1 13-1 16,1 12 1-16,-2 17-1 15,2 12 2-15,1 9-2 16,0 10 2-16,6 7-2 15,2 4 0-15,12-4-1 16,4-4 0-16,9-12-4 16,13-1-5-16,-3-31-15 15,23 4-15-15,-11-26 1 16,12-8-1-16,-9-18-1 15</inkml:trace>
  <inkml:trace contextRef="#ctx0" brushRef="#br3" timeOffset="94946">2860 6107 117 0,'-25'-13'39'0,"1"-7"1"15,24 20-6-15,-2-23-30 16,21 5-1-16,13 1-2 16,12-1-1-16,10-2-3 15,8-2-5-15,21 9-29 16,-15-6-2-16,8 11 0 15,-11-4-2-15</inkml:trace>
  <inkml:trace contextRef="#ctx0" brushRef="#br3" timeOffset="95246">3996 5266 83 0,'-30'-49'40'0,"3"14"-2"16,-13 9 2-16,6 21-31 16,-11 18-1-16,5 24-3 15,0 20-2-15,2 19 0 16,1 16 2-16,3 11-2 15,6 6 0-15,10 4-1 16,3-3-1-16,10-10-2 16,9-9-2-16,-1-30-14 15,17 0-21-15,-6-28-4 0,9-11 1 16,-10-24-1-16</inkml:trace>
  <inkml:trace contextRef="#ctx0" brushRef="#br3" timeOffset="95419">3436 5938 126 0,'-16'1'41'16,"33"6"1"-16,2-15-1 16,28 1-39-16,4-6-3 15,10-8-5-15,16 12-26 16,-8-16-7-16,11 5-4 15,-8-4 2-15,4 8-3 16</inkml:trace>
  <inkml:trace contextRef="#ctx0" brushRef="#br3" timeOffset="96260">4857 5781 69 0,'5'-15'38'15,"-5"15"-1"-15,0 0 0 0,0 0-10 16,-29 17-21-16,8 8-2 15,-9 8 0-15,4 7 0 16,1 8-1-16,5 6-1 16,0-4 0-16,12 2 0 15,12-8-1-15,9-8 0 16,16-10-1-16,9-14 0 15,7-12 0-15,9-12 0 16,3-12 0-16,-3-7 0 16,1-9 0-16,-9-1 0 15,-5-3 0-15,-10 6 0 16,-8 5 0-16,-8 6 0 15,-8 11 0-15,-7 16 0 0,0 0 0 16,-9 17 0 0,-3 11 0-16,2 7 0 0,-2 9 0 15,4-1 0-15,6 5 0 16,5-4 0-16,7-5 1 15,8-12-1-15,10-8 1 16,3-13 0-16,7-13-1 16,5-13 1-16,-2-10 0 15,-2-10 0-15,-3-10-1 16,-6-1 1-16,-5 0-1 15,-9 0-1-15,-1 6-1 16,-8 7-1-16,2 8-1 16,-3 3-3-16,11 23-9 15,-10-6-22-15,20 15-1 16,-5-4 0-16,17 11 0 15</inkml:trace>
  <inkml:trace contextRef="#ctx0" brushRef="#br3" timeOffset="96651">6188 5767 98 0,'0'0'37'16,"-28"-16"2"-16,1 20-1 16,-17 0-31-16,3 11-1 15,-2 2-2-15,1 15 1 16,-5 8-2-16,12 6 1 15,-1 2-1-15,13 2-1 16,7-3 0-16,11-5 0 16,11-10-1-16,11-14 0 0,12-13-1 15,9-12 1-15,10-15-1 16,3-10 2-16,1-9-2 15,-5-5 0-15,-4-1 0 16,-6 1 0-16,-8 7 0 16,-10 6 0-16,-10 10 0 15,-9 23 0-15,-10-3 0 16,-8 22 0-16,2 10-2 15,-4 9 0-15,9 6-1 16,0 3 0-16,15 1-3 16,5-14-7-16,31 8-11 15,-10-27-16-15,26-2 0 16,3-22-1-16,13-4 1 15</inkml:trace>
  <inkml:trace contextRef="#ctx0" brushRef="#br3" timeOffset="96968">6813 5614 93 0,'-32'5'38'16,"-16"3"4"-16,4 21-3 16,-4-1-28-16,10 8-6 15,11-5 0-15,14 1-1 16,13-7 0-16,16-3-2 15,15-7-1-15,8-4 0 16,6-3 0-16,1-1 0 16,0 0-1-16,-13 0 1 15,-5 6-1-15,-13 5 0 0,-16 6 0 16,-15 5 1-16,-7 4-1 15,-10 1-1-15,-1 4-1 16,-4-6-1-16,8 4-9 16,-8-20-13-16,22 8-15 15,-2-16-2-15,18-8 0 16,0 0 0-16</inkml:trace>
  <inkml:trace contextRef="#ctx0" brushRef="#br3" timeOffset="97778">7925 5738 82 0,'16'-15'39'0,"-10"-1"-4"16,-6 16 4-16,0 0-31 16,0 0-4-16,-6 17 2 15,-5 10-3-15,-6 7 2 16,-1 10-3-16,-5 3 2 15,5 5-3-15,-2 3 2 16,8-8-2-16,1-3 0 16,6-6-1-16,6-9 0 15,5-13 0-15,3-12 0 16,8-11 0-16,1-12 0 15,0-11 0-15,1-6 0 16,-4-8 0-16,-2-4 1 16,-3 0-1-16,-4 4-2 0,-2 3 2 15,-4 7-1-15,-4 9 1 16,4 8 0-16,0 17 0 15,0 0 1-15,12-3-1 16,1 12 3-16,7 2-2 16,6 0 2-16,7-1-2 15,8-4 0-15,7-5 0 16,2-6 1-16,4-5-1 15,3-2-1-15,-5-4 2 16,-7-1-3-16,0-1 4 16,-11 4-4-16,-9 1 3 15,-8 4-3-15,-5 2 2 16,-12 7 0-16,7 13-1 15,-12 6 2-15,-5 10-3 0,-3 11 4 16,0 8-5-16,-2 4 4 16,4 3-5-16,7 0 2 15,6-6-3-15,16-5-5 16,3-24-8-16,28 3-15 15,-4-25-9-15,18-6 0 16,-3-17 0-16,9-5 2 16</inkml:trace>
  <inkml:trace contextRef="#ctx0" brushRef="#br3" timeOffset="98146">9099 5728 110 0,'-17'1'39'0,"-18"-1"2"15,6 21-2-15,-6 2-34 16,-3 9-3-16,-2 7 3 0,8 8-2 15,1 1 1-15,10 4-1 16,7-7-1-16,12-7 0 16,11-7-2-16,11-15 0 15,10-11 0-15,8-15 0 16,8-12 0-16,1-6 0 15,0-12 0-15,2-1 0 16,-10-5 0-16,-6 2 0 16,-8 5 0-16,-9 5 0 15,-12 10 0-15,-8 9 0 16,4 15 0-16,-25 7 0 15,8 13-2-15,-1 8 0 16,5 9 2-16,4 6-4 16,16 1 1-16,3-6-8 0,28 8-8 15,-8-26-10-15,29 4-11 16,-6-16 0-16,14-4 0 15,-2-16 2-15</inkml:trace>
  <inkml:trace contextRef="#ctx0" brushRef="#br3" timeOffset="98529">9775 5774 105 0,'-26'-21'37'16,"-2"16"2"-16,-16 3 1 16,6 17-33-16,-9 8 1 15,10 14-5-15,-1 6 3 16,10 5-3-16,10-2 1 0,17-1-1 15,11-10-3-15,13-9 0 16,13-18 0-16,8-18 0 16,14-15 0-16,6-16 0 15,3-14 0-15,-1-11 0 16,-1-13 0-16,-6-8 0 15,-5-4 0-15,-10 5 0 16,-9 6-3-16,-14 12 2 16,-11 16 1-16,-11 21-3 15,-14 29 3-15,-7 20 0 16,-10 31 0-16,-2 17 2 15,-1 15-1-15,2 7-1 16,7 8-2-16,12-9-3 16,20 2-7-16,-3-27-8 15,34 2-11-15,-7-27-10 16,17-6 0-16,0-24-1 0,7-10 2 15</inkml:trace>
  <inkml:trace contextRef="#ctx0" brushRef="#br3" timeOffset="98875">10311 5866 116 0,'-7'15'40'0,"-5"-6"2"16,17 5-3-16,-5-14-35 15,19 5 0-15,6-11-2 16,7-3 0-16,9-7 0 15,3-5-1-15,3-7-2 0,0-4 2 16,-9 1-2-16,-7-6 2 16,-15-2-3-16,-10 5 0 15,-20 8 0-15,-16 12 1 16,-15 13 2-16,-10 12-2 15,-8 19 4-15,-1 15-3 16,1 15 3-16,11 6 1 16,12 3-4-16,15-6 0 15,22-1 0-15,17-15 0 16,28-3-8-16,10-26-8 15,38 1-11-15,-2-26-14 16,23-6-1-16,3-19-2 16,12-6 2-16</inkml:trace>
  <inkml:trace contextRef="#ctx0" brushRef="#br3" timeOffset="99556">12469 5231 77 0,'-10'-56'37'0,"-12"1"-3"16,-3 17 1-16,-17-1-27 16,2 21-1-16,-10 13-2 15,-2 23 0-15,-6 20-1 16,3 21 0-16,-1 16 1 15,9 22-1-15,2 9 0 16,8 10 0-16,5 8-1 16,12-7-1-16,10-2-1 15,6-14-2-15,12-8-2 16,1-26-13-16,17-4-22 0,-5-29-1 15,8-7-1-15,-7-26-1 16</inkml:trace>
  <inkml:trace contextRef="#ctx0" brushRef="#br3" timeOffset="100902">11689 5813 119 0,'0'0'39'16,"0"0"2"-16,8 16-1 15,24-20-38-15,3-2-1 0,8-3-1 16,9 2 2-16,1-3-3 16,8 2 3-16,-4 3-1 15,-6 2 0-15,-4 6 0 16,-6 3-1-16,-10 5 3 15,-9 5-2-15,-9 6 2 16,-13 6-3-16,-7 3 0 16,-6 6 0-16,-7 1 0 15,-3 2 0-15,-1-2 0 16,1-2 0-16,2-7 0 15,5-5 0-15,5-8 0 16,11-16 0-16,0 0 0 16,18-17 0-16,4-12 0 15,4-6 0-15,6-7 0 16,0-6 0-16,2-2 0 0,-2-1 0 15,-4 4-2-15,-6 6 4 16,-5 7-4-16,-3 7 4 16,-3 9-5-16,-3 4 4 15,3 8-1-15,2 4 0 16,1 2 0-16,9 2 0 15,4-1 0-15,5 3 0 16,6-2 0-16,4 0 2 16,4-1-2-16,0-1 0 15,-6 2 0-15,-6-2 0 16,-5 3 0-16,-9 1 0 15,-20-4 0-15,2 18 0 16,-16-5 0-16,-14 6 0 16,-6 8 0-16,-4 5 0 0,-5 7 0 15,0 3 0-15,6 2 0 16,10 2 0-16,7-5 0 15,16-3 0-15,12-8 0 16,18-9 0-16,11-9 0 16,13-11 0-16,8-12 0 15,3-7 0-15,5-10 0 16,-4-9 0-16,-8-3 0 15,-9-5 0-15,-11 0 0 16,-15-1 0-16,-13 3 0 16,-13 5 0-16,-14 6 0 15,-3 7 0-15,-6 7 0 16,0 7 0-16,3 7 0 15,3 8 0-15,11 4 0 0,12 2 0 16,10 3 0-16,14-3 0 16,11-2 0-16,12 0-2 15,8-3 4-15,7-4-2 16,-2 1 0-16,-3 0 0 15,-6 1 0-15,-12 5 0 16,-8 1 0-16,-12 5 0 16,-9 2 0-16,-15 11 0 15,-12-1 0-15,-1 7 0 16,-6 0 0-16,-1-1 0 15,1 4 0-15,1-7 0 16,4-1 0-16,6-10 0 16,10-5 0-16,4-13 0 0,15-3 0 15,5-8 0-15,5-10 0 16,2-9 0-16,1-1 0 15,0-7 0-15,-2 0 0 16,-2 3 0-16,-7 4 0 16,-8 2 0-16,-1 11 0 15,-6 5 0-15,-2 13 0 16,0 0 0-16,-7 14 0 15,4 3 0-15,0 3 0 16,6 2 0-16,0-1 0 16,7-2 0-16,3-6 0 15,5-4 0-15,3-8 0 16,3-6 0-16,0-5 0 15,4-7 0-15,0-4 0 0,1-3 0 16,-1 0 0 0,-2-2 0-16,0 2 0 0,-5 5 0 15,-3 7 0-15,-3 8 0 16,-15 4 0-16,12 23 0 15,-16 8 0-15,-4 9 0 16,-3 13 0-16,-3 5 0 16,3 4 0-16,1-2 0 15,12 1-2-15,3-16-11 16,23 7-3-16,-2-31-4 15,32 9-7-15,-7-28-10 16,29 3-3-16,1-16 0 16,14-3 3-16</inkml:trace>
  <inkml:trace contextRef="#ctx0" brushRef="#br3" timeOffset="101527">15000 5750 99 0,'0'0'39'16,"0"0"-2"-16,-13-4 0 16,-7 8-31-16,0 6-4 15,-12 4 2-15,-5 8-2 16,-2 1 2-16,-3 8-3 15,-3-2 2-15,7 2 0 16,5-5-2-16,14-3 1 0,9-5-1 16,20-3 0-16,12-7 0 15,12-5-1-15,12 3 0 16,1 1 0-16,5 5 0 15,-2 2 0-15,-11 7 0 16,-6 5 0-16,-18 6 0 16,-10 1 0-16,-16 3 0 15,-10-5-1-15,-4 0-1 16,-5-6-2-16,8 0-9 15,-6-24-17-15,28-1-10 16,-2-14 0-16,22-4-1 16,13-19 1-16</inkml:trace>
  <inkml:trace contextRef="#ctx0" brushRef="#br3" timeOffset="102128">15625 5729 106 0,'-17'7'40'0,"-1"8"-2"15,-13 2 1-15,4 8-36 16,-5 9 1-16,1 9-2 16,-3 4 2-16,4 2-1 15,3 4-1-15,3-3 0 16,5-6-1-16,7-4 1 15,2-10-2-15,7-8 1 16,3-22-1-16,14 6 0 16,5-20 0-16,3-11 0 0,4-10 0 15,5-6 0-15,-1-8 0 16,-1-4 0-16,-2-1 0 15,-1 2 0-15,-9 7-1 16,-3 7 3-16,-3 10-3 16,-4 9 1-16,-7 19 1 15,0 0-1-15,0 0 2 16,9 25-2-16,-3-5 1 15,4-1-2-15,6 2 3 16,11-9-2-16,9-7 1 16,9-7-1-16,9-7 0 15,7-9 2-15,1-3-2 16,-3-6 0-16,-1-1 0 0,-11 4 0 15,-6 2 0-15,-13 5 0 16,-8 8 0-16,-20 9 0 16,0 0 0-16,-5 29 0 15,-9 1 0-15,-5 6 0 16,-5 11 0-16,0 4 0 15,4 2 0-15,4 1 0 16,10-7 0-16,9-5-6 16,18-5-5-16,5-18-4 15,26 4-6-15,-10-27-7 16,22 7-12-16,-5-18 2 15,10-1-1-15,-8-13 3 16</inkml:trace>
  <inkml:trace contextRef="#ctx0" brushRef="#br3" timeOffset="102510">16676 5830 107 0,'-6'-22'38'0,"-17"0"2"15,-1 16-2-15,-21 2-32 16,6 12-1-16,-8 8-1 16,4 11 0-16,0 7 0 15,5 8-1-15,6 1-1 16,8-1 0-16,10-1 0 15,14-4-2-15,9-12 0 16,10-9 0-16,11-11 0 16,10-13 0-16,4-11 0 15,4-7 0-15,1-9 0 16,-4-5 0-16,-5 0 0 15,-6-1 0-15,-10 8 0 16,-9 3 0-16,-11 10 0 0,-6 6 0 16,2 14 0-16,-22 6 0 15,6 11 0-15,-1 12 0 16,2 6 0-16,0 4 0 15,6 2 0-15,6 1-2 16,13-4-1-16,5-12-4 16,19 0-6-16,-2-26-5 15,31 6-7-15,-11-30-9 16,20 1-5-16,-4-19 0 15,12-4 0-15</inkml:trace>
  <inkml:trace contextRef="#ctx0" brushRef="#br3" timeOffset="102746">17431 5185 112 0,'-23'17'41'0,"-20"14"0"16,4 29-5-16,-6 8-32 15,2 12 0-15,0 6 0 16,6 2-1-16,9-2-1 15,10-5-1-15,12-10-2 16,6-10-1-16,15-13-3 16,3-26-11-16,26 1-13 15,-4-32-11-15,18-6 0 16,-7-21-1-16,7-7 1 15</inkml:trace>
  <inkml:trace contextRef="#ctx0" brushRef="#br3" timeOffset="102953">17758 5123 79 0,'9'-23'42'15,"-26"15"-1"-15,3 34 0 16,-21 14-12-16,6 19-26 16,-5 11-1-16,-2 16 1 15,0 0 0-15,6 3-1 16,6-3 0-16,9-6-2 15,7-9-1-15,7-12-2 16,13-3-8-16,-6-33-11 16,24 3-17-16,-7-24-2 15,15-3-1-15,-6-15 1 16</inkml:trace>
  <inkml:trace contextRef="#ctx0" brushRef="#br3" timeOffset="103066">17789 5897 110 0,'-18'27'39'15,"-1"11"-1"-15,-7 2-6 16,-3-6-65-16,10 8-5 15,-3-8 0-15,8 0-2 16</inkml:trace>
  <inkml:trace contextRef="#ctx0" brushRef="#br3" timeOffset="104410">18443 5560 95 0,'0'0'35'0,"11"-1"2"16,-6 21-10-16,-14-4-22 16,4 14-1-16,-7 5 1 15,2 12-1-15,-5 5-1 16,-2 7 0-16,3-3-2 15,-1-9-4-15,18-3-30 16,-6-17-4-16,15-15-1 0,5-21-1 16</inkml:trace>
  <inkml:trace contextRef="#ctx0" brushRef="#br3" timeOffset="104900">18630 5308 89 0,'-22'0'36'15,"1"-1"0"-15,10 11 1 16,2 4-37-16,9-14-1 16,22 23-2-16,-4-11-1 15,11 8-1-15,-1-2 0 16,8 9 0-16,-8-4 1 0,3 6 0 15,-9 2 4-15,-8-1 3 16,-4 11 4-16,-10-8-2 16,-1 6 3-16,-13-3 0 15,1 6 0-15,-3-9-1 16,5 6-1-16,0-11-1 15,5 0-4-15,3-9 3 16,11-6-3-16,7-10 1 16,8-8-1-16,6-8-1 15,9-8 2-15,4-8-2 16,-1-3 2-16,2-6-3 15,-5 1 1-15,-3 2-1 16,-6 4 0-16,-10 7 2 0,-3 3-3 16,-4 10 3-1,-12 11-3-15,9 11 2 0,-9 9 1 16,1 6 0-16,1 8-1 15,6 4-2-15,0-3-3 16,16 15-14-16,-5-20-17 16,18 1-3-16,0-13 0 15,17 0-1-15</inkml:trace>
  <inkml:trace contextRef="#ctx0" brushRef="#br3" timeOffset="105334">19792 5641 99 0,'-25'-18'37'0,"-17"-3"3"16,1 18-2-16,-11 3-31 16,5 15-1-16,-3 9 1 15,5 8-2-15,9 6 0 16,7 5-1-16,14 1-1 15,15-5 1-15,17-12-4 16,17-9 0-16,15-15 0 16,12-11 0-16,5-18 0 15,10-14 0-15,1-10 0 16,-5-13-2-16,-9 0 0 15,-9-4 1-15,-13-3-1 16,-12 3 1-16,-12 7 1 16,-12 10 1-16,-8 8-1 15,-6 19 0-15,-8 13 0 0,-2 22 1 16,-3 16-2-16,1 17 1 15,2 11 0-15,4 9-1 16,8 7-1-16,6-5 0 16,12 0 0-16,6-12-4 15,19 2-9-15,-9-23-9 16,18 2-15-16,-7-22 1 15,11 0-1-15,-9-18 0 16</inkml:trace>
  <inkml:trace contextRef="#ctx0" brushRef="#br3" timeOffset="105530">20430 5566 105 0,'-9'-19'39'0,"9"19"1"0,-19 10-1 16,1 17-33-16,3 7 0 15,0 12-2-15,-1 6 0 16,1 5-1-16,5-4 0 15,6-1-2-15,6-12 0 16,4-10-6-16,12-5-9 16,-4-25-22-16,19-1-4 15,-8-21 0-15,11-3-3 16</inkml:trace>
  <inkml:trace contextRef="#ctx0" brushRef="#br3" timeOffset="105882">20619 5412 102 0,'5'-22'38'0,"-9"-1"2"0,4 23 0 15,0 0-33-15,22 15-4 16,-15 5-1-16,11 10 1 16,-8 5-1-16,4 10-1 15,-3 1 1-15,-3 7 1 16,-5 3 1-16,-3-2-1 15,5 0 0-15,-5-4-1 16,0-5-2-16,4-10 0 16,5-8 0-16,4-12 0 15,7-14 0-15,3-10 0 16,4-12 0-16,4-9 0 15,-1-5 0-15,-1-7 0 16,-4-4 0-16,-2-3 0 16,-7-2-3-16,-3 3-1 15,-2 8 0-15,-5 0-4 0,7 17-6 16,-14-8-8-16,19 24-18 15,-18 7-1-15,23-4 1 16,-6 7 0-16</inkml:trace>
  <inkml:trace contextRef="#ctx0" brushRef="#br3" timeOffset="106101">21375 5548 96 0,'4'27'41'0,"-18"-9"1"15,5 13 1-15,-19 1-30 16,11 4-7-16,-4 3-1 15,7 3 0-15,3 0-1 16,2-2-4-16,7-7 0 0,4-8 0 16,10-6-2-16,1-20-10 15,16 5-9-15,-12-26-19 16,16 2-2-16,-14-20 1 15,10 0-2-15</inkml:trace>
  <inkml:trace contextRef="#ctx0" brushRef="#br3" timeOffset="106222">21441 5384 82 0,'-12'-28'40'15,"-5"4"-2"-15,17 24 0 16,-19-10-19-16,19 10-54 16,11 11-4-16,8-5 1 15,21 11-2-15</inkml:trace>
  <inkml:trace contextRef="#ctx0" brushRef="#br3" timeOffset="106574">22002 5443 82 0,'-10'1'40'16,"-7"8"-1"-16,-20-5 1 15,8 15-17-15,-20-7-18 16,7 2-2-16,4 2 0 16,1 3 0-16,9 1-2 15,14 7 1-15,10-4-1 16,13-1 2-16,12-3-2 15,10-3 1-15,6-1-2 16,0-3 2-16,3 0-2 0,-5-5 2 16,-2 0-1-16,-9 3-2 15,-9 0 2-15,-10 3-2 16,-5 0 4-16,-11 4-3 15,-7 0 0-15,-1 2 0 16,-4 0 0-16,-1-2 0 16,5 2-2-16,3-7-4 15,14 8-9-15,-9-23-11 16,22 8-15-16,2-15 1 15,16 2-2-15,0-13 3 16</inkml:trace>
  <inkml:trace contextRef="#ctx0" brushRef="#br3" timeOffset="106770">22338 5535 116 0,'5'-15'39'16,"-5"15"2"-16,-15 9-9 16,1 18-27-16,-11 9-1 15,-1 9 0-15,-1 5-1 16,1 5-1-16,3-1 0 15,3-5-2-15,8-1-2 16,4-25-10-16,23 3-26 16,-4-29-2-16,18-4-1 15,-2-22-1-15</inkml:trace>
  <inkml:trace contextRef="#ctx0" brushRef="#br3" timeOffset="107639">22777 4956 89 0,'0'0'36'0,"0"0"1"0,9 15-6 16,-22 1-19-16,10 18-5 15,-8 3 1-15,3 13-4 16,-1 6 1-16,-3 12-1 16,-1 3-1-16,3 7 0 15,-3 2-1-15,1-2 1 16,2-7-1-16,3-4 1 15,4-8-1-15,5-10-1 16,1-8 2-16,3-14-3 16,5-8 0-16,2-12 0 15,6-8 0-15,0-9 0 16,3-6 0-16,-2-6 0 15,2-2 0-15,-1-5 0 16,6-3-2-16,1 0 1 0,0 3 0 16,0 2 0-16,-1 9 2 15,0 8-3-15,-2 8 2 16,-3 12 1-16,-3 10-1 15,-12 9 1-15,-5 8 0 16,-7 5 0-16,-6 3 1 16,-9 1-2-16,-8-5 0 15,-4-3 0-15,-6-3 0 16,-4-7 0-16,-2-8 0 15,5-10 0-15,2-6-3 16,8-19-5-16,29 15-9 16,-24-43-23-16,38 13-1 15,4-14 0-15,21-5-2 16</inkml:trace>
  <inkml:trace contextRef="#ctx0" brushRef="#br3" timeOffset="107948">23585 4832 76 0,'-1'-12'40'0,"1"12"0"15,-4 20 0-15,-2 19-12 16,-7 1-22-16,-1 18-1 16,-6 10 0-16,-2 14-2 15,-5 9 1-15,1 6-1 0,-3 0 0 16,1-2-1-16,-1-6-2 15,3-10 0-15,9-4-2 16,1-21-7-16,18 5-10 16,-11-28-20-16,25-6-3 15,-4-19 1-15,20-5-2 16</inkml:trace>
  <inkml:trace contextRef="#ctx0" brushRef="#br3" timeOffset="108323">23574 5712 82 0,'0'0'40'15,"14"1"-1"-15,-14-1 1 16,13 18-11-16,-13-18-24 0,21 9-3 16,3-10 1-16,5-2-1 15,2-8 0-15,4-5-1 16,-2-2 0-16,-1-5 0 15,-8-4 0-15,-4-2-2 16,-7-2 2-16,-9 0-2 16,-6 6 1-16,-7 4 1 15,-7 6-1-15,-7 10 1 16,-6 11 0-16,-3 17 0 15,-7 9 0-15,2 11 2 16,3 6-3-16,5 4 0 16,11-4 0-16,14 1 0 15,14-11 0-15,14-10 0 16,14-10 0-16,7-13 0 0,12 2-17 15,-14-25-8-15,9 7-16 16,-21-15-2-16,-2 6 0 16,-25-10 1-16</inkml:trace>
  <inkml:trace contextRef="#ctx0" brushRef="#br3" timeOffset="108608">22413 5232 118 0,'0'0'42'15,"0"0"-1"-15,0 0-5 16,0 0-52-16,-10-12-21 15,10 12-5-15,-1-12 2 16,1 12-3-16</inkml:trace>
  <inkml:trace contextRef="#ctx0" brushRef="#br3" timeOffset="109696">1270 6962 70 0,'-7'-13'37'16,"-15"8"-2"-16,-5 26-9 15,-23 4 3-15,7 26-20 16,-16 11-3-16,1 24 0 15,0 7-3-15,7 14 0 16,4 5-1-16,19 0-2 0,17-6 1 16,15-9-2-16,16-10 0 15,17-18-3-15,17-7-5 16,4-24-27-16,21-11-3 15,1-21 2-15,9-7-3 16</inkml:trace>
  <inkml:trace contextRef="#ctx0" brushRef="#br3" timeOffset="110131">1675 7553 105 0,'-25'-8'38'16,"7"14"0"-16,-6 0-3 15,2 14-31-15,2 5-1 0,1 7 0 16,1 8 0-16,3 10-1 16,2-1-1-16,4 3 0 15,-1 0 0-15,6-7 0 16,1-6-1-16,6-6 0 15,-1-9 0-15,-2-24 0 16,20 7 1-16,-2-22 0 16,4-13 0-16,3-7 0 15,-1-6 0-15,3-5 1 16,-2-3-1-16,-2 0 1 15,-3 5-1-15,-1 8 0 16,-4 6 0-16,-4 11-1 16,-3 7 1-16,4 12-1 15,-3 13 0-15,0 10 1 0,0 7-1 16,1 10-1-16,6 3-1 15,2 2-1-15,9 0-2 16,-1-11-4-16,19 1-11 16,-6-21-19-16,17-4-1 15,-6-24 0-15,9-4 1 16</inkml:trace>
  <inkml:trace contextRef="#ctx0" brushRef="#br3" timeOffset="110425">2338 7597 105 0,'-12'-22'39'0,"-13"2"0"16,1 18-1-16,-13 6-31 15,8 11-2-15,-2 8-1 16,6 11 0-16,5 9-1 0,7 9 0 16,7 3-1-16,10-2-1 15,9-2 0-15,9-7 0 16,10-13-1-16,9-9-1 15,5-16 2-15,3-21-1 16,-1-13 0-16,1-8 1 16,-10-8-1-16,-7-5 0 15,-12-2-1-15,-15 3 0 16,-11 6-2-16,-14 7 0 15,-5 14-4-15,-12-6-8 16,17 17-23-16,-11-8-1 16,21 9-1-16,5-10-1 15</inkml:trace>
  <inkml:trace contextRef="#ctx0" brushRef="#br3" timeOffset="110710">3198 6830 94 0,'-8'-23'40'0,"-12"0"1"15,4 22-3-15,-15 2-12 16,8 21-24-16,4 17 0 15,0 21-1-15,1 15 1 16,2 15-1-16,3 15-2 0,6 1 1 16,5 2-3-1,2-8-3-15,14 7-23 0,-10-31-9 16,10-2-2-16,-5-28-1 15,6-15-1-15</inkml:trace>
  <inkml:trace contextRef="#ctx0" brushRef="#br3" timeOffset="110894">2892 7409 128 0,'-22'-16'42'0,"22"16"-2"15,-6-14-7-15,23 15-30 16,12-7-2-16,15 1-3 15,15 2-3-15,0-11-25 16,17 16-8-16,-10-10-2 0,4 11-1 16,-9-3-1-16</inkml:trace>
  <inkml:trace contextRef="#ctx0" brushRef="#br3" timeOffset="111049">3492 7513 123 0,'-6'22'40'0,"6"-22"1"16,16 5-1-16,-3-6-39 15,13-4-2-15,11 5-11 16,-1-13-25-16,16 9-4 16,-1-8 1-16,15 7-2 15</inkml:trace>
  <inkml:trace contextRef="#ctx0" brushRef="#br3" timeOffset="111646">4748 7310 109 0,'-23'-7'38'16,"-18"-3"1"-16,7 19-8 16,-19-4-24-16,5 15-2 15,-8 8 0-15,6 13-1 16,3 4-2-16,10 7 1 15,5 1-2-15,17 0 1 16,10-3-1-16,12-6-1 16,15-9-1-16,12-7 0 15,18-13-3-15,9-15-6 16,23-1-27-16,-12-19-3 15,14-2 1-15,-6-18-2 16</inkml:trace>
  <inkml:trace contextRef="#ctx0" brushRef="#br3" timeOffset="112032">5116 7352 113 0,'-27'12'39'16,"3"15"1"-16,-8-7-4 15,5 17-31-15,2 2-1 16,5 8 0-16,7-1-1 15,6-3 0-15,9-1-1 16,7-9 0-16,9-6-2 16,11-12 1-16,7-13-1 15,5-11 0-15,4-9 0 16,0-11 0-16,1-7 0 15,0-8-1-15,-5 0 2 0,-11 1-1 16,-2-1 0-16,-7 8 0 16,-7 7 1-16,-5 6-1 15,-9 23 0-15,0 0 0 16,0 0 2-16,-16 32-2 15,7 3-2-15,2 4 2 16,2 5-1-16,8-5 0 16,5 4-2-16,8-17-1 15,19-5-8-15,1-31-7 16,20-5-20-16,0-24-3 15,19-6 1-15,-8-18 0 16</inkml:trace>
  <inkml:trace contextRef="#ctx0" brushRef="#br3" timeOffset="112234">6115 6823 94 0,'-16'-16'38'16,"-2"25"3"-16,-9 12-3 16,2 24-20-16,2 8-15 15,-6 9 1-15,5 9-2 16,4 7 0-16,1 0-1 15,10 4-1-15,2-3-2 16,6-12-6-16,10 3-21 16,-7-26-11-16,8-3 0 15,-5-22-1-15,7-9 0 16</inkml:trace>
  <inkml:trace contextRef="#ctx0" brushRef="#br3" timeOffset="112417">5807 7329 108 0,'-15'2'39'15,"1"-4"2"-15,14 2-2 16,-1 12-29-16,20-17-9 16,17-3-1-16,12-10-4 15,18 6-10-15,-4-19-24 16,19 2-2-16,-5-13 1 15,8 1-2-15</inkml:trace>
  <inkml:trace contextRef="#ctx0" brushRef="#br3" timeOffset="112641">6678 6703 105 0,'-17'26'39'0,"-11"6"2"16,3 21-4-16,-11 3-30 15,11 11-2-15,-7 6 0 16,7 11-1-16,2-1-1 15,5 0-2-15,1-4 0 16,8-7-1-16,6-6-3 16,-1-15-3-16,15-3-11 15,-14-25-22-15,14-7-2 16,-11-16-1-16,10-15 0 15</inkml:trace>
  <inkml:trace contextRef="#ctx0" brushRef="#br3" timeOffset="112807">6305 7333 92 0,'-16'3'42'15,"-1"-5"0"-15,17 2-1 16,0 0-13-16,29 1-25 16,5-10-3-16,12-7-3 15,15 4-10-15,-6-13-24 16,22 8-5-16,-9-12 0 15,13 15-1-15</inkml:trace>
  <inkml:trace contextRef="#ctx0" brushRef="#br3" timeOffset="113365">7325 7264 63 0,'-4'-14'37'16,"4"14"-2"-16,-30-15 3 15,7 22-11-15,-23-3-21 0,-1 13 0 16,-15 6 0-16,5 13 0 15,-10 5-1-15,7 10 1 16,7-2-2-16,12 2-1 16,15-7 0-16,19-5-1 15,24-13-1-15,21-12 0 16,20-19-1-16,16-13 1 15,12-13-1-15,0-10 1 16,1-4-1-16,-7-5 0 16,-15 4 1-16,-16 3-1 15,-17 11 1-15,-18 8-1 16,-16 11 0-16,-8 10 0 15,-7 10-1-15,-5 9 1 16,-2 6 0-16,6 6-1 16,6 8-1-16,7-4-2 0,12 3-1 15,3-20-10-15,27 10-11 16,-5-32-14-16,22-2-1 15,-7-22-1-15,18-9 2 16</inkml:trace>
  <inkml:trace contextRef="#ctx0" brushRef="#br3" timeOffset="113828">7964 6628 115 0,'-25'20'40'0,"-11"9"0"16,17 21-2-16,-7 4-33 15,7 12 0-15,-1 9-1 0,7 7-1 16,4 1-1-16,5 4 1 16,4-8-3-16,3-3 0 15,4-10 0-15,0-11 0 16,1-14 0-16,1-11 0 15,1-16 0-15,3-14 0 16,-1-13 0-16,1-9 0 16,-4-3 0-16,1-9 0 15,4 2 0-15,-1 0 0 16,1 5 0-16,1 10 0 15,-1 9 0-15,4 7 0 16,2 6 0-16,-3 12 0 16,0 1 0-16,-4 10 0 15,-3 4 0-15,-1 4 0 0,-14-1 0 16,-7 2 0-16,-7-3 0 15,-6-4 0-15,-9-6 0 16,2-7 0-16,-2-9-2 16,0-11-2-16,12-4-4 15,3-23-6-15,22 6-5 16,-9-25-16-16,31 4-6 15,-4-16 0-15,20 0 1 16</inkml:trace>
  <inkml:trace contextRef="#ctx0" brushRef="#br3" timeOffset="114067">8456 6680 113 0,'0'0'40'0,"-18"24"1"15,-6 3-4-15,13 17-30 16,-12 11-2-16,-1 14-2 15,5 9 2-15,0 3-1 16,1 1-4-16,3 1 0 16,5-2 0-16,6-7 0 15,4-5-6-15,1-24-8 16,19 3-14-16,-11-28-14 15,15-4 0-15,-1-23-2 16,13-2 1-16</inkml:trace>
  <inkml:trace contextRef="#ctx0" brushRef="#br3" timeOffset="114451">8575 7411 117 0,'-4'15'40'0,"4"-15"0"15,0 0-10-15,24 0-26 16,4-14-1-16,10-7-1 16,5-6 0-16,1-2 0 15,3-2-1-15,-5-6 0 16,-4 1 1-16,-13 4-1 15,-10 3 1-15,-12 5-1 16,-10 11 1-16,-15 10-1 16,-8 10 1-16,-7 15 0 0,-6 11-2 15,-4 10 0-15,5 10 0 16,5 5 0-16,9 3 0 15,14-8 0-15,12-6 0 16,15-8 0-16,18-18 0 16,16-12 0-16,8-24-6 15,21 1-9-15,-7-29-5 16,21 4-20-16,-16-18-2 15,6 1 0-15,-15-8-1 16</inkml:trace>
  <inkml:trace contextRef="#ctx0" brushRef="#br3" timeOffset="114745">9504 6451 123 0,'-19'17'40'16,"4"15"1"-16,-19-6-5 15,14 11-33-15,3-5 0 16,5 4-2-16,8-4-2 16,7-6-2-16,12 0-10 15,-4-20-19-15,20-3-8 0,-2-19 0 16,14 0 0-16</inkml:trace>
  <inkml:trace contextRef="#ctx0" brushRef="#br3" timeOffset="114880">9660 6543 131 0,'-32'16'41'0,"7"13"-2"15,-15-3-8-15,14 2-32 16,10 9-10-16,-11-13-22 16,17 5-7-16,-4-12 0 15,11 5-1-15</inkml:trace>
  <inkml:trace contextRef="#ctx0" brushRef="#br3" timeOffset="115398">4376 6745 78 0,'-3'12'37'16,"-7"3"-1"-16,3 15 1 16,-5-4-13-16,-1 7-23 0,6 2-2 15,6-3-1-15,11 0-5 16,1-21-14-16,22-3-14 15,3-15-1-15,15-9 0 16,-2-15 1-16</inkml:trace>
  <inkml:trace contextRef="#ctx0" brushRef="#br3" timeOffset="115519">4743 6738 88 0,'-7'-12'37'15,"7"12"-1"-15,-32 21 2 16,12 10-22-16,-9 3-11 16,6 4-6-16,19 7-32 15,1-11-4-15,21 2 0 16,7-11-3-16</inkml:trace>
  <inkml:trace contextRef="#ctx0" brushRef="#br3" timeOffset="116277">10050 6544 107 0,'10'6'36'0,"4"10"0"15,-9 0-6-15,15 14-27 16,3 6 0-16,6 16 0 15,2 7 0-15,0 9 0 0,-5 7-1 16,-4 6-2-16,-14 1 2 16,-9 4-1-16,-13-2-1 15,-15-2 0-15,-17-5 1 16,-9-3-2-16,-10-8 1 15,2-9 0-15,1-8-6 16,2-21-29-16,18-7-3 16,7-25-1-16,26-10 0 15</inkml:trace>
  <inkml:trace contextRef="#ctx0" brushRef="#br3" timeOffset="117021">10976 6692 74 0,'1'-14'38'0,"-6"-5"-1"16,5 19 1-16,-9-13-9 16,9 13-23-16,-9 11-2 15,7 11 1-15,-6 8-2 16,4 16 0-16,-2 9-1 15,-3 16-2-15,2 7 2 16,-3 9-2-16,1-2 1 16,2 0-1-16,1-6 0 15,2-7 0-15,3-12-1 16,5-10 2-16,2-13-1 0,4-12 0 15,4-13 0-15,3-14 0 16,1-13-1-16,4-7 1 16,-1-6 1-16,-1-4-1 15,0 1 0-15,-1-2 0 16,0 4-1-16,-2 9 1 15,1 7 0-15,-4 8 0 16,1 11 0-16,-3 10 0 16,0 6 0-16,-3 10 0 15,-7 5 0-15,-2 7 0 16,-7-1 0-16,-6-1 0 15,-6-5 0-15,-8-4 1 16,-2-8-1-16,-7-9-1 16,2-5 0-16,0-15-1 0,6-5-4 15,3-21-11-15,20 6-20 16,-1-20-3-16,21 6 0 15,4-11-1-15</inkml:trace>
  <inkml:trace contextRef="#ctx0" brushRef="#br3" timeOffset="117253">11491 7212 85 0,'13'8'37'0,"-13"-8"1"15,-3 26 1-15,-10-9-22 16,8 9-12-16,-10 3-2 0,1 8 1 15,2 2-2-15,5 2 1 16,3 0-2-16,4-5 0 16,6-6-1-16,5-7-3 15,12-6-5-15,-8-24-24 16,18-1-7-16,-9-16 0 15,9-6-1-15</inkml:trace>
  <inkml:trace contextRef="#ctx0" brushRef="#br3" timeOffset="117412">11577 6740 89 0,'-19'-24'38'0,"19"24"-1"0,-15-13-4 15,15 13-35-15,14 7-35 16,1-10 1-16,13 4-3 15,1-7 2-15</inkml:trace>
  <inkml:trace contextRef="#ctx0" brushRef="#br3" timeOffset="117656">12061 6572 79 0,'0'0'38'0,"0"0"0"15,-9 32 0-15,-9-1-9 16,8 19-22-16,-5 12-2 15,1 19-3-15,-1 6-1 0,1 13 0 16,2 0 0-16,2 3-2 16,4-5 0-16,2-10-2 15,5-7-4-15,-2-30-19 16,17-2-12-16,-8-28-2 15,12-9-1-15,-3-27 1 16</inkml:trace>
  <inkml:trace contextRef="#ctx0" brushRef="#br3" timeOffset="117826">11886 7182 86 0,'-24'-9'39'0,"24"9"-1"15,0 0 3-15,15 2-12 16,18-14-29-16,15-1-1 0,18 3-7 15,-1-6-27-15,14 8-3 16,-6-1 1-16,6 12-2 16</inkml:trace>
  <inkml:trace contextRef="#ctx0" brushRef="#br3" timeOffset="118169">12655 7077 113 0,'-38'0'39'15,"0"16"-1"-15,-13-6-6 16,11 15-26-16,-2-3-1 16,8 6-3-16,6-2 1 0,13-2-2 15,15-1-1-15,15-8 2 16,13-6-1-16,7-2-1 15,11-3 0-15,2-1 0 16,-3 2 0-16,-4 4 0 16,-6 1 0-16,-12 6 0 15,-12 4 0-15,-12 5 0 16,-12 3 0-16,-8 3 1 15,-8 0-1-15,-7 0-1 16,4-2-2-16,-4-7-2 16,15 5-12-16,-13-13-20 15,22-8-4-15,-3-12 0 16,15 6-1-16</inkml:trace>
  <inkml:trace contextRef="#ctx0" brushRef="#br3" timeOffset="118909">14125 7223 77 0,'-21'-9'37'16,"1"10"-1"-16,-15-2-3 16,8 15-21-16,-18-1-4 15,7 11-1-15,-11 4-2 16,6 7 0-16,0 2-2 15,11 4 1-15,9-5-2 16,9 1 0-16,13-6 0 16,16-4-1-16,8-10-1 15,18-5 0-15,3-10 1 16,8-7-1-16,-3-7 0 15,2-9 0-15,-4-5 0 16,-4-2 1-16,-9-6-1 16,-7 0 0-16,-7 2 0 15,-8 3 0-15,-3 3 0 16,-6 7 0-16,-3 7 0 0,0 12 0 15,0 0 0-15,-16 23 0 16,10 5 0-16,0 8-1 16,5 8 0-16,1 0-2 15,9 10-4-15,3-20-7 16,24 9-23-16,-6-17-2 15,13-4 0-15,-3-19-2 16</inkml:trace>
  <inkml:trace contextRef="#ctx0" brushRef="#br3" timeOffset="119293">14699 7265 83 0,'0'0'38'0,"-28"0"0"15,13 18 0-15,-13 1-24 16,7 12-9-16,-1 2-1 15,2 11 0-15,2-2-1 16,8 1-1-16,-2-1 0 16,10-7 1-16,3-5-2 15,5-11 0-15,5-11 0 16,4-10 0-16,4-13 0 15,5-12 0-15,4-9 0 16,1-7-1-16,3-3 1 16,-2-5-1-16,-1 4 2 15,-2 4-2-15,-4 8 1 16,-7 8-1-16,-2 14 0 15,-2 8 1-15,-12 5-1 0,10 27 0 16,-9 1-1-16,-1 3-1 16,9 9-1-16,1-1-1 15,12 5-4-15,1-17-8 16,28 10-17-16,-5-21-7 15,18-4 0-15,0-14 0 16</inkml:trace>
  <inkml:trace contextRef="#ctx0" brushRef="#br3" timeOffset="119657">15466 7296 102 0,'-35'-20'39'0,"0"12"1"16,-11 0-1-16,7 11-33 0,-8 7-2 15,9 12 0-15,1 5-1 16,11 7 0-16,9-1-2 15,17 2 1-15,9-7 0 16,15-6-1-16,16-14 0 16,5-11 0-16,12-15 0 15,2-10 0-15,3-17 0 16,0-11 0-16,-2-10 2 15,0-4-3-15,-8-8 0 16,3 0 0-16,-12 2 0 16,-5 9 0-16,-13 15 0 15,-8 12 0-15,-14 24 0 16,-3 16 0-16,-28 36 0 15,2 13 0-15,-4 19 0 0,-2 3 0 16,9 14-6-16,1-14-11 16,28 6-7-16,-6-21-18 15,25-3-1-15,12-24-2 16,25-4 2-16</inkml:trace>
  <inkml:trace contextRef="#ctx0" brushRef="#br3" timeOffset="120395">17101 6629 101 0,'0'0'36'15,"0"0"2"-15,5 10-7 16,-11 8-25-16,1 17-1 16,-8 7 0-16,3 14-1 15,-9 8-1-15,0 12-1 16,-4 2 1-16,3 2-1 15,-3-5 0-15,3-5 0 16,3-12 0-16,7-8-2 16,4-12 1-16,8-17 0 15,-2-21 0-15,28-3 0 16,-4-17-1-16,4-13 0 15,3-9 1-15,2-6 0 0,0-2-1 16,-3 0 1-16,-1 5 0 16,-5 8 0-16,-7 10-1 15,-1 15 2-15,-16 12-2 16,11 22-1-16,-15 11 2 15,-2 10-2-15,-2 9 1 16,-2 3 0-16,6 3-1 16,4-5-1-16,12-2-2 15,8-18-3-15,21 1-9 16,-4-29-8-16,18 0-17 15,-5-19 1-15,9-5-1 16,-10-15 2-16</inkml:trace>
  <inkml:trace contextRef="#ctx0" brushRef="#br3" timeOffset="120739">17606 7118 96 0,'-1'14'39'16,"1"-14"1"-16,6 27-1 15,3-15-23-15,14 3-14 16,-1-3 1-16,10 1-1 16,0-5 1-16,6-5-3 15,-1-5 2-15,0-4-1 16,-3-9 0-16,-5-5 1 15,-9-4-2-15,-8-5 1 16,-7-2 0-16,-10 0 1 16,-8 4-2-16,-11 2 1 15,-9 13-1-15,-5 10 1 16,-6 11 0-16,-2 15 1 0,3 11-2 15,9 10 0-15,2 9 0 16,14 3 0-16,13 0 0 16,20-8 0-16,21-4-2 15,14-21-11-15,32 9-7 16,1-33-16-16,28 0-6 15,3-22 0-15,20 0-2 16</inkml:trace>
  <inkml:trace contextRef="#ctx0" brushRef="#br3" timeOffset="121205">19594 7070 74 0,'2'-14'38'0,"-10"-4"-2"15,-1 5 3-15,-14-11-15 16,3 17-17-16,-16-5-1 16,0 12-2-16,-8 7 1 15,1 11-2-15,-5 13 0 16,-1 8-1-16,10 8 0 15,5 5-1-15,11 2 1 16,14 0-2-16,12-4 1 16,20-8-3-16,17-11-1 15,21-17-3-15,25-1-13 16,-3-23-18-16,23-2-3 15,-8-16-1-15,10-2 1 16</inkml:trace>
  <inkml:trace contextRef="#ctx0" brushRef="#br3" timeOffset="121595">20103 7039 118 0,'-46'-1'39'0,"9"11"2"16,-11-1-2-16,4 12-34 15,1 3-2-15,3 10 0 16,7 0 0-16,5 8-2 15,6-3 2-15,9 1-3 16,10-4 0-16,10-7 0 16,13-7 0-16,5-12 0 15,12-12 0-15,6-11 0 16,4-12 0-16,3-9 0 15,-2-7 0-15,-4-4 0 16,-7-1 0-16,-6 2 0 0,-5 5 0 16,-11 5 0-16,-6 15 0 15,-9 8 0-15,0 11 0 16,-14 18 0-16,4 7 0 15,-4 12 0-15,3 2 0 16,3 8 0-16,4 0 0 16,8-6-3-16,15-4-3 15,0-20-9-15,32 3-7 16,-11-29-14-16,25-3-4 15,-4-20-2-15,14-6 2 16</inkml:trace>
  <inkml:trace contextRef="#ctx0" brushRef="#br3" timeOffset="121835">20915 6548 93 0,'-11'-35'40'0,"11"35"1"16,-29-7 0-16,12 40-13 15,-7 11-23-15,-4 13-1 16,0 12-1-16,1 13-3 15,1 9 0-15,3 2 0 16,6-4 0-16,9-7 0 16,11-13 0-16,6-17-2 15,15-16-3-15,5-28-6 16,19-8-7-16,-7-35-17 15,20 0-4-15,-9-28-1 16,6-5 1-16</inkml:trace>
  <inkml:trace contextRef="#ctx0" brushRef="#br3" timeOffset="122029">21306 6375 131 0,'-21'19'42'0,"-9"30"-3"16,7 31-6-16,-19 5-29 15,2 9 2-15,0 4-6 16,6 0 0-16,6-7 0 15,9-9 0-15,15-12 0 16,8-18-10-16,21-4-8 16,-10-30-19-16,23-3-4 15,-2-25-1-15,10-2 0 16</inkml:trace>
  <inkml:trace contextRef="#ctx0" brushRef="#br3" timeOffset="122392">21312 7069 113 0,'0'0'39'0,"1"19"1"15,-1-19-1-15,45 10-30 16,-12-10-6-16,10-3-1 16,5-4 1-16,7-1-1 15,-2-3 0-15,-1-4-1 16,-5-5 1-16,-12 2-2 15,-7-6 0-15,-10-1 0 16,-14 1 0-16,-13 2 0 16,-11 4 0-16,-10 5 0 15,-6 11 0-15,-5 5 0 0,-7 12 0 16,5 11 0-16,1 5 0 15,7 6 0-15,10 2 0 16,13 1 0-16,14-5 0 16,13-6 0-16,22-9 0 15,12-10-4-15,24 2-10 16,-5-22-8-16,26 12-8 15,-13-21-12-15,17 5 1 16,-7-8 1-16,-1 5 3 16</inkml:trace>
  <inkml:trace contextRef="#ctx0" brushRef="#br3" timeOffset="122752">22358 6937 133 0,'-35'5'43'0,"-17"-3"-2"0,4 18-8 16,-16 8-28-16,7 5-5 15,5 5 0-15,9 4 0 16,12-3 0-16,17-2 0 15,14-9 0-15,17-8 0 16,25-16 0-16,18-19 0 16,20-13 0-16,9-12 0 15,11-11 0-15,1-13 0 16,-2-8 0-16,0-8 0 15,-13 1 0-15,-16 2 0 16,-19 7 0-16,-16 12 0 16,-21 19 0-16,-19 20 0 15,-18 19 0-15,-14 23 0 0,-13 24 0 16,-5 19 0-16,-2 9 0 15,5 0 0-15,15 5 0 16,11-17-10-16,31 4-8 16,-5-32-7-16,38 7-9 15,-3-30-11-15,16-6 0 16,0-10 3-16,-2-10 7 15</inkml:trace>
  <inkml:trace contextRef="#ctx0" brushRef="#br3" timeOffset="123549">1177 8769 63 0,'8'-41'37'0,"2"10"0"15,-4-5 0-15,3 21-14 16,-12-8-16-16,9 8 0 16,-6 15-2-16,0 0 0 15,5 29 0-15,-7 14-3 16,-5 16 2-16,1 14-3 15,-8 17 2-15,-3 14-2 16,-6 6 0-16,-5-2-1 16,5-3 0-16,0-10-1 15,8-17-1-15,5-19-3 16,17-12-7-16,-4-35-24 0,24-11-2 15,-6-30 1-15,9-1-3 16</inkml:trace>
  <inkml:trace contextRef="#ctx0" brushRef="#br3" timeOffset="123753">1018 9163 112 0,'-52'-14'39'16,"12"21"2"-16,-4-5-2 16,15 14-32-16,14-1-3 15,21-2-1-15,17-9-1 16,17-11 0-16,21-12-1 15,13-10-2-15,14-3-2 16,7-11-2-16,16 8-6 0,-10-16-13 16,5 21-17-1,-17-10 0-15,-5 15-2 0,-13-6 3 16</inkml:trace>
  <inkml:trace contextRef="#ctx0" brushRef="#br3" timeOffset="124219">1989 8496 102 0,'-17'-5'39'16,"-7"-1"1"-16,7 19 0 16,-9-1-34-16,8 18 0 15,-5 7-1-15,7 15 0 16,-2 6-1-16,-1 13-1 0,2 6 0 15,2 9-1-15,-1 0-2 16,3-3 0-16,3-4 0 16,-2 0 0-16,6-14 0 15,2-9 0-15,8-12 0 16,4-17 0-16,6-13 0 15,5-16 0-15,0-13 0 16,7-12 0-16,2-9 0 16,-2-6 0-16,0-4 0 15,-2-1 0-15,-1 0 0 16,-3 8 0-16,-4 7 0 15,-3 8 0-15,1 11 0 16,-1 12 0-16,-3 13 0 16,2 10 0-16,-3 10 0 15,-2 10 0-15,6 1 0 0,-3 7 0 16,4-3 0-16,-1-6-2 15,11-7-8-15,-4-22-2 16,17-5-5-16,-13-28-6 16,25 5-17-16,-17-27 0 15,13 2-1-15,-11-16 3 16</inkml:trace>
  <inkml:trace contextRef="#ctx0" brushRef="#br3" timeOffset="124602">2383 9065 91 0,'-11'25'40'16,"-11"-3"1"-16,16 14-1 15,-12-10-15-15,15 8-21 16,10-11-1-16,12-5-1 0,10-8 0 16,8-8 0-16,10-12-1 15,2-9-1-15,3-11 1 16,-1-6-1-16,-1-7 0 15,-8-1 0-15,-11-2 1 16,-12 3-1-16,-11 5 0 16,-10 4 0-16,-10 9 2 15,-13 10-2-15,-11 13 0 16,-2 11 0-16,-8 12 0 15,3 12 0-15,0 12 0 16,5 8 0-16,6 5 0 16,13 3 0-16,9-2 0 15,19-6 0-15,14-9 0 16,9-12 0-16,17-12 0 0,9-20-6 15,14-7-5-15,-1-27-3 16,14 9-8-16,-19-28-16 16,12 7-1-16,-12-13 0 15,-6 10 0-15</inkml:trace>
  <inkml:trace contextRef="#ctx0" brushRef="#br3" timeOffset="125120">3228 8908 119 0,'0'0'38'16,"-32"17"4"-16,11 10-3 15,-17 3-32-15,9 10-4 16,2 4-1-16,2 10 1 15,4 2-1-15,2-1-2 16,9-5 0-16,5-8 0 0,5-11 0 16,6-10 0-1,5-19 0-15,5-12 0 0,6-15 0 16,-2-11 0-16,1-9 0 15,2-6 0-15,1-3 0 16,-4-3 0-16,1 6 0 16,-3 4 0-16,-2 9 0 15,-1 10 0-15,-2 9 0 16,-2 13 0-16,0 14 0 15,-2 10 0-15,-3 8 0 16,2 5 0-16,0 2 0 16,1 0 0-16,5-8 0 15,4-10 0-15,5-12 0 16,3-14 0-16,9-12 0 15,1-11 0-15,1-4 0 0,-1-7 0 16,-4 4 0-16,-3 6 0 16,-8 6 0-16,-2 11 0 15,-19 18 0-15,10 13 0 16,-14 10 0-16,1 11 0 15,-3 8 0-15,2 4 0 16,0 8 0-16,2-5 0 16,9 4-5-16,-6-15-8 15,16 1-1-15,-5-21-4 16,24 8-5-16,-7-29-8 15,27 4-9-15,5-15-1 16,19-12 6-16,11-6 1 16</inkml:trace>
  <inkml:trace contextRef="#ctx0" brushRef="#br3" timeOffset="125833">5541 8703 80 0,'-23'-14'39'16,"-15"-4"-3"-16,1 14 0 16,-21-7-20-16,6 15-7 15,-8 5-3-15,5 13-1 0,1 7 0 16,8 10-2-1,4 7 2-15,9 7-3 0,11 1 1 16,10 0-2-16,12-8 1 16,14-5-1-16,14-14 0 15,12-12-1-15,11-16 0 16,14-17 0-16,3-12 1 15,5-13-2-15,-5-9 2 16,-6-2-1-16,-8-2 1 16,-12 5 0-16,-13 8-2 15,-12 7 2-15,-16 11 1 16,-5 10-2-16,-10 15 0 15,-5 13 0-15,0 10 0 16,0 11 0-16,6 9 0 0,5 4 0 16,8 2-2-1,10 0-2-15,14-2-1 0,5-18-5 16,17 4-5-16,-6-25-5 15,16 7-6-15,-13-27-10 16,8 6-3-16,-15-19 0 16,2 0 2-16</inkml:trace>
  <inkml:trace contextRef="#ctx0" brushRef="#br3" timeOffset="126005">5979 8818 116 0,'14'12'40'15,"-14"-12"2"-15,27 12-2 16,-7-9-37-16,13-6-1 15,11-1-2-15,10-3-3 0,15 2-10 16,-11-18-14-16,16 13-13 16,-7-12-1-16,9 5-2 15,-10-3 1-15</inkml:trace>
  <inkml:trace contextRef="#ctx0" brushRef="#br3" timeOffset="126487">7190 8063 75 0,'5'-19'39'0,"-5"19"0"16,9-19 1-16,-9 19-22 15,0 0-14-15,-5 17-1 16,1 6 1-16,-1 21-1 0,-2 12 0 16,-1 17-1-16,-4 14 1 15,-3 13-1-15,-3 6 0 16,-1 2-1-16,2-2 0 15,2-10-1-15,4-15 0 16,5-15-2-16,12-12-5 16,1-36-8-16,20-4-22 15,-6-30-4-15,8-5 1 16,-11-17-1-16</inkml:trace>
  <inkml:trace contextRef="#ctx0" brushRef="#br3" timeOffset="127013">6976 8604 106 0,'-27'-2'41'0,"1"0"-1"0,26 2 0 16,-8 13-36-16,30-14-2 16,15-6 0-16,13-4-2 15,9 3 1-15,9 0-1 16,6 0 0-16,-1-4-2 15,4 5 0-15,-7 1-2 16,-4 7 1-16,-11 0-1 16,-9 4 1-16,-11-2 0 15,-10 2 0-15,-11 1 3 16,-14-6 0-16,0 0 2 15,-25 11 1-15,7-4 0 16,-9 1 0-16,3 7 1 16,-5 1 1-16,5 14-1 15,-3 4 1-15,6 6-2 0,4 3 1 16,6 3-2-16,8-5 3 15,11-1-5-15,7-13 0 16,13-8 0-16,9-16 0 16,7-12 0-16,7-13 0 15,1-13 0-15,0-7 0 16,-6-8 0-16,-4-5-3 15,-13-2 2-15,-9 5-1 16,-14 3 0-16,-12 6 0 16,-8 10 0-16,-9 11 0 15,-5 9 1-15,0 13-1 16,1 5-1-16,9 15-3 15,-1-3-6-15,25 11-5 16,-6-28-6-16,28 26-16 0,-4-20 0 16,24 3 0-16,-2-14 0 15</inkml:trace>
  <inkml:trace contextRef="#ctx0" brushRef="#br3" timeOffset="127885">8199 8496 75 0,'0'0'41'15,"0"0"-1"-15,-16 7 1 16,-2 0-11-16,1 12-26 15,2 6 1-15,0 11-1 16,-3 6 0-16,3 6-1 16,0-1 0-16,4 1-2 15,-1-4 3-15,4-6-4 0,6-5 0 16,4-15 0-16,-2-18 0 15,19 1 0-15,-1-20 0 16,1-13 0-16,4-9 0 16,-2-4 0-16,2-7-2 15,-5-1 2-15,-1 5-1 16,-6 8 1-16,-5 7-1 15,-1 9 1-15,-1 12 0 16,-4 12 0-16,9-2 0 16,-9 2 0-16,21 25 0 15,-4-7 0-15,1-1 0 16,6 2 0-16,5-6 0 15,4-4 1-15,4-6-1 16,0-9 0-16,2-6 1 0,-5-3-1 16,4-5 0-16,-8-3 2 15,-2 1-2-15,-8 1 0 16,-6 4 0-16,-4 6 0 15,-10 11 0-15,0 0 0 16,-1 28 0-16,-7 1 0 16,-3 7 0-16,-1 6 0 15,0 7 0-15,2-1 0 16,2 0-2-16,8-9-3 15,16-5-4-15,-4-19-5 16,26 0-1-16,-9-32-5 16,25 6-8-16,-10-21-10 15,15-1 0-15,-7-12 0 16,-2-4 6-16,-4 2 24 15,-11-3 16-15,0 26 8 0,-25-16 7 16,3 21 15-16,-21 4 0 16,8 15 4-16,-34 13-2 15,15 19-19-15,-13 0-15 16,2 12-1-16,7 5 0 15,0 6-2-15,9-1-1 16,8-2-2-16,11-7 0 16,9-11 0-16,12-13 0 15,9-16 0-15,8-17 0 16,8-14 0-16,2-14 0 15,-5-5 0-15,-3-8 0 16,-10 0 0-16,-12-3 0 0,-9 5 0 16,-13 7 0-16,-15 10 0 15,-2 11-3-15,-6 8 0 16,-1 15-2-16,-2 5-4 15,16 17-4-15,-7-10-2 16,23 20-6-16,-12-21-5 16,32 11-13-16,-8-13-1 15,24-1 2-15,0-9 4 16</inkml:trace>
  <inkml:trace contextRef="#ctx0" brushRef="#br3" timeOffset="128230">9713 8380 108 0,'-12'-4'40'15,"-14"-2"2"-15,5 17-5 0,-9-3-31 16,2 11-1-16,-1-1-2 16,7 5 0-16,6 2 0 15,13 1-2-15,10-5 1 16,11-5-2-16,12-4 1 15,8-5-1-15,1-1 1 16,3 1-1-16,-4-2 1 16,-6 2 1-16,-10 3-2 15,-10 10 0-15,-15 4 0 16,-9 3 0-16,-6 5 0 15,-10 1 0-15,-3 3 0 16,-4-2 0-16,1 1 0 16,1-12-4-16,12 6-8 15,-6-22-3-15,18 11-4 0,-13-29-7 16,22 11-11-16,-1-22-5 15,2-1-1-15,1-11 5 16</inkml:trace>
  <inkml:trace contextRef="#ctx0" brushRef="#br3" timeOffset="131465">10867 7919 52 0,'-7'-26'36'0,"2"4"0"15,-16-1-2-15,21 23-15 16,-39-26-6-16,18 27-3 15,-20 6-3-15,7 25-1 16,-14 13-2-16,-2 29-1 16,-6 18-1-16,-1 21 0 15,0 14 0-15,7 10-1 16,12-1 1-16,15-9-1 15,22-13-1-15,20-25-2 0,34-15-7 16,13-36-28-16,37-16-3 16,0-28 0-16,18-10-1 15</inkml:trace>
  <inkml:trace contextRef="#ctx0" brushRef="#br3" timeOffset="132100">11170 8661 52 0,'9'-24'25'0,"7"13"3"16,-13-15-1-16,6 20-4 16,-13-12-8-16,4 18-5 15,0 0-2-15,0 0-2 16,-12 0-1-16,6 16-1 15,-6-1-1-15,1 13 0 0,-3-2 1 16,3 9-2-16,-2-2 2 16,2 3-2-16,2-5 1 15,2-1-2-15,3-6 1 16,2-6-1-16,2-8 0 15,0-10 0-15,0 0-1 16,21-10 1-16,-8-9 0 16,3-10 0-16,2-4-2 15,5-5 2-15,-1-4-2 16,2 2 1-16,-1 3 0 15,-1 4 0-15,-4 5-1 16,-2 8 1-16,-2 10 1 16,-3 5-1-16,0 10 1 15,-2 5-1-15,3 9 0 0,0 2 0 16,5 3 1-16,0 5-2 15,3 1 0-15,-2-2-3 16,10 4-4-16,-11-16-12 16,15 9-18-16,-10-16 1 15,8 4-3-15,-12-16 1 16</inkml:trace>
  <inkml:trace contextRef="#ctx0" brushRef="#br3" timeOffset="132427">11705 8567 80 0,'0'-19'38'16,"-10"-1"-2"-16,10 20 3 15,-24-5-30-15,10 20-3 16,-1 5-1-16,1 14-1 16,-4 6 0-16,8 5-1 0,1 4 0 15,9-3 0-15,4-3 0 16,10-8-1-16,8-8 1 15,7-12-2-15,5-12 0 16,1-8 0-16,2-10-1 16,-5-12 0-16,-4-5-1 15,-6-5 1-15,-7-1-1 16,-10 1 1-16,-9 1-2 15,-8 7 1-15,-4 5-1 16,-3 8 1-16,0 8-1 16,1 7-1-16,8 10-3 15,-3-7-5-15,25 14-19 16,-12-16-9-16,24 11 1 0,0-17-2 15</inkml:trace>
  <inkml:trace contextRef="#ctx0" brushRef="#br3" timeOffset="132660">12327 8088 88 0,'-16'-9'38'0,"2"20"0"15,-12 7-1-15,5 22-30 16,-6 7-2-16,4 18 0 15,0 9-1-15,3 16-1 16,3 0 0-16,4 0-2 16,6-6-1-16,5-10-4 15,12-3-12-15,-10-29-20 16,13-10-3-16,-13-32 0 0,25 7-2 15</inkml:trace>
  <inkml:trace contextRef="#ctx0" brushRef="#br3" timeOffset="132834">12098 8579 109 0,'-16'-12'39'16,"16"12"2"-16,0 0-5 16,0 0-33-16,35-11-3 15,1 1-5-15,23 11-21 16,-6-12-14-16,13 5 1 15,0-7-3-15,15 5 1 0</inkml:trace>
  <inkml:trace contextRef="#ctx0" brushRef="#br3" timeOffset="133381">13560 8496 64 0,'-24'-2'40'0,"-12"-3"-1"0,2 11 1 15,-20-1-14-15,10 13-22 16,-1 2 0-16,7 10 0 15,3 4 0-15,9 6-2 16,8 1 1-16,12 1-2 16,16-7 2-16,13-3-3 15,16-2 0-15,8-12-5 16,20 3-12-16,-2-21-20 15,13 1-4-15,-11-15 1 16,6 0-1-16</inkml:trace>
  <inkml:trace contextRef="#ctx0" brushRef="#br3" timeOffset="133817">13986 8532 64 0,'0'0'39'0,"-11"-21"-1"16,11 21 2-16,-15-19-19 15,15 19-15-15,-14 8-2 16,4 10 1-16,-1 5-2 16,0 14 0-16,2 4 1 15,3 5-1-15,2 1 0 16,4-2-1-16,8-9 1 15,10-7-2-15,7-14 2 16,4-15-3-16,9-15-1 16,5-10 1-16,3-8-1 15,-2-6 1-15,-4-4-1 0,-3 5 1 16,-11 0-1-16,-3 6 1 15,-12 10 0-15,-3 6 1 16,-8 16-1-16,0 0 1 16,0 0-1-16,-14 23 1 15,9 1 1-15,1 9-1 16,4 3 0-16,1 0-1 15,11-3 0-15,4-6-3 16,15-4-2-16,1-25-9 16,23 3-9-16,-10-31-18 15,21-1-1-15,-1-16 0 16,7 0 1-16</inkml:trace>
  <inkml:trace contextRef="#ctx0" brushRef="#br3" timeOffset="134034">15061 7967 107 0,'-12'-21'40'15,"-1"25"1"-15,-14 4-3 16,13 24-35-16,-14 7 1 16,3 18-2-16,2 10 0 15,4 10 0-15,2 7-2 16,4-1 0-16,3 4 0 15,2-7-2-15,4 1-3 16,-7-21-12-16,17-1-21 16,-15-24-3-16,6-6 1 15,3-29-1-15</inkml:trace>
  <inkml:trace contextRef="#ctx0" brushRef="#br3" timeOffset="134215">14671 8523 111 0,'0'0'40'15,"0"0"-1"-15,21 21-6 16,2-28-32-16,15-1-1 16,11-6-2-16,5-12-5 15,28 5-23-15,-10-23-8 16,7 3 0-16,-6-11-1 15</inkml:trace>
  <inkml:trace contextRef="#ctx0" brushRef="#br3" timeOffset="134432">15562 7924 110 0,'-27'35'40'16,"6"19"0"-16,-16 3-5 16,7 18-31-16,-4 5 1 15,7 14-1-15,-5-1-1 16,8 3-1-16,5-4 0 15,3-5-3-15,8-11-2 16,-1-21-6-16,18 2-12 16,-13-31-18-16,12-10-2 15,-8-16 0-15,7-15-1 16</inkml:trace>
  <inkml:trace contextRef="#ctx0" brushRef="#br3" timeOffset="134598">15147 8477 113 0,'-9'-12'41'0,"9"12"1"15,14 3-2-15,19-7-37 16,4 1-3-16,5-4-3 16,18 11-16-16,-11-9-20 15,19 0-2-15,-5-10 0 16,4 8-2-16</inkml:trace>
  <inkml:trace contextRef="#ctx0" brushRef="#br3" timeOffset="135228">16125 8501 97 0,'3'-12'36'16,"-10"-11"-8"-16,7 23 4 15,-29-27-24-15,6 19-1 16,-14-2-1-16,0 16-1 16,-12 2-1-16,-1 14 1 15,-3 8-2-15,-1 12 1 16,5 1 0-16,6 8-2 15,13-5 1-15,10-1-1 16,15-7 1-16,15-9-2 16,17-11 1-16,17-15-2 15,16-11 0-15,7-14 1 16,6-10-2-16,2-4 2 0,-2-8-2 15,-9-1 1-15,-13 0-1 16,-9 0 1-16,-19 8 0 16,-11 7-1-16,-10 10 0 15,-14 8 0-15,-2 12 0 16,-2 10 0-16,-2 13 1 15,0 10-1-15,8 5 1 16,4 4-2-16,12 3-1 16,5-8-8-16,20 6-5 15,-7-25-22-15,21 0-1 16,-6-25 0-16,17-1-2 15</inkml:trace>
  <inkml:trace contextRef="#ctx0" brushRef="#br3" timeOffset="135732">16790 7918 71 0,'-15'-54'37'0,"1"18"1"16,-12 8 0-16,5 29-9 15,-8 12-23-15,2 21 0 16,-5 15 1-16,7 18-2 15,-4 12 0-15,8 12 0 16,5 2-1-16,6 1-2 16,6-2 0-16,3-5-2 15,6-11 0-15,5-10 0 16,4-16 0-16,4-16 0 15,2-11 0-15,-2-14 0 0,6-12 0 16,0-17 0-16,-3-4 0 16,0-6 0-16,-2-5 0 15,-1 2 0-15,-1 1 0 16,-1 4 0-16,-1 9 0 15,2 14 0-15,-1 8 0 16,0 12 0-16,0 8 0 16,-3 12 0-16,-3 6 0 15,-3 4 0-15,-4 1 0 16,-6 1 0-16,-5-9 0 15,-6-3 0-15,-7-8 0 16,-5-11 0-16,-4-9 0 16,-2-12 0-16,1-9 0 15,5-12 0-15,9-3-10 16,1-18-1-16,23 2-5 0,-9-25-6 15,30 11-19-15,-1-14 2 16,13 7-3-16,0-2 3 16</inkml:trace>
  <inkml:trace contextRef="#ctx0" brushRef="#br3" timeOffset="135990">17441 7859 112 0,'0'0'40'16,"-18"-4"0"-16,4 31-5 15,-9-2-28-15,1 14-2 16,-7 12 1-16,1 14-2 16,2 6-1-16,1 8 0 0,6 0-3 15,3-4 0-15,4-1 0 16,3-8-2-16,11-3-4 15,-3-24-7-15,17 4-4 16,-16-26-21-16,19 1-3 16,-7-18-1-16,14-3 1 15</inkml:trace>
  <inkml:trace contextRef="#ctx0" brushRef="#br3" timeOffset="136341">17385 8531 122 0,'0'0'40'0,"-12"3"0"16,22 7-7-16,2-3-30 0,10-2-1 15,11-5 1-15,5 2-1 16,5-6 1-16,6-2-2 16,-2-5 1-16,-2-2-1 15,-6-5 0-15,-7-3 1 16,-8-6-2-16,-10 1 0 15,-9 0 0-15,-7 1 0 16,-10 8 0-16,-8 5 0 16,-8 12 0-16,-3 11 0 15,-4 11 0-15,-2 11 0 16,0 7 0-16,7 5 0 15,8 1 0-15,12 2 0 16,11-7 0-16,13-10 0 16,18-8 0-16,9-15-6 0,17-2-6 15,-2-21-4-15,23 5-10 16,-16-25-15-16,17 0-1 15,-11-16 0-15,0-6 1 16</inkml:trace>
  <inkml:trace contextRef="#ctx0" brushRef="#br3" timeOffset="136649">18224 7622 83 0,'-7'27'41'0,"0"1"-1"16,11 13 2-16,1-9-17 15,19 16-18-15,-4-1-1 16,8 11-2-16,0-2 1 0,2 9-3 16,-2 1-2-16,-6 8 0 15,-12 0 0-15,-5 1 0 16,-16-1 0-16,-6 1 0 15,-17-5 0-15,-10-4 0 16,-7-5 0-16,-9-10 0 16,7-6 0-16,-4-18-12 15,21-1-1-15,-7-23-4 16,31 5-19-16,-8-20-7 15,19-2 0-15,1-13 1 16</inkml:trace>
  <inkml:trace contextRef="#ctx0" brushRef="#br3" timeOffset="138077">18847 8788 104 0,'-4'14'40'16,"4"-14"0"-16,-5 13-4 15,5-13-41-15,0 0-32 16,10-16-4-16,-10 1 2 16,5 0-4-16</inkml:trace>
  <inkml:trace contextRef="#ctx0" brushRef="#br4" timeOffset="143516">2079 10227 88 0,'0'0'34'16,"-5"-22"3"-16,5 22-3 16,-8-11-27-16,8 11-5 15,0 0 1-15,0 0 0 16,-2 25-2-16,4 11 3 15,1 17-4-15,-2 15 2 16,-1 15-3-16,-1 14 3 16,-3 9-3-16,-2 0 0 15,-1-4-1-15,0-16-3 0,6-3-8 16,-1-32-24-16,8-15 0 15,-6-36-2-15,18 4 1 16</inkml:trace>
  <inkml:trace contextRef="#ctx0" brushRef="#br4" timeOffset="144085">1735 10305 95 0,'-23'-14'38'15,"23"14"0"-15,0-20-2 16,28 10-33-16,6 2 1 0,18 0-2 16,10 1 1-16,9-3-2 15,4 4 2-15,5-1-3 16,-3 1 2-16,0 2-2 15,-5 0 1-15,-6 0-2 16,-10 3 1-16,-6 0 1 16,-9 2-1-16,-9 5 2 15,-9 3-3-15,-9 7 2 16,-8 7-1-16,-7 11 2 15,-6 8-3-15,-6 11 2 16,-5 6-2-16,-2 7 2 16,-1 3 0-16,-3 0-1 15,4-1 0-15,4-5 0 16,2-6-1-16,8-9-1 0,9-14 2 15,4-5-2-15,9-17 2 16,2-10 0-16,4-12 1 16,6-12 0-16,1-12 1 15,2-2 0-15,-2-6 0 16,-2-1 0-16,-6 4-1 15,-2 5 0-15,-5 9-1 16,-8 10 1-16,-6 15-1 16,0 0 0-16,2 27 0 15,-5-1 0-15,5 8-1 16,4 1-1-16,5 5-3 15,7-4 0-15,12 0-9 16,0-16-24-16,18 1-3 0,-2-18 0 16,13-1 1-16</inkml:trace>
  <inkml:trace contextRef="#ctx0" brushRef="#br4" timeOffset="144463">3312 10585 99 0,'-33'3'38'16,"-13"2"1"-16,4 18-1 15,-8 3-33-15,9 10 0 16,2 3-1-16,9 7-1 16,7 2-1-16,9-4-2 15,11-5 1-15,8-6-1 16,12-11 0-16,8-10-1 15,9-12 2-15,9-12 0 0,-1-9 0 16,5-9 1-16,-3-4 0 16,-2-8 0-16,-7 1-1 15,-8 0 1-15,-6 3-2 16,-9 7-1-16,-8 9 1 15,-5 8 0-15,1 14-1 16,-17 18 1-16,5 7 0 16,-1 13-1-16,4 9 0 15,1 3-2-15,7 3-1 16,3-8-3-16,19-3-7 15,-3-23-20-15,22-3-6 16,3-28-2-16,12-10 2 16</inkml:trace>
  <inkml:trace contextRef="#ctx0" brushRef="#br4" timeOffset="144665">3988 9977 76 0,'-25'30'39'16,"-16"15"-3"-16,3 32 2 15,-7 3-15-15,9 21-19 16,6 2-2-16,8 0 0 16,9-7-6-16,2-17-20 15,18-2-13-15,-3-20-2 16,11-10 0-16,-6-28-2 15</inkml:trace>
  <inkml:trace contextRef="#ctx0" brushRef="#br4" timeOffset="144831">3645 10599 111 0,'-21'-19'39'16,"21"19"1"-16,-7-24-2 16,20 15-37-16,20-1-2 15,7-10-14-15,26 12-21 16,1-12-3-16,21 13 0 15,2-6-1-15</inkml:trace>
  <inkml:trace contextRef="#ctx0" brushRef="#br4" timeOffset="145125">4743 10369 100 0,'-7'16'38'15,"-2"0"2"-15,11 18-3 16,-7 4-34-16,6 10-1 15,2 4 0-15,1 6 0 16,-2 2-1-16,2-5-2 0,3-1-5 16,-2-22-29-16,16-4-3 15,-1-24 0-15,9-11-1 16</inkml:trace>
  <inkml:trace contextRef="#ctx0" brushRef="#br4" timeOffset="145266">4777 10034 94 0,'-37'-21'33'16,"9"12"-13"-16,14 17-19 16,14-8-34-16,30 27-1 15,6-12-1-15</inkml:trace>
  <inkml:trace contextRef="#ctx0" brushRef="#br4" timeOffset="145574">5367 10266 101 0,'-33'19'37'0,"-4"9"5"15,-13-13-3-15,12 9-33 16,-6-7-2-16,12 2 0 16,7-4-2-16,15 3 0 15,11-2-1-15,15-1 0 16,12 0 0-16,11 0 0 15,9 4-1-15,-1 0 0 16,-3 1 1-16,-3 3-1 16,-11 6 0-16,-11 1 1 15,-16 4-1-15,-13 2 1 0,-12 1-1 16,-6-6-1-16,-2 4-1 15,-4-13-3-15,10 6-22 16,-7-20-14-16,17 4 1 16,-5-17-1-16,19 5-2 15</inkml:trace>
  <inkml:trace contextRef="#ctx0" brushRef="#br4" timeOffset="146292">6442 10486 78 0,'18'-44'36'16,"2"-6"1"-16,8 7-2 16,-13 3-27-16,6 10-2 15,-10 4 0-15,0 15-1 16,-11 11-2-16,0 19 0 15,-11 8-1-15,-2 15 1 0,-2 9-2 16,3 6 0-16,0 4 0 16,2-1 0-16,7-4 1 15,8-8-1-15,5-13 0 16,9-11 1-16,4-16-1 15,11-14 0-15,3-16 0 16,2-5-1-16,3-13 1 16,-5-3 0-16,-4-3-1 15,-2 1 0-15,-6 3 0 16,-8 6 0-16,-7 10 0 15,-2 10 0-15,-8 16 0 16,0 0 0-16,-4 17 1 16,0 8-1-16,4 8 0 15,0 5 1-15,2 2-1 0,6-4 1 16,2-3 0-16,6-9 0 15,3-9 0-15,7-11 0 16,3-15 1-16,-2-8-1 16,2-12 0-16,0-8 0 15,-1-8 0-15,-5-3 0 16,-6-2 0-16,-3 1-4 15,-5 6 1-15,-3 2-5 16,2 19-5-16,-12-14-17 16,19 23-10-16,-8-7-4 15,12 7 1-15,-2-8 3 16</inkml:trace>
  <inkml:trace contextRef="#ctx0" brushRef="#br4" timeOffset="146701">7711 9523 95 0,'-21'-11'41'16,"2"18"-1"-16,-11 7 0 16,9 16-23-16,-7 15-13 15,8 17 0-15,-2 10-1 16,8 12 0-16,-1 6-2 15,5 6 1-15,3-3-2 16,0-5 2-16,5-6-3 16,-2-13 2-16,9-10-1 15,-4-13 0-15,7-12 1 0,2-12-1 16,4-14 0-16,4-12 0 15,0-13 2-15,4-6-2 16,-3-5 0-16,3-6 0 16,-3 2 0-16,-3 3 0 15,-4 5 0-15,-2 9 0 16,-10 15 0-16,0 0 0 15,5 26-2-15,-5 4 0 16,0 3 0-16,0 2-2 16,13 5-3-16,-4-14-8 15,24 11-8-15,-11-25-18 16,21-2 2-16,-5-19-3 15,13 1 3-15</inkml:trace>
  <inkml:trace contextRef="#ctx0" brushRef="#br4" timeOffset="147378">8044 10266 102 0,'-15'18'39'16,"15"-1"0"-16,-5-4 0 15,14 2-36-15,5 0 0 16,10-4 0-16,3-2-1 15,11-5 0-15,7-6 0 16,0-8-1-16,-3-3 0 16,-5-5 0-16,-4-2 1 15,-10-5-1-15,-11 2 0 16,-15 2-2-16,-12 1 3 15,-8 7-4-15,-9 6 4 0,-9 11-2 16,-3 4 0-16,-2 11 1 16,4 9-2-16,4 4 4 15,9 6-3-15,9 1 2 16,12-2-2-16,20-3 1 15,12-8-1-15,14-8 0 16,13-10-1-16,9-11 0 16,9-7-1-16,1-6-1 15,6-6-1-15,-11-6 0 16,-3 4 0-16,-12-5 1 15,-11 9 0-15,-10 1 1 16,-10 6 1-16,-10 10 0 0,-9 3 2 16,0 18 0-16,-9 4 1 15,0 9-1-15,-3 7 1 16,3 10 0-16,-4-1-1 15,4 1 2-15,3-4-2 16,2-6 2-16,2-9-1 16,3-10-1-16,-1-19 1 15,14-5-1-15,-5-16 0 16,3-10 0-16,-2-9 0 15,2-6-1-15,-2-6 1 16,-3 0-1-16,-1 5 1 16,-1 4-1-16,-4 8 1 15,-1 5-1-15,3 11 1 16,2 6-1-16,-5 13-2 15,21-7-2-15,-3 16-6 0,0-12-7 16,21 16-11-16,-11-15-12 16,13 8-2-16,-3-10 0 15,8 0 1-15</inkml:trace>
  <inkml:trace contextRef="#ctx0" brushRef="#br4" timeOffset="147731">9111 10326 106 0,'-13'30'40'16,"-2"-11"2"-16,23 0-3 16,8-13-36-16,11-3 0 15,16-10 0-15,4-8-2 0,9-5 1 16,2-5-1-16,-4-4 1 15,-4-1-3-15,-17-2 2 16,-9-1 0-16,-19 4 1 16,-13 5-1-16,-20 8 1 15,-13 11-2-15,-14 10-1 16,1 15 4-16,-2 9-3 15,5 10 1-15,8 8-2 16,10 3 2-16,17 1-2 16,17-4 1-16,23-5-3 15,16-15-5-15,24 7-11 16,-1-26-13-16,26 3-10 15,6-15 0-15,20-1-2 16,-1-14 2-16</inkml:trace>
  <inkml:trace contextRef="#ctx0" brushRef="#br4" timeOffset="148346">10793 10183 99 0,'-2'-16'38'0,"-15"-1"2"16,-4 14-2-16,-11-1-35 15,-3 11 1-15,-8 7-1 16,1 12 0-16,-2 7-1 15,4 8 2-15,9 3-3 16,7 2 2-16,10-1-2 16,16-3 1-16,10-8-1 15,16-4 0-15,13-13 0 0,10-5 0 16,8-15-1-16,0-7 1 15,-2-12-1-15,-3-6 0 16,-11-7 1-16,-12-4-1 16,-12-3 1-16,-13-3-3 15,-13 3 3-15,-12 4-2 16,-6 5 2-16,-4 10-2 15,-5 8 1-15,0 8-1 16,5 10 0-16,6 5 1 16,9 9-4-16,14-3 0 15,21 11-11-15,-5-19-11 16,27 11-15-16,1-16 3 15,15 3-5-15,-1-11 2 16</inkml:trace>
  <inkml:trace contextRef="#ctx0" brushRef="#br4" timeOffset="148737">11256 10180 101 0,'0'0'42'0,"-14"-18"-1"16,14 18 0-16,-14-3-38 16,14 3 1-16,-14 21-2 15,8 0 1-15,-2 11-2 16,1 11 2-16,3 5-2 15,-3 5 2-15,4-1-2 16,6-2 2-16,4-9-2 16,11-9 1-16,5-11-1 15,13-17-1-15,7-15 0 0,7-11 2 16,2-9-2-16,3-10 0 15,-7-1 0-15,-6-5 0 16,-5 3 0-16,-13 7 0 16,-9 5 0-16,-9 10 0 15,-6 9 0-15,0 13 0 16,-15 7 0-16,5 9 0 15,0 9 0-15,5 8 0 16,2 0-2-16,7 2 0 16,10-3-3-16,5-9-2 15,20 3-9-15,-7-31-6 16,22 8-13-16,-8-27-6 15,15-1 1-15,-4-18-3 16</inkml:trace>
  <inkml:trace contextRef="#ctx0" brushRef="#br4" timeOffset="151585">12117 10276 95 0,'4'-18'37'15,"4"6"-2"-15,-13-8-7 0,5 20-24 16,0-19 2-16,0 19-2 15,0 0 0-15,0 0-1 16,-9 17-2-16,6 5 3 16,1 8-3-16,-5 11 1 15,2 6-2-15,-1 7 1 16,5 1 0-16,-2-2 0 15,5-5-1-15,3-8 1 16,4-10 0-16,5-17 0 16,2-10 0-16,4-18-1 15,1-12 1-15,2-6 0 16,-4-8 0-16,0-6 0 15,-7 0-1-15,-3-2 0 16,-5 3 1-16,1 4-2 16,1 2 2-16,-4 7-1 0,5 3 1 15,4 8-1-15,6 1 2 16,5 7-2-16,6 5-1 15,6-1-3-15,13 18-21 16,-5-14-16-16,11 8 2 16,-3-5-3-16,9 4 0 15</inkml:trace>
  <inkml:trace contextRef="#ctx0" brushRef="#br4" timeOffset="152361">13365 10121 80 0,'14'-27'39'16,"2"8"-1"-16,-9 1-1 16,4 11-31-16,-11 7-2 15,0 0 0-15,-13 26-1 16,3 3 0-16,-7 6-1 15,5 10 0-15,-2 0 0 16,2 3 0-16,5-3-1 16,5-1 1-16,9-10-2 15,7-8 1-15,10-10 0 16,10-11 0-16,7-15-1 15,7-7 0-15,3-8 1 16,1-5-1-16,-3-5 1 16,-2-1-3-16,-11 3 3 0,-7 4-1 15,-6 5 1-15,-10 7-1 16,-13 17 1-16,0 0-1 15,0 0 0-15,-15 16 1 16,8 8-1-16,-2 5 0 16,9 5 0-16,0 1 0 15,9-1-1-15,5-2 2 16,10-9-1-16,4-5 1 15,6-11-1-15,5-10 1 16,-1-11-1-16,-1-8 1 16,-3-8-1-16,-5-7-1 15,-7-3 2-15,-6-4-1 16,-6 1 0-16,-5 3-1 15,-3 1-1-15,-4 5-1 16,6 8 1-16,-4 5-2 0,0 21-3 16,13-17-3-16,12 29-11 15,-10-11-16-15,18 14 1 16,-5-2-2-16,15 4 4 15</inkml:trace>
  <inkml:trace contextRef="#ctx0" brushRef="#br4" timeOffset="152991">14531 10132 56 0,'34'2'36'0,"-16"-9"-1"16,0 7 1-16,-23-14-16 15,5 14-5-15,-18-8-4 16,2 13-2-16,-14-4-3 16,1 10-3-16,-8 3-1 15,3 13 1-15,-3 0-1 16,7 9 1-16,2-1-2 0,10 3 1 15,11-5-2-15,14-2 2 16,12-8-1-16,13-9 0 16,7-9-1-16,11-10 0 15,4-7 0-15,1-8 0 16,0-8 1-16,-8-4-2 15,-8-4 2-15,-12 0-2 16,-8 0 2-16,-9 3-1 16,-11 3 1-16,-11 7-1 15,-2 5 0-15,-2 6 1 16,-5 5-1-16,4 7 0 15,5 6 0-15,12-6 0 16,-9 19 0-16,18-8 0 16,7-2 0-16,5 3 0 0,6 1 0 15,2 4-1-15,0 1 1 16,-2 1 0-16,-2 6-1 15,-7 3 2-15,-1 2-2 16,-8 1 1-16,-3 0-1 16,-3-2 2-16,-4-3-1 15,-1-6 1-15,-3-3-2 16,4-6 2-16,1-11-1 15,0 0 0-15,0-18 0 16,6-5 0-16,2-7 1 16,4-9-2-16,1-2 2 15,0-4-1-15,3 0 1 16,3 5-1-16,-4 5 0 15,2 7-1-15,1 7-1 16,-1 9 1-16,5 9-3 0,1 2 0 16,11 9-3-16,-4-9-6 15,21 18-7-15,-11-15-18 16,21 9 2-16,-7-11-1 15,15 8 0-15</inkml:trace>
  <inkml:trace contextRef="#ctx0" brushRef="#br4" timeOffset="153359">15697 10119 99 0,'0'0'37'0,"-18"-4"3"15,-18-4-3-15,1 13-26 16,-14-7-4-16,5 11-2 16,-4 4-1-16,1 10-1 15,2 9-1-15,8 9 1 16,6 4-3-16,12 7 2 0,14-6-2 15,9-5 1-15,14-15-2 16,15-13 2-16,11-20-1 16,11-22 0-16,11-16 2 15,5-16 0-15,2-14-2 16,3-10 0-16,-8-3 0 15,-5-2 0-15,-10 7 0 16,-9 9 0-16,-15 14 0 16,-13 16 0-16,-14 23 0 15,-2 21 0-15,-31 31 0 16,3 21 0-16,1 18 0 15,-4 12 0-15,8 8-2 16,0-6-12-16,25 6-5 0,-7-29-8 16,29-2-18-16,3-22 2 15,15-7-2-15,2-19 3 16</inkml:trace>
  <inkml:trace contextRef="#ctx0" brushRef="#br5" timeOffset="157117">17000 9685 63 0,'5'-37'35'0,"4"15"-2"16,-9 10 1-16,0 12-21 16,-9 17-5-16,1 21 1 15,-12 11-2-15,2 23 0 16,-10 12-5-16,-2 14 2 15,-3 6-3-15,2 6 2 16,1-6-3-16,6-6 1 0,5-17-2 16,6-13 1-16,9-19 1 15,8-17 0-15,11-24 0 16,7-20 0-16,9-25 0 15,6-18 0-15,2-17 2 16,0-17-2-16,4-16 3 16,0-11-3-16,-3-5 1 15,-2-2-1-15,-2 6 2 16,-3 12-3-16,-5 13 1 15,1 15-1-15,-6 21 1 16,2 22-1-16,-6 23 1 16,1 24-1-16,-2 20 1 15,1 19 0-15,-3 23 0 16,2 21 0-16,-5 14-3 0,-2 16 3 15,-3 9-3-15,-6 1 3 16,-4 0-4-16,-3-8 0 16,3-10-6-16,-12-32-22 15,15-4-7-15,-11-34-4 16,10-14 2-16,0-34 0 15</inkml:trace>
  <inkml:trace contextRef="#ctx0" brushRef="#br5" timeOffset="157298">17064 10196 101 0,'-33'-29'39'0,"19"19"-1"0,8-3 1 16,21 13-34-16,15-3-2 15,22-1-3-15,21-3-5 16,7-16-22-16,22 4-9 15,2-18 0-15,12-1 0 16,-10-13-2-16</inkml:trace>
  <inkml:trace contextRef="#ctx0" brushRef="#br5" timeOffset="157515">18241 9430 103 0,'-15'-1'35'0,"-13"12"2"15,9 24 0-15,-12 10-32 16,5 23 0-16,1 17-1 0,2 15-2 15,2 13-1-15,-1 9 1 16,4 2-2-16,-2 0 1 16,10-10-4-16,-1-13-2 15,13-8-23-15,-7-28-9 16,14-14 0-16,-2-26-2 15,9-13 1-15</inkml:trace>
  <inkml:trace contextRef="#ctx0" brushRef="#br5" timeOffset="157988">17875 10250 93 0,'-14'-9'37'16,"3"-2"5"-16,11 11-5 15,20-14-18-15,20 11-15 0,10-3-1 16,13-3-1-16,11 0 0 15,11-1 0-15,5-3-1 16,0 4 0-16,-7 0-1 16,-10-2 0-16,-12 7 0 15,-13-1 0-15,-15 3 0 16,-16 3 1-16,-17-1-1 15,-10 14 0-15,-12 4-1 16,-7 9 1-16,-6 5 0 16,-4 11 0-16,3 7 0 15,3 5 1-15,7 0-1 16,10 1 2-16,7-5-1 15,19-7 0-15,9-12 0 0,10-14 0 16,10-17-1-16,9-15 0 16,4-14 0-16,0-12-1 15,-1-7 0-15,-9-8 0 16,-10-1 2-16,-12-3-3 15,-16 6 2-15,-12 9-1 16,-10 10 1-16,-11 5-1 16,-4 10 1-16,0 9-3 15,7 9-2-15,3-5-9 16,24 15-23-16,-1-9-5 15,25 13 4-15,6-13-3 16</inkml:trace>
  <inkml:trace contextRef="#ctx0" brushRef="#br5" timeOffset="158536">19267 10188 110 0,'-17'13'37'16,"1"14"3"-16,-11-7-4 15,2 11-30-15,-3 4-3 16,7 6 0-16,-2 4-1 15,4-1 0-15,5-1 0 16,5-3 0-16,3-8-1 16,4-5-1-16,4-10 1 15,-2-17-1-15,20-10 1 16,-1-13-1-16,-1-13 0 15,6-9 0-15,-3-8 2 16,4-9-4-16,-6-3 3 0,-1 2-1 16,-4 7 2-16,-5 7-2 15,-3 13 1-15,-4 13-1 16,-2 23 0-16,0 0 2 15,0 18-2-15,1 12 0 16,3 5-1-16,5 1 1 16,3-2-1-16,11-3 1 15,2-11-1-15,11-10 1 16,7-11 1-16,3-9-3 15,8-11 4-15,-3-5-1 16,-4-5 0-16,-5 2 0 16,-8-1 1-16,-6 8-2 15,-10 2 0-15,-18 20 0 16,0 0 0-16,-10 14 0 0,-6 13 0 15,-4 8 0-15,0 9 0 16,0 3 0-16,4 6-3 16,4-2 1-16,11-1-5 15,7-17-4-15,22 6-15 16,-5-25-14-16,21-6-1 15,2-20-1-15,14-7 1 16</inkml:trace>
  <inkml:trace contextRef="#ctx0" brushRef="#br5" timeOffset="158829">20257 10010 115 0,'-16'12'39'0,"-15"-2"2"15,12 19-2-15,-6-2-35 0,10 3-1 16,6 0 0-16,9 1 0 15,9-6-3-15,6-1 2 16,11-3-3-16,4-7 2 16,1 0-2-16,-2-3 1 15,-3 2-1-15,-8 0 1 16,-12 1 0-16,-7 3 1 15,-8 2-1-15,-11 0 0 16,-7 3 0-16,-4 0-1 16,1 2-3-16,-8-9-8 15,17 13-19-15,-13-16-10 16,9 8-1-16,-4-12-1 0</inkml:trace>
  <inkml:trace contextRef="#ctx0" brushRef="#br4" timeOffset="162756">21460 10196 76 0,'10'-14'39'16,"-6"-3"-5"-16,1 2 6 15,-11-3-30-15,4 5-2 16,-9-2-2-16,1 11 1 16,-12 2-2-16,-1 9-1 15,-5 2-1-15,-5 10-1 16,-2 4 0-16,1 3 0 15,-2 5-2-15,4 5 2 16,5 0-2-16,8 2 1 16,8 0-2-16,13-1 3 15,10 0-3-15,14-7 0 0,13-3-2 16,5-8-3-16,23 3-29 15,-8-19-4-15,16 0 0 16,-5-20-2-16</inkml:trace>
  <inkml:trace contextRef="#ctx0" brushRef="#br4" timeOffset="163142">22044 10187 107 0,'-20'-16'40'15,"3"11"2"-15,-12-4-5 16,1 14-31-16,-1 5-2 15,0 8 0-15,-2 8-2 16,2 8 1-16,0 3-2 0,5 9 1 16,5-1-2-16,7-2 2 15,12-1-3-15,12-8 2 16,8-5-1-16,12-12 0 15,7-11 0-15,6-15 0 16,6-9 0-16,4-10 0 16,-7-7 0-16,-5-6 0 15,-11-6 1-15,-12 2-3 16,-10 3 3-16,-11 4-2 15,-12 7 2-15,-11 6-1 16,-1 9 1-16,-8 9-2 16,9 7-1-16,1 5 0 15,13 9-3-15,6 0-2 0,20 12-14 16,-3-12-16-16,24 10-4 15,0-12 3-15,12 6-3 16</inkml:trace>
  <inkml:trace contextRef="#ctx0" brushRef="#br4" timeOffset="163704">22391 10331 71 0,'24'-1'35'0,"-11"-9"2"15,0 7 0-15,-13-12-15 16,0 15-11-16,7-11-4 16,-7 11-1-16,0 0-1 15,-10 16-1-15,0-1-1 16,-3 8-1-16,-1 2 0 15,-1 8-1-15,0-3 0 16,0-2 1-16,4-2-2 0,2-4 1 16,7-7 0-16,2-15-1 15,11 3 0-15,2-16 0 16,6-6 0-16,3-5 0 15,0-8 1-15,0-2-1 16,1-4 1-16,-5-5-3 16,-1 5 4-16,-6 2-2 15,-4 5 1-15,-2 6-1 16,-2 6 2-16,-3 19-2 15,0 0 0-15,0 0 2 16,11 22-2-16,-8 3 0 16,4 1 0-16,5 2 0 15,4-1 0-15,7-5 0 16,8-7 0-16,2-6 0 15,5-6 0-15,4-9 0 0,-3-5 0 16,3-7 0-16,-9-4 0 16,-1-1 0-16,-8-3 0 15,-4 2 0-15,-6 2 0 16,-9 9 0-16,0 3 0 15,-5 10 0-15,-10 13 0 16,-4 8 0-16,-5 14 0 16,1 6 0-16,-2 7 0 15,5 2 0-15,2 2 0 16,4-6-3-16,18 2-6 15,0-27-15-15,19 9-10 16,1-23-7-16,10 1 1 16,-3-20-2-16</inkml:trace>
  <inkml:trace contextRef="#ctx0" brushRef="#br4" timeOffset="164072">23087 10333 111 0,'-11'20'38'16,"0"-10"3"-16,15 11-2 15,7-7-36-15,7 0 0 16,11-10 0-16,9-1-1 16,7-7-1-16,5-5 0 15,3-7 0-15,-2-6-1 16,-6-2 2-16,-5-3-4 15,-7-5 4-15,-14 4-2 0,-8-1 2 16,-13 9-2 0,-11 1 2-16,-12 10-2 0,-8 10 1 15,-7 11 2-15,-2 11-3 16,-4 10 2-16,2 10-2 15,7 3 0-15,6 6 0 16,17-6 0-16,15-3 0 16,14-9-2-16,20-8-2 15,10-17-4-15,26 2-17 16,-10-24-14-16,24-5-2 15,-7-15-1-15,7 2 0 16</inkml:trace>
  <inkml:trace contextRef="#ctx0" brushRef="#br4" timeOffset="164403">24062 10079 114 0,'-15'3'43'16,"-21"-1"-1"-16,7 18-1 16,-4-1-36-16,-1 6-2 15,2 4-1-15,7-1 0 16,2 2-1-16,14-1 1 15,9-6-2-15,9-1 0 16,6-2 0-16,7-6 0 16,2-2 0-16,1 1 0 15,3-4 0-15,-5 2 0 16,-4 1 0-16,-5 0 0 15,-4 3 0-15,-8 6 0 16,-9-2 0-16,-9 5 0 16,-7 2 0-16,-9-1 0 0,-1 2 0 15,-6-2 0-15,4 0-5 16,-7-13-5-16,16 12-10 15,-12-20-20-15,14 1-4 16,-6-13 2-16,11-2-2 16</inkml:trace>
  <inkml:trace contextRef="#ctx0" brushRef="#br4" timeOffset="165416">1962 11573 65 0,'-2'-52'36'0,"-3"7"0"15,-16-7-8-15,2 19-14 16,-22-5-5-16,6 11-3 16,-10 9 0-16,4 17-2 15,-4 14-1-15,6 21 0 16,2 18-1-16,6 20 2 15,4 20-3-15,5 12 0 16,5 15 0-16,4 6 0 16,5 3 0-16,5-7-1 0,6-7 0 15,1-13-3-15,11-13 0 16,-2-21-3-16,16-4-20 15,-12-33-12-15,8-5 0 16,-12-24-1-16,3-4 0 16</inkml:trace>
  <inkml:trace contextRef="#ctx0" brushRef="#br4" timeOffset="165626">1295 12238 96 0,'-16'-10'39'16,"16"10"1"-16,16-9-6 15,9 2-31-15,13-8-1 0,18-2-1 16,7-4 0-16,13-5-2 16,7 1-1-16,1-3-3 15,3 9-2-15,-15-10-20 16,10 16-11-16,-17-6 0 15,-4 13-2-15</inkml:trace>
  <inkml:trace contextRef="#ctx0" brushRef="#br4" timeOffset="166791">2255 11985 69 0,'-1'17'37'15,"1"-17"-2"-15,-9 32 2 16,-4-11-29-16,8 11-3 16,-1-1 0-16,2 9 0 0,-7-2-1 15,3 6 0-15,-1-4-1 16,4-4 0-16,-5-6 0 15,5-8-1-15,2-11-1 16,3-11 1-16,0 0-2 16,8-22 0-16,1-6 1 15,1-8-1-15,2-7 0 16,0-4-1-16,3-1 2 15,-1 1-2-15,-5 6 2 16,5 4-1-16,-5 7 0 16,5 7 0-16,4 4 0 15,-2 4 0-15,12 6 0 16,7-1 1-16,6 1-1 15,10 0 0-15,1 1 0 0,3-1 0 16,-1 2 0-16,0 0 0 16,-8 4 1-16,-10 3-1 15,-12 5 0-15,-11 8 0 16,-12 8 0-16,-9 9 1 15,-12 9-1-15,-4 8 1 16,-8 9-1-16,0 4 2 16,1 2-2-16,10-2 2 15,6-6-2-15,9-4 1 16,14-16 0-16,13-12 0 15,8-16-1-15,10-14 0 16,6-15 0-16,3-16 0 16,-4-12 0-16,-1-6 0 15,-7-6 0-15,-10-2 0 0,-8 5 0 16,-11 5-1-16,-10 5 1 15,-6 10 0-15,-4 15-1 16,-2 3 1-16,1 13 0 16,2 7 0-16,12 2 0 15,-11 18 0-15,17-4 1 16,6-2-1-16,7 1 0 15,9-4 1-15,8-5-1 16,7-3 0-16,4-4 1 16,4-1-1-16,0 0 0 15,-1 1 1-15,-7 2-1 16,-6 5 0-16,-13 7 1 15,-9 6-1-15,-11 7 0 16,-9 9 0-16,-9 6 1 16,-6 6-1-16,-2 2 0 0,-3 1 1 15,1-3-1-15,6-4 0 16,7-10 0-16,7-11 1 15,4-20-1-15,19-2 0 16,3-22 0-16,3-12 0 16,3-7 0-16,1-9 0 15,0-4 0-15,-1-1 0 16,-4 0 0-16,-5 10 0 15,-4 8 0-15,-4 9 0 16,-2 9 0-16,-9 21 0 16,0 0 0-16,9 6 0 15,-9 14 0-15,0 7 0 16,3 6 0-16,3-1 0 0,3-2 0 15,9-3 0-15,6-9 1 16,6-10-1-16,6-13 0 16,9-9 1-16,3-14-1 15,0-5 0-15,-1-6 1 16,-2-4-1-16,-10 2 0 15,-4 5 0-15,-10 5 1 16,-7 11 1-16,-14 20-2 16,0 0 0-16,-6 14 1 15,-7 16-1-15,4 13 0 16,0 7 0-16,1 9 0 15,4 1-2-15,10 0 0 16,8-7 0-16,15-2-5 16,8-20-4-16,22 1-6 0,-12-26-7 15,28 7-9-15,-16-26-5 16,16 4-4-16,-10-12 1 15</inkml:trace>
  <inkml:trace contextRef="#ctx0" brushRef="#br4" timeOffset="166911">4534 12248 114 0,'-26'17'41'15,"2"0"-3"-15,-12-17-16 16,21 2-60-16,-4-10-8 16,19 8 4-16,-15-10-3 15</inkml:trace>
  <inkml:trace contextRef="#ctx0" brushRef="#br6" timeOffset="367445">2021 12973 46 0,'12'-17'34'16,"-10"-5"1"-16,5 7 0 15,-9-5-19-15,6 9-9 16,-4-1-3-16,0 12 0 0,5-16-1 16,-5 16 0-16,0 0-2 15,8 28 1-15,-3 3 0 16,-2 13-1-16,-1 15 0 15,2 13 1-15,-4 13-2 16,0 11 2-16,-2 6-2 16,0-2 1-16,-1-4-1 15,5-9 0-15,-3-14 0 16,6-11 0-16,-2-19 0 15,5-17 0-15,-8-26 0 16,18-8 0-16,-9-22 0 16,0-16 0-16,-2-15 0 15,-1-13-1-15,-4-12 2 16,-2-12-1-16,0-5 1 0,0 0-1 15,-2 2 1-15,3 3-1 16,-1 11 1-16,6 11-1 16,6 12 1-16,1 11-1 15,9 14 0-15,2 10 0 16,6 13 0-16,4 5 0 15,4 10 0-15,0 9 1 16,-2 7-1-16,1 7 0 16,-5 9 1-16,-5 7-1 15,-11 9 0-15,-11 5 1 16,-10 5-2-16,-11 4 2 15,-11 0-2-15,-8-2 1 16,-6-6 0-16,-6-7 0 16,9-7-1-16,0-8 1 0,10-10 0 15,14-10-1-15,14-11 1 16,19 0 0-16,14-10 0 15,18-1 0-15,10 2 0 16,3 0 0-16,2 6 1 16,-2 8-1-16,-9 7 0 15,-16 15 1-15,-18 10-1 16,-25 15 0-16,-16 8 0 15,-22 8 1-15,-15 2-1 16,-5 0 0-16,-8-6-1 16,4-11-1-16,9-11-2 15,10-27-11-15,22-5-21 16,13-25-1-16,30-7-2 15,8-23 1-15</inkml:trace>
  <inkml:trace contextRef="#ctx0" brushRef="#br6" timeOffset="367851">3020 13154 69 0,'-14'7'39'0,"4"15"-2"15,-12-1 1-15,12 20-30 16,-12-1-3-16,10 11-1 16,-4 2 0-16,8 3 0 0,3-6-2 15,5-5 1-15,13-12-2 16,7-15 1-16,9-18-2 15,6-15 1-15,9-15-1 16,3-11 0-16,2-10 1 16,-2-2-1-16,0-1 0 15,-13 5 1-15,-6 8-1 16,-5 8 0-16,-13 8 0 15,-6 15 1-15,-4 10-1 16,-12 12 0-16,1 10 0 16,2 7 0-16,0 9-1 15,3 0-1-15,6 8-1 16,0-12-9-16,24 4-26 15,-10-20-1-15,17-4-1 16,-4-21-1-16</inkml:trace>
  <inkml:trace contextRef="#ctx0" brushRef="#br6" timeOffset="371845">3789 12630 51 0,'0'0'31'0,"6"-24"-4"15,-6 24 1-15,1-16-18 16,-1 16-1-16,2-14-2 15,-2 14 0-15,0 0-1 0,0 0-1 16,0 0-1-16,8 36 0 16,-5-1-1-16,-1 16 0 15,-2 17-1-15,-1 17 0 16,-2 13-2-16,-5 15 1 15,-1 1-1-15,-3-3 0 16,1-8-1-16,-1-12-1 16,9-13-5-16,-9-29-29 15,19-11 0-15,-7-38-2 16,16 2 0-16</inkml:trace>
  <inkml:trace contextRef="#ctx0" brushRef="#br6" timeOffset="372048">3601 13118 82 0,'-15'9'39'16,"16"8"-1"-16,-1-17 0 15,40-3-34-15,-4-9-1 16,17-5-1-16,13-3-1 15,9-5-4-15,11 9-27 16,-11-4-8-16,3 9 0 16,-17 1-2-16</inkml:trace>
  <inkml:trace contextRef="#ctx0" brushRef="#br6" timeOffset="372408">4362 13530 99 0,'-10'39'39'16,"1"11"0"-16,-11-11-15 15,1 6-29-15,10 4-32 16,-11-13-1-16,13-1-3 15,-4-13 0-15</inkml:trace>
  <inkml:trace contextRef="#ctx0" brushRef="#br6" timeOffset="373536">5135 12745 62 0,'7'-15'35'0,"-8"0"-1"15,11 17-3-15,-10-2-23 16,0 29-3-16,-5 1 0 15,8 18-1-15,-8 8-1 16,4 13 0-16,-4 7-1 16,0 1 0-16,-2 1-1 15,3-5 1-15,2-8-2 16,1-9 1-16,1-14 0 15,2-17-1-15,-2-25 1 16,14 4 0-16,-4-26-1 16,3-18 0-16,-3-10 1 15,-1-11 0-15,-4-16 0 0,-5-7 0 16,5-7 0-16,-5-5-1 15,2 2 1-15,3 9 0 16,4 0-1-16,4 14 1 16,9 10-1-16,8 11 1 15,3 18-1-15,7 16 2 16,-2 11-2-16,2 11 1 15,-3 14-1-15,-7 5 0 16,-8 15 0-16,-8 11 0 16,-14 7 1-16,-14 4-1 15,-13 4 0-15,-8-3 0 16,-9-2 0-16,-5-8 0 15,1-5-3-15,5-21-6 16,14 1-27-16,-3-18-3 16,21-3 1-16,11-7-2 0</inkml:trace>
  <inkml:trace contextRef="#ctx0" brushRef="#br6" timeOffset="374016">5927 13037 83 0,'-18'-5'39'0,"-15"-7"-2"15,10 17-3-15,-15-5-29 0,2 12 0 16,-6 5-2-16,4 13 1 16,-3 5-2-16,8 9 0 15,4 2-1-15,10 2 1 16,9-2-1-16,11-6-1 15,11-9 1-15,12-11-1 16,14-13 0-16,7-14 1 16,10-13-1-16,2-10 0 15,-1-10 0-15,-3-4 1 16,-8-6-1-16,-6 2 1 15,-10 3-1-15,-13 8 1 16,-6 6 0-16,-9 13-1 16,-1 18 0-16,-17-2 1 15,7 19-2-15,-5 10 1 0,3 7-1 16,8 1 0-16,1 2-2 15,9-2-1-15,13-5-3 16,-3-22-17-16,22 8-16 16,-5-20 0-16,14-1-1 15,-9-19 0-15</inkml:trace>
  <inkml:trace contextRef="#ctx0" brushRef="#br6" timeOffset="374213">6430 12980 91 0,'0'0'38'16,"0"0"1"-16,-16 17-10 15,12 18-21-15,-8-2-4 0,6 10-1 16,-1 2 0-16,4 2-2 16,3-4 0-16,7-9-2 15,5-7-1-15,2-20-7 16,16-4-29-16,-14-22-1 15,12-8 0-15,-12-16-2 16</inkml:trace>
  <inkml:trace contextRef="#ctx0" brushRef="#br6" timeOffset="374332">6460 12725 86 0,'0'0'33'16,"2"24"-31"-16,5 0-10 15,12-3-27-15,8-8-1 0</inkml:trace>
  <inkml:trace contextRef="#ctx0" brushRef="#br6" timeOffset="374795">7003 12939 69 0,'-31'4'40'16,"-1"9"1"-16,-11-4-1 16,5 19-23-16,-10-2-13 15,12 10 1-15,6 4-2 16,9 6-1-16,7-2 0 15,10-1-1-15,11-9 0 16,11-6-1-16,9-13 1 16,6-13-2-16,7-11 1 0,0-14 0 15,3-9 0-15,1-7 0 16,-7-5 0-16,-4-5-1 15,-7 5 1-15,-5 5 0 16,-5 7-1-16,-4 11 1 16,-12 21-1-16,12 0 2 15,-11 24-2-15,-2 19 2 16,-2 16-2-16,0 15 1 15,-2 13 0-15,-1 10 0 16,-5 2 0-16,-3 2 0 16,-2-6 0-16,-3-6 0 15,-7-13 0-15,-1-13 0 16,-4-18-1-16,-1-18 0 15,2-18-1-15,0-21-5 0,16-6-18 16,-8-39-15-16,13-11 0 16,2-28-2-16,16-2 1 15</inkml:trace>
  <inkml:trace contextRef="#ctx0" brushRef="#br6" timeOffset="375151">7230 13108 65 0,'11'28'43'0,"-1"-16"-3"16,15 0 3-16,0-24-19 15,23 0-21-15,5-12 0 0,15-4-2 16,8-9 1-16,-1-2-1 15,-3-6-1-15,-9 2 1 16,-14-1-1-16,-13 4 0 16,-24 3 1-16,-18 7-1 15,-21 11 1-15,-16 10 0 16,-8 17 0-16,-7 11 0 15,3 18 0-15,0 10 1 16,8 12 0-16,9 5 0 16,17 0-1-16,11-8-1 15,20-9-2-15,12-19-5 16,30-4-13-16,0-36-24 15,19-9 1-15,3-24-3 16,16-9 2-16</inkml:trace>
  <inkml:trace contextRef="#ctx0" brushRef="#br6" timeOffset="375730">8687 12290 51 0,'13'-14'38'0,"-7"-1"1"16,-6 15 0-16,8-11-13 15,-12 21-21-15,-6 6-1 16,2 20 0-16,-3 10 0 16,-2 18-2-16,-3 12 0 15,2 16 0-15,-1 6 0 16,3 6-1-16,2-2 0 15,5-9-3-15,4-6-1 16,1-25-14-16,16-7-23 16,-4-25 0-16,11-13-2 15,-2-25 0-15</inkml:trace>
  <inkml:trace contextRef="#ctx0" brushRef="#br6" timeOffset="376142">8714 13270 54 0,'0'0'40'15,"0"19"0"-15,0-19 1 16,25 14-19-16,-9-18-16 15,12-3-2-15,8-7 0 16,4 2-2-16,4-7 0 16,3-1-4-16,9 12-24 15,-15-13-12-15,1 12-3 16,-9-8 0-16,3 12-1 15</inkml:trace>
  <inkml:trace contextRef="#ctx0" brushRef="#br6" timeOffset="376601">9575 12213 59 0,'0'0'40'0,"-12"-1"-2"16,6 19 1-16,-11 6-16 15,0 26-17-15,-4 11-2 16,-1 22-1-16,-9 16 0 15,2 16 0-15,-4 4-2 16,4-1 0-16,7-7-2 16,10-21-5-16,21-8-25 0,-1-36-9 15,27-24-1-15,5-32-2 16</inkml:trace>
  <inkml:trace contextRef="#ctx0" brushRef="#br6" timeOffset="376899">9791 12811 105 0,'-33'26'41'0,"5"13"2"16,-1-11-11-16,6 12-28 15,9-1-1-15,10 2 0 16,8-1-1-16,9-4-1 15,7-11 1-15,10-6-1 0,6-15 0 16,3-12-1-16,4-13 1 16,-1-12-2-16,-5-10 1 15,-7-5 0-15,-8-4-1 16,-12-8-2-16,-4 10 0 15,-17 3-3-15,-3 15-1 16,-15 4-4-16,14 27-25 16,-19 0-4-16,14 23 0 15,-6 0-1-15</inkml:trace>
  <inkml:trace contextRef="#ctx0" brushRef="#br6" timeOffset="377368">10283 12703 64 0,'0'0'41'16,"-1"-15"-1"-16,1 15 1 16,-33 15-19-16,19 14-13 15,-11 4-4-15,6 12 0 16,2 4-2-16,4 3-1 15,10-4 0-15,6-2 0 16,12-12-1-16,10-14 0 16,7-13 0-16,5-15-1 15,7-17 1-15,1-10-1 16,2-11 0-16,-3-8 0 15,-5-1 0-15,-5-2-1 16,-2 9 1-16,-10 7 0 16,-6 12 0-16,-6 19-1 0,-10 10 1 15,0 35 0-15,-10 12 0 16,-1 16 0-16,-6 20 0 15,1 12-1-15,-1 11 1 16,-2 2 0-16,0 2 0 16,-7-5 0-16,1-6 0 15,-8-12-1-15,0-16 2 16,-7-12-1-16,0-23 0 15,-3-17-2-15,6-18-3 16,-4-33-9-16,20-6-24 16,-6-31-5-16,22-13 0 15,5-18-2-15</inkml:trace>
  <inkml:trace contextRef="#ctx0" brushRef="#br6" timeOffset="377847">11273 12787 57 0,'-12'-8'40'0,"12"8"0"16,-24-27 0-16,17 15-15 15,-18-5-17-15,5 4-4 16,-4 7 1-16,-3 10-2 16,-7 15 0-16,-5 15 1 0,-1 13-1 15,2 6 0-15,-2 5-1 16,12-2 1-16,9-7-1 15,12-11 0-15,19-21-1 16,16-23 0-16,20-26 0 16,13-15-1-16,7-16 0 15,5-13 0-15,4-9-1 16,-10-7 2-16,-9 1-1 15,-10 1-1-15,-15 11 1 16,-13 16 0-16,-16 17 0 16,-12 20 0-16,-11 25 0 15,-8 28 0-15,-8 21 0 16,-6 27 1-16,1 18-1 15,-2 6-1-15,12 1-2 0,6-10-6 16,24 0-7-16,-7-38-14 16,28 1-12-16,4-31-3 15,19-17 0-15,7-21 0 16</inkml:trace>
  <inkml:trace contextRef="#ctx0" brushRef="#br6" timeOffset="378628">12347 12610 79 0,'-29'19'39'0,"-13"-4"-2"16,8 13-6-16,-10-11-24 16,9 7-1-16,4-4-1 15,14 3-2-15,13-7 0 16,13 3-1-16,15-7-1 15,10-1-1-15,7-1 1 16,1 1-1-16,-1 2 1 16,-6 2-1-16,-12 2 0 15,-9 2 1-15,-17 6-1 16,-9 3 1-16,-14-1-1 15,-7 0 0-15,-4-2 0 16,1-4 0-16,4 0-4 16,2-17-15-16,22 8-20 0,8-12 0 15,0 0-1-15,30-16-1 16</inkml:trace>
  <inkml:trace contextRef="#ctx0" brushRef="#br6" timeOffset="379057">12837 12713 92 0,'-14'-13'38'0,"0"6"0"15,-18-6-8-15,6 13-25 16,-10 1 0-16,4 11 0 15,-7 3-1-15,6 12 0 0,-4 6-1 16,8 7 0-16,6 2-1 16,10 1-1-16,9-3 0 15,11-6 0-15,11-5 0 16,10-11-1-16,10-14 1 15,7-13-1-15,9-11 0 16,-2-8 0-16,0-6 0 16,-3-8 0-16,-8 1 0 15,-6-1-1-15,-8 2 1 16,-10 6 0-16,-8 10 0 15,-9 9 0-15,0 15 0 16,-17 6 0-16,3 14 0 16,-2 13 0-16,1 7 0 15,1 7-2-15,3 1-1 16,7-8-1-16,17 5-9 0,-7-30-21 15,27 0-6-15,-4-26-1 16,17-4 0-16</inkml:trace>
  <inkml:trace contextRef="#ctx0" brushRef="#br6" timeOffset="379245">13338 12620 63 0,'-2'-21'40'0,"2"21"-1"16,-12-2 1-16,6 24-13 15,-13 3-23-15,5 12-1 16,-2 10-2-16,3 5 1 15,0 7-2-15,3-5 0 16,9 2-3-16,-7-26-18 16,21 5-16-16,-13-35-2 0,24 5-1 15,-7-36 0-15</inkml:trace>
  <inkml:trace contextRef="#ctx0" brushRef="#br6" timeOffset="379380">13295 12228 96 0,'-26'-1'33'0,"15"11"-31"16,8 12-10-16,10 0-29 16,6-6 1-16</inkml:trace>
  <inkml:trace contextRef="#ctx0" brushRef="#br6" timeOffset="379762">13801 12703 75 0,'-20'-3'38'0,"-2"5"-1"15,-17-11 0-15,11 12-27 16,-14-1-2-16,3 17-2 16,-3 9-1-16,9 12 0 15,0 8-1-15,9 7-1 16,10-6-1-16,19-5 0 15,11-14 0-15,20-17-1 16,16-29-1-16,10-20 1 16,14-23 0-16,7-14-1 0,-2-11 0 15,-5-7 0 1,-10-8 0-16,-10 4 0 0,-14 4 0 15,-11 13-1-15,-11 17 1 16,-11 16 0-16,-9 26 0 16,-10 25 1-16,-11 27-1 15,-9 25 0-15,-4 26-1 16,-4 11-2-16,11 14-13 15,-10-15-22-15,30 3-4 16,6-20 0-16,31-9-1 16</inkml:trace>
  <inkml:trace contextRef="#ctx0" brushRef="#br6" timeOffset="380238">15110 12272 76 0,'0'0'39'0,"0"0"-2"16,2 18 2-16,-21 9-34 16,5 13-3-16,-5 9 0 15,4 12 0-15,-2 7-2 16,2 6 0-16,2 6-3 15,-3-16-15-15,15 4-19 16,-8-16 0-16,9-10-1 16,-3-16 1-16</inkml:trace>
  <inkml:trace contextRef="#ctx0" brushRef="#br6" timeOffset="380424">14820 12685 88 0,'-11'-3'39'0,"11"3"0"15,3 10 1-15,25-6-35 16,3-10-3-16,17-10-3 16,21 1-8-16,-2-23-28 15,23 6-2-15,-6-14 1 16,9 4-2-16</inkml:trace>
  <inkml:trace contextRef="#ctx0" brushRef="#br6" timeOffset="380813">15691 11992 68 0,'-23'-2'40'16,"7"25"0"-16,-8 6-1 16,5 20-16-16,-4 0-19 15,3 14 1-15,-5 6-2 16,3 8 0-16,-4 5 0 15,3 4 0-15,-2-5-1 16,6-2 0-16,4-13-1 16,5-6-1-16,6-12 1 0,8-14 0 15,6-19-1-15,9-16 0 16,7-14 0-16,4-15-1 15,2-6 1-15,0-7 0 16,-2 1 0-16,-1 1 0 16,-6 8-1-16,-6 8 1 15,-8 13 0-15,-9 12 0 16,6 11 0-16,-9 11-1 15,0 8-1-15,-1 9-1 16,7 6-2-16,0-8-8 16,23 12-15-16,-9-22-11 15,27-1-2-15,5-16 0 16,14-4 2-16</inkml:trace>
  <inkml:trace contextRef="#ctx0" brushRef="#br6" timeOffset="381190">16128 12679 98 0,'-28'-4'39'0,"-6"-1"1"16,12 15-6-16,-12-1-30 16,11 10 1-16,0 7-1 15,6 10-1-15,8 3 0 16,7-1-1-16,10-3 0 15,8-4-1-15,10-14 0 16,7-8 0-16,4-15-1 16,4-13 0-16,-2-11 0 15,2-9 0-15,-8-3 0 16,-5-3-1-16,-6 6 1 0,-8 2 0 15,-5 12 0-15,-9 9-1 16,0 16 2-16,-14 8-1 16,1 14 0-16,1 11 0 15,0 8 0-15,7 5-1 16,3 0 0-16,9-5-2 15,12-6-3-15,5-27-9 16,27 4-14-16,-6-39-11 16,23-3-1-16,-7-24 0 15,12-4 1-15</inkml:trace>
  <inkml:trace contextRef="#ctx0" brushRef="#br6" timeOffset="381363">16807 12136 94 0,'-19'18'39'0,"-11"17"0"16,3 32 0-16,-11 15-34 15,5 4-3-15,0 9 0 16,8 0-1-16,6-4-2 16,2-11-6-16,21 0-21 15,-9-32-13-15,12-7 3 16,-6-26-3-16</inkml:trace>
  <inkml:trace contextRef="#ctx0" brushRef="#br6" timeOffset="381528">16498 12489 103 0,'-15'-22'42'16,"15"22"2"-16,8-12-4 0,25 8-34 16,7 1-8-16,4-9-10 15,24 12-26-15,-4-17-3 16,17 13 0-16,-3-12-2 15</inkml:trace>
  <inkml:trace contextRef="#ctx0" brushRef="#br6" timeOffset="382292">18000 12644 78 0,'-17'-16'37'0,"2"10"-1"16,-15-6-4-16,4 14-24 15,-16 0-3-15,4 11 0 16,-5 4-1-16,2 10-1 16,0 2 0-16,6 6 0 15,6-2 0-15,10 2-1 16,11-7 0-16,10-1 0 0,14-11-1 15,11-7 0-15,13-10 0 16,7-10 0-16,6-2 0 16,1-9-1-16,0-3 0 15,-2-3 0-15,-7 0 1 16,-6 1-1-16,-9 3 0 15,-5 5 0-15,-9 4 0 16,-6 2 0-16,-10 13 1 16,0 0-1-16,-5 16 0 15,-8 8 0-15,0 14 0 16,-2 6 0-16,6 6-1 15,4-2 0-15,14-4-3 16,10-15-4-16,20-3-16 16,0-35-15-16,20-14 0 0,4-28-2 15,10-4 1-15</inkml:trace>
  <inkml:trace contextRef="#ctx0" brushRef="#br6" timeOffset="382492">18769 11924 85 0,'-15'17'38'15,"-14"21"0"-15,4 25 1 16,-18 21-29-16,9 8-8 16,1 7 0-16,10 6-1 15,-1-5 0-15,8-4-2 16,7-10-4-16,3-22-22 15,11-6-11-15,-3-24 0 16,11-9 0-16,-13-25-1 0</inkml:trace>
  <inkml:trace contextRef="#ctx0" brushRef="#br6" timeOffset="383489">18455 12489 101 0,'-11'-12'38'15,"11"12"1"-15,9 6-7 16,15 8-28-16,7-2-2 15,9-4-2-15,13 0 1 16,13-4-1-16,6-5 1 16,4-5 0-16,-5-1 0 15,0-2 1-15,-7-3-1 16,-14 7 2-16,-11-1-2 0,-14 4 2 15,-25 2-1-15,0 0 1 16,0 0-2-16,-24 16-1 16,-3-3 2-16,-4 7-3 15,-6 8 2-15,1 5-1 16,-1 6 1-16,8 2-2 15,12 0 2-15,11 1 0 16,14-9 0-16,12-4-1 16,17-15 1-16,8-9-1 15,9-15 0-15,3-9 0 16,-1-12 0-16,-6-6 0 15,-9-6 0-15,-6-4-1 16,-14-1 1-16,-9 1 1 0,-11 4-1 16,-7 9 1-16,-6 6-2 15,-4 9 2-15,-2 8-1 16,0 10 0-16,7 10 0 15,2 6-1-15,9 3 0 16,10-3 0-16,7 0 1 16,11-3-1-16,9-6 1 15,5-4-1-15,1-1 2 16,-3-1-1-16,-2-1 0 15,-4 4 1-15,-11 4 0 16,-7 4-1-16,-11 4 1 16,-10 7-1-16,-6 2 0 15,-8 6 1-15,-3 1-1 16,-3 4 0-16,2-4 0 0,3-2 0 15,4-4 0-15,3-6-1 16,13-8 1-16,0-11 0 16,20-14 0-16,3-5 0 15,1-8 0-15,6-7 0 16,-2-3 1-16,1-4-1 15,-2 0 0-15,-7 7 1 16,-6 6-1-16,-4 8 2 16,-3 6-2-16,-7 14 0 15,0 0 0-15,0 0 0 16,-4 20 0-16,4-5-1 15,5 3 1-15,1 0-1 16,7-3 1-16,2-3 1 16,9-4-1-16,-1-5 0 0,9-7 1 15,-3-5-1-15,1-3 0 16,-1-4 0-16,-2-1 1 15,-4 2 0-15,-7 1 0 16,-2 5 0-16,-14 9-1 16,0 0 1-16,0 0-1 15,-4 30 0-15,-8 0 0 16,-2 8-2-16,-3 6 1 15,-2 3-2-15,8 1-2 16,2-6-1-16,18-4-6 16,-4-21 0-16,28-3-4 15,-11-29-7-15,29 9-5 16,-11-26-10-16,12-3 1 15,-9-8 2-15,0-3 5 16</inkml:trace>
  <inkml:trace contextRef="#ctx0" brushRef="#br6" timeOffset="383766">20239 12462 103 0,'0'0'39'16,"-22"-3"1"-16,10 22-3 15,-17 5-30-15,5 2-5 16,2 3 1-16,2 2-2 16,5-2 1-16,5-2-1 15,9-7 1-15,8-7-1 16,12-5 0-16,6-6-1 15,5-3 0-15,4-4 1 16,-3 3-1-16,-1 1 0 16,-4 2 0-16,-9 7 0 0,-9 5 0 15,-8 3 0 1,-9 5 0-16,-10 0-1 0,1 5-3 15,-11-7-6-15,9 8-3 16,-12-21-6-16,18 13-12 16,-12-19-9-16,15 0-3 15,-5-14 1-15</inkml:trace>
  <inkml:trace contextRef="#ctx0" brushRef="#br6" timeOffset="388434">21501 12545 87 0,'0'0'35'16,"-8"-11"-1"-16,8 11-5 15,-21-15-23-15,5 6 0 16,-9 0-2-16,1 10 1 15,-13 4-1-15,-6 11-1 16,-9 10 0-16,-2 12 0 16,-3 7-1-16,0 6-1 15,10 4 1-15,7-6-1 16,17-4 0-16,18-8 0 15,23-15 0-15,19-16 0 16,17-11 0-16,17-13-1 16,4-11 0-16,3-8 0 15,-4-6 0-15,-5-2 1 0,-16 4-1 16,-14 3 0-16,-12 6 0 15,-17 5 0-15,-10 11 0 16,0 16-1-16,-25-7 1 16,6 18 0-16,-3 8-1 15,2 6 1-15,6 8-2 16,5 2 0-16,13 5-2 15,3-7-2-15,19 8-7 16,-5-21-23-16,25 7-2 16,-7-20 0-16,16 1-1 15</inkml:trace>
  <inkml:trace contextRef="#ctx0" brushRef="#br6" timeOffset="388766">21929 12689 86 0,'0'0'36'15,"-26"4"-1"-15,13 13 2 16,-9 4-33-16,7 10-2 15,0 3 1-15,5 8-1 16,0-2 0-16,7-3 0 16,3-4 0-16,6-8 1 15,3-12-1-15,4-13 0 16,4-19 0-16,0-7 0 15,0-12 0-15,-5-9 0 16,1-3-1-16,-4-7 0 16,-2 1 0-16,-2 4-1 15,-2 6 1-15,0 6 0 16,-1 8-1-16,3 10 1 0,4 7-1 15,4 11-1-15,7 8-3 16,1-3-8-16,18 20-12 16,-12-12-16-16,14 6 1 15,-6-11-3-15,8 6 3 16</inkml:trace>
  <inkml:trace contextRef="#ctx0" brushRef="#br6" timeOffset="389111">22313 12598 76 0,'-20'12'41'15,"9"8"-2"-15,-2-7 1 16,16 7-19-16,-3-20-16 0,27 12-2 16,2-13-1-16,9-7 0 15,5-2-1-15,1-10 0 16,-1 1-1-16,-3-7 0 15,-6-1 1-15,-11-1 0 16,-16 1-1-16,-13 4 2 16,-12 6-2-16,-16 11 2 15,-10 9-2-15,-9 13 0 16,-8 12 0-16,-1 11-1 15,9 9 1-15,9 0-1 16,13 0 1-16,22-8-1 16,28-10 1-16,19-14-3 15,33-4-6-15,4-27-5 16,21 5-8-16,-10-21-17 15,15 1-3-15,-14-11-2 0,-4-5 1 16</inkml:trace>
  <inkml:trace contextRef="#ctx0" brushRef="#br6" timeOffset="390997">11605 12718 81 0,'-21'-2'39'0,"0"10"-1"16,-13-9-6-16,8 13-25 15,-9 1-2-15,9 17 0 16,0 5-2-16,10 6 0 15,2 4-1-15,14-2 0 16,10-10 0-16,14-7 0 16,13-23-1-16,7-21 0 15,11-25 1-15,5-20-2 16,3-18 1-16,-4-13 0 15,-5-6 0-15,-10-5-1 16,-15 5 0-16,-7 18 0 16,-16 23 0-16,-11 31 0 15,-14 39 0-15,-9 29-1 0,-1 33 1 16,-3 28-2-16,15 25-17 15,-5-18-22-15,27-10 0 16,18-30-2-16,34-43 0 16</inkml:trace>
  <inkml:trace contextRef="#ctx0" brushRef="#br6" timeOffset="395391">1518 14569 42 0,'7'-12'36'0,"4"10"3"16,-11 2-3-16,0 0-15 15,0 0-16-15,0 0-1 16,0 0-1-16,-4 29 1 15,-2 1-2-15,-3 10-2 16,-2 11 0-16,-2 10 0 16,-3 2 1-16,1 2-1 15,1-4 1-15,4-9-2 16,2-10 2-16,6-14 0 15,4-16 0-15,11-17-1 0,2-17 0 16,7-10 1 0,2-11-1-16,7-7 1 0,1-9 0 15,4-1 1-15,1-2 0 16,0 6 0-16,-5 9 0 15,-1 9 0-15,-6 9 0 16,-2 15 0-16,-5 13-1 16,-4 15 0-16,-5 14-2 15,-3 11-1-15,-1 8 1 16,2 4-1-16,5 4-2 15,2-1-1-15,6-4-1 16,3-12-4-16,18 5-9 16,-4-27-18-16,16-1-2 15,-11-25 0-15,11-2 1 0</inkml:trace>
  <inkml:trace contextRef="#ctx0" brushRef="#br6" timeOffset="395699">2335 14711 51 0,'-12'-44'39'0,"5"20"-1"15,-15-5 0-15,6 22-24 16,-10 6-8-16,5 16 0 15,-2 10-3-15,5 17-2 16,3 5 0-16,6 9 0 16,8 1 0-16,8-3-1 15,7-7 1-15,10-12-1 16,6-13 1-16,6-15 0 15,3-15-1-15,0-16 1 16,3-10-1-16,-7-7 1 16,-8-6-1-16,-9 4 2 0,-10-2-1 15,-10 7 0-15,-8 10-3 16,-13 12 2-16,-4 7-3 15,-1 6 0-15,7 11-5 16,2-8-11-16,24 10-22 16,-5-10 1-16,33-5 2 15,0-12 0-15</inkml:trace>
  <inkml:trace contextRef="#ctx0" brushRef="#br6" timeOffset="395894">2900 14117 65 0,'3'-19'37'0,"-15"11"0"15,3 31 1-15,-16 15-32 0,10 19-1 16,-5 14-3-16,4 12 0 16,3 9-3-16,1 1-1 15,5-1-1-15,5-12-5 16,11-2-29-16,-8-25-1 15,11-9-2-15,-6-24 2 16</inkml:trace>
  <inkml:trace contextRef="#ctx0" brushRef="#br6" timeOffset="396053">2732 14666 73 0,'-25'-26'42'0,"13"15"-1"16,0-6 1-16,18 2-35 15,5 3-4-15,12-3-5 0,19 8-14 16,1-14-23-16,18 8-1 15,6-8-1-15,17 7 0 16</inkml:trace>
  <inkml:trace contextRef="#ctx0" brushRef="#br6" timeOffset="396503">4049 14172 39 0,'24'-32'35'16,"-12"-2"1"-16,6 17 0 16,-17 2-24-16,10 26-2 15,-12 6-2-15,5 23-4 16,-7 17-1-16,0 14 0 15,-4 11-3-15,0 10-1 0,2 3 0 16,-1-3 0-16,3-8-2 16,1-14-2-16,12-6-15 15,-6-30-17-15,13-10-1 16,-6-24 1-16,8-8 0 15</inkml:trace>
  <inkml:trace contextRef="#ctx0" brushRef="#br6" timeOffset="396691">4016 14603 55 0,'-23'2'41'0,"-6"-7"-4"16,17 12 1-16,-2-6-25 16,28 0-8-16,9-11-2 0,13-5-1 15,13-8-2-15,11-12-3 16,11-3-2-16,-4-18-14 15,16 6-17-15,-11-11-2 16,3 8 0-16,-13-8 0 16</inkml:trace>
  <inkml:trace contextRef="#ctx0" brushRef="#br6" timeOffset="397043">4667 13917 68 0,'-27'-7'39'0,"9"21"0"16,-9 5 1-16,13 16-34 15,-7 7-1-15,6 17-2 16,1 5 0-16,3 15-1 15,-1 0 1-15,3 8-2 0,2-2-1 16,-2-3 0-16,4-6-1 16,2-10 0-16,3-11 0 15,3-14-1-15,4-14 0 16,7-15 0-16,6-16 2 15,5-12 0-15,1-10 2 16,6-9 0-16,2-6-1 16,-2-1 1-16,-2 2 0 15,-6 6 0-15,-3 13 0 16,-7 15 0-16,-14 6-2 15,13 20 0-15,-12 6-3 16,-3 6 0-16,4 6-3 16,0-3-3-16,16 8-12 15,-11-19-20-15,22 1 0 16,-6-19-2-16,15-3 2 0</inkml:trace>
  <inkml:trace contextRef="#ctx0" brushRef="#br6" timeOffset="397405">5112 14530 74 0,'-6'17'40'16,"-1"-8"-1"-16,13 14 1 15,0-8-35-15,4 3-2 16,7-8 0-16,8-4 0 15,2-7-2-15,12-5 1 16,-5-10-1-16,6-5-1 16,-2-5 0-16,-4-2 1 0,-10 0-1 15,-8 0 1-15,-11 3-1 16,-11 9 0-16,-11 8 1 15,-12 9-1-15,-5 13 1 16,-4 8-1-16,1 8 1 16,2 9-1-16,4 3-1 15,10 2 0-15,12-3-1 16,11-7-1-16,15-6-1 15,19-14-6-15,29 5-10 16,-3-23-22-16,27 1 0 16,5-14-1-16,14 2 3 15</inkml:trace>
  <inkml:trace contextRef="#ctx0" brushRef="#br6" timeOffset="397921">6724 14366 40 0,'0'0'37'0,"-4"-10"1"15,-8 15 0-15,-18-5-23 16,4 16-4-16,-13-3-3 16,4 11-2-16,-3-1-2 15,7 0-1-15,3-1 0 16,12-1-1-16,9-4-1 15,16-3 1-15,10-5-1 16,8-4-1-16,9-1 1 16,6-2-1-16,0 0 1 15,-3 2-1-15,-3 4 1 16,-9 3 0-16,-10 4-2 15,-10 8 2-15,-12 4-2 0,-6 4 0 16,-7 1 0-16,-6-1-1 16,4-2-2-16,1-8-1 15,11-1-4-15,-2-25-17 16,24 0-14-16,0-19-2 15,22-1 3-15,1-17 0 16</inkml:trace>
  <inkml:trace contextRef="#ctx0" brushRef="#br6" timeOffset="398522">7138 14396 67 0,'0'0'38'0,"7"10"1"0,-7-10 1 15,0 0-34-15,0 0-1 16,4 21-1-16,-11-4 0 16,0 9-1-16,-4 1 0 15,-3 8-1-15,-1 1-1 16,-1 1 0-16,-1-4-1 15,2-5 0-15,6-6-1 16,2-5 1-16,7-17-1 16,0 0 1-16,16-8 1 15,-1-11 0-15,2-7-1 16,1-1 2-16,0-4-1 15,1-3-1-15,-1 0 2 0,-8 2-2 16,-2 3 0 0,1 5 0-16,-4 5 1 0,-1 7-1 15,-4 12 0-15,0 0 0 16,11 0 0-16,-4 11 0 15,2 2 0-15,4 1 0 16,0 2 0-16,7-2 1 16,0-7-1-16,4-2 0 15,1-6 1-15,1-6-1 16,1-5 1-16,0-6-1 15,0-4 1-15,-4-1 0 16,-1-1-1-16,-5 3 1 16,-3 3-1-16,-2 3 1 15,-12 15-1-15,14-10 0 16,-13 20 0-16,-2 8-1 15,-3 11 1-15,-1 6-2 0,5 6-1 16,-1 1-1-16,7 7-8 16,-2-21-10-16,28 9-9 15,-8-23-11-15,19-1 1 16,-2-17-1-16</inkml:trace>
  <inkml:trace contextRef="#ctx0" brushRef="#br6" timeOffset="398929">7968 14376 79 0,'-18'-17'40'16,"4"14"1"-16,-10-6-3 16,0 19-34-16,-5 9 1 15,6 12-1-15,-2 5 0 16,3 7-2-16,6 1-1 0,3-1 1 15,12-3-2-15,5-7 1 16,11-13 0-16,5-10-1 16,9-15 0-16,3-12 1 15,7-13 0-15,-1-12-1 16,-1-6 1-16,-3-6 0 15,-7-1-1-15,-5 5 1 16,-8 6-1-16,-3 11 0 16,-11 13 0-16,0 20 0 15,-18 6 0-15,4 17 0 16,3 11 0-16,0 4 0 15,4 7 0-15,6-3-1 0,7 2 0 16,8-8-1-16,9-6-2 16,5-18-4-16,24 3-8 15,-13-30-9-15,33 5-16 16,-11-21-1-16,8-5 0 15,-6-15 2-15</inkml:trace>
  <inkml:trace contextRef="#ctx0" brushRef="#br6" timeOffset="399154">8696 13855 76 0,'0'-40'42'0,"-14"10"-1"16,14 30 1-16,-34 1-35 16,20 30-2-16,-9 14-1 15,8 15-1-15,-3 13-2 16,1 7 0-16,6 4 0 0,3 1-1 15,4-5 0-15,7-10-1 16,4-12-2-16,4-15-2 16,13-13-5-16,-8-35-12 15,26-4-19-15,-9-27 0 16,10-6-1-16,-6-23 2 15</inkml:trace>
  <inkml:trace contextRef="#ctx0" brushRef="#br6" timeOffset="399319">8967 13833 91 0,'-11'-2'42'0,"1"35"2"15,-14 15-2-15,1 20-34 16,-8 5-6-16,8 6 0 16,7-2-3-16,3-9-3 0,12 1-8 15,-5-20-5-15,25 1-20 16,-8-18-6-16,13-1 0 15,-6-17-1-15</inkml:trace>
  <inkml:trace contextRef="#ctx0" brushRef="#br6" timeOffset="399774">9087 14338 72 0,'0'0'41'0,"25"12"-1"16,-7-16 0-16,12 1-34 15,5-5-3-15,6 1 0 16,4-6-1-16,2 0 0 16,-4-4-1-16,-1-1 0 15,-9-4 1-15,-6 0-1 16,-11 1 0-16,-10 3 0 15,-11-2 1-15,-8 9-1 16,-8 4 0-16,-7 8 0 16,-9 8 0-16,0 9 0 15,-1 10 0-15,3 7 0 0,6 5 0 16,7 2 0-16,10-2-1 15,12-5 0-15,16-7-3 16,8-10-2-16,19-2-8 16,-6-28-10-16,30 8-19 15,-9-18 0-15,9-1 0 16,-9-10 0-16</inkml:trace>
  <inkml:trace contextRef="#ctx0" brushRef="#br6" timeOffset="400078">9767 14171 82 0,'-10'-8'41'0,"-13"-1"-1"16,4 16 0-16,-2 1-36 15,1 6-1-15,1 5-1 16,6 5 0-16,4 3 0 0,7-1 0 16,2-3 0-16,9-2 0 15,3-7-1-15,7-4 1 16,6-8-1-16,1-2 0 15,-1-3-1-15,0 0 1 16,-4-1 0-16,-4 7-1 16,-17-3 1-16,13 25-1 15,-22-1 0-15,-3 4 1 16,-4 1-1-16,1 2 0 15,-3-2-1-15,3-7-2 16,8-3-5-16,7-19-7 16,17 0-6-16,-7-31-14 15,26-2-8-15,-2-18-1 16,17-8 1-16</inkml:trace>
  <inkml:trace contextRef="#ctx0" brushRef="#br6" timeOffset="400288">10424 13661 74 0,'-9'14'43'0,"-7"9"-1"16,3 16 2-16,-9 6-25 16,7 7-17-16,-1 8 0 15,-1 7-1-15,2 3-1 16,5 1-1-16,-2-2-2 15,2-11-4-15,12 4-14 16,-17-22-20-16,15-3-1 16,-2-22-2-16,7-2 2 0</inkml:trace>
  <inkml:trace contextRef="#ctx0" brushRef="#br6" timeOffset="400447">10136 14200 93 0,'0'0'43'15,"-4"-27"1"-15,22 22-2 16,-1-7-37-16,13-9-6 15,19 3-10-15,-8-24-12 16,24 16-21-16,-2-8 2 16,9 8-3-16,-5-4 2 15</inkml:trace>
  <inkml:trace contextRef="#ctx0" brushRef="#br6" timeOffset="400976">11594 13701 55 0,'21'-28'40'15,"-6"1"-2"-15,4 23 2 16,-19 4-23-16,11 30-12 15,-18 12-2-15,-3 16-2 16,-6 12 1-16,1 12-2 0,-2 5 0 16,2 2 0-16,4-2 0 15,4-7-1-15,10-8-4 16,-3-19-28-16,15-2-5 15,-1-22-1-15,5-7-1 16</inkml:trace>
  <inkml:trace contextRef="#ctx0" brushRef="#br6" timeOffset="401167">11563 14208 61 0,'-27'-22'42'16,"12"13"-1"-16,-3-4 1 15,18 13-23-15,0 0-13 16,16-8-3-16,7-1-1 0,12-6-2 15,11-6-1-15,7-8-2 16,15-4-4-16,-5-21-20 16,23 10-13-16,-8-14 0 15,7 3-1-15,-9-11 2 16</inkml:trace>
  <inkml:trace contextRef="#ctx0" brushRef="#br6" timeOffset="401543">12325 13413 93 0,'-22'34'41'16,"-6"-2"1"-16,7 20-3 15,-6 3-36-15,5 12 1 16,-5 9-2-16,5 9 0 0,-6 5-1 15,3 3 0-15,0-4 0 16,5-7-1-16,7-11 0 16,4-12 0-16,9-16 1 15,8-19-1-15,11-17 0 16,9-17 1-16,7-14-1 15,2-10 0-15,5-6 0 16,-4-5 0-16,-1 3 0 16,-9 7 0-16,-4 5 0 15,-8 14 0-15,-4 14 0 16,-7 11 0-16,-5 15 0 15,0 5 0-15,2 7-2 16,1 0 0-16,8 2-3 16,-3-8-2-16,23 1-11 15,-7-30-8-15,20 5-16 0,-8-23 1 16,13 2-1-16,-7-16 3 15</inkml:trace>
  <inkml:trace contextRef="#ctx0" brushRef="#br6" timeOffset="401731">12770 14052 58 0,'-8'-21'42'0,"8"21"-1"15,-15 11 1-15,11 15-16 16,-8-1-21-16,2 12-1 16,-1 4-2-16,0 7 0 15,3 3-1-15,6-5-1 16,2 2-3-16,1-18-4 15,19 5-14-15,-20-35-20 16,32 6 0-16,-4-31-2 0,10-6 2 16</inkml:trace>
  <inkml:trace contextRef="#ctx0" brushRef="#br6" timeOffset="402144">12903 13826 92 0,'-18'-8'42'15,"12"19"0"-15,6-11-2 16,15 31-35-16,-2-9-4 15,6 5 1-15,6 2-1 16,1 5 0-16,-5 2 0 16,-2 8 0-16,-10 2 0 15,-9 4 0-15,-5-2 0 16,-6 4 0-16,-4-7-1 0,-2-6 1 15,1-6-1-15,6-14 0 16,10-19 1-16,0 0-1 16,17-12 0-16,4-16-1 15,6-9 1-15,0-3 0 16,5-5 0-16,-2 2 0 15,-5 3 0-15,-3 6 0 16,-4 10 0-16,-8 2 0 16,-10 22 0-16,12-10 0 15,-12 10-1-15,7 27-1 16,-4 0-1-16,1 5-1 15,6 6-2-15,3-3-4 16,15 12-8-16,-11-24-7 0,22 12-14 16,-6-21-1-16,10-2 0 15,-7-16 2-15</inkml:trace>
  <inkml:trace contextRef="#ctx0" brushRef="#br6" timeOffset="402632">13610 14124 39 0,'-1'-35'38'15,"2"18"2"-15,-10-3-1 16,9 20-14-16,-38 3-9 15,19 17-5-15,-14 5-5 16,1 10-1-16,2 3-1 16,5 7-1-16,7-4-2 15,9-3 1-15,9-7-2 16,11-9 1-16,7-15-1 0,12-10 1 15,4-13-1-15,7-13 0 16,4-5 0-16,4-9 0 16,-4 0 0-16,-4 0 0 15,-4 7 0-15,-7 8-1 16,-7 14 0-16,-11 13 1 15,-8 17-1-15,-12 17 0 16,-8 16 0-16,-5 12 1 16,-6 12-1-16,-3 7 1 15,-2 0-1-15,-2 1 0 16,2-8 0-16,4-6 0 15,4-13 0-15,3-10 0 16,3-16 0-16,4-8 0 16,3-14 0-16,11-6 2 15,-17-18-1-15,12-2 0 0,1-6 2 16,6-7-1-16,2-6 1 15,9-6 0-15,7-1-1 16,2-7-2-16,15 4-7 16,-8-11-5-16,19 19-8 15,-15-19-9-15,18 18-12 16,-4-3-1-16,11 9-1 15</inkml:trace>
  <inkml:trace contextRef="#ctx0" brushRef="#br6" timeOffset="403150">14787 13635 96 0,'0'-31'38'16,"10"13"1"-16,-20-2-13 15,10 20-22-15,0 0 0 16,0 24-1-16,-8 16 0 16,1 16 0-16,-6 12-1 15,3 11 0-15,-6 8-2 16,4-1 1-16,2-2-3 15,1-6 0-15,10-6-4 16,-5-27-13-16,22 2-20 0,-10-26-1 16,11-5 0-1,-8-21 0-15</inkml:trace>
  <inkml:trace contextRef="#ctx0" brushRef="#br6" timeOffset="403332">14625 14078 76 0,'-36'-15'42'0,"15"15"-2"16,1-6 2-16,20 6-26 15,0 0-13-15,31 2-1 16,8-12-2-16,8-6-3 16,19-2-3-16,0-15-12 15,23 8-20-15,-11-12-2 16,9 3 0-16,-13-7 0 0</inkml:trace>
  <inkml:trace contextRef="#ctx0" brushRef="#br6" timeOffset="403715">15349 13457 74 0,'-18'1'41'16,"5"19"0"-16,-6 2 0 16,11 12-21-16,-14 14-16 15,4 11 1-15,-5 7-3 16,2 14 0-16,-1 1 0 15,0 1-1-15,6-4-1 16,1-5 1-16,6-11-1 16,6-12-2-16,7-16 2 15,5-13 0-15,10-16 0 0,4-15 0 16,2-9 1-16,4-8-1 15,-2-6 0-15,1-3 0 16,-5 3 0-16,-5 4 0 16,-3 8 0-16,-3 8 0 15,-12 13 0-15,14 9 0 16,-9 10 0-16,-3 6-1 15,3 9-2-15,1-3-2 16,8 8-3-16,-4-16-8 16,19 11-6-16,-14-29-14 15,18 5-5-15,-7-23-1 16,11 0 3-16</inkml:trace>
  <inkml:trace contextRef="#ctx0" brushRef="#br6" timeOffset="404322">15661 14056 86 0,'10'0'38'15,"7"7"-1"-15,-17-7-6 16,35-3-25-16,-13 2-1 16,8 2-1-16,1-4 0 15,-1-1-2-15,2-6 1 16,-7 1-1-16,-2-8-1 15,0-1 1-15,-9-3-1 16,-8 0 0-16,-6 0-1 16,-5 3 1-16,-5 4 0 15,-10 7 0-15,-6 9-1 16,-3 9 0-16,-4 11 0 0,0 6 0 15,1 8 0-15,7 2 0 16,10 3 0-16,7-4 0 16,11-4 0-16,11-9-1 15,12-8 2-15,11-10-1 16,6-12 0-16,5-6 0 15,2-4 0-15,-4-5 1 16,-2 2-1-16,-9-2 0 16,-6 7 0-16,-7 0 0 15,-9 10 0-15,-13 4 0 16,9 15 0-16,-10 3 0 15,-3 9 0-15,-1 4 0 16,-1 6 0-16,0 1-1 16,3 1 1-16,-1-7 0 15,3-5 1-15,2-10-1 0,-1-17 0 16,9-6 1-16,1-17 0 15,0-9-1-15,0-12 1 16,3-4-1-16,0-5 1 16,3-1 0-16,-2 4-1 15,0 8 0-15,0 10 0 16,0 8-1-16,1 14-3 15,-4-1-4-15,14 23-8 16,-11-16-6-16,22 19-10 16,-9-12-9-16,13 6-3 15,-1-10 3-15</inkml:trace>
  <inkml:trace contextRef="#ctx0" brushRef="#br6" timeOffset="404743">16538 14081 90 0,'30'10'39'16,"-3"-13"0"-16,17 8-9 16,-2-16-25-16,1-3-2 15,1-6-1-15,-2-3 1 0,-4 0-2 16,-8-2 0-16,-12 2 0 15,-6 5 0-15,-16-1 0 16,-6 9 1-16,-14 3-1 16,-4 12 0-16,-8 5 0 15,1 7 0-15,-4 8 0 16,4 7 0-16,5 2-1 15,9 3 0-15,9-1 1 16,11-4-2-16,14-5 0 16,8-9-3-16,22 4-9 15,-9-24-7-15,35 10-13 16,-10-18-8-16,21 4-2 15,3-11 2-15</inkml:trace>
  <inkml:trace contextRef="#ctx0" brushRef="#br6" timeOffset="405117">17743 13905 59 0,'20'-13'41'0,"-16"-5"-1"16,-4 18 2-16,0-19-17 16,0 19-23-16,-23 16-1 15,13 7 0-15,-5 12-1 16,-2 5 0-16,4 6 0 15,1 5 0-15,6-1-3 16,5-11-4-16,17 4-17 16,-5-27-15-16,14-5 1 15,-3-22-2-15,13-5 0 16</inkml:trace>
  <inkml:trace contextRef="#ctx0" brushRef="#br6" timeOffset="405261">17838 13653 64 0,'-29'-26'38'0,"10"17"-1"15,0 3 0-15,15 18-16 16,9 7-26-16,-5-19-28 16,40 24-3-16,-5-15 0 15,17 9-1-15</inkml:trace>
  <inkml:trace contextRef="#ctx0" brushRef="#br6" timeOffset="405531">18203 13780 89 0,'-8'16'37'0,"-3"12"-7"15,-26-12 1-15,11 18-11 16,-16-11-15-16,7 1-1 15,4-3-1-15,10-1-2 0,14-2 0 16,13-5-1-16,10-2 1 16,12-4-2-16,7-1 1 15,4 2 0-15,-2-2 0 16,-6 6 1-16,-4 4-1 15,-10 1 1-15,-10 3-1 16,-8 7 1-16,-9-1-1 16,-8 2-1-16,0 2-3 15,-9-12-8-15,11 15-9 16,-15-20-20-16,15 6 0 15,-8-15-2-15,10 2 0 16</inkml:trace>
  <inkml:trace contextRef="#ctx0" brushRef="#br1" timeOffset="413596">18494 14042 94 0,'24'1'40'0,"-6"-4"0"16,15 12-11-16,-11-8-26 15,13 1-2-15,5-2-4 16,5-15-31-16,18 12-4 16,-2-19-2-16,17 5 2 15</inkml:trace>
  <inkml:trace contextRef="#ctx0" brushRef="#br1" timeOffset="414250">19733 13861 37 0,'5'-11'36'15,"-5"11"1"-15,1-16-2 16,-1 16-9-16,-36-7-12 15,9 7-8-15,-12-2-1 16,-3 9 0-16,-6 3-3 16,-1 13 1-16,-2 5-1 15,4 9-1-15,0 5 0 16,10 7 0-16,6 0 0 15,9 1-1-15,10-5 2 0,11-4-2 16,10-13 1-16,15-13 0 16,15-13-1-16,11-16 1 15,11-12-1-15,2-12 0 16,7-11 1-16,-2-5 1 15,-6-1-1-15,-10 7 0 16,-10 6 0-16,-11 8 1 16,-12 11-1-16,-11 11 0 15,-8 12-2-15,-15 27 1 16,-5 3-1-16,0 4 0 15,3 8 0-15,1 0-1 16,8 3-1-16,7-9-1 16,11-3-2-16,10-22-4 15,25 4-21-15,-8-24-6 16,15 3-2-16,-7-19 1 0</inkml:trace>
  <inkml:trace contextRef="#ctx0" brushRef="#br1" timeOffset="414588">20181 13904 71 0,'4'-17'38'0,"-17"2"-1"16,13 15 2-16,-32 2-28 15,16 15-5-15,-2 5-3 16,7 8-2-16,-1 1 0 16,3 7-1-16,3 0 1 15,6-2-1-15,-1-4 2 16,5-8-2-16,2-7 1 15,-6-17 1-15,22 4-1 16,-7-18 0-16,5-11-1 16,3-10 1-16,4-5 0 0,-1-4 1 15,1-7-1-15,5 5 0 16,-6 3 1-16,-3 10-1 15,-1 10 0-15,-7 15 0 16,-1 10 0-16,-5 14-2 16,1 13-1-16,-3 6-1 15,4 7-1-15,0-1-3 16,16 11-11-16,-8-17-20 15,20 0-2-15,-2-17 0 16,18-1 2-16</inkml:trace>
  <inkml:trace contextRef="#ctx0" brushRef="#br1" timeOffset="414948">20980 13916 88 0,'-10'-16'39'0,"-15"-4"0"16,2 17 1-16,-18 1-34 15,8 12-2-15,-2 10-1 16,1 10-2-16,5 5 1 15,4 9-1-15,6 1 0 16,11 1 0-16,5-8 0 16,12-11 0-16,9-14-1 15,11-17 1-15,7-16-1 16,7-19 0-16,6-13 1 15,2-10 1-15,-1-13-1 16,-1-9 0-16,0-4 0 16,-6 4 0-16,-8 10 0 15,-9 13 0-15,-9 19-1 0,-12 19 0 16,-5 23 0-16,-18 34 0 15,-4 19-1-15,-4 9-4 16,9 20-7-16,-9-11-4 16,22 15-9-16,-11-20-17 15,29-2 1-15,1-23-3 16,22 0 2-16</inkml:trace>
  <inkml:trace contextRef="#ctx0" brushRef="#br1" timeOffset="415469">22188 13812 83 0,'-6'-16'37'16,"6"16"0"-16,-34-4-3 15,8 9-27-15,-4 1-2 16,-2 7 0-16,1 0-2 0,3 5-1 15,4-1 0-15,8 2-1 16,11-4 0-16,13 1 0 16,8-7-1-16,11-1 0 15,6-3 0-15,5-1 1 16,0 0-1-16,-4 0 1 15,-7 0-1-15,-3 1 1 16,-9 4 0-16,-6 2-2 16,-10 3 2-16,-9 2-2 15,-3 3 1-15,-6 0-1 16,0 4 0-16,0-5-3 15,5-1-1-15,0-14-8 16,23 9-22-16,-9-25-3 16,28 2-1-16,-4-22-1 0</inkml:trace>
  <inkml:trace contextRef="#ctx0" brushRef="#br1" timeOffset="415857">22714 13392 67 0,'19'-27'40'0,"-17"5"-2"16,-2 22 1-16,-10 9-11 15,-5 17-23-15,-6 6-1 16,-1 15-1-16,-4 10-1 16,-2 8 1-16,0 7-1 15,3 3 0-15,1-5-1 16,4-3-1-16,1-7 0 0,8-13 0 15,5-10-1-15,8-15 0 16,-2-22 1-16,23 0 0 16,0-17 1-16,5-7 0 15,1-5 0-15,1-2 0 16,-2-2 1-16,-4 6-1 15,-3 6 0-15,-7 8-1 16,-14 13 1-16,11 5-1 16,-14 10-1-16,2 9 0 15,-2 6-2-15,-2 2-1 16,5 4-1-16,-2-9-6 15,13 10-4-15,-11-21-10 16,21 10-6-16,-9-23-9 16,13 2 0-16,-7-15 2 0</inkml:trace>
  <inkml:trace contextRef="#ctx0" brushRef="#br1" timeOffset="416203">22948 13883 103 0,'2'18'37'16,"3"10"2"-16,-15-14-9 15,15 10-25-15,2-6-2 16,6 0-1-16,3-9 1 16,7-6-1-16,6-8 0 15,3-9-1-15,2-6 0 16,-1-5 1-16,-8-1-1 15,-3-2 1-15,-12 5-1 16,-10 1-1-16,-11 8 1 0,-10 9-1 16,-6 6 1-16,-4 12-1 15,-3 4 0-15,6 10 0 16,4 4 0-16,8 0-1 15,7 1 0-15,11-4-1 16,11-3-2-16,8-10-5 16,19 6-3-16,-5-25-9 15,26 10-9-15,-7-19-10 16,20 1-3-16,-2-14 3 15</inkml:trace>
  <inkml:trace contextRef="#ctx0" brushRef="#br1" timeOffset="416541">23944 13771 67 0,'0'0'40'0,"0"0"-1"15,-1 15 1-15,-13-4-12 16,8 11-24-16,-7 6-1 16,-1 8 0-16,4 4-2 0,-4 0-1 15,5 2-2-15,-2-9-3 16,13 4-8-16,-7-26-16 15,19 4-11-15,-1-28 0 16,12 3-1-16</inkml:trace>
  <inkml:trace contextRef="#ctx0" brushRef="#br1" timeOffset="416691">24033 13540 85 0,'-33'-37'38'0,"9"18"-1"15,-5 6-2-15,16 11-25 16,3 16-22-16,10-14-23 15,7 20-2-15,9-12 1 16,23 12-1-16</inkml:trace>
  <inkml:trace contextRef="#ctx0" brushRef="#br1" timeOffset="416991">24331 13711 106 0,'-22'13'37'16,"4"14"-4"-16,-21-13-2 15,8 11-23-15,-2 0-4 16,8 0-1-16,6-4-1 15,12 0-1-15,14-9 0 16,12 1-1-16,13-7 0 16,10-3 0-16,4-2 1 15,2-1-1-15,-5 1 0 16,-9 4 1-16,-9 3-1 0,-11 7 1 15,-17 6-1-15,-13 4-2 16,-9 6 1-16,-12 1-2 16,-2 6-3-16,-8-11-8 15,16 14-10-15,-17-22-17 16,24 4 2-16,-6-13-2 15,16-2 1-15</inkml:trace>
  <inkml:trace contextRef="#ctx0" brushRef="#br1" timeOffset="418041">1352 15830 55 0,'12'-18'36'16,"7"15"-1"-16,-19 3-3 15,16 2-27-15,-14 13-1 16,2 14 0-16,-9 4-1 15,1 10-1-15,-7 3 0 16,5 7 0-16,-4-6-1 16,1-4 1-16,4-7-1 15,3-6 0-15,2-9 0 16,2-7 0-16,-2-14-1 15,16-5-1-15,-5-14 2 16,0-6-1-16,-3-5 1 16,4-11-1-16,-5-4 1 15,-1-3-1-15,-2 0 1 16,-1 4 0-16,0 0 0 0,-1 7-1 15,-2 4 1-15,5 10-1 16,3 5-1-16,1 7 1 16,8 6-1-16,6 2 1 15,5-1-2-15,8 0 0 16,11-1-3-16,1-10-5 15,18 14-25-15,-17-13-1 16,10 14-3-16,-11-10 1 16</inkml:trace>
  <inkml:trace contextRef="#ctx0" brushRef="#br1" timeOffset="418254">2055 15727 52 0,'0'0'38'0,"0"0"-1"16,0 0-1-16,-17 15-28 15,17 7-4-15,-4 10-1 16,6 9-1-16,-4 10-2 16,2 11 1-16,2 3-1 15,-1-3-2-15,6-5 0 16,0-20-9-16,13-6-23 15,-9-38-2-15,13-10-2 16,-5-34 0-16</inkml:trace>
  <inkml:trace contextRef="#ctx0" brushRef="#br1" timeOffset="418396">2115 15511 56 0,'-38'-16'37'0,"9"17"-2"16,-1-1-5-16,16 13-26 15,14 1-7-15,6-4-28 16,22 11-3-16,5-10-2 15,19 10 0-15</inkml:trace>
  <inkml:trace contextRef="#ctx0" brushRef="#br1" timeOffset="418958">2696 15830 58 0,'-11'19'38'16,"-11"-20"-1"-16,1 12-13 15,-17-12-11-15,5 6-8 0,-5 3 0 16,6 10-2-16,-3 5 0 15,6 11 0-15,6 3-1 16,8 8 0-16,9-2 0 16,9-3 0-16,12-8-1 15,12-11 0-15,7-19 0 16,7-14-1-16,6-11 1 15,-1-16-1-15,-1-6 0 16,-5-2 0-16,-8-4 0 16,-6 4 0-16,-9 10 0 15,-7 9 1-15,-7 10-2 16,-3 18 1-16,0 0 0 15,-8 25-1-15,2 16 1 16,0 19 0-16,1 15 0 16,-2 17-1-16,4 14 1 0,-3 2 0 15,0 1 0-15,-1-3 0 16,-2-9 0-16,0-12 0 15,-5-14 0-15,0-19 1 16,-1-23-1-16,0-15 0 16,-1-20 1-16,3-15-1 15,3-20 0-15,3-19 0 16,7-16 0-16,0-9-1 15,7-8 1-15,1 2 1 16,2 6-1-16,-1 9 0 16,2 13 0-16,0 14 0 15,3 12-2-15,4 8 0 16,6 20-8-16,-4-18-9 0,19 21-8 15,-10-27-10-15,21 8-4 16,-7-19 1-16</inkml:trace>
  <inkml:trace contextRef="#ctx0" brushRef="#br1" timeOffset="419351">3358 15231 65 0,'-13'0'41'0,"-12"3"-2"16,8 24 2-16,-12 14-35 15,6 5-3-15,2 14 0 16,4 16-1-16,0 12 0 16,2 8-1-16,2 3 1 0,0 4-2 15,6-9 1-15,1-10-1 16,3-12 1-16,5-16-1 15,4-21 0-15,7-22 0 16,4-25 1-16,5-18-1 16,5-11 0-16,-1-8 1 15,1 0 0-15,-5-2 0 16,-1 7-1-16,-5 11 0 15,-3 15 0-15,-13 18 0 16,12 6 0-16,-8 13 0 16,3 5-2-16,2 2 0 15,4 8-3-15,1-8-1 16,15 0-7-16,-5-25-4 15,24 7-7-15,-10-39-4 16,28 3-10-16,-10-24-1 0</inkml:trace>
  <inkml:trace contextRef="#ctx0" brushRef="#br1" timeOffset="419562">4024 15263 50 0,'-23'-15'42'16,"4"34"1"-16,-13 11-2 15,12 32-27-15,-10 12-10 16,9 11-2-16,7 12 1 15,10 5-3-15,-1-1 1 16,13-3-3-16,5-11 1 16,1-13-3-16,8-10-3 15,-9-33-7-15,15 0-12 16,-28-31-12-16,20-21-3 0,-24-22 1 15</inkml:trace>
  <inkml:trace contextRef="#ctx0" brushRef="#br1" timeOffset="419734">3724 15659 83 0,'-17'-12'43'15,"0"-3"-2"-15,29 17-10 16,4-9-27-16,15 1-2 16,15-1 0-16,15-6-3 15,9 4-1-15,6-6-7 16,14 17-4-16,-13-14-11 15,14 30-8-15,-19-9-11 16,8 12 0-16</inkml:trace>
  <inkml:trace contextRef="#ctx0" brushRef="#br1" timeOffset="419932">4644 15951 78 0,'-23'45'45'0,"-10"-19"-1"16,10-1-1-16,10-13-45 15,-9-25-7-15,22 13-6 16,-17-36-8-16,31 27-8 15,-14-20-13-15,17 8-3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1:15:51.94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1287 685 101 0,'0'0'40'16,"-55"3"3"-16,55-3-4 15,0 0-35-15,0 0-1 16,0 0-2-16,0 0 1 16,-11-45-2-16,11 45 2 15,66-32-1-15,-66 32 0 16,96-32-1-16,-44 15 0 0,5 3 0 15,1 5 1-15,0 2-1 16,-4 4 0-16,-7 8 0 16,-47-5 0-16,63 24-1 15,-63-24 1-15,19 45 0 16,-19-45 1-16,-22 62-3 15,22-62 2-15,-49 66-1 16,49-66 1-16,-49 59 0 16,49-59 0-16,-26 46 0 15,26-46 0-15,0 0 1 16,0 0-1-16,44 45 1 15,-44-45-1-15,67 10 1 16,-67-10 0-16,83 15 0 16,-83-15-1-16,33 27 2 0,13 12-2 15,-23 12 2-15,-48 9-2 16,-38 12 2-16,-37 2-3 15,-14-5 2-15,-8-9-2 16,33-27-1-16,25-14-6 16,16-21-29-16,48-19-4 15,20-16 0-15,-20 37-3 16</inkml:trace>
  <inkml:trace contextRef="#ctx0" brushRef="#br0" timeOffset="966.483">3068 476 92 0,'0'0'39'0,"0"0"0"15,13-47-6-15,-13 47-32 16,0 0 2-16,0 0-2 16,0 0 1-16,0 0-1 0,-8 61-1 15,8-61-4-15,0 45-23 16,0-45-12-16,0 0 0 15,27 54 0-15</inkml:trace>
  <inkml:trace contextRef="#ctx0" brushRef="#br0" timeOffset="1134.567">3307 554 97 0,'58'-63'40'0,"-58"63"0"16,0 0-1-16,0 0-37 15,0 0-1-15,0 0-2 16,0 0-2-16,0 0-19 15,0 0-17-15,23 60-1 16,-23-60 0-16,8 49 0 0</inkml:trace>
  <inkml:trace contextRef="#ctx0" brushRef="#br0" timeOffset="1450.725">3834 475 90 0,'0'0'42'0,"0"0"0"16,17-48-1-16,-17 48-28 0,0 0-9 15,0 0-1-15,0 0-1 16,-5 46-1-16,5-46 0 16,-26 98 0-16,-1 14 1 15,1 5-3-15,6 10 1 16,2-5-2-16,6-13-2 15,19-30-31-15,2-31-5 16,19-33 0-16,0-25-1 16</inkml:trace>
  <inkml:trace contextRef="#ctx0" brushRef="#br0" timeOffset="1877.9385">4077 971 79 0,'25'-45'42'0,"-25"45"-1"16,0 0 1-16,22-46-20 15,-22 46-18-15,0 0 0 16,-4 14 1-16,-14 23-2 16,4 14-1-16,-11 8-1 15,7 6 2-15,-3-2-4 16,8-7 2-16,-1-18-2 15,11-12 1-15,5-14 0 16,-2-12 1-16,27-19-1 16,-27 19 0-16,0 0 2 15,39-56-1-15,-39 56 0 16,36-54-2-16,-36 54 2 0,42-63-1 15,-42 63 1-15,44-65-1 16,-44 65 0-16,45-62-1 16,-45 62 1-16,43-51 1 15,-43 51-1-15,0 0 2 16,67-43-2-16,-67 43 0 15,0 0 0-15,85 21-2 16,-56 17-2-16,-5 10-3 16,8 10-19-16,-8-5-14 15,7-1-4-15,-12-13 4 16,13-10-3-16</inkml:trace>
  <inkml:trace contextRef="#ctx0" brushRef="#br0" timeOffset="2402.2005">4843 1036 105 0,'0'0'38'0,"9"-49"4"16,-9 49-4-16,0 0-31 16,0 0-1-16,-19-49-2 15,5 50 0-15,-14 21-2 16,6 26 1-16,-13-1-1 15,14 9 0-15,4-8-2 16,24-8 2-16,7-21-2 16,15-20 0-16,-29 1 0 15,0 0 0-15,60-37 0 16,-60 37 0-16,51-43 0 15,-51 43 0-15,51-47 0 16,-51 47 0-16,46-46 0 0,-46 46 0 16,0 0 0-16,57-56 0 15,-57 56 0-15,15-5 0 16,0 17 0-16,7 22 0 15,-20 26 0-15,-4 24 0 16,-10 15 0-16,4 12 0 16,-7 2-2-16,4-6 0 15,-4-11 1-15,-7-7-1 16,2-15 1-16,-6-8-1 15,-4-21 2-15,-3-9 0 16,-7-14 0-16,0-16-1 16,0-12 2-16,2-15-1 15,2-18 0-15,10-19 1 16,14-17-1-16,17-14 1 0,21-2-3 15,10-14-4-15,28 5-11 16,-35 53-18-16,9-3-4 16,-38 50 0-16,96-77-2 15</inkml:trace>
  <inkml:trace contextRef="#ctx0" brushRef="#br0" timeOffset="2989.494">5557 1056 92 0,'0'0'39'0,"0"0"2"15,-2-48-2-15,2 48-20 16,0 0-16-16,0 0 0 16,0 0 0-16,0 0-1 15,0 0 0-15,14-5 0 16,-18 49-1-16,-6 7 0 0,-4 6-1 15,2 8 1-15,-3 0-1 16,4 1 0-16,2-10-1 16,9-19 2-16,8-13-1 15,3-19 1-15,4-16 0 16,2-8 0-16,0-14 0 15,1-11 0-15,-18 44 1 16,16-55-2-16,-16 55 0 16,9-70 0-16,-9 70 0 15,12-75 0-15,-12 75 0 16,3-74 0-16,-3 74 0 15,7-63 0-15,-7 63 0 16,9-60 0-16,-9 60 0 16,25-46 0-16,-25 46 0 15,0 0-11-15,65-58-11 0,-65 58-18 16,63-21-3-16,-63 21 0 15,77-7-1-15</inkml:trace>
  <inkml:trace contextRef="#ctx0" brushRef="#br0" timeOffset="3371.685">6140 860 80 0,'-3'52'41'16,"3"-52"-1"-16,0 0 2 15,-28 52-12-15,28-52-27 16,0 0 0-16,2 46 0 15,-2-46-1-15,0 0 0 16,48 30-1-16,-48-30 1 0,54 7-1 16,-54-7 0-16,68-10 0 15,-68 10-1-15,66-19 0 16,-66 19 0-16,52-26-1 15,-52 26 0-15,0 0 1 16,0 0 0-16,0 0 1 16,0 0 0-16,0 0 2 15,-52-29-3-15,-14 53 0 16,3 14 0-16,-1 6 0 15,21 12 0-15,17-1 0 16,34-3 0-16,30-17-4 16,25-28-5-16,32-11-18 15,-95 4-12-15,95-23-1 16,-41 9 0-16,6-5-2 0</inkml:trace>
  <inkml:trace contextRef="#ctx0" brushRef="#br0" timeOffset="3748.8735">6840 1011 122 0,'0'0'42'0,"0"0"1"15,-1-48-2-15,1 48-36 16,-33 14-3-16,-18 11-2 16,-16 13 0-16,6 13 0 15,9-2 0-15,24 0 0 16,26-13 0-16,33-13 0 15,-31-23 0-15,66-18 0 16,-66 18 0-16,80-42 0 16,-80 42 0-16,95-64 0 0,-95 64 0 15,90-91 0-15,-48 38 0 16,1 1 0-16,-12 0 0 15,-1 3 0-15,-30 49 0 16,48-74 0-16,-48 74 0 16,17-46 0-16,-17 46 0 15,0 0 0-15,0 0 0 16,-35 19 0-16,14 36 0 15,5 27 0-15,6 21 0 16,12 0-4-16,27-21-15 16,-29-82-10-16,0 0-14 15,75 48 1-15,-75-48 0 16,71-12 1-16</inkml:trace>
  <inkml:trace contextRef="#ctx0" brushRef="#br0" timeOffset="3922.9605">7459 987 122 0,'0'0'42'0,"0"0"1"16,0 0-9-16,0 0-30 15,27-35-1-15,-27 57 0 16,-13 13-2-16,-3 16 0 16,4 6-3-16,2-9-6 15,20-16-16-15,-10-32-14 16,0 0-2-16,0 0 0 15,52-22-2-15</inkml:trace>
  <inkml:trace contextRef="#ctx0" brushRef="#br0" timeOffset="4040.019">7563 819 118 0,'0'0'16'0,"-19"-69"-13"16,19 69-11-16,-14-51-30 16,14 51-3-16</inkml:trace>
  <inkml:trace contextRef="#ctx0" brushRef="#br0" timeOffset="4748.3729">7859 879 94 0,'0'0'41'16,"0"0"-1"-16,51 34 0 0,-51-34-23 16,0 0-15-16,0 0-1 15,0 0-1-15,49 13 1 16,-49-13-1-16,0 0-1 15,0 0 1-15,0 0 0 16,57-44 1-16,-57 44-1 16,0 0 2-16,0 0-1 15,25-48 0-15,-25 48 1 16,0 0 1-16,0 0-1 15,-56 2 1-15,56-2 0 16,-55 21-1-16,55-21-2 16,-54 33 0-16,54-33 0 15,0 0 0-15,-52 58 0 16,52-58 0-16,0 0 0 0,5 51-4 15,-5-51-4-15,0 0-5 16,69 19-6-16,-69-19 5 16,78-7 6-16,-78 7 3 15,91-17 3-15,-91 17 3 16,81-21 4-16,-81 21 6 15,66-15 6-15,-66 15-3 16,0 0-6-16,53 1-3 16,-45 14-1-16,-19 10-2 15,1 14 0-15,-13-3-1 16,11-4 0-16,12-32 1 15,0 0-2-15,0 0 0 16,0 0 0-16,0 0 0 0,0 0 0 16,54-19 0-1,-54 19 0-15,0 0 0 0,65-62 0 16,-65 62 0-16,43-46 0 15,-43 46 0-15,0 0 0 16,59-48 0-16,-59 48 0 16,0 0 0-16,0 0 0 15,0 0 0-15,24-2 0 16,-19 29 0-16,2 5 0 15,-3 10-8-15,-4-42-7 16,0 0-10-16,0 0-10 16,0 0-9-16,70 31-1 15,-70-31 2-15</inkml:trace>
  <inkml:trace contextRef="#ctx0" brushRef="#br0" timeOffset="4929.4635">9041 577 107 0,'0'0'42'0,"0"0"1"15,0 0-2-15,0 0-36 16,0 0-3-16,0 0-2 16,-45 47-4-16,45-47-20 15,-45 86-13-15,22-38-5 16,3-2 3-16,20-46-2 15</inkml:trace>
  <inkml:trace contextRef="#ctx0" brushRef="#br0" timeOffset="5102.55">8866 928 94 0,'0'0'44'0,"-22"-46"1"0,22 46-1 16,0 0-16-16,0 0-28 16,-6-52 0-16,6 52-7 15,0 0-8-15,47-34-11 16,-47 34-18-16,69-18-1 15,-69 18 0-15,88-17-1 16</inkml:trace>
  <inkml:trace contextRef="#ctx0" brushRef="#br0" timeOffset="6040.0185">8946 411 82 0,'0'0'39'0,"0"0"0"16,0 0-2-16,0 0-19 15,19-50-15-15,-19 50-1 16,0 0-1-16,0 0 1 15,0 0 1-15,0 0-1 16,0 0 1-16,0 0 0 16,0 0-1-16,38 46 0 15,-38-46 1-15,0 65-1 16,0-65 0-16,-1 86 1 15,-1-37-1-15,18 31-1 16,-25 30-1-16,5 6 1 16,-3-11-1-16,5-18 0 15,-1-23-4-15,8-21-1 0,-1-23-8 16,-4-20-23-16,0 0-3 15,0 0-3-15,0 0 0 16</inkml:trace>
  <inkml:trace contextRef="#ctx0" brushRef="#br0" timeOffset="6289.143">8902 882 105 0,'0'0'43'15,"-31"-64"0"-15,31 64-1 16,0 0-35-16,0 0-3 15,-36-51 0-15,36 51-1 16,0 0-1-16,0 0 0 0,0 0-2 16,55-21 0-16,-55 21 0 15,70-8-2-15,-70 8-5 16,83-10-7-16,-83 10-12 15,86-14-17-15,-86 14 0 16,89-11-2-16,-89 11 3 16</inkml:trace>
  <inkml:trace contextRef="#ctx0" brushRef="#br0" timeOffset="6762.3795">9607 753 87 0,'0'0'39'15,"0"0"2"-15,0 0-4 16,0 0-23-16,0 0-8 16,0 0-1-16,0 0 0 15,0 0-1-15,0 0-1 16,-52 22-2-16,52-22 1 15,0 0-2-15,-51 31 2 16,51-31 0-16,0 0 0 16,0 0-1-16,-24 47 0 15,24-47 2-15,0 0-3 0,22 45 0 16,-22-45 0-16,0 0 0 15,39 50 0-15,-39-50 0 16,0 0 0-16,56 60 0 16,-56-30 0-16,-10 1 0 15,-23-3 0-15,-4-2 0 16,-5-7-5-16,42-19-6 15,0 0-9-15,-47-2-17 16,47 2-4-16,0 0-1 16,0 0 0-16</inkml:trace>
  <inkml:trace contextRef="#ctx0" brushRef="#br0" timeOffset="7454.7255">10186 301 75 0,'0'0'40'16,"0"0"-1"-16,0 0 0 15,0 0-20-15,0 0-14 16,0 0-3-16,0 0-1 16,0 0 0-16,-31 54 0 15,31-54-1-15,0 0-3 16,-5 56-3-16,5-56-18 15,0 0-16-15,0 0 2 0,34 44-2 16,-34-44 2-16</inkml:trace>
  <inkml:trace contextRef="#ctx0" brushRef="#br0" timeOffset="7614.8055">10289 431 97 0,'51'-46'38'0,"-51"46"2"16,0 0-3-16,0 0-31 16,0 0-3-16,0 0-1 15,0 0 0-15,0 0-2 16,0 0-4-16,10 65-32 15,-10-65-4-15,1 47 0 16,-1-47-1-16</inkml:trace>
  <inkml:trace contextRef="#ctx0" brushRef="#br0" timeOffset="8574.285">11345 814 58 0,'0'0'40'16,"0"0"-2"-16,0 0 2 16,0 0-19-16,0 0-14 15,0 0-2-15,0 0 1 16,-57-7-2-16,57 7 0 15,0 0-1-15,-47 53 0 16,42-40-1-16,-14 41 1 16,1-4-2-16,17 3 0 15,17-8 0-15,-16-45 0 16,0 0 0-16,73 41-1 15,-73-41 1-15,63 0 0 0,-63 0 0 16,63-25-2-16,-63 25 2 16,50-46-2-16,-50 46 1 15,28-54-1-15,-28 54 1 16,9-57-1-16,-9 57 1 15,0-51-1-15,0 51-1 16,0 0-6-16,-16-64-27 16,16 64-7-16,0 0 1 15,0 0-2-15</inkml:trace>
  <inkml:trace contextRef="#ctx0" brushRef="#br0" timeOffset="8949.4725">12544 534 75 0,'10'-65'42'16,"-10"65"-2"-16,-6-64 2 16,6 64-19-16,-20-57-21 15,20 57 0-15,0 0 1 16,-58-46 0-16,58 46-1 15,-57 9 0-15,57-9-1 16,-71 42 1-16,71-42 0 0,-69 74 0 16,34-26 0-16,4 7-1 15,4 37-1-15,-22 36-1 16,14 1-2-16,16-17-3 15,19-112-13-15,4 80-21 16,-4-80 0-16,11 51 0 16,-11-51-2-16</inkml:trace>
  <inkml:trace contextRef="#ctx0" brushRef="#br0" timeOffset="9138.5669">12051 967 112 0,'-35'-44'42'0,"35"44"1"16,0 0-1-16,-25-62-39 15,25 62-3-15,0 0 1 16,0 0-1-16,61-54-2 16,-61 54-9-16,67-4-29 15,-67 4-2-15,82 1-1 16,-31 1-1-16</inkml:trace>
  <inkml:trace contextRef="#ctx0" brushRef="#br0" timeOffset="9956.9759">13574 539 94 0,'0'0'39'0,"37"-56"1"16,-37 56-11-16,0 0-22 16,0 0-1-16,0 0-1 15,0 0-1-15,16 49-1 16,-16-49 0-16,-21 76 1 15,21-76-1-15,-24 75-1 16,-13 23-1-16,14 1 2 16,0-7-2-16,8-9 1 15,15-83-2-15,-10 52 1 0,10-52 0 16,0 0 0-16,0 0 0 15,0 0-1-15,0 0 1 16,48-56-1-16,-48 56 1 16,32-86 0-16,-18 38-2 15,9-6 2-15,-3 3 1 16,4-2-2-16,-1-1 0 15,4-3 0-15,-1 7 0 16,-26 50 0-16,51-85 0 16,-51 85 0-16,53-54 0 15,-53 54 0-15,53-16 0 16,-53 16 0-16,50 27 0 15,-50-27 0-15,42 70 0 16,-24-24 0-16,-11 29 0 16,23 42 0-16,-9 0 0 0,-1-8 0 15,-11-16 0-15,0-24-8 16,-3-23-8-16,-6-46-15 15,0 0-10-15,0 0-1 16,0 0 2-16,0 0 0 16</inkml:trace>
  <inkml:trace contextRef="#ctx0" brushRef="#br0" timeOffset="10137.0659">13879 976 99 0,'0'0'40'16,"-66"-52"2"-16,66 52-1 15,-48-40-30-15,48 40-8 16,0 0-1-16,-14-56-1 15,14 56-1-15,0 0-1 0,68-40-5 16,-68 40-28-16,86-19-6 16,-31 5 0-16,7 2-3 15</inkml:trace>
  <inkml:trace contextRef="#ctx0" brushRef="#br0" timeOffset="10404.1995">14687 414 117 0,'0'0'40'16,"17"-53"3"-16,-17 53-10 16,0 0-29-16,0 0-1 0,0 0-1 15,0 0-1-15,-38 61 0 16,38-61 1-16,-22 78-1 15,6-33 1-15,8 7-2 16,-3 3-1-16,1 2-2 16,20-22-7-16,-20 17-19 15,3 1-12-15,-2-6 1 16,9-47-3-16,-14 78 2 15</inkml:trace>
  <inkml:trace contextRef="#ctx0" brushRef="#br0" timeOffset="10581.288">14452 941 90 0,'0'0'41'0,"-30"-46"0"0,30 46-1 16,0 0-21-16,-31-57-16 16,31 57-2-16,0 0 0 15,0 0-1-15,52-55-1 16,-52 55-4-16,70-10-14 15,-70 10-19-15,101 0-3 16,-46-3 1-16,6 2-1 16</inkml:trace>
  <inkml:trace contextRef="#ctx0" brushRef="#br0" timeOffset="10941.4679">15166 739 113 0,'0'0'41'0,"0"0"2"16,50 1-7-16,-50-1-30 15,0 0-1-15,0 0-2 0,-56 38 1 16,56-38 0-16,-60 43-4 16,60-43 0-16,-69 54 0 15,67-39 0-15,-46 42 0 16,10-1 0-16,38-56 0 15,-3 50 0-15,3-50 0 16,0 0 0-16,66 38 0 16,-66-38 0-16,69-2 0 15,-69 2 0-15,77-28 0 16,-77 28 0-16,71-50 0 15,-71 50 0-15,50-60 0 16,-50 60 0-16,32-54 0 16,-32 54 0-16,11-47 0 15,-11 47 0-15,0 0 0 16,0 0-3-16,-28-49-12 0,28 49-8 15,0 0-14-15,0 0-6 16,0 0 2-16,0 0-2 16</inkml:trace>
  <inkml:trace contextRef="#ctx0" brushRef="#br0" timeOffset="11511.753">15563 791 119 0,'59'-9'41'16,"-59"9"2"-16,0 0-7 15,52 3-32-15,-52-3-1 16,0 0 1-16,0 0-1 15,-3 56-1-15,3-56-2 16,0 0 0-16,-41 70 0 16,41-70 0-16,0 0 0 0,-30 65 0 15,30-65 0-15,0 0 0 16,-8 46 0-16,8-46 0 15,0 0 0-15,0 0 0 16,0 0 0-16,0 0 0 16,58-42 0-16,-58 42 0 15,32-52 0-15,-32 52 0 16,31-55 0-16,-31 55 0 15,28-50 0-15,-28 50 0 16,0 0 0-16,36-50 0 16,-36 50 0-16,0 0 0 15,0 0 0-15,48-15 0 16,-48 15 0-16,0 0 0 0,51 18 0 15,-51-18 0-15,47 10 0 16,-47-10 0-16,59 3 0 16,-59-3 0-16,67-11 0 15,-67 11 0-15,70-20 0 16,-70 20 0-16,62-21 0 15,-62 21 0-15,47-13 0 16,-47 13 0-16,0 0 0 16,0 0 0-16,0 0 0 15,0 0 0-15,37 49 0 16,-37-49 0-16,0 0 0 15,-16 71-6-15,16-71-12 16,0 0-7-16,2 65-6 16,-2-65-11-16,0 0-1 0,0 0 0 15,66 40 3-15</inkml:trace>
  <inkml:trace contextRef="#ctx0" brushRef="#br0" timeOffset="11842.9185">16750 694 87 0,'0'0'45'16,"0"0"-1"-16,57-64-1 15,-57 64-13-15,0 0-28 16,0 0 0-16,0 0 0 16,0 0-2-16,0 0 0 15,-57-3 0-15,57 3 0 16,0 0 0-16,0 0 0 15,-9 63 0-15,9-63 0 0,0 0 0 16,39 50 0-16,-39-50 0 16,0 0 0-16,62 56 0 15,-62-56 0-15,0 0 0 16,30 62 0-16,-30-62 0 15,0 0 0-15,-29 66 0 16,29-66 0-16,0 0-8 16,-52 50-13-16,52-50-8 15,0 0-7-15,0 0-8 16,0 0 0-16,0 0 0 15</inkml:trace>
  <inkml:trace contextRef="#ctx0" brushRef="#br0" timeOffset="11974.9845">17207 1123 117 0,'55'4'27'16,"-55"-4"-17"-16,0 0-9 16,0 0-41-16,0 0-4 15</inkml:trace>
  <inkml:trace contextRef="#ctx0" brushRef="#br1" timeOffset="17222.607">1399 1469 27 0,'0'0'29'0,"0"0"0"15,0 0 0-15,0 0-13 16,0 0-5-16,10-8-2 15,3 8-4-15,-13 0-1 16,19-7-2-16,-8 6 0 16,3 1-1-16,0 2-1 15,6 2 1-15,1-1-1 16,0-1 1-16,7 3-1 15,5 0 0-15,7-3 0 16,7-5 1-16,7-1-1 16,6 4 0-16,9-6 0 15,4 2 0-15,7-1 0 16,7 3 0-16,3 1 0 0,6 1 0 15,3 1 0-15,4-1 0 16,0 1 0-16,6-1 0 16,4-1 0-16,6 0 0 15,-3-3 0-15,4 1 1 16,2-1-1-16,5 0 2 15,4 1-1-15,3 0 0 16,-1 1 0-16,3 2 0 16,2 0 0-16,5 1 0 15,6 0 0-15,-2 0 0 16,3-2 0-16,7 0 0 15,8 0 0-15,2-2-1 16,7-1 1-16,7-3 0 16,5-1 0-16,3 1-1 0,5 0 0 15,5 0 0-15,0 1 1 16,2 3-2-16,0 2 1 15,-1 2-1-15,-6 3 1 16,-1 1-1-16,-2 1 0 16,-1 2 1-16,-3 0-1 15,-4 0 1-15,-3-2 0 16,-1-1 0-16,0-1 0 15,2-1 1-15,-3 0-1 16,2-1 1-16,1 0 0 16,1 1-1-16,-2-1 1 15,-4 1-1-15,5 0 0 16,-5-2 1-16,6-1-1 15,-6 0 0-15,1-1 0 16,1-3 0-16,-1 1 0 0,-1 0 0 16,-1 1 1-16,-3 1-2 15,-1 0 2-15,-7 3-1 16,-5 0 0-16,-3 2 0 15,-3-2 0-15,-1 2 1 16,-5-2-1-16,1-2 1 16,0-1 0-16,2-4-1 15,2-1 1-15,-4-2 0 16,2 1 0-16,0-1 0 15,0-1 0-15,-6 1 0 16,-3 1 0-16,-6 0-1 16,-2 1 1-16,1 4-1 15,-7 0 1-15,-5 2-1 16,-2-2 0-16,-2-2 0 0,-2 3 0 15,1-3 1-15,2 1-1 16,-3-4 0-16,5-1 0 16,-3-1 1-16,-5 0-1 15,9-4 0-15,-4 1 0 16,-1 2 0-16,-4-2 0 15,-9 4 0-15,-3-1 0 16,-11 0 0-16,-9 3 0 16,-10 2 0-16,-12-2 1 15,-11 1-1-15,-9 3 1 16,-9-4 0-16,-8 3 0 15,-4 1 0-15,-7 0-1 16,-11 2 1-16,14 0-1 0,-14 0-3 16,0 0-6-1,-14 7-26-15,14-7-1 0,-20 7 0 16,20-7-2-16</inkml:trace>
  <inkml:trace contextRef="#ctx0" brushRef="#br2" timeOffset="22733.361">1306 2073 58 0,'0'0'32'15,"0"0"-1"-15,0 0-9 16,-10 26-11-16,-4-2-3 15,8 21-3-15,-10 6 0 16,3 14-1-16,-9 15-2 16,-1 9 2-16,-5 1-2 15,3 0 1-15,-3-10-1 16,6-5 0-16,-1-15-2 15,7-10 1-15,4-20 1 16,9-16-1-16,3-14 1 0,9-16 0 16,2-16 0-16,4-11 0 15,1-15 1-15,4-7-1 16,-1-15 0-16,1-8-1 15,3-8 1-15,1 3-1 16,0 1 1-16,7 10-2 16,-3 9 1-16,3 12-1 15,-4 16 1-15,2 18-1 16,-2 22 1-16,0 14-1 15,-4 17 1-15,-2 21-1 16,-4 16 1-16,0 15 0 16,0 16 0-16,-6 10 0 15,-1 5-1-15,-6 3 2 16,-4-1-3-16,-6-12 1 15,4-3-4-15,-8-26-6 0,10-4-25 16,-10-28-3-16,7-11 0 16,3-27-1-16</inkml:trace>
  <inkml:trace contextRef="#ctx0" brushRef="#br2" timeOffset="22919.454">1238 2590 103 0,'-25'2'37'0,"5"-3"2"15,20 1-3-15,2 12-33 16,28-17-2-16,21-10-1 16,13-10-4-16,26 2-10 15,3-26-24-15,16-2 1 0,-4-13-2 16,10 3 0-16</inkml:trace>
  <inkml:trace contextRef="#ctx0" brushRef="#br2" timeOffset="23124.5565">2358 1799 95 0,'-22'6'38'0,"1"23"0"16,-9 3-2-16,4 22-33 16,-1 14-1-16,5 17 0 15,-1 13-1-15,3 10 1 16,2 6-2-16,6-7 0 15,4 1-3-15,0-18-7 0,10-5-27 16,-3-23 1-16,9-13-1 16,-6-21-2-16</inkml:trace>
  <inkml:trace contextRef="#ctx0" brushRef="#br2" timeOffset="23635.8119">1967 2542 99 0,'-22'-11'37'0,"4"2"2"15,18 9 1-15,0 0-37 16,21-1-3-16,16-6 1 16,18-4-2-16,13-2 2 15,14-7-1-15,9 0 0 0,5-3-2 16,-2 5 3-1,-12 1-1-15,-7 4 1 0,-14 8-1 16,-16 5 1-16,-19 7 0 16,-19 5-1-16,-14 7 3 15,-16 9-1-15,-8 8 1 16,-11 6-1-16,-3 8 1 15,2 0-1-15,7 2 1 16,11-3-1-16,14-4-1 16,13-9 0-16,19-11-1 15,14-14 1-15,11-15-2 16,9-11 1-16,4-14 0 15,-2-9 0-15,-5-10-2 16,-8-9 2-16,-11-1-2 0,-12-1 1 16,-15 0 0-1,-11 8 1-15,-11 13-2 0,-10 9 2 16,-5 15-1-16,-2 13 1 15,2 11 0-15,6 8-1 16,8 6-1-16,13 3-2 16,13-8-3-16,17 10-14 15,4-22-19-15,25 3 2 16,-4-15-3-16,12 5 2 15</inkml:trace>
  <inkml:trace contextRef="#ctx0" brushRef="#br2" timeOffset="24124.056">3271 2420 89 0,'0'0'37'16,"-1"17"3"-16,-20-2 0 15,4 15-31-15,-8 0-3 0,2 10 0 16,-4 5-3-16,7 4 1 16,1-1-1-16,2-4-2 15,6-5 0-15,9-8-1 16,3-11 0-16,-1-20 0 15,21-3 0-15,1-19 0 16,1-12 1-16,3-8-1 16,-1-11 0-16,2-5 0 15,-5-1 0-15,-4 1-1 16,-4 8 2-16,-5 10-2 15,-5 9 1-15,-1 9-1 16,-3 22 2-16,0 0-1 16,14-1 0-16,-4 15 1 15,4 2-1-15,5 2 0 0,8-1 1 16,5-2-1-16,8-4 0 15,0-8 0-15,5-6 1 16,6-10-1-16,1-8 0 16,-1-4 1-16,-1-5-1 15,-8 4 0-15,-6 0 1 16,-9 8-1-16,-10 8 1 15,-17 10-1-15,-4 30 0 16,-13 3 2-16,-7 13-2 16,-1 1 1-16,2 7-2 15,4 1 0-15,10-2-4 16,6-18-4-16,27 6-16 15,-3-33-15-15,22 1-2 16,-2-22 0-16,15 1 1 0</inkml:trace>
  <inkml:trace contextRef="#ctx0" brushRef="#br2" timeOffset="24437.2124">4332 2250 101 0,'-9'-7'38'0,"-5"28"3"15,-14-8-4-15,8 19-33 16,-6 0 0-16,5 2-1 15,9 0-1-15,7-4 2 16,8-5-2-16,11-5 1 16,7-5-2-16,5-5 1 15,1-3-1-15,3 0 1 16,-4-1-2-16,-5 0 1 15,-6 2-1-15,-8 4 1 0,-10 2-1 16,-3 7 0-16,-11 1 0 16,-8 3-1-16,-4 3 0 15,-4-3-2-15,2 5-4 16,-5-17-15-16,15 9-18 15,-2-18-3-15,23-4 1 16,-17-4-1-16</inkml:trace>
  <inkml:trace contextRef="#ctx0" brushRef="#br2" timeOffset="25212.6">5735 2209 92 0,'-38'14'36'0,"-28"-6"-5"15,7 26-1-15,-20-7-20 0,5 17-2 16,-3-1-2-16,9 3 0 15,10-2-2-15,16-3 0 16,17-7-2-16,19-8 0 16,21-11-1-16,22-7 1 15,16-13-1-15,12-6-2 16,9-11 2-16,3-4-2 15,-3-11 1-15,-4-1-1 16,-13-5 2-16,-14 3-2 16,-14-2 2-16,-13 9-1 15,-14 4 1-15,-8 9-1 16,-8 16 1-16,-5 14-1 15,-5 14 0-15,0 15 1 16,-3 8-1-16,7 6 1 16,5 3-2-16,10 2 2 0,12-10-2 15,10-8 0-15,18-10-5 16,5-27-9-16,25-1-22 15,-2-21-3-15,12-1 3 16,-9-24-3-16</inkml:trace>
  <inkml:trace contextRef="#ctx0" brushRef="#br2" timeOffset="25559.7735">6260 2243 103 0,'-18'-19'36'16,"7"29"3"-16,-15-1-5 16,7 20-27-16,-2 6-2 15,4 12-1-15,0 6-2 16,3 7 1-16,1 0-2 15,4-4 1-15,2-8-1 0,4-5 1 16,2-9-2-16,2-12 1 16,-1-22-1-16,14-4 1 15,0-19-1-15,4-13 0 16,5-11 1-16,-2-11-1 15,2-9 0-15,-3-3 0 16,1 2 1-16,-6 7-2 16,-5 8 1-16,-5 11 0 15,0 11 0-15,2 13 1 16,-7 18-2-16,20-4 0 15,0 15-1-15,4-1-1 16,17 10-6-16,-7-16-15 16,23 19-13-16,-7-17-2 0,13 10 0 15,-12-13-1-15</inkml:trace>
  <inkml:trace contextRef="#ctx0" brushRef="#br2" timeOffset="25904.946">6765 2247 108 0,'-14'17'39'0,"-8"-8"0"15,16 13 0-15,1-7-35 16,14 0-1-16,7-3 0 16,8-2-1-16,9-5-1 15,8-3 0-15,2-8 1 16,1-6-2-16,-3-6 1 15,-2-8 0-15,-13-1 0 0,-4-4 0 16,-17 0-1 0,-10-1 1-16,-14 8-1 0,-6 7 1 15,-15 12-1-15,-9 16 1 16,-6 15 0-16,-3 15 0 15,-3 9 0-15,6 13 1 16,9-1 0-16,13 4-2 16,19-9 0-16,17-8 0 15,21-12-7-15,17-22-9 16,44 2-18-16,-1-25-9 15,32-3 1-15,2-15-4 16</inkml:trace>
  <inkml:trace contextRef="#ctx0" brushRef="#br2" timeOffset="26642.3144">8156 2152 93 0,'0'0'37'16,"0"0"-1"-16,-8 16-2 15,8-16-29-15,-17 21-1 16,7-2-1-16,0 11 1 16,-5 8-2-16,2 10 2 15,-7 6-2-15,1 3 2 16,-3 1-2-16,7-3 0 15,-3-11 0-15,10-6 0 16,3-17-1-16,5-21-1 16,14-6 0-16,4-20-2 15,4-9 2-15,-1-13-1 16,5-3 1-16,-5-5-1 15,-4 1 1-15,-3 6-1 0,-4 8 2 16,-5 9-1-16,-3 12 1 16,-2 8-1-16,0 12 0 15,-2 12 0-15,4 3 1 16,6 6-1-16,4-1 0 15,13 1 0-15,5-10 0 16,12-3 1-16,12-10 0 16,3-8-1-16,1-5 1 15,-2-9 0-15,-3 3-1 16,-8-4 1-16,-10 7-1 15,-12-1 1-15,-12 9-1 16,-11 10 0-16,0 0 1 16,-7 22-1-16,-2 3-1 15,-5 8 1-15,5 7-1 0,0 0-1 16,11 8-3-16,0-13-6 15,26 13-16-15,-9-28-13 16,20 8 1-16,-1-24-3 16,14 1 2-16</inkml:trace>
  <inkml:trace contextRef="#ctx0" brushRef="#br2" timeOffset="27010.4985">9057 2231 105 0,'-31'4'38'0,"5"23"2"15,-15-8-8-15,8 20-27 16,3-1-1-16,8 6 0 16,5-2-1-16,10-4 1 0,7-6-2 15,14-10 1-15,4-12-2 16,14-10 0-16,5-13 0 15,1-7-2-15,2-16 2 16,4-3-3-16,-10-9 3 16,0 2-2-16,-9 1 1 15,-9 5 0-15,-9 10 0 16,-7 8 0-16,0 22 0 15,-18 2 0-15,3 19-1 16,-4 10 1-16,8 11-2 16,-2 3 0-16,11 6-1 15,8-3 0-15,15 2-6 0,1-23-8 16,28 17-17-16,-12-24-5 15,19-2 0-15,-5-17-1 16</inkml:trace>
  <inkml:trace contextRef="#ctx0" brushRef="#br2" timeOffset="27377.682">9658 2351 91 0,'-4'-33'39'16,"-17"-2"-1"-16,2 20 3 16,-18-3-32-16,6 25-4 15,-12 13-1-15,10 14-1 16,-4 7 0-16,4 4 1 15,13 4-3-15,11-7 2 16,10-2-1-16,12-14 0 16,15-11-1-16,7-16-1 0,9-16 1 15,8-12-2-15,1-18 2 16,2-12-2-16,-6-8 2 15,-1-6-2-15,-8 0 1 16,-6-2 2-16,-7 12-2 16,-11 9 1-16,-8 19 0 15,-13 21 0-15,-11 16-1 16,-8 20 0-16,-3 18 0 15,-4 18-2-15,2 11 1 16,2 8-3-16,13 2-1 16,3-13-7-16,29 15-10 15,-8-32-8-15,23 1-13 16,-4-24 4-16,15-5-4 15,-1-21 2-15</inkml:trace>
  <inkml:trace contextRef="#ctx0" brushRef="#br2" timeOffset="27728.8575">10088 2331 101 0,'-18'6'39'0,"18"11"2"16,0-17-4-16,21 12-33 15,-4-5-1-15,12 1-1 16,8-7 1-16,0-1-1 15,2-10-1-15,-2-5 1 16,-3-7-1-16,-5-3 0 16,-8-8 1-16,-12 0-1 0,-7-2 0 15,-8 4-1-15,-12 6 1 16,-10 8 0-16,-10 13-1 15,-5 13 1-15,-5 14 0 16,2 16 0-16,4 5-1 16,8 11 1-16,15-1-1 15,15 1 1-15,18-4-4 16,13-18-7-16,26 5-8 15,-2-32-11-15,30 5-12 16,-1-22-2-16,19 2-1 16,-3-18-1-16</inkml:trace>
  <inkml:trace contextRef="#ctx0" brushRef="#br2" timeOffset="28383.1845">11833 1934 71 0,'-4'-37'38'0,"2"6"-1"16,-8-10-12-16,1 24 4 15,-10-2-23-15,0 8-1 16,-5 9-1-16,-3 12 1 16,-7 13-2-16,-4 14-1 15,-1 12 0-15,-1 12 0 16,-2 10-1-16,4 11 0 15,2 5-1-15,9 0 2 16,11-3-3-16,9-11 0 16,14-4-5-16,0-27-16 15,21 0-18-15,-9-24 2 16,14-3-2-16,-16-22-1 15</inkml:trace>
  <inkml:trace contextRef="#ctx0" brushRef="#br2" timeOffset="29720.853">11239 2312 106 0,'-26'-18'40'16,"26"18"1"-16,0-19-2 16,22 12-35-16,19-5-2 15,11 0-1-15,11-3 0 16,8 0 1-16,1 5-2 15,-1 0 1-15,-5 7 0 16,-14 5-1-16,-9 10 0 16,-11 7 1-16,-13 6-1 15,-10 6 0-15,-9 7 0 16,-8 1 0-16,-6 3 0 0,-1 0 2 15,-1-1-2-15,-2-7 1 16,4-4-1-16,4-6 1 16,3-5-1-16,6-8 2 15,1-11-2-15,18-13-1 16,-3-11 2-16,6-7-2 15,0-14 1-15,1-4-1 16,4-8 2-16,-6-2-2 16,0 4 2-16,-4 4-1 15,-3 13 0-15,-3 5 0 16,-1 12 0-16,-2 10 0 15,-7 11 0-15,18 0 0 16,-3 6 0-16,7 5 0 16,5 0 0-16,8 3 0 0,10-3 0 15,1-1 0-15,4-3 0 16,-3-1 0-16,-1-3 0 15,-11 1 0-15,-7-3 0 16,-9 0 0-16,-19-1 0 16,0 0 0-16,-19 14 0 15,-10 1 0-15,-8 3 1 16,-6 8-1-16,-3 5 0 15,0 3 0-15,4 4 1 16,8 3-1-16,14-2 0 16,11-6 1-16,18 0 0 15,14-9 0-15,14-7-1 16,8-4 2-16,11-9-2 15,3-9 0-15,-4-9 0 0,3-6-1 16,-8-12 2-16,-8-4-2 16,-10-8 1-16,-12-4 0 15,-11 0 0-15,-2-1 0 16,-12 5 0-16,-6 6 0 15,-3 12 0-15,-2 6-1 16,-4 14 1-16,0 9-1 16,6 9 0-16,3 9 0 15,6 1 0-15,6 6-1 16,11-4-2-16,4-5 0 15,13 0-3-15,4-14-1 16,9 3-2-16,0-18 1 16,9 8 1-16,-8-15 2 0,-4 2 4 15,-4 1 2-15,-9-1 2 16,-6 6 3-16,-13-4 2 15,-7 13 0-15,0 0 0 16,0 0-1-16,-19 16-1 16,5 8-1-16,-5 4 0 15,0 9-1-15,-3 4-1 16,-1 3 2-16,5 0-3 15,2-4 2-15,4-4-2 16,5-9 1-16,6-10-1 16,1-17-1-16,20-5 0 15,-1-14 0-15,5-13 0 16,3-9-1-16,1-10 2 15,-1-3-2-15,-2 0 1 0,0 4 0 16,-10 8 0-16,-3 7 1 16,-6 16-2-16,-6 19 2 15,0 0-1-15,-6 16 0 16,2 7 0-16,0 9 0 15,7-1 0-15,2 5 0 16,11-8 0-16,6-5 0 16,8-11 1-16,7-12-1 15,3-11 0-15,10-9 1 16,-7-6 0-16,-1-8-1 15,-3 2 1-15,-8-4 1 16,-5 6-2-16,-7 5 0 16,-7 10 0-16,-12 15 0 15,0 0 0-15,-5 20 0 16,-5 8 0-16,1 13 0 0,-4 6 0 15,0 7 0-15,3 3-2 16,5-7-3-16,13 3-5 16,-11-18-2-16,17 4-6 15,-14-39-5-15,21 31-11 16,-21-31-9-16,30-4 1 15,-11-10 1-15</inkml:trace>
  <inkml:trace contextRef="#ctx0" brushRef="#br3" timeOffset="36348.1649">14604 2076 68 0,'9'-20'37'0,"-9"20"-2"16,-14-14 2-16,4 15-30 15,-18-1-1-15,-1 12-1 16,-11 2-1-16,1 10 0 16,-3-1-2-16,3 4-1 15,8-1 0-15,6 1 0 16,15-9 0-16,17 0 0 15,15-6-1-15,13-6 0 16,9 1 0-16,6-2 1 16,-1 2-1-16,-2 6 1 0,-9 6-1 15,-10 5 0-15,-17 7 1 16,-16 8-1-16,-15 1 0 15,-11 1 1-15,-9-1 0 16,-2-5 0-16,4-6-2 16,7-12-2-16,15-2-8 15,16-15-27-15,10-15 2 16,13-10-2-16,19-1 0 15</inkml:trace>
  <inkml:trace contextRef="#ctx0" brushRef="#br3" timeOffset="36730.356">14905 2207 64 0,'0'-19'37'16,"0"19"-1"-16,-14-7 1 0,14 7-18 16,-28 9-14-16,19 2-1 15,-4 3-1-15,5 10 1 16,-2 4-2-16,4 4 1 15,5 2-1-15,1-1 0 16,5-2 0-16,8-5 0 16,8-7-1-16,7-9 0 15,7-14 0-15,5-6 0 16,4-12 0-16,6-5-1 15,-1-6 1-15,-6-1-1 16,-3-1 1-16,-8 2-1 16,-8 6 1-16,-9 3-1 15,-6 11 0-15,-9 13 0 16,0 0 0-16,-23 13 0 0,8 11 0 15,-4 8-1-15,5 4 1 16,0 4-2-16,5 3-2 16,8-9-4-16,21 8-25 15,-8-28-6-15,19 0 0 16,1-24-2-16</inkml:trace>
  <inkml:trace contextRef="#ctx0" brushRef="#br3" timeOffset="37200.5909">15690 1694 104 0,'-14'-24'39'0,"14"24"-1"16,-30 8-5-16,12 20-31 15,0 5 2-15,7 18-1 16,-3 6-1-16,5 13-1 15,0 2 1-15,4 8-1 16,1-1 0-16,1 3-1 16,0-7 1-16,3-9-1 15,2-13 0-15,0-6 0 16,-1-15 0-16,4-13 0 15,-5-19 0-15,14-1 0 16,-3-20 0-16,2-4 0 16,1-10 0-16,2-4 1 15,5-3-1-15,1 1 0 16,0 6 0-16,0 3 0 0,-1 12 0 15,-2 8 0-15,-2 9 0 16,-5 14 0-16,-1 8 0 16,-7 9 0-16,-1 4 0 15,-7 4 0-15,-5 0-1 16,-7-2 1-16,-5-1 0 15,-2-8-1-15,-3-8-1 16,-4-11-1-16,8 0-5 16,-6-27-12-16,24 8-18 15,-4-18-2-15,16 2 0 16,5-7-1-16</inkml:trace>
  <inkml:trace contextRef="#ctx0" brushRef="#br3" timeOffset="37417.6994">16062 2318 94 0,'1'15'41'16,"-1"-15"1"-16,0 0-2 15,13-15-29-15,-1 7-9 16,11-3-2-16,9 2 0 15,6 3-3-15,4-10-11 16,20 17-22-16,-13-12-6 16,9 10 2-16,-6-10-3 15</inkml:trace>
  <inkml:trace contextRef="#ctx0" brushRef="#br3" timeOffset="38067.024">16969 2224 47 0,'23'-4'33'16,"-9"-9"2"-16,-2 12-6 15,-23-16-13-15,11 17-1 16,-31-1-4-16,4 10-1 16,-15-2-3-16,-5 10-1 15,-8 3-2-15,5 10 0 16,-2 2-1-16,7 4 0 15,6 0-1-15,15 1 0 16,14 0-1-16,17-7 0 16,17-6-1-16,18-9 1 15,7-9-1-15,10-8 0 0,5-10 0 16,0-6 0-16,-7-11 1 15,-9-7-2-15,-6-2 2 16,-11-3-1-16,-11 3 0 16,-11 0 0-16,-8 5 1 15,-4 5-2-15,-3 11 1 16,6 17 0-16,-18-1 0 15,7 16 0-15,7 12-1 16,2 6 1-16,8 5-3 16,5-1-1-16,12 10-9 15,-2-29-13-15,19 5-13 16,0-25-2-16,17-4 0 15,-4-24 0-15</inkml:trace>
  <inkml:trace contextRef="#ctx0" brushRef="#br3" timeOffset="38287.134">17745 1617 99 0,'-14'10'38'16,"-12"17"2"-16,1 26-1 15,-10 14-34-15,6 5-4 16,1 5 2-16,5 11-3 15,3-1 1-15,11 1-2 16,-1-5-1-16,8-5-3 16,9-6-8-16,-12-26-19 15,19 2-7-15,-13-31 0 16,11-3-1-16</inkml:trace>
  <inkml:trace contextRef="#ctx0" brushRef="#br3" timeOffset="38486.2334">17436 2151 75 0,'-19'-22'40'0,"-7"0"-1"15,14 16 0-15,0-2-21 16,12 8-15-16,22 8-1 16,6-2-1-16,19 0-2 15,7-1-1-15,15 0-2 16,1-5-2-16,15 10-11 15,-9-17-22-15,7 9 1 16,-21-11-1-16,1 9 1 0</inkml:trace>
  <inkml:trace contextRef="#ctx0" brushRef="#br3" timeOffset="38787.384">18109 2078 85 0,'-15'7'38'15,"-16"-5"1"-15,3 17 0 16,-15-3-30-16,13 10-3 16,-6 4-1-16,8 8-1 15,2 2-1-15,8 3 0 16,10-1-1-16,9-5-1 15,11-6 0-15,16-9-1 16,3-12 1-16,9-12-1 16,6-13 0-16,0-12 0 15,-3-8 0-15,-6-7 0 16,-8-4 1-16,-12-2-2 0,-6 7 1 15,-18 1-1-15,-5 10 0 16,-9 8 0-16,-1 10-2 16,-1 7-1-16,9 12-2 15,-1-4-9-15,24 22-10 16,-7-13-16-16,21 10 1 15,1-12-1-15,19 6 1 16</inkml:trace>
  <inkml:trace contextRef="#ctx0" brushRef="#br3" timeOffset="39324.6525">18572 2113 83 0,'0'0'41'16,"0"0"-1"-16,-29 2 0 15,18 15-28-15,-12 2-8 0,-2 8-1 16,2 6 0-16,0 8-1 15,-1-1-1-15,9 7 0 16,4-8 0-16,4-3-1 16,7-8 0-16,5-10 0 15,-5-18 0-15,22 2 0 16,-5-19 0-16,1-11 1 15,0-9-1-15,1-6 0 16,-2-3 1-16,-1 0-1 16,1 2 1-16,-7 6-1 15,-1 11 0-15,-3 6 0 16,-6 21 0-16,0 0 0 15,15-2 1-15,-10 17-1 0,-1 0 0 16,6 2 0-16,4-1 0 16,3-6 0-16,8-5 1 15,9-8-1-15,7-4 0 16,6-10 1-16,1-1 0 15,-1-7-1-15,-1 0 1 16,-6 4 0-16,-8-1 0 16,-9 9 1-16,-12 7-2 15,-11 6 0-15,-11 14 0 16,-4 6 1-16,-4 7-1 15,-2 4-2-15,3 9 1 16,2-1-1-16,9 0-2 16,7-6 0-16,13 0-4 15,1-25-8-15,21 14-7 0,-12-35-10 16,22 4-7-16,-8-23-1 15,8 4 2-15</inkml:trace>
  <inkml:trace contextRef="#ctx0" brushRef="#br3" timeOffset="39504.7425">19322 2034 70 0,'-2'11'40'15,"-16"8"-2"-15,8 26 3 16,-17-10-19-16,7 20-18 16,-3-1-1-16,9 4-1 15,0-7-1-15,10-8 0 16,12-7-3-16,-2-23-4 15,19 0-11-15,-11-36-23 16,16-3 2-16,-8-20-2 0,8-1 1 16</inkml:trace>
  <inkml:trace contextRef="#ctx0" brushRef="#br3" timeOffset="39623.802">19368 1792 97 0,'-10'-25'38'0,"-6"6"0"16,16 19-4-16,-17 17-47 15,9-7-22-15,23 14-3 16,4-4-1-16,23 7 1 15</inkml:trace>
  <inkml:trace contextRef="#ctx0" brushRef="#br3" timeOffset="39872.9265">19989 1979 81 0,'0'0'42'16,"-36"-12"-1"-16,5 21 2 16,-18-9-25-16,3 13-12 15,-12 10-1-15,4 13-2 16,0 2 0-16,11 14-2 15,13 0 1-15,14 0-2 16,22-6 0-16,15-5-2 16,20-6-5-16,2-25-8 15,28 10-9-15,-13-41-14 16,17 2-5-16,-8-23-2 15,8 1 2-15</inkml:trace>
  <inkml:trace contextRef="#ctx0" brushRef="#br2" timeOffset="44450.214">21086 1383 73 0,'-4'-28'36'16,"-6"13"0"-16,-18 6 1 15,-4 16-31-15,-14 8 0 16,-1 16 0-16,-12 15-1 15,0 22 0-15,-6 10 0 16,5 16-2-16,3 4 1 16,14 7-3-16,11 4 1 15,20 3-3-15,17-6 1 16,16-16-6-16,32-3-30 15,4-29-3-15,21-3 0 16,-2-22-1-16</inkml:trace>
  <inkml:trace contextRef="#ctx0" brushRef="#br2" timeOffset="44827.4025">21362 2013 75 0,'-14'-3'40'16,"-10"-2"-1"-16,5 16 0 16,-18-8-19-16,2 18-16 15,-9 5-1-15,0 7 0 16,0-1-1-16,8-2-1 0,6-2 0 15,15 1 0-15,14-8-1 16,18-7 1-16,19-8-1 16,12-6 0-16,5-1 0 15,1-1 0-15,0-2 1 16,-8 6-1-16,-12 5 1 15,-16 9-1-15,-18 10 0 16,-11 6 0-16,-15 6 0 16,-3-3-1-16,-3 2-2 15,-2-13-5-15,25 1-28 16,-5-26-3-16,14 1 0 15,23-32-2-15</inkml:trace>
  <inkml:trace contextRef="#ctx0" brushRef="#br2" timeOffset="45369.6735">21789 2085 72 0,'10'-6'40'16,"-10"6"-2"-16,-14-6 2 16,-10 2-13-16,6 14-22 15,-5 3-1-15,3 8-1 16,-3 5 0-16,-1 12-1 15,0 4-1-15,1 4 1 16,4-1 0-16,4-1-2 16,2-8 1-16,6-6-1 15,6-9 0-15,1-21 0 16,17-3 0-16,2-19 0 15,1-8 0-15,5-7 1 0,0-6-1 16,-2-2 0-16,2 0 1 16,-6 2-1-16,-5 9 1 15,-4 6-1-15,-3 9 0 16,-1 5 1-16,-6 14-1 15,0 0 0-15,11 2 0 16,-3 10 1-16,6 3-1 16,4 1 0-16,8-2 0 15,10-4 0-15,9-4 1 16,6-7-1-16,6-6 1 15,2-5 0-15,-2-2-1 16,-4-2 1-16,-9 1 0 16,-10 2-1-16,-11 4 1 15,-23 9-1-15,0 0 0 16,-6 29 0-16,-14-9-1 0,-4 12 0 15,-2 3-2-15,2 6 0 16,9 3-2-16,1-9-6 16,23 10-11-16,1-27-18 15,19 2 0-15,-2-25 0 16,21 5 0-16</inkml:trace>
  <inkml:trace contextRef="#ctx0" brushRef="#br2" timeOffset="45729.8535">22655 2055 119 0,'-13'-10'40'15,"-22"-5"-1"-15,5 23-9 16,-15 0-25-16,-3 10 0 16,1 12-2-16,5 5-1 0,4 5 0 15,15 3-1-15,4-5 0 16,19 1 0-16,9-11 0 15,17-8 0-15,8-11-1 16,11-12 0-16,5-7 0 16,-2-12 1-16,0-6-1 15,-4-4 0-15,-7 0 0 16,-11-2 0-16,-8 10 0 15,-9 0 0-15,-7 8 0 16,-2 16 0-16,-16-5 0 16,3 13-1-16,0 9 1 15,-1 9 0-15,-1 5-2 16,1 6 0-16,9 0-1 15,4-4-3-15,16 2-6 0,-3-31-10 16,23 6-18-16,-4-25 0 16,24 0-1-16,-2-26 3 15</inkml:trace>
  <inkml:trace contextRef="#ctx0" brushRef="#br2" timeOffset="45939.9585">23245 1726 115 0,'-13'-19'38'0,"3"21"2"16,-19 11-5-16,6 18-29 15,-5 11-1-15,1 17-2 16,-2 9 1-16,1 10-3 16,5-1 0-16,4 2-1 0,7-4-2 15,8-8-2 1,10-7-6-16,2-38-15 0,21-1-15 15,0-33 0-15,17-7 0 16,-2-27-1-16</inkml:trace>
  <inkml:trace contextRef="#ctx0" brushRef="#br2" timeOffset="46151.064">23572 1534 89 0,'-1'-33'40'16,"1"33"2"-16,-33 27-2 15,9 32-12-15,-11-2-23 16,-5 18-2-16,2 4 0 15,3 6-2-15,4-2 1 0,4 0-3 16,11-6 0-16,2-4-3 16,8-4-6-16,-3-27-12 15,15 6-17-15,-11-25-2 16,18-1-1-16,-3-25 0 15</inkml:trace>
  <inkml:trace contextRef="#ctx0" brushRef="#br2" timeOffset="46773.375">23462 2145 108 0,'-14'14'39'0,"19"4"1"16,-5-18-5-16,2 16-31 15,14-12-1-15,9-2 0 16,2-4-1-16,8-6 0 0,5-5 0 15,0-5-1-15,1-8 0 16,-7 1 1-16,-3-6-1 16,-7 0 1-16,-11 1-1 15,-9 1 0-15,-10 6 0 16,-6 3 1-16,-10 14-1 15,-5 13 0-15,-5 9 0 16,-3 11-1-16,1 9 2 16,4 6-2-16,4 3 0 15,9 4 0-15,13-9 0 16,9-7 0-16,19-8 0 15,10-14 0-15,17-12 0 16,8-9 0-16,4-6 0 16,9-12 0-16,-7 0 0 0,-4-1 0 15,-11 4 0-15,-11 3 0 16,-13 11 0-16,-26 11 0 15,0 0 0-15,-6 24 0 16,-15 5 0-16,-3 13 0 16,-5 4 0-16,1 6 0 15,5-3 0-15,5-2 0 16,8-10 0-16,5-9 0 15,7-19 0-15,-2-9 0 16,23-31 0-16,-6-3 0 16,-3-3 0-16,2-8 0 15,2-1 0-15,0 2 0 16,0 8 0-16,4 6 0 15,-4 5 0-15,10 7 0 0,9 6 0 16,-3-3-9-16,18 6-3 16,-12-14-4-16,24 18-6 15,-18-19-10-15,31 8-12 16,-5-7 0-16,11 0 0 15</inkml:trace>
  <inkml:trace contextRef="#ctx0" brushRef="#br2" timeOffset="47741.859">1164 3586 78 0,'9'-22'38'15,"4"12"-1"-15,-12 0 1 16,4 25-21-16,-6 1-14 15,-6 9-1-15,1 13 0 16,1 15 1-16,-4 12 0 16,0 10-1-16,-5 8-1 15,0 4 0-15,1 1-2 16,1-5-2-16,8-1-5 15,-12-21-29-15,19-3-2 16,-4-21 1-16,13-5-2 16</inkml:trace>
  <inkml:trace contextRef="#ctx0" brushRef="#br2" timeOffset="47939.958">1062 4139 85 0,'-35'-25'40'0,"11"15"0"15,-6-7 1-15,14 19-18 16,5-7-19-16,24 2-1 15,17-6-2-15,16-6 0 16,16-5-2-16,10-8-2 16,16 0-2-16,3-15-6 15,19 10-26-15,-15-17-3 16,5 11 1-16,-18-10-1 15</inkml:trace>
  <inkml:trace contextRef="#ctx0" brushRef="#br2" timeOffset="48728.352">1982 3393 76 0,'-22'-20'40'15,"4"18"-2"-15,-7-4 3 16,10 25-12-16,-8-1-25 16,2 13 1-16,-1 13-1 15,4 13 0-15,-8 15-1 16,5 7 0-16,0 11 0 15,-2 4-1-15,4-2-1 16,4-4 1-16,0-10-2 16,9-13 0-16,5-13 0 15,8-16 0-15,4-15 0 16,11-20 0-16,2-13 0 0,10-13 0 15,-2-10 0-15,2-6 0 16,3-8 0-16,-7 4 0 16,-4 4 0-16,-4 9 0 15,-7 7 0-15,-4 13 0 16,-11 12 0-16,11 19 0 15,-7 5 0-15,-1 7 0 16,8 4 0-16,6-1-6 16,11 2 0-16,4-9-3 15,18-1-4-15,-1-24-5 16,27 11-9-16,-13-24-12 15,12-1 0-15,-13-13 0 16,0 0 4-16,-14-6 32 0,-15-3 8 16,0 8 7-16,-32-13 10 15,7 14 15-15,-22-4 2 16,1 14 1-16,-20-6-1 15,8 18-30-15,-17-1-2 16,3 13-2-16,-7 9 0 16,1 12-1-16,2 4-1 15,6 8-1-15,3 2-1 16,11 2 1-16,8-4 0 15,15-2-2-15,13-9 0 16,10-12 0-16,15-9 0 16,9-14 0-16,8-9 0 15,3-8 0-15,-1-11 0 16,-5-7 0-16,-5-2 0 0,-8 0 0 15,-12 1 0-15,-13 7 0 16,-8 5 0-16,-10 12 0 16,-7 10 0-16,-7 14 0 15,-2 14 0-15,-2 10 0 16,3 9 0-16,4 6 0 15,8 5-3-15,8-4-1 16,9-1-1-16,9-13-3 16,24-5-5-16,-3-26-4 15,23 6-7-15,-14-28-14 16,18-3-2-16,-7-18 0 15,3-2 4-15</inkml:trace>
  <inkml:trace contextRef="#ctx0" brushRef="#br2" timeOffset="49074.5249">3168 3980 101 0,'0'0'38'0,"-22"-19"2"16,3 35-1-16,-5-1-32 15,1 14-2-15,-4 7 0 16,6 5-2-16,3 2 0 16,3 0-1-16,6-8 0 15,5-1-1-15,9-12 1 16,7-15-2-16,5-10 1 15,7-14 0-15,3-11-1 16,5-7 2-16,-1-9-1 16,4-3 1-16,-2-4-2 15,-3 1 0-15,-5 8 0 16,-3 7 0-16,-7 15 0 15,-3 13 0-15,-12 7 0 0,11 35 0 16,-11 4 0-16,-1 11 0 16,-2 6 0-16,3 2-3 15,4 2-5-15,1-15-4 16,15-1-3-16,-5-30-6 15,25 7-9-15,-1-27-11 16,22-5-3-16,0-12 3 16,22-5 3-16</inkml:trace>
  <inkml:trace contextRef="#ctx0" brushRef="#br2" timeOffset="49668.822">4578 3879 86 0,'11'-12'38'0,"-14"-6"-1"15,3 18 2-15,-21-6-31 16,2 17-4-16,-5 5 0 0,-5 14 0 16,-6 5 0-16,-1 14 0 15,1 0-1-15,7 1 1 16,-2 1-2-16,12-3 1 15,9-7-2-15,12-9 1 16,11-10-1-16,16-15-2 16,15-13 2-16,11-12-1 15,11-13 0-15,6-12 2 16,2-11-2-16,-1-4 1 15,-9-4 0-15,-11 4 0 16,-13 7 0-16,-17 9 0 16,-15 12-1-16,-12 17 0 15,-12 15 0-15,-5 17 0 16,-4 13-1-16,-3 13 1 0,7 9 0 15,6-2-2-15,13 1 0 16,12-9-3-16,16-9-1 16,8-24-7-16,28-3-6 15,-8-39-8-15,22 2-13 16,-8-28 1-16,9-4-1 15,-7-25 3-15</inkml:trace>
  <inkml:trace contextRef="#ctx0" brushRef="#br2" timeOffset="49864.92">5525 3100 106 0,'-36'17'38'16,"3"44"2"-16,-22 11-6 16,17 27-27-16,-6 10-2 0,7 11-1 15,10 0-2-15,7-1-1 16,9-8-2-16,5-15-4 15,12 0-6-15,-12-34-10 16,18-3-19-16,-14-24-1 16,9-12-1-16,-7-23 2 15</inkml:trace>
  <inkml:trace contextRef="#ctx0" brushRef="#br2" timeOffset="51194.5845">5079 3938 77 0,'-19'-29'41'15,"0"-4"-1"-15,17 17 1 16,-3-9-13-16,17 18-24 15,14-2-1-15,18 5-2 16,13-4 0-16,13 1 0 0,7 1-1 16,8-5 0-16,3 1-1 15,2 0 1-15,-3-1-1 16,-12 1 1-16,-9 3 0 15,-15-1 0-15,-15 3 0 16,-15 3 0-16,-21 2 1 16,0 12 0-16,-23 4 0 15,-9 7 1-15,-9 8 0 16,-4 12 0-16,-5 5 1 15,5 9 0-15,2 1-2 16,11 0 1-16,14-6 0 16,14-5-2-16,17-16 0 0,19-12 0 15,15-19 0 1,10-14 0-16,4-13 0 0,3-12 0 15,-5-12 0-15,-8-5 0 16,-12-3 0-16,-15-1 0 16,-16 8 0-16,-15 5 0 15,-12 11 0-15,-7 10 0 16,-10 14 0-16,2 8 0 15,4 12 0-15,8 7-3 16,13 4-2-16,9-1-2 16,22 6-5-16,0-14-3 15,32 10-5-15,-16-24-7 16,30 11-11-16,-20-17 11 15,14 13 0-15,-10-6 26 16,-15-10 7-16,1 14 5 0,-22-17 6 16,9 23 7-16,-25-7 12 15,0 0-8-15,-13 5 1 16,1 12-22-16,-11 6-1 15,5 6-2-15,-7 8-1 16,4 7 1-16,1 1-2 16,5-2-1-16,1-1 0 15,8-6-1-15,7-11 0 16,8-10 0-16,10-17 0 15,0-14 0-15,8-16 1 16,2-6 1-16,1-11-2 16,-1-4 0-16,-2-4 0 15,-4 4 0-15,-6 7 0 16,-2 8 0-16,-8 15 0 0,0 7 0 15,-7 16 0-15,0 0 0 16,1 25 0-16,-1-2 0 16,5 0 0-16,4 2 0 15,6-6 0-15,11-6 0 16,5-10 0-16,6-7 0 15,6-9 0-15,0-8 0 16,4-3 0-16,-3-5 0 16,-3 1 0-16,-10 3 0 15,-5 4 0-15,-8 8 0 16,-6 8 0-16,-12 5 0 15,-1 26 0-15,-10 7 0 16,-6 8 0-16,-3 8 0 16,2 7 0-16,3 3 0 0,4-3 0 15,9-6-5-15,16-11 1 16,11-12-2-16,19-16-1 15,8-13 0-15,13-6-4 16,-7-28-3-16,21 7-1 16,-20-31-1-16,11 17-2 15,-22-23 2-15,8 11 6 16,-17 0 11-16,-11-1 7 15,1 18 3-15,-21-7 5 16,6 29 3-16,-23-9 1 16,9 25 1-16,-28 8-6 15,4 9-9-15,-10 5-2 16,6 10-1-16,-1-1-1 15,6 5 1-15,8-3-3 16,7-2 0-16,13-5 0 0,6-4 0 16,8-7 0-16,3-4 0 15,3-4 0-15,-2-2 0 16,-3-2 0-16,-7 2 0 15,-13-5 0-15,13 22 0 16,-16-10 0-16,-1 9 0 16,-5-1 0-16,-1-1 0 15,2 3 0-15,-2-6-3 16,5 4-4-16,5-20-4 15,-1 13-3-15,-4-25-5 16,19 14-5-16,-14-28-6 16,20 7-9-16,-5-17-2 15,14-9 4-15</inkml:trace>
  <inkml:trace contextRef="#ctx0" brushRef="#br2" timeOffset="51547.7609">7738 2845 109 0,'-12'10'40'16,"25"13"0"-16,0-3-4 15,11 20-31-15,4 7 0 16,4 17-1-16,2 5 1 0,-2 13-2 16,-5 6 0-16,-4 4-1 15,-8 7 1-15,-8-2-3 16,-8-1 0-16,-8-5 0 15,-11-5 0-15,-12-6 0 16,-7-9 0-16,-6-12-3 16,3-4-7-16,-7-23-5 15,14 1-7-15,-10-31-10 16,27 3-11-16,0-21-2 15,18-5 2-15,4-15 1 16</inkml:trace>
  <inkml:trace contextRef="#ctx0" brushRef="#br2" timeOffset="53264.619">8875 3600 90 0,'0'0'34'0,"0"0"1"16,7 14-7-16,-7-14-25 15,-1 25 0-15,-2-2 0 16,2 13 0-16,-5 3 1 15,-1 16-1-15,-4 1 0 16,4 4 0-16,-5-2-1 16,-2-1 1-16,5-7-2 15,4-11-1-15,-1-8 1 16,3-11-2-16,3-20 1 15,0 0 0-15,17-15 1 16,-3-15-1-16,1-13 0 16,0-8 2-16,4-7-1 15,0-5 0-15,0-6 0 16,5 3-1-16,-3 8 1 0,6 5-1 15,-4 9 1-15,5 8-1 16,-2 12 1-16,3 10-2 16,0 12 2-16,0 7-1 15,-2 10 0-15,-5 10 0 16,-5 1 0-16,-4 10 0 15,-10 5 0-15,-8 6 0 16,-8 3 0-16,-10 1 0 16,-3-1-1-16,-7-1 2 15,-2-5-2-15,-3-6 1 16,5-8 0-16,0-9 0 15,4-6 0-15,1-8 0 16,5-5 1-16,4-3-1 0,5-3 0 16,4 2 1-16,10 2-1 15,-19 5 1-15,11 7-1 16,2 12 0-16,-3 10 1 15,-1 15-1-15,-4 14 0 16,-6 8 0-16,-2 11-1 16,-2 1-1-16,-1 2-1 15,2-16-6-15,14 1-12 16,-7-33-17-16,20-11-1 15,-4-26-1-15,34-28 0 16</inkml:trace>
  <inkml:trace contextRef="#ctx0" brushRef="#br2" timeOffset="54076.0245">9704 3690 68 0,'17'-10'36'16,"-9"-11"1"-16,3 9 0 15,-16-13-18-15,5 25-11 16,-17-21-3-16,-4 20 0 15,-12 8 0-15,-4 11-1 16,-9 12 0-16,-4 15 0 16,-2 7-1-16,1 9 0 15,3 1-1-15,14 1 1 0,12-6-2 16,11-8 0-16,23-14-1 15,13-16 0-15,17-15 1 16,10-15-1-16,8-9 0 16,3-12-1-16,-3-9 1 15,-3-5 0-15,-11-1 0 16,-10-2 0-16,-9 4 0 15,-10 6 0-15,-9 7 1 16,-8 9-1-16,-8 10 0 16,-5 8 0-16,-4 11 1 15,3 10-1-15,3 8 0 16,4 5 0-16,7 1 0 0,5-2 1 15,15-4-1 1,14-5 0-16,12-8-1 0,10-7 1 16,7-8 0-16,6-3 1 15,-2-1-1-15,-1-2 0 16,-5 1 0-16,-14 4 0 15,-11 5 0-15,-10 7 1 16,-12 7-1-16,-12 5 0 16,-8 9 0-16,-5 3 0 15,-5 3 0-15,0-1 0 16,-2-2-1-16,8-3 2 15,-2-11-1-15,8-3 0 16,4-14 0-16,5-14 0 16,7-7 1-16,3-9-1 15,1-8 1-15,0-2-1 0,3-3 0 16,-4 4 0-16,-1 6 1 15,-2 4-1-15,1 11 0 16,-1 2 0-16,2 11 0 16,6-2-1-16,4 3-1 15,8-5-1-15,14-4-3 16,5-10-4-16,20-1-2 15,-5-19-4-15,24 6-8 16,-16-25-14-16,13 2-1 16,-12-16 0-16,-3 3 3 15</inkml:trace>
  <inkml:trace contextRef="#ctx0" brushRef="#br2" timeOffset="54249.111">11250 3107 102 0,'-32'31'39'0,"3"25"1"16,-8 2-1-16,9 13-33 15,-1 8-3-15,6 6 0 16,2 4-1-16,3-1-1 15,1-4-2-15,6-10-3 16,8-1-7-16,-8-29-8 16,20 3-19-16,-18-25-2 15,13-4 0-15,-4-18 0 16</inkml:trace>
  <inkml:trace contextRef="#ctx0" brushRef="#br2" timeOffset="54564.2685">10901 3688 88 0,'-16'-24'40'0,"16"24"0"0,5-26 1 15,18 28-20-15,7-7-17 16,6-3-1-16,9 1-1 16,6 0 1-16,1 5-2 15,0 3 1-15,-3 1 0 16,-7 7-1-16,-13 3 0 15,-1 4-1-15,-12 7 1 16,-9 3 0-16,-7 7-1 16,-6 1 0-16,-4 6 0 15,-8-1 0-15,7-1-1 16,-4-2 0-16,4-5-2 15,5-12-1-15,11-3-6 16,-5-16-3-16,20-10-3 16,-13-25-11-16,17 8-14 15,-10-23 1-15,8 1 0 0,-9-17 4 16</inkml:trace>
  <inkml:trace contextRef="#ctx0" brushRef="#br2" timeOffset="54700.3365">11406 3301 91 0,'0'-31'39'15,"-9"4"1"-15,9 27 0 16,0 0-26-16,0 0-15 15,11 22-10-15,1-16-15 16,23 19-14-16,-2-7 2 16,19 11-2-16,-6-6 0 15</inkml:trace>
  <inkml:trace contextRef="#ctx0" brushRef="#br2" timeOffset="54955.464">12027 3539 104 0,'-31'-5'41'16,"-1"16"1"-16,-19-8-2 15,11 18-30-15,-12 3-5 16,5 13 0-16,5 6-2 16,10 9 0-16,11 0-1 15,11-1-2-15,20-1 0 16,11-10 0-16,16-10 0 15,11-15-6-15,18-9-5 16,0-28-2-16,20 3-3 16,-9-39-6-16,16 6-20 15,-16-23 1-15,5 2 1 16,-16-14 2-16</inkml:trace>
  <inkml:trace contextRef="#ctx0" brushRef="#br2" timeOffset="55128.5505">12559 3177 97 0,'-13'10'40'15,"-13"11"1"-15,5 29-1 16,-13 2-22-16,9 13-15 15,-3 9 0-15,0 4-1 16,9 2-1-16,1 0-1 16,11-4-2-16,-1-17-6 15,13 6-8-15,-11-27-22 16,19-5-4-16,-13-33 0 15,30 11 0-15</inkml:trace>
  <inkml:trace contextRef="#ctx0" brushRef="#br2" timeOffset="55492.7325">12509 3668 118 0,'7'17'40'0,"-7"-17"1"16,23 25-7-16,2-20-31 15,11-1-1-15,7-6 0 16,4-4 0-16,5-6 0 15,0-8-1-15,0-5 0 16,-4-4 0-16,-8 0-1 16,-5-5 1-16,-15 3-1 15,-10 4 1-15,-13 7-1 16,-12 8 1-16,-13 12-1 0,-7 11 1 15,-9 10 0-15,-1 13 0 16,1 9 1-16,1 1-2 16,12 7 0-16,10-3 0 15,14-4 0-15,14-7-2 16,22-5-2-16,9-19-6 15,26-1-2-15,-3-24-3 16,30 8-10-16,-13-29-17 16,15 2 0-16,-14-18 0 15,3 4 2-15</inkml:trace>
  <inkml:trace contextRef="#ctx0" brushRef="#br2" timeOffset="55796.8845">13386 3411 120 0,'-37'21'41'0,"-7"-7"0"16,20 20-8-16,-1-11-30 15,13 3-1-15,8-3-1 16,12-1 1-16,13-3-1 16,6-3 0-16,5-3 1 15,0-1-1-15,-2-2 0 16,-7 5 1-16,-6-1-1 15,-9 4 2-15,-9 2-3 16,-9 4 0-16,-10 4 0 16,-4-2 0-16,-6 2 0 15,2-3 0-15,3-2 0 16,2-11-5-16,22 1-6 15,1-13-2-15,20 1-3 16,0-23-11-16,29 11-17 0,-1-9 0 16,20 7 2-16,1-1 5 15</inkml:trace>
  <inkml:trace contextRef="#ctx0" brushRef="#br2" timeOffset="55940.9565">13901 3876 112 0,'-12'1'44'0,"12"-1"-1"15,-30-7-3-15,22-3-35 16,8 10-15-16,-7-33-5 15,7 33-10-15,2-16-20 16,-2 16 1-16,-9-14-2 16,-3 12 4-16</inkml:trace>
  <inkml:trace contextRef="#ctx0" brushRef="#br4" timeOffset="66472.2194">1517 5510 89 0,'-6'-20'33'16,"-8"-3"-1"-16,2 15-4 15,-14-6-22-15,3 10-2 16,-5 4 1-16,-3 11-1 16,-3 5-1-16,3 12 1 0,-2 6 0 15,5 2-1-15,3 7 0 16,8-3-1-16,9-1 0 15,9-3-1-15,12-9 1 16,13-10-1-16,10-9-1 16,11-10 1-16,5-11-2 15,7-11 2-15,-2-6-2 16,-5-4 1-16,-7 1-1 15,-8 0 1-15,-10 4 0 16,-11 6 0-16,-10 7 0 16,-6 16-1-16,-18 11 0 15,0 11 2-15,2 13 0 16,-5 4-2-16,3 9-1 15,4-4-4-15,24 8-28 0,-6-17-3 16,21-9 1-16,2-21-3 16</inkml:trace>
  <inkml:trace contextRef="#ctx0" brushRef="#br4" timeOffset="66854.4104">1675 4926 86 0,'-95'5'37'0,"1"29"-1"16,-14 16 0-16,19 26-30 16,-8 24 0-16,12 22-3 15,16 15 0-15,20 17 0 16,20 3-1-16,28-1-1 0,32-12 1 15,29-20 0-15,30-28-1 16,24-30 0-16,22-40 0 16,11-36 0-16,5-40 0 15,-9-30 1-15,-14-27-2 16,-11-15-1-16,-30-12 1 15,-30-7 0-15,-34 0-1 16,-33 7 1-16,-32 11-1 16,-26 18 0-16,-27 20 1 15,-14 20-1-15,-9 20 1 16,2 23-1-16,13 21-5 15,7 6-29-15,42 17-5 16,28-4 1-16,40 6-2 16</inkml:trace>
  <inkml:trace contextRef="#ctx0" brushRef="#br4" timeOffset="67587.777">3112 5217 89 0,'0'-17'35'15,"0"17"0"-15,-9-11-6 16,9 11-22-16,-18 17-2 15,13 10-1-15,-4 9-2 16,3 12 1-16,3 18 0 16,-1 12 0-16,-2 12 1 0,3 8-2 15,-2 1 1-15,4-2 0 16,1-11 0-16,0-9-2 15,3-18 0-15,3-17-1 16,1-19 1-16,5-19-1 16,-3-23 1-16,1-14-1 15,0-14 1-15,-5-11-1 16,0-15-1-16,-5-10 1 15,2-8-2-15,1-4 2 16,0 0-2-16,-1 5 1 16,9 8 0-16,3 11 0 15,8 15 2-15,7 16-1 16,5 20 1-16,8 16-1 15,2 16 1-15,5 9-1 0,-3 13 0 16,2 4 0-16,-11 4 0 16,-9 3 0-16,-12 3 0 15,-16 7 1-15,-15-2 0 16,-15 0 0-16,-16-3 1 15,-10-2-2-15,-1-5-2 16,-6-13-4-16,19 3-25 16,-6-24-6-16,25-3-2 15,4-13-1-15</inkml:trace>
  <inkml:trace contextRef="#ctx0" brushRef="#br4" timeOffset="68269.1174">3800 5614 90 0,'2'18'38'0,"1"14"0"16,-13-6-1-16,0 12-31 15,-5-1 1-15,1 8-3 16,-3-4 1-16,2 4-1 15,0-5-2-15,1 0 0 16,2-9-1-16,5-6 1 16,4-10-1-16,3-15 0 15,0 0 0-15,13-21-1 16,-1-9 1-16,4-5-1 15,-1-8 1-15,0-8 0 16,2-1-3-16,-5-1 2 16,-2 7-2-16,-1 5 1 0,-2 5 0 15,0 7 0-15,5 6-1 16,3 6 1-16,6 5 2 15,9 5-1-15,8 3 1 16,7 0-1-16,8 2 0 16,4 2 0-16,1 0 0 15,-1 3 0-15,-6 2 0 16,-8 5 0-16,-13 3 0 15,-9 5 1-15,-15 7 1 16,-6 2-1-16,-16 9 2 16,-3 3-1-16,-8 4 0 15,-1 2 0-15,2 1 1 16,4-4-1-16,10-4-1 15,10-7 1-15,12-8-2 16,15-14 0-16,14-12 0 0,7-12 0 16,10-11 0-16,2-11 0 15,-3-4 0-15,0-8 0 16,-12-2-2-16,-12 0 2 15,-16 5-2-15,-11 6 1 16,-16 9-1-16,-12 11 1 16,-8 9 1-16,-7 12-3 15,10 12 0-15,0-1 1 16,15 9-3-16,14-21-5 15,16 25-11-15,7-31-17 16,28-2-1-16,7-21-2 16,19-3 0-16</inkml:trace>
  <inkml:trace contextRef="#ctx0" brushRef="#br4" timeOffset="68479.2224">5196 4899 75 0,'-4'-27'40'0,"-22"11"-3"15,5 32 2-15,-13 6-18 16,-5 31-18-16,7 16 1 15,4 20-2-15,0 12 0 16,4 15 0-16,2 4 2 16,5-2-2-16,5-1-1 15,3-14-4-15,10-5-8 16,-8-30-25-16,13-10-2 15,-4-31 0-15,8-12-3 16</inkml:trace>
  <inkml:trace contextRef="#ctx0" brushRef="#br4" timeOffset="69290.628">4822 5572 103 0,'0'0'38'16,"-14"-8"2"-16,29 19 0 15,-3 0-35-15,20-4-2 16,12-6-1-16,15 0 0 15,5-4 0-15,6-4-1 16,7-1 0-16,1-3-1 16,-8 1 1-16,-6-1-1 15,-11 3 1-15,-10 4-1 16,-14 0 1-16,-8 1-1 0,-21 3 1 15,-2 11 0-15,-17 6-1 16,-5 7 2-16,-4 5 0 16,-3 8 0-16,0 5 0 15,3 4-1-15,8-1 3 16,10 0-4-16,12-10 0 15,17-11 0-15,13-11 0 16,11-13 0-16,10-13 0 16,6-13 0-16,3-15 0 15,-1-11 0-15,-7-4 0 16,-11-5-2-16,-14 1 0 15,-12 2 1-15,-17 8-1 16,-10 10 1-16,-13 14 1 16,-11 8 0-16,1 14 1 0,0 9-1 15,6 9 0-15,12 6-1 16,10 4 1-16,11-3 0 15,16-2 0-15,13-2 0 16,11-6 0-16,6-4 0 16,4-2 0-16,0-4-1 15,-7 1 2-15,-4 4-1 16,-12 0 0-16,-11 10 0 15,-12 5 1-15,-13 6 0 16,-11 7 1-16,-12 6 0 16,2 4 0-16,-5 3-2 15,2-2 0-15,1-6 0 16,9-6 0-16,12-10 0 15,5-23 0-15,24 1 0 16,5-22 0-16,11-12 0 0,7-10 0 16,1-11 0-16,5-2 0 15,-5 1 0-15,-7 8 0 16,-7 6 0-16,-11 13 0 15,-10 10-2-15,-13 18 2 16,0 12 0-16,-8 12-1 16,-1 11 2-16,0 5-1 15,-2 1-2-15,15 7-1 16,2-9-5-16,17 1-3 15,0-26-3-15,20 7-8 16,-10-28-19-16,23-1 1 16,-9-23 1-16,10-5 0 0</inkml:trace>
  <inkml:trace contextRef="#ctx0" brushRef="#br4" timeOffset="69590.778">6811 5384 75 0,'-29'-8'41'0,"5"28"0"15,-21 0 0-15,10 28-15 16,-10-15-20-16,11 7-1 15,6-4-3-15,19-4 2 16,14-3-3-16,10-10 2 16,18-7-2-16,11-7 1 15,4 2-2-15,0-6 3 16,-5 4-3-16,-11 3 0 15,-15 8 2-15,-19 7-2 16,-16 9 2-16,-16 5-2 0,-13 2 0 16,-5 3 0-16,2-1 0 15,-1-7-3-15,17-1-8 16,3-22-4-16,33 4-9 15,-5-28-15-15,35-1-3 16,6-18-2-16,20-2 2 16</inkml:trace>
  <inkml:trace contextRef="#ctx0" brushRef="#br4" timeOffset="69832.899">7321 5611 117 0,'-4'15'41'16,"4"-15"1"-16,15 7 1 16,-15-7-40-16,42 0-1 15,4-11-2-15,8-3-3 16,7 8-1-16,-5-15-8 15,19 15-15-15,-16-15-16 16,7 11 1-16,-11-12-3 16,4 11 2-16</inkml:trace>
  <inkml:trace contextRef="#ctx0" brushRef="#br4" timeOffset="73859.9114">8617 5378 65 0,'0'0'31'15,"16"1"-2"-15,-16-1-2 16,6 13-14-16,-9-1-6 0,7 10-2 16,-6 4-1-16,2 12 2 15,-5 1-3-15,2 6 1 16,-3 1 1-16,0 2 0 15,-4-7 0-15,3-4-1 16,1-10 0-16,1-5-3 16,4-11 3-16,1-11-2 15,0 0-3-15,16-30 3 16,-2-1-3-16,-1-8 1 15,3-9-1-15,-2-3 0 16,4-5 0-16,-2 2 0 16,-2 1 2-16,0 9-3 15,0 7 3-15,1 8-1 16,3 11 0-16,1 9 0 15,0 9 0-15,2 8 0 0,1 9 0 16,0 3 0-16,3 7 0 16,-6 1 0-16,0 6 0 15,-5 1 0-15,-4 2-1 16,-6-1 4-16,-7-3-3 15,-7-1 2-15,-6-5-2 16,-8-4 3-16,-5-5-3 16,-4-7 2-16,-3-3-2 15,2-4 1-15,2-2-1 16,3-1-1-16,5 4 1 15,5 4-1-15,4 8 3 16,2 9-3-16,4 9 3 0,0 13-3 16,2 6 3-16,-1 9-2 15,-6 4 2-15,0 2-1 16,-1 2-3-16,-2-8-1 15,7 0-15-15,-6-21-18 16,10-7-4-16,0-22 2 16,6-13-3-16</inkml:trace>
  <inkml:trace contextRef="#ctx0" brushRef="#br4" timeOffset="74258.1105">9321 5426 86 0,'3'-14'37'15,"-3"14"1"-15,-12 9 0 16,12 6-30-16,-18 7-4 15,4 14 2-15,-7 2-3 16,6 7 1-16,-1 2 0 16,9 0-1-16,8-3 0 15,8-9 0-15,15-13 0 16,8-13-4-16,7-12 2 15,11-13 0-15,1-10-2 16,-7-15 0-16,2-6-1 16,-16-5 1-16,-7 1-1 15,-13 1 0-15,-11 0 0 0,-13 3-3 16,-7 13 2-16,-7 7-2 15,4 15 0-15,-4-2-6 16,15 21-26-16,-3-2 0 16,17 11 1-16,6-1-2 15</inkml:trace>
  <inkml:trace contextRef="#ctx0" brushRef="#br4" timeOffset="74621.2919">10115 5298 66 0,'-40'-7'39'0,"7"14"-1"0,-15-3 1 16,14 17-12-16,-10-7-22 15,10 8-1-15,12-3-1 16,10 4 0-16,17-4-2 15,15-2 0-15,12-1 0 16,6-3-1-16,5 0 0 16,1-2 1-16,-4 4-1 15,-9 5 0-15,-10 3 0 16,-15 3 3-16,-14 4-3 15,-12 4 2-15,-10-1 1 16,-7 1-2-16,1-3 1 16,0-8-1-16,3-2 0 15,13-10-7-15,18-2-5 0,4-21-25 16,26-1-4-16,1-19 2 15,19-1-4-15</inkml:trace>
  <inkml:trace contextRef="#ctx0" brushRef="#br4" timeOffset="74807.385">10461 5345 99 0,'0'0'39'16,"0"0"0"-16,-17 17 0 16,-9 6-35-16,3 11-1 15,-5 8-1-15,2 9 1 16,-1 7 0-16,7 2-1 15,4-5 0-15,9-7-2 16,14 0-6-16,-2-33-27 0,21-8-6 16,1-22 1-16,15-13-4 15</inkml:trace>
  <inkml:trace contextRef="#ctx0" brushRef="#br4" timeOffset="74942.4524">10481 4939 98 0,'-21'-13'27'15,"6"10"-24"-15,15 3-5 16,0 0-33-16,0 0-2 16</inkml:trace>
  <inkml:trace contextRef="#ctx0" brushRef="#br4" timeOffset="75166.5644">10986 4729 92 0,'-19'37'39'0,"6"23"0"15,-19 9-2-15,7 18-31 16,-4 7 0-16,3 6-2 16,2 2-1-16,3-3 1 15,6-9-6-15,2-13 0 16,18-4-24-16,-10-28-10 15,12-9-2-15,-6-21 0 16,11-7-2-16</inkml:trace>
  <inkml:trace contextRef="#ctx0" brushRef="#br4" timeOffset="75355.659">10630 5368 101 0,'-17'2'40'0,"0"1"1"15,20 10-2-15,-3-13-35 16,35 6-1-16,10-16-3 15,13-4-1-15,11-2-4 16,-5-12-13-16,14 13-20 16,-17-10 1-16,4 10-3 15,-21-3 0-15</inkml:trace>
  <inkml:trace contextRef="#ctx0" brushRef="#br4" timeOffset="75558.7604">11229 5273 94 0,'-7'12'38'0,"11"9"2"15,-17-5-4-15,18 11-26 16,-10 0-4-16,4 6-2 15,-6 7 0-15,0 3 2 16,-2 5-4-16,-3-2 0 16,1 0 1-16,0-6-3 15,6-3-1-15,2-19-5 16,18 1-18-16,-7-29-14 15,19-6-3-15,-2-26-2 16,14-1 0-16</inkml:trace>
  <inkml:trace contextRef="#ctx0" brushRef="#br4" timeOffset="75690.8265">11393 4992 81 0,'-15'-15'39'0,"-3"7"-2"16,18 8-4-16,0 0-49 15,-15 13-19-15,29 0-1 16,-14-13-1-16</inkml:trace>
  <inkml:trace contextRef="#ctx0" brushRef="#br4" timeOffset="75926.9444">11523 5227 95 0,'7'47'39'0,"-12"-5"1"15,6 13-8-15,-14-13-20 16,13 2-5-16,-2-10-3 16,3 2 0-16,4-9-1 15,3-4 2-15,3-15-2 0,5-8-1 16,3-11-1-16,1-8 0 15,1-8 0-15,2-7-2 16,2-8-1-16,-2-5-4 16,3 8-1-16,-11-11-9 15,10 21-19-15,-19-10-5 16,7 17-2-16,-10-1 0 15</inkml:trace>
  <inkml:trace contextRef="#ctx0" brushRef="#br4" timeOffset="76292.127">11878 5386 96 0,'0'0'40'15,"31"8"0"-15,-5-16-2 16,12 7-29-16,5-10-5 15,3-1 0-15,-2-6-1 16,3-1-1-16,-9-3 0 16,-9 0-1-16,-11-2 0 15,-8 2 0-15,-15 4-1 16,-14 4 0-16,-10 11 1 15,-9 8-1-15,-5 16 1 16,-5 10 0-16,2 15 0 16,-1 10 0-16,13 5 0 15,12-2 3-15,13-5-3 0,17-7 2 16,15-10-7-16,16-20-4 15,22-5-10-15,-4-38-10 16,16 6-14-16,0-21-4 16,10-4 1-16,-6-15 0 15</inkml:trace>
  <inkml:trace contextRef="#ctx0" brushRef="#br4" timeOffset="77354.658">13299 5289 74 0,'-14'-21'37'0,"2"10"-2"16,-14-6 0-16,4 17-24 15,-13-1-4-15,0 17-1 16,-9 3 0-16,-2 15-2 15,-1 7 0-15,3 9 0 16,-1 3-1-16,10 1 2 16,6-3-4-16,15-7 3 15,19-8-3-15,14-10 2 16,15-11-2-16,16-15 2 15,10-13-3-15,4-8-1 16,5-12 1-16,-4-3-2 16,-7-6 2-16,-9-1-1 15,-13 3 1-15,-12 3-2 0,-15 6 3 16,-8 8-1-16,-10 5 0 15,-3 13 0-15,-5 9 0 16,-1 11 1-16,-2 9-2 16,7 8 1-16,3 8-1 15,7 0 1-15,8 8-5 16,2-16-9-16,22 11-21 15,-8-17-4-15,16-1 0 16,-5-14-1-16</inkml:trace>
  <inkml:trace contextRef="#ctx0" brushRef="#br4" timeOffset="77720.841">13728 5369 86 0,'-12'-18'36'0,"2"16"0"15,-18 2-1-15,13 20-28 16,-7 1 0-16,5 17-1 15,-5 0-2-15,4 6 2 16,2-4-2-16,8-1 1 16,3-9-3-16,10-4 2 15,3-14-2-15,8-11 1 16,9-15-2-16,6-10-2 15,4-7 2-15,3-7-2 16,1-3 1-16,-3-2-1 16,-3 4 1-16,-8 5-1 15,-4 11 1-15,-8 11 0 16,-13 12 0-16,11 8 0 15,-10 10 0-15,-1 6-1 0,3 9-1 16,-1 2-2-16,11 6-2 16,-4-10-6-16,25 12-13 15,-9-19-12-15,18 4-1 16,-5-17 0-16,14 2 1 15</inkml:trace>
  <inkml:trace contextRef="#ctx0" brushRef="#br4" timeOffset="78079.02">14391 5398 114 0,'-10'-25'37'0,"-22"-7"-2"16,8 31-1-16,-20 2-27 16,-2 17 0-16,-7 11-2 15,7 15-1-15,-2 6-2 0,16 3 2 16,12-4-2-16,20-10 2 15,19-13-4-15,19-14 0 16,27-23 0-16,11-20 0 16,11-14 0-16,6-15 0 15,-1-11 0-15,-7-8 0 16,-11-4 0-16,-17 4-2 15,-17 5 0-15,-15 14 2 16,-18 15-1-16,-14 16 1 16,-12 26 0-16,-9 24 0 15,-4 24 0-15,-2 16-1 16,1 17-1-16,4-1-7 15,21 14-7-15,-5-28-7 16,29 7-16-16,0-32 0 16,23-4-5-16,2-23 1 0</inkml:trace>
  <inkml:trace contextRef="#ctx0" brushRef="#br4" timeOffset="79225.5929">15510 5319 76 0,'0'0'37'15,"0"0"-2"-15,3 29-6 16,-18-13-16-16,8 13-6 15,-7 0-3-15,1 9 0 16,-3 3-1-16,1-6 2 16,5-2-4-16,3-7 2 15,2-9-2-15,5-5 2 0,0-12-2 16,13-14 0-16,0-6-1 15,3-6-2-15,1-9 3 16,3-4-3-16,-2-2 3 16,0-3-3-16,-2 3 3 15,-2 6-1-15,-4 5 0 16,-2 4 1-16,-3 9-1 15,-5 17 1-15,0 0 0 16,0 0 0-16,11 15 0 16,-5 3 0-16,0 3-1 15,4 0 1-15,1 0 0 16,8-4 0-16,5-8-1 15,6-4 1-15,5-10 0 16,7-6 0-16,-2-3 0 0,3-6 0 16,-6 0 1-16,-1 1-1 15,-8-1 0-15,-7 9 0 16,-9 5 0-16,-12 6 0 15,0 12-1-15,-9 10 1 16,-7 5-1-16,-3 8 0 16,0 5-1-16,-2 8 0 15,8-2-2-15,4-4 0 16,19 4-15-16,-6-24-13 15,28 3-8-15,1-24 2 16,19-1-4-16</inkml:trace>
  <inkml:trace contextRef="#ctx0" brushRef="#br4" timeOffset="79631.7959">16542 5308 76 0,'-3'-15'39'0,"-14"-4"0"15,2 15 1-15,-13-6-16 16,2 14-19-16,-7 5-1 15,4 14 0-15,-7 6 1 16,4 9-1-16,-2 6-2 16,4 6 1-16,3-1-1 15,14-4 2-15,8-7-3 16,11-12 2-16,15-14-3 15,11-10 0-15,10-13 0 16,7-15 0-16,7-9 0 16,-3-4 0-16,-1-6 0 0,-5 1-3 15,-9 5 3-15,-6 3 0 16,-12 6 1-16,-8 10-1 15,-12 20 0-15,0 0-1 16,-18 7 1-16,0 14 0 16,-1 10-2-16,1 3-1 15,7 5-1-15,-3-7-4 16,20 14-7-16,-6-27-3 15,28 11-13-15,-8-24-7 16,20-1-2-16,0-15-1 16,16-5 3-16</inkml:trace>
  <inkml:trace contextRef="#ctx0" brushRef="#br4" timeOffset="79969.965">17130 5230 104 0,'-36'2'39'16,"5"13"2"-16,-8-7-4 15,11 3-32-15,-1 4-1 16,11 2 0-16,8-2-1 16,14-2-1-16,11-2-1 15,8 1 0-15,9-1-1 16,3 2 1-16,1 2-1 15,-5 1 0-15,-4 2 1 16,-10 6-1-16,-13 2 0 16,-7 5 1-16,-11-1-1 15,-6-4 3-15,-8 1-3 16,-1-8 3-16,-2 1-4 0,2-7 3 15,4-2-6-15,-1-18-1 16,26 7-13-16,-31-13-10 16,31 13-12-16,-13-32-4 15,18 13 1-15,-2-14-1 16</inkml:trace>
  <inkml:trace contextRef="#ctx0" brushRef="#br4" timeOffset="80818.389">17672 5276 51 0,'12'-19'35'15,"-12"19"-3"-15,2-18-2 16,-2 18-10-16,-28-5-8 16,15 14-1-16,-21-6-2 15,6 12-2-15,-9 2-1 16,3 11-2-16,-4-5-1 15,6 6 0-15,7-2-2 16,10-1 0-16,11-3 0 16,13-7-1-16,11-4 1 15,9-2-1-15,9-6 0 16,2-1 0-16,0-2 1 15,0 2-1-15,-7 0 1 0,-5 1-1 16,-13 8 0-16,-11 4 1 16,-8 7-1-16,-9 2 3 15,-6 3-3-15,-4 1 1 16,-1 2-2-16,-4-6 0 15,11 2-2-15,-4-18-11 16,22 8-14-16,-1-17-11 16,0 0 0-16,22-18 0 15,7 2-1-15</inkml:trace>
  <inkml:trace contextRef="#ctx0" brushRef="#br4" timeOffset="81038.499">17916 5514 76 0,'0'0'41'16,"0"0"-1"-16,0 0 0 15,25-4-13-15,-10-4-25 16,1 1-2-16,5 2-3 15,0-6-13-15,11 19-20 16,-8-9-4-16,12 7 0 16,-5-8-1-16</inkml:trace>
  <inkml:trace contextRef="#ctx0" brushRef="#br4" timeOffset="81345.6525">18606 5309 92 0,'8'-20'40'0,"-8"20"0"16,0 0-1-16,14 11-31 15,-21 7-4-15,-2 13-1 16,-9 12 0-16,0 10-1 16,-8 7 0-16,3 1 1 15,5-5 0-15,6-7-2 16,12-8-4-16,5-22-6 0,28-3-16 15,-7-33-13-15,25-5-2 16,-1-19-4-16,11-3 2 16</inkml:trace>
  <inkml:trace contextRef="#ctx0" brushRef="#br4" timeOffset="81496.728">18850 5069 93 0,'-30'-11'39'0,"-3"-1"2"15,14 16-3-15,-1-6-28 16,5 8-14-16,22 8-5 15,-7-14-27-15,36 21-3 16,-13-14 1-16,12 11-2 16</inkml:trace>
  <inkml:trace contextRef="#ctx0" brushRef="#br4" timeOffset="81772.866">18996 5323 100 0,'4'23'39'16,"-9"-3"1"-16,18 6-4 15,-17-6-32-15,4 5 0 16,2-2-1-16,2 3-1 15,0-3 0-15,4 0 0 16,-1-5 0-16,6-4-1 16,2-7 0-16,3-8 0 15,2-10 1-15,4-7-1 16,3-7 0-16,1-11-1 15,-1-3 1-15,0-5-1 0,-1-5-1 16,-6 7-1-16,-2 5-4 16,-14-2-11-16,9 27-15 15,-16-8-8-15,3 20-1 16,-11 0-2-16</inkml:trace>
  <inkml:trace contextRef="#ctx0" brushRef="#br4" timeOffset="82142.0505">19470 5407 81 0,'-10'17'41'0,"-4"-11"0"15,14 7 1-15,0-13-19 16,24-1-19-16,3-6-2 0,13-6 0 15,9-2-1-15,3-1 0 16,-1-5 0-16,-3-2 0 16,-7-2 0-16,-7 1-1 15,-17 0 1-15,-11 6-1 16,-11 4 1-16,-11 7-1 15,-15 10 1-15,-6 9 0 16,-11 12 1-16,1 12-1 16,-3 9 0-16,6 4 0 15,9 4 0-15,14-3-1 16,20-9 0-16,15-11-3 15,28-1-7-15,4-32-9 16,31 7-8-16,-11-24-16 16,19-2 1-16,-6-17-3 0,12 3 1 15</inkml:trace>
  <inkml:trace contextRef="#ctx0" brushRef="#br4" timeOffset="91123.539">17946 5541 50 0,'0'0'33'0,"0"0"-10"0,0 0 6 15,0 0-1-15,0 0-15 16,0 0-6-16,0 0-2 16,0 0-2-16,0 0 0 15,0 0-1-15,0 0 0 16,18 1-2-16,-4-1 1 15,7 0 0-15,3-1 0 16,10-3 0-16,6 2 0 16,3-5-1-16,0 3 1 15,4-1 0-15,-6 0-1 16,-3 2 0-16,-4 2 0 15,-11 2 0-15,-3 1 0 16,-6 3 1-16,-14-5-1 16,9 8 0-16,-9-8 0 15,0 0 1-15,0 0-1 0,1 11 1 16,-1-11-1-16,0 0 1 15,0 0-1-15,0 0 1 16,0 0-1-16,-14-12 1 16,14 12-1-16,-19-7 1 15,0 3-1-15,-1 3 0 16,-6 1 0-16,-4 1 0 15,-6 2 0-15,-1 1 1 16,-4 0-1-16,2 1 1 16,-2-1-1-16,5-2 1 15,5-1 0-15,3-1 0 16,9-3 0-16,5-1-1 15,4 2 1-15,10 2-1 16,0 0-2-16,-9-11-5 0,23 14-28 16,-14-3-4-16,13 0 1 15,-13 0-3-15</inkml:trace>
  <inkml:trace contextRef="#ctx0" brushRef="#br4" timeOffset="103600.7745">20649 5370 71 0,'0'0'34'0,"0"0"-3"16,10 15-6-16,-10-15-19 16,-10 27 0-16,5-4-2 15,0 9 1-15,-1 5-2 16,-3 6 2-16,4-2-3 0,1-2 3 15,-1-5-3-15,5-5 2 16,0-10-2-16,5-7 2 16,-5-12-2-16,18-21-2 15,-7-4 2-15,6-6-2 16,-2-12 2-16,4-7-2 15,-3-9 1-15,1-1-2 16,1-2 2-16,-2 2-1 16,3 7 1-16,0 5-2 15,3 10 2-15,-2 10-1 16,5 13 0-16,1 14 0 15,-2 10 0-15,3 13 0 16,-4 8 0-16,-3 10 0 16,-3 5 0-16,-7 7 0 0,-6 1-1 15,-10 3 2-15,-8 0-2 16,-8-1 3-16,-7-5-2 15,-4-7 2-15,-3-5-2 16,-1-11 2-16,4-7-2 16,4-10 2-16,8-16-1 15,5-6-4-15,2-9 3 16,10 0-2-16,-1-3 3 15,4 4-3-15,-3 1 2 16,4 19-1-16,0 0 1 16,-4 14 2-16,-2 16 1 15,-3 11 0-15,-5 15-1 16,-5 5 0-16,1 13 0 0,-7-1-1 15,0 1-1 1,-2-11-6-16,18 0-28 0,-6-19-5 16,16-10 0-16,4-23-2 15</inkml:trace>
  <inkml:trace contextRef="#ctx0" brushRef="#br4" timeOffset="104424.186">21467 5388 88 0,'-6'-14'38'15,"6"14"0"-15,-20-12 1 16,2 12-34-16,-11 1 0 16,-3 14-1-16,-9 5 1 15,-4 10-2-15,-5 8 0 16,2 9-1-16,0 2-1 15,11-1 2-15,10-4-2 16,17-6 1-16,19-9-1 16,17-13 1-16,17-13-2 15,11-18 3-15,10-8-2 16,2-8-2-16,0-9 1 15,-9-4-1-15,-9-4 2 16,-8 0-3-16,-15 4 3 16,-9 8-2-16,-11 6 1 0,-7 10 0 15,-10 11 1-15,-2 11-1 16,-2 11 0-16,2 8 0 15,5 6 0-15,5 5 0 16,8 3-1-16,7-1 1 16,10-6 0-16,7 2 0 15,9-10 0-15,-2-2 0 16,4-8 0-16,-1-2 0 15,-3-9 0-15,-1-4 0 16,-6-7-1-16,-6-4 1 16,-3-2 0-16,-2-5 1 15,-6 5-1-15,0-1 0 16,-7 5 0-16,-4 14 0 0,0 0 0 15,0 0 0-15,-22 20 0 16,6 5 0-16,-3 7 0 16,1 4 2-16,4-1-2 15,-1-2 1-15,7-4-1 16,3-8 2-16,8-6-2 15,-3-15 2-15,20-7-1 16,-3-8-1-16,2-12 1 16,2-2-3-16,-2-6 3 15,0-2-3-15,0-4 3 16,-4 9-3-16,-2 1 2 15,-3 8-2-15,-1 10 2 16,-9 13 0-16,24-8 0 16,-12 9 0-16,5 4-2 0,8-5-2 15,14 7-10-15,0-21-20 16,22 2-7-16,-1-16 0 16,12 0-1-16</inkml:trace>
  <inkml:trace contextRef="#ctx0" brushRef="#br4" timeOffset="104622.285">22751 4894 106 0,'-40'38'41'0,"9"23"1"15,-8-1-1-15,5 13-37 16,6 5-1-16,6 4 0 16,4 0 0-16,4-5-3 15,5-2-3-15,-2-17-3 0,20-2-28 16,-11-20-6-16,8-5 0 15,-6-19 0-15</inkml:trace>
  <inkml:trace contextRef="#ctx0" brushRef="#br4" timeOffset="104945.4464">22440 5374 108 0,'0'0'39'0,"0"0"2"15,23 2-2-15,9 0-35 16,5 2-1-16,5-4 0 15,7 1 0-15,1-3-1 16,-2-1 0-16,-7 1 0 0,-2 0-1 16,-10-2 0-16,-10 4 0 15,-5 1-1-15,-14-1 1 16,8 18-1-16,-12-1 1 15,-9 7-1-15,-2 7 0 16,-5 7 0-16,-1 4 2 16,-1 2-2-16,3-5 2 15,5-3-5-15,3-11 1 16,17 0-11-16,-6-25-19 15,24-10-9-15,0-13-2 16,9-4 1-16</inkml:trace>
  <inkml:trace contextRef="#ctx0" brushRef="#br4" timeOffset="105089.5184">22928 5108 114 0,'-14'-25'39'0,"-4"4"1"16,18 21-2-16,-20 1-39 15,20-1-12-15,18 15-25 16,3-4-1-16,20 11 0 15,-3-3-1-15</inkml:trace>
  <inkml:trace contextRef="#ctx0" brushRef="#br4" timeOffset="105321.6345">23366 5310 116 0,'-23'3'40'0,"-16"-12"2"0,12 22-5 15,-15-4-32-15,3 10 0 16,2 9 0-16,4 5-2 15,8 5-1-15,8 1-2 16,16 3 0-16,14-5 0 16,14-10 0-16,13-15-7 15,25 3-16-15,-8-26-17 16,19-7-3-16,-5-17 1 15,10-6-2-15</inkml:trace>
  <inkml:trace contextRef="#ctx0" brushRef="#br4" timeOffset="105526.7369">23806 4916 112 0,'-13'32'41'0,"-11"4"2"16,5 22-2-16,-8-2-36 15,7 9-2-15,-4 3 1 16,5-1-2-16,3-1-2 15,2-6-4-15,11 4-6 16,-13-27-23-16,25 3-9 16,-7-20 0-16,16-3 0 15</inkml:trace>
  <inkml:trace contextRef="#ctx0" brushRef="#br4" timeOffset="105862.905">23797 5426 117 0,'0'17'40'15,"0"-17"0"-15,29 26-6 16,-4-20-33-16,12-2 0 16,10-7 0-16,4-1 0 15,4-10 0-15,2-2-1 16,-6-6 1-16,-7-2 0 15,-10-4 0-15,-8 3 0 16,-12-5 1-16,-12 5 0 16,-11 5 0-16,-12 9-1 15,-11 9 1-15,-10 9-1 16,-4 11 0-16,-2 10 0 15,3 9-1-15,7 6 1 16,9-1-1-16,14-1 0 0,21-5-4 16,12-8-2-16,27 2-16 15,-2-25-18-15,27-2-2 16,-5-18 0-16,8-1-1 15</inkml:trace>
  <inkml:trace contextRef="#ctx0" brushRef="#br4" timeOffset="106133.0399">24546 5299 92 0,'-16'-7'41'0,"-18"1"1"15,6 16-1-15,-13-4-16 16,20 10-20-16,-7 10-3 16,13-1 0-16,11 2 0 15,8-2-1-15,16 0-1 0,4-3 2 16,8-1-2-16,2-4 0 15,-4 2 0-15,-5-2 0 16,-10 1 0-16,-11 8 0 16,-12 0 0-16,-8 1 0 15,-11 1 0-15,-3-4 0 16,-3 3 0-16,-8-10-11 15,17 9-19-15,-18-22-10 16,18 5-4-16,-10-14 1 16,11 3-1-16</inkml:trace>
  <inkml:trace contextRef="#ctx0" brushRef="#br4" timeOffset="107998.9725">7309 6514 70 0,'11'-8'37'16,"-4"-6"0"-16,-7 14-1 16,9-19-16-16,-9 19-15 15,2-15-1-15,-2 15 0 16,0 0-1-16,11 12 0 15,-11 10-1-15,-2 16 0 16,-2 15 0-16,1 15-1 16,-5 12 0-16,1 12-2 15,-3 4 1-15,2-3-2 16,8-2-4-16,-7-19-23 15,20-5-8-15,-5-23-1 16,11-11-1-16</inkml:trace>
  <inkml:trace contextRef="#ctx0" brushRef="#br4" timeOffset="108191.0685">7193 7063 79 0,'-24'-1'40'0,"2"-1"-2"16,22 2 2-16,0 0-11 15,14-10-27-15,20-1 0 16,12-6-2-16,14-5-1 16,7-11-5-16,19 1-29 15,-6-9-4-15,6 1 1 16,-15-7-1-16</inkml:trace>
  <inkml:trace contextRef="#ctx0" brushRef="#br4" timeOffset="108583.2645">7921 6373 103 0,'-13'6'38'16,"-7"1"1"-16,7 19 1 16,-3-1-35-16,3 15 0 15,-5 6-1-15,8 11 1 16,-4 11-2-16,-1 6 1 15,1 3-2-15,-3 4-2 16,4-4 1-16,0-7-1 0,6-11 0 16,7-10 0-16,6-16 0 15,8-17 0-15,11-19 1 16,5-15 1-16,5-13-2 15,2-7 0-15,1-5 1 16,-2-3 1-16,-6 6-2 16,-3 5 0-16,-10 15 0 15,1 8 0-15,-18 12 0 16,14 21 0-16,-12 5 0 15,-4 11-3-15,5 5 1 16,1-2-2-16,11 5-2 16,-1-15-5-16,27 7-26 15,-13-20-5-15,21-3 2 16,-3-17 0-16</inkml:trace>
  <inkml:trace contextRef="#ctx0" brushRef="#br4" timeOffset="108951.4484">8517 6958 102 0,'-24'-20'38'0,"1"14"2"15,-11 0-2-15,11 12-30 16,-10 7-3-16,0 10 0 16,3 6-1-16,3 9-1 15,9 2-1-15,7-1 0 16,10-7 0-16,12-2-1 15,3-10 0-15,17-10-1 16,4-11 1-16,7-11 2 16,3-10-3-16,-3-6 0 15,-2-5 0-15,-5-6 0 0,-8 1 0 16,-8 2 0-16,-6 4 0 15,-9 7 0-15,-5 8 0 16,1 17 0-16,-16-3 0 16,4 16 0-16,3 10 0 15,0 3 0-15,3 7 0 16,5 5 0-16,10-1-4 15,5-10-2-15,17 0-7 16,-5-24-23-16,20-2-4 16,-1-19 0-16,11-3-1 15</inkml:trace>
  <inkml:trace contextRef="#ctx0" brushRef="#br4" timeOffset="109137.5415">9116 6557 110 0,'-10'-6'37'0,"1"26"1"16,-11 7-3-16,3 24-31 15,-3 9-1-15,2 9-1 16,3 6-1-16,4 5-2 16,2-2-2-16,2-18-19 15,7 2-16-15,-4-20 0 16,6-10 0-16,-6-20-1 15</inkml:trace>
  <inkml:trace contextRef="#ctx0" brushRef="#br4" timeOffset="109304.625">8887 6967 107 0,'-12'-20'42'15,"-3"-5"0"-15,19 15-1 0,-1-10-24 16,17 9-11-16,10-2-6 16,12-1 0-16,15 7-8 15,-4-16-13-15,16 12-20 16,-4-8-2-16,5 8 1 15,-8-10-2-15</inkml:trace>
  <inkml:trace contextRef="#ctx0" brushRef="#br4" timeOffset="109955.9505">9927 6857 92 0,'-4'19'37'0,"4"-19"-1"16,19 15 2-16,-4-16-26 16,17 5-7-16,2-9 0 15,13 0 0-15,1-5-2 16,8-2 0-16,-3-1-1 15,-4-6 0-15,-5-4-1 16,-6 1 0-16,-12-2 1 16,-12-4-1-16,-14 4 0 15,-14 2 0-15,-10 2-1 0,-10 10 1 16,-9 8-1-16,-7 9 1 15,-4 12 0-15,3 14 0 16,2 8-1-16,12 9 1 16,14 3 0-16,16 1 1 15,18-4-2-15,22-8 0 16,19-6-3-16,14-20-4 15,32 0-20-15,0-25-13 16,14-4 0-16,-5-18-1 16,7 0 0-16</inkml:trace>
  <inkml:trace contextRef="#ctx0" brushRef="#br4" timeOffset="110295.12">11094 6694 98 0,'-34'17'37'0,"-17"5"2"15,4 17-1-15,-15-6-23 16,0 13-11-16,0 0-2 15,8-2 0-15,8-4-1 16,7-6 0-16,12-6-2 16,10-14-2-16,17-14-2 15,0 0-3-15,21-6 0 16,-3-18-1-16,6 1 2 15,-1-10 2-15,0-1 3 16,-3 1 2-16,-6 1 5 16,-1 11 3-16,-13 0 2 15,0 21-1-15,0 0-1 16,0 0 0-16,9 24-3 15,2 1-1-15,8 0-2 0,8-1-3 16,12 0-3-16,4-11-7 16,18 2-26-16,-5-16-3 15,10-3 0-15,-5-13-1 16</inkml:trace>
  <inkml:trace contextRef="#ctx0" brushRef="#br4" timeOffset="110483.214">11495 6691 117 0,'-32'8'40'0,"13"20"0"15,-13 6-1-15,11 5-35 16,-9 14-1-16,9 8-3 16,5 0 0-16,7-4-1 15,10-8 0-15,6-10-5 0,20-9-15 16,-6-28-18-16,16-8-1 15,-6-26 3-15,9-7-3 16</inkml:trace>
  <inkml:trace contextRef="#ctx0" brushRef="#br4" timeOffset="110603.274">11508 6393 99 0,'-15'7'26'16,"6"11"-23"-16,10 7-3 15,12 1-30-15,9 4-7 16</inkml:trace>
  <inkml:trace contextRef="#ctx0" brushRef="#br4" timeOffset="110922.4334">12026 6629 100 0,'0'0'39'0,"-18"3"1"15,-12-4 0-15,3 10-20 16,-12 0-15-16,3 8-1 16,-1 3-1-16,10 9 1 15,5-2-4-15,14 3 0 16,11-3 0-16,15-4 0 15,13-6 0-15,9-2 0 16,5-3 0-16,-1-3 0 16,-2 3 0-16,-10-1 0 15,-11 6 0-15,-13 5 0 0,-16 4 0 16,-12 6 0-16,-7-2 0 15,-2 0 0-15,1-1 0 16,4-12-2-16,17 0-11 16,7-17-23-16,15-15-6 15,15-17 0-15,19-2-1 16</inkml:trace>
  <inkml:trace contextRef="#ctx0" brushRef="#br4" timeOffset="111121.533">12605 6280 118 0,'0'0'40'15,"-13"7"3"-15,-11 21-3 16,7 9-34-16,-8 19-4 0,-2 13 2 16,1 11-2-16,3 3-2 15,6-1 0-15,1-5 0 16,10-2-10-16,-6-24-10 15,13-4-19-15,-3-23-3 16,9-12 0-16,-5-22 0 16</inkml:trace>
  <inkml:trace contextRef="#ctx0" brushRef="#br4" timeOffset="111279.612">12264 6639 118 0,'-19'-4'43'0,"16"17"0"15,3-13-1-15,24 28-33 0,7-23-9 16,16-6 0-1,16 3-8-15,-8-15-30 0,13 1-5 16,-2-11 1-16,7 2-2 16</inkml:trace>
  <inkml:trace contextRef="#ctx0" brushRef="#br4" timeOffset="111723.834">13522 6642 102 0,'23'-15'39'15,"-15"-3"0"-15,7 19-4 16,-25 3-26-16,5 17-3 15,-9 8-1-15,-2 14-1 0,-1 5-3 16,-3 3 0-16,4 3-2 16,3-7-3-16,14 5-20 15,-1-23-14-15,15-7-1 16,1-19-1-16,16-8-1 15</inkml:trace>
  <inkml:trace contextRef="#ctx0" brushRef="#br4" timeOffset="112136.04">13645 6413 86 0,'-12'1'40'0,"12"-1"-2"15,0 0 2-15,14 11-13 0,15-1-25 16,8-1-1-16,7 1 1 15,-1 9 0-15,-3 3 2 16,-4 5-2-16,-11 9 1 16,-12 7-1-16,-9 5 0 15,-11 2 0-15,-7 4 0 16,-7-2-2-16,-1-4 0 15,3-5 0-15,3-9 0 16,8-11 0-16,10-12 0 16,10-15 0-16,13-14 0 15,8-10 0-15,9-11 0 16,3-7 0-16,0-5 0 15,0 2 0-15,-3 2 0 16,-8 9 0-16,-10 12 0 16,-5 11 0-16,-19 15 0 0,9 16 0 15,-16 8 0-15,1 14 0 16,-5-2-5-16,12 18-14 15,-11-15-20-15,22 8-4 16,2-17 0-16,19 1-1 16</inkml:trace>
  <inkml:trace contextRef="#ctx0" brushRef="#br4" timeOffset="112559.2515">15171 6341 100 0,'30'-21'37'0,"4"11"3"15,-17-6-2-15,3 11-33 16,-20 5-1-16,5 18 0 16,-12 10 0-16,-7 12 0 15,-7 13-1-15,0 12 0 0,-7 13-1 16,4 7 0-16,0 1-1 15,2 0 0-15,7-7-5 16,7-15-4-16,19 0-20 16,-3-31-14-16,15-8 3 15,-4-23-1-15,10-7-1 16</inkml:trace>
  <inkml:trace contextRef="#ctx0" brushRef="#br4" timeOffset="112730.337">15086 6710 115 0,'-32'-8'39'15,"17"16"1"-15,1-7 0 16,25 9-35-16,6-10-3 16,17-5-2-16,18-8-2 0,7-9-5 15,23 2-27-15,-8-16-7 16,11 2 2-16,-10-12-2 15</inkml:trace>
  <inkml:trace contextRef="#ctx0" brushRef="#br4" timeOffset="113113.5285">15818 6149 90 0,'-11'15'39'16,"-12"3"2"-16,5 20-2 16,-17 6-18-16,8 10-14 15,3 10-3-15,-4 8 2 0,-4 8-3 16,3 5 2-16,1-3-5 15,4-1 0-15,-1-13 0 16,11-9 0-16,5-16 0 16,14-14 0-16,9-20 0 15,13-18 0-15,8-15 0 16,8-10 0-16,3-8 0 15,4-4 0-15,-1-2 0 16,-5 5 0-16,-7 9 0 16,-8 13 0-16,-12 14 0 15,-17 7 0-15,9 27 0 16,-17 4 0-16,-3 10 0 15,-3 1 0-15,3 5 0 16,0-4 0-16,14 0-11 16,0-22-8-16,22 5-13 0,-2-24-10 15,17-3 0-15,-4-18 0 16,10-3 3-16</inkml:trace>
  <inkml:trace contextRef="#ctx0" brushRef="#br4" timeOffset="113443.6935">16134 6726 114 0,'0'0'40'15,"-14"10"0"-15,21 3-1 16,-7-13-33-16,32 8-2 16,-1-11 0-16,11-5-1 15,4-4 0-15,2-3-1 16,-4-3-2-16,-2-4 0 15,-8-1 0-15,-14-2 0 0,-7 2 0 16,-13-2 0-16,-13 7 0 16,-9 3 0-16,-10 10 0 15,-11 10 0-15,-2 10 0 16,-3 13 0-16,3 8 0 15,4 12 0-15,8-1 0 16,12 3 0-16,18-7 0 16,14-8 0-16,21-5-4 15,5-25-12-15,33 4-13 16,7-28-14-16,22-3 1 15,8-18-3-15,17 0 2 16</inkml:trace>
  <inkml:trace contextRef="#ctx0" brushRef="#br4" timeOffset="114068.0055">17589 6594 85 0,'0'0'37'0,"-14"-6"0"16,11 21-10-16,-13-9 4 16,10 16-25-16,-7 1 0 15,2 9-1-15,-5 4-1 16,3 4-1-16,-3 2 0 15,3-2 0-15,1-7-1 16,4-3 0-16,3-8-1 16,5-10 0-16,0-12 1 15,21-8-2-15,-1-13 0 0,5-11 0 16,5-8 0-16,5-6 0 15,-2-6 0-15,5 5 0 16,-5 1 0-16,-4 8 0 16,-2 8 0-16,-9 12 0 15,-2 15 0-15,-7 16 0 16,-5 13 0-16,-8 13 0 15,-2 5 0-15,1 8 0 16,2 5 0-16,5-3 0 16,5-4 0-16,5-15-5 15,18 0-11-15,-4-32-14 16,23 3-11-16,-6-25-1 15,12-2-1-15,-5-17 3 16</inkml:trace>
  <inkml:trace contextRef="#ctx0" brushRef="#br4" timeOffset="114451.197">18231 6554 114 0,'0'0'40'0,"-29"13"1"16,19 7-1-16,-15-4-34 15,9 14-2-15,1 1 0 16,-2 11 0-16,5-2-2 15,1 3-2-15,8-7 0 16,5-1 0-16,12-13 0 16,8-5 0-16,12-16 0 15,5-12 0-15,6-13 0 16,8-9 0-16,1-9 0 15,-7-3 0-15,1-3 0 0,-11 4 0 16,-6 7 0-16,-9 4 0 16,-6 13 0-16,-10 9 0 15,-6 11 0-15,-9 21 0 16,-4 8 0-16,0 12 0 15,-2 4 0-15,4 5 0 16,6 5 0-16,5-10 0 16,16 1-12-16,2-24-5 15,30 5-9-15,-9-26-15 16,22-3 0-16,-1-17 0 15,6-2 2-15</inkml:trace>
  <inkml:trace contextRef="#ctx0" brushRef="#br4" timeOffset="114676.3095">19014 6631 124 0,'-34'-11'41'15,"5"16"0"-15,-17-5-2 16,5 15-34-16,3 7 0 16,7 9-5-16,3 1 0 15,12 9 0-15,10-3 0 16,15-2 0-16,13-3 0 15,12-10 0-15,12-8 0 16,9-12 0-16,14-4-9 16,-5-27-11-16,22 9-10 15,-15-27-12-15,11 1 0 16,-16-15-2-16,2 0 5 15</inkml:trace>
  <inkml:trace contextRef="#ctx0" brushRef="#br4" timeOffset="114856.3995">19609 6301 83 0,'-10'15'40'16,"-19"10"0"-16,4 19 2 15,-12-3-17-15,15 22-17 16,-8 1-4-16,2 6 1 16,6-2-2-16,6-3 0 15,7-6-5-15,4-15-5 16,20 1-10-16,-12-27-22 15,19-4-3-15,1-23 1 16,10-5-2-16</inkml:trace>
  <inkml:trace contextRef="#ctx0" brushRef="#br4" timeOffset="115225.584">19613 6688 105 0,'-13'11'40'0,"-2"-4"1"16,15 6-1-16,0-13-27 15,22 14-9-15,10-10-2 16,11-2 1-16,5-5 0 15,11-4-1-15,-1-6 0 16,-2-2-2-16,-2-5 0 16,-9-3 0-16,-9-2 0 15,-7-2 0-15,-6 1 0 16,-13 0 0-16,-6 3 0 15,-8 6 0-15,-7 4 0 16,-11 9 0-16,-7 10 0 16,-7 10 0-16,-7 9 0 0,0 10 0 15,0 4 0-15,6 6 0 16,11-1 0-16,6-2 0 15,20-5 0-15,13-10 0 16,18-8 0-16,8-15-5 16,20-1-9-16,-4-22-9 15,24 5-18-15,-12-14-2 16,8 3 1-16,-8-11 0 15</inkml:trace>
  <inkml:trace contextRef="#ctx0" brushRef="#br4" timeOffset="115599.771">20440 6559 93 0,'-29'-2'40'0,"14"8"0"0,-12-5 1 16,13 15-18-16,-6-6-18 16,9 8 0-16,-5 1 0 15,2 9-2-15,0 3-3 16,3 1 0-16,2 1 0 15,5-3 0-15,4-6 0 16,5-5 0-16,13-11 0 16,10-9 0-16,9-10 0 15,7-9 0-15,7-6 0 16,0-9 0-16,2-1 0 15,-7 0 0-15,-3 4 0 16,-12 6 0-16,-11 7 0 16,-20 19 0-16,0 0 0 15,-7 13 0-15,-13 9 0 16,0 7 0-16,-1 3 0 0,1-1 0 15,12 6-5-15,0-16-8 16,24 3-7-16,-4-28-7 16,23 7-15-16,-2-18 1 15,17-2 0-15,-6-11 5 16</inkml:trace>
  <inkml:trace contextRef="#ctx0" brushRef="#br4" timeOffset="115916.9295">20985 6514 54 0,'-18'-9'40'0,"0"11"-1"16,-9 3 1-16,2 20-10 15,-5-12 2-15,11 13-25 16,0 0-2-16,10 0-1 16,9-1-2-16,8-5 0 0,8-6-2 15,6-6 0-15,6-6 0 16,0-2 0-16,-1-3 0 15,1 0 0-15,-5 1 0 16,-5 6 0-16,-7 4 0 16,-6 6 0-16,-12 5 0 15,-5 6 0-15,-6 1 0 16,-2 5 0-16,-5-2 0 15,3-6 0-15,4 4-3 16,3-19-10-16,25 8-10 16,-10-26-10-16,27 4-10 15,2-10 0-15,19-2 0 16,-1-4 4-16</inkml:trace>
  <inkml:trace contextRef="#ctx0" brushRef="#br4" timeOffset="116067.0045">21406 6846 138 0,'-5'20'45'16,"-12"-19"-2"-16,6 4-14 15,1-8-29-15,-4-9 0 16,14 12-14-16,-11-33-12 16,14 18-17-16,-4-10-3 15,2 3 1-15,-1-9 1 16</inkml:trace>
  <inkml:trace contextRef="#ctx0" brushRef="#br4" timeOffset="116669.3055">22177 6300 75 0,'17'-11'38'15,"-8"2"0"-15,8 10 1 16,-17-1-10-16,9 13-23 0,-12 9-1 15,2 14 0-15,-12 6-1 16,2 15 0-16,-11 6-2 16,2 7 1-16,-4 1-2 15,4 1 1-15,4-8-3 16,9-9-1-16,8-5-5 15,-1-29-14-15,23-1-18 16,-8-22-1-16,13-7 0 16,-10-18-1-16</inkml:trace>
  <inkml:trace contextRef="#ctx0" brushRef="#br4" timeOffset="117220.581">21909 6362 120 0,'-26'-17'40'0,"26"17"3"16,-8-13-3-16,37 11-33 15,2-10-4-15,24-3-1 16,11-7-2-16,9-1 0 16,6-3 0-16,4-1 0 15,0-2 0-15,-5 2 0 16,-10 4 0-16,-16 6 0 15,-9 2 0-15,-12 10 0 16,-15 6 0-16,-18-1 0 16,4 30 0-16,-16-4 0 15,-3 11 0-15,-6 10 0 16,-1 8 0-16,-1 7 0 15,-2 4 0-15,3 7 0 0,-1-1 0 16,3-2 0-16,6-5 0 16,4-6 0-16,1-12 0 15,13-8 0-15,2-16 0 16,10-11 0-16,5-15 0 15,10-10 0-15,1-9 0 16,4-8 0-16,0-6 0 16,-1 0 0-16,-5 3 0 15,-3 4 0-15,-9 7 0 16,-4 12 0-16,-14 10 0 15,11 17 0-15,-12 8 0 16,-5 8 0-16,0 7 0 16,1 5 0-16,4 2 0 0,1-3 0 15,11-1 0 1,1-18-13-16,20 3-2 0,-9-28-7 15,22 6-10-15,-13-28-9 16,8-3 1-16,-4-14 0 16,-3-2 5-16</inkml:trace>
  <inkml:trace contextRef="#ctx0" brushRef="#br4" timeOffset="117561.7515">23046 6629 115 0,'0'0'41'16,"-22"10"1"-16,26 2-2 15,-4-12-30-15,17 16-7 16,14-12 1-16,13-1-4 15,8-4 0-15,8-2 0 0,2-4 0 16,-3-3 0-16,-6 0 0 16,-7-1 0-16,-14-2 0 15,-13 2 0-15,-18-1 0 16,-12 2 0-16,-16 4 0 15,-11 5 0-15,-3 5 0 16,-11 8 0-16,-1 7 0 16,3 7 0-16,3 6 0 15,15 4 0-15,12 4 0 16,15-3 0-16,16-1 0 15,15-7 0-15,21-5 0 16,10-10 0-16,13-2-11 16,0-18-5-16,11 10-9 15,-15-21-15-15,10 2-2 16,-11-13 0-16,-2 4 3 0</inkml:trace>
  <inkml:trace contextRef="#ctx0" brushRef="#br4" timeOffset="117945.9434">23887 6657 102 0,'-25'-6'41'0,"10"21"1"16,-14-1-1-16,11 16-16 15,1-3-21-15,3 4-4 16,4 0 0-16,7 0 0 16,8-4 0-16,11-8 0 15,8-11 0-15,9-10 0 16,3-7 0-16,8-7 0 15,3-11 0-15,0-3 0 16,0-1 0-16,-4 0 0 16,-1 8 0-16,-5 8 0 0,-9 10 0 15,-12 12 0-15,-8 21 0 16,-14 11 0-16,-9 16 0 15,-12 10 0-15,-6 10 0 16,-7 3 0-16,-7 3 0 16,1-5 0-16,-4-8 0 15,-1-7 0-15,2-12 0 16,1-12 0-16,-2-16 0 15,2-10 0-15,5-9-8 16,-5-21-4-16,12 6-7 16,-22-30-7-16,16 5-16 15,-12-13 0-15,-1 0 1 16,-7-6 1-16</inkml:trace>
  <inkml:trace contextRef="#ctx0" brushRef="#br4" timeOffset="118877.409">7342 7899 95 0,'8'-13'38'16,"-7"-3"1"-16,13 14-4 0,-14 2-29 15,0 0-2-15,9 13-1 16,-7 10-1-16,-4 9 0 16,0 15-1-16,-7 12 1 15,-1 14-2-15,-4 4 0 16,4-1 1-16,-2-4-1 15,7-6 0-15,5-15 1 16,5-16-1-16,8-20 1 16,7-22 0-16,5-19 0 15,7-15 0-15,-5-12 0 16,1-7 0-16,-8-5 0 15,-2 1 0-15,-5-2 0 16,-9 13 0-16,-3 6 0 16,-5 11 0-16,-2 9-1 0,2 11 1 15,6 3-1-15,11 10 0 16,14 2-1-16,15-4-2 15,14 5-1-15,9-10-4 16,21 16-11-16,-5-22-11 16,14 11-8-16,-14-10-1 15,-1 10-3-15,-19 0 4 16</inkml:trace>
  <inkml:trace contextRef="#ctx0" brushRef="#br4" timeOffset="119245.593">8080 8144 103 0,'-17'19'41'0,"18"2"0"0,-1-21-1 16,36 0-35-16,0-13-2 16,18-6 0-16,8-10-1 15,4-5-1-15,0-7 1 16,-2-1-2-16,-12 4 2 15,-11 0-1-15,-18 7 0 16,-17 7 0-16,-21 2-1 16,-14 12 2-16,-19 11-2 15,-9 14 0-15,-6 9 0 16,-3 9-1-16,1 11 1 15,7 6 0-15,9 2-1 16,18 4 1-16,16-4 1 16,18-9-1-16,22-11 0 0,17-9-2 15,24-8-1 1,12-11-2-16,12-3-4 0,-8-21-9 15,21 13-9-15,-22-18-13 16,2 7 0-16,-21-8 0 16,-10 5 2-16</inkml:trace>
  <inkml:trace contextRef="#ctx0" brushRef="#br4" timeOffset="119786.8635">8897 8056 79 0,'0'0'39'16,"-17"-20"-1"-16,17 20 2 16,-19-4-20-16,15 14-14 15,-4 6-2-15,5 14 0 16,-1 5-1-16,0 13-1 15,-4 1 0-15,5 5 0 16,-2-1-1-16,2-4 1 0,-2-6-1 16,5-8-1-16,0-13 1 15,0-22-1-15,12 0 0 16,-2-22 1-16,4-15-1 15,0-8 0-15,5-10 1 16,0-8-1-16,0-5 0 16,3 0 1-16,-2 0 0 15,2 5 0-15,3 10 0 16,1 5 0-16,6 11-1 15,1 12 1-15,4 9 0 16,-1 11-1-16,-6 19-1 16,-2 9 0-16,-10 12 0 15,-12 5 0-15,-10 6 0 16,-11 3 0-16,-13 2 0 0,-8-1 1 15,-7-6 0-15,-2-5 0 16,2-6 1-16,3-7-1 16,6-3 0-16,3-2 0 15,4 1 0-15,2 7 0 16,1 6-1-16,0 13 1 15,-4 19 1-15,-5 16-1 16,-8 16 1-16,0 7-1 16,-1 5 1-16,1-8-2 15,13-5-2-15,4-24-7 16,25-19-4-16,-1-43-7 15,36-11-7-15,1-43-14 16,21-14-1-16,8-26 1 16,7-11 3-16</inkml:trace>
  <inkml:trace contextRef="#ctx0" brushRef="#br4" timeOffset="120177.0585">9224 8233 103 0,'0'0'40'15,"29"9"2"-15,-6-22-3 16,19 1-34-16,2-5-2 16,8 2-1-16,4-6 0 15,-1-1 0-15,-6-1-1 16,-3-1 0-16,-11-1-1 15,-6-2 1-15,-15-3 0 16,-10 0-1-16,-9 4 2 0,-9 2-1 16,-9 6 0-16,-6 15 0 15,-8 7 1-15,-5 16-1 16,-1 12 0-16,1 14 0 15,8 10 0-15,5 5 1 16,11 1-2-16,16-4 0 16,14-12 0-16,20-13-2 15,15-14-1-15,16-24-3 16,23-11-5-16,-2-30-4 15,17 3-7-15,-15-33-12 16,16 2-7-16,-20-13 0 16,-2 3 2-16</inkml:trace>
  <inkml:trace contextRef="#ctx0" brushRef="#br4" timeOffset="120366.153">10363 7435 110 0,'-14'33'41'0,"-15"15"1"16,6 31-1-16,-21 11-33 15,11 9-5-15,0 6 0 16,6-2-2-16,7-5-1 15,5-10-2-15,12-9-7 16,-3-29-2-16,15-4-2 16,-10-33-6-16,22-5-22 15,-14-23-2-15,10-11-1 16,-7-15 2-16</inkml:trace>
  <inkml:trace contextRef="#ctx0" brushRef="#br4" timeOffset="120912.426">11000 8122 67 0,'0'0'40'15,"16"16"-1"-15,4-15 1 16,15 8-12-16,4-12-26 15,12-3 1-15,5-4-2 16,1-5 0-16,3-5 0 16,-7-2-1-16,-8-4 1 15,-8-2 0-15,-16-1 0 16,-15 4 1-16,-18-1-1 15,-12 6 1-15,-16 6 0 16,-7 10 0-16,-10 11 0 16,0 8-1-16,-2 10 1 0,8 9-2 15,6 4 2-15,19 6-1 16,14-3-1-16,17-3-1 15,20-6-1-15,20-11-3 16,27 0-7-16,3-23-9 16,27 4-19-16,-8-17-1 15,10 1-2-15,-7-12 2 16</inkml:trace>
  <inkml:trace contextRef="#ctx0" brushRef="#br4" timeOffset="121282.611">11965 7990 100 0,'-33'-13'41'0,"6"12"1"15,-9-2-3-15,13 7-34 16,-9 7 0-16,7 12-1 0,-4 10-1 16,6 9-1-16,1 4 1 15,7 0-2-15,4-3 1 16,7-2-1-16,8-7 0 15,11-11-1-15,8-15 0 16,10-14 1-16,6-13-2 16,8-11 1-16,0-7 0 15,1-9 0-15,-1-5 0 16,-9 3 1-16,-5 4-1 15,-10 10 1-15,-10 8-1 16,-13 26 1-16,0 0-1 16,-17 4 0-16,2 23-1 0,5 4-1 15,2 9-3-15,8-4-2 16,13 11-4-16,4-21-5 15,25 12-6-15,-9-30-8 16,25 7-9-16,-6-20-2 16,14-3 3-16,-8-12 2 15</inkml:trace>
  <inkml:trace contextRef="#ctx0" brushRef="#br4" timeOffset="121492.7159">12605 7962 76 0,'-24'-23'41'0,"-1"20"1"15,-16-2-1-15,4 26-16 16,-12-5-18-16,11 12-2 15,2 2-1-15,12 7-2 16,11-1 0-16,13-2-1 0,12-5-1 16,12-6-1-16,14-3-4 15,4-17-5-15,15 1-4 16,-10-27-8-16,24 8-15 15,-14-27-5-15,12 0 0 16,-9-13 2-16</inkml:trace>
  <inkml:trace contextRef="#ctx0" brushRef="#br4" timeOffset="121846.893">13142 7460 114 0,'-20'-1'41'16,"-2"29"1"-16,-17 5-6 15,3 24-31-15,-6 11-1 16,5 15 0-16,-2 4-1 15,5 1-1-15,7-5 0 16,9-12 0-16,14-10-2 0,10-15 0 16,13-18 0-16,7-22 0 15,18-15 0-15,3-18 0 16,6-11 0-16,1-7 0 15,-4 0 0-15,-6 2 0 16,-10 8 0-16,-6 12 0 16,-14 17 0-16,-14 6 0 15,0 29 0-15,-11 1 0 16,3 6 0-16,-5 3-5 15,12 4-5-15,-8-12-2 16,17 2-1-16,-2-23-4 16,27 10-4-16,-5-28-12 0,28 5-9 15,6-12 1-15,22-5 5 16</inkml:trace>
  <inkml:trace contextRef="#ctx0" brushRef="#br4" timeOffset="122395.167">14415 7822 106 0,'1'-20'38'0,"-1"20"1"16,-14-23-10-16,-1 24-24 16,-7 5 0-16,-2 9-2 15,-5 8 1-15,0 14 0 16,0 2-1-16,5 7-2 15,2 0 2-15,11 4-2 16,9-8 1-16,13-6-1 16,13-7 0-16,10-14-1 15,14-9 0-15,7-14 0 16,3-9 1-16,-2-9-1 0,-5-9-1 15,-8-7 2-15,-14-1-1 16,-15-2 0-16,-14 6-2 16,-18 6 2-16,-11 6-1 15,-9 9 1-15,-5 11-1 16,0 5-1-16,5 6 1 15,7 3-2-15,18 3-1 16,13-10-6-16,28 9-5 16,1-26-7-16,35 13-9 15,-7-22-8-15,19 0-1 16,-2-14 1-16</inkml:trace>
  <inkml:trace contextRef="#ctx0" brushRef="#br4" timeOffset="122597.268">15060 7331 105 0,'-11'-9'39'16,"-14"11"2"-16,6 20-3 15,-21 12-33-15,10 16-3 16,3 9-1-16,1 14 1 16,5 6 0-16,-1 10 0 15,7-4-2-15,2-3-1 16,5-4-2-16,-1-17-8 15,16 5-10-15,-12-26-20 16,10-7 1-16,-2-22-3 16,8-8 2-16</inkml:trace>
  <inkml:trace contextRef="#ctx0" brushRef="#br4" timeOffset="122777.358">14750 7916 107 0,'-10'-11'41'15,"10"11"0"-15,17-12-4 16,7 8-34-16,12-7-3 15,15-6-1-15,10 2-3 16,3-16-8-16,17 11-13 16,-16-18-14-16,7 4 1 15,-16-17-2-15,0 6 2 16</inkml:trace>
  <inkml:trace contextRef="#ctx0" brushRef="#br4" timeOffset="123123.531">15469 7329 113 0,'-10'-4'39'0,"-1"26"0"15,-17 3-7-15,5 22-26 16,-9 12-1-16,-3 13 0 15,-3 3-2-15,-3 8 1 16,2-3-1-16,6-6-1 16,8-7 0-16,6-14 0 15,10-11-2-15,13-15 0 16,12-14 0-16,10-18 0 15,10-12 0-15,5-8 0 16,-1-4 0-16,-1-1 0 16,-3 1 0-16,-6 5 0 15,-8 8 0-15,-8 11 0 16,-14 5 0-16,2 29 0 15,-3-3 0-15,-3 6 0 16,4 2 0-16,0-2-5 0,12 2-4 16,-2-15-5-16,18 5-1 15,-6-30-9-15,23 8-7 16,-9-18-9-16,12-6-1 15,-8-9 4-15,0-5 4 16</inkml:trace>
  <inkml:trace contextRef="#ctx0" brushRef="#br4" timeOffset="123918.9285">15666 7915 96 0,'-21'15'40'16,"13"7"0"-16,8-22-1 16,21 19-24-16,7-19-11 15,13-5-1-15,6-4-1 16,9-11-1-16,1-5 0 0,-1-4 1 15,-10 0-2-15,-5-6 0 16,-18 2 1-16,-9 2-1 16,-11 2 1-16,-11 5 0 15,-15 4-1-15,-3 11 0 16,-7 7 0-16,-3 8 1 15,0 13-1-15,1 6 0 16,6 9 1-16,7 7 0 16,13-4 0-16,10 5 1 15,14-5-1-15,13-10-1 16,10-8 2-16,6-11-2 15,8-7 0-15,6-10 0 16,-2-2 0-16,-4-3 0 0,-7-6-2 16,-6 3 4-1,-9 7-2-15,-8 3 0 0,-11 5 0 16,-11 2 0-16,-2 17 0 15,-8 4 0-15,-7 5 0 16,0 2 0-16,-2 6 0 16,2-5 0-16,2 1 0 15,3-6 0-15,5-5 0 16,7-19 0-16,0 0 0 15,12-6 0-15,-2-19 0 16,4-5 0-16,4-10 0 16,1-3 0-16,3-2 0 15,2-1 0-15,1 6 0 16,1 5 0-16,-2 13 0 0,1 7 0 15,2 13 0 1,-3 3 0-16,9 12-3 0,-5-4-7 16,9 10-2-16,-4-11-3 15,17 11-4-15,-13-21-4 16,24 12-9-16,-12-12-7 15,8 3 4-15,-10 0 2 16,-1 6 17-16,-7 7 29 16,-22-12 5-16,12 24 7 15,-29-26 10-15,-4 27 9 16,-11-17 0-16,4 6-1 15,-11-17-28-15,8 1-15 16,14 0 0-16,-19-11-8 16,19 11-6-16,-19-15-3 15,19 15-8-15,-27 0-18 0</inkml:trace>
  <inkml:trace contextRef="#ctx0" brushRef="#br3" timeOffset="128442.189">1078 8984 23 0,'0'0'30'0,"0"0"2"15,15-4-11-15,-15 4 2 16,0 0 0-16,0 0-3 16,0 0-11-16,1 15-2 15,5 5-2-15,-5 8 0 16,5 15-1-16,-4 9-1 15,2 14 0-15,-4 9 0 0,1 12 0 16,-4 2-1-16,-2 2 1 16,-2-6-1-16,1-3-1 15,3-11 0-15,3-9 1 16,0-14-2-16,3-11 1 15,3-9 0-15,3-16-1 16,-9-12 1-16,20-7 0 16,-7-10 0-16,1-6-1 15,0-8 1-15,-1-4-1 16,4-4 1-16,0-1-1 15,2 3 0-15,0 1 1 16,4 11-1-16,4 10-1 16,1 7 1-16,2 12 0 0,-1 12-1 15,0 9 1-15,-1 9-1 16,-5 9 1-16,-6 5 0 15,-12 2 0-15,-10 3 1 16,-12-2-1-16,-11-1 1 16,-13-7-1-16,-11-8 1 15,-4-13-2-15,0-11-1 16,2-20-3-16,19-7-20 15,4-32-12-15,25-5-1 16,12-24-1-16,22-1-3 16</inkml:trace>
  <inkml:trace contextRef="#ctx0" brushRef="#br3" timeOffset="128960.448">1532 8846 71 0,'-55'-51'35'0,"-1"13"1"16,-20 3 2-16,1 24-22 16,-10 9-10-16,0 23 1 15,-2 20-2-15,6 29-1 0,-1 24 1 16,10 24-1-16,14 21-1 15,25 20-2-15,16 14-1 16,16 8 2-16,24 0-3 16,21-16 3-16,29-22-3 15,20-26 1-15,21-39-1 16,14-37 2-16,16-44 1 15,11-36-2-15,-3-38 3 16,-6-29-3-16,-17-20 2 16,-20-14-2-16,-28-6 3 15,-27-3-3-15,-40 3 1 16,-33 8 0-16,-28 11-2 15,-31 14 0-15,-17 18 0 16,-12 13 0-16,-6 23 0 0,2 20-3 16,10 28-2-16,2 16-13 15,42 34-18-15,9 5-3 16,32 19 0-16,18 2-3 15</inkml:trace>
  <inkml:trace contextRef="#ctx0" brushRef="#br3" timeOffset="129799.8675">2698 9210 90 0,'1'-16'35'0,"-1"16"1"16,0 0 0-16,6 13-30 15,-16 16-2-15,3 16 0 16,-4 12 0-16,-2 15 0 16,-4 10-1-16,-1 10 0 15,1-1-1-15,-1-2 1 16,0-7-1-16,4-12 0 15,5-14-1-15,4-13 0 16,5-21 0-16,0-22 0 16,19-10-1-16,-1-26 0 15,7-17 1-15,-2-15-1 16,5-13 1-16,-2-11-1 15,2-10 1-15,0-4-1 0,-6 5 0 16,1 6 0-16,-6 16 1 16,-2 14-1-16,-4 20 1 15,-1 21-1-15,-10 24 0 16,16 26 1-16,-7 22-1 15,-4 19 2-15,7 10-2 16,2 15 1-16,4 6-1 16,7-1 1-16,6-4-1 15,5-8 1-15,9-16-1 16,4-16 0-16,3-22 1 15,2-21 0-15,-3-26 0 16,-3-20-1-16,-4-20 1 16,-12-14-1-16,-7-16 0 15,-15-4-1-15,-5-5-1 0,-10-3-2 16,-4 11-1-16,-5 6-3 15,7 24-7-15,-14 2-15 16,16 35-10-16,-2 6 1 16,10 25-1-16,0 12 2 15</inkml:trace>
  <inkml:trace contextRef="#ctx0" brushRef="#br3" timeOffset="130179.057">3615 9636 105 0,'5'17'39'16,"-5"-17"1"-16,14 5-2 0,-2-13-34 16,14-4-1-16,5-6 0 15,4-2 0-15,8-5 0 16,1-2-1-16,-1-3-1 15,-3 0 0-15,-5 0 0 16,-7-1 0-16,-16 1 0 16,-9 5 0-16,-14 4-1 15,-11 6 1-15,-12 8 0 16,-9 12 0-16,-6 13 0 15,-8 10 0-15,4 13 0 16,2 9 2-16,6 9-3 16,9 2 0-16,10-1 0 15,18-6 0-15,13-6 0 16,19-11 0-16,16-10-2 15,15-17-3-15,18-3-6 0,3-25-10 16,19 5-18-16,-14-22-1 16,7 5-1-16,-13-15 0 15</inkml:trace>
  <inkml:trace contextRef="#ctx0" brushRef="#br3" timeOffset="130540.2375">4345 9494 114 0,'-13'9'39'15,"-5"-3"1"-15,6 12-1 16,-4-2-35-16,5 9 1 15,2 5-2-15,0 4 1 16,2 5-1-16,2 2 1 16,8-5-4-16,3-5 0 15,10-8 0-15,4-9 0 0,12-11 0 16,5-13 0-16,7-10 0 15,0-11 0-15,3-5 0 16,1-5 0-16,-8 1 0 16,-5 0 0-16,-6 6 0 15,-8 5 0-15,-8 10 0 16,-13 19 0-16,0 0 0 15,2 21 0-15,-10 8 0 16,1 7 0-16,3 5-3 16,4-1 0-16,10 1-2 15,5-16-5-15,18-3-6 16,-6-32-9-16,23-2-16 15,0-24 1-15,11-7-1 0,-3-24 1 16</inkml:trace>
  <inkml:trace contextRef="#ctx0" brushRef="#br3" timeOffset="130727.331">5262 8935 112 0,'-27'53'39'16,"-14"12"1"-16,6 22-9 15,-3 4-27-15,8 12 0 16,7-2-2-16,8 2 0 15,5-12-3-15,5-17-5 16,22 1-22-16,-12-29-11 16,8-6 0-16,-7-24-1 15,6-11-1-15</inkml:trace>
  <inkml:trace contextRef="#ctx0" brushRef="#br3" timeOffset="131742.8384">4960 9466 97 0,'12'-11'40'0,"-1"-5"1"15,22 12-1-15,-4-1-23 16,9 0-13-16,6 0-1 16,6 6-1-16,-4 6 0 15,-1 6 0-15,-10 8 0 16,-9 7 0-16,-7 10-1 15,-13 7 1-15,-11 6-2 16,-9 3 0-16,-5-1 0 0,-3-1 0 16,-2-7 0-16,2-10 0 15,9-7 0-15,3-18 0 16,10-10 0-16,5-19 0 15,9-12 0-15,5-10 0 16,8-11 0-16,1-6 0 16,2-2 0-16,-1 3 0 15,-1 5 0-15,-5 6 0 16,-5 11 0-16,-2 9-2 15,-7 11 2-15,5 5-1 16,0 7 1-16,5 3 0 16,9 2 0-16,2-2 0 15,11 1 0-15,2 0 0 16,0 2 0-16,-1-1 0 15,-5 0 1-15,-9 4-1 0,-13 2 0 16,-10 6 2-16,-13 0-2 16,-10 5 0-16,-4 6 0 15,-7 5 0-15,-3 3 0 16,3 4 0-16,9 5 0 15,5-2 0-15,8-2 0 16,9-1 0-16,9-7 0 16,8-9 0-16,5-10 0 15,7-12 0-15,3-14 0 16,1-8 0-16,-3-8 0 15,0-11 0-15,-4-3 0 16,-6 0 0-16,-1-1 0 16,-10 7-2-16,-4 7 2 0,-6 9-1 15,-4 3 0-15,0 7 1 16,3 13 0-16,0 0 0 15,0 0 0-15,10-3 1 16,10 4-1-16,7 5 1 16,7-4 1-16,6 3-2 15,-3-1 0-15,6 3 0 16,-10 4 0-16,-4 0 0 15,-7 6 0-15,-11 3 0 16,-11 5 0-16,-8 3 0 16,-9 3 0-16,-1 3 0 15,-5-1 0-15,2 1 0 16,3-7 0-16,5-3 0 15,8-5 0-15,5-19 0 0,18 5 0 16,2-18 0-16,9-10 0 16,4-6 0-16,4-3 0 15,0-6 0-15,-1 2 0 16,-6 5 0-16,-3 7 0 15,-7 12 0-15,-6 9 0 16,-14 3 0-16,11 25 0 16,-11 1 0-16,-4 9 0 15,3 1 0-15,1 4 0 16,2-9-11-16,14 5-2 15,-2-22-2-15,22 8-5 16,-10-35-8-16,21 6-11 16,-6-22 0-16,11-3 0 15,-2-9 7-15</inkml:trace>
  <inkml:trace contextRef="#ctx0" brushRef="#br3" timeOffset="132035.9849">6892 9424 100 0,'-10'-28'40'0,"-3"20"0"16,-11-3 0-16,6 21-27 15,-7 1-8-15,6 8-1 16,2 4 0-16,6 5-1 15,3-1-1-15,11 0 0 16,2-4 0-16,9-4-2 16,1-4 0-16,3-2 0 15,2-2 0-15,-1 0 0 16,-3-1 0-16,-5 9 0 15,-7 1 0-15,-8 6 0 16,-10 1 0-16,-2 6 0 16,-6-2 0-16,-3-1 0 0,1-2 0 15,-3-12-6-15,14 3-6 16,-7-25-4-16,20 6-9 15,-16-18-17-15,14-6-1 16,-3-22-1-16,0-6 2 16</inkml:trace>
  <inkml:trace contextRef="#ctx0" brushRef="#br3" timeOffset="132923.4284">7485 9639 108 0,'0'0'39'0,"0"0"2"16,23-4-3-16,-3 1-35 15,15 2-1-15,7 2-1 16,10 3-1-16,7 7-4 16,-2-11-25-16,16 13-11 15,-7-12 1-15,8 0-2 16</inkml:trace>
  <inkml:trace contextRef="#ctx0" brushRef="#br3" timeOffset="133791.8625">8916 9411 95 0,'9'-17'36'0,"-9"17"-1"16,3-12-6-16,-3 12-24 15,-5 13 0-15,1 4-1 16,-3 4 0-16,0 6 0 15,-3 7 0-15,0 6-1 16,-4 2 0-16,4 5 1 16,-2-2-2-16,5-3 1 15,0-6-2-15,6-4 0 16,1-8 0-16,3-9 0 15,-3-15 0-15,20-3-1 16,-5-16 1-16,5-11 0 16,-2-8 0-16,5-7 0 0,0-8 0 15,2-3 0-15,-1 0 0 16,-1 3-1-16,2 4 1 15,-2 11-1-15,-4 7 0 16,0 12 0-16,-3 8 1 16,2 14-1-16,-4 14 1 15,-2 14-1-15,-2 11 1 16,-2 11 0-16,-1 8-1 15,-4 3 2-15,4 4-4 16,-4-5 1-16,10-2-4 16,-1-22-6-16,17 6-11 15,-14-34-16-15,18-3-3 0,-6-25 0 16,8-2 0-16</inkml:trace>
  <inkml:trace contextRef="#ctx0" brushRef="#br3" timeOffset="134170.0514">9450 9450 75 0,'-13'-7'39'0,"13"7"-2"16,0 0 3-16,-1 30-16 16,8-20-18-16,20 2-2 15,4-4 1-15,13-1-1 16,3-5 0-16,8-3-2 15,-1-7-1-15,0-2 0 16,-8-5 0-16,-9-5-1 16,-11-1 0-16,-13-1 0 0,-11-1 1 15,-12 1-1-15,-9 3 1 16,-12 4-1-16,-1 8 1 15,-7 10 0-15,-3 8 0 16,-4 12 0-16,5 9 0 16,6 5 1-16,6 6-1 15,15-1 1-15,11 0-2 16,12-4 0-16,18-12 0 15,16-8-3-15,18-4-3 16,5-17-8-16,20 9-8 16,-18-21-17-16,17 4-2 15,-15-14 1-15,6 7-2 16</inkml:trace>
  <inkml:trace contextRef="#ctx0" brushRef="#br3" timeOffset="134577.255">10352 9347 96 0,'-10'-19'39'0,"10"19"2"16,-12-11-3-16,12 11-28 16,-12 10-4-16,2 8-1 15,-4 7 0-15,1 12-1 16,-5 7-1-16,5 6 0 15,3 4-1-15,5-1 1 16,5-8-3-16,11-6 0 16,6-13 0-16,9-13 0 15,8-14 0-15,6-15 0 0,3-9 0 16,-1-10 0-16,0-4 0 15,-4-5 0-15,-5 3 0 16,-9 1 0-16,-4 6 0 16,-6 5 0-16,-6 11 0 15,-5 7-2-15,-3 11 2 16,-4 12 0-16,0 7 0 15,0 8-1-15,0 5-1 16,4 0-2-16,13 8-6 16,-4-18-4-16,22 7-8 15,-10-30-14-15,27-1-5 16,-3-24 0-16,18-6 0 15</inkml:trace>
  <inkml:trace contextRef="#ctx0" brushRef="#br3" timeOffset="134785.3589">11353 8842 112 0,'-37'20'40'0,"4"26"0"16,-15 4-6-16,11 21-29 15,2 5-2-15,6 12 0 16,4 0-1-16,9-3 0 15,5-3-3-15,5-13-3 16,12-2-11-16,-12-28-18 16,16-4-7-16,-10-35 1 15,12 11-3-15</inkml:trace>
  <inkml:trace contextRef="#ctx0" brushRef="#br3" timeOffset="135590.7615">11069 9289 107 0,'0'0'40'15,"21"11"2"-15,-2-11-4 16,18 8-33-16,-1-5-1 16,8 0 0-16,-1-2-1 15,5 4-1-15,-5-1 0 16,-5 4 0-16,-6 0-1 15,-10 6 0-15,-11 5-1 16,-7 6 1-16,-10 3 2 16,-7 3-3-16,-2 0 0 0,-5-1 0 15,2 1 0-15,-2-7 0 16,9-5 0-16,11-19 0 15,-10 11 0-15,10-11 0 16,20-21 0-16,3-4 0 16,3-4 0-16,5-7 0 15,-3-1 0-15,2 0 0 16,-2 3 0-16,-4 4-2 15,-3 8 2-15,-5 9 0 16,-1 0 0-16,0 9 0 16,6 2 0-16,7 3 0 15,7 0 0-15,7 2 0 16,9-2 0-16,5-2 0 15,3 0-1-15,-1-3 1 0,-5 2 0 16,-6-2 0-16,-13-1 0 16,-7 1 0-16,-16-3 1 15,-11 7-1-15,-11-7 0 16,-12 7 0-16,-10 3 0 15,-4 5 0-15,-3 8 0 16,-4 5 2-16,2 3-2 16,3 10 0-16,6 3 0 15,9 0 0-15,9 1 0 16,10-4 0-16,15-5 0 15,5-13 0-15,12-7 0 16,12-11 0-16,6-13 0 16,2-6 0-16,0-11 0 15,-2-3 0-15,-3-5 0 16,-9-1 0-16,-5 5 0 0,-13 9 0 15,-6 6 0-15,-9 21 0 16,0 0 0-16,-24 10 0 16,10 16 0-16,-4 8 0 15,2 8 0-15,7-2 0 16,5 1 0-16,9-7 0 15,14-7 0-15,3-17-9 16,15-1-3-16,-1-26-2 16,17 3-5-16,-15-31-7 15,24 4-15-15,-14-23 1 16,7-1 2-16,-9-10 4 16</inkml:trace>
  <inkml:trace contextRef="#ctx0" brushRef="#br3" timeOffset="135748.8405">12700 8944 110 0,'-9'-1'40'15,"-2"29"1"-15,-16 7 0 16,8 25-35-16,-6 3-2 16,2 8-1-16,4 1-1 15,8-2-1-15,8-1-9 16,0-22-5-16,17 4-13 15,-11-27-15-15,13-7 0 16,-5-18-2-16,10-7-1 16</inkml:trace>
  <inkml:trace contextRef="#ctx0" brushRef="#br3" timeOffset="137016.4739">13714 9196 65 0,'-8'-30'37'0,"-2"14"-1"16,-25-1-2-16,-1 20-11 16,-24-3-12-16,3 20-3 15,-10 3-2-15,1 10-2 16,2 7 0-16,11 0-1 15,6 2-1-15,18-2 1 16,14-3-1-16,20-5 0 16,15-7 0-16,12-5 0 15,14-6-1-15,11-6 0 16,5-7 0-16,4-8-1 15,-2-4 0-15,-4-8-2 16,-5-7 2-16,-7-2-1 0,-10-3 0 16,-9-3 0-16,-7 2 2 15,-8 2-1-15,-7 4 0 16,-4 4 0-16,-3 8 0 15,0 14 0-15,0 0 0 16,-15 22 0-16,2 6 0 16,2 8 0-16,1 6 0 15,1 4 1-15,6-1-3 16,3-7-1-16,18-2-4 15,-4-20-6-15,29 4-11 16,-12-27-15-16,24-4 0 16,-12-16-2-16,11-3 3 15</inkml:trace>
  <inkml:trace contextRef="#ctx0" brushRef="#br3" timeOffset="137378.655">14212 9219 90 0,'1'-23'37'0,"-1"23"1"16,-11-17 1-16,11 17-27 15,-27 17-7-15,11 6-1 16,-5 7-1-16,1 7 0 15,-1 5 1-15,1 2-2 16,2-3 1-16,6-3 0 16,1-4 0-16,9-10-1 15,5-6 0-15,8-8 0 16,8-14-2-16,8-7 1 15,7-10-2-15,-1-6 1 16,5-5-1-16,-1-3 0 16,-3-2 1-16,-5 5-1 0,-3 3 1 15,-8 9 1-15,-5 8-1 16,-13 12 0-16,13 10 0 15,-12 11-1-15,-1 10 0 16,1 5 0-16,6 9-2 16,6-5-1-16,11 7-4 15,-1-14-4-15,25 6-8 16,-16-25-8-16,28 2-11 15,-11-20 1-15,10-1 0 16,-13-16 3-16</inkml:trace>
  <inkml:trace contextRef="#ctx0" brushRef="#br3" timeOffset="137723.8274">14849 9330 104 0,'-15'-26'36'0,"-15"0"2"16,3 20 0-16,-10 3-31 0,8 16-2 16,-4 7 0-16,6 16-2 15,3 6 1-15,10 4-1 16,8-2 0-16,12-4 0 15,7-5-2-15,11-16 1 16,12-13 1-16,6-18-3 16,7-15 0-16,8-16 0 15,0-17 0-15,3-13 0 16,-1-7 0-16,-7-2 0 15,-5 0 0-15,-8 7 0 16,-12 12 0-16,-10 11 0 16,-12 21 0-16,-5 31 0 15,-22 2 0-15,-1 30 0 16,-5 18 0-16,2 10-2 0,3 10-3 15,0-6-6-15,21 10-5 16,-10-23-6-16,34 5-15 16,-6-24-4-16,24-7-2 15,-1-13 2-15</inkml:trace>
  <inkml:trace contextRef="#ctx0" brushRef="#br3" timeOffset="138520.2255">16058 9120 107 0,'4'-25'37'0,"4"12"1"15,-14-4-8-15,6 17-25 16,-11-1-1-16,5 17-1 15,-7 6 0-15,3 11 0 16,-9 8-1-16,3 8 0 0,-5 2 0 16,4 4 0-16,0-3 0 15,4-8 0-15,4-9-1 16,5-10 0-16,8-12 0 15,-4-13-1-15,25-13 0 16,-4-10 1-16,2-11-1 16,4-5 0-16,-2-9 1 15,0-5-2-15,-2 1 2 16,-4 1-1-16,0 5 1 15,-6 7-1-15,-4 9 0 16,-3 9 0-16,-6 21 1 16,0 0-1-16,-5 15 0 0,0 10 1 15,1 8 0-15,3 1 0 16,2 4-1-16,10-3 1 15,6-6 1-15,7-12-2 16,8-9 0-16,10-10 0 16,2-11 0-16,8-6 0 15,-5-8 0-15,0 1 0 16,-10-4 0-16,-2 5 0 15,-11 5 0-15,-6 3 0 16,-18 17 0-16,0 0 0 16,3 23 0-16,-16 5 0 15,-1 13 0-15,-1 1 0 16,1 8 0-16,2 4 0 15,7-1-2-15,6-10-4 16,19 2-4-16,5-22-4 0,28 4-8 16,-12-28-2-16,28 6-16 15,-5-21 3-15,8 1-1 16,-7-13 3-16</inkml:trace>
  <inkml:trace contextRef="#ctx0" brushRef="#br3" timeOffset="138890.4105">17145 9204 110 0,'4'-34'37'0,"-18"-1"1"16,5 16-1-16,-24 6-30 15,10 15-2-15,-6 13 0 16,-1 13-1-16,-6 10 0 16,1 8-1-16,-2 5 0 15,8 5-1-15,3-5-2 16,12-6 0-16,8-7 0 0,12-13 0 15,12-12 0-15,12-13 0 16,9-11 0-16,7-12 0 16,0-6 0-16,-1-6 0 15,2-1 0-15,-13 2 0 16,-6 5 0-16,-10 2 0 15,-9 11 0-15,-9 16 0 16,0 0 0-16,-13 3 0 16,3 13 0-16,-3 6 0 15,4 5 0-15,3-1-2 16,9 7-5-16,4-14-4 15,21 8-4-15,-4-22-4 16,26 11-8-16,-9-22-11 16,19 2 1-16,-5-15 0 0,8-4 4 15</inkml:trace>
  <inkml:trace contextRef="#ctx0" brushRef="#br3" timeOffset="139235.5829">17723 9030 94 0,'-33'-1'40'16,"0"18"1"-16,-10-5-1 15,10 16-12-15,-2-5-25 16,15 1 0-16,12-1 0 16,13 0 0-16,12-4-3 15,15-6 0-15,5 1 0 16,1-1 0-16,1 0 0 0,-4 0 0 15,-8 2 0-15,-9 3 0 16,-9 1 0-16,-9 3 0 16,-9 0 0-16,-1 2 0 15,-9-2 0-15,-2 0 0 16,-4 0 0-16,-2-2 0 15,-2-4-2-15,3-4 0 16,8-1-2-16,0-11-2 16,18 0-6-16,2-15-6 15,30 6-9-15,-3-20-14 16,26-1 3-16,2-13-1 15,18 0 2-15</inkml:trace>
  <inkml:trace contextRef="#ctx0" brushRef="#br3" timeOffset="139573.752">18338 8924 127 0,'-13'1'39'0,"-20"-1"2"16,8 20-6-16,-17-5-32 16,2 8-1-16,2 1 1 15,8 6-1-15,6 3 1 16,10-4-3-16,14 0 0 15,12-4 0-15,10-7 0 16,10-2 0-16,2-4 0 16,1-5 0-16,0-4 0 15,-6 0 0-15,-7 2 0 16,-10 2 0-16,-10 5 0 15,-11 5 0-15,-13 5 0 16,-3 1 0-16,-7 2 0 0,3 2 0 16,0-4 0-16,6-5 0 15,17 0-8-15,6-18-5 16,21 9-7-16,-2-28-8 15,23 8-12-15,5-17 0 16,14 3-1-16,-6-17 3 16</inkml:trace>
  <inkml:trace contextRef="#ctx0" brushRef="#br3" timeOffset="144956.442">18638 9218 86 0,'0'0'37'0,"-23"0"0"15,23 0 2-15,-14-1-26 0,14 1-7 16,11-5-1-16,4 7 0 16,3-6-1-16,6 5-1 15,2-1-1-15,9 0-1 16,3 4-2-16,-1-13-10 15,8 12-25-15,-9-13-4 16,6 7 1-16,-7-9-2 16</inkml:trace>
  <inkml:trace contextRef="#ctx0" brushRef="#br3" timeOffset="145324.626">19155 9037 97 0,'7'-11'38'15,"7"6"1"-15,-14 5-2 16,24 0-28-16,-13 15-6 15,0 12 0-15,-1 7-1 0,-1 10 0 16,-7 7 0-16,-2-1-2 16,-5 5 0-16,1-7-4 15,4 7-19-15,-6-25-12 16,10-1-4-16,-4-29 1 15,20 11-1-15</inkml:trace>
  <inkml:trace contextRef="#ctx0" brushRef="#br3" timeOffset="145512.72">19427 8730 101 0,'-26'-11'37'15,"-1"2"1"-15,10 14-2 0,4 5-34 16,8 1-5-16,13 9-5 15,-2-10-17-15,20 12-8 16,-1-6-3-16,10 7-1 16,-4-3 1-16</inkml:trace>
  <inkml:trace contextRef="#ctx0" brushRef="#br3" timeOffset="145759.8435">19642 8974 59 0,'8'18'33'16,"-1"10"0"-16,-8-4-5 16,9 15-6-16,-18-11-7 15,15 14-4-15,-11-9-2 16,10 5-2-16,-4-6-2 15,8-2 0-15,-2-10-2 16,7-4 0-16,1-11 0 0,5-9-1 16,1-10-1-16,6-5 1 15,-1-9-2-15,-1-7 1 16,-1-1-1-16,-3-5-1 15,-4 4-2-15,-4-4-2 16,1 19-16-16,-17-12-16 16,12 19-3-16,-12-2 1 15,4 17-2-15</inkml:trace>
  <inkml:trace contextRef="#ctx0" brushRef="#br3" timeOffset="146143.035">20110 9125 105 0,'0'0'38'16,"12"22"1"-16,-1-16-1 15,12 0-33-15,6 0-1 16,10-1-1-16,3-10-1 15,4 1 0-15,0-7 0 16,-5-5-1-16,-3-2 1 16,-7-4-1-16,-12 0-1 15,-7-2 1-15,-14 3 0 16,-10 1-1-16,-8 4 1 15,-6 8-1-15,-11 9 1 16,-6 12 0-16,-3 11 0 0,4 12 1 16,1 5 0-16,7 10 1 15,14 0-3-15,12-2 0 16,17-7 0-16,12-7-3 15,20-4-10-15,-1-26-11 16,25 5-13-16,-9-20-6 16,15 0 1-16,-10-18-2 15</inkml:trace>
  <inkml:trace contextRef="#ctx0" brushRef="#br3" timeOffset="147217.572">21461 8651 58 0,'13'-19'35'0,"-2"14"1"15,-11 5-1-15,17-6-13 0,-17 6-15 16,0 0-2-16,8 22 1 15,-3 7-2-15,-9 10 1 16,4 14-2-16,-6 5 2 16,-3 14-2-16,-6 5 0 15,-1 4-2-15,1-6 0 16,-2-4-3-16,5-5-3 15,-5-21-25-15,18 3-7 16,-4-22 0-16,17-5-1 16</inkml:trace>
  <inkml:trace contextRef="#ctx0" brushRef="#br3" timeOffset="148007.967">21295 9091 98 0,'-30'-19'38'0,"16"13"1"16,4-5-2-16,21 6-30 15,12-3-3-15,20 1-1 16,9-2-1-16,13-2 0 16,8 2 0-16,3-1-1 15,-2 2-1-15,-5 0 1 16,-15 4-1-16,-9 1 0 15,-17 3 0-15,-9 1 0 16,-19-1 1-16,-7 10-1 16,-12 1 1-16,-4 2-1 15,-6 5 1-15,-1 7 0 0,0 3 0 16,3 9 0-16,10-3 0 15,8 4 1-15,11-2-1 16,12-1 0-16,12-8 0 16,14-8-1-16,6-9 1 15,6-10-1-15,3-9 0 16,-2-8 0-16,-7-8 0 15,-9-9 0-15,-8-4 1 16,-10-5-1-16,-13 0 0 16,-6 0-1-16,-10 5 1 15,-2 3 0-15,-3 6 0 16,0 7 0-16,2 11 0 15,13 11-1-15,-14 1 1 16,19 9 0-16,8 6 0 16,14 3 0-16,7-2 0 0,6-1 0 15,9-1 0-15,3-4 1 16,1-7-1-16,-3-1 0 15,-6-6 0-15,-11 0 1 16,-6-2-1-16,-12 1 0 16,-15 4 1-16,0 0-1 15,-29 5 0-15,6 11 1 16,-8 6-1-16,-5 7 1 15,0 7-1-15,7 5 1 16,6 1 0-16,14-1-1 16,9-5 2-16,16-5-2 15,12-12 0-15,10-9 0 16,11-12 0-16,-2-9 0 15,3-10 0-15,-5-11 0 0,-10-2 0 16,-10-8 0-16,-12 0 0 16,-12-2 0-16,-6 5 0 15,-8 1-2-15,-6 10-4 16,-4 0-8-16,23 28-8 15,-29-21-3-15,35 33-7 16,-6-12-9-16,12 25-1 16,8-6 2-16</inkml:trace>
  <inkml:trace contextRef="#ctx0" brushRef="#br3" timeOffset="148158.042">22931 9369 124 0,'-22'3'41'0,"2"0"0"16,-5-10-7-16,0-22-56 15,17 18-17-15,-6-13-2 16,15 7-1-16,-1-6-2 16</inkml:trace>
  <inkml:trace contextRef="#ctx0" brushRef="#br3" timeOffset="149445.6855">7629 10454 92 0,'0'-18'38'15,"0"18"0"-15,1-23-1 16,-1 23-31-16,0 0-3 16,2 21 0-16,-5 5-1 0,1 10-1 15,-4 12 0-15,2 10 0 16,-5 9-1-16,-4 4 0 15,2 0 0-15,-1-2-2 16,2-4-1-16,-2-14-5 16,14-3-27-16,-10-22-4 15,16-5 0-15,-8-21 0 16</inkml:trace>
  <inkml:trace contextRef="#ctx0" brushRef="#br3" timeOffset="149999.9625">7350 10511 93 0,'-26'-27'37'16,"19"14"0"-16,3-6 2 16,26 6-33-16,-3-4-1 15,24 1-1-15,9-5 0 16,13 3-1-16,7-1 1 15,0 6-2-15,1 2 0 16,-4 5 0-16,-8 5-1 16,-9 4 0-16,-12 1-1 15,-10 5 1-15,-9 1-1 16,-6 1 1-16,-7 4-1 15,2 7 1-15,-8 5-1 16,0 8 1-16,-4 8 0 16,-6 9 0-16,1 7-1 0,-6 4 1 15,-3 3-1-15,0-4-1 16,1-2 1-16,4-10-1 15,3-10 1-15,6-11-1 16,6-12 1-16,8-12-1 16,7-16 1-16,8-8 2 15,2-10-1-15,4-8 1 16,-1-3-1-16,3-3 2 15,-3 3-2-15,-4 6 1 16,-3 9-2-16,-6 9 0 16,-5 12 0-16,-5 15 0 15,-4 12 0-15,-5 5 0 16,0 11 0-16,0 0-2 15,0 3 0-15,7-4-3 0,6-3 0 16,5-13-4-16,17 0-6 16,-8-26-9-16,25 8-3 15,-17-26-5-15,14 5-7 16,-13-14 1-16,5 4 0 15</inkml:trace>
  <inkml:trace contextRef="#ctx0" brushRef="#br3" timeOffset="150337.131">8548 10800 108 0,'-13'5'39'15,"13"8"1"-15,0-13-4 16,21 2-33-16,8-4 0 16,12-2-1-16,8-6 0 15,7-3 0-15,2-6-1 0,-2-2 0 16,-5-3 0-16,-3-3 0 15,-15 3 0-15,-12-2-1 16,-13 6 1-16,-10 5-1 16,-13 5 0-16,-11 10 1 15,-9 9-1-15,-5 9 0 16,-3 9 0-16,5 7 1 15,1 4-1-15,9 3 1 16,12-1-1-16,11-5 1 16,19-8-2-16,13-6 0 15,20-10-3-15,12-12-2 16,23 1-10-16,-10-23-6 15,23 11-10-15,-15-21-8 0,7 9 0 16,-21-13 2-16</inkml:trace>
  <inkml:trace contextRef="#ctx0" brushRef="#br3" timeOffset="150736.3304">9438 10627 111 0,'-20'6'39'0,"-13"-5"1"16,15 18-2-16,-1-4-34 16,10 6 0-16,4 3-1 15,10 6 0-15,9-3-1 16,4 1 0-16,9-6-1 15,6-5 0-15,4-4 0 16,5-12-1-16,1-11 0 16,1-5 1-16,1-11-1 15,3-2 0-15,-5-4 0 0,-4-1-1 16,-5 3 1-16,-5 9 0 15,-6 11 0-15,-9 13 0 16,-6 19-1-16,-12 14 1 16,-6 16 0-16,-8 16-2 15,-2 15 2-15,-8 8-1 16,0 5 0-16,-7-2 0 15,-3-3 1-15,-3-11-1 16,-4-11 1-16,-3-15 0 16,-3-19 1-16,-4-19-2 15,4-15-1-15,-2-17-2 16,11-8-7-16,-5-28-7 15,27 4-5-15,-15-30-6 16,31 7-12-16,-2-13-3 16,19 4 3-16</inkml:trace>
  <inkml:trace contextRef="#ctx0" brushRef="#br3" timeOffset="151156.5405">10862 10049 100 0,'19'0'39'15,"-19"0"-1"-15,-4 24 0 16,-6 0-38-16,-5 8 1 15,3 10-1-15,-2 6 1 16,4 5-2-16,3-3-2 16,14 3-9-16,1-23-23 15,17-8-2-15,9-21 0 16,17-9-2-16</inkml:trace>
  <inkml:trace contextRef="#ctx0" brushRef="#br3" timeOffset="151306.6155">11223 10076 85 0,'-24'13'38'0,"-8"3"-2"15,7 16 3-15,-2-1-30 16,12 12-4-16,6 0-8 16,8-9-30-16,16 4-5 15,4-15 1-15,13 2-2 16</inkml:trace>
  <inkml:trace contextRef="#ctx0" brushRef="#br3" timeOffset="152012.9685">11749 10394 83 0,'10'-27'38'0,"-18"-7"-1"16,6 17-5-16,-25-6-22 16,-1 14-2-16,-12 2-1 15,0 15-1-15,-8 10-2 16,4 14 0-16,1 8 0 15,8 12-1-15,7 2 0 16,8 2-1-16,17 1 0 16,11-6-1-16,14-9 1 15,8-8-1-15,12-11-1 16,4-13 0-16,6-9 0 15,4-10 0-15,-3-9 1 16,-4-9-1-16,-5-4 0 16,-6-7-1-16,-6-3 2 0,-9-4-2 15,-4 0 1-15,-9 3 0 16,-4 5-1-16,-4 8 1 15,-2 9-1-15,0 20 1 16,0 0-1-16,-9 41 1 16,2 11 0-16,3 15 0 15,-2 18 0-15,-3 13-1 16,3 11 1-16,-7 6 0 15,-3-2 0-15,-3-2 0 16,-9-10 0-16,-4-6 2 16,-6-18-2-16,-6-14 3 15,-12-18-3-15,2-20 0 16,-3-22-1-16,3-19-1 15,11-16-2-15,4-25-3 0,21-6-8 16,-1-32-8-16,34 5 0 16,-5-27-5-16,33 9-8 15,-2-11-3-15,18 5 0 16</inkml:trace>
  <inkml:trace contextRef="#ctx0" brushRef="#br3" timeOffset="152269.0964">12439 9843 106 0,'0'0'39'0,"-29"30"2"15,12 14-2-15,-14 9-35 16,8 7 0-16,-2 9-2 0,5 9 1 15,2 3-2-15,5-2 1 16,8-1-3-16,7-10 0 16,8-5-4-16,3-22-7 15,21 5-12-15,-14-27-16 16,21-8 1-16,-7-20-2 15,8-4 0-15</inkml:trace>
  <inkml:trace contextRef="#ctx0" brushRef="#br3" timeOffset="152638.281">12648 10272 97 0,'0'0'39'16,"0"0"3"-16,-9 24-2 16,-5 5-28-16,4 6-8 0,-2 5-1 15,4 6 1-15,-1 0-1 16,2 1-1-16,6-9 0 15,3-5 0-15,6-11-1 16,9-8 0-16,7-15 0 16,7-13-1-16,5-8 0 15,6-9 0-15,2-5 0 16,0-4 0-16,-3 1 0 15,-7 4 0-15,-8 7 0 16,-7 9 2-16,-9 11-2 16,-10 8 0-16,-5 20 0 15,-7 6 0-15,-1 11-2 16,1 2 0-16,2 10-2 15,3-4-1-15,11 7-6 0,-3-19-6 16,21 7-6-16,-7-27-3 16,22 6-9-16,-8-20-5 15,13-6 0-15,-9-15 2 16</inkml:trace>
  <inkml:trace contextRef="#ctx0" brushRef="#br3" timeOffset="153004.4639">13274 10404 102 0,'-5'22'40'16,"-4"-5"1"-16,16 7-1 16,-7-10-35-16,18-1-2 0,9-6 0 15,8-5 0-15,7-8-2 16,5-7 0-16,1-3 1 15,-4-6-2-15,-6-4 1 16,-3-2-1-16,-11 0 0 16,-13 0 1-16,-11 6-1 15,-10 3 0-15,-13 12 0 16,-11 11 1-16,-3 9-1 15,-6 13 1-15,3 11 0 16,-1 6-1-16,5 4 1 16,12 2 0-16,8-4-1 15,12-4-1-15,15-11-3 16,6-20-9-16,26 6-7 15,-9-33-5-15,27 7-11 0,-5-23-5 16,11-2-2-16,-1-15 2 16</inkml:trace>
  <inkml:trace contextRef="#ctx0" brushRef="#br3" timeOffset="153283.6035">14179 9862 88 0,'-11'3'39'0,"-9"8"0"15,3 13 1-15,-8-17-25 16,6 16-13-16,3 3-1 16,10-2-1-16,6 3-4 15,0-27-12-15,30 29-21 16,-3-22-1-16,15-1 1 15,-4-12-3-15</inkml:trace>
  <inkml:trace contextRef="#ctx0" brushRef="#br3" timeOffset="153425.6745">14406 9968 104 0,'0'0'39'0,"0"0"1"15,-7 22-2-15,-6-7-31 0,4 10-3 16,-3 3-3-16,-1-1-5 16,19 13-15-16,-16-20-20 15,19 6-3-15,-4-15 1 16,6 0 0-16</inkml:trace>
  <inkml:trace contextRef="#ctx0" brushRef="#br3" timeOffset="154343.133">14971 10345 92 0,'10'9'35'16,"-10"-9"-6"-16,8 14 1 15,-9-3-22-15,8 15-1 16,-7 0 0-16,5 14 0 15,-5 2-2-15,3 7-1 16,-6-1-1-16,2 3 0 16,-4-7-1-16,0-5 0 15,1-7 0-15,0-10-2 16,4-9 1-16,0-13-1 15,0 0 1-15,15-23-1 0,-2-5 0 16,-2-7 0-16,5-7 0 16,-1-7 0-16,0-1 0 15,3-5 0-15,-2 5 0 16,1 4 0-16,1 5 0 15,1 9 0-15,-1 9-1 16,2 11 1-16,4 9 0 16,-4 7 0-16,0 7 0 15,1 8 0-15,-2 4 0 16,-4 4 0-16,-5 3 0 15,-6 3 0-15,-8 1 0 16,-8 2 0-16,-8-1 0 16,-4-2 0-16,-5-3-1 15,-4-3 2-15,-1-1-1 16,2-4-1-16,0-2 1 0,3 0 1 15,5 2-1-15,-4 3-1 16,5 6 0-16,-1 7 0 16,-2 5 0-16,1 8-1 15,2 3 1-15,-4 3 0 16,10-1-1-16,0-9-1 15,13-4-2-15,-1-20-10 16,26 1-5-16,-8-32-8 16,21-1-10-16,0-20-3 15,16-7 1-15</inkml:trace>
  <inkml:trace contextRef="#ctx0" brushRef="#br3" timeOffset="155087.505">15693 10352 107 0,'-24'17'40'15,"9"6"-1"-15,-4-1-2 16,-1 14-35-16,3 1 0 15,3 11 1-15,-1 1-1 16,8 1 0-16,0-1 0 16,7-5 0-16,0-10-1 15,4-4 0-15,0-9 0 16,3-11-1-16,-7-10 1 15,17-10-1-15,-3-11 1 0,-1-8-1 16,-2-9 0-16,3-7 0 16,1-7 0-16,-1 1 0 15,2-3 0-15,-2 9 0 16,-2 7 0-16,3 8 0 15,1 11 0-15,4 6 0 16,5 11 0-16,6 5 1 16,7 5-1-16,5-1 0 15,8-1 1-15,5 2-1 16,1-4 0-16,1 1 0 15,-7 1 0-15,-5-1 0 16,-12 2 0-16,-10 2 0 16,-24-9 0-16,5 23 1 15,-21-7 0-15,-9 3 0 0,-5 1 0 16,-3 6 1-16,-1-1-1 15,2 5 2-15,12 0-3 16,6-3 0-16,11 0 0 16,12-5 0-16,17-5 0 15,8-5 0-15,7-6 0 16,7-6 0-16,1-7 0 15,-3-8 0-15,-3-7 0 16,-7-1 0-16,-12-8 0 16,-9-3 0-16,-10-6 0 15,-7 0 0-15,-8-2 0 16,-2 4 0-16,-2 5-3 15,-1 6 0-15,3 10-1 16,6 2-1-16,6 15-6 0,11-7-3 16,17 19-5-16,-10-18-2 15,30 15-3-15,-11-24-2 16,24 9-5-16,-4-17-6 15,9-6 9-15,-1-3 3 16</inkml:trace>
  <inkml:trace contextRef="#ctx0" brushRef="#br3" timeOffset="155290.6065">17061 9916 61 0,'9'-17'37'15,"-21"9"1"-15,0 28 2 16,-17 9-17-16,9 36 5 16,-16 0-23-16,5 20 0 15,-3 2-2-15,3 3 0 16,7-4-3-16,0-3 0 0,6-11-3 15,3-14 1-15,10-5-10 16,-9-29-9-16,20 3-5 16,-6-27-13-16,0 0 0 15,-9-30-2-15,12 3 3 16</inkml:trace>
  <inkml:trace contextRef="#ctx0" brushRef="#br3" timeOffset="156402.162">16647 10364 108 0,'0'0'40'0,"-2"-17"1"16,23 22 0-16,-2-8-35 15,21 7-2-15,10-3-1 16,9 1-1-16,4 1 0 16,3 0-1-16,-3-3 0 0,-4 7 0 15,-8-6 0-15,-8 3 0 16,-11 0 0-16,-9 1 1 15,-10 0-2-15,-10 6 0 16,-10 2 0-16,-11 6 0 16,-2 4 0-16,-4 7 0 15,-2 8 0-15,-3 3 0 16,7 1 0-16,5 1 0 15,9-2 0-15,7-8 0 16,10-7 0-16,10-9 0 16,6-12 0-16,10-9 0 15,3-11 0-15,3-13 0 16,-1-8 0-16,-3-6 0 15,-6-7 0-15,-7-1 0 16,-8 1 0-16,-10 6 0 0,-12 9 0 16,-8 10 0-16,-3 11 0 15,-4 11 0-15,2 10 0 16,3 8 0-16,8 3 0 15,10 7 0-15,14-7 0 16,7-4 0-16,10-3 0 16,8-7 0-16,6-11 0 15,5-1 0-15,-1-6 0 16,-8-2 0-16,-1 0 0 15,-12 4 0-15,-4 3 0 16,-10 3 0-16,-16 5 0 16,2 17 0-16,-13 4 0 0,-8 8 0 15,-1 7 0-15,-3 2 0 16,0 4 0-16,3-1 0 15,6-7 0-15,5-5 0 16,13-14 0-16,10-11 0 16,9-15 0-16,7-11 0 15,7-9 0-15,3-8 0 16,6-5 0-16,-1-1 0 15,-6 2 0-15,-5 12 0 16,-9 9 0-16,-9 13 0 16,-16 9 0-16,11 19 0 15,-16 5 0-15,-5 7 0 16,3 2 0-16,-4-1 0 15,13-1-3-15,0-16-9 16,18 7-3-16,-5-24-2 0,23 13-3 16,-14-26-2-16,25 9 0 15,-17-24 1-15,18 13-2 16,-14-18 2-16,3-1-6 15,0 0 16-15,-12-8 23 16,8 20 5-16,-21-13 3 16,10 22 2-16,-25-13 4 15,1 28 4-15,0 0 10 16,-23 7-13-16,-8 4-22 15,4 7 0-15,-3 4-2 16,2 3 0-16,6 0-1 16,11 1 0-16,6-4-2 15,13-5 0-15,11-6 0 16,5-5 0-16,8-5 0 0,2-2 0 15,1-2 0-15,-4 2 0 16,-5 2 0-16,-10 3 0 16,-9 8 0-16,-10 6 0 15,-8 8 0-15,-10 3 0 16,-5 3 0-16,-5-1 0 15,3 0 0-15,-3-8-10 16,14 5-4-16,-8-26-5 16,22 10-2-16,-9-28-5 15,24 11 0-15,-17-30-4 16,24 3-8-16,-5-14 5 15,1-15 3-15</inkml:trace>
  <inkml:trace contextRef="#ctx0" brushRef="#br3" timeOffset="156963.4425">19325 10051 94 0,'0'-13'36'0,"0"13"0"15,-10-14-5-15,10 14-21 16,0 0-2-16,-8 18-2 16,7-3-1-16,2 15-2 15,-1 11-1-15,2 13 1 16,-4 13-1-16,-3 14 1 0,-8 7-3 15,1 1 2-15,-7-2-2 16,4-2 0-16,-2-11-1 16,3-13-4-16,7-12-3 15,2-26-10-15,18 0-4 16,-13-23-14-16,21-14-3 15,-12-13 0-15,10-4 2 16</inkml:trace>
  <inkml:trace contextRef="#ctx0" brushRef="#br3" timeOffset="157432.677">19082 10495 127 0,'-37'-15'37'16,"21"22"-5"-16,-3-15-2 16,19 8-23-16,26-3-3 0,13-2-1 15,14-7-1-15,12 1 1 16,5-4-2-16,9 1 1 15,-2 3-1-15,-6 1-1 16,-12 5 1-16,-10 3-1 16,-15 3 0-16,-13 4 1 15,-21-5-1-15,0 17 1 16,-18-2-1-16,-8 8 0 15,-7 4 1-15,-6 7 1 16,2 8-2-16,0 4 0 16,12 1 0-16,6-2 0 15,13 1 0-15,18-9 0 16,18-8 0-16,19-12 0 0,12-13 0 15,8-10 0-15,6-17 0 16,-3-6 0-16,-6-11 0 16,-14-5 0-16,-16-8 0 15,-21 1 0-15,-15 1 0 16,-15 4 0-16,-12 5 0 15,-11 9 0-15,2 11-2 16,-2 5-2-16,12 15-2 16,4-3-7-16,25 20-3 15,-3-15-3-15,34 15-3 16,-2-21-2-16,30 17-1 15,-7-20-4-15,22 6-9 16,2-2 8-16</inkml:trace>
  <inkml:trace contextRef="#ctx0" brushRef="#br3" timeOffset="158216.0685">20598 10467 68 0,'0'0'37'15,"20"-15"-2"-15,-15 0 1 16,6 8-13-16,-12-9-18 16,2 5-1-16,-8 0-1 15,-3 10 2-15,-12 3-1 16,-5 14 1-16,-12 9 0 15,-5 7 1-15,-6 6-2 16,3 8 0-16,-1-1-1 16,11-1-1-16,8-1 0 15,15-11 0-15,15-7-2 0,17-11 2 16,15-9-2-16,10-10 0 15,6-6 0-15,1-8 0 16,-2-6 0-16,-3-2 0 16,-9 1 0-16,-8-5 0 15,-9-2-2-15,-8 4 2 16,-4 5 0-16,-4 2-1 15,-2 11 1-15,-1 11 0 16,0 0 0-16,-5 22 0 16,3 11 0-16,1 13 0 15,-2 12 1-15,3 12-1 16,-2 5-1-16,-1 6 0 15,-1 2 0-15,-3-1 0 16,-6-6 0-16,-1-8 0 0,-10-8 1 16,-4-14-2-16,-12-10 3 15,-8-14 0-15,-5-15-1 16,-7-14-1-16,1-12-1 15,2-12-1-15,7-7-1 16,12-11-3-16,18 4-4 16,9-17-5-16,29 19-1 15,4-16-6-15,31 20 3 16,-7-12-1-16,28 19-4 15,-9-6-7-15,13 2 2 16,2 5 6-16</inkml:trace>
  <inkml:trace contextRef="#ctx0" brushRef="#br3" timeOffset="158620.2705">20882 10595 113 0,'-17'9'40'16,"-5"-9"0"-16,14 13 0 15,8-13-35-15,-3 12-2 16,24-10 0-16,13-2 0 15,10-4-1-15,8 1 0 16,5-7-1-16,4-3 0 16,-4-4 1-16,-5-6-2 15,-10-1 0-15,-10-2 0 16,-13-4 0-16,-13 0 0 15,-16-2 0-15,-7 2 0 16,-13 5 0-16,-7 7 0 16,-7 13 0-16,-3 9 0 0,-1 18 0 15,0 10 0-15,10 12 0 16,9 7 0-16,12 3 0 15,17-2 0-15,19-8 0 16,20-11 0-16,16-13 0 16,14-16-6-16,16-7-3 15,-1-25-5-15,19 3-5 16,-18-29-2-16,17 9-3 15,-29-28-2-15,11 6-1 16,-27-17-11-16,-2 0 8 16,-15-5 3-16</inkml:trace>
  <inkml:trace contextRef="#ctx0" brushRef="#br3" timeOffset="158799.3599">21950 9997 7 0,'0'-65'21'16,"7"36"3"-16,-24 10 6 15,6 35 10-15,-14 18-1 16,5 32 1-16,-12 7-1 0,3 17-33 16,-2 3-4-16,0 3 0 15,4-5-1-15,1-6-1 16,4-11-2-16,0-13-2 15,9-5-8-15,-9-29-7 16,21 2-3-16,-14-31-7 16,15 2-9-16,-1-23-1 15,5-3 0-15,-10-15 2 16</inkml:trace>
  <inkml:trace contextRef="#ctx0" brushRef="#br3" timeOffset="159301.611">21526 10415 129 0,'0'0'41'15,"-5"-10"-1"-15,24 18-6 16,8-9-31-16,15-5-1 0,12-1-2 15,12-6-1-15,9-2-2 16,5-9-4-16,13 5-7 16,-17-26-9-16,14 13 0 15,-24-26-13-15,10 2-1 16,-18-15-3-16,2 3 4 15,-19-6 24-15,-5 4 21 16,-7 30 10-16,-29-2 4 16,0 42 12-16,-15 0 3 15,-9 40 3-15,-16 7 0 16,2 34-21-16,-19 3-15 15,12 4 2-15,-3 2-7 16,7-4 0-16,5-3 0 16,9-10 0-16,6-11 0 15,8-14 0-15,11-15 0 0,7-17 0 16,7-12 0-16,6-11 0 15,5-13 0-15,2-5 0 16,3-5 0-16,-2-3 0 16,-1 6 0-16,-6 4 0 15,-1 11 0-15,-5 9 0 16,-13 3 0-16,17 29 0 15,-12-2 0-15,0 3 0 16,2 7 0-16,-2-5-7 16,15 6-7-16,-8-20-3 15,20 7-4-15,-11-28-2 16,30 8-4-16,-14-29 0 0,20 5-12 15,-6-14 5-15,-4-1 5 16</inkml:trace>
  <inkml:trace contextRef="#ctx0" brushRef="#br3" timeOffset="160052.9864">22686 10472 129 0,'-33'8'41'16,"20"11"0"-16,13-19-9 16,0 0-29-16,37 3-1 15,11-11-1-15,18-3 0 16,8-6 0-16,8-5-1 15,-5-3 0-15,-7-3 1 16,-11 0-1-16,-15-2 1 16,-15 3-2-16,-20-1 4 15,-16 5-5-15,-16 2 4 0,-10 10-2 16,-8 4 0-16,-10 14 0 15,-9 6 0-15,3 14 0 16,6 9 0-16,7 6 0 16,15 6 0-16,14 0 0 15,16-3 0-15,17-5 0 16,15-10 0-16,14-12 0 15,10-11 0-15,8-11 0 16,-2-10 0-16,-3-3 0 16,-5-6 0-16,-6-2 0 15,-7 4 0-15,-12 2 0 16,-10 7 0-16,-9 12 0 15,-11 0 0-15,-4 26 0 16,-9 2 0-16,-7 9 0 0,0 4 0 16,0 3 0-16,2-5 0 15,3-4 0-15,8-8 0 16,7-10 0-16,0-17 0 15,19-1 0-15,-1-18 0 16,5-8 0-16,2-7 0 16,3-5 0-16,3-6 0 15,2 0 0-15,2 1 0 16,2 1 0-16,1 9 0 15,0 6 0-15,-1 10 0 16,-3 4 0-16,2 17-5 16,-9-3-8-16,11 18-3 15,-19-11-3-15,20 20-4 16,-16-19-2-16,25 20-1 0,-16-21-1 15,25 13-4-15,-5-4 2 16,4-5 2-16,0 5 26 16,-20-13 21-16,18 17 4 15,-30-24 4-15,13 19 2 16,-37-15 8-16,25-9 4 15,-22-6-2-15,5 4-27 16,3 3-25-16,-20-18-10 16,9 26-3-16,-7-30-8 15,7 30-11-15,-22-23-1 16,-2 12 1-16</inkml:trace>
  <inkml:trace contextRef="#ctx0" brushRef="#br5" timeOffset="166890.4034">1357 12588 45 0,'0'0'32'15,"11"-12"0"-15,-21 0-5 16,10 12-11-16,-1-20-4 15,1 20-3-15,-7-27-3 16,6 15 0-16,-8-7-1 16,0 7 0-16,-5-3-1 0,-1 10 0 15,-10 3-1-15,-4 10 0 16,-12 6 0-16,-4 8-2 15,-5 6 1-15,-1 9-1 16,3 2 0-16,7 3-2 16,12 1 2-16,9 3-1 15,18-2 0-15,19-4 0 16,15 0-1-16,7-10-2 16,17 5-8-16,-5-22-26 15,19 0-1-15,-9-25-1 16,5-3-1-16</inkml:trace>
  <inkml:trace contextRef="#ctx0" brushRef="#br5" timeOffset="167311.614">1523 12047 82 0,'-42'-29'37'0,"-11"0"-1"15,10 20-8-15,-14 1-22 16,-1 16 0-16,-8 15-1 15,2 19-1-15,-7 16 0 16,0 21-1-16,1 14 0 16,7 17-1-16,4 13 0 15,18 2-1-15,17 0-1 16,22-3 1-16,21-13-1 15,23-17 0-15,33-19-1 0,16-28 0 16,18-29 0-16,15-29 2 16,9-29 0-16,4-26-1 15,-10-18 1-15,-16-14-1 16,-22-7 0-16,-19-6 1 15,-30 3-1-15,-27 6 0 16,-33 11-1-16,-29 8 0 16,-17 11-2-16,-17 10 1 15,-5 17-1-15,-7 7-2 16,14 29-13-16,-2-4-18 15,32 25-2-15,10 0-1 16,32 15 0-16</inkml:trace>
  <inkml:trace contextRef="#ctx0" brushRef="#br5" timeOffset="168573.2445">2641 12151 50 0,'7'-20'31'0,"-7"20"3"16,4-16-7-16,1 33-18 15,-13 5-3-15,2 21 1 16,-4 6-1-16,2 18-1 16,-6 8-2-16,6 8-1 15,-5-1 1-15,5 1-2 16,2-6-1-16,1-11-6 15,19-5-28-15,-14-19 0 0,18-13-2 16,-4-25 1-16</inkml:trace>
  <inkml:trace contextRef="#ctx0" brushRef="#br5" timeOffset="168777.3464">2693 12120 80 0,'-15'-14'37'15,"15"14"0"-15,14 9-2 16,15-4-33-16,3-5-1 16,8-4-1-16,11 1-1 15,1-10-4-15,14 7-29 16,-14-4-2-16,1 11 0 0,-22-2-1 15</inkml:trace>
  <inkml:trace contextRef="#ctx0" brushRef="#br5" timeOffset="168987.4514">2663 12501 79 0,'-12'19'36'15,"12"-19"1"-15,0 0 0 16,28-10-34-16,8-4-1 15,9-3-1-15,6 1 0 16,2 2-2-16,-7-4-6 16,2 17-29-16,-14-6 1 0,-6 16-2 15,-28-9 0-15</inkml:trace>
  <inkml:trace contextRef="#ctx0" brushRef="#br5" timeOffset="169160.538">2664 12783 87 0,'-21'26'38'0,"4"-14"0"15,19 0 0-15,12-14-35 16,9-1 0-16,15-10-2 16,10-10-4-16,18 3-11 15,0-21-22-15,14 2-1 16,1-18-2-16,2 3 2 15</inkml:trace>
  <inkml:trace contextRef="#ctx0" brushRef="#br5" timeOffset="169385.6505">3579 11929 81 0,'-10'-29'37'0,"10"29"1"16,-28-8-1-16,19 27-32 16,-10 15-2-16,5 18-1 15,-2 13 1-15,-3 16 0 16,0 4-2-16,3 10 1 15,0 1-1-15,5-6 0 16,2-8-1-16,7-14-1 16,11-11-4-16,-4-27-28 15,23-7-5-15,-3-24 0 16,12-11-3-16</inkml:trace>
  <inkml:trace contextRef="#ctx0" brushRef="#br5" timeOffset="169746.8309">3647 12549 90 0,'-5'10'40'16,"10"4"0"-16,-5-14-1 16,40-7-36-16,-3-6-1 15,14-4-1-15,8-7 1 16,7-2-1-16,-1-3 0 15,-4 2 0-15,-5-2 0 0,-13 6-1 16,-17-1 1-16,-14 5 0 16,-24 5 0-16,-12 4-1 15,-15 8 1-15,-6 2 1 16,-9 9-1-16,0 8 1 15,-1 10-1-15,6 6 0 16,6 8 0-16,11 4 0 16,14 1 0-16,13-3-1 15,18 1-1-15,17-13-1 16,16-6-2-16,13-15-3 15,21 0-10-15,0-25-23 16,18 3 0-16,-8-21-2 16,7 2 1-16</inkml:trace>
  <inkml:trace contextRef="#ctx0" brushRef="#br5" timeOffset="169948.932">4619 12338 82 0,'-27'-2'41'0,"-19"4"-1"16,7 17 1-16,-19 0-34 15,16 11-1-15,5 6-2 16,7 5 0-16,9 0-1 15,16 0-1-15,9-9-1 16,19-7-1-16,11-13 0 16,18-13-2-16,14-8-4 15,4-26-17-15,20 4-18 16,-9-22 0-16,16 0 0 15,-13-17-1-15</inkml:trace>
  <inkml:trace contextRef="#ctx0" brushRef="#br5" timeOffset="170130.0225">5268 11962 93 0,'-21'25'40'0,"4"20"2"16,-12 0-2-16,18 0-35 16,-8 16-2-16,5 7-1 15,5 0 0-15,-1 0-2 16,6 1-4-16,-2-15-11 15,9 10-25-15,-10-17 0 16,11-1-1-16,-12-20-1 16</inkml:trace>
  <inkml:trace contextRef="#ctx0" brushRef="#br5" timeOffset="171197.5559">4989 12338 70 0,'0'0'40'0,"0"0"1"15,18 8 1-15,1-13-22 16,10 7-15-16,5-4-1 16,11 2-1-16,-1-2-1 15,4 3 0-15,-7 2 0 16,-4 8-1-16,-9 4-1 15,-8 5 0-15,-11 7 1 16,-8 3-1-16,-7 5 0 16,-4 1 0-16,-5 0 1 0,1-2-2 15,2-6 2 1,1-3-1-16,4-7 0 0,7-18 0 15,4 10 0-15,6-19 1 16,3-8-1-16,4-10 0 16,2-8 0-16,2-7 0 15,4-2 0-15,-6 3 1 16,-1 2-1-16,-2 7 0 15,-3 8 0-15,-1 6 1 16,2 12-1-16,5 6 0 16,3 1 0-16,4 6 0 15,13-1-1-15,3-1 2 16,11-4-1-16,3-1 0 15,2-3 0-15,-1 0 1 16,-11-3-1-16,-4-2 0 0,-14 3 1 16,-14 5-1-16,-14 0 0 15,-15 9 0-15,-12 6 0 16,-11 6 0-16,-4 6 0 15,-1 10 0-15,2 3 0 16,2 5 0-16,12 2 1 16,12-2-1-16,8-1 1 15,16-10-1-15,12-10 0 16,9-8 1-16,8-14-2 15,7-11 1-15,5-12 0 16,2-9 0-16,-6-4-1 16,-10-9 1-16,-4-1-1 15,-8 0 2-15,-9 4-2 16,-7 6 2-16,-9 5 0 0,-2 6-1 15,0 5 0-15,3 18 1 16,0-11-1-16,0 11 0 16,16 2 0-16,1-1 0 15,7 3-1-15,5-1 1 16,2 0 0-16,0-2 0 15,-2 1 1-15,-2 3-1 16,-6 1 1-16,-6 9-1 16,-8 3 1-16,-5 4-1 15,-9 3 0-15,-5 3 0 16,-2 3 0-16,-5-1 0 15,3 0 0-15,-1-7-1 16,4-5 1-16,4-3 0 16,9-15 0-16,-2 11 0 0,2-11 0 15,20-12 0-15,-1-2 0 16,-1-3 0-16,6-5 0 15,3-2 0-15,2-3 0 16,-5 7 0-16,1-2 0 16,-3 8 0-16,-7 7 0 15,-1 8-1-15,-14-1 0 16,9 24-1-16,-7 2-1 15,-4-2-2-15,5 7 0 16,4-6-2-16,12 2-1 16,2-12-2-16,20 6-4 15,0-28-8-15,27 8-14 16,-2-16-2-16,14-5 0 15,-9-11 2-15</inkml:trace>
  <inkml:trace contextRef="#ctx0" brushRef="#br5" timeOffset="171512.7135">7127 12299 104 0,'-34'4'42'15,"-15"-2"1"-15,6 17 0 16,-6-3-40-16,7 8 0 16,4 3-2-16,13 0-1 15,13-4 0-15,12 0-1 16,12-3 1-16,11-8-1 15,8-3 1-15,4-6-1 16,6-2 1-16,-3-2 0 16,-3-1 0-16,-6 2 0 15,-7 3 0-15,-13 7 0 16,-7 3 0-16,-10 6 0 0,-9 6 1 15,-4 3-1-15,-2 2-1 16,0 1-1-16,4 0-5 16,2-14-2-16,19 5-6 15,-2-22-12-15,21-12-15 16,7-11-1-16,19-3-1 15,4-13 3-15</inkml:trace>
  <inkml:trace contextRef="#ctx0" brushRef="#br5" timeOffset="171662.7885">7534 12521 78 0,'-9'11'43'16,"5"6"-2"-16,4-17 1 16,19 0-27-16,6-9-17 0,8-14-8 15,21 5-31-15,-10-10 2 16,14 3-2-16,-5-11-2 15</inkml:trace>
  <inkml:trace contextRef="#ctx0" brushRef="#br5" timeOffset="172903.4085">8470 12198 48 0,'8'-18'37'0,"4"3"0"15,-9 1-1-15,-3 14-13 16,0 0-19-16,0 0 0 15,-9 14 0-15,0 11 1 16,-6 8-2-16,-3 10 1 0,0 7-2 16,-1 6-1-16,1 4 1 15,2 1-2-15,1-4 2 16,10-7-3-16,1-9 2 15,8-12-1-15,4-14 1 16,8-14 0-16,7-17-1 16,6-12 1-16,4-14 0 15,0-5 2-15,4-10-2 16,-2-2 0-16,2 0 0 15,-5 4 1-15,-4 3-1 16,-3 10 0-16,-2 9 0 16,-5 8-1-16,-2 16 1 15,-2 12-1-15,-3 12 1 16,-3 12-1-16,-3 12 1 0,-2 12 0 15,-3 6-2-15,0 0 0 16,5 4-2-16,-2-10-3 16,12 6-11-16,-9-26-22 15,21-6-1-15,-11-23-3 16,14-3 2-16</inkml:trace>
  <inkml:trace contextRef="#ctx0" brushRef="#br5" timeOffset="173286.6">8983 12207 95 0,'0'0'38'0,"1"11"3"16,-1-11-11-16,23 23-24 0,11-11-2 15,11 2 0-15,4-3-1 16,8-6 0-16,-1-6-1 15,1-5 0-15,-6-6-1 16,-8-6-1-16,-13-2 0 16,-11-5 1-16,-11-2-1 15,-13 1 0-15,-8 0 1 16,-6 4-1-16,-10 5 0 15,-4 7 0-15,-5 15 0 16,-5 8 0-16,-3 14 0 16,3 13 1-16,2 7-2 15,7 7 3-15,9 4-3 16,16-5 1-16,16-7-1 15,20-11 0-15,19-10-2 16,15-15-3-16,21-6-3 0,-4-32-19 16,27 7-11-16,-10-18-2 15,3 5 1-15,-13-14 0 16</inkml:trace>
  <inkml:trace contextRef="#ctx0" brushRef="#br5" timeOffset="173781.8475">9884 12083 91 0,'-48'-7'40'0,"6"13"1"16,-5-4-1-16,6 12-35 15,4 3 0-15,13 7-2 16,4 6 0-16,11 5 0 16,7 2-1-16,11 1 0 15,8-5-1-15,10 2 0 16,5-10 0-16,5-5 0 0,1-10-1 15,4-8 0-15,-3-9 0 16,-3-8-1-16,-1-8 1 16,-7-7-1-16,-8-5 1 15,-2-6-1-15,-4-1 1 16,-2 0-2-16,-2 5 1 15,-2 8 1-15,-3 13-1 16,-5 16 1-16,6 16-1 16,-9 21 2-16,-1 26-1 15,-8 18 0-15,0 19-1 16,-5 14 2-16,-5 6-2 15,-3 7 2-15,1-6-1 16,-3-4-2-16,0-14 2 16,-2-14 0-16,-1-17 1 0,1-19-2 15,3-20 2-15,1-18-2 16,-2-20 2-16,4-18-1 15,2-16 0-15,4-17 0 16,5-13-1-16,5-17-3 16,10-3-1-16,0-8-4 15,23 20-11-15,-16-13-9 16,26 22-12-16,-4 2 0 15,17 20 0-15,3 5 3 16</inkml:trace>
  <inkml:trace contextRef="#ctx0" brushRef="#br5" timeOffset="174202.0575">10806 12113 91 0,'-20'-10'40'0,"-17"-5"1"16,-1 18-2-16,-15-4-32 15,5 8-2-15,-5 5-1 16,7 12 0-16,6 6-1 16,4 6 1-16,7 2-2 15,14 1 1-15,10-2-2 16,14-6 1-16,13-10-2 15,12-8 1-15,9-12 0 16,9-10-2-16,5-10 1 16,-3-9-1-16,-2-7 1 0,-6-2-1 15,-8-3 1-15,-9 0-1 16,-9 7 1-16,-5 5 0 15,-11 8 1-15,-4 20-1 16,0 0 0-16,-13 10 0 16,5 14-1-16,1 10 2 15,2 5-2-15,4 4 1 16,7-1-3-16,5-6-1 15,9-3-7-15,1-23-5 16,24 3-16-16,-9-23-11 16,20-6 1-16,-3-21-1 15</inkml:trace>
  <inkml:trace contextRef="#ctx0" brushRef="#br5" timeOffset="174406.1594">11572 11602 94 0,'-24'0'41'16,"1"30"2"-16,-14 7-3 15,10 24-31-15,-9 5-5 16,7 10-1-16,6 0-1 16,9 0-3-16,7-7 0 15,6-9-3-15,16 0-15 16,-15-25-15-16,16-4-8 15,-16-31 0-15,21 9-1 16</inkml:trace>
  <inkml:trace contextRef="#ctx0" brushRef="#br5" timeOffset="174744.3284">11295 11888 100 0,'0'0'41'16,"-11"-9"3"-16,22 18-3 15,-11-9-35-15,35 8-3 16,4-2-1-16,9 2 0 15,2-4 0-15,2 4-1 16,-2-1 0-16,-3-2-1 16,-9 4 1-16,-5 0-1 15,-10 3 1-15,-3 1-1 16,-11 3 1-16,-2 7-1 15,-9 2 1-15,-5 6-1 16,-3 2 0-16,-2 1 1 16,1 0-1-16,0-2-1 15,6-3 0-15,0-11-1 0,15-4-4 16,0-20-4-16,17-1-5 15,-11-27-13-15,22 4-15 16,-9-22 0-16,8-1 0 16,-8-13 3-16</inkml:trace>
  <inkml:trace contextRef="#ctx0" brushRef="#br5" timeOffset="175104.5085">11978 11654 106 0,'0'-11'42'0,"-12"2"0"16,12 9-1-16,-16 22-38 15,13-10-5-15,8 3 0 16,2 1-2-16,7 6 1 15,1 3-1-15,1 3 1 0,-1 0 0 16,0 4 2-16,-1 3 1 16,-4-1 2-16,-1 4 1 15,-3-7 0-15,-1 2 2 16,0-7-2-16,3 0 1 15,-3-5-1-15,2-2-1 16,2-7 0-16,7-4-1 16,-1-7 0-16,7-4 0 15,0-7 0-15,4-7 0 16,-2-3 0-16,0-9-1 15,2-2 1-15,-5-5-1 16,-3 0 0-16,-4 3-1 16,-1 2-1-16,-6 2-4 15,2 12-4-15,-9-7-7 0,15 24-16 16,-15 0-10-16,9-2 0 15,-9 2 0-15</inkml:trace>
  <inkml:trace contextRef="#ctx0" brushRef="#br5" timeOffset="175472.6925">12662 11952 100 0,'0'0'41'15,"-4"22"1"-15,4-22-4 16,0 0-34-16,22 5-1 15,5-7 0-15,10-6-1 16,7-4-1-16,4-3-1 0,3-6 1 16,-6 2-1-16,-7-7 0 15,-9 2 1-15,-14 0-1 16,-16 5 1-16,-15 6 0 15,-18 7 0-15,-10 9 0 16,-10 12 0-16,-3 12 1 16,0 10-1-16,4 6 1 15,10 7-1-15,13 1 0 16,17-4 0-16,19-3-1 15,19-8-2-15,19-13-3 16,19-3-4-16,8-20-3 16,23 5-7-16,-10-28-16 15,24 2-9-15,-1-12 0 16,7-3 1-16</inkml:trace>
  <inkml:trace contextRef="#ctx0" brushRef="#br5" timeOffset="176344.128">14296 11806 86 0,'-11'-27'31'15,"11"27"-1"-15,-37-19 2 16,13 20-22-16,-16-2-3 16,1 9 0-16,-10 3-2 15,1 12-1-15,-6 3 0 16,2 7-1-16,0 5 0 0,7 5-1 15,6-3 0-15,14 1 0 16,16-8 0-16,14-7-1 16,19-11 0-16,15-14-1 15,18-12 1-15,7-9-1 16,10-12 0-16,-2-7 0 15,-2-5 0-15,-6 1 0 16,-12 1 0-16,-12 5 0 16,-16 7 0-16,-12 9 0 15,-16 11 0-15,-10 13 0 16,-9 11 0-16,-5 13 0 15,-1 10 0-15,4 8 1 16,5 2-1-16,8 5 0 0,17-4-3 16,4-10-4-16,28 5-11 15,-4-28-22-15,21-1 0 16,1-22 0-16,11 0-2 15</inkml:trace>
  <inkml:trace contextRef="#ctx0" brushRef="#br5" timeOffset="176712.312">14732 11807 93 0,'-12'4'37'0,"-10"0"3"16,17 19-8-16,-16-3-27 15,1 12-1-15,-2 0 0 16,1 12 0-16,-2-1-1 0,2 2 0 15,2-6-1-15,3-3 0 16,7-11 0-16,7-9-1 16,2-16 0-16,22-11 0 15,2-13-1-15,9-13 0 16,4-4 0-16,1-7 0 15,0 1 0-15,-3 0 0 16,-1 9 0-16,-8 8 0 16,-7 11 0-16,-5 13 0 15,-14 6 0-15,14 16 0 16,-12 7-1-16,2 8 0 15,1 5-3-15,0 1-1 16,14 10-5-16,-11-18-12 16,23 14-10-16,-7-19-8 15,16 1-1-15,-6-19 2 0</inkml:trace>
  <inkml:trace contextRef="#ctx0" brushRef="#br5" timeOffset="177073.4925">15285 11954 54 0,'3'-37'37'15,"1"5"0"-15,-15 1 1 16,3 20-13-16,-20-8-15 15,9 18-4-15,-14 7-1 16,8 17 1-16,-9 9-2 16,4 11 0-16,1 3-1 15,11 4-1-15,7-5 0 16,12-8 0-16,17-16 0 15,13-14-1-15,14-19-1 16,11-18 1-16,6-15-1 0,9-12 0 16,0-10 0-16,-5-8 1 15,-5-1-1-15,-5 6 0 16,-16 7 0-16,-10 10 0 15,-13 14 0-15,-13 18 1 16,-14 19-1-16,-13 22 2 16,-5 16-1-16,-6 13-1 15,4 10-2-15,-1 1-5 16,13 8-4-16,-1-18-9 15,22 10-13-15,-2-23-13 16,21-4 1-16,5-12 2 16</inkml:trace>
  <inkml:trace contextRef="#ctx0" brushRef="#br5" timeOffset="177911.9114">16318 11860 64 0,'0'0'38'0,"4"-16"-1"15,-4 16 1-15,0 0-25 16,-13 21-8-16,-2-2-1 16,4 12 1-16,-7 6-2 15,-1 6 0-15,1 0-1 16,3 3 1-16,4-10 0 15,9-5-1-15,10-11-1 16,12-10 0-16,8-17 0 16,10-12-1-16,9-8 0 15,4-8 1-15,0-5-1 16,0-3 0-16,-6 4 0 15,-8 4 0-15,-8 8 1 16,-10 6-1-16,-9 12 0 16,-10 9 0-16,0 0 1 15,-15 19-1-15,6 2 0 0,0 4 1 16,1 4-1-16,3 2 1 15,6-1 0-15,6 0-1 16,7-8 1-16,2-5 1 16,3-8-1-16,4-6 0 15,-1-10 0-15,1-7 0 16,-2-8 0-16,0-5 0 15,-3-5-1-15,-4 0-1 16,1 0-1-16,-3 0-2 16,2 9-4-16,-7-6-7 15,15 24-13-15,-18-11-13 16,13 16 1-16,-7-8-1 0,13 14 2 15</inkml:trace>
  <inkml:trace contextRef="#ctx0" brushRef="#br5" timeOffset="178118.0145">17139 11851 67 0,'22'1'41'0,"-22"-1"-2"15,14 0 2-15,-14 0-17 16,0 0-16-16,-22 24-4 16,6 0-1-16,-2 11-1 15,1 4 0-15,2 2-1 16,3 0 0-16,5-3-1 15,7-7-1-15,8-3-4 16,1-25-8-16,23 6-15 16,-13-26-12-16,17-1 0 15,-11-19-1-15,8 1 1 0</inkml:trace>
  <inkml:trace contextRef="#ctx0" brushRef="#br5" timeOffset="178262.0864">17195 11646 107 0,'-24'-34'39'15,"-6"-4"-8"-15,16 24-2 16,-4-2-24-16,18 16-2 15,7-10-7-15,5-2-22 16,19 15-11-16,-1-7-2 16,13 5 0-16,0-4 0 15</inkml:trace>
  <inkml:trace contextRef="#ctx0" brushRef="#br5" timeOffset="178494.2025">17624 11442 65 0,'5'-12'39'15,"6"14"0"-15,-11-2 1 16,2 28-15-16,-12-4-18 15,5 14 0-15,-6 10-2 16,1 9-2-16,-4 8 1 16,-1 6-3-16,-1 0 1 15,1-2-1-15,1-6 0 16,7-9-5-16,5-6-1 15,0-22-6-15,18 2-18 16,-16-28-12-16,23-1 0 16,-9-19-1-16,2-2 1 15</inkml:trace>
  <inkml:trace contextRef="#ctx0" brushRef="#br5" timeOffset="178664.2875">17480 11842 78 0,'-23'-6'42'0,"23"6"-2"15,-15 1 1-15,29 7-15 16,3-14-24-16,9-4-3 15,15 0-3-15,-3-13-9 16,20 8-24-16,-12-12-3 16,7 3 0-16,-8-8-1 15</inkml:trace>
  <inkml:trace contextRef="#ctx0" brushRef="#br5" timeOffset="179012.4614">18195 11330 82 0,'-26'27'41'16,"2"21"1"-16,-19 0 0 15,8 15-23-15,-10 0-13 16,7 6-2-16,4-3 0 16,5-4-2-16,7-4 0 15,8-9-1-15,10-8-1 16,6-11-2-16,5-12 2 15,10-10 0-15,3-9 0 16,8-11 0-16,1-4 0 16,7-5 0-16,-3-3 0 15,1 0 0-15,0 1 1 16,-7 7-1-16,-2 7 0 15,-4 5 1-15,-4 6-1 16,-7 8 0-16,-1 4 0 0,-5 5-1 16,-2 8-3-16,-4-5-4 15,3 10-4-15,-11-14-7 16,15 16-16-16,-14-18-7 15,12 2-1-15,-3-18 0 16</inkml:trace>
  <inkml:trace contextRef="#ctx0" brushRef="#br5" timeOffset="179635.773">19189 11582 64 0,'0'0'39'15,"0"0"-2"-15,0 0 2 16,-23 13-17-16,13 15-16 15,-1 4-2-15,3 13-2 0,1 3 0 16,4 10-1-16,2 2 1 16,2 6-1-16,-1-2-1 15,3-6-4-15,1 2-4 16,-11-20-27-16,12 1-3 15,-9-23 1-15,8-3-3 16</inkml:trace>
  <inkml:trace contextRef="#ctx0" brushRef="#br5" timeOffset="180004.9575">18977 11897 108 0,'-26'-1'40'15,"13"11"1"-15,-2-7-6 0,15 7-32 16,12-2-1-16,15 0 0 15,10-6-1-15,10-2 0 16,10-3-1-16,3-3 0 16,4-4 0-16,-4-1-1 15,-1 1-1-15,-8-3-1 16,-6 5 0-16,-16-2-1 15,-2 5 0-15,-13 1 0 16,-14 4 0-16,0 0 1 16,-6 15 2-16,-7 0 1 15,-6 4 2-15,5 7 0 16,-6-1 1-16,6 8 0 15,3-3-1-15,5 3 1 16,5-6-2-16,6-5 0 0,8-4-5 16,-1-18-11-16,17 1-20 15,-7-21-3-15,9-4-1 16,-4-15-1-16</inkml:trace>
  <inkml:trace contextRef="#ctx0" brushRef="#br5" timeOffset="180455.1825">19594 11579 66 0,'-20'4'38'0,"-3"3"-2"16,9 15 3-16,-2-9-15 16,7 12-20-16,16-3-2 15,11 1-1-15,7-3 2 0,7-1-2 16,4-2 2-16,0 0-3 15,-2-1 3-15,-3 1-3 16,-8 4 3-16,-8 6-1 16,-10 1 0-16,-8 5 0 15,-9 2 0-15,-6 2 0 16,-1 0-1-16,-2-1 0 15,2-8 0-15,6-5 0 16,8-12 0-16,5-11-1 16,16-5 1-16,6-16-1 15,10-7 0-15,7-5 0 16,0-8 1-16,4 2-1 15,-2 3-1-15,-6 5 1 16,-5 6 0-16,-9 10 1 0,-2 9-1 16,-19 6 0-16,9 19 0 15,-14 2-1-15,-3 8 0 16,2 1-1-16,3 7-2 15,-3-7-4-15,15 9-8 16,-11-23-12-16,21 11-12 16,-3-18 0-16,16 0 0 15,-3-13 1-15</inkml:trace>
  <inkml:trace contextRef="#ctx0" brushRef="#br5" timeOffset="180876.3929">20324 11903 89 0,'2'-18'39'0,"-15"-2"-1"16,13 20 2-16,-23-18-28 15,23 18-8-15,-16 5-2 0,14 8 1 16,-1 4 0-16,5 8-1 16,-1 2 0-16,8-2 0 15,3-2-1-15,4-4 1 16,7-11-1-16,5-7 0 15,4-9 0-15,6-10 0 16,3-6-1-16,0-2 0 16,0-3 0-16,-2 1-1 15,-7 9 1-15,-4 5-1 16,-13 13 1-16,-7 12 0 15,-12 15-1-15,-5 14 2 16,-11 12-1-16,-12 13 0 16,-2 8-1-16,-5 6 2 15,-1 0-1-15,1-3-1 0,0-6 1 16,1-10-1-16,4-10 1 15,2-12-1-15,-1-10 0 16,1-15-2-16,4-5 0 16,-4-13-3-16,6 1-5 15,-10-18-6-15,18 7-15 16,-13-19-8-16,14 1 0 15,-1-14 0-15</inkml:trace>
  <inkml:trace contextRef="#ctx0" brushRef="#br5" timeOffset="181702.8059">21392 11824 49 0,'0'0'38'15,"17"-11"-2"-15,-17 11 2 16,0 0-14-16,0 0-9 15,0 0-9-15,0 0-2 16,-17 26 0-16,5 0-2 16,-2 7 1-16,-5 2-1 15,-2 7 0-15,2-1-1 16,0-2 1-16,4-7 0 15,2-6-1-15,8-11 0 16,5-15-1-16,0 0 1 16,18-11-1-16,-3-8 0 15,4-11 0-15,3-1 1 0,3-6-1 16,-1 4 0-16,0-2 0 15,-2 6 1-15,-2 6-1 16,-6 5 0-16,-2 12 0 16,-12 6 1-16,13 6-1 15,-10 8 1-15,-4 8-1 16,3 0 1-16,0 5-1 15,4-3 1-15,6-2 0 16,2-5-1-16,10-7 1 16,6-7-1-16,7-9 1 15,5-8-1-15,5-5 0 16,0-5 1-16,-5-1-1 15,-3 0 0-15,-6 3 0 16,-6 3 0-16,-10 7 0 0,-5 7 0 16,-12 5 0-16,0 19 0 15,-5 5 1-15,-4 5-2 16,0 10 1-16,3 3-2 15,-2 1-3-15,12 6-4 16,-4-17-7-16,24 8-18 16,-10-25-5-16,20-2-1 15,1-21-1-15</inkml:trace>
  <inkml:trace contextRef="#ctx0" brushRef="#br5" timeOffset="182078.9939">22388 11854 110 0,'-3'-10'39'16,"-18"0"1"-16,9 17-9 15,-17-2-27-15,-1 11 0 16,-6 6 0-16,2 9-1 16,-5 4 0-16,7 5 0 15,4 1-1-15,8-2-1 16,9-6 0-16,13-6 0 15,11-14 0-15,12-9 0 16,10-12-1-16,10-10 0 16,2-8 1-16,1-7-1 15,-1-5 0-15,-8-4 0 16,-2 8-1-16,-11 1 1 15,-7 10 0-15,-6 5 0 16,-13 18-1-16,0 0 1 0,-15 18 0 16,1 7-1-16,-3 6-1 15,2 3-1-15,5 8-4 16,0-13-4-16,20 6-3 15,-10-35-9-15,48 24-16 16,-11-29-2-16,18-2 0 16,2-18 3-16</inkml:trace>
  <inkml:trace contextRef="#ctx0" brushRef="#br5" timeOffset="182402.1555">22937 11781 105 0,'-22'5'38'0,"-11"1"2"16,5 17-9-16,-10-6-26 15,11 4-1-15,6 0-1 0,6 4-1 16,9-5 0-16,9 1 0 16,9-6-1-16,9-3-1 15,6-5 1-15,2-1-1 16,0-2 0-16,-1-1 0 15,-8 0 1-15,-2 4-1 16,-18-7 0-16,4 23 0 16,-14-4 0-16,-6 0 0 15,-5 3 0-15,-2 1 0 16,0-4 0-16,3-3-3 15,9-3-3-15,-1-18-6 16,29 9-13-16,-5-22-15 16,20-2 0-16,4-15-2 0,18 3 2 15</inkml:trace>
  <inkml:trace contextRef="#ctx0" brushRef="#br5" timeOffset="182755.332">23504 11694 126 0,'-37'-10'41'16,"4"15"0"-16,-14-7-10 15,2 14-29-15,-2 4 0 16,6 3-3-16,3 4 2 16,8 3-2-16,11 2 1 15,9-2-2-15,13-1 2 16,6-5-2-16,9-4 2 15,9-5 0-15,3-6 0 0,4-2 0 16,-2-5 0-16,-3-1 0 16,-1-3 0-16,-8 5 0 15,-6 2 0-15,-14-1 0 16,-3 18 1-16,-14 1-1 15,-11 5 1-15,-9 4-1 16,-6 3 1-16,-3 0-1 16,3 2-2-16,2-13-4 15,21 5-5-15,0-27-11 16,30 9-17-16,4-16-3 15,28 2-1-15,1-12 0 16</inkml:trace>
  <inkml:trace contextRef="#ctx0" brushRef="#br5" timeOffset="182921.415">23693 12041 115 0,'-14'7'42'0,"0"-14"0"15,14 7-4-15,-10-2-42 16,-2-15-9-16,12 17-21 15,-10-17-10-15,10 17 1 16,-12-24-2-16</inkml:trace>
  <inkml:trace contextRef="#ctx0" brushRef="#br5" timeOffset="183849.8789">7086 13126 81 0,'17'-23'38'0,"-8"-3"0"16,11 13-7-16,-15-2-26 15,-5 15-1-15,9 2-1 16,-7 21 0-16,-4 9-1 15,1 14 0-15,-7 8 0 0,3 14-1 16,-2 9-1-16,-3 4 1 16,-1 4-1-16,-2-8-1 15,4-2-1-15,-1-15-6 16,17 3-30-16,-14-30-2 15,14-8 0-15,-7-25 0 16</inkml:trace>
  <inkml:trace contextRef="#ctx0" brushRef="#br5" timeOffset="184391.1495">6933 13246 72 0,'-19'-9'40'0,"5"-11"0"16,24 7 1-16,1-17-27 15,11 4-11-15,20-5 0 16,11 0-1-16,4 2 1 16,9 4-1-16,-5 9 0 15,-4 5-1-15,-6 7 0 16,-9 7-1-16,-9 4 1 15,-6 4-1-15,-11 6 1 16,-4 0 0-16,-4 4 0 16,-3 8 0-16,-3 2 0 15,-2 8-1-15,-6 7 0 16,4 10 0-16,-6 6 1 15,0 3-2-15,1 2 1 0,-3-5-1 16,1-5 2-16,7-9-1 16,4-12 0-16,6-14 1 15,4-16-1-15,9-17 1 16,3-14-1-16,4-8 0 15,1-9 1-15,3-4-1 16,-2 0 0-16,3 2 0 16,-9 7 0-16,-4 10 0 15,-5 10 0-15,-3 15 0 16,-8 15 0-16,-3 11 1 15,-6 12-1-15,1 9 0 16,-1 4-1-16,2 3-2 16,6 1-2-16,1-10-3 15,12 1-6-15,-10-28-14 0,22 5-14 16,-9-21 0-16,11-2 0 15,-8-14 1-15</inkml:trace>
  <inkml:trace contextRef="#ctx0" brushRef="#br5" timeOffset="184714.3109">7835 13574 78 0,'-3'11'41'0,"3"-11"-1"16,0 20 2-16,0-20-34 15,25 0-5-15,6-11 1 16,15-2-1-16,1-12-1 15,5-3 0-15,-2-6-1 16,-2-3-1-16,-13 1 1 16,-8 2-1-16,-15 7 1 0,-20 7-1 15,-14 12 0-15,-13 12 0 16,-12 15 0-16,-8 13 0 15,-2 13 0-15,1 9 1 16,9 6-1-16,13 2 1 16,17-5-1-16,17-11 0 15,21-9-4-15,16-20-4 16,28 0-9-16,-8-27-19 15,24 2-6-15,-7-10-3 16,8-1 2-16</inkml:trace>
  <inkml:trace contextRef="#ctx0" brushRef="#br5" timeOffset="186588.2475">8484 13363 69 0,'0'0'37'16,"13"-4"-10"-16,-18-10 2 15,5 14-20-15,5-10-2 16,-5 10-1-16,0 0-1 16,15 15-1-16,-12 5-1 0,-2 10 0 15,-1 8-1-15,0 9 1 16,-2-1-1-16,0 2 0 15,0-7 0-15,7-10 0 16,4-16 0-16,8-13-1 16,10-17 1-16,12-16-1 15,7-14 0-15,6-8 0 16,5-6 0-16,0-2-1 15,-4 8 0-15,-7 6 0 16,-9 15 1-16,-11 18-1 16,-8 21 0-16,-8 24 0 15,-10 20 0-15,-10 19 0 16,-9 19 0-16,-6 12 0 15,-12 11 0-15,-7 3 0 0,-7-3-1 16,-6-5 1-16,-4-14 0 16,2-14 0-16,0-18-1 15,3-19-1-15,15-17-5 16,-1-36-18-16,26-5-17 15,-4-23 1-15,18-7-2 16,-1-15 1-16</inkml:trace>
  <inkml:trace contextRef="#ctx0" brushRef="#br3" timeOffset="192868.3859">8390 11416 79 0,'0'0'39'0,"0"0"-2"16,0 0 1-16,0 0-33 16,0 0-2-16,-2 21 0 15,-3-1-1-15,0 4 0 16,-2 6 0-16,1 5-1 15,-5 5 1-15,2 0-2 16,0-2-3-16,9 2-9 16,-5-19-26-16,11-7-1 15,-6-14-2-15,24-13 3 16</inkml:trace>
  <inkml:trace contextRef="#ctx0" brushRef="#br3" timeOffset="193326.615">8433 11222 95 0,'-12'-1'37'16,"0"-6"-1"-16,12 7-7 16,0 0-29-16,0 0-1 15,23 11-3-15,-7-7 1 16,7 8-1-16,-2-3 0 15,3 8 1-15,-5 2 0 16,2 3 1-16,-7 1 1 16,-1 2 2-16,0 2 1 15,-7-4 1-15,3 3 0 16,-6-4 1-16,1-1 0 0,-3-4-1 15,4-1 1-15,-5-16-1 16,6 19 0-16,-6-19 0 16,14 1 0-16,-14-1 0 15,24-24-1-15,-10 2 0 16,9-3-1-16,3-8 1 15,-1 3 0-15,-4 3-1 16,2 1 0-16,-4 7 0 16,-5 9 0-16,-14 10 0 15,13 14 0-15,-13 10-1 16,0 6 1-16,0 6-2 15,0 1 1-15,9 3-5 16,-6-14-23-16,20 4-10 16,-1-20-3-16,13-4 0 0,3-18 0 15</inkml:trace>
  <inkml:trace contextRef="#ctx0" brushRef="#br3" timeOffset="193889.8004">10180 11038 67 0,'6'-17'38'0,"-6"17"-1"16,4-15 0-16,-4 26-29 16,0-11-3-16,-15 34 0 15,5-3-2-15,0 9 0 16,-1 10-1-16,2 10-1 15,-3 2 0-15,3 1 0 16,3 1-1-16,1-7 1 16,12 0-13-16,-7-18-26 15,11-8 1-15,-4-17-3 16,8-7 3-16</inkml:trace>
  <inkml:trace contextRef="#ctx0" brushRef="#br3" timeOffset="194085.8396">10069 11405 88 0,'-18'-7'38'16,"18"7"1"-16,0 0 0 16,4-10-35-16,11 2-1 15,10-3-1-15,10-2-2 16,4-5-1-16,9 2-7 15,-4-11-29-15,10 3 0 16,-6-6-1-16,4 3-2 16</inkml:trace>
  <inkml:trace contextRef="#ctx0" brushRef="#br3" timeOffset="194483.9193">10626 10901 91 0,'0'0'39'15,"-23"-4"2"-15,23 4 0 16,-20 22-37-16,9-3-1 15,0 5 0-15,2 10-1 16,-2 7 1-16,2 6-2 16,-3 7 1-16,5 5-1 15,-3 0 0-15,3 1 1 16,1-7-1-16,4-5 0 15,1-11-1-15,5-7 1 16,8-15-1-16,2-14 1 16,6-12-1-16,5-11 1 15,5-6-1-15,1-8 1 0,2 1-1 16,-5-2 0-16,-3 8 1 15,-4 5-1-15,-4 8 0 16,-6 12 0-16,-11 4 0 16,7 26 1-16,-7-3-1 15,-1 8-1-15,3 4-1 16,3 0-1-16,5 3-3 15,-2-15-8-15,21 9-20 16,-9-21-7-16,12 2 0 16,-6-19-2-16</inkml:trace>
  <inkml:trace contextRef="#ctx0" brushRef="#br3" timeOffset="194821.9869">11011 11288 90 0,'0'0'39'16,"-10"5"2"-16,10-5-2 15,14 2-35-15,4-2 0 16,8-2-1-16,8-5 0 16,5-4-1-16,4-4-1 15,-3 2 1-15,-4-7-2 16,-3 2 1-16,-9-2 0 15,-11-2 0-15,-13 4-1 16,-12 3 1-16,-9 3-1 16,-10 9 1-16,-4 11-1 15,-8 8 1-15,2 14-1 16,0 10 1-16,5 7 0 0,10 4 0 15,11 1 0-15,15-6-1 16,13-11-3-16,29-2-11 16,1-29-20-16,31-2-7 15,4-20-1-15,20-2-2 16</inkml:trace>
  <inkml:trace contextRef="#ctx0" brushRef="#br3" timeOffset="195536.1297">12451 11165 82 0,'14'-21'40'15,"-14"21"-2"-15,8-17 2 16,-8 17-34-16,0 0-2 15,-4 17-1-15,-8 5 0 16,3 8 0-16,-4 5-1 16,2 6 0-16,-1-2-1 15,3 2 1-15,-1-7-1 16,8-6 1-16,2-11-1 15,0-17 1-15,19 7-1 16,-3-22 0-16,4-9 0 16,4-6 0-16,-1-10 0 15,3-2 0-15,-3-1 0 0,3-2-1 16,-6 7 1-16,-1 4-1 15,-1 6 0-15,-6 8 1 16,2 9-1-16,-3 9 0 16,-11 2 0-16,19 26 1 15,-16 3-1-15,2 8 0 16,-5 8 0-16,-1 2 0 15,5 4-2-15,1-5-1 16,8-1-3-16,-1-17-6 16,19 4-9-16,-9-24-19 15,17-2 0-15,-4-18-3 16,9 0 3-16</inkml:trace>
  <inkml:trace contextRef="#ctx0" brushRef="#br3" timeOffset="195972.2169">12911 11139 82 0,'0'0'39'0,"-17"-3"-1"16,17 3 1-16,0 0-35 15,10 2 1-15,-10-2-1 16,13 18 1-16,-9-5-1 15,-2 7-1-15,-3 4 0 16,1 6-1-16,0-1 0 16,0 6 0-16,4-8-1 15,4 0 0-15,7-8 0 16,5-5 0-16,11-8-1 0,3-9 0 15,5-9 0-15,3-5 1 16,4-10-1-16,-1-5 0 16,-6-6 0-16,-3 0 0 15,-7-3 0-15,-6 2 0 16,-5 5 0-16,-12 4 0 15,-2 8 0-15,-8 8 0 16,4 14 1-16,-18 10-1 16,5 11 0-16,3 9 0 15,-1 7 0-15,5 2-2 16,6 6-3-16,6-7-3 15,17 7-9-15,-8-24-11 16,24 5-13-16,-5-13 1 0,21-3-2 16,-9-15 2-16</inkml:trace>
  <inkml:trace contextRef="#ctx0" brushRef="#br3" timeOffset="196212.2649">13794 11120 99 0,'-26'-11'40'16,"6"13"0"-16,-14-8-7 15,5 20-28-15,-1 4 0 16,3 11-1-16,4 3-1 16,7 4 0-16,8 2 0 15,9 1-1-15,12-6-1 16,12-6-1-16,10-10-3 0,9-11-2 15,20-2-9 1,-16-27-14-16,18 2-13 0,-7-16 0 16,9-5-2-16,-12-9 2 15</inkml:trace>
  <inkml:trace contextRef="#ctx0" brushRef="#br3" timeOffset="196407.3039">14235 10834 104 0,'0'0'42'15,"-27"3"-3"-15,13 20-1 16,0 6-35-16,-1 10-2 15,0 6 1-15,1 13-2 16,0 1 0-16,-1 5 0 16,5 0 0-16,1-5-1 15,5-4-4-15,-5-17-10 0,25 0-23 16,-10-24-2-16,14-6 0 15,3-24-2-15</inkml:trace>
  <inkml:trace contextRef="#ctx0" brushRef="#br3" timeOffset="196768.3761">14306 11123 91 0,'-9'12'39'16,"13"4"1"-16,-4-16 0 15,26 23-37-15,0-16 0 16,7-1 0-16,5-6 0 15,3-3-1-15,0-5 0 16,1-4-1-16,-5-3 0 0,-7-5-1 16,-8 2 1-16,-5-3-1 15,-12 2 0-15,-5 2 1 16,-9 4-1-16,-9 5 0 15,-6 6 1-15,-7 9-1 16,-5 4 1-16,-2 13 0 16,1 6 0-16,0 4 0 15,11 4 0-15,9 1 0 16,11-2-1-16,15-3 0 15,16-4-3-15,5-13-2 16,22 3-9-16,-11-23-11 16,20 7-16-16,-10-16 0 15,7 1-2-15,-7-12 2 16</inkml:trace>
  <inkml:trace contextRef="#ctx0" brushRef="#br3" timeOffset="197113.4451">14966 11075 91 0,'-29'2'40'16,"14"18"2"-16,-13 0-1 15,16 14-35-15,-8 2-1 16,5 8-1-16,2-2-1 16,10-1 0-16,5-8-1 15,10-8 0-15,9-13-1 16,5-11-1-16,11-14 1 15,0-10-1-15,6-10 0 16,-2-6 0-16,-3 1 0 16,-2-4 0-16,-10 5 1 15,-5 7-2-15,-10 7 1 0,-4 12 0 16,-7 11 0-16,-7 10 0 15,0 13 0-15,-2 6 0 16,-1 8-1-16,6 2-2 16,7 2-2-16,3-8-6 15,19 7-7-15,-11-28-9 16,27 5-14-16,-9-23 0 15,22 2-2-15,-7-22 3 16</inkml:trace>
  <inkml:trace contextRef="#ctx0" brushRef="#br3" timeOffset="197444.5113">15690 10968 98 0,'-28'21'40'0,"-11"-1"3"15,10 10-2-15,0-2-37 16,8-1-1-16,7-4 0 15,12-1-1-15,9-8-1 16,10-7 0-16,11-6-1 16,1-5 1-16,5-6-2 15,3 0 2-15,-5 0-1 16,-4 2 0-16,-8 5 1 15,-5 9 0-15,-11 7 0 16,-9 10 0-16,-9 2 0 16,-7 8 0-16,-1 1-1 15,-1 0 0-15,9-2-2 0,0-13-5 16,23 5-8-16,-9-24-6 15,43-2-19-15,-10-15-1 16,19 2-3-16,0-10 2 16</inkml:trace>
  <inkml:trace contextRef="#ctx0" brushRef="#br3" timeOffset="197593.5411">16232 11231 110 0,'-2'19'44'16,"-16"-17"1"-16,5 6-3 15,-9-12-39-15,7-4-6 16,15 8-11-16,-25-16-8 15,25 16-21-15,-10-15-1 16,10 15-2-16,-21-12 1 0</inkml:trace>
  <inkml:trace contextRef="#ctx0" brushRef="#br5" timeOffset="201849.3921">10079 13266 45 0,'0'0'34'16,"-12"-9"1"-16,12 9 0 15,-2-15-25-15,2 15-3 16,1-12 0-16,-1 12 0 15,0 0-2-15,0 0 0 16,0 0 0-16,-21 16-1 16,3 2-1-16,-3 6 0 0,-3 6-2 15,-3 8 1-15,3 2-1 16,5 6 1-16,9-1-1 15,10-3-1-15,12-4 1 16,12-12-1-16,10-7 0 16,8-13 0-16,8-11 1 15,2-11-1-15,-3-10 0 16,-6-8 0-16,-6-7 1 15,-14-1-1-15,-13-2 0 16,-7 5 0-16,-14 2 0 16,-7 3 0-16,-10 10 0 15,-2 8 1-15,-2 7-1 16,3 5-1-16,6 4 2 15,7 4-1-15,16-4 0 0,-2 11 0 16,20-9 0-16,14-6 1 16,6-2-1-16,6-1 1 15,2 0 0-15,4 2-1 16,-6 2 1-16,-6 7 0 15,-7 10-1-15,-12 12 1 16,-10 9-1-16,-8 11 1 16,-8 2-1-16,-2 5 1 15,-4-2-1-15,0-5 0 16,3-5 0-16,6-13 0 15,2-9 1-15,2-19-1 16,11-4 1-16,2-14-1 16,2-9 1-16,0-7 0 0,-1-5 0 15,0-4 0-15,-2 1 0 16,-6 2 0-16,3 6 0 15,-7 5 0-15,1 6-1 16,4 5 0-16,7 4 0 16,4 3-1-16,15 1-2 15,3-4-3-15,12 7-7 16,0-20-16-16,23 9-12 15,-10-17 1-15,14 4-2 16,-6-13 2-16</inkml:trace>
  <inkml:trace contextRef="#ctx0" brushRef="#br5" timeOffset="202322.4866">11312 12561 89 0,'-27'0'40'0,"8"15"2"15,-6 3-2-15,7 8-35 16,0 16-1-16,3 15 0 15,0 10-1-15,3 16 0 16,1 2-1-16,3 7-1 16,1-2 0-16,7-3 0 15,0-8-1-15,4-13 0 16,-1-8 0-16,5-14 0 15,0-11-1-15,1-13 1 16,1-14 0-16,3-10 0 16,0-11 0-16,1-7-1 15,0-9 1-15,1-6 0 16,1-2 0-16,1-2 0 0,2 1 0 15,2 8 1-15,1 6-1 16,1 9 1-16,-2 12-1 16,2 9 0-16,-4 11-1 15,1 13 1-15,-6 8 0 16,-7 2 0-16,-7 3 0 15,-7 2-1-15,-8-6 1 16,-10-3 0-16,-5-8 0 16,-7-8 0-16,-3-9-2 15,1-11 0-15,10-8-3 16,2-18-5-16,27 7-10 15,-6-26-15-15,31 10-5 16,2-14-1-16,22 11 1 16</inkml:trace>
  <inkml:trace contextRef="#ctx0" brushRef="#br5" timeOffset="202532.5287">11720 13146 77 0,'0'0'42'0,"21"11"0"16,-21-11 0-16,5 23-21 15,-10-12-18-15,-3 7-1 16,-1 8 0-16,-2 6-2 15,2 5 1-15,-2 1-2 16,4 5 0-16,1-7-1 16,7 0-1-16,4-15-3 15,14 1-12-15,-6-31-22 16,15-3 0-16,-7-21-2 15,11-4 1-15</inkml:trace>
  <inkml:trace contextRef="#ctx0" brushRef="#br5" timeOffset="202870.5963">11776 12801 99 0,'-16'-30'39'0,"-5"1"0"16,21 29-8-16,8-20-32 16,6 5-5-16,21 13-15 15,1-15-16-15,12 9-1 16,4-9-1-16,10 6 1 15,-12-7 25-15,8 9 7 16,-10 1 7-16,-8-9 17 16,-3 15 16-16,-12-6 3 15,-2 13 1-15,-11-3 1 16,4 16-25-16,-18 2-5 0,5 17-3 15,-7 8-1-15,0 15 0 16,-4 8-2-16,0 11 0 16,-6 3-1-16,1 3-2 15,3-7 1-15,-1-8-3 16,7-3-3-16,-5-24-10 15,17 0-25-15,-12-24 1 16,12-4-3-16,-8-15 2 16</inkml:trace>
  <inkml:trace contextRef="#ctx0" brushRef="#br5" timeOffset="203028.6279">12097 13157 102 0,'-19'-15'42'16,"19"15"1"-16,10-12-3 15,22 7-35-15,6-4-6 16,9-12-7-16,23 14-19 15,-6-22-14-15,11 5-1 16,-2-8-2-16,8 5 1 16</inkml:trace>
  <inkml:trace contextRef="#ctx0" brushRef="#br5" timeOffset="203509.7241">13493 12642 89 0,'4'-21'38'15,"-4"21"-1"-15,5-22-7 16,-5 22-24-16,0 0-2 15,2 30 0-15,-3 1-2 16,0 17 0-16,1 12 0 16,-3 11 0-16,-4 14-2 15,0 7 1-15,1-1 0 16,1-3-2-16,5-6-2 15,1-16-4-15,16 2-19 16,-8-32-13-16,12-8 1 16,-3-24-2-16,9-6 1 15</inkml:trace>
  <inkml:trace contextRef="#ctx0" brushRef="#br5" timeOffset="203711.7645">13371 13066 94 0,'-20'1'40'16,"2"-2"0"-16,18 1-1 15,14 7-35-15,15-11-3 16,10-10 0-16,18-5 0 16,12-6-2-16,6-11-2 15,9 3-3-15,-4-21-15 16,8 11-17-16,-14-8-1 15,-2 7-1-15,-20-8 1 16</inkml:trace>
  <inkml:trace contextRef="#ctx0" brushRef="#br5" timeOffset="204080.8383">14137 12508 85 0,'-21'8'39'15,"5"15"0"-15,-9 4 3 16,7 17-33-16,-5 6-4 16,3 17-1-16,-4 5 0 15,2 11 0-15,-4 2-1 16,8 0-1-16,1-3-1 15,8-10 0-15,3-12 0 16,6-14-1-16,7-16 0 16,7-14 0-16,8-17 0 15,6-13 0-15,3-11 0 16,2-6 1-16,0-6-1 15,0-1 1-15,-5 1-1 0,-5 7 0 16,-3 7 0-16,-10 12 1 16,-10 11-1-16,16 15 0 15,-14 9 0-15,-2 10-1 16,4 4 0-16,2 4-2 15,5 2-1-15,2-3-2 16,11 0-4-16,-2-21-6 16,22 10-8-16,-12-28-16 15,16 1 1-15,-9-21 0 16,3 0 1-16</inkml:trace>
  <inkml:trace contextRef="#ctx0" brushRef="#br5" timeOffset="204417.9057">14525 13091 66 0,'0'0'40'0,"0"0"-1"15,16 10 2-15,-2-3-14 16,10 8-22-16,5-2-2 16,8 1 1-16,2-5-1 15,1-3-1-15,-3-8-1 16,-1-4-1-16,-8-7 1 15,-5-6-1-15,-8-3 0 16,-10-4-1-16,-11-1 1 16,-8 4 0-16,-11 1 1 15,-4 10-1-15,-10 7 1 16,-2 14-1-16,-2 12 1 15,0 11 1-15,2 10-1 16,11 3 0-16,12 3 0 16,9-3-1-16,19-6-2 0,9-11-6 15,23-2-7-15,0-26-10 16,35 3-16-16,1-17-1 15,24-5-3-15,7-13 2 16</inkml:trace>
  <inkml:trace contextRef="#ctx0" brushRef="#br5" timeOffset="205123.0467">15958 12993 95 0,'9'-13'37'0,"-9"13"-8"15,0 0 1-15,11 0-24 16,-11 0-1-16,-3 17 0 16,-5 3-2-16,0 4 0 15,-4 5-2-15,1 7 2 16,-1 0-2-16,2-1 0 15,1-3 0-15,2-4-1 16,4-6 1-16,4-6-2 16,1-6 2-16,-2-10-1 15,14-3 0-15,-3-11 2 16,1-8 0-16,5-5 0 15,4-13-1-15,3-3 0 16,6-7 0-16,2 1 1 16,-1 5-2-16,-2 4 0 0,-2 10 0 15,-2 12 0-15,-3 14 1 16,-5 16-1-16,-8 13 0 15,-5 11 1-15,-4 10-2 16,-2 4 2-16,1 4-3 16,2-4-1-16,7-3-2 15,4-16-5-15,19 2-8 16,-3-28-7-16,24 1-15 15,-7-25 0-15,14 2-1 16,-8-18 2-16</inkml:trace>
  <inkml:trace contextRef="#ctx0" brushRef="#br5" timeOffset="205515.1251">16636 12874 89 0,'-12'2'38'16,"-7"0"0"-16,7 19 2 15,-5 4-36-15,8 10-1 16,0 4 1-16,3 10 0 15,-1-2-1-15,5 1-1 16,3-7 0-16,6-4 0 16,6-12-1-16,10-11-1 15,8-14 1-15,4-10 0 16,8-14-1-16,3-6 1 15,0-10 0-15,-3-3 0 16,-4-2-1-16,-6 2 0 16,-7 5 1-16,-4 4-2 0,-11 12 1 15,-4 12 0-15,-7 10 0 16,0 16-1-16,-4 7 1 15,-6 11 0-15,4 7-2 16,2 2 0-16,7 1-2 16,9-5-1-16,11-5 0 15,5-13-5-15,19 1-4 16,-4-25-8-16,24 6-11 15,-11-18-4-15,5-2-1 16,-12-10 2-16</inkml:trace>
  <inkml:trace contextRef="#ctx0" brushRef="#br5" timeOffset="205733.1687">17362 12950 92 0,'-23'-2'39'16,"-11"-1"2"-16,11 17-1 16,-7 5-34-16,11 11-2 15,1 1-1-15,7 6 0 16,11-2-1-16,8 2-1 15,11-7 0-15,11-3-1 16,14-11-3-16,5-14-1 16,12-4-5-16,-4-25-6 15,23 10-9-15,-13-29-16 16,15 3 1-16,-13-20-2 15,-1 2 3-15</inkml:trace>
  <inkml:trace contextRef="#ctx0" brushRef="#br5" timeOffset="205921.2063">17975 12580 95 0,'-21'14'39'0,"-7"5"2"15,7 21-2-15,3 8-35 16,-4 8 0-16,4 7-2 16,2 3 0-16,7 2-1 15,2 0 0-15,2-3-3 16,4-10-2-16,10 1-8 15,-12-24-12-15,13 2-16 16,-2-20 0-16,11-2-2 16,-4-24 1-16</inkml:trace>
  <inkml:trace contextRef="#ctx0" brushRef="#br5" timeOffset="206297.2814">18009 12975 90 0,'0'0'39'0,"14"15"2"16,-14-15-2-16,34 15-32 15,-11-11-4-15,10 3 0 16,1-6-1-16,4-4 1 16,2-3-2-16,2-6 1 15,-3-5-1-15,-2-6-1 16,-6-2 0-16,-5-3 1 15,-8-1-1-15,-8 1 0 16,-9 4 0-16,-7 4 0 16,-9 9 0-16,-8 8 0 15,-9 13 0-15,-3 10 1 16,-4 10-1-16,0 7 1 0,5 7 0 15,7 0-1-15,11 1 1 16,12-6-1-16,14-5-1 16,13-11-2-16,20-6-3 15,-1-18-7-15,22 7-7 16,-16-30-10-16,18 13-9 15,-15-18-2-15,4 3 2 16,-13-9 1-16</inkml:trace>
  <inkml:trace contextRef="#ctx0" brushRef="#br5" timeOffset="206643.3506">18739 12850 103 0,'-9'-2'39'16,"3"21"2"-16,-18-9-7 16,6 18-29-16,0 5 0 0,-1 4-2 15,1 5 0-15,3-3 0 16,4-2-1-16,3-6-1 15,11-8 0-15,4-10-1 16,12-14 0-16,9-10 1 16,9-12-1-16,6-6 0 15,3-9 1-15,2-3-1 16,-3-2 1-16,-1 4-1 15,-7 3 0-15,-7 11 0 16,-10 6 0-16,-10 15 0 16,-10 4 0-16,-3 27 0 15,-9 1-2-15,-4 7 1 16,3 0-3-16,-3 3-1 15,10 3-6-15,-3-17-3 16,19 4-6-16,-10-28-7 0,40 4-12 16,-7-18-1-16,16-1 2 15,2-16 1-15</inkml:trace>
  <inkml:trace contextRef="#ctx0" brushRef="#br5" timeOffset="206965.4151">19550 12730 96 0,'-13'-20'39'16,"-5"28"1"-16,-22-3-2 15,10 17-31-15,-10-1-3 16,4 5-2-16,3 2 0 16,7 2 0-16,7-2-1 15,12-6 1-15,8-2-2 16,11-7 0-16,4-3 0 0,9-4 0 15,1-3 0-15,1-2 1 16,0 0-1-16,-1 4 0 16,-7 3 1-16,-5 6 0 15,-10 6 0-15,-11 3-1 16,-7 3 0-16,-6 3 0 15,-8 1-1-15,-5 0-2 16,3 1-5-16,-7-17-6 16,20 8-9-16,-15-24-8 15,32 2-10-15,-18-9-2 16,19-3 2-16</inkml:trace>
  <inkml:trace contextRef="#ctx0" brushRef="#br4" timeOffset="215295.0807">18919 15689 45 0,'0'0'34'16,"0"-27"1"-16,0 27-2 15,-5-24-24-15,5 24-3 16,-8-15 0-16,8 15-1 16,-15 4-2-16,3 10-1 15,-4 7 0-15,3 6 0 0,0 3-2 16,0 4 1-16,4 2-1 15,0-2 1-15,8-4-2 16,11-6 2-16,2-7-1 16,6-7 0-16,8-9 0 15,2-6 0-15,1-9 0 16,1-7 1-16,-3-4 0 15,-8-4-1-15,-5-1 1 16,-9 0 0-16,-8 2-1 16,-8 5 1-16,-4 6-1 15,-3 5 0-15,-6 9 1 16,6 4-1-16,-2 8 0 15,3 6 0-15,5 5-1 16,6 1 2-16,4-1-2 0,7 1 1 16,6-2 0-16,4-4 1 15,2-6-1-15,1-4 0 16,4-6 0-16,-2-1 1 15,-2-9-1-15,-1-6 1 16,-4-5-1-16,-3-1 1 16,-2-1-1-16,-5-1 1 15,-3 3-1-15,-2 3 1 16,-4 8-1-16,6 11 1 15,-18-4-1-15,7 13 0 16,-2 4 0-16,0 5 1 16,2 1-1-16,1 1 0 15,2 1 0-15,3-2 0 0,0-1 0 16,5-3 1-1,5-3-1-15,-5-12 0 0,15 16 0 16,-15-16 0-16,23 5 0 16,-11-9 0-16,1-2 1 15,-1-5-1-15,-2-4 0 16,-5-2 1-16,0-3 0 15,-5 3-1-15,-5 1 1 16,-2 4-1-16,-5 3 1 16,-2 7-1-16,-5 5 0 15,4 5 0-15,0 6 0 16,2 2 0-16,4 3-1 15,4-2-1-15,15 3-7 16,-10-20-8-16,38 7-20 0,-15-21-1 16,25-1-2-16,-7-16-1 15</inkml:trace>
  <inkml:trace contextRef="#ctx0" brushRef="#br4" timeOffset="216136.2489">19674 15556 60 0,'0'0'35'0,"-21"-13"0"0,8 19-12 16,-10-7-16-16,6 9-2 15,-5 0 0-15,5 6-3 16,-1 0-1-16,5 4 1 16,5-2-1-16,7 2 0 15,1-5 0-15,9 0 0 16,5-2 0-16,3-6 0 15,5-5-1-15,1-3 1 16,1-5 0-16,-1-5 0 16,-2-3 0-16,-2-4 0 15,-6-2 0-15,-2 2 0 16,-6-1 0-16,-5 2 0 15,-5 6 0-15,5 13-1 16,-24-14 1-16,9 17 0 0,-5 5 0 16,0 5-1-16,0 5 1 15,5 4-1-15,4 0 1 16,6 5-1-16,7-4 0 15,7 0 1-15,6-8-1 16,6-2 0-16,5-8 0 16,2-5 1-16,1-5-1 15,-2-8 1-15,-5-3-1 16,-5-5 1-16,-8 1 0 15,-8 1-1-15,-6 1 1 16,-7 5-1-16,-10 5 1 16,-1 5-1-16,-4 9 0 15,-1 3 0-15,3 6-1 0,1 1-2 16,12 11-7-1,-8-17-9-15,23 21-19 0,-8-16 0 16,13 13-2-16,-6-11-1 16</inkml:trace>
  <inkml:trace contextRef="#ctx0" brushRef="#br4" timeOffset="216827.3871">19247 16279 30 0,'5'-13'32'15,"-5"13"1"-15,-16 12 0 16,5 10-21-16,-9-10-5 16,7 13-2-16,-5-8 1 15,6 6-1-15,-1-7 0 16,11 4 0-16,2-20-1 15,5 16-2-15,-5-16 0 0,24-8-1 16,-6-3 0-16,3-5 0 16,-1-2 0-16,-4-2 0 15,-2 2 1-15,-5 0-1 16,-4 4 0-16,-8 3 0 15,-8 5 0-15,-3 6 0 16,-4 5 0-16,-2 4-1 16,-1 4 0-16,1 2 1 15,3 1-1-15,3 1 0 16,6-2 0-16,6-2 0 15,2-13 0-15,11 15 1 16,2-16-1-16,6-3 0 16,1-4 1-16,2-3-1 15,-3-3 1-15,-6 0 0 0,-2 0 0 16,-5 0-1-16,-7 3 1 15,1 11 0-15,-22-9-1 16,7 9 0-16,-4 3 1 16,1 3-1-16,2 3-1 15,2 0-1-15,9 5-3 16,5-14-8-16,13 24-13 15,0-25-11-15,18 9-3 16,-1-13 1-16</inkml:trace>
  <inkml:trace contextRef="#ctx0" brushRef="#br4" timeOffset="217530.5277">19728 16109 46 0,'0'0'34'0,"0"0"1"16,-6-13 1-16,6 13-26 15,0 0-3-15,0 0-1 16,-21 11-1-16,8 3 0 15,-6 4-2-15,0 8-1 0,-3 1 0 16,0 6-1-16,3-1 1 16,6-4-1-16,8-4 0 15,5-6-2-15,12-5 2 16,8-12 0-16,7-8-1 15,5-7 0-15,2-6 0 16,0-3 2-16,-2-5-2 16,-8 3 3-16,-5-2-3 15,-14 6 1-15,-6 3 0 16,-9 9 0-16,-9 4 0 15,-4 5-1-15,-5 6 0 16,2 2-1-16,-3 6 1 16,7 1-1-16,0 3 1 15,10-1-1-15,9 0 2 0,8-2-3 16,9-5 2-16,10-2 1 15,4-7-1-15,5-5 2 16,2-8-2-16,-4-4 3 16,-3-7-2-16,-9 0 0 15,-7-5 0-15,-9 4 1 16,-8 1-1-16,-9 6-1 15,-5 5 1-15,-9 10-2 16,1 7 1-16,-1 2 1 16,0 10-3-16,4 1 0 15,11 6-5-15,-6-10-5 16,24 16-8-16,-5-30-12 15,5 18-9-15,-5-18-1 0,25 0 1 16</inkml:trace>
  <inkml:trace contextRef="#ctx0" brushRef="#br3" timeOffset="221775.3765">19250 15599 12 0,'8'-17'30'0,"-8"17"1"0,2-13 0 16,-2 13-16-16,0 0-2 15,0 0-3-15,0 0-2 16,0 0-2-16,-10 7-1 16,1 9 0-16,-3 3-1 15,2 8-2-15,-2 3 1 16,3 2-1-16,0-2-1 15,6 1 0-15,8-8 0 16,7-7 0-16,6-7-1 16,9-14 0-16,3-11 0 15,5-6 0-15,-2-8 1 16,-2-4-1-16,-5-1 0 15,-7 0 1-15,-13 3-1 16,-7 5 0-16,-9 10 1 16,-11 5-1-16,-2 9 0 0,-11 10 1 15,-2 7-1-15,2 6 1 16,2 2-1-16,9 7 1 15,7-3-1-15,8 0 1 16,11-6-1-16,11-6 1 16,9-11-1-16,11-6 0 15,4-8 0-15,3-7 0 16,-4-2 1-16,-4-4-1 15,-8 1 1-15,-11 0-1 16,-11 7 0-16,-11 1 1 16,-11 9-1-16,-11 7 1 15,-6 4-1-15,-1 7 1 16,-1 2-1-16,7 3 0 15,5 1 0-15,12-1 0 0,10 0-4 16,4-17-15-16,25 12-18 16,-3-11-1-16,11 8-1 15,-5-8 0-15</inkml:trace>
  <inkml:trace contextRef="#ctx0" brushRef="#br3" timeOffset="222421.5057">18852 16204 31 0,'0'0'35'16,"1"-18"1"-16,-1 18 0 15,-1-17-21-15,1 17-4 0,0 0-2 16,-9 15-6-16,0-1 1 16,1 7-3-16,-7 6 1 15,0 3-2-15,1 0 2 16,4 1-3-16,2-5 3 15,8-3-1-15,4-10-1 16,10-8 1-16,9-11 0 16,6-10-1-16,4-7-1 15,0-4 1-15,-5-3 0 16,-2 0 2-16,-9 4-2 15,-12 0 2-15,-12 9-2 16,-13 2 3-16,-8 6-2 16,-8 5 1-16,-6 5-1 15,4 5-2-15,-3 1 2 16,7 3-2-16,10 3 2 0,9 2-2 15,6-2 2-15,20 2-2 16,6-7 1-16,12 0-1 16,14-1-5-16,3-14-7 15,17 16-12-15,-20-19-10 16,14 11-6-16,-11-10 2 15</inkml:trace>
  <inkml:trace contextRef="#ctx0" brushRef="#br3" timeOffset="223248.6711">19446 16105 44 0,'-23'1'33'0,"23"-1"3"15,-22 7-3-15,16 6-24 16,-7-10-3-16,6 10-1 16,7-13 0-16,-14 23-4 0,10-13 2 15,-1 3-3-15,2-3 3 16,3-10-3-16,-2 15 2 15,2-15-1-15,10-6 0 16,1-2 2-16,0-7-2 16,1 0 0-16,0-3 0 15,-2-3 0-15,-5 0 0 16,1 3-2-16,-4 2 1 15,-5 3 0-15,3 13 0 16,-14-15 1-16,2 15-1 16,-1 8 1-16,0 5-1 15,-1 3 2-15,-1 3-1 16,3 0 1-16,2 0-1 15,0 0-2-15,8-3 2 0,2-16 0 16,0 0 0-16,20 4-1 16,-5-18 0-16,6 2-1 15,-1-6 1-15,0-2 1 16,-2 3-2-16,-7 2-3 15,-11 15-3-15,0-11-12 16,-1 28-16-16,-19-9-2 16,9 16-3-16,-7-8 2 15</inkml:trace>
  <inkml:trace contextRef="#ctx0" brushRef="#br3" timeOffset="224060.8335">19373 16594 42 0,'-14'-8'35'0,"14"8"1"15,-16-11-1-15,16 11-27 16,-10 4-1-16,10-4-2 15,-9 15 0-15,3-1-2 0,-1 5-1 16,1 3 1-16,-4-1-2 16,4 1 1-16,2-3 0 15,4-1-1-15,1-7 0 16,-1-11 0-16,19 8 0 15,-4-12-1-15,1-6 0 16,1-2 0-16,1-4 0 16,-5-2 0-16,0-2 0 15,-5 1 0-15,-5 2 0 16,-3 3 1-16,-3 0-1 15,3 14 0-15,-15-10 1 16,5 12 0-16,1 5-1 16,-4 3 1-16,2 3-1 15,2 1 1-15,3 0 0 16,2 0-1-16,0-4 1 0,4-10-1 15,5 14 0-15,-5-14 0 16,13 2-1-16,-13-2-5 16,24-2-8-16,-22-15-11 15,17 12-12-15,-15-10-4 16,10 3 0-16</inkml:trace>
  <inkml:trace contextRef="#ctx0" brushRef="#br5" timeOffset="229746.9705">17658 15416 31 0,'20'-21'31'15,"-1"-9"2"-15,-1 8-8 16,-10-12-16-16,3 12-1 0,-12-3-2 16,-2 12-1-16,-10 4-1 15,-4 11-1-15,-11 5 0 16,-1 13-1-16,-10 1 0 15,5 10 0-15,1 0 1 16,4 5 0-16,6-5-1 16,8 0-1-16,12-7 0 15,10-3-1-15,13-8 1 16,7-7-1-16,6-8-1 15,5-6 1-15,3-6 0 16,-4-5 2-16,-3-6-2 16,-8 2 1-16,-10-2-1 15,-10 1 1-15,-10 5 0 16,-10 5-1-16,-12 5 1 15,-6 6-1-15,-5 7 1 0,-1 6-1 16,0 1 1-16,7 4 0 16,7 2-1-16,9 0 1 15,11-2-1-15,4-15-1 16,28 21-6-16,-5-22-29 15,18 4 1-15,-3-10-3 16,6 2 0-16</inkml:trace>
  <inkml:trace contextRef="#ctx0" brushRef="#br5" timeOffset="230813.1837">22258 16038 5 0,'0'0'10'0,"-5"-15"2"16,5 15 5-16,-6-12 2 15,6 12 5-15,-13-15-1 16,13 15-3-16,-14-13-6 16,14 13-6-16,-9-8-2 15,9 8-2-15,-14 2-1 16,14-2-1-16,-15 22-1 15,2-5 1-15,-2 10-1 16,1 1 0-16,-1 1 0 0,5-1 1 16,4-2-2-16,6-4 1 15,7-6 0-15,14-6 0 16,5-17-1-16,9-5 0 15,3-8 0-15,2-4 0 16,-3-4 0-16,-5 0 0 16,-11-1 1-16,-12 3-1 15,-9 6 1-15,-10 2-1 16,-14 7 1-16,-9 5 0 15,-5 4 0-15,-1 6 0 16,-4 2 0-16,9 6 0 16,2 3-1-16,12 1 1 15,10 1 0-15,11 0-1 16,9-6 1-16,17-2-1 15,6-6 0-15,8-6 0 0,0-4 1 16,0-6-1-16,1-4 0 16,-6-2 1-16,-11-2-1 15,-7 1 1-15,-12 0-1 16,-10 4 1-16,-9-2 0 15,-8 7-1-15,-2 3 1 16,-2 2-1-16,-1 5 0 16,4 0-2-16,6 13-8 15,-7-11-27-15,17 12 0 16,6-13-4-16,0 0 1 15</inkml:trace>
  <inkml:trace contextRef="#ctx0" brushRef="#br5" timeOffset="233278.6767">19885 13824 5 0,'0'0'19'0,"0"0"-11"16,0 0 1-16,0 0 3 15,0 0 0-15,0 0 1 16,0 0 0-16,-1 16-1 15,1-16-5-15,-8 25 0 16,-4-5-4-16,0 10-2 16,-6 2 0-16,-6 12 0 15,-8 2-1-15,-8 12 1 0,-11 6 2 16,-6 14 0-1,-10-1 0-15,-5 11 2 0,-13 2-1 16,1 8 0-16,-13 1-1 16,-1 8 0-16,-4 1-1 15,-1 3 0-15,-1 1-1 16,1 4-2-16,2 1 2 15,-2 3-1-15,6-1-1 16,5-3 1-16,4 2 0 16,6-5-1-16,4-6 1 15,8 1 0-15,-1-3-1 16,7-4 1-16,5-6 0 15,4 1-1-15,0-3 1 16,0 0 1-16,-2 1-3 0,-1-3 3 16,1-3-1-16,1 0 1 15,4-5-1-15,5-4 1 16,2-7-1-16,6-5 1 15,8-6 0-15,31-61-1 16,-22 63 2-16,22-63-2 16,-18 67 1-16,18-67-1 15,-12 77 1-15,12-77-1 16,-7 78 2-16,7-78-2 15,7 81-2-15,-7-81 3 16,21 79-2-16,-21-79 0 16,38 74 1-16,-38-74-1 15,58 70 1-15,-58-70 0 16,74 63 0-16,-74-63 0 15,93 51 0-15,-38-30-1 0,3-4 1 16,8-4-1-16,3-5 1 16,5-1-1-16,1-6 1 15,6-4-1-15,-1-3 1 16,5-1 2-16,0-3-1 15,5-4 2-15,-3 0-3 16,5-5 2-16,-3-3-1 16,2 1 3-16,4-7-1 15,-1 0-1-15,-2-4 0 16,0-3 0-16,-33 9 0 15,123-55-1-15,-15 2-1 16,-10 2-2-16,-19-2 0 16,-14-3 0-16,-13-7 1 15,-9 4-1-15,-25 6-1 0,1 0 3 16,0-6 0-16,-3 0-1 15,-3-5 1-15,3 3-1 16,-2-3 0-16,-1 0 0 16,-7 1 1-16,-4-2 1 15,-3 0-1-15,-4-4 1 16,-6 1-1-16,-4-3 1 15,-4 1 0-15,-4-3 1 16,-4 0-1-16,-3-3-2 16,-1 3 2-16,-5-2 0 15,2-2-1-15,-3 2 1 16,-3 4-2-16,-4-1 2 15,-6 7-1-15,1-2 0 16,-9 3 1-16,-2 4 0 0,-9 3 0 16,-4-2 0-16,-8 2 0 15,-3-2 1-15,-9 1-1 16,-3 5 0-16,-8 1 0 15,-6 6 0-15,-6 6 0 16,-5 9 0-16,-8 9 0 16,-11 10 0-16,-10 10 0 15,-14 8 0-15,-4 12-1 16,-8 6 0-16,-5 6-1 15,-6 5 0-15,7 13-6 16,-4-6-27-16,21 14-2 16,4 4-2-16,14 20 0 15</inkml:trace>
  <inkml:trace contextRef="#ctx0" brushRef="#br5" timeOffset="234569.9349">20298 13868 40 0,'0'0'31'0,"4"-19"1"16,-4 19 1-16,0-19-21 15,0 19-4-15,0 0-2 16,0 0-1-16,0 0 0 16,-8 16-2-16,-3-1 0 0,2 7-2 15,0 2 0-15,0 4-1 16,4-5 0-16,4 2 0 15,2-4 0-15,8-6 0 16,5-4 0-16,5-7 0 16,0-7 1-16,6-6 0 15,-2-3 0-15,-1-7 1 16,-6-4-1-16,-2-1 1 15,-5-4-1-15,-4 2 1 16,-5 1-1-16,-8 6 0 16,-4 2-1-16,-2 5 1 15,-4 6-1-15,-1 6 0 0,1 9 1 16,3 3-1-16,1 5 0 15,4 4 0-15,5 0 0 16,2 3 0-16,10-1-1 16,4-6 1-16,4 0 0 15,7-7-1-15,2-8 2 16,0-3 0-16,0-7 0 15,3-6 0-15,-8-1 1 16,-2-2 0-16,-10-4 0 16,-2 2 0-16,-7 2-1 15,-5 4 1-15,-7 2-2 16,-1 5 1-16,-4 3 0 15,2 5-1-15,1 3 0 16,-2 1 1-16,4 5-1 16,5 0 0-16,2 4 0 0,2-2-2 15,12 10-9-15,-8-10-25 16,14 6-3-16,-7-7-1 15,8 3-1-15</inkml:trace>
  <inkml:trace contextRef="#ctx0" brushRef="#br5" timeOffset="235915.2039">18210 18101 5 0,'0'0'33'0,"0"0"1"0,0 0 2 15,13-54-21-15,-13 54-2 16,0 0-2-16,0 0-3 15,0 0-2-15,0 0-2 16,0 0 1-16,0 0-2 16,0 0-3-16,-55-24 2 15,55 24 0-15,0 0 0 16,0 0-2-16,0 0 0 15,-17 60 1-15,17-60 0 16,0 0-1-16,0 0 0 16,0 0 0-16,0 0 1 15,0 0 1-15,51 40-1 16,-51-40 0-16,0 0-1 15,0 0 2-15,0 0-1 0,0 0-1 16,48-47 1-16,-48 47-2 16,0 0 1-16,0 0 1 15,0 0 0-15,0 0-3 16,0 0 3-16,-49 9-3 15,49-9 2-15,0 0 0 16,0 0 0-16,0 0-2 16,-18 51 2-16,18-51 1 15,0 0-1-15,0 0 2 16,48 5-2-16,-48-5 3 15,0 0-3-15,56-23 2 16,-56 23-1-16,0 0 1 16,53-39-1-16,-53 39-2 15,0 0 1-15,0 0 0 0,0 0 0 16,0 0 1-16,0 0-1 15,0 0 0-15,0 0 1 16,0 0-1-16,0 0-1 16,-53 57 2-16,53-57-1 15,0 0-2-15,0 0 2 16,-1 53-2-16,1-53 2 15,0 0 1-15,0 0 0 16,52 3-1-16,-52-3 1 16,0 0 2-16,48-37-3 15,-48 37 0-15,0 0 1 16,0 0-1-16,33-54 1 15,-33 54-3-15,0 0 2 0,0 0 0 16,0 0 0-16,0 0 0 16,-56-6 0-16,56 6 2 15,0 0-2-15,0 0-1 16,0 0 2-16,0 0-1 15,0 0 1-15,0 0 1 16,0 0-1-16,0 0-1 16,0 0 1-16,0 0 1 15,0 0-3-15,0 0-1 16,14-52-4-16,-14 52-8 15,0 0-17-15,0 0-9 16,0 0-3-16,0 0-2 16</inkml:trace>
  <inkml:trace contextRef="#ctx0" brushRef="#br5" timeOffset="261157.2513">22242 15926 16 0,'-7'10'24'0,"-2"1"-12"16,9-11-4-16,-10 9 0 15,10-9 0-15,0 0-1 16,0 0 1-16,0 0-1 16,7-20-2-16,-7 20-1 15,12-19 2-15,-2 13 0 16,-8-7-1-16,-2 13-2 16,2-23 0-16,-4 13-1 15,-7-6 1-15,0 5 2 16,-9-7-4-16,4 0 1 15,-4-5 0-15,0-2 0 16,-3-4 0-16,3 2 1 16,-1-2-1-16,0-1 1 0,-6-1-1 15,-3 2 0-15,-5 1-1 16,-3 3 1-16,-6 0-2 15,-1 2 1-15,-3-2-1 16,-3 3 1-16,1-1-2 16,0 0 3-16,3 0-2 15,0-2 1-15,0-3 1 16,3-1-1-16,-3 1 0 15,0-1 0-15,-9 2-1 16,-2 1 1-16,-10-1-1 16,-10 4 1-16,-5 6-1 15,-8-1 0-15,-8 3 0 16,-5 2 0-16,-5-1 0 0,-2-3 0 15,0 0 1-15,2-2-1 16,-2-5 0-16,3-4 0 16,2 0 1-16,-6-1-1 15,3 2 0-15,0-4 0 16,-3 2 1-16,-3 5 0 15,0-1-1-15,-10 5 2 16,0 2-2-16,-1 3 2 16,1 0-2-16,-2 5 1 15,1 0-1-15,2 0 0 16,3 2 1-16,6 0-2 15,5 2 1-15,5-1 0 16,5 4 0-16,4 2 0 16,5 2 0-16,2 2 0 0,6 3-1 15,5 3 1-15,7 1 0 16,9 1 0-16,9 3-1 15,9 0 1-15,8 1 0 16,11 2-2-16,8-1 2 16,2 4-2-16,6 4 2 15,2 1-2-15,0 5 2 16,-2 2-1-16,2 1 0 15,3 2 1-15,-1 5 0 16,4-2 0-16,2 4 0 16,3 0 0-16,2 1-1 15,4-2 1-15,0 4-2 16,-3-2-3-16,3 7-1 15,-13-17-15-15,6 11-13 16,-11-11-3-16,6 0 1 0</inkml:trace>
  <inkml:trace contextRef="#ctx0" brushRef="#br5" timeOffset="263089.6376">17421 14902 18 0,'0'0'25'16,"-20"5"-1"-16,20-5-5 15,-18 6-16-15,18-6-1 16,-15 8 1-16,15-8 1 15,-6 10 1-15,6-10-1 16,0 16 1-16,-1-6-1 16,7 5-1-16,-4 2 0 15,6 2-1-15,-3 4 0 16,4 4 0-16,-1 0-2 15,6 5 1-15,-1-4 0 16,4 5 0-16,0-2-1 16,3 0 1-16,2-4 0 15,6-2 0-15,-2 0 0 16,7 1-1-16,-2-2 2 0,3 4 0 15,2-3-1-15,-4 5-1 16,1-1 1-16,1 3-1 16,-1 0 1-16,2 4-1 15,-1-6 0-15,3 1 0 16,5-2 1-16,4 1 0 15,4-6 0-15,3 0 0 16,3-1 0-16,4 1 0 16,2-1 0-16,1 2 0 15,-1 0-1-15,-4 3 0 16,0 1 0-16,-3 3 1 15,0 0-1-15,-5 1 0 16,-1 2-1-16,0 0 2 16,-2 0-1-16,2-2 1 15,2-2 0-15,-1-1-2 0,3 0 2 16,4-2-1-16,-1-4 1 15,0 1-2-15,3 1 2 16,0-2-3-16,3 4 2 16,-1 1 0-16,3-2 0 15,1 1 0-15,-1 0 0 16,0-3 1-16,6-2-1 15,-3-1 0-15,6-5 1 16,0-2-1-16,6-1 1 16,1-2 0-16,1-1-1 15,2 2 1-15,-2-1-1 16,-1 6 0-16,-1-4 0 15,0 3 0-15,-8 0-1 16,0 0 1-16,0 0 0 0,0-2 0 16,0-3 0-16,1 0 0 15,2-1 0-15,4-3 0 16,-1-2 0-16,0 0 0 15,3-3-1-15,-1 2 1 16,2-3 0-16,-1-3 0 16,0 0 0-16,-5-1 0 15,-1-3 0-15,0-1 0 16,-4-3 0-16,-4-4 0 15,-8-2 0-15,-1-1 0 16,-4-4 0-16,0-2 0 16,-7-5 1-16,-3 1-1 15,-3-4 0-15,-9-2 0 16,-7-1 0-16,-7-2 0 0,-9-3 1 15,-8-1-1-15,-5-4 0 16,-8-3 1-16,-3-6-1 16,-5-1 1-16,0 0-2 15,-3-4-5-15,1 9-26 16,-14-1-2-16,-8 13-2 15,-20-1-1-15</inkml:trace>
  <inkml:trace contextRef="#ctx0" brushRef="#br5" timeOffset="269867.9931">17019 15513 15 0,'0'0'32'15,"0"0"1"-15,0 0-1 16,-9-16-14-16,9 16-11 16,-10 1-3-16,10-1-1 15,-19 3-1-15,7-1-1 16,-4-2 0-16,-1 3 1 15,-4-4-1-15,-7 2 1 16,-8-1 0-16,-14 4 1 16,-11-1-2-16,-12 7 1 15,-16 5-1-15,-13 5 1 0,-20 6-2 16,-10 5 1-16,-14 1-1 15,0 0 1-15,-10 1-1 16,-6-5 1-16,0-6-1 16,5-7 0-16,12-3-6 15,2-14-27-15,20-3-2 16,7-9-2-16,24-2 0 15</inkml:trace>
  <inkml:trace contextRef="#ctx0" brushRef="#br5" timeOffset="270717.1628">11563 15614 59 0,'0'0'38'16,"0"0"0"-16,0 0 0 15,25-17-36-15,3 4 0 16,9-7-2-16,10-3 2 15,1-4-2-15,8-1 2 16,-2-1-3-16,-2 0 3 16,-5 5-2-16,-9 2 1 15,-15 3 0-15,-10 7-1 16,-13 12 1-16,-21-8-1 15,-13 13 1-15,-10 6 0 0,-7 5 1 16,-6 8-1-16,-1 4 1 16,1 6-2-16,6 3 3 15,10 7-3-15,12 0 2 16,15 3-1-16,12-3-1 15,14-2 1-15,14-8-1 16,18-6 0-16,18-12-2 16,8-23-4-16,31-4-28 15,-6-30-3-15,11-8-3 16,-2-21 1-16</inkml:trace>
  <inkml:trace contextRef="#ctx0" brushRef="#br5" timeOffset="270912.2019">12659 14866 58 0,'-30'5'38'15,"-12"12"0"-15,4 28 1 16,-5 14-33-16,1 13-1 16,4 11 0-16,5 9-4 15,5 1 1-15,9 2-3 16,5-3-1-16,9-17-8 15,15 2-27-15,-1-19-2 16,15-8 0-16,-1-22 0 16</inkml:trace>
  <inkml:trace contextRef="#ctx0" brushRef="#br5" timeOffset="271274.2743">12634 15586 61 0,'-13'-1'40'16,"13"1"-2"-16,0 0 1 15,25 6-35-15,0-12-1 16,10-3 0-16,6-5-1 16,11-2-1-16,-5-5 0 15,0-2 1-15,-7 0-1 16,-6 0 2-16,-12 0-3 15,-11 3 3-15,-17 2-3 16,-8 4 2-16,-11 6-1 16,-7 4-1-16,-4 6 0 15,-3 8 1-15,-2 9-1 16,0 9 0-16,7 5 0 15,2 9-1-15,13-1 2 0,6 4-2 16,13-5 1-16,12-6-2 16,12-4-4-16,10-23-16 15,26 7-16-15,-2-20 0 16,19 2-3-16,1-19 1 15</inkml:trace>
  <inkml:trace contextRef="#ctx0" brushRef="#br5" timeOffset="271483.3161">13533 15396 70 0,'-17'4'42'16,"-13"-4"-4"-16,6 16 4 16,-2-4-36-16,4 10-3 15,2 0 0-15,9 5-2 0,5-1 1 16,8-1-2-16,9-2 0 15,8-7-3-15,12-2 0 16,7-18-7-16,22 9-19 16,-2-27-9-16,18 1 0 15,1-20-2-15</inkml:trace>
  <inkml:trace contextRef="#ctx0" brushRef="#br5" timeOffset="271686.3566">14181 14987 73 0,'-15'4'40'0,"-13"3"-1"15,12 24-3-15,-7 5-30 0,3 11-2 16,-2 8-1-16,0 12-1 16,0 5-1-16,1 4-1 15,0 2-1-15,0-6-5 16,5 4-2-16,-9-23-30 15,18 3-1-15,-7-23-3 16,11-3 3-16</inkml:trace>
  <inkml:trace contextRef="#ctx0" brushRef="#br5" timeOffset="272731.5657">13876 15474 72 0,'-3'-16'41'15,"2"-6"-1"-15,14 14 1 0,-1-5-35 16,15 3-2-16,5 0-1 15,6 0-2-15,2 0 0 16,0 4-1-16,-1-1 1 16,-11 6-1-16,-3 8 0 15,-8 2 1-15,-12 6-1 16,-5 4 2-16,-7 4-2 15,-5 3-1-15,-2 1 1 16,3-2 0-16,-2 1-1 16,3-6-1-16,2-1 2 15,3-5-2-15,5-14 2 16,0 0 0-16,0 0 0 15,18-14 0-15,-6-6 0 16,1-5 1-16,4-5-1 16,3-3 1-16,-2 0-1 0,3 1 1 15,-2 4 0-15,2 4 0 16,-4 7-1-16,2 0 0 15,-1 9 0-15,-1 4 0 16,7 3 0-16,-4 1 0 16,5 1 0-16,0 1 0 15,0 0 0-15,-1-1 0 16,-2 2 0-16,-6-2 0 15,-2 0 1-15,-14-1-1 16,0 0 0-16,0 0 0 16,-5 14 0-16,-10-4 0 15,-8 3 1-15,3 7-1 16,-5 2 0-16,0 4-1 15,5 1 1-15,1 3-1 0,10-3 1 16,4-1-1-16,10-6 1 16,10-8-2-16,12-5 2 15,9-11 0-15,5-8 0 16,7-6 2-16,2-8-1 15,1-3-1-15,-5-4 0 16,-8 0 0-16,-10 1 0 16,-11 5 0-16,-9 3 0 15,-9 7-1-15,-8 5 1 16,-6 6 1-16,-1 4-1 15,2 8 0-15,0 3 1 16,7 2-1-16,4 3 0 16,8-3 0-16,8-1 0 15,4-4 0-15,4-2 0 0,4-4 0 16,0-3 0-16,1 0 1 15,-2-3-1-15,-3 0 0 16,-3-1 1-16,-3 3 0 16,-3 0 0-16,-12 4-1 15,13-3 1-15,-13 3-1 16,-3 9 0-16,-4 4 1 15,-2 2 0-15,-2 6 0 16,-1 1-1-16,0-2-2 16,3-2 2-16,5-3 1 15,4-15 0-15,12-3-2 16,6-11 1-16,6-12-1 15,4-6 2-15,3-4 0 0,-1 0 0 16,-2 3-2 0,-4 6 2-16,-5 11-1 0,-10 15 1 15,-4 15-1-15,-10 11 0 16,-5 11 0-16,-2 6-5 15,-4 0-6-15,15 10-1 16,-10-19-6-16,23 15-8 16,-13-28-13-16,19 6-5 15,1-22 0-15</inkml:trace>
  <inkml:trace contextRef="#ctx0" brushRef="#br5" timeOffset="273730.7655">13204 16447 46 0,'-8'-10'35'0,"-7"5"2"16,-3 13-2-16,-15-1-30 15,9 16 0-15,-13-1 2 16,9 14-2-16,-1 0-1 15,6 4 1-15,8-1-2 0,10-2 0 16,11-8 0-16,13-5-1 16,13-12-1-16,7-10 0 15,11-9 0-15,3-9-1 16,2-8 0-16,-2-5 0 15,-8-7 0-15,-8-1-1 16,-10 1 1-16,-13-3-1 16,-9 6 1-16,-10 4 0 15,-8 7 1-15,-4 8 0 16,-6 8 0-16,1 8-1 15,3 7 1-15,5 6 0 16,7 5-1-16,10 0 0 16,9-1 0-16,10-3 0 15,10-3-1-15,4-6 1 16,6-5 0-16,0-2 0 0,-4-2 0 15,-4-2 1-15,-5 2 0 16,-6 3-1-16,-9 2 1 16,-14-3-1-16,6 18 1 15,-10-4-1-15,-3 4 0 16,-2 3 1-16,-1 3-2 15,0-2 1-15,1 0 0 16,3-4 0-16,3-3 0 16,3-3 0-16,0-12 1 15,0 0-1-15,13-3 1 16,-13 3-1-16,11-21 1 15,-4 4 0-15,-1-2 0 16,-3-2-1-16,3-1 0 16,0 1 0-16,3-1 0 0,5 4-1 15,5 2 0-15,5 0-3 16,10 11-5-16,-3-12-5 15,21 20-6-15,-13-25-12 16,23 18-8-16,-7-17-1 16,11 7 0-16</inkml:trace>
  <inkml:trace contextRef="#ctx0" brushRef="#br5" timeOffset="274278.8751">14104 16088 58 0,'-7'-29'39'15,"7"17"-1"-15,-4-7-1 16,4 19-33-16,-5 9 1 15,2 17-1-15,-2 10 0 16,3 14-2-16,-3 8 1 16,4 15-2-16,-2 1 1 15,1 3-1-15,5-4 0 16,-1-5 0-16,0-9-1 15,4-11 1-15,0-11-1 16,1-14 0-16,0-9 1 16,-7-14-1-16,18 2 0 0,-18-2 1 15,19-23-1-15,-8 6 0 16,1-4 0-16,2-3 0 15,1 0 0-15,5 4 0 16,2-1 1-16,1 7-1 16,1 5-1-16,4 8 1 15,-4 3 0-15,-1 8 1 16,-5 6-1-16,-7 2 0 15,-7 3-1-15,-8-1 1 16,-9 3 0-16,-13-4 0 16,-5 0 0-16,-9-3-2 15,0-2 0-15,-3-5-1 16,5-2-1-16,4-12-4 15,17 5-9-15,3-26-12 0,25 8-9 16,9-17-1-16,21 2 1 16</inkml:trace>
  <inkml:trace contextRef="#ctx0" brushRef="#br5" timeOffset="274488.9171">14614 16424 60 0,'0'0'41'15,"0"0"-3"-15,0 0 3 16,0 13-34-16,0-13-2 15,-6 29-2-15,2-4-1 16,-2 9-1-16,-3 6 0 16,-1 3-1-16,1 3 0 0,0-1-1 15,7-7-4-15,-3-15-7 16,19 3-14-16,-14-26-12 15,28-10-3-15,-6-26 1 16</inkml:trace>
  <inkml:trace contextRef="#ctx0" brushRef="#br5" timeOffset="274632.9459">14644 16029 68 0,'-19'4'38'15,"6"14"-13"-15,10-9-23 16,21 4-38-16,4-12-3 15,24 0 2-15</inkml:trace>
  <inkml:trace contextRef="#ctx0" brushRef="#br5" timeOffset="274841.9877">15067 16029 65 0,'-9'34'40'0,"-11"-4"-2"16,10 18 0-16,-2 0-33 15,1 14-3-15,-3 6-1 16,0 7-1-16,-1 1 1 15,1-2-2-15,0-6-1 16,0-8-3-16,10 2-19 16,-7-29-13-16,13-9-3 15,-2-24 2-15,13-2-1 16</inkml:trace>
  <inkml:trace contextRef="#ctx0" brushRef="#br5" timeOffset="275016.0225">14894 16480 56 0,'-22'-14'42'0,"12"22"-2"16,-5-6 2-16,16 13-25 15,-1-15-14-15,23 12-1 16,3-15-3-16,11-7-2 16,10 1-7-16,-4-26-8 15,22 16-20-15,-17-21-1 16,6 13-2-16,-13-15 1 15</inkml:trace>
  <inkml:trace contextRef="#ctx0" brushRef="#br5" timeOffset="275210.0613">15375 16039 66 0,'-16'12'40'15,"7"16"0"-15,-8 0 1 16,8 17-35-16,-5 6-2 16,2 11-1-16,-1 6-1 15,1 4-1-15,2-1-1 16,-2-7-3-16,6 2-5 15,-10-21-8-15,19 11-17 16,-17-31-6-16,14 1-3 16,0-26 1-16</inkml:trace>
  <inkml:trace contextRef="#ctx0" brushRef="#br5" timeOffset="275398.0989">15184 16522 80 0,'-18'-7'43'0,"18"17"-1"16,0-10 0-16,0 0-38 15,13-5-4-15,8 0-1 16,11 4-4-16,-6-14-6 16,23 21-6-16,-17-29-10 15,20 23-12-15,-11-16-2 16,12 12 0-16</inkml:trace>
  <inkml:trace contextRef="#ctx0" brushRef="#br5" timeOffset="275646.1484">15653 16429 59 0,'0'0'41'15,"-3"13"-2"-15,3-13 3 16,6 18-34-16,-6-1-3 15,0 8 0-15,-5 5-3 16,-3 1 0-16,-3 6-1 16,-4-3-3-16,4 3-4 15,-9-15-8-15,13 9-13 16,-6-22-12-16,13-9-2 15,0 0 0-15</inkml:trace>
  <inkml:trace contextRef="#ctx0" brushRef="#br5" timeOffset="276096.2385">15708 16235 67 0,'-5'-16'40'16,"-2"2"-2"-16,7 14-2 16,0 0-38-16,9 11-10 15,17 7-4-15,-11-10 2 16,14 12 8-16,-7-1 0 15,2 6 4-15,-5 3 3 16,-10 0 6-16,-3 19 4 16,-18-16 6-16,10 18-1 15,-18-12-7-15,6 3-2 16,-4-8-3-16,2-2-2 0,2-5 0 15,4-10-2-15,10-15 1 16,-5 10-1-16,5-10-1 16,22-22 1-16,-2 0 0 15,5-4 0-15,3-9 0 16,-1-1 0-16,5-1 1 15,-5 2-1-15,-3 4 1 16,-5 6 0-16,-4 8 0 16,-15 17 0-16,14-9 0 15,-14 9-1-15,0 27-1 16,-1-2-1-16,3 5 0 15,2 1-1-15,5 5-1 16,0-6-1-16,15 5-7 16,-10-20-7-16,20 9-18 0,-11-21-2 15,11 4 1-15,-2-19 0 16</inkml:trace>
  <inkml:trace contextRef="#ctx0" brushRef="#br5" timeOffset="276705.3603">16548 16448 40 0,'0'0'36'0,"-13"12"1"15,13-12-1-15,0 0-25 16,-14-16-1-16,14 16-3 15,-11-17-1-15,11 17 0 0,-24-19-2 16,7 13 0-16,-6 3-1 16,-1 10 0-16,-3 6-2 15,-2 12 1-15,-1 8-1 16,2 9 0-16,5 1 0 15,5-2 0-15,7 1-1 16,11-12 1-16,7-4 0 16,9-17-1-16,10-10 0 15,9-9 0-15,5-12 0 16,1-6 0-16,4-11 0 15,1 0 0-15,-6-6 0 16,-3 0 0-16,-7-2 0 16,-3 5 0-16,-7 10 0 15,-10 5 0-15,-6 14 0 16,-4 13-1-16,0 0 1 0,-15 37 0 15,1 8 0-15,-3 12 0 16,1 16-1-16,-4 12 1 16,0 8-1-16,-2 3 2 15,-2 3-2-15,1-8 1 16,1-1 0-16,-2-14 0 15,0-8 0-15,-4-15 1 16,1-9 0-16,1-14 0 16,-6-11 0-16,0-12 0 15,-2-16-1-15,2-10-2 16,2-12-1-16,2-17-2 15,13 2-5-15,-5-6-3 16,18 12-5-16,-7-7-9 0,18 12-13 16,-3 6-3-16,12 13 3 15</inkml:trace>
  <inkml:trace contextRef="#ctx0" brushRef="#br3" timeOffset="283676.7543">19410 15465 22 0,'-9'0'26'0,"9"0"-3"16,0 0-8-16,-14-2-2 15,14 2-4-15,0 0-1 16,0 0-2-16,0 0 0 0,0 0-1 16,0 0-1-16,0 0 1 15,18-20-2-15,5 10 1 16,8-10-1-16,10-3 0 15,15-12-1-15,10-7 0 16,10-11-1-16,17-9 0 16,8-8 1-16,12-5-1 15,1-9 1-15,4 1 2 16,-1-2-2-16,-1 4 0 15,-11 0 0-15,-6 5 0 16,-11 5-1-16,-12 3 0 16,-9 4 0-16,-1 4-1 15,-10 5 0-15,-3 4 0 16,-1 5 0-16,1 6 0 0,-9 6 0 15,-7 8 0-15,-6 5 1 16,-10 8-1-16,-11 9-1 16,-10 4-1-16,-7 11-5 15,-15-4-25-15,4 8-3 16,-7-7-1-16,7 5 0 15</inkml:trace>
  <inkml:trace contextRef="#ctx0" brushRef="#br3" timeOffset="284416.9023">21639 13842 64 0,'5'-13'35'16,"-5"13"-1"-16,9-22-10 16,-9 22-16-16,0 0-1 15,0 0-2-15,0 0-1 16,-3 25-1-16,-6-3-1 15,0 8 0-15,-3 4-2 16,-3 5 1-16,-1 0-1 16,0-2 1-16,-1-6-1 15,6-2 1-15,2-6-1 0,0-9 0 16,9-14 1-16,0 0 0 15,13-4 0-15,2-12 0 16,4-8 0-16,5-6 1 16,5-5 0-16,6-1 0 15,-2-3 0-15,5 5 0 16,-5 2 0-16,-2 9 0 15,-3 7-1-15,-2 9 0 16,-9 10 0-16,-3 6-1 16,-5 7-1-16,-2 8 0 15,-2 5-2-15,-2 2-1 16,7 3-1-16,-8-7-6 15,20 7-25-15,-12-14-2 16,10 2 0-16,-3-16 1 0</inkml:trace>
  <inkml:trace contextRef="#ctx0" brushRef="#br3" timeOffset="284781.9753">22121 13849 75 0,'-11'6'36'0,"-3"-2"-2"15,10 8 1-15,4-12-33 16,1 18 0-16,13-10-1 16,9 0 1-16,6-1 0 15,8-3 0-15,-4-3 0 16,9 0 0-16,-8-4 0 0,-1 1 0 15,-7-7 0-15,-10-2-1 16,-7-2 0-16,-9-2 0 16,-4-2 0-16,-6-1-1 15,-6 2 1-15,-5 1-1 16,-3 8 0-16,-3 4 1 15,1 13-1-15,-2 7 0 16,1 9 0-16,8 7 0 16,0 4 0-16,10 1-2 15,13 0-1-15,5-16-10 16,18 3-25-16,-1-17 1 15,21 2-2-15,-5-22 2 16</inkml:trace>
  <inkml:trace contextRef="#ctx0" brushRef="#br3" timeOffset="285149.0486">22682 13825 75 0,'0'0'38'0,"-29"4"-2"16,19 8 2-16,-12-5-30 15,12 9-3-15,0 2-2 16,9 6 1-16,2-1-2 15,6 0-1-15,7-2-1 16,4-3 0-16,4-3 1 16,2-4-2-16,4-8 1 15,-3-4 1-15,-2-7-1 16,1-5 1-16,-2-5 0 15,-3-5 0-15,1-6 0 0,-2-2 0 16,0 2 0-16,-3-1-1 16,0 6 1-16,-1 6-1 15,-1 11 0-15,-3 8 1 16,-5 13-2-16,-5 11 1 15,0 8-2-15,0 2 0 16,2 4-2-16,-2-9-3 16,10 4-13-16,-10-34-18 15,35 15 0-15,-8-32-2 16,20-11 4-16</inkml:trace>
  <inkml:trace contextRef="#ctx0" brushRef="#br3" timeOffset="285322.0833">23549 13253 77 0,'-35'38'37'16,"-1"31"-1"-16,-14 9-1 16,10 12-29-16,2 4-7 15,1-13-14-15,13 8-21 16,4-14 1-16,10-10-3 15,5-17 2-15</inkml:trace>
  <inkml:trace contextRef="#ctx0" brushRef="#br3" timeOffset="286344.2877">23219 13731 87 0,'-11'-12'37'0,"11"12"1"16,0 0-1-16,22 1-32 15,7-1-2-15,8 1 0 16,2-2-1-16,2 1 1 16,-1 1-1-16,-8 4 0 15,-1 1 0-15,-10 5-1 16,-11 3 0-16,-6 6 0 15,-6 4 0-15,-6-1-1 16,-6 6 0-16,-1 2 0 16,-5 0-1-16,2 0 0 15,-1-3-1-15,3-3 1 16,4-6-1-16,3-4 1 15,9-15 0-15,0 0-1 0,10-15 2 16,3-6 1-16,3-9-1 16,3-6 1-16,4-6 0 15,0-1 0-15,2 0 0 16,-2 5 0-16,-1 7 0 15,-4 6-1-15,3 7 0 16,-1 9 0-16,3 4 1 16,-3 8-1-16,2 3 0 15,-3 0 0-15,5 0 1 16,-4 1-1-16,1-2 0 15,-6-3 0-15,-2 0 1 16,-3 0-1-16,-10-2 1 16,0 0-1-16,0 0 0 15,-16 18 1-15,-5-1-2 0,1 3 1 16,-2 5 0-16,-2 4-1 15,5 5 0-15,5 0 1 16,4 0-1-16,7-7 0 16,11-3 1-16,4-7-1 15,7-10 1-15,5-10 0 16,6-6 0-16,-1-12 0 15,2-4 1-15,-1-5 0 16,-3-7-1-16,-4-1 1 16,-7 2-1-16,-3 3 0 15,-7 0 1-15,-6 10-1 16,-3 4 0-16,0 8 0 15,3 11 0-15,0 0 1 0,0 0-1 16,-4 17 0-16,14-4 0 16,2 0 0-16,5-1 1 15,1 1-1-15,1-1 1 16,-1 0-1-16,-2-6 1 15,2 2-1-15,-8-3 1 16,-10-5 0-16,12 13-1 16,-16-2 1-16,0 0-1 15,-7 5 0-15,-3 3 0 16,-3 3 0-16,2 0 0 15,2 2 0-15,4-7-1 16,5-7 1-16,4-10 0 16,17-3 0-16,6-15 0 15,6-7 0-15,7-6 1 16,3-7 0-16,0 1 0 15,2 5 0-15,-5 2 0 0,-9 12 0 16,-9 11-1-16,-6 11 0 16,-8 12-1-16,-6 6-4 15,4 12-6-15,-7-8-4 16,16 22-17-16,-12-17-12 15,19 6 1-15,0-11-1 16</inkml:trace>
  <inkml:trace contextRef="#ctx0" brushRef="#br4" timeOffset="290562.1311">20063 15563 18 0,'0'0'31'0,"-10"7"-1"16,10-7 3-16,0 0-20 15,0 0-6-15,0 0-1 16,0 0 0-16,0 0-1 15,18-20-1-15,10 6 2 16,9-14-2-16,22-4 1 16,11-13-1-16,18-2 0 15,7-11-2-15,11 0 1 0,2-3-3 16,2-2 1-16,-3 2 0 15,-8 2-1-15,-13 3 1 16,-4 2-1-16,-13 4 0 16,-9 6 1-16,-13 6 0 15,-11 5-1-15,-11 9-1 16,-14 5-2-16,1 18-23 15,-12 1-9-15,-12 1-1 16,-2 3-3-16</inkml:trace>
  <inkml:trace contextRef="#ctx0" brushRef="#br4" timeOffset="291549.3285">21572 14721 18 0,'1'-13'31'15,"3"-2"0"-15,1 0 2 16,-5 15-14-16,14-27-13 16,-4 20 0-16,-5-5 1 0,-5 12-2 15,10-8 1-15,-10 8-1 16,4 16 0-16,-5 1-2 15,-4 6-1-15,0 5-1 16,-3 1 0-16,0 8-1 16,1-1 1-16,0-2-2 15,3-4 2-15,0-3-2 16,3-9 1-16,2-5 1 15,-1-13-1-15,0 0 1 16,14-6-1-16,-6-7 1 16,1-11 0-16,3-3 0 15,2-6 0-15,1-6 1 16,4-2 0-16,0-4-1 15,2 1 0-15,2 6 1 0,-1 0-1 16,3 9 0-16,-5 8-1 16,0 5 0-16,0 12 0 15,-5 7 0-15,-1 7 0 16,-6 8 0-16,-2 4 0 15,-4 2 0-15,-6 6-1 16,-4-1-1-16,-1 2 2 16,-9 1-2-16,-3-2 1 15,-6 0 0-15,-2-5 0 16,-1 0 0-16,1-7 0 15,1-3 1-15,2-5 0 16,2-2 0-16,8-1 0 16,2-2 0-16,4 0 1 15,10-5-1-15,-9 20 0 0,6-2 0 16,2 1 0-16,-2 11 0 15,-2 5 0-15,-1 4 0 16,-2 3 0-16,-2-3-1 16,2 3-5-16,-10-15-28 15,15 4-1-15,-5-22-3 16,8-9 1-16</inkml:trace>
  <inkml:trace contextRef="#ctx0" brushRef="#br4" timeOffset="292249.4685">22082 14590 66 0,'0'0'35'16,"0"0"0"-16,-3 16-1 16,5-2-31-16,-9 4-2 15,5 10-1-15,-6 1 2 16,0 7-1-16,-3-1 0 15,0 2 0-15,-1-4 0 16,5-5-1-16,-1-7 1 16,2-7 1-16,6-14-1 15,0 0 0-15,10-12-1 16,-1-9 0-16,5-5 1 15,2-6 1-15,2-4-1 0,1-5 1 16,1 2-1-16,-3 0 1 16,-2 8-1-16,-1 2 0 15,-2 7 0-15,3 9 0 16,-3 4-1-16,1 7 0 15,1 5 0-15,1 3 1 16,4 2-1-16,2 0 0 16,4 0 0-16,-2 2 0 15,3-6 0-15,0 4 0 16,-3-5 0-16,-1-1 0 15,-4-1 0-15,-5 1 1 16,-13-2-1-16,0 0 0 16,-2 18 0-16,-9-9 1 15,-7 7-2-15,0 4 0 16,-4 0 0-16,1 5 0 0,4 0 0 15,3-1 0-15,8 0 1 16,6-2-1-16,8-6 1 16,11-4 0-16,5-7 1 15,7-7-1-15,3-6 0 16,2-8 1-16,0-6-1 15,-4-4 2-15,-5-3-1 16,-6-2 1-16,-10 2-1 16,-10 1 0-16,-3 9-1 15,-11 3 0-15,-1 11-4 16,-5-4-9-16,19 9-25 15,-23 8 0-15,23 2-2 16,0-10 1-16</inkml:trace>
  <inkml:trace contextRef="#ctx0" brushRef="#br4" timeOffset="292464.5115">23014 14248 79 0,'-18'-5'38'0,"4"20"-2"16,-10 1 0-16,6 18-32 15,-3 10-1-15,1 8-1 16,-1 7-3-16,3 5 1 16,1 0-2-16,5-2-1 15,5 3-5-15,-7-20-28 16,13 3-1-16,-4-15-3 15,11-4 3-15</inkml:trace>
  <inkml:trace contextRef="#ctx0" brushRef="#br4" timeOffset="293260.6706">22824 14645 64 0,'-14'-18'38'16,"14"18"-1"-16,-12-12 2 15,12 12-31-15,16 5-3 16,9-4-2-16,7-1 0 15,6 0-1-15,3-1 0 16,4-2 0-16,-3 1-1 16,-4 0 0-16,-4 1 0 15,-11-1-1-15,-7 1 1 16,-16 1 0-16,12 5-1 0,-12-5 1 15,-10 13-1-15,0-1 1 16,-4 3-2-16,-1 6-1 16,-1 3 1-16,-4 5 0 15,6 1 0-15,4-1 0 16,1 0-1-16,9-4 1 15,4-5 1-15,9-5 0 16,4-10-1-16,8-5 1 16,2-8-1-16,0-6 1 15,4-5 0-15,-3-5-1 16,-2-5 2-16,-2-5 0 15,-8 1 0-15,-4-3 1 16,-8 3-1-16,1 2 0 16,-5 2 1-16,-5 9-1 0,3 4 0 15,2 16-1-15,-10-10 0 16,10 10 0-16,9 11 1 15,1 0-1-15,7 1 0 16,6 1 1-16,-1 2-1 16,4 0 1-16,-2-2-1 15,-1 2 1-15,-8 0-1 16,-4 3 0-16,-6-1 0 15,-5 2 0-15,-7-1-1 16,-2 5 0-16,-7-1 1 16,-2 0-1-16,-2-1 1 15,5-3-1-15,4-3 1 16,11-15 0-16,-1 11 0 0,13-16 0 15,12-10 0-15,7-8 0 16,5-6 2-16,3-4 1 16,-2-3-1-16,-3 4 2 15,-5 1-2-15,-6 10 2 16,-8 5-1-16,-15 16-1 15,13 1-2-15,-14 16 1 16,-3 5-2-16,-1 8-1 16,1 6-1-16,-1-5-7 15,13 10-2-15,-12-11-5 16,19 11-1-16,-16-26-8 15,20 14-15-15,-7-16-3 16,5 4 3-16</inkml:trace>
  <inkml:trace contextRef="#ctx0" brushRef="#br0" timeOffset="299752.9689">19814 16615 20 0,'-2'-13'29'16,"2"13"-7"-16,-7-27-3 16,7 27-3-16,-2-28-3 15,2 28-2-15,0-29-3 16,0 29-2-16,1-22 0 15,-1 22-2-15,0-13-1 16,0 13 0-16,0 0-1 16,0 0 0-16,0 0 0 15,0 16 0-15,0-16 0 16,3 20-2-16,-2-6 0 0,4 3 1 15,3 1-1-15,1 4 1 16,5 4-1-16,1 1 0 16,4 2 0-16,3 3 1 15,-1 0-1-15,2 6 0 16,0-4 0-16,-2 0 1 15,-4 0-1-15,0-1 1 16,-5-1 0-16,1 2 0 16,-4-1-1-16,-2-4 2 15,1-4-2-15,2 1 1 16,-2 0 0-16,2-1 0 15,2-1 0-15,-1 3 0 16,4-2 0-16,-1 1 0 0,0 1-1 16,-1-4 1-16,-1 4-1 15,-4-5 0-15,1 0 1 16,1-5-1-16,0 2 0 15,-2-4 0-15,0 0 0 16,2 0 1-16,0 0-1 16,2-1 1-16,1 0-1 15,-1 1 1-15,0 5-1 16,2 0 0-16,0 1 1 15,-2 3-1-15,-1-3 0 16,-11-21 1-16,0 0-1 16,0 0 2-16,22 49-2 15,-22-49 0-15,0 0 1 16,0 0-1-16,0 0 0 0,35 55-1 15,-35-55 1-15,0 0-2 16,0 0 2-16,0 0 1 16,42 60-2-16,-42-60 2 15,0 0-1-15,0 0 2 16,39 58-2-16,-39-58 1 15,0 0 0-15,0 0 0 16,36 59 0-16,-36-59-1 16,0 0 1-16,0 0-2 15,30 60 1-15,-30-60 1 16,0 0-1-16,0 0 0 15,29 53 1-15,-29-53-3 16,0 0 1-16,0 0 2 16,0 0-1-16,33 61-1 15,-33-61 1-15,0 0-2 0,0 0 2 16,0 0 0-16,33 59 1 15,-33-59-1-15,0 0 0 16,0 0-2-16,0 0 2 16,21 58 0-16,-21-58 0 15,0 0 2-15,0 0-2 16,0 0-1-16,23 57-2 15,-23-57-7-15,0 0-28 16,0 0 3-16,0 0-6 16,0 0 1-16</inkml:trace>
  <inkml:trace contextRef="#ctx0" brushRef="#br0" timeOffset="300879.1941">19939 16911 40 0,'0'0'23'0,"12"-5"1"15,-12 5-2-15,0 0-12 16,0 0-3-16,10-3 0 15,-10 3-2-15,0 0 0 16,0 0-1-16,0 0 0 16,0 0 0-16,1 13-1 15,-1-13 0-15,0 16-1 16,-2-6 0-16,0 6 0 15,1 3 1-15,-3 0-1 0,2 7-1 16,-3-1 0-16,1 0 0 16,0-2 0-16,0-2 1 15,1-5-2-15,0-3 1 16,3-13-1-16,-3 13 1 15,3-13 0-15,0 0 0 16,0 0 0-16,0 0 0 16,0 0 0-16,0 0 0 15,0 0-1-15,-7-14 1 16,7 14-1-16,-1-12 1 15,1 12-1-15,3-18 0 16,0 4 1-16,-1-1-1 16,4-6 0-16,-1 3 1 15,3-2-1-15,-1 1 0 0,0 1 1 16,0 2-1-16,0 1 0 15,-4 4 1-15,-3 11-1 16,7-18 1-16,-7 18-1 16,0 0 0-16,6-9 1 15,-6 9-1-15,0 0-1 16,13-16 1-16,-13 16 0 15,16-13 0-15,-16 13 0 16,21-8 0-16,-21 8 0 16,18 12 0-16,-18-12 1 15,20 26-1-15,-12-7 2 16,0 8-2-16,2-6 1 15,-1 6-1-15,2-8 0 16,2-4 0-16,1-3 0 0,2-3-4 16,-5-11-13-16,12 8-19 15,-23-6-3-15,22 1 0 16,-22-1-1-16</inkml:trace>
  <inkml:trace contextRef="#ctx0" brushRef="#br0" timeOffset="302050.4283">21041 18192 34 0,'0'0'35'0,"0"0"-2"0,0 0-3 16,0 0-10-16,0 0-13 15,0 0-1-15,0 0-1 16,0 0-2-16,0 0 1 16,0 0-2-16,0 0-1 15,-4 72 1-15,4-72-1 16,-5 71 0-16,5-71 1 15,-6 75-1-15,6-75-1 16,-1 73 5-16,1-73-2 16,2 56-1-16,-2-56 0 15,0 0 1-15,0 0-1 16,0 0 0-16,0 0 1 15,0 0-1-15,0 0-1 16,49-54 0-16,-49 54-1 0,26-81 0 16,-26 81 0-16,30-86-3 15,-30 86 3-15,32-86-3 16,-32 86 2-16,32-70 0 15,-32 70 2-15,34-56-1 16,-34 56 0-16,0 0 3 16,51-41-3-16,-51 41 1 15,0 0-1-15,45 16 0 16,-45-16 0-16,0 0-2 15,42 70 3-15,-42-70-5 16,23 64 3-16,-23-64 0 16,22 69-4-16,-22-69-14 15,23 61-21-15,-23-61 2 16,0 0-4-16,34 53 3 15</inkml:trace>
  <inkml:trace contextRef="#ctx0" brushRef="#br0" timeOffset="302600.5383">21654 18108 59 0,'21'-58'38'15,"-21"58"0"-15,0 0-5 16,0 0-25-16,0 0-3 0,0 0-2 16,0 0 0-1,15-51 3-15,-15 51-5 0,0 0 1 16,0 0-1-16,0 0 3 15,0 0-4-15,-5 62 3 16,5-62-2-16,-3 53 0 16,3-53 1-16,2 60-4 15,-2-60 3-15,8 54-1 16,-8-54 1-16,0 0-1 15,32 51 1-15,-32-51-3 16,0 0 1-16,56-4 2 16,-56 4-1-16,0 0 0 15,66-52 0-15,-66 52 0 16,42-51 1-16,-42 51-1 15,39-57 1-15,-39 57-1 0,34-54 1 16,-34 54-3-16,0 0 2 16,0 0 1-16,37-49-1 15,-37 49 0-15,0 0 0 16,0 0 3-16,6 53-3 15,-6-53 2-15,0 0-2 16,12 72-3-16,-12-72 1 16,0 0-1-16,28 67-15 15,-28-67-21-15,0 0-1 16,26 50-3-16,-26-50 0 15</inkml:trace>
  <inkml:trace contextRef="#ctx0" brushRef="#br0" timeOffset="303208.6598">22577 17957 29 0,'0'0'35'16,"0"0"1"-16,0 0-9 15,0 0-8-15,0 0-10 16,-13-51-4-16,13 51-1 16,0 0 0-16,0 0 1 15,0 0-4-15,0 0 4 16,-48-16-3-16,48 16 3 15,0 0-1-15,-59 36-1 0,59-36-2 16,0 0 1-16,-58 62-1 16,58-62 1-16,-34 51 1 15,34-51-3-15,-20 49 0 16,20-49 0-16,0 0 1 15,17 58-1-15,-17-58 0 16,52 16-6-16,-52-16-19 16,66 4-14-16,-66-4-3 15,81-15 1-15,-81 15-1 16</inkml:trace>
  <inkml:trace contextRef="#ctx0" brushRef="#br0" timeOffset="303546.7275">22909 17396 38 0,'0'0'37'0,"-9"-13"2"15,9 13-2-15,0 0-16 16,0 0-14-16,11 15-1 16,0 6-1-16,-5 11 0 15,-6-32-2-15,0 0 0 16,22 78-1-16,-22-78 0 15,10 74-3-15,-10-74 3 16,9 91-1-16,-8-38 0 0,2-3-1 16,-3 4 0-16,3-6-2 15,2 3-6-15,-5-51-22 16,-1 90-9-16,1-90-2 15,7 71-1-15</inkml:trace>
  <inkml:trace contextRef="#ctx0" brushRef="#br0" timeOffset="304200.8582">23262 17890 37 0,'0'0'34'0,"0"0"2"16,0 0-1-16,0 0-15 15,0 0-8-15,0 0-10 16,0 0 0-16,51-35 3 15,-51 35-2-15,0 0-1 16,47-32 0-16,-47 32 1 16,0 0-2-16,67-51 0 15,-44 25-1-15,-1 3 1 16,-19 0 0-16,-8 8-1 15,-15 0 0-15,1 0-2 16,-11 3 2-16,3 6 1 16,-3 1 0-16,30 5 0 15,0 0 1-15,-52 20 0 16,52-20 0-16,0 0 1 15,-54 55-1-15,54-55 1 0,-19 53-1 16,19-53-3-16,-8 53 3 16,8-53-3-16,17 48 2 15,-17-48-2-15,0 0 0 16,78 53-1-16,-78-53-4 15,83 16-10-15,-22-17-24 16,-4-6 4-16,-6-5-6 16,74-25 0-16</inkml:trace>
  <inkml:trace contextRef="#ctx0" brushRef="#br0" timeOffset="304757.9697">23745 17700 73 0,'-18'-14'36'0,"7"2"0"16,-3-2-6-16,6-2-25 15,8 16-2-15,-7-11 2 16,7 11-1-16,0 0 0 15,0 0-1-15,0 0 0 0,0 0-1 16,4 59 0-16,-4-59 1 16,0 0-1-16,17 65-1 15,-17-65-1-15,0 0 1 16,33 58 0-16,-33-58-1 15,0 0-1-15,54 35 0 16,-54-35 1-16,54-9-1 16,-7-7 3-16,-9-14-2 15,2-12-1-15,-13-15 2 16,-3 1 0-16,-11 2-1 15,-9 17 1-15,-8 22-1 16,4 15 1-16,-12 4-1 16,12-4 1-16,0 0-1 15,0 0 0-15,-9 71 0 16,9-71-1-16,0 0 0 0,2 71-4 15,-2-71-9-15,9 53-24 16,-9-53-1-16,0 0-1 16,28 58 0-16</inkml:trace>
  <inkml:trace contextRef="#ctx0" brushRef="#br0" timeOffset="305184.0549">24373 17392 79 0,'-14'-18'40'0,"14"18"-10"0,-28-11 1 15,14 17-23-15,-9 3-3 16,4 8-1-16,-5 7-1 15,1 5 0-15,3 6-1 16,6 1 0-16,4 3-1 16,10-11 0-16,6-4 0 15,12-13 0-15,6-6-1 16,12-10 0-16,3-6 1 15,5-8 0-15,1-3 0 16,-6 5 0-16,-2 6 0 16,-8 1 0-16,-6 10 0 15,-6 11 0-15,-8 4 0 16,-9-15-1-16,0 0 0 15,0 0 1-15,-8 67-2 0,8-67 1 16,0 0-1-16,-28 60-1 16,28-60-1-16,0 0-9 15,-38 57-12-15,38-57-16 16,0 0-1-16,-51 31-2 15,51-31 0-15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1:26:27.11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1459 1144 75 0,'0'0'35'0,"-8"-10"-2"15,8 10 2-15,-16 30-31 0,2 6 0 16,0 17-1-16,-3 16 0 15,-4 14-2-15,-5 8 2 16,2 8-1-16,-5-2 1 16,6-10-3-16,0-13 3 15,14-13-3-15,4-23 2 16,11-26 0-16,8-21 0 15,13-27-1-15,6-22 0 16,5-16 2-16,0-14-1 16,1-15 1-16,-21 48-2 15,1-7 2-15,-6 6-1 16,6-2-2-16,-5 8 1 16,3-1-1-16,-7 4 1 15,1 0-3-15,-11 47 4 0,27-71-1 16,-27 71 0-16,31-46 2 15,-9 31 0-15,21 29-1 16,2 26-2-16,5 32 3 16,-3 20-3-16,6 15 0 15,-11 13-1-15,-5 10-1 16,-20-14 0-16,-9-7-3 15,-5-11 1-15,-7-24-9 16,4-9-25-16,-10-30-2 16,6-16 1-16,-7-33-2 15</inkml:trace>
  <inkml:trace contextRef="#ctx0" brushRef="#br0" timeOffset="187.0187">1605 1486 99 0,'-36'-10'39'0,"2"7"-1"16,17 13 0-16,17-10-35 15,13 10 0-15,25-10-1 16,23-9-1-16,21-11-2 16,14-12-4-16,20-7-7 15,-59 12-22-15,11-4-3 16,-1-1 0-16,4-4-2 15</inkml:trace>
  <inkml:trace contextRef="#ctx0" brushRef="#br0" timeOffset="381.038">2585 952 75 0,'0'0'40'0,"43"-48"-1"0,-43 48 3 15,0 0-18-15,16-2-19 16,-32 50-2-16,-11 29 0 16,-3 26-1-16,3 20 0 15,7 7-2-15,6 13-1 16,5-15-1-16,6-28-5 15,9-8-13-15,-4-30-21 16,10-12 2-16,-6-28 0 16,10-16-2-16</inkml:trace>
  <inkml:trace contextRef="#ctx0" brushRef="#br0" timeOffset="887.0887">2401 1500 94 0,'-32'-10'39'15,"12"17"2"-15,0 1-3 16,20-8-25-16,1 21-10 15,24-11 0-15,15-11 0 16,14-6-1-16,12-1 0 16,11-6-1-16,5 2-1 15,1-1 0-15,-1 0 0 16,-7 3 0-16,-12 6-1 15,-11 0 0-15,-10 4 1 16,-16 2 0-16,-11 0-1 16,-15-2 1-16,-7 12 0 15,-11-1 0-15,-9 6 0 16,1 8 0-16,-7 1 1 15,0 8-1-15,0 6 2 0,4 3-2 16,8 3 1-16,10-5 0 16,6-3 0-16,10 3 0 15,14-15 0-15,14-3-1 16,9-15 0-16,5-8 0 15,10-13 0-15,4-12 0 16,-5-9 0-16,-5-14 1 16,-10-1-1-16,-10-12 1 15,-16 10-1-15,-13-2 1 16,-18 8-2-16,-12 6 2 15,-6 15-1-15,-9 11-1 16,2 9 0-16,-2 10-1 16,10 6-2-16,7 5-2 15,23 3-24-15,1-9-12 0,28 2 2 16,4-12-2-16</inkml:trace>
  <inkml:trace contextRef="#ctx0" brushRef="#br0" timeOffset="1420.1419">3641 1421 104 0,'-5'11'40'0,"-9"0"1"16,5 14-1-16,-13 7-36 15,10-3-2-15,-3 2 2 16,4 7-2-16,-3 4 1 15,2 5-3-15,0 0 1 16,3 1-1-16,1-10 1 0,6-4 0 16,2-13-1-16,6-3 0 15,6-19 0-15,4-16 0 16,7-12 0-16,0-16 1 15,0-3-1-15,1-13 1 16,-3 6 0-16,-2-2 0 16,-7 12-1-16,-2 9 2 15,-7 11-2-15,-3 13 0 16,0 12 0-16,-7 14 1 15,6 3-2-15,1 3 0 16,5 2 1-16,5-3-1 16,6-5 1-16,10-7 0 15,4-13 1-15,10-7-1 0,1-9 1 16,3-6 1-1,-5-3 0-15,0-4 0 0,-7 6-2 16,-3 2 0-16,-9 7 0 16,-9 6 0-16,-11 14 0 15,0 0 0-15,5 26 0 16,-13 9 0-16,0 9 0 15,-6 9 0-15,9 6 0 16,-2 2-8-16,13 4-11 16,-11-17-24-16,20 0 0 15,-4-18 0-15,13-2-2 16</inkml:trace>
  <inkml:trace contextRef="#ctx0" brushRef="#br0" timeOffset="5591.5591">5105 1169 74 0,'4'-35'34'15,"-1"11"0"-15,-3 24 1 0,-7 13-26 16,-6 26-8 0,-2 24 3-16,-2 17-1 0,-4 1 1 15,2 0 0-15,6 4-1 16,-3-12 0-16,8-9 0 15,0-18 0-15,7-17-1 16,1-29 0-16,7-18 0 16,6-26 0-16,4-21 1 15,5-13-1-15,-22 78 0 16,22-100 1-16,-7 48-3 15,-1-5 1-15,0 4-1 16,-1 0 1-16,2 7-1 16,-15 46 1-16,27-75-1 15,-27 75 0-15,46-56 1 16,-30 57-1-16,8 32 1 0,-3 15-1 15,6 35 2-15,-3 7-4 16,13 1 2-16,2-15-1 16,8-19 2-16,4-27-1 15,0-19 2-15,-1-16 0 16,-6-14-1-16,-7-17 1 15,-8-7 1-15,-11-10-1 16,-7-6 0-16,-11 59-1 16,3-64-2-16,-3 64 0 15,-7-73-2-15,7 73-3 16,-6-65-16-16,6 65-16 15,-8-51-1-15,8 51-1 16,-3-24-1-16</inkml:trace>
  <inkml:trace contextRef="#ctx0" brushRef="#br0" timeOffset="9836.9836">6203 1245 79 0,'5'-19'37'0,"4"8"0"15,-9 11 0-15,7 11-15 16,-10 6-20-16,-3 12 1 16,-6 4-1-16,2 8 1 15,-4 1 0-15,6 3-1 16,2-3 0-16,10-5 0 15,10-10-1-15,6-7 0 16,11-14 0-16,7-12 0 16,4-5-1-16,3-11 1 15,3-10-1-15,2-4 1 16,-5-6-1-16,-6-5 1 0,-4 5 0 15,-7 0-1-15,-6 1 1 16,-7 9-1-16,-5 9 1 16,-10 13-1-16,0 10 0 15,-6 16 1-15,-2 10-2 16,3 10 1-16,1 4-1 15,-2-1-2-15,11 2-3 16,-2-8-5-16,24-7-26 16,-8-11-2-16,19-2 1 15,-6-14-2-15</inkml:trace>
  <inkml:trace contextRef="#ctx0" brushRef="#br0" timeOffset="10377.0376">7052 1202 97 0,'1'-13'37'16,"-12"5"1"-16,11 8-1 15,-33 26-29-15,17 2-2 16,-8 9-2-16,4 7 1 16,-3 1-3-16,7 7 0 15,-1-7-1-15,3-2 1 16,9-9-1-16,5-11 0 15,0-23 0-15,23 1 0 16,-2-19 0-16,4-11-1 16,2-8 1-16,4-5 0 15,-3-4 1-15,0 0-2 16,-3 7 1-16,-7 4-1 15,-7 8 1-15,-3 7-1 16,-8 20 1-16,0 0-1 0,0 0 1 16,5 30-1-16,-7-6 1 15,5 2-1-15,2 0 0 16,6-2 0-16,5-6 2 15,9-7-2-15,5-9 0 16,5-8 0-16,2-8 0 16,3-5 0-16,0-4 0 15,-1-6 0-15,-4 1 0 16,-6 2 0-16,-5 3 0 15,-5 6 0-15,-9 6 0 16,-10 11 0-16,14 10 0 16,-14 10 0-16,-6 7 0 15,-2 9 0-15,3 2 0 16,2 2-2-16,3 3-1 0,2-7-3 15,14-5-5-15,-5-21-21 16,26-3-8-16,-3-17-1 16,14-9 0-16,-6-13 1 15</inkml:trace>
  <inkml:trace contextRef="#ctx0" brushRef="#br0" timeOffset="10821.082">7967 1003 91 0,'0'0'40'16,"4"-47"2"-16,-4 47-2 15,0 0-26-15,-14-12-9 16,-1 42-1-16,2 34 0 0,-3 18-2 16,4 9 1-16,6-4-3 15,11-2 1-15,4-17-1 16,5-20 0-16,-2-11 0 15,-2-14 0-15,-10-23 0 16,19 7 0-16,-10-19 0 16,0-11 0-16,1-10 0 15,2-9 0-15,2-4 1 16,2-3-1-16,6-2 0 15,-1 8 0-15,-21 43 0 16,28-33 0-16,-2 4 0 16,8 19 0-16,-12 7 0 15,11 18 0-15,-10 6 0 16,5 13 0-16,-10 0-1 0,-7 4 0 15,-7-2 1-15,-8 0-1 16,-9-1-1-16,-13-2 0 16,-3-6 0-16,-9-6-1 15,-3-8-1-15,-3-13-2 16,12-1-13-16,-5-17-17 15,22-2-3-15,1-12 1 16,19 6 0-16</inkml:trace>
  <inkml:trace contextRef="#ctx0" brushRef="#br0" timeOffset="11392.1391">8317 1363 90 0,'29'12'37'16,"-5"-6"0"-16,3 6 2 0,-11-6-30 15,9-3-3-15,1-9-1 16,8-4-1-16,-1-5-2 15,2-7 0-15,0-3-1 16,-3-6-1-16,-32 31 2 16,0 0-2-16,37-52 2 15,-37 52-1-15,0 0 1 16,12-46 0-16,-32 24 0 15,2 15 0-15,-19 7 0 16,3 17 0-16,-9 7-2 16,11 13 2-16,2 6-1 15,22 3 0-15,13-7-2 16,14-3 2-16,13-9-1 15,11-11 0-15,8-9 2 16,5-11-2-16,2-5 0 0,-3-7 0 16,-6-2 0-16,-6 0 0 15,-11 3 0-15,-5 2 0 16,-13 9 0-16,-14 4 0 15,2 18 0-15,-14 1 0 16,1 5 0-16,-1 7 0 16,4 4 0-16,-2 1-2 15,3-6 1-15,6-2 0 16,2-9 1-16,7-6 1 15,-8-13-1-15,15-15 1 16,-5-3 1-16,0-10-2 16,2-3 0-16,2-8 0 15,1 0 0-15,4-5 0 0,1 7 0 16,3 0 0-16,7 3-4 15,-30 34-12-15,0 0-11 16,65-69-14-16,-15 45-2 16,4 10-1-16,6 4 1 15</inkml:trace>
  <inkml:trace contextRef="#ctx0" brushRef="#br0" timeOffset="11737.1736">10204 828 93 0,'0'0'44'15,"0"0"-1"-15,0 0 0 16,0 0-28-16,0 0-12 15,-30 2-1-15,39 55 2 16,-3 15-3-16,7 20 0 16,-13 3-3-16,4 4-4 15,7-8-20-15,-11-19-14 16,11-36-3-16,-4-12 1 0,12-10-2 15</inkml:trace>
  <inkml:trace contextRef="#ctx0" brushRef="#br0" timeOffset="12451.245">11548 974 69 0,'0'0'37'0,"0"0"0"16,0 0-5-16,0 0-17 0,0 0-6 15,4-20-4-15,3 53-1 16,-5 19-1-16,3 16-1 16,-9 13-2-16,-1-1 0 15,-2 3-1-15,4-9-5 16,13-18-29-16,-6-19-2 15,5-10 1-15,-9-27-3 16</inkml:trace>
  <inkml:trace contextRef="#ctx0" brushRef="#br0" timeOffset="12858.2857">11609 1164 107 0,'0'0'40'15,"-10"0"1"-15,10 0-2 0,9 16-36 16,11-14-1-16,-20-2-1 15,0 0 0-15,52-10-1 16,-52 10-2-16,57-23-2 16,-57 23-3-16,70-40-4 15,-70 40-17-15,74-57-12 16,-74 57 0-16,79-71 1 15,-79 71 29-15,70-84 6 16,-70 84 6-16,56-82 5 16,-56 82 17-16,39-67 14 15,-39 67 1-15,0 0-1 16,0 0-27-16,0 0-4 0,0 0-2 15,-21 17-2 1,-16 61 0-16,-3 20-2 0,13 20 0 16,12-2-1-16,18-10 0 15,12-19-5-15,15-29 0 16,12-25-7-16,-7-19-26 15,14-11 0-15,-3-17 0 16,3-9-1-16</inkml:trace>
  <inkml:trace contextRef="#ctx0" brushRef="#br0" timeOffset="13308.3307">12425 1137 108 0,'0'0'41'0,"-18"-16"0"15,2 24-1-15,-1 17-37 0,-6 15-1 16,10 11 0-16,5 1 0 15,10 0 0-15,10-18-2 16,9-10 1-16,5-16 1 16,8-12-1-16,4-13 0 15,5-16 0-15,-43 33 0 16,47-44 0-16,-47 44 0 15,42-58 0-15,-42 58-1 16,44-64-1-16,-44 64 0 16,34-60 1-16,-34 60 0 15,0 0 0-15,31-60 0 16,-15 68-1-16,-14 22 1 15,4 26 1-15,-15 27-1 16,5 29-1-16,-8 9 0 0,1 8 0 16,0-18 0-16,-2-4 0 15,-7-13 1-15,1-8-1 16,-13-18 1-16,-4-10 0 15,-8-18 0-15,-1-15-1 16,-5-17 0-16,2-20-1 16,11-12-2-16,2-28-3 15,21-8-12-15,-1-29-10 16,32 6-12-16,4-8 2 15,22 11-2-15,7 1 3 16</inkml:trace>
  <inkml:trace contextRef="#ctx0" brushRef="#br0" timeOffset="13772.377">13465 1215 112 0,'0'0'40'15,"-32"-47"0"-15,12 44-7 16,-35-3-28-16,-7 16-1 16,-15 8 1-16,-3 1-3 15,14 12 1-15,-1 5-1 16,17 7 1-16,32-4-2 15,18-3 0-15,16-12-1 16,14-10 1-16,21-10 0 16,9-14-1-16,8-11 2 0,6-15-2 15,-74 36 0-15,79-46 0 16,-79 46 0-16,74-67 0 15,-74 67 0-15,70-76 0 16,-70 76 0-16,55-77 0 16,-55 77 0-16,35-60 0 15,-35 60 0-15,0 0 0 16,-10-28 0-16,-4 48 0 15,-3 16 0-15,-2 25 0 16,0 15 0-16,16 9 0 16,16-10-4-16,31-23-1 15,18-32-5-15,-4-31-13 16,25-6-9-16,-14-17-10 15,-69 34 1-15,70-44-1 0</inkml:trace>
  <inkml:trace contextRef="#ctx0" brushRef="#br0" timeOffset="14373.4372">13989 1198 106 0,'-3'-22'39'16,"3"22"2"-16,-30 22 0 15,7 12-35-15,-13 8-2 16,6 15 0-16,1 0-2 16,15-2 0-16,6-10 0 15,5-9 0-15,4-11-1 16,4-15-1-16,9-12 1 15,1-16 0-15,7-13 0 16,0-14 1-16,-22 45-2 16,28-60 0-16,-28 60 0 15,23-73 0-15,-23 73 0 0,27-71 0 16,-27 71 0-16,20-63 0 15,-20 63 0-15,23-50 0 16,-23 50 0-16,0 0 0 16,43-49 0-16,-43 49 0 15,0 0 0-15,74-26 0 16,-74 26 0-16,61 0 0 15,-61 0 0-15,63 12 0 16,-63-12 0-16,57 14 0 16,-57-14 0-16,52 12 0 15,-48 0 0-15,24 1 0 16,-24-1 0-16,-17 9 0 15,-22 3 0-15,3 10 0 16,-5 4 0-16,16 7 0 0,14-3 0 16,11-1 0-16,14-8 0 15,10-4 0-15,11-9 0 16,5-15 0-16,5-12 0 15,-1-13 0-15,-2-9 0 16,-7-16 0-16,-39 45 0 16,32-52 0-16,-32 52 0 15,17-66 0-15,-17 66 0 16,7-60 0-16,-7 60 0 15,-9-53 0-15,9 53-8 16,0 0-8-16,-9-49-8 16,9 49-7-16,0 0-5 15,0 0-6-15,0 0 1 16,0 0 2-16</inkml:trace>
  <inkml:trace contextRef="#ctx0" brushRef="#br0" timeOffset="14839.4838">14843 1114 90 0,'0'0'42'0,"48"1"1"16,-48-1-1-16,0 0-11 15,0 0-27-15,30 6-1 16,-51 7-3-16,-16 7 0 16,-18 10 0-16,5 5 0 15,2 8 0-15,19 4 0 16,13-1 0-16,25-10 0 15,8-12 0-15,6-14 0 16,8-10 0-16,4-14 0 16,3-9 0-16,-1-12 0 15,-37 35 0-15,0 0 0 0,56-66 0 16,-56 66 0-16,32-47 0 15,-32 47 0-15,0 0 0 16,29-48 0-16,-9 36 0 16,-10 19 0-16,-7 19 0 15,-8 19 0-15,-4 20 0 16,-3 21 0-16,-9 8 0 15,-1-1 0-15,-4-3 0 16,0-6-2-16,-4-11 2 16,-4-9-2-16,1-15 2 15,-4-16-1-15,-2-12 1 16,6-12-1-16,-3-19 0 15,2-12-2-15,13-14-7 16,-5-23-4-16,28-4-11 0,-9-17-5 16,33 5-8-16,0-2-3 15,18 14-1-15,2-1 2 16</inkml:trace>
  <inkml:trace contextRef="#ctx0" brushRef="#br0" timeOffset="15579.5578">15234 1229 99 0,'-7'12'40'0,"7"-12"1"16,13 27-2-16,1-14-33 15,15-7-1-15,4-4-1 16,11-6-1-16,1-6 0 16,3-8-1-16,-48 18 0 15,0 0-1-15,61-34 0 16,-61 34 0-16,0 0 1 15,0 0-2-15,44-58 2 16,-44 58-1-16,0 0 0 16,-26-18 1-16,-22 22-2 15,-2 17 0-15,-12 5 0 16,10 12 0-16,-4 6 0 15,19 9 0-15,13-5 0 16,40-12 0-16,14-15 0 0,13-16-4 16,17-11 0-16,3-14-2 15,5-7 0-15,-68 27-4 16,72-44-2-16,-72 44 2 15,70-45 7-15,-70 45 1 16,58-44 4-16,-9 10 1 16,-20 10 2-16,-5 17 4 15,-24 7 2-15,3 28-2 16,-21 10-5-16,-4 11 0 15,-8 1-2-15,8 2 1 16,2-7-1-16,10-8 1 16,6-14-3-16,13-13 0 15,9-13 0-15,12-15 0 16,6-14 0-16,9-13 0 0,-45 45 0 15,55-58 0-15,-55 58 0 16,62-71 0-16,-62 71 0 16,71-67 0-16,-71 67 0 15,57-53 0-15,-31 25 0 16,9 18 0-16,-13 17 0 15,-9 19 0-15,-10 14 0 16,-14 19 0-16,0 6-4 16,-4-9-10-16,15-15-4 15,-8-21-2-15,33-3-11 16,-25-17-10-16,31 1-3 15,-10-11 4-15,-3-6 4 16</inkml:trace>
  <inkml:trace contextRef="#ctx0" brushRef="#br0" timeOffset="16167.6166">10711 1206 111 0,'0'0'41'16,"-10"14"1"-16,20-6-1 15,-10-8-38-15,26-2-2 16,13-1-3-16,9-6-8 16,22 8-10-16,-8-5-17 15,19 5-5-15,0 3 1 16,12 8-3-16</inkml:trace>
  <inkml:trace contextRef="#ctx0" brushRef="#br0" timeOffset="16717.6715">16594 1446 107 0,'17'-2'40'0,"-17"2"1"15,-3 18-2-15,-13-1-38 16,-3 5-1-16,4 11-3 16,-6-6-7-16,16 11-28 15,-11-8-2-15,17 0 1 16,2-10-2-16</inkml:trace>
  <inkml:trace contextRef="#ctx0" brushRef="#br0" timeOffset="17048.7047">17517 849 58 0,'0'0'40'16,"8"-56"-1"-16,-8 56 1 16,0 0-12-16,0 0-23 15,0 0-1-15,0 0 3 16,0 0-3-16,0 0-2 15,-55 20 0-15,31 54 0 16,-1 4-2-16,-1 14 0 16,-2 6-2-16,-1-1-3 15,9-2-16-15,-1-22-18 16,24-27 0-16,-5-18-1 15,15-10 0-15</inkml:trace>
  <inkml:trace contextRef="#ctx0" brushRef="#br0" timeOffset="17235.7234">17348 1293 103 0,'0'0'41'0,"0"0"1"16,-14-59-2-16,14 59-33 16,0 0-2-16,1-46-1 15,-1 46-1-15,0 0-3 16,0 0-2-16,69-53-2 15,-69 53-4-15,69-35-19 16,-69 35-15-16,83-37 0 0,-83 37-2 16,94-40 3-1</inkml:trace>
  <inkml:trace contextRef="#ctx0" brushRef="#br0" timeOffset="17423.7422">18013 725 108 0,'0'0'40'15,"0"0"2"-15,0 0-1 16,0 0-37-16,0 0 0 15,-71 35-1-15,28 38-1 16,-1 21-1-16,14 11 0 16,7 5-5-16,11-11-8 15,26-12-21-15,1-24-9 16,19-18-2-16,-2-17 1 15</inkml:trace>
  <inkml:trace contextRef="#ctx0" brushRef="#br0" timeOffset="17600.7598">18272 1488 115 0,'0'0'44'0,"-14"-15"0"16,14 15-2-16,-30-12-40 16,18-3-5-16,14 4-9 15,-17-11-9-15,18 10-20 16,-15 7-3-16,12 5-1 15,-24 17 0-15</inkml:trace>
  <inkml:trace contextRef="#ctx0" brushRef="#br1" timeOffset="27540.7538">1857 2566 86 0,'3'-13'37'0,"-3"13"-1"16,0 0 2-16,14 10-22 15,-14 3-13-15,1 14 0 16,0 11-1-16,2 16 1 16,-5 13-2-16,0 15 1 15,-3 12-1-15,-3 9-1 16,-2-2 1-16,2-4-1 15,-1-8-1-15,3-14-2 16,9-9-4-16,-3-27-28 16,19-11-3-16,-3-26 0 15,15-7-2-15</inkml:trace>
  <inkml:trace contextRef="#ctx0" brushRef="#br1" timeOffset="28620.8618">2934 2968 82 0,'0'0'35'15,"0"0"0"-15,0 0 1 16,-7 14-33-16,3 15-1 16,2 9 1-16,2 8-1 15,-2 12 0-15,0 3 0 16,3 6 0-16,-1-6 0 0,3-5-1 15,-1-8 1-15,1-10-1 16,-1-8 1-16,3-14-1 16,-5-16 0-16,11-5 1 15,-6-19-2-15,4-8 2 16,1-14-1-16,0-9 0 15,4-12 0-15,-1-5 0 16,0-7-1-16,7 3 0 16,0 5 1-16,3 5-1 15,-4 11 1-15,8 7-1 16,-2 17 0-16,4 13 0 15,-2 12 0-15,-2 16 0 16,-2 11 0-16,-1 13 0 0,-6 9 0 16,-3 9 0-16,-7 9 0 15,-7 4 0-15,-6 1 1 16,-8-3-2-16,-3-3 2 15,-6-8-2-15,1-9 2 16,-3-12-1-16,0-10 0 16,0-11 0-16,3-9 0 15,1-8 0-15,2-4-1 16,3 0 1-16,1 0 0 15,1 8 0-15,-1 12 0 16,-1 15 0-16,-4 17 0 16,-1 16 1-16,-4 18 0 15,-1 10 0-15,0 10-1 16,3-2 1-16,4-5-2 0,8-17-2 15,18-12-10-15,1-36-23 16,27-15-3-16,2-32 0 16,16-15-1-16</inkml:trace>
  <inkml:trace contextRef="#ctx0" brushRef="#br1" timeOffset="29339.9337">3564 2927 97 0,'0'0'39'16,"0"0"0"-16,-10 34 0 16,0-1-36-16,0 8-1 0,-4 10 1 15,0 10-1-15,-3 5 1 16,1 4-2-16,-1 0 0 15,3-10-1-15,2-8 1 16,-1-13-1-16,12-18 1 16,1-21 0-16,13-18-1 15,2-21 1-15,7-17 0 16,3-13-1-16,4-11 0 15,-3-4 1-15,4 5-1 16,-9 3 0-16,-2 14 0 16,-4 12 0-16,-3 13 0 15,-5 15 0-15,-3 10 0 16,-4 12 0-16,16 8 0 15,-4 5 0-15,6 1 1 16,6 1-1-16,5-2 0 0,11-3 0 16,2-2 1-16,3-8-1 15,2 0 0-15,-2-3 0 16,-6-1 1-16,-5 0 0 15,-11 2-1-15,-11 5 0 16,-12-3 1-16,-12 29-1 16,-11-1 1-16,-6 9 0 15,-4 7-1-15,2 8 1 16,1 3 0-16,6 3 0 15,11-4 0-15,12-5-1 16,15-10 1-16,14-13-1 16,9-14 1-16,5-13-1 15,5-18 0-15,0-13 0 0,-4-15 0 16,-3-11 1-16,-13-3-1 15,-8-4 1-15,-12 2-1 16,-12 3 0-16,-6 7 0 16,-9 9 0-16,-6 14-1 15,1 12 0-15,2 10-1 16,4 6 0-16,19 2-2 15,-11 9-4-15,27 5-10 16,0-23-20-16,26 7-3 16,-2-21 1-16,22-1-1 15</inkml:trace>
  <inkml:trace contextRef="#ctx0" brushRef="#br1" timeOffset="29539.9537">4687 2252 96 0,'-26'-2'37'0,"4"31"1"16,-10 4-1-16,-2 22-32 15,6 17-2-15,9 13 0 16,1 7-1-16,3 5 0 16,5 3-1-16,5-7 0 15,2-4-3-15,0-12-4 16,14-6-21-16,-10-27-10 15,9-7 0-15,-10-37-2 16,19 7 1-16</inkml:trace>
  <inkml:trace contextRef="#ctx0" brushRef="#br1" timeOffset="30291.0288">4469 2808 106 0,'-12'-13'39'16,"12"13"1"-16,0 0-1 15,15-9-35-15,13 1-1 16,15-4-1-16,6-1 0 15,12 0 1-15,2-6-1 16,-2 7 1-16,-5-2-2 16,-9 7 1-16,-10 1-1 15,-13 12 1-15,-13 8-1 16,-16 5-1-16,-9 14 0 15,-5 2 0-15,-7 10 1 16,0 6-2-16,2 7 2 16,5-1-2-16,7-3 1 0,12-6 1 15,14-9-1-15,9-15 1 16,11-14-1-16,10-16 1 15,2-18-1-15,2-12 0 16,-6-9 2-16,-3-12-2 16,-12-3 0-16,-8-2 0 15,-10 2 0-15,-11 6 0 16,-10 8 0-16,-3 9 0 15,-3 9 0-15,-2 9 0 16,4 11 0-16,4 12 0 16,2 10 0-16,12 5 0 15,7 4 0-15,3-1 0 16,11-2 0-16,5 1 0 15,6-6 0-15,1-6 0 16,5-4 0-16,-4-3 0 0,-1 0 0 16,-8-2 0-16,-3 2 0 15,-6 2 0-15,-8 5 0 16,-10 10 0-16,-5 7 0 15,-9 8 0-15,-2 0 0 16,-2 6 0-16,1-5 0 16,2-1 0-16,3-12 0 15,12-22 0-15,0 0 0 16,27-18 0-16,2-14 0 15,7-12 0-15,5-8 0 16,0 1 0-16,1 0 0 16,-8 13 0-16,-2 10 0 0,-10 18 0 15,-7 17 0 1,-6 16 0-16,-6 17 0 0,0 7 0 15,3 12 0-15,-1-2 0 16,14 8-12-16,-6-14-2 16,23 10-7-16,-16-28-21 15,23 3-3-15,1-11-2 16,10-1 4-16</inkml:trace>
  <inkml:trace contextRef="#ctx0" brushRef="#br2" timeOffset="34513.451">2049 4295 58 0,'-8'-18'34'0,"-3"3"-1"16,-7-3 1-16,-1 7-22 16,-15-8-2-16,5 13-2 15,-12-2-2-15,0 9 0 16,-8 7-2-16,0 12-1 15,0 6-1-15,-2 14 0 16,4 10-1-16,3 10 1 16,8 8-2-16,7 4 1 15,12 0-1-15,10 2 0 0,15-6 2 16,16-6-2-16,22-14 1 15,15-12 0-15,19-16 0 16,9-18 0-16,10-13-1 16,5-18 1-16,-3-17-1 15,-7-13 0-15,-15-11 0 16,-15-10 0-16,-21-4 0 15,-22-1 0-15,-21-2 1 16,-19 6 0-16,-25 15 0 16,-16 13 0-16,-21 21-1 15,-14 23 0-15,-8 22 0 16,-1 18-2-16,12 24-5 15,1-4-18-15,37 17-15 16,12-10 0-16,42-5-1 0,29-20 1 16</inkml:trace>
  <inkml:trace contextRef="#ctx0" brushRef="#br2" timeOffset="35775.5772">3342 4384 92 0,'-10'-18'37'0,"10"18"-1"16,-4-15-7-16,4 15-24 15,-5 13-2-15,4 4 0 16,-4 6-1-16,1 7 0 16,-4 9-1-16,-3 4 0 0,-2 3 0 15,2 1 0-15,2-5-1 16,-1-3 1-16,2-13 0 15,7-7 0-15,1-19 0 16,16-11 0-16,2-19 1 16,5-5-1-16,2-14 1 15,2-4 0-15,0-4 0 16,-3 2-1-16,-2 6 1 15,-2 8-1-15,-8 14 1 16,1 8-1-16,-13 19 0 16,14 12-1-16,-6 13 1 15,-2 11-1-15,1 8 0 0,2 5-1 16,2 7-1-1,5-8-3-15,7 4-5 0,-2-24-10 16,19 6-11-16,-7-23-8 16,14-6-2-16,-4-16 0 15</inkml:trace>
  <inkml:trace contextRef="#ctx0" brushRef="#br2" timeOffset="36151.6148">3869 4447 87 0,'-23'8'38'0,"10"10"-1"16,-2-10 0-16,18 7-33 16,-3-15-2-16,23 17 1 0,1-17 0 15,10-2-1-15,2-6 0 16,6-6 0-16,-2-4-1 15,-1-6 1-15,-10-3 0 16,-5 0-1-16,-9-2 1 16,-10 4-1-16,-10 3 0 15,-7 5 0-15,-11 8 0 16,-6 8 0-16,-4 11-1 15,-3 12 1-15,2 5-1 16,2 11 0-16,7 4 0 16,10 4 1-16,12-1-1 15,18-7-1-15,16-6-1 16,10-16-1-16,20-2-5 15,2-28-10-15,24 4-19 0,-10-18-2 16,10 1-2-16,-14-13 2 16</inkml:trace>
  <inkml:trace contextRef="#ctx0" brushRef="#br2" timeOffset="36503.65">4610 4335 93 0,'-28'12'39'0,"5"15"-1"15,-5-8-1-15,9 9-33 16,5 1-1-16,4 0 0 15,4-5 0-15,8 1-1 16,5-10 0-16,9-8-1 16,7-9 0-16,6-8 0 15,4-9 0-15,1-5-1 0,0-4 1 16,-2-4 0-16,-3 5-1 15,-4 2 1-15,-8 4 0 16,-4 9-1-16,-13 12 0 16,0 0 1-16,-3 19-1 15,-3 3 0-15,2 6 0 16,3 2-1-16,1 2 1 15,5-4-1-15,7-5 0 16,8-14-2-16,11-7-3 16,5-20-4-16,17 1-12 15,-7-27-16-15,9 0-1 16,-8-22-1-16,6 5 3 15</inkml:trace>
  <inkml:trace contextRef="#ctx0" brushRef="#br2" timeOffset="36682.6678">5253 3832 79 0,'-10'14'39'16,"-12"11"-2"-16,4 33 1 15,-10 2-20-15,11 15-14 16,-1 3-2-16,7 2-1 16,4-4 0-16,4-2-1 15,3-9-1-15,3-12-3 16,6-1-12-16,-6-23-22 15,5-5 1-15,-8-24-1 16,0 0-1-16</inkml:trace>
  <inkml:trace contextRef="#ctx0" brushRef="#br2" timeOffset="37722.7718">5029 4246 94 0,'0'0'38'0,"16"0"2"15,4 8-2-15,6-8-33 16,5 1-1-16,3-3-1 15,4 2 0-15,-2 0 0 16,-1 2-1-16,-4 2-1 16,-6 4 0-16,-5 5 0 15,-7 7 0-15,-10 5-1 16,-3 9 0-16,-9 0 1 15,-4 8-1-15,-1 0 0 16,0-4 0-16,-2-2-1 16,6-8 1-16,2-9 0 15,8-19 0-15,0 0 0 0,12-17 0 16,1-11 1-16,3-10-1 15,4-9 0-15,0-3 1 16,2 0-1-16,-2 4 0 16,-3 6 0-16,-2 6 0 15,-5 9 0-15,3 9 0 16,1 9 0-16,0 7 0 15,2 4 0-15,6 3 0 16,2 1 0-16,5 2 0 16,7-1 0-16,-1-2 0 15,0 0 0-15,1-4 0 16,-10-1 0-16,0 0 0 15,-12-2 0-15,-14 0 0 0,13-3 1 16,-13 3-1-16,-13 6 0 16,-1 4 0-16,-3 5 0 15,-5 11 0-15,0 7 0 16,2 6 0-16,1 4 0 15,5 3 0-15,5-3 0 16,7-3 0-16,10-11 0 16,8-9 0-16,7-13 0 15,6-14 0-15,6-12 0 16,0-7 0-16,-4-12 1 15,-1-5-1-15,-9-7 0 16,-4 4 0-16,-6 1 0 16,-7 5 0-16,-4 9 0 15,-3 4 0-15,1 8 0 0,-1 8 0 16,3 11 0-16,0 0 0 15,19-4 0-15,-2 8 0 16,5 1 0-16,4 0 1 16,0-1-1-16,3 2 1 15,-4 0-1-15,-2 2 1 16,-5 3 0-16,-7 2-1 15,-7 5 0-15,-8 4 1 16,-9 5-1-16,-1 1 0 16,-2 5 0-16,-3-1 0 15,2-1 0-15,3-3 0 16,6-9 0-16,8-19 0 15,10 8 0-15,11-20 0 16,6-8 1-16,5-11-1 16,4-3 0-16,3-8 1 0,-2 4 0 15,-5 5-1-15,-5 4 1 16,-6 9-1-16,-8 11 1 15,-13 9-1-15,3 10 0 16,-9 9 0-16,0 4-1 16,-2 9 0-16,6-1-2 15,-1 0-2-15,16 2-4 16,-2-15-4-16,22 5-4 15,-10-26-6-15,33 7-9 16,-12-24-7-16,16-2-2 16,-5-15 4-16</inkml:trace>
  <inkml:trace contextRef="#ctx0" brushRef="#br2" timeOffset="37998.7994">6845 4045 113 0,'-34'9'39'0,"1"20"2"15,-15-6-3-15,2 11-35 16,13-2 0-16,15 3-2 15,7-8 1-15,14-4-2 16,9-6 1-16,15-8-2 16,8-3 2-16,1-4-1 15,2-2 1-15,-9 3-1 16,-5 5 1-16,-11 9-1 15,-12 4 1-15,-10 5-1 16,-16 7 0-16,-3 2-1 16,-5 10-4-16,-11-8-5 0,8 10-5 15,-9-23-5-15,22 14-10 16,-10-20-12-16,15-3-3 15,-1-13 2-15</inkml:trace>
  <inkml:trace contextRef="#ctx0" brushRef="#br3" timeOffset="42385.238">1919 5341 82 0,'12'10'39'15,"-17"12"-3"-15,3 27 2 16,-12 8-24-16,1 21-10 16,-3 13 0-16,-1 14-1 15,-1 2-1-15,2-1 0 16,7-3-3-16,2-29-23 15,16-3-13-15,1-26-1 16,16-16 0-16,1-25-3 16</inkml:trace>
  <inkml:trace contextRef="#ctx0" brushRef="#br3" timeOffset="42979.2974">3236 6034 92 0,'0'0'35'16,"-14"0"1"-16,14 0-1 15,13 12-31-15,3-3-1 16,10-4 0-16,7 3 0 15,6-10 0-15,6 2 0 16,1-11-1-16,-3 1 0 16,-5-7 0-16,-2-4-1 15,-14-3 0-15,-7-4 0 16,-16 1 0-16,-13 4 0 15,-14 1 0-15,-10 7 0 0,-12 7 0 16,-5 9 0-16,-8 9 1 16,2 12-1-16,1 9 0 15,12 9 1-15,9 5-1 16,15 3 0-16,20 2-1 15,18-5 1-15,19-8-2 16,17-12 1-16,20-12-3 16,6-20-3-16,26-2-15 15,-12-32-16-15,18-3-3 16,-13-23 1-16,2 2-2 15</inkml:trace>
  <inkml:trace contextRef="#ctx0" brushRef="#br3" timeOffset="43190.3186">4119 5264 88 0,'-22'-15'37'0,"7"29"1"16,-8 11 1-16,7 18-31 16,-3 20-3-16,6 15-2 15,0 8 0-15,4 11 0 16,2 5-1-16,-1-4-1 15,13-4-1-15,-1-12-4 16,18-6-25-16,-8-26-9 16,13-9 1-16,-2-26-3 15,9-10 1-15</inkml:trace>
  <inkml:trace contextRef="#ctx0" brushRef="#br3" timeOffset="43551.3547">4207 5935 104 0,'-3'15'38'0,"3"-15"1"15,1 22-1-15,10-18-35 16,12-3 0-16,8-9 0 16,6-6-1-16,7-8 1 15,4-6-2-15,0-5 0 16,0-3 0-16,-8-2-2 15,-9 3 3-15,-12 0-3 16,-12 10 1-16,-14 4-1 16,-11 11 1-16,-8 9 0 15,-8 9 1-15,-4 11 2 16,1 8-3-16,-1 15 3 15,7 2-1-15,6 6 1 16,11 0-2-16,9-2-1 0,15-5 0 16,10-8-2-16,16-12-2 15,20-4-7-15,3-29-7 16,23 11-8-16,-10-29-13 15,17 4-1-15,-9-17-1 16,-2 7 2-16</inkml:trace>
  <inkml:trace contextRef="#ctx0" brushRef="#br3" timeOffset="43776.3772">5046 5721 111 0,'-28'2'39'16,"-18"-1"2"-16,7 17-1 16,-9 1-36-16,6 12 1 15,-1 6-2-15,11 8 0 0,4 1-1 16,14 4 0-16,13-6-1 15,15-6 0-15,15-11-2 16,12-12 0-16,16-12-2 16,5-18-3-16,14-4-5 15,-4-29-7-15,18 7-10 16,-21-22-11-16,6 1-3 15,-15-13 1-15,0 3 1 16</inkml:trace>
  <inkml:trace contextRef="#ctx0" brushRef="#br3" timeOffset="43956.3952">5517 5316 105 0,'-17'22'38'0,"-11"7"1"16,9 31-8-16,-6 3-25 16,4 11-3-16,3 7 1 0,5 3-1 15,8-1-1-15,4-6-2 16,10-1-2-16,-4-23-10 15,17 5-13-15,-16-29-13 16,10-6-1-16,-16-23-2 16,17-11 1-16</inkml:trace>
  <inkml:trace contextRef="#ctx0" brushRef="#br3" timeOffset="44993.4989">5290 5744 109 0,'0'0'40'16,"0"0"2"-16,28 3-2 0,-10-13-38 15,17 3 1-15,7-8-2 16,3 5 0-16,-1-5-1 16,-2 8 1-16,-5 0-2 15,-6 7 1-15,-8 8 3 16,-8 8-2-16,-10 13 1 15,-6 4-1-15,-11 11 2 16,0 1-2-16,-1 5 1 16,-2-3-2-16,1-4 0 15,3-4 0-15,4-12 0 16,6-10-1-16,1-17 1 15,13-6 0-15,-1-17 0 16,2-9-1-16,-1-10 1 16,1-4 0-16,-1-3-2 0,1 0 2 15,-2 3-2-15,-4 11 1 16,-1 3-1-16,-3 10 1 15,4 9-1-15,5 5 2 16,2 5 0-16,11 3 1 16,1 4-1-16,11-4 2 15,4 4-2-15,6-5 2 16,-1-1-2-16,-3 4 1 15,-3-4-1-15,-12 2 1 16,-7 3-1-16,-12 1-1 16,-10-4 4-16,-12 20-4 15,-5-3 3-15,-7 5-2 16,-3 6 2-16,1 5-2 15,0 4 2-15,7 4 0 16,5-1-2-16,7-2 0 0,10-5 0 16,9-6 0-16,7-13 0 15,10-11 0-15,8-13 0 16,8-12 0-16,0-10 0 15,-1-9 0-15,-1-6-2 16,-10 0 2-16,-7-1-2 16,-11 8 1-16,-11 6-1 15,-13 9 1-15,-8 13-1 16,-2 6 2-16,-1 8 0 15,7 5 0-15,3 8 2 16,10-5-1-16,12 3 1 16,9-5 0-16,8-2-2 0,8-4 1 15,6-2 1 1,-1-1-2-16,0-1-2 0,-1 2 4 15,-11 3-2-15,-5 4 0 16,-10 1 0-16,-8 8 0 16,-9 4 0-16,-3 5 0 15,-5 1 0-15,-2 0 0 16,1-1 0-16,2-2 0 15,6-8 0-15,3-15 0 16,23-2 0-16,1-16 0 16,7-9 0-16,6-6 0 15,3-5 0-15,2-2 0 16,1 2 0-16,-7 6 0 15,-6 13 0-15,-4 10 0 16,-10 11 0-16,-8 14 0 16,-7 9 0-16,-1 9 0 0,-7 10 0 15,2-1 0-15,3 2 0 16,2-7-4-16,14 3-9 15,0-19-1-15,22-1-2 16,-8-28-3-16,35 11-11 16,-12-26-12-16,19 0 2 15,-8-4 6-15,4-4 1 16</inkml:trace>
  <inkml:trace contextRef="#ctx0" brushRef="#br3" timeOffset="45106.5102">7374 5889 100 0,'-34'16'38'0,"-7"2"-9"16,-2-16-9-16,9 2-42 0,2-5-20 15,17 7-1-15,1-5 0 16</inkml:trace>
  <inkml:trace contextRef="#ctx0" brushRef="#br1" timeOffset="50367.0362">8369 2292 67 0,'-8'-27'33'0,"2"11"-8"16,-13-17 0-16,5 22-13 0,-14-12 0 15,6 20-1-15,-12-5-3 16,1 18-2-16,-11 5-1 15,-2 11-2-15,-3 8 0 16,2 9 0-16,-1 2-2 16,7 10 2-16,3 2-1 15,11 8 0-15,8 1 0 16,10 3 0-16,15 5-1 15,8 0 0-15,12 3 0 16,13-1-1-16,10-12 0 16,14-14 0-16,13-21 1 15,14-20-1-15,11-28 1 16,5-20 0-16,1-25 0 0,-4-17-1 15,-9-12 1 1,-14-9-1-16,-21-6 1 0,-23 2-1 16,-25 9 0-16,-25 4 0 15,-21 16 0-15,-19 10 1 16,-16 15-1-16,-10 16-1 15,-1 18 0-15,-2 12-3 16,14 20-5-16,-3 0-26 16,30 24-4-16,4-7 0 15,29 20-1-15</inkml:trace>
  <inkml:trace contextRef="#ctx0" brushRef="#br1" timeOffset="50646.064">8469 2283 93 0,'-23'-17'36'16,"12"16"1"-16,-7-5-3 15,8 29-28-15,-7 6-3 16,5 11 0-16,3 8-1 16,1 12 0-16,1 2-1 15,2-1 0-15,5-1-4 16,-3-20-18-16,12 5-16 15,-4-22 2-15,5-1-2 16,-10-22-1-16</inkml:trace>
  <inkml:trace contextRef="#ctx0" brushRef="#br1" timeOffset="50818.0813">8268 2570 115 0,'0'0'38'16,"5"-20"2"-16,20 18-9 15,4-11-27-15,17 1-3 16,6 2-3-16,0-11-11 15,15 22-14-15,-15-12-12 16,5 16 1-16,-12-2-5 16,-1 14 1-16</inkml:trace>
  <inkml:trace contextRef="#ctx0" brushRef="#br2" timeOffset="57534.7529">8704 3773 54 0,'-17'-16'33'0,"2"8"-1"15,-11-9-5-15,6 15-12 0,-18-13-2 16,7 14-3-16,-14-6-3 16,2 11-1-16,-11 0-2 15,6 10-1-15,-3 4-1 16,1 10-1-16,4 6 0 15,7 7 0-15,0 9 0 16,10 3-1-16,3 5 0 16,7 0-1-16,10 6 1 15,5 3-1-15,12 0 1 16,9 3 0-16,16 4-1 15,8-3 0-15,18-2 1 16,15-6 1-16,13-14-1 16,8-14 0-16,6-21 1 15,10-25-1-15,-2-22 2 0,3-21-2 16,-9-25 2-16,-11-9 0 15,-16-15 0-15,-17-2 0 16,-21-1-1-16,-24 7 1 16,-26 4-2-16,-23 14 2 15,-24 16-2-15,-17 15 0 16,-14 20 0-16,-7 14-2 15,-2 21-2-15,2-2-11 16,22 26-21-16,4-3-2 16,26 11 1-16,10-8-2 15</inkml:trace>
  <inkml:trace contextRef="#ctx0" brushRef="#br2" timeOffset="58172.8167">8453 4150 65 0,'1'-11'36'0,"-11"-5"-1"16,10 16 1-16,-17-6-21 16,17 6-10-16,-20 14-2 15,11 2-1-15,3 0 0 0,-4 6-1 16,5-1 0-16,3 0-1 15,2 1 1-15,2-4-1 16,-2-6 0-16,0-12 1 16,12 15-1-16,-2-16 1 15,-10 1-1-15,21-21 1 16,-12 2 0-16,3-5 1 15,0-3-1-15,-2-2 1 16,0-1-1-16,-3 4 1 16,-1 0-1-16,-1 8 0 15,2 4 0-15,-7 14-1 16,15-8 1-16,-4 14-1 15,3 5 0-15,0 10 1 16,5 1-1-16,0 7 0 16,3 1 0-16,5-3 0 0,-4 0 0 15,0-4 0-15,2-10 1 16,-1-5-1-16,3-11 1 15,-6-8 0-15,2-11 0 16,-1-6 1-16,-6-10-1 16,2-1 1-16,-5-5-2 15,-6 2 2-15,-2 0-2 16,-2 6 2-16,-6 3-2 15,2 6 0-15,-4 5 0 16,-3 8-3-16,8 14-6 16,-12-14-25-16,12 14-5 15,0 0-1-15,6 22-1 16</inkml:trace>
  <inkml:trace contextRef="#ctx0" brushRef="#br3" timeOffset="62169.2163">8473 5883 75 0,'0'0'33'15,"-5"-12"0"-15,5 12 1 16,-14-4-30-16,14 4 1 15,-18 8-1-15,11 7 1 16,-5-1 1-16,6 7-2 16,-7-4 0-16,6 4-1 15,3-3-1-15,1-1 0 16,4-6-1-16,-1-11 0 15,20 6-1-15,-8-7 0 16,5-5 1-16,0-1-1 16,-4-2 1-16,1 1-1 15,-2-5 1-15,-12 13 0 16,8-18-1-16,-8 18 1 0,-8-18 0 15,8 18-1-15,-18-14 1 16,18 14 0-16,-19-9-1 16,8 7 1-16,11 2 0 15,-15 6-1-15,15-6 1 16,-14 18-1-16,10-6 1 15,2 0-1-15,2 1 1 16,4 2-1-16,-2-6 1 16,-2-9 0-16,16 8-1 15,-6-8 1-15,1-7 0 16,1-2 0-16,-2-4 0 15,1 0-1-15,-3-4 0 16,-1 5 0-16,-3 1-2 16,-2-4-3-16,-2 15-9 0,0 0-23 15,16 0-2-15,-16 0 0 16,15 5-2-16</inkml:trace>
  <inkml:trace contextRef="#ctx0" brushRef="#br3" timeOffset="62737.273">9032 5783 93 0,'0'0'35'15,"18"12"-1"-15,-6-19-4 16,12 8-26-16,6-4 0 16,11 3 0-16,-3-5 0 15,7 1 0-15,-2-4-3 16,-2-1 3-16,-3-4-4 0,-6-2 3 15,-7-10-3 1,-7-3 1-16,-9-3-2 0,-4-2 1 16,-12-1 2-16,-3 3-3 15,-10 5 3-15,-10 9-3 16,-8 14 2-16,-7 13 1 15,-8 18-1-15,0 14 2 16,2 11 1-16,2 9-1 16,11 5 0-16,15 2-1 15,14-3 1-15,23-11-1 16,18-10 0-16,14-15-5 15,23-7-4-15,-2-30-15 16,27 6-15-16,-15-21-4 16,11-1 0-16,-15-16-1 0</inkml:trace>
  <inkml:trace contextRef="#ctx0" brushRef="#br3" timeOffset="62991.2985">9867 5363 104 0,'0'0'41'15,"23"11"2"-15,1-23-3 16,19 1-37-16,9-7-4 0,12-8-4 16,16 11-14-16,-9-21-11 15,13 16-10-15,-12-4 0 16,8 8-3-16</inkml:trace>
  <inkml:trace contextRef="#ctx0" brushRef="#br1" timeOffset="67922.7916">15745 8395 50 0,'1'-12'31'0,"-6"-6"1"15,1 1 0-15,-17-9-22 0,8 8-2 16,-10-5-1-16,0 8-2 16,-11 0-1-16,-1 11 0 15,-14 3-1-15,0 14 1 16,-16 8-2-16,-1 10 0 15,-19 9 0-15,0 11 0 16,-1 2-1-16,-2 10 1 16,5 0 1-16,7 5-2 15,10 1 2-15,16 1-2 16,17 4 0-16,10 6 0 15,13 6 1-15,14 6-2 16,9 5 0-16,7 9 2 0,14 0-2 16,10 3 1-16,10-8-1 15,17-12 2-15,15-16-2 16,14-20 2-16,8-28-1 15,19-25 0-15,11-27 0 16,10-28 0-16,0-20 0 16,0-16-1-16,-7-16 2 15,-11-6-3-15,-11-9 3 16,-22-2-3-16,-23-4 1 15,-24 3 0-15,-29-2-1 16,-21 7 1-16,-26 11 0 16,-25 15 0-16,-22 15-2 15,-21 21 0-15,-12 23-4 16,-15 8-23-16,10 29-10 15,-1 3 0-15,12 17-1 0</inkml:trace>
  <inkml:trace contextRef="#ctx0" brushRef="#br1" timeOffset="68247.8241">15602 8719 78 0,'-3'-14'38'0,"-3"1"0"16,6 13-1-16,-13 25-21 15,7 9-15-15,-2 15 1 16,-1 19-1-16,-3 16 1 16,-1 10-2-16,-5 7 0 15,4-6-2-15,2 2-5 16,-6-22-27-16,15-10-3 15,-2-27 1-15,16-16-2 16</inkml:trace>
  <inkml:trace contextRef="#ctx0" brushRef="#br1" timeOffset="68395.8389">15428 9158 101 0,'-23'-22'40'0,"-1"-1"0"0,21 12 0 16,6-10-34-16,26 10-2 15,20-7-2-15,17-5-12 16,23 12-21-16,0-9-8 15,11 8-1-15,-10 2-2 16</inkml:trace>
  <inkml:trace contextRef="#ctx0" brushRef="#br3" timeOffset="74127.4119">10943 9169 64 0,'-10'15'34'15,"-8"-4"-3"-15,0 13-1 0,-10-11-17 16,8 16-4-16,-5-7-4 16,7 8 0-16,1 1-2 15,10 4 1-15,5 0-1 16,6 1-1-16,9-4 0 15,9-4-1-15,5-6 1 16,3-6 0-16,2-14-1 16,3-11-1-16,0-10 0 15,-4-11 0-15,-2-7 0 16,-7-6-1-16,-8-2 1 15,-8 1-1-15,-12 5 2 16,-8 8-2-16,-10 9 2 16,-10 13-1-16,-5 12 0 15,-4 13 1-15,-6 9 0 0,3 5-1 16,5 5 1-16,8 3 0 15,13-2 0-15,12-6 1 16,15-6-1-16,13-6 1 16,11-15-2-16,12-4 1 15,5-11-1-15,5-10 0 16,-1-3-1-16,-8-4 1 15,-8-4-1-15,-9 4 1 16,-11 1 0-16,-16 6 0 16,-11 10 1-16,-10 7-1 15,-9 6 1-15,-8 7-1 16,-1 6 1-16,-1 2-1 15,5 0 1-15,11 1-1 0,7-6 1 16,17-11 0 0,0 0-1-16,32 0 1 0,3-13-1 15,5-5 0-15,2 0 1 16,0 0-1-16,-7 3 1 15,-9 1-1-15,-11 9 1 16,-15 5-1-16,-15 16 1 16,-11 5 0-16,-13 9 0 15,-2 4 0-15,-7 4 0 16,4-1 1-16,6-2-1 15,10-5 1-15,11-8-1 16,12-11 0-16,5-11-1 16,26-7 0-16,0-7-1 15,4-3 0-15,2 0 0 16,-6-3 0-16,-5 4 0 15,-2 4 0-15,-8 9 1 0,-11 3 0 16,3 20 0-16,-8-2 1 16,-4 4 0-16,2 3 0 15,0 2 0-15,-1-3 0 16,3-1 0-16,0-6-1 15,7-2-3-15,-2-15-4 16,20 8-22-16,-14-21-10 16,14-2 0-16,-9-15-3 15,11 1 1-15</inkml:trace>
  <inkml:trace contextRef="#ctx0" brushRef="#br3" timeOffset="74861.4854">12426 11884 42 0,'9'23'34'16,"6"0"1"-16,0-2-3 16,17 2-18-16,-1-12-6 0,19-2-7 15,10-3-31-15,5-4-2 16,7-2-3-16,-4 0-1 15</inkml:trace>
  <inkml:trace contextRef="#ctx0" brushRef="#br3" timeOffset="75020.5013">14159 12299 82 0,'109'24'40'0,"0"1"1"15,-9-10-3-15,2 1-38 16,5-2-39-16,-6-10 3 15,10 5-2-15,-11-6-1 0</inkml:trace>
  <inkml:trace contextRef="#ctx0" brushRef="#br3" timeOffset="75178.5171">16608 12451 82 0,'150'-2'40'0,"-8"-10"-1"15,4 1-2-15,-11 11-44 16,-11-25-31-16,10 5 4 15,-12-8-3-15,2 3 1 16</inkml:trace>
  <inkml:trace contextRef="#ctx0" brushRef="#br3" timeOffset="75351.5344">19123 11987 86 0,'80'-22'37'0,"1"2"0"15,-16-10-1-15,9-5-37 16,-7-4-4-16,-2-16-19 15,12 5-11-15,-4-12 0 16,10-1-2-16,-7-12 2 16</inkml:trace>
  <inkml:trace contextRef="#ctx0" brushRef="#br3" timeOffset="75508.5501">20849 10552 101 0,'41'-72'40'15,"-5"4"-2"-15,-14-9 1 16,0 0-37-16,-4-2-7 15,-6-20-30-15,13 1-1 16,-7-18-3-16,10 2 0 16</inkml:trace>
  <inkml:trace contextRef="#ctx0" brushRef="#br3" timeOffset="75662.5655">21114 8419 104 0,'-41'-86'38'0,"-11"-8"-2"16,4-3-8-16,0-3-63 0,-3-8-2 15,13 2-1-15,-11-6 0 16</inkml:trace>
  <inkml:trace contextRef="#ctx0" brushRef="#br3" timeOffset="75801.5794">20132 6806 109 0,'-105'-72'39'0,"3"7"0"16,-9-6 0-16,14 0-33 15,-11 0-7-15,-1-12-19 16,10 12-17-16,-11-10-3 15,11 5 1-15,-9-6-2 16</inkml:trace>
  <inkml:trace contextRef="#ctx0" brushRef="#br3" timeOffset="75946.5938">18058 5663 82 0,'-119'-10'39'0,"-4"-6"1"16,14 5-2-16,4-7-14 16,7-9-31-16,35 4-27 15,4-6-7-15,11 3 3 16,4-5-3-16</inkml:trace>
  <inkml:trace contextRef="#ctx0" brushRef="#br3" timeOffset="80789.0781">16208 5572 44 0,'-61'-3'30'0,"-5"8"-2"15,-5 1-10-15,-9-1 3 16,-7 7-21-16,-3 6-2 16,-6 1 2-16,-5 4 1 15,-9 3 1-15,0-2-1 16,-4 7-2-16,-4-3 4 15,0 6-3-15,-8 1 4 16,-3 9-5-16,-6 5 2 16,-1 10-3-16,-3 8 2 15,-3 7 1-15,-7 9-1 16,3 13 4-16,-4 3-1 15,11 8 2-15,-5-3 0 16,7 5 3-16,0-4-4 0,11 4 0 16,-1-11 0-16,10 1-3 15,-3 0 0-15,1-2-2 16,0 4 0-16,-1 3-1 15,7 3 1-15,3 8 1 16,5 3-1-16,9 9 1 16,8-1 0-16,9-2-1 15,26 2-32-15,2-11 1 16,17-11-2-16,13-16-1 15</inkml:trace>
  <inkml:trace contextRef="#ctx0" brushRef="#br3" timeOffset="81485.1477">11029 10428 43 0,'0'23'34'0,"9"6"1"15,5 17 0-15,-2 0-12 16,8 21-15-16,-7 6-4 16,12 11-2-16,6-2-1 0,17-6-13 15,30-1-21-15,21-20-3 16,44-16 0-16,34-19-1 15</inkml:trace>
  <inkml:trace contextRef="#ctx0" brushRef="#br4" timeOffset="132513.25">2150 14502 55 0,'0'0'37'0,"-6"-9"-1"16,6 9 0-16,13-11-32 16,5 7-1-16,8-4 0 15,7 1-1-15,5-2 1 16,10 3-1-16,-3-1 0 15,-2 1-1-15,0 1 1 16,-7 0-1-16,-8-2-1 16,-9-4 1-16,-11-5 0 15,-9-2-1-15,-8-2 1 16,-10-3-1-16,-3-2 1 15,-8 5-1-15,-8 3 1 16,-2 10-1-16,-2 15 1 0,-2 13 0 16,-3 13 1-16,3 13-1 15,5 9 1-15,10 5 0 16,7 3-2-16,16-4 0 15,11-10-1-15,15-8 1 16,18-13-1-16,19-17-2 16,16-12-1-16,10-22-5 15,21-4-26-15,-12-26-2 16,14-7-1-16,-12-19 0 15</inkml:trace>
  <inkml:trace contextRef="#ctx0" brushRef="#br4" timeOffset="132723.271">3088 13672 69 0,'-26'-11'39'0,"-2"14"-2"16,3 25 2-16,-3 15-34 16,10 25-1-16,3 11-2 15,2 12 0-15,1 11-1 16,6 3-1-16,2 1-1 15,5-9-1-15,6-5-5 16,0-24-16-16,12-2-16 16,-3-25 0-16,15-15-3 15,-3-24 3-15</inkml:trace>
  <inkml:trace contextRef="#ctx0" brushRef="#br4" timeOffset="133074.306">3228 14387 66 0,'0'27'38'0,"14"9"0"16,0-15 1-16,14 1-35 16,5-11 0-16,10-8-1 15,2-13 0-15,3-3-1 16,-5-12 0-16,-4-4-1 15,-6-2 0-15,-10-2-1 16,-14 1 1-16,-6 2 0 16,-12 4-1-16,-10 9 0 15,-7 8 1-15,-12 8 0 16,0 10 0-16,-4 9 0 15,-1 9 0-15,4 9 1 16,3 3-1-16,9 3 0 0,11-1 0 16,15-4-1-16,11-5-1 15,16-12-3-15,19 0-7 16,-4-21-27-16,30 1-1 15,-3-17-2-15,17-2 1 16</inkml:trace>
  <inkml:trace contextRef="#ctx0" brushRef="#br4" timeOffset="133294.328">4001 14281 71 0,'-40'3'40'16,"8"17"0"-16,-11-2 0 0,10 5-35 15,-2 12-1 1,12 6 0-16,1 2-1 0,11 3-1 15,10-2-2-15,10-8 1 16,12-9-1-16,17-13-1 16,13-12-2-16,7-20-4 15,21-3-20-15,-7-27-13 16,9-8 2-16,-8-20-4 15</inkml:trace>
  <inkml:trace contextRef="#ctx0" brushRef="#br4" timeOffset="133491.3478">4455 13832 72 0,'-21'47'38'0,"7"27"-1"0,-10 8 0 16,11 16-33-16,-4 0-1 15,10 5-1-15,0-5-1 16,7-10-5-16,7-3-5 15,-3-32-30-15,17-12-1 16,-7-27-2-16,15-14 4 16</inkml:trace>
  <inkml:trace contextRef="#ctx0" brushRef="#br4" timeOffset="134481.4468">4286 14189 78 0,'-6'28'42'0,"6"-9"-1"0,20 4 0 15,1-14-37-15,17-9 0 16,13-6-2-16,5 0 0 16,-1-4 0-16,2 3-1 15,-11 5 0-15,-3 8 0 16,-19 10-1-16,-9 12 1 15,-10 8-1-15,-12 8 1 16,-10 7-1-16,-2 0 1 16,-2-4-1-16,-1-1 0 15,4-10 1-15,6-10-1 16,6-12 0-16,6-14 0 15,11-13 0-15,5-12 0 16,0-12 0-16,6-8 0 16,1-4 0-16,0-3-1 0,-2 2 1 15,-3 10 0-15,-6 5 0 16,-1 12 0-16,-2 10 0 15,-9 13 0-15,19-5 0 16,-9 10 0-16,6-2 0 16,6 0 1-16,5-3-1 15,2-1 0-15,5-4 0 16,4-2 0-16,-6-1 0 15,-2 3 0-15,-8 0 1 16,-5 5-1-16,-17 0 0 16,1 15 0-16,-14 2 0 15,-6 7 1-15,-5 3-1 16,1 8 0-16,1 3 0 15,2 2 0-15,7-1 1 16,8 2-1-16,8-7 1 0,5-4-1 16,11-9 0-16,7-10 0 15,5-12 1-15,0-10-1 16,2-12-1-16,-1-13 1 15,-4-7 0-15,-4-6-1 16,-6-2 1-16,-4 3-1 16,-7 4 1-16,-6 7 0 15,-3 10 0-15,-3 10 0 16,5 17 0-16,0 0 0 15,-10-1 1-15,10 1-1 16,12 18 1-16,6-13-1 16,13-2 1-16,10-3 0 15,8-4 0-15,3-4 0 16,0 2-1-16,0-1 1 0,-6 4 0 15,-9 6 0-15,-12 7-1 16,-16 7 0-16,-9 7 1 16,-10 5-1-16,-7-2 0 15,1 2 0-15,2-4 1 16,6-6-1-16,8-19 0 15,0 0 0-15,27-21 0 16,2-11-1-16,7-10 1 16,3-1 1-16,2-4-1 15,-8 5 1-15,-2 11 0 16,-6 8-1-16,-7 16 1 15,-11 18 0-15,-7 16-1 16,-7 11 0-16,-3 9-1 0,2 6-2 16,3 8-4-16,0-9-4 15,19 7-4-15,-5-23-4 16,29 10-9-16,-10-31-4 15,27 4-12-15,5-14 1 16</inkml:trace>
  <inkml:trace contextRef="#ctx0" brushRef="#br4" timeOffset="135337.5324">6828 14192 45 0,'0'0'37'0,"18"-3"3"16,-18 3-2-16,0 0-20 15,0 0-11-15,-5 14-2 16,-2-1-2-16,1 8 1 16,-2 8-2-16,-1 5 0 15,-1 8 0-15,0 2 0 16,2 2-1-16,1-1 0 15,3-6 0-15,-1-5 0 16,3-7 0-16,3-10 0 16,-1-17 0-16,0 0-1 15,0 0 1-15,13-22 0 16,-8-10-1-16,2-5 1 0,-2-12-1 15,3-6 0-15,1-3 0 16,1 0 0-16,2 3 0 16,1 7 0-16,0 8 0 15,4 8-1-15,6 10 1 16,1 9 0-16,1 8 0 15,5 9 0-15,-2 3 0 16,3 4 0-16,-1 5 0 16,-4 8 0-16,-5 2 0 15,-6 6 0-15,-9 3 0 16,-11 3 1-16,-5 2-1 15,-12 1 0-15,-9-4 0 16,-3-2 0-16,-2-7 0 16,-2 0 0-16,0-6 0 15,6-5 0-15,3 3 0 0,4 0 0 16,5 6-1-16,1 9 1 15,3 9-1-15,-2 13 0 16,-6 6-1-16,4 11 1 16,-5 4-1-16,3-2-1 15,1-2-2-15,3-24-12 16,18 5-13-16,-6-33-10 15,20-12-2-15,-1-30 1 16</inkml:trace>
  <inkml:trace contextRef="#ctx0" brushRef="#br4" timeOffset="135802.5789">7435 14248 44 0,'2'-19'38'15,"-2"19"2"-15,-12-11-1 16,12 11-14-16,-23 12-19 16,9-1-1-16,-10 2-1 15,5 12 0-15,-8 3-1 16,3 8 0-16,0 1-1 15,6 0 1-15,2 0-2 16,7-5 1-16,10-6 0 16,12-11-1-16,11-11 0 15,6-13 0-15,7-12 0 16,9-9 0-16,-2-8-1 0,2-6 0 15,-7-2 1-15,-6 2-1 16,-10 5 0-16,-5 5 0 16,-11 14 0-16,-7 20 0 15,0 0 0-15,-22 13 0 16,5 21 0-16,2 9 0 15,1 5 0-15,0 4-1 16,10 0-1-16,8-8 0 16,14-10-2-16,6-19-5 15,23-7-8-15,-5-38-10 16,23 0-12-16,-7-25-2 15,12-7-1-15,-7-18 2 16</inkml:trace>
  <inkml:trace contextRef="#ctx0" brushRef="#br4" timeOffset="135975.5962">8105 13718 62 0,'-16'25'42'0,"-10"19"-3"16,0 26 2-16,-11 2-21 16,10 21-17-16,-4 4-1 15,9 0-1-15,9-8-2 16,6-10-2-16,14-5-12 15,-8-28-24-15,19-8 0 16,-6-27-3-16,11-8 2 16</inkml:trace>
  <inkml:trace contextRef="#ctx0" brushRef="#br4" timeOffset="136162.6149">7912 14149 86 0,'-10'14'41'15,"0"-5"0"-15,16 10 0 16,4-15-38-16,14-8-2 15,17-11-2-15,6-16-8 16,23 6-11-16,-9-28-18 16,17 5-2-16,-10-13-1 15,3 5 1-15</inkml:trace>
  <inkml:trace contextRef="#ctx0" brushRef="#br4" timeOffset="136346.6333">8475 13776 86 0,'-28'57'40'15,"-13"5"1"-15,10 20 1 16,-14-4-36-16,15 10-3 0,5-3-1 15,11-4 0-15,4-4-2 16,4-13 0-16,12-9-5 16,-4-22-6-16,19 2-10 15,-21-35-13-15,16 6-7 16,-12-21-2-16,4-2 2 15</inkml:trace>
  <inkml:trace contextRef="#ctx0" brushRef="#br4" timeOffset="136513.65">8166 14214 71 0,'-19'-7'43'15,"11"18"-2"-15,8-11 1 16,0 27-26-16,10-18-13 0,18-7-2 16,12-6-4-16,7-15-9 15,21 12-11-15,-12-15-17 16,12 3-2-16,-10-9 0 15,1 11 0-15</inkml:trace>
  <inkml:trace contextRef="#ctx0" brushRef="#br4" timeOffset="137102.7089">8619 14210 86 0,'3'23'41'16,"1"-13"0"-16,19 10-3 15,1-15-34-15,8-3-1 16,4-6-1-16,3-6 0 0,1-3-1 15,-1-2 0-15,-4-5-1 16,-7-2 0-16,-13-2 0 16,-8 0 0-16,-8 4 0 15,-9 4 0-15,-11 8 1 16,-8 5-2-16,-6 10 1 15,-6 12 0-15,2 4 0 16,2 8 1-16,8 6-1 16,8 2 1-16,9 0 0 15,18-6 0-15,11-8 1 16,13-7-1-16,12-11 0 15,14-7 0-15,6-8 0 16,7-8-1-16,-2-1 1 16,-7 1 0-16,-3 1-1 15,-10 4 0-15,-13 8 1 0,-11 7-1 16,-17 7 0-16,-7 10 0 15,-13 3 0-15,-1 4 0 16,0 3 0-16,-3-1 0 16,4-4 0-16,5-5 0 15,9-7 0-15,0-14 0 16,14 1 0-16,3-16 0 15,-1-9 1-15,3-6-1 16,3-8 0-16,-2-2 1 16,0-2-1-16,-1-1 0 15,0 4 1-15,-2 4-1 16,3 5 0-16,0 6-1 15,2 7-3-15,-3-3-4 16,9 16-5-16,-17-13-5 0,17 24-10 16,-19-18-7-16,15 14-8 15,-6-3-1-15,9 7 3 16</inkml:trace>
  <inkml:trace contextRef="#ctx0" brushRef="#br4" timeOffset="137632.7619">9924 14091 85 0,'0'0'40'0,"-5"22"0"16,-16-8-6-16,4 18-26 15,-12 8-3-15,0 7 0 16,-5 4-2-16,3 2 0 16,1-5-1-16,7-3-1 15,7-10 1-15,9-10-1 16,8-13-1-16,13-15 1 15,10-15-1-15,11-11 1 16,3-11 0-16,6-8-1 0,4-6 1 16,-2-1 0-16,-2 2-1 15,-4 4 1-15,-7 13 0 16,-8 6 0-16,-5 15-1 15,-5 11 1-15,-7 17 0 16,-3 12-1-16,-6 12 0 16,-2 10 0-16,-1 9-1 15,-1 0-1-15,4 4-2 16,-3-9-6-16,14 3-3 15,-11-27-6-15,24 7-8 16,-23-34-8-16,30 2-8 16,-7-19-1-16,12-6 4 15</inkml:trace>
  <inkml:trace contextRef="#ctx0" brushRef="#br4" timeOffset="138020.8007">10672 14013 101 0,'-25'-1'44'15,"11"2"0"-15,-12-8-1 16,-9 1-45-16,20 3-4 15,3-11-11-15,22 20-6 16,-10-6-11-16,0 0-8 16,17 11-2-16,5 11 2 15</inkml:trace>
  <inkml:trace contextRef="#ctx0" brushRef="#br4" timeOffset="138177.8163">10636 14439 86 0,'-20'34'45'15,"-10"-17"0"-15,13-4-1 16,-5-21-28-16,5-10-21 15,25 4-9-15,-9-22-8 16,24 21-6-16,-20-20-13 16,19 16-4-16,-4-2 0 15</inkml:trace>
  <inkml:trace contextRef="#ctx0" brushRef="#br4" timeOffset="139183.917">10635 14025 44 0,'13'-11'31'16,"-13"11"-11"-16,10-6 3 16,-10 6-15-16,11-6-4 15,1 4 1-15,-12 2 0 16,19-9 0-16,-19 9 0 15,20-14 1-15,-20 14 0 16,17-12-1-16,-17 12 1 16,9-12-1-16,-9 12-1 15,0 0-1-15,0 0 1 0,-9-2-1 16,-3 6-1-16,1 6 1 15,-7-1-2-15,3 2 0 16,-2 4 0-16,2-1 1 16,1 2-1-16,2 0 0 15,2-2-1-15,8-1 1 16,2-13-1-16,3 16 1 15,-3-16-1-15,20-1 1 16,-5-8-1-16,6-6 0 16,-2-4 1-16,0-6-1 15,-3 1 2-15,-3-2-1 16,-8 1 1-16,-5 8 0 15,-7 2-1-15,-7 11 1 16,-2 7-1-16,-7 3 0 0,4 7 0 16,3-1-1-16,3 0 0 15,7 2 0-15,4-1 0 16,2-13-2-16,23 13-5 15,-23-13-11-15,36 4-12 16,-25-5-11-16,2 9-2 16,-13-8 1-16</inkml:trace>
  <inkml:trace contextRef="#ctx0" brushRef="#br4" timeOffset="139896.9883">10696 14324 82 0,'-14'0'31'0,"12"13"-1"16,-16-16 1-16,13 14-25 0,-9-4-1 15,9 7-1-15,-1-4-1 16,2 8-1-16,-1-2 0 15,3 6 0-15,0-4 0 16,-1 3 0-16,5-3-1 16,-2-2 0-16,0-3 0 15,0-13 0-15,12 6 0 16,1-14-1-16,3-6 1 15,4-8-1-15,0-2 1 16,2 1 0-16,-4-3-1 16,-3 7 1-16,-5 4 0 15,-10 15-1-15,0 0 1 16,-22 6 0-16,0 13 0 15,-4 4 0-15,-2 0 0 0,3 3 0 16,3-3 0-16,7-6 0 16,9-7 0-16,6-10 0 15,15-2 0-15,7-12 0 16,3-2-1-16,3-2 1 15,-3-3 0-15,-3 5 0 16,-12 0 0-16,-10 16-1 16,0 0 1-16,-23-3-1 15,0 15 1-15,0-1-1 16,-2 2-1-16,4 0-2 15,10 3-4-15,2-18-9 16,27 9-9-16,-10-18-19 16,21-2 1-16,-1-8-1 15,12-4 0-15</inkml:trace>
  <inkml:trace contextRef="#ctx0" brushRef="#br4" timeOffset="141159.1145">11804 13447 65 0,'13'1'28'16,"-16"-11"-1"-16,3 10 0 15,0 0-15-15,0 0-1 16,0 0-4-16,0 0-1 16,0 0-2-16,0 0 0 15,0 0-1-15,-3 24 1 16,0 5-1-16,7 14 0 15,-5 15-1-15,3 16 0 16,-7 12-1-16,4 17 1 16,-7 2-1-16,-1 2 0 15,-4-5-1-15,0-9 0 16,0-11 1-16,-1-13-2 15,7-16 2-15,0-12-2 16,7-13-1-16,0-14-3 0,14 6-19 16,-14-20-17-16,17-5 1 15,-10-10-2-15,7 0 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1:31:35.26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1298 955 54 0,'0'0'35'15,"26"-44"0"-15,-26 44-2 16,0 0-14-16,0 0-10 16,0 0-2-16,0 0-1 15,-5 54-1-15,-8 8 0 16,-8 15-4-16,-4 14 1 0,-6 6-1 15,1-1-2-15,2-3 1 16,13-18-1-16,1-19 1 16,10-13-1-16,7-16 2 15,-3-27-1-15,22-8 0 16,-3-23 3-16,5-17-2 15,-2-16 2-15,2-15-1 16,-24 79 1-16,28-94-2 16,-14 41 1-16,1-1 0 15,-1 0-2-15,1-3 1 16,1 9-1-16,1 0 1 15,-3 3-1-15,-14 45 1 16,30-74-1-16,-30 74 1 0,35-46 1 16,-35 46-2-16,61-1 2 15,-28 37-2-15,0 41 1 16,-7 21-2-16,-2 15 2 15,-5 4-3-15,-5-1-3 16,1-7-25-16,-12-36-8 16,5-14 0-16,-8-26-3 15</inkml:trace>
  <inkml:trace contextRef="#ctx0" brushRef="#br0" timeOffset="214.0214">1409 1213 87 0,'-23'-1'39'15,"16"12"0"-15,7-11 1 16,20 14-20-16,15-22-18 16,-35 8-1-16,65-21 0 15,-65 21-2-15,99-39-2 16,-43 14-9-16,11-6-24 15,-6-2-4-15,10-3 3 16,-9-2-2-16</inkml:trace>
  <inkml:trace contextRef="#ctx0" brushRef="#br0" timeOffset="374.0374">2281 776 70 0,'0'0'36'0,"48"-31"1"16,-48 31 0-16,0 0-10 16,9 35-21-16,-27 31-3 0,-3 22 0 15,-2 14-1-15,6 7 0 16,6 1-2-16,5-5-3 15,17-12-32-15,-8-24-3 16,15-15 0-16,-9-21-1 16</inkml:trace>
  <inkml:trace contextRef="#ctx0" brushRef="#br0" timeOffset="884.0884">2131 1253 104 0,'-15'-19'39'16,"1"-1"2"-16,20 10-2 15,-1-5-34-15,-5 15-2 16,0 0 0-16,69-25-1 0,-69 25 1 16,80-21-2-16,-80 21 1 15,96-22-2-15,-45 11 0 16,1 0-1-16,-2 2 0 15,0 3 1-15,-1 0-1 16,-49 6 0-16,69-3 1 16,-2 14 0-16,-24 1 0 15,-27 17 0-15,-28 6 0 16,-16 11 2-16,-10 4-2 15,5 1 2-15,16-4-2 16,10-3 2-16,14-7-1 16,11-1 0-16,17-19 0 15,13-9-1-15,13-13 1 16,6-14-1-16,0-15 1 0,-1-8-1 15,-7-7 1-15,-59 49-1 16,42-56 1-16,-42 56-1 16,24-56 1-16,-24 56-2 15,-7-53 2-15,7 53-2 16,0 0 1-16,-40-59-1 15,40 59 0-15,0 0 1 16,-55-39-1-16,55 39-1 16,0 0-4-16,0 0-22 15,0 0-11-15,-33-46-1 16,33 46 1-16,0 0-4 15</inkml:trace>
  <inkml:trace contextRef="#ctx0" brushRef="#br0" timeOffset="1395.1395">3330 1007 76 0,'30'25'41'15,"-14"10"-1"-15,-17 5 1 16,-3 12-11-16,-7-1-26 16,16 7 0-16,-14-14-1 15,4-5 0-15,5-6-2 16,2-8 0-16,3-8-1 15,-5-17 1-15,21 6-1 16,-6-21 1-16,6-8-1 16,0-8 1-16,2-10 0 15,-23 41-1-15,22-48 2 16,-22 48-2-16,24-49 2 0,-24 49-2 15,16-50 1-15,-16 50-1 16,0 0 2-16,33-55-2 16,-33 55 0-16,0 0 0 15,0 9-2-15,1 14 2 16,-3 6-1-16,8 2 2 15,4-11-2-15,15-16 2 16,9-12 1-16,-34 8-2 16,0 0 0-16,67-38 0 15,-67 38 0-15,52-33 0 16,-52 33 0-16,48-36 0 15,-48 36 0-15,0 0 0 16,56-32 0-16,-28 28 0 16,-28 4 0-16,23 32 0 0,-28-3 0 15,-4 20 0-15,-6-1 0 16,13 1 0-16,21-18-5 15,-4-20-15-15,19-5-20 16,-9-12-3-16,7-3 1 16,-8-9-2-16</inkml:trace>
  <inkml:trace contextRef="#ctx0" brushRef="#br0" timeOffset="2229.2228">5303 789 73 0,'0'0'41'16,"-52"-31"-1"-16,52 31 0 15,0 0-15-15,0 0-21 16,39-45-1-16,-39 45 1 15,48-20-1-15,-48 20-2 16,60-14 1-16,-60 14-2 16,58 0 0-16,-58 0 1 15,45 13 0-15,-45-13 0 16,0 0 0-16,36 56 1 15,-34-35-1-15,-22 48 1 16,-24 3-2-16,-8 6 2 16,-9-5-2-16,3-4 0 15,5-15 0-15,20-12 1 16,36-26-1-16,13-5 1 0,12-7 0 15,12-6 0-15,9-5 0 16,6 0-1-16,7-5 1 16,3 1-1-16,-3-1 0 15,4-5-3-15,0 5-6 16,-66 12-28-16,55-19-2 15,-55 19-1-15,58-11 0 16</inkml:trace>
  <inkml:trace contextRef="#ctx0" brushRef="#br0" timeOffset="2478.2477">6254 1161 89 0,'0'0'40'0,"10"7"-1"15,-25 15 0-15,-3 17-10 16,-17 6-32-16,-4-2-21 15,8 15-13-15,-6-10-3 16,17 4 0-16,2-12-1 16</inkml:trace>
  <inkml:trace contextRef="#ctx0" brushRef="#br0" timeOffset="3052.3052">7095 728 99 0,'0'0'38'16,"0"0"1"-16,31-51-8 15,-31 51-23-15,0 0-2 16,0 0-2-16,0 0 0 0,0 0-1 16,0 0-1-16,-13 53-1 15,9-5 0-15,-17 34-1 16,4 14 1-16,-7 8-2 15,9 3 0-15,3-3-6 16,-5-21-27-16,20-11-3 16,-3-29 0-16,10-9-2 15</inkml:trace>
  <inkml:trace contextRef="#ctx0" brushRef="#br0" timeOffset="3251.3251">7072 1154 117 0,'-14'-15'38'0,"2"11"1"16,12 4-7-16,0 0-29 16,21 5-2-16,-21-5 0 15,0 0 0-15,66-12-2 16,-66 12-5-16,64-23-30 15,-64 23-1-15,87-34-2 16,-40 15-1-16</inkml:trace>
  <inkml:trace contextRef="#ctx0" brushRef="#br0" timeOffset="3484.3484">7770 628 80 0,'0'0'42'0,"0"0"-2"0,0 0 1 16,0 0-13-16,0 0-24 15,-59 22 0-15,43 4-1 16,-22 69-1-16,-6 17-1 16,8 9 0-16,3-2-1 15,17-13-2-15,13-10-5 16,7-29-14-16,40-29-15 15,-11-18-4-15,18-8 0 16,-8-18-2-16</inkml:trace>
  <inkml:trace contextRef="#ctx0" brushRef="#br0" timeOffset="3882.3882">7893 1147 79 0,'-14'0'39'16,"11"11"-1"-16,14 4 2 15,8-3-15-15,9-8-22 16,-28-4 0-16,0 0 0 16,69-12-1-16,-69 12 0 15,58-19-1-15,-58 19 0 16,61-27 1-16,-61 27-1 16,51-36 0-16,-51 36-2 15,0 0 1-15,50-57-1 16,-50 57 2-16,0 0 0 15,0 0 0-15,-21-46 2 0,21 46-1 16,-49 14 1-16,-14 10 0 16,-1 14 0-16,-1 10-3 15,18 12 0-15,19-1 0 16,34-2 0-16,29-15 0 15,33-28-2-15,19-15-4 16,8-20-7-16,-40 6-15 16,-1-3-12-16,1-9-1 15,0-2-2-15,-1-4 2 16</inkml:trace>
  <inkml:trace contextRef="#ctx0" brushRef="#br0" timeOffset="4137.4136">8828 601 111 0,'0'0'41'0,"0"0"2"16,0 0-1-16,0 0-38 16,0 0 0-16,0 0 0 15,-71 96-2-15,47 18 0 16,-7 8 0-16,13-4-2 15,6-5 0-15,9-15-3 16,12-24-1-16,16-25-2 16,12-29-9-16,-8-27-11 15,18-10-14-15,-6-17 0 16,-41 34 0-16,51-44 0 15</inkml:trace>
  <inkml:trace contextRef="#ctx0" brushRef="#br0" timeOffset="4304.4303">9026 1137 86 0,'0'0'39'15,"0"0"1"-15,29-44 2 16,-29 44-11-16,-5 21-28 15,-3 10 1-15,-13 16-3 16,5 5 0-16,5-3-1 16,11-4-1-16,5-17-5 15,3-16-7-15,21-9-13 16,-14-16-14-16,17-8 1 15,-32 21-2-15,0 0 1 16</inkml:trace>
  <inkml:trace contextRef="#ctx0" brushRef="#br0" timeOffset="4424.4424">9187 889 67 0,'-3'-70'33'0,"3"70"-29"16,-18-66-3-16,18 66-11 15,-8-48-29-15</inkml:trace>
  <inkml:trace contextRef="#ctx0" brushRef="#br0" timeOffset="4843.4842">9336 821 81 0,'0'0'42'0,"35"65"1"16,-35-65-1-16,4 61-21 15,-14-8-17-15,-1 7 1 0,-4-3-2 16,9 2 0-16,-3-10-2 15,17-6 0-15,6-10 0 16,13-15-1-16,8-11 1 16,8-14 0-16,0-12-1 15,2-8 1-15,-45 27 0 16,49-36-1-16,-49 36 2 15,46-52 0-15,-46 52-2 16,44-54 0-16,-44 54 0 16,33-53-2-16,-33 53 4 15,0 0-2-15,33-52 0 16,-33 52 0-16,0 0 0 15,-14 4 0-15,7 21 0 16,-2 19 0-16,-4 9 0 0,8 5-3 16,7-4-4-16,11-18-7 15,25-20-8-15,-9-17-17 16,23-7-3-16,-6-17 1 15,-46 25-1-15</inkml:trace>
  <inkml:trace contextRef="#ctx0" brushRef="#br0" timeOffset="5369.5369">10157 1036 104 0,'0'0'44'16,"0"0"-1"-16,42-24 0 15,-54 38-33-15,-8 24-7 16,-14 13-1-16,5 9-1 15,9-9-1-15,8-3 1 0,5-12-2 16,8-15 1-16,-1-21 0 16,25 0 0-16,-7-22 0 15,-18 22 0-15,0 0 2 16,34-57-2-16,-34 57 1 15,27-58-1-15,-27 58 0 16,28-64 0-16,-28 64 0 16,23-60-1-16,-23 60 0 15,16-49 2-15,-16 49-1 16,0 0 1-16,9-45 1 15,-9 45-2-15,0 0 0 16,0 0 0-16,0 0 0 0,0 0 0 16,0 0 0-16,52-9 0 15,-52 9 0-15,0 0 0 16,0 0 0-16,62 5 0 15,-62-5 0-15,0 0 0 16,69-20 0-16,-69 20 0 16,47-13 0-16,-47 13 0 15,0 0 0-15,48-1 0 16,-29 10 0-16,-6 16 0 15,-13 12 0-15,0 10-3 16,-1 6-9-16,-7-4-4 16,18-8-9-16,-2-13-16 15,31-25-2-15,-2-11 1 16,-37 8 2-16</inkml:trace>
  <inkml:trace contextRef="#ctx0" brushRef="#br0" timeOffset="5497.5496">10897 1236 114 0,'-16'39'35'15,"-15"3"-21"-15,-4 11-12 16,-8-3-39-16,9 1-3 16,23-34-1-16</inkml:trace>
  <inkml:trace contextRef="#ctx0" brushRef="#br0" timeOffset="6144.6144">11473 695 60 0,'0'0'38'0,"0"0"-1"16,0 0 2-16,42-55-18 15,-42 55-13-15,0 0-3 0,0 0 0 16,0 0-1-16,0 0-1 16,0 0 1-16,35 48 0 15,-35-48-2-15,-4 94 1 16,-13-8-2-16,3 15 0 15,-2 2-1-15,7 5 0 16,2-13-3-16,9-15-3 16,18-22-25-16,-3-31-7 15,16-7 0-15,-12-22-2 16</inkml:trace>
  <inkml:trace contextRef="#ctx0" brushRef="#br0" timeOffset="6331.6331">11642 1200 101 0,'0'0'40'0,"-28"-56"1"15,28 56-3-15,0 0-24 16,-18-46-11-16,18 46-1 16,0 0-1-16,0 0-1 15,27-50-4-15,-27 50-4 16,46-29-31-16,-46 29-1 15,72-27-1-15,-72 27-2 16</inkml:trace>
  <inkml:trace contextRef="#ctx0" brushRef="#br0" timeOffset="6571.6571">12229 590 115 0,'-6'-50'43'15,"6"50"0"-15,0 0-11 16,-60 12-27-16,60-12-2 15,-52 49 1-15,32-19-1 16,-39 63 0-16,7 25-1 16,6 4-2-16,17 6 2 15,9-8-6-15,21-8 1 16,15-21-12-16,9-45-24 15,22-17-4-15,2-13 1 16,12-10-2-16</inkml:trace>
  <inkml:trace contextRef="#ctx0" brushRef="#br0" timeOffset="7007.7007">12337 1188 74 0,'11'12'39'0,"1"-7"0"16,11 4 0-16,-2-6-15 15,16-6-19-15,-37 3-1 16,0 0-1-16,61-20 0 15,-61 20-2-15,51-24 0 16,-51 24 0-16,49-33 0 0,-49 33-1 16,0 0 1-16,65-65-1 15,-65 65 0-15,23-48 1 16,-23 48 0-16,0 0 0 15,-8-57 1-15,8 57 0 16,0 0 1-16,-72-2 0 16,-1 23-1-16,-6 17 1 15,-4 13-1-15,15 17-2 16,12 4 0-16,30 3 0 15,31-15 0-15,50-30 0 16,20-12 0-16,11-15 0 16,17-5-15-16,-18-18-25 15,12 2-2-15,-16-7-2 0,-7 0-1 16</inkml:trace>
  <inkml:trace contextRef="#ctx0" brushRef="#br1" timeOffset="12657.2655">1311 2484 79 0,'-7'-10'36'0,"14"-3"-2"16,16 1 1-16,-3-6-32 15,17-1 0-15,5-7-1 16,6 5 1-16,-1-1-1 16,4 7 0-16,-11 6 1 15,-4 12-2-15,-13 11 1 16,-9 14 0-16,-17 13 0 15,-15 15 0-15,-11 10-1 16,-9 6 1-16,-11 7-1 16,-4 0 2-16,-1-2-2 15,0-2 1-15,7-11-1 16,11-11 1-16,8-10 0 15,12-9 0-15,15-13 0 0,17-11 0 16,14-10-1-16,14-9 0 16,14-8 0-16,9-6-1 15,10 1 0-15,5-5-2 16,0 10-5-16,-15-5-28 15,11 16-4-15,-21-4 2 16,0 18-4-16</inkml:trace>
  <inkml:trace contextRef="#ctx0" brushRef="#br1" timeOffset="13433.3432">2720 2688 79 0,'3'-14'36'15,"-3"14"-1"-15,0 0 1 0,14 2-32 16,-16 13 0 0,5 9 0-16,-6 5-1 0,4 14 0 15,-6 2 0-15,3 9 0 16,-3-2-1-16,3 5 1 15,-4-9-1-15,3-2 0 16,-1-10-1-16,3-8 1 16,1-14-1-16,0-14 0 15,9-14-1-15,1-13 1 16,0-11 0-16,0-8-1 15,2-5 1-15,2-9-1 16,2-2 0-16,-1-1 0 16,5 1-1-16,1 6 0 15,1 3 0-15,7 9-1 16,0 3 1-16,1 9 0 0,1 13 0 15,3 13 1-15,-5 11 0 16,-4 9 2-16,-6 11-2 16,-9 8 2-16,-5 7-2 15,-9 2 1-15,-9 3 0 16,-5 1-1-16,-3-3 0 15,-8-3-1-15,1-4 1 16,1-7 0-16,-1-6 0 16,2-3 0-16,1-3 1 15,3-1-1-15,0 4 0 16,3 5 1-16,1 8-1 15,1 9 1-15,-2 10 0 16,-2 12-2-16,0 4 2 16,-3 7-2-16,3 0 1 0,-3-3-1 15,8-6-2-15,1-23-12 16,17 2-21-16,2-30-2 15,19-9-1-15,5-27-1 16</inkml:trace>
  <inkml:trace contextRef="#ctx0" brushRef="#br1" timeOffset="14123.4122">3424 2597 94 0,'0'0'38'16,"-22"21"1"-16,9 9-2 15,-9 5-32-15,1 12-3 0,2 4-1 16,0 12 1-16,2 0-1 16,-1 3 0-16,4-6 0 15,5-7 0-15,3-11 0 16,5-13-1-16,6-16 1 15,-5-13-1-15,24-32 1 16,-5-7-1-16,2-15 1 16,-2-8-1-16,3-10 1 15,-2-5-1-15,-3 5 0 16,-2 6-1-16,-2 7 1 15,0 10 0-15,-4 9 0 16,5 12-1-16,-1 10 2 16,8 13-1-16,-2 7 1 15,8 4 1-15,3 4-1 16,7 2 2-16,3-1-3 0,4 1 2 15,0-2-1-15,1-3-1 16,-7-4 0-16,1 1 1 16,-9-4-1-16,-9 2 1 15,-6-1-1-15,-15-1 1 16,-4 12-1-16,-14 7 0 15,-6 6 1-15,-6 6-1 16,-2 5 0-16,-2 5 0 16,6 5 0-16,6-1 0 15,8 1 1-15,12-7-1 16,12-6 1-16,13-8 0 15,10-9-1-15,13-12 1 16,5-15 0-16,4-7-1 16,-3-13 0-16,-2-8 0 0,-11-11 1 15,-9-4-1-15,-14-2 0 16,-13 7 1-16,-14 6-2 15,-12 4 1-15,-5 15 0 16,-2 8 0-16,-2 11-1 16,7 6-1-16,11 11-3 15,14-12-6-15,20 17-23 16,3-20-7-16,29 0 1 15,2-21-3-15</inkml:trace>
  <inkml:trace contextRef="#ctx0" brushRef="#br1" timeOffset="14340.4339">4612 1825 105 0,'-30'14'40'16,"-13"12"0"-16,8 22-2 15,2 10-36-15,0 18-1 16,6 11 1-16,5 11 0 15,4 7-1-15,8-1-1 16,4-2-2-16,5-10-2 16,9 4-24-16,-5-32-9 15,7-3-2-15,-7-26-2 16,10-6 1-16</inkml:trace>
  <inkml:trace contextRef="#ctx0" brushRef="#br1" timeOffset="15130.5129">4290 2537 98 0,'-4'-15'40'16,"15"15"0"-16,3-13 0 16,16 7-37-16,12-4-1 15,14 0 1-15,3-3-1 16,10 2 0-16,-2-3-1 15,-1 4 0-15,-5 2-1 16,-13 4 1-16,-11 3-1 16,-13 4 1-16,-14 10 0 15,-11 3 1-15,-12 8-2 16,-7 7 2-16,-6 8-2 15,0 6 2-15,1 3-2 0,6 0 1 16,9-2-1-16,10-4-1 16,11-10 2-16,10-10-1 15,12-12 0-15,5-14 0 16,-1-17 0-16,6-9 1 15,-4-12-1-15,-6-5-1 16,-8-7 1-16,-9-2-1 16,-13 1 1-16,-6 7-1 15,-8 6 1-15,-9 12-1 16,-5 7 1-16,-1 13 0 15,3 9 0-15,6 9 0 16,7 6 0-16,10 3 0 16,10 3 0-16,12-3 1 15,9-2-1-15,9-2 1 16,6-7 0-16,3-2 0 0,0-4 0 15,1 0 0-15,-8-1 0 16,-9 0 0-16,-8 2 0 16,-7 5 1-16,-18-6-1 15,4 24 1-15,-15 0-2 16,-7 8 2-16,-1 3-2 15,-3 4 0-15,4 4 0 16,1-5 0-16,6-5 0 16,10-9 0-16,9-11 0 15,13-16 0-15,4-13 0 16,11-12 0-16,1-10 0 15,5-7 0-15,1-6 0 16,-5 0 0-16,-5 4 0 0,-5 10 0 16,-8 8 0-16,-11 17 0 15,-9 12 0-15,0 14 0 16,-9 13 0-16,-4 12 0 15,6 10 0-15,3-1 0 16,8 6 0-16,7-9-9 16,23 4-9-16,-7-27-7 15,34 8-8-15,-8-34-8 16,14 2-1-16,-5-23 2 15</inkml:trace>
  <inkml:trace contextRef="#ctx0" brushRef="#br1" timeOffset="15446.5445">6128 2365 117 0,'-13'-17'40'0,"-15"0"1"15,4 25-1 1,-16 8-37-16,14 6 0 0,4 6-2 16,6 6 2-16,4 4-3 15,7-3 2-15,11-3-2 16,6-7 2-16,9-3-2 15,4-6 3-15,2-5-3 16,-8-3 0-16,1-4 0 16,-6 8 0-16,-11 1 0 15,-8 3 0-15,-12 6 0 16,-9 6 0-16,-6 1 0 15,-1 4 0-15,-2-1 0 16,4-6 0-16,9-1-3 16,6-19-9-16,21 9-9 0,-5-28-11 15,24 5-11-15,-1-20 2 16,14-2-4-16,-4-15 3 15</inkml:trace>
  <inkml:trace contextRef="#ctx0" brushRef="#br1" timeOffset="16330.6329">7620 2086 85 0,'-4'-16'36'16,"4"16"0"-16,0-19 1 15,0 19-31-15,0 0-2 16,0 0 0-16,0 0 0 15,4 25 0-15,-8 1-1 16,0 18 0-16,-5 11-1 0,0 12 1 16,-5 7-2-16,3 11 1 15,-6 1-1-15,6-2 0 16,3-7-4-16,2-20-7 15,16-1-26-15,-4-24-2 16,15-5-1-16,-6-26-1 16</inkml:trace>
  <inkml:trace contextRef="#ctx0" brushRef="#br1" timeOffset="16811.681">7477 2369 91 0,'-28'-11'37'0,"10"15"0"15,-6-11-1-15,7 11-28 16,5-4-2-16,12 0-2 16,0 0 0-16,26 1-2 15,5-9 0-15,22-2 0 16,6-7-1-16,11-3-2 15,4 2-3-15,-4-18-20 16,10 22-13-16,-22-12-2 16,-1 15 0-16,-25-8-3 15</inkml:trace>
  <inkml:trace contextRef="#ctx0" brushRef="#br1" timeOffset="17383.7382">7851 1744 81 0,'-37'-7'35'16,"-16"1"0"-16,-1 15 1 16,-17 5-30-16,-1 9 1 15,-11 8-3-15,2 11 1 16,-4 5-2-16,5 13 0 15,9 10-1-15,12 14 0 16,19 9-1-16,24 7 1 16,25 0-1-16,29 4 0 15,30-8-1-15,26-10 2 16,27-17-2-16,15-21 1 0,10-23-1 15,6-21 0-15,-5-24 1 16,-11-16-1-16,-16-17 0 16,-22-16 0-16,-28-16 0 15,-19-8-1-15,-31-3 1 16,-25-7-2-16,-23 4 1 15,-23-5-1-15,-15 6 0 16,-16 5 0-16,-6 25-1 16,-13 13-2-16,12 32-27 15,-10 16-4-15,11 34-1 16,8 17-2-16</inkml:trace>
  <inkml:trace contextRef="#ctx0" brushRef="#br2" timeOffset="21912.191">1480 3861 74 0,'-11'-15'34'0,"11"15"-1"16,2-12 1-16,7 4-28 15,2-8-2-15,12 2-1 0,6-5 1 16,15 0-1-16,4-3-1 15,9 4 0-15,1 3 0 16,0 9-1-16,-8 4 1 16,-11 11-1-16,-11 14-1 15,-19 13 1-15,-24 9 0 16,-13 12-1-16,-18 8 1 15,-12 5-2-15,-9 5 1 16,-7 1 1-16,-2-6 1 16,10-6-1-16,10-11 1 15,13-10 0-15,15-12 0 16,21-7 0-16,14-11 0 15,25-10-1-15,16-11 0 16,18-4 0-16,14-2-1 0,7-2-1 16,7-1-6-16,-12-8-28 15,12 14-3-15,-16-7 0 16,-6 12-3-16</inkml:trace>
  <inkml:trace contextRef="#ctx0" brushRef="#br2" timeOffset="22573.2571">3137 3977 72 0,'15'-21'38'0,"-11"-4"-2"16,3 14 1-16,-15-2-28 15,8 13-2-15,0 0-2 0,-15 24-1 16,0 3-1-16,2 11-1 15,-4 8 0-15,2 2-1 16,0 4 1-16,1-1-2 16,5-7 2-16,4-5-2 15,4-11 1-15,3-10 0 16,-2-18-1-16,24-1 1 15,-4-20 0-15,5-9 0 16,0-10 1-16,2-5-1 16,3-9 1-16,1-2-1 15,-2 2 0-15,-4 7 1 16,-1 6-1-16,-6 14 0 0,-3 7-1 15,-2 17 1-15,-1 11-1 16,-3 14 0-16,-1 12 1 16,-2 10-1-16,3 6 0 15,-2 2-2-15,5 5 0 16,-2-6-3-16,10 4-5 15,-13-21-25-15,17 3-4 16,-1-24 0-16,10-3-1 16</inkml:trace>
  <inkml:trace contextRef="#ctx0" brushRef="#br2" timeOffset="22963.2961">3675 4021 91 0,'-12'0'37'0,"6"13"1"16,6-13 0-16,-8 12-34 15,8-12-1-15,19 21 1 16,2-15-1-16,7-3 0 16,4-4-1-16,4-5 0 15,5-9 0-15,1-4-1 16,-8-7 0-16,2-2 0 15,-11-6 0-15,-12 2 0 16,-8-3 0-16,-13 8 0 16,-11 5 0-16,-8 10-1 15,-10 15 1-15,-5 8 0 16,-6 17-1-16,3 9 1 15,4 8 0-15,5 7 0 16,10 1-1-16,12-5 0 0,15-3-1 16,14-8 1-16,20-13-2 15,16-12-1-15,16-5-1 16,10-17-5-16,15 7-13 15,-9-26-15-15,12 7-2 16,-18-14-1-16,0 9 2 16</inkml:trace>
  <inkml:trace contextRef="#ctx0" brushRef="#br2" timeOffset="23309.3307">4413 3931 93 0,'-28'-7'38'16,"9"15"1"-16,-11-4-2 16,15 15-30-16,-7 3-1 15,6 7-1-15,7 2-2 16,6 1-1-16,4 1-1 15,9-3 0-15,5-6 0 0,9-8-1 16,4-7 0-16,6-11 0 16,2-11 0-16,7-5 1 15,-6-10 0-15,-2-5 0 16,-3-3 0-16,-9-2 0 15,2 0 0-15,-9 2 0 16,-6 6-1-16,-4 7 0 16,-5 9 1-16,-1 14-1 15,0 0 0-15,-6 22 0 16,4 6 0-16,2 8 0 15,1 2 0-15,10 2 0 16,7-3-3-16,10-13-3 16,17 0-12-16,-5-33-16 15,26 2-4-15,-5-27-2 0,14-2-1 16</inkml:trace>
  <inkml:trace contextRef="#ctx0" brushRef="#br2" timeOffset="23508.3505">5226 3515 104 0,'-15'7'38'0,"-12"7"1"15,8 24-2-15,3 7-34 16,-4 12-1-16,3 9-1 16,3 8 0-16,3 4-1 15,8-1-1-15,1-2-3 16,-2-17-18-16,16 7-15 15,-10-24-2-15,10-3-1 16,-10-24 1-16</inkml:trace>
  <inkml:trace contextRef="#ctx0" brushRef="#br2" timeOffset="24577.4575">5003 3896 100 0,'-23'2'39'0,"27"13"2"16,-4-15-2-16,28 7-34 15,1-6-1-15,8 0-1 16,5-5 1-16,2 1-1 16,3-1-2-16,-6 0 1 15,-4 0-1-15,-8 3 0 0,-7 6-1 16,-8 4 1-16,-10 8-1 15,-7 6 0-15,-7 9 1 16,-6 4-1-16,-1 5 0 16,-3 0-1-16,3-3 1 15,0-2-1-15,4-7 0 16,5-9 1-16,8-20 0 15,0 0-2-15,13-12 3 16,0-13 0-16,3-12 0 16,0-6 0-16,3-4 0 15,1-5 0-15,-2 5 0 16,-2 4 0-16,-2 5 0 15,2 7-1-15,-1 7 0 16,7 5 0-16,2 6 0 0,4 5-1 16,7 3 1-16,5-1 0 15,4 1 1-15,4 3-1 16,-2 2 0-16,-4 0 0 15,-5 1 0-15,-6 0 1 16,-11 3-1-16,-10 1 0 16,-10-5 0-16,-10 17 0 15,-7-1 0-15,-4 1 0 16,-4 8 0-16,-1 5 0 15,-2 5 0-15,2 7 0 16,7 1 0-16,6 1-1 16,5-1 0-16,8-4 1 15,8-6-1-15,6-8 0 16,4-9 1-16,11-13-1 15,-1-13 2-15,3-10 0 0,-2-12 0 16,-3-5 0-16,-3-10 0 16,-4-4 0-16,0-2-1 15,-11 2 1-15,-2 8-1 16,-1 3 1-16,-5 9-1 15,1 10-1-15,-1 5 1 16,0 16 0-16,0 0 0 16,22-9 0-16,-7 14 0 15,7 3 0-15,4 0 0 16,3 3 0-16,1 0 0 15,-1 5 0-15,-5 0 0 16,-1 0 1-16,-8 4-1 0,-6-2 0 16,-9 6 0-16,-7-2 2 15,-4 4-2-15,-5 0 0 16,-3 2 0-16,-2 2 0 15,5-5 0-15,2-1 0 16,5-4 0-16,7-8 0 16,2-12 0-16,20-8 0 15,4-11 0-15,7-11 0 16,0-7 0-16,9-5 0 15,-5-5 0-15,4 1 0 16,-8 9 0-16,-7 5 0 16,-4 10 0-16,-8 13 0 15,-12 9 0-15,2 22 0 16,-10 7 0-16,0 4 0 15,1 5 0-15,2 4 0 0,6 0-5 16,6-11-2-16,16 2-5 16,-3-27-11-16,28 9-4 15,-10-32-6-15,19 8-4 16,-12-25-2-16,14 2 3 15,-15-17 2-15</inkml:trace>
  <inkml:trace contextRef="#ctx0" brushRef="#br2" timeOffset="24877.4875">6808 3694 115 0,'-13'-29'38'16,"13"29"1"-16,-31-14-2 15,19 22-29-15,-8 5-5 16,5 5-1-16,7 4-1 16,5 0 0-16,5 2 0 15,7 0 0-15,5-5 0 0,7-1 0 16,-1-4 1-16,2 1-1 15,-3-2-1-15,0-2 1 16,-7 4 0-16,-6 5 1 16,-6 3-2-16,-6 2 0 15,-11 4 0-15,1 6 0 16,-7 2 0-16,-6-3 0 15,-2 2-2-15,1-6-1 16,-3-1-1-16,1-13-7 16,17 7-11-16,-18-26-9 15,19 6-10-15,-10-16-2 16,11-3 0-16,-1-15 2 15</inkml:trace>
  <inkml:trace contextRef="#ctx0" brushRef="#br2" timeOffset="25729.5727">8733 3194 97 0,'-33'-23'35'15,"1"20"-8"-15,-24-5 1 16,3 21-21-16,-16 7 0 16,6 20-1-16,-12 5 0 15,5 18-2-15,2 6 1 16,9 12-2-16,10 6 0 15,20 3-1-15,16 4 0 16,22-8 0-16,20-6-1 0,30-13 0 16,21-19 0-16,24-19 0 15,15-25-1-15,9-22 1 16,8-24 0-16,-1-14-1 15,-13-16 1-15,-18-8-1 16,-27-9 0-16,-21-2 1 16,-31-1-1-16,-26 3 0 15,-29 2-1-15,-19 5 1 16,-16 14-1-16,-11 12 1 15,-5 14-1-15,-4 19 0 16,5 20-3-16,5 10-2 16,23 30-14-16,-7-7-12 15,25 18-7-15,4-4 0 0,17 10-1 16</inkml:trace>
  <inkml:trace contextRef="#ctx0" brushRef="#br2" timeOffset="26314.6311">8552 3534 88 0,'6'-20'36'0,"-6"-11"1"15,1 12 0-15,-3-2-33 16,-3 11 0-16,-6 4-1 15,0 10 1-15,-5 5 0 16,0 9-2-16,-5 8 0 0,2 4 0 16,1 5-1-16,-1 3 1 15,4 0-2-15,1-1 1 16,4-2 0-16,3-5-1 15,7-8 1-15,0-5-1 16,0-17 1-16,10 6-1 16,0-20 1-16,5-9-1 15,3-5 1-15,2-9-1 16,0-1 1-16,2-3-1 15,-2-1 0-15,-4 8 0 16,1 2 1-16,-7 8-1 16,-4 8 0-16,-6 16 1 15,0 0-1-15,9 13 0 16,-9 9 0-16,2 6 0 15,5 6 1-15,1 5-1 0,6 1 0 16,3-5 0-16,4-1 1 16,3-9 0-16,5-8 0 15,1-6 0-15,-4-12 0 16,3-13 0-16,-9-8 0 15,1-7 0-15,-4-9-1 16,-8-2 0-16,-5-5 0 16,-5 1 0-16,-2 4-2 15,-6 4-1-15,0 12-3 16,-3-6-12-16,12 30-12 15,-12-12-8-15,12 12-2 16,0 12 0-16,12 3 0 16</inkml:trace>
  <inkml:trace contextRef="#ctx0" brushRef="#br3" timeOffset="30572.0569">1649 5174 81 0,'11'-10'37'16,"-4"-11"0"-16,15 11 0 15,-11-3-28-15,18-3-7 0,4 0 1 16,4 5-2-16,-1 6 1 16,1 6 0-16,-8 7-1 15,-9 7 0-15,-8 7 0 16,-13 11 0-16,-13 7-1 15,-14 9 0-15,-10 6 1 16,-10 3-1-16,-7 2 1 16,-1 4 0-16,1-4 1 15,5-7 0-15,12-10 0 16,9-7 0-16,22-12 1 15,14-10-1-15,24-14-1 16,20-14-1-16,15-6-3 16,10-6-3-16,22 3-29 15,-14-9-4-15,4 9-1 16,-14-2-1-16</inkml:trace>
  <inkml:trace contextRef="#ctx0" brushRef="#br3" timeOffset="31090.1087">2801 5376 86 0,'18'17'36'0,"2"-14"-1"16,11 6 0-16,-2-7-31 16,13-3 0-16,2-6-1 15,9-2-1-15,-4-4 1 16,-3-2-1-16,-2-7 0 15,-7 0 0-15,-9-1-1 16,-12-2 1-16,-11 0-1 16,-17 1 0-16,-10 3 0 15,-12 6-1-15,-12 3 2 16,-3 9-1-16,-6 3 0 0,0 9 1 15,2 12-1-15,9 9 1 16,8 8-1-16,16 5 0 16,8 5-1-16,18-2 0 15,15-1-1-15,16-7 1 16,15-8-2-16,16-15-2 15,19-5-10-15,-5-26-23 16,17-5-1-16,-11-23-1 16,6 1 0-16</inkml:trace>
  <inkml:trace contextRef="#ctx0" brushRef="#br3" timeOffset="31290.1287">3704 4809 94 0,'-25'-13'36'15,"6"27"1"-15,-7 3 0 16,5 21-34-16,3 13 1 15,1 12-3-15,2 9 2 16,7 7-1-16,2 3 0 16,6 1-3-16,9-5-2 15,-2-16-8-15,12 2-26 16,-3-21 2-16,6-10-3 15,-1-21-2-15</inkml:trace>
  <inkml:trace contextRef="#ctx0" brushRef="#br3" timeOffset="31661.1658">3773 5322 94 0,'-3'12'38'16,"3"-12"1"-16,-2 28-2 15,7-15-34-15,13-4 0 16,15-5-1-16,11-3 0 15,5-7 1-15,7-6-2 16,2-6 1-16,0-3-1 16,-8-4 0-16,-7-2 0 15,-17-3 0-15,-10 3 0 16,-16-1 0-16,-8 6 0 15,-16 5 0-15,-6 9 0 16,-12 6 0-16,-4 9 0 16,-2 13 0-16,2 10 0 15,3 7 0-15,8 4-1 16,11 3 1-16,16-1 0 0,21-6-1 15,14-10-1-15,20-7 0 16,12-13-3-16,17-6-5 16,-3-19-20-16,23 5-11 15,-9-12 1-15,6 4-1 16,-18-8 1-16</inkml:trace>
  <inkml:trace contextRef="#ctx0" brushRef="#br3" timeOffset="31886.1883">4694 5226 104 0,'-35'-18'38'16,"10"14"3"-16,-16-6-2 15,7 9-35-15,2 3-1 16,-1 8-1-16,4 8 1 16,0 8-1-16,6 5 0 0,4 7-1 15,6 2 0-15,8-2-1 16,10-4 1-16,12-4-1 15,14-10-2-15,15-14-1 16,15-9-3-16,4-23-13 16,23 1-19-16,-6-23-3 15,7 2 1-15,-6-19-1 16</inkml:trace>
  <inkml:trace contextRef="#ctx0" brushRef="#br3" timeOffset="32081.2078">5192 4803 95 0,'-14'15'39'15,"-5"1"1"-15,9 21-1 0,-11 7-35 16,9 8-2-16,-2 5 1 16,6 11-2-16,-1 3 2 15,6 1-3-15,0 0-2 16,1-13-6-16,11 2-28 15,-6-22-4-15,7-9 1 16,-10-30-2-16</inkml:trace>
  <inkml:trace contextRef="#ctx0" brushRef="#br3" timeOffset="33126.3123">5010 5146 80 0,'-16'9'40'16,"16"-9"-1"-16,20 5 2 0,7 5-24 15,4-21-13-15,9 5 0 16,3-4 0-16,2 3-1 16,-5 1 0-16,-4 6-1 15,-6 4-1-15,-8 7 0 16,-11 7-1-16,-7 10 1 15,-8 6-1-15,-9 3 0 16,-1 3 0-16,-2 3 0 16,0-3 0-16,-1-5 0 15,5-4 0-15,0-9 0 16,8-8 0-16,4-14 0 15,0 0 0-15,20-29 0 0,-5-1 0 16,3-7 0-16,0-2 0 16,8-4 0-16,-9-1 0 15,2 6 0-15,-3 6 0 16,-2 5 0-16,0 10 0 15,0 3 0-15,4 7 0 16,2 3 0-16,8 5 0 16,1 1 0-16,5 1 0 15,2 1 0-15,-1 1 0 16,-1-2 0-16,-4-1 0 15,-5 2 0-15,-6 1 0 16,-8-2 0-16,-11-3 1 16,2 13-1-16,-14-1 0 15,-4 3 0-15,-3 6 0 16,-3 5 0-16,-1 2 0 0,4 3 0 15,4 3 0-15,5 1 0 16,10-3 0-16,1-2 0 16,13-6 0-16,3-3 0 15,5-9 0-15,5-6 0 16,2-10-1-16,-1-9 1 15,2-10 0-15,-3-7 0 16,-4-8 0-16,-8-6 0 16,-1-3-1-16,-5-1 1 15,-6 5 0-15,-6 5-1 16,-2 5 1-16,1 9 0 15,-1 9-1-15,5 15 1 16,0 0 1-16,0 0-1 16,0 0 1-16,19 15 0 0,-2-5 0 15,3 4 0-15,-1-2 0 16,6-1 0-16,-6 3-1 15,3 0 1-15,-5 1 0 16,-5 6-1-16,-7 4 1 16,-7 2-1-16,-5 3 0 15,-4 0 1-15,0-2-1 16,-1-1 0-16,2-5 0 15,3-11 1-15,7-11-1 16,13-9 0-16,4-12 1 16,7-7-1-16,4-8 1 15,6-3 0-15,0-4-1 16,0 5 1-16,-5 7 1 15,-4 7-2-15,-7 12 0 0,-7 9 0 16,-8 15 0-16,-3 7 0 16,-4 8 0-16,0 6 0 15,2 2-3-15,4 1-2 16,8 1-4-16,3-14-2 15,19 3-4-15,-3-23-1 16,24 7-7-16,-10-30-9 16,20 2-7-16,-8-20 1 15,8-1 4-15</inkml:trace>
  <inkml:trace contextRef="#ctx0" brushRef="#br3" timeOffset="33444.3441">6805 4978 106 0,'-19'2'38'0,"-22"2"4"15,5 19-3-15,-14-5-33 16,12 12-2-16,7 0-2 15,8 3 1-15,9-7-2 16,17 0 0-16,17-9 0 16,8-4 0-16,5-5-1 15,4-5 1-15,-2-1-1 16,-2-2 1-16,-6 6-1 15,-13 2 1-15,-9 7-1 16,-14 6 1-16,-10 8-1 16,-9 1 0-16,-1 6 0 15,-4 0-1-15,0 1-2 16,0-6-2-16,10 3-7 15,-5-18-1-15,17 7-5 0,-12-25-8 16,23 2-16-16,0 0 0 16,0-20 1-16,9-3 2 15</inkml:trace>
  <inkml:trace contextRef="#ctx0" brushRef="#br3" timeOffset="33982.3978">8318 5273 80 0,'-18'-1'43'0,"18"1"-2"15,-25 4 0-15,20 7-18 16,5-11-29-16,-10-9-30 16,25 10-3-16,-3-11 0 15,16 5-3-15</inkml:trace>
  <inkml:trace contextRef="#ctx0" brushRef="#br3" timeOffset="34395.4392">8776 5088 95 0,'0'10'38'0,"0"-10"1"15,16 7-2-15,-2-4-33 16,13-6-2-16,11-7 0 16,3-1-1-16,3-5 1 15,6-2-1-15,-3-5-1 16,-3-4 2-16,-12-2-2 0,-11 0 1 15,-13-1-2-15,-16 4 2 16,-12 5-1-16,-13 7 1 16,-13 11 0-16,-2 10-2 15,-5 16 4-15,3 10-2 16,5 15 1-16,10 6-1 15,12 2 1-15,18 2-1 16,21-7 1-16,19-11-3 16,24-7-4-16,9-21-7 15,30-2-25-15,-13-25-3 16,17-1 1-16,-15-20-1 15</inkml:trace>
  <inkml:trace contextRef="#ctx0" brushRef="#br3" timeOffset="34589.4586">9576 4504 104 0,'35'13'42'0,"-1"-19"-1"16,20 5-2-16,11-8-39 15,8-10-8-15,20 17-28 16,-15-16-4-16,11 14 0 16,-13-5-2-16</inkml:trace>
  <inkml:trace contextRef="#ctx0" brushRef="#br1" timeOffset="42766.2762">14633 10424 87 0,'3'-18'36'0,"-3"18"0"16,0 0-2-16,0 0-30 16,0 30-2-16,0 6 1 15,-6 9-2-15,2 9 0 16,-4 6 0-16,-1 3-1 15,5 3-2-15,-4-9-3 16,10 1-11-16,-4-18-22 16,6-7 0-16,-1-16-1 15,-3-17 1-15</inkml:trace>
  <inkml:trace contextRef="#ctx0" brushRef="#br1" timeOffset="42945.294">14486 10717 93 0,'-13'-7'38'15,"13"7"1"-15,0 0-2 16,32-5-34-16,0-1-1 16,14-4-2-16,8-1-4 15,-3-7-30-15,15 7-3 16,-9-8-1-16,2 11 0 15</inkml:trace>
  <inkml:trace contextRef="#ctx0" brushRef="#br1" timeOffset="44088.4084">14803 10394 10 0,'5'-19'26'0,"-2"7"2"15,-3 12 1-15,-17-19-11 16,2 24-6-16,-14-5 0 15,3 15 2-15,-17-6-3 16,3 11-1-16,-12-4-3 16,5 12 0-16,-5-2-2 0,9 8-1 15,0 8-1-15,11 6 0 16,3 10-2-16,15 7 1 15,7 6-2-15,19 3 0 16,12-1 0-16,16-5-1 16,13-11 1-16,14-17-1 15,13-20 2-15,10-20-1 16,8-24 1-16,-3-21 2 15,-9-19-1-15,-7-12 1 16,-21-8-1-16,-16-3 0 16,-31 1-1-16,-22 8 1 15,-26 10-2-15,-20 11-1 16,-18 18 1-16,-8 16-2 15,-1 16 1-15,2 13-3 0,25 25-22 16,8 1-11-16,24 13 0 16,14 3-2-16,25 8 2 15</inkml:trace>
  <inkml:trace contextRef="#ctx0" brushRef="#br1" timeOffset="44716.4712">14764 11388 57 0,'0'0'36'0,"-2"-12"0"15,2 12-1-15,-4 10-24 16,7 13-3-16,-10 4-2 16,5 11 0-16,-5 10-3 15,0 8-2-15,-5 5 1 0,1-1-3 16,-2 0 0-16,-1-10-4 15,12 6-13-15,-8-23-20 16,12-7 1-16,-2-26 0 16,7 11 0-16</inkml:trace>
  <inkml:trace contextRef="#ctx0" brushRef="#br1" timeOffset="44862.4858">14711 11649 79 0,'-7'-17'40'15,"-3"0"-2"-15,10 17-1 16,0 0-30-16,0 0-4 15,23-6-2-15,-2 3-8 16,16 5-28-16,-6-9-3 16,13 3 1-16,0-6-3 0</inkml:trace>
  <inkml:trace contextRef="#ctx0" brushRef="#br1" timeOffset="45234.5229">14899 11224 76 0,'-56'-7'38'0,"-11"6"-1"16,6 19-1-16,-9 7-32 15,9 20 0-15,-2 14 0 16,12 15 1-16,10 12-2 15,11 10-1-15,20-1 0 0,24 2 0 16,23-10 0-16,22-12-2 16,19-16 0-16,15-23-2 15,16-21 3-15,10-25-1 16,-4-16 0-16,-10-18 0 15,-18-14 0-15,-15-10 2 16,-26-5-2-16,-20-3 1 16,-30-4-1-16,-21-1 0 15,-21 3-3-15,-9-1 1 16,-5 14-6-16,-13 0-24 15,14 27-7-15,-6 14 0 16,17 25-2-16</inkml:trace>
  <inkml:trace contextRef="#ctx0" brushRef="#br2" timeOffset="49563.9559">15881 10752 41 0,'0'0'26'0,"6"-14"2"16,-6 14-3-16,5-15-17 15,-13 2-3-15,8 13 1 16,-15-27 2-16,15 27 1 16,-27-26 0-16,15 23 2 15,-15-9-2-15,3 14-1 16,-11-2-2-16,-1 9-2 15,-8 5 0-15,-5 9-2 16,-4 3 1-16,3 9-2 16,-3 1 0-16,5 3-2 0,3 2 2 15,11 1-2-15,11 2 2 16,14-1-2-16,12 4 2 15,15 0-1-15,12-2 0 16,13 0 2-16,10-3-2 16,5 0 1-16,11-10-1 15,4-4 1-15,3-11-1 16,1-12 0-16,-4-13 0 15,0-13 0-15,-6-15 0 16,-3-10 0-16,-7-14 1 16,-8-11 1-16,-12-7-1 15,-15-1 1-15,-14-4-1 16,-14 3 0-16,-15 10-1 15,-17 9 0-15,-14 19-2 0,-13 15-2 16,-6 21-3-16,-9 2-23 16,18 30-9-16,-4 1 1 15,16 20-1-15,2-6 1 16</inkml:trace>
  <inkml:trace contextRef="#ctx0" brushRef="#br2" timeOffset="50187.0182">15644 10958 53 0,'2'-15'38'16,"-2"15"-2"-16,0-12 1 16,0 12-16-16,0 0-16 15,0 0-2-15,0 0 1 16,-4 22-1-16,-4-5-1 15,2 6 0-15,-4 2 0 16,-3 6 0-16,0-1-1 16,4 0 1-16,-2-2-1 15,5-6 0-15,2-6-1 16,4-16 1-16,0 0-1 15,14 2 0-15,-3-18 0 0,3-6 0 16,1-6 1 0,0-5-1-16,0-1 0 0,0-1 0 15,-2 1 1-15,-3 8 1 16,-4 4-1-16,-1 6 0 15,-2 6 1-15,-3 10 0 16,0 0-2-16,11 16 1 16,-3 0-2-16,1 6 0 15,5 1 0-15,1 5 1 16,9 0-1-16,0-2 1 15,5-3 1-15,2-7 0 16,-2-4 0-16,0-7 0 16,-5-6 0-16,-1-7 0 15,-4-8 0-15,-5-7-1 16,-5-4 2-16,-2-5-2 0,-2-4 0 15,-1-1 2-15,1 4-4 16,-2-2-1-16,7 16-24 16,-10-4-10-16,0 23-3 15,7-19 0-15,-7 19-1 16</inkml:trace>
  <inkml:trace contextRef="#ctx0" brushRef="#br2" timeOffset="51229.1223">13983 10900 54 0,'-20'-11'35'0,"2"3"0"16,-7-2 0-16,7 6-26 16,-17 0-2-16,9 11 1 0,-12 1-3 15,1 10-1-15,-8 5 0 16,1 11-1-16,-5 5 1 15,4 14-1-15,0 3-1 16,4 8 0-16,10 3 1 16,11 3-1-16,15-1 0 15,16-2 2-15,18-8-3 16,21-12 2-16,17-11-2 15,19-15 2-15,11-20-3 16,11-13 0-16,2-19 0 16,-1-12-1-16,-14-12 0 15,-11-8 0-15,-22-6 0 16,-20-2 0-16,-29 5 1 0,-24 3-1 15,-24 9 1-15,-20 5-1 16,-16 14 0-16,-11 7-1 16,-5 14 0-16,-1 8-1 15,12 14-6-15,0-3-28 16,32 15 0-16,7-3-2 15,23 5-1-15</inkml:trace>
  <inkml:trace contextRef="#ctx0" brushRef="#br2" timeOffset="51810.1805">13824 11164 76 0,'-7'-17'38'16,"7"17"-2"-16,-23 7 1 15,7 11-32-15,-11 1-1 16,5 15-1-16,-6 0 0 15,2 6-1-15,1-2 0 16,6-2 0-16,5-6-1 16,8-4 1-16,8-10-2 15,9-10 1-15,5-14-1 16,7-8 1-16,6-12-1 15,1-6 0-15,4-4 1 16,-4-4-1-16,-3-2 1 0,-4 4-1 16,-7 4 1-16,-1 7-1 15,-8 6 1-15,-2 9 0 16,-5 14-1-16,0 0 1 15,2 12-1-15,-2 9 1 16,4 7-1-16,3 2 1 16,4 6-1-16,2 2 1 15,7-3 0-15,4-4 0 16,1-7 0-16,3-6 0 15,0-10 0-15,0-5 0 16,-4-10-1-16,-1-8 1 16,-7-7 0-16,-2-9-1 0,-6-3 0 15,-2-3 0-15,-2-3 0 16,-4 1 0-16,1 2-1 15,-1 1-3-15,8 14-8 16,-13-5-25-16,19 9-5 16,-8 2 2-16,9 8-4 15</inkml:trace>
  <inkml:trace contextRef="#ctx0" brushRef="#br3" timeOffset="57788.7783">16020 9296 50 0,'-104'8'28'16,"-8"-3"1"-16,-2 7-1 0,-4 3-24 16,-13-4 0-16,6 9-1 15,-9-2 1-15,4 8 0 16,-6-3 0-16,2 6 1 15,-7-4-1-15,9 7 2 16,0-2-3-16,0 6 0 16,-4 1-2-16,4 1 0 15,-1 5 0-15,4 4 0 16,3 0-1-16,2 7 0 15,0 1 0-15,5 1 1 16,1 3-2-16,8 1 1 16,3-2-1-16,7 2 1 15,4 2 0-15,9-1 0 16,4-1 0-16,11 2 0 0,3 0 0 15,4 2 1-15,1-2-1 16,7 4 0-16,4-2 0 16,3 0-1-16,5-1 0 15,8 1 0-15,4 0 1 16,9 0-2-16,3 0 2 15,9 2-1-15,1 1 1 16,4 1 0-16,1 0 1 16,3 1 1-16,2 0-2 15,1 1 0-15,4-1 0 16,3-4 0-16,3 1 0 15,3 1-1-15,12-2 1 16,-1-3-2-16,12-1 2 0,7-2 1 16,4-5-2-16,7-1 2 15,8-3-1-15,9-5 0 16,5-5 0-16,9-5 0 15,9-3 1-15,9-1-1 16,6-7 0-16,9 2 0 16,6-10 0-16,6 1 1 15,11-4-1-15,4 1 1 16,3-4-1-16,5-3 0 15,8-2 0-15,6-5 1 16,6-3-1-16,4 0 0 16,2-5 0-16,5-4 0 15,4-4 0-15,5-5 1 16,1-6-1-16,0-3 1 0,2-6-1 15,0-7 1-15,-1-3 0 16,-4-5-1-16,-2-5 1 16,-4-1-1-16,-7-4 1 15,-5 1-2-15,-12-1 2 16,-6 0-2-16,-18-1 2 15,-10-2 0-15,-13 2-1 16,-11 0 1-16,-14-5-1 16,-9-3 1-16,-14-4-1 15,-8-5 1-15,-12 2-1 16,-11-7 0-16,-2-1 2 15,-15-4 0-15,-8-4-1 16,-6-2 1-16,-10-4-1 16,-9-3 1-16,-13-2 1 15,-8-5-2-15,-13-3 1 0,-13-2-2 16,-10-3 2-16,-15 4-2 15,-19 5 2-15,-15 9-2 16,-21 1 1-16,-16 15 0 16,-22 10-1-16,-23 10-1 15,-11 13 0-15,-19 6-1 16,6 14-9-16,-10-4-25 15,16 7 0-15,2 3-2 16,21 9 0-16</inkml:trace>
  <inkml:trace contextRef="#ctx0" brushRef="#br3" timeOffset="58893.8888">14632 9415 72 0,'8'-15'34'0,"-12"-5"-7"16,4 20-1-16,-3-28-15 16,3 28-4-16,-28-5 0 15,7 18-1-15,-13 3 0 16,-3 13-1-16,-4 3-2 15,1 9 1-15,3-1-1 16,8 4 0-16,11-5-1 16,13-4 0-16,15-5-1 15,16-12-1-15,9-7 1 16,12-11-1-16,4-9 1 15,4-10-1-15,0-11 1 0,-4-4-2 16,-11-4 1-16,-8 0 0 16,-18-1 0-16,-5 5 0 15,-18 4 0-15,-10 9-1 16,-10 6 1-16,-8 10 1 15,-5 6-1-15,-3 13 1 16,5 2 0-16,6 5 0 16,7 3 0-16,11 2 0 15,12-2 0-15,13-2 0 16,15-6 0-16,9-9 1 15,10-5-2-15,4-3 1 16,4-9-1-16,-7-5-1 16,-2-6 2-16,-10-2-2 15,-10 0 1-15,-10-1 0 0,-16 0 0 16,-6 8 0-16,-14 4 0 15,-4 7 0-15,-9 6 1 16,2 11-1-16,-2 2 0 16,9 6 1-16,4 8 0 15,10-3 0-15,9 1 0 16,10-3 0-16,5-2 0 15,9-8 1-15,3-5-2 16,-1-3 1-16,1-4-1 16,-7-4 0-16,-15 3 1 15,9-18-1-15,-9 18 0 16,-18-16-1-16,3 14-2 15,-9-5-13-15,15 20-21 16,-11-3-3-16,12 12-1 0,-2 7-2 16</inkml:trace>
  <inkml:trace contextRef="#ctx0" brushRef="#br3" timeOffset="59832.9827">15343 12547 33 0,'16'-18'16'15,"-7"-1"0"-15,3-1 4 0,2 6-14 16,-6-7 2-16,7 8 3 15,-12-5 0-15,9 13 2 16,-17-11-1-16,5 16-1 16,0 0-2-16,0 0 1 15,-23-7-3-15,12 17-1 16,-8-2-3-16,4 4 1 15,-6 4-1-15,4 4-1 16,-2 1 0-16,5 2-1 16,3 0 1-16,6-3-2 15,6 0 1-15,7-5-1 16,9-3 0-16,6-8 1 15,3-5-1-15,5-6 0 0,-4-5 0 16,2-3 0-16,-4-4 0 16,-7-2 0-16,-7-4 0 15,-6 3 1-15,-6 0 0 16,-5 2 0-16,-7 3 0 15,-5 5 1-15,-3 7-2 16,-2 12 2-16,-1 8-1 16,-3 9-1-16,0 6 1 15,8 4-1-15,3 1 1 16,9 3-1-16,7-6 0 15,11-9 0-15,10-10 0 16,10-9 1-16,9-14-1 16,1-10-1-16,6-9 1 15,-8-8 2-15,-3-3-2 0,-10-3 1 16,-13 3-1-16,-9 6 1 15,-13 9 0-15,-13 9 1 16,-4 12-1-16,-10 13-1 16,2 2 1-16,1 7 0 15,6 6 0-15,11-4-1 16,12-1-1-16,4-19-3 15,34 19-12-15,-8-36-23 16,21 4 0-16,-5-21-4 16,11-3 1-16</inkml:trace>
  <inkml:trace contextRef="#ctx0" brushRef="#br3" timeOffset="60549.0543">15227 8948 91 0,'-19'7'37'0,"14"7"0"0,5-14 0 16,13 13-33-16,13-12-1 15,10 0 0-15,13-4 1 16,5-2-1-16,4-8-1 15,2 1 1-15,-8-7-1 16,-4 2-1-16,-17-5 0 16,-5 0 0-16,-21-1 0 15,-12 2 0-15,-16-3-1 16,-13 9 1-16,-9-1 0 15,-10 11 0-15,-6 8 0 16,-1 8 0-16,1 12 0 16,7 14 0-16,10 6 0 15,16 10 0-15,14 3 0 16,21 0 0-16,16-4-1 15,17-10-1-15,20-4-5 0,0-27-23 16,26 0-9-16,-6-26-2 16,11-5 0-16,-8-20-2 15</inkml:trace>
  <inkml:trace contextRef="#ctx0" brushRef="#br3" timeOffset="60731.0725">15952 8456 111 0,'-14'-1'40'0,"18"10"0"16,7-10-1-16,30 2-38 16,13-4-3-16,12-15-25 15,23 9-10-15,2-9-2 0,10 0-1 16,-4-1-1-16</inkml:trace>
  <inkml:trace contextRef="#ctx0" brushRef="#br0" timeOffset="64931.4925">3598 14690 66 0,'10'-4'38'16,"-10"4"1"-16,0 0-16 16,19 4-15-16,-7-6-5 15,12 2-1-15,3-2-1 0,12 1 0 16,0-2 0-16,8-2 0 15,-1-3 1-15,-2-2-2 16,-4-1 2-16,-10-4-1 16,-9-6 1-16,-10-4-2 15,-15 1 2-15,-10 1-1 16,-14 2 0-16,-9 6-1 15,-9 8 1-15,-3 7 0 16,-5 13 0-16,3 9 1 16,2 10-2-16,9 10 0 15,8 6 0-15,13 4 0 16,12 0-1-16,16-1 1 15,17-11-1-15,19-11-1 0,17-13 1 16,18-19-2-16,15-16-3 16,3-28-26-16,15-3-3 15,-9-25-3-15,4 2 2 16</inkml:trace>
  <inkml:trace contextRef="#ctx0" brushRef="#br0" timeOffset="65125.5119">4483 14019 65 0,'-35'12'39'15,"11"23"-1"-15,-3 5 1 16,14 19-33-16,0 10-2 16,8 13-1-16,-1 9-3 15,6 4 0-15,1-3-1 0,4 0-2 16,4-3-3-16,-4-24-29 15,14-4-3-15,-1-26-3 16,8-14 2-16</inkml:trace>
  <inkml:trace contextRef="#ctx0" brushRef="#br0" timeOffset="65489.5483">4582 14659 72 0,'0'22'37'16,"4"-10"-1"-16,13 14-9 15,9-19-25-15,12-3-1 16,6-11 2-16,12-2 2 16,-2-8-2-16,-2-3 1 0,-6-6-1 15,-7 0 0-15,-10-1 0 16,-15-1 0-16,-12 3-1 15,-11 4-1-15,-16 6-1 16,-7 6 1-16,-8 9-1 16,-1 8 1-16,-3 9-1 15,0 12 1-15,7 7-2 16,8 5 0-16,11 2 0 15,16-4 0-15,15-2-2 16,12-8-1-16,20-4-4 16,3-25-19-16,23 6-11 15,-2-22 1-15,21-2-3 16,-7-14 2-16</inkml:trace>
  <inkml:trace contextRef="#ctx0" brushRef="#br0" timeOffset="65675.5668">5467 14552 75 0,'-39'-13'40'0,"7"19"0"16,-17-6-2-16,13 11-31 15,-8 5-4-15,8 11 0 16,2 6-1-16,12 5-2 16,7 3 0-16,12 0-1 15,12-6 0-15,14-6-2 16,13-10-2-16,7-21-12 15,24-2-22-15,-2-29 0 16,20-3 1-16,-5-26-2 16</inkml:trace>
  <inkml:trace contextRef="#ctx0" brushRef="#br0" timeOffset="65840.5834">5949 14063 67 0,'-25'8'40'16,"3"29"-1"-16,-11 11-1 15,15 28-31-15,-8 3-4 16,5 7 0-16,5 4-5 15,5-12-11-15,15 7-25 16,-10-20-1-16,12-6-2 16,-5-23 0-16</inkml:trace>
  <inkml:trace contextRef="#ctx0" brushRef="#br0" timeOffset="66842.6836">5692 14495 58 0,'-13'-17'40'0,"13"17"1"15,0 0 0-15,25 1-22 16,-2-3-13-16,10-2-2 16,4-5-1-16,6 1-1 15,3 0 0-15,-4 3 0 16,-3 4-1-16,-10 6 0 15,-7 6-1-15,-11 11 1 16,-7 7 0-16,-9 7-1 16,-4 3-1-16,-4 6 0 15,0-5 0-15,1 1-1 16,0-8 1-16,5-3-1 0,4-12 0 16,3-18 0-16,0 0 2 15,19-11 1-15,-7-13 1 16,4-9-1-16,-1-12 1 15,1-2 0-15,-2-4-1 16,1 4 1-16,-1 7-1 16,-5 3 0-16,4 11-1 15,-2 10 0-15,1 12 0 16,3 6 0-16,3 5 0 15,3 2 0-15,8 2 1 16,2-2-1-16,4-3 0 16,4-3 0-16,-3-5 0 15,-1-2 0-15,-5 1 0 16,-6-3 0-16,-9 1 1 0,-15 5-1 15,0 0 0-15,0 0 0 16,-24 17 0-16,1 0 1 16,-1 7-1-16,0 5 0 15,1 7-1-15,3-1 1 16,8 5-1-16,6-2-1 15,7-4 1-15,6-6-1 16,9-6 1-16,6-11-1 16,4-5 1-16,1-13-1 15,0-8 2-15,-1-7 2 16,-1-4-2-16,-3-5 2 15,-5-4-2-15,-2 3 2 16,-9 1-1-16,1 5 1 16,-4 3-2-16,0 8 0 0,-2 6 0 15,-1 9 0-15,11-10 1 16,-11 10-1-16,27-7 1 15,-7 3 0-15,7 2 0 16,1-2 0-16,0 4 1 16,-2 0-1-16,-4 5 0 15,-2 3 0-15,-8 6 0 16,-3 1 0-16,-9 6-1 15,-7 1 1-15,-3 4-3 16,-2 1 2-16,-1-1-1 16,0-3 0-16,1-1-1 15,6-3 0-15,3-9 1 16,3-10 0-16,18-8 2 15,1-12-1-15,8-8 1 16,5-9 1-16,5-5-1 0,4 2 1 16,1 4-1-16,-8 6-1 15,-6 12 0-15,-7 14 0 16,-12 18-1-16,-9 11-2 15,-4 19-6-15,-11-6-4 16,12 13-3-16,-13-19-10 16,27 13-16-16,-8-18-2 15,26-4 0-15</inkml:trace>
  <inkml:trace contextRef="#ctx0" brushRef="#br0" timeOffset="67696.769">7910 14432 47 0,'-15'11'39'0,"15"-11"0"16,0 0-2-16,2 15-15 15,-2-15-18-15,-2 24 0 16,4-3 0-16,-4 13 0 16,-3 1-2-16,2 8 0 15,-3-1 0-15,3 0-2 16,-5-6 1-16,6-7-2 0,-2-12 2 15,4-17-2-15,0 0 2 16,19-30 1-16,-10-3-1 16,4-9 1-16,-2-6-1 15,1-7 1-15,-1-4-1 16,2-5 0-16,-1 5-1 15,2 5 0-15,1 9 0 16,3 9 0-16,3 8 0 16,1 14 0-16,6 9 0 15,0 17 0-15,-2 5 0 16,-3 11 0-16,3 0 0 15,-9 6 0-15,-5 0 0 16,-6 2 0-16,-7 0 0 16,-9-4 1-16,-7-3-2 0,-6-5 2 15,-4-3-2-15,-5-4 1 16,-2-3 0-16,0-3 0 15,4-1 0-15,-2 6-1 16,1 7 0-16,-1 4 0 16,8 11 0-16,-5 11 0 15,1 10 0-15,4 10 0 16,1 5 1-16,8-2-2 15,2-6 0-15,8-8-5 16,16-1-6-16,-8-33-22 16,22-1-5-16,1-30-2 15,12-8 0-15</inkml:trace>
  <inkml:trace contextRef="#ctx0" brushRef="#br0" timeOffset="68169.8162">8678 14369 78 0,'-11'-9'43'0,"-12"-5"-2"16,3 12 0-16,-18 9-36 15,0-7-3-15,-3 7 1 16,0 7-1-16,-1 11 0 16,1 8 0-16,3 10 0 15,5 4 0-15,10 1-1 16,13-6-1-16,11-5 1 0,15-6-1 15,14-13 0-15,11-14 1 16,12-11-1-16,9-15 1 16,1-11 0-16,3-8 0 15,-8-6 0-15,-3-1 0 16,-15-2 0-16,-6 8 0 15,-16 6-1-15,-8 12 0 16,-12 13 0-16,-8 11 0 16,-4 13 0-16,-1 9 0 15,1 10-1-15,3 3 1 16,6 3-2-16,10-5 0 15,11-2-1-15,5-16-4 16,23 2-6-16,-5-32-8 16,22 0-21-16,-4-21 1 0,15 0 0 15,-12-22-1-15</inkml:trace>
  <inkml:trace contextRef="#ctx0" brushRef="#br0" timeOffset="68348.8342">9307 13921 92 0,'-25'55'40'0,"-13"12"-1"15,16 25-5-15,-13-3-31 16,12 1-1-16,3 2-2 16,11-10-1-16,9-5-6 15,0-32-18-15,14 2-15 16,-1-28-1-16,7-10-1 0,-10-18 1 15</inkml:trace>
  <inkml:trace contextRef="#ctx0" brushRef="#br0" timeOffset="68522.8516">9097 14377 76 0,'-20'-12'42'0,"20"12"0"16,-2-16 0-16,35 8-30 16,-2-3-10-16,12-7-1 15,14-3-2-15,1-7-2 16,15 1-6-16,-9-20-19 15,15 12-12-15,-18-10-1 16,6 4-1-16</inkml:trace>
  <inkml:trace contextRef="#ctx0" brushRef="#br0" timeOffset="68709.8703">9821 13870 48 0,'0'0'41'0,"-19"1"0"15,4 25 1-15,-14 1-15 16,14 25-13-16,-12 6-10 16,2 14-1-16,1 7-1 15,0 3-1-15,5 1 0 16,-1-1-2-16,6-7 0 15,1-13-4-15,9-7-6 16,-8-34-13-16,17 1-18 16,-5-22 0-16,0 0-1 15,4-35 2-15</inkml:trace>
  <inkml:trace contextRef="#ctx0" brushRef="#br0" timeOffset="68867.8861">9513 14324 89 0,'-17'-24'43'0,"17"24"2"15,-14-13-1-15,31 18-35 16,-3 0-6-16,10-6-2 15,15 1-4-15,5-9-6 16,19 13-5-16,-4-16-22 16,21 11-7-16,-8-8-3 15,11 8 2-15</inkml:trace>
  <inkml:trace contextRef="#ctx0" brushRef="#br0" timeOffset="69363.9357">9960 14469 79 0,'0'0'42'15,"17"12"0"-15,-5-13 0 16,18 0-36-16,-2-1-4 15,12-3 1-15,4-4-2 16,6-6 1-16,2-4-1 16,-1-4-1-16,-5 1 1 0,-9-3-1 15,-9-3 1-15,-15 3-1 16,-11 2 1-16,-14 2-1 15,-14 2 0-15,-11 9 0 16,-11 6 1-16,0 13-1 16,-4 11 1-16,2 8 0 15,6 9-1-15,10 6 1 16,16 4 0-16,13-2 1 15,20-3-2-15,14-11 0 16,17-7-1-16,9-11-3 16,14-6-3-16,6-20-4 15,14 8-9-15,-19-20-22 16,8 4 2-16,-21-11-3 0,2 1 2 15</inkml:trace>
  <inkml:trace contextRef="#ctx0" brushRef="#br0" timeOffset="69700.9694">10737 14296 79 0,'-28'-9'42'16,"18"21"-1"-16,-10 1 0 15,15 14-35-15,-10 5-1 16,4 4-2-16,-1 2 0 16,2 9-1-16,2-9-1 15,-2 0 0-15,8-12 1 16,0-2-2-16,2-11 1 15,0-13 0-15,14-8-1 16,2-13 1-16,-5-5 0 16,6-11 0-16,-3-1-1 0,3-7 1 15,-7 6 0-15,4-2-1 16,0 4 0-16,-5 5 0 15,5 8 1-15,0 7-2 16,6 5 1-16,0 3 0 16,6 4-1-16,0 4-1 15,4 5-2-15,0-7-6 16,7 11-2-16,-14-17-6 15,14 18-23-15,-21-12 0 16,12 12-1-16,-14-10 2 16</inkml:trace>
  <inkml:trace contextRef="#ctx0" brushRef="#br0" timeOffset="70032.0024">11104 14275 98 0,'0'11'41'16,"0"-11"2"-16,2 15-7 0,-4-4-32 16,-2 8 0-16,-3 4-2 15,-5 12 1-15,-3 2-1 16,0 6-1-16,-4-3 0 15,1-2 0-15,4-7-2 16,9-10 2-16,5-21 0 16,11-1-1-16,8-20 0 15,13-14 0-15,1-5 1 16,9-7-1-16,1 1 1 15,-5 4-1-15,-1 5 0 16,-7 8 0-16,-2 14 0 16,-9 11 0-16,-8 14 0 15,-5 11 0-15,-4 9-2 16,-5 1-1-16,2 10-6 0,-9-6-1 15,12 12-4-15,-14-18-2 16,24 15-13-16,-11-23-14 16,17 0 0-16,5-13 1 15</inkml:trace>
  <inkml:trace contextRef="#ctx0" brushRef="#br0" timeOffset="71068.1061">11950 14072 90 0,'0'0'43'16,"-15"-14"1"-16,15 14-2 0,0 0-41 15,-18-12-1-15,18 12-4 16,0 0-7-16,0 0-10 16,0 0-16-16,4 25-4 15,-1-10-1-15,12 12 1 16</inkml:trace>
  <inkml:trace contextRef="#ctx0" brushRef="#br0" timeOffset="71580.1573">11960 14512 73 0,'0'0'38'0,"13"-9"-1"16,-13 9-10-16,0 0-23 15,0 0-1-15,-13 8 0 16,13-8-1-16,-7 16 0 16,7-16 0-16,-7 20-1 15,7-20 1-15,4 11-1 16,-4-11 0-16,15 4 0 15,-6-8-1-15,4 0 1 0,-13 4-1 16,20-12 0-16,-20 12 1 16,10-18-1-16,-10 18 1 15,5-19-1-15,-5 19 1 16,-5-15 0-16,5 15-1 15,-16-4 1-15,3 6 0 16,-2 4 0-16,-2 4 0 16,0 3-1-16,1 0 1 15,5-1-1-15,0-1 1 16,7 0-1-16,4-11-2 15,0 0-4-15,32 7-24 16,-17-24-10-16,10 1 2 16,-1-13-4-16</inkml:trace>
  <inkml:trace contextRef="#ctx0" brushRef="#br0" timeOffset="72187.2179">12054 13977 42 0,'0'0'36'0,"0"0"2"15,-24-10-6-15,27 24-8 16,-17-11-18-16,14-3-1 0,-10 13-1 16,10-13 0-16,-5 16-1 15,5-16 0-15,1 16-1 16,-1-16 0-16,10 13 0 15,-10-13-1-15,14 9-1 16,-14-9 1-16,9 0-1 16,-9 0 1-16,0 0-1 15,4-14 1-15,-4 14-1 16,-9-12 0-16,9 12 1 15,-17-12-1-15,6 7 1 16,2 2-1-16,9 3 1 16,-20 1-1-16,20-1 0 15,-13 8 1-15,13-8-1 16,-9 16 1-16,8-5-1 0,1-11 1 15,-2 19-1-15,2-19 0 16,1 14 0-16,-1-14 1 16,0 0-1-16,0 0 1 15,0 0 0-15,9-11-1 16,-9 11 0-16,6-18 1 15,-2 7-1-15,-4 11 0 16,5-17 0-16,-5 17 0 16,0-11-1-16,0 11-1 15,0 0-5-15,0 0-6 16,17 4-27-16,-17-4 1 15,2 26-3-15,-6-6 1 16</inkml:trace>
  <inkml:trace contextRef="#ctx0" brushRef="#br0" timeOffset="72737.273">12022 14508 76 0,'-21'-22'38'16,"21"22"-9"-16,-23-15 2 15,23 15-24-15,-14-6-1 16,14 6-2-16,0 0-1 0,-6 12-1 15,6-12 0-15,6 11-1 16,-6-11 1-16,14 15-1 16,-14-15 0-16,15 11 0 15,-15-11 0-15,15 4-1 16,-15-4 1-16,9-3 0 15,-9 3 0-15,0 0-1 16,0-15 1-16,0 15 0 16,-7-13 0-16,7 13 0 15,-14-8-1-15,14 8 1 16,-17 2-1-16,17-2 1 15,-15 16-1-15,9-4 0 16,-1 2 1-16,5 3-1 16,-2-3 0-16,4 1 1 15,1-4-1-15,3 0 0 16,-4-11 1-16,0 0-1 0,0 0 0 15,10-3 1-15,-10-8 0 16,0-3-1-16,0-2 0 16,-2-2 0-16,-2 4-3 15,0-6-4-15,4 20-7 16,-6-17-19-16,6 17-7 15,0 0-1-15,10 1 0 16</inkml:trace>
  <inkml:trace contextRef="#ctx0" brushRef="#br0" timeOffset="73204.3197">12053 13966 61 0,'0'0'38'0,"0"0"-3"16,-23 12-2-16,22 5-25 16,-13-2-3-16,8 8 0 15,-7-3-1-15,5 5 0 16,1-3-1-16,1-5 0 0,6-17-1 15,7 15 0-15,5-23 0 16,5-8-1-16,4-5-1 16,0-2 1-16,-1-3 0 15,-2 2-1-15,-5 5 1 16,-9 5-1-16,-4 14 1 15,-18-4 0-15,-4 14-1 16,-4 5 1-16,0 2-1 16,0 0 0-16,4 2-1 15,7-7-3-15,16 2-6 16,-1-14-16-16,22-9-14 15,-2-6 1-15,15 0-4 16,1-5 2-16</inkml:trace>
  <inkml:trace contextRef="#ctx0" brushRef="#br0" timeOffset="104398.4387">12667 13976 33 0,'-4'-10'37'0,"0"-6"2"16,11 3 0-16,-5-15-16 16,20 12-14-16,-3-9-2 15,14 3-1-15,5 0 0 16,6 5-3-16,2 2-1 15,1 5-1-15,-4 7 0 16,-6 9-1-16,-13 11 0 16,-10 13 0-16,-18 9 0 15,-16 13-1-15,-14 10 1 16,-12 8-1-16,-7 6 1 0,-6 3 0 15,-2 0 0-15,1-2 1 16,6-8 0-16,11-3 1 16,9-13-1-16,20-14 1 15,19-15 0-15,17-14-1 16,22-15 0-16,21-17-1 15,17-8-3-15,6-24-13 16,18 16-22-16,-15-11-1 16,2 14-3-16,-17-2 0 15</inkml:trace>
  <inkml:trace contextRef="#ctx0" brushRef="#br0" timeOffset="105126.5116">13841 13524 56 0,'-10'-15'36'0,"-17"-1"0"15,-5 17 1-15,-16 4-26 16,3 18-4-16,-11 7-1 16,6 17 0-16,-1 11-3 15,8 14 1-15,10 7-2 16,11 10-1-16,10 4 0 15,9 2 0-15,13-2-2 16,11-3 1-16,6-5-2 16,9-14-2-16,16-1-9 0,-5-23-26 15,11-4 1-15,-7-22-2 16,8-5 2-16</inkml:trace>
  <inkml:trace contextRef="#ctx0" brushRef="#br0" timeOffset="105584.5574">14301 13765 65 0,'2'-44'35'16,"1"-4"0"-16,-12-10-3 15,-1 5-26-15,-8-2-1 16,3 8 0-16,-9 8-1 15,-1 15-1-15,-3 13 1 16,-5 25 0-16,-3 18-1 16,3 23 1-16,-4 17-2 15,3 18 1-15,-1 10-2 0,6 11 0 16,2 3-1-16,11-1 0 15,6-8-1-15,8-11 0 16,8-13-3-16,8-23-4 16,19-6-29-16,-8-32 0 15,11-3-2-15,-13-23-1 16</inkml:trace>
  <inkml:trace contextRef="#ctx0" brushRef="#br0" timeOffset="105788.5778">13811 14232 79 0,'-31'-8'39'0,"14"9"-1"16,3-8 1-16,14 7-34 0,23-16-3 16,2 2-1-16,11-4-1 15,8 1-1-15,7-2-2 16,0-3-3-16,8 18-10 15,-13-9-21-15,7 11-1 16,-11-2-1-16,-1 10 1 16</inkml:trace>
  <inkml:trace contextRef="#ctx0" brushRef="#br0" timeOffset="106201.6191">14395 14038 72 0,'11'-4'38'0,"-11"4"0"16,0 0-1-16,0 0-31 0,-15 26 0 15,1 1-1-15,1 9 0 16,-4 4-2-16,4 10 0 16,-3-2 0-16,5-1-1 15,5-5 0-15,8-8-1 16,8-9 0-16,10-13 0 15,9-18-1-15,3-10 1 16,13-10-1-16,-1-5 0 16,-1-7 1-16,-4 1-1 15,-3 0 0-15,-9 6 1 16,-10 4-1-16,-5 8 0 15,-7 5 0-15,-5 14 0 16,0 0 0-16,0 0 0 16,-14 12 0-16,10 9 0 15,1 5 0-15,3 7 0 0,1 7-1 16,2 0 0-16,7 1-1 15,1-6-1-15,10-4-2 16,-2-17-4-16,15-1-19 16,-3-30-11-16,11-7 0 15,-5-28-2-15</inkml:trace>
  <inkml:trace contextRef="#ctx0" brushRef="#br0" timeOffset="106435.6424">15141 13507 98 0,'0'-17'38'15,"5"34"2"-15,-13 6-12 0,-5 29-23 16,0 9-2-16,-4 17 1 16,-1 9-2-16,1 11 0 15,-3 3-2-15,3 0 1 16,1-5-1-16,4-8 0 15,3-9-2-15,7-17-2 16,10-13-4-16,-4-30-20 16,25-10-11-16,-5-30 1 15,14-6-3-15</inkml:trace>
  <inkml:trace contextRef="#ctx0" brushRef="#br0" timeOffset="106719.6709">15445 13643 83 0,'0'0'40'0,"2"-19"0"16,-2 19 0-16,0 0-34 16,0 0-1-16,3 14-1 15,-1 8 0-15,-7 8-1 16,4 12 0-16,-8 11-2 15,-1 11 1-15,-1 12-2 16,-5 10 1-16,-6 5-1 16,3 0-1-16,2-2 0 15,3-13-3-15,4-6-2 16,3-23-6-16,21-5-26 15,-10-29-4-15,16-11 1 16,-5-27-1-16</inkml:trace>
  <inkml:trace contextRef="#ctx0" brushRef="#br0" timeOffset="107094.7084">15616 13299 70 0,'9'-10'41'15,"11"20"-1"-15,-5-3 2 16,18 8-28-16,-4 4-10 16,8 13-1-16,-3 7 1 15,3 19 0-15,-5 13-1 16,-10 23 0-16,-10 9-2 15,-14 21 0-15,-9 8-1 16,-17 2 0-16,-6-2-1 16,-4-11 1-16,-4-14-2 15,4-21-4-15,10-13-5 16,-7-41-23-16,22-9-8 15,-5-27 0-15,17-15-1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1:36:52.75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1522 891 81 0,'0'0'39'0,"22"-46"-4"16,-22 46 3-16,0 0-34 15,0 0-3-15,0 0 1 16,18-45-1-16,-18 45 1 16,0 0 0-16,-14 43 2 15,1 15-3-15,-6 17 2 16,-5 11-3-16,-1 17 1 15,-4 7 1-15,3 1-1 16,-2-9-1-16,11-19-1 16,-3-19 3-16,12-18-3 15,7-19 3-15,1-27-1 16,18-22-1-16,3-18 2 0,3-18-1 15,3-18 1-15,-27 76 0 16,34-97 0-16,-21 42-1 16,6-8 1-16,0 3 0 15,3-2 0-15,-5-3 0 16,4 3-1-16,-3 5 0 15,8-1 1-15,-5 7 0 16,3 0 1-16,-24 51-2 16,58-76 0-16,-58 76-1 15,56-41 1-15,-56 41 0 16,31 17 0-16,21 44-1 15,0 34 0-15,-10 26-1 16,-8 20 1-16,-14 6-1 16,-2 4 0-16,-18-9 0 15,-6-43-3-15,1-20-1 0,-4-30-11 16,14-11-22-16,-5-38-1 15,0 0-2-15,-10-22 1 16</inkml:trace>
  <inkml:trace contextRef="#ctx0" brushRef="#br0" timeOffset="186.0186">1598 1376 111 0,'-53'-7'39'0,"17"10"2"16,8-3-3-16,28 0-34 15,23-10-1-15,27-6-1 16,22-12 0-16,-26 11-3 15,8-5-4-15,6-4-25 16,12-4-9-16,4-2-2 0,4-5 0 16,0 2-1-16</inkml:trace>
  <inkml:trace contextRef="#ctx0" brushRef="#br0" timeOffset="390.039">2747 703 98 0,'0'0'41'0,"0"0"1"16,0 0-2-16,0 0-36 15,0 0 1-15,10 40-2 16,-31 47 1-16,-8 19-2 16,8 25 0-16,-8 12-2 15,9 7 0-15,0-4-2 16,6-16-4-16,18-43-29 0,-8-30-6 15,15-14 2-15,-6-29-1 16</inkml:trace>
  <inkml:trace contextRef="#ctx0" brushRef="#br0" timeOffset="1413.1412">2369 1240 110 0,'-28'-6'40'15,"3"7"2"-15,25-1-1 16,14 12-37-16,17-11-1 15,18-5 0-15,22-3-2 16,10 0 1-16,16-5-2 16,9-1 0-16,3-1-3 15,3 3 1-15,-9-1-2 0,-10 5 0 16,-14-2 0-16,-12 3 1 15,-67 6 0-15,46-8 3 16,-46 8 0-16,26-1 1 16,-26 1 2-16,-12 8 1 15,-19 7-1-15,-9 12 1 16,-6 8-1-16,-7 7-1 15,5 12 2-15,11 5-3 16,16 4 1-16,14-2-1 16,18-4-1-16,14-13 1 15,15-12-1-15,14-14 0 16,12-15 0-16,2-22 0 15,2-11 1-15,-5-13-1 0,-11-11 2 16,-11-3-2-16,-16-3 0 16,-14 0 0-16,-20 7 0 15,-13 9 0-15,-11 7 0 16,-8 13 0-16,-2 10 0 15,-2 12 0-15,6 10 0 16,9 8 0-16,14 4 0 16,18-1 0-16,18-3 0 15,16-6 0-15,15-8 0 16,17-7 0-16,9-5 0 15,3-6 0-15,1-3 0 16,-11 0 0-16,-11 6 0 16,-13 4 0-16,-14 6 0 15,-16 12 0-15,-16 6 0 0,-16 12 0 16,-8 7 0-16,-4 5 0 15,-6 5 0-15,5 2 0 16,-1 1 0-16,9-5 0 16,4-2 0-16,12-12 0 15,11-10 0-15,10-17 0 16,4-9 0-16,10-13 0 15,-2-9 0-15,3-6 0 16,-4-8 0-16,-4-1 0 16,-7 2 0-16,-9 10 0 15,-9 5 0-15,-3 11 0 16,-5 6 0-16,8 11 0 15,-15 6 0-15,11 8 0 16,8 3 0-16,7-1 0 0,3 0 0 16,11-4 0-16,2-3 0 15,7-4 0-15,2-10 0 16,-1-4 0-16,-4-4 0 15,2-7 0-15,-4-9 0 16,-29 29 0-16,0 0 0 16,43-46 0-16,-43 46 0 15,0 0 0-15,0 0 0 16,44-63 0-16,-24 59 0 15,-20 4 0-15,15 29 0 16,-21 5 0-16,10 12 0 16,-12 8 0-16,4 9 0 15,3-6 0-15,8-5 0 16,14-6-12-16,-2-18-12 15,34 1-14-15,-11-18-7 0,21-1 3 16,-4-21-3-16</inkml:trace>
  <inkml:trace contextRef="#ctx0" brushRef="#br0" timeOffset="2123.2123">5608 836 104 0,'-75'-24'42'0,"75"24"1"16,-53-23-2-16,53 23-36 15,0 0-2-15,0 0 0 0,0 0-1 16,23-51 1-16,-23 51-1 16,62-15-1-16,-62 15-1 15,81-13 0-15,-81 13 0 16,84-3 0-16,-84 3 0 15,71 11 0-15,-71-11 0 16,0 0 2-16,51 47-1 16,-51-47 2-16,1 45-3 15,-1-45 0-15,-21 54 0 16,21-54 0-16,-19 49 0 15,19-49 0-15,2 46 0 16,-2-46 0-16,0 0 0 16,52 49 0-16,-52-49 0 15,90 33 0-15,-19-8 0 0,-5 3 0 16,-23 9 0-16,-29 9 0 15,-48 11 0-15,-36 6 0 16,-31 2 0-16,2-9 0 16,10-7 0-16,13-12 0 15,29-8-8-15,18-24-6 16,44-6-7-16,9-16-19 15,40-2-1-15,12-14-1 16,26 4 0-16</inkml:trace>
  <inkml:trace contextRef="#ctx0" brushRef="#br0" timeOffset="2254.2253">6521 1369 120 0,'-12'40'39'0,"-23"1"1"16,6 14-2-16,-17-3-39 15,11-8-13-15,13 7-24 16,-2-7-1-16,16 1-1 15,4-11-1-15</inkml:trace>
  <inkml:trace contextRef="#ctx0" brushRef="#br0" timeOffset="2862.2861">7486 653 90 0,'0'0'38'0,"0"0"1"16,60-55 2-16,-60 55-33 15,0 0-1-15,0 0-1 0,52-33-2 16,-52 33 0-16,0 0-2 15,0 0-1-15,0 0 1 16,7 62 0-16,-7-62 0 16,-28 59 1-16,-1 31-2 15,0 16 2-15,-12 5-1 16,4 5-2-16,-7-7 0 15,6-8 0-15,-1-22 0 16,17-26 0-16,15-18 0 16,12-12 0-16,21-12 0 15,11-10 0-15,24-9 0 16,9-2 0-16,11-5 0 15,1-4 0-15,2 4 0 16,-1 0 0-16,-4 5 0 0,-10-3-5 16,5 3-21-16,-26-10-10 15,10 9-7-15,-15-6 0 16,4 2-1-16</inkml:trace>
  <inkml:trace contextRef="#ctx0" brushRef="#br0" timeOffset="3091.3091">8432 1144 121 0,'0'0'43'0,"-4"-12"-1"16,4 12-4-16,-17 14-34 15,-1 13-2-15,0 10 1 0,-6 12-1 16,11 8-2-16,-2 2-2 15,10-2 2-15,5-6-3 16,0-13-3-16,23-11-23 16,-9-22-11-16,18-8-2 15,-5-18 0-15,12-10-1 16</inkml:trace>
  <inkml:trace contextRef="#ctx0" brushRef="#br0" timeOffset="3245.3245">8478 889 116 0,'-18'-50'43'0,"18"50"-1"16,-45-88-2-16,45 88-42 0,-30-79-12 16,30 79-24-16,-5-63-4 15,5 63 1-15,0 0-1 16</inkml:trace>
  <inkml:trace contextRef="#ctx0" brushRef="#br0" timeOffset="3486.3486">8805 560 109 0,'0'0'42'16,"52"15"2"-16,-52-15-2 16,0 0-38-16,17 52 0 15,-17-52 0-15,-3 63-2 16,-18 5 0-16,8 27 0 15,-4 4-2-15,8 11 0 0,-5-2 0 16,4-10-4-16,2-17-3 16,-5-27-19-16,18-20-15 15,-6-17-2-15,15-8 1 16,-14-9-1-16</inkml:trace>
  <inkml:trace contextRef="#ctx0" brushRef="#br0" timeOffset="3666.3666">8751 1197 119 0,'0'0'42'0,"-27"-53"2"16,27 53-2-16,0 0-38 16,3-46-2-16,-3 46-2 15,0 0-2-15,58-42-5 0,-58 42-24 16,66-27-10-16,-66 27-3 15,85-18-1-15,-38 3 1 16</inkml:trace>
  <inkml:trace contextRef="#ctx0" brushRef="#br0" timeOffset="4101.4101">9537 512 113 0,'0'0'43'0,"0"0"0"15,-47-21-1-15,47 21-37 0,0 0-1 16,-67 78 1-16,13-12-5 16,4 45 0-16,-2 8 0 15,19 1 0-15,9-12 0 16,20-18 0-16,5-28 0 15,18-26 0-15,3-28 0 16,4-16 0-16,-26 8 0 16,0 0 0-16,50-44 0 15,-50 44 0-15,36-46 0 16,-36 46 0-16,34-51 0 15,-34 51 0-15,0 0 0 16,48-57 0-16,-48 57 0 16,7-17 0-16,10 17 0 15,-1 12 0-15,-4 15 0 0,5 20 0 16,-9 5 0-16,9 4 0 15,1-11 0-15,-3-22-10 16,26-11-13-16,-19-24-10 16,24-4-9-16,-46 16 2 15,0 0-3-15,56-53 2 16</inkml:trace>
  <inkml:trace contextRef="#ctx0" brushRef="#br0" timeOffset="4289.4289">9857 1102 92 0,'0'0'42'0,"0"0"2"15,25-51-1-15,-25 51-14 16,13-2-24-16,-13 14-5 15,-7 16 0-15,-1 18 0 16,-10 16 0-16,1 3 0 0,-3-1 0 16,11-7 0-16,15-23 0 15,8-13-6-15,22-11-20 16,-17-18-11-16,23-7-6 15,-12-15 0-15,15-5-1 16</inkml:trace>
  <inkml:trace contextRef="#ctx0" brushRef="#br0" timeOffset="4425.4425">10060 933 119 0,'-38'-84'43'16,"38"84"-2"-16,-37-74-21 15,37 74-59-15,-49-67-4 16,49 67 0-16,0 0-1 15</inkml:trace>
  <inkml:trace contextRef="#ctx0" brushRef="#br0" timeOffset="5003.5003">10465 1026 77 0,'-12'-49'42'16,"12"49"-2"-16,0 0 1 15,0 0-16-15,-11-49-20 16,11 49-1-16,0 0 1 15,-25 20-2-15,-6 17 0 16,5 17 0-16,-7 4-1 16,15 7 0-16,6 2-1 15,16-2 1-15,10-13-2 16,20-20 0-16,12-14 0 15,11-16 0-15,7-16 0 16,3-15 0-16,-67 29 0 16,72-43 0-16,-72 43 0 0,61-56 0 15,-61 56 0-15,61-61 0 16,-61 61 0-16,43-58 0 15,-43 58 0-15,0 0 0 16,40-55 0-16,-40 55 0 16,3-11 0-16,-2 24 0 15,-2 13 0-15,5 16 0 16,1 11-9-16,6-6-8 15,22 1-20-15,-2-25-5 16,13-10-1-16,-6-11 0 16</inkml:trace>
  <inkml:trace contextRef="#ctx0" brushRef="#br0" timeOffset="5579.5579">11293 1123 108 0,'0'0'41'0,"0"-40"2"16,-10 47-2-16,-17 8-36 15,4 16 0-15,-7 12-2 16,6 11 0-16,-3-2-1 16,8-2 0-16,17-17-2 15,3-11 0-15,8-10 2 16,5-9-2-16,1-14 0 15,4-10 0-15,0-7 0 16,0-8 0-16,-19 36 0 16,20-46 0-16,-20 46 0 0,9-59 0 15,-9 59 0-15,14-58 0 16,-14 58 0-16,0-54 0 15,0 54 0-15,0 0 0 16,1-55 0-16,-1 55 0 16,0 0 0-16,0 0 0 15,0 0 0-15,0 0 0 16,0 0 0-16,0 0 0 15,59-10 0-15,-59 10 0 16,0 0 0-16,67 20 0 16,-67-20 0-16,51 5 0 15,-51-5 0-15,52-3 0 16,-52 3 0-16,55-12 0 15,-55 12 0-15,0 0 0 0,59-19 0 16,-59 19 0-16,0 0 0 16,16 23 0-16,-21 11 0 15,3 14 0-15,-3 5 0 16,8 9 0-16,4-3 0 15,7-11-11-15,15-8-8 16,-13-17-8-16,22 2-10 16,-12-12-6-16,12-3 1 15,-8-12 0-15</inkml:trace>
  <inkml:trace contextRef="#ctx0" brushRef="#br0" timeOffset="5725.5725">11994 1340 115 0,'0'0'42'0,"-15"15"0"0,4 11-1 16,-7 7-39-16,-2 4 0 15,3 8-4-15,-8-3-9 16,21 7-21-16,-15-9-8 16,13 2-2-16,-3-10-2 15</inkml:trace>
  <inkml:trace contextRef="#ctx0" brushRef="#br0" timeOffset="6397.6397">12519 732 70 0,'42'-71'40'0,"-42"71"0"15,34-60 1-15,-34 60-12 16,0 0-26-16,42-60 1 15,-42 60 0-15,0 0 1 16,0 0 0-16,0 0-2 16,0 0 0-16,9 51 0 15,-9-51 0-15,-28 66-1 16,28-66-2-16,-35 110 0 15,-13-17 0-15,5 5 0 16,-5-3 0-16,14-7 0 16,5-17 0-16,28-17 0 0,17-25 0 15,23-15 0-15,13-11 0 16,9-7 0-16,1-5 0 15,4-4 0-15,-6 0 0 16,-2-2 0-16,-4-1 0 16,-7 1 0-16,1 1 0 15,-48 14-16-15,47-22-10 16,-47 22-12-16,57-22-3 15,-57 22-3-15,60-27 2 16</inkml:trace>
  <inkml:trace contextRef="#ctx0" brushRef="#br0" timeOffset="6640.664">13399 1001 89 0,'0'0'42'0,"50"-30"1"16,-50 30 0-16,0 0-20 15,0 0-18-15,0 0 0 16,0 0 0-16,0 0-5 15,11 20 0-15,-26 22 0 16,-8 10 0-16,3 10 0 16,-6 5 0-16,6 2 0 15,6 4 0-15,5-11 0 16,23-26-8-16,0-22-9 15,30-11-17-15,-9-16-10 16,12-10 0-16,-4-12 0 16</inkml:trace>
  <inkml:trace contextRef="#ctx0" brushRef="#br0" timeOffset="6797.6797">13540 860 128 0,'0'0'46'15,"-46"-91"-1"-15,46 91-9 16,-45-78-36-16,45 78-32 15,-36-60-12-15,36 60-2 16,0 0 1-16,0 0-2 16</inkml:trace>
  <inkml:trace contextRef="#ctx0" brushRef="#br1" timeOffset="16784.6783">1297 2439 96 0,'-9'-17'37'16,"23"6"1"-16,4-18-2 15,20 3-35-15,15-9 1 16,18-2-1-16,12 3 0 16,6-1 0-16,-1 8 0 15,-2 6 0-15,-15 8-1 16,-10 12 1-16,-17 16-1 15,-25 13 0-15,-23 13 1 16,-22 9 1-16,-20 9-2 16,-10 0 3-16,-6 4-1 15,0-10 0-15,10-7-1 16,13-9 1-16,15-14-1 0,26-13 0 15,23-7-1-15,21-8 1 16,14-2-1-16,10 1 0 16,2 3 0-16,-3 6 1 15,-13 8-1-15,-8 9 0 16,-21 7 1-16,-25 11 0 15,-20 6 0-15,-22 5 1 16,-15 6-1-16,-9-4 1 16,-9-1-1-16,1 0 0 15,3-10-2-15,10-9-1 16,22-3-6-16,4-22-21 15,32 5-11-15,10-22 0 16,21 0-1-16,9-11-1 16</inkml:trace>
  <inkml:trace contextRef="#ctx0" brushRef="#br1" timeOffset="17539.7538">2955 2665 81 0,'8'-21'36'15,"-6"0"0"-15,-2 21-3 16,0-17-28-16,0 17 0 15,0 0-1-15,-10 24 0 16,-1 2 0-16,3 12-1 16,-1 10 0-16,-1 13-1 15,-1 7 0-15,3 6 0 16,0-2 0-16,4-5-1 15,1-9 0-15,6-12 0 16,2-13-1-16,4-18 1 16,3-20-1-16,2-18 1 15,0-13-1-15,3-12 0 0,-4-9 1 16,-2-8-1-16,0-10 1 15,-3-3-1-15,-1 3 0 16,2 4-1-16,0 4 1 16,6 11-1-16,4 5 0 15,8 8 0-15,3 13 1 16,10 12-1-16,3 9 1 15,1 7 0-15,1 9-1 16,-2 7 3-16,-6 6-2 16,-8 7 1-16,-9 9 0 15,-15 6 0-15,-12 3 0 16,-14 2 0-16,-13 5 0 15,-9-1-1-15,-8-2 0 16,-1-2 0-16,-1-3 0 0,2-1 0 16,7-2 0-16,5 0 0 15,11 3 0-15,6 2 0 16,6 4 0-16,4 10-1 15,2 8 1-15,-3 3 0 16,1 6 0-16,-4 3-2 16,-1 0-1-16,-3-12-4 15,14 7-18-15,-9-33-11 16,15-9-3-16,0-33-1 15,21-11 0-15</inkml:trace>
  <inkml:trace contextRef="#ctx0" brushRef="#br1" timeOffset="18237.8236">3563 2658 103 0,'-12'6'40'0,"-5"11"0"16,7 17-2-16,-12-2-35 15,9 8 0-15,0 3-1 16,6 3 0-16,0 5-1 16,4-4-1-16,0-3 1 15,7-7-1-15,-1-8 0 16,7-13 0-16,-10-16 0 15,20-11 1-15,-7-12-1 16,3-13 0-16,1-7 0 16,-2-10 1-16,1-9-1 15,-2-3 1-15,1 2-2 0,2 6 0 16,-2 3 1-16,-2 6-1 15,2 8 1-15,6 8-1 16,0 11 1-16,7 8-1 16,1 5 1-16,3 7 0 15,3 3 1-15,3 4 1 16,-6 2-2-16,4-1 2 15,-8 3-2-15,-4 1 2 16,-4-1-2-16,-5-2 2 16,-15-8-2-16,8 18 1 15,-14-8 0-15,-7 3-1 16,-5 2 1-16,-3 11-1 15,-5 5 1-15,-1 3 0 16,3 4-1-16,3 4 0 0,5-2 1 16,8-1-1-16,9-3 1 15,14-12-1-15,11-11 0 16,8-9 1-16,10-12-1 15,1-9 1-15,3-14-1 16,-1-4 1-16,-10-6 0 16,-8-3-1-16,-13 3 1 15,-11 4-1-15,-13 6 0 16,-13 12 0-16,-8 10 0 15,0 2-1-15,-2 8-1 16,5 1-1-16,14 4-3 16,6-17-11-16,27 13-7 15,-4-32-5-15,34 4-11 16,1-21-2-16,19 1 2 0,-4-19-1 15</inkml:trace>
  <inkml:trace contextRef="#ctx0" brushRef="#br1" timeOffset="18448.8447">4695 1973 92 0,'0'0'39'15,"-27"-5"2"-15,12 26-2 16,-16 2-25-16,10 25-10 16,0 10-2-16,5 17 2 15,-4 12-2-15,5 11 1 16,0 2-3-16,5 0 1 15,3-4-2-15,2-14-2 16,8-7-7-16,-10-34-16 0,20 3-12 16,-8-31-3-16,10-10 0 15,-5-26 0-15</inkml:trace>
  <inkml:trace contextRef="#ctx0" brushRef="#br1" timeOffset="19275.9274">4428 2448 105 0,'-14'5'41'0,"3"-1"-1"15,15 11 1-15,9-7-37 16,21-3-2-16,14-8 0 16,16-2 0-16,8-7 0 15,8 0-1-15,-1-4 0 16,1 1-1-16,-10 1 1 0,-12 6 0 15,-16 1-1-15,-14 7 1 16,-28 0-1-16,5 21 0 16,-21 0 1-16,-15 4 0 15,-4 9-1-15,-3 8 2 16,-4 4-1-16,9 0 0 15,5 0 0-15,14 1 0 16,9-6 0-16,15-9-1 16,9-7 0-16,18-15 0 15,5-10 0-15,9-10 0 16,3-14 0-16,-1-10 2 15,-2-9-2-15,-10-7-2 16,-4-4 2-16,-16 0-1 16,-9 2 2-16,-10 5-2 15,-9 8 1-15,-9 11-1 0,-4 8 1 16,2 13-1-16,0 10 1 15,4 8 1-15,7 8-1 16,5 1 0-16,10 5 0 16,7-3 1-16,8-2-1 15,10-1 3-15,7-7-3 16,4 0 0-16,3-5 0 15,-4-1 0-15,-5-4 0 16,-6-1 0-16,-3 1 0 16,-10 1 0-16,-19-3 0 15,4 16 0-15,-14-2 0 16,-8 8 0-16,-4 2 0 15,-3 6 0-15,2 0 0 16,0 1 0-16,7-6 0 0,6-4 0 16,13-8 0-16,11-16 0 15,12-12 0-15,8-11 0 16,2-7 0-16,4-9 0 15,3-4 0-15,-2 1 0 16,-9 1 0-16,-4 9 0 16,-7 10 0-16,-10 14 0 15,-11 11 0-15,0 19 0 16,-9 11 0-16,-2 11 0 15,-1 4 0-15,3 3 0 16,5 3 0-16,8-7 0 16,17-5-7-16,9-21-8 15,26 2-4-15,-3-32-3 0,29 11-4 16,-15-35-1-16,27 11-5 15,-20-20-8-15,2-2 7 16,-10-4 4-16</inkml:trace>
  <inkml:trace contextRef="#ctx0" brushRef="#br1" timeOffset="19568.9567">6433 2318 96 0,'-27'-26'39'15,"-2"26"3"-15,-18-3-2 16,8 26-17-16,-3-3-21 16,10 4 1-16,5 4-1 15,16 2-1-15,12-3 1 16,14-1-1-16,11-5 0 15,10-4 0-15,-1-2 1 16,3 0-2-16,-3-4 0 0,-8 3 0 16,-11 0 0-16,-9 4 0 15,-14 2 0-15,-12 3 0 16,-11 3 0-16,-3 2 0 15,-5 0 0-15,-1-4 0 16,2 5-4-16,-2-16-9 16,19 18-7-16,-12-29-4 15,28 16-5-15,-14-23-11 16,18 5-4-16,4-22 3 15,9-8 1-15</inkml:trace>
  <inkml:trace contextRef="#ctx0" brushRef="#br1" timeOffset="20141.0138">8146 2191 86 0,'8'-21'35'0,"2"15"1"15,-6-10-5-15,-4 16-23 16,0 0-4-16,9 16 1 15,-14 8-1-15,2 11 0 16,-7 10-2-16,0 11 1 0,-4 7 0 16,1 7-1-16,1 2-1 15,-1-5-2-15,5 0-5 16,-4-26-15-16,15 5-15 15,-8-22-1-15,14-5 0 16,-9-19-1-16</inkml:trace>
  <inkml:trace contextRef="#ctx0" brushRef="#br1" timeOffset="20291.0289">8051 2528 118 0,'-14'-8'37'0,"-8"-10"0"16,22 18-8-16,-12-4-25 15,12 4-2-15,33-21-1 16,4 3-4-16,15 7-10 15,0-23-20-15,22 13-6 0,-4-14 0 16,5 13-1-16</inkml:trace>
  <inkml:trace contextRef="#ctx0" brushRef="#br2" timeOffset="25862.586">1614 3756 24 0,'5'-14'26'15,"-5"14"2"-15,5-14 2 16,-9-2-15-16,4 16-3 16,10-25 0-16,1 15-1 15,-10-9-2-15,10 11 0 16,-8-11-1-16,8 15-2 15,-11-10 1-15,0 14-2 16,0 0-1-16,0 0-1 16,0 0 0-16,-24 29-1 15,4-2-1-15,-5 13 0 16,-5 8 1-16,-1 8 0 0,-7 7 0 15,4 5 0-15,-2-5 0 16,9-1 0-16,12-8 0 16,14-13-1-16,15-12 0 15,20-14-1-15,25-17 0 16,21-16 1-16,16-13-1 15,13-5 0-15,7-6-1 16,-5-8-2-16,-2 12-7 16,-19-12-26-16,-11 20-3 15,-30-10 0-15,-11 17-1 16</inkml:trace>
  <inkml:trace contextRef="#ctx0" brushRef="#br2" timeOffset="26049.6047">1982 3767 103 0,'-18'41'39'16,"-7"5"2"-16,10 22-3 16,-5 10-34-16,3 10-1 15,2 6-2-15,5 2-3 16,14 2-32-16,-5-22-6 15,16-8 1-15,3-26-3 16</inkml:trace>
  <inkml:trace contextRef="#ctx0" brushRef="#br2" timeOffset="26741.6738">3208 3900 101 0,'0'0'37'16,"-17"-2"0"-16,17 25-6 16,-7-1-29-16,-1 9 0 15,-4 7 0-15,3 8-1 16,-5 5 1-16,5 1-2 15,0-5 2-15,2-3-2 16,1-11 2-16,7-10-1 16,-1-23 0-16,18 7 1 0,0-25 0 15,6-12 0-15,2-14 0 16,5-5 0-16,2-12 0 15,-1 1 0-15,-2-1 0 16,-1 6-1-16,-3 8 1 16,-8 13-2-16,-4 13 1 15,-1 14 0-15,-4 19-1 16,-2 11 0-16,-2 19 0 15,-3 7 0-15,1 10 0 16,2 4-1-16,0 5-1 16,0-4-2-16,8 2-3 15,-7-26-22-15,19 5-11 0,-5-28-1 16,10-3-1-16,-5-22 2 15</inkml:trace>
  <inkml:trace contextRef="#ctx0" brushRef="#br2" timeOffset="27109.7107">3715 3938 92 0,'-13'13'39'16,"-2"-3"0"-16,9 12-1 15,-7-6-30-15,23 3-4 16,8-8-1-16,11-1-1 15,7-6 0-15,12-4 0 16,4-12-1-16,0-1 0 16,-4-9 0-16,1-6 0 15,-14-4 0-15,-7-1 0 0,-14 0 0 16,-14 2-1-16,-14 5 1 15,-10 11-1-15,-10 11 1 16,-10 13-1-16,-5 16 1 16,0 11-1-16,3 11 0 15,4 9 1-15,11 3-1 16,14-2 0-16,13-4 0 15,17-10-1-15,19-13-1 16,18-13-3-16,20-3-6 16,-2-30-27-16,21 3-1 15,-7-20 0-15,10 3-2 16</inkml:trace>
  <inkml:trace contextRef="#ctx0" brushRef="#br2" timeOffset="27488.7486">4511 3838 104 0,'-29'1'40'0,"8"15"0"15,-7-2 0-15,0 10-36 16,12 6-1-16,7 3 1 16,0 8-2-16,11 0-1 15,1-4 1-15,8-2-2 16,8-8 1-16,3-7-1 15,11-13 1-15,0-12-1 16,1-12 1-16,6-6 0 16,-5-10 0-16,1-3 0 15,-7-7 0-15,-3 3 0 0,-8 2-1 16,-3 10 1-16,-7 5-1 15,-3 10 0-15,-5 13 0 16,-2 18 0-16,-4 8 0 16,3 11 0-16,-1 8 0 15,5-2-2-15,8 1-1 16,7-9-2-16,15-6-6 15,-1-30-18-15,24 0-10 16,-2-34-1-16,19-2 0 16,-12-24 1-16</inkml:trace>
  <inkml:trace contextRef="#ctx0" brushRef="#br2" timeOffset="27658.7656">5348 3417 111 0,'-24'14'39'0,"1"34"0"15,-15 9-7-15,10 27-28 16,-5 9-2-16,4 7-1 15,12 4 0-15,4-5-2 16,7-2-2-16,-1-24-10 16,18-4-24-16,-10-31-3 15,7-7 0-15,-8-31-2 16</inkml:trace>
  <inkml:trace contextRef="#ctx0" brushRef="#br2" timeOffset="28091.8089">5043 3876 109 0,'-7'10'41'16,"17"13"1"-16,-10-23-1 16,41 9-38-16,-7-11 0 15,13-1-1-15,3-2 1 16,5 0-1-16,-7 0-1 15,-1 1-1-15,-7 3 1 16,-6 3-1-16,-11 10 0 16,-10 4 0-16,-12 7 1 15,-9 7-1-15,-8 1 0 16,-4 5 1-16,-1-3-1 15,1-3-1-15,0-4 1 16,8-10-1-16,12-16 1 16,0 0 0-16,0 0 0 15,17-34-1-15,6 2 2 0,3-5 1 16,3-8-2-16,2 0 1 15,-3 1 0-15,-1 3 0 16,-8 9-1-16,-2 6 0 16,-7 6 0-16,-1 6-1 15,3 4-2-15,-1 6-1 16,13 10-6-16,-9-12-8 15,28 21-20-15,-13-12-2 16,15 15 1-16,-7-10-1 16</inkml:trace>
  <inkml:trace contextRef="#ctx0" brushRef="#br2" timeOffset="28823.8821">6172 3714 71 0,'-8'-20'38'16,"8"20"1"-16,-32-18 0 15,17 31-10-15,-26-4-21 16,3 13-2-16,0 5-2 16,1 11 0-16,-1 8-1 15,10 3 0-15,3 3-1 16,11 2 0-16,9-3-2 15,10-8 0-15,9-9 0 16,8-9-1-16,10-16 1 16,2-11 0-16,4-13 0 15,-1-15 0-15,-3-11 1 16,-4-7 0-16,-7-6-1 0,-6-3 1 15,-8 1-1-15,-7 4-1 16,-6 9 1-16,-3 11 0 16,-1 11 0-16,-1 9 0 15,9 12-1-15,-12 13 2 16,12 1-2-16,6 4 2 15,6 0-2-15,8-1 1 16,6-5 0-16,3-4 1 16,6-4-1-16,-4-1 0 15,-3-1 0-15,-3 0 1 16,-7 4 0-16,-4 2-1 15,-11 8 1-15,-5 3 0 16,-4 4 1-16,-3 1-2 16,-2 6 0-16,2-5 0 0,0 1 0 15,3-4 0-15,2-8 0 16,4-14 0-16,14 9 0 15,4-21 0-15,-1-4 0 16,5-8 0-16,1-9 0 16,0-2 0-16,2-2 0 15,-4 0 0-15,1 2 0 16,-6 9 0-16,-5 6 0 15,3 5 0-15,-3 13 0 16,-1 10 0-16,-5 10 0 16,-1 9 0-16,-1 6 0 15,3 5 0-15,-3 3 0 16,2-3-5-16,13 3-8 15,-10-23-4-15,21 6-7 0,-15-28-7 16,37 3-9-16,-9-24-2 16,19-2 3-16,-9-14 2 15</inkml:trace>
  <inkml:trace contextRef="#ctx0" brushRef="#br2" timeOffset="29100.9098">7118 3537 113 0,'-34'2'40'0,"1"25"1"16,-15-7-6-16,14 22-27 15,-8-9-3-15,13 6-2 16,7-4 0-16,17-3-1 16,17-9-1-16,18-10 0 0,11-8-1 15,6-3 1-15,-1-2-1 16,1 0 2-16,-12 5-2 15,-10 4 0-15,-13 9 0 16,-15 7 0-16,-18 7 0 16,-6 2 0-16,-7 3-3 15,-4-8-5-15,9 11-8 16,-18-28-9-16,28 9-16 15,-14-17-1-15,22-1-1 16,-3-14-1-16</inkml:trace>
  <inkml:trace contextRef="#ctx0" brushRef="#br2" timeOffset="30554.0551">8592 3443 100 0,'-2'-11'36'0,"2"11"-2"15,-12 0-7-15,1 9-22 16,-3 1-2-16,2 10-1 16,-6 6 0-16,2 7 0 15,0 7-1-15,-2 1 1 16,5 0-1-16,-1 1 1 15,2-7-1-15,5-1 0 16,2-15 0-16,5-7 0 16,0-12 0-16,14-14 0 15,-1-9 0-15,2-10 0 16,3-9 0-16,0-4 0 0,-1-5-1 15,1-2 2-15,0 4-2 16,-4 2 1-16,-3 9 0 16,-2 9 0-16,-3 10-1 15,-6 19 1-15,12 3 0 16,-6 19-1-16,-1 15 1 15,4 8-1-15,0 10 1 16,8 5-1-16,2 0 0 16,7-3 0-16,6-12 0 15,2-6 1-15,4-17-1 16,0-15 1-16,-1-14 1 15,-3-11-1-15,-5-15 0 16,-11-9 0-16,-5-8 0 16,-9-3-1-16,-5-2-1 0,-5-3 0 15,-4 0-3-15,-1 2-3 16,11 19-14-16,-13-7-16 15,19 19-3-15,-4-6 1 16,13 23-1-16</inkml:trace>
  <inkml:trace contextRef="#ctx0" brushRef="#br3" timeOffset="40497.0493">1612 5073 68 0,'0'0'36'0,"-1"-12"0"15,17 4 0-15,7-12-21 0,14 2-13 16,11-4 0-16,9 4 0 15,4-2 0-15,1 7-1 16,-6 4 0-16,-4 8 0 16,-11 9 0-16,-11 5 0 15,-15 4-1-15,-10 7 2 16,-13 4-2-16,-9 3 2 15,-5 3-2-15,-3-4 1 16,1-1 0-16,0-2-1 16,7-6 0-16,10-5 0 15,8-2 0-15,11-5 0 16,11-3-1-16,5 1 1 15,4-3 0-15,5 4 0 16,-5 2 0-16,-5 2 1 16,-9 10 0-16,-12 2 0 0,-11 8 0 15,-10 6 0-15,-13 1 1 16,-6 2-1-16,-4-4 0 15,0 1-1-15,2-5-1 16,7-13-2-16,20 1-30 16,-2-19-3-16,24-2-1 15,6-11-4-15</inkml:trace>
  <inkml:trace contextRef="#ctx0" brushRef="#br3" timeOffset="41014.1009">2901 5262 77 0,'20'16'36'16,"-5"-15"-2"-16,11 3 0 15,4-13-30-15,10 4-1 0,3-14 1 16,7 3-1-16,-2-8 1 15,-2 3-1-15,-8-4 0 16,-5 1 0-16,-17 3 0 16,-7 0 0-16,-18 3 0 15,-10 5-1-15,-14 5 1 16,-9 12-1-16,-6 8 0 15,-4 10-1-15,0 8 1 16,6 10-1-16,8 3 0 16,10 7-1-16,17-6 1 15,18-2-1-15,19-10 0 16,21-11-1-16,22-13-2 15,8-25-9-15,24-2-25 0,-6-22-2 16,10-1 1-16,-11-15-2 16</inkml:trace>
  <inkml:trace contextRef="#ctx0" brushRef="#br3" timeOffset="41218.1213">3829 4661 91 0,'-30'5'37'0,"6"21"2"16,-11 5-1-16,9 17-34 15,-2 9 0-15,9 9-2 16,2 4 1-16,2 9-1 16,5-2-1-16,7-6-2 15,10 0-6-15,1-19-30 0,18-6 0 16,-2-22-1-16,16-6-1 15</inkml:trace>
  <inkml:trace contextRef="#ctx0" brushRef="#br3" timeOffset="41586.1582">3881 5146 95 0,'0'0'37'0,"-5"11"2"15,20-2-4-15,7-11-32 16,13-1 0-16,6-2 0 15,10-3 0-15,2-5-1 16,0 1 0-16,-4-3-1 16,-2 4 0-16,-14-3 0 0,-7-1 0 15,-10 1 0-15,-11 2 0 16,-12 0 0-16,-5 2 0 15,-12 3 1-15,-5 6-1 16,-7 7-1-16,-3 7 1 16,-3 8 0-16,6 8 0 15,2 3-1-15,10 5 0 16,11 2 0-16,14-4 0 15,16-4-2-15,13-12-2 16,17 0-3-16,1-23-19 16,21 9-13-16,-5-21 1 15,10 4-2-15,-9-13 2 16</inkml:trace>
  <inkml:trace contextRef="#ctx0" brushRef="#br3" timeOffset="41797.1792">4721 5070 98 0,'-16'-17'37'15,"2"9"1"-15,-14-4 1 16,6 1-34-16,-7 10-1 15,5 8-1-15,1 7-1 16,1 12 0-16,6 6 0 16,3 6-1-16,10 5 0 15,8 0-1-15,12-5 0 16,14-7-2-16,15-8-3 15,0-25-23-15,23 4-11 16,-8-26 1-16,15 0-2 16,-12-23 1-16</inkml:trace>
  <inkml:trace contextRef="#ctx0" brushRef="#br3" timeOffset="42016.2011">5140 4596 92 0,'-13'-9'39'0,"7"27"0"16,-11 3 0-16,17 16-35 15,-12 9 0-15,7 11-1 16,-5 4 0-16,5 6-2 16,-3 4 0-16,4-1-1 15,4-1-3-15,-10-18-19 16,16 4-16-16,-13-16 0 15,11-5-1-15,-10-22-1 0</inkml:trace>
  <inkml:trace contextRef="#ctx0" brushRef="#br3" timeOffset="43102.3098">4994 4939 100 0,'4'9'40'0,"-4"-9"1"16,29 7-4-16,-2-10-34 15,8-2 0-15,5-4-2 16,4 0 2-16,-1 0-3 16,-4 4 1-16,-3 1-1 15,-8 9 1-15,-9 5 2 0,-12 10-3 16,-11 6 2-16,-3 6-1 15,-7 4 1-15,0 6-2 16,-1-2 0-16,-1-3 1 16,7-3-1-16,3-8 0 15,5-7 0-15,1-19 1 16,16 2-1-16,-3-16 0 15,4-11 0-15,2-6 0 16,3-9 0-16,0-1 0 16,-1-2-1-16,-4 4 1 15,-1 6-1-15,-3 5 2 16,-3 9-2-16,2 8 0 15,1 6 0-15,1 8 1 16,4 0 1-16,8 2-1 16,3 3 1-16,5-1-1 0,5-2 1 15,0-1-1-15,-3-2 1 16,-1-2-1-16,-10-1-1 15,-2 0 1-15,-10 0 1 16,-1 0-1-16,-12 1 0 16,0 0 0-16,-18 4 0 15,1 7 1-15,3 2 0 16,-6 7-1-16,3 3 1 15,-2 7-1-15,10 1 0 16,2 3 1-16,7-3-1 16,6 0 0-16,8-6 0 15,9-6 0-15,5-5 0 16,0-9 0-16,1-12-1 15,2-8 1-15,-1-10 0 0,-6-6 0 16,2-7 0-16,-10-4 0 16,-6-3-1-16,0 2 1 15,-6 7-1-15,-5 3 1 16,-2 9-1-16,-7 9 1 15,10 15-1-15,-15-5 1 16,15 5 1-16,-7 18-1 16,11-7 1-16,6 1-1 15,9-4 2-15,7 0-2 16,3-7 0-16,10-1 1 15,-2-2-1-15,1-1 0 16,-6 0 0-16,-3 1 1 16,-8 2-1-16,-6 2 1 15,-15-2 1-15,5 21-2 0,-13-6 2 16,-3 7-2-16,-1-1 2 15,-3 4-2-15,3 2-1 16,3-2 1-16,4-5 0 16,7-3 0-16,-2-17 0 15,24 10 1-15,-4-16-1 16,2-9 0-16,5-5 0 15,1-9 0-15,2-1 0 16,-2-5 1-16,0 5-2 16,-5 5 1-16,-4 3-1 15,-4 10 2-15,-4 10-1 16,-11 2 0-16,3 24 1 15,-8 2-3-15,-1 4 2 16,-2 1-3-16,4 2-1 16,3-8-5-16,16 2-6 0,-15-27-4 15,50 16-10-15,-17-31-12 16,27 4 0-16,-11-19 2 15,15 2 1-15</inkml:trace>
  <inkml:trace contextRef="#ctx0" brushRef="#br3" timeOffset="43397.3393">6944 4720 88 0,'-26'-13'40'0,"3"17"0"16,-15-3 1-16,9 21-22 16,2-6-16-16,2 5-1 15,4 0 0-15,11 5 0 0,7-3-1 16,12-3 0-16,9-2 0 15,8-3-1-15,2-5 0 16,3-2 0-16,-2 0 2 16,-5-1-1-16,-6 4 1 15,-8 1-1-15,-13 6 1 16,-7 3-1-16,-11-1 1 15,-2 3-2-15,-1 0 0 16,-3-2-3-16,6 3-3 16,-2-14-7-16,19 9-9 15,-14-25-12-15,18 6-8 16,4-13-1-16,2-1-1 15</inkml:trace>
  <inkml:trace contextRef="#ctx0" brushRef="#br3" timeOffset="44620.4615">8751 4663 54 0,'-17'-2'36'16,"17"2"0"-16,-17 2 0 15,10 11-16-15,-11-13-11 16,18 0-4-16,-17 9-1 16,17-9-1-16,5 16 1 15,9-5-2-15,8-8 0 16,11 1-1-16,10-4 1 15,7-4-1-15,2-5 0 0,2-5 0 16,-6-3 0-16,-3-3-1 16,-13 0 1-16,-10 0-1 15,-17 1 1-15,-16 4-1 16,-16 2 1-16,-9 9-1 15,-12 6 1-15,-4 10 0 16,-4 9 0-16,1 6 0 16,5 10 0-16,9 9 0 15,14 2 0-15,15 0 0 16,18-4 1-16,20-7-2 15,21-8-2-15,20-17-2 16,28 1-18-16,0-30-16 16,12 2 0-16,-10-21-1 15,7 3-2-15</inkml:trace>
  <inkml:trace contextRef="#ctx0" brushRef="#br3" timeOffset="44824.482">9371 4253 95 0,'0'0'38'0,"29"3"1"15,13-5-2-15,5-3-37 16,15-14-13-16,14 12-22 15,-4-8-1-15,4 9-2 16,-13-1-1-16</inkml:trace>
  <inkml:trace contextRef="#ctx0" brushRef="#br3" timeOffset="45042.5038">8253 5127 104 0,'-21'1'39'0,"21"-1"-28"16,5-23-9-16,-7 3-42 15,37 2-2-15</inkml:trace>
  <inkml:trace contextRef="#ctx0" brushRef="#br1" timeOffset="52076.207">14019 9999 97 0,'0'0'35'0,"26"-17"0"15,-12-2-5-15,11 5-28 16,8-5 0-16,11 4-1 16,1-1 1-16,7 4-1 15,1 6 0-15,-6 3-1 16,-6 9 1-16,-9 5 0 15,-11 6-1-15,-15 10 1 16,-14 5-1-16,-13 4 1 0,-12 6 0 16,0-3 1-1,-5-2-2-15,4-4 1 0,11-5-1 16,9-6 1-16,21-10-1 15,16-4 1-15,16-8-1 16,13-2 1-16,5-2 0 16,1 2 0-16,0 4-1 15,-10 8 1-15,-15 6 0 16,-14 11 0-16,-24 8-1 15,-13 9 2-15,-22 3-1 16,-6 5 0-16,-10-3 1 16,2-7-1-16,4-7 0 15,11-11 0-15,14-11-4 16,14-20-5-16,38-3-28 0,1-25-3 15,23-1 0-15,3-13-2 16</inkml:trace>
  <inkml:trace contextRef="#ctx0" brushRef="#br1" timeOffset="52347.2342">15109 9873 109 0,'0'0'39'16,"-20"18"-1"-16,11 18-5 15,-14 6-29-15,2 9-3 0,-1 4 0 16,0 7 0-16,7 1-1 15,0-1 0-15,9-7-2 16,2-13-4-16,18 2-30 16,-9-24-1-16,10 0-2 15,-15-20 0-15</inkml:trace>
  <inkml:trace contextRef="#ctx0" brushRef="#br1" timeOffset="52528.2523">14901 10190 109 0,'-18'-8'44'15,"18"8"0"-15,0 0-3 16,18-8-35-16,9 2-4 0,11-4-2 16,14 8-13-16,-5-18-10 15,14 19-15-15,-11-11-4 16,9 14 1-16,-13-4-3 15</inkml:trace>
  <inkml:trace contextRef="#ctx0" brushRef="#br2" timeOffset="56553.6548">14306 10887 68 0,'10'-6'37'16,"-6"-5"0"-16,6 9-2 16,-14-9-26-16,4 11-1 15,0 0-1-15,0 0-2 16,0 0-1-16,0 16-1 15,-14 4 0-15,-1 8-2 16,-10 7 1-16,1 4-2 16,-4 0 1-16,5 1-2 15,6-6 2-15,11-7-1 16,16-9 1-16,22-11 0 15,14-13-2-15,12-9-1 16,16-4-5-16,-7-15-29 0,14 7-3 16,-12-14 0-16,-4 6 0 15</inkml:trace>
  <inkml:trace contextRef="#ctx0" brushRef="#br2" timeOffset="56728.6723">14587 10814 95 0,'-23'24'36'15,"8"12"-1"-15,-2 0-1 16,5 14-34-16,5 4 0 16,5-1-5-16,12 6-30 15,-6-12-1-15,12-1 0 0,-1-13-3 16</inkml:trace>
  <inkml:trace contextRef="#ctx0" brushRef="#br2" timeOffset="57379.7373">14981 10931 74 0,'0'0'37'16,"12"-8"0"-16,-12 8-11 15,0 0-17-15,0 0-4 16,2 9 1-16,-9 8-2 16,-1 6-2-16,-6 6 0 15,2 1 0-15,-2-1 0 16,2 0 0-16,3-7-1 15,3-2 0-15,3-10 0 16,3-10 0-16,9-6 0 16,5-12-1-16,2-5 0 15,2-5 1-15,0-6 0 16,3 0 1-16,-5 1-1 15,-2 6 2-15,-4 4-2 0,-5 6 1 16,-5 17-1-16,0 0 1 16,0 0-2-16,10 22-1 15,-5-1 1-15,1 4-2 16,2 2 2-16,3 4 0 15,3-7 0-15,4 1 0 16,-2-8 1-16,4-4 0 16,0-8 0-16,0-7 0 15,0-7 1-15,-3-7-2 16,-3-7 1-16,-2-6-1 15,-2-6 2-15,-1-4 0 16,-1-4-1-16,-2 2 1 16,2 2-1-16,2 0-1 15,-1 8-1-15,-4 0-9 0,11 23-27 16,-16 8-3-16,0 0 1 15,0 0-4-15</inkml:trace>
  <inkml:trace contextRef="#ctx0" brushRef="#br3" timeOffset="64026.402">18152 8402 49 0,'-23'-19'28'0,"-9"6"2"16,-8-1-1-16,-16-1-24 15,-3 5 0-15,-18 0 0 16,-7 8 0-16,-15-6 0 0,-9 9 0 15,-13-5 1-15,-4 9-2 16,-13-4-1-16,-6 4-1 16,-12 1 0-16,-1 4-1 15,-9 3-1-15,-6 4 0 16,-7 3 0-16,-6 0 0 15,-3 3-1-15,-4 3 1 16,1-1 0-16,0 3 0 16,-3-2-1-16,3 3 1 15,2-1 1-15,2 5 0 16,-1 2 0-16,1 6-1 15,1 2 1-15,2 8-1 16,1 3 1-16,2 6-1 16,4 8 0-16,5 3 0 0,7 3-1 15,11 1 2-15,1 2-1 16,8 2 2-16,6 3-2 15,7-2 2-15,9 3-2 16,0-1 1-16,4 5 0 16,3 4 0-16,8-1-2 15,8 2 1-15,8-1-1 16,9 3 1-16,12-3-1 15,7-5 1-15,14 0-1 16,12-1 1-16,8-2-1 16,9-4 0-16,4 0 0 15,8-2 0-15,5-1 0 16,5-1 0-16,7 0 0 15,5 4 0-15,6-4 1 0,7 0 0 16,9-4 0-16,11-1 2 16,13-3-2-16,10-2-1 15,11-6 1-15,9-3-1 16,7-1 2-16,11-1-2 15,7-1 1-15,8-3-2 16,1 1 1-16,5-1 2 16,4-2-1-16,7-4 0 15,6-3 0-15,3-4 1 16,5-6-1-16,8-3 1 15,9-11-1-15,4-3 1 16,11-6-1-16,3-7 0 16,9-5 0-16,5-4 0 0,4-4 1 15,3-5-1-15,0-3 0 16,2-3 0-16,1-2 0 15,0-2 0-15,-2-3 0 16,-2-2-1-16,-1-2 2 16,-4-3-2-16,2-4 2 15,-2 0-2-15,-2-4 2 16,-7-6-1-16,-4-1 0 15,-2-4 1-15,-6-7-1 16,-5-5 1-16,-10-4 0 16,-6-9 0-16,-11-3-1 15,-3-4 1-15,-9-5 0 16,-6-5 1-16,-11-5 0 15,-11-2 0-15,-6-4-1 16,-13-2 1-16,-12-3 1 0,-13-5-1 16,-16-3 0-16,-9 1-2 15,-13-3 2-15,-11 0-2 16,-12 3 2-16,-9-4-2 15,-6-2 1-15,-8 3-1 16,-7 0 1-16,-5 2-1 16,-6 3-1-16,-6 4 1 15,-9 3-1-15,-10 10 1 16,-16 5-1-16,-13 9 1 15,-18 12-2-15,-18 10 2 16,-25 11 0-16,-19 8-1 16,-11 13-4-16,-21-3-24 15,6 12-5-15,-5-2-2 16,14 3-2-16</inkml:trace>
  <inkml:trace contextRef="#ctx0" brushRef="#br3" timeOffset="65297.529">15216 8446 66 0,'-5'-18'34'0,"1"3"0"16,-5-5-1-16,4 9-26 16,-7-6-3-16,12 17-1 15,-26-13 1-15,9 19-1 16,-8 4 0-16,1 11 0 15,-4 2-1-15,5 6 0 16,1-2 0-16,8 1 0 16,12-3-1-16,3-3 0 15,13-9 0-15,14-2 0 16,4-8 0-16,8-6 0 15,0-5-1-15,-1-7 1 16,0-5 0-16,-5-4-1 0,-8-3 1 16,-9-2-1-16,-11 2 0 15,-8 3 0-15,-9 5 1 16,-7 6-1-16,-9 10 0 15,-5 8 0-15,-5 6 1 16,3 11-1-16,-2 6 1 16,10-1 0-16,5 2-1 15,10 0 1-15,14-7 0 16,13-5 0-16,9-9 0 15,12-6 0-15,10-9 0 16,1-7-1-16,2-6 1 16,-5-4 0-16,-4-4 0 15,-10-2-1-15,-11 1 1 16,-11 3-1-16,-15 5 1 0,-10 4-1 15,-13 5 0-15,-11 11 0 16,-8 8 0-16,-2 5 0 16,-1 4 0-16,5 3 0 15,8 1 1-15,9 1-1 16,17-6 0-16,19-3 1 15,18-6 0-15,13-7-1 16,13-6 1-16,2-6-1 16,4 0 1-16,-4-5 0 15,-9 0 0-15,-12-1 0 16,-13 7-1-16,-19 12 1 15,-13-15-1-15,-15 16 0 16,-11 7 0-16,-7 1 0 16,-2 6 0-16,2 2-2 0,12 10-5 15,-4-13-21-15,29 15-10 16,4-9-2-16,16 9-1 15,7-3 0-15</inkml:trace>
  <inkml:trace contextRef="#ctx0" brushRef="#br3" timeOffset="66266.626">15185 11977 74 0,'0'0'36'16,"-11"18"-1"-16,11-18-1 16,-11 13-31-16,4-2 0 15,5 10 0-15,-8 0 1 16,4 9-1-16,-1-1 0 15,2 4 0-15,-1-4-2 16,8-1 1-16,2-7-1 16,9-8 0-16,4-11 0 15,5-6-1-15,5-12 1 16,-2-7-1-16,3-4 1 15,-5-3-1-15,-2 0 1 16,-7 2 0-16,-8 5-1 0,-7 6 0 16,-13 11 1-16,-7 13-1 15,-15 12 1-15,-2 8 0 16,-6 8-1-16,3 4 1 15,1 0 0-15,8-1 0 16,15-4 0-16,11-12 0 16,20-11 0-16,16-12 0 15,16-16 0-15,9-6-1 16,8-11 1-16,-2-3-1 15,-4-3 0-15,-6 1 1 16,-16 4-1-16,-13 8 1 16,-20 8-1-16,-13 11 0 15,-14 10 1-15,-11 9 0 16,-7 4-1-16,1 4 1 0,2 4-1 15,8-1 0-15,9-4 1 16,15-3-1-16,8-15 1 16,29 3-1-16,3-16 0 15,6 1 1-15,5-7-1 16,-3 0 0-16,-6 1 0 15,-5 0 0-15,-11 9 1 16,-18 9-1-16,0 0 0 16,-8 17 0-16,-13 4 1 15,-6 3-1-15,-1 2 0 16,2 1 0-16,3-3-1 15,5-8-2-15,15 3-12 16,-4-33-15-16,22 4-11 16,0-20 0-16,13-7-1 0</inkml:trace>
  <inkml:trace contextRef="#ctx0" brushRef="#br3" timeOffset="66981.6975">15878 7971 95 0,'-19'15'38'16,"4"-3"1"-16,11 3-2 16,0-4-31-16,20-3-3 15,13-9-1-15,15-8 0 16,4-4-1-16,13-8 1 15,4-6-1-15,-2-1 1 16,-9-7-1-16,-6 3 1 16,-17 3-1-16,-12 1 0 15,-17 4 0-15,-15 7 0 16,-15 5 0-16,-15 11-1 15,-11 7 0-15,-7 8 1 16,-8 12-1-16,3 14 2 0,5 4 0 16,13 8-1-16,16-1 0 15,17 2 0-15,25-7 1 16,23-7-1-16,23-8-1 15,14-14-4-15,17-2-7 16,-6-24-20-16,16 4-8 16,-13-16 0-16,0 4-3 15,-20-13 2-15</inkml:trace>
  <inkml:trace contextRef="#ctx0" brushRef="#br3" timeOffset="67231.7224">16675 7430 111 0,'-23'14'40'15,"1"-6"2"-15,19 5-3 16,3-13-35-16,39-6-4 16,17 0-7-16,12-17-29 15,25 3-3-15,8-12 1 16,16 2-3-16</inkml:trace>
  <inkml:trace contextRef="#ctx0" brushRef="#br3" timeOffset="70521.0514">16341 6097 18 0,'27'-7'24'15,"-21"-2"1"-15,-6 9 0 16,-19 1-15-16,-10 1-4 15,-1 4-3-15,-10 1-2 16,-7 5 1-16,-5 0 0 16,-7 6 0-16,-7-3 0 15,-6 7 0-15,-10 0 0 16,-3 7 1-16,-10-5 2 15,-7 11 0-15,-15-2 1 16,-1 12 1-16,-14-1 0 16,4 14 1-16,-15-3-1 15,0 14-1-15,-9-1-3 0,2 10 1 16,0-1-4-16,-7 6-1 15,-2 1 0-15,-7 1-1 16,0 1 1-16,-6 2 0 16,-7 4 0-16,0 0 1 15,-4 1-1-15,-2 1 3 16,2 2-1-16,6 1 0 15,-2 3 0-15,7 2 0 16,2-2-1-16,3 7 1 16,3 2 0-16,3 2-1 15,5 2 1-15,0 1 0 16,4 8 0-16,3 0-1 15,11 4 2-15,7 1 0 16,6 3-2-16,2 4 1 0,8 3 0 16,7 2 0-16,9-2-1 15,9-1 1-15,5-1-3 16,4 1 2-16,12-2-2 15,5-3 2-15,8-3-2 16,8-1 1-16,2-1 0 16,7 1-1-16,2-1 1 15,7-6 2-15,9 4-2 16,4-4-1-16,9 0 2 15,6-2 0-15,13-1-1 16,8-4 1-16,9-2 0 16,13-3-3-16,7-4 3 15,10-2 0-15,10 0 0 16,6-5-1-16,9-4 1 0,6-3 0 15,7-2 0-15,3-3 0 16,5-3 1-16,6-4-1 16,4-5 0-16,2-4 0 15,6-3 0-15,2-3 0 16,3-6 1-16,10-2-1 15,7-8 0-15,2 1 1 16,3-9-1-16,8-3 1 16,3-5-1-16,8-5 0 15,3-1 1-15,2-4-1 16,2-4 0-16,3 0 1 15,0-3-1-15,2-3 0 16,0 0 1-16,4-3-1 16,3-4 0-16,0-3 0 0,4-3 0 15,0-4 1-15,6-4-1 16,4-3-1-16,-2-4 1 15,1-6 0-15,5-6 0 16,3-3-1-16,-3-5 1 16,1-3 0-16,0-5 0 15,3-2-1-15,-3-1 1 16,1-3 0-16,5 1 0 15,-8 0 1-15,0-2-1 16,0 3 1-16,-3-6 0 16,-6 5 0-16,-3-6-1 15,-3-4 1-15,-8-1 0 16,-3-2-1-16,-3-6 1 0,-6-3-1 15,-8-3 1-15,-4-8-1 16,-3-3 1-16,-8-9 0 16,-5-5 0-16,-4-5 0 15,-8-5 0-15,1-4 0 16,-7-4-1-16,-7-4 1 15,-7-2-1-15,-6 0 0 16,-9-1 1-16,-9-5 2 16,-7-2-3-16,-12-7 2 15,-14-2 0-15,-3-5-1 16,-11-4 2-16,-10-8 0 15,-7-4-1-15,-8-7-1 16,-8 0 1-16,-5-6-3 16,-7 2 3-16,-9 1-1 15,-7 5-2-15,-10 2 0 0,-5 4-1 16,-9 1 1-16,-15 6 0 15,-8-1 1-15,-12 4-1 16,-7-1 2-16,-10-3 0 16,-8 3 0-16,-6 2 0 15,-7 3 1-15,-7 0-1 16,-2 8 1-16,-5-1-2 15,-3 9 1-15,-8 5-1 16,-5 6 0-16,-1 6 1 16,-4 4-3-16,-1 7 3 15,-9 7-3-15,-2 6 2 16,-7 10-1-16,0 12 1 15,-13 15 0-15,-11 13 0 16,-9 18 0-16,-19 18 0 0,-11 19 0 16,-12 19-2-16,-11 9-5 15,8 18-27-15,-11-1-3 16,18 10 0-16,5-7-1 15</inkml:trace>
  <inkml:trace contextRef="#ctx0" brushRef="#br3" timeOffset="71673.1666">18957 6403 55 0,'0'0'35'16,"-14"-20"0"-16,14 20 0 0,-23-26-9 15,23 26-19-15,-29-14-2 16,14 17-1-16,-12 1 0 16,3 11 0-16,-8 6-2 15,0 8 3-15,-3 3-2 16,7 7 1-16,2-4-2 15,10 0 1-15,10-5-1 16,15-12 1-16,11-5-2 16,17-11-1-16,11-8 1 15,5-9-3-15,7-3 2 16,-7-11-1-16,-1 0 1 15,-11 0-2-15,-7-1 2 16,-20 6-1-16,-12 5 1 16,-14 5 0-16,-17 8 0 15,-7 9 0-15,-8 7 0 0,-4 6 2 16,1 2-1-16,5 6 1 15,6 0-1-15,12-1 1 16,16-3-1-16,14-6 2 16,14-5-3-16,13-5 1 15,9-8-2-15,7-4 0 16,2-7 1-16,-3-3-2 15,-5-4 2-15,-7-1-2 16,-9 2 2-16,-13 0-1 16,-14 4 1-16,-12 8 0 15,-12 5 1-15,-11 9-1 16,-9 8 0-16,-3 4 3 15,-6 6-3-15,6 2 3 16,5 2-3-16,9-2 2 0,13-2-1 16,15-9 1-16,18-6-1 15,16-9-1-15,14-7 0 16,9-8-2-16,5-5 3 15,-2-4-3-15,-6-1 2 16,-4 1-1-16,-16 4 1 16,-18 6-1-16,-11 15 1 15,-28-2 0-15,-15 15 0 16,-5 4 2-16,-7 5-2 15,3 1 2-15,5 1-3 16,13-4-1-16,24 4-10 16,10-24-13-16,37 2-13 15,7-13-5-15,26 2 4 16,6-12-4-16</inkml:trace>
  <inkml:trace contextRef="#ctx0" brushRef="#br3" timeOffset="72078.2071">19594 6417 105 0,'-5'15'38'15,"5"-15"0"-15,14 9-1 16,5-12-33-16,21-5-1 15,7-5-1-15,13-4 1 16,-1-5-1-16,1-3 0 16,-4-3 0-16,-10 1 0 15,-10-4 0-15,-10 3 0 0,-15-2 0 16,-13 4-1-16,-14 4 1 15,-17 10-1-15,-11 7 0 16,-9 11 0-16,-12 10 1 16,-3 13-1-16,2 8 1 15,4 8-2-15,13 2 0 16,15 4 0-16,19-5 0 15,25-5 0-15,25-2 0 16,18-12 0-16,19-6 0 16,9-13-3-16,20 4-15 15,-13-22-13-15,12 7-9 16,-16-19-2-16,1 3 0 15,-16-13 1-15</inkml:trace>
  <inkml:trace contextRef="#ctx0" brushRef="#br3" timeOffset="72251.2244">20563 5841 121 0,'0'0'42'16,"16"1"0"-16,10 6-2 15,-2-1-38-15,22-8-5 16,25 14-22-16,-2-19-12 15,17 7-4-15,-6-7 1 16,7 7-3-16</inkml:trace>
  <inkml:trace contextRef="#ctx0" brushRef="#br0" timeOffset="76576.6569">2180 14843 33 0,'18'10'34'15,"-18"-10"0"-15,20 2 0 16,-20-2-30-16,26-8 1 16,-10 0 0-16,7 1 0 15,-1-5 0-15,3 2 0 0,-1-5-1 16,0 2 0-16,-4-5-1 15,-3 0 0-15,-7-5 0 16,-2 3 0-16,-12-2-1 16,-9 0 1-16,-5 5-2 15,-8 3 2-15,-9 4-1 16,-3 10-1-16,-6 10-1 15,-1 7 1-15,1 11 0 16,8 7-2-16,1 7 2 16,13 5-2-16,9 6 1 15,13-1 0-15,12-2 0 16,15-3-2-16,11-7 2 15,13-9 0-15,6-12-1 16,12-17-2-16,9-5-6 16,-11-26-28-16,15-6 0 0,-13-22-2 15,4-4 2-15</inkml:trace>
  <inkml:trace contextRef="#ctx0" brushRef="#br0" timeOffset="76779.6772">2869 14091 67 0,'-21'15'39'15,"-9"13"-1"-15,10 27 1 16,-9 14-35-16,11 12-1 16,-1 9-1-16,5 6-2 15,9 3 1-15,0-2-2 16,7-7 0-16,2-12-5 0,16-4-27 15,-7-30-4-15,14-6-2 16,-5-25 0-16</inkml:trace>
  <inkml:trace contextRef="#ctx0" brushRef="#br0" timeOffset="77171.7163">2949 14795 65 0,'0'36'39'0,"0"-16"0"15,17 10-10-15,0-20-25 16,14-6 0-16,11-13-2 16,7-5 1-16,3-9-1 0,3-6-1 15,-5-2 0-15,-5 0 2 16,-13-1 0-16,-7 4 0 15,-20 5-1-15,-14 5 1 16,-10 5-1-16,-12 8 1 16,-8 9-3-16,-5 8 1 15,-4 10-1-15,1 9 0 16,3 10-1-16,3 4 1 15,12 4 0-15,6 1-1 16,15-6 2-16,11-5-3 16,17-10 2-16,19-12-1 15,17-11-1-15,10-13-2 16,15-8-3-16,3-19-9 15,16 9-24-15,-15-15 1 0,4 7-1 16,-23-6 0-16</inkml:trace>
  <inkml:trace contextRef="#ctx0" brushRef="#br0" timeOffset="77381.7374">3786 14651 68 0,'-27'-6'41'16,"6"18"0"-16,-16-3 0 16,12 15-35-16,-4 5-2 15,6 7-2-15,0 4-1 16,6 6 0-16,6-1 1 15,15-1-3-15,6-8 1 16,13-6 0-16,9-12-1 16,12-11-3-16,12-14-4 15,1-23-19-15,23-5-12 0,-10-21-3 16,12-3 1-16,-11-18 1 15</inkml:trace>
  <inkml:trace contextRef="#ctx0" brushRef="#br0" timeOffset="77568.7561">4359 14183 75 0,'-23'16'41'0,"5"26"0"16,-8 6 0-16,9 13-37 16,-2 6-2-16,6 10 0 15,0 1-2-15,7 5 0 16,4 0-2-16,0-9-2 15,5 0-5-15,-7-23-20 16,9 4-10-16,-9-23-3 16,8-3 2-16</inkml:trace>
  <inkml:trace contextRef="#ctx0" brushRef="#br0" timeOffset="78560.8553">4115 14643 66 0,'-3'-15'43'16,"12"17"-2"-16,3-4 3 15,13 9-36-15,3-9-4 16,9 1 0-16,3-4-1 16,4-2 0-16,-4-1-1 15,2 3-1-15,-9 3 1 0,-5 6-1 16,-8 7-2-1,-11 9 2-15,-9 9-2 0,-4 9 0 16,-10 3 0-16,-1 4-1 16,1-2 1-16,-5-2-1 15,6-5 2-15,5-10-2 16,6-11 2-16,2-15 0 15,16-13 0-15,-1-11-1 16,4-9 1-16,2-11 2 16,-2-5 0-16,3-1 0 15,-1 2-1-15,-6 7 1 16,-3 7 0-16,-3 10-1 15,0 9 1-15,1 6-2 16,4 8 0-16,1 2 0 16,8 1 0-16,9 1 0 15,8-3 0-15,6 0 0 0,3-2 0 16,-1-1 0-16,-5-3 0 15,-5 4 1-15,-12 2-1 16,-11 6 0-16,-15-6 0 16,-13 24 1-16,-9-2-2 15,-7 6-1-15,-6 6 0 16,-2 5 1-16,4 5-1 15,5 2 1-15,9 2-1 16,11-8 1-16,14-1 1 16,9-10 0-16,10-8 0 15,9-13 0-15,2-14 0 16,4-12 0-16,-2-10 0 15,-2-8 0-15,-6-5 0 0,-4-3 2 16,-5 0-1-16,-4 2 1 16,-2 8 0-16,-7 3 0 15,2 8 0-15,-4 4 0 16,4 9-1-16,-10 10-1 15,19-12 0-15,-6 15 1 16,1 1-1-16,-1 3 0 16,2 1 0-16,2 6 1 15,-5-2-3-15,2 1 3 16,-6 5-2-16,1-2 0 15,-5 1-1-15,-5 3 1 16,-4 2-1-16,-4-2 1 16,0 3 1-16,-5-2-2 15,5-1 2-15,-2-4 0 0,7-6 0 16,4-10 0-16,0 0 0 15,15-12 0-15,0-10 0 16,8-6 2-16,4-4 0 16,3 1 1-16,-1 1-1 15,0 7 0-15,-4 6-1 16,-1 14 1-16,-7 13-1 15,-8 8-3-15,-2 9 1 16,-4 3-2-16,3 4 0 16,1-4-5-16,14 3-3 15,-9-17-4-15,20 4-2 16,-10-25-8-16,30 9-9 15,-10-21-10-15,15-1 2 16</inkml:trace>
  <inkml:trace contextRef="#ctx0" brushRef="#br0" timeOffset="79348.9341">6278 14645 49 0,'-4'-16'40'15,"4"16"1"-15,0 0-5 16,-5 19-19-16,-1 0-14 15,5 11-1-15,-5 3 0 16,4 12-1-16,-2 3 0 16,2 0-1-16,2-2 1 15,0-3-1-15,0-9 1 0,0-6 0 16,2-9 0-16,-2-19 0 15,0 0-1-15,14-21 1 16,-9-6-1-16,0-10 0 16,2-8 1-16,1-7 1 15,2-5 0-15,2-1-1 16,4 5 1-16,1 5-1 15,2 8 1-15,0 7-1 16,3 15 1-16,-2 7-3 16,1 16 2-16,-2 7-2 15,-6 9 0-15,0 8 1 16,-5 3-1-16,-1 4-1 15,-7-1 1-15,-4 2-1 0,-7-2 1 16,-3 0-1-16,-5-2 2 16,-6-4-2-16,-1 0 2 15,-1-6 1-15,2 1-2 16,-1-1 2-16,2 4-1 15,3 5 0-15,2 5 0 16,-3 12 0-16,4 8 0 16,-3 9 0-16,1 4 0 15,-2 3-3-15,7 1-2 16,-5-21-13-16,26 4-19 15,-12-28-4-15,25-13-1 16,1-28-1-16</inkml:trace>
  <inkml:trace contextRef="#ctx0" brushRef="#br0" timeOffset="79805.9798">6899 14706 74 0,'-7'-22'43'0,"7"22"-3"16,-26-16-11-16,14 23-20 15,-15 1-4-15,2 12-3 16,-8 3 0-16,2 7 0 15,3 2-1-15,4 5 0 16,5-4 0-16,11-2 0 16,11-7 0-16,9-10 0 0,14-8 0 15,6-8 0-15,7-7-1 16,7-10 1-16,-1-3-1 15,-1-5 0-15,-6 1 1 16,-5 0-1-16,-11 0 0 16,-7 6 2-16,-6 5-2 15,-9 15 2-15,-3-12-2 16,3 12 0-16,-18 20 0 15,11 2 0-15,3 5-1 16,0 4-1-16,8 3 0 16,0-8-3-16,21-2-2 15,-3-22-7-15,25 0-9 16,-12-28-13-16,23-4-5 15,-6-26 1-15,10 0 1 0</inkml:trace>
  <inkml:trace contextRef="#ctx0" brushRef="#br0" timeOffset="79986.9978">7572 14193 94 0,'-32'50'41'0,"3"24"0"16,-14-3-12-16,9 15-27 15,7 1 0-15,8-2-2 16,7-6-2-16,5-15-3 15,17 2-13-15,-9-33-21 16,17-5-1-16,-18-28-2 16,26 6 1-16</inkml:trace>
  <inkml:trace contextRef="#ctx0" brushRef="#br0" timeOffset="80340.0331">7365 14599 58 0,'-9'-4'43'0,"-2"0"-2"15,11 4 2-15,0 0-20 16,34 11-18-16,-5-15-2 15,12-6-2-15,12-6-1 16,11-9-3-16,7-5-3 16,-5-16-12-16,14 9-21 15,-17-15-3-15,1 12 1 16,-15-11 1-16,-4 12 35 15,-16 8 3-15,-15 4 5 0,-2 21 12 16,-25-2 22 0,6 23 3-16,-16 8 0 0,4 21 0 15,-11 7-33-15,2 13-2 16,-2 10-3-16,2 8 0 15,-2 0-1-15,6 0 0 16,0-6-2-16,7-10-1 16,5-10-3-16,-1-22-7 15,25 0-16-15,-12-34-12 16,0 0-1-16,9-27-1 15</inkml:trace>
  <inkml:trace contextRef="#ctx0" brushRef="#br0" timeOffset="80499.0491">7681 14660 90 0,'-13'10'44'0,"2"-6"-2"15,15 12 0-15,-4-16-38 16,29 3-2-16,6-6-2 16,8-10-5-16,16 10-9 15,-5-23-18-15,18 14-9 16,-5-10-3-16,10 8 0 15</inkml:trace>
  <inkml:trace contextRef="#ctx0" brushRef="#br0" timeOffset="80964.0956">7973 14833 50 0,'-20'0'41'0,"20"0"-1"15,0 0 2-15,0 0-27 16,27 6-10-16,4-11-1 15,7-4-1-15,10-3 1 16,5-4-1-16,2 1-1 16,1-6 0-16,-8-2 1 15,-5-3-2-15,-10 0 1 16,-11-1-1-16,-11 1 0 15,-15 5 0-15,-7 0 0 0,-12 9-1 16,-6 8 1-16,-6 8-1 16,-3 11-1-16,2 12 1 15,2 7-1-15,7 6 1 16,8 3 0-16,12 0 0 15,14-5 0-15,12-6-1 16,14-10 0-16,16-8-2 16,7-20-8-16,20 8-9 15,-15-27-16-15,19 5-5 16,-15-15-1-16,-3 11 1 15</inkml:trace>
  <inkml:trace contextRef="#ctx0" brushRef="#br0" timeOffset="81287.1279">8766 14674 56 0,'-13'16'40'0,"-6"0"-1"0,7 9 1 15,-6-7-21-15,3 13-15 16,-1 0 0-16,5 7-2 16,2-4 1-16,0 1-1 15,-1-6 0-15,5-1 0 16,1-12 0-16,4-16-1 15,0 0 0-15,18-16 0 16,-5-13-1-16,7-6 1 16,-2-7 0-16,2-2 0 15,4-6 0-15,-4 5 0 16,1 6-1-16,-1 7 1 15,-2 5 0-15,-2 5 0 16,4 6-1-16,4 1-1 16,2 8-1-16,0-1-4 0,10 11-7 15,-12-17-10-15,15 15-18 16,-13-8 0-16,2 12-1 15,-11-9 0-15</inkml:trace>
  <inkml:trace contextRef="#ctx0" brushRef="#br0" timeOffset="81603.1595">9133 14595 10 0,'-12'14'37'15,"12"12"2"-15,-14-6 2 16,9 10-1-16,-10-8-15 15,11 14-10-15,-10-4-10 16,0 4-2-16,1-4 0 16,5 1-1-16,2-7 0 15,5-5-1-15,5-11 0 16,-4-10-1-16,22-14 1 0,-2-11-1 15,6-5 1-15,3-11-1 16,1-4 1-16,-1-5 0 16,2 6 0-16,-5 6 0 15,-1 6 0-15,-5 9 0 16,-4 10 0-16,-2 13 0 15,-4 7-1-15,-1 14-1 16,-2 5 1-16,-2 4-2 16,5 7-3-16,-7-5-6 15,9 13-3-15,-15-22-10 16,23 17-14-16,-11-23-5 15,17 5-2-15,-4-13 3 16</inkml:trace>
  <inkml:trace contextRef="#ctx0" brushRef="#br0" timeOffset="81904.1896">9913 14467 71 0,'0'0'45'0,"-10"-8"-2"0,10 8 1 16,-24 0-24-16,6-3-24 16,18 3-9-16,-18-1-11 15,20 12-17-15,-2-11-1 16,17 24-2-16,-3-7 2 15</inkml:trace>
  <inkml:trace contextRef="#ctx0" brushRef="#br0" timeOffset="82063.2055">9925 14793 71 0,'-23'31'44'15,"-7"-16"0"-15,8 1-1 16,-4-22-23-16,8 6-20 16,18 0-4-16,-12-18-9 15,28 19-9-15,-11-15-20 16,13 9-2-16,-6-5 0 0,12 4-1 15</inkml:trace>
  <inkml:trace contextRef="#ctx0" brushRef="#br0" timeOffset="83045.3037">10648 14384 74 0,'0'0'42'16,"-5"-22"-2"-16,22 7 1 15,-1-4-36-15,16-3-3 16,6 0 0-16,9 4-1 15,0 0 1-15,-1 13-1 0,-7 8-1 16,-13 12 0-16,-14 13 1 16,-17 12 0-16,-14 12-1 15,-19 11 1-15,-9 4 1 16,-14 6-1-16,-1-2 1 15,4-1-1-15,6-12 1 16,15-8 0-16,16-11 0 16,19-13-1-16,23-13 0 15,16-9 0-15,16-13-1 16,10-8-2-16,13-1-2 15,-6-10-7-15,15 12-8 16,-22-15-22-16,6 13-3 16,-12-7 0-16,0 8 0 15</inkml:trace>
  <inkml:trace contextRef="#ctx0" brushRef="#br0" timeOffset="83518.351">11887 14053 69 0,'-31'-4'40'15,"-1"16"-2"-15,-12 0-8 16,3 23-22-16,-10 12-3 16,5 21 1-16,-4 6-1 15,9 15-1-15,3 3-1 16,9 3 0-16,14-2-1 15,12-6-1-15,14-11-2 16,15-13-2-16,14-7-6 0,-2-27-19 16,27-1-13-16,-7-20 0 15,13-7-2-15</inkml:trace>
  <inkml:trace contextRef="#ctx0" brushRef="#br0" timeOffset="83909.3901">12327 14209 62 0,'-4'-26'37'0,"-21"-7"-8"16,8 17-1-16,-20-12-14 15,7 17-6-15,-13 4-1 16,0 16-1-16,-3 14-2 16,1 19 0-16,1 14 0 15,3 16-1-15,1 9 0 16,5 10-2-16,7 1 0 15,7 2-1-15,10-5-1 16,6-10-3-16,13-3-7 0,-6-29-25 16,26-3-4-16,-10-22 0 15,12-6-1-15</inkml:trace>
  <inkml:trace contextRef="#ctx0" brushRef="#br0" timeOffset="84112.4103">11751 14668 80 0,'0'0'42'16,"-12"9"-2"-16,27-2 2 16,1-8-40-16,16-5 0 15,7-3-2-15,12-1 1 16,7 0-4-16,0-7-6 0,14 18-18 15,-16-15-13-15,8 10 1 16,-12-8-3-16</inkml:trace>
  <inkml:trace contextRef="#ctx0" brushRef="#br0" timeOffset="84451.4442">12380 14593 75 0,'-22'10'40'16,"8"15"1"-16,-12-5 0 15,12 8-36-15,-5-1 0 16,6 6-2-16,1-4 0 15,8-1-1-15,8-3 0 16,7-8-2-16,11-5 1 16,7-11 0-16,4-8-1 0,8-6 1 15,0-4-1-15,-6-4 0 16,2 1 0-16,-11 0 0 15,-8 1 0-15,0 6 1 16,-18 13-1-16,7-12 0 16,-7 12 0-16,-10 10 0 15,0 2 1-15,4 4-2 16,0 4 1-16,2-3-3 15,5 1-1-15,-1-18-8 16,21 22-10-16,-21-22-16 16,33-18-4-16,-11-10 0 15,17-2 2-15</inkml:trace>
  <inkml:trace contextRef="#ctx0" brushRef="#br0" timeOffset="84652.4644">12885 14275 77 0,'0'0'40'0,"0"0"-1"16,3 15-5-16,-21 16-28 15,5 16-1-15,-2 10-2 16,-3 11-1-16,-2 2-1 16,2 3 0-16,5-5-2 15,3-8-2-15,10-6-5 16,-3-28-15-16,19-1-16 15,-2-29 0-15,19-5-2 16,1-27 1-16</inkml:trace>
  <inkml:trace contextRef="#ctx0" brushRef="#br0" timeOffset="84831.4822">13228 14226 96 0,'0'0'40'0,"-18"18"1"16,-12 15-10-16,6 25-26 15,3 5-2-15,2 8-1 16,4-2-3-16,3-7-1 15,8 0-5-15,-1-21-11 16,19 4-21-16,-11-22-1 16,12-5-2-16,-5-17 0 15</inkml:trace>
  <inkml:trace contextRef="#ctx0" brushRef="#br0" timeOffset="85166.5157">13341 14121 87 0,'27'27'40'0,"-9"-17"3"16,22 19-10-16,-13-7-26 15,9 10-2-15,-3 6 0 16,-7 10-1-16,-5 7-1 16,-11 8-1-16,-10 7-1 15,-14 2-2-15,-10 4 1 16,-6-1-1-16,-3-4-1 0,-5-9-2 15,6-8-5-15,-1-24-7 16,22 2-3-16,-7-30-21 16,18-2-2-16,21-23-2 15,9-2 2-15</inkml:trace>
  <inkml:trace contextRef="#ctx0" brushRef="#br0" timeOffset="85307.5299">13744 14843 64 0,'-15'36'42'15,"-8"-5"-2"-15,4 4-4 16,0-5-37-16,-14-9-26 16,19 10-11-16,-3-15-3 0,12 5 0 15</inkml:trace>
  <inkml:trace contextRef="#ctx0" brushRef="#br0" timeOffset="86095.6087">14671 14158 30 0,'14'-9'36'16,"-7"-5"2"-16,5 24-14 16,-12-10 7-16,7 38-13 15,-22 4-4-15,6 27-1 16,-19 5-6-16,4 13-2 15,-4-1-3-15,2-2-3 16,12-2-9-16,0-32-11 16,22-1-20-16,5-26-1 15,21-8-1-15,10-17 0 16</inkml:trace>
  <inkml:trace contextRef="#ctx0" brushRef="#br0" timeOffset="89811.9803">9565 8233 93 0,'25'-6'37'0,"25"-1"-1"15,10-13-6-15,24 5-27 16,19-3 0-16,18-1 0 16,18-4 0-16,14 1 0 15,4-3-1-15,1 5 0 16,-8-3-1-16,-7 1 0 15,-16 1 0-15,-15 4 0 16,-23 3 0-16,-22 4-1 0,-19-2 1 16,-18 3 0-16,-18 1 0 15,-12 8 0-15,-24-15-1 16,-9 6 1-16,-8-1-1 15,-6-4 1-15,-8 0-1 16,-5-1 0-16,2-1 1 16,0 2-1-16,4 0 1 15,9 1-1-15,6 5 1 16,14 4 0-16,25 4-1 15,0 0 1-15,30 11-1 16,20 1 0-16,16 0 0 16,15 3 1-16,8 5-1 15,4 0 0-15,-5 5 0 16,-6 4-1-16,-16 0 2 0,-21 2-2 15,-20 5 1-15,-30-3 0 16,-26 5 0-16,-26 4 0 16,-21-6 0-16,-12 5 1 15,-10 1-2-15,2-6-2 16,17 8-9-16,2-26-11 15,34 3-17-15,17-21 0 16,28 0-1-16,34-29-1 16</inkml:trace>
  <inkml:trace contextRef="#ctx0" brushRef="#br0" timeOffset="90788.0779">2533 8453 90 0,'-11'-14'31'0,"-20"-8"0"16,6 20-1-16,-21-7-18 15,6 18-4-15,-11 4-3 0,4 12 0 16,-2 7-2-16,9 8 1 15,4 7-1-15,14 3-1 16,10-3 1-16,14-3-1 16,18-10 0-16,18-10 0 15,19-18-1-15,15-12 0 16,9-18-1-16,6-12 1 15,0-11-1-15,-5-6 1 16,-10-4-1-16,-10 1 0 16,-22 5 1-16,-10 7-1 15,-17 11 1-15,-10 9-1 16,-3 24 0-16,-21 4 1 15,4 21-1-15,-5 15 0 16,3 13 0-16,0 7-1 0,14 10-6 16,-1-18-19-16,21 4-13 15,6-18 0-15,20-5-1 16,10-17-2-16</inkml:trace>
  <inkml:trace contextRef="#ctx0" brushRef="#br0" timeOffset="91336.1327">4295 8287 43 0,'22'-28'34'0,"0"9"1"16,-9 0 0-16,-13 19-14 15,-13-3-6-15,-8 20-7 16,-16 2-2-16,-1 14 0 0,-13 5-2 16,0 5 0-16,2 0-1 15,11-1 0-15,8-7-1 16,15-6 0-16,17-6-1 15,14-10 0-15,16-7 0 16,11-5-1-16,8-1 0 16,-3 1 0-16,-1 1 0 15,-7 6 1-15,-12 5-1 16,-11 11 1-16,-14 5 0 15,-12 3 0-15,-9 3 0 16,-6 0-1-16,-4-2 0 16,0-9-4-16,11 4-7 15,-2-25-25-15,19-3-2 16,2-18 0-16,22-3-3 15</inkml:trace>
  <inkml:trace contextRef="#ctx0" brushRef="#br0" timeOffset="91688.1679">4629 8522 100 0,'-11'14'36'0,"15"1"2"15,-4-15-9-15,22-3-25 16,6-8-1-16,13-5-1 15,3-7 1-15,4-5-2 16,-5-3 1-16,-3 1 0 16,-11-3-1-16,-12 5 1 0,-11 2 0 15,-12 7 0-15,-13 1-1 16,-11 8 1-16,-7 10-1 15,-5 10 0-15,-1 12-1 16,0 9 1-16,4 11-1 16,5 4 0-16,12 5 0 15,15-2 0-15,19-3 1 16,16-9-1-16,19-9-4 15,10-21-13-15,27-1-20 16,-1-20-2-16,17-7 0 16,-3-12-3-16</inkml:trace>
  <inkml:trace contextRef="#ctx0" brushRef="#br0" timeOffset="91900.1891">5565 8206 111 0,'-41'2'39'0,"5"15"1"16,-10-4-11-16,4 15-26 15,6 3-1-15,6 7 0 16,7 2 0-16,15 1-1 16,10-4-1-16,17-10 0 15,18-4-5-15,8-20-8 16,21 1-24-16,-5-16-2 15,16-3 0-15,-8-18-2 16</inkml:trace>
  <inkml:trace contextRef="#ctx0" brushRef="#br0" timeOffset="92469.2459">5914 8221 95 0,'-23'9'38'0,"-11"1"2"15,5 17-1-15,-8 6-34 16,10 4 0-16,6 4-3 15,8 0 1-15,12 1-1 16,12-7-1-16,5-5 1 16,10-9-2-16,7-10 1 15,4-11-1-15,1-12 0 16,0-6 0-16,-2-12 0 15,-10-5-1-15,-2-5 1 16,-11-4 0-16,-3 0-1 16,-7 2 1-16,-6 4 0 15,-3 3 0-15,2 7 0 0,0 5 0 16,4 6 0-16,7 3 1 15,5 7-1-15,6 3 1 16,2 4-1-16,8 6 1 16,-1 5 0-16,-1 2 0 15,0 7-1-15,-9 5 1 16,-4 6 0-16,-7 5 0 15,-8 2-1-15,-6 3 0 16,-3-3 1-16,-5-1-1 16,2-6 0-16,1-9 0 15,6-7 0-15,7-15 1 16,15-17-1-16,7-9 0 15,8-12 0-15,7-5 0 16,3-3 1-16,-3-3-1 16,2 4 0-16,-9 9 0 0,-8 9 1 15,-7 16-1-15,-15 11 0 16,8 9 0-16,-10 12 0 15,1 10-1-15,3 5-1 16,3 1-2-16,13 9-7 16,-3-20-9-16,26 11-17 15,-7-18-2-15,17-2 0 16,-3-19-3-16</inkml:trace>
  <inkml:trace contextRef="#ctx0" brushRef="#br0" timeOffset="92831.2821">6950 8110 106 0,'-29'-9'40'0,"-14"0"2"0,5 14-5 16,-6 8-33-16,6 4-1 16,8 11-1-16,7 6-1 15,12 0 1-15,12-2-1 16,15-6 0-16,13-9 0 15,10-10 0-15,7-14-1 16,1-11 1-16,2-16 0 16,-1-5-1-16,-2-11 0 15,-11-7 1-15,-4-8 0 16,-8 1 0-16,-9 5 0 15,-8 9-1-15,-6 10 1 16,-11 18-1-16,-5 22 1 16,-5 22-1-16,-1 19-1 15,-3 22 1-15,4 9-1 0,5 9-2 16,5-6-8-16,22 10-9 15,-11-32-11-15,15 5-11 16,-2-21 0-16,5-8-1 16,-9-18-1-16</inkml:trace>
  <inkml:trace contextRef="#ctx0" brushRef="#br0" timeOffset="93553.3544">1730 9891 106 0,'-2'19'38'16,"18"7"0"-16,5-22-5 16,17 3-31-16,7-9 1 15,9-6-1-15,6-8-1 16,1-1 1-16,-7-6-1 15,-3-4 1-15,-12-3-1 16,-7-4 0-16,-12 0 0 16,-13 2 0-16,-16 5 0 0,-11 3 0 15,-15 9 0-15,-7 9 1 16,-15 13-2-16,-5 11 1 15,-6 13 0-15,5 12 1 16,2 9-1-16,7 4 0 16,14 2 0-16,18 0 1 15,18-5-1-15,23-12-1 16,18-10 0-16,20-12 0 15,16-16-3-15,11-15-3 16,15-1-8-16,-7-29-17 16,11 10-8-16,-16-19 2 15,-2 10-3-15,-21-9 1 16</inkml:trace>
  <inkml:trace contextRef="#ctx0" brushRef="#br0" timeOffset="93936.3927">2606 9685 106 0,'-25'-9'38'15,"15"21"1"-15,-8-5 0 16,12 14-34-16,-8 6-1 15,5 8-1-15,-5 6 0 16,2 4-1-16,0 1 0 16,2-1 0-16,1-6-1 15,3-4 1-15,3-10-1 16,3-11 0-16,0-14-1 15,22-7 1-15,-6-15 0 16,7-10-1-16,6-11 1 16,2-5-1-16,7-10 0 15,-4 2 0-15,0 3 1 0,-3 8-2 16,-4 10 2-16,-5 11-1 15,-4 17 0-15,-4 14 0 16,-8 18 1-16,-6 12-1 16,0 12 0-16,-5 9 0 15,5 5 0-15,0 1-1 16,6-1-1-16,6-12-2 15,11 0-8-15,-3-28-9 16,24 5-9-16,-13-33-12 16,18-4 3-16,-9-23-2 15,9-2 2-15</inkml:trace>
  <inkml:trace contextRef="#ctx0" brushRef="#br0" timeOffset="95040.5031">3113 9821 110 0,'-18'17'39'16,"11"6"0"-16,0-10-1 15,22-3-34-15,-1-6-1 16,11-4-2-16,8-6 0 16,7-5 1-16,1-8-1 15,2-1-1-15,-5-6 1 16,-5-1-1-16,-8-2 1 15,-11 2-1-15,-14 3 1 16,-9 6-1-16,-10 5 1 16,-10 3-1-16,-3 8 1 15,-3 13-1-15,-3 3 1 0,5 10 0 16,8 7 0-16,6 4 0 15,12 4 0-15,12-2 0 16,11-3 0-16,14-6 0 16,7-6 0-16,10-8-1 15,4-11 1-15,1-6-1 16,0-8 0-16,-6-4 0 15,-3 0 2-15,-9-2-2 16,-8 3 0-16,-6 2 0 16,-10 5 0-16,-10 7 0 15,0 0 0-15,-1 24 0 16,-7 0 0-16,-2 5 0 15,-1 7 0-15,2 1 0 16,0 3 0-16,4-4 0 16,1-6 0-16,6-8-3 0,-2-22 3 15,16 3 0-15,-2-19 0 16,1-13 1-16,1-14-1 15,2-5 2-15,0-7-2 16,-4-2 0-16,5 1 0 16,-9 7 0-16,0 9 0 15,-3 5 0-15,0 12 0 16,4 12 0-16,-11 11 0 15,24 0 0-15,-7 8 0 16,6 2 0-16,7 0 0 16,11-1 0-16,1-3 0 15,10-4 0-15,-4-5 0 16,3-4 0-16,-9 2 0 15,-3-7 0-15,-9 2 0 0,-14-2 0 16,-8 1 0-16,-10-2 0 16,-7 1 0-16,-6 3 0 15,-6 3 0-15,-5 4 0 16,-2 8 0-16,1 9 0 15,-5 8 0-15,4 13 0 16,5 6 0-16,2 4 0 16,10 4 0-16,6-2 0 15,10-7 0-15,9-7 0 16,8-9 0-16,2-15 0 15,3-13 0-15,2-12 0 16,0-11 0-16,-3-11 0 16,-2-5 0-16,-7-3 0 15,1 2 0-15,-5 4 0 0,-2 5 0 16,-3 12 0-16,-8 22 0 15,10 0 0-15,-8 27 0 16,0 14 0-16,-5 23 0 16,0 12 0-16,-4 16 0 15,-4 12 0-15,-7 4 0 16,1 3 0-16,-8-6 0 15,-3-6 0-15,-4-12 0 16,-7-15 0-16,-3-17 0 16,0-17 0-16,-1-18 0 15,-3-15 0-15,7-20 0 16,-3-13 0-16,11-18-6 15,5-24-6-15,19 3-1 0,-1-16-5 16,27 14-4 0,-9-17-7-16,36 23 2 0,-7-8-7 15,21 20-2-15,-2 8 4 16</inkml:trace>
  <inkml:trace contextRef="#ctx0" brushRef="#br0" timeOffset="95558.5549">4487 9750 120 0,'-18'-8'40'0,"18"8"2"16,-19 6-5-16,16 5-32 15,2 5-2-15,1 10 0 16,4 5-1-16,1 2 1 0,0 4-3 15,3-2 0-15,0-5 0 16,4-6 0-16,5-8 0 16,1-14 0-16,4-9 0 15,4-10 0-15,0-13 0 16,3-7 0-16,-1-7 0 15,0-2 0-15,-3 0 0 16,-1 7 0-16,-7 4 0 16,-3 12 0-16,-5 11 0 15,-9 12 0-15,-2 22 0 16,-5 14 0-16,-4 16 0 15,0 15 0-15,-4 13 0 16,-4 11 0-16,2 7 0 16,-2 3 0-16,1 0 0 0,-2-6 0 15,-1-4 0-15,-2-12 0 16,-2-11 0-16,-4-12 0 15,-3-14 0-15,-1-14 0 16,-2-15 0-16,0-9 0 16,2-11 0-16,-1-17-4 15,10-11-7-15,-3-27-4 16,16 0-4-16,-10-26-5 15,26 19-4-15,-11-25-4 16,22 18-3-16,-5-2-6 16,11 11 9-16</inkml:trace>
  <inkml:trace contextRef="#ctx0" brushRef="#br0" timeOffset="96062.6053">5685 9196 93 0,'5'-24'39'16,"-10"7"0"-16,5 17-1 16,-13 7-33-16,5 12-2 15,-6 12 1-15,0 21-1 16,-3 12 1-16,1 14-2 15,-4 12 0-15,3 7-1 16,2 3 0-16,5-3 0 16,5-1-5-16,4-18-7 0,20 1-20 15,-5-33-8-15,14-7 1 16,1-27-4-16</inkml:trace>
  <inkml:trace contextRef="#ctx0" brushRef="#br0" timeOffset="96437.6427">5816 9835 90 0,'-17'-8'38'16,"17"20"1"-16,0-12 1 16,15 28-19-16,-1-11-18 15,10-5 0-15,8 0-1 16,12-5-1-16,4-5 1 0,4-9-2 15,-1-6 1-15,-1-5-1 16,-8-6 1-16,-9-2-1 16,-11-4 0-16,-16 0 1 15,-12 0-1-15,-16 5 0 16,-8 6 1-16,-9 9-1 15,-5 10 1-15,-6 14-1 16,2 11 1-16,4 12 0 16,5 12-1-16,10 5 1 15,10 3 0-15,16-3 0 16,14-9-1-16,16-10 0 15,23-11-2-15,11-19-3 16,19-6-8-16,-8-31-11 16,21 5-14-16,-17-22-1 0,2 7-1 15,-18-13-1-15</inkml:trace>
  <inkml:trace contextRef="#ctx0" brushRef="#br0" timeOffset="96723.6714">6566 9650 90 0,'0'0'38'0,"-21"-15"1"15,21 15 1-15,-14-7-18 16,18 19-18-16,-4 2 0 15,9 13-1-15,-6 6 0 16,6 11 1-16,-3 3-2 16,2 5 0-16,-1-1 2 15,1-7-4-15,1-7 0 16,1-13 0-16,6-13 0 15,1-16 0-15,7-19 0 0,3-9 0 16,2-15 0-16,3-7 0 16,-3-5 0-16,-1-2 0 15,0 8-6-15,-13-3-6 16,7 34-8-16,-25-16-5 15,17 36-11-15,-20-9-5 16,9 24 0-16,-3-12 1 16</inkml:trace>
  <inkml:trace contextRef="#ctx0" brushRef="#br0" timeOffset="97120.7111">7064 9745 107 0,'9'16'40'16,"-9"-16"2"-16,15 22-2 0,-15-22-32 15,24 11-5-15,-1-17 0 16,10 0-1-16,3-9-1 16,0-1 1-16,1-5-2 15,-1-3 1-15,-7-1 0 16,-8-2-1-16,-8 2 1 15,-10 4-1-15,-13 3 0 16,-8 5 0-16,-8 11 1 16,-6 7-1-16,-4 15 1 15,-3 9 1-15,0 10-2 16,4 7 0-16,8 4 0 15,8 3 0-15,12-7 0 0,14-7 0 16,17-14 0 0,16-13 0-16,16-17 0 0,12-20 0 15,19-11 0-15,0-19-12 16,12 2-4-16,-17-28-6 15,14 17-5-15,-30-24-10 16,6 12-3-16,-26-11-2 16,-3 18 4-16</inkml:trace>
  <inkml:trace contextRef="#ctx0" brushRef="#br0" timeOffset="97278.7269">8000 9158 117 0,'-17'52'41'16,"-12"1"3"-16,11 23-2 16,-23 5-37-16,22-6-2 15,6 8 0-15,1 0-3 16,8 1 0-16,-1-9-5 0,13 5-8 15,-17-24-11-15,22 9-10 16,-19-22-10-16,9-7 2 16,-3-22-4-16</inkml:trace>
  <inkml:trace contextRef="#ctx0" brushRef="#br0" timeOffset="97460.7451">8132 9919 114 0,'-21'11'44'0,"-3"-17"-1"16,5-9-9-16,6 7-34 16,-9-39-27-16,18 13-17 0,-5-8-1 15,14 7-2-15,0-1 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1:40:23.70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1375 993 77 0,'0'0'36'0,"22"-46"0"16,-22 46-3-16,0 0-28 0,0 0-1 16,0 0 1-16,0 0 2 15,0 0-2-15,14-9 1 16,-23 55-3-16,-6 11 0 15,-7 12-1-15,-4 17 1 16,-7 4-1-16,2 8-3 16,0-4 1-16,10-12-1 15,4-17 2-15,7-18-2 16,7-23 3-16,3-24 0 15,26-23-1-15,0-21 1 16,3-19-1-16,6-14 2 16,-18 29-2-16,3 0-1 15,-4-4 1-15,5-4-2 0,-5 3 3 16,6-2-2-16,-5 5 1 15,2 0-2-15,-19 50 2 16,40-80 2-16,-40 80-2 16,40-63-1-16,-40 63 2 15,52-33 0-15,-31 30-1 16,40 33 2-16,-6 33-3 15,-3 24 1-15,-6 16-1 16,-1 13 2-16,-17 1-4 16,-7-2 0-16,-13-22-1 15,-8-14-4-15,9-10-24 16,-16-29-11-16,9-16 1 15,-2-24 1-15</inkml:trace>
  <inkml:trace contextRef="#ctx0" brushRef="#br0" timeOffset="181.0181">1554 1383 106 0,'-41'-2'40'16,"7"5"0"-16,22 7 0 16,10 1-36-16,28-13-1 15,25-8-1-15,24-11-1 16,15-8-3-16,-39 4-16 15,11-1-19-15,1-4-5 16,10-4 2-16,-4-3-3 16</inkml:trace>
  <inkml:trace contextRef="#ctx0" brushRef="#br0" timeOffset="391.039">2606 722 101 0,'0'0'42'0,"0"0"0"15,46-38-3-15,-46 38-33 16,2 40-1-16,-21 31-2 15,3 30 1-15,-6 18-3 16,2 12 0-16,-2 6-1 16,6-4 0-16,1-13-6 15,1-38-25-15,19-8-9 16,-8-26-1-16,19-14 0 15,-16-34 0-15</inkml:trace>
  <inkml:trace contextRef="#ctx0" brushRef="#br0" timeOffset="1420.1419">2363 1290 109 0,'-42'-7'41'0,"18"12"1"16,3 2-1-16,23 3-35 15,13-3-3-15,27-4 0 16,15-9-1-16,19-7-1 15,16-3 0-15,7-5-2 16,11-2 0-16,-3 1-2 16,-6 2-1-16,-12-1 1 15,-17 9-1-15,-17 5 1 16,-14 6 0-16,-20 3 2 0,-21-2 1 15,-11 21 1-15,-13-3 1 16,-6 8 2-16,-8 3-1 16,1 9 1-16,0-1 0 15,5 10-1-15,6 3 0 16,9 2-1-16,13-3 1 15,12-3-3-15,15-10 0 16,14-13 0-16,14-11 0 16,7-19 0-16,8-14 0 15,-1-14 0-15,-3-10 0 16,-6-11 0-16,-12-6 0 15,-15-3 0-15,-29 65 0 16,13-59 0-16,-13 59 0 16,-18-56 0-16,-9 14 0 15,-13 13 0-15,-6 14 0 16,2 11 0-16,3 11 0 0,15 10 0 15,13 1-3-15,26 8-1 16,21-9-3-16,9-9 0 16,19 0 1-16,-4-9-1 15,5-1 1-15,-6-4 1 16,-8 0 3-16,-8 2 4 15,-13-1 1-15,-3 6 3 16,-25-1-1-16,9 11 2 16,-16 2-1-16,-6 10 0 15,-3 7-2-15,-1 0-1 16,-1 7-1-16,2 7-1 15,3-1 1-15,3-1-2 16,6-6 0-16,7-7 0 0,2-15 0 16,8-9 0-16,3-14 0 15,3-14 0-15,-4-11 0 16,2-11 0-16,3-6 0 15,-3-3 0-15,-3 2 0 16,-3 7 0-16,-5 8 0 16,-2 12 0-16,-4 13 0 15,0 12 0-15,-4 20 0 16,4 5 0-16,-2 7 0 15,4 2 0-15,3 0 0 16,8-8 0-16,6-7 0 16,6-12 0-16,6-8 0 15,4-11 0-15,2-8 0 16,3-7 0-16,-3-6 0 0,-3-5 0 15,-34 38 0-15,0 0 0 16,48-58 0-16,-48 58 0 16,0 0 0-16,46-47 0 15,-40 26 0-15,18 19 0 16,-24 2 0-16,25 39 0 15,-24-2 0-15,6 10 0 16,-10 12 0-16,2 6 0 16,-8-6 0-16,1-5 0 15,10-6-4-15,-9-14-11 16,17-1-5-16,-20-18-15 15,21-1-11-15,-11-14 1 16,16-1 1-16</inkml:trace>
  <inkml:trace contextRef="#ctx0" brushRef="#br0" timeOffset="2036.2036">5276 783 117 0,'0'0'40'0,"0"0"-5"16,51-38-3-16,-51 38-25 16,0 0-2-16,0 0 1 15,0 0-2-15,0 0 1 16,0 0-1-16,23 47-4 0,-34-23 0 15,-18 43 0-15,-13 6 0 16,7 8 0-16,-6-1 0 16,12 2 0-16,4-14 0 15,24-17 0-15,37-39 0 16,26-18 0-16,23-20 0 15,-35 11 0-15,2-3 0 16,11-5 0-16,-1 3 0 16,1-5 0-16,-1-3 0 15,-4 3-16-15,6-4-16 16,-64 29-12-16,90-51-1 15,-90 51 0-15,72-46 1 16</inkml:trace>
  <inkml:trace contextRef="#ctx0" brushRef="#br0" timeOffset="2216.2216">5927 837 127 0,'0'0'43'0,"-51"19"2"16,28 3-10-16,-27 33-32 15,-1 12-1-15,13 17-2 16,2 5 0-16,6 3-3 15,18-7-14-15,1-19-22 16,49-38-2-16,10-21-1 16,23-8-1-16</inkml:trace>
  <inkml:trace contextRef="#ctx0" brushRef="#br0" timeOffset="2375.2375">6332 1298 100 0,'-39'47'41'0,"-9"2"1"16,7 7-3-16,-8 2-15 15,12-18-36-15,32 1-25 16,-8-10-4-16,21 1 0 16,1-11-2-16</inkml:trace>
  <inkml:trace contextRef="#ctx0" brushRef="#br0" timeOffset="3321.3321">7274 884 76 0,'0'0'39'0,"17"-58"0"16,-17 58 0-16,0 0-14 16,0 0-21-16,0 0-1 15,0 0 2-15,0 0-1 16,0 0 0-16,0 27-1 15,-7 47 0-15,-5 5 0 16,11 13 0-16,-5-1-2 16,6-1 1-16,-4-13-3 15,8-13 2-15,0-32-1 0,1-13 0 16,-5-19 0-16,20-17 0 15,-4-13 0-15,1-15 0 16,-17 45 2-16,18-60-2 16,-18 60 0-16,9-86 0 15,1 37 0-15,0-4 0 16,-6-2 0-16,3-3 0 15,2 6 0-15,4 0 0 16,-5 5 0-16,4 1 0 16,-12 46 0-16,39-76 0 15,-39 76 0-15,46-55 0 16,-46 55 0-16,61-35 0 15,-61 35-2-15,64 0 2 16,-64 0-1-16,51 29 2 0,-51-29 1 16,30 52-2-16,-30-52 0 15,0 60 0-15,0-60 0 16,-18 64 0-16,18-64 0 15,-34 57 0-15,34-57 0 16,-39 47 0-16,39-47 0 16,0 0 0-16,-42 55 0 15,42-55 0-15,0 0 0 16,0 0 0-16,1 61 0 15,47-36 0-15,8-2 0 16,-6 8 0-16,-22 7 0 16,-23 12 0-16,-41 3 0 15,-23 2 0-15,-14-5 0 16,-6-2 0-16,7-9 0 15,6-7-2-15,18-12-5 0,10-20-9 16,38 0-15-16,7-25-10 16,31-2 0-16,8-9-2 15</inkml:trace>
  <inkml:trace contextRef="#ctx0" brushRef="#br0" timeOffset="3682.3682">7927 1272 113 0,'0'0'40'0,"2"11"2"15,-2-11-1-15,38-8-35 16,-8-7-3-16,15-3-1 16,-45 18 0-16,62-24-1 15,-62 24 1-15,66-30-1 0,-66 30 1 16,68-34-2-16,-68 34 0 15,51-39 0-15,-51 39 0 16,0 0 0-16,34-48 0 16,-34 48 0-16,0 0 0 15,-28-12 0-15,-17 23 0 16,0 14 0-16,-17 8 0 15,6 17 0-15,11 5 0 16,29 5 0-16,27-8 0 16,34-18 0-16,21-13 0 15,10-18-9-15,23-8-9 16,-15-23-13-16,14-3-11 15,-98 31 0-15,85-41-1 16,-85 41 1-16</inkml:trace>
  <inkml:trace contextRef="#ctx0" brushRef="#br0" timeOffset="4003.4003">8793 1094 114 0,'0'0'42'0,"11"-8"1"16,-28 15-1-16,8 21-38 16,-9 13-1-16,8 15 0 15,0 0-2-15,5 2 2 16,-2-9-3-16,11-6 0 15,-3-14 0-15,8-12 0 16,-9-17 0-16,19-3 0 16,-5-21 0-16,5-10 0 15,-19 34 0-15,20-49 0 16,-20 49 0-16,22-71 0 15,-22 71 0-15,29-72 0 0,-29 72 0 16,20-71 0-16,-20 71 0 16,27-60 0-16,-27 60 0 15,29-48 0-15,-29 48-8 16,0 0-6-16,71-51-12 15,-71 51-14-15,57-26-1 16,-57 26-3-16,68-9 2 16</inkml:trace>
  <inkml:trace contextRef="#ctx0" brushRef="#br0" timeOffset="4455.4455">9401 965 124 0,'0'0'44'16,"50"16"0"-16,-55 13-7 15,1 7-31-15,-16 5-6 0,4 7 0 16,-1 0 0-16,21-5 0 15,8-9 0-15,20-17 0 16,10-19 0-16,5-9 0 16,-47 11 0-16,62-24 0 15,-62 24 0-15,66-42 0 16,-66 42 0-16,75-44 0 15,-75 44 0-15,62-46 0 16,-62 46 0-16,53-33 0 16,-53 33 0-16,13-9 0 15,4 20 0-15,-10 20 0 16,-11 20 0-16,-15 27 0 15,-20 19 0-15,2 13 0 0,-5 4 0 16,8-9 0-16,2-13 0 16,-2-5 0-16,0-11 0 15,-3-15 0-15,-1-14 0 16,-4-11 0-16,-5-13 0 15,-5-14 0-15,-2-11 0 16,-6-14-4-16,7-14-4 16,-4-23-2-16,18-4-5 15,-5-25-3-15,34 11-10 16,-3-11-12-16,30 8-3 15,8-2 1-15,23 9 4 16</inkml:trace>
  <inkml:trace contextRef="#ctx0" brushRef="#br0" timeOffset="4949.4949">10450 510 107 0,'0'0'40'0,"22"-45"1"16,-22 45-10-16,0 0-26 15,0 0-1-15,0 0 0 16,0 0-1-16,-13 61 1 16,13-61-1-16,-36 123-1 15,11-5 1-15,6 8-3 0,7 3 0 16,8-11-2-16,8-18-2 15,16-33-11-15,3-38-20 16,19-29-5-16,1-21-1 16,-43 21-1-16</inkml:trace>
  <inkml:trace contextRef="#ctx0" brushRef="#br0" timeOffset="5197.5197">10850 631 123 0,'0'0'43'15,"20"-71"1"-15,-20 71-8 16,0 0-33-16,0 0-2 0,0 0 2 16,0 0-1-16,0 0-2 15,-13 118 0-15,-4-1 0 16,14 8-3-16,7-12-2 15,14-24-5-15,22-22-16 16,-3-36-13-16,11-23-3 16,-48-8 1-16,46-16 0 15</inkml:trace>
  <inkml:trace contextRef="#ctx0" brushRef="#br0" timeOffset="5379.5378">11199 1023 119 0,'27'-58'43'0,"-27"58"0"16,0 0-8-16,0 0-30 15,0 0-2-15,-13 38-1 0,4 10 0 16,5 14-1-16,-3-2-3 16,6-7-4-16,6-22-8 15,33-32-21-15,-38 1-6 16,0 0 1-16,53-33-2 15</inkml:trace>
  <inkml:trace contextRef="#ctx0" brushRef="#br0" timeOffset="5514.5514">11425 796 106 0,'-20'-70'35'0,"20"70"-26"16,-18-63-9-16,18 63-39 15,0 0-1-15</inkml:trace>
  <inkml:trace contextRef="#ctx0" brushRef="#br0" timeOffset="5914.5914">11632 813 116 0,'0'0'43'16,"24"60"1"-16,-33-39-10 16,14 47-29-16,-13-4-1 15,1-1-1-15,-3-8-2 16,4-7 1-16,6-11-2 15,16-9 1-15,15-22-1 16,4-13 2-16,-35 7-2 0,49-19 0 16,-49 19 0-16,51-33 0 15,-51 33 0-15,60-45 0 16,-60 45 0-16,51-53 0 15,-51 53 0-15,52-50 0 16,-52 50 0-16,0 0 0 16,46-50 0-16,-46 50 0 15,2-11 0-15,9 25 0 16,-13 15 0-16,1 15 0 16,-1 12 0-16,7 2-3 15,11-6-10-15,7-25-7 16,24-12-11-16,-15-13-11 15,20-6-1-15,-9-16 0 16,-43 20 3-16</inkml:trace>
  <inkml:trace contextRef="#ctx0" brushRef="#br0" timeOffset="6432.6432">12389 1090 115 0,'0'0'42'0,"0"0"1"16,4-37 0-16,-4 37-38 15,-13 30-3-15,-12 10 0 16,2 18 1-16,88 2-3 15,-86-1 0-15,3-12 0 16,11-13 0-16,3-8 0 16,5-17 0-16,-1-9 0 15,21-23 0-15,-1-9 0 0,-20 32 0 16,0 0 0-1,37-73 0-15,-37 73 0 0,31-65 0 16,-31 65 0-16,29-65 0 16,-29 65 0-16,22-53 0 15,-22 53 0-15,0 0 0 16,26-49 0-16,-26 49 0 15,24-11 0-15,-4 7 0 16,-20 4 0-16,0 0 0 16,0 0 0-16,0 0 0 15,54 15 0-15,-54-15 0 16,0 0 0-16,67 0 0 15,-67 0 0-15,54-18 0 16,-54 18 0-16,56-29 0 16,-56 29 0-16,55-25 0 0,-55 25 0 15,0 0 0-15,39-11 0 16,-15 31 0-16,-17 16 0 15,-7 13 0-15,-5 10-8 16,-2-2-7-16,17-7-8 16,-2-22-5-16,26-12-12 15,-4-9-2-15,17-5-1 16,2-5 5-16</inkml:trace>
  <inkml:trace contextRef="#ctx0" brushRef="#br0" timeOffset="6550.655">13248 1416 87 0,'-39'46'40'16,"1"0"-7"-16,4 3-19 15,-2-1-32-15,22-12-19 0,-4-10-4 16,18-4 0-16</inkml:trace>
  <inkml:trace contextRef="#ctx0" brushRef="#br0" timeOffset="7634.7634">14106 899 86 0,'0'0'38'0,"-44"-49"-7"16,44 49 2-16,0 0-21 16,0 0-3-16,0 0-2 15,0 0-1-15,31-46-1 16,-31 46-1-16,0 0-2 15,0 0 1-15,0 0 0 16,17 56-2-16,-19 11 1 16,-9 10-1-16,2 19 1 15,-9 3-2-15,7 10 2 16,-1-4-2-16,7-14-1 15,4-38 1-15,3-16 0 0,6-13 0 16,-8-24 0-16,14-2 0 16,-5-25 0-16,1-14 1 15,-5-17 1-15,-5 58-1 16,13-76-1-16,-13 24 1 15,5-5-1-15,1 0 1 16,2-7 0-16,-5 3-1 16,6-2 2-16,2 2-2 15,4 2 0-15,0 1 0 16,6 4 0-16,1 6 0 15,10 0 0-15,-32 48 0 16,65-78 0-16,-65 78 0 16,72-47 0-16,-72 47-2 0,66-5 2 15,-66 5 0-15,49 28-1 16,-49-28 1-16,22 50 0 15,-22-50 1-15,-14 65-1 16,14-65 2-16,-39 69-2 16,39-69 0-16,-46 70 0 15,46-70 0-15,-44 63 0 16,44-63 0-16,-17 53 0 15,17-53 0-15,0 0 0 16,28 62 0-16,-33-48 0 16,61 20 0-16,21 1 0 15,0 0 0-15,-11 7 0 16,-37 7 0-16,-43 11 0 15,-50 2-2-15,-25 3 1 0,-6-7 1 16,1-8-2-16,13-9 0 16,13-14-3-16,32-10-7 15,12-24-6-15,48-3-9 16,2-19-12-16,36-3-2 15,6-14-1-15,19-2 1 16</inkml:trace>
  <inkml:trace contextRef="#ctx0" brushRef="#br0" timeOffset="8051.8051">14850 1294 109 0,'4'17'42'16,"14"3"0"-16,7-11-1 0,19-15-36 15,1-1-1-15,12-5-1 16,6-9 0-16,1-5 0 16,-64 26 0-16,65-34-3 15,-65 34 0-15,52-43 0 16,-52 43 0-16,36-47 0 15,-36 47 0-15,5-49 0 16,-5 49 0-16,0 0 0 16,-85-34 0-16,19 47 0 15,-22 13 0-15,1 21 0 16,0 14 0-16,18 13 0 15,25 2 0-15,44-5 0 16,41-26 0-16,31-14 0 16,30-12 0-16,15-16 0 0,15-7-8 15,-4-11-6-15,5 1-6 16,-30-13-6-16,6 4-12 15,-35-3-6-15,-13-13 0 47</inkml:trace>
  <inkml:trace contextRef="#ctx0" brushRef="#br1" timeOffset="11997.1996">1612 2678 95 0,'13'-20'36'0,"2"8"0"15,-16-5 0-15,1 17-31 16,0 0-2-16,6 11 1 0,-11 10-2 15,-3 18 2-15,-13 7-2 16,-3 16 1-16,-5 8-1 16,-4 12 0-16,-3-2 0 15,9-5-1-15,-6-7 1 16,22-10-1-16,8-14 0 15,22-15 1-15,21-22-1 16,22-14 0-16,21-21-1 16,18-8 1-16,11-12-1 15,5-9-1-15,4-2-4 16,-14-16-18-16,5 21-15 15,-32-10-3-15,-14 19 0 16,-25-8 0-16</inkml:trace>
  <inkml:trace contextRef="#ctx0" brushRef="#br1" timeOffset="12178.2177">2115 2613 107 0,'-24'42'43'15,"-2"3"-1"-15,12 21-2 16,-5 12-38-16,10 7 1 15,7 5-3-15,8 2-4 16,12 6-33-16,-4-15-3 16,12-3 0-16,3-24-2 15</inkml:trace>
  <inkml:trace contextRef="#ctx0" brushRef="#br1" timeOffset="12928.2927">3075 3062 82 0,'6'-17'37'15,"-1"-2"-2"1,6 12-2-16,-12-8-25 0,1 15-2 15,0 0-1-15,13 22-1 16,-18 7-1-16,1 9 1 16,-6 7-2-16,1 8 0 15,1 6 1-15,-3-2-2 16,2-1 1-16,5-7-2 15,0-11 1-15,3-5-1 16,1-14 0-16,0-19 1 16,14 6-1-16,-4-20 0 15,3-12 0-15,-3-9 1 16,0-10-1-16,0-7 1 15,2-13-2-15,-2-3 2 16,4-4-1-16,1-1 0 0,2 6 0 16,12 3 0-16,-1 4 0 15,7 10 0-15,2 17 1 16,5 7-1-16,-3 18-1 15,-2 13 1-15,-5 10 1 16,-7 13-1-16,-10 8 0 16,-7 11 0-16,-9 6 0 15,-14 4 0-15,-5-1 0 16,-10 0 0-16,-10-4 0 15,-2-6 0-15,-6-4 0 16,1-9-1-16,3-10 1 16,3-3 0-16,5-6 0 15,9-1 0-15,3 1 0 16,9 6 0-16,3 9 0 0,2 6 0 15,0 16 0-15,5 8 1 16,-2 10-1-16,-1 3 0 16,0 1-1-16,-2-1 0 15,5-5-5-15,-1-24-21 16,14-1-10-16,-5-26-2 15,18-9-1-15,-2-30 1 16</inkml:trace>
  <inkml:trace contextRef="#ctx0" brushRef="#br1" timeOffset="13613.3612">3647 3010 80 0,'6'-23'40'15,"-6"23"-1"-15,-1 11-1 16,1 23-19-16,-8-4-17 15,-1 9 1-15,1 7-1 16,-2 9 0-16,-1 5 0 16,0-2-2-16,2-4 2 15,4-2-2-15,-4-9 2 16,5-11-2-16,2-11 1 15,2-21 0-15,11-11-1 16,-2-15 1-16,6-18-1 16,-2-9 1-16,2-14-1 15,-1-4 1-15,0-2-2 16,2 4 2-16,-4 6-1 0,-1 12 0 15,2 8 1-15,2 11-1 16,0 11 0-16,8 10 0 16,4 7 0-16,6 6 1 15,6 3-1-15,2 1 1 16,2-1-1-16,7 1 1 15,-5-2-1-15,2-4 0 16,-9 2 0-16,-6-2 1 16,-7 0 0-16,-12 7-1 15,-9 4 0-15,-11 7 1 16,-13 8-1-16,-4 12 1 15,-10 6-1-15,1 7 1 16,-4 4 0-16,8 2-1 16,8-8 1-16,10-2-1 15,17-10 1-15,14-15 0 0,14-11-1 16,12-16 0-16,9-11 0 15,3-12 1-15,-1-10-1 16,-7-8 1-16,-10-2-1 16,-12-7 1-16,-11 7 0 15,-20 1-1-15,-8 7 0 16,-11 10-1-16,-5 12 0 15,-2 5-1-15,4 11-1 16,5 2-3-16,17 14-8 16,3-14-6-16,24 9-14 15,2-16-7-15,25 4 2 16,6-23-2-16</inkml:trace>
  <inkml:trace contextRef="#ctx0" brushRef="#br1" timeOffset="13813.3812">4955 2137 111 0,'-25'31'39'16,"-17"10"1"-16,11 36-2 16,-7 7-36-16,5 15 1 15,5 10-2-15,9 8 1 16,6-3-1-16,8-9-2 15,13-5-4-15,-6-26-14 16,15 0-19-16,-12-27-2 16,9-9 0-16,-14-38-1 15</inkml:trace>
  <inkml:trace contextRef="#ctx0" brushRef="#br1" timeOffset="14632.4631">4571 2821 101 0,'-16'-12'40'16,"16"12"1"-16,0 0-2 15,45 6-27-15,-4-12-9 16,15 1-1-16,9-5 0 16,6 1 0-16,-2-3 0 15,1 1-1-15,-9 3 0 16,-10 0-1-16,-14 4 1 15,-10 3 0-15,-11 2 0 16,-16-1-1-16,-1 17 1 16,-12 2-1-16,-7 4 1 0,-2 6-1 15,0 7 0-15,0 9-1 16,4 3 1-16,7 4 0 15,7-6 0-15,11-3 0 16,9-12 0-16,7-8 0 16,9-20 0-16,7-15 0 15,0-15 1-15,-2-12-1 16,1-13 0-16,-4-6 0 15,-7-4 0-15,-9 2 1 16,-6 5-1-16,-10 6 0 16,-9 10 0-16,-6 13 0 15,-4 8 0-15,0 16 1 16,-3 7-1-16,5 5 0 15,7 8 0-15,8 1-1 16,9-2 2-16,9-1-2 0,10-2 1 16,9-9 0-16,4-3 0 15,5-1 1-15,-3-3 1 16,-5 2-2-16,-2 0 0 15,-7 2 0-15,-8 4 0 16,-8 6 0-16,-9 3 0 16,-7 4 0-16,-5 8 0 15,-1 0 0-15,-3 4 0 16,-1 6 0-16,-1-2 0 15,4-3 0-15,6-4 0 16,4-10 0-16,0-18 0 16,22 5 0-16,0-20 0 15,4-13 0-15,4-9 0 16,6-5 0-16,-7-3 0 0,3 0 0 15,-2 7 0-15,-6 9 0 16,-7 9 0-16,-5 13 0 16,-12 7 0-16,4 21 0 15,-5 8 0-15,-5 4 0 16,2 8 0-16,5 1 0 15,6 5-7-15,1-14-5 16,20 2-2-16,-4-30-2 16,32 9-4-16,-9-32-3 15,32 9-6-15,-19-28-8 16,17-5 3-16,-11-11 4 15,1 4 3-15</inkml:trace>
  <inkml:trace contextRef="#ctx0" brushRef="#br1" timeOffset="14927.4926">6491 2607 102 0,'0'0'40'0,"-38"-10"0"16,13 27 0-16,-16-4-19 15,2 15-18-15,5 0 0 16,11 5-2-16,8-2 0 16,10-1 0-16,15-6 0 15,5-6-1-15,11-4 0 16,3-3 2-16,1-3-2 15,-5 2 0-15,-8 3 0 16,-9 6 0-16,-12 9 0 16,-12 7 0-16,-15 6 0 15,-2 4 0-15,-7 4 0 16,0-3 0-16,4-5-2 0,1-13-8 15,20-6-4-15,-5-29-2 16,33 7-6-16,-15-38-9 16,27 6-11-16,-4-24-2 15,10-4 5-15,3-10 5 16</inkml:trace>
  <inkml:trace contextRef="#ctx0" brushRef="#br1" timeOffset="16920.6918">8724 2390 58 0,'19'-27'36'15,"4"10"1"-15,-11-4-1 16,2 28-12-16,-14-7-19 0,2 26 0 15,-11 5 0-15,-1 15 2 16,-9 11-3-16,1 8-1 16,-3 3-1-16,0 1 1 15,5-5-3-15,2-8-1 16,10 2-14-16,-5-28-20 15,14-6-3-15,-5-24 0 16,11-2-1-16</inkml:trace>
  <inkml:trace contextRef="#ctx0" brushRef="#br1" timeOffset="17080.7079">8630 2626 110 0,'-29'-22'39'0,"11"18"1"16,-1-6-3-16,19 10-29 15,0 0-2-15,37-2-4 0,10-6-1 16,17-9-5-16,25 12-17 15,-3-21-19-15,15 14-1 16,-11-11-3-16,4 13 0 16</inkml:trace>
  <inkml:trace contextRef="#ctx0" brushRef="#br2" timeOffset="21838.1836">1640 4256 51 0,'0'0'34'0,"0"0"0"16,10-4-11-16,-11-10 7 15,1 14-21-15,0 0-1 16,1-11 0-16,-1 11-2 16,0 0-1-16,0 0-1 15,0 0-1-15,0 0-1 0,0 0 0 16,-9 10-1-16,4 7 0 15,-4 4 1-15,-6 8-1 16,-3 9 0-16,-6 5 1 16,-1 6 0-16,-2 4-1 15,2-4 1-15,3-4-1 16,4-4 0-16,10-5 0 15,12-8-1-15,13-8 1 16,14-11-1-16,22-8 1 16,11-8-1-16,18-9 0 15,10-11 0-15,8-11-1 16,-2-7-2-16,0-10-2 15,-3 10-13-15,-25-19-18 16,-1 13-4-16,-29-10 1 0,0 13 1 16</inkml:trace>
  <inkml:trace contextRef="#ctx0" brushRef="#br2" timeOffset="22005.2003">2147 4152 102 0,'-43'69'38'0,"-1"7"1"15,10 19-2-15,4 2-33 16,10 5-2-16,7-2 0 15,12-9-3-15,14 5-20 16,-4-28-17-16,21-12 1 16,1-21-2-16,13-11-2 15</inkml:trace>
  <inkml:trace contextRef="#ctx0" brushRef="#br2" timeOffset="23010.3008">3259 4483 53 0,'0'0'37'0,"2"-23"-2"16,-2 23 1-16,0-15-11 15,0 15-18-15,-9 12-3 16,8 6 0-16,-9 5-1 15,2 11-1-15,-3 5 0 16,-3 5-1-16,1 1 1 16,-1 1-1-16,4-4 0 15,2-8 0-15,4-6 0 16,4-11 0-16,0-17 0 15,17 1 0-15,-1-15 0 16,6-12 1-16,4-9-1 0,2-9 1 16,2-3-1-16,1 0 1 15,-2-5-1-15,-4 10 0 16,-3 7 1-16,-5 6-1 15,-6 13 0-15,0 9-1 16,-11 7 1-16,12 25-1 16,-10 5 0-16,1 8 1 15,0 7-2-15,2 4 0 16,2 3-1-16,-1-4-3 15,12 7-13-15,-7-22-19 16,14-2-2-16,-5-21 0 16,15-2-1-16</inkml:trace>
  <inkml:trace contextRef="#ctx0" brushRef="#br2" timeOffset="23394.3391">3761 4467 82 0,'-5'12'37'0,"5"-12"0"16,-2 24 1-16,-1-14-34 16,18 4 0-16,7-6-1 15,7-1 0-15,3-9 0 16,9-5 0-16,-2-6-2 15,2-4 1-15,-7-5 0 16,-2-2-1-16,-12-4 0 16,-7 3 1-16,-9 0-1 0,-14 7 0 15,-8 3 0-15,-11 8 1 16,-4 8-2-16,-5 10 1 15,-4 8-1-15,2 10 1 16,3 8-1-16,6 7 1 16,10 2-1-16,9 1 0 15,14-2 0-15,14-7-1 16,15-4-2-16,12-15-5 15,22 3-25-15,-5-24-6 16,15-1 0-16,-5-19-1 16</inkml:trace>
  <inkml:trace contextRef="#ctx0" brushRef="#br2" timeOffset="23769.3767">4450 4360 93 0,'-19'-1'38'15,"5"18"2"-15,-8-4-3 16,5 17-33-16,1 3 1 15,6 9-1-15,1 0-1 16,9 1 0-16,3-2-2 16,6-8 1-16,6-8-1 15,9-11-1-15,4-14 1 16,10-10-1-16,0-12 1 15,5-9-1-15,-5-7 1 16,4-6-1-16,-9-1 1 16,0 0-1-16,-10 6 1 15,-7 5-1-15,-3 9 0 0,-9 9 1 16,-4 16-1-16,0 0 0 15,-4 24 0-15,-2 7 0 16,1 5 0-16,2 5 0 16,4 2-1-16,7-1-2 15,11-9-2-15,4-21-8 16,24 0-22-16,-5-27-5 15,17-9 0-15,-1-24-1 16</inkml:trace>
  <inkml:trace contextRef="#ctx0" brushRef="#br2" timeOffset="23966.3964">5345 3843 98 0,'-28'29'39'0,"7"35"1"0,-15 1-2 15,14 14-34-15,-4 10-2 16,11 3 0-16,5-4 0 15,3-5-3-15,5-7-1 16,2-16-6-16,12-5-27 16,-12-23-4-16,10-5 1 15,-10-27-2-15</inkml:trace>
  <inkml:trace contextRef="#ctx0" brushRef="#br2" timeOffset="25052.505">5099 4276 94 0,'-9'-14'38'15,"9"14"2"-15,0 0-1 0,28-1-33 16,-6-1-2-16,10 2-1 16,8-6 0-16,3 1-1 15,4-3 0-15,-1 2-1 16,-2 4 0-16,-7 2 0 15,-4 4-1-15,-9 5 1 16,-8 7-1-16,-10 9 1 16,-8 8-1-16,-10 5 0 15,-2 5 0-15,-6 2 0 16,1 2 0-16,-3-5 0 15,10-5-1-15,1-9 1 16,9-12 0-16,2-16 0 16,15-10 1-16,4-14-1 0,-1-11 0 15,7-10 1-15,-2-5-1 16,0-6 1-16,-3 4-1 15,-2 2 0-15,-3 6 0 16,-5 10 2-16,-2 13-2 16,-1 9 0-16,-7 12 0 15,21 6 0-15,-6 6-1 16,2 4 1-16,4 4 0 15,13-3-1-15,-2-1 1 16,2-2 0-16,3-5 0 16,-3-3 0-16,-1-3 0 15,-7 0 0-15,-4-6 0 16,-9 1 1-16,-13 2-1 15,0 0 0-15,0 0 0 0,-10 7 1 16,-8 4-1-16,0 9 0 16,-4 5 0-16,2 6 0 15,0 5 0-15,7 6 0 16,0-3 0-16,10 1 0 15,10-5 0-15,3-6 0 16,9-10 0-16,3-8 1 16,4-11-1-16,5-12 0 15,-2-10 0-15,-3-9 0 16,-3-6 1-16,-6-9-1 15,-3-3 0-15,-7 0 0 16,-4 3 0-16,-3 6 0 16,-2 5 0-16,0 5 0 15,-3 9 0-15,4 10 0 0,1 11 0 16,0 0 0-16,15 0 0 15,1 6 0-15,3-2 1 16,6 3-1-16,5-5 0 16,3 0 1-16,3-4 0 15,-3 0-1-15,1-1 1 16,-6 3 0-16,-4 0 0 15,-8 5-1-15,-5 8 1 16,-10 4 0-16,-7 5-1 16,-4 7 0-16,-5 0 1 15,1 1-1-15,1 1 0 16,4-7 0-16,8-5 0 15,1-19 1-15,18 5-1 16,3-17 1-16,7-10-1 16,3-10 2-16,4-2-2 0,-3-5 0 15,1 1 0-15,-3 2 0 16,-8 10 0-16,-2 6 0 15,-10 11 0-15,-10 9 0 16,5 12 0-16,-7 9 0 16,-2 9 0-16,-3 5-2 15,5 5-4-15,0-5-3 16,17 5-5-16,-2-25-6 15,24 14-9-15,-8-33-11 16,22 0 0-16,-2-24 1 16,19-2 1-16</inkml:trace>
  <inkml:trace contextRef="#ctx0" brushRef="#br2" timeOffset="25317.5314">7109 4038 111 0,'-14'-4'40'0,"-20"-2"1"16,2 22-1-16,-12 7-36 15,10 0-1-15,8 5-1 16,7-2-2-16,14-1 1 15,14-3-1-15,9-5 0 16,10-4 0-16,2-4 1 16,4-2 0-16,-9 0 0 15,-3 3 0-15,-9 4 0 16,-13 3 0-16,-14 8 0 15,-10 4 0-15,-8 4-1 16,-2 3 1-16,-3 1-3 16,3-7-2-16,14 3-7 0,-5-26-9 15,28 5-15-15,-4-26-7 16,21-4-2-16,3-20-1 15</inkml:trace>
  <inkml:trace contextRef="#ctx0" brushRef="#br2" timeOffset="26271.6269">8705 3968 70 0,'8'-20'36'16,"-2"-3"0"-16,6 8 1 15,-9-10-20-15,7 18-12 16,-10 7-1-16,-5 16-1 15,-7 8 1-15,-2 14 0 16,-8 9 0-16,0 7-2 16,-3 0 0-16,0 4 0 0,2-8 0 15,6-4 0-15,2-12-1 16,10-12-1-16,5-22 1 15,9 6 0-15,8-25 0 16,5-10 0-16,1-11 0 16,5-5 1-16,-4-8-1 15,1-1 1-15,-3 1-2 16,-1 7 1-16,-9 4 0 15,-1 12-1-15,-5 12 1 16,-6 18-1-16,0 0 0 16,8 22 0-16,-4 6 1 15,0 13-1-15,7 0 0 16,5 5 0-16,6 1 0 0,9-8 0 15,5-6 1-15,4-10-1 16,6-10 1-16,-1-12-1 16,-1-9 2-16,-4-9 0 15,-8-14-1-15,-4-6 2 16,-13-8-3-16,-6 0 0 15,-9-5 0-15,-6 3 0 16,-8 4 0-16,2 4 0 16,2 10-5-16,1 1-6 15,18 25-9-15,-11-13-12 16,23 25-10-16,-1-7-2 15,19 15 0-15,0-5 0 16</inkml:trace>
  <inkml:trace contextRef="#ctx0" brushRef="#br3" timeOffset="30243.024">1736 5593 70 0,'12'-41'35'0,"2"13"0"15,-10-5 1-15,7 16-28 16,-16-4 1-16,5 21-2 15,-9-14-1-15,-2 25-1 16,-7 5-2-16,-4 15 0 0,-6 7 1 16,-1 8-1-16,-2 6 0 15,1 6 0-15,6-4 0 16,9-1 0-16,6-9 0 15,15-10-1-15,22-13-1 16,15-12 0-16,17-14 0 16,12-13-1-16,15-7-1 15,2-11-3-15,10 5-12 16,-15-21-21-16,3 11-3 15,-26-7 0-15,-4 14-2 16</inkml:trace>
  <inkml:trace contextRef="#ctx0" brushRef="#br3" timeOffset="30429.0426">2129 5340 99 0,'-25'22'39'16,"-2"6"0"-16,12 25-1 15,-9 7-34-15,11 12 0 16,2 8-1-16,9 7-4 15,8 12-14-15,-1-19-21 16,17 1-1-16,3-22-2 16,18-4-1-16</inkml:trace>
  <inkml:trace contextRef="#ctx0" brushRef="#br3" timeOffset="30851.0848">2738 5810 108 0,'-2'10'39'16,"13"7"0"-16,8-12-2 15,11-1-34-15,9-9-2 16,16-6 1-16,3-7 0 16,3-8-1-16,1-7-2 15,-4 0 1-15,-18-7-1 16,-6 2 1-16,-19 1 0 0,-15 7 0 15,-19 4-1-15,-14 7 1 16,-14 15 2-16,-8 12 0 16,-7 13 1-16,1 16 0 15,4 9 0-15,7 9 0 16,13 4 1-16,15 0-2 15,16-5 2-15,25-15-4 16,21-16 0-16,23-16-2 16,23-15-3-16,9-25-8 15,19-1-27-15,-1-26 0 16,3-1-1-16,-13-16-2 15</inkml:trace>
  <inkml:trace contextRef="#ctx0" brushRef="#br3" timeOffset="31039.1036">3820 5104 105 0,'-23'0'39'0,"-13"7"2"15,11 28-2-15,-11 10-35 16,8 15-1-16,0 10-1 16,8 14 0-16,1 2 2 15,9 5-3-15,5 0 1 16,5-9-4-16,11-2-3 15,-4-22-31-15,19-2-2 16,-11-28-1-16,16-6-3 16</inkml:trace>
  <inkml:trace contextRef="#ctx0" brushRef="#br3" timeOffset="31416.1413">3853 5697 104 0,'0'0'38'15,"0"0"1"-15,23 19-1 16,-12-14-31-16,14-3-4 15,8-4-2-15,10-2 3 16,2-12-3-16,5-3 0 16,1-6-1-16,1-2 1 15,-9-7-2-15,-7 3 1 16,-13-4 1-16,-11 3-2 15,-16 5 2-15,-6 3 0 16,-15 8-1-16,-8 11 1 16,-9 7 0-16,-4 9 0 0,-2 14 0 15,1 13 0-15,5 7 2 16,11 5-1-16,9 1 1 15,16 0-2-15,18-5 2 16,15-7-3-16,16-8 0 16,16-16-2-16,13-5-4 15,5-19-5-15,18 7-14 16,-11-23-15-16,7 2-2 15,-17-19 2-15,0 3-2 16</inkml:trace>
  <inkml:trace contextRef="#ctx0" brushRef="#br3" timeOffset="31617.1614">4780 5445 97 0,'-30'-9'38'15,"2"20"3"-15,-14 2-2 16,10 23-31-16,-4-2-2 0,9 9-2 16,6 1 1-16,7 3-1 15,13-2 0-15,15-4-2 16,15-8 1-16,12-13-2 15,13-12-2-15,8-13-2 16,15-8-4-16,-2-25-5 16,19-1-23-16,-19-20-7 15,6-1 1-15,-16-18 0 16</inkml:trace>
  <inkml:trace contextRef="#ctx0" brushRef="#br3" timeOffset="31798.1794">5409 5020 89 0,'-13'22'39'16,"-13"8"0"-16,5 26 1 0,-16 5-26 15,12 14-9-15,3 8-2 16,3 6 0-16,6-5 1 16,6-3-3-16,6-5-3 15,4-24-10-15,13 3-25 16,-8-25-3-16,5-10 1 15,-13-20-3-15</inkml:trace>
  <inkml:trace contextRef="#ctx0" brushRef="#br3" timeOffset="32888.2885">5109 5461 73 0,'-4'13'42'0,"4"-13"-1"0,2 28 0 15,-2-28-11-15,30 3-26 16,3-5-1-16,14-2-1 15,3-7 0-15,0-2-1 16,3 0 0-16,-8 2 0 16,-2 3-1-16,-12 7 0 15,-9 4 1-15,-10 5-1 16,-10 11 1-16,-9 7-1 15,-4 5 0-15,-2 5 1 16,-1 2 1-16,-1 1-1 16,-4-1 1-16,10-3-1 15,0-4 1-15,8-10-1 16,2-7 1-16,-1-14-2 0,14-4-2 15,-3-14 4 1,2-11-4-16,0-10 1 0,2-5-1 16,-1-7 1-16,2-2-1 15,1 4 1-15,2 2 1 16,1 8-2-16,2 9 2 15,2 10 0-15,0 7 0 16,4 7 0-16,-1 6 0 16,1 4 0-16,1 1 0 15,-4 3 0-15,-2-2 0 16,2 1 0-16,-6-3 0 15,-4-1 0-15,-1 0 0 16,-14-3 0-16,0 0 0 16,8 18 1-16,-18-4-1 0,1 4 0 15,-8 3 0 1,0 9 0-16,-4 2 0 0,4 4 1 15,1 1-1-15,6-3 1 16,8-4 1-16,3-3-1 16,10-8-1-16,6-8 1 15,3-12 0-15,5-13-2 16,3-12 1-16,2-4-1 15,1-9-1-15,-4-7 1 16,-2-6 1-16,-3-1-1 16,-5 7 1-16,-6 1 0 15,-6 10 1-15,-7 10-1 16,-10 9 0-16,-2 10 0 15,-6 15 0-15,3 5 0 16,0 7 0-16,-1 1 0 0,9 0 0 16,4-5 0-16,12-3 0 15,10-9 0-15,6-7 0 16,7-1 1-16,3-5-1 15,7 1 1-15,0 2 0 16,-1 4-1-16,-3 5 1 16,-5 6 0-16,-7 5 0 15,-7 6 1-15,-6 3-2 16,-6 4 0-16,-7-2 0 15,0 3 0-15,-1-6 0 16,-2-1 0-16,5-8 0 16,0-14 0-16,14 3 0 15,3-14 0-15,5-4 0 16,6-11 0-16,0 2 0 0,5-5 0 15,-1 4 0-15,-3 5 0 16,-4 5 0-16,-3 6 0 16,-8 6 0-16,0 8 0 15,-8 7 0-15,0 4 0 16,-4 5 0-16,-2 5-2 15,1 8-5-15,-2-6-1 16,7 6-4-16,-4-15 0 16,15 9-3-16,-17-28-1 15,49 13-7-15,-25-32-11 16,26 0-2-16,1-16 0 15,7-4 5-15</inkml:trace>
  <inkml:trace contextRef="#ctx0" brushRef="#br3" timeOffset="33180.3177">7018 5232 78 0,'-40'-1'41'15,"3"17"-1"-15,-9-6 1 16,10 14-13-16,8-3-26 16,5 0 0-16,8-1-1 15,15-4 1-15,11-1-2 16,13-7 1-16,7-2 0 15,5-2 0-15,-3 0 0 16,1 2 1-16,-12 6-1 16,-11 8 1-16,-11 6-1 15,-11 10 0-15,-16 3 0 16,-5 5 1-16,-5 0-2 15,-4-5-4-15,10 0-4 16,-4-19-3-16,19 1-5 0,-7-38-12 16,24 1-15-16,0-22-1 15,13-10 0-15,-3-19 4 16</inkml:trace>
  <inkml:trace contextRef="#ctx0" brushRef="#br3" timeOffset="34239.4235">8719 5276 96 0,'5'26'38'16,"-5"-9"1"-16,22 10-5 16,-6-13-30-16,17-6-1 15,6-10 1-15,12-5-1 16,1-13 0-16,9-4-1 15,-4-11 0-15,-5-3-1 16,-10-7 0-16,-11 1 0 16,-17 2-1-16,-16 3 1 15,-17 5 0-15,-15 11-1 16,-12 17 0-16,-11 15 1 0,-3 19 0 15,2 17 0 1,3 13-1-16,9 9 2 0,14 5-2 16,13 2 1-16,24-10 0 15,19-11-1-15,27-15-4 16,20-22-6-16,24 0-13 15,-3-30-17-15,20 0 0 16,-8-24-1-16,9 5 0 16</inkml:trace>
  <inkml:trace contextRef="#ctx0" brushRef="#br3" timeOffset="34427.4424">9803 4792 106 0,'30'-10'39'0,"19"3"1"16,7-4-13-16,-9-14-45 16,25 16-18-16,-7-3-2 15,-4 12-2-15,-17 1 0 16</inkml:trace>
  <inkml:trace contextRef="#ctx0" brushRef="#br3" timeOffset="34660.4656">8216 5706 114 0,'-15'0'40'0,"15"0"-14"16,3-22-25-16,27 2-42 15,-12-6-2-15,13 2 1 16</inkml:trace>
  <inkml:trace contextRef="#ctx0" brushRef="#br1" timeOffset="39888.9885">13566 9554 83 0,'13'-6'36'15,"-13"6"1"-15,-2 14-10 16,-14-5-14-16,5 15-8 16,-8 4 0-16,0 9-1 15,-3 4-1-15,0 7 1 16,3-6-1-16,11 1 0 15,9-13 1-15,16-7-1 16,19-17-1-16,17-12 0 16,15-12-1-16,10-8 0 15,6-5-2-15,0-10-4 0,1 12-20 16,-19-14-13-16,-5 15 0 15,-21-7-1-15,-8 8-3 16</inkml:trace>
  <inkml:trace contextRef="#ctx0" brushRef="#br1" timeOffset="40064.006">13947 9524 105 0,'-29'33'39'16,"7"18"2"-16,-2-4-5 15,9 12-33-15,1 2-1 16,6 3 0-16,6-3-3 15,4-7-2-15,20 1-32 0,-7-20-4 16,16-7 1 0,-1-20-2-16</inkml:trace>
  <inkml:trace contextRef="#ctx0" brushRef="#br1" timeOffset="40287.0283">14541 9419 73 0,'11'-9'37'15,"-11"9"0"-15,-9 27 2 16,-11 8-20-16,1 18-14 16,-11 12-1-16,-1 12-1 15,2 2-1-15,1 4 1 16,6-5-5-16,6-16-6 15,11 0-27-15,0-24-5 0,16-8 2 16,-11-30-1-16</inkml:trace>
  <inkml:trace contextRef="#ctx0" brushRef="#br1" timeOffset="40448.0444">14311 9839 89 0,'0'0'42'0,"0"0"1"15,20-5-2-15,12-12-11 16,18 2-29-16,18 2-12 15,-2-16-26-15,20 8-4 16,-8-11 1-16,8 11-4 16</inkml:trace>
  <inkml:trace contextRef="#ctx0" brushRef="#br2" timeOffset="44202.4198">13752 10579 85 0,'3'-13'36'0,"-3"13"-1"16,0-11-5-16,0 11-24 15,-21 10-2-15,7 9 1 16,-7 0-2-16,-2 9 0 15,-2 1 0-15,3 4 0 16,-1 2-1-16,8-2 0 16,6-3 0-16,10-4 0 15,11-8-1-15,17-4 0 16,10-10 0-16,12-9-2 15,10-7-1-15,5-10-6 0,16 1-27 16,-14-12-4-16,0 4 1 16,-16-10-2-16</inkml:trace>
  <inkml:trace contextRef="#ctx0" brushRef="#br2" timeOffset="44383.4379">13992 10570 103 0,'-23'40'37'15,"8"12"0"-15,-4-12-11 16,9 15-25-16,6-2-1 16,4-7-6-16,13-4-30 0,2-10-1 15,11-6-1-15,0-12-1 16</inkml:trace>
  <inkml:trace contextRef="#ctx0" brushRef="#br2" timeOffset="44924.492">14524 10586 89 0,'-20'3'38'0,"20"-3"-1"16,-28 16 1-16,16-3-34 15,-9 6-1-15,0 12 0 0,-3 1 0 16,0 6-1-16,0 2-1 16,3 0-1-16,3-7 0 15,5-5-1-15,7-9 1 16,10-8 1-16,-4-11-1 15,20-13 1-15,2-10 0 16,3-6 2-16,-1-7-2 16,4-4 1-16,-4-1-1 15,-1-1 0-15,-4 5-1 16,-5 6 0-16,-7 7 0 15,-3 10 0-15,-4 14 0 16,0 0 1-16,9 28-1 16,-7 2 0-16,5 7 0 15,1 5 0-15,7 4-1 16,1-3 0-16,4-4 0 0,1-9 0 15,7-8 1-15,-1-9-1 16,2-13 2-16,-2-11 1 16,-2-13 0-16,-3-7 1 15,-4-10-1-15,-3-9 1 16,-5-3-2-16,-9 0 1 15,-1 1-2-15,-2 4-3 16,1 12-5-16,-9-5-9 16,10 30-16-16,-11-5-7 15,11 16-1-15,0 0-2 16</inkml:trace>
  <inkml:trace contextRef="#ctx0" brushRef="#br3" timeOffset="49469.9465">14107 8582 47 0,'-94'12'28'15,"9"13"3"-15,-4-1-6 16,-1 5-22-16,2 9-2 0,1 4 1 16,-1 7 0-16,1 6 1 15,5 11-1-15,-5 3-1 16,3 13 2-16,-5 6 1 15,1 8 1-15,-2 6-1 16,3 10 1-16,-2 2 0 16,8 6 0-16,3-1-3 15,12 3 2-15,7-4-3 16,10 0 1-16,12-2-3 15,9-5 3-15,12-2-3 16,10-8 1-16,11-1 0 16,8-4-1-16,9-2 0 15,14-4 0-15,5-3 0 16,9-1 1-16,12-7-1 0,8 0 1 15,11-3 1-15,9-5 1 16,8-4-1-16,7-3-1 16,8-9 2-16,17-9-2 15,5-8 2-15,11-7-2 16,9-11 1-16,10-12-2 15,10-12 2-15,7-12-1 16,5-9 0-16,4-10 1 16,3-7-1-16,-3-11 1 15,-2-12-2-15,-3-4 2 16,-8-12-2-16,-5-1 2 15,-13-8 0-15,-13-7 1 16,-15-5-1-16,-9-10 1 16,-16-6 0-16,-15-8-1 0,-16-6 2 15,-16-10 0-15,-16-5-1 16,-16-3-2-16,-21-2 2 15,-18 2-2-15,-21 2 2 16,-17 3-1-16,-23 4-1 16,-17 7-1-16,-21 6 0 15,-19 8 0-15,-14 7 0 16,-16 11 1-16,-20 15-2 15,-15 19 2-15,-17 21-2 16,-15 27 1-16,-12 29 2 16,-14 26-2-16,-7 25 0 15,3 9-14-15,24 22-19 16,16-3-3-16,36-5 0 15,35-14-1-15</inkml:trace>
  <inkml:trace contextRef="#ctx0" brushRef="#br3" timeOffset="50431.0426">15064 8510 29 0,'0'-25'28'15,"-3"-3"4"-15,-1 4 0 16,-1 10-14-16,-11-10-8 0,16 24 0 16,-22-13-1-16,10 22 1 15,-9 0-2-15,6 12-3 16,-3-1 0-16,2 7-2 15,2 1 0-15,6 0-1 16,3 2 0-16,10-5-1 16,3-2 0-16,10-5-1 15,8-4 1-15,3-7-1 16,3-7 0-16,3-6 1 15,1-8-1-15,-4-5 1 16,-6-4-1-16,-7-2 0 16,-6-1 1-16,-12-1-1 15,-5 5 0-15,-10 5 0 16,-7 8 0-16,-2 5 0 0,-7 9 0 15,-1 5 1-15,2 10-1 16,3 3 1-16,5 2 0 16,6 5 0-16,7-5-1 15,9 2 1-15,11-5 0 16,7-7 0-16,9-6 0 15,7-8 0-15,7-9 0 16,-2-4-1-16,1-9 1 16,-7-5-1-16,-8-1 1 15,-6-3-1-15,-12 3 1 16,-14 4-1-16,-15 5 0 15,-8 7 1-15,-8 8-1 16,-2 3 1-16,-8 6-1 16,9 1 1-16,2 1-1 15,8 1 1-15,14-5 0 0,14-4-1 16,0 0 1-16,28 6-1 15,2-7 1-15,4-2-1 16,-2 3 0-16,-2 1 1 16,-3 3-1-16,-11 3 0 15,-9 7-2-15,-14-1-4 16,3 13-8-16,-22-14-8 15,11 22-13-15,-18-7-5 16,2 10 0-16,-3 0-1 16</inkml:trace>
  <inkml:trace contextRef="#ctx0" brushRef="#br3" timeOffset="51420.1415">13729 11691 63 0,'0'0'37'0,"0"15"-5"16,0-15 3-16,0 0-28 16,-5 12-4-16,8 1 1 15,-8-3-1-15,3 8 1 16,-7-1-1-16,-1 5 0 15,0 0 0-15,1 0-1 16,-1-4 0-16,3-1-1 0,4-5 1 16,3-12-1-16,0 0 0 15,16 2-1-15,2-13 1 16,-3-5-1-16,7-3 0 15,-3-2 0-15,-4 1 1 16,-1 1-1-16,-4 3 0 16,-9 6 0-16,-1 10 1 15,-15-4-1-15,0 11 0 16,-5 6 1-16,-3 4-1 15,1 4 0-15,-3 2 1 16,7 1-1-16,4-1 1 16,8-1 0-16,7-6-1 15,13-3 1-15,11-8 0 16,7-10-1-16,10-7 1 0,-2-5-1 15,4-6 1-15,-4-3-1 16,-8-4 0-16,-8 1 0 16,-10 0 1-16,-9 7 1 15,-11 5-2-15,-11 6 3 16,-8 9-3-16,-7 5 1 15,-3 7-1-15,-2 5 1 16,5 2 0-16,4 0-3 16,12 1 3-16,10-3-2 15,6-15 1-15,27 10 1 16,0-14-1-16,10-4 0 15,0-4 1-15,-2-1-1 16,-2-1 0-16,-9 1 1 16,-10 2-1-16,-14 11 0 15,-1-12 1-15,-14 15-1 0,-7 4 0 16,-6 1 0-16,0 4 0 15,3 1 1-15,1 1-3 16,6-5-3-16,13 6-9 16,5-15-5-16,0 0-9 15,14-23-12-15,10 0-3 16,0-15 2-16</inkml:trace>
  <inkml:trace contextRef="#ctx0" brushRef="#br3" timeOffset="53143.3138">15128 6835 13 0,'-78'-12'26'15,"6"8"1"-15,-7-5 1 16,-5 6-10-16,1 9 0 15,-13-4-8-15,1 14-2 16,-8-4-1-16,-1 12 0 16,-10-1-2-16,2 9 1 15,-12-1-3-15,1 4 0 16,-7 8-2-16,-2 4-2 0,-3 3 1 15,-5 4 0-15,-9 8 1 16,0 11 0-16,-2 4 1 16,-3 9-1-16,-7 3 2 15,5 8 0-15,-5 5-1 16,10 8-1-16,1 4 0 15,4 3 0-15,2-1-1 16,9 8 0-16,7-1 1 16,10 3-1-16,6 3 1 15,5 2 0-15,7 6 1 16,8-1-1-16,6 7 1 15,6 1-1-15,8 5 0 16,4 0-1-16,7 1 0 16,6 1 2-16,8-1-3 15,7-4 2-15,5-2-2 0,11-8 1 16,4-2-1-16,9-5 2 15,9-2-1-15,5-2-1 16,7-5 1-16,8 1 1 16,3-4 0-16,8 6-2 15,7-2 2-15,8 4-1 16,3-6 0-16,9 0 0 15,5-1 0-15,6-1-2 16,9-7 1-16,3 1 2 16,6-7-1-16,5-2 1 15,10-7-1-15,3-5 0 16,7-2 0-16,7-8 0 15,7-5 1-15,8-6-2 16,9-3 1-16,2-2-1 0,1-6 2 16,2-2-2-16,3-6 1 15,5 1 0-15,-1-5 0 16,1-3 0-16,-1-5 0 15,6-8 1-15,2-6-1 16,7-3 0-16,-4-8 0 16,8-9 0-16,4-7 0 15,3-8-1-15,4-6 1 16,0-12 0-16,4-9 0 15,-1-8-1-15,4-12 1 16,0-6 0-16,0-11 0 16,0-7 0-16,1-13 1 15,-2-5-1-15,-2-8 0 16,-4-3 1-16,-1-10-1 0,-6-2 1 15,-11-7 0-15,-5-4-1 16,-8-5 1-16,-15 0-1 16,-13-4 1-16,-11-4 0 15,-10-3-1-15,-9-3 1 16,-12 1 0-16,-12-1 1 15,-9-6-1-15,-9 0 2 16,-5-6 0-16,-13-2-1 16,-8-1 1-16,-11-4-1 15,-10 0-1-15,-14-3 0 16,-8 2 1-16,-11 3-3 15,-12 2 2-15,-8 2-2 16,-9 6 1-16,-6 4 0 0,-9-2-1 16,-6 8 0-16,-9 5 0 15,-4 3 1-15,-9 7-1 16,-3 6 1-16,-5 3 0 15,-4 7 0-15,-13 9-1 16,-2 4 1-16,-3 5 1 16,-1 6-1-16,0 2 0 15,0 5 1-15,-4 5-1 16,0 5 1-16,7 4 0 15,-1 10-1-15,-1 12 0 16,-6 16 0-16,-9 22-1 16,-13 14-2-16,0 26-3 15,-19 7-6-15,7 34-16 16,-12-6-11-16,13 11 0 0,8-11-2 15,29-7 1-15</inkml:trace>
  <inkml:trace contextRef="#ctx0" brushRef="#br3" timeOffset="54223.4218">15447 6854 59 0,'1'-20'34'0,"4"1"-1"15,-10-2 1-15,2 11-21 16,-11-7-3-16,14 17-1 15,-30-6-1-15,11 11-2 16,-9 0-1-16,3 13-1 16,-3 0 0-16,5 5-1 15,1 0-1-15,11 4-1 16,7 0 1-16,8 0-1 15,12-3-1-15,7-3 0 16,8-5 0-16,4-4 1 16,1-7-1-16,-2-8 0 15,3-6 1-15,-8-9-1 0,-4-6 0 16,-7-5 1-1,-5-3-1-15,-7 0 1 0,-11-2-1 16,-4 4 0-16,-6 7 1 16,-7 5-1-16,1 10 1 15,-6 7-1-15,3 10 1 16,0 7-1-16,5 7 1 15,5 3 0-15,8 4-1 16,5 0 1-16,11-4-1 16,6-2 1-16,12-9-1 15,4-5 1-15,3-7-1 16,2-8 0-16,0-8 1 15,-3-2-1-15,-6-8 0 16,-8-4 0-16,-7-1 1 0,-7-1-1 16,-10 1 1-1,-7 2-1-15,-8 6 1 0,-4 7-1 16,-4 8 1-16,-3 6-1 15,1 11 1-15,3 5 0 16,1 6-1-16,10 3 1 16,5 6-1-16,6-6 1 15,14-3-1-15,7-4 0 16,8-10 0-16,7-9 1 15,2-9-1-15,4-9 1 16,-5-5-1-16,-4-2 1 16,-8-4-1-16,-11 1 1 15,-9 7-1-15,-10 4 2 16,-13 14-2-16,-8 6 0 15,-6 12-2-15,-3 7 0 0,1 13-2 16,3-2-6-16,12 19-5 16,-9-15-5-16,27 22-10 15,-9-6-13-15,16 6 1 16,1 1-1-16,6 9 3 15</inkml:trace>
  <inkml:trace contextRef="#ctx0" brushRef="#br3" timeOffset="55592.5587">13824 13689 14 0,'0'0'25'16,"4"-12"-4"-16,-4 12-4 16,0 0-2-16,0 0-2 15,0 0-2-15,0 0-2 16,0 0-3-16,-6-11-2 15,6 11 0-15,0 0-1 16,3-14 1-16,-3 14 1 16,0 0 1-16,0 0-1 15,0 0 1-15,0 0 1 0,-11 13-2 16,-1 6 1-16,-10 2-2 15,0 8-1-15,-3 0 0 16,0 5 0-16,2-4-2 16,6 5 1-16,6-7-2 15,11-3 0-15,11-12 0 16,7-8 1-16,11-7-1 15,7-8 0-15,7-10 1 16,0-7 0-16,-1-7 0 16,-7-2 0-16,-4 2 1 15,-9 3-2-15,-9-1 1 16,-9 9-1-16,-9 8 1 15,-10 8-1-15,-8 11 0 16,-5 11 1-16,-8 8-1 0,0 8 1 16,-1 6-1-16,4 5 1 15,8 0-1-15,9-4 0 16,14-5 0-16,11-9 0 15,12-14 0-15,10-8 0 16,11-8 1-16,6-12-1 16,1-8 1-16,-1-7 0 15,-6-2-1-15,-11-3 1 16,-8 2 0-16,-9 0-2 15,-15 7 2-15,-10 4-1 16,-12 8 1-16,-6 12-1 16,-8 8 1-16,-2 14-1 15,-6 7 1-15,5 6 0 0,3 4-1 16,9 4 1-16,10-3-2 15,12-3 2-15,13-12-1 16,11-7 1-16,11-13-1 16,14-10 0-16,1-7 0 15,4-8 0-15,-4-4 0 16,-6-6 0-16,-7 5 0 15,-11 2 0-15,-12 6 0 16,-13 2 0-16,-8 7 1 16,-11 8-1-16,-6 6 1 15,-2 6-2-15,-2 4 0 16,2-3-3-16,10 8-7 15,-4-14-5-15,25 13-7 16,-9-26-11-16,20 5-7 0,2-20-1 16,16-2 1-16</inkml:trace>
  <inkml:trace contextRef="#ctx0" brushRef="#br0" timeOffset="60507.0501">3047 14771 28 0,'-18'1'36'15,"18"-1"1"-15,-14 3-2 16,14-3-15-16,0 0-18 15,22 14 0-15,0-9 0 16,12-3 0-16,5-1 1 16,13 0 0-16,-1-4-1 0,4 2 0 15,-8-7-1-15,-1-3 1 16,-7 2-1-16,-15-4-1 15,-10 1 1-15,-11-2 2 16,-12 1-3-16,-11 4 3 16,-11 1-3-16,-8 6 2 15,-9 3-2-15,-6 8 1 16,-1 5-1-16,2 3 0 15,6 8 1-15,5 2-2 16,15 2 2-16,9 4-2 16,14 0 2-16,15 0 0 15,8 0-1-15,17 2 0 16,11-7 0-16,9-5-2 15,14-7-3-15,-1-23-11 0,15-2-20 16,-8-22-2 0,12-6-2-16,-8-24 0 0</inkml:trace>
  <inkml:trace contextRef="#ctx0" brushRef="#br0" timeOffset="60709.0703">4049 14151 63 0,'-27'-31'38'15,"2"27"-1"-15,-13 11 0 16,10 21-32-16,-6 23-2 15,5 16-1-15,2 14-2 16,7 9 2-16,4 2-3 16,10 3-1-16,7-8 1 15,12-6-3-15,11-6-9 0,-2-24-21 16,21-6-1-16,-4-22-4 15,10-6 1-15</inkml:trace>
  <inkml:trace contextRef="#ctx0" brushRef="#br0" timeOffset="61092.1086">4049 14806 58 0,'-6'20'39'15,"-1"-8"0"-15,16 3-1 16,8-9-35-16,8-2-1 15,8-9-1-15,10-5 1 16,6-7-1-16,0-6-1 16,-1-2 1-16,-5 1 2 0,-7-2-1 15,-8 4 1-15,-12-1-1 16,-13 4 1-16,-11 3-1 15,-9 5 0-15,-9 2 0 16,-4 6-1-16,-6 5-1 16,1 6 1-16,-2 11-1 15,4 7-1-15,2 7 2 16,7 6-2-16,9 2 1 15,11 3-1-15,13-5 1 16,9-9-2-16,16-4-1 16,9-17-1-16,14-2-5 15,1-24-10-15,24 5-12 16,-10-21-6-16,13 1-4 15,-15-11 1-15</inkml:trace>
  <inkml:trace contextRef="#ctx0" brushRef="#br0" timeOffset="61295.1289">4845 14605 61 0,'-36'7'37'0,"4"17"2"15,-11-3-2-15,9 13-27 16,-1 0-5-16,11 4-2 16,6-3-1-16,13 0 0 15,11-5 0-15,15-7-2 16,15-10 0-16,10-11 0 15,14-7-3-15,6-20-9 16,22 4-11-16,-12-26-16 16,16-1 0-16,-11-18 0 15,4 1 0-15</inkml:trace>
  <inkml:trace contextRef="#ctx0" brushRef="#br0" timeOffset="61490.1484">5407 14148 79 0,'-37'35'42'16,"6"21"-1"-16,-3-1 0 15,16 11-38-15,1 3-2 16,10 6 1-16,4 0-3 16,3 0-1-16,5-1-2 15,-3-8-2-15,10 4-12 16,-17-23-16-16,14 5-4 15,-13-22-5-15,7-3 3 16</inkml:trace>
  <inkml:trace contextRef="#ctx0" brushRef="#br0" timeOffset="62512.2506">5177 14701 69 0,'0'0'42'0,"10"9"-2"15,-10-9 1-15,34 8-33 16,-9-7-3-16,12-1-1 15,4-5-1-15,2 1-1 16,-3-2 0-16,-1 3 1 16,-7 2-2-16,-6 6-1 15,-9 6 0-15,-9 2-1 16,-5 9 1-16,-11 2-2 15,1 6 2-15,-6 4-1 0,-2 1 1 16,-1-1-2-16,5-3 2 16,-1-6 0-16,4-5 0 15,7-8-1-15,1-12 1 16,10-13 0-16,3-10 0 15,3-11 0-15,-2-6 0 16,6-4 2-16,-2-2 0 16,-3 2-1-16,-1 6 1 15,-5 8 0-15,1 7-1 16,-1 10 1-16,1 9-1 15,3 3-1-15,2 3 0 16,10 1 0-16,7 0 0 16,10-2 1-16,4-3-1 0,5-3 0 15,-2-4 0-15,2 2 1 16,-10-1 0-16,-7 0-1 15,-13 4 0-15,-10 4 0 16,-11 0 0-16,-16 22 1 16,-4 0-3-16,-7 7 0 15,-2 8 1-15,0 9-1 16,-1 5 0-16,8 2 1 15,3 0-1-15,12-4 1 16,9-7 1-16,9-9 0 16,10-11 0-16,5-17 1 15,7-11-1-15,3-15 0 16,0-10 0-16,-4-7 0 15,-1-6 0-15,-6-4 0 0,-9-1 0 16,-3 7 2-16,-4 4-1 16,-5 3 1-16,1 10-1 15,1 3 1-15,2 7-1 16,2 8 1-16,7 3 0 15,2 3-2-15,2 4 0 16,5 0 0-16,-4 4-1 16,1 3 2-16,-5 1-2 15,-1 3 1-15,-5-1-1 16,-6 2 0-16,-4 5 0 15,-2 1-1-15,-6 3 3 16,-3-4-3-16,0 1 2 16,0-4-2-16,1-4 2 15,8-13 0-15,-7 11 0 16,7-11 0-16,21-24 0 0,0-2-1 15,4-3 3-15,4-4 0 16,2-2 0-16,3 7 0 16,-8 2 0-16,2 12 0 15,-10 11-2-15,-3 12 3 16,-7 12-4-16,-1 5 0 15,-6 8-1-15,-1-1-1 16,5 6-3-16,-8-9-5 16,16 2-1-16,-10-16-3 15,23 6-3-15,-12-25-2 16,31 13-3-16,-17-31-4 15,32 13-3-15,-8-18-3 0,14-6-1 16</inkml:trace>
  <inkml:trace contextRef="#ctx0" brushRef="#br0" timeOffset="63362.3356">7336 14722 52 0,'4'-23'39'0,"-4"23"-1"16,-4-15 0-16,4 15-30 15,0 0-3-15,-1 9 0 16,-4 9-2-16,2 8-1 15,0 7 1-15,1 8-1 16,-5 4-1-16,6 0 1 16,0-2 0-16,-2-2 0 0,3-10-2 15,0-4 1-15,0-9 0 16,0-18 0-16,11-2 0 15,-4-15 0-15,0-11-1 16,1-8 1-16,-1-8-1 16,2-10 1-16,1-3 0 15,0-1 1-15,-1 5-1 16,0 4 0-16,2 9 0 15,1 4 0-15,3 12 0 16,4 9 0-16,4 9-1 16,2 6 0-16,0 7 0 15,3 7-1-15,-2 6 0 16,2 6 1-16,-3 7-1 15,-5 1 0-15,-9 6 0 0,-7 2 0 16,-6-1 0-16,-7 2 0 16,-7-4 1-16,-7-4-1 15,-4-6 1-15,-6-4 0 16,3-9 1-16,1-5-1 15,-1-8 0-15,1-4 0 16,4-2 0-16,2-2 0 16,1 8-1-16,2 4 1 15,-1 13 0-15,0 12-1 16,3 13 1-16,-2 12 0 15,-1 11-1-15,1 8-1 16,4 0 0-16,1 0-2 16,8-4-1-16,1-19-6 15,20 1-5-15,-9-37-5 16,25 3-5-16,-10-33-13 0,18-9 0 15,-1-21 1-15</inkml:trace>
  <inkml:trace contextRef="#ctx0" brushRef="#br0" timeOffset="63819.3813">8022 14783 45 0,'0'0'40'0,"2"-12"-1"15,-2 12-1-15,-19-15-18 16,19 15-15-16,-32 0-2 16,13 8 0-16,-5 3 0 0,0 10 0 15,-5 3 0-15,1 7 0 16,1 2 0-16,8 0-1 15,4 1 0-15,7-7 1 16,11-4-2-16,7-8 0 16,14-10 0-16,5-11 0 15,9-8-1-15,5-6 1 16,1-8 0-16,-4-2-1 15,-2-4 1-15,-9 0 0 16,-5 5-1-16,-8 4 0 16,-7 5 1-16,-8 7-1 15,-1 13 0-15,-11 2 0 16,-1 13-1-16,3 8 1 15,-3 7-1-15,8 4-1 0,6 2-1 16,5-11-4-16,17 2-6 16,-1-31-4-16,32 7-5 15,-12-40-5-15,33 6-10 16,-6-27-4-16,6-4 2 15</inkml:trace>
  <inkml:trace contextRef="#ctx0" brushRef="#br0" timeOffset="64010.4004">8738 14241 97 0,'-29'40'40'16,"4"21"1"-16,-14 0-13 16,12 16-25-16,8 3-1 0,5 2-2 15,7-2-2-15,2-7-2 16,13 2-9-16,-12-26-8 15,19 6-17-15,-11-28-3 16,2-1-1-16,-6-26 1 16</inkml:trace>
  <inkml:trace contextRef="#ctx0" brushRef="#br0" timeOffset="64194.4188">8442 14771 79 0,'-22'-15'45'0,"22"15"-3"15,-13 0 3-15,33 0-39 16,0 0-3-16,12-3-1 15,13-6-1-15,10-7-2 0,14 3-8 16,-6-18-3-16,21 9-7 16,-22-19-6-16,14 10-16 15,-18-7-1-15,1 3 0 16</inkml:trace>
  <inkml:trace contextRef="#ctx0" brushRef="#br0" timeOffset="64420.4414">9228 14185 68 0,'-25'-14'43'15,"14"28"-1"-15,-13 3 1 16,9 24-26-16,-7 2-13 16,2 15 0-16,-2 11-1 15,2 7-2-15,-4 5 0 16,4 3-1-16,-2-2-1 0,4-9-3 15,9-5-3-15,-2-20-8 16,15 1-3-16,-13-34-6 16,26 2-12-16,-13-27-6 15,11-4 1-15</inkml:trace>
  <inkml:trace contextRef="#ctx0" brushRef="#br0" timeOffset="64593.4587">8945 14748 70 0,'-14'2'44'15,"-5"-2"0"-15,15 14 0 16,4-14-22-16,0 0-19 15,32 6-2-15,2-12-1 16,13-2-4-16,5-17-6 16,24 10-4-16,-13-19-5 0,22 17-8 15,-17-13-16-15,10 7-1 16,-6-5 2-16</inkml:trace>
  <inkml:trace contextRef="#ctx0" brushRef="#br0" timeOffset="65088.5082">9442 14737 72 0,'-5'21'41'16,"5"-9"0"-16,18 1 0 15,-3-1-37-15,21-12-1 16,8-6-1-16,10-3 1 16,4-3 0-16,1-4-1 15,-5-6 0-15,-5 3 1 16,-15-6-1-16,-8 1-1 15,-16 1 1-15,-17 2 0 16,-12 1-2-16,-11 6 2 16,-9 7-2-16,-10 10 0 0,-2 9 0 15,-1 10 0-15,2 8 0 16,11 7 0-16,6 4 0 15,15 2 0-15,17-4 0 16,14-3 0-16,19-11 0 16,13-7-2-16,23-9-4 15,3-15-4-15,20 3-5 16,-13-25-4-16,17 13-6 15,-28-21-11-15,9 10-6 16,-24-11 2-16</inkml:trace>
  <inkml:trace contextRef="#ctx0" brushRef="#br0" timeOffset="65772.5766">10206 14613 85 0,'-20'15'41'0,"-6"-3"-2"0,6 18 1 16,3-1-36-16,2 12-1 16,2 2-1-16,6 5-1 15,-1-1 1-15,7-2-1 16,-1-8 0-16,4-4 1 15,3-7-1-15,3-16 0 16,2-12-1-16,3-14 1 16,-2-10 0-16,3-7 0 15,0-8 0-15,-3-6-1 16,-2-5 1-16,-3 4 1 15,-2 2-1-15,-2 6 0 16,-2 8 0-16,2 8 0 16,5 3 0-16,4 7-1 15,6 7 0-15,6 0-3 16,10 6-1-16,3-6-3 0,13 9-4 15,-6-14-5-15,18 17-1 16,-21-19-7-16,13 22-8 16,-20-12-9-16,0 12 3 15,-13 1 38-15,-20-9 6 16,20 23 5-16,-20-23 4 15,-8 37 6-15,-11-27 9 16,13 15 10-16,-10-9 1 16,13 10-36-16,-8-2-1 15,4 5-1-15,-6 0-1 16,7 1-1-16,-2-2 0 15,3-2 0-15,0-4 0 16,1-7-1-16,4-15 0 16,0 0 1-16,14-8-1 0,-2-13 1 15,4-4-1-15,1-9 0 16,4-4 1-16,2-3 0 15,2 4-1-15,2 3 1 16,-3 8 0-16,0 6 0 16,-1 9 0-16,-3 11 0 15,-3 11-1-15,-6 9-1 16,-1 5 1-16,-4 8-1 15,-3 1-1-15,-4 3-2 16,6 3-4-16,-10-13-4 16,12 11-3-16,-9-24-2 15,19 17-4-15,-17-31-7 16,34 4-14-16,-2-13 2 15,16-9 3-15</inkml:trace>
  <inkml:trace contextRef="#ctx0" brushRef="#br0" timeOffset="66515.6509">11551 14485 75 0,'0'0'42'0,"0"0"0"0,-16-18 0 16,16 18-33-16,-13-15-7 15,13 15-1-15,0 0 0 16,-10-9-1-16,10 9 0 15,0 0-1-15,20-6 1 16,-8 6 0-16,2 2 0 16,1 2 0-16,-3 2 0 15,-12-6 1-15,14 21-1 16,-14-7 1-16,-8-3-1 15,1 4 1-15,-4-3 0 16,11-12-1-16,-18 12 1 16,18-12-1-16,0 0 1 15,1-17-1-15,8 2 1 16,4-2-1-16,-1-3 1 0,-3 3-1 15,0 2 1-15,-5 4 0 16,-4 11-1-16,-13-2 1 16,-1 10-1-16,0 3-1 15,-1 7-1-15,1-4-2 16,13 10-6-16,-7-11-4 15,23 13-5-15,-15-26-7 16,31 33-14-16,-9-18-3 16,8 8 3-16</inkml:trace>
  <inkml:trace contextRef="#ctx0" brushRef="#br0" timeOffset="66928.6921">11695 14862 48 0,'0'0'41'0,"-15"-1"-1"16,15 1-1-16,-15-15-14 15,15 15-22-15,-9-14 0 16,9 14-1-16,0 0 0 16,0 0 0-16,-13 2 0 15,9 11 0-15,2-2-1 16,0 3 0-16,1 1-1 15,1 0 1-15,4-4-1 16,-4-11 1-16,13 9-1 16,-13-9 0-16,23-8 1 15,-12-3-1-15,-1 2 1 16,0-4-1-16,-2 2 1 15,-4 0-1-15,-4 11 0 16,-8-11 1-16,-1 9-1 0,-6 5 1 16,-1 3-1-16,-1 4 1 15,-1-1-1-15,2 5 0 16,3-1 0-16,7-1 1 15,6-12-2-15,0 0-4 16,28 8-7-16,-13-28-3 16,23 12-7-16,-9-26-4 15,18 11-16-15,-10-10-2 16,11 3 1-16</inkml:trace>
  <inkml:trace contextRef="#ctx0" brushRef="#br0" timeOffset="67530.7524">12661 14434 55 0,'0'0'41'15,"0"0"-2"-15,0 0 2 16,20-27-20-16,13 6-20 16,11 0 1-16,10-1-1 15,-1 5 0-15,4 4 1 16,-9 11-1-16,-7 8 1 15,-16 18-1-15,-17 7 1 16,-20 8-1-16,-14 9 1 16,-18 4-1-16,-8 7-1 15,-9 3 1-15,-2 1 0 16,-1-5 1-16,10-1-1 0,10-8 0 15,13-4 0-15,18-10 0 16,20-7 1-16,22-16-1 16,23-10-1-16,21-13 1 15,12-6-1-15,6-5-3 16,5-7-2-16,4 12-7 15,-20-13-4-15,2 25-6 16,-38-16-6-16,7 24-14 16,-23-4-2-16,0 8 1 15</inkml:trace>
  <inkml:trace contextRef="#ctx0" brushRef="#br0" timeOffset="68018.8012">14249 14141 63 0,'-14'-18'37'15,"-1"13"-1"-15,-13-1-13 16,0 29-8-16,-19 5-9 16,0 24 0-16,-10 10-1 15,0 18 1-15,0 2-3 16,11 8 0-16,11-2 0 15,18-1-2-15,17-8 0 16,22-14-4-16,23-12-3 16,12-24-12-16,34 2-18 0,-3-26-2 15,12-1-3 1,-3-19 1-16</inkml:trace>
  <inkml:trace contextRef="#ctx0" brushRef="#br0" timeOffset="68392.8386">14760 14125 75 0,'-9'-21'38'0,"-11"2"-1"16,5 19-6-16,-14 1-26 16,1 17 1-16,-5 14-2 15,0 20 0-15,-10 11-2 16,6 14 1-16,-2 7-1 15,2 4-1-15,9 3-1 16,6-6 0-16,12-4-2 16,7-15-3-16,20-4-11 15,-9-29-12-15,17-2-9 16,-6-20-3-16,8-8 1 15,-11-19-1-15</inkml:trace>
  <inkml:trace contextRef="#ctx0" brushRef="#br0" timeOffset="68574.8568">14304 14701 59 0,'-29'-8'41'15,"-1"-2"-1"-15,30 10 2 16,-15-8-23-16,30 6-13 16,5-2-4-16,16 2-1 15,11-3 0-15,7-2-3 16,9 4-2-16,-4-7-7 15,14 13-18-15,-14-11-10 16,5 8 1-16,-16-9-2 16</inkml:trace>
  <inkml:trace contextRef="#ctx0" brushRef="#br0" timeOffset="68949.8943">14868 14608 83 0,'-9'12'41'0,"-11"-8"-2"16,8 17-2-16,-6-6-31 15,3 9-2-15,-2 2 0 16,4 6-2-16,0 4 0 15,12 0-1-15,-4-1 0 16,11-3-1-16,7-6 0 16,6-10 0-16,11-9 0 15,2-11 0-15,5-11 0 16,1-8 0-16,-1-8 0 15,-1-5 2-15,-5-3-1 16,-1-2 0-16,-7 1 0 16,-4 6 1-16,-3 4-1 15,-5 8 0-15,-2 10 0 0,-9 12-1 16,3 11-1-16,-10 12 0 15,1 11 0-15,-6 8-1 16,2 3 0-16,-1-2-3 16,11 2-3-16,-3-20-7 15,23 4-2-15,-6-30-6 16,32 2-5-16,-9-31-11 15,19-1-3-15,0-19 5 16</inkml:trace>
  <inkml:trace contextRef="#ctx0" brushRef="#br0" timeOffset="69167.916">15673 14173 54 0,'11'-35'40'16,"-12"6"-2"-16,1 29 2 0,-19 12-16 16,7 26-16-16,-12 19-4 15,3 12 0-15,-6 8-3 16,6 10 2-16,1-4-3 15,4-2 0-15,3-9-1 16,10-11-3-16,6-6-5 16,-2-29-8-16,21 3-8 15,-22-29-15-15,39-7 0 16,-15-22-1-16,17-5 3 15</inkml:trace>
  <inkml:trace contextRef="#ctx0" brushRef="#br0" timeOffset="69362.9356">15988 14123 104 0,'-20'13'41'0,"1"32"0"16,-18 4-12-16,6 17-26 16,2 6 0-16,3 4-1 15,7-1-3-15,5-7-3 16,14-2-7-16,-8-20-4 15,19 1-6-15,-16-27-7 16,22 1-13-16,-17-21-2 16,31-4 2-16</inkml:trace>
  <inkml:trace contextRef="#ctx0" brushRef="#br0" timeOffset="69687.9681">16103 13952 79 0,'11'28'43'0,"-1"-1"-3"16,10 18 2-16,-5 3-36 15,9 3-3-15,0 7 1 16,4 6-1-16,-7 4-1 16,-1 4 0-16,-7 3-2 15,-10-5-1-15,-8 2 1 16,-9-4-2-16,-9-3-2 15,-7-12-2-15,0 4-7 0,-13-26-6 16,18 9-4-16,-16-27-10 16,20 1-10-16,1-17 1 15</inkml:trace>
  <inkml:trace contextRef="#ctx0" brushRef="#br0" timeOffset="70100.0093">16729 14929 73 0,'-10'35'41'0,"-19"3"-2"16,6 17 0-16,-11-2-37 0,-3 2-4 16,13 12-17-16,-13-20-18 15,12 5-3-15,2-17-1 16,15-4 1-16</inkml:trace>
  <inkml:trace contextRef="#ctx0" brushRef="#br0" timeOffset="70907.09">17262 14088 76 0,'0'0'40'16,"14"-15"-1"-16,13 9 0 16,-4-4-35-16,16-4-2 15,13 0-1-15,8 4 1 16,2 4-1-16,0 4-1 15,-8 5 1-15,-8 9 0 0,-11 8 0 16,-13 9 0-16,-18 7 0 16,-14 9 0-16,-15 7 0 15,-11 8 0-15,-15 2 1 16,-6 5 0-16,-5 0 0 15,1-2 1-15,8-3-1 16,8-5 0-16,16-8 0 16,10-5-1-16,27-11 0 15,20-11-1-15,19-7 2 16,16-9-3-16,13-6 2 15,2-4 0-15,5-5-1 16,-5 0-1-16,-5 2-1 16,-11-2-2-16,-7 8-6 15,-18-6-3-15,2 14-3 0,-21-14-4 16,14 18-4-16,-32-11-10 15,26-7-9-15,-8 2 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7614313"/>
              </p:ext>
            </p:extLst>
          </p:nvPr>
        </p:nvGraphicFramePr>
        <p:xfrm>
          <a:off x="214283" y="731525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9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 at “ingredients” of atoms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subatomic particles make atoms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 at the make-up of the first 20 atoms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puts the atoms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Classify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atoms into groups according to their electron patterns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a familiar thing comes from.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finish with a game of word mastermind or hangman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learn things while having fun for the end.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44200" y="1071360"/>
              <a:ext cx="5283360" cy="4883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39880" y="1066320"/>
                <a:ext cx="5299200" cy="489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67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0017823"/>
              </p:ext>
            </p:extLst>
          </p:nvPr>
        </p:nvGraphicFramePr>
        <p:xfrm>
          <a:off x="533400" y="152400"/>
          <a:ext cx="8094663" cy="526084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46840" y="243480"/>
              <a:ext cx="3830040" cy="1966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2080" y="233400"/>
                <a:ext cx="3861000" cy="197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155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6040" y="262440"/>
              <a:ext cx="8535240" cy="5817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2000" y="246600"/>
                <a:ext cx="8564400" cy="584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441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0840" y="108360"/>
              <a:ext cx="8624160" cy="656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5360" y="93240"/>
                <a:ext cx="8643960" cy="659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5592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2800" y="261000"/>
              <a:ext cx="7158600" cy="521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8760" y="245160"/>
                <a:ext cx="7180920" cy="523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639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9680" y="194400"/>
              <a:ext cx="6165000" cy="5294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5640" y="178920"/>
                <a:ext cx="6192720" cy="531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122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3680" y="176760"/>
              <a:ext cx="7121160" cy="5446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3960" y="160200"/>
                <a:ext cx="7136640" cy="546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5994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9480" y="167400"/>
              <a:ext cx="6133680" cy="5473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4360" y="151920"/>
                <a:ext cx="6163920" cy="549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658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3944</TotalTime>
  <Words>179</Words>
  <Application>Microsoft Office PowerPoint</Application>
  <PresentationFormat>On-screen Show (4:3)</PresentationFormat>
  <Paragraphs>27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322</cp:revision>
  <dcterms:created xsi:type="dcterms:W3CDTF">2006-08-16T00:00:00Z</dcterms:created>
  <dcterms:modified xsi:type="dcterms:W3CDTF">2014-05-05T23:17:06Z</dcterms:modified>
</cp:coreProperties>
</file>