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384" r:id="rId4"/>
    <p:sldId id="385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398" r:id="rId18"/>
    <p:sldId id="399" r:id="rId19"/>
    <p:sldId id="400" r:id="rId20"/>
    <p:sldId id="401" r:id="rId21"/>
    <p:sldId id="402" r:id="rId22"/>
    <p:sldId id="403" r:id="rId23"/>
    <p:sldId id="404" r:id="rId24"/>
    <p:sldId id="405" r:id="rId25"/>
    <p:sldId id="406" r:id="rId26"/>
    <p:sldId id="407" r:id="rId27"/>
    <p:sldId id="408" r:id="rId28"/>
    <p:sldId id="409" r:id="rId29"/>
    <p:sldId id="410" r:id="rId30"/>
    <p:sldId id="411" r:id="rId31"/>
    <p:sldId id="412" r:id="rId32"/>
    <p:sldId id="413" r:id="rId33"/>
    <p:sldId id="414" r:id="rId34"/>
    <p:sldId id="415" r:id="rId35"/>
    <p:sldId id="416" r:id="rId36"/>
    <p:sldId id="417" r:id="rId37"/>
    <p:sldId id="418" r:id="rId38"/>
    <p:sldId id="419" r:id="rId39"/>
    <p:sldId id="420" r:id="rId40"/>
    <p:sldId id="42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6T23:22:52.44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10348 4154 57 0,'11'7'33'15,"-7"11"-2"-15,-7 11 2 16,1 18-31-16,-1 6 0 15,3 11 2-15,-4-8 1 16,13-9 2-16,10-33 0 0,32-35 0 16,35-60 0-16,49-50 0 15,45-58-1-15,50-41-2 16,45-32-7-16,11-24-33 15,20 10-1-15,-26 17-3 16,-34 47-1-16</inkml:trace>
  <inkml:trace contextRef="#ctx0" brushRef="#br0" timeOffset="706.0404">11916 6677 87 0,'-8'-18'35'0,"5"7"-1"0,-4-1 2 16,7 12-33-16,0 0-1 15,-8 22 0-15,8 20 0 16,3 26-1-16,-4 16 1 16,-3 16 0-16,-3-2 1 15,7-2-1-15,6-29 2 16,17-37-1-16,30-64 2 15,35-60 0-15,41-69-1 16,51-58-4-16,53-37-25 16,18-48-14-16,24-5-2 15,-15-4-1-15,-19 28-2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6T23:50:59.59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12400 9061 31 0,'12'-18'30'16,"-12"18"3"-16,6-18 0 15,-7 5-20-15,1 13-3 16,0 0-1-16,0 0 0 16,3 18-1-16,3 17-1 15,-6 9-3-15,5 13 0 16,-2 10-1-16,2 14 2 15,-3-1-2-15,3-6 1 16,6-19 0-16,10-23 0 16,18-40-1-16,30-49 0 15,33-56-2-15,85-61-1 16,4-49-1-16,39-54-3 0,42-25-31 15,6-33-4-15,14 0 1 16,-17 1-2-16</inkml:trace>
  <inkml:trace contextRef="#ctx0" brushRef="#br0" timeOffset="1728.0988">11979 11100 64 0,'10'-6'37'15,"-10"6"-1"-15,15 25 1 16,-16 9-34-16,6 18 0 0,-6 10 0 15,2 10 4-15,-4-4-2 16,13-8 1-16,14-31 0 16,30-42-1-16,43-54 1 15,50-53 0-15,96-57-1 16,11-47-4-16,42-38 0 15,20-30-7-15,11 2-30 16,-25 0-4-16,-20 18 0 16,-41 13-4-16</inkml:trace>
  <inkml:trace contextRef="#ctx0" brushRef="#br0" timeOffset="6630.3792">12836 12771 38 0,'-83'4'32'0,"-11"-4"2"15,-2-4-2-15,-9-1-26 16,-9-7-2-16,0 1 0 15,-9-5-1-15,-5 0 0 16,-8 0-1-16,-7 0-1 16,-6 2 0-16,-5 1 0 15,-10 2-1-15,-8 3 0 16,-7 3 0-16,-7 4 0 15,-6 2 0-15,-9 0 0 16,-8 0 0-16,-8 4 0 16,-5-3 1-16,-6 4 0 15,-13-6 0-15,-4 5 1 16,-5-5 0-16,-3 2 1 15,-4-1-1-15,5 4 0 0,-6-5 0 16,5 2 0-16,6-2-1 16,4 2 0-16,1-3 0 15,5-1 0-15,0 0 0 16,-4-4-1-16,8-3 1 15,-2-3-1-15,0-1 0 16,6-2 0-16,4 2 0 16,3 0 0-16,5 1 0 15,14 2 0-15,2 4 0 16,7 5 0-16,7 3 0 15,6 4-1-15,5 3 1 16,5 2 0-16,2 3-1 16,3-2 1-16,2 6 0 15,7-3 0-15,-2 5 0 0,-1 0 0 16,6 5 0-16,2 3 1 15,5 2-1-15,2 9 1 16,4 2-1-16,6 5 0 16,11 3 0-16,7 2 1 15,8 1 0-15,10 3 0 16,12-1-1-16,12 1 0 15,12 0 0-15,11 5 1 16,12 1-1-16,14 5 0 16,14 3-1-16,10-1 0 15,13 5 1-15,12-2 0 16,12-1 0-16,11-1-2 15,11-5 1-15,12-3-1 0,14-7 1 16,13-3 0-16,9-4 0 16,13-5-1-16,10-2 0 15,11-2 3-15,14-2-1 16,9-1-1-16,7-2 1 15,9-3 0-15,10-3-1 16,10-7 1-16,13 0 0 16,7-7 0-16,10-3 0 15,15-3 0-15,7-4 0 16,9 2 1-16,10-1-1 15,7-1 0-15,10 2 0 16,2-4 1-16,9 0-1 16,2-1 1-16,5-5 0 15,5 1-1-15,4-2 1 0,5 0 0 16,1-1 0-16,8 1-1 15,5 2 2-15,2-1-2 16,3 5 1-16,2 4-1 16,4-1 1-16,-2-1 0 15,3 2-1-15,-5-3 1 16,5-1-1-16,-2-3 0 15,0-1 0-15,-1 0 0 16,0-3 0-16,-4 2 0 16,-1 2 0-16,0 4 1 15,-7 1-2-15,-1 5 2 16,-7 1-2-16,-4 1 1 15,-5 2-1-15,-5-3 1 16,-3 0-1-16,-8-1 0 0,-8-2 1 16,-1 1 0-16,-6 1 0 15,-5 1 0-15,-5 3 0 16,-7 1 0-16,-9 3 1 15,-1-1-1-15,-6 3 1 16,-7-2-1-16,0-2 0 16,-7-1 0-16,-2-4 0 15,-4-4 0-15,-3 1 0 16,-6-5 0-16,-4 0 0 15,-3-1 0-15,-8-2 0 16,-6 0 0-16,-2 0 1 16,-4-3-1-16,-4 2 0 15,0-3 0-15,-5-1 0 16,0-2 1-16,-4-3-1 15,1-4 0-15,-2-2 0 0,-2-1 0 16,-1-4 0-16,-5 0 0 16,-3-3 1-16,-3-3-2 15,-8-1 2-15,-2-4-1 16,-3 0 0-16,-9-4 0 15,-2 0 1-15,2-4-1 16,-5 1 0-16,0-4 0 16,-1 1 1-16,-7-3 1 15,-4 2-2-15,-4 4 1 16,-10-3-1-16,-7 0 1 15,-16-2-1-15,-8 1 1 16,-15-1-1-16,-10-4 0 0,-16-2 0 16,-11-1 0-16,-14-4 1 15,-13 1-1-15,-15-2 1 16,-9-2 0-16,-16 1 0 15,-18-1 0-15,-10 0 0 16,-16 1-1-16,-14-1 1 16,-15 2-1-16,-17 1 0 15,-15 4 0-15,-11 2-1 16,-14 1 1-16,-12 5 0 15,-13 2 0-15,-18 3 0 16,-12 5 0-16,-14 1 0 16,-16 5 1-16,-14 5 0 15,-13 4 0-15,-12 4-1 16,-8 3 1-16,-8 4-1 15,-2 3 1-15,-7 1-1 0,-1 3 0 16,-8 4-1-16,0-2 1 16,-5 3 0-16,-1 4 0 15,-1 2-1-15,-10 3 0 16,-2 1 1-16,0 1-1 15,8 2 1-15,-3 1-1 16,8 0 2-16,-5-5-2 16,13 0 2-16,5 0 0 15,10-1 1-15,9-1-1 16,-1 3 1-16,14 3-1 15,6 4 0-15,13 4 1 16,7 6-2-16,8 1 1 16,20-1-1-16,15-4 0 15,24-3-2-15,22-15-2 0,34 7-13 16,16-31-21-16,37 0-2 15,14-12-2-15,20 2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6T23:23:26.898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2803 2167 50 0,'0'-12'32'0,"0"12"2"16,19-22-2-16,4 12-22 15,-4-13-3-15,21 6-2 16,0-2-1-16,17 3-1 15,6 3-1-15,10 3 0 16,3 3-1-16,5 5 0 16,3 3 0-16,1 0-1 15,1-1 1-15,-3 0-1 16,0-5 0-16,0-3 0 15,-3-6 0-15,-4-1 2 0,-3-3-2 16,-8-3-2-16,-4 16-15 16,-19-9-16-16,-8 14-1 15,-15 0-1-15,-10 10 0 16</inkml:trace>
  <inkml:trace contextRef="#ctx0" brushRef="#br0" timeOffset="593.0339">5202 1938 69 0,'0'0'33'15,"0"0"0"-15,0 0 2 16,19-4-28-16,8-4-2 16,24 2-1-16,13-8 0 15,21 1 1-15,5-8-1 16,15 3 0-16,14-2-2 15,2 1 0-15,-6 2 0 16,-14 5-1-16,-17 6-1 16,-12 8 1-16,-17 2-2 15,-16 7 1-15,-21 1-2 0,-19 2-2 16,1 11-11-16,-11-12-20 15,5 0-1-15,-5-9 1 16,11-4-2-16</inkml:trace>
  <inkml:trace contextRef="#ctx0" brushRef="#br0" timeOffset="1111.0635">7859 949 61 0,'0'0'35'0,"48"-54"-2"0,-48 54-1 16,0 0-26-16,0 0 1 16,20-5-3-16,-31 65 0 15,-25 44-1-15,-29 36 0 16,-19 30 0-16,-15 34 0 15,-11 20 0-15,1 3 0 16,14-43 0-16,13-15-1 16,12-23-1-16,16-23-4 15,25-18-28-15,8-37-4 16,21-20 0-16,10-28-3 15</inkml:trace>
  <inkml:trace contextRef="#ctx0" brushRef="#br0" timeOffset="1569.0897">8403 1927 71 0,'10'-5'34'16,"1"-9"0"-16,15 10 1 15,8-10-29-15,12 9-1 16,7-5 0-16,17 8-1 16,3-1 0-16,13 5 0 15,1 1-2-15,9 5-1 16,-4-3 0-16,0 6 0 15,-10 0-1-15,-3 0 0 16,-12-3 0-16,-7 1 0 16,-12-4-1-16,-11-8-5 15,3 7-31-15,-16-16 1 0,2 7 0 16,-12-10-2-16</inkml:trace>
  <inkml:trace contextRef="#ctx0" brushRef="#br0" timeOffset="1962.1122">10398 2018 67 0,'-12'6'35'0,"12"-6"-1"15,-19 0 2-15,19 0-29 16,0 0-1-16,12-1-1 15,10-2-1-15,14 0-1 16,11-2-1-16,15 2 1 16,3-2-1-16,8 2 0 15,3 0-1-15,-1 2 0 16,1 0 0-16,-8 1-1 15,-5 0 0-15,-5-3 0 16,-3-3 0-16,-3-2 0 16,-5 0-2-16,-10-8-5 15,3 12-28-15,-21-6-1 16,-7 11 0-16,-12-1-2 15</inkml:trace>
  <inkml:trace contextRef="#ctx0" brushRef="#br0" timeOffset="2658.152">11857 2026 63 0,'28'-3'38'0,"2"-5"-1"16,14 2 0-16,4-14-17 16,9 7-16-16,12 1-1 15,12-2 0-15,3 1-2 16,7 2 1-16,-7 2-2 0,-3 3 1 15,-8 5-1-15,-9 2 0 16,-13 2-1-16,-13 1-1 16,-5 12-18-16,-19-14-17 15,-4 11 1-15,-10-13-2 16,-8 11 1-16</inkml:trace>
  <inkml:trace contextRef="#ctx0" brushRef="#br0" timeOffset="3132.1791">14086 1024 58 0,'31'-53'37'16,"-31"53"0"-16,0 0-1 16,24-5-20-16,-43 64-15 15,-24 50 1-15,-29 40 0 16,-31 45 0-16,-10 23 0 15,-16 14 0-15,1 3 0 16,11-34 0-16,17-14-1 16,14-25-2-16,19-34-13 15,32-17-22-15,17-42 1 16,31-25-3-16,12-32 0 15</inkml:trace>
  <inkml:trace contextRef="#ctx0" brushRef="#br0" timeOffset="3616.2068">14552 1852 90 0,'0'0'38'16,"11"-8"1"-16,12 7 0 15,9-5-36-15,14 0-2 16,15-1 0-16,16 5 0 15,7 0-1-15,8 2 1 16,-2 4-1-16,-3 6 0 16,-8 1-1-16,-8 2 0 15,-7 5-6-15,-21-12-9 16,7 15-22-16,-16-13 1 15,4 2-2-15,0-10 2 0</inkml:trace>
  <inkml:trace contextRef="#ctx0" brushRef="#br0" timeOffset="4066.2326">16319 1972 78 0,'0'0'38'16,"-5"-24"-2"-16,18 11 3 15,7 1-37-15,16-1 0 16,15-4 0-16,12 4 0 16,7-2 0-16,5 4-1 15,0 5 0-15,-2 2-1 16,-3 4 1-16,-12 2-1 15,-6 4-1-15,-10-1 1 0,-8-1-2 16,-10 0-1-16,-1 5-9 16,-23-9-23-16,16 7-2 15,-16-7 0-15,0 0 0 16</inkml:trace>
  <inkml:trace contextRef="#ctx0" brushRef="#br0" timeOffset="4537.2595">17797 1912 75 0,'-13'0'38'0,"13"0"-2"16,0 0 2-16,37 1-32 15,1-9-3-15,19 3 0 16,9-5 0-16,10 2-1 16,7 0 0-16,1 3-1 0,-4 3 0 15,-7 2 0-15,-8 5-1 16,-14 3 1-16,-12 2-1 15,-7-2 0-15,-6 2 0 16,-10-3-1-16,-3 0-1 16,-13-7-2-16,18 6-8 15,-18-6-24-15,3-11-2 16,1 0 0-16,-4 11-1 15</inkml:trace>
  <inkml:trace contextRef="#ctx0" brushRef="#br0" timeOffset="4994.2856">19419 2013 85 0,'-18'4'39'0,"18"-4"-1"0,0 0-4 15,33-11-26-15,9-1-4 16,19 3 1-16,9-5-2 16,12 5 1-16,3-3-2 15,5 4 0-15,-9 7-1 16,-6 1-1-16,-7 3 1 15,-12 6-1-15,-4-3-1 16,-9-5 0-16,-4 4-5 16,-19-17-16-16,8 9-17 15,-17-9 1-15,6 6-3 16,-10-11 2-16</inkml:trace>
  <inkml:trace contextRef="#ctx0" brushRef="#br0" timeOffset="5452.3118">21106 2021 95 0,'0'0'40'16,"37"7"2"-16,-2-15-2 16,20 6-35-16,8 0-4 15,17-1 0-15,9 7 0 16,14-2-1-16,4 7 0 15,4-3-2-15,1 7 0 0,-4-10-8 16,16 12-26 0,-19-15-3-16,8 4 0 0,-16-15 0 15</inkml:trace>
  <inkml:trace contextRef="#ctx0" brushRef="#br0" timeOffset="5874.336">23760 903 58 0,'0'0'38'0,"0"0"-1"16,-11 77 1-16,-21 36-22 15,-20 41-3-15,-28 29-3 16,-19 29-4-16,-14 13-1 16,-5 8-1-16,4-47-1 15,19-18-1-15,15-26-5 16,11-27-30-16,37-12-7 0,9-33 2 15,24-17-3-15</inkml:trace>
  <inkml:trace contextRef="#ctx0" brushRef="#br0" timeOffset="12398.7092">5245 4882 50 0,'-6'13'37'0,"6"-13"-2"0,5 12 2 15,9-22-12-15,12 10-18 16,9-12-2-16,17 4 0 16,6-7-3-16,12 4 2 15,4-1-2-15,6 6-1 16,0 6 0-16,4 4-1 15,0 6-1-15,-2 0-4 16,9 12-15-16,-10-16-18 16,11-1 1-16,-5-14-2 15,9-2 1-15</inkml:trace>
  <inkml:trace contextRef="#ctx0" brushRef="#br0" timeOffset="12885.737">7402 4919 61 0,'-4'12'39'16,"4"-12"-1"-16,0 0 0 16,26 0-15-16,1-7-18 15,12-5-4-15,14 1 2 16,14-8-2-16,6 1 2 15,14 0-2-15,5-1 0 16,3 1-1-16,4 1-1 16,-2 4 1-16,-7 3-2 15,-6 13-4-15,-18-13-27 0,2 20-5 16,-17-6 0-16,-6 8-1 15</inkml:trace>
  <inkml:trace contextRef="#ctx0" brushRef="#br0" timeOffset="13268.7589">9318 4900 87 0,'13'4'37'0,"-13"-4"1"15,11 1-2-15,4 1-31 16,4-6-1-16,7 0-2 16,13-5 1-16,10-1-2 15,9-5 1-15,13 0-2 16,7-3 0-16,5 2-1 15,-4 1 1-15,0 3 0 16,-13 3-1-16,-8 2-1 16,-7 7-3-16,-18-6-4 15,5 11-26-15,-20-12-3 16,6 9 0-16,-9-10-1 0</inkml:trace>
  <inkml:trace contextRef="#ctx0" brushRef="#br0" timeOffset="13623.7792">11100 4895 73 0,'-19'12'37'0,"6"4"-1"16,-2-10 1-16,21 5-31 15,-6-11 0-15,32-3-2 16,9-9-1-16,23-2 0 16,14-4-1-16,13-1 0 15,7-4-1-15,3 1 0 16,1 6-2-16,-5 2-2 15,-8 13-5-15,-27-6-29 16,0 12 1-16,-21-5-3 16,-5 8 1-16</inkml:trace>
  <inkml:trace contextRef="#ctx0" brushRef="#br0" timeOffset="13982.7998">12992 4811 82 0,'21'6'40'0,"-3"-10"-2"16,11 9 2-16,-6-6-34 15,16-5-3-15,11 0 0 0,11-1 0 16,9-3-1-16,6-1 0 15,7 0-1-15,1-2 0 16,1-1 0-16,-9 2-1 16,-3 0-1-16,-12-3-2 15,-5 19-17-15,-25-18-19 16,-5 17 1-16,-26-3-2 15,0 0 0-15</inkml:trace>
  <inkml:trace contextRef="#ctx0" brushRef="#br1" timeOffset="106220.0754">5947 978 71 0,'0'0'35'0,"0"0"-1"16,0 0 1-16,0 0-16 16,0 0-15-16,0 0-1 15,-56-42 1-15,56 42 0 16,-43 19-1-16,3 15 2 15,1 11-3-15,0 10 1 16,8 9-2-16,10 8 0 16,11 1-1-16,26 2 1 15,26-23-1-15,18-9 0 16,16-13 0-16,10-14 1 15,7-12-1-15,-2-18 1 16,-3-19 0-16,-10-21 0 16,-78 54 0-16,65-75-3 0,-44 28 2 15,-7-5-2-15,-14-1 1 16,-10-1-1-16,-18 5 0 15,28 49 0-15,-76-79 0 16,29 51 1-16,-7 10-18 16,21 18-17-16,-65 9-1 15,1 26 0-15,23 19-3 16</inkml:trace>
  <inkml:trace contextRef="#ctx0" brushRef="#br1" timeOffset="108662.2151">18384 1086 49 0,'0'0'36'15,"0"0"-1"-15,12-48-1 16,-12 48-25-16,0 0 1 0,0 0-3 15,-25-52 2-15,25 52-4 16,0 0-1-16,-58-9-1 16,58 9 0-16,-68 24 0 15,15 20-2-15,1 16 2 16,-1 12-4-16,9 14 1 15,14 2-1-15,17 0 0 16,21-8-1-16,19-20 2 16,16-23-1-16,12-17 1 15,13-17 0-15,8-23 0 16,6-20 1-16,3-21 0 15,-85 61 0-15,76-83-1 0,-46 31 0 16,-3 2-2 0,-8-2 1-16,-6 4-2 0,-13 48-1 15,-6-81-7-15,6 81-25 16,-33-43 0-16,-28 21-3 15,-12 26 2-15</inkml:trace>
  <inkml:trace contextRef="#ctx0" brushRef="#br1" timeOffset="112123.4131">10057 3779 51 0,'-30'-14'36'16,"-4"9"-2"-16,-9-6 1 16,-1 20-12-16,-11-3-19 15,1 13 0-15,-3 9-1 16,4 14-1-16,-1 4 0 15,10 14 0-15,8 9-1 16,16 7-1-16,15 2 0 16,17 0 0-16,20-8 1 15,20-5-2-15,17-16 1 16,20-12-1-16,9-20 2 0,4-21 0 15,4-23-1-15,-2-20 1 16,-9-21 0-16,-11-16 1 16,-23-12-1-16,-21-10 1 15,-29-4-1-15,-23 4 0 16,-27 16 0-16,-27 18-1 15,-22 30-4-15,-24 21-32 16,6 40 0-16,-8 18-2 16,18 23-2-16</inkml:trace>
  <inkml:trace contextRef="#ctx0" brushRef="#br1" timeOffset="120775.908">19786 1090 55 0,'46'-16'37'0,"-46"16"-1"16,0 0 0-16,20 18-13 15,1 15-20-15,-9 17-1 16,-10 12 2-16,-6 16-2 16,-6 10 0-16,-5 7-1 15,1 3-1-15,-1-23 0 0,3-12-1 16,6-10-3-16,-4-19-10 15,16-10-22-15,-6-24 0 16,14 1-2-16,-6-19 1 16</inkml:trace>
  <inkml:trace contextRef="#ctx0" brushRef="#br1" timeOffset="121194.9319">19644 1085 91 0,'0'0'38'0,"-48"-46"1"15,48 46 0-15,0 0-35 16,0 0-2-16,0 0 1 15,62-45-1-15,-62 45 0 16,94-14 1-16,-38 10-3 16,15-2 0-16,-3 2-1 15,7 1 1-15,1 1 0 0,2-1 2 16,-3 3-2-1,0-1 0-15,-1 2-1 0,-9 0 0 16,-3 1-6-16,-15-2-21 16,-47 0-11-16,72 5 0 15,-72-5-3-15,0 0 2 16</inkml:trace>
  <inkml:trace contextRef="#ctx0" brushRef="#br1" timeOffset="122195.9892">8087 3868 70 0,'5'-19'36'15,"-1"0"-2"-15,-4 19 2 16,1-21-29-16,-1 21-2 16,0 0-1-16,3 29 0 15,-3 2-1-15,2 13-2 16,-2 16 0-16,-2 9-2 15,0 13 1-15,-4 9 0 16,-2 6-1-16,-2-5 0 16,-4-3 0-16,-1-12-2 0,8-1-17 15,-6-26-15-15,11-13-1 16,-3-25 0-16,5-12-1 15</inkml:trace>
  <inkml:trace contextRef="#ctx0" brushRef="#br1" timeOffset="122490.006">7727 3780 87 0,'-16'-2'35'0,"1"-6"1"0,15 8 1 16,16 1-32-16,12 2 0 16,16-3-1-16,18 0 0 15,13-2 0-15,15-2-1 16,14-2-1-16,1-4 0 15,2-1-1-15,-3-1-1 16,-9 4-1-16,-16-3-5 16,-3 13-29-16,-24-9-4 15,-14 14 0-15,-20-7-1 16</inkml:trace>
  <inkml:trace contextRef="#ctx0" brushRef="#br1" timeOffset="127993.3208">12203 1131 69 0,'0'0'35'16,"45"-3"0"-16,-59 10 0 15,26 8-31-15,-6 7-1 16,-6 9 1-16,-9 9 0 15,2 9 0-15,-13 5-1 16,-5 9-1-16,-5-1 1 16,0 1-2-16,-3-6 1 15,2-4-1-15,6-6 1 16,3-9-2-16,6-8 2 15,7-10-2-15,9-20 1 16,0 0 1-16,6-10-2 16,9-19 3-16,5-10-3 0,2-10 3 15,9-12-2-15,4-8 2 16,-35 69-2-16,44-78 1 15,-44 78 0-15,49-81-1 16,-49 81 1-16,54-73-1 16,-54 73 1-16,53-63-1 15,-53 63 0-15,44-37 0 16,2 17-1-16,3 26 1 15,-15 21-1-15,-2 21 0 16,-12 18 0-16,-6 18-1 16,-10 0 0-16,-7-4 0 15,0-6 0-15,0-11-1 16,-1-6-1-16,-1-17-6 15,10-5-27-15,-10-21-3 16,9-1-1-16,-4-13 0 0</inkml:trace>
  <inkml:trace contextRef="#ctx0" brushRef="#br1" timeOffset="128158.3302">12326 1499 100 0,'-28'-11'38'15,"17"9"1"-15,11 2-1 16,0 0-35-16,16-12-2 15,20 0-5-15,22-3-32 16,-6 1-2-16,13 7 0 16,-5-2-1-16</inkml:trace>
  <inkml:trace contextRef="#ctx0" brushRef="#br1" timeOffset="128870.371">12352 867 68 0,'-58'-11'40'0,"58"11"0"15,-56-11 0-15,56 11-15 16,0 0-21-16,0 0-1 15,0 0 1-15,0 0 0 16,0 0-1-16,0 0 0 16,81-35-2-16,-32 35 1 0,1-5-2 15,7 1 1 1,-2 2-1-16,4-2-1 0,-2 2 0 15,-1 0-4-15,2 0-11 16,-10 1-24-16,1-4-2 16,-49 5 1-16,70-7-2 15</inkml:trace>
  <inkml:trace contextRef="#ctx0" brushRef="#br1" timeOffset="130329.4544">21415 1157 82 0,'0'0'37'16,"49"-28"-2"-16,-49 28 0 15,13 1-34-15,0 14-1 16,-8 12 1-16,-7 16 1 16,-20 10 0-16,1 11 0 15,-2 11 0-15,-7 4 1 16,3-4-1-16,-2-7 0 15,6-3-1-15,3-14 1 16,3-6-1-16,7-14 1 0,7-10 0 16,3-21-1-16,14 1 1 15,0-20-1-15,7-13 1 16,-2-13-1-16,10-10 1 15,0-17-1-15,-29 72 1 16,33-90-1-16,-15 41 1 16,2-4 0-16,-2 1-2 15,1 0 1-15,1 3-1 16,-1 0 1-16,-19 49-1 15,46-86-1-15,-46 86 1 16,57-71-1-16,-57 71 2 16,65-55 1-16,-65 55-1 15,75-28 0-15,-75 28 1 16,68 11-2-16,3 34 2 15,-12 17-2-15,-5 19 0 16,-22 7-2-16,-11 11 2 0,-26 0 0 16,-14 2 0-16,-11-26-1 15,-6-10-2-15,6-7 0 16,-4-13-5-16,20-6-26 15,-10-21-5-15,12-6-1 16,-4-16 1-16</inkml:trace>
  <inkml:trace contextRef="#ctx0" brushRef="#br1" timeOffset="130509.4647">21576 1383 104 0,'-16'-10'39'15,"6"3"1"-15,10 7-2 16,23 0-36-16,11-3-1 15,19-3-1-15,7-1-5 16,24-5-29-16,-4-1-5 16,13 6 1-16,-6 1-2 15</inkml:trace>
  <inkml:trace contextRef="#ctx0" brushRef="#br1" timeOffset="132134.5577">5923 3937 74 0,'0'0'34'15,"0"0"0"-15,0 0 0 16,-21 23-30-16,14 2-1 0,-7 6-1 16,0 14-1-16,-6 8 0 15,-1 13 0-15,-1 5 0 16,-4 6-1-16,-2 2 1 15,1-1-1-15,0-6 1 16,3-6 0-16,4-14-1 16,3-9 2-16,6-16 0 15,6-14 0-15,5-13 0 16,13-31 0-16,2-11 0 15,7-12 0-15,1-16 1 16,8-12-1-16,-1-14 1 16,6-4-1-16,-3-5 0 15,3 1 1-15,1 7-1 16,-2 8 0-16,3 10-1 0,3 13 1 15,-2 11-2-15,4 13 1 16,3 11 0-16,-1 12-1 16,0 9 1-16,0 11-1 15,-1 12 1-15,-2 12-1 16,-4 16 1-16,-2 14-1 15,-6 17 0-15,-8 15 0 16,-7 14-1-16,-9 7 0 16,-9 6 0-16,-6-1 0 15,-4-3-1-15,-7-12 0 16,2-11-2-16,-7-17-2 15,10-5-11-15,-7-29-21 16,9-7 0-16,-6-24-2 0,8-7 2 16</inkml:trace>
  <inkml:trace contextRef="#ctx0" brushRef="#br1" timeOffset="132300.5671">5998 4313 93 0,'-37'-26'38'0,"-1"4"2"15,18 20-2-15,7-2-34 16,25 4 0-16,21-5-2 15,26-1-2-15,26 6-27 16,5-16-10-16,24 7-2 16,2-6-1-16,5 6-2 15</inkml:trace>
  <inkml:trace contextRef="#ctx0" brushRef="#br1" timeOffset="174610.9872">11313 3812 41 0,'0'0'31'0,"0"0"2"15,0 0-1-15,11 6-19 16,-11-6-5-16,-2 13 0 15,-3-2-1-15,3 14-3 0,-6 2-1 16,2 14 0-16,-5 6-1 16,-3 9-1-16,-7 7 1 15,1 3-1-15,-8 4 0 16,3-6 0-16,-1-7 0 15,2-7-1-15,3-11 0 16,8-11 2-16,6-15-1 16,7-13 0-16,14-28 0 15,6-9 0-15,4-14 1 16,6-9 0-16,3-15-1 15,0-5 1-15,-1-5-1 16,-3 4 1-16,-5 5-2 16,-3 8 2-16,-5 13-2 15,-5 6 0-15,-1 18 1 16,-3 9-1-16,-7 22 0 15,16-5 0-15,-9 23 0 0,4 9 0 16,-1 10 0-16,4 8 1 16,3 1-1-16,4 5 0 15,5-8 0-15,7-5 1 16,10-15-1-16,7-12 1 15,11-17 0-15,11-16 0 16,4-12-1-16,4-6 1 16,0-11 0-16,-2-1 0 15,-10 5-1-15,-12 3 1 16,-10 11-1-16,-11 13 0 15,-14 17 1-15,-12 18-1 16,-11 24 0-16,-9 20 1 0,-8 19-1 16,-3 12 0-16,-8 10 0 15,2 5 0-15,-1-3-1 16,8-9 0-16,8-8-5 15,-3-23-30-15,24-9-3 16,-3-28 0-16,11-11-1 16</inkml:trace>
  <inkml:trace contextRef="#ctx0" brushRef="#br1" timeOffset="179213.2504">13756 3643 85 0,'9'-19'36'16,"-14"0"-1"-16,5 19 0 16,-31-5-33-16,-1 17 1 15,-16 12 0-15,-6 12 1 16,-15 7-2-16,-1 8 0 15,-3 1-1-15,9 0 0 16,18-6 0-16,21-7 0 16,35-10 0-16,27-9-1 15,35-11 0-15,26-6 0 16,19 2 0-16,3 2 1 15,-4 3-1-15,-14 4 1 16,-23 12 0-16,-37 8-1 16,-42 11 0-16,-33 8 1 0,-33 1-1 15,-24 1 1-15,-11-5-1 16,-1-5-1-16,5-4-6 15,9-24-28-15,31-2-4 16,19-25 1-16,38-12-3 16</inkml:trace>
  <inkml:trace contextRef="#ctx0" brushRef="#br1" timeOffset="186923.6914">3447 949 68 0,'0'0'37'0,"0"0"-1"0,12-51 3 16,-12 51-31-16,0 0-2 15,0 0-1-15,0 0-1 16,0 0 0-16,0 0-1 16,38-7 0-16,-37 58-2 15,0 18 0-15,-2 19-1 16,-1 17 1-16,-2 9-1 15,1 7-1-15,0 0 1 16,-1-34-5-16,15-9-30 16,-4-23-4-16,12-13 1 15,-1-26 0-15</inkml:trace>
  <inkml:trace contextRef="#ctx0" brushRef="#br1" timeOffset="187352.7159">4165 858 94 0,'0'0'37'0,"0"0"2"15,0 0-3-15,0 0-35 16,-40 14 0-16,-34 45 3 16,-18 5-2-16,-4 3 1 15,8-8-1-15,8-6 1 0,19-6-1 16,28-10 0-16,27-20-1 15,19-6 0-15,8-8 0 16,13-2 0-16,7-1 0 16,7 2-1-16,4-2 1 15,0 5 0-15,2 9 0 16,2 7-1-16,-5 9 0 15,-1 10 0-15,-5 4 0 16,-1 9-1-16,-1-1 1 16,-4-2 0-16,-2-10-1 15,-2-5-2-15,2-9-4 16,-10-18-30-16,8-4-2 15,-17-14 0-15,-3-1-1 16</inkml:trace>
  <inkml:trace contextRef="#ctx0" brushRef="#br1" timeOffset="195701.1935">8982 1106 90 0,'0'0'36'16,"0"0"0"-16,0 0 0 15,10-54-36-15,-10 54 1 16,0 0 0-16,0 0 0 15,-17 39-1-15,-2 8 0 16,-3 12-1-16,4 10 2 16,-8 6-1-16,7 0 1 15,-1-12-1-15,6-7 2 16,1-17-1-16,6-8 0 15,2-18 1-15,5-13 0 0,8-15 0 16,5-17 0-16,0-13 0 16,7-13 0-16,-20 58 0 15,19-72-1-15,-19 72 1 16,18-83-1-16,-18 83 0 15,20-77 0-15,-20 77 0 16,18-69-1-16,-18 69 0 16,15-35 0-16,3 20-1 15,6 25 1-15,-5 22-1 16,10 24 1-16,-4 23-2 15,8 14 1-15,2 4 1 16,-1-14-1-16,1-14 1 16,3-12 0-16,-1-17 1 0,1-12-1 15,2-20 1-15,0-21 1 16,0-20-1-16,-6-18 1 15,0-18-1-15,-34 69 1 16,31-95 0-16,-16 41 0 16,-1-2 0-16,0-1-4 15,0 2 2-15,-4 4-11 16,7 0-26-16,-17 51-3 15,16-83 1-15,-16 83-3 16</inkml:trace>
  <inkml:trace contextRef="#ctx0" brushRef="#br1" timeOffset="197584.3012">14978 1039 76 0,'0'0'34'0,"0"0"-1"16,0 0 3-16,14-53-31 15,-14 53-2-15,0 0 0 16,0 0 0-16,-14 22 1 0,7 21-3 15,-1 10 2-15,-5 7-1 16,-7 9 0-16,2 0-2 16,-3-5 2-16,-2-14-1 15,10-19 0-15,4-9 0 16,6-12 1-16,3-10 0 15,10-12-1-15,1-14 1 16,8-8 0-16,-19 34 0 16,27-51-1-16,-27 51 2 15,25-64-2-15,-25 64 1 16,28-70-3-16,-28 70 3 15,24-68-3-15,-24 68 2 16,27-55-1-16,-27 55 0 16,0 0 1-16,38-51-2 0,-9 59 3 15,1 22-3-15,8 27 2 16,2 12-2-16,8 11 1 15,2 0-1-15,10-5 1 16,-6-17-1-16,-7-13 1 16,-2-14 0-16,-3-13 1 15,-1-15-1-15,-8-15 2 16,-8-14-1-16,-2-19 0 15,-23 45 1-15,16-68 0 16,-16 68 0-16,9-90-1 16,-4 42 0-16,2 0-1 15,-6-2 1-15,2 2-3 16,-3 48-1-16,7-87-24 15,-7 87-12-15,13-76-3 0,-13 76 0 16,17-56 1-16</inkml:trace>
  <inkml:trace contextRef="#ctx0" brushRef="#br1" timeOffset="202780.5984">11069 1113 70 0,'21'-45'36'0,"-21"45"-2"15,0 0 1-15,12-47-30 16,-12 47-1-16,0 0 1 15,-5-45-1-15,5 45 0 16,0 0-1-16,0 0 0 16,0 0 1-16,-67-35-1 15,67 35 0-15,-53 14-1 16,10 11 0-16,-27 20-1 15,1 13 1-15,-1 12-2 16,5 5 1-16,10 9-2 16,15-1 1-16,22-10 0 0,25-13-1 15,14-9 1-15,10-10 0 16,10-11 0-16,5-7 0 15,5-16 0-15,1-10 0 16,5-15 1-16,-9-6 1 16,0-2-2-16,-8-7 1 15,-9 5 0-15,-4-1 0 16,-8 7-1-16,-4 6 1 15,-15 16-1-15,0 0 0 16,0 0 0-16,0 31 0 16,0-5-1-16,2 2-7 15,13 11-28-15,-5-5-3 16,9 3 0-16,6-10-2 0</inkml:trace>
  <inkml:trace contextRef="#ctx0" brushRef="#br1" timeOffset="204259.683">16983 1000 53 0,'49'-39'32'0,"-49"39"1"15,0 0 0-15,0 0-21 16,0 0-5-16,34-55-1 16,-34 55 1-16,0 0 0 15,0 0 1-15,0 0-2 16,-32-47-1-16,32 47-1 15,0 0-2-15,-71-10 0 16,71 10 0-16,-66 9 0 0,66-9 0 16,-78 26-1-1,27 1 0-15,-30 23-1 0,12 13 2 16,5 6-2-16,20 11 1 15,13-4-2-15,27-2 1 16,17-17-1-16,22-13 2 16,8-7-1-16,7-12 0 15,3-10 0-15,4-4 0 16,1-12 0-16,0-10 0 15,-1-7 1-15,-7-6-1 16,-2-8 1-16,-5-4 0 16,-11-1-1-16,-3 3 1 15,-6 5 0-15,-8 9 0 16,-15 20-1-16,0 0 1 0,4 26-1 15,-16 9 0-15,1 4 0 16,0 8 0-16,6 3-4 16,-4-16-18-16,21 8-16 15,-2-18-3-15,17-5 1 16,2-16-4-16</inkml:trace>
  <inkml:trace contextRef="#ctx0" brushRef="#br2" timeOffset="222536.7284">16705 9441 79 0,'19'-9'36'15,"-4"16"-2"-15,-14 6 2 16,1 18-28-16,-15 8-5 0,-1 15 0 15,-4 10 1-15,2 12 0 16,-7 9-1-16,-1 9-1 16,5-4-2-16,2 1 3 15,4-7-3-15,0-12 1 16,5-19-2-16,9-18 2 15,6-24-2-15,9-25 2 16,4-23 1-16,5-20-1 16,5-23 1-16,2-11-1 15,-1-16 1-15,-1-7-1 16,-3-4 2-16,-4 7-2 15,-5 11-1-15,-1 22-1 16,-6 15 2-16,-5 26-1 0,-1 25 0 16,-5 22-1-16,0 21 2 15,-2 19 1-15,5 4-1 16,3 7 1-16,6 0-1 15,14-5 1-15,14-17 0 16,14-13 0-16,12-18 0 16,18-16 0-16,3-19-1 15,3-14-1-15,0-11 2 16,-6-4-2-16,-13 0 1 15,-13 5-1-15,-19 11 0 16,-10 15 0-16,-29 25 0 16,7 16 0-16,-20 26 0 15,-10 20 0-15,-2 19 0 16,-5 14 0-16,4 10-2 15,3 1-1-15,18-6-3 0,8-23-3 16,28-1-26-16,-2-33-6 16,24-9-1-16,3-33 0 15</inkml:trace>
  <inkml:trace contextRef="#ctx0" brushRef="#br2" timeOffset="223204.7666">18150 9769 108 0,'-28'-24'38'0,"2"17"1"16,-14 2-2-16,2 15-31 15,2 6-2-15,2 12-1 16,4 12 0-16,3 9-1 16,3 6 0-16,9 7-2 15,1 2 0-15,14-3 1 0,5-7-2 16,11-15 2-16,10-15-2 15,9-16 0-15,10-21 1 16,8-20 1-16,-1-15 1 16,1-12-2-16,-4-6 1 15,-9-4-1-15,-9 3 1 16,-6 9 0-16,-13 14-1 15,-10 19 0-15,-2 25 0 16,-24 1 0-16,5 25 0 16,1 12 0-16,3 4 1 15,7 3-1-15,8-2 0 16,13-10 0-16,10-6 0 15,12-13 0-15,12-14-1 16,3-9 1-16,7-10-1 0,0-5 0 16,-2-6 0-16,-6-2 1 15,-7 0-1-15,-9 5 1 16,-14 7-1-16,-19 20 1 15,0 0 0-15,-1 14 1 16,-17 17-1-16,-3 12 0 16,1 9 0-16,1 3 0 15,4-1-2-15,6-4 2 16,4-10-1-16,7-11 1 15,5-13 0-15,7-15-2 16,1-17 3-16,2-10 0 16,-1-15 1-16,-1-8-1 15,-1-9 1-15,-3-3-2 0,-1 2 1 16,-2 7 1-1,-4 11-2-15,1 8 0 0,1 14 0 16,-6 19 0-16,19-11 0 16,-2 15-1-16,8 3-2 15,9-15-4-15,20 7-19 16,-6-25-12-16,15 1-3 15,-5-22 2-15,8-2-2 16</inkml:trace>
  <inkml:trace contextRef="#ctx0" brushRef="#br2" timeOffset="223400.7778">19327 9133 113 0,'-18'-2'39'16,"7"28"1"-16,-13 12-3 0,9 26-32 16,-2 13-2-16,7 14 0 15,-1 15-1-15,6 8 0 16,3 2-2-16,2-2 0 15,7-6-3-15,-2-14 0 16,7-5-11-16,-10-31-22 16,16-14-6-16,-3-29 0 15,8-19 2-15</inkml:trace>
  <inkml:trace contextRef="#ctx0" brushRef="#br2" timeOffset="223722.7962">19513 9646 115 0,'-10'-15'40'16,"-17"10"1"-16,4 25-1 15,-15 9-34-15,3 4-2 0,4 3-1 16,3 6-1-16,7-3 0 16,7-3 0-16,7-6-2 15,9-9 0-15,9-6 0 16,7-6 0-16,4-8 0 15,7-7 0-15,1-3 0 16,-2-3 0-16,5 1 0 16,-4 0 0-16,-3 5 0 15,-3 3 0-15,-6 6 0 16,-1 4 0-16,-5 7 0 15,-1 2 0-15,-6 3-2 16,-3-1-1-16,9 6-4 16,-10-24-16-16,15 21-16 15,-5-20-3-15,17-1 1 0,0-17 0 16</inkml:trace>
  <inkml:trace contextRef="#ctx0" brushRef="#br2" timeOffset="223888.8057">19967 9757 102 0,'-11'21'39'0,"-1"14"1"15,-8 3-1-15,5 8-24 16,2 6-14-16,5-1 0 16,8 0-3-16,-1-18-17 15,16 6-18-15,-3-21-5 16,12-10 3-16,-2-23-2 15</inkml:trace>
  <inkml:trace contextRef="#ctx0" brushRef="#br2" timeOffset="224048.8148">20078 9379 116 0,'-11'13'39'0,"-7"4"2"16,14 7-3-16,0-6-46 15,4-18-29-15,28 1-2 16,-4-11 0-16,11 1-2 15</inkml:trace>
  <inkml:trace contextRef="#ctx0" brushRef="#br2" timeOffset="224421.8362">20383 9638 96 0,'-17'46'41'0,"7"6"1"16,-8-9 0-16,11 10-20 15,-4-9-18-15,3-3-1 16,3 1 0-16,-2-2-1 15,1-5-2-15,0-8 0 16,4-7 0-16,1-7 0 16,1-13 0-16,4-11 0 15,5-13 0-15,5-11 0 16,9-13 0-16,6-9 0 15,5-4 0-15,7-1 0 16,-2 8 0-16,6 4 0 0,-7 12 0 16,-4 17 0-1,-10 18 0-15,-4 18 0 0,-15 16 0 16,-5 11 0-16,-5 7 0 15,-5 2-3-15,5 5-3 16,-4-16-11-16,23 12-12 16,-6-26-12-16,21 4 0 15,0-21-1-15,20-3 2 16</inkml:trace>
  <inkml:trace contextRef="#ctx0" brushRef="#br2" timeOffset="224952.8666">21236 9806 118 0,'-17'-7'40'15,"-10"-12"1"-15,2 6-2 16,1-4-35-16,-2 3-2 15,0 6 0-15,1 10-1 16,2 18 0-16,4 10 1 16,1 11 0-16,3 12 1 15,4 2-3-15,4 2 0 16,3-1 0-16,8-10 0 15,6-12 0-15,7-12 0 16,8-15 0-16,7-11 0 16,2-11 0-16,-3-12 0 15,3-8 0-15,-3-3 0 0,-4-7 0 16,-8-1 0-16,-1 8 0 15,-7 6-3-15,-4 12 2 16,-7 20 0-16,0 0 0 16,4 25 1-16,-8 13 0 15,-4 20-1-15,-2 16-1 16,-2 13 3-16,-4 7-3 15,-5 4 2-15,0 1-1 16,-2-4 1-16,-4-4-2 16,1-9 3-16,-7-11-3 15,-4-13 0-15,2-13 1 16,-2-11-1-16,6-11 1 15,-4-13-3-15,4-9 0 16,-1-29-11-16,18 0-17 0,-11-33-6 16,20-23-3-16,-7-29-1 15</inkml:trace>
  <inkml:trace contextRef="#ctx0" brushRef="#br2" timeOffset="226019.9276">21838 9419 79 0,'6'-15'35'16,"-4"0"0"-16,-2 15 3 15,-2-16-30-15,2 16-1 16,-1 17-1-16,1 10-1 16,-6 4 0-16,1 17 0 15,2 10-2-15,0 17 0 16,1 8-1-16,4 8 1 15,3 1-3-15,2 3 1 0,2-8-2 16,3-6 1-16,-3-13-1 16,0-17 1-16,-1-19-1 15,-2-20 1-15,-6-12 0 16,5-37-1-16,-7-9 3 15,0-18-2-15,-1-16 2 16,-1-19-2-16,3-11 0 16,2-8-1-16,6-3 1 15,3 8 1-15,6 7-1 16,2 15-1-16,7 15 0 15,-1 20 0-15,5 21 2 16,2 16-1-16,2 18 0 16,0 9 0-16,0 8 1 15,-4 9 0-15,-5 3-1 0,-5 6 1 16,-6 3 0-16,-13 4 0 15,-9 4 0-15,-14 4 0 16,-7 4-1-16,-12 3 1 16,-2 3-1-16,-2-4 1 15,1-3-1-15,11-8 1 16,13-11-2-16,12-8 1 15,9-25 0-15,34 3-1 16,8-16 1-16,13-4 0 16,9-2 0-16,0 4 1 15,-2 9-1-15,-9 10 1 16,-16 18-1-16,-16 13 0 15,-21 13 0-15,-21 15 0 16,-15 8-1-16,-15 1 1 0,-3-3-1 16,-3-7 1-16,3-10-2 15,13-16 0-15,16-14-4 16,12-34-22-16,29-5-10 15,11-26-1-15,21-8 2 16,7-25-4-16</inkml:trace>
  <inkml:trace contextRef="#ctx0" brushRef="#br2" timeOffset="226231.9397">22689 9164 101 0,'0'0'38'0,"-22"2"0"15,6 35 0-15,-8 12-33 16,0 14-1-16,-4 18-1 15,-1 16 0-15,-1 9 0 0,3 7 0 16,1 2-2-16,8-4 0 16,11-9-4-16,7-19-3 15,22-4-29-15,-1-30-3 16,22-13-2-16,0-25-2 15</inkml:trace>
  <inkml:trace contextRef="#ctx0" brushRef="#br2" timeOffset="226555.9582">22929 9878 110 0,'1'-40'41'15,"-18"0"-2"-15,0 28 0 16,-12 2-32-16,2 22-2 16,-5 11-1-16,1 10 0 15,0 10-2-15,6 9 2 0,3 1-4 16,10-1 0-16,5-2 0 15,12-9 0-15,10-8 0 16,13-12 0-16,11-13 0 16,4-15 0-16,3-12 0 15,-2-11 0-15,-2-9 0 16,-7-8 0-16,-8-6 0 15,-13-1 0-15,-9 2-2 16,-14-1 0-16,-3 14-1 16,-11 8-1-16,0 12-1 15,-7 8-3-15,18 25-18 16,-8-10-13-16,20 18 1 15,3-4-1-15,23 7 0 0</inkml:trace>
  <inkml:trace contextRef="#ctx0" brushRef="#br2" timeOffset="226809.9728">23438 9848 113 0,'-36'-19'40'0,"8"17"1"15,-15-4-2-15,-6 16-34 16,0 8-1-16,3 15 0 15,-2 6-1-15,3 10 0 16,11 6 0-16,6 4-3 16,19-2 0-16,14-9 0 15,22-11 0-15,14-15-2 0,19-13-3 16,6-25-10-16,21 0-16 15,-13-29-10-15,9 0 2 16,-14-24-3-16,-2 0 2 16</inkml:trace>
  <inkml:trace contextRef="#ctx0" brushRef="#br2" timeOffset="226997.9835">23719 9227 111 0,'-11'11'40'0,"-7"15"1"15,6 33 0-15,3 8-37 16,-5 11 0-16,1 12-2 15,1 8 1-15,-1 4-2 16,-2-3 0-16,5-1-5 16,2-15-2-16,13-3-33 0,-7-25-1 15,17-10-1-15,3-24-3 16</inkml:trace>
  <inkml:trace contextRef="#ctx0" brushRef="#br2" timeOffset="227291.0003">23934 9767 108 0,'-20'-15'40'0,"2"22"0"16,-16 6 0-16,15 18-33 16,-14 6-3-16,0 3 0 15,1 1-2-15,7-2 1 16,8-7 0-16,8-3-1 15,9-11 0-15,10-4-2 0,9-7 0 16,6-1 0-16,6-3 0 16,3 0 0-16,2-2 0 15,0 2 0-15,-1 3 0 16,-2-1 0-16,4 3 0 15,-3 0-5-15,8 8-7 16,-16-10-29-16,18 10 0 16,-10-7-2-16,9 7 1 15</inkml:trace>
  <inkml:trace contextRef="#ctx0" brushRef="#br2" timeOffset="227434.0085">24439 10234 125 0,'0'0'47'0,"-21"5"-4"0,21-5-3 16,-27 1-40-16,11-17-11 15,16 16-29-15,-26-14-5 16,26 14-1-16,-22 3 0 16</inkml:trace>
  <inkml:trace contextRef="#ctx0" brushRef="#br3" timeOffset="231635.2488">24278 10533 50 0,'0'0'29'15,"-4"-11"1"-15,4 11-1 0,-20 2-23 16,2-4-1-16,2 5-1 16,-8-3 1-16,2 4 0 15,-8-5-1-15,0 5 2 16,-8-5-2-16,1 3 0 15,-11-4-1-15,3 4 0 16,-9-3-1-16,-4 2-1 16,-12-1 0-16,-6 3 0 15,-9 1-1-15,-8 3 2 16,-9-3-1-16,-7 4 0 15,-9-4 0-15,-3 0 1 16,-6-1-1-16,-5 0 1 16,-5-2 0-16,1-1-1 15,-5-1 0-15,-3 5 0 16,-5-3 0-16,-4 0-1 0,-2 1 0 15,-4 2 0-15,-4-1 0 16,-2 0 0-16,-3-1 0 16,2-1 0-16,-5-2 0 15,1-1 0-15,2-4 0 16,0 1 0-16,2 2 1 15,-2-1-1-15,2 3 0 16,1-1 1-16,-1 4-1 16,-3 4 0-16,4 2 0 15,-6 1 0-15,6-1 1 16,1 3-1-16,1-5 0 15,8 0 1-15,9-6-1 16,13-2 1-16,5-5 0 16,11-1-1-16,7-2 1 0,12-3-1 15,4-1 1-15,9 3-1 16,9 1 0-16,2 5 0 15,4 3 0-15,4 0 0 16,8 3 0-16,5 4 0 16,4-1-1-16,9 1 1 15,6 0 0-15,8-8-2 16,15 7-10-16,1-17-24 15,19-1-1-15,3-11 0 16,14-4-3-16</inkml:trace>
  <inkml:trace contextRef="#ctx0" brushRef="#br4" timeOffset="235490.4693">15563 11137 53 0,'14'-10'34'0,"-14"10"1"15,14-12-1-15,-14 12-27 16,4 16-3-16,-4 6 0 16,0 15 0-16,-5 13-1 0,0 10 1 15,0 8-2-15,1 7 1 16,-5 1-1-16,5-2-2 15,2-9 1-15,-1-9-3 16,7-6-7-16,-2-20-27 16,8-10 0-16,-10-20-3 15,19-3 2-15</inkml:trace>
  <inkml:trace contextRef="#ctx0" brushRef="#br4" timeOffset="235706.4816">15316 11089 74 0,'-17'-6'38'16,"2"5"0"-16,15 1 0 0,2 18-30 16,17-10-5-16,14-5-2 15,20-2 0-15,13-5 0 16,17-3-2-16,9-2-1 15,3-6-5-15,18 6-29 16,-16-5-1-16,0 7-1 16,-17 3 1-16</inkml:trace>
  <inkml:trace contextRef="#ctx0" brushRef="#br4" timeOffset="235890.4922">16257 11260 63 0,'-21'42'37'15,"5"6"-1"-15,-3-3 1 16,8 12-28-16,-6-9-3 0,13 10-1 15,-1-5-2-15,4-3-2 16,2-7 0-16,3-13-10 16,9-3-27-16,0-17-2 15,8-12-1-15,1-20 0 16</inkml:trace>
  <inkml:trace contextRef="#ctx0" brushRef="#br4" timeOffset="236046.5011">16268 10966 52 0,'-17'-20'34'16,"2"6"0"-16,15 14-2 0,-8-14-19 16,8 14-43-16,17-10 0 15,5 3-5-15,13 1 3 16</inkml:trace>
  <inkml:trace contextRef="#ctx0" brushRef="#br4" timeOffset="236255.513">16615 10917 51 0,'4'19'34'16,"-1"8"0"-16,-10-3 3 15,7 19-13-15,-12-5-17 16,10 14-2-16,-5 7 0 16,5 13 0-16,-7 2-2 15,2 11 1-15,-5 0-3 16,1-2-1-16,0-5 0 0,-1-12-4 15,7-4-10-15,-4-25-25 16,13-11 2-16,-4-26-5 16,15-5 4-16</inkml:trace>
  <inkml:trace contextRef="#ctx0" brushRef="#br4" timeOffset="236436.5234">16542 11362 89 0,'-23'-8'39'0,"9"17"-1"16,-4-4 1-16,21 5-36 15,-3-10-1-15,32 5-1 16,9-11-3-16,10-11-2 16,22 6-19-16,1-21-15 0,11 2 0 15,3-15-1-15,9 5 1 16</inkml:trace>
  <inkml:trace contextRef="#ctx0" brushRef="#br4" timeOffset="236609.5333">17316 10960 77 0,'-40'19'38'16,"7"18"0"-16,-10 7 1 15,9 15-34-15,-2 9-2 16,8 7 1-16,3 2-2 16,4 2 2-16,9 0-5 15,3-13-8-15,17-1-29 16,-4-16 0-16,12-10 0 15,3-17-2-15</inkml:trace>
  <inkml:trace contextRef="#ctx0" brushRef="#br4" timeOffset="236940.5522">17341 11481 81 0,'-10'9'39'16,"10"-9"-2"-16,-3 26 2 15,8-9-34-15,13-9-2 16,4-5 0-16,11-3 0 15,0-8-1-15,2-6-1 16,0-4 1-16,-3-9-1 16,-4 0-1-16,-7-2 1 15,-12 1-1-15,-5 4 1 0,-13 4-1 16,-10 11 2-16,-9 9-1 15,-3 13 1-15,-11 11 0 16,6 8 0-16,3 6 1 16,8 4 0-16,12 3-1 15,13-4 0-15,13-3-5 16,13-11-3-16,28 5-32 15,-2-16-4-15,19 2 0 16,0-16-2-16</inkml:trace>
  <inkml:trace contextRef="#ctx0" brushRef="#br4" timeOffset="237658.5933">18546 11342 9 0,'15'-32'32'0,"-9"0"1"16,3 9-11-16,-10-7 5 16,7 18-5-16,-16-9-2 15,10 21-4-15,0 0-6 16,-10 29-4-16,-1 1-1 15,7 11-1-15,-6 7-2 16,7 10 3-16,-6 4-3 16,3 6 1-16,-1-5-1 15,5-4-2-15,-1-9 0 16,5-10 0-16,1-13 1 15,3-11-3-15,-6-16 2 16,19-19-1-16,-8-9 1 16,-3-12 1-16,-1-10-1 0,-2-14 1 15,-2-8-1-15,-1-6 1 16,1-1-1-16,-1 4-1 15,5 3 1-15,2 9 0 16,5 11 0-16,12 9 0 16,5 17 0-16,13 8 0 15,6 13 1-15,3 7-1 16,0 5 0-16,-2 9 1 15,-6 4-1-15,-9 9 1 16,-14 5-1-16,-17 6 1 16,-20 7-1-16,-19 1 0 15,-10 5 0-15,-11-2-1 16,-5-3-1-16,-2-6-1 0,11-3-6 15,2-18-24 1,31-1-5-16,18-20-1 0,10 9-1 16</inkml:trace>
  <inkml:trace contextRef="#ctx0" brushRef="#br4" timeOffset="238081.6175">19346 11429 72 0,'-11'13'38'0,"-16"-12"-1"16,-1 11 2-16,-17-9-28 16,2 13-4-16,-14 0 0 0,2 7-2 15,-5 0 0 1,7 6 0-16,7-4-1 0,14 2 0 15,15-5-2-15,19-3 1 16,18-8-2-16,21-9-1 16,18-8 0-16,8-8-1 15,9-6 1-15,-1-8-1 16,-4-2 0-16,-7-2 0 15,-13 2 1-15,-12 2 0 16,-16 4 0-16,-11 9 0 16,-12 15 0-16,-10 0 0 15,-11 16 0-15,-4 12 1 16,-4 5 0-16,4 7 1 15,3 7-2-15,10-2-2 16,9-4 0-16,17-11-2 0,20-5-1 16,11-23-21-16,29-1-12 15,-1-21-3-15,20-3 1 16,-4-14 1-16</inkml:trace>
  <inkml:trace contextRef="#ctx0" brushRef="#br4" timeOffset="238539.6437">20075 11428 93 0,'-37'-10'39'16,"0"20"1"-16,-14-5-1 15,7 13-30-15,-6 0-5 16,9 9 0-16,9-1-1 16,9 4 1-16,7-1-2 15,14-2 1-15,12-4-1 16,9-6 0-16,11-9-1 0,9-5 1 15,4-5-2-15,3-9-2 16,-3-7 2-16,-2-5-2 16,-3-4 2-16,-5-6-2 15,-6-2 2-15,-9 2-2 16,-3 6 2-16,-8 5-1 15,-6 8 1-15,-1 14 1 16,-13 14-1-16,-1 12 2 16,-6 19-2-16,-1 15 2 15,-6 13-1-15,0 8-2 16,-2 8 2-16,1 5-2 15,-1-3 1-15,0-2-2 16,0-11 2-16,2-10-3 16,3-14 3-16,2-14 0 15,2-24 0-15,5-19-1 0,6-21 0 16,7-20-1-16,8-14 0 15,5-22-4-15,16-11-1 16,1-16-4-16,21 12-7 16,-9-10-15-16,12 26-5 15,-8 4-1-15,3 27 2 16</inkml:trace>
  <inkml:trace contextRef="#ctx0" brushRef="#br4" timeOffset="238893.6639">20209 11632 69 0,'14'10'37'0,"-3"-13"0"15,11 6-3-15,-13-17-19 16,20 10-3-16,-6-10-5 0,7 1-5 16,3 1 2-16,7 0 0 15,-1-1-2-15,4 2 1 16,-2-4-1-16,-2-3-1 15,-2 0 1-15,-4-3-1 16,-5-4 0-16,-9 1 0 16,-7-1-1-16,-5 1 1 15,-10 5-1-15,-10 11 1 16,-9 10 0-16,-9 9 0 15,-4 16 0-15,-6 9 0 16,-3 9 0-16,3 9 3 16,9-1-3-16,11-2 0 15,13-10 0-15,17-11-3 16,19-9-4-16,8-28-24 0,29 1-10 15,-4-21-5-15,20-2 2 16,-4-13-1-16</inkml:trace>
  <inkml:trace contextRef="#ctx0" brushRef="#br4" timeOffset="239877.7202">15519 12516 47 0,'7'-22'32'0,"0"7"3"16,3 6-12-16,-9-7-6 16,12 14-8-16,-13 2-1 15,0 0-1-15,5 24-3 0,-9 5 1 16,-5 2-1-16,3 12-1 15,-8 2-1-15,2 1 0 16,-4-4 0-16,6-1 0 16,-3-10 0-16,6-4 0 15,3-14-1-15,4-13 0 16,0 0 0-16,10-28-1 15,4-5 0-15,1-12 0 16,0-7 0-16,4-5 1 16,-2-1-1-16,-2 3 0 15,-2 3 0-15,-4 12 1 16,-3 9-1-16,-1 12 1 15,-5 19 0-15,0 0-1 16,4 20 1-16,1 12-1 0,-1 9 1 16,5 8-1-16,3 2 0 15,7 5 1-15,3-1-1 16,9-8 0-16,4-6 1 15,8-10-1-15,-2-13 1 16,2-12 0-16,-3-13 0 16,-6-14-1-16,-6-10 1 15,-7-9-1-15,-9-7 1 16,-8-6 0-16,-6-5 0 15,-7 3-2-15,-3 2 0 16,-4 4-1-16,4 11-1 16,-6 6-3-16,18 32-9 15,-27-20-23-15,25 33-1 16,-5-4 1-16,18 19-2 0</inkml:trace>
  <inkml:trace contextRef="#ctx0" brushRef="#br4" timeOffset="240252.7417">16309 12624 70 0,'-5'12'39'0,"4"2"-2"15,1-14 1-15,1 13-32 16,-1-13-2-16,23-10-1 15,-1-1 0-15,4-3-1 16,2-3 0-16,1 0-1 0,-5-4 0 16,-3 0 0-1,-8 0 0-15,-8 2 1 0,-8-1-1 16,-9 4 1-16,-6 3-2 15,-8 10 2-15,-4 4-1 16,-3 10 0-16,-4 10 0 16,1 10-1-16,1 7 1 15,6 7-1-15,10 3 1 16,10-5-1-16,10-4 0 15,17-10-1-15,14-7-3 16,17-11-1-16,20-2-18 16,1-26-16-16,18 1 0 15,-8-16-1-15,8 4 1 16</inkml:trace>
  <inkml:trace contextRef="#ctx0" brushRef="#br4" timeOffset="240599.7615">16931 12498 81 0,'-24'2'39'15,"-16"-1"-1"-15,7 20-3 16,-11-6-29-16,4 9 0 15,0 3-1-15,7 7-2 16,5-1 1-16,11 0-2 16,10-4 0-16,14-5 0 15,16-11-1-15,10-7 0 16,8-12-1-16,14-9 1 15,2-8-1-15,-3-3 0 16,-2-4 0-16,-7-1-1 16,-11 4 1-16,-10 1 0 15,-11 8 0-15,-11 7 0 0,-2 11 0 16,-19 4 0-16,2 13 0 15,-1 10 0-15,4 4 0 16,1 5 1-16,7-2-2 16,10 1-1-16,11-8-1 15,7-9-3-15,14-2-12 16,0-27-20-16,17-4-1 15,-2-19-2-15,12-4 1 16</inkml:trace>
  <inkml:trace contextRef="#ctx0" brushRef="#br4" timeOffset="240770.7713">17489 12180 86 0,'-21'26'36'0,"4"27"2"16,-10 5-3-16,7 16-33 15,-1 1-1-15,7 4-1 16,1-2-1-16,4-9-3 15,16 2-28-15,-8-24-5 16,9-8 1-16,-7-22-2 16</inkml:trace>
  <inkml:trace contextRef="#ctx0" brushRef="#br4" timeOffset="241250.7987">17326 12490 88 0,'-14'-14'40'15,"-4"-1"-1"-15,18 15 2 16,0 0-36-16,0 0-1 0,34-9-4 15,3-1-1-15,14 6-2 16,-2-8-3-16,12 9-1 16,-9-11-6-16,8 19-2 15,-26-10 0-15,3 15 7 16,-15-4 3-16,-10 5 5 15,-3 4 0-15,-11-6 4 16,2 12 4-16,-16-13 7 16,13 15-4-16,-13-7-4 15,6 7-2-15,-4 1-1 16,3 5 0-16,-2 2 0 15,2 2 0-15,-2-3-1 16,3-2-1-16,2-6 0 16,3-7 0-16,5-15-1 15,0 0 1-15,14-29-2 0,5-1 0 16,4-7 1-16,1-3-1 15,3-2 0-15,-2 4 2 16,1 7-1-16,-4 8 1 16,-4 13-2-16,-4 5 1 15,-1 13 0-15,-6 12-1 16,-1 8 0-16,-3 5-4 15,1 12-1-15,-7-6-11 16,17 19-22-16,-11-9-2 16,10 8 0-16,-1-11-3 15</inkml:trace>
  <inkml:trace contextRef="#ctx0" brushRef="#br4" timeOffset="241849.833">18132 12577 83 0,'0'0'40'15,"-25"12"-2"-15,24-1 2 16,1-11-36-16,16 13-2 16,12-12 1-16,9-4-1 15,8-5 0-15,9-5-1 16,3-8 1-16,-4 1-1 15,-3-4 0-15,-9-2 1 16,-14 3-1-16,-9 2 0 0,-18 5 0 16,-13 7 1-16,-12 6-2 15,-9 13 1-15,-7 8-1 16,-5 10-1-16,-2 9 1 15,5 4 0-15,4 5 0 16,13-1-1-16,13-1 1 16,12-6 0-16,19-10-2 15,15-12-3-15,31 1-27 16,-5-24-6-16,21-1-2 15,-2-17-2-15</inkml:trace>
  <inkml:trace contextRef="#ctx0" brushRef="#br4" timeOffset="242168.8513">18889 12388 94 0,'-40'11'39'16,"-8"-1"1"-16,6 12-4 15,-2-2-33-15,7 4-1 16,11-1 1-16,10 0-2 15,11-4 1-15,17-5-2 16,10-2 1-16,13-6 0 16,5-3-1-16,7 2 1 15,-4-2-1-15,-3 4 0 16,-9 2 0-16,-9 4 0 15,-12 7 0-15,-15 5 1 16,-9 1-1-16,-9 4 0 0,-6 0 0 16,0-3 1-16,0-3-2 15,6-7 0-15,14-6-3 16,5-24-15-16,26 4-19 15,4-19-1-15,25-1-2 16,-4-14 1-16</inkml:trace>
  <inkml:trace contextRef="#ctx0" brushRef="#br4" timeOffset="242475.8688">19362 12361 73 0,'0'0'40'0,"0"0"-2"16,-23 0 3-16,-3 3-22 15,2 14-15-15,-5 2-2 16,5 5 0-16,0 1 0 15,6 0-1-15,7-2 1 0,10-3-2 16,8-6 1-16,12-8-1 16,8-4 0-16,5-2 0 15,4-3 1-15,1 1-1 16,-5 4 0-16,-9 8 1 15,-13 8-1-15,-9 12 1 16,-13 6-1-16,-8 8 1 16,-8 2-1-16,-2 2 1 15,0-6-2-15,4-9-4 16,16 2-23-16,-3-29-11 15,13-6-2-15,13-18-2 16,9-3 1-16</inkml:trace>
  <inkml:trace contextRef="#ctx0" brushRef="#br4" timeOffset="243203.9105">15912 13412 56 0,'13'-22'36'16,"3"7"-2"-16,-18-10-5 16,2 25-18-16,-14-22-3 15,-4 22-2-15,-15 5-1 16,0 13-1-16,-11 6 1 15,-1 12-1-15,-4 9-1 16,8 8 1-16,2 2-2 16,9 5 1-16,10-1-1 15,9 2 1-15,8-6-3 0,15-5 2 16,7-9-3-16,14-11-1 15,16-11-2-15,6-18-3 16,21-2-20-16,-10-28-13 16,16-1 2-16,-8-20-3 15</inkml:trace>
  <inkml:trace contextRef="#ctx0" brushRef="#br4" timeOffset="244046.9587">16294 13547 64 0,'-30'28'38'16,"-11"-6"-1"-16,6 17 1 15,-6-6-29-15,8 11-1 16,1-2-1-16,11 5-2 0,6 1-1 16,13-5-2-16,9-6 0 15,12-9-1-15,16-13-1 16,8-10 2-16,6-14-2 15,5-10-1-15,2-13 1 16,-1-8 0-16,-7-5 0 16,-9-3 0-16,-11-1 0 15,-13 4-1-15,-15 4 1 16,-11 5-1-16,-8 8 1 15,-11 9 0-15,-4 10 0 16,-4 9 1-16,3 6-1 16,6 6 0-16,6 1 0 15,14-3 1-15,9-10-1 16,11 10 0-16,15-11 0 0,9-4 0 15,6-2 0-15,8 1 1 16,-2 5-1-16,0 6 0 16,-9 8 0-16,-6 11 1 15,-10 6-1-15,-10 11 1 16,-11 3-1-16,-8 3 1 15,-7 0-1-15,0-4 0 16,-1-8 0-16,1-3-1 16,4-10 1-16,2-10 0 15,8-12 0-15,8-15-1 16,2-10 1-16,7-7 0 15,1-10 1-15,4-8-1 16,-1-5 0-16,1 2 1 0,-5 1-1 16,-2 10 0-16,-4 7 0 15,-3 10 0-15,-1 10 0 16,-7 15 0-16,0 0 1 15,13 26-1-15,-9-2 0 16,2 3 1-16,3 2-1 16,4-3 1-16,2-5-1 15,6-7 1-15,6-10-1 16,6-8 1-16,4-15 0 15,4-5-1-15,-1-8 1 16,1-4-1-16,-2-1 1 16,-4-1-1-16,-6 9 0 15,-10 3 0-15,-9 13 0 16,-10 13 0-16,0 0 0 15,-6 28 1-15,-4 5-1 0,-2 9 0 16,1 5 0-16,1 5 0 16,5 0-1-16,7-7-1 15,9-3-2-15,6-15-2 16,14-3-5-16,-6-24-14 15,24 4-12-15,-8-22-2 16,10 8 0-16,-12-18 1 16</inkml:trace>
  <inkml:trace contextRef="#ctx0" brushRef="#br4" timeOffset="244587.9896">17500 13645 79 0,'-7'-24'37'0,"7"24"0"16,-7-24-4-16,7 24-24 16,0 0-3-16,-11 27-2 15,7-1-2-15,3 6 1 0,-4 8-2 16,4 9 2-16,-3-2-1 15,3 3-1-15,-3-5 0 16,0-7 0-16,3-7 0 16,0-10 0-16,2-11-1 15,-1-10-1-15,13-23 2 16,-4-6-1-16,3-7 0 15,-2-12 0-15,3-9 1 16,1-5-1-16,-1-6 0 16,0 2 0-16,-1 6 0 15,3 6-1-15,0 8 1 16,2 7-1-16,2 14 1 15,5 11 0-15,0 10 0 0,4 11 0 16,-3 12 0-16,1 5 1 16,-1 10-1-16,-6 7 0 15,-1 4 0-15,-13 3 0 16,0 6 0-16,-7-2 1 15,-6-4-1-15,-6-5 1 16,-5-8-1-16,1-7 0 16,-2-12 0-16,1-8 0 15,1-8 0-15,3-6 0 16,-3-3-1-16,7 0 1 15,-2 3 0-15,-1 11 0 16,-1 10 0-16,-3 13 0 16,-6 17 0-16,5 18 0 15,-9 7-1-15,4 8 0 0,5 5-5 16,-5-17-15-16,20 9-15 15,-5-22-3-15,16-6-2 16,-1-22-1-16</inkml:trace>
  <inkml:trace contextRef="#ctx0" brushRef="#br4" timeOffset="245097.0187">18082 13134 71 0,'0'0'38'0,"0"0"-1"16,-3 18 2-16,-11 7-35 15,8 19-1-15,-4 8 1 16,2 16-2-16,-2 7 0 15,1 5 0-15,5 3-1 16,1-5-1-16,6-7-3 16,-1-14-3-16,21-3-31 15,-13-24 0-15,16-5-3 16,-5-20 2-16</inkml:trace>
  <inkml:trace contextRef="#ctx0" brushRef="#br4" timeOffset="245473.0402">18208 13603 78 0,'1'11'39'16,"-4"-1"-2"-16,13 15 1 16,0-8-34-16,11 0-2 15,8-9 1-15,11-4-2 16,4-9 0-16,5-6 0 15,-1-7 0-15,-1-2-1 16,-6-5 0-16,-7-1 1 16,-12 3-1-16,-10-3 0 15,-12 5 1-15,-9 1-1 16,-11 5 0-16,-5 6 1 15,-9 9 0-15,1 10 0 16,-5 11 0-16,1 15 1 0,2 9-1 16,5 5 1-16,9 6 0 15,9 2 0-15,8-7-2 16,12-5 1-16,16-13-3 15,8-17-2-15,21-4-13 16,3-31-21-16,23-1 0 16,-3-28-4-16,13-1 3 15</inkml:trace>
  <inkml:trace contextRef="#ctx0" brushRef="#br4" timeOffset="245673.0517">19168 13170 87 0,'-26'13'39'16,"4"23"-1"-16,-10 3 2 15,3 15-36-15,1 12-2 0,6 7 1 16,2 5-2-16,7 1 0 16,0 1-2-16,2-4-1 15,9-2-4-15,-10-25-19 16,19 2-14-16,-9-23 0 15,11-9-2-15,-9-19 0 16</inkml:trace>
  <inkml:trace contextRef="#ctx0" brushRef="#br4" timeOffset="245977.0691">18957 13483 83 0,'-13'-6'39'0,"-3"0"-1"16,16 6 0-16,-7 13-33 15,16-10-3-15,15-3-1 16,14-1 1-16,7-2-1 15,5-1 0-15,2 2 1 16,-2 2 0-16,-5 3-1 16,-9 4 1-16,-10 6 0 15,-4 4 0-15,-12 2-1 16,-8 8 0-16,-4 3 0 15,-5 1 0-15,-3 5 0 16,1 0-1-16,-1-1 0 16,3-5 0-16,5-2-1 15,0-12-2-15,8-4-6 16,-1-22-25-16,17-1-6 15,-6-22 0-15,11-1-1 0</inkml:trace>
  <inkml:trace contextRef="#ctx0" brushRef="#br4" timeOffset="246112.0768">19409 13232 89 0,'-16'-7'37'0,"16"7"-1"16,-12 10-3-16,12-10-67 15,10 11-3-15,5-11 0 16,20 8-2-16</inkml:trace>
  <inkml:trace contextRef="#ctx0" brushRef="#br4" timeOffset="246698.1103">19812 13383 82 0,'-12'25'39'0,"-14"-1"-1"16,1 12 1-16,-12 3-35 16,9 5 0-16,0 1 0 15,4 5 0-15,7-5-1 16,10-1 1-16,10-7-2 15,13-14-1-15,10-13 1 16,8-11-2-16,7-13 0 16,0-11-1-16,-2-8 1 15,-2-12-2-15,-6-4 1 16,-8-6 0-16,-6 2-1 15,-6 2 1-15,-6 8 1 16,-2 8-1-16,-4 7 1 16,-4 13 1-16,5 15 0 0,-14-6 0 15,14 6 0-15,-5 16 0 16,5-16 0-16,19 17 0 15,-1-13 0-15,9 1-1 16,4-4 0-16,4 4 1 16,-5 1-1-16,-1 8 1 15,-8 5-1-15,-11 6 0 16,-7 10 1-16,-10 3-1 15,-5 4 1-15,-5 0-1 16,-1-2 1-16,3-7-1 16,5-10 1-16,7-9-1 15,3-14 0-15,26-15 0 0,1-12 1 16,10-3-1-16,2-7 0 16,3 3 0-16,-1 0 1 15,-9 11-1-15,-4 12 1 16,-11 11-1-16,-10 9 0 15,-5 10 1-15,-6 11-2 16,-8-3-2-16,5 16-12 16,-15-20-15-16,20 10-12 15,-11-11 0-15,19-1-1 16</inkml:trace>
  <inkml:trace contextRef="#ctx0" brushRef="#br4" timeOffset="247434.1524">15798 14531 61 0,'0'0'38'16,"-14"11"-1"-16,11 9 1 15,-14 0-27-15,8 12-7 16,-2 6-2-16,2 14-1 16,-1 8 0-16,3 5-2 15,2 5 0-15,4-1-2 16,9-1-2-16,-5-21-31 0,15 3-1 15,0-23-1-15,8-5 1 16</inkml:trace>
  <inkml:trace contextRef="#ctx0" brushRef="#br4" timeOffset="247764.1713">15779 14561 69 0,'-16'-18'39'16,"16"18"-2"-16,-10-9 0 15,10 9-33-15,20-8-2 0,5 5-1 16,6-1 1 0,13 1-1-16,3 4 0 0,6 5 0 15,1 9 0-15,-1 8 1 16,-9 10-2-16,-10 11-1 15,-11 8 1-15,-13 10-1 16,-16 6 1-16,-14 5-1 16,-15-4 0-16,-10-2 0 15,-5-7 0-15,-3-13 1 16,2-10-2-16,5-20-1 15,18-3-13-15,0-31-21 16,29-5-1-16,11-23 0 16,22 0 0-16</inkml:trace>
  <inkml:trace contextRef="#ctx0" brushRef="#br4" timeOffset="247994.1844">16491 14633 69 0,'-7'17'38'0,"-4"-6"-1"15,8 16-1-15,-8 1-34 16,3 14-2-16,-2 3 2 16,3 8-3-16,-1 0 2 15,1-1-2-15,5-6-1 16,-3-17-8-16,18 0-26 15,-13-29 0-15,24-1-2 16,-4-27 1-16</inkml:trace>
  <inkml:trace contextRef="#ctx0" brushRef="#br4" timeOffset="248118.1915">16510 14381 77 0,'-27'-8'35'0,"6"6"-14"15,8 5-22-15,13-3-35 16,1 28-1-16,13-20 0 15</inkml:trace>
  <inkml:trace contextRef="#ctx0" brushRef="#br4" timeOffset="248568.2173">17068 14620 53 0,'0'0'38'0,"-27"-18"0"16,12 24-1-16,-14 2-22 15,0 16-11-15,-12 9 1 16,2 10-1-16,-10 8 0 15,7 8-1-15,4-1 0 16,13-2-2-16,12-5 1 16,17-10-1-16,17-15 0 15,16-15 0-15,15-14 0 16,12-17-1-16,3-12 0 0,1-10 0 15,-3-6 1-15,-8-7-1 16,-10 3 1-16,-12 0 0 16,-17 8 0-16,-7 7 0 15,-12 12 0-15,-9 9 0 16,-8 13 0-16,3 14 0 15,-5 12-1-15,2 8-2 16,5 12-2-16,2-2-4 16,24 16-21-16,-10-18-12 15,19 6 1-15,-3-18-3 16</inkml:trace>
  <inkml:trace contextRef="#ctx0" brushRef="#br4" timeOffset="249180.2523">17840 14728 60 0,'13'-24'38'0,"-15"-3"-1"16,-1 15 0-16,-14-1-32 15,-4 13 0-15,-10 9-2 0,-6 13-1 16,-7 8 0-16,-4 13 0 16,0 2 1-16,1 8-1 15,6-4 0-15,13-3 0 16,9-8 1-16,17-10-1 15,14-13-1-15,12-15 0 16,18-15 0-16,4-7-1 16,10-9 1-16,-3-8-1 15,-1-1 0-15,-7-3 0 16,-8 2 0-16,-9 6 2 15,-11 1-2-15,-6 8 1 16,-8 8-1-16,-3 18 2 16,0 0-3-16,-12 12 1 0,3 18 0 15,2 17-1-15,2 19 0 16,-1 14 0-16,-2 13 1 15,0 7-1-15,1 4 1 16,-3 2 0-16,1-5 0 16,-4-7-1-16,-3-14 1 15,0-15-1-15,-6-14 1 16,1-15-2-16,-7-13-1 15,-3-21-1-15,1-4-8 16,-16-30-21-16,18-2-6 16,-12-23-2-16,10-5 1 15</inkml:trace>
  <inkml:trace contextRef="#ctx0" brushRef="#br4" timeOffset="250695.3389">18287 14684 50 0,'7'-17'35'0,"-5"-3"-1"15,2 9 0-15,-4 11-30 16,-4-11-1-16,4 11 1 16,-11 15-1-16,3 4 3 15,0 12-3-15,-3 2 1 16,2 12 0-16,-1 1-1 15,2 4 0-15,0-3 1 16,1 1-3-16,1-8 1 16,1-5 0-16,1-9-1 0,0-9 0 15,4-17 0-15,0 0-1 16,9-18 0-16,1-11 1 15,-1-9-1-15,5-8 0 16,1-4 0-16,-1-4 1 16,2 2 0-16,-3 6 0 15,1 9 0-15,-2 10 0 16,-1 7-1-16,2 13 2 15,2 7-3-15,4 6 2 16,9 6-2-16,1-1 1 16,9-1 0-16,9-1 0 15,5-4 0-15,4-4 0 16,4-3 0-16,-4-3 0 0,-4 2 0 15,-4-3 0-15,-11 1 0 16,-12 0 0-16,-11 2 0 16,-14 3 0-16,-10-1 1 15,-12 6-1-15,-13 4 0 16,-10 5-1-16,-6 6 2 15,-5 7-1-15,-6 4 1 16,4 9-2-16,4 1 2 16,7-1-1-16,11 0 1 15,14-5 0-15,15-5-1 16,17-10 1-16,16-10-1 15,14-14 0-15,12-12 1 16,8-7-1-16,7-10 0 16,2-4 0-16,-6-3 0 15,-6 0 0-15,-11 2 1 16,-6 8 0-16,-12 4-1 0,-13 9 1 15,-15 17-1-15,0 0 0 16,0 0 0-16,-20 30 0 16,1 1 0-16,2 4-1 15,1 5 1-15,8 0-1 16,4-4 1-16,10-5 0 15,11-13-1-15,10-10-1 16,11-10-1-16,4-17-2 16,9-3 0-16,-2-15-1 15,3 0 0-15,-11-8 1 16,0 7 0-16,-10 0 4 15,-8 3 1-15,-11 11 2 16,-9 2 2-16,-4 12 0 0,1 10 0 16,-18-5 1-16,2 16-1 15,4 6-2-15,-2 5 0 16,2 9-1-16,-1 4 1 15,6 0-2-15,0 2 1 16,3-2-1-16,5-9 1 16,2-4 0-16,1-8 0 15,-4-14-1-15,16-9 1 16,-5-8-1-16,5-11 0 15,-1-8 0-15,3-1 1 16,-3-5 0-16,2 1 0 16,-3 4 0-16,-3 7 0 15,-4 4 0-15,0 12 0 16,-7 14 0-16,0 0-1 0,0 0 0 15,13 13-1-15,-7 2 1 16,2 2 0-16,6-1-1 16,4-4 0-16,6-4 0 15,3-8 1-15,6-6 0 16,3-4 0-16,0-7 0 15,-3-2 1-15,0-2 1 16,-5 2-2-16,-5-1 2 16,-5 6-1-16,-8 6 0 15,-10 8-1-15,0 0 0 16,3 24-1-16,-10 3 0 15,1 6 1-15,-4 10-2 16,3 5 1-16,-1 2-2 16,5 1-1-16,2-11-4 0,15 3-12 15,-6-28-16-15,21-6-3 16,-4-21-1-16,22-6 0 15</inkml:trace>
  <inkml:trace contextRef="#ctx0" brushRef="#br4" timeOffset="251003.3566">20180 14515 82 0,'-19'-18'40'16,"5"25"-1"-16,-14-1 0 16,9 9-35-16,-5 8-2 15,4 8 1-15,1 0-1 16,1 4-1-16,9-4 0 15,8-1-1-15,2-5 0 16,8-4-1-16,5-8 1 0,5-4-1 16,3-4 1-16,-1-2 0 15,-1 3 0-15,-2 3-1 16,-9 4 1-16,-4 5 0 15,-5 4 0-15,-6 5 0 16,-8 5 0-16,-5-2 0 16,1 3-2-16,-5-11-6 15,10 11-26-15,-12-17-5 16,8 3-1-16,-8-14-2 15</inkml:trace>
  <inkml:trace contextRef="#ctx0" brushRef="#br4" timeOffset="251731.3982">16214 15672 36 0,'-8'-16'35'15,"-8"14"1"-15,-22 5-1 16,0 22-26-16,-21 1-4 16,0 17 2-16,-3 8-2 15,1 11 1-15,2 2-3 16,13 2 2-16,11-7-3 15,19-6 1-15,14-11-2 16,18-15 1-16,15-13-2 16,17-11 1-16,5-12 0 15,4 1-1-15,-1-7 0 16,-5 8 0-16,-8 5 1 15,-8 11-2-15,-16 10 3 16,-15 11-3-16,-12 13 2 16,-12 8-1-16,-10 5 2 0,-3-2-2 15,0-5 0-15,0-7-2 16,12-10-4-16,-1-30-21 15,22-2-11-15,17-15 0 16,17-5-2-16</inkml:trace>
  <inkml:trace contextRef="#ctx0" brushRef="#br4" timeOffset="252338.4329">16574 16048 51 0,'-9'-13'37'0,"9"13"-1"0,-15 2 0 15,15-2-29 1,-18 14-2-16,9 9 0 0,-6 2-1 16,1 13-1-16,-2 6 0 15,1 10-1-15,-6 6 1 16,6 5-2-16,-1-6 1 15,4-6-1-15,3-8 0 16,4-11-1-16,3-17 0 16,2-17 1-16,13-10-1 15,-1-18 0-15,2-7 0 16,0-12 0-16,3-3 0 15,0-8 1-15,0-2-1 16,-1-3 0-16,3 6 0 16,0 3 0-16,8 6 0 0,3 7 1 15,8 7-2-15,0 9 1 16,-1 15-1-16,3 10 1 15,-1 8 0-15,-9 13 0 16,-7 8 0-16,-6 8 1 16,-10 3-1-16,-6 1-1 15,-8 2 1-15,-3-3 0 16,-9-1 0-16,-1-8 0 15,-8-6 0-15,-5-1-1 16,0-6 1-16,-3-2 1 16,-2-2-1-16,3 2 0 15,-1 6 1-15,2 5-1 16,5 10 0-16,2 7 1 15,1 9-1-15,0 10 0 16,1 8 0-16,1-1 1 0,4-2-1 16,3-9 0-16,9-4-6 15,-7-15-18-15,23-1-13 16,-7-27-3-16,14-5-1 15,-2-17-1-15</inkml:trace>
  <inkml:trace contextRef="#ctx0" brushRef="#br4" timeOffset="252903.4652">17097 16168 62 0,'-10'12'38'0,"10"15"-1"16,-4-13 1-16,18 8-35 16,-1-8 1-16,13-5-3 0,10-9 1 15,13-8 2-15,3-14-3 16,7-5 1-16,-2-8-2 15,-3 0 2-15,-8-3-2 16,-10 6 1-16,-16 4 0 16,-15 4-1-16,-19 13 0 15,-15 7 0-15,-8 9 0 16,-11 10 1-16,-4 10-1 15,-2 7 1-15,0 8 0 16,7 8-1-16,9 2 2 16,14 6-2-16,13-5 1 15,20-4-1-15,14-8 0 16,19-13-2-16,22-1-13 15,-2-32-22-15,26-2-2 16,-8-27-1-16,13-3 0 0</inkml:trace>
  <inkml:trace contextRef="#ctx0" brushRef="#br4" timeOffset="253137.4786">18148 15499 74 0,'-16'17'40'16,"-9"3"-2"-16,4 31 1 15,-6 7-37-15,3 16 1 16,-4 16-2-16,1 12 1 16,0 8-1-16,3 5 0 15,4-8 1-15,8-10-3 16,9-15-1-16,4-27-4 0,22-14-29 15,-3-45-3-15,21-12-3 16,-2-42 3-16</inkml:trace>
  <inkml:trace contextRef="#ctx0" brushRef="#br4" timeOffset="253307.4883">18363 15659 71 0,'7'-26'40'0,"-19"17"0"16,5 32 0-16,-15 20-35 15,4 19-1-15,-4 16-2 16,-2 10-1-16,6 2-1 15,4-4-1-15,4-4-4 16,-2-23-26-16,19 2-7 16,-2-22-2-16,15-13-1 0</inkml:trace>
  <inkml:trace contextRef="#ctx0" brushRef="#br4" timeOffset="253677.5095">18744 16021 66 0,'-15'24'39'16,"3"16"-2"-16,-12 2 1 16,4 12-35-16,-1-1 0 15,2 5-2-15,6-4-2 16,0-20-4-16,22 0-31 15,-9-34 0-15,18-4-3 16,0-28 2-16</inkml:trace>
  <inkml:trace contextRef="#ctx0" brushRef="#br4" timeOffset="254158.537">18845 15681 68 0,'-34'1'37'0,"12"22"-1"15,-3 2-1-15,14 7-36 16,8 5-3-16,7-4 1 15,15 0 0-15,9-8 0 16,9 2 0-16,2-3 1 16,3 3 2-16,-3-1 2 15,-8 4 1-15,-2 5 1 16,-15-2 1-16,-2 9-1 15,-14-3 1-15,-3 5-1 16,-9-4 1-16,-2 3-2 0,-2-11 0 16,5-3-3-16,-1-8 3 15,14-21-2-15,0 0-1 16,3-14 1-16,16-15-2 15,6-10 3-15,8-9-2 16,0-1 1-16,2-4-1 16,-2 8 1-16,-4 7-1 15,-5 9 1-15,-9 14-1 16,-5 14 0-16,-8 14 0 15,-2 11-1-15,-2 10 1 16,-3 7-2-16,5 3 1 16,3-2-2-16,7 2 0 15,4-13-3-15,15-3 1 16,6-18-1-16,20-1-6 0,-2-28-7 15,21 6-17-15,-6-16 0 16,7 0 1-16,-6-10 3 16</inkml:trace>
  <inkml:trace contextRef="#ctx0" brushRef="#br4" timeOffset="254570.5606">19869 16099 15 0,'0'-26'34'0,"-7"12"3"15,-19-2 0-15,2 13 0 16,-19-13-17-16,8 17-14 16,-8-1-1-16,3 11-1 15,-3 4 0-15,8 10-2 16,1 6 0-16,8 5-1 15,9 4 1-15,9 3-1 16,11-5 0-16,11-8-1 0,8-7 0 16,8-10 0-16,8-14 0 15,4-10 0-15,2-10 0 16,-1-7 1-16,-3-8-1 15,-7-1 1-15,-7 0-1 16,-4 5 0-16,-8 5 0 16,-3 12 1-16,-11 15-2 15,-1 12-1-15,-9 20 2 16,-4 20-1-16,-1 19 1 15,-3 17-1-15,-2 10 1 16,-2 5 0-16,-2 3 0 16,-2-5 1-16,0-3-1 15,-3-15 1-15,1-11-1 16,-1-16 0-16,1-12 0 0,-4-16 0 15,2-13-2-15,-7-15-2 16,5-4-6-16,-16-21-24 16,15-8-5-16,-14-22-3 15,6-2 0-15</inkml:trace>
  <inkml:trace contextRef="#ctx0" brushRef="#br4" timeOffset="255074.5894">17236 17162 62 0,'9'29'40'16,"-11"2"-2"-16,6 17 2 15,-15 3-38-15,6 8 0 16,-1 5-2-16,6-64 2 16,-3 63-1-16,3-63 1 15,1 65-2-15,-1-65-23 16,4 56-13-16,-4-56 0 15,9 35-2-15,-7-21-2 16</inkml:trace>
  <inkml:trace contextRef="#ctx0" brushRef="#br4" timeOffset="255269.6006">16948 17152 73 0,'-10'0'42'0,"10"0"-1"15,15 10 1-15,14-6-39 16,13-3-1-16,14-6-1 15,16-4-2-15,15 0-3 16,3-5-5-16,22 8-28 16,-19-4-3-16,8 11-1 15,-12 0 2-15</inkml:trace>
  <inkml:trace contextRef="#ctx0" brushRef="#br4" timeOffset="255635.6215">17918 17355 56 0,'0'0'39'16,"0"0"0"-16,0 0 1 16,-17 6-32-16,10 5-2 15,-7 4 0-15,-1 4-1 16,-7 14-2-16,1 6 0 15,0 5-1-15,21-44 1 16,0 0-2-16,-13 68 0 16,18-51-1-16,13 12 1 15,11-11-1-15,12-15 0 16,6-23 1-16,2-11-2 15,4-9 1-15,-8-9 0 16,-19 1 1-16,-17 3-2 0,-8 4 2 16,-15 2-2-16,-10 11 0 15,-8 3-1-15,-2 10-1 16,-5 5-3-16,11 16-12 15,-8-4-17-15,21 10-7 16,0-3 0-16,16 5 0 16</inkml:trace>
  <inkml:trace contextRef="#ctx0" brushRef="#br4" timeOffset="255990.6418">18564 16919 66 0,'11'5'39'0,"8"21"1"15,-7 2-1-15,9 13-36 16,-11 19-1-16,3 5 0 15,-4 7 0-15,-3 7-1 16,-5 3-1-16,-1-82 0 0,-2 77-1 16,2-77-5-16,5 75-27 15,-5-75-4-15,-5 48-1 16,1-12-1-16</inkml:trace>
  <inkml:trace contextRef="#ctx0" brushRef="#br4" timeOffset="256156.6513">18494 17374 67 0,'-29'-17'40'0,"-4"3"-1"15,19 7 2-15,0 5-35 16,14 2-3-16,28 0 0 16,9-1-4-16,20 1-2 15,7-6-6-15,28 4-31 16,-9-3 2-16,12 6-3 0,-11-3 2 15</inkml:trace>
  <inkml:trace contextRef="#ctx0" brushRef="#br4" timeOffset="256523.6723">19263 17348 78 0,'-27'1'39'16,"-11"-7"1"-16,6 11-8 16,-8-5-28-16,3 2 0 15,-6 9 0-15,6 5-2 16,-5 9 1-16,4 5-1 15,6 6 1-15,7 2-1 16,12 1 0-16,15-3 0 0,14-10-2 16,15-8 1-16,13-15 0 15,11-14-1-15,6-8 0 16,-1-12 0-16,-2-2 1 15,-9-5-1-15,-8 3 0 16,-12 2 0-16,-9 7 0 16,-14 9 0-16,-6 4 1 15,0 13-1-15,-17 2 0 16,5 15 0-16,-3 7 0 15,5 10-1-15,4 6 0 16,1-1-3-16,5-39-13 16,7 49-20-16,7-14-4 15,6-8-2-15,3-15 0 16</inkml:trace>
  <inkml:trace contextRef="#ctx0" brushRef="#br4" timeOffset="256966.6976">19974 16886 48 0,'-3'-17'38'0,"-10"-2"0"15,13 19 1-15,-21 14-29 16,19 18-3-16,-10 13 0 16,6 21-1-16,-10 12-2 15,2 11-1-15,-9 3 0 16,1-3-1-16,6-5-2 15,1-16-4-15,15-68-26 16,-6 61-10-16,9-26 0 0,8-23-3 16</inkml:trace>
  <inkml:trace contextRef="#ctx0" brushRef="#br4" timeOffset="257792.7449">20485 16680 30 0,'0'0'32'16,"0"0"1"-16,0 0-1 15,0 0-26-15,29 12-2 16,-9-13 1-16,18 3-1 0,5-8 0 16,20 0 0-16,12-6-2 15,16-1 1-15,14-1-2 16,17-2 0-16,12 0 0 15,14 0-1-15,14 0 0 16,9 0 0-16,9-1 0 16,11 2 0-16,13-3 0 15,10 2 1-15,11 1 0 16,4-4 1-16,7 4-1 15,8 2 0-15,-2 2 2 16,-1 5-1-16,-4 1-1 16,-10-2 0-16,-10 6-1 15,-15-10-5-15,-4 10-32 16,-32-11 1-16,-13 6-3 0,-29-11 2 15</inkml:trace>
  <inkml:trace contextRef="#ctx0" brushRef="#br4" timeOffset="258931.81">23664 17071 36 0,'11'-4'37'15,"3"-10"-1"-15,17 5 1 16,4-5-30-16,15-1-3 15,2-1 0-15,11 6 0 16,-7 2 1-16,-1 7-3 16,-15 8 0-16,-14 9-1 15,-20 11 2-15,-16 10-1 16,-22 10 2-16,-12 6-2 0,-16 6 1 15,-6 4-1-15,2-1 0 16,6-4 1-16,11-5-2 16,15-8 1-16,18-9-1 15,19-10 0-15,19-9-1 16,20-14 0-16,18-9-2 15,12-17-14-15,20 1-25 16,-2-12 2-16,11-1-2 16,-8-12 1-16</inkml:trace>
  <inkml:trace contextRef="#ctx0" brushRef="#br4" timeOffset="259265.8291">24688 17178 39 0,'-17'-1'36'16,"-2"-4"0"-16,5 2 0 15,-6-3-28-15,3 6-3 16,-6 5 0-16,2 5 2 16,-12 4-2-16,1 10 1 15,-6 0 0-15,5 2-1 16,4-4 0-16,10 2-3 15,9-6 0-15,17-5-1 16,16-5 0-16,18-1 0 16,10 1 0-16,11-1-1 15,4 8 1-15,-3-2-1 16,-5 11 0-16,-8-1 1 15,-17 5-2-15,-12 2 2 0,-14 0-2 16,-14-6-1-16,-6 2-3 16,-10-14-16-16,5-6-19 15,-2-14-1-15,10-8 0 16,-5-18-1-16</inkml:trace>
  <inkml:trace contextRef="#ctx0" brushRef="#br4" timeOffset="259415.8377">24634 17153 65 0,'-24'-8'41'15,"14"6"0"-15,1-10-2 16,27 5-34-16,11-9-3 16,16-9-6-16,31-2-33 15,-7-10-3-15,10 4 1 0,-9-4-2 16</inkml:trace>
  <inkml:trace contextRef="#ctx0" brushRef="#br4" timeOffset="259850.8626">23797 16716 41 0,'0'0'37'0,"0"0"0"16,-33 30-1-16,-12 12-27 16,-9 15-5-16,-16 16-1 15,-6 17 1-15,-10 14-1 16,-3 4-1-16,49-50 0 15,-2-2-9-15,5-1-27 0,-2 0-1 16,39-55-4-16,-46 82 0 16</inkml:trace>
  <inkml:trace contextRef="#ctx0" brushRef="#br4" timeOffset="260534.9017">24602 15094 52 0,'-35'42'35'15,"-5"25"0"-15,-24 10 0 16,3 27-30-16,-22 8-2 16,4 6 0-16,0-5 0 15,11-12-8-15,21-3-27 16,1-24-4-16,25-15-1 15,13-33 1-15</inkml:trace>
  <inkml:trace contextRef="#ctx0" brushRef="#br4" timeOffset="260851.9199">24605 15689 54 0,'0'0'37'16,"-15"-4"-1"-16,-3 21 0 15,-16 0-29-15,1 16-2 16,-14 0-1-16,9 10 0 15,2-4-2-15,7-1 1 16,12-4-2-16,12-7 0 16,14-9 0-16,17-9 1 15,14-9-1-15,10-5-1 16,7 3 1-16,0 2-1 15,-5 4 1-15,-10 12-1 16,-10 9 0-16,-11 7-1 16,-20 11 0-16,-11 3-2 15,-10 3 0-15,-9-15-10 16,10 8-26-16,-7-24 1 0,13-4-3 15,-2-21 3-15</inkml:trace>
  <inkml:trace contextRef="#ctx0" brushRef="#br4" timeOffset="261000.9284">24747 15668 72 0,'-14'-29'40'16,"13"17"-1"-16,-1-5 0 15,26 8-36-15,5-1-7 16,7-16-34-16,30 1 1 15,-3-10-3-15,13 3 0 16</inkml:trace>
  <inkml:trace contextRef="#ctx0" brushRef="#br4" timeOffset="261623.964">24474 13766 73 0,'0'22'37'16,"-10"2"-2"-16,-3 24 1 15,-12 4-32-15,-6 21-3 16,-11 18 0-16,-14 13-1 16,-12 10 0-16,-11 3-2 15,-2-4 1-15,6-13-2 16,16-9-32-16,3-27-1 15,29-20-2-15,15-28 1 16</inkml:trace>
  <inkml:trace contextRef="#ctx0" brushRef="#br4" timeOffset="261953.9829">24559 14214 75 0,'-30'18'37'16,"1"19"0"-16,-13-4 0 15,5 14-31-15,-1-6-3 16,7 5 1-16,5-8-2 16,13-3 0-16,12-9-1 15,16-9 1-15,14-11-1 0,17-4-1 16,7-4 1-16,2 1-1 15,1 2 0-15,-5 9 0 16,-15 5 0-16,-9 11 0 16,-19 9-1-16,-16 7 0 15,-14 7 0-15,-12 1-2 16,-2-2-2-16,-11-15-25 15,16 2-8-15,2-21-1 16,19-11-2-16</inkml:trace>
  <inkml:trace contextRef="#ctx0" brushRef="#br4" timeOffset="262127.9929">24618 14210 88 0,'-22'-1'40'0,"4"-2"-1"16,18 3 0-16,27 4-35 15,20-10-3-15,20-6-5 16,12-17-31-16,20 9-5 16,-4-12 1-16,7 8-2 15</inkml:trace>
  <inkml:trace contextRef="#ctx0" brushRef="#br4" timeOffset="262639.0221">24288 12807 80 0,'6'-21'39'15,"-6"21"-1"-15,4-11 0 16,-13 24-33-16,-12 13-1 15,-7 18-1-15,-9 13-1 16,-7 17 0-16,-11 11-2 16,-5 9-1-16,-2 0-2 15,4-12-8-15,17 2-27 16,1-21 1-16,24-10-2 15,7-26 0-15</inkml:trace>
  <inkml:trace contextRef="#ctx0" brushRef="#br4" timeOffset="262947.0397">24307 13163 82 0,'-14'-13'40'0,"-3"22"0"15,-8-4-1-15,1 20-30 16,0-8-4-16,5 6-2 15,4-3-1-15,9-2-1 16,13-1-1-16,9-2 0 16,11-4 0-16,16-3-1 15,-2 3 2-15,6 0-1 16,-5 5 0-16,-3 6 1 15,-9 4-1-15,-15 10 0 0,-14 4 0 16,-13 5-1-16,-7 4 0 16,-10-4-1-16,1-2-2 15,-6-10-2-15,18-1-28 16,-5-26-6-16,21-6 1 15,-5-16-1-15</inkml:trace>
  <inkml:trace contextRef="#ctx0" brushRef="#br4" timeOffset="263123.0498">24385 13097 88 0,'0'-11'41'0,"4"-3"-4"15,22 11 3-15,9-9-35 0,23-2-2 16,17 0-11-16,9-17-27 15,13 4-4-15,-4-7 0 16,-5 5-2-16</inkml:trace>
  <inkml:trace contextRef="#ctx0" brushRef="#br4" timeOffset="263682.0817">24194 11808 48 0,'22'-17'37'16,"-9"-4"-2"-16,2 7 2 15,-10-6-15-15,-5 20-14 16,4-15-3-16,-4 25 2 16,-17 10-3-16,-3 14-3 15,-12 11 2-15,-2 15-3 16,-12 10 1-16,-2 9-2 15,0 3 0-15,-3-7-4 16,17 7-30-16,-2-18-1 16,15-5 0-16,6-18-2 0</inkml:trace>
  <inkml:trace contextRef="#ctx0" brushRef="#br4" timeOffset="264024.1013">24269 12062 95 0,'0'0'38'0,"-33"-4"1"16,12 28-10-16,-11-9-23 16,4 10-2-16,-2 0-1 15,9 2 0-15,9-4-2 16,16-1 1-16,13-6-2 15,14-5 1-15,11-4-2 0,7-3 2 16,3 0-1-16,-4 0 0 16,-5 3 1-16,-10 4-1 15,-14 4 1-15,-9 7 1 16,-13 1-2-16,-9 4 1 15,-10-2-2-15,1 2 0 16,-6 0-2-16,3-10-7 16,13 6-26-16,-7-19-5 15,18-4 2-15,0 0-2 16</inkml:trace>
  <inkml:trace contextRef="#ctx0" brushRef="#br4" timeOffset="264192.1109">24406 12010 89 0,'0'0'39'0,"-9"-16"0"16,23 17 0-16,2-9-33 16,25 2-3-16,15-2-4 15,11-15-30-15,22 2-8 16,-8-8 0-16,8 3-2 15</inkml:trace>
  <inkml:trace contextRef="#ctx0" brushRef="#br4" timeOffset="264720.1411">24325 10781 69 0,'0'0'38'0,"-13"-12"0"16,13 12 1-16,-29-4-18 16,11 11-13-16,-11 1-2 15,0 11-1-15,-12 15-2 16,0 9-1-16,-6 15-1 15,-5 14-1-15,-2 10 0 16,-1 4-1-16,8 0-3 16,3-4-3-16,19-6-29 0,2-16-3 15,19-8 0-15,0-21-1 16</inkml:trace>
  <inkml:trace contextRef="#ctx0" brushRef="#br4" timeOffset="265096.1626">24381 11025 72 0,'-11'-10'40'0,"0"13"-1"15,-17 3 1-15,5 18-16 16,-7-8-20-16,4 11 0 15,1-2 0-15,4 6-2 0,3-1-1 16,9 0 0-16,9-2 0 16,9-6-1-16,11-7 0 15,11-2 1-15,9-9-1 16,3-3 0-16,2-2 1 15,-1 0-1-15,-5 1 1 16,-6 7-1-16,-10 8 0 16,-14 5 0-16,-11 12 0 15,-12 3 0-15,-12 6-2 16,-4 2 1-16,-6-3-2 15,2-5 0-15,3-4-5 16,0-22-19-16,22 0-13 16,9-9 1-16,9-23-1 15,6-10 1-15</inkml:trace>
  <inkml:trace contextRef="#ctx0" brushRef="#br4" timeOffset="265276.1729">24473 10984 107 0,'-10'11'44'15,"-1"0"-2"-15,23 7 0 16,9-13-37-16,25-4-4 16,16-5-2-16,8-18-21 15,24 7-16-15,-6-9-4 16,6 5 0-16,-14-4-2 15</inkml:trace>
  <inkml:trace contextRef="#ctx0" brushRef="#br5" timeOffset="269792.4312">25194 8675 69 0,'-24'5'35'0,"-15"1"-1"16,-7 6 1-16,-15-6-31 16,-12 10-2-16,-13-2 0 15,0 4-1-15,-13-3 0 16,-9 2 0-16,-10-7 0 15,-12 0-1-15,1-2 1 16,-6-3 0-16,-10-3 0 16,-2-2 1-16,-14 0 0 15,-6 0-1-15,-7 1 0 16,-9 3 1-16,-16-2-1 0,-7 7 0 15,-11-3-1-15,-5 5 1 16,-8 0-1-16,-6-1 1 16,-1 1 0-16,-4-2 0 15,-5 1 0-15,0-1 0 16,3-3 0-16,-4 3 0 15,1-1 0-15,0 0-1 16,-3 3 1-16,2 2-1 16,6 0 0-16,0 0 1 15,2 0-1-15,7 0 0 16,1-4 0-16,6-2 0 15,11-1 0-15,8-6 0 16,7-4 0-16,12-4 0 16,10-2 0-16,12-2-1 0,11 1 1 15,12 3 0-15,8-3 0 16,4 1-1-16,11 4 1 15,9 1 0-15,9 2 0 16,7 2-1-16,4-1 0 16,3 0 1-16,12 1-1 15,4-1 1-15,4 0-1 16,8-4 1-16,1-1 0 15,4-1 0-15,9 0 0 16,5-1 0-16,6-1 0 16,3 3-1-16,5 1 1 15,4 2 0-15,6 1 0 16,2 1 0-16,0 2 0 15,14 0 0-15,-15 4 0 0,15-4-1 16,-4 10 1-16,4-10 0 16,3 25 0-16,1-10 0 15,4 8 0-15,0 7 1 16,-2 8-1-16,5 11 1 15,-2 12-2-15,-2 15 2 16,-2 18-1-16,-1 18 2 16,-4 18-2-16,-2 18 0 15,-2 15 0-15,1 13 1 16,-1 4-2-16,7 5 2 15,3 5-3-15,3 0 1 16,5 0 0-16,5 0 3 16,3 3-3-16,0 6-1 0,1 11 2 15,-1 11-1-15,-7 15 1 16,-1 13 0-16,-8 19-1 15,-6 15 0-15,-10 12-1 16,-1 12 2-16,-7 9-2 16,1 11 1-16,-1 9-1 15,3 13-1-15,-1 13 1 16,3 4-2-16,-1 3 3 15,4-185-1-15,-4 21 3 16,4-6-3-16,-6 11 1 16,2-11-19-16,2 1-17 15,3-28-3-15,6 0 1 16,3-33-2-16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4082863"/>
              </p:ext>
            </p:extLst>
          </p:nvPr>
        </p:nvGraphicFramePr>
        <p:xfrm>
          <a:off x="214283" y="731525"/>
          <a:ext cx="8750332" cy="5318759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those who missed it to s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it the Topic Test on Forces and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the previous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Play hangman to find our new title page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Write out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in the new term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4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&amp; books marked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do next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finish with a game of word mastermind or hangman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things while having fun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for the end.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25280" y="915120"/>
              <a:ext cx="1178280" cy="1692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14480" y="909720"/>
                <a:ext cx="1193760" cy="171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46520" y="2662920"/>
              <a:ext cx="8842320" cy="2617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3560" y="2656800"/>
                <a:ext cx="8868600" cy="263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39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52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3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56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01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01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85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63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14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92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017823"/>
              </p:ext>
            </p:extLst>
          </p:nvPr>
        </p:nvGraphicFramePr>
        <p:xfrm>
          <a:off x="533400" y="152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63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65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98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30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79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57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76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1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9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86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09080" y="279360"/>
              <a:ext cx="8141040" cy="6099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00080" y="269280"/>
                <a:ext cx="8153640" cy="611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15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90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90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94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76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20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903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36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87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50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56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00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02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42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69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09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32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09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4003</TotalTime>
  <Words>199</Words>
  <Application>Microsoft Office PowerPoint</Application>
  <PresentationFormat>On-screen Show (4:3)</PresentationFormat>
  <Paragraphs>29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319</cp:revision>
  <dcterms:created xsi:type="dcterms:W3CDTF">2006-08-16T00:00:00Z</dcterms:created>
  <dcterms:modified xsi:type="dcterms:W3CDTF">2014-04-17T02:30:39Z</dcterms:modified>
</cp:coreProperties>
</file>