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384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10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4900993"/>
              </p:ext>
            </p:extLst>
          </p:nvPr>
        </p:nvGraphicFramePr>
        <p:xfrm>
          <a:off x="214283" y="731525"/>
          <a:ext cx="8750332" cy="4541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59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Sit the End Of Topic Test on Forces and Motion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we learned the previous unit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If time,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play hangman to find our new title page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learning next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Note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to bring our </a:t>
                      </a:r>
                      <a:r>
                        <a:rPr lang="en-NZ" sz="2400" strike="noStrike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and workbooks next time for: title page, objectives, bookmarking and </a:t>
                      </a:r>
                      <a:r>
                        <a:rPr lang="en-NZ" sz="2400" strike="noStrike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marking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do next time.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0017823"/>
              </p:ext>
            </p:extLst>
          </p:nvPr>
        </p:nvGraphicFramePr>
        <p:xfrm>
          <a:off x="533400" y="152400"/>
          <a:ext cx="8094663" cy="526084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125, 128, 129 and 130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26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Cells, Chromosomes, DNA and nucleotides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Assessment: Genetics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6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have learned all about Genetics and Reproduction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155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3801</TotalTime>
  <Words>172</Words>
  <Application>Microsoft Office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314</cp:revision>
  <dcterms:created xsi:type="dcterms:W3CDTF">2006-08-16T00:00:00Z</dcterms:created>
  <dcterms:modified xsi:type="dcterms:W3CDTF">2014-04-14T06:01:55Z</dcterms:modified>
</cp:coreProperties>
</file>