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384" r:id="rId4"/>
    <p:sldId id="385" r:id="rId5"/>
    <p:sldId id="38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1:06:33.26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6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4-13T21:13:38.449"/>
    </inkml:context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2160 878 22 0,'0'0'24'0,"0"0"1"16,0 0 3-16,0 0-23 15,0 0 1-15,0 0-1 16,0 0 0-16,71 36-1 16,-71 8 1-16,0 10-1 0,-5 6 0 15,5 6-1-15,-2-1 0 16,3 2 0-16,-2-4-1 15,3 5 1-15,6 1-2 16,-3 7 0-16,-2 3 1 16,1 6 0-16,0 4-1 15,0 8 3-15,2 3-2 16,-5 3 1-16,4 4 2 15,-7 1-2-15,8 5 0 16,-6-2-1-16,4 2 1 16,-4 1-2-16,2-1 1 15,-2 3-1-15,1 1 0 16,0 0 0-16,-1 3 0 0,0 1-1 15,5 4 1-15,1 0 0 16,-1-1-1-16,4 2 0 16,-1 0 0-16,-1 0 0 15,5-1 0-15,-2 1 0 16,-1 1 0-16,-3-3 0 15,1 3 1-15,1 0-1 16,-2 3 1-16,-1 4 1 16,0 2-1-16,-5 1 0 15,2 6 1-15,2 0-1 16,0 0 0-16,1 1 1 15,0 3 0-15,2-5-2 16,5-4 3-16,3 2-3 16,0-4 1-16,2 3-1 15,0 2 2-15,-1 0-3 0,1-1 1 16,-5 4-1-16,-1 2 0 15,-6-1 0-15,-2 3 1 16,-1-9 0-16,-4-7 0 16,2-6 0-16,-1-7-1 15,2-13 0-15,3-17-3 16,10-2-16-16,-4-26-15 15,9-7 1-15,0-17-2 16,6-9 1-16</inkml:trace>
  <inkml:trace contextRef="#ctx0" brushRef="#br0" timeOffset="1090.0623">1786 8026 46 0,'0'0'31'0,"17"1"0"16,-17-1-1-16,21 8-18 15,-21-8-4-15,23 8 0 16,-8-4-2-16,5 5-3 15,2-3-1-15,7 3 0 16,0-2-2-16,7 0 0 16,7 0 1-16,5-2-1 15,7 0 0-15,4-3 0 0,13 1 0 16,4-3 0-16,10 0 0 15,5-4 0-15,8 0 1 16,5-5-1-16,10 1 0 16,11-2 0-16,1-1 0 15,6-1 0-15,6 3 0 16,11 0-1-16,8-1 1 15,-2 3 0-15,4 2 0 16,5-3-1-16,4 1 1 16,6 1 0-16,0-1-1 15,4 0 1-15,5 0 0 16,4 1-1-16,4 2 1 15,2 0 0-15,3 4 0 0,2 1 0 16,4 2 0-16,5 1 0 16,0 2 0-16,8-1 0 15,6-1 0-15,0-3 1 16,6-2-1-16,8-3 1 15,5-4-1-15,0-5 2 16,6-1-1-16,1 0 0 16,-2-1 0-16,5 4 1 15,1 0-2-15,-4 2 1 16,7 3 0-16,1 8-1 15,-4-2-1-15,10 0 1 16,2 0 0-16,-4-2-1 16,8-2 1-16,1-1 0 15,9-3 0-15,6-2-1 0,5-2 1 16,3-2 1-16,7-1-1 15,5 2 0-15,1 0 1 16,7 0-1-16,-2 4 1 16,1 2 0-16,3 4 0 15,-5 1 0-15,5 5 0 16,-5-2 0-16,8 3 0 15,-4-2 0-15,4-2 0 16,0 0 0-16,0-4 0 16,4-2 0-16,-6-1 0 15,-3-2-1-15,-7 0 1 16,-8-3-2-16,-8 6-31 15,-22-4-2-15,-22 3 0 16,-36 1-2-16</inkml:trace>
  <inkml:trace contextRef="#ctx0" brushRef="#br0" timeOffset="2486.1422">2687 9394 47 0,'4'-19'31'16,"-3"6"1"-16,-2-2 0 16,1 15-13-16,-4-24-10 15,4 24-3-15,-3-17-1 0,3 17-1 16,0 0-1-16,0 0-1 15,0 0-1-15,0 0 1 16,0 0-1-16,8 26 1 16,-8-4-1-16,2 14 1 15,0 4-1-15,1 15 1 16,-3 6 0-16,4 11-1 15,-4 6 0-15,5 6 1 16,0 3-3-16,4 6 2 16,3-1-2-16,-2 4 2 15,-1 2-2-15,3 3 2 16,-4 2-2-16,0 5 1 15,-3 3 0-15,-3 3-1 16,1 1 2-16,-1 5-2 0,-1-2 1 16,3-3 0-16,0 4 0 15,6-2-2-15,-3-3 3 16,5 1-1-16,2 3 0 15,-3-4 0-15,0 5 0 16,0 0-2-16,-4 3 3 16,0 2-1-16,-2 1 1 15,-4 0-1-15,0-2-1 16,-2-1 1-16,3-2-1 15,2-2 1-15,-2 1 0 16,3-3 0-16,-1 0-2 16,3 2 3-16,-1 0-2 15,0 2 0-15,-1 4 1 16,-2-1-1-16,-1-2-1 15,1 0 0-15,-5 0 1 0,4 0-2 16,-4-5 1-16,4-2 1 16,-2-7-1-16,0 2 1 15,0-7 1-15,2 2-3 16,-1-3 3-16,3-3 0 15,-1 3-1-15,-1-2 1 16,0-4-1-16,-1 1 0 16,-1-5 1-16,-3-5-1 15,2-9 0-15,-3-16-3 16,5 0-21-16,-7-30-11 15,9-4-3-15,-3-27 1 16</inkml:trace>
  <inkml:trace contextRef="#ctx0" brushRef="#br0" timeOffset="3651.2088">2164 15736 9 0,'0'0'22'0,"0"0"-11"16,0 0-3-16,10 16 0 15,-10-16 0-15,10 12-2 16,-10-12-3-16,10 11-3 15,-10-11-2-15,10 13-2 16,-10-13-3-16,12 12 1 16,-12-12-1-16,9 12 2 15,-9-12 0-15,7 13 3 0,-7-13 3 16,7 10 3-16,-7-10 2 15,0 0 1-15,0 0 0 16,17 16 1-16,-17-16-1 16,19 9 1-16,-5-9-3 15,9 5 0-15,0-5 0 16,12 2 0-16,3-4 0 15,11 3 0-15,3-7 0 16,10 6-1-16,4-7 0 16,10 6-1-16,-1-4 0 15,12 3-1-15,4-1 0 16,9 2-1-16,2 0 1 15,9 3-2-15,5-3 1 16,9 1 0-16,9-3 0 0,7 2-1 16,1-1 1-16,6-5-1 15,13 4 1-15,4-3-1 16,7-1 1-16,7 4 0 15,5-2 0-15,6 0-1 16,5 4 2-16,6-2-1 16,5-3 0-16,4 0 1 15,6-3 0-15,6-3-1 16,2-1 1-16,7-4 0 15,7 0 0-15,5 0 0 16,3 2 0-16,13 1 1 16,1 1-1-16,2 4 0 15,7 2 0-15,3 1 0 16,2-2 0-16,4-1 0 15,3-2-1-15,0-3 0 0,5 1 0 16,3-3-1-16,4-4 1 16,4 0-1-16,-2 0 0 15,9 0 1-15,1 1-2 16,3-1 2-16,6 1-2 15,1 1 2-15,2 0-1 16,3 4 1-16,2-2-2 16,5 4 2-16,-3 1-2 15,6 0 1-15,-6 2 0 16,7-1 1-16,-2-2-1 15,-2 1 0-15,9-1 1 16,-4-1-1-16,-2-2 2 16,3 0-2-16,2 0 1 15,-4 3 0-15,-3-1 0 0,-2 0-1 16,-11 4 0-16,0 2 0 15,-10 4 1-15,-10-2-1 16,-11 5-1-16,-14-3 1 16,-13-2-1-16,-15-4-3 15,-10 7-12-15,-26-19-21 16,-11 0 0-16,-31-12-1 15,-12-1-1-15</inkml:trace>
  <inkml:trace contextRef="#ctx0" brushRef="#br0" timeOffset="9782.5595">1075 2522 69 0,'10'-21'36'0,"-11"2"-1"16,3 4-2-16,-18-18-16 15,7 11-9-15,-13-9-2 16,1 9-1-16,-9 2-1 0,-1 13 0 16,-4 10-1-16,-3 17 0 15,0 14 0-15,-1 18 0 16,2 9 0-16,6 10 0 15,1 0-1-15,13-3 0 16,10-8-1-16,11-11 1 16,17-24-2-16,19-27 1 15,23-33-1-15,14-27-1 16,18-29 1-16,9-19-1 15,1-16 2-15,-3-6-1 16,-12 0 1-16,-16 0-2 16,-17 14 1-16,-20 18 2 15,-19 23-2-15,-15 21 2 16,-11 24-2-16,-12 26 0 0,-4 30 0 15,-10 35 1-15,-5 33 0 16,-2 30-1-16,0 14 2 16,5 14-3-16,12 1-2 15,6-20-22-15,29 5-14 16,12-28-3-16,22-13 1 15,8-27-3-15</inkml:trace>
  <inkml:trace contextRef="#ctx0" brushRef="#br0" timeOffset="11040.6314">14943 7891 64 0,'0'0'34'16,"-10"16"0"-16,-10 6-1 15,-19 2-25-15,4 15-3 16,-9 1 1-16,2 14 0 15,-4 2 0-15,10 16-2 16,2-5 0-16,13 7-1 16,9-8-1-16,13 4 0 0,13-12 1 15,11-7-3-15,13-9-3 16,-4-24-31-16,16-4-3 15,-8-21 0-15,2-4-1 16</inkml:trace>
  <inkml:trace contextRef="#ctx0" brushRef="#br0" timeOffset="11221.6418">14481 8167 103 0,'9'15'40'0,"19"-12"0"16,35 4-4-16,26-10-34 15,23-12-12-15,29 5-25 16,-2-6-3-16,6 6-1 0,-12-6 0 16</inkml:trace>
  <inkml:trace contextRef="#ctx0" brushRef="#br1" timeOffset="21925.254">2421 8101 17 0,'14'-5'24'0,"-14"5"1"16,18 5-1-16,-18-5-8 15,25 1-3-15,-25-1-3 16,27 0-1-16,-10-1-4 16,3 3 0-16,-2-3-2 15,5 1 0-15,-2-1-1 16,3-1 0-16,-1-4 0 15,6 3 0-15,-3-3 0 16,3 1 0-16,-4-2-1 16,3 4 0-16,1-2 1 15,-6 4-1-15,0 1-1 0,2 2 1 16,-6 2-1-16,2-1 0 15,-2 2 0-15,2-1 0 16,-3 2 0-16,2-3 1 16,-2 0-1-16,2-1 0 15,2-1 0-15,-1-1 0 16,0-1 1-16,-2 0-1 15,-1-1 0-15,1-1 0 16,-1 1 1-16,-1 0-1 16,-4 1 0-16,0-2 0 15,-3 3 0-15,-10 0 1 16,14-1-1-16,-14 1 1 15,0 0-1-15,0 0 1 16,0 0 0-16,0 0 0 16,0 0 0-16,0 0 0 0,-14-10 0 15,14 10-1-15,-18-9 1 16,5 3-1-16,-3-1 0 15,-3 2 0-15,-3-1 0 16,-2 1 0-16,-5 0 0 16,-4 0 0-16,-4 3 0 15,-6-1 1-15,1 3-1 16,-6 1 0-16,2 2 0 15,-1 1 1-15,3 0-1 16,3 2 0-16,5 0 1 16,8-3-1-16,6 3 0 15,5-2 0-15,17-4-1 16,-11 9 1-16,11-9 0 15,0 0 0-15,20 4 0 0,-11-4 0 16,5-1 0-16,5-1 0 16,0 0 1-16,7-3-1 15,7-1 1-15,4 4-1 16,7-4 0-16,4 5 0 15,4-2 0-15,0-2 0 16,7 3-2-16,-5-5-12 16,3 6-19-16,-9-5 2 15,1 4-3-15,-11-2 2 16</inkml:trace>
  <inkml:trace contextRef="#ctx0" brushRef="#br1" timeOffset="23690.355">6373 7730 63 0,'0'0'34'16,"5"-11"-1"-16,-5 11 1 15,0 0-21-15,8 11-5 16,-12 0-2-16,13 10-1 16,-8 3-2-16,-1 14 0 0,0 1-1 15,-4 7-2-15,0 1 0 16,-3-5-4-16,6 8-20 15,-8-16-12-15,14-2 0 16,-4-17-2-16,12-6 1 16</inkml:trace>
  <inkml:trace contextRef="#ctx0" brushRef="#br1" timeOffset="30176.726">6362 8390 75 0,'11'-12'35'0,"3"7"0"16,-14 5-1-16,0 0-30 15,0 0-1-15,-7 15 1 16,-8 5-1-16,-1 11 2 15,-10 4-1-15,2 6 0 16,-4 0 1-16,10 7-1 16,2-11 1-16,12 1-3 15,16-14 2-15,13-9-3 16,18-11 1-16,16-11-2 15,12-6-4-15,5-14-2 16,12 6-28-16,-15-18-6 16,2 8 1-16,-17-7-1 15</inkml:trace>
  <inkml:trace contextRef="#ctx0" brushRef="#br1" timeOffset="30357.7363">6661 8355 89 0,'-38'36'36'16,"9"16"2"-16,1 1 1 15,9 13-35-15,4-5 0 16,7-1-5-16,11 0-4 16,1-14-29-16,13-3-1 15,5-17-3-15,9-6-1 16</inkml:trace>
  <inkml:trace contextRef="#ctx0" brushRef="#br1" timeOffset="54958.1434">2313 6628 27 0,'-12'8'25'15,"12"-8"1"-15,0 0 1 0,0 0-9 16,-8-11-2-16,8 11-4 16,1-11-2-16,-1 11-3 15,0-11 1-15,0 11-2 16,0 0-1-16,0 0-1 15,5-12 0-15,-5 12-1 16,11-1 0-16,1-1-1 16,3-4-1-16,11-1 1 15,6-4 0-15,4-1-1 16,6-3 1-16,3 0-1 15,1 0 0-15,-2 3-1 16,-3 3 1-16,-6 5-2 0,-8 4 1 16,-7 3 0-16,-5 5-1 15,-15-8 1-15,10 18 0 16,-10-18 0-16,-17 15 1 15,2-11 0-15,-10-3 0 16,-9-3 1-16,-9-4-1 16,-4-1 1-16,-8-1 0 15,-3 3-1-15,-1 1 0 16,0 3 0-16,7 4 0 15,5 0-2-15,14 7-2 16,5-9-23-16,21 11-11 16,7-12 2-16,19 4-3 15,8-8 0-15</inkml:trace>
  <inkml:trace contextRef="#ctx0" brushRef="#br1" timeOffset="55852.1945">1694 6154 86 0,'-10'-23'35'15,"-15"-3"-2"-15,-4 17 2 16,-18 3-30-16,-4 14-1 16,-6 6 0-16,4 10-1 15,-8 6-1-15,5 4 0 16,9 1-1-16,6 1 0 0,17-4 0 15,12-2-1-15,18-5 1 16,17-4-1-16,17-2 0 16,12-4 1-16,14 0-1 15,9 3 1-15,4 3 0 16,-2-3 0-16,-5 8-1 15,-12 5 1-15,-13 5 0 16,-14 4-1-16,-23 0 1 16,-16 3-1-16,-17-4 0 15,-14-2 0-15,-11-7 0 16,-9-10 1-16,-1-15 0 15,-1-10-1-15,8-23 1 16,14-18-1-16,15-21 0 16,15-16-1-16,21-12 1 0,18-10-1 15,16 3-3-15,4-10-29 16,22 21-4-16,-7 3 1 15,1 22-2-15</inkml:trace>
  <inkml:trace contextRef="#ctx0" brushRef="#br1" timeOffset="57815.3068">6453 6316 54 0,'0'0'28'15,"7"-11"4"-15,-7 11-4 16,0 0-20-16,0 0-2 15,0 0-1-15,0 0 0 0,-7 25 1 16,-2-7-3-16,-4 7 0 16,-2 7 0-16,-3 2-1 15,-4 4 0-15,-5-1-1 16,5 6-8-16,-8-14-22 15,12-1-2-15,0-11-1 16,18-17-3-16</inkml:trace>
  <inkml:trace contextRef="#ctx0" brushRef="#br1" timeOffset="57989.3168">6359 6402 87 0,'-10'15'34'0,"8"4"1"0,-3-5 0 16,5 6-31-16,8-5-1 15,11-2-2-15,13 1-27 16,3-12-7-16,9 3-2 16,2-6 0-16</inkml:trace>
  <inkml:trace contextRef="#ctx0" brushRef="#br1" timeOffset="60517.4614">12775 7635 64 0,'0'0'34'15,"0"0"-1"-15,0 0 1 16,0 0-25-16,0 0-3 15,-10 21 0-15,11 9-1 16,-5 3-2-16,0 9 0 16,1 11-2-16,-2 0-4 15,11 3-31-15,-13-4-1 16,11-2-1-16,-8-10-2 0</inkml:trace>
  <inkml:trace contextRef="#ctx0" brushRef="#br1" timeOffset="61570.5216">12455 8479 55 0,'0'-14'32'16,"2"2"0"-16,-2-2 0 15,0 14-25-15,0-13-2 16,0 13-1-16,0 0 1 16,0 28-2-16,-3-2-1 15,-1 11 0-15,-4 9 1 16,1 6-2-16,-2 4 1 0,0-2-7 15,9 1-26-15,-6-13-2 16,8-6 0-16,3-14-1 16</inkml:trace>
  <inkml:trace contextRef="#ctx0" brushRef="#br1" timeOffset="61876.5391">12805 8345 77 0,'0'0'36'16,"-22"-3"-1"-16,15 19 0 0,-3 2-32 15,-2 9-1-15,0 3 1 16,3 6 0-16,1-1 0 15,3 5 1-15,7-7-2 16,10-1 0-16,7-10 0 16,12-6-1-16,11-12 0 15,12-10 0-15,11-9-1 16,6-11-1-16,4-1-8 15,-9-19-27-15,1 6 0 16,-14-9-1-16,-3 4-2 16</inkml:trace>
  <inkml:trace contextRef="#ctx0" brushRef="#br1" timeOffset="62051.5491">13114 8337 91 0,'-38'69'37'0,"10"16"1"16,-3-9 1-16,12 6-36 15,4-5 0-15,10-8-4 16,17-3-30-16,-7-20-6 16,16-5 1-16,-4-19-3 15</inkml:trace>
  <inkml:trace contextRef="#ctx0" brushRef="#br1" timeOffset="67978.8881">2301 2608 65 0,'0'0'32'0,"-19"-2"0"16,19 2-1-16,-16-8-21 16,16 8-4-16,0 0-2 15,16-9-1-15,-1-3-1 16,14-2-2-16,9-3 1 15,6 0-1-15,6-3 1 16,2 3-1-16,-5 3 0 16,0 5-1-16,-4 3 2 15,-6 7-1-15,-13 7 1 16,-4 2 1-16,-10 1-1 15,-3 3 2-15,-10-4-1 16,-7 1 1-16,-11-7-1 16,-3 1 2-16,-13-6-1 15,-8 1 0-15,-5-5-1 0,-1 3 1 16,-2 0-2-16,3 3 0 15,10 1-1-15,7 0-5 16,26 12-30-16,7-14-1 16,30 8-1-16,6-14-4 15</inkml:trace>
  <inkml:trace contextRef="#ctx0" brushRef="#br1" timeOffset="68895.9406">1524 2176 51 0,'0'0'32'0,"19"-22"0"15,2 12 0-15,-3-15-8 16,10 12-22-16,3-6 1 0,4 7 0 15,-7-2 0-15,3 9-1 16,-8 0 0-16,-2 8 1 16,-8 4-1-16,-10 13 0 15,-14 8-1-15,-6 11 1 16,-10 12 0-16,-6 4 0 15,-2 7 1-15,-1-3-1 16,3-1 0-16,7-6 1 16,10-10-2-16,13-14 1 15,14-11 0-15,16-16-3 16,12-11-3-16,8-22-10 15,11 6-21-15,2-19-2 16,9 1 2-16,-11-10-4 16</inkml:trace>
  <inkml:trace contextRef="#ctx0" brushRef="#br1" timeOffset="69347.9664">2172 2002 68 0,'-21'-11'36'15,"2"10"-1"-15,-13-3 1 16,8 8-19-16,-10 0-11 15,6 5-2-15,-5 0 1 16,5 6-2-16,7-2-1 16,4 4 0-16,7-1-2 15,8 4 1-15,7-3-1 16,4 2 0-16,9-1 0 15,7 4 0-15,1-1 0 16,6 4 0-16,-2-1-1 0,1 3 1 16,-4-1-1-16,-1 3 1 15,-5-1 0-15,-7 0 0 16,-6 0-1-16,-9 1 2 15,-12-1 0-15,-2 0 1 16,-9-3-1-16,-6-2 0 16,0-6 0-16,-3-5 0 15,4-10-1-15,6-14-2 16,13-15 1-16,7-19-2 15,17-13 2-15,9-12-2 16,14-6 2-16,4-8-1 16,7 6 2-16,-1 4 0 15,0 15-5-15,-19 7-26 16,1 21-5-16,-16 9 1 0,-13 23-2 15</inkml:trace>
  <inkml:trace contextRef="#ctx0" brushRef="#br1" timeOffset="71026.0624">3078 2410 68 0,'19'5'31'0,"6"0"-27"16,-7 5-7-16,5-6-27 15,4 0-2-15</inkml:trace>
  <inkml:trace contextRef="#ctx0" brushRef="#br1" timeOffset="71231.0741">3981 2439 25 0,'55'5'26'0,"-4"-3"3"16,-4-1 0-16,5 5-18 15,-12-12-3-15,9 6 0 16,-6-8-5-16,1-4-24 16,7-1-5-16,2-5-3 15,7 0 1-15</inkml:trace>
  <inkml:trace contextRef="#ctx0" brushRef="#br1" timeOffset="71448.0866">5274 2310 41 0,'45'11'26'15,"-6"2"3"-15,3-1-3 16,-2 4-18-16,-5-9-2 16,11 6-1-16,-7-9-2 15,9-2-2-15,2-5 0 16,7-7 0-16,2 1-2 15,4-14-13-15,11 8-11 16,4-6-3-16,3 4 2 16,0 2-2-16</inkml:trace>
  <inkml:trace contextRef="#ctx0" brushRef="#br1" timeOffset="71620.0964">7029 2318 54 0,'57'6'31'0,"4"5"1"16,-13-11-2-16,9 7-20 15,-9-14-1-15,11 1-2 16,1-3-9-16,6-10-27 16,7 0-2-16,1-10-2 15,5 6 1-15</inkml:trace>
  <inkml:trace contextRef="#ctx0" brushRef="#br1" timeOffset="71820.1078">8756 2145 46 0,'53'4'29'0,"-1"-1"1"16,-3 1-1-16,-6-7-22 16,6 9-2-16,-4-7 0 15,3 5-2-15,2 7-11 16,-1-9-20-16,-3 5-1 15,4-1-2-15,-1 3 1 16</inkml:trace>
  <inkml:trace contextRef="#ctx0" brushRef="#br1" timeOffset="72003.1183">10131 2265 63 0,'67'10'33'0,"-11"-4"-2"15,1 10 0-15,-13-12-27 0,9 9 0 16,-8-8-2-16,5-3-6 15,7 9-14-15,-10-17-13 16,11 2 1-16,-2-7-2 16,5 2 1-16</inkml:trace>
  <inkml:trace contextRef="#ctx0" brushRef="#br1" timeOffset="72132.1257">11171 2229 12 0,'46'6'24'0,"-11"-5"2"16,3 6-1-16,-7 2-11 15,-7-9-4-15,9 7-2 16,-9-5-7-16,4-1-23 15,-2-9-3-15,4 5-1 0,-6-9 0 16</inkml:trace>
  <inkml:trace contextRef="#ctx0" brushRef="#br1" timeOffset="72934.1715">12917 7741 90 0,'0'0'36'15,"-21"4"-2"-15,21-4-5 16,-11-21-62-16,6-5-2 16,14-1 0-16,-8-10-3 15</inkml:trace>
  <inkml:trace contextRef="#ctx0" brushRef="#br1" timeOffset="73094.1807">12804 7137 94 0,'-14'-30'36'15,"6"-2"-1"-15,3-5-7 16,1-14-60-16,4 0-1 16,0-12-2-16,7-1 0 15</inkml:trace>
  <inkml:trace contextRef="#ctx0" brushRef="#br1" timeOffset="73281.1914">12719 5782 96 0,'-19'-54'35'0,"7"6"0"16,-8-7 1-16,10-5-33 16,-1-1-4-16,3-22-25 15,14 5-9-15,-3-15-2 16,10 6-1-16,-1-13 1 15</inkml:trace>
  <inkml:trace contextRef="#ctx0" brushRef="#br1" timeOffset="73453.2012">12676 4222 68 0,'-20'-43'37'16,"8"6"-1"-16,-7-8 1 16,9 7-15-16,5-16-19 15,3-5-4-15,9-1-8 16,-5-16-25-16,14 2-1 15,-5-13-1-15,7 5 0 16</inkml:trace>
  <inkml:trace contextRef="#ctx0" brushRef="#br1" timeOffset="73634.2116">12632 2678 76 0,'-8'-27'36'15,"-5"-4"-1"-15,5 15 0 16,-6-10-20-16,8 5-15 15,5 7-18-15,-1-17-18 16,5 7 3-16,-1-11-4 16,5 4 1-16</inkml:trace>
  <inkml:trace contextRef="#ctx0" brushRef="#br1" timeOffset="74363.2533">12762 2000 50 0,'0'0'30'0,"-15"0"3"16,15 0-2-16,-22 9-20 16,11 9-3-16,-11 1-1 15,3 10-2-15,-15 9-2 16,2 11 0-16,-7 4-2 15,1 7 0-15,1-1-1 16,0-4 0-16,9-4-5 16,-2-21-14-16,19-7-12 15,11-23-2-15,0 0 0 0,4-38 0 16</inkml:trace>
  <inkml:trace contextRef="#ctx0" brushRef="#br1" timeOffset="74544.2636">12580 2080 87 0,'7'-11'35'0,"-5"22"1"15,-2-11-1-15,-3 28-29 16,4-8-3-16,8 3 0 16,5-5-1-16,8 1-1 15,11-7-2-15,2-5-4 16,21 6-26-16,-8-14-5 15,8 11 0-15,-9-12-1 16</inkml:trace>
  <inkml:trace contextRef="#ctx0" brushRef="#br1" timeOffset="74656.27">13120 2331 89 0,'-13'21'34'0,"-2"-7"-15"16,-4-8-18-16,-3 1-33 16,-9-4-4-16,-4 5 1 15</inkml:trace>
  <inkml:trace contextRef="#ctx0" brushRef="#br1" timeOffset="76519.3766">6371 6469 24 0,'0'0'26'16,"-1"13"2"-16,1-13 1 15,0 0-13-15,0 0-5 16,0 0-3-16,0 0-1 16,0 0-3-16,0 0 0 15,9-14-1-15,-9 14 0 16,0 0-1-16,14-10 0 15,-14 10 1-15,17-18-2 0,-5 4 0 16,1 1-1-16,5-6 2 16,2-3-2-16,4-1 1 15,5-4-1-15,1-1 1 16,3 4-1-16,1-6 1 15,4 2 0-15,1-2 0 16,6-2-1-16,3-2 1 16,4-4 0-16,6-3-1 15,3-2 1-15,4-2-1 16,4-1 2-16,0-4-3 15,6 2 2-15,-4-4-2 16,-1 1 1-16,6-3-1 16,0 2 0-16,3-3 0 15,-3 0 0-15,2-1 3 16,0 0-4-16,0 1 4 0,-1 1-2 15,-5-2 2-15,-1 3-1 16,4 0-2-16,0 1 3 16,2-1-2-16,-2 1 1 15,-1 2-1-15,1 0 1 16,2-2-2-16,-5-1 2 15,3-2-1-15,-2 1-1 16,4-3 2-16,2 0-1 16,2 1 1-16,-1 0-1 15,2 2 1-15,-2 3 0 16,-1-2-1-16,0 1 1 15,-4 2-1-15,1-3 1 0,0-1-1 16,3-3 1-16,-3-3 0 16,3 1-2-16,1-3 2 15,0 2-1-15,4 0 1 16,-4 2-1-16,1 5 0 15,0 4 1-15,5-1-2 16,-1 4 2-16,-1-4-2 16,1-2 2-16,0-1-2 15,1-3 1-15,-2-2 0 16,-1-2 0-16,-1 3 0 15,-1-1 0-15,-4 4-1 16,-8 3 1-16,1 4 0 16,-4 2-1-16,-6 3 0 15,-1 2-2-15,-2 6 0 16,-4-6-4-16,4 10 0 0,-10-7-2 15,28 0-5 1,-15-17-1 0,10 10 2-16,-12-13 0 15,13 8 2-15,-11-4 3 16,6 1 1-16,-7 3-1 15,-16 11 9-15,-6 6-2 16,-7 5-20-16,1 6 0 16,-13 4-1-16</inkml:trace>
  <inkml:trace contextRef="#ctx0" brushRef="#br1" timeOffset="79463.545">2665 8025 21 0,'0'0'24'0,"2"10"2"16,-2-10-1-16,0 0-10 15,0 0-3-15,-12 6-3 16,12-6-3-16,0 0-3 16,0 0 1-16,0 0-1 15,0 0-1-15,0 0 1 16,0 0 0-16,0 0 0 0,0 0 1 15,0 0 0-15,0 0 0 16,0 0-1-16,0 0 0 16,0 0 0-16,0 0-1 15,0 0-1-15,0 0 0 16,0 0 0-16,16 0 0 15,-16 0 0-15,20-8 0 16,-10 4 0-16,4 1 0 16,-4 1 0-16,2 0 0 15,-12 2-1-15,19 0 1 16,-19 0-1-16,17 4 0 15,-17-4 1-15,20 1-1 16,-7-1 0-16,3-1 0 16,2-3 0-16,2 1 0 0,-2 0 0 15,4-3 0-15,-2 2 0 16,0 1 0-16,-1 1 0 15,-4 0 1-15,1 2-1 16,0 2 0-16,-5-1 0 16,3 0 0-16,0 0 0 15,0 0 0-15,0-1 0 16,1 0 0-16,2 0 0 15,-2-2 0-15,3 1 0 16,-1-2 0-16,3-2 0 16,1 1 0-16,-2 0 0 15,2-1 0-15,-2 0 0 16,4 3 0-16,-3-1 0 0,-2 0 0 15,0 0-1-15,-1 0 1 16,-1 0 0-16,0-5 1 16,2 0-1-16,-2 0 0 15,0-1 0-15,3 1 1 16,-1-1-1-16,-3 3 1 15,2-1-1-15,-1 4 0 16,-1 3 0-16,-1-3 0 16,2-1 0-16,-1 2 0 15,2-1 0-15,-2-1 0 16,3 1 0-16,-1-1-1 15,1 0 1-15,-3 0 0 16,2 2 0-16,-1-2 0 16,2 2 0-16,-3 0 0 0,2-2 0 15,-1 3 0-15,0-1 0 16,3-2 0-16,0 1 0 15,0-1 0-15,1 0 0 16,3-1 0-16,1-2 0 16,1 0 0-16,4-2 0 15,-3 1 0-15,3-2 0 16,1 1 0-16,-3 2 1 15,1-3-1-15,-4 1 0 16,-1 1 0-16,1 2 0 16,-1-3 0-16,-4 1 0 15,1-1 0-15,2 1 0 16,2-3 0-16,-2 1 0 15,2 0 0-15,-4-3 0 0,4 0 0 16,-2-1 0-16,0 3 0 16,-2-2 0-16,2-1 0 15,0 3 1-15,1-3-1 16,0 2 0-16,1 0 0 15,0-1 0-15,4 0 0 16,1-2 0-16,0 0 0 16,-1 3 0-16,4-3 0 15,-3 0 1-15,1 1-1 16,2 0 0-16,-3 0 0 15,-3 0 0-15,3 2 0 16,-3-1 1-16,0 0-1 16,2 1 0-16,1-1 0 15,0 0 0-15,1-1-1 16,0-2 1-16,0 0-1 0,2-2 1 15,1-3 0-15,1 0-1 16,-1 2 1-16,1-1 0 16,2 2 0-16,-4-3 0 15,3 5 1-15,-2 1-1 16,-2 0 0-16,1 2 0 15,0 1 0-15,-2 3 0 16,-2-2 0-16,-2-1 0 16,0 1 0-16,-3 0 0 15,2-3 0-15,-2 2 0 16,-1-1 0-16,-1-3 0 15,5 0 0-15,-3 3 0 16,-1-2 0-16,0-1 0 16,1 0 0-16,0 0 0 0,0 2 0 15,2-4 0-15,-4 0 0 16,1 3 1-16,0-1-1 15,0 0 0-15,-1-2 0 16,-3 2 0-16,2 0 0 16,-1 2 1-16,3-2-1 15,0-2 0-15,1 0 0 16,1 2 0-16,-1-3 0 15,0-2 0-15,6 0 0 16,-2 0 0-16,-3 0 0 16,0-1-1-16,-3-1 1 15,-3 2-1-15,0-2-2 16,4 8-7-16,-11-5-25 15,8 4 3-15,-1-5-5 16,7 4 4-16</inkml:trace>
  <inkml:trace contextRef="#ctx0" brushRef="#br1" timeOffset="82423.7143">12431 2175 10 0,'-6'16'20'0,"6"-16"2"16,0 0-6-16,0 0-3 15,-16 7 0-15,16-7-3 16,0 0-1-16,0 0-2 16,0 0 0-16,0 0-2 15,0 0-1-15,0 0-1 16,9-14 0-16,-9 14 0 15,9-10-1-15,-9 10-1 16,14-12 0-16,-14 12 0 16,10-11 0-16,-10 11 0 15,14-13 1-15,-14 13 0 0,20-16 0 16,-8 8 0-16,-3-4 1 15,4 4-1-15,-2-5 0 16,3 5 1-16,-5-1-1 16,2 2 0-16,-11 7-1 15,18-15 0-15,-18 15-1 16,15-19 1-16,-5 7-1 15,-1-2 1-15,2 0 0 16,1 3 0-16,0-4 0 16,0 2 0-16,2-2 0 15,2 8 0-15,-2-1 0 16,1 2-1-16,-1 0 1 15,1-1-1-15,-1 2 0 16,1-1 1-16,-1-1-1 0,0 0 0 16,0 0 1-16,0 2 0 15,0-2-1-15,0-1 1 16,-3 2 0-16,1 1 0 15,1-2 0-15,-3 3 0 16,1-1 0-16,-1 2-1 16,2-2 0-16,-1 1 0 15,2 0 1-15,-2 1-1 16,3 0 0-16,-1 0 0 15,2-2 0-15,-1-1 0 16,-1 3 0-16,0-2 0 16,0 0-1-16,1 1 2 15,0-2-2-15,-1 1 3 16,-1-1-4-16,0-1 4 0,2 0-3 15,-1 1 2-15,0 0-1 16,-1 2 0-16,-1-2 0 16,3 2 1-16,-5-1-1 15,5 0 0-15,-4 2 1 16,3-1-1-16,-2 1 1 15,0 1-1-15,0-2 0 16,-11 4 1-16,22-7-1 16,-22 7 0-16,13-6 0 15,-13 6 1-15,13-4-1 16,-13 4 0-16,13-5 0 15,-13 5 0-15,14-7 0 16,-14 7 0-16,21-5 1 16,-11 0-1-16,2 0 0 0,0 2 0 15,1-3 0-15,1 1 0 16,-1 0 1-16,0 1-1 15,-3 0 0-15,2-1 1 16,-12 5-1-16,18-8 0 16,-18 8 1-16,20-10-1 15,-11 5 0-15,-9 5 0 16,20-14 1-16,-7 7-1 15,0 0 0-15,-1-1 0 16,2 1 0-16,-3-1 0 16,2 2 0-16,0 0 0 15,0 3 0-15,-1-1 1 16,0 4-1-16,-3-5 0 15,4 3 0-15,-4-1 0 16,4-1 0-16,0 0 0 0,1-3 0 16,0-1 1-16,1 4-1 15,-1-2 0-15,-2 1 0 16,1 1 0-16,-1-1 0 15,-1 3 1-15,-11 2-1 16,19-4 0-16,-19 4 0 16,17-2 0-16,-17 2 0 15,19-2 0-15,-19 2 0 16,18-5 0-16,-7 3 0 15,-2 1 0-15,1 1 0 16,3-1 0-16,-3 1 0 16,4-2 0-16,-1 1 1 0,1-1-1 15,0 1 0 1,-2-2 0-16,5 0 0 0,-2 0 0 15,-1 0 0-15,1-1 0 16,-1 0 0-16,0-2 1 16,0 3-1-16,2-1 0 15,-2 1 0-15,0 0 0 16,-2 0 0-16,2 1 0 15,-4 1 0-15,2 1 0 16,-1-1 1-16,-11 1-1 16,19 0 0-16,-9 0 0 15,1 1 0-15,-1-1 0 16,0-3 0-16,3 3 0 15,-2-1 0-15,1 1 0 16,-1-1 0-16,1 1 0 0,1 0 0 16,0-1 0-16,3 1 0 15,-2 0 0-15,1-1 0 16,-1 1 0-16,1 0 0 15,1-1 1-15,-3 1-1 16,1 1 0-16,-3 0 0 16,1 0 0-16,-1 0 0 15,1 0 0-15,1 1 0 16,-1-2 0-16,0 0 0 15,1 0 0-15,1-2 0 16,-1 1 0-16,0-1 0 16,1 1 0-16,-2-1 0 15,-1 0 0-15,1 1 0 16,-3 0 0-16,-9 1 0 0,21 0 0 15,-21 0 0-15,17 1 0 16,-17-1 0-16,21 1 0 16,-21-1 0-16,19 2 0 15,-19-2 0-15,21 1 0 16,-21-1 0-16,17 0 0 15,-17 0 0-15,16 1 1 16,-16-1-1-16,18 1-1 16,-18-1 2-16,17 1-1 15,-7 0 0-15,1 2 0 16,-2-3 0-16,3 1 0 15,-1-2 0-15,0-1 0 16,1 0 0-16,-2 0 0 16,0-2 0-16,-10 4 1 0,19-4-2 15,-19 4 2-15,15-6-1 16,-15 6 0-16,11-7 0 15,-11 7 1-15,0 0-2 16,0 0 1-16,0 0 0 16,0 0 0-16,0 0-1 15,0 0-1-15,12-2-8 16,-12 2-25-16,0 0-1 15,0 0 1-15,11-3-2 16</inkml:trace>
  <inkml:trace contextRef="#ctx0" brushRef="#br2" timeOffset="124125.0995">561 10898 86 0,'0'0'37'16,"-3"-19"-1"-16,16 5 1 15,-5-10-34-15,14 1 0 16,2-3-2-16,3 1 0 16,-2 2 0-16,0 6 0 15,-1 5-1-15,-4 9 0 16,-6 10 0-16,-9 10 1 15,-2 9 0-15,-3 12-1 0,-7 7 0 16,4 8-1-16,-1 3 0 16,1 1 0-16,7 1 1 15,4-6-1-15,6-6 1 16,9-9 0-16,11-13 1 15,13-12 0-15,4-17 1 16,6-11-1-16,4-16 1 16,0-9 0-16,-10-12 1 15,-5-1 0-15,-14-6 0 16,-9 5 1-16,-13-1-1 15,-10 9 1-15,-5 3-1 16,-3 10 0-16,1 5-1 16,2 5-1-16,9 3 0 15,11 2-1-15,14-1-1 0,18-9-2 16,30 5-33-16,3-18-4 15,24 8-1-15,3-13-3 16</inkml:trace>
  <inkml:trace contextRef="#ctx0" brushRef="#br2" timeOffset="125161.1588">16366 15535 22 0,'17'-29'34'0,"-1"12"2"16,-13 0-1-16,-3 17-19 16,-20 4-6-16,2 21-1 15,-9 1-1-15,-5 19-3 16,-4 10-2-16,2 19-1 15,-7 6 0-15,8 17-1 16,-4 4 1-16,10 8-1 0,4-1 1 16,10-2-2-16,12-10 1 15,9-9-1-15,13-16 0 16,11-21-1-16,12-11 0 15,6-29-6-15,11-5-29 16,-11-29 0-16,6-3-3 16,-19-19 2-16</inkml:trace>
  <inkml:trace contextRef="#ctx0" brushRef="#br2" timeOffset="125355.1699">15910 16133 66 0,'-41'19'40'0,"16"-17"-3"15,25-2 2-15,28-4-35 0,24-16-2 16,21-9 1-16,13-2-3 16,11-1 0-16,-1-6-12 15,9 22-24-15,-20-3-2 16,-5 17-1-16,-18 1-1 15</inkml:trace>
  <inkml:trace contextRef="#ctx0" brushRef="#br2" timeOffset="128193.3322">3030 11503 71 0,'-24'-13'35'15,"3"19"0"-15,-15-7 0 0,2 7-29 16,-7-2-1-16,2 3-1 16,-1-4-1-16,5 4 0 15,2-3 0-15,7-1-2 16,9-1 0-16,5 2-1 15,12-4 1-15,0 0-1 16,27-2 0-16,1-3-1 16,12-7 1-16,6-3 0 15,11-1 0-15,0-6 0 16,3 1 0-16,-8-1 0 15,-4 4 1-15,-12 4 0 16,-15 10-1-16,-21 4 1 16,-10 19-1-16,-19 1 0 15,-15 8 0-15,-9-2-1 0,0 5-3 16,-1-16-5-16,13 4-27 15,7-20 0-15,20-5-1 16,10-17-1-16</inkml:trace>
  <inkml:trace contextRef="#ctx0" brushRef="#br2" timeOffset="128843.3694">1773 11254 78 0,'0'0'37'16,"0"0"-2"-16,21-12 1 15,11 3-32-15,10-14-1 16,14-4-1-16,5-2 0 16,6 2 0-16,-5 4 0 15,-10 13 0-15,-9 13-1 16,-20 15 0-16,-21 23 0 15,-20 17 1-15,-22 15-1 16,-13 12 2-16,-12 3-1 16,1-2-1-16,5-7 1 15,15-12-1-15,18-20 0 0,22-17 0 16,25-21 0-16,24-20 0 15,24-11-1-15,13-10-1 16,20 5-16-16,-10-15-20 16,14 11-1-16,-19-1-2 15,1 17-2-15</inkml:trace>
  <inkml:trace contextRef="#ctx0" brushRef="#br2" timeOffset="132141.558">6490 8619 65 0,'0'0'31'16,"-4"-15"0"-16,4 15-3 16,0 0-34-16,0 0-14 15,0 0-9-15,0 20 0 16,-3-7-1-16,1 6 1 15</inkml:trace>
  <inkml:trace contextRef="#ctx0" brushRef="#br2" timeOffset="132314.5679">6540 9270 59 0,'7'54'33'16,"-1"-1"-1"-16,0 0-1 15,-6-5-26-15,3-2-7 16,3 5-23-16,-6-3-3 15,3-2-3-15,-5-2 0 16</inkml:trace>
  <inkml:trace contextRef="#ctx0" brushRef="#br2" timeOffset="132494.5782">6585 10388 75 0,'0'48'35'0,"4"3"-2"16,-5-7 1-16,3 4-28 0,-2-7-3 15,2-2-4-15,2 2-26 16,-9-3-6-16,4 2-2 16,-8-4-1-16</inkml:trace>
  <inkml:trace contextRef="#ctx0" brushRef="#br2" timeOffset="132706.5903">6620 11286 30 0,'14'37'29'0,"-6"5"2"15,0 3 0-15,-6-2-22 0,5 8 2 16,-10-4-2-16,4 10-3 16,-6-7-2-16,3 6-1 15,-3 0-7-15,-3-7-16 16,4 11-11-16,-2-4-4 16,1 3 3-16,-4-3 0 15</inkml:trace>
  <inkml:trace contextRef="#ctx0" brushRef="#br2" timeOffset="132885.6006">6610 12745 59 0,'8'47'34'0,"7"1"0"15,-6-11-8-15,4 12-21 16,-4-6-2-16,1 4-3 16,2 3-7-16,-12-6-10 0,8 10-13 15,-11-3-2-15,5 7 1 16,-9-8 3-16</inkml:trace>
  <inkml:trace contextRef="#ctx0" brushRef="#br2" timeOffset="133072.6113">6679 13637 9 0,'10'45'17'15,"0"-7"-2"-15,4 0-5 16,2 3-4-16,-3-7 0 15,5 9 1-15,-7-5 2 16,7 10 1-16,-13-3 1 16,5 13-1-16,-10-6 0 15,6 10 0-15,-12-3-5 16,7 2-2-16,-4 4-8 0,-6-11-16 15,6 1-11-15,-1-4 1 16,1-2-2-16</inkml:trace>
  <inkml:trace contextRef="#ctx0" brushRef="#br2" timeOffset="133202.6187">6788 15014 21 0,'5'47'24'0,"-7"-9"0"15,4 7-28-15,-4 0-15 16,-2-2-2-16,0 3-1 15</inkml:trace>
  <inkml:trace contextRef="#ctx0" brushRef="#br2" timeOffset="133336.6264">6698 15682 18 0,'0'16'29'0,"0"-16"2"16,9 10-7-16,-9-10-21 16,11-11-23-16,-1-3-8 15,0 1-1-15</inkml:trace>
  <inkml:trace contextRef="#ctx0" brushRef="#br2" timeOffset="134124.6714">12969 8556 58 0,'4'-10'32'16,"-4"10"-1"-16,0 0-5 16,0 0-49-16,0 0-7 15,0 0-2-15,0 0 1 16</inkml:trace>
  <inkml:trace contextRef="#ctx0" brushRef="#br2" timeOffset="134297.6813">12990 8764 79 0,'-7'30'36'16,"2"2"-2"-16,-4-4-3 15,-6-7-53-15,13 9-11 0,-3-3 0 16,5 7-2-16,-4-1 0 15</inkml:trace>
  <inkml:trace contextRef="#ctx0" brushRef="#br2" timeOffset="134462.6908">13095 9749 70 0,'9'57'35'0,"-4"3"-2"15,-7-2-1-15,-3-7-34 16,3 4-31-16,-5-3 1 15,3-5-3-15,-3-3 2 16</inkml:trace>
  <inkml:trace contextRef="#ctx0" brushRef="#br2" timeOffset="134642.7011">13228 10745 78 0,'-6'54'36'15,"1"7"-2"-15,-11-4 1 16,5 1-34-16,-2-2 0 15,-1-10-8-15,14 4-23 16,-5-12-4-16,10 0-1 16,-4-6 0-16</inkml:trace>
  <inkml:trace contextRef="#ctx0" brushRef="#br2" timeOffset="134809.7106">13275 11910 68 0,'-9'70'35'0,"2"-3"-4"15,0-7 2-15,-1-6-37 16,10 1-28-16,-2-6 1 16,7 0-4-16,-2-5 2 15</inkml:trace>
  <inkml:trace contextRef="#ctx0" brushRef="#br2" timeOffset="134988.7209">13401 13026 68 0,'10'56'36'15,"-4"8"-2"-15,-6-5 1 16,2 12-32-16,-8 2-2 16,-2-3-11-16,2 12-21 15,-6-8-4-15,1 8-2 16,-2-8 2-16</inkml:trace>
  <inkml:trace contextRef="#ctx0" brushRef="#br2" timeOffset="135138.7294">13434 14350 53 0,'17'53'35'15,"-6"0"-3"1,1 6-1-16,-15 3-30 0,2-2-18 16,4 10-15-16,-8 4-3 15,2 4 2-15,-6-3-2 16</inkml:trace>
  <inkml:trace contextRef="#ctx0" brushRef="#br2" timeOffset="135288.738">13628 15438 62 0,'14'38'37'16,"-11"-9"-2"-16,-1 2-3 16,-2-2-63-16,-14-24-5 15,4-9-1-15,-8-19 0 0</inkml:trace>
  <inkml:trace contextRef="#ctx0" brushRef="#br2" timeOffset="137947.8901">6667 11339 24 0,'0'0'29'0,"0"0"1"16,-8 11 1-16,8-11-12 15,0 0-10-15,0 0-2 16,0 0-1-16,0 0-2 0,11-9-1 15,-11 9 0-15,0 0-2 16,11-4 1-16,-11 4 0 16,0 0 0-16,11 1-1 15,-11-1 0-15,0 0 1 16,13-1-1-16,-13 1 0 15,15-5 1-15,-15 5-1 16,18-7 0-16,-7 6 0 16,-2-1 0-16,1 0 0 15,-10 2-1-15,19-1 1 16,-19 1 0-16,17 3-1 15,-17-3 0-15,18 1 1 16,-18-1-1-16,18 0 1 16,-5-1-1-16,-3-1 1 15,3 0-1-15,1 0 1 0,1 1-1 16,-1 0 1-16,1-1-1 15,0 1 1-15,-1 0-1 16,0 0 0-16,2-1 1 16,1-2-1-16,2 0 0 15,-3-2 1-15,3 1-1 16,0-2 0-16,0 1 1 15,-1 2-1-15,0-1 1 16,0 3-1-16,-4-2 0 16,1 4 0-16,-1-1 0 15,0 1 1-15,-5 1-1 16,2-2 0-16,3 2 0 0,-5 1 0 15,4-4 0-15,-2 2 0 16,2 0 0-16,1-1 1 16,-1 0-1-16,-1 2 0 15,1-2 0-15,-2 2 0 16,2-2 0-16,-3 0 0 15,4 0 0-15,-4 0 0 16,3-3 0-16,0 0 0 16,2 0 1-16,1-2-1 15,1 2 0-15,1-2 0 16,2 1 0-16,-1 0 0 15,2 1 0-15,-2 3 0 16,0-1 0-16,0 3 0 16,-1-1 0-16,-1 3 1 15,0 1-1-15,1-2 0 0,0 0 0 16,0 3 0-16,5-3 0 15,-4 1 0-15,3-2 0 16,-1 1 0-16,2 0 0 16,1 0 1-16,-2 1-1 15,-1 0 0-15,-1 0 0 16,2-1 0-16,-3 2 1 15,2-2-1-15,-2-2 0 16,3 0 1-16,-2-2-1 16,4-2 1-16,1-1 0 15,1 2 0-15,0 0-1 16,0-1 1-16,-1 3 0 15,0-1-1-15,-3 3 1 16,1 0-1-16,-3 1 0 0,-2 1 1 16,2-2-1-16,1 1 0 15,0-1 0-15,3-2 1 16,3 0-1-16,0-1 0 15,3-1 0-15,2-1 1 16,-2-1-1-16,-2 3 0 16,4-1 0-16,-6 2 0 15,-2-1 1-15,-4 4-1 16,0 1 0-16,-2-1 0 15,-3 0 0-15,3 2 0 16,1-4 0-16,4 0 1 16,1-3-1-16,4 1 0 15,0-3 0-15,6 0 0 16,-4-1 1-16,0 1-1 0,-2 0 0 15,-3 2 1-15,-2 2-1 16,-2 1 1-16,1 1-1 16,-3 2 0-16,-3 0 0 15,2 0 0-15,1 0 1 16,1-1-1-16,2-2 0 15,4 0 0-15,0-1 0 16,2-3 0-16,3 2 0 16,-1-1 0-16,1 0 0 15,-1 1 1-15,-2 1-1 16,0 2 0-16,-4 3 0 15,2 0 0-15,-1 3 1 16,-1-1-1-16,3 0-3 16,-6-14-21-16,16 9-16 15,-7-12 1-15,16 1-2 0,-6-14 0 16</inkml:trace>
  <inkml:trace contextRef="#ctx0" brushRef="#br2" timeOffset="139952.0048">9515 11174 29 0,'0'0'27'0,"0"0"0"16,0 0-9-16,0 0-5 16,0 0-3-16,16-1-2 15,-16 1-1-15,19-6-2 16,-19 6-2-16,24-3 0 15,-24 3-1-15,22 0 0 16,-12 1 0-16,3 0 0 16,1-1 0-16,6 2 0 15,1-2 0-15,5-1 0 0,4-1 0 16,3-1 0-16,1 0 0 15,4 2-1-15,-1 0 1 16,-3 1-1-16,-1 1-1 16,-4 2 1-16,-1 1-1 15,-4 0 1-15,-2 1-1 16,-2 0 0-16,0-2 0 15,1-1 1-15,1 1-1 16,1-2 1-16,-1 0-1 16,5 0 1-16,-1-1 0 15,1 2 0-15,0 1 0 16,-1 0 0-16,-1-2 0 15,1 3 0-15,0-2 0 16,0 0 0-16,-3 0 0 0,5-1 0 16,1-4 0-16,2 2 0 15,4-3 1-15,-2 1-1 16,4-5 0-16,1 5 1 15,1-4-1-15,-1 5 0 16,-1-2 0-16,1 2-1 16,-4-2 1-16,1 6 0 15,-3-4-1-15,2 4 0 16,-4-2 0-16,1 0 1 15,0 1-1-15,-1-1 0 16,-1 0 0-16,1-1 0 16,1-1 1-16,1 1-1 15,2-1 0-15,0 1 0 16,2-2 0-16,3 2 1 0,0 0-1 15,-1 0 0-15,2 0 0 16,-3 0 0-16,1 0 0 16,-1-1 0-16,1-2 0 15,-1 0 0-15,0 1 0 16,1-2 1-16,0 2-1 15,0 0 0-15,-1-1 0 16,1 2 1-16,0 0-1 16,2 2 0-16,-2 0 0 15,2 2 0-15,2-2 0 16,4 1 0-16,0-1 0 15,0 1 0-15,3-2 0 16,-1-4 0-16,2 3 0 0,0-3 0 16,-4 2 1-16,1 0-1 15,-5 1 0-15,0 0 0 16,-4 2 0-16,-2 2 0 15,-3-1 1-15,-4 2-1 16,-3-2 0-16,1 0 0 16,-2-1 0-16,0 0 0 15,0 0 0-15,2-1 0 16,2-2 0-16,-1 1 0 15,-1 0 1-15,-2 0-1 16,1-1 0-16,-5 2 0 16,-4-1 0-16,-6 1 1 15,-11 1-1-15,15-2 0 16,-15 2 1-16,0 0-1 15,0 0 0-15,14-4 0 0,-14 4 0 16,19-1 0-16,-10 0 0 16,6 1 0-16,-1-2 0 15,0 2 0-15,3 2 0 16,-3-2 0-16,-2 0 0 15,-12 0 0-15,14 1 0 16,-14-1 0-16,0 0 0 16,0 0-1-16,0 0 0 15,0 0 0-15,13-6-1 16,-13 6 0-16,19-4-1 15,-9 2-1-15,5 6-5 16,-15-4-23-16,18-6-6 16,-18 6 2-16,18-8-3 15</inkml:trace>
  <inkml:trace contextRef="#ctx0" brushRef="#br2" timeOffset="161194.2197">3038 15901 0 0,'0'0'5'16,"0"0"1"-16,-3-12 2 16,3 12 0-16,0 0 1 15,0 0 0-15,0 0 1 16,0 0-1-16,0 0-1 15,0 0-1-15,0 0 1 16,0 0-3-16,0 0 0 16,0 0 0-16,-11-4-2 15,11 4 1-15,0 0-2 16,0 0 0-16,0 0 0 0,0 0-1 15,0 0-1-15,0 0 1 16,0 0 0-16,0 0 0 16,0 0 0-16,11-10 0 15,-11 10 0-15,0 0 0 16,5-13 1-16,-5 13-1 15,6-11 0-15,-6 11-1 16,0 0 1-16,8-14-1 16,-8 14 1-16,0 0-1 15,10-10 0-15,-10 10 0 16,0 0 1-16,10-14-1 15,-10 14 0-15,0 0 0 16,13-16 0-16,-13 16 0 0,8-12 1 16,-8 12-1-16,12-15 0 15,-12 15 0-15,10-9 0 16,-10 9 0-16,13-11 1 15,-13 11-1-15,12-11 0 16,-12 11 0-16,13-14 0 16,-13 14 0-16,15-15 0 15,-15 15 1-15,14-15-1 16,-14 15 0-16,14-13 0 15,-14 13 0-15,15-14 0 16,-15 14 0-16,15-11 0 16,-15 11 1-16,16-10-1 15,-16 10 0-15,15-10 0 16,-15 10 0-16,15-13 0 15,-15 13 0-15,16-12 0 0,-16 12 0 16,13-13 0-16,-13 13 0 16,13-13 0-16,-13 13 0 15,13-13 0-15,-13 13 1 16,10-11-1-16,-10 11-1 15,11-12 2-15,-11 12-1 16,10-14 0-16,-10 14-1 16,12-16 2-16,-12 16-1 15,13-18 0-15,-13 18 0 16,13-21 0-16,-6 9 1 15,-7 12-1-15,15-18 2 16,-15 18-2-16,16-17 1 16,-16 17-1-16,13-15 2 15,-13 15-2-15,15-14 0 0,-15 14 0 16,16-15 0-16,-16 15 0 15,16-15 0-15,-16 15 0 16,14-16 0-16,-14 16 0 16,12-15 0-16,-12 15 0 15,11-14 0-15,-11 14 0 16,8-14 0-16,-8 14 0 15,0 0 0-15,9-14 0 16,-9 14 0-16,9-11 0 16,-9 11 0-16,10-13 0 15,-10 13 0-15,10-13 0 16,-10 13 0-16,11-16 0 15,-11 16 0-15,13-15 0 16,-13 15 0-16,17-18 0 0,-17 18 0 16,17-20 0-16,-9 10-1 15,-1-1 1-15,4 0 0 16,-4-3 0-16,-3 4 0 15,3-5 0-15,-2 2 0 16,-1-2 1-16,3 2-1 16,0 2 0-16,-7 11 0 15,13-21 0-15,-13 21-1 16,16-20 2-16,-16 20-1 15,16-17 0-15,-16 17-1 16,17-17 2-16,-8 5-1 16,1 0 0-16,-2-1 0 15,3-1 0-15,-2 3 0 0,3-2 0 16,-2 0-1-1,2-1 1-15,-1 3 0 0,2-2 1 16,1 0-2-16,-1 1 1 16,1-1 0-16,-3-1 0 15,3-1 0-15,-1 4 0 16,-3-3 0-16,4 0 0 15,-3 0 0-15,1-1 0 16,1 0 2-16,-3 3-2 16,4-2 2-16,-2 0-1 15,0 0 1-15,-1-1-1 16,2 2 1-16,1 1 0 15,-3-3-2-15,3 1 1 16,-1-2-1-16,0 1 0 0,1-1 0 16,0-1 0-1,-3 1 0-15,1 0 1 0,-1 0-1 16,-1 0 0-16,-1 0 0 15,-1 1 0-15,0-1-1 16,1 1 1-16,-1-3 0 16,2 2 0-16,-1-1 0 15,0 1 0-15,-1-2 0 16,4 1 0-16,-3 1 0 15,3 0 0-15,-1 1 1 16,0-2-1-16,-1 2 0 16,1 1 0-16,-1-4 0 15,-1 1 0-15,-1 1 0 16,1 0 0-16,-1 0 0 15,3-3 1-15,1 2-1 16,-1 1 0-16,1-3 0 0,2 3 1 16,0-1-1-16,-3 1 1 15,2-2 0-15,1 1 0 16,-4 1 0-16,2 1 0 15,-2-1 1-15,0 0-1 16,0-3 1-16,2 4-1 16,2-2 0-16,-5 0 1 15,5-3-2-15,1 0 1 16,1 2-1-16,-1-3 0 15,4 2 1-15,-3-1-1 16,1 0 1-16,-2 0-1 16,4 0 0-16,-5-1 1 15,3-2-1-15,-2-1 0 0,0 0 0 16,1-2 1-16,1-1-1 15,0 0 0-15,-1 0 0 16,2 0 1-16,0-1-1 16,-2 3 0-16,4 1 0 15,-2 0 1-15,0 1-1 16,-3 1 0-16,7-4 0 15,-3 3 1-15,-3-2 0 16,2 1 0-16,0-1 0 16,-2 1 0-16,3 0 0 15,-4 0 0-15,2 2 0 16,-2-1-1-16,2 0 1 15,0 3-1-15,1-1 0 16,-3 2 1-16,1-2-1 0,1 0 0 16,1 2 0-16,1-6 0 15,0 4 0-15,0-3 0 16,-1-2 0-16,2-1 0 15,3 2 0-15,-3-3 0 16,3 3 0-16,-3 0 1 16,3-1-1-16,0 2 0 15,-4 0 0-15,4 2 0 16,-2-2 0-16,1 2 0 15,-1-2 0-15,1-1 0 16,-2 2 0-16,-2-2 0 16,4 0 1-16,-7 0-1 15,5 2 1-15,-2-1 0 16,-2 0 0-16,1 0-1 15,-2 3 1-15,3-2-1 0,1 0 0 16,-3-4 1-16,1 2-1 16,2-4 0-16,2 0 0 15,0 2 0-15,-2 0 0 16,0-1 0-16,0 2 0 15,-2 0 0-15,-1 2 0 16,-3 3 0-16,-2 0 0 16,0 1 0-16,-2 0 0 15,1 1 0-15,1-1 0 16,-1 3 0-16,4-2 0 15,-1 1 0-15,3-2 0 16,4-3 0-16,-2 5 2 16,0-3-2-16,-1 1 0 15,3 0 0-15,-4-2 1 0,0 1-1 16,-1 3 1-16,-3-2-1 15,2 3-1-15,-4-4 1 16,3 0 0-16,0 3 1 16,-2-3-1-16,1-1 0 15,2 2 0-15,1 2 0 16,0-2 0-16,-1 1 0 15,0 3 0-15,-2-2 1 16,0 2-1-16,0 1 0 16,-3 3 0-16,1 2 0 15,-2-1 0-15,-8 11 0 16,14-13 1-16,-14 13-1 15,10-6 0-15,-10 6 0 16,0 0 1-16,10-2-1 0,-10 2 0 16,10-1 0-16,-10 1 1 15,0 0-1-15,13 1 0 16,-13-1 0-16,0 0 0 15,12 3 0-15,-12-3-1 16,0 0-2-16,-6 12-2 16,8 3-17-16,-2-15-14 15,-9 10 0-15,9-10-1 16,0 0 2-16</inkml:trace>
  <inkml:trace contextRef="#ctx0" brushRef="#br2" timeOffset="168783.6538">13268 11083 2 0,'0'0'12'16,"0"0"-2"-16,0 0 0 16,0 0-3-16,0 0 0 15,0 0-1-15,12-9 0 16,-12 9 0-16,0 0-1 15,0 0-1-15,0 0 1 16,0 0 0-16,0 0 0 16,7 14-1-16,-7-14 0 15,0 0-1-15,9 10 0 16,-9-10 0-16,0 0 0 15,17 14-1-15,-17-14 0 16,11 12 1-16,-11-12-2 0,9 15 1 16,-9-15-1-16,7 17 1 15,-7-17-1-15,8 17 0 16,-8-17 0-16,8 15 0 15,-8-15 0-15,8 16 0 16,-8-16 0-16,8 18 0 16,-8-18 0-16,12 19-1 15,-12-19 1-15,11 23 0 16,-5-12 0-16,2 3 0 15,-2-2 0-15,1 3 1 16,-1-4-1-16,0 1 1 16,-6-12 0-16,11 20 0 15,-11-20 0-15,12 13 0 16,-12-13 0-16,11 14-1 0,-11-14 0 15,14 14 0-15,-14-14 0 16,17 22 0-16,-10-9 0 16,2 0-1-16,0 1 1 15,0 2-1-15,1-2 1 16,-1 4 1-16,1-5-1 15,0 2 1-15,-2-1-1 16,1 1 1-16,3 0 0 16,-1-1-2-16,2-1 1 15,-3 2-4-15,4 1 3 16,-1 0-1-16,-3 0 1 15,2 3-2-15,0-4 2 16,-3 2 1-16,-1-4-1 16,1 0 1-16,-1-1-1 0,-8-12 0 15,19 17 1-15,-19-17-1 16,18 15 0-16,-5-8 2 15,-2 1-2-15,-1 3 0 16,-1-1 1-16,0 2-1 16,1 1 0-16,-1 1 0 15,0 1 1-15,-1-2-1 16,0 0 0-16,1-2 0 15,-2-2 0-15,-7-9 0 16,16 19 0-16,-16-19 0 16,15 16 0-16,-15-16 0 15,15 20 0-15,-7-10 0 16,1 1 0-16,-1 1 0 0,0 2 1 15,-1-2-1-15,0 2 0 16,0 2 0-16,0-1 0 16,1 2 0-16,3-1 0 15,-1 0 1-15,-1-2-2 16,2-2 2-16,-1 0-1 15,3 1 0-15,-4-4 0 16,4 1 0-16,-5 1 1 16,1-1-1-16,1 3 0 15,0-2 1-15,-3 2-1 16,1 2 1-16,0-1-1 15,-1 2 1-15,3-3-1 16,-5 2 1-16,3-2-1 16,1 0 0-16,-2 1 0 0,-1-4 0 15,3 2 0-15,-9-12-1 16,15 19 2-16,-15-19-2 15,18 21 1-15,-9-9 1 16,-2-2-1-16,5 4 0 16,-2 0 1-16,1 2-1 15,-1-1 0-15,3 1 0 16,-4 0 0-16,4 3 1 15,-3-2-1-15,5 1 0 16,-1 2 0-16,0 1 1 16,0-1-1-16,1 0 0 15,-1 2 0-15,4 1 0 16,-3-2 0-16,1 1 1 15,0 3-1-15,-1-1 0 16,0 1 0-16,-1 1 1 0,1-2-1 16,-1 3 0-16,1-2 0 15,0-2 1-15,-1 3-1 16,1-3 0-16,-1-1 0 15,1 2 0-15,0 0 0 16,0-2-1-16,0 2 1 16,3-1-1-16,-2 0 0 15,-2-1 0-15,2 2 1 16,-2-3-1-16,2 0 1 15,-2 1 0-15,-1-1-1 16,1 0 2-16,-1 1-1 16,-1 0 0-16,2-1 0 15,0 4 0-15,0 1 0 16,2-2 0-16,-2 3 0 0,1-3 0 15,0 3 0-15,-1 0 0 16,1-2 0-16,0 1 1 16,2-2-1-16,-3 0 0 15,3 0 0-15,0 2 0 16,-1-2 0-16,2 4 1 15,1-3-2-15,-1 1 0 16,0 0 1-16,2-1-1 16,1 1 1-16,-3-2-1 15,0 0 1-15,-1-1-1 16,1-1 1-16,-1 1 0 15,-1 2 0-15,2-2 1 16,-3 2-1-16,-2 0 0 16,1-2 0-16,0 0 0 0,1 1 0 15,-3-1 0-15,2-3 0 16,-3 1 1-16,2 1-1 15,1-3 0-15,-1 3 0 16,0 0 0-16,1 0-1 16,3-1 1-16,-4 5 0 15,5-3 0-15,-3-1 0 16,0 1 0-16,-1-1-1 15,-4-1 1-15,4-1-1 16,-1 0 1-16,-3-3-1 16,4 0-1-16,-3 0 1 15,-2-1-1-15,1-1 2 16,1-2-3-16,0 3 3 15,1-2-2-15,0-1 2 0,-1-1 0 16,0 2 0-16,1 1 0 16,0 0 0-16,-1 0 0 15,0 2 0-15,-1-2 0 16,0 2 0-16,2-1 0 15,-1 0 0-15,-2-2 0 16,0 1 0-16,2-3 1 16,-2 0-1-16,0 1 0 15,-3-3 0-15,3 1 0 16,-2 2 0-16,0-1 1 15,1 0-1-15,-2 0 0 16,3-1 0-16,-3 1 0 16,2 2 0-16,-2-3 0 0,2 0 0 15,-3-1 1-15,-5-10-1 16,11 19 0-16,-11-19 0 15,10 18 0-15,-10-18 0 16,9 13 0-16,-9-13 2 16,3 11-2-16,-3-11 0 15,7 12 0-15,-7-12 0 16,7 14 1-16,-7-14-1 15,10 15 0-15,-10-15 0 16,11 13 0-16,-11-13 0 16,9 11 0-16,-9-11 0 15,0 0 0-15,12 15 0 16,-12-15 0-16,10 15 0 15,-10-15 1-15,12 16-1 16,-12-16 0-16,17 21 0 0,-10-11 0 16,-7-10 0-16,14 17 0 15,-14-17 0-15,10 14 0 16,-10-14 0-16,0 0 0 15,9 14 0-15,-9-14 1 16,0 0-1-16,9 10 0 16,-9-10 0-16,13 12 1 15,-13-12-1-15,16 16-2 16,-16-16 3-16,14 14-3 15,-14-14-1-15,0 0-5 16,0 0-23-16,0 0-4 16,-16-19-1-16,-7 1 2 15</inkml:trace>
  <inkml:trace contextRef="#ctx0" brushRef="#br2" timeOffset="424615.2866">2900 13526 44 0,'0'0'36'15,"-18"-2"1"-15,18 2-2 0,-20-7-12 16,20 7-18-1,-2-12-2-15,13 2-1 0,10-4-1 16,8 1 0-16,8 1-1 16,6-2 0-16,3 4 0 15,2 2 0-15,-6 5 0 16,-6 5 0-16,-14 1 0 15,-9 4 1-15,-13-7 0 16,-18 21-1-16,-8-9 2 16,-9 0-1-16,-6 1 1 15,-3-5-1-15,1 0 0 16,0-5 1-16,10-3-2 15,5-1 1-15,9-1-2 16,5-7-5-16,14 9-30 16,15-12-1-16,9 9-1 0,7-8-1 15</inkml:trace>
  <inkml:trace contextRef="#ctx0" brushRef="#br2" timeOffset="425121.3155">2186 13227 66 0,'0'0'37'16,"-19"-7"0"-16,21 25-1 15,-2 9-31-15,7 16-1 16,0 19-2-16,-2 13 1 16,-2 9-2-16,-3 7-2 15,5 9-34-15,-8-10-1 16,4 4-3-16,0-18 0 15</inkml:trace>
  <inkml:trace contextRef="#ctx1" brushRef="#br2">6804 19015 0,'0'0'0</inkml:trace>
  <inkml:trace contextRef="#ctx0" brushRef="#br2" timeOffset="425839.3566">3236 13506 59 0,'-18'-6'35'16,"18"6"-2"-16,-20-6 0 16,20 6-28-16,0 0-2 15,24-7 0-15,4 7-4 16,-1-11-13-16,17 8-18 15,0-6-1-15,13 5-2 0,-2-8 1 16</inkml:trace>
  <inkml:trace contextRef="#ctx0" brushRef="#br2" timeOffset="426022.367">4135 13400 71 0,'14'-3'35'16,"-14"3"-1"-16,0 0-2 15,14 0-36-15,-14 0-11 16,20-1-18-16,-3 2 0 16,12 4-2-16,-1-3 1 15</inkml:trace>
  <inkml:trace contextRef="#ctx0" brushRef="#br2" timeOffset="426190.3766">4814 13396 72 0,'12'7'37'0,"-12"-7"-2"15,-14 8-1-15,14-8-32 16,0 0-1-16,0 0-7 16,0 0-28-16,16-10-1 15,-1-1-1-15,8 7 0 16</inkml:trace>
  <inkml:trace contextRef="#ctx0" brushRef="#br2" timeOffset="426573.3986">5012 13476 67 0,'0'0'35'0,"0"0"-3"16,-2 12-10-16,6 2-55 16,-6-3 0-16,7 8-2 15,-6 2 0-15</inkml:trace>
  <inkml:trace contextRef="#ctx0" brushRef="#br2" timeOffset="426757.4091">5017 14150 53 0,'-4'30'35'16,"-2"-8"-1"-16,6 2 0 16,-13-7-32-16,13-4-6 15,4 10-13-15,-4-10-16 16,5 4-1-16,-3-3 0 15,3 7 0-15</inkml:trace>
  <inkml:trace contextRef="#ctx0" brushRef="#br2" timeOffset="426924.4186">4955 14836 33 0,'-9'37'30'0,"1"-6"2"15,7-1-3-15,-2 0-34 16,6-10-23-16,12-3-4 15,3-3 0-15</inkml:trace>
  <inkml:trace contextRef="#ctx0" brushRef="#br2" timeOffset="427091.4282">5043 15468 26 0,'-4'42'31'0,"-3"-5"0"15,6-5 0-15,-3-10-29 16,8-5-1-16,0 1-6 0,-4-18-18 15,0 0-9-15,0 0 1 16</inkml:trace>
  <inkml:trace contextRef="#ctx0" brushRef="#br2" timeOffset="428003.4804">6834 15947 28 0,'12'-21'34'15,"2"10"2"-15,-10-4-1 16,-4 15-28-16,0 0-2 15,-14 19 1-15,-4 1-1 0,-1 11 0 16,-6 4-2-16,3 10 0 16,2-1 0-16,4 5-1 15,3-9 1-15,9 2-1 16,8-8 0-16,10-4 0 15,9-8 0-15,11-14-1 16,9-12-1-16,14-8 1 16,7-13-3-16,4-13-1 15,12 3-9-15,-17-19-24 16,9 7-2-16,-15-9-1 15,-9 10 1-15</inkml:trace>
  <inkml:trace contextRef="#ctx0" brushRef="#br2" timeOffset="428177.4903">7113 15962 56 0,'-41'74'40'0,"-3"-4"-1"16,11 10 0-16,4-8-35 15,14-3-2-15,13-10-1 16,10-9-3-16,26-5-33 15,-3-27-2-15,14 1-4 16,-2-22 2-16</inkml:trace>
  <inkml:trace contextRef="#ctx0" brushRef="#br2" timeOffset="428957.5349">5003 16131 33 0,'14'-3'35'15,"0"-16"2"-15,12 14-2 16,-1-13-29-16,8 7-2 15,-3-2 0-15,9 4-2 16,-7 2 0-16,-4 7 0 16,-10 5-1-16,-8 10 0 15,-15 7 1-15,-9 9-1 16,-9 4 2-16,-11 9 0 15,-2-1 0-15,0 3-1 16,-1-3 1-16,7-1-1 0,7-9 1 16,14-7-2-16,12-7 0 15,18-11 0-15,13-8-1 16,13-10-2-16,29 6-24 15,-2-23-12-15,20 4-3 16,-1-14 0-16</inkml:trace>
  <inkml:trace contextRef="#ctx0" brushRef="#br2" timeOffset="430315.6126">13385 15795 44 0,'-2'10'37'15,"-9"-1"0"-15,7 17-2 16,-13-4-28-16,9 9-2 15,-2 0 0-15,5 3-3 16,1 0-2-16,0-9-4 16,10 13-19-16,-4-24-13 0,11 5-2 15,-13-19 1-15</inkml:trace>
  <inkml:trace contextRef="#ctx0" brushRef="#br2" timeOffset="430572.6273">13764 15737 55 0,'-28'33'37'0,"-7"-4"0"15,8 14-1-15,-2-11-31 16,15 4 0-16,10-10-1 0,25 0-1 15,18-12-1-15,18-7 0 16,17-12-2-16,13-9 0 16,12-4-2-16,-2-15-8 15,6 8-28-15,-21-14 1 16,-4 5-3-16,-22-8 3 15</inkml:trace>
  <inkml:trace contextRef="#ctx0" brushRef="#br2" timeOffset="430752.6376">14220 15652 57 0,'-52'52'39'0,"10"17"0"16,-3-7 0-16,15 16-32 0,5-10-4 15,12-3-1-15,8-10-1 16,15-12-3-16,14-1-31 15,-1-25-5-15,19 0-2 16,-6-21 0-16</inkml:trace>
  <inkml:trace contextRef="#ctx0" brushRef="#br3" timeOffset="834881.7525">16816 1633 51 0,'-4'11'29'15,"4"-11"2"-15,1 11-3 16,-1-11-21-16,4 17-3 15,-4-17 1-15,15 21-1 16,-10-10 0-16,9 3-1 0,-1-1 2 16,6 3-2-16,-5-3 1 15,11 3-1-15,-3-5 0 16,5 1 0-16,1-3-1 15,6-1 0-15,-2-4 0 16,4-3-1-16,4-2 1 16,2-3-1-16,2-7 0 15,6-2 0-15,2-3-1 16,3-4 1-16,-1-4-1 15,1 0 1-15,-3-3-1 16,0-2 2-16,-4 4-2 16,-10 1 1-16,-1 1-1 15,-5 2 1-15,1-2 0 0,-4-2-1 16,0-2 1-16,0-5-1 15,-2-3 1-15,6-6 0 16,-33 41 0-16,29-49-1 16,-29 49 2-16,36-55-1 15,-36 55 1-15,33-61-2 16,-33 61 1-16,29-69-3 15,-29 69 4-15,28-68-4 16,-28 68 2-16,23-67-1 16,-23 67 1-16,21-67 0 15,-21 67 1-15,19-66 1 16,-19 66-2-16,16-58 1 15,-16 58-1-15,0 0-3 16,16-64-6-16,-16 64-29 0,0 0-1 16,0 0 1-16,0 0-3 15</inkml:trace>
  <inkml:trace contextRef="#ctx0" brushRef="#br3" timeOffset="835429.7838">18533 1184 79 0,'0'0'36'0,"0"0"0"16,0 0 0-16,0 0-32 15,0 0-2-15,0 0 2 16,65-23-1-16,-65 23-1 15,49-11-3-15,-49 11-9 16,56-13-26-16,-56 13 1 16,59-12-2-16,-59 12 0 15</inkml:trace>
  <inkml:trace contextRef="#ctx0" brushRef="#br3" timeOffset="835613.7943">18509 1448 88 0,'0'0'35'0,"0"0"2"16,29 2-1-16,15-15-36 16,11-3-2-16,7-12-33 15,16-1 0-15,-1-2-1 16,5 7-1-16</inkml:trace>
  <inkml:trace contextRef="#ctx0" brushRef="#br3" timeOffset="836281.8325">19603 1235 87 0,'-27'-54'37'0,"27"54"-1"15,0 0-2-15,-56-16-29 16,20 17-2-16,-8 10 1 16,1 10-2-16,0 9 1 15,0 9-2-15,6 6 1 16,8 5-1-16,12-6 0 0,10-5-1 15,7-6 0-15,9-10 1 16,10-10-1-16,9-11 0 16,9-10 1-16,3-11 1 15,4-7-1-15,-3-11 0 16,1-3 0-16,-8-3 1 15,-34 43-1-15,0 0 0 16,44-64 0-16,-44 64 0 16,0 0-1-16,27-47 0 15,-17 33 0-15,-10 14 0 16,0 11-1-16,-7 13-1 15,7 10-1-15,3 7-9 16,-1 2-26-16,24 1-1 16,-3-12 0-16,18-2-1 15</inkml:trace>
  <inkml:trace contextRef="#ctx0" brushRef="#br3" timeOffset="836534.847">20214 1249 91 0,'0'0'38'15,"3"-49"3"-15,-3 49-3 16,0 0-31-16,-33-47-1 16,14 49-1-16,-27 2 0 15,-16 11-3-15,5 19 0 16,-8 6-2-16,16 14 1 15,7 2-1-15,24 1 0 16,31-22-3-16,12-12-1 0,24-2-10 16,3-19-25-16,18-5-1 15,1-12 0-15,11-2-1 16</inkml:trace>
  <inkml:trace contextRef="#ctx0" brushRef="#br3" timeOffset="836812.8629">20644 1179 76 0,'0'0'39'16,"0"0"-1"-16,0 0 2 15,-25-51-25-15,25 51-7 16,0 0-1-16,-54-12-3 0,11 23 0 15,-9 7-1-15,4 18-1 16,-4 2-1-16,2 7 0 16,3 2-2-16,15 5 1 15,22-10-1-15,11-9-1 16,16-8-1-16,8-13-4 15,26-9-30-15,-2-12-4 16,14-6 1-16,-1-7 0 16</inkml:trace>
  <inkml:trace contextRef="#ctx0" brushRef="#br3" timeOffset="837202.8852">20742 1282 89 0,'-13'16'36'16,"12"2"0"-16,2-7 1 16,13-6-34-16,9-4 0 15,9-2 0-15,1-9 0 16,8-4 1-16,-1-8-1 15,-40 22 0-15,0 0 0 16,64-37 0-16,-64 37 0 16,0 0-1-16,48-44 1 15,-48 44-2-15,0 0 1 16,0 0-1-16,10-35 0 0,-31 38 0 15,-14 4-2-15,0 18 1 16,-16 4 0-16,3 11 0 16,3 6-1-16,19 5 1 15,26-16-1-15,12-6-1 16,16-12-1-16,10-19-9 15,21-9-26-15,1-14-2 16,17-10 1-16,-77 35-1 16</inkml:trace>
  <inkml:trace contextRef="#ctx0" brushRef="#br3" timeOffset="837416.8975">21450 964 92 0,'0'0'38'0,"17"-52"3"0,-17 52-2 16,-22 0-33-16,-10 31-3 15,-4 30 1-15,-5 20-1 16,11 16-1-16,2-5-2 16,16-10-2-16,16-10-20 15,10-27-17-15,11-11 0 16,4-19 0-16,9-9-1 15</inkml:trace>
  <inkml:trace contextRef="#ctx0" brushRef="#br3" timeOffset="838397.9536">21531 1263 103 0,'-5'19'37'16,"-2"-1"2"-16,12 4-2 15,-3-12-35-15,16-7 0 16,5-7 0-16,8-7 1 15,-31 11-1-15,0 0 1 16,57-34-1-16,-57 34 0 16,0 0 0-16,60-54 0 15,-60 54 0-15,0 0-2 16,33-63 2-16,-33 63-1 15,0 0-1-15,0 0 1 16,-14-48 0-16,0 56-1 16,-24-3 0-16,4 18 1 15,-8 12-2-15,5 10 1 16,9 11-1-16,23-1 1 0,14-10-1 15,26-21 0-15,11-11 0 16,10-12 1-16,3-9-1 16,0-12 1-16,2-6-1 15,-6-4 1-15,-55 30 0 16,51-35 0-16,-51 35 1 15,0 0-1-15,53-48 2 16,-39 35-2-16,-3-6 0 16,-1 14 1-16,-10 5-1 15,-12 24-1-15,-7 5 0 16,6 13 1-16,-6 4-2 15,0 1 2-15,4-6-1 16,3-3 1-16,7-10-1 0,7-12 1 16,-2-16 0-16,18-2 0 15,-2-18 1-15,5-6-1 16,-3-10 1-16,7-8 0 15,-25 44 0-15,0 0-1 16,30-71 2-16,-30 71-2 16,0 0 1-16,33-68 0 15,-33 68 0-15,0 0-1 16,34-49 1-16,-34 49-1 15,0 0 0-15,58-33 0 16,-58 33 0-16,58-16 0 16,-58 16 0-16,61-11 0 15,-61 11 1-15,66-3-1 16,-66 3 1-16,60-1 0 0,-60 1 0 15,0 0-1-15,58 1 1 16,-73 6 0-16,18 3-2 16,-14 6 2-16,-27 6-1 15,-8 7 0-15,-10 5 0 16,11 5 2-16,8-1-4 15,32-7 4-15,11-3-2 16,16-10 0-16,13-6 0 16,8-11 0-16,9-10 0 15,1-10 0-15,1-6 0 16,-4-5 0-16,-7-4 0 15,-6-1 0-15,-37 35 0 16,0 0 0-16,29-55 0 16,-18 40 0-16,-22 8 0 15,11 7 0-15,-29 15 0 0,18 6 0 16,-10 3 0-16,16 3 0 15,4-2-2-15,7-6-2 16,17-8-7-16,-7-19-27 16,26-7-3-16,-42 15 1 15,50-33-2-15</inkml:trace>
  <inkml:trace contextRef="#ctx0" brushRef="#br3" timeOffset="838585.9643">23050 943 87 0,'0'0'39'16,"39"-52"1"-16,-39 52-1 15,0 0-17-15,0 0-18 16,0 0-2-16,2-12 0 0,-31 59-2 16,-2 26 0-16,-12 14-2 15,2-1-5-15,16 0-27 16,-1-17-5-16,13-13 0 15,0-21-1-15</inkml:trace>
  <inkml:trace contextRef="#ctx0" brushRef="#br3" timeOffset="838908.9828">22853 1172 105 0,'0'0'39'0,"0"0"3"0,0 0-4 15,46-42-32-15,-46 42 0 16,0 0 0-16,58-15-1 16,-58 15-1-16,46-8 0 15,-46 8-4-15,52-6 0 16,-52 6 0-16,51-10 0 15,-51 10 0-15,0 0 0 16,62-2 0-16,-73 12 0 16,30 12 0-16,-10 14 0 15,-12 7 0-15,-8 7-2 16,1 8-17-16,-6-6-21 15,9-6-4-15,2-27 3 16,17-9-2-16</inkml:trace>
  <inkml:trace contextRef="#ctx0" brushRef="#br3" timeOffset="839765.0318">23405 1146 86 0,'54'-68'41'0,"-54"68"2"16,0 0-1-16,0 0-15 15,49-53-23-15,-49 53 1 16,0 0-1-16,0 0-1 16,0 9-3-16,-16 21 0 15,1 10 0-15,-3-4 0 16,7 8 0-16,-5-8 0 15,4 1 0-15,1-11 0 16,5-14 0-16,6-12 0 0,6-10 0 16,-6 10 0-16,0 0 0 15,0 0 0-15,0 0 0 16,47-63 0-16,-47 63 0 15,0 0 0-15,0 0 0 16,45-57 0-16,-45 57 0 16,0 0 0-16,0 0 0 15,37-33 0-15,-19 40 0 16,0 5-2-16,6 10 0 15,0 4-2-15,9 3 0 16,10-5-1-16,5-9-2 16,12-8-3-16,-3-9 0 15,8-4 2-15,-13-5 1 0,-52 11 4 16,51-15 3-16,-51 15 2 15,0 0 3-15,48-33 4 16,-48 33 0-16,0 0 1 16,0 0-2-16,2-49-3 15,-2 49-1-15,0 0-2 16,0 0 0-16,-59-23 0 15,38 30 0-15,-23 3-2 16,2 10 2-16,1 5-2 16,16 10 0-16,6 3 0 15,22 1 0-15,4-7 0 16,15-16 0-16,1-10 0 15,1-9 0-15,1-12 0 16,2-6 0-16,-27 21 0 0,0 0 0 16,0 0 0-16,52-64 0 15,-52 64 0-15,0 0 0 16,0 0 0-16,29-50 0 15,-29 50 0-15,0 0 0 16,-7 41 0-16,-11 9 0 16,-6 15 0-16,-5 16 0 15,-11 9 0-15,0-8 0 16,-3-9 0-16,0-6 0 15,-2-14 0-15,2-10 0 16,-1-13 0-16,0-11 0 16,2-11 0-16,-1-10 0 15,6-11 0-15,-1-16-3 16,18-2-22-16,-13-19-15 15,18 4-4-15,-3-8 0 0,16 3-1 16</inkml:trace>
  <inkml:trace contextRef="#ctx0" brushRef="#br3" timeOffset="843887.2675">17855 9829 63 0,'0'0'33'0,"-3"-10"-1"16,3 10 0-16,-11 0-19 15,7 12-2-15,-15 3-6 16,0 18 0-16,-17 11-3 16,-7 20 0-16,-23 21-2 15,-18 20 2-15,-13 14-2 0,-16 16 2 16,-13 1-3-16,0 3 1 15,-4-11-1-15,11-9 2 16,14-20-1-16,18-22-2 16,21-20 1-16,19-25-3 15,32-10-7-15,15-22-25 16,19-23-1-16,12-10 0 15,17-6-1-15</inkml:trace>
  <inkml:trace contextRef="#ctx0" brushRef="#br3" timeOffset="844399.2968">18095 10454 91 0,'0'0'35'15,"15"-6"1"-15,11-4-2 16,11-6-32-16,2 0-2 15,5 0 1-15,4 1-1 16,0 10-8-16,-9-4-26 16,-4 14 0-16,-9-1 0 0,-8 10-2 15</inkml:trace>
  <inkml:trace contextRef="#ctx0" brushRef="#br3" timeOffset="844564.3063">18067 10729 94 0,'-19'16'35'0,"19"-16"-1"15,0 0 0-15,41-8-33 16,8-13-4-16,29-1-30 16,0-5 0-16,19 1-1 15,1-3-2-15</inkml:trace>
  <inkml:trace contextRef="#ctx0" brushRef="#br3" timeOffset="844984.3303">19292 10401 91 0,'-20'-13'36'16,"-10"-2"1"-16,-1 17-1 15,-13 0-29-15,-2 17-2 16,-7 5 0-16,2 14-1 16,-2 7-1-16,4 2 0 15,10 3-2-15,11-5 1 0,12-6 0 16,18-9-1-16,17-14 0 15,19-15 0-15,11-16 0 16,12-9-1-16,3-12 1 16,2-5 0-16,-6-4-1 15,-6 0 0-15,-11 3 1 16,-8 9-1-16,-11 9 0 15,-10 11 0-15,-14 13 0 16,1 15 0-16,-6 13 0 16,-6 6 0-16,2 11-2 15,2 1-1-15,8 7-7 16,-2-11-25-16,24 1-4 15,0-18 0-15,23-4 0 0</inkml:trace>
  <inkml:trace contextRef="#ctx0" brushRef="#br3" timeOffset="845218.3437">19950 10418 105 0,'-14'-27'38'0,"0"17"1"15,-16 0-1-15,-1 21-32 16,-9 8-3-16,0 14 0 15,-2 8 0-15,3 8-1 16,1 1 0-16,13 1-1 16,11-4 0-16,16-9-1 15,19-10-1-15,9-15-4 0,32-4-31 16,-7-17-3-16,15-1 0 15,-8-13-2-15</inkml:trace>
  <inkml:trace contextRef="#ctx0" brushRef="#br3" timeOffset="845532.3616">20392 10475 90 0,'5'-22'36'15,"-5"22"0"-15,0-25 1 16,5 13-30-16,-10 0-1 16,5 12-1-16,-19-14 0 0,1 20-1 15,-8 3-1-15,-3 8 0 16,-7 11 0-16,-1 9-1 15,3 4 0-15,1 4 0 16,5 0 0-16,10-1-1 16,13-7 0-16,15-7-2 15,14-6-3-15,4-17-30 16,27 1-5-16,-3-10-1 15,13-1-1-15</inkml:trace>
  <inkml:trace contextRef="#ctx0" brushRef="#br3" timeOffset="846119.3952">20563 10579 92 0,'-12'12'34'0,"10"1"1"15,2-13 0-15,8 15-32 16,8-15 0-16,12 0 1 15,4-7-1-15,9-2 0 16,-2-8 0-16,2 0-1 16,-2-3 0-16,-4-3 0 15,-10 3-1-15,-6 0 1 16,-16 3-1-16,-6 2-1 15,-13 5 1-15,-6 4 0 16,-11 6 0-16,-4 7-1 16,-5 8 1-16,3 6 0 0,-3 5 0 15,6 10-1-15,7 2 1 16,11 4 0-16,11-3-1 15,13-3 0-15,16-4-1 16,10-10-3-16,23-2-26 16,-1-20-8-16,21-5 1 15,0-15-3-15</inkml:trace>
  <inkml:trace contextRef="#ctx0" brushRef="#br3" timeOffset="846768.4323">21245 9949 88 0,'0'0'34'16,"0"0"0"-16,-14 25 2 16,0 0-29-16,5 22-1 15,-7 4-2-15,1 18 0 16,-4 7-2-16,4 8 0 15,-4 1-1-15,9-1 0 16,-2-5-2-16,8-9 1 16,11-8-7-16,-6-20-27 15,20-8-2-15,0-18-1 16,9-10 0-16</inkml:trace>
  <inkml:trace contextRef="#ctx0" brushRef="#br3" timeOffset="847756.4889">21347 10499 93 0,'-14'21'35'0,"9"-12"1"16,12 8 0-16,-7-17-32 15,21 9-1-15,2-10 0 16,8-5 0-16,0-7-1 15,2 0 0-15,0-6 1 16,-4-2-2-16,-7-2 1 16,-11 0-1-16,-6 3 0 15,-7 5 0-15,-11 4 0 16,-8 6 0-16,-7 6-1 15,-3 9 1-15,-6 6 0 16,3 8 0-16,2 3 0 16,5 5 0-16,6 0-1 0,12 0 1 15,12-2-1-15,11-5 1 16,15-10-1-16,10-6 0 15,10-7 0-15,8-8-1 16,1-4 0-16,2-5-1 16,-2 0 1-16,-8-2-1 15,-9 2 0-15,-9 2 1 16,-10 5 0-16,-22 8 0 15,10-6 1-15,-10 6 0 16,-19 17 1-16,1-2-1 16,-1 6 1-16,0 2-1 15,3 0 1-15,0 4-1 16,5-5 1-16,5-5-1 0,2-4 1 15,4-13-1-15,0 0 1 16,18-4-1-16,-6-15 1 16,6-7-1-16,2-5 1 15,-2-5-1-15,5-5 1 16,-5-1-1-16,1 2 0 15,-3 5 0-15,0 7 1 16,-4 6-2-16,-3 7 1 16,2 7 0-16,0 5 0 15,1 4 0-15,2 3 0 16,1 2 0-16,4 2 0 15,3-4 0-15,2-1 0 16,1 0 0-16,0-3 0 16,4-1 0-16,-7-1 1 0,-2 1-1 15,-7-1 0-15,-13 2 1 16,0 0-1-16,0 0 1 15,-14 4-1-15,-8 5 1 16,-5 1-1-16,-2 4 0 16,0 6 1-16,-2 4 0 15,2 3-1-15,0 5 1 16,6-2 0-16,6 2 0 15,7-3 0-15,10-4-1 16,10-6 1-16,7-9-1 16,9-7 1-16,6-13-1 15,3-7 0-15,3-7 0 16,1-7 1-16,-4-3 0 15,-5 0-1-15,-3 0 0 0,-7 8 1 16,-8 4-1-16,-2 8 1 16,-10 14-1-16,0 0 0 15,-7 21 0-15,0 1-1 16,1 4 0-16,4 4 0 15,0-2-1-15,8-2-3 16,-6-26-13-16,33 15-20 16,-6-26-2-16,20-8 0 15,-1-18 0-15</inkml:trace>
  <inkml:trace contextRef="#ctx0" brushRef="#br3" timeOffset="847970.5011">22719 9994 111 0,'-38'53'37'0,"1"15"2"16,-3-1-2-16,5 12-33 16,6-4-3-16,7 0 0 15,5-4-1-15,6-7 0 16,8-8-4-16,-4-14-5 15,16-4-26-15,-14-20-3 16,12-1 0-16,-7-17 0 16</inkml:trace>
  <inkml:trace contextRef="#ctx0" brushRef="#br3" timeOffset="848273.5184">22448 10355 96 0,'5'-9'37'15,"9"10"0"-15,-1-2 0 16,11 7-30-16,5-5-2 15,7 5 1-15,0-2-2 16,3 2 0-16,-4-5-1 16,1 2 0-16,-6-2-1 15,-5 2 0-15,-5-1 0 16,-5 3-1-16,-4 0 0 15,-3 4 0-15,-7 6-1 16,-1 3 1-16,-5 4 0 16,-1 5-1-16,-7 2 0 15,-1 1 0-15,0-2 0 16,-1-3-2-16,5 0-6 15,-5-19-28-15,15-6-5 0,0 0 0 16,21-18-1-16</inkml:trace>
  <inkml:trace contextRef="#ctx0" brushRef="#br3" timeOffset="848710.5434">23046 10208 105 0,'0'0'39'0,"-9"25"3"15,9-25-4-15,-1 21-32 16,2-11-2-16,6 9 3 16,-5-3-4-16,3 7 1 0,-5 2-2 15,0 2 0-15,-5 3 1 16,-4-3-3-16,2 5 0 15,-5-6 0-15,0-3 0 16,2-3 0-16,3-9 0 16,7-11 0-16,0 0 0 15,12-10 0-15,5-12 0 16,4-1 0-16,2-7 0 15,4-2 0-15,-1-1 0 16,-1 2 0-16,-5 7 0 16,-2 6 0-16,-4 7 0 15,-3 8 0-15,-11 3 0 16,13 18 0-16,-6 3-2 15,0 7 0-15,4 3-2 0,2-1 0 16,9 4-2-16,-2-12-3 16,17 13-10-16,-10-23-19 15,14 0-2-15,-4-17 3 16,9-2-2-16</inkml:trace>
  <inkml:trace contextRef="#ctx0" brushRef="#br3" timeOffset="849108.5662">23616 10367 108 0,'-1'-26'37'15,"-18"-2"3"-15,1 18-7 16,-11-7-25-16,1 11-3 15,-1 6-2-15,1 12 0 16,-1 5 0-16,5 9 0 16,6 3-2-16,5 7 1 15,9-3-1-15,7-2 0 16,7-5 0-16,4-6 0 0,9-10 0 15,1-9-1-15,5-9 0 16,-1-9 1-16,-1-6-1 16,2-4 0-16,-7 0 1 15,0 1-1-15,-8 2 0 16,2 6 0-16,-16 18 0 15,0 0 0-15,0 0 0 16,0 38 0-16,-12 7-1 16,-6 12 1-16,-4 10 0 15,-6 7 0-15,-1 4 0 16,-1-1-2-16,-9-6 2 15,1-9-2-15,3-12 2 16,-5-11-2-16,4-12 1 16,2-11-3-16,3-12-1 0,-4-16-12 15,16 2-21-15,-9-16-5 16,8-5 3-16,-3-13-2 15</inkml:trace>
  <inkml:trace contextRef="#ctx0" brushRef="#br3" timeOffset="850650.6544">17986 1991 51 0,'-4'-17'31'15,"4"17"2"-15,-6-10-3 16,6 10-23-16,0 0-1 15,0 0 1-15,0 0 0 16,0 0-1-16,-19 16-1 16,10 6-2-16,-13 3 0 15,-6 17-1-15,-18 12 0 16,-11 22-1-16,-26 13 2 0,-13 16 1 15,-13 7-1-15,-9 6 2 16,-4-1-2-16,8-3 1 16,10-18-1-16,15-17-1 15,25-16-4-15,22-38-24 16,30-4-10-16,12-21-1 15,22-21-3-15,8-14 1 16</inkml:trace>
  <inkml:trace contextRef="#ctx0" brushRef="#br3" timeOffset="851265.6896">18325 2582 79 0,'0'0'37'0,"0"0"-2"15,13 11 2-15,-3-13-35 16,20-1-1-16,7-3 0 16,10-2 0-16,5 3-2 15,1-11-15-15,8 18-19 16,-13-5-1-16,-7 12 0 15,-15 0 2-15</inkml:trace>
  <inkml:trace contextRef="#ctx0" brushRef="#br3" timeOffset="851409.6978">18330 2875 92 0,'-22'15'35'0,"12"-13"1"0,21-1-1 16,20-9-38-16,16-16-32 15,30 1 0-15,7-9 0 16,18 0-2-16</inkml:trace>
  <inkml:trace contextRef="#ctx0" brushRef="#br3" timeOffset="851846.7228">19589 2354 77 0,'-20'11'37'0,"-17"3"-3"16,1 21 0-16,-11-3-29 16,7 13 0-16,-5-1-2 15,10 8 1-15,6-2-2 0,12-2 0 16,12-7-1-16,18-6-1 15,20-3-8-15,11-16-27 16,27-3-1-16,0-22 1 16,15-3-2-16</inkml:trace>
  <inkml:trace contextRef="#ctx0" brushRef="#br3" timeOffset="852446.7571">19990 2560 88 0,'-31'1'37'15,"-14"0"-2"-15,4 13 5 16,-10-2-35-16,7 10 1 0,4 2-2 15,7 8-1-15,10 4 0 16,10 1-1-16,16-4 0 16,12-1-1-16,10-7 0 15,15-8-1-15,8-8 1 16,7-11-1-16,2-14 0 15,-2-6 1-15,-3-6-2 16,-8-8 2-16,-9 2-1 16,-9-3-1-16,-14 1 0 15,-7 2 0-15,-10 6 1 16,-4 4-2-16,-7 5 3 15,4 4-3-15,-1 4 3 16,13 11-1-16,-7-16 0 16,7 16 0-16,23-6 0 15,-3 6 0-15,6 0 0 0,2 2 0 16,-1 7 1-16,2 3-1 15,-3 5 1-15,-10 6 1 16,-5 7-1-16,-7 6 2 16,-10 2-2-16,-3 2 1 15,-5-2-1-15,0-3 0 16,-2-7 0-16,3-6-1 15,4-10 0-15,9-12-1 16,9-18 1-16,6-8 1 16,9-8-1-16,3-2-1 15,2-7 0-15,0 3 0 16,3 0 1-16,-8 12-1 15,-4 8 1-15,-5 11-1 16,-15 9 1-16,17 15 2 0,-12 7-1 16,-3 5 0-16,4 7-3 15,2-1-1-15,14 13-24 16,-9-21-10-16,16 6-2 15,-4-18 0-15,18 1-3 16</inkml:trace>
  <inkml:trace contextRef="#ctx0" brushRef="#br3" timeOffset="852762.7752">20841 2538 71 0,'-17'-5'39'0,"-8"0"-2"15,3 13 1-15,-6-8-12 16,8 12-22-16,4 1-2 0,9 4 2 15,5-5-3-15,10 2 2 16,6-5-2-16,9 0 1 16,4-1-1-16,0 2 1 15,-1-2-1-15,-4 2 0 16,-6 5 0-16,-7 5 0 15,-9 3 0-15,-6 1-1 16,-6 0 0-16,-1 0 0 16,-1-4-2-16,0-5-2 15,7-2-4-15,-2-28-21 16,22 2-10-16,4-19-1 15,17-3 1-15,6-23-1 16</inkml:trace>
  <inkml:trace contextRef="#ctx0" brushRef="#br3" timeOffset="852948.7858">21400 2041 106 0,'-6'-10'37'16,"-1"21"2"-16,-18 7-4 16,-1 25-30-16,-5 12-4 15,1 14 0-15,-2 7-1 16,4 2 1-16,3 3-1 15,7 1 2-15,9-3-6 16,-2-21-24-16,17 1-10 16,-6-25 1-16,9-4-2 15,-4-19 1-15</inkml:trace>
  <inkml:trace contextRef="#ctx0" brushRef="#br3" timeOffset="853831.8363">21040 2477 100 0,'0'0'36'0,"9"10"2"16,11-9-3-16,11 4-34 16,12-1-1-16,4 0 1 15,8 0-1-15,6-4 1 16,-2 2-1-16,0-4 1 15,-5 0-1-15,-9 4 1 16,-7-4-1-16,-5 2 1 16,-10-2 0-16,-12 2 0 15,-11 0 0-15,0 0 1 16,-16 1-1-16,-5 6 1 0,-5 1-1 15,-6 10 0-15,-4 2 1 16,-2 6 1-16,1 1-1 16,5 10 0-16,3-3 0 15,7 0-1-15,10-3 0 16,16-5 0-16,6-8-1 15,14-7 0-15,9-11 0 16,7-11 0-16,2-9-1 16,2-6 2-16,-2-7-2 15,-3 0 0-15,-8-3 1 16,-9 1-1-16,-5 6 1 15,-8 3-1-15,-8 7 1 16,-2 4-1-16,1 15 1 16,-21-1 0-16,11 13 0 0,0 4 2 15,1 7-2-15,3-1 2 16,7 3-2-16,8-3 1 15,6-5 0-15,8-5 0 16,7-8-1-16,9-6-1 16,3-7 1-16,2-8-1 15,5-4 1-15,-6-1-1 16,-4-5 1-16,-3 4-1 15,-12 0 2-15,-4 9-1 16,-9 4 1-16,-11 10-1 16,0 0 1-16,-17 24 0 15,0 2 0-15,0 4 0 16,-1 1 0-16,1 4 0 0,5-5-1 15,4-2 1-15,9-11 0 16,-1-17-1-16,23 4 0 16,-1-16-1-16,3-8 1 15,1-10-1-15,0-5 1 16,-1-3-1-16,-3 2 2 15,-3 5-2-15,-5 5 2 16,-5 9-1-16,-9 17 1 16,0 0-1-16,2 15 0 15,-5 8 2-15,-2 7-1 16,2 2 0-16,5 0-1 15,4-6 1-15,8-3-2 16,6-13 0-16,8-9-4 16,5-17-7-16,18 1-15 15,-12-28-14-15,12 2 3 0,-13-24-3 16,10 4 1-16</inkml:trace>
  <inkml:trace contextRef="#ctx0" brushRef="#br3" timeOffset="853978.8447">22603 2200 91 0,'-25'65'35'15,"-8"3"0"-15,8 13 2 16,-6-8-33-16,9 3-2 16,15 4-24-16,-7-23-11 15,13-10-1-15,-4-21-1 16,10-6-1-16</inkml:trace>
  <inkml:trace contextRef="#ctx0" brushRef="#br3" timeOffset="854113.8525">22373 2461 106 0,'-9'-30'37'15,"15"14"2"-15,-1 1-7 16,7 5-64-16,14 7-5 16,0-11 0-16,18 11-2 15</inkml:trace>
  <inkml:trace contextRef="#ctx0" brushRef="#br3" timeOffset="854585.8795">23153 2320 88 0,'0'0'38'15,"-27"-7"-2"-15,27 7 3 16,-24-1-23-16,24 1-12 15,-19 8-1-15,8 5 0 16,1-4-1-16,3 7-1 0,2 0 0 16,2 2 1-16,7-1-1 15,3-1 0-15,2 1-1 16,4-3 1-16,0 1-1 15,2-1 1-15,3-2-1 16,-3-1 0-16,-2-1 1 16,-4 0-1-16,-4 2 1 15,-5 0-1-15,-6 2 1 16,-3 0 0-16,-3-1-1 15,1 0-1-15,2 0-5 16,-4-16-22-16,13 3-11 16,13-2 0-16,11-2 0 15,-5-17-3-15</inkml:trace>
  <inkml:trace contextRef="#ctx0" brushRef="#br3" timeOffset="855142.9113">23428 2397 90 0,'5'-19'38'0,"-5"19"0"16,0 0 0-16,0 0-21 15,-14 12-12-15,6 7-1 16,-2 2-1-16,-1 9 0 16,-3 3-1-16,0 6 1 15,2 2-1-15,1-3 1 16,1-1-2-16,1-3 1 15,4-10-1-15,4 0 0 16,2-14 0-16,-1-10-1 16,15-6-1-16,-5-10-1 15,3-9 2-15,1-8-2 0,2-6 2 16,2-9-2-16,-3-5 2 15,2-6-2-15,3 5 2 16,-1 1 0-16,3 8 0 16,-3 1-1-16,4 11 1 15,2 10 0-15,-1 13-1 16,-1 10 2-16,-4 9-1 15,-3 5 0-15,-6 8 0 16,-3 10 0-16,-7 4 0 16,-5 4 0-16,-6 3 0 15,-10 3 0-15,-3 1 0 16,-6-3 1-16,-5-1 0 15,-5-6 1-15,3-1-1 16,-3-3 1-16,4-5-1 0,4-1 0 16,3 1 0-16,5 1-1 15,7 1-1-15,3 2 1 16,3 5 0-16,-5 2-1 15,4 6 1-15,-1 3-2 16,3 6-5-16,-7-13-5 16,17 15-24-16,-14-22-3 15,16 4-1-15,-4-19-1 16</inkml:trace>
  <inkml:trace contextRef="#ctx0" brushRef="#br3" timeOffset="855555.935">23645 2555 66 0,'9'-10'36'0,"11"-3"-2"16,11 13-6-16,1-24-1 16,14 11-20-16,-6-12-1 15,6 7 0-15,-10-8-2 16,-1 3-1-16,-7-3 0 15,-8-2-2-15,-11 3 1 16,-6 2 0-16,-10 3-1 16,-3 4 0-16,-12 8 0 15,-4 10 1-15,-8 11-1 0,-2 13 0 16,-3 8 0-16,1 11 1 15,2 1-1-15,7 5 1 16,7-1-1-16,12-2 0 16,10-9 0-16,14-9-3 15,23-1-20-15,-3-27-17 16,20 1 0-16,-1-18-3 15,11-2 1-15</inkml:trace>
  <inkml:trace contextRef="#ctx0" brushRef="#br3" timeOffset="855918.9557">24067 2476 76 0,'-11'25'39'0,"11"-25"-2"16,0 23 1-16,0-23-20 15,34-6-13-15,-2-2-1 16,11-2-1-16,-5-7 0 16,5-4-2-16,-6-2 1 15,-3-6-2-15,-6 3 1 16,-10-3 0-16,-3 2 0 15,-9 4-1-15,-11 4 0 16,-6 5 1-16,-8 10 0 16,-4 9-1-16,-10 8 1 15,0 11-1-15,0 3 0 0,-1 10 1 16,6-1-1-16,8 2 0 15,8-2-1-15,12-6-2 16,18 6-23-16,-3-26-12 16,25 4 1-16,-2-20-2 15,15 4 0-15</inkml:trace>
  <inkml:trace contextRef="#ctx0" brushRef="#br3" timeOffset="856237.974">24600 2387 112 0,'-44'23'40'15,"-13"-8"0"-15,9 24-4 16,3-10-31-16,7 5 0 0,9-3-3 16,13-2 2-16,10-8-2 15,14-3 1-15,14-11-2 16,12-11 0-16,7-10 0 15,7-9-1-15,1-12 1 16,4-13-1-16,-5-6 2 16,-1-6-4-16,-10-2 2 15,-6-2 0-15,-10 7 0 16,-7 7 2-16,-13 11-2 15,-8 16 0-15,-11 17 0 16,-15 15-3-16,0 25-3 16,-18 2-19-16,7 36-14 15,-17-6-4-15,8 20 0 16,-14 1 0-16</inkml:trace>
  <inkml:trace contextRef="#ctx0" brushRef="#br3" timeOffset="857036.0196">16521 11914 82 0,'0'0'36'0,"-5"13"-10"16,5-13 3-16,19-2-19 16,6-1-3-16,23 5-1 15,9-5-1-15,20 4 0 0,9-2-2 16,15 4 1-16,8-3-2 15,2-2 0-15,-4-2 0 16,-2 0-1-16,-9-5-1 16,-8 0 1-16,-12-3 0 15,-13-1-1-15,-12 1 1 16,-14-1-1-16,-13 4 0 15,-10 1 0-15,-14 8 0 16,0 0 0-16,-17 0-1 16,-4 3-1-16,1 6-1 15,-3-5-6-15,20 11-26 16,-16-11-3-16,19-4 1 15,0 0-2-15</inkml:trace>
  <inkml:trace contextRef="#ctx0" brushRef="#br3" timeOffset="857655.055">18344 11743 66 0,'0'0'38'0,"11"-6"0"16,1-7-1-16,17 10-18 15,5-16-18-15,12 3 1 16,5-4-2-16,6 2 1 16,0 10-8-16,-10-4-29 15,-3 15 0-15,-19 0 2 16,-7 12-2-16</inkml:trace>
  <inkml:trace contextRef="#ctx0" brushRef="#br3" timeOffset="857806.0637">18337 11973 90 0,'-30'11'36'15,"19"-2"1"-15,11-9 0 16,13-15-35-16,21-1-1 16,14-12-9-16,20 6-28 15,3-8 1-15,14 4-2 16,2-3-2-16</inkml:trace>
  <inkml:trace contextRef="#ctx0" brushRef="#br3" timeOffset="858275.0905">19589 11588 79 0,'-30'7'36'15,"1"13"2"-15,-9-3-2 16,13 10-25-16,-8 3-8 15,7 4-2-15,5 2 0 16,8-3-1-16,14-2 1 16,13-11-7-16,24 3-14 15,6-24-18-15,25-3 3 16,-1-16-2-16,17-1 1 15</inkml:trace>
  <inkml:trace contextRef="#ctx0" brushRef="#br3" timeOffset="858914.127">20038 11602 91 0,'-42'4'36'0,"5"13"2"16,-12-5-1-16,3 11-31 16,2 0-1-16,7 6-3 15,7 1 1-15,7 4-1 16,6-3 0-16,14 2-2 15,12-5 1-15,12-7-2 16,10-9 1-16,13-7 1 16,7-9 0-16,4-8-1 15,3-11 0-15,-4-5 2 0,-5-5-3 16,-7-3 4-16,-12 1-4 15,-12 2 2-15,-10 2-2 16,-11 4 2-16,-9 8-1 16,-4-1-2-16,-5 10 2 15,3-1-2-15,-1 4 2 16,7 4 0-16,12 3 0 15,0 0 0-15,10-5 0 16,11 4 0-16,8 1 1 16,5 1-1-16,2 3 0 15,1 4 1-15,-2 2-1 16,-4 5 3-16,-8 6-1 15,-6 3 0-15,-9 5 0 16,-7 2-2-16,-8-4 1 16,-1-1-2-16,-1-2 2 0,-2-5-4 15,1-5 3-15,10-14-3 16,0 0 3-16,0 0 0 15,16-28 0-15,3 4 3 16,3-4-4-16,3-2 2 16,3-3-1-16,0 1 1 15,-1 4-1-15,-3 7 0 16,-6 7 0-16,-3 7-2 15,-2 9 2-15,-6 11 3 16,1 4-3-16,-6 12 2 16,3 5-3-16,0-1-3 15,7 8-4-15,-6-18-20 16,22 10-10-16,-1-17-2 0,12 3-1 15,-3-21 0-15</inkml:trace>
  <inkml:trace contextRef="#ctx0" brushRef="#br3" timeOffset="859237.1455">21028 11566 83 0,'-17'-16'36'16,"2"11"1"-16,-13 0 0 15,9 14-28-15,-4-5-5 16,4 8 1-16,0-1-2 15,7 4 1-15,6 2-2 16,8-2 2-16,5-3-3 16,11 0 2-16,3-3-2 0,5 1 2 15,-2-2-2-15,5 3-1 16,-6-5 1-16,-3 7-1 15,-6 2 0-15,-4 2-3 16,-6 0 3-16,-8 4-2 16,0-1 1-16,-6 1-2 15,-1 0 0-15,-3-8-7 16,10 7-15-16,-6-17-12 15,10-3-1-15,0 0-1 16,28-27 0-16</inkml:trace>
  <inkml:trace contextRef="#ctx0" brushRef="#br3" timeOffset="859447.1575">21530 11207 98 0,'-5'29'38'0,"-16"9"0"16,2 20-2-16,-10 3-33 15,3 13 2-15,-3 0-4 16,7 2 0-16,1-4-1 16,7-4-1-16,10-9-3 15,-5-16-30-15,14-4-4 16,-1-23-2-16,10-4 1 15</inkml:trace>
  <inkml:trace contextRef="#ctx0" brushRef="#br3" timeOffset="859613.167">21289 11557 98 0,'0'0'38'16,"-16"-8"1"-16,16 8-1 16,21 9-35-16,7-2-2 15,13 6-11-15,1-9-26 16,16 7-2-16,-2-6 1 15,14 3-2-15</inkml:trace>
  <inkml:trace contextRef="#ctx0" brushRef="#br3" timeOffset="860492.2173">22022 11567 92 0,'-29'-10'35'16,"6"12"0"-16,-20-3-6 15,10 13-22-15,-14 1-1 0,2 9 1 16,-2 2-3-1,4 12 2-15,4-3-2 0,12 2-2 16,6-1 1-16,14-5-2 16,9-6 1-16,17-6-4 15,10-9 3-15,14-11-4 16,7-10 4-16,7-8 2 15,0-5-4-15,0-7 2 16,-7 1-1-16,-5-1 1 16,-12-1-2-16,-9 8 2 15,-12 3-1-15,-6 8-2 16,-6 15 2-16,-12-6 1 15,-1 14-2-15,-4 7 3 16,1 9-2-16,-1 5 3 16,8 2-3-16,7-2-1 0,7 0 0 15,9-9 0-15,11-2 1 16,9-11-4-16,10-7 2 15,0-12-1-15,3-2 1 16,1-4 2-16,-6-3-2 16,-4-2 1-16,-8 1 0 15,-10 4 1-15,-6 4-1 16,-14 14 0-16,5-13 1 15,-5 13 1-15,-20 13 0 16,3 6 2-16,-1 4-2 16,-1 5-1-16,2 3 1 15,1 0-1-15,6-2 1 16,5-7-3-16,6-6 3 15,-1-16-3-15,23-3 3 0,1-12 2 16,2-9-3-16,4-6 1 16,1-6-1-16,4-1 1 15,-6 4-1-15,-5 3 0 16,-5 10 0-16,-7 10-2 15,-12 10 2-15,0 0 2 16,-4 27-1-16,-5 1 1 16,3 4-1-16,2 3-2 15,8-3 1-15,7-2-2 16,13-7-3-16,-1-22-19 15,22 3-15-15,-1-23-1 16,14-3 1-16,1-16 0 16</inkml:trace>
  <inkml:trace contextRef="#ctx0" brushRef="#br3" timeOffset="860664.2271">23139 11324 94 0,'-37'54'38'0,"-3"3"0"16,4 9 1-16,2 0-37 15,5 2-2-15,13 3-19 16,-3-16-18-16,11-4 1 16,2-14-3-16,8-7 1 15</inkml:trace>
  <inkml:trace contextRef="#ctx0" brushRef="#br3" timeOffset="860815.2358">22826 11600 78 0,'-2'-14'39'0,"13"10"-2"15,6 5-10-15,9 4-41 16,10 2-22-16,-3-6-3 16,20 7 1-16</inkml:trace>
  <inkml:trace contextRef="#ctx0" brushRef="#br3" timeOffset="861546.2776">23542 11600 96 0,'-23'-10'37'0,"14"10"2"16,-16-5-8-16,15 8-24 15,-12 0-3-15,6 6 1 0,-5 3-3 16,4 0 2-16,2 2-3 16,4 3 2-16,5-4-2 15,6 0 2-15,0-13-3 16,22 14 1-16,0-10-1 15,4-2 0-15,-1 0 0 16,3 1 1-16,-4-2-1 16,-5 5 0-16,-5 5 1 15,-10 4-3-15,-8 3 2 16,-6 1-2-16,-4 2 2 15,-5-3-2-15,5 4 0 16,-2-9-4-16,13 3-6 16,3-16-25-16,0 0-2 15,27-13 0-15,8 2-1 0</inkml:trace>
  <inkml:trace contextRef="#ctx0" brushRef="#br3" timeOffset="862106.3096">23856 11579 97 0,'3'-13'38'0,"-3"13"1"15,-11 6-1-15,14 8-29 16,-14 0-4-16,3 6 0 16,-4 3-2-16,0 10 0 15,2 1-1-15,0 1-1 16,-2-1 1-16,3 1-4 15,3-5 3-15,2-5-3 16,1-2 2-16,1-10-3 16,2-13 3-16,0 0 0 0,0 0-1 15,16-16 1-15,-9-6 0 16,1-3 3-16,2-5-3 15,5-5 1-15,3-1-2 16,3-1 2-16,1 2-1 16,1 2 0-16,1 8-1 15,4 4 0-15,-1 4 0 16,-3 8 0-16,-4 6 1 15,-4 6 0-15,-3 4 0 16,-4 4 0-16,-5 3 0 16,-6 2 1-16,-5 3 0 15,-6 1 1-15,-3 3-2 0,-2 3 2 16,-5 3-1-1,-3 1-2-15,2 0 2 0,-5 0-3 16,1 1 1-16,1 0-1 16,1 2 2-16,-1-4-2 15,3 2 2-15,4 2 0 16,-1 1 0-16,1 5 0 15,3 6 0-15,-1 5 1 16,-2 8-2-16,0 0 2 16,0 6-3-16,-5-5-3 15,12 8-13-15,-12-24-17 16,17-1-5-16,-4-21-1 15,20-10-1-15</inkml:trace>
  <inkml:trace contextRef="#ctx0" brushRef="#br3" timeOffset="862602.338">24282 11650 89 0,'4'12'36'0,"7"-5"2"16,-11-7-5-16,26 4-27 16,-7-4-1-16,8 3 0 15,-1-7-1-15,4-2-2 16,-4-2 1-16,4-4-2 15,-5-3 1-15,-2-3-2 16,-5-4 2-16,-4 3-3 16,-8 0 3-16,-6 3-1 15,-9 6 0-15,-6 4 0 16,-8 7 0-16,-6 8-1 15,-11 9 1-15,4 5 2 16,-2 7-3-16,3 3 3 16,5 2-3-16,8-1-1 15,11-1 2-15,11-7-2 16,16 0 0-16,11-13-7 0,20 7-14 15,-5-23-19-15,20 6 2 16,-5-16 0-16,9 6-2 16</inkml:trace>
  <inkml:trace contextRef="#ctx0" brushRef="#br3" timeOffset="862978.3595">24803 11632 90 0,'-18'4'38'0,"-6"-2"-1"16,12 4 3-16,-5 3-35 15,17-9-1-15,-4 15-2 16,4-15 1-16,23 10-2 16,-1-7 1-16,7-4-1 0,0-3-2 15,1-3 2-15,4-3-1 16,-4-6 0-16,-1 2-1 15,-6-3 2-15,-1-2-2 16,-10-1 2-16,-3 2 0 16,-7 0 0-16,-5 3 0 15,-7 5 0-15,-8 5-1 16,-7 8 1-16,-5 6-1 15,-5 6 1-15,-2 4-1 16,3 4 0-16,3 4 2 16,5-2-2-16,11 0 1 15,12-4-3-15,9-7-3 16,23 7-19-16,-4-20-17 15,17 4 2-15,-2-14-3 0,17 3 4 16</inkml:trace>
  <inkml:trace contextRef="#ctx0" brushRef="#br3" timeOffset="863354.381">25227 11591 103 0,'-10'-11'39'16,"-4"14"2"-16,-18-5-3 16,9 10-32-16,-11 3-3 15,0 6 1-15,0 1-1 16,3 9 0-16,6-1-2 15,3 0-1-15,13-2 1 16,8-5-1-16,6-4 1 16,12-5-3-16,5-13 2 15,8-9 0-15,3-8 0 16,2-6 2-16,2-8-1 0,1-3 0 15,-1-7 0-15,-2-5 0 16,-2-3 0-16,-4 2-2 16,-6 3 1-16,-5 9 0 15,-4 7 0-15,-8 11 1 16,-6 20-1-16,-10 7 0 15,-4 20 0-15,-7 13 1 16,0 7-1-16,-2 6 1 16,4 6-5-16,4-9-3 15,14 9-15-15,-13-21-17 16,15 1-2-16,-3-16-1 15,11-3-2-15</inkml:trace>
  <inkml:trace contextRef="#ctx0" brushRef="#br3" timeOffset="865968.5305">16629 3813 70 0,'0'0'31'0,"0"0"-3"16,0 0-3-16,-10-21-12 15,10 21-5-15,3-15-2 16,-3 15-1-16,2-12-1 16,-2 12-1-16,0 0 0 15,0 0-1-15,13-6-1 16,-13 6 1-16,12 5-1 0,1-4 0 15,5-2 0-15,4 0 0 16,3-5 0-16,7 0 0 16,2-1 0-16,1-1 0 15,1 2 0-15,0 1-1 16,-3 1 0-16,-3 4 1 15,-5 3-1-15,-2 1 0 16,-3 0 0-16,-2 0 0 16,-2 2 0-16,-1-3 0 15,4 2 1-15,-2-2-1 16,2 1 0-16,2 1 0 15,0-1 0-15,-1 1 1 16,0 2-1-16,-1 0 0 16,-3-2 0-16,-1 6 0 0,-1-3 0 15,-4 1 1-15,3-1-1 16,-3 3 0-16,4-5 0 15,0 4 0-15,-1-1 0 16,3 0 1-16,-2 4-1 16,0-2 0-16,-1 0 0 15,-3 3 0-15,-1-2 0 16,1 2 0-16,-2 0 0 15,-1 0 1-15,2-2-1 16,-2 1 0-16,2 1 0 16,-2-3 0-16,5 2-1 15,-2 0 1-15,-1-2 0 16,1 1 0-16,0-1 0 0,-2 2 0 15,-1-1 0-15,0 0 0 16,-2-2 0-16,-1 1 0 16,1-2 0-16,-3 3 0 15,-2-12 0-15,8 21-1 16,-3-11 1-16,-4 0-1 15,4 2 1-15,0 1-1 16,-1-1 1-16,1 0 0 16,-2-2 0-16,0 3-1 15,0-2 1-15,2 0 0 16,-2 3 0-16,-1-3 0 15,3 0 0-15,0 1 0 16,-2 2 0-16,0 0 0 16,0-1 0-16,2 0 0 0,-1 0 0 15,-1 1 0-15,0-1 0 16,-1-1 0-16,2 1 0 15,-1 0 0-15,2-2 0 16,-5-11 0-16,6 22 0 16,-6-22 0-16,8 21 0 15,-5-10 0-15,1-1-1 16,-4-10 2-16,8 17-2 15,-8-17 0-15,9 22-9 16,-9-22-25-16,0 0-1 16,0 0 0-16,0 0-3 15</inkml:trace>
  <inkml:trace contextRef="#ctx0" brushRef="#br3" timeOffset="870389.7834">14707 4843 25 0,'-14'-14'25'15,"14"14"-1"-15,-5-10 2 16,5 10-20-16,-3-13-1 16,-2 2 0-16,5 11 0 0,-1-19 0 15,1 19-1-15,1-19 0 16,3 7-1-16,-4-2 0 15,1 2-1-15,2-3 0 16,2 0 0-16,0-1-1 16,0-2 0-16,5 1-1 15,-2 0 1-15,2-3-1 16,4 2 0-16,-4-4 1 15,8 1 0-15,-3-2 0 16,3 0-1-16,-4-4 1 16,5 3-1-16,1 0 1 15,-3-2-1-15,1 5 1 16,-1 0-1-16,2-1 0 15,2 2 0-15,0 1 1 16,1-1 0-16,1-1-1 0,0-2 1 16,3 1-1-16,1-1 1 15,-1 1 0-15,0-1 0 16,-2 3-1-16,0 1 0 15,-1 1 1-15,-3 4-1 16,0-2 0-16,-3 2 0 16,2 2 0-16,-3-3 1 15,1 2-1-15,1-1 0 16,-3-2 1-16,2-3-1 15,2 4 1-15,-2-5-1 16,2 3 0-16,-1 0 1 16,3 0-1-16,-1 3 0 15,-2 0 0-15,-2 6 0 16,3-3 0-16,-4 3-1 0,-1 1 2 15,5 1-2-15,-4-1 2 16,3-1-1-16,1-4 0 16,3-2 0-16,2 0 1 15,0-1-1-15,2 3 0 16,-2-1 0-16,3 3 0 15,-5 0 0-15,-1 6 0 16,-3 3-1-16,-4 2 1 16,-2 2-1-16,-1 3 1 15,1-1-1-15,1 2-2 16,-13-7-10-16,24-4-15 15,-7 1 0-15,2-4-1 16,3-1 0-16</inkml:trace>
  <inkml:trace contextRef="#ctx0" brushRef="#br3" timeOffset="871959.8732">16105 4120 36 0,'-13'-2'29'0,"13"2"2"15,-19 2 1-15,5-2-17 16,4 19 7-16,-13-11-13 16,9 16-3-16,-5-2-1 15,5 8-1-15,1-2-1 16,6 1-1-16,2-1 0 15,9-4-2-15,6-5 1 16,5-9 0-16,9-9-1 16,4-5 1-16,4-10 0 15,1-5-1-15,3-8 0 16,-1-4 1-16,-3 0-1 0,-7-1 0 15,-6 2 0-15,-9 2 1 16,-6 6-1-16,-4 4 0 16,-9 8 0-16,-1 3 1 15,-5 5-1-15,-4 3 0 16,6 4 0-16,3 1 0 15,10-6 0-15,-9 15 0 16,9-15 0-16,14 17 0 16,1-8-1-16,7-1 0 15,-2 5 1-15,4 2-1 16,1 5 1-16,-3 0-1 15,-3 6 0-15,-2 3 0 16,-7 4 1-16,-5-2 0 16,-4-2 0-16,-1-6 1 15,-3-6 0-15,-1-7 1 0,4-10-1 16,0 0 1-16,1-26 1 15,6 2-1-15,0-8 1 16,3 0 0-16,-1-3-1 16,5 3 1-16,-4 3-2 15,4 5 1-15,0 7-2 16,3 3-1-16,9 13-9 15,-4-8-25-15,16 11-2 16,-2-8 0-16,8 8-2 16</inkml:trace>
  <inkml:trace contextRef="#ctx0" brushRef="#br3" timeOffset="873477.96">18403 3868 91 0,'-16'-1'36'0,"16"1"0"16,0 0-1-16,0 0-33 15,22-4-1-15,1 2 0 16,7-2-1-16,3-1-1 0,13 7-8 16,-8-11-26-16,10 5 0 15,-11-4 0-15,1 10-1 16</inkml:trace>
  <inkml:trace contextRef="#ctx0" brushRef="#br3" timeOffset="873634.969">18466 4058 91 0,'-38'29'35'0,"7"-13"-1"15,15-1 2-15,5-12-34 16,25-6-2-16,16-1-4 16,8-15-13-16,22 10-18 15,0-10 0-15,15 10 0 16,-2-4-1-16</inkml:trace>
  <inkml:trace contextRef="#ctx0" brushRef="#br3" timeOffset="874169.9996">19160 3962 95 0,'-33'-6'36'16,"2"18"0"-16,-16-7-6 15,1 19-25-15,-3 5-1 16,2 9 0-16,0 1 0 16,8 4-3-16,8-5 2 15,14-5-2-15,19-10 0 16,20-10-1-16,15-17 1 15,13-15 0-15,14-14-1 16,9-17 2-16,7-17-1 16,1-10 1-16,-4-10-1 15,-6 2 1-15,-11-3-2 16,-11 4 1-16,-12 8-1 15,-12 10 1-15,-12 15-1 16,-12 16 0-16,-9 14 0 0,-8 19 0 16,-6 17 1-16,-3 20-1 15,-3 19 0-15,-1 17 0 16,2 10 0-16,6 7-2 15,7 5 0-15,5-9-3 16,18 6-24-16,1-26-11 16,20-5 1-16,1-24-2 15,13-9 1-15</inkml:trace>
  <inkml:trace contextRef="#ctx0" brushRef="#br3" timeOffset="874529.0202">19552 4071 97 0,'-22'11'37'0,"15"4"1"0,7-15-2 16,18-4-33-16,10-6-1 15,11-2 0-15,10-11 1 16,5-3-1-16,-2-5 0 15,2-1 1-15,-10-2-1 16,-11 5-1-16,-12 2 1 16,-12 5-1-16,-13 8 0 15,-11 7 0-15,-13 9 1 16,-9 9-1-16,-7 10-1 15,-3 7 1-15,-1 7 0 16,4 7-1-16,5-2 1 16,9 3-1-16,13-5-1 15,16-1 1-15,16-11-2 0,13-9-2 16,18 5-12-16,-2-21-22 15,21 5-2-15,-4-15 0 16,10 3-1-16</inkml:trace>
  <inkml:trace contextRef="#ctx0" brushRef="#br3" timeOffset="875138.055">20280 3915 88 0,'0'0'37'15,"-29"-14"1"-15,7 19 1 16,-15-2-33-16,6 9-1 16,-4-3-1-16,5 11 0 15,-2-1-2-15,9 7 0 16,6-1 0-16,6 3-1 15,6 0-1-15,7 1 1 16,7 0-1-16,7-1-1 0,6-1-1 16,3-8-4-16,13 6-9 15,-7-20-24-15,13 4 0 16,-7-17 0-16,10 0 0 15</inkml:trace>
  <inkml:trace contextRef="#ctx0" brushRef="#br3" timeOffset="875512.0764">20413 4043 83 0,'-11'15'37'0,"-2"-5"-3"15,12 8 3-15,-4-8-32 16,15 4-2-16,7-11-1 15,8 0 0-15,6-7 0 0,4-2-1 16,-1-7 1-16,3-2 0 16,-6-5 0-16,-5 3 0 15,-8-8 0-15,-5 5 0 16,-12 0 0-16,-6 0 0 15,-5 4 0-15,-9 7 0 16,-7 6 0-16,-6 6-1 16,-3 10 1-16,1 8-1 15,-2 5 1-15,8 9-1 16,2 2 0-16,9 8 0 15,12-6-1-15,10-1-1 16,13-6 1-16,7-7-3 16,17-6-1-16,3-19-8 15,20 0-25-15,-12-23-3 0,16 2 1 16,-9-19-1-16</inkml:trace>
  <inkml:trace contextRef="#ctx0" brushRef="#br3" timeOffset="875768.091">21170 3359 101 0,'-20'29'39'0,"-8"2"1"16,6 21-1-16,-14 9-33 15,8 11-3-15,-1 6 1 0,2 10-2 16,0 0-1-16,5 4 1 16,2-7-3-16,7-9-1 15,8-6-4-15,2-27-16 16,20-2-18-16,2-24 0 15,14-10-1-15,0-20-1 16</inkml:trace>
  <inkml:trace contextRef="#ctx0" brushRef="#br3" timeOffset="876458.1305">21142 4060 85 0,'-1'19'36'0,"1"-19"-1"15,13 19 3-15,3-16-33 16,10-3-1-16,0-8 0 16,5-2 0-16,0-6-2 15,-2-3 0-15,-6-6 0 16,-3 1 0-16,-5-2-1 15,-3-2 0-15,-10 3 1 16,-2 1-1-16,-6 1 0 16,-3 11 0-16,-8 7 0 15,-2 10 1-15,-5 11-1 16,-4 10 0-16,0 7 0 15,0 6 0-15,4 5 0 16,5-2-1-16,9-2 1 0,9-6-1 16,11-10 0-16,10-7-1 15,12-13-2-15,4-10-1 16,15-5-2-16,-7-15-3 15,13 10-4-15,-15-19 0 16,5 16 0-16,-13-11 3 16,-3 13 5-16,-15 3 3 15,-3 5 3-15,-13 9 3 16,0 0 6-16,-3 21 0 15,-11-8-1-15,8 19-1 16,-8-6-4-16,5 6 0 16,0-1 0-16,4 3-2 15,-2-8 1-15,3-1-1 16,3-8 0-16,1-6 0 15,0-11 0-15,0 0 0 0,14-25 0 16,-7 1 0-16,2-8 0 16,1-4-1-16,-1-3 0 15,1-1 0-15,3 6-1 16,-2 3 0-16,0 9 0 15,1 5-1-15,0 11 0 16,2 6-2-16,3 8-1 16,0 0-3-16,15 13-12 15,-10-16-20-15,19 10 2 16,-5-15-1-16,11 5 0 15</inkml:trace>
  <inkml:trace contextRef="#ctx0" brushRef="#br3" timeOffset="876805.1503">22152 3930 100 0,'-23'13'39'15,"-18"-6"0"-15,6 13 1 16,-19 1-31-16,10 6-4 16,-1 1-2-16,5 2 0 15,7 2-1-15,6-1 0 16,12-6-1-16,8 0 0 15,14-10-1-15,10-7 0 16,10-8 1-16,6-3-1 16,4-11 0-16,3-5 1 15,-2-3-1-15,-1-1 1 16,-9 1-1-16,-3 2 1 15,-9 5-1-15,-6 6 0 16,-10 9 0-16,0 0-1 0,0 0 1 16,-1 16 0-16,-1-2-1 15,2 2 0-15,2 1-1 16,4-6-1-16,7 0-3 15,2-14-3-15,19 4-24 16,-7-21-7-16,11 2 1 16,-5-23-2-16</inkml:trace>
  <inkml:trace contextRef="#ctx0" brushRef="#br3" timeOffset="877000.1615">22547 3569 105 0,'-24'27'38'16,"-5"28"0"-16,-12-2-2 15,3 18-31-15,1 4-2 0,7 3 0 16,1-3-2-16,9-4-1 16,7-9-3-16,-2-22-23 15,21-1-13-15,-4-24 0 16,10-5-1-16,-12-10 0 15</inkml:trace>
  <inkml:trace contextRef="#ctx0" brushRef="#br3" timeOffset="877315.1795">22291 3917 108 0,'0'0'39'0,"1"20"1"0,-1-20-2 16,31 11-34-16,-3-11-1 15,8 0-1-15,9-8 1 16,7-1-1-16,3-6 0 15,3-2 0-15,-5 1 0 16,-6 0-1-16,-5 4 1 16,-9 3-1-16,-9 4 0 15,-8 9 0-15,-10 8 0 16,-10 7-1-16,-2 8 0 15,-7 8 0-15,-5 3 0 16,1 5 0-16,-3 3-2 16,-2-7-1-16,7-2-2 15,-1-15-5-15,20 1-28 16,-4-23-4-16,0 0 2 15,15-29-1-15</inkml:trace>
  <inkml:trace contextRef="#ctx0" brushRef="#br3" timeOffset="877758.2049">22871 3672 111 0,'0'0'39'16,"0"0"1"-16,0 0-2 16,4 12-36-16,4 1-2 15,5 1 1-15,2 2-1 16,2 2 0-16,2 3 1 15,-1 0-1-15,-4 2 1 16,1 2 1-16,-6 3 0 16,-6 1 1-16,-2 2-1 15,-12-1 1-15,2 2 0 0,-7-2-1 16,5-1 0-16,-2-4-2 15,3-6 1-15,1-2-1 16,9-17 2-16,2 13-2 16,-2-13 0-16,26-19 0 15,-8 0 0-15,7-8 0 16,0-6 0-16,6-3 0 15,1-5 0-15,-3 5 0 16,-2 2 0-16,-1 11 0 16,-4 7-2-16,-5 12 1 15,-3 8 0-15,-6 12 0 16,-3 10-1-16,0 4 0 15,-5 1-1-15,7 5-2 16,-3-10-3-16,21 13-16 0,-9-21-16 16,14-2 0-16,0-13 1 15,11 1 1-15</inkml:trace>
  <inkml:trace contextRef="#ctx0" brushRef="#br3" timeOffset="878141.2268">23580 3892 114 0,'-2'-21'39'15,"-17"-1"1"-15,3 16-3 16,-7-3-32-16,-1 13-2 15,-5 6 0-15,2 11-1 16,-2 3 0-16,6 8 0 16,2 2-1-16,7 0 0 15,5-3 0-15,8-5 0 16,7-9-1-16,5-8 1 0,11-10-1 15,2-8 0-15,5-9 1 16,3-6-1-16,-2-2 2 16,1-3-2-16,-4 1 0 15,-2 8 0-15,-7 6 0 16,-3 8 0-16,-15 6 0 15,9 29-2-15,-14 6 2 16,-7 9 0-16,-8 14-1 16,-8 6 0-16,-6 6 1 15,-5 1-1-15,-3-3 1 16,1-6-1-16,-1-9 0 15,4-13-1-15,4-8-2 16,-3-25-10-16,20 6-20 0,-9-25-7 16,11 0 0-16,-3-15-1 15</inkml:trace>
  <inkml:trace contextRef="#ctx0" brushRef="#br3" timeOffset="885979.6751">16582 12436 27 0,'0'0'19'0,"0"0"1"16,0 0 2-16,0 0-7 16,0 0-4-16,0 0 0 15,-11-11-3-15,11 11-1 16,0 0-3-16,0 0 0 15,0 0-1-15,0 0 0 16,0 0-1-16,0 0 0 16,0 0 1-16,0 0-1 15,-3 14-1-15,3-14-1 16,5 17 2-16,-2-6-2 0,4 0 1 15,2 2-2-15,1 1 2 16,0 2-2-16,3-1 2 16,1 2 0-16,0 0-1 15,0 5 2-15,-3-2-2 16,3 1 1-16,-3 2-1 15,0-2 1-15,-1-1-1 16,-1 2 1-16,0-3 0 16,3-3 0-16,-3 0-1 15,0 0 1-15,1 0 0 16,2 2-1-16,-2 0 0 15,-1 2 1-15,0-1-1 16,1 4 1-16,0 0-1 16,-1 2 0-16,-1-4 0 0,-2-1 0 15,3-3 0-15,0-1 1 16,2-2-1-16,-2-2 0 15,0-2 0-15,1 3 0 16,-1-3 0-16,0 2 0 16,4-2 0-16,-4 2 0 15,2 0 0-15,-1 1 0 16,-1 1 0-16,3-3 0 15,0 6 0-15,-2-4-1 16,-1 1 1-16,2 1-1 16,-3-2 1-16,3 2-1 15,-1-2 1-15,-1-2 0 16,0 3 0-16,0-2 0 15,-1 0 0-15,1 0 0 16,-2-1 0-16,0 5 0 0,-1-2 0 16,0-1 1-16,0 1-1 15,0-3 0-15,0 3 0 16,-1 0 0-16,4-1 0 15,-4-1 0-15,5-1 0 16,0 3 0-16,-1-2 0 16,2 0 0-16,0 1 0 15,1-3 0-15,-3 4 0 16,-1-3 0-16,-2 3 0 15,3 0 0-15,-1-4 1 16,-3 4-1-16,1-3 0 16,-2 0 0-16,1 1 0 15,0 0 0-15,-1-3 0 16,2 3 0-16,1 2 0 0,0 0 0 15,-2 0 0-15,3-2 0 16,-2 0 0-16,-1-2 0 16,0 2 0-16,-5-12 0 15,12 18 0-15,-12-18 0 16,7 14 0-16,-7-14 0 15,9 13 0-15,-9-13 0 16,11 18 0-16,-11-18 0 16,10 19 0-16,-10-19 1 15,7 16-1-15,-7-16 0 16,8 11 0-16,-8-11 0 15,0 0-3-15,0 0-3 16,10 6-28-16,-10-6 0 16,0 0 0-16,-6-16-1 0</inkml:trace>
  <inkml:trace contextRef="#ctx0" brushRef="#br3" timeOffset="886910.7283">18057 12840 79 0,'0'0'37'0,"0"0"-2"16,0 0 1-16,22-15-35 16,3 6 0-16,11-1-1 15,-1 3 1-15,6 0-1 16,0 5-2-16,3 8-11 15,-9-6-22-15,0 10 1 16,-15-6-2-16,-2 10 1 16</inkml:trace>
  <inkml:trace contextRef="#ctx0" brushRef="#br3" timeOffset="887055.7366">18163 12984 78 0,'-25'17'36'0,"5"-10"-1"15,20-7 0-15,0 0-31 0,36-4-3 16,7-9-3-16,3-12-30 15,22 8-1-15,-2-10-3 16,11 8 0-16</inkml:trace>
  <inkml:trace contextRef="#ctx0" brushRef="#br3" timeOffset="887693.7731">19191 12806 51 0,'-23'-6'36'15,"4"7"-1"-15,-15-1 0 0,0 19-13 16,-15-10-15-16,3 13-1 15,-4 1-1-15,5 7-1 16,2 3-1-16,10 2 0 16,9 1-2-16,10-3 1 15,19-5-1-15,14-9 0 16,8-13 0-16,15-8 0 15,4-19 0-15,9-13 0 16,3-12 0-16,0-14 0 16,-3-9 0-16,-4-3 0 15,-9-6 0-15,-7 3 1 16,-10 5-1-16,-6 7 1 15,-10 11-1-15,-5 12 1 16,-8 17-2-16,4 23 2 0,-22 14-1 16,7 23-2-16,-1 16 1 15,2 16-1-15,0 13 0 16,8 6-2-16,7 0 0 15,5-12-6-15,22-4-24 16,-3-20-6-16,21-11 0 16,-2-23-2-16</inkml:trace>
  <inkml:trace contextRef="#ctx0" brushRef="#br3" timeOffset="888047.7934">19523 12896 75 0,'-9'22'38'15,"0"-9"-2"-15,18 6 1 16,3-11-27-16,18-9-8 16,7-10 1-16,9-2-1 15,-1-8 1-15,2-1-1 16,-5-6 0-16,-8-1 0 15,-6 2 0-15,-13 1 0 16,-11 4-1-16,-9 6 0 16,-11 6 0-16,-10 6 0 15,-6 8 0-15,-6 7 0 16,-2 9-1-16,-1 10 1 15,7 5-1-15,3 4 0 16,9-2 1-16,17 2-1 16,15-8-1-16,15-10-2 15,18 0-11-15,-1-27-20 0,29 5-4 16,-5-19 0-16,19 0-2 15</inkml:trace>
  <inkml:trace contextRef="#ctx0" brushRef="#br3" timeOffset="888271.8062">20320 12688 95 0,'-44'5'39'16,"4"13"-1"-16,-8-4 0 15,14 7-34-15,-1 4-1 16,11 6-1-16,4-2 0 0,8 5 0 15,9-5-1 1,9-1 0-16,9-7-1 0,8-8-2 16,12-2-5-16,-4-22-25 15,21 5-6-15,-6-15-1 16,10 1-2-16</inkml:trace>
  <inkml:trace contextRef="#ctx0" brushRef="#br3" timeOffset="888680.8296">20510 12860 89 0,'-18'22'38'0,"6"4"-1"15,-2-12 1-15,10 3-34 16,4-17-1-16,11 15-1 0,6-18 0 15,3-3 0-15,7-10-1 16,2-2 0-16,2-7 0 16,4-1-1-16,-5-5 1 15,-3 3-1-15,-6 2 1 16,-7 1-1-16,-7 3 1 15,-6 4-1-15,-9 5 0 16,-7 10 1-16,-10 4 0 16,0 8-1-16,-1 9 1 15,-3 8 0-15,6 10 0 16,0 5 0-16,9 4 0 15,7-3 0-15,12-3-1 16,9-9 1-16,12-9-2 0,11-17 0 16,15-15-3-16,1-21-3 15,26-2-16-15,-11-25-15 16,12 2-1-16,-13-18-1 15,1 7 1-15</inkml:trace>
  <inkml:trace contextRef="#ctx0" brushRef="#br3" timeOffset="888850.8393">21204 12321 102 0,'-22'19'40'15,"-11"5"-2"-15,4 22-2 16,-3 1-32-16,4 10-1 16,1 3-2-16,8 2 0 15,5 2 0-15,6-8-3 16,9 1-2-16,-1-19-11 0,19 5-22 15,-12-13-2-15,13-1 0 16,-10-17-2-16</inkml:trace>
  <inkml:trace contextRef="#ctx0" brushRef="#br3" timeOffset="889865.8974">21163 12738 79 0,'0'0'37'0,"10"10"-1"16,5 3 2-16,-15-13-29 15,33 7-5-15,-9-6-1 16,6-1 0-16,-1-5 0 16,3-4 0-16,-3-3-1 15,-1 0 0-15,-8-7 0 0,-2-1-1 16,-8 0 0-16,-2-3-1 15,-8 1 1-15,-4 0-1 16,-5 5 1-16,-5 2-2 16,-4 9 1-16,-6 8 0 15,-1 9 0-15,-3 13 0 16,0 8 0-16,2 10 1 15,2 3-1-15,5 3 1 16,8-4 0-16,11-6 0 16,12-9 0-16,8-15 0 15,9-13-1-15,9-10 1 16,7-11 0-16,0-9-1 15,2-3 1-15,-5 2-1 16,-3 1 0-16,-7 6 0 0,-8 5 1 16,-9 7-1-16,-15 11 0 15,13 8 0-15,-17 8 0 16,-1 6 0-16,-4 4 0 15,1 6 0-15,-2-2 0 16,1 0 0-16,2-5 0 16,-1-7 0-16,7-6 0 15,1-12 0-15,0 0 0 16,17-21 0-16,-6-3 0 15,6-6 0-15,-1-1 0 16,3-3 0-16,2 2-1 16,-2 5 1-16,-3 6 0 15,2 5 0-15,-1 9 0 16,1 3 0-16,0 3-1 0,9 1 1 15,2 1 0-15,3 1 0 16,5-1 0-16,4-1 0 16,-1-3 0-16,3 0 0 15,-6 1 0-15,-3-1 1 16,-9 2-1-16,-6-6 0 15,-19 7 0-15,11-9 0 16,-11 9 0-16,-23-10 1 16,0 7-1-16,-7 1 0 15,-5 1 0-15,0 8 0 16,-2 4 0-16,3 6 0 15,1 4 0-15,5 6 0 16,6 2 0-16,12 3 0 0,5 0 1 16,10-3-1-16,8-3 0 15,6-8 1-15,7-8-1 16,1-6 0-16,5-9 0 15,0-10 0-15,-1-10 1 16,0-7-1-16,-3-3 0 16,-2-2 0-16,-6-2 1 15,1 5-1-15,-8 7 0 16,-1 6 0-16,-7 10 0 15,-5 11 0-15,1 15 0 16,-6 8-1-16,1 5 1 16,-2 8-2-16,4 3 1 15,1-3-2-15,8 0-2 16,-1-20-6-16,14 6-12 0,-7-30-15 15,16-3-2-15,-4-23 0 16,14-5 1-16</inkml:trace>
  <inkml:trace contextRef="#ctx0" brushRef="#br3" timeOffset="890044.9076">22530 12273 92 0,'-16'54'38'15,"-11"5"-1"-15,6 17 0 16,-8-9-31-16,9 4-3 15,-1-4-3-15,6-8-3 16,11-4-20-16,-6-22-14 16,12-8 0-16,-2-25-2 15,0 0 1-15</inkml:trace>
  <inkml:trace contextRef="#ctx0" brushRef="#br3" timeOffset="890345.9248">22322 12529 94 0,'0'0'39'0,"16"7"1"15,6 0-3-15,-1-5-31 16,13-5-2-16,4-7-2 16,5 2 1-16,-1-7-2 15,0 0 1-15,0-1-1 16,-5 2 2-16,-7 5-2 15,-6 8 2-15,-5 6-2 16,-6 5-1-16,-7 8 1 0,-3 9-1 16,-6 5 1-16,-3 4-2 15,0 2 1-15,-3 0-2 16,1-1-1-16,-1-13-6 15,7 6-10-15,-7-26-15 16,9-4-7-16,12-16 0 16,4-6-1-16</inkml:trace>
  <inkml:trace contextRef="#ctx0" brushRef="#br3" timeOffset="890473.9321">22911 12283 102 0,'-11'-3'37'0,"11"3"-3"0,-14 16-31 16,14-16-35-1,0 0-7-15,0 0-2 0</inkml:trace>
  <inkml:trace contextRef="#ctx0" brushRef="#br3" timeOffset="890923.9579">23079 12417 116 0,'0'0'40'0,"0"0"1"15,-3 22-8-15,-9-7-26 0,-1 9-4 16,-1 4-1-16,0 3-1 15,2 4 0-15,1 2-1 16,4-5 1-16,2-5-2 16,3-8 1-16,5-6 0 15,-3-13 1-15,22-17-1 16,-4-4 0-16,4-13 0 15,3-4 0-15,7-6 1 16,-2-1-1-16,0 3 0 16,-1 6 0-16,-5 10 0 15,-5 13 0-15,-7 14 2 16,-6 10-2-16,-5 12-1 15,-3 6 1-15,-1 5-2 0,3 1 0 16,-5-2-4-16,10 6-7 16,-1-24-7-16,24 6-19 15,-10-17-2-15,22 3-1 16,-3-15 2-16</inkml:trace>
  <inkml:trace contextRef="#ctx0" brushRef="#br3" timeOffset="891381.9841">23757 12347 85 0,'-5'-14'38'0,"-19"1"1"16,4 17 1-16,-20 1-30 16,7 15-2-16,-10 4-2 15,0 14-2-15,-5 5 1 0,9 2-2 16,7-1 0-16,7 0-1 15,13-10-1-15,10-8-2 16,15-9 1-16,9-13 0 16,11-10 0-16,7-13 0 15,6-12 1-15,-2-2 0 16,2-7-1-16,-5 2 2 15,-7 5-2-15,-9 5 2 16,-7 12-2-16,-18 16 2 16,3 14-2-16,-10 12-2 15,-5 12 2-15,-6 14-1 16,-5 13 1-16,0 9-2 15,-4 4 2-15,1-4-2 16,-5 3 2-16,-2-1 0 0,-4-3 0 16,0-11 0-16,-5-15 0 15,3-12 0-15,-1-14-2 16,2-14 1-16,3-8-2 15,2-20-4-15,15-7-5 16,-3-21-4-16,30 7-10 16,-7-17-14-16,23 10-1 15,3-11-2-15,20 8 3 16</inkml:trace>
  <inkml:trace contextRef="#ctx0" brushRef="#br3" timeOffset="891555.994">24061 12781 100 0,'8'33'44'15,"-6"4"0"-15,-17-14-3 0,3 7-24 16,1-27-21-16,-3-18-9 16,14 15-6-16,-14-41-9 15,22 16-14-15,-11-14-1 16,4 4-2-16,-1-8 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1:30:55.79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1887 1199 43 0,'9'-44'31'16,"-9"44"2"-16,0 0 0 0,0 0-19 16,0 0-2-16,-3-48 0 15,3 48-1-15,3 22-3 16,-11 7-3-16,9 18 0 15,-3 16-3-15,-8 17-1 16,-2 10 0-16,-1 16-1 16,-2-3 1-16,4-3-2 15,-2-8 0-15,8-8-3 16,12-10-17-16,-6-31-16 15,18-13 2-15,-6-27-3 16,14-8 2-16</inkml:trace>
  <inkml:trace contextRef="#ctx0" brushRef="#br0" timeOffset="239.0136">1934 1205 99 0,'3'-15'37'0,"-2"2"1"15,10 10-2-15,-11 3-34 16,0 0-1-16,0 0 1 16,63-28-1-16,-63 28 0 15,64-18 0-15,-64 18 0 16,78-19-3-16,-78 19-10 15,86-14-25-15,-86 14 0 16,63 3 1-16,17 4-3 16</inkml:trace>
  <inkml:trace contextRef="#ctx0" brushRef="#br0" timeOffset="475.0271">2040 1519 96 0,'-24'18'35'16,"6"-9"0"-16,18 4-1 15,8-14-33-15,19-4 1 16,10-3-1-16,11-6 1 16,8-1 0-16,11 2-1 15,4-1 0-15,2-2-1 16,0 6-14-16,-11-2-23 0,-4 8 2 15,-18 3-2-15,-8 7 0 16</inkml:trace>
  <inkml:trace contextRef="#ctx0" brushRef="#br0" timeOffset="676.0386">2084 1857 91 0,'-32'20'37'15,"17"0"-2"-15,15-20 1 16,0 0-34-16,33 8-1 15,0-10 0-15,14-4 0 16,6-1 0-16,7-5-1 16,9 0 0-16,5-1-9 0,-12-10-23 15,11 5-3 1,-8-9 0-16,5 5-2 0</inkml:trace>
  <inkml:trace contextRef="#ctx0" brushRef="#br0" timeOffset="1093.0625">2998 1445 86 0,'-2'-10'38'15,"-7"3"-1"-15,9 7 2 16,-30 8-27-16,17 4-8 16,-5 8 0-16,2 11-2 15,-1 7 1-15,2 7-1 16,0 8 0-16,3 11-1 15,-1-2 1-15,2-3-2 16,4-9 2-16,4-5-2 0,-2-10 1 16,9-11-2-16,-4-24 1 15,19-3 1-15,0-26-1 16,5-10 2-16,8-14-2 15,3-10 2-15,3-7-2 16,-1 0 3-16,-3 5-3 16,2 9 2-16,-7 13-2 15,-4 8 1-15,-6 18 0 16,-1 15-1-16,-4 17 0 15,-5 17 0-15,-5 13 0 16,1 12 0-16,-5 6 0 16,7 13-1-16,1-3 0 15,3 0-2-15,8-9-2 16,0-21-19-16,19-2-14 0,-4-22-4 15,14-6 1-15,-4-24-1 16</inkml:trace>
  <inkml:trace contextRef="#ctx0" brushRef="#br0" timeOffset="2229.1275">3585 1711 101 0,'-9'28'38'16,"-1"-7"1"-16,16 1-1 15,6-13-36-15,10-2 1 16,9-13 0-16,8-6-1 16,9-11 0-16,4-9 1 0,0-8-1 15,-3-6 1-15,-6-2-2 16,-11 0 1-16,-10-2 0 15,-15 4 0-15,-16 12-1 16,-14 7 0-16,-9 12 0 16,-10 9 0-16,-2 10-1 15,-6 11 0-15,6 12 0 16,2 13 0-16,7 8 0 15,11 3 0-15,12 0 0 16,12-3 0-16,18-9 0 16,15-4 0-16,16-12 0 15,13-13 0-15,10-14 1 16,7-9-1-16,1-8 0 15,2-8 1-15,-9-4 0 16,-8 1 0-16,-15-2 0 0,-11 5 0 16,-13 4 1-16,-9 5-2 15,-6 10 0-15,-11 10 0 16,0 0 0-16,-6 28 0 15,-7 3 0-15,4 6 0 16,-6 5 0-16,5 1-2 16,-1 0 1-16,4-4 0 15,2-9 1-15,8-8 0 16,-3-22 0-16,15 4 0 15,0-20 0-15,-1-8 0 16,1-12 1-16,-1-7 0 16,3-7 1-16,-2-2-2 15,-1 1 0-15,-4 4 0 16,4 7 0-16,-1 9 0 0,2 9 0 15,5 8 0-15,6 5 0 16,5 6 0-16,8 6 0 16,6 3 0-16,7-1 0 15,3 1 0-15,3-3 0 16,-3-2 0-16,-3-1 0 15,-2-4 0-15,-9-4 0 16,-9-4 0-16,-9 0 0 16,-9-6 0-16,-10 4 0 15,-10-1 0-15,-7 3 0 16,-9 8 0-16,-7 7 0 15,-7 10 0-15,-7 7 0 16,-1 13 0-16,0 7 0 16,6 8 0-16,5 3 0 0,11 2 0 15,11-5 0-15,13-7 0 16,17-7 0-16,9-13 0 15,12-15 0-15,5-11 0 16,4-13 0-16,-1-11 0 16,-1-10 0-16,-8-7 0 15,-1-3 0-15,-7-2 0 16,-6 3 0-16,-6 9 0 15,-8 8 0-15,1 4 0 16,-5 12 0-16,-7 15 0 16,7 12 0-16,-7 15 0 15,0 17 0-15,0 15 0 16,-4 14 0-16,2 18 0 0,-6 4 0 15,2 12 0-15,-5 0 0 16,-4 1 0-16,-4-6 0 16,-2-9 0-16,-4-10 0 15,-3-11 0-15,-2-17 0 16,1-14 0-16,-6-15 0 15,4-20 0-15,-2-18 0 16,2-16-4-16,9-14-3 16,-6-29-13-16,26 7-19 15,-3-23-4-15,22 7 1 16,1-10 1-16</inkml:trace>
  <inkml:trace contextRef="#ctx0" brushRef="#br0" timeOffset="2729.1561">5685 1288 127 0,'-32'8'41'0,"11"18"2"15,-13-2-2-15,-4 6-38 16,14 0-3-16,6 3 0 15,6 3 0-15,9-4 0 16,9-5 0-16,13-7 0 16,7-9 0-16,6-8 0 15,5-12 0-15,4-5 0 16,4-10 0-16,-2-7 0 15,4-4 0-15,-8-3 0 16,-1 0 0-16,-1 6 0 0,-4 5 0 16,-8 2 0-16,-4 10 0 15,-1 9 0-15,-5 11 0 16,0 12 0-16,-6 11 0 15,-2 10 0-15,-3 9 0 16,-3 14 0-16,-8 10 0 16,-2 9 0-16,-13 5 0 15,-3 2 0-15,-13-2 0 16,-5 3 0-16,-4-7 0 15,-10-3 0-15,0-11 0 16,-1-13 0-16,-1-13 0 16,2-16 0-16,5-12 0 15,2-29-14-15,19 2-15 0,-9-37-12 16,13-10-4-16,-2-27 1 15,8-9 0-15</inkml:trace>
  <inkml:trace contextRef="#ctx0" brushRef="#br0" timeOffset="13062.7471">5924 2279 10 0,'0'0'24'15,"10"-8"-1"-15,-10 8-7 16,0 0 0-16,0 0-2 16,0 0-2-16,-7 17-4 15,7-17-3-15,-8 11-1 16,8-11-1-16,-13 18 0 15,13-18-2-15,-15 25 1 16,5-11-2-16,-3 7 1 16,-2-2-1-16,-3 4 1 15,-2 3-1-15,-3 1 1 16,1-1 0-16,-6 4 1 15,-5 5-1-15,0 4 0 0,-7 1 1 16,-8 5-1-16,-4 3 0 16,-6 6 1-16,-9 4-1 15,-1 4 0-15,-3 1-1 16,-2 4 2-16,-5-1-1 15,0 6 0-15,-5 1 1 16,-3 4-1-16,-3 0 1 16,-2 5-2-16,0 1 1 15,-1 3 0-15,-1 2 1 16,-4 4-2-16,2-1 0 15,0 4-2-15,-2 1 2 16,-1-1-1-16,2 0 1 16,-4 0 0-16,-1-3 0 15,1 0 0-15,-2 0 1 16,0-1 1-16,1-1-1 0,-7 3 0 15,2 1 1-15,-2 4-1 16,-4 1 0-16,5 3 0 16,-2 0 1-16,0 5-1 15,0-3 1-15,7 3-1 16,-3-6 0-16,4-2 0 15,3 0 1-15,3-4-1 16,4-7-1-16,7-4 0 16,5-10 0-16,5-10 0 15,14-8-2-15,6-20-14 16,20-2-17-16,6-13 2 15,13-9-3-15,15-12 1 16</inkml:trace>
  <inkml:trace contextRef="#ctx0" brushRef="#br0" timeOffset="13994.8004">1244 6445 39 0,'-14'-22'26'0,"0"2"4"16,-6 1-3-16,-12-8-15 15,8 18-2-15,-15-9 0 16,3 12-2-16,-4-3 0 15,-5 14-3-15,-6 5-1 0,4 10 1 16,-9 5-1-16,0 14-1 16,-2 5-1-16,6 9 1 15,3 5-2-15,4 7 1 16,9 2 0-16,10 1-1 15,15 3-1-15,11 1 1 16,22 2-2-16,13-3 1 16,16-4 0-16,18-6 0 15,15-8 0-15,11-12 0 16,9-16 0-16,5-16-1 15,0-18 2-15,-4-15-1 16,-6-14 1-16,-17-11 0 16,-13-9 0-16,-15-9 0 15,-18-7 0-15,-16-6 0 16,-17-4 0-16,-18-4 0 0,-15 0 0 15,-13 0-2-15,-14 10 1 16,-7 11 0-16,-11 14-1 16,-3 22 0-16,-3 22 0 15,1 16-4-15,20 30-30 16,1 7 1-16,20 15-2 15,9-5-1-15</inkml:trace>
  <inkml:trace contextRef="#ctx0" brushRef="#br0" timeOffset="21031.2029">13319 2047 17 0,'0'0'22'15,"-3"26"-7"-15,3-1-4 16,-2-1-1-16,4-1 2 16,-5 7-4-16,4-1-1 15,-1 3-3-15,5 4 0 16,-5 2-1-16,5 3 0 15,-2 2 2-15,3 8-1 16,-6-5 0-16,0 13 1 16,0-4 0-16,3 6 0 15,-6-3-1-15,8 6 0 16,-7-4-1-16,6 9 0 15,-2-1-1-15,1 3 1 16,-2-3-1-16,3 6-1 0,-4-3 3 16,4 3-3-16,-7-1 1 15,3 2 0-15,-3-2 0 16,2 2-1-16,0 1 0 15,1 1 1-15,-4-1-2 16,4-3 1-16,0 0-1 16,5 1 0-16,-5-4 0 15,2 2-1-15,0-3 1 16,-3 2 0-16,1 1 0 15,0-3-1-15,-1 4 1 16,-1-3 0-16,-2-1 2 16,3 0-2-16,-2 1 1 15,2-2-1-15,1 0 1 16,1 0-1-16,-1-2 2 0,2-3-2 15,3 0 0-15,-2 0 0 16,-1-1 0-16,3-2 2 16,-3-2-2-16,1-4 1 15,-1 0 0-15,-1-2 0 16,-3-4 1-16,3 3-1 15,-3-5 0-15,2 0-1 16,-1-4 1-16,1 0 0 16,-3 0-1-16,6-3 0 15,-5-1 1-15,5-4-1 16,-2-2 0-16,0-4 1 15,1-2-1-15,0 1 1 16,-2-7-1-16,3 2 0 16,-3-1 0-16,0 0 1 15,0-3-1-15,-3 3 0 0,3 1 0 16,0-5 1-16,0 1-1 15,0 0 2-15,0-2-2 16,-2 1 2-16,2-2-2 16,0 2 2-16,0 0-2 15,2 1 2-15,-2 1-2 16,0 4 1-16,0-2 0 15,0-1 0-15,0 3 0 16,1 2-1-16,-2-5 1 16,2 3-1-16,-2 0 1 15,1 1 0-15,-4-1-1 16,1 2 1-16,-1 1 0 15,3 0 0-15,-3-3 0 16,4-2 0-16,-1 1 0 0,2-5 0 16,1-3-1-16,0-2 1 15,-1-1 0-15,1-1 0 16,1 1 0-16,-2 0-1 15,-1 1 0-15,0-1 1 16,-1 1-1-16,0 2 1 16,-2-1-1-16,2 1 0 15,1-1 0-15,0 1 0 16,0-2 0-16,1 3-2 15,2-2 1-15,-1 0-1 16,0 1 0-16,2-5 0 16,-2 7 1-16,-1-5-1 15,-1 2 1-15,0 3 1 16,-2-1 0-16,0 5 1 0,-3-2-1 15,0 4 0-15,-2-1 0 16,3 0 0-16,-1 1 0 16,0-4 1-16,3 1-1 15,0 0 0-15,1-4 0 16,1-1 0-16,0 0 0 15,1-3 0-15,1 1 0 16,-1 1 0-16,2-3 0 16,-2 0 0-16,0 2 0 15,-1-2 0-15,2 1 0 16,-1 1 0-16,1-1 0 15,-2 0 0-15,0-11 0 16,4 20 0-16,-2-9 0 0,1 0 1 16,-1-1-1-16,0 3 0 15,1-2 0-15,-1 3 0 16,2-1 0-16,-1 2 0 15,-3 0-1-15,1 1 2 16,0 0-2-16,2-1 2 16,-2 1-1-16,-1 2 0 15,1-3 0-15,1-2 0 16,-1 1 0-16,-1 1-1 15,2-2 1-15,0 4 0 16,-2-3 0-16,0 3 0 16,0 0-1-16,-2-1 0 15,2 0 1-15,-2-4-1 16,2 0 1-16,0-12-1 0,0 17 1 15,0-17-1-15,0 0 1 16,0 0 0-16,0 0 0 16,0 0 0-16,0 0-1 15,0 0 0-15,0 0-4 16,-13-10-14-16,13 10-20 15,0 0 2-15,0 0-2 16,-12-16 0-16</inkml:trace>
  <inkml:trace contextRef="#ctx0" brushRef="#br0" timeOffset="22368.2794">13399 7976 21 0,'0'0'27'0,"-9"-16"2"16,9 16-6-16,-8-10-9 15,-3-2-3-15,11 12 0 16,-11-11-3-16,11 11-2 15,-18-7 0-15,18 7-2 16,-17 2 0-16,6 3-1 0,-7-1 2 16,4 7-2-16,-7-3 0 15,4 2 0-15,-6 2 0 16,2 4 0-16,-6-5 0 15,5 9-1-15,-6-2 1 16,3 3-1-16,-3 1 0 16,4 5 0-16,-1 3-1 15,2 0 1-15,2 0-1 16,3 1 0-16,4 0-1 15,6 1 1-15,7-2-1 16,4 1 1-16,4-1-1 16,9-2 0-16,5-2 1 15,2 0-1-15,4-1 1 16,2-2-1-16,-4 0 0 0,2-1 0 15,-2-3 0-15,-1-1 0 16,-1-1 2-16,0 2-2 16,-1-6 2-16,0 4-2 15,-1-6 2-15,-1 4-2 16,0 0 2-16,4-4-3 15,-4 1 1-15,2-2 0 16,-1-2 0-16,1-5 0 16,4-1 0-16,2-3 0 15,-4-7 0-15,6-2 0 16,1-3 1-16,-1-1-1 15,1-4-2-15,-3-2 2 16,1-3-1-16,-3-4 1 16,2 0-2-16,-6-3 2 15,0-5-1-15,-3-3 1 0,0-2 1 16,-4-3-1-16,-1 2 1 15,-5-1-1-15,2 0 0 16,-7 4 0-16,1 1 1 16,-5 1-1-16,0 4 0 15,-5-1 0-15,-4 1 0 16,-1 0 1-16,-7 0-1 15,-5 3 1-15,-4 0-1 16,-4 5 2-16,-9 4-2 16,-2 7 1-16,-8 11-1 15,-1 11 1-15,-4 6-1 16,0 4-1-16,3 6-1 15,4-5-4-15,18 4-22 16,-5-21-11-16,34-3 1 0,-12-15-2 16</inkml:trace>
  <inkml:trace contextRef="#ctx0" brushRef="#br0" timeOffset="24552.4043">18989 1978 19 0,'0'0'24'0,"0"0"1"15,11-8-1-15,-11 8-18 16,0 0-1-16,13 4 1 16,-13-4 0-16,0 0 1 0,0 0 1 15,0 0-1-15,0 0 0 16,10 15 0-16,-10-15-2 15,0 0 0-15,0 0-2 16,0 0 0-16,3 12 0 16,-3-12-2-16,11 8-1 15,-11-8 1-15,18 15-1 16,-6-7 0-16,1 5 0 15,1 0 1-15,4 5-1 16,2-1 0-16,3 4 0 16,4 3 1-16,1 5 0 15,0 3-1-15,3 4 1 16,7 3 0-16,4 1-1 15,3 6 1-15,2 1-1 0,6 2 2 16,5 0-1-16,3 4 0 16,1 1 0-16,4 1 1 15,0 3-1-15,3 2 1 16,-5 1-1-16,5 5 0 15,-2 3-1-15,4 0 0 16,0 3 1-16,0 0-1 16,3 0 1-16,-1 3-1 15,4-2 1-15,-2 0-1 16,1-3 1-16,2 5-1 15,-3-1 1-15,5 2-1 16,0 0 0-16,4 4 0 16,-6-2 0-16,4 3 0 15,-5 0 0-15,0-4 0 0,1 0 0 16,1-1-1-16,0 1 1 15,3-1 0-15,-1-1 0 16,1 2 0-16,0 0 2 16,0-1-2-16,-5 4 2 15,-1-3-1-15,-1 3 1 16,-7-2-2-16,2-1 2 15,2-1-1-15,-2 1-1 16,0-4 2-16,1-3-1 16,-1-4 1-16,2-2-1 15,2-1 1-15,0 0 0 16,0-2-1-16,-1-1 1 15,4-4-2-15,-2 1-1 16,-3-1 1-16,-1-2 0 0,-2-1 0 16,-3 0 0-16,-3-2 0 15,-9-2 1-15,1 0-1 16,-8-2 0-16,2-2 1 15,-2-2-1-15,-4-1 1 16,1-7-1-16,0 1 0 16,-2-5 0-16,0-1 0 15,-7-3-1-15,-3-6 0 16,-3-1-2-16,-8-5-1 15,2 7-10-15,-23-22-22 16,21 17 1-16,-21-17-1 16,0 0-1-16</inkml:trace>
  <inkml:trace contextRef="#ctx0" brushRef="#br0" timeOffset="25438.455">24515 6790 75 0,'-5'-15'32'16,"0"-3"0"-16,-7 3 0 15,-4-5-26-15,0 6-2 0,-10-5 0 16,2 10 1-16,-13-1 0 16,1 9 0-16,-11 4-1 15,-2 12 0-15,-9 4 0 16,4 9 1-16,-2 6-2 15,5 6 0-15,0 4-1 16,7 4 0-16,5 1-2 16,12 4 1-16,2 5-1 15,10 0-1-15,5 2 1 16,5 6-1-16,5 1 1 15,7 6-1-15,9-1 1 16,5-1-1-16,12 1 1 16,7-3 1-16,9-1-3 15,5-5 1-15,8-7-1 0,0-11 1 16,4-8-1-16,5-13 1 15,4-12 1-15,6-17-1 16,4-16 3-16,3-13-1 16,-1-12 1-16,2-11 0 15,-8-7-1-15,-3-8 1 16,-12-5-1-16,-13 1 0 15,-22-6 0-15,-16-1 0 16,-15-2 0-16,-17-2 1 16,-11 1-1-16,-16 5 0 15,-9 6-1-15,-11 10 1 16,-3 18 0-16,-12 14-1 15,-8 15 1-15,-5 16-2 16,-3 16-2-16,-3-3-7 0,18 16-27 16,10-11-2-16,25 0 0 15,12-16-1-15</inkml:trace>
  <inkml:trace contextRef="#ctx0" brushRef="#br0" timeOffset="26650.5243">12465 7967 47 0,'-15'1'33'15,"-1"-3"3"-15,-15-13-2 16,-4 9-24-16,-22-15-3 16,-9 10 1-16,-17-8-3 15,-16 9-1-15,-15 4-3 16,-21 7-4-16,-5 18-6 15,-14-1-25-15,8 12 0 16,-1-2-2-16,10 1 1 16</inkml:trace>
  <inkml:trace contextRef="#ctx0" brushRef="#br0" timeOffset="27101.5501">12185 8518 72 0,'-52'-19'35'16,"-8"6"1"-16,-22-1-1 16,-11 8-33-16,-21 5-3 15,-9-1-5-15,1 15-8 0,-13-9-18 16,10 8-1-16,7-6-3 15,13 3 2-15</inkml:trace>
  <inkml:trace contextRef="#ctx0" brushRef="#br0" timeOffset="27492.5725">12389 8946 79 0,'-42'-6'37'0,"-16"-4"-1"16,-12 4 0-16,-20-3-34 16,-12 3-2-16,-11 5-3 15,-21-5-6-15,1 14-24 0,-10-4-1 16,5 6-2-1,-1-5 0-15</inkml:trace>
  <inkml:trace contextRef="#ctx0" brushRef="#br0" timeOffset="29008.6592">13241 8146 60 0,'0'0'31'15,"0"0"-1"-15,12 0-9 0,-12 0-18 16,-9 17 0-16,2-4-1 16,3 5 1-16,-5 1 0 15,4 6 1-15,-2-4-1 16,4 4 1-16,-5-4 0 15,8 0-1-15,-5-6 0 16,5 1-1-16,0-6-1 16,0-10 0-16,3 13-1 15,-3-13 1-15,0 0-1 16,0 0 1-16,13-10-1 15,-6-1 1-15,-2-7-1 16,8-3 1-16,-2-3 0 16,3-5-1-16,0 0 1 15,4 0-1-15,-3 5 1 0,0 1-1 16,-1 3 1-16,-5 9 0 15,-9 11-1-15,14-7 1 16,-14 7 0-16,6 11-1 16,-8-1 1-16,1 2 0 15,-2 3 0-15,3 2-1 16,0-6 1-16,4 2-1 15,-4-13 1-15,12 18 0 16,0-14-1-16,-1-3 1 16,5-5-1-16,1 0 1 15,1-8-1-15,5-1 1 16,0-4-1-16,3 0 1 15,-2-4-1-15,3 4 1 0,-6 2-1 16,1 2 0-16,-7 5 1 16,-2 9 0-16,-13-1-1 15,6 29 0-15,-12-1 0 16,-4 8 0-16,0 6-1 15,-3 0-3-15,11 11-15 16,-10-16-18-16,15-2 0 16,-2-13-1-16,14-7 0 15</inkml:trace>
  <inkml:trace contextRef="#ctx0" brushRef="#br0" timeOffset="30299.733">862 6741 69 0,'0'0'32'16,"0"0"0"-16,-5 20 0 16,3 3-24-16,-10 0-2 15,7 8-1-15,-5 1-1 16,4 11 1-16,2-5-2 15,0-1-1-15,3-5 0 0,2-4-1 16,0-7 1-16,6-7-2 16,-7-14 1-16,14-4 1 15,-8-12-1-15,3-5 1 16,-4-9 0-16,5-1 0 15,-4-7-1-15,1-1 1 16,-2 1-1-16,0 2-1 16,1 5 1-16,-1 6-1 15,-3 5 1-15,0 6-1 16,-2 14 1-16,5-11-1 15,-5 11 1-15,6 17 0 16,-2-6 0-16,5 7-1 16,-1-2 1-16,2 3 0 15,4-1-1-15,1-4 1 16,5-4 0-16,3-7 0 0,1-6-1 15,3-7 1-15,-3-2 1 16,2-5-1-16,-3-5 0 16,-2 2 0-16,-4 2 0 15,-1 1-1-15,-5 7 1 16,-1 8 0-16,-10 2 0 15,16 21-1-15,-11 2 1 16,0 6 0-16,-2 5-1 16,1 4 1-16,-2-1-2 15,-2 1-1-15,7 6-12 16,-12-22-21-16,16 6-4 15,-11-28-2-15,22 15 0 16</inkml:trace>
  <inkml:trace contextRef="#ctx0" brushRef="#br0" timeOffset="31786.8181">24236 7342 69 0,'0'0'33'16,"0"0"0"-16,0 0-1 0,-12-8-21 15,12 8-3-15,0 0-1 16,3 10 0-16,-3-10-2 16,-7 20-1-16,0-4-1 15,2 8 0-15,-4 2-2 16,0 7 1-16,-4-2 0 15,2 5-1-15,2-6 0 16,3-1 0-16,2-7 0 16,4-5 0-16,0-17 0 15,12 10 0-15,-12-10 0 16,24-21 0-16,-13-3 0 15,8-6-1-15,-5-3 1 0,4-7 0 16,-3-2 0-16,0 1-1 16,-1 0 1-16,-1 6 0 15,-7 3-1-15,3 11 2 16,-4 1-1-16,-1 8 0 15,-4 12 0-15,0 0-1 16,0 0 1-16,7 12-1 16,-5 3 0-16,0-1-1 15,6 5 1-15,-2-3-1 16,3-1 1-16,7-2 1 15,0-4-1-15,6-5 1 16,1-5 0-16,4-5 0 16,0-6 0-16,5 2 0 15,-3-3 0-15,-2 2 0 16,-4 4 1-16,-2 3-1 0,-4 10 0 15,-3 7-1-15,-5 8 1 16,-4 9 0-16,-4 3-1 16,-4 6 0-16,3-1-1 15,-5-3-6-15,14 8-19 16,-16-20-13-16,14 1-3 15,-7-24 0-15,16 11-1 16</inkml:trace>
  <inkml:trace contextRef="#ctx0" brushRef="#br1" timeOffset="202073.5579">2942 5826 82 0,'-1'-13'34'0,"-10"3"0"0,-8 6 0 15,-9 2-30-15,-6 11 0 16,-9 3 0-16,-4 14 1 15,-9 5-2-15,0 14 1 16,-5 8 0-16,9 12 0 16,1 6-2-16,7 11 2 15,4 1-1-15,12 4 0 16,8-4-2-16,11-2 1 15,9-9-1-15,10-7 1 16,11-12-1-16,14-11 0 16,6-18-1-16,8-14 1 15,10-15 0-15,5-12-1 0,3-15 1 16,-4-8-1-16,1-3 0 15,-10-1 0-15,-10 3 0 16,-7 7 0-16,-10 10 0 16,-12 12 0-16,-15 12 0 15,6 17 0-15,-16 11 1 16,-1 7-1-16,-3 4-1 15,1 0 0-15,7 6-4 16,-3-16-23-16,23 4-10 16,3-20 0-16,16-3-1 15,3-16-1-15</inkml:trace>
  <inkml:trace contextRef="#ctx0" brushRef="#br1" timeOffset="203559.6429">2604 7381 67 0,'4'-18'35'16,"-4"-3"-1"-16,0 21 2 15,0-22-20-15,0 22-11 16,0 0 0-16,0 0-1 16,0 0 0-16,-3 24 0 0,2 4-2 15,1 10 0-15,0 11-2 16,0 8 2-16,1 8-2 15,1 11 1-15,-4 0 0 16,3-1-2-16,1-5 1 16,-2-6 0-16,2-9-1 15,-2-10 1-15,4-8 0 16,0-14 0-16,-3-9 0 15,-1-14 1-15,0 0 0 16,9-15 0-16,-5-13 1 16,-4-8-1-16,-2-12 0 15,-1-8 1-15,-3-15-1 16,0-6 0-16,2-8 0 15,0-3 0-15,2-2 0 0,5 6-1 16,4 0 1-16,7 9 0 16,8 8-1-16,6 11 0 15,1 14 1-15,7 9-1 16,3 13 0-16,0 12 0 15,-4 16 0-15,-3 9 0 16,-6 13 0-16,-6 10-1 16,-12 9 1-16,-12 10 1 15,-13 5-1-15,-13 1 0 16,-9-1 0-16,-10-3 1 15,-2-9-1-15,4-11-3 16,8-2-13-16,2-25-20 16,26-8-4-16,4-21 1 0,23-2-1 15</inkml:trace>
  <inkml:trace contextRef="#ctx0" brushRef="#br1" timeOffset="204018.6692">2467 8679 67 0,'5'-26'35'0,"2"10"0"15,-7 1 0-15,0 15-19 16,0 0-12-16,8 29 0 16,-8 3 0-16,4 14-1 15,-7 12 0-15,5 12-1 16,-4 10 0-16,1 4-1 0,1 0 0 15,0-3-1-15,2-10-1 16,2-11-6-16,12-8-27 16,-8-23-2-16,12-9 0 15,-8-21-1-15</inkml:trace>
  <inkml:trace contextRef="#ctx0" brushRef="#br1" timeOffset="204238.6818">2567 8609 103 0,'-5'-17'36'16,"19"10"1"-16,-4-8-5 0,16 5-31 15,10-6-1-15,11 0 0 16,8-1 0-16,4-1-4 15,8 13-18-15,-15-7-14 16,4 13 1-16,-17 1-3 16,-8 15 2-16</inkml:trace>
  <inkml:trace contextRef="#ctx0" brushRef="#br1" timeOffset="204444.6935">2574 9003 104 0,'-28'20'38'0,"21"0"0"15,7-20-1-15,28 3-35 0,11-19 0 16,16-4-2-16,12-4 1 16,3-2-2-16,5 8-7 15,-14-4-27-15,-1 16-2 16,-22 4 0-16,-13 20-1 15</inkml:trace>
  <inkml:trace contextRef="#ctx0" brushRef="#br1" timeOffset="204594.7021">2622 9421 102 0,'-15'8'36'16,"15"-8"2"-16,28-20-2 16,22-15-33-16,19-12-3 15,11-18-28-15,21 2-7 16,0-12-1-16,5 0-2 0</inkml:trace>
  <inkml:trace contextRef="#ctx0" brushRef="#br1" timeOffset="205305.7428">3473 6327 85 0,'-11'0'34'0,"3"20"2"15,-6 0 0-15,5 15-29 16,-5 4-2-16,4 11 1 16,-6 1-2-16,7 5 1 15,0-4-2-15,3-3 0 16,3-7-2-16,3-9 0 15,1-9 0-15,6-14 0 16,-7-10 0-16,16-9-1 16,-3-15 1-16,-3-5 0 0,-1-13 1 15,2-1-1-15,-3-5-1 16,-2-2 0-16,-3 1 0 15,-2 8 0-15,-1 6-1 16,0 9 0-16,0 5 1 16,5 10-2-16,-5 11 1 15,24-11-4-15,4 19-6 16,-2-12-25-16,14 14-2 15,1-11 1-15,11 7-1 16</inkml:trace>
  <inkml:trace contextRef="#ctx0" brushRef="#br1" timeOffset="205696.7652">3898 6375 88 0,'-30'-2'36'0,"4"14"0"16,-9-6 2-16,4 13-22 15,-6 0-10-15,7 11 0 16,0 3-1-16,4 6-1 15,5 2 0-15,8-3 0 16,6-1-2-16,5-6-1 16,12-8 0-16,8-9-1 15,9-14 1-15,8-9-1 16,7-12 1-16,4-9-1 15,-1-5 0-15,1-4 0 16,-5-3 0-16,-7 3-2 16,-7 7 2-16,-8 3-1 15,-12 11 0-15,-7 18-1 16,0 0 2-16,-24 2 1 0,8 15-1 15,-1 4 1-15,1 8-1 16,2-1 0-16,7 2-1 16,2-7-1-16,17 0-4 15,-1-18-5-15,24 9-18 16,-9-21-9-16,14 0-1 15,-3-13 1-15,6 4 0 16</inkml:trace>
  <inkml:trace contextRef="#ctx0" brushRef="#br1" timeOffset="205926.7783">4221 6470 91 0,'-12'-3'34'15,"5"18"1"-15,-8-4 0 16,11 15-26-16,-7-1-3 16,10 6-1-16,-4 2-1 0,8-1 0 15,-1-3-1-15,6-2 0 16,1-6 0-16,7-8-1 15,-1-7 0-15,0-11-1 16,3-9 0-16,4-8 0 16,-1-9-2-16,-2-6-3 15,4-1-2-15,-8-13-5 16,7 10-25-16,-12-8-4 15,4 14 1-15,-9-6-1 16</inkml:trace>
  <inkml:trace contextRef="#ctx0" brushRef="#br1" timeOffset="206140.7906">4544 6369 93 0,'1'39'39'0,"-8"-6"-1"15,4 15 1-15,-13-10-30 16,9 6-2-16,-6-4-2 15,7-4-2-15,0-4-2 16,3-8-1-16,6-3-1 16,-3-21-5-16,22 15-27 15,-14-31-5-15,12-4 0 16,-6-13-1-16</inkml:trace>
  <inkml:trace contextRef="#ctx0" brushRef="#br1" timeOffset="206274.7982">4511 5826 82 0,'3'-26'1'0,"5"6"1"16,8 0-11-16,9 2-23 15</inkml:trace>
  <inkml:trace contextRef="#ctx0" brushRef="#br1" timeOffset="206481.8101">4895 5823 92 0,'5'48'37'16,"-11"0"0"-16,6 16 1 15,-14 2-33-15,9 12 0 0,-4-1 0 16,2 7-1-16,-1-2-2 16,1-1 1-16,2-10-3 15,3-10 0-15,6-5-8 16,-9-23-25-16,14-6-6 15,-9-27 1-15,22-2-1 16</inkml:trace>
  <inkml:trace contextRef="#ctx0" brushRef="#br1" timeOffset="206657.8201">4804 6320 102 0,'-7'13'36'15,"18"-4"2"-15,4-13-3 16,12 5-35-16,10-1-1 0,5-4-3 15,8 11-7-15,-8-9-23 16,9 10-1-16,-9-3 0 16,1 11-2-16</inkml:trace>
  <inkml:trace contextRef="#ctx0" brushRef="#br1" timeOffset="206987.839">5225 6437 92 0,'-18'7'36'16,"-10"-7"1"-16,4 9 1 15,-15-1-29-15,14 9-3 16,-6 2 0-16,7 10-2 15,4-2 0-15,5 8-1 16,5-2 0-16,10-3-1 16,6-2-1-16,11-8-1 0,5-13 1 15,11-9-1-15,0-7 1 16,6-9-1-16,-1-6 1 15,4-3-1-15,-9-3 0 16,-4 2 1-16,-6 4-2 16,-5 5 2-16,-8 5-1 15,-10 14 0-15,0 0-1 16,0 0 1-16,0 0-1 15,-7 17 1-15,7-1-1 16,1-6-3-16,10 4-4 16,-11-14-25-16,41-4-6 15,-12-14-1-15,14-1 0 16</inkml:trace>
  <inkml:trace contextRef="#ctx0" brushRef="#br1" timeOffset="207198.8511">5785 5965 95 0,'-14'-12'38'0,"3"28"1"15,-12 10-1-15,8 17-30 16,-4 17-6-16,-1 9-1 16,4 9 0-16,3 7 1 15,0 1-3-15,3-9-3 16,5 2-3-16,-5-22-21 15,10 0-9-15,-5-24 1 16,7-4-3-16,-2-29 2 16</inkml:trace>
  <inkml:trace contextRef="#ctx0" brushRef="#br1" timeOffset="207498.8682">5620 6334 91 0,'0'-16'37'15,"0"16"0"-15,13-3 2 16,4 6-24-16,1-2-12 15,11 3-1-15,2-3-1 16,7-1 1-16,-1 2 0 16,4-1-1-16,-4 3 0 15,-4-1 0-15,-5 2 1 16,-6 6-1-16,-10 4 0 15,-4 4 2-15,-8 5-2 16,-5 5 1-16,-4 3-1 0,-6 3 1 16,3 7-3-16,1-4 2 15,2 1-3-15,5-9-4 16,12 2-19-16,-8-32-12 15,23 12-4-15,-5-30 2 16,13-4-2-16</inkml:trace>
  <inkml:trace contextRef="#ctx0" brushRef="#br1" timeOffset="207635.8761">6087 6010 94 0,'-17'-22'34'0,"17"22"0"15,-14 5-23-15,5 5-44 16,14 13-2-16,0-2-1 0,14 7 0 15</inkml:trace>
  <inkml:trace contextRef="#ctx0" brushRef="#br1" timeOffset="208288.9134">6292 6350 99 0,'-27'18'39'16,"4"9"2"-16,-7-4-2 15,4 6-32-15,5 2-2 16,7-1 0-16,5-2-2 15,11 0-2-15,9-6 1 16,10-6-2-16,6-7 0 16,1-8-1-16,5-8 1 0,-1-9-2 15,-1-7 0-15,-3-9-1 16,-4-3 0-16,-5-5 0 15,1-1 0-15,-7 0 0 16,1 4 1-16,-1 4 0 16,-4 6 3-16,-2 9-1 15,-7 18 2-15,0 0 0 16,0 0 0-16,2 11 0 15,-6 3 0-15,1 7-1 16,2-4 1-16,1 1-1 16,9-6-1-16,10-6 1 15,3-6 0-15,5-4-1 16,5-4 1-16,1-2 0 15,0-2-1-15,1 1 1 0,-8 3 0 16,-7 4 0-16,-3 5-1 16,-16-1 1-16,12 21 0 15,-17-2 0-15,-4 5 0 16,-3 5 0-16,-2 2 0 15,-2 1 0-15,0-1-1 16,3-4 1-16,4-7-1 16,9-8 1-16,0-12-1 15,28-12 0-15,-3-12 0 16,8-5-1-16,4-9 2 15,4-2-2-15,-2-1 1 16,2 6-2-16,-11 4 2 16,-2 10-1-16,-9 12 0 0,-5 9 1 15,-14 0-2-15,14 24-1 16,-9 5-3-16,-8-10-16 15,17 17-17-15,-6-10 0 16,15 2-1-16,-2-10 0 16</inkml:trace>
  <inkml:trace contextRef="#ctx0" brushRef="#br1" timeOffset="208678.9357">7400 6254 107 0,'-6'-13'39'16,"-16"0"0"-16,2 17 0 15,-7 4-34-15,-2 11-2 16,-3 7 0-16,3 6 0 0,1 3-1 16,6 0 0-16,10 1-1 15,7-7 1-15,8-8-1 16,11-11 1-16,8-12-2 15,10-12 0-15,3-12 0 16,1-7 0-16,3-12 0 16,-1-1-1-16,-7-4 2 15,-3 4-2-15,-8 5 2 16,-9 10-1-16,-7 12 0 15,-4 19 0-15,-13 1 0 16,-1 18 0-16,0 10 0 16,3 3 0-16,4 4-1 15,4-1 0-15,10-7-1 16,12-13-2-16,12-7-5 0,-1-28-14 15,25 3-15-15,-10-23-1 16,13-5-1-16,-9-21 0 16</inkml:trace>
  <inkml:trace contextRef="#ctx0" brushRef="#br1" timeOffset="208805.943">7913 5750 113 0,'-35'32'40'0,"10"21"1"16,-17 5-3-16,11 14-35 15,0 10-3-15,-1-10-33 16,23 9-6-16,-4-17 1 15,18-5-5-15</inkml:trace>
  <inkml:trace contextRef="#ctx0" brushRef="#br1" timeOffset="209603.9886">3358 7673 93 0,'0'-21'36'16,"0"21"0"-16,-24-14 1 15,10 12-32-15,-15 4-1 16,3 11 0-16,-6 4 0 16,-1 10-1-16,0 5 0 15,1 10 0-15,6 2-1 16,4-2-1-16,11 0 0 15,8-8 0-15,12-5 0 16,13-13-1-16,9-9 1 0,11-13-1 16,6-13 1-16,5-11 1 15,-3-9-2-15,-3-4 2 16,-6-3-2-16,-13 0 1 15,-13 4-1-15,-14 10 0 16,-13 14-1-16,-16 7 0 16,-9 12-1-16,-5 6 0 15,3 11-4-15,2-10-14 16,22 8-16-16,15-16-3 15,0 0 1-15,38-10-1 16</inkml:trace>
  <inkml:trace contextRef="#ctx0" brushRef="#br1" timeOffset="209828.0015">3927 7099 82 0,'-27'-4'38'15,"5"17"0"-15,-9 4-1 16,9 21-13-16,-5 8-22 15,6 13 0-15,-2 10 0 16,8 9-1-16,1 2 0 16,3 0 0-16,5-2-2 15,6-5-1-15,6-6-4 16,-6-20-29-16,18-5-3 15,-8-19-1-15,9-6 1 16</inkml:trace>
  <inkml:trace contextRef="#ctx0" brushRef="#br1" timeOffset="210016.0122">3613 7636 99 0,'-18'-13'38'16,"6"-4"0"-16,12 17 0 15,17-24-26-15,14 8-10 16,9-4-1-16,14-2 0 15,7 3-3-15,3-10-19 16,9 22-17-16,-11-6 1 16,-4 17-1-16,-17-3-2 15</inkml:trace>
  <inkml:trace contextRef="#ctx0" brushRef="#br1" timeOffset="210354.0315">3970 7727 96 0,'0'0'36'15,"27"6"2"-15,-7-12-1 16,8 0-33-16,5-6 0 16,7 1 0-16,-4-6 0 15,0 0-1-15,-11-4-1 16,-2 0 0-16,-10 1-1 15,-7 2 0-15,-12 1 0 16,-7 7 0-16,-5 5 0 16,-11 8-1-16,-2 7 1 15,-4 10-1-15,-1 5 0 16,6 3 0-16,2 6 0 0,13-2 0 15,10-1-1-15,11-4 1 16,17-6-1-16,8-11-5 16,23 4-19-16,-7-20-13 15,18 0 1-15,-9-11-2 16,7 0 0-16</inkml:trace>
  <inkml:trace contextRef="#ctx0" brushRef="#br1" timeOffset="210706.0517">4539 7628 106 0,'-15'24'38'15,"-12"-3"1"-15,9 12-3 16,-5-3-32-16,7 6 1 0,-2-3-2 16,3 1-1-16,6-3-1 15,5-7 0-15,2-10 0 16,2-14 0-16,19 5 0 15,-2-18-1-15,5-6 1 16,5-10 1-16,3-8-1 16,-1-3 1-16,2-1 0 15,-2-2-2-15,-4 5 1 16,-7 8-1-16,-3 7 1 15,-2 8-1-15,-13 15 0 16,14 6 0-16,-13 9 0 16,0 8 0-16,0 7 0 15,2-1-1-15,2 1 0 16,7-3-1-16,10-8-3 0,0-17-11 15,23 3-22-15,-10-21-1 16,21-5 0-16,-8-20-2 16</inkml:trace>
  <inkml:trace contextRef="#ctx0" brushRef="#br1" timeOffset="210906.0631">5216 7239 101 0,'-23'-4'38'0,"9"29"1"15,-15 8-1-15,10 18-32 16,-7 5-1-16,7 8-1 15,0 3-3-15,7 1 1 16,3-3-3-16,1-3 1 16,10-5-8-16,-9-24-21 0,17 5-9 15,-12-19-2-15,9-6 1 16,-7-13 0-16</inkml:trace>
  <inkml:trace contextRef="#ctx0" brushRef="#br1" timeOffset="211210.0805">4970 7568 87 0,'0'-15'38'16,"10"12"0"-16,1-7 1 16,16 7-19-16,-2-7-16 15,12-1 0-15,2-4 0 16,7 1-1-16,-2 1 0 15,-1-1 0-15,-6 2-1 16,-5 5 0-16,-8 1-1 0,-4 6 0 16,-7 9 0-16,-8 6-1 15,-8 8 1-15,-5 10-1 16,-3 3 0-16,-2 5-1 15,-1 3 1-15,4-1-1 16,-3-4-2-16,7-11-3 16,20-3-16-16,-14-25-16 15,29 2-3-15,-15-24 0 16,21-2 0-16</inkml:trace>
  <inkml:trace contextRef="#ctx0" brushRef="#br1" timeOffset="211346.0883">5466 7259 119 0,'-21'-8'38'15,"21"8"-1"-15,-12 14-25 16,12-14-47-16,29 17-5 16,-2-6 2-16,16 9-3 15</inkml:trace>
  <inkml:trace contextRef="#ctx0" brushRef="#br1" timeOffset="211742.1109">5895 7536 109 0,'-30'8'39'0,"-13"-12"3"16,10 14-2-16,-7-3-36 0,7 6 0 16,-3 6-1-1,6 5 0-15,6 0-1 0,7 6-1 16,5-3 0-16,10 0 0 15,10-7 0-15,6-3-1 16,11-9 1-16,8-6-1 16,5-10 0-16,1-5 0 15,2-11 1-15,-4-6-2 16,-2-5 1-16,-5 2 0 15,-7-4 0-15,-6 8 0 16,-7 4 0-16,-6 8-1 16,-4 17 1-16,0 0-1 15,-14 21 1-15,6 4-1 16,1 10-1-16,0-3-1 0,12 6-2 15,2-12-4-15,23 3-16 16,-7-28-15-16,24-9 1 16,-7-23-1-16,19-9 0 15</inkml:trace>
  <inkml:trace contextRef="#ctx0" brushRef="#br1" timeOffset="211894.1196">6424 7068 111 0,'-38'28'39'16,"6"26"2"-16,-12 8-4 15,5 14-32-15,5 5-3 16,2 0-7-16,23 5-28 16,-4-17-6-16,17-1 0 15,-8-14-4-15</inkml:trace>
  <inkml:trace contextRef="#ctx0" brushRef="#br1" timeOffset="212643.1625">3391 8969 95 0,'5'-14'36'0,"-5"14"0"16,0 0-1-16,-15 11-30 16,0 7-2-16,1 13 1 15,-6 9-1-15,2 9-1 16,-3 3 0-16,5 6 0 15,0-6 0-15,7 1 0 16,3-11 0-16,6-5-1 16,4-15 1-16,9-9-1 15,4-17 0-15,5-12 0 16,4-14 1-16,4-9-1 15,1-11 1-15,2-7 0 16,1-4-1-16,-4-3 0 16,-3 9 1-16,-1 4-2 15,-10 12 1-15,0 11 0 0,-4 14-1 16,-12 14 0-16,10 17 0 15,-11 15 1-15,-1 9-1 16,-3 10 0-16,5 4 0 16,1 4-1-16,8-5-2 15,3-9-3-15,19 2-14 16,-9-31-18-16,21-1-1 15,-5-25-2-15,11-2 0 16</inkml:trace>
  <inkml:trace contextRef="#ctx0" brushRef="#br1" timeOffset="213795.2284">3798 9072 108 0,'-12'10'37'0,"17"7"2"16,-5-17-4-16,31 3-33 15,1-8 0-15,11-4 1 16,1-5-1-16,3-3 0 16,-2-3-1-16,-3-1 0 15,-10 0 0-15,-10 1 0 16,-8 0 0-16,-14 4 0 15,-7 2 0-15,-9 4-1 16,-7 3 1-16,-9 8-1 16,-3 7 1-16,-3 8-1 15,-4 10 0-15,0 12 1 0,4 3-1 16,9 4 1-16,10 4-1 15,11-4 0-15,16-7 0 16,19-8 1-16,16-14-1 16,13-10-1-16,11-16 1 15,6-11-1-15,3-8 1 16,-3-8-1-16,-3-2 0 15,-16-2 0-15,-9 3 1 16,-13 5 0-16,-12 4 0 16,-10 9 0-16,-10 9 0 15,0 11 0-15,-21 2 0 16,3 13 0-16,0 13-1 15,-3 8 1-15,1 4 0 16,2 5 0-16,2 2 0 0,4 0 0 16,4-5 0-16,3-6 1 15,5-12-1-15,5-9 1 16,-5-15-1-16,21-9 0 15,-7-16 1-15,2-8-1 16,2-7 1-16,-3-8 0 16,5-5-1-16,-6 3 1 15,0 1-1-15,-4 8 0 16,0 8 1-16,-1 7-1 15,2 6 0-15,2 8 0 16,5 7-1-16,4 4 1 16,7 3 0-16,8 3 0 15,6-1 0-15,3 1-1 16,4-2 1-16,3-1 0 0,-4-4 0 15,-3 0 0-15,-8-1 0 16,-10-2 0-16,-11-2 0 16,-17 7 1-16,6-14-1 15,-20 12 1-15,-9 3-1 16,-9 7 1-16,-9 9-1 15,-4 9 1-15,-3 8 0 16,2 10-1-16,3 4 1 16,10 2 0-16,9-4 0 15,12 1-1-15,20-13 1 16,12-10 0-16,15-12-1 15,9-13 0-15,4-14 1 16,5-10-1-16,-3-7 0 0,-2-6 0 16,-10-6 0-16,-9-2 0 15,-12 1 1-15,-2 4-2 16,-10 6 1-16,-1 6 0 15,-8 14 0-15,4 15-1 16,0 0 1-16,-14 36-1 16,9 14 1-16,-1 15 0 15,2 17 0-15,3 13 1 16,-3 10-1-16,0 4 1 15,-1 1-1-15,0-4 1 16,-3-10 1-16,-1-13-2 16,-5-18 0-16,-1-14 0 15,-5-20 0-15,-4-16 0 16,-2-18 0-16,1-17 0 0,-4-12 0 15,2-20-4-15,10-10-2 16,-3-22-10-16,27 7-7 16,-10-23-8-16,26 15-9 15,-2-11-2-15,19 12 0 16,-3 2 3-16</inkml:trace>
  <inkml:trace contextRef="#ctx0" brushRef="#br1" timeOffset="214229.2532">5419 8801 103 0,'-21'16'40'0,"-12"-2"0"15,9 10 0-15,-12 1-35 0,22 7 0 16,2 1-2-16,8 3 0 15,8-3-2-15,7 1 0 16,8-8 0-16,7-5 0 16,6-14 0-16,5-8-1 15,1-11 1-15,1-9-1 16,-2-7 0-16,-1-7 1 15,-6-1-1-15,-2 0 0 16,-8 6 0-16,-3 6 0 16,-8 9 0-16,-9 15-1 15,0 0 1-15,10 38-1 16,-15 13 1-16,2 19 0 15,-7 21 0-15,1 11 1 16,-4 10 0-16,2 4 1 0,-3 0-1 16,-2-7 0-16,-11-12 0 15,2-14 0-15,-11-20-1 16,-3-13-1-16,-2-18-4 15,-13-24-9-15,15 3-9 16,-22-32-11-16,19-2-8 16,-13-21 0-16,16-9-2 15</inkml:trace>
  <inkml:trace contextRef="#ctx0" brushRef="#br1" timeOffset="216634.3908">23760 8277 82 0,'3'-20'37'0,"-9"-7"1"16,2 6-1-16,-17-5-27 16,6 7-5-16,-13 2-1 15,-3 9-1-15,-20 6-1 16,-8 13 1-16,-17 11-1 15,-7 16 1-15,-5 11 1 16,1 13-1-16,3 6 0 16,5 8 1-16,12 2 0 15,20 1-1-15,23-5 0 0,20-6-1 16,23-12 1-16,22-6-3 15,22-15 0-15,20-8 0 16,10-12 0-16,9-10 0 16,-4-11 0-16,-6-2 0 15,-5-5 0-15,-19-4 0 16,-13 3 0-16,-18 0 0 15,-12 6 0-15,-14 5 0 16,-11 3 0-16,0 10 0 16,-7 4 0-16,-5 5 0 15,2 3 0-15,3-1-3 16,9 7-11-16,-3-16-3 15,22 14-7-15,-8-27-11 16,22 4-8-16,-4-14-1 0,15-1 2 16</inkml:trace>
  <inkml:trace contextRef="#ctx0" brushRef="#br1" timeOffset="217370.4329">23455 9452 90 0,'-11'-13'35'0,"11"13"0"16,-25 9 2-16,15 18-29 15,-11 1-3-15,7 19 0 16,-7 5-1-16,5 16 1 16,-6 7 0-16,3 8-1 15,-4 1-1-15,4 2 0 0,-2-2-1 16,1-8 0-16,4-8-2 15,0-10 1-15,2-12-1 16,3-10 1-16,5-16-2 16,6-20 2-16,0 0 0 15,4-12-1-15,6-18 1 16,4-13 0-16,1-11 0 15,4-15-1-15,2-14 2 16,2-12-2-16,3-6 0 16,5-7-1-16,0 7 1 15,1 6-2-15,2 10 2 16,4 12-2-16,-1 23 1 15,1 18 0-15,-5 21 0 0,0 16 1 16,-1 12 1-16,-7 15 0 16,1 9 0-16,-7 9 0 15,-7 8 0-15,-6 3 1 16,-12 0-2-16,-10 0 2 15,-11-3-3-15,-6-7 1 16,-10-8-3-16,-6-14-3 16,10 1-13-16,-16-24-18 15,23 0-3-15,-2-22-1 16,17-2-1-16</inkml:trace>
  <inkml:trace contextRef="#ctx0" brushRef="#br1" timeOffset="217799.4574">23178 10920 98 0,'0'-29'38'0,"8"8"2"15,-5-2-2-15,0 11-32 16,-3 12-3-16,0 0-1 15,6 21 0-15,-13 11-2 16,-5 13 2-16,-5 10-1 16,-2 9-1-16,0 7 0 15,0 3 0-15,5-4-2 16,5-6-2-16,3-18-14 15,17 1-20-15,-4-21 0 16,12-8-1-16,-1-24-1 16</inkml:trace>
  <inkml:trace contextRef="#ctx0" brushRef="#br1" timeOffset="217989.4683">23205 10832 118 0,'10'-27'38'16,"22"12"2"-16,1-7-2 15,18 5-37-15,7-1-1 16,10 6-2-16,7 12-15 16,-18-5-20-16,-1 17-2 15,-22 0 0-15,-9 11 0 16</inkml:trace>
  <inkml:trace contextRef="#ctx0" brushRef="#br1" timeOffset="218186.4795">23234 11084 104 0,'22'1'39'16,"7"-10"1"-16,22 1-3 16,14-6-34-16,-5 4-2 15,1 0-1-15,-7 2-4 16,-2 14-30-16,-29-1-4 15,-13 12-1-15,-21 3 0 16</inkml:trace>
  <inkml:trace contextRef="#ctx0" brushRef="#br1" timeOffset="218318.4871">23203 11455 107 0,'0'0'39'16,"27"0"1"-16,12-18-1 16,14-6-36-16,13 4-7 15,-7-11-31-15,13 11-4 16,-15-2 0-16,-1 14-2 15</inkml:trace>
  <inkml:trace contextRef="#ctx0" brushRef="#br1" timeOffset="218921.5216">23240 12290 69 0,'-17'-16'37'0,"2"9"-1"16,-11-3 1-16,-1 13-24 0,-11-3-5 16,4 13-2-16,-11 2-1 15,2 10-1-15,4 1 0 16,3 8 0-16,7 0-2 15,9 1-1-15,11-3 1 16,17-2-1-16,13-10 1 16,15-7-3-16,9-5 2 15,9-10-2-15,2-10 2 16,3-6 0-16,-3-6 0 15,-9-1-1-15,-9 0 0 16,-10 0 1-16,-13 4-1 16,-10 5 0-16,-5 16 0 15,-15-14 0-15,1 21 0 16,-5 5 1-16,6 6-1 15,2 3-2-15,7 4-1 0,4-8-8 16,27 9-25-16,-7-16-4 16,19 3 0-16,1-20-1 15</inkml:trace>
  <inkml:trace contextRef="#ctx0" brushRef="#br1" timeOffset="219393.5486">23671 12267 78 0,'0'0'39'16,"-19"-21"-2"-16,19 21 2 16,-32 6-24-16,11 9-10 0,-7 5-1 15,0 11 1-15,-2 0-2 16,2 8-1-16,0-5 1 15,9 1-1-15,5-8-1 16,10-5 1-16,12-8-1 16,11-10-3-16,5-11 3 15,5-4 0-15,5-3-1 16,-1-4 1-16,-1-2-2 15,-3 2 3-15,-6 1-3 16,-1 7 3-16,-11 5-3 16,1 7 1-16,-12-2 0 15,7 24 0-15,-7 1-1 16,-5 4 0-16,1 14 0 15,-8 6-2-15,1 9 1 0,-8 5 0 16,-1 5 1 0,-6 0-2-16,-4-2 3 0,-5-7-1 15,-3-4 1-15,-3-13 1 16,-3-10-1-16,2-15 0 15,5-12-1-15,2-14-2 16,13-5-7-16,-2-28-17 16,21 4-12-16,2-23 1 15,20-1-2-15,3-10 1 16</inkml:trace>
  <inkml:trace contextRef="#ctx0" brushRef="#br1" timeOffset="219941.5799">24111 12311 95 0,'-19'-2'38'0,"-12"-4"0"16,5 19-9-16,-13-9-22 16,3 8-1-16,-4 2-2 0,0 6 1 15,-1 2-1-15,6 5-2 16,0-1 1-16,11 3-1 15,7-3 0-15,12-2-3 16,12-5 3-16,13-3-4 16,14-10 3-16,8-7-2 15,11-10 2-15,3-6 0 16,4-7-1-16,-3-5 0 15,-4-1 0-15,-7-4 0 16,-7 4 0-16,-13 2 0 16,-11 7 0-16,-9 10-2 15,-6 11 2-15,-10 2 2 16,-4 15-2-16,-5 9 1 15,2 6-1-15,2 2-1 0,5 4-1 16,5-11-7-16,23 11-16 16,-9-22-15-16,22-1 0 15,-1-20-3-15,15-5 3 16</inkml:trace>
  <inkml:trace contextRef="#ctx0" brushRef="#br1" timeOffset="220120.5902">24564 12296 99 0,'-33'14'38'15,"15"8"3"-15,-11 1-3 16,14 7-31-16,-10 3-5 16,7 4-1-16,2-3-1 15,4-3-1-15,12-1-7 0,-13-18-30 16,26 2 0-16,-13-14-2 15,27-19 0-15</inkml:trace>
  <inkml:trace contextRef="#ctx0" brushRef="#br1" timeOffset="220502.612">24704 12148 99 0,'0'0'38'0,"8"15"2"15,-8-15-1-15,1 25-34 16,3-8-2-16,-1 5 0 15,-5 4-1-15,1 5 3 16,-10 4-2-16,1 4 1 16,-8-1-1-16,0-3-1 0,0 0-1 15,6-10 0-15,4-9 0 16,8-16-1-16,16-3 0 15,12-19-2-15,9-11 2 16,7-4 0-16,3-5-1 16,0-4 1-16,0 5 0 15,-9 7-2-15,-5 7 2 16,-15 11 1-16,-6 13-1 15,-12 3 0-15,-4 27 0 16,-6 1 1-16,-6 5-1 16,-1 0-3-16,8 13-13 15,-17-22-9-15,21 11-15 0,-9-18-1 16,13 3-3-16,1-20 0 15</inkml:trace>
  <inkml:trace contextRef="#ctx0" brushRef="#br2" timeOffset="224333.8311">11189 9523 59 0,'3'-28'33'0,"-4"3"-1"16,2 5 1-16,-5 0-27 16,4 20 2-16,1-11-2 15,9 26 1-15,-9 9-1 16,6 19-1-16,-4 12 0 15,4 20-1-15,-6 13-2 16,0 12 0-16,-2 6-1 16,1 1 1-16,-5-3-4 15,0-10-1-15,10-4-18 16,-3-27-15-16,10-12-1 15,2-25 0-15,9-14 0 16</inkml:trace>
  <inkml:trace contextRef="#ctx0" brushRef="#br2" timeOffset="224698.852">11683 9580 93 0,'-26'12'36'16,"-16"7"2"-16,-1 15-1 15,-17 6-33-15,7 6 0 16,3 1-1-16,6 2 1 16,6-5-2-16,11-1 1 15,11-6-1-15,12-4 0 16,9-7-1-16,9-2 1 15,8-7-1-15,7-2 0 0,3-4 0 16,2 1 0-16,1-6-1 16,-1 1 1-16,-1-2-1 15,-4 0 0-15,-2 2 0 16,-5 2-1-16,0 6 0 15,-3-1-2-15,1 4-3 16,-4-4-3-16,14 7-24 16,-10-13-5-16,10 5-2 15,-8-18-2-15</inkml:trace>
  <inkml:trace contextRef="#ctx0" brushRef="#br2" timeOffset="224899.8635">11998 9968 90 0,'0'0'37'0,"-13"-14"-1"0,13 14 1 15,-29 22-31-15,17 6-2 16,-3 5-2-16,7 7 1 16,-4 5-3-16,4 0 1 15,4-3-2-15,4-6-1 16,10-1-15-16,-10-35-20 15,28 15 0-15,-11-34-4 16,13-7 5-16</inkml:trace>
  <inkml:trace contextRef="#ctx0" brushRef="#br2" timeOffset="225356.8897">12025 9537 97 0,'0'0'36'0,"-9"-2"1"16,9 2-2-16,9 10-33 15,13-2-2-15,2 0 1 16,5 7-1-16,-1 4 0 16,0 7 1-16,-4 6-1 15,-6 10 1-15,-8 1-1 16,-4 10 2-16,-11 4 0 15,-3 6 0-15,-5 1 1 16,0-3 0-16,-5-6-2 16,4-4 2-16,5-10-2 15,6-6 1-15,3-12-2 16,0-23 1-16,26 4 0 0,-5-18 0 15,6-14 0-15,3-7-1 16,-1-11 2-16,1-3-1 16,-4-4 1-16,1 3-2 15,-8 6 1-15,-4 7 0 16,-4 10 0-16,-1 14 0 15,-10 13-1-15,8 22 1 16,-8 11-1-16,0 10 1 16,-5 5-3-16,3 6 1 15,2 7-2-15,-4-11-2 16,11 3-7-16,-9-20-20 15,20-1-10-15,-3-19 3 16,11-4-3-16</inkml:trace>
  <inkml:trace contextRef="#ctx0" brushRef="#br2" timeOffset="225717.9103">12626 10043 96 0,'-15'15'38'15,"14"3"1"-15,-4-7-1 16,10 2-33-16,-5-13-1 15,30 13-1-15,-7-14 0 16,10-4 0-16,4-10-1 16,5-2-1-16,-4-7 1 15,-5 1-1-15,-7-4 0 16,-9 1 0-16,-7 6 0 0,-20 3-1 15,-5 9 1-15,-13 8-1 16,-4 8 0-16,-2 10 1 16,-3 8-1-16,3 9-1 15,7 5 0-15,6 2 2 16,8 2-2-16,13-5 2 15,10-5-2-15,13-7 0 16,15-9-1-16,9-18-3 16,19-1-16-16,-6-26-20 15,18-3 3-15,-5-21-2 16,10-3 0-16</inkml:trace>
  <inkml:trace contextRef="#ctx0" brushRef="#br2" timeOffset="225912.9215">13446 9443 82 0,'-22'7'39'15,"2"26"0"-15,-13 15-1 16,5 16-24-16,-3 8-9 16,4 12 0-16,0 1-2 15,7 4-1-15,1-5-3 16,4-8 0-16,11-3-8 15,-9-26-23-15,15-1-8 16,-5-21 2-16,7-9-3 16</inkml:trace>
  <inkml:trace contextRef="#ctx0" brushRef="#br2" timeOffset="226268.9418">13180 9915 100 0,'-3'-20'39'0,"3"20"1"16,15 5-1-16,9-1-33 15,1-4-2-15,9 3-1 16,4-8 1-16,6 2-2 16,1-5 1-16,3-1-1 15,-6-1-1-15,-5 1 1 16,-7 1-1-16,-6 4 0 15,-6-1 1-15,-7 6-1 16,-11-1 0-16,7 16 0 16,-12 5-1-16,-3 6 1 15,-1 11-1-15,-8 5 0 16,-1 10-1-16,1 1 1 0,0 2-2 15,1-8 1-15,6-5-2 16,7-16-2-16,11-8-4 16,-3-33-14-16,28 4-15 15,-12-24-4-15,14-8 3 16,-10-18-2-16</inkml:trace>
  <inkml:trace contextRef="#ctx0" brushRef="#br2" timeOffset="226418.9504">13667 9632 99 0,'-18'-33'38'16,"11"18"0"-16,-4 3 0 15,22 15-32-15,-11-3-4 16,28 21-5-16,7 7-17 16,-2-11-18-16,15 12 1 0,-4-6-1 15,11 4-1-15</inkml:trace>
  <inkml:trace contextRef="#ctx0" brushRef="#br2" timeOffset="226618.9618">14196 9789 100 0,'-31'0'40'0,"-2"21"1"15,-14 0-1-15,9 15-31 16,-15 6-1-16,12 9-2 16,0-1-2-16,14 4-1 15,15-7-2-15,20-13 0 16,20-6-3-16,12-22-11 15,27 7-16-15,-9-27-15 0,16-1 2 16,-11-14-2-16,1 3 2 16</inkml:trace>
  <inkml:trace contextRef="#ctx0" brushRef="#br2" timeOffset="227090.9888">11347 10936 77 0,'0'0'39'0,"14"-8"-2"15,-14 8 0-15,0 30-32 0,-4 1 0 16,1 17 0-16,-8 8-2 16,0 13-1-16,-4 5 0 15,4 5 0-15,-2-6-1 16,3-2 0-16,6-11-4 15,-2-14-4-15,21-11-29 16,-10-23-3-16,18-9 1 16,-3-22-3-16</inkml:trace>
  <inkml:trace contextRef="#ctx0" brushRef="#br2" timeOffset="227290.0002">11390 10975 92 0,'-12'-15'40'0,"22"16"-1"15,2-6-1-15,13 3-36 16,10-3-1-16,6 2-1 16,7 3-3-16,-3-7-11 15,10 13-24-15,-15-5 1 16,0 7-3-16,-14-1 2 15</inkml:trace>
  <inkml:trace contextRef="#ctx0" brushRef="#br2" timeOffset="227483.0113">11354 11251 94 0,'-17'22'38'16,"17"-22"1"-16,13 24-6 0,18-31-31 15,17-2 0-15,9-3 0 16,5-5-3-16,4 6-3 15,-9-11-18-15,-1 17-16 16,-22 1 0-16,-13 16-1 16,-23 1 1-16</inkml:trace>
  <inkml:trace contextRef="#ctx0" brushRef="#br2" timeOffset="227663.0216">11354 11590 87 0,'-18'13'38'15,"18"-1"1"-15,0-12 0 16,38-11-33-16,3-6-2 15,13-4-2-15,7-8 0 16,5 3-3-16,2-4 0 0,-5-11-8 16,12 16-27-16,-23-10-4 15,0 11 1-15,-13-7-1 16</inkml:trace>
  <inkml:trace contextRef="#ctx0" brushRef="#br2" timeOffset="228016.0418">12071 11258 80 0,'-16'24'40'0,"-1"12"-2"15,-5-2 2-15,4 5-33 16,-7 0-2-16,10 3 1 16,-1-3-2-16,5-5 0 15,7-8-1-15,9-9 1 0,8-9-2 16,7-14-1-16,9-8 0 15,4-11-1-15,4-7 0 16,2-7 0-16,0-4 0 16,-5 1-1-16,-4 2 1 15,-5 4 0-15,-6 9 1 16,-8 9-1-16,-11 18 0 15,15-3 0-15,-11 20 0 16,-4 7 1-16,-1 16-1 16,-2 2 1-16,2 8-1 15,1-1 1-15,4 3-3 16,0-9-4-16,13 1-6 15,-9-27-18-15,21 2-12 16,-6-18 0-16,14-8 0 0</inkml:trace>
  <inkml:trace contextRef="#ctx0" brushRef="#br2" timeOffset="229111.1044">12590 11371 80 0,'-7'11'41'15,"-3"-7"-2"-15,13 10 2 16,-3-14-29-16,17 10-9 15,5-13-1-15,10-2 0 16,4-5 0-16,5-4-1 16,1-4 0-16,0-3 0 15,-8-3-1-15,-3-1 0 16,-12 0 1-16,-9 2-1 0,-11 0 0 15,-10 5 0-15,-9 4 1 16,-8 6-1-16,-5 8 0 16,-4 8 0-16,-1 12 0 15,-1 7 1-15,5 11-1 16,6 4 1-16,10 3-1 15,10-3 1-15,12 0 0 16,10-9 0-16,19-9-1 16,9-12 1-16,13-12-1 15,4-12 0-15,2-8 0 16,4-8 0-16,-8-3 0 15,-6-2 0-15,-12 5 1 16,-6 1-1-16,-14 10 0 16,-8 5 0-16,-11 12 0 0,0 0 0 15,-9 21 0-15,-3 4 0 16,-5 5 0-16,2 8 0 15,-5 2 0-15,3 0 2 16,1-2-2-16,3-6 2 16,6-6-2-16,3-14 2 15,4-12-2-15,14-4 0 16,1-17-1-16,4-8 0 15,2-9 0-15,-1-1 0 16,4-5 0-16,-4 1-1 16,-1 5 2-16,-4 6 0 15,0 8 0-15,1 5 0 16,-1 11 0-16,5 6 0 15,-1 6 0-15,1 4 0 16,6 4 0-16,3 2 0 0,2 1 0 16,4-3 0-16,-2-4 0 15,2-6 0-15,-1-2-1 16,-5-9 1-16,-5-5 0 15,-5-6 0-15,-8-3 1 16,-6-1-1-16,-7 0 0 16,-8 0 0-16,-2 4 0 15,-7 9 0-15,-3 5 1 16,-2 13-1-16,-4 5 1 15,0 17-1-15,1 9 2 16,3 6-1-16,3 7 0 16,8-3 0-16,7-3 1 0,6-4-1 15,10-10 0-15,8-16 0 16,8-13-1-16,6-15 0 15,4-14 1-15,4-9-1 16,-2-9-1-16,-2-3 1 16,-4-1 0-16,-4 4-1 15,-7 7 1-15,-5 10 0 16,-9 13-1-16,-7 15 1 15,2 18-1-15,-9 15 1 16,-3 19 0-16,-4 16 2 16,-3 14-2-16,-4 12 0 15,-6 9 1-15,-2 4-1 16,0-1 0-16,-4-4 0 15,-1-11 1-15,1-16-3 16,0-14 2-16,2-17 0 16,4-20 0-16,1-19 0 0,1-14-2 15,1-20-1-15,5-9-4 16,-6-25-11-16,20 6-7 15,-14-30-8-15,20 10-7 16,-11-11-3-16,23 12 1 16</inkml:trace>
  <inkml:trace contextRef="#ctx0" brushRef="#br2" timeOffset="229886.1487">14099 11245 71 0,'-14'-8'38'0,"-1"8"0"15,2 5 1-15,-11 1-32 16,12 5-1-16,-7-1-1 16,7 6 1-16,-3-1-2 15,5 5 1-15,1-1-2 16,6 7 0-16,3-3-1 15,8 4 0-15,-2-2 0 16,6 1-1-16,6-4-1 16,0-5 1-16,3-4-1 15,-1-8 0-15,3-6 0 16,-1-5 0-16,1-11 0 15,-2-6 1-15,-1-6-1 16,1-2 0-16,-3-3 0 0,1 0 0 16,-2 2 1-16,1 8-2 15,-4 5 1-15,-4 12 0 16,5 14 0-16,-11 17 0 15,1 18 0-15,0 19 2 16,-10 17-2-16,-3 17 0 16,-5 17 1-16,-5 11-1 15,-4 3 2-15,-5 1-1 16,-3-10 0-16,-8-11-2 15,-2-11 2-15,2-20 0 16,-5-24 0-16,1-21-1 16,3-21 0-16,-3-23-3 15,8-14 0-15,0-20-4 16,15-9-9-16,-14-29-11 0,28 9-8 15,-4-16-7-15,12 9-1 16,3-2 1-16</inkml:trace>
  <inkml:trace contextRef="#ctx0" brushRef="#br2" timeOffset="230074.1595">14764 11703 110 0,'-17'-1'42'16,"1"-2"-3"-16,-4-5-11 16,-2-25-63-16,14 14-7 0,-3-8 0 15,13 10-2-15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8823493"/>
              </p:ext>
            </p:extLst>
          </p:nvPr>
        </p:nvGraphicFramePr>
        <p:xfrm>
          <a:off x="214283" y="731525"/>
          <a:ext cx="8750332" cy="454151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PLOT graphs of velocity vs time AND distance vs time for the same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think about motion in two 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Visit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Mr H’s </a:t>
                      </a:r>
                      <a:r>
                        <a:rPr lang="en-NZ" sz="18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youtube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clips on </a:t>
                      </a:r>
                      <a:r>
                        <a:rPr lang="en-NZ" sz="18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vel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-time graphs and see the link so 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we can play it at home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learn by playing.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at velocity-time graphs for some descriptions of motion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sketch graphs from a description of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Examine energy changes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for the pendulum and then for a bicycle – with reference to Mr Henderson’s </a:t>
                      </a:r>
                      <a:r>
                        <a:rPr lang="en-NZ" sz="18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youtube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clips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“wake up” our Y9 knowledge on energy types and changes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HRT and 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marking PLUS preparation for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this week’s test plus Mr H’s HDSDRM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 have a test this week.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 is good prep. How to revise.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0017823"/>
              </p:ext>
            </p:extLst>
          </p:nvPr>
        </p:nvGraphicFramePr>
        <p:xfrm>
          <a:off x="533400" y="152400"/>
          <a:ext cx="8094663" cy="5260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0880" y="270720"/>
              <a:ext cx="8932680" cy="6575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720" y="256680"/>
                <a:ext cx="8960040" cy="659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15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77480" y="394200"/>
              <a:ext cx="8865000" cy="4325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800" y="382320"/>
                <a:ext cx="8894160" cy="435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6437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44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3882</TotalTime>
  <Words>241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316</cp:revision>
  <dcterms:created xsi:type="dcterms:W3CDTF">2006-08-16T00:00:00Z</dcterms:created>
  <dcterms:modified xsi:type="dcterms:W3CDTF">2014-04-13T21:50:19Z</dcterms:modified>
</cp:coreProperties>
</file>