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379" r:id="rId4"/>
    <p:sldId id="380" r:id="rId5"/>
    <p:sldId id="381" r:id="rId6"/>
    <p:sldId id="382" r:id="rId7"/>
    <p:sldId id="383" r:id="rId8"/>
    <p:sldId id="3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04:35.04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10834 10318 81 0,'0'-15'38'16,"0"15"-3"-16,0 0 3 15,20 17-34-15,-19 16 0 16,4 21 0-16,-2 8-1 16,1 8 2-16,-3-6-1 15,8-8 0-15,15-36 0 16,23-36-1-16,36-54 1 15,46-54-2-15,51-51 0 16,46-44-8-16,48-21-19 16,5-32-15-16,16-1-1 15,-12 2-4-15,-12 21 1 16</inkml:trace>
  <inkml:trace contextRef="#ctx0" brushRef="#br0" timeOffset="2177.1245">9782 3766 69 0,'0'0'37'16,"12"9"-2"-16,-5 14 2 16,-15 3-30-16,11 11 0 15,-7-8-1-15,11 5 0 16,10-18-1-16,21-21 0 15,31-38-1-15,33-33-1 16,42-36-2-16,25-35-34 16,47-9-4-16,2-20-2 15,1 8-2-15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20:38.7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1225 9020 54 0,'0'0'32'0,"25"-31"-1"0,10 1-2 16,12-7-17-16,11-12-10 15,24-8 0-15,14-8-2 16,18-6 1-16,18-15-1 15,24-7 1-15,20-15 0 16,22-12 2-16,29-15 1 16,19-15-1-16,27-16 1 15,22-15 0-15,29-18 1 16,25-15-2-16,24-22 1 15,29-14-3-15,66-18-1 16,-14-12 0-16,22-20-1 16,48-10 1-16,-14-12-1 15,15-10 1-15,12-7 0 16,35-1 2-16,-72 0 1 0,34 13-1 15,24 9 0-15,-82 24-1 16,4 25-1-16,-32 29-32 16,-39 38-4-16,-80 34-1 15,-18 32-2-15</inkml:trace>
  <inkml:trace contextRef="#ctx0" brushRef="#br0" timeOffset="1510.0864">14055 3010 81 0,'-28'-15'35'16,"-1"11"0"-16,-16-2-2 16,-3 17-28-16,-9 4 0 15,1 14-1-15,-7 6 1 0,6 12-1 16,-2 7-1-16,9 6 0 15,6-3 0-15,15 3-1 16,13-9 0-16,16-2-1 16,12-13 0-16,19-13-1 15,12-14 1-15,14-18 0 16,11-10-1-16,3-16 0 15,2-11 0-15,-1-8 1 16,-3-8-1-16,-10-2 1 16,-9 7-1-16,-12 5 0 15,-10 10 0-15,-9 12 0 16,-10 19 0-16,-9 11 0 15,-5 40 0-15,-4 12-1 16,-5 25 1-16,-1 19 0 0,-7 24 0 16,2 14 0-16,-5 10 0 15,0 1 0-15,0-8 0 16,-4-5 0-16,-9-18 0 15,-1-16 0-15,-6-27 0 16,-2-19 0-16,-5-26 1 16,4-26-2-16,3-22-2 15,1-38-23-15,24-7-11 16,1-33 0-16,28-12-2 15,6-22 1-15</inkml:trace>
  <inkml:trace contextRef="#ctx0" brushRef="#br0" timeOffset="2607.1491">14526 3020 92 0,'27'23'37'16,"-18"1"1"-16,0 19 0 15,-13 1-32-15,0 9-3 16,-3 6 1-16,-6 8-2 15,-2 2 0-15,-1 1 0 16,-6-8 0-16,4-6-1 16,-3-10 2-16,7-10-2 15,-1-19 1-15,15-17-1 16,-7-13 0-16,15-17 0 15,7-14-1-15,5-11 1 16,4-13-1-16,3-9 1 0,3 1-2 16,1 0 1-16,-1 9 0 15,-5 9 0-15,-2 12 0 16,-1 12 0-16,-4 15 0 15,5 14 0-15,1 6 0 16,3 7 0-16,8 5 0 16,10 0 0-16,11-2 0 15,12-3 0-15,6-3 0 16,1-3-1-16,1 0 1 15,-4-8 0-15,-11 1-1 16,-11-2 1-16,-15-1 0 16,-18 1 0-16,-17 7 0 15,-17-2 0-15,-16 5 1 16,-10 15 0-16,-13 4-1 15,-3 10 1-15,-6 11-1 0,6 3 0 16,3 4 2-16,13 3-1 16,13-3 0-16,17-6-1 15,18-11 1-15,15-10 0 16,17-13 0-16,8-10 0 15,8-13-2-15,3-12 2 16,4-11-1-16,-7-6 1 16,-2-3-1-16,-11-1 0 15,-9 4 0-15,-7 6 0 16,-10 10 0-16,-8 14 0 15,-6 12 0-15,-15 22-1 16,-1 10 1-16,1 6-1 16,3 9 1-16,3 2-2 0,9 1 1 15,13-7-3-15,14-6-1 16,10-23-9-16,25 5-15 15,-2-28-10-15,18 3 2 16,-8-21-1-16,6 3 2 16,-17-18 29-16,-3-2 5 15,-10 3 10-15,-28-18 18 16,2 16 9-16,-26-5 0 15,-1 15 3-15,-24-2-2 16,8 22-27-16,-20 8-3 16,1 20-1-16,-7 14-1 15,7 13-1-15,1 6-1 16,7 6 0-16,15-4 0 15,10 0 0-15,14-12 0 0,18-14-1 16,9-16 0-16,16-14 0 16,5-17 0-16,8-16 0 15,-1-13-1-15,-2-11 1 16,-3-12-1-16,-9-4 0 15,-6-3 1-15,-11 4 1 16,-10 13-2-16,-6 12 0 16,-10 18 0-16,-6 24 0 15,-10 23 0-15,-3 22 0 16,-6 25 0-16,-1 17 0 15,-1 10 0-15,8 5-2 16,7-3 2-16,11-8-3 16,13-9 0-16,10-20-9 15,22-2-11-15,-10-40-7 0,19-1-9 16,-10-29 1-16,7-2-2 15,-12-23 2-15</inkml:trace>
  <inkml:trace contextRef="#ctx0" brushRef="#br0" timeOffset="2766.1582">16501 3052 109 0,'0'0'37'0,"-28"4"1"15,14 35-3-15,-10 4-30 16,4 12-1-16,0 5 0 16,7 5-2-16,2-5-1 15,10-6-2-15,14 0-16 16,-8-28-18-16,19-5-2 15,-5-25-2-15,14-4 0 16</inkml:trace>
  <inkml:trace contextRef="#ctx0" brushRef="#br0" timeOffset="2914.1667">16486 2846 111 0,'-23'-7'36'16,"0"1"2"-16,23 6-6 15,4 16-65-15,10-16-4 16,28 11 0-16,6-10-1 15</inkml:trace>
  <inkml:trace contextRef="#ctx0" brushRef="#br0" timeOffset="3732.2135">16910 3137 104 0,'-14'25'38'0,"-3"-16"1"16,20 4-2-16,-3-13-34 15,21-6-1-15,7-11 0 16,8-4-1-16,1-2-1 15,-1-2 1-15,-5-4-1 16,-5 0-1-16,-13 2 1 16,-9 4 0-16,-17 8 1 15,-10 5-1-15,-12 8 1 16,-9 6 1-16,-6 11-1 15,-2 12 1-15,-2 5 0 16,11 7 0-16,9 3-1 16,14-1 1-16,17-4-1 15,17-6 0-15,23-10 0 0,15-11-1 16,12-12 0-16,9-7 1 15,2-12-1-15,5-3 0 16,-9-6 0-16,-8-2 0 16,-14 5 0-16,-9 4 0 15,-15 6 1-15,-13 6-1 16,-12 11 0-16,-15 18 1 15,-10 6-1-15,-4 9 1 16,-2 2-1-16,2 3 0 16,6 1 0-16,7-4 0 15,11-10 0-15,13-11 0 16,14-14 0-16,7-10 0 15,5-12 0-15,2-11 1 16,1-2-1-16,-4-7 1 0,-4 5-1 16,-8 3 1-16,-7 12-1 15,-8 10 1-15,-6 12-1 16,-13 13 0-16,2 8 1 15,-1 10-1-15,5-1 0 16,5 3 0-16,6-8 1 16,15-8-1-16,13-14 0 15,15-17 0-15,8-13 2 16,8-17-2-16,8-11 0 15,3-17 0-15,2-11-2 16,-1-9 1-16,-4-5 0 16,-8 9-1-16,-11 8 1 15,-9 17-1-15,-16 19 1 0,-16 28-1 16,-17 29 4-1,-17 31 1-15,-12 29-1 0,-11 21 0 16,2 17-1-16,-3 5 1 16,9 1-2-16,10-7 0 15,14-8 0-15,8-29-14 16,22-3-5-16,-7-44-6 15,26-1-4-15,-19-44-2 16,20 2-6-16,-19-36-5 16,8-7 3-16</inkml:trace>
  <inkml:trace contextRef="#ctx0" brushRef="#br0" timeOffset="3876.2217">17960 2771 119 0,'-12'28'42'0,"4"-9"0"15,28 6-2-15,7-15-39 16,27-11-6-16,26 4-14 15,-4-22-15-15,18 9-7 16,-6-20 0-16,12 8-2 16</inkml:trace>
  <inkml:trace contextRef="#ctx0" brushRef="#br0" timeOffset="4154.2376">18532 2962 93 0,'43'-12'38'0,"16"9"-1"16,-2-9 0-16,12 9-32 16,-4-5-5-16,-9-8-23 15,-3 16-14-15,-16-6 0 16,-8 11-1-16,-29-5 0 15</inkml:trace>
  <inkml:trace contextRef="#ctx0" brushRef="#br0" timeOffset="4300.246">18575 3227 110 0,'-3'19'40'0,"3"-19"-1"16,35-11-2-16,27-3-67 16,-1-23-8-16,25 6-1 15,5-15-2-15</inkml:trace>
  <inkml:trace contextRef="#ctx0" brushRef="#br0" timeOffset="4753.2719">19930 2736 78 0,'-32'-5'40'16,"-11"-2"-2"-16,-2 21 1 15,-10-11-15-15,8 18-22 16,5 3 0-16,10 6 0 16,8-2-1-16,17 2 1 15,15-3-1-15,18-5 0 0,12-3 0 16,9 0 0-16,1-6 0 15,4-2 0-15,-9 1 0 16,-7 0 0-16,-13 0 0 16,-12 3-1-16,-16 5 1 15,-10 4-1-15,-10 1 1 16,-10 4-1-16,2 0 0 15,1-4-1-15,8-5 0 16,5-18-9-16,31 5-24 16,-2-31-5-16,27 1 0 15,4-25-2-15</inkml:trace>
  <inkml:trace contextRef="#ctx0" brushRef="#br0" timeOffset="4957.2835">20425 2215 102 0,'-8'-17'38'0,"1"35"2"15,-20 12-2-15,2 23-35 16,-7 11-1-16,-1 15 1 16,0 8-2-16,0 9 1 15,8 0-2-15,3-2 1 16,13-5-5-16,3-24-25 15,26 6-10-15,3-31 0 16,22-5-1-16</inkml:trace>
  <inkml:trace contextRef="#ctx0" brushRef="#br0" timeOffset="5853.3348">20682 2766 112 0,'-28'-5'39'15,"4"17"2"-15,-13 3-2 16,2 16-36-16,5 10 0 15,4 4-1-15,8 6 0 16,11-4-1-16,8-1 0 16,14-2 1-16,12-14-2 15,13-10 1-15,8-13-1 16,6-15 0-16,2-12 0 15,-3-15 0-15,-3-10 0 16,-11-8 0-16,-12-6 0 16,-7-3 0-16,-13 1 0 15,-12 7-1-15,-3 7 1 0,-12 9-1 16,-4 12 0-16,-2 7 2 15,0 15-2-15,4 8 2 16,9 7-1-16,8 5 2 16,12 1-1-16,13 3 1 15,11-4-2-15,9 2 1 16,6-5 0-16,4 2-1 15,1 0 0-15,-6-2 0 16,-8 2 0-16,-5-1 0 16,-12 3 0-16,-6 0 1 15,-5 9-1-15,-12-1 0 16,-7 5 0-16,-1 1 0 15,-4 2 0-15,-3 4 0 16,5-1 0-16,-2 1 0 16,5-7 0-16,2-1 0 0,6-10 0 15,3-7 0-15,-1-12 0 16,19-14 0-16,-3-8 0 15,1-11 0-15,3-9 1 16,1-12-1-16,0-8 0 16,-2-5 0-16,4 5 2 15,-4 2-4-15,-5 6 2 16,3 7-1-16,-2 10 0 15,0 14 1-15,0 14 0 16,2 12 0-16,-1 8 0 16,1 6 2-16,2 8-2 15,3 6 2-15,-4 2-2 16,3-1 0-16,-8 5 0 15,-4-3 0-15,-8 1 0 0,-8-1 0 16,-8 1 0-16,-9-5 0 16,-10-2 0-16,-7 1 0 15,-6-3 0-15,-1 5 0 16,-1-1 0-16,3 4 0 15,0 3 0-15,5 9 0 16,6 7 0-16,0 7 0 16,4 9 0-16,6 8 0 15,-1-1 0-15,4 2-2 16,7-1 0-16,3-10-3 15,14 0-11-15,-6-30-4 16,30 7-5-16,-11-41-5 16,31 3-4-16,-9-31-7 15,17-8 1-15,-1-21 3 0</inkml:trace>
  <inkml:trace contextRef="#ctx0" brushRef="#br0" timeOffset="6296.3601">21622 2958 119 0,'0'0'39'0,"0"0"2"16,29-9-8-16,7-6-30 15,14-4-1-15,3-5 1 16,10-6-1-16,-2-3 0 15,0-4 0-15,-8-4-2 0,-10-4 0 16,-12 1 0-16,-12 2 0 16,-15 3 0-16,-13 11 0 15,-18 13 0-15,-13 15 2 16,-15 18 0-16,-4 24 1 15,-4 12-1-15,2 14-2 16,11 7 0-16,11 1 0 16,22-2 0-16,26-9 0 15,23-16 0-15,21-15 0 16,17-15 0-16,10-22-6 15,22-1-13-15,-10-31-5 16,20 10-4-16,-25-34-6 16,8 17-8-16,-20-19-1 15,-7 1 2-15</inkml:trace>
  <inkml:trace contextRef="#ctx0" brushRef="#br0" timeOffset="28694.6412">19064 5025 93 0,'20'0'38'0,"-6"-9"-1"15,19 3 1-15,3-10-37 16,12-3 0-16,14-3-2 16,8-4 1-16,3 9-7 15,-12-4-30-15,2 18 1 16,-22 1-1-16,-12 17-1 15</inkml:trace>
  <inkml:trace contextRef="#ctx0" brushRef="#br0" timeOffset="28845.6499">19039 5361 99 0,'-8'23'39'0,"8"-23"0"16,48 4-1-16,14-23-38 0,19-16-33 15,33 3-5-15,0-12 0 16,16 4-2-16</inkml:trace>
  <inkml:trace contextRef="#ctx0" brushRef="#br0" timeOffset="29747.7015">20308 4545 60 0,'0'0'33'16,"-6"18"-1"-16,5 11 0 15,-9 4-26-15,12 16-1 16,-8 5 2-16,9 12-2 15,0-1 1-15,0 10-3 16,-1-5 2-16,4-2-3 16,-1-11 2-16,1-1-2 15,-3-18 0-15,-1-11-1 16,-2-11 1-16,0-16-1 15,-4-17 1-15,-1-9-1 16,1-17-2-16,1-12 2 16,1-13-2-16,1-13 1 0,7-11-1 15,5-9 1-15,8 3 0 16,8 0 0-16,7 6 0 15,9 10 0-15,3 13 1 16,10 15 0-16,-1 20 0 16,1 16 0-16,-3 16-1 15,-9 11 1-15,-7 14-1 16,-8 6-1-16,-14 11 1 15,-10 5-1-15,-15 6 1 16,-11 2 0-16,-10 1-1 16,-9-2 1-16,-4-4 0 15,-1-2 1-15,-1-12-1 16,7-3 0-16,7-9 0 15,11-5 1-15,11-2-1 16,11-3 1-16,14 0 0 0,6 5 0 16,13 2 1-16,5 6-1 15,4 3 2-15,1 4-1 16,-2 2 0-16,-2-1-2 15,0 2-2-15,-7-19-27 16,5 11-8-16,-4-20-1 16,4-1-3-16</inkml:trace>
  <inkml:trace contextRef="#ctx0" brushRef="#br0" timeOffset="30002.7161">21347 4306 93 0,'0'0'38'0,"-9"-15"2"16,7 31-3-16,-8 6-32 15,4 17-1-15,-5 14-1 16,1 15 0-16,-5 8-1 15,1 8-1-15,0 2 0 16,5-7-3-16,13 9-15 16,-3-27-21-16,17-6 0 15,1-21-1-15,19-10 0 16</inkml:trace>
  <inkml:trace contextRef="#ctx0" brushRef="#br0" timeOffset="30365.7368">21909 4278 103 0,'-41'19'39'15,"-12"0"1"-15,5 15-2 16,1-2-35-16,7 4 0 15,11-2 0-15,17 1 0 16,13-5-2-16,15 0 1 16,17-1-1-16,13-3-1 15,5 2 0-15,3-3 1 16,-3 8-1-16,-6-1 0 0,-14 8 0 15,-13 4 1-15,-16 2 0 16,-20 5-1-16,-11-3 2 16,-7-2-2-16,-2-4 1 15,0-13-3-15,9-4-2 16,5-29-20-16,24 4-14 15,24-28-1-15,20-1-1 16,0-23 0-16</inkml:trace>
  <inkml:trace contextRef="#ctx0" brushRef="#br0" timeOffset="30549.7473">22366 4370 107 0,'-4'14'38'0,"-15"4"1"0,9 21-1 15,-12 5-35-15,7 12 0 16,-4 8-2-16,5 5 1 15,-1 3-1-15,1 0-2 16,6-2-3-16,-4-18-32 16,17 1-1-16,-8-24-1 15,16-6-1-15</inkml:trace>
  <inkml:trace contextRef="#ctx0" brushRef="#br0" timeOffset="30750.7588">22370 4313 114 0,'2'-14'40'16,"20"13"0"-16,1-15-4 16,20 10-34-16,9-3-2 15,13 2 0-15,6 6-6 16,-15-6-29-16,15 15-3 15,-18-4 1-15,-9 15-2 16</inkml:trace>
  <inkml:trace contextRef="#ctx0" brushRef="#br0" timeOffset="30917.7684">22423 4630 97 0,'-52'18'37'16,"19"7"0"-16,15-19 0 0,29-7-34 15,20-2-2-15,17-6 1 16,18-5-1-16,11 1-2 15,6 11-7-15,-9-12-26 16,2 14-3-16,-26-2 0 16,-11 17 0-16</inkml:trace>
  <inkml:trace contextRef="#ctx0" brushRef="#br0" timeOffset="31083.7779">22196 5022 101 0,'-28'25'38'0,"36"-4"1"16,27-16-1-16,31-9-36 15,32-8-1-15,21-2 2 16,7-4-5-16,-3-6-31 0,-2 10-5 16,-19-4 1-16,-17 10-2 15</inkml:trace>
  <inkml:trace contextRef="#ctx0" brushRef="#br0" timeOffset="31406.7964">20619 5693 104 0,'29'-21'40'0,"22"10"0"16,18-15 1-16,37-1-38 15,23-7 3-15,34 2-4 16,31-5 2-16,20 4-1 15,16-4 0-15,7 1-2 16,2 5-1-16,-13-3-4 16,-11 16-29-16,-42-11-5 15,-27 16-4-15,-46-4 1 16</inkml:trace>
  <inkml:trace contextRef="#ctx0" brushRef="#br0" timeOffset="32237.8439">20676 6305 97 0,'-5'-24'36'0,"12"7"1"15,-10-3-1-15,3 20-32 16,5-14-1-16,-5 14 1 15,3 26-1-15,-3 8 1 16,-7 7 0-16,-2 13 1 16,-2 7-2-16,-3 11 1 15,-1 3-2-15,0 4 1 16,0-2-2-16,3-7 1 15,1-9-2-15,2-11 0 16,4-14 0-16,5-19 0 16,0-17 0-16,8-23 0 15,3-14 1-15,-2-14-1 0,3-14 1 16,-3-11-2-16,2-13 1 15,3-7-1-15,5-3 1 16,1 5-1-16,5 4 2 16,3 7-3-16,5 9 3 15,6 15-1-15,4 16 1 16,1 13-1-16,1 20 1 15,2 9-1-15,1 11 0 16,-5 11 0-16,-5 7 0 16,-8 6 0-16,-10 6-1 15,-11 2 1-15,-16 4 0 16,-13 2 0-16,-12-3 0 15,-11 0 0-15,-7-4 0 16,-5-4 0-16,1-6 1 0,3-6 0 16,8-4 0-16,11-5 1 15,11-3-2-15,12-1 2 16,11-2-2-16,12 4 0 15,9 3 0-15,12 4 0 16,3 4 0-16,5 8 0 16,1 1 0-16,1 2 0 15,-2 2 0-15,-3-2 0 16,1-1-6-16,-9-17-23 15,10 6-10-15,-8-23-2 16,17 0 1-16,-8-23-1 16</inkml:trace>
  <inkml:trace contextRef="#ctx0" brushRef="#br0" timeOffset="32638.8668">21756 6182 94 0,'-7'-14'39'0,"-13"4"1"16,0 19-1-16,-7 0-18 15,-1 19-17-15,1 10 0 16,3 12-1-16,-2 7 1 16,8 9 0-16,2 1-1 15,9 0-3-15,9-3 0 16,8-4 0-16,12-12 0 15,8-17 0-15,13-13 0 16,13-17 0-16,6-19 0 16,8-12 0-16,0-17 0 15,0-10 0-15,0-8 0 0,-12-3 0 16,-7 0 0-16,-13 6 0 15,-10 7 0-15,-10 12 0 16,-13 17 0-16,-10 15 0 16,-8 16 0-16,-1 14 0 15,-5 20 0-15,-1 5 0 16,3 7 0-16,3 3 0 15,9 2 0-15,4-16-10 16,24 5-29-16,-4-21 0 16,19-6-2-16,-1-21 1 15</inkml:trace>
  <inkml:trace contextRef="#ctx0" brushRef="#br0" timeOffset="33140.8955">22701 6317 121 0,'-14'-10'39'16,"4"13"2"-16,-15-1-2 15,3 17-35-15,-1 6 0 16,3 10-1-16,-4 5 1 16,6 7-4-16,-1 3 0 15,5-2 0-15,5-1 0 16,4-9 0-16,2-8 0 15,6-11 0-15,-3-19 0 16,25-8 0-16,-7-14 0 16,5-12 0-16,2-13 0 15,-2-7 0-15,5-9 0 0,-2-4 0 16,0 1 0-16,-3 3 0 15,-5 7 0-15,-1 9 0 16,-3 14 0-16,-1 14 0 16,1 19 0-16,-3 18 0 15,-3 20 0-15,0 15 0 16,-1 9 0-16,3 8 0 15,4 3 0-15,8 3 0 16,5-8 0-16,8-10 0 16,8-14 0-16,6-16 0 15,7-18 0-15,4-17 0 16,-2-16 0-16,-1-18 0 15,-10-12 0-15,-7-13 0 16,-14-11 0-16,-8-5 0 0,-9 7 0 16,-19-4-7-16,3 23-18 15,-23-2-15-15,1 23-3 16,-15 7 2-16,-3 26-1 15</inkml:trace>
  <inkml:trace contextRef="#ctx0" brushRef="#br0" timeOffset="34141.9528">14034 5424 89 0,'0'-33'37'0,"-1"11"-1"16,-12 1 1-16,-1 16-33 15,-6 7-1-15,-3 17 0 16,-10 10 0-16,0 19 0 16,-4 1 0-16,2 10 1 15,3-3 1-15,9-3-2 16,8-6 1-16,11-12-2 15,13-13 0-15,11-17 1 16,11-12-3-16,11-14 2 16,1-10-3-16,3-6 0 15,-3-8 0-15,-5-2 0 16,-4-2 2-16,-7 3-3 0,-4-1 2 15,-13 3-3-15,2 11 3 16,-5 3-1-16,-5 11 1 16,-2 19 0-16,7 19 0 15,-7 24 0-15,0 22 1 16,0 24 0-16,-5 21 1 15,1 15-1-15,-6 9 1 16,0 3-1-16,-9-1 1 16,-4-10 1-16,-7-14-3 15,-2-14 3-15,-9-23-3 16,2-17 2-16,-6-25-1 15,2-22 1-15,6-24-4 16,7-28-3-16,16-18-1 0,3-28-8 16,27-9-22-16,1-25-5 15,21 7 2-15,5-9-1 16</inkml:trace>
  <inkml:trace contextRef="#ctx0" brushRef="#br0" timeOffset="34845.9931">14469 5427 94 0,'17'-4'39'0,"1"11"1"16,-18-7-1-16,19 12-30 16,-18 3-5-16,0 12-1 15,-3 6-1-15,-4 7 1 16,-6 7-1-16,-2 6 0 0,-3-2 0 15,3-1 0-15,-3-3 0 16,5-14 0-16,3-5 0 16,2-14-2-16,7-14 1 15,0 0-1-15,14-29-1 16,-4-3 3-16,5-10-4 15,3-8 2-15,2-7-1 16,3 2 0-16,-1-1 0 16,3 9 0-16,0 6 1 15,2 7-2-15,4 10 2 16,3 11 0-16,3 9 0 15,2 4 0-15,5 2 0 16,5 1 0-16,3 1 1 16,3-3-1-16,-3 1 0 15,-6-4 0-15,-4 1 0 0,-5-3 0 16,-14 2 1-16,-9-3-1 15,-14 5 0-15,-12 6 0 16,-11 3 0-16,-7 5 0 16,-10 8 0-16,-6 10 0 15,1 4 1-15,-1 2 1 16,8 1-2-16,4-2 1 15,13-1-1-15,7-11 3 16,14-7-3-16,14-16 3 16,13-13-3-16,10-10-2 15,10-7 3-15,3-8-2 16,6-2 1-16,-3-1-2 15,-8 2 3-15,-5 5-3 16,-13 12 2-16,-13 12 0 0,-14 8 0 16,-14 27-1-16,-8 7 1 15,-3 9 1-15,-3 5-1 16,5 3 0-16,8 0-2 15,10-6 0-15,20-7-1 16,18-18-3-16,19-5-3 16,4-25-11-16,23 2-19 15,-1-16 3-15,11 2 0 16,-12-19 0-16</inkml:trace>
  <inkml:trace contextRef="#ctx0" brushRef="#br0" timeOffset="35212.014">15782 5462 110 0,'-23'-4'34'0,"-16"-2"5"16,2 22-5-16,-7-2-27 0,4 15-2 15,2 2-1-15,6 7-1 16,8-1-1-16,9 2 1 16,8-4-1-16,13-8 0 15,12-8-1-15,11-17 2 16,13-18-2-16,10-12-1 15,7-14 1-15,8-15-1 16,2-12 0-16,-4-9 0 16,-4-9 1-16,-8 2-3 15,-9 6 1-15,-11 10 2 16,-14 14-2-16,-12 16 1 15,-11 22 0-15,-11 28 0 16,-11 22 0-16,-4 19 0 0,-6 17 0 16,4 8-1-16,5 8-1 15,7-3 0-15,17-5-5 16,5-22-5-16,31 2-19 15,-8-28-6-15,23-5-2 16,-8-24 1-16,17-7 0 16</inkml:trace>
  <inkml:trace contextRef="#ctx0" brushRef="#br0" timeOffset="35383.0238">16337 5361 102 0,'-10'-28'38'16,"10"28"2"-16,-17-5-2 15,10 14-32-15,-9 17-1 16,0 13-2-16,2 9-1 0,0 1 1 15,5 3-4-15,2-6 1 16,11-2-6-16,-8-20-28 16,19-2-4-16,-4-27 1 15,14-6-4-15</inkml:trace>
  <inkml:trace contextRef="#ctx0" brushRef="#br0" timeOffset="35530.0322">16319 5054 106 0,'-9'-10'37'15,"-3"6"0"-15,12 4-24 16,3 15-48-16,-3-15-1 16,38 28-3-16,-7-16 1 15</inkml:trace>
  <inkml:trace contextRef="#ctx0" brushRef="#br0" timeOffset="36395.0817">16724 5466 99 0,'-20'21'39'15,"11"4"1"-15,9-25-2 16,4 14-31-16,12-19-5 16,12-7 1-16,9-8-2 15,0-2 0-15,0-7-1 16,-1-3 1-16,-7 1-1 15,-9-1 0-15,-12 6 0 16,-10 4 1-16,-12 8-1 0,-9 7 0 16,-12 11 1-16,-9 10 0 15,-3 9 0-15,-2 8 0 16,3 6 0-16,7 3 0 15,10 1 0-15,15 2 0 16,20-6 0-16,21-7 2 16,15-12-3-16,17-8 0 15,9-11 0-15,7-7 0 16,4-7 0-16,-4-12 0 15,-9 1-1-15,-10-4-1 16,-11 1 2-16,-12 4 0 16,-13 0 0-16,-9 7 0 15,-11 8 1-15,0 10-1 0,-27 3 0 16,9 12 0-16,-3 10 0 15,-1 6 0-15,3 8 0 16,4-3 3-16,6 0-4 16,7-6 4-16,7-10-3 15,9-9 0-15,5-11 0 16,3-10 0-16,2-10 1 15,1-3-3-15,-1-7 2 16,-4 4-2-16,-2 0 3 16,-5 3-1-16,-3 12 1 15,-10 11-1-15,13-4 0 16,-13 4 0-16,10 25 0 15,-1-2 1-15,2-3-2 16,7 5 1-16,1-8 0 0,9-9 0 16,6-7 0-1,3-8-1-15,1-11-1 0,5-10-1 16,-2-5 0-16,-2-15-3 15,1 4-3-15,-11-14-2 16,6 2 0-16,-13-14 3 16,6 2 0-16,-12-8 3 15,6 2 3-15,-3 7 5 16,-8 5 2-16,4 17 5 15,-13 7-2-15,5 25 0 16,-7 13 0-16,-4 31-2 16,-7 13-1-16,1 21-3 15,-4 9 1-15,-2 14-3 16,-2 7 1-16,-4 3-2 15,3 2 0-15,-4-10-2 0,9-3-10 16,-11-29-12-16,16-1-13 16,-5-32 1-16,15-9-4 15,-1-32 3-15</inkml:trace>
  <inkml:trace contextRef="#ctx0" brushRef="#br0" timeOffset="36548.0904">17724 5190 103 0,'-13'-15'43'16,"13"15"1"-16,0 0-2 15,11 6-23-15,18-5-22 16,5-9-14-16,31 9-22 16,-1-12-3-16,28 0-2 15,8-7 0-15</inkml:trace>
  <inkml:trace contextRef="#ctx0" brushRef="#br1" timeOffset="42195.4134">12875 4327 68 0,'0'-19'35'0,"22"4"-2"16,12-8-1-16,23 0-27 15,18-6-3-15,25-5 0 16,27-6 0-16,20 0 0 16,22-3-1-16,19 0 1 15,14 2-1-15,13 3-1 16,14 5 1-16,7 4-1 15,3 6 0-15,15 3 1 0,5 6-1 16,7 1 1-16,9 0-1 16,8 1 1-16,9-3-1 15,10 4 1-15,8-3-1 16,2 0 1-16,9 1 0 15,4 2 0-15,-1-1 0 16,3 7 0-16,-3-1 0 16,2 4 0-16,-9 0 0 15,3 1 1-15,-12 2-1 16,-2-1-1-16,-4-2 2 15,-5-1-1-15,-8-3 1 16,-3-3-1-16,-8 1 1 16,-11-2-1-16,-16 2 0 15,-11 0 1-15,-27 2-1 0,-15 3 0 16,-26 1-1-16,-26 3 1 15,-17 3-1-15,-23 2 0 16,-22 0 0-16,-17 1 1 16,-16-1-2-16,-15-2 2 15,-13 1-1-15,-6-2 1 16,-17-3 0-16,0 0-1 15,0 0 1-15,0 0 0 16,0 0 0-16,0 0-1 16,-10 0 1-16,10 0-1 15,0 0 0-15,0 0 0 16,0 0 0-16,-4-12 1 15,4 12-1-15,9-13 0 16,-9 13 0-16,21-16 0 16,-7 11 0-16,1-1 0 0,-2 4 1 15,1 3-1-15,-1 4 0 16,-1 2 0-16,-2 5 0 15,-1 3 1-15,-3 3-1 16,-1 5 0-16,1 6 0 16,-4 5 0-16,-2 12 0 15,0 11 0-15,-1 11 0 16,-7 14 0-16,-1 12-1 15,-3 19 1-15,-6 14-1 16,-1 10 1-16,-9 8 0 16,2 7 0-16,-3 8 1 15,2 5-1-15,2 0 2 16,2 0-1-16,5-3 0 15,5-2 1-15,6-1-2 0,5-5 0 16,3-5 1-16,3-6 0 16,1-2-1-16,1-8 1 15,2-7-2-15,-1-6 2 16,-4-10-2-16,3-10 2 15,-3-9-2-15,1-11 1 16,-1-9-1-16,-1-10 1 16,0-10-1-16,-2-8 1 15,0-11-1-15,-1-4 2 16,-1-10-1-16,0-5 0 15,2-13 0-15,-13 5 0 16,13-5 0-16,-15-9 1 16,1 2-1-16,-5-3 0 15,-7 0 0-15,-3 1 1 0,-9 4-1 16,-11-1 0-16,-9 0-1 15,-12 3 1-15,-14 0 0 16,-15 3 0-16,-14 2-1 16,-16 0 1-16,-20 2 0 15,-17 2-1-15,-12 2 1 16,-17 0 0-16,-13 2 0 15,-16 1-1-15,-14 2 1 16,-13-4 0-16,-8 3 0 16,-18-3 0-16,-15-1 0 15,-17 2 0-15,-6-1 1 16,-19 1-1-16,-9-2 0 15,-19 2 1-15,-4 1-1 16,-7-5 0-16,-7 5-1 16,1-3 1-16,-1 0 0 0,3-1-1 15,5 0-1-15,9-1 1 16,6 3 0-16,12 1 0 15,15-1-1-15,17 2 1 16,13-2 0-16,24-3 0 16,22-3 1-16,33-2 0 15,23-5 0-15,28-8 0 16,25-2 0-16,26-4 0 15,27-5 0-15,21 1 0 16,17 0 0-16,16 1 0 16,12 3 0-16,9 3 0 15,7 3 0-15,10 12 1 16,-13-16-1-16,13 16 0 15,-12-13 0-15,5-1 0 0,0-7 1 16,4-13-1-16,3-11 1 16,2-15 0-16,9-19 1 15,5-17 0-15,7-19-1 16,5-17 0-16,2-14 1 15,2-17-2-15,0-13-1 16,-3-14 2-16,-4-5-2 16,-6-5-2-16,-6 0 3 15,-4 2 0-15,-6 6-2 16,-8 13 2-16,-2 13-1 15,-3 22 0-15,-4 15 0 16,3 20 2-16,-1 23-2 16,-3 18 0-16,1 21 0 15,-8 3-13-15,16 32-18 0,-15-3-7 16,10 13-1-16,-1-3-2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22:47.60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2622 9093 65 0,'-8'-18'35'0,"-12"-5"-1"16,7 4 0-16,-11-11-18 15,6 13-9-15,-8-4 0 16,4 12-2-16,-7 5 0 16,-2 12-2-16,-4 16 0 15,1 19 0-15,-7 16-1 16,5 20 1-16,-3 13-1 15,10 15 0-15,6 2-1 16,11 0 1-16,14-11-2 0,19-17 1 16,16-24-1-16,25-27 1 15,14-36-1-15,9-27 0 16,11-27 0-16,-3-22 1 15,-4-18 0-15,-9-8-1 16,-20-1 1-16,-20 3 0 16,-24 12-1-16,-26 16 0 15,-20 16 1-15,-22 20-2 16,-19 21 1-16,-7 17-1 15,-3 11 0-15,2 5-2 16,15 11-1-16,12-9-21 16,35 9-12-16,17-23 0 15,34 19-1-15,14-23-1 0</inkml:trace>
  <inkml:trace contextRef="#ctx0" brushRef="#br0" timeOffset="319.0182">3215 9287 98 0,'-7'60'36'0,"-11"-9"0"16,4 7-1-16,-5-12-31 16,9-1 1-16,-2-10-2 15,8-4 1-15,-1-12-1 16,6-7 1-16,-1-12-2 15,14-19 0-15,0-10 0 16,7-4 0-16,3-10-1 16,4-3 1-16,0 1-1 0,1 1-1 15,-1 9 1-15,-4 9 0 16,2 16 0-16,-7 13 0 15,-3 15-1-15,-2 13 0 16,0 7-1-16,0 8-2 16,7 9-5-16,-7-10-28 15,21 7-3-15,-2-21-1 16,19 3-1-16</inkml:trace>
  <inkml:trace contextRef="#ctx0" brushRef="#br0" timeOffset="807.0461">4889 9345 93 0,'-2'-19'37'0,"-14"-5"1"16,-2 13 1-16,-16 2-32 15,-3 11-4-15,-11 7 1 16,5 18 0-16,-9 7-1 16,6 12 0-16,3 6 0 15,8 4-1-15,8-4 0 0,16-5 0 16,12-11 0-16,12-12-1 15,12-18 0-15,18-16-1 16,9-13 1-16,5-15-1 16,3-8 0-16,1-5 0 15,-8-2 0-15,-8 5 0 16,-6 8 0-16,-12 8 0 15,-12 13 0-15,-15 19 1 16,2 14 0-16,-11 13-1 16,-2 16 0-16,-2 8-2 15,5 9-2-15,-3-11-15 16,18 16-19-16,4-19-3 15,20-6 1-15,7-17-2 16</inkml:trace>
  <inkml:trace contextRef="#ctx0" brushRef="#br0" timeOffset="1470.0841">6684 9185 76 0,'-3'-26'36'0,"-1"11"0"16,-16-2 1-16,-2 15-30 16,-15 3-1-16,-1 21 0 15,-13 4-1-15,-1 18 0 16,-10 8-1-16,8 9 0 15,5 5 0-15,11-3-1 16,9-5 0-16,16-5 0 16,20-14-1-16,17-17-1 0,18-16 0 15,14-20 0-15,9-18-1 16,8-19 0-16,2-20 0 15,0-16-1-15,-1-10 2 16,-5-4-2-16,-8-6 2 16,-11 4-2-16,-12 4 1 15,-7 11 0-15,-12 22-1 16,-10 15 2-16,-12 23-1 15,-9 23 2-15,-6 25-2 16,-6 26 1-16,0 22 1 16,-1 18-2-16,3 17 1 15,1 7-1-15,8 4-1 16,8-10-1-16,14-2-1 15,8-20-2-15,16-7-4 0,5-35-21 16,19-5-8-16,-2-33 0 16,13-6-2-16</inkml:trace>
  <inkml:trace contextRef="#ctx0" brushRef="#br0" timeOffset="1640.0938">7389 9240 102 0,'-13'19'39'15,"-13"8"0"-15,4 25 0 16,-18 7-33-16,17 7-2 15,-2-1-1-15,7-3-2 16,10-6-1-16,8-16-2 16,18-4-14-16,4-36-21 15,17-9-3-15,0-26 2 16,14-8-2-16</inkml:trace>
  <inkml:trace contextRef="#ctx0" brushRef="#br0" timeOffset="1792.1025">7515 8917 86 0,'-18'21'32'16,"12"-1"-4"-16,14 5-11 16,8-9-44-16,21-2-5 15,7-8-2-15,14 2 1 16</inkml:trace>
  <inkml:trace contextRef="#ctx0" brushRef="#br0" timeOffset="2084.1192">7967 9053 89 0,'-14'30'37'15,"-15"-12"1"-15,-2 13 1 16,-21-8-28-16,13 11-3 15,-2-8-2-15,7 1-1 16,12-5-2-16,14-5-1 16,8-17 0-16,34 10-1 15,4-15-1-15,11-2 0 16,3 2 1-16,0 1-1 15,-3 9 0-15,-10 6 1 16,-18 15 0-16,-11 9-2 16,-15 12 2-16,-11 4 0 15,-10 5 0-15,-4-5 0 16,2-5-1-16,5-15-2 15,13-13-1-15,14-28-7 0,30-9-27 16,-1-27-5-16,29-8 2 16,-1-25-1-16</inkml:trace>
  <inkml:trace contextRef="#ctx0" brushRef="#br0" timeOffset="2288.1308">8589 8601 94 0,'0'0'40'15,"-21"18"-1"-15,-5 21 1 16,5 21-28-16,-10 17-7 15,6 18-2-15,1 5 0 16,1 8-1-16,4 3-1 16,8-9 0-16,0-6-3 0,4-17-2 15,10-3-12-15,-7-38-20 16,11-12-4-16,-7-26 2 15,11-15-3-15</inkml:trace>
  <inkml:trace contextRef="#ctx0" brushRef="#br0" timeOffset="2436.1393">8324 9099 108 0,'0'0'38'0,"15"11"1"16,4-5-2-16,13 4-36 15,14 3-5-15,6-17-26 16,23 11-8-16,-4-11 1 15,14 5-3-15</inkml:trace>
  <inkml:trace contextRef="#ctx0" brushRef="#br0" timeOffset="3141.1796">9254 9036 99 0,'-42'15'39'0,"-19"0"1"16,2 20-1-16,-15-2-33 15,6 16 0-15,-1-2-1 16,14 8-1-16,9-2 0 15,17-3 0-15,16-11-2 16,19-10 0-16,20-15-1 16,17-17-1-16,11-10 0 15,11-15 0-15,1-8-1 16,1-10 0-16,-5-6 1 0,-10 2-1 15,-14 3 0-15,-11 5 1 16,-13 8 0-16,-10 8 0 16,-13 13 1-16,-5 13-1 15,-7 15 0-15,-2 11 0 16,2 10 0-16,0 7 0 15,11 2 0-15,3 2 0 16,13-3-1-16,8-8 0 16,19-11-1-16,8-13-1 15,12-12-1-15,3-17 0 16,9-5-1-16,-6-13 0 15,0-2 1-15,-8-8 1 16,-11 1 1-16,-7 5 2 16,-10 4 1-16,-10 10 0 0,-9 4 2 15,-4 21 1-15,0 0 0 16,-19 20-1-16,1 7 1 15,4 13-1-15,-5 8-1 16,4 5 1-16,-3 2-1 16,5-4 0-16,3-7 0 15,5-7 0-15,5-18-1 16,0-19 0-16,28-5 0 15,-5-22-1-15,5-10 0 16,2-9 0-16,7-7-1 16,-2-2 1-16,1 3 0 15,-1 9-1-15,-7 7 2 16,-4 16-1-16,-6 13 0 0,-6 14 0 15,-6 13-1-15,-6 13-1 16,-5 9-2-16,1 6-1 16,6 12-7-16,-7-18-11 15,23 14-17-15,0-17 1 16,19 1-1-16,6-16 0 15</inkml:trace>
  <inkml:trace contextRef="#ctx0" brushRef="#br0" timeOffset="3510.2007">10446 9063 66 0,'21'-12'37'15,"5"9"-1"-15,-13-8 2 16,2 15-18-16,-15-4-13 15,0 0-1-15,-17-12-1 16,-3 16-1-16,-11 4 0 16,-5 10 0-16,-7 7-1 15,2 10-1-15,-2 4 1 16,2 5-1-16,10 0-1 15,9 2 1-15,13-6-2 0,13-8-2 16,19-9-3-16,9-23-16 16,23 4-17-16,2-19-3 15,16 1 1-15,-2-14-2 16</inkml:trace>
  <inkml:trace contextRef="#ctx0" brushRef="#br0" timeOffset="3825.2188">10717 9195 110 0,'-24'15'40'0,"19"8"0"16,5-23-7-16,14 7-30 16,16-10 0-16,12-7-1 15,4-6 0-15,5-4-1 16,-2-6 0-16,-6 0 0 0,-10-3 0 15,-6 1-1-15,-20 3 0 16,-10 4 1-16,-16 10-1 16,-10 6 1-16,-14 10 0 15,-7 12 1-15,-2 11-1 16,-3 11 0-16,7 5 1 15,10 3-1-15,12 2-1 16,19-6-1-16,26-4-3 16,16-19-9-16,40 2-22 15,8-23-6-15,39-4 0 16,7-18-1-16</inkml:trace>
  <inkml:trace contextRef="#ctx0" brushRef="#br0" timeOffset="4271.2443">11557 9136 101 0,'-3'14'40'0,"3"-14"0"16,33 0-2-16,-2-6-35 15,11-3-2-15,9 2-5 16,-3-7-31-16,20 8-4 16,-10-8 0-16,16 7-1 15</inkml:trace>
  <inkml:trace contextRef="#ctx0" brushRef="#br0" timeOffset="4594.2627">12691 8400 87 0,'0'0'39'16,"0"0"-2"-16,-13 21 2 0,-5 19-34 16,4 18-1-16,-2 13-1 15,-3 15 0-15,4 7 0 16,-1 3-2-16,4-2 0 15,4-7-2-15,11-5-7 16,-8-22-28-16,17 1-3 16,-6-25 1-16,12-7-2 15</inkml:trace>
  <inkml:trace contextRef="#ctx0" brushRef="#br0" timeOffset="4939.2825">12374 8952 107 0,'0'0'40'15,"-9"14"1"-15,22 2-2 16,12-13-36-16,12 0-1 16,13-5-1-16,11-2-2 15,11-4-2-15,4-5 0 16,5 3-2-16,-4-10-4 15,0 13-1-15,-16-9 1 16,-3 11 1-16,-20-6 2 16,-6 9 2-16,-14-1 2 15,-18 3 3-15,0 0 3 16,-5 16 3-16,-2 4 0 15,-13 1-1-15,4 12 0 16,-6 4-2-16,4 13 0 16,-1-2-2-16,5 4-1 0,4-2-3 15,7-12-3-15,17-4-29 16,-4-20-4-16,14-10 1 15,1-24-3-15</inkml:trace>
  <inkml:trace contextRef="#ctx0" brushRef="#br0" timeOffset="5547.3173">13238 8676 104 0,'-6'28'41'0,"-2"-6"2"16,17 8-2-16,5-8-36 15,5 1-3-15,5 0 0 0,0 0 0 16,4 2-1-16,-5 4 0 16,-3 3 0-16,-11 5 0 15,-6 0-1-15,-5 2 0 16,-4-4 1-16,-6-2-1 15,2-7 1-15,-4-10-1 16,14-16 0-16,0 0 0 16,2-22 1-16,15-7-2 15,5-6 1-15,7-8 0 16,0-1 0-16,8-1 0 15,-4 7 0-15,-2 6 0 16,-9 9 0-16,-3 5 0 16,-7 11 1-16,-12 7-1 0,8 11 0 15,-15 6 1-15,2 4-1 16,-3 7 0-16,3 0 0 15,0 2 0-15,5-2 0 16,7-4 0-16,9-5 0 16,11-9 0-16,10-9 1 15,3-11-1-15,9-7 1 16,4-7-1-16,-4-6 1 15,-4 2-1-15,-5 0 1 16,-9 0 0-16,-10 10-1 16,-7 7 2-16,-14 11-2 15,5 10 0-15,-15 13 0 16,-1 6 0-16,-1 10 0 15,-3 6-2-15,6 7-1 16,0-3-1-16,10 2-4 0,-1-19-9 16,23 7-10-16,-6-25-14 15,17-3 1-15,-4-27-1 16,14-1 2-16</inkml:trace>
  <inkml:trace contextRef="#ctx0" brushRef="#br0" timeOffset="5878.3362">14286 8901 105 0,'-18'7'40'0,"10"16"1"16,-6-7 0-16,21 6-35 16,1-7-2-16,16-3-1 15,10-8-1-15,10-7 0 16,4-8-1-16,8-8 0 0,-3-6-1 15,-2-5 1-15,-7-5-1 16,-14 0 0-16,-12 1 0 16,-14 7 0-16,-12 5 1 15,-15 17-1-15,-16 8 1 16,-5 12 0-16,-8 13-1 15,2 11 1-15,1 7-1 16,12 6 0-16,9 1-1 16,17-7-1-16,16 1-3 15,17-12-9-15,29 6-10 16,-5-22-16-16,31-1-1 15,4-21-1-15,22-1 1 16</inkml:trace>
  <inkml:trace contextRef="#ctx0" brushRef="#br0" timeOffset="6516.3727">16169 8950 79 0,'-23'-20'39'16,"-18"-2"-1"-16,-1 14 1 0,-19-7-12 16,3 15-22-16,-7 3 0 15,7 14-2-15,-3 6 0 16,4 14 0-16,11 8-1 15,12 6 0-15,11 1 0 16,15 1 0-16,12-5-1 16,16-8 0-16,11-12 0 15,11-19 0-15,10-13-1 16,5-15 0-16,1-12 2 15,-4-8-2-15,-4-11 0 16,-6-2-2-16,-9 1 2 16,-8 1-1-16,-11 8 1 15,-7 9-1-15,-9 13 0 16,0 20 0-16,-10 10 1 0,-4 28 0 15,-6 24 0-15,-2 23 0 16,-2 20 0-16,1 16 1 16,-6 10 0-16,2 7 0 15,-3-5 0-15,2-4-1 16,-6-13-1-16,2-23 4 15,-3-17-5-15,2-27 2 16,0-27 0-16,5-27-1 16,4-26 0-16,7-27-1 15,10-18-1-15,4-31-5 16,22-5-7-16,-9-26-10 15,23 12-12-15,-9-8-2 16,17 20 2-16,-5 5-3 16</inkml:trace>
  <inkml:trace contextRef="#ctx0" brushRef="#br0" timeOffset="7238.414">16209 8897 90 0,'55'-10'37'16,"3"10"1"-16,-16-9 2 16,5 10-21-16,-19-7-13 15,-3 8-1-15,-13 3-1 16,-10 9 0-16,-11 5-1 15,-7 10-1-15,-10 5 0 16,1 10 0-16,-3 3-1 16,-1 4 1-16,1-3-2 15,7-2 0-15,3-5 0 16,8-10 0-16,6-10 0 0,4-21 0 15,14 1 0-15,2-22 0 16,7-11 0-16,4-12 0 16,4-8 0-16,1-6 0 15,1 0 0-15,-4 1 0 16,-3 8 0-16,-6 6 0 15,0 11 0-15,-1 10 0 16,-1 9 0-16,2 8 0 16,3 10 0-16,3 2 0 15,3 4 0-15,7 0 0 16,7-2 0-16,-2 1 0 15,-2-1 0-15,-1-4 0 16,-5 1 0-16,-7-2 0 16,-8 0 0-16,-18-4 0 0,3 11 0 15,-18-5 0-15,-12 4 0 16,-6 4 0-16,-10 3 0 15,-6 2 0-15,-2 4 0 16,3 5 0-16,4 3 0 16,9 0 0-16,9 2 0 15,16-6 0-15,16-5 0 16,17-3 0-16,14-13 0 15,11-9 0-15,7-8 0 16,10-11 0-16,-2-7 0 16,-4-5 0-16,-11-4 0 15,-8-1 0-15,-12 3 0 16,-15 4 0-16,-9 8 0 15,-12 8 0-15,-8 9 0 16,-6 8 0-16,-3 9 0 0,2 9 0 16,3 7 0-16,5 6 0 15,11 1 0-15,8-1 0 16,17 2-11-16,-2-16-4 15,28 10-5-15,-10-27-8 16,27 4-12-16,-6-17 2 16,8 1 0-16,-9-18 3 15</inkml:trace>
  <inkml:trace contextRef="#ctx0" brushRef="#br0" timeOffset="7819.4472">17508 8905 120 0,'0'0'37'16,"-29"-3"2"-16,14 21-1 15,-20 5-33-15,10 11 0 16,-6 7-2-16,5 7 0 0,-2 3-1 15,8 2 1-15,2-2-3 16,7-5 0-16,3-9 0 16,4-7 0-16,2-14 0 15,2-16 0-15,11-5 0 16,2-14 0-16,-1-15 0 15,6-9 0-15,4-7 0 16,2-10 0-16,4-5 0 16,3-1 0-16,0 6 0 15,4 5 0-15,1 14 0 16,-3 6 0-16,0 14 0 15,0 11 0-15,-4 16 0 16,-4 7 0-16,-9 9 0 0,-1 5 0 16,-4 3 0-16,-4 3 0 15,-6 2 0-15,-6 2 0 16,-1-3 0-16,-5 3 0 15,-3-3 0-15,-7-1 0 16,-1-4 0-16,-5-1 0 16,-3-5 0-16,-1-3 0 15,-4-3 0-15,1-4 0 16,2-2 0-16,4-1 0 15,3-1 0-15,5 3 0 16,6 5 0-16,5 5 0 16,0 10 0-16,1 11 0 15,-3 9 0-15,-5 10 0 16,-5 3 0-16,-1 1 0 0,-2-4 0 15,0-6 0-15,8-11 0 16,6-25-12-16,25-9-3 16,2-39-7-16,36-3-11 15,-1-35-7-15,24-13 1 16,5-29-2-16</inkml:trace>
  <inkml:trace contextRef="#ctx0" brushRef="#br0" timeOffset="8170.4673">18263 8331 115 0,'-11'18'41'0,"-23"8"2"16,1 23-2-16,-7 0-26 16,5 15-15-16,2 6 0 0,1 4 0 15,5 4 0-15,2-2 0 16,10-5 0-16,4-4 0 15,7-11 0-15,4-14 0 16,13-14 0-16,5-14 0 16,10-15 0-16,6-12 0 15,4-8 0-15,1-7 0 16,-2-4 0-16,-1 0 0 15,-8 8 0-15,-6 12 0 16,-10 12 0-16,-11 17 0 16,-9 15 0-16,-6 12 0 15,-7 9 0-15,1 7 0 16,-2 3 0-16,-2-10-4 15,19 5-14-15,-9-28-4 16,28 1-14-16,-14-31-7 0,39 4 1 16,-13-25 0-16</inkml:trace>
  <inkml:trace contextRef="#ctx0" brushRef="#br0" timeOffset="8567.49">18940 9353 113 0,'-34'29'39'0,"6"10"0"15,-8-1-2-15,13 8-36 16,-6 4-7-16,-2-9-28 16,16 7-4-16,-4-11 2 0,17-6-4 15</inkml:trace>
  <inkml:trace contextRef="#ctx0" brushRef="#br0" timeOffset="8938.5112">19730 8508 98 0,'-7'13'38'16,"0"-1"0"-16,13 10-1 15,-6 6-31-15,15 8-3 16,-1 6 1-16,1 14-2 15,-5 9 2-15,-4 8-3 16,-10 5 2-16,-5 8-2 16,-5-3-2-16,-4-5 0 15,-6-4-1-15,0-16-2 16,10 2-15-16,-7-29-17 15,12-7-3-15,-4-21 1 16,13-3 1-16</inkml:trace>
  <inkml:trace contextRef="#ctx0" brushRef="#br0" timeOffset="9086.5197">19525 9169 108 0,'-15'-21'38'0,"-7"-6"1"16,22 27-1-16,-21-20-30 16,21 20-3-16,25-13-3 15,13 3-2-15,18-2-4 16,9-18-12-16,25 7-22 15,9-15-1-15,19 3 0 16,-7-14-1-16</inkml:trace>
  <inkml:trace contextRef="#ctx0" brushRef="#br0" timeOffset="9468.5415">20539 8368 106 0,'-47'12'40'0,"6"21"1"15,-11 4-2-15,13 16-33 16,-6 10-1-16,4 8-1 15,4 6 0-15,2 4-1 16,5 3 0-16,5 0 1 16,6-4-4-16,5-3 0 15,10-13 0-15,6-10 0 16,8-15 0-16,10-12 0 15,7-22 0-15,10-15 0 16,4-15 0-16,5-10 0 16,0-2 0-16,-3-6 0 15,-6 7 0-15,-5 4 0 16,-7 15 0-16,-14 13 0 0,-8 15 0 15,-8 16 0-15,-8 7 0 16,-1 5 0-16,7 5-3 16,0 1-1-16,10-2-2 15,2-18-9-15,30 6-8 16,-12-23-17-16,23-3 2 15,-9-19-1-15,9-1 2 16</inkml:trace>
  <inkml:trace contextRef="#ctx0" brushRef="#br0" timeOffset="9799.5605">20695 9084 117 0,'-22'13'38'16,"25"4"2"-16,-3-17-4 15,19 19-32-15,6-8-1 0,16-4-1 16,3-7 0-16,8-5-1 15,3-6 0-15,1-6 0 16,-4-6 0-16,-9-5-1 16,-9-4 0-16,-12-2 0 15,-18 4 1-15,-12 4-1 16,-16 8 1-16,-13 9-1 15,-10 15 1-15,-6 15 1 16,-1 15-1-16,2 13 2 16,9 12-3-16,9 4 0 15,19-2 0-15,20-7 0 16,25-9-3-16,16-22-10 15,37 1-8-15,-1-30-19 0,22-3-1 16,-1-16-1-16,8 0-2 16</inkml:trace>
  <inkml:trace contextRef="#ctx0" brushRef="#br0" timeOffset="10643.6088">2064 10940 65 0,'-19'9'36'16,"-26"3"2"-16,-2 19-1 16,-27-1-19-16,4 11-13 15,-10 0-1-15,7 4-1 16,6-5 0-16,14 0-1 15,17-7 0-15,23-7-1 16,26-7 0-16,23-10-1 16,17-6 0-16,15 0 1 15,8-1-1-15,1 0 1 16,-10 5 0-16,-3 4 0 15,-20 7-1-15,-14 6 1 16,-24 8-1-16,-17 0 1 16,-14 3-1-16,-10-1 0 15,-5-3-1-15,-1-11-2 0,14 1-11 16,-7-21-24-16,34 0 1 15,-8-26-2-15,31-1 0 16</inkml:trace>
  <inkml:trace contextRef="#ctx0" brushRef="#br0" timeOffset="11219.6417">2366 11069 83 0,'0'0'39'15,"0"0"-3"-15,-23 12 3 16,13 14-33-16,-9 3-2 0,3 15 0 15,0 8-1 1,4 11-1-16,-3 3 1 0,7 4 0 16,0-2-1-16,2-1 1 15,3-10-2-15,1-11-2 16,2-12 2-16,5-13-2 15,-5-21 1-15,17-9-2 16,-3-18 2-16,-1-15-1 16,2-13 0-16,0-9 2 15,-2-8 0-15,4-5-1 16,-3 0 1-16,0 0-2 15,0 5 2-15,3 6 0 16,4 11 0-16,5 11 0 16,-1 11 0-16,7 15 1 15,-2 13-3-15,0 14 2 16,-4 11-2-16,-2 8 0 0,-7 8 0 15,-7 9 0-15,-10 1 0 16,-3 3 0-16,-9-2 1 16,-2-1 0-16,-9-1 0 15,-1-5 0-15,-9-3 0 16,6-6 0-16,-3 1 0 15,-2-4 0-15,3 10 0 16,-3 9 2-16,6 8-2 16,-3 13-1-16,3 15 1 15,3 10-1-15,-1 8 1 16,1 5 0-16,5-2-1 15,3-11-4-15,10-5-1 16,-4-25-9-16,26-8-23 0,-6-33 1 16,18-9-4-16,1-31-1 15</inkml:trace>
  <inkml:trace contextRef="#ctx0" brushRef="#br0" timeOffset="11612.6642">2803 11360 94 0,'10'7'38'0,"5"2"1"15,-1-16-4-15,12 3-32 16,5-6 0-16,11-6-2 0,5-8 1 15,5-5-1-15,3-7-1 16,-3-1 1-16,-4-3-1 16,-9 3 1-16,-10 2-1 15,-13 5 1-15,-18 8-1 16,-7 7 0-16,-17 12 1 15,-10 9 0-15,-6 11 0 16,-6 13 0-16,-1 6 0 16,-1 8 1-16,11 2-1 15,6 3 1-15,15-1-2 16,13-6 1-16,18-8-2 15,16-9-1-15,22-9-2 16,12-17-9-16,26 8-17 16,-6-25-10-16,16 4 2 15,-8-15-4-15</inkml:trace>
  <inkml:trace contextRef="#ctx0" brushRef="#br0" timeOffset="11955.6838">3653 11157 79 0,'-18'14'39'15,"-2"-6"-1"-15,20 4 1 16,0-12-26-16,23-2-10 16,11-3 0-16,8-5-1 15,5-3-1-15,10-4 0 16,-4-3 0-16,-5 0-1 15,-10 0 1-15,-13 0-1 16,-15 3 1-16,-13 3 0 0,-15 5-1 16,-17 7 1-16,-10 5 0 15,-5 8 1-15,-7 11-1 16,2 6 0-16,2 7 0 15,11 5 0-15,9 4-1 16,18-1 1-16,15-3-2 16,19-8-1-16,19-4-5 15,7-20-10-15,30 4-22 16,-2-21 0-16,17-1-1 15,-9-16-2-15</inkml:trace>
  <inkml:trace contextRef="#ctx0" brushRef="#br0" timeOffset="15444.8834">4623 11034 56 0,'10'-25'37'0,"-3"7"-2"15,-17-7 2-15,-1 15-22 16,-20-5-6-16,1 15 0 15,-17 0-3-15,-1 19-1 16,-4 9-1-16,-5 16-1 0,3 14-1 16,3 11-1-16,9 4 1 15,10-3-2-15,15-7 2 16,19-10 0-16,17-21 0 15,23-24-1-15,22-28 1 16,17-23-1-16,14-19 0 16,4-15 0-16,4-8 1 15,-12-7 1-15,-10 1-2 16,-16 7 1-16,-19 6-1 15,-22 11 1-15,-14 10 0 16,-15 18 0-16,-15 9-2 16,-2 19-1-16,-2 15 1 15,0 20 0-15,-3 21-1 0,7 14-1 16,6 15 0-16,9 8 0 15,6 7 0-15,8 1-4 16,17 1-5-16,-7-23-18 16,32 1-9-16,-7-22-1 15,20-10-2-15,-5-26 0 16</inkml:trace>
  <inkml:trace contextRef="#ctx0" brushRef="#br0" timeOffset="15641.8946">5405 11048 96 0,'-29'0'40'0,"18"8"0"0,0-12-1 16,22 4-36-16,9-8-2 15,18-5-1-15,14-1-3 16,4-9-6-16,16 10-27 15,-17-4-2-15,5 10 0 16,-21 0-1-16</inkml:trace>
  <inkml:trace contextRef="#ctx0" brushRef="#br0" timeOffset="15789.9031">5407 11232 98 0,'-55'22'37'16,"21"-1"2"-16,11-17-4 15,23-4-32-15,33-21-4 16,14-11-21-16,28 4-15 15,1-10 1-15,15 5-3 0,1-10 0 16</inkml:trace>
  <inkml:trace contextRef="#ctx0" brushRef="#br0" timeOffset="16226.9281">6800 10464 90 0,'0'0'35'16,"0"0"1"-16,-12 22 1 15,7 16-33-15,-9 7-1 16,5 11 0-16,-2 9-2 15,2 5-1-15,0 2 0 0,5-1-1 16,2-3 0-16,-2-14-11 16,12 0-25-16,-8-14 0 15,8-7-1-15,-7-16 2 16</inkml:trace>
  <inkml:trace contextRef="#ctx0" brushRef="#br0" timeOffset="16405.9383">6637 11034 85 0,'-29'-11'38'0,"11"10"0"15,-4-5 1-15,22 6-31 16,0 0-3-16,0 0-1 16,26-1-1-16,12-10-3 15,14 0-3-15,4-20-24 0,26 4-10 16,-6-14 0-16,13 4-2 15,-5-15 1-15</inkml:trace>
  <inkml:trace contextRef="#ctx0" brushRef="#br0" timeOffset="16791.9604">7383 10294 97 0,'-34'11'38'16,"5"15"0"-16,-12 4 0 15,12 15-32-15,-1 7-4 16,7 7 2-16,4 5-1 15,5 5-1-15,1 2 1 16,7-3-3-16,2-2 2 0,4-9-2 16,4-5 1-16,3-12-2 15,2-6 1-15,5-14 0 16,2-11 0-16,4-9 1 15,2-8-1-15,6-7 1 16,-3-5-1-16,-2-2 1 16,-1 1-1-16,-3 4 1 15,-4 8-1-15,-2 7 0 16,-13 2 0-16,11 19 1 15,-10 3-2-15,-1 6 1 16,3 3-3-16,1-1-1 16,10 4-9-16,-6-16-12 15,22 4-15-15,-6-18 0 16,17-4-2-16,-4-14 1 15</inkml:trace>
  <inkml:trace contextRef="#ctx0" brushRef="#br0" timeOffset="17104.9783">7703 10904 89 0,'-14'2'38'16,"14"11"1"-16,0-13 0 16,20 11-35-16,2-8 0 15,13-2-1-15,6-8 0 16,6 0 2-16,-1-7-3 15,1-1 2-15,-7-3-3 16,-9 0 2-16,-10-4-1 16,-8 2-1-16,-16 3 0 15,-7 2 0-15,-10 7 0 0,-9 7-1 16,-7 9 1-16,-3 9-1 15,-4 8 1-15,3 8-3 16,6 5 3-16,11-1-3 16,10 1 2-16,17-8-6 15,19 3-14-15,1-24-14 16,33 3-8-16,5-17 2 15,30-1-3-15</inkml:trace>
  <inkml:trace contextRef="#ctx0" brushRef="#br0" timeOffset="17623.008">9172 10747 90 0,'-4'-11'36'0,"-5"-4"0"16,9 15-5-16,-20-6-26 15,4 11 1-15,-8-1-1 0,1 14 0 16,-6-2-1-16,3 8 0 15,-1-1-1-15,3 2-1 16,7-3 0-16,9-1 0 16,4-7-1-16,14-4 0 15,8-5-1-15,7-2 1 16,6-4-1-16,4 0 1 15,2 0-1-15,-3 4 0 16,-1 4 1-16,-5 4-2 16,-12 5 1-16,-6 6-1 15,-6 1 1-15,-9 4-2 16,-6 1 2-16,-3-3-2 15,3-3 1-15,1-8-2 16,11 0-7-16,-1-14-19 16,20-18-10-16,5-14-2 0,20-2 1 15,6-20 1-15</inkml:trace>
  <inkml:trace contextRef="#ctx0" brushRef="#br0" timeOffset="17810.0186">9847 10265 99 0,'-26'18'37'0,"-8"20"3"15,-1 24 0-15,-15 7-37 16,8 8-1-16,-1 5-1 16,8 0 0-16,7-5-1 15,12-6-2-15,14-6-4 16,2-21-25-16,29-3-9 15,4-22 1-15,23-5-1 0</inkml:trace>
  <inkml:trace contextRef="#ctx0" brushRef="#br0" timeOffset="18680.0684">10055 10728 104 0,'-29'9'39'16,"-13"2"1"-16,6 17 0 15,-7 2-37-15,4 7 0 16,6 2 0-16,10 4-2 15,9-5 1-15,13-2-1 16,15-7 0-16,12-10-1 16,13-7 1-16,11-12-1 15,7-10 1-15,-1-8-2 0,-2-9 1 16,-2-7 1-16,-12-3-1 15,-11-2 1-15,-10-3-1 16,-12 3 1-16,-10 1-1 16,-8 3 1-16,-4 8-1 15,-2 4 0-15,1 8 0 16,2 7 0-16,14 8 0 15,-11 2 0-15,17 8 0 16,6 3 0-16,7 2 0 16,4 0 0-16,4 2 0 15,0-1 0-15,2 2 1 16,-1-1-1-16,-3-1 0 15,-8 5 1-15,-1-3-1 0,-7 7 0 16,-3-1 0-16,-2 1-1 16,-8 1 0-16,1 0 0 15,-3-1 1-15,0 0-1 16,-2-5 1-16,3-2-2 15,1-7 2-15,4-11 1 16,0 0-1-16,0 0 0 16,8-12 0-16,0-8-1 15,0-7 2-15,1-7 0 16,2-2 0-16,2-7 0 15,2 0-1-15,-2-1 2 16,4 2-2-16,-2 6 2 16,0 4-2-16,1 9 0 15,1 8 0-15,2 6 0 0,-3 8 0 16,5 5 0-16,1 8 0 15,-1-1 0-15,2 4-1 16,-3 6 1-16,-3-1 0 16,-6-1 0-16,-10 7 0 15,-7-3 0-15,-8 1-1 16,-7 0 2-16,-5 0-2 15,-7 0 0-15,-1 0 1 16,2-2-2-16,-2 0 2 16,7 1-2-16,-1 2 2 15,4 3-1-15,3 7 1 16,-2 7 0-16,1 8 0 15,-1 7 0-15,1 5 0 16,0 3 3-16,3 1-3 16,3-5 1-16,7-7-4 0,6-12-3 15,16-2-11-15,-13-40-12 16,32 14-11-16,-9-30-3 15,16-4 0-15,-5-20 0 16</inkml:trace>
  <inkml:trace contextRef="#ctx0" brushRef="#br0" timeOffset="19064.0904">10906 10826 102 0,'0'10'41'15,"0"-10"0"-15,0 0-1 0,21 6-35 16,10-12-2-16,9-5 0 16,9-6-1-16,5-6 0 15,2-4-1-15,0-6 0 16,-5-1-1-16,-12-2 1 15,-11 1-1-15,-12 4 1 16,-18 8-1-16,-14 8 1 16,-14 12 1-16,-14 12-1 15,-7 14 1-15,-5 12 0 16,2 10 0-16,0 4 0 15,12 5-2-15,11 0 0 16,13-6 0-16,21-7-2 16,11-14-8-16,25-2-3 15,0-23-9-15,33 6-7 0,-3-23-15 16,30 0 3-16,5-18-3 15,21 4 3-15</inkml:trace>
  <inkml:trace contextRef="#ctx0" brushRef="#br0" timeOffset="19411.1102">12025 10690 109 0,'0'0'40'0,"22"4"1"16,12-5-2-16,9-7-40 15,4-3-5-15,17 7-4 16,-12-14-14-16,10 18-15 16,-9-6 0-16,-5 8-1 15,-14-1 2-15</inkml:trace>
  <inkml:trace contextRef="#ctx0" brushRef="#br0" timeOffset="19553.1183">12118 10861 104 0,'-49'18'38'0,"25"0"1"16,24-18-2-16,14 4-36 15,34-7-8-15,11-13-29 16,27 2-2-16,7-10-1 16,10 5 0-16</inkml:trace>
  <inkml:trace contextRef="#ctx0" brushRef="#br0" timeOffset="20334.163">14001 10102 71 0,'7'-17'35'15,"-7"17"2"-15,0 0-2 16,12 4-26-16,-19 15-5 16,2 18 1-16,-6 12-2 0,0 18 1 15,-4 5-3-15,4 11 1 16,0 4-3-16,0-5 1 15,9 2-7-15,-11-17-27 16,15-7-3-16,-4-16 0 16,6-11-1-16</inkml:trace>
  <inkml:trace contextRef="#ctx0" brushRef="#br0" timeOffset="20516.1734">13836 10689 93 0,'-19'-22'37'0,"11"10"3"16,-1-4-2-16,9 16-31 0,15-22-2 15,14 10-1-15,9-4-2 16,13-7-4-16,14 5-10 16,2-20-24-16,21 3-3 15,-7-14 0-15,8 5 0 16</inkml:trace>
  <inkml:trace contextRef="#ctx0" brushRef="#br0" timeOffset="20883.1944">14589 9859 100 0,'-28'17'38'0,"-9"7"0"16,12 18 1-16,-1 8-35 16,5 12 1-16,1 7-2 0,5 12 1 15,1 1-2-15,6 3 2 16,1-4-3-16,7-6 2 15,3-8-1-15,4-12 0 16,6-13-1-16,5-16 0 16,5-14 0-16,6-16-1 15,5-13 0-15,3-9 0 16,-4-7 0-16,5-2 0 15,-7 1 0-15,-5 4-1 16,-7 11 1-16,-5 13 0 16,-14 6-1-16,2 30 1 15,-9 2 0-15,-5 4-1 16,5 8-1-16,2-5-2 15,13 3-5-15,-2-20-15 0,26 4-15 16,0-20-1-16,17-4 0 16,3-17-1-16</inkml:trace>
  <inkml:trace contextRef="#ctx0" brushRef="#br0" timeOffset="21206.2129">15037 10535 101 0,'-29'13'39'0,"-2"-2"1"16,16 11-1-16,4-2-34 15,20-7-2-15,17-8 0 16,17 1-1-16,8-11 0 16,10 0-1-16,-3-10 0 15,1-4 0-15,-11-5 0 0,-9 0-1 16,-17-2 0-16,-17 2 0 15,-18 6 0-15,-14 6 1 16,-13 8-1-16,-11 8 0 16,-5 11 1-16,-2 12-1 15,2 9 1-15,7 6 0 16,11 3 0-16,11 0-1 15,22-4-1-15,19-12-6 16,28 4-11-16,1-22-18 16,31 3-5-16,9-16 0 15,24-4-1-15</inkml:trace>
  <inkml:trace contextRef="#ctx0" brushRef="#br0" timeOffset="21988.2576">16447 9964 104 0,'0'0'38'0,"2"11"1"16,3 19-4-16,-9 9-34 0,3 15 1 15,-5 11-1-15,0 15 1 16,-5 8 0-16,2 7 0 15,-5-4-1-15,-1 0 2 16,1-13-1-16,2-9-2 16,2-14 0-16,5-15-2 15,3-19 3-15,2-21 0 16,0 0 0-16,17-38 0 15,-5-10-1-15,-1-13 2 16,2-15 0-16,1-17-1 16,1-14 1-16,4-5-2 15,1-4 2-15,7 7-2 16,2 6 2-16,7 12-2 15,3 17 2-15,8 19 0 16,-1 21-2-16,-3 22 0 0,0 16 0 16,-2 15 0-16,-9 12 1 15,-8 13-1-15,-9 3 0 16,-7 6 0-16,-7 6 0 15,-10-4-1-15,-6-3-1 16,-7-6 1-16,-7-8-1 16,0-6 2-16,0-12-2 15,2-1 2-15,3-10-2 16,8 0 4-16,4-2-1 15,11 7 0-15,7 2 0 16,8 8 1-16,6 13 0 16,-3 4 0-16,4 7-1 0,1 4 2 15,-1 2-3-15,-2-2 0 16,3-5 0-16,4-8 0 15,6-11 0-15,8-13-4 16,11-5-4-16,4-25-5 16,22 4-6-16,-11-32-8 15,22 6-11-15,-19-23-2 16,8-1-1-16,-18-15 2 15</inkml:trace>
  <inkml:trace contextRef="#ctx0" brushRef="#br0" timeOffset="22152.267">17604 10004 118 0,'-14'-10'41'16,"-8"13"-2"-16,8 29-1 15,-14 6-34-15,8 23-2 16,-2 8-2-16,4 11 2 0,0 6-3 16,1 4 1-16,9-3-4 15,2-16-2-15,16 4-10 16,-6-26-22-16,24-7-2 15,-3-23 0-15,24-12-1 16</inkml:trace>
  <inkml:trace contextRef="#ctx0" brushRef="#br0" timeOffset="22523.2882">18265 9924 120 0,'-45'12'40'16,"-3"28"-1"-16,-20 3-1 0,8 7-35 15,6 6-2-15,12-2 1 16,17-6-1-16,20-6 0 16,19-10-1-16,25-8 2 15,12-9-1-15,6-3 0 16,3-2-1-16,-1-4 0 15,-9 3 0-15,-9 3 0 16,-17 6 0-16,-15 9 0 16,-15 6 1-16,-16 7-1 15,-11 5 0-15,-8 4 0 16,-4 2 1-16,5-6-1 15,2-3 0-15,11-11-1 16,16-6-3-16,11-25-7 16,32 9-10-16,-4-28-17 0,28-3-3 15,-4-20 0-15,20-4-2 16</inkml:trace>
  <inkml:trace contextRef="#ctx0" brushRef="#br0" timeOffset="22715.2992">18689 10066 120 0,'0'0'41'0,"-26"28"-2"15,8 13 0-15,-5 7-37 16,-5 12 0-16,4 7-2 16,4 6 1-16,-2 1-1 15,8-2 2-15,4-5-1 16,5-11-3-16,10-6-4 15,-5-24-9-15,22-6-24 0,-10-23-2 16,17-7 1-16,-7-25-2 16</inkml:trace>
  <inkml:trace contextRef="#ctx0" brushRef="#br0" timeOffset="22908.3103">18707 9993 108 0,'2'-21'43'15,"-4"1"-3"-15,18 16 0 16,1 3-25-16,20-2-14 15,9-4 0-15,9 4-2 16,5 6-3-16,-6-11-11 16,9 18-23-16,-17-7-3 0,-6 10 2 15,-20-2-3-15</inkml:trace>
  <inkml:trace contextRef="#ctx0" brushRef="#br0" timeOffset="23075.3198">18755 10264 110 0,'-30'31'40'0,"7"-15"-2"15,28-2 3-15,16-8-38 16,20-11-1-16,15 0-2 16,15-3 1-16,-1-2-3 15,-3-7-7-15,8 16-23 16,-26-8-6-16,-6 11-2 15,-27 0 0-15</inkml:trace>
  <inkml:trace contextRef="#ctx0" brushRef="#br0" timeOffset="23241.3293">18636 10730 112 0,'0'14'40'0,"34"-4"0"16,17-20-3-16,19-7-36 15,23 2-12-15,-1-15-26 16,16 3-2-16,-6-5 0 15,0 11-1-15</inkml:trace>
  <inkml:trace contextRef="#ctx0" brushRef="#br0" timeOffset="23894.3667">13957 11154 92 0,'-29'-7'41'0,"18"7"-1"16,11 0-1-16,11-13-37 0,23 5-1 15,25 2-1 1,23 0 0-16,21 4-1 0,25-2 1 16,24-1 0-16,24 0 0 15,18 0 0-15,25-2 0 16,17 0 1-16,15-1 0 15,19-2 1-15,13-2-1 16,16 3 1-16,6-2 0 16,4 0-1-16,-1 0 1 15,-4-2-1-15,-6-1 1 16,-17 3 1-16,-19-5-2 15,-30-1-3-15,-23 12-15 16,-48-13-20-16,-32 10-2 16,-50-3 2-16,-42 15-5 0</inkml:trace>
  <inkml:trace contextRef="#ctx0" brushRef="#br0" timeOffset="24328.3915">14666 11382 73 0,'-1'-18'36'15,"1"18"0"-15,-8 18 0 16,1 12-30-16,-3 10-2 15,-3 20 1-15,-9 8-2 16,1 14-2-16,-4 2 2 16,3 6-2-16,3-7 0 15,0-12-15-15,12 0-23 16,1-22-1-16,11-6 0 0,2-21 0 15</inkml:trace>
  <inkml:trace contextRef="#ctx0" brushRef="#br0" timeOffset="24511.4019">14416 11951 92 0,'-25'-11'41'0,"15"14"0"16,-1-6-1-16,11 3-35 15,23 5-2-15,9-7-2 16,11 2-5-16,2-11-16 15,19 9-20-15,-5-8 1 16,12 7-3-16,-9-10 2 16</inkml:trace>
  <inkml:trace contextRef="#ctx0" brushRef="#br0" timeOffset="25119.4367">15256 11361 77 0,'7'-12'39'16,"-5"-10"-2"-16,11 12 3 16,-11-3-35-16,12 11 0 15,-14 2-1-15,13 23 0 16,-17 9-1-16,0 14 1 15,-12 14-1-15,-5 12-2 16,-7 5 2-16,-3 6-1 16,-2-2 0-16,3-3-1 15,3-12 1-15,8-5-3 16,9-19 2-16,10-13 0 0,16-16-1 15,10-16 0-15,11-13 1 16,6-12-1-16,3-4 0 16,1-4 0-16,-2 1 0 15,-8 3 0-15,-7 8 0 16,-8 8 0-16,-11 15 1 15,-11 1-1-15,0 20 0 16,-11 5 0-16,-4 5 0 16,-2 1-1-16,4 2-2 15,1-5-3-15,14 3-9 16,-2-31-10-16,15 22-15 15,2-27-1-15,18 0-1 16,-4-15 1-16</inkml:trace>
  <inkml:trace contextRef="#ctx0" brushRef="#br0" timeOffset="25447.4555">15600 11877 87 0,'-6'13'38'16,"6"-13"1"-16,5 14 0 15,13-14-34-15,17-2-2 16,10-4 0-16,9 0 0 15,3-7-1-15,-1 2 0 16,-6-3-1-16,-11 1-1 16,-12 3 1-16,-14-2 0 15,-13 12 0-15,-32-15 0 16,-1 13 0-16,-10 4 0 0,-5 5 0 15,0 6 0-15,-1 8 0 16,7 4 0-16,9 4 0 16,11 6 0-16,10-3-1 15,18-1-1-15,17 0-8 16,7-18-4-16,28 9-10 15,-3-22-18-15,25 0 0 16,3-18-2-16,20 7 1 16</inkml:trace>
  <inkml:trace contextRef="#ctx0" brushRef="#br0" timeOffset="26262.5021">16856 11574 75 0,'9'-7'39'16,"-7"-5"-3"-16,-2 12-2 0,0 0-24 16,4 16-3-16,-10 6-2 15,1 16-2-15,-4 5 2 16,1 15-3-16,-5 3 2 15,4 6-2-15,0-1 1 16,1-4-3-16,3-10 2 16,1-10 0-16,6-12-1 15,2-13-1-15,-4-17 0 16,15-14 1-16,-5-14-1 15,-2-10-1-15,-1-7 1 16,-4-9 0-16,-1-7 0 16,-2-6 0-16,2-1 0 15,-2-1 1-15,5 4-1 0,6 5 0 16,7 5 0-16,10 8 1 15,7 9-1-15,7 15-1 16,-1 8 1-16,9 13 0 16,-5 10 0-16,-1 10 0 15,-8 7 0-15,-10 3 0 16,-12 6 0-16,-10 1 2 15,-10 1-2-15,-12 0 1 16,-5-8-1-16,-6 0 2 16,-8-11-2-16,7 1 2 15,-4-9-2-15,10-2 1 16,3-5-1-16,9-2 1 15,12 0 0-15,0 0 0 16,16 10 0-16,2 1-2 0,7 8 2 16,1 2-2-1,3 11 3-15,1 2-3 0,-1 7 2 16,2-1-3-16,2-3 2 15,4-3-1-15,7-6-2 16,-3-11-7-16,16 2-5 16,-15-26-10-16,19 9-7 15,-13-24-6-15,7 6-5 16,-13-16 2-16</inkml:trace>
  <inkml:trace contextRef="#ctx0" brushRef="#br0" timeOffset="26733.529">17750 11594 64 0,'13'-12'39'15,"-8"-7"-1"-15,-5 19 1 16,10-25-18-16,-10 25-15 15,0 0 0-15,0 0-1 16,-15 22 0-16,4 6 0 16,-5 2-2-16,1 10-1 15,0 6 0-15,1 7 0 16,1 5 0-16,9 1-1 15,5 0 0-15,8-4-2 16,11-6 2-16,9-10 0 16,11-12 0-16,10-12 0 15,8-16 0-15,7-16 0 0,4-14 0 16,-1-11-1-16,-2-8 1 15,-8-10-1-15,-8-4 1 16,-12-3 0-16,-11 2-1 16,-10 1 1-16,-13 8-1 15,-6 7 0-15,-7 10 0 16,-5 13 0-16,0 9-2 15,1 12-3-15,13 5-5 16,-12 15-3-16,23 8-6 16,-11-23-6-16,25 32-7 15,-11-24-3-15,21 9-6 16,-4-7 1-16</inkml:trace>
  <inkml:trace contextRef="#ctx0" brushRef="#br0" timeOffset="27319.5626">18672 11619 97 0,'0'0'40'16,"0"0"2"-16,16-1-1 15,-27 8-34-15,8 11 0 16,-6 4-4-16,-1 12-1 15,-9 7 1-15,-4 9-2 16,-5 3 0-16,2 2-2 16,-3 2 2-16,1-7-3 15,3-5 3-15,5-7-1 16,6-11 1-16,3-11-1 0,11-16 0 15,12-14 0-15,3-11 0 16,5-13 0-16,3-11 1 16,5-7-2-16,-1-9 1 15,0-2 1-15,1-2 0 16,-4 4 0-16,-1 10-1 15,-2 9 1-15,-2 14-1 16,-2 13 1-16,-2 18-1 16,-3 15 2-16,-1 18-2 15,-4 16 0-15,2 5 0 16,3 6 0-16,0 3 0 15,5-3 0-15,6-5 0 16,6-10-2-16,8-17 3 16,6-14 0-16,3-16-1 15,2-16 1-15,-2-15 0 0,-6-14 1 16,-4-8-2-16,-11-10 0 15,-8-2 0-15,-7-2 0 16,-10-3 0-16,-7 7 0 16,-4 12-5-16,-4 6-3 15,1 17-3-15,-7-1-3 16,10 30-3-16,-15-7-6 15,22 31-6-15,-18-12-3 16,17 18-4-16,-9-5-1 16,5-1 3-16</inkml:trace>
  <inkml:trace contextRef="#ctx0" brushRef="#br0" timeOffset="29106.6648">3799 7596 18 0,'0'0'10'16,"-17"-8"-6"-16,5 4 4 15,-2-2-4-15,-2 3 1 16,0 5 2-16,-5-3 4 0,6 9 4 15,-7-7 2-15,8 10-1 16,-4-10-5-16,7 8-4 16,1-7-1-16,10-2-1 15,0 0-2-15,0 0 1 16,0 0 0-16,0 0 0 15,0 0 0-15,19 3 0 16,-6-7 1-16,3 5-1 16,4-3-2-16,6 4 1 15,-2-2-2-15,8 5 0 16,1-4-1-16,6 0 0 15,2 3 0-15,6-3 0 16,4-1 0-16,7-3 0 0,7-3 0 16,1-1 0-16,8-1 1 15,7 0-1-15,6-4 0 16,6 3 0-16,5 0 0 15,2 2 0-15,4-1 0 16,5 2 0-16,11-1 0 16,2-3 0-16,6 3 0 15,4-6 0-15,3-1-1 16,8 0 1-16,4-2 0 15,2 2 0-15,2-2 1 16,-4 4-1-16,7 0 0 16,2 1 1-16,0 4-1 15,-1 1 1-15,-3 2 0 16,4 0 0-16,0 1 0 0,1 0 0 15,-4 0 0-15,3 0 1 16,2-4-1-16,-1-1 1 16,3-1-1-16,-3-3 1 15,4-1-1-15,1-1 0 16,0-1-1-16,0 1 1 15,-5 2-1-15,0 4 1 16,-2-1-1-16,-8 3 0 16,-9 2 0-16,-9 3 0 15,-15-1-1-15,-11-1-3 16,-9 8-10-16,-23-11-20 15,-7 4-1-15,-19-8 0 16,-11 1 1-16</inkml:trace>
  <inkml:trace contextRef="#ctx0" brushRef="#br0" timeOffset="29963.7138">6692 7755 58 0,'0'0'32'0,"8"-21"0"16,-5 10 1-16,-8-6-24 15,5 17-1-15,0-18-1 16,0 18-1-16,-6 13-1 15,2 10-1-15,-5 3 0 16,2 14-1-16,-4 2-1 0,4 5 0 16,-3 0 0-1,6-2-2-15,0-6 2 0,4-6-2 16,2-7 1-16,5-13-1 15,-7-13 1-15,21 0 0 16,-9-18 0-16,2-9 0 16,1-8 1-16,-5-7-1 15,0-6 1-15,-2-3 0 16,-3 1 0-16,0 2-1 15,0 8 1-15,-2 6-1 16,1 10-1-16,1 8 0 16,-5 16-1-16,24-6 0 15,-5 13-1-15,4 1-1 16,11 12-6-16,-7-16-11 15,18 14-16-15,-7-9-1 0,10 2-1 16,-10-7 1-16</inkml:trace>
  <inkml:trace contextRef="#ctx0" brushRef="#br0" timeOffset="30326.7346">7251 7716 83 0,'-12'10'35'0,"0"-2"0"15,3 11 2-15,-9-3-31 16,9 9-1-16,0-1 0 15,3 9-1-15,3-1 0 16,7 0-1-16,4-4 0 16,7-5-1-16,7-8-1 15,8-8 1-15,4-11-1 0,7-9 0 16,-1-14 1-16,4-4-1 15,-1-5 0-15,-2-4 0 16,-3-3 0-16,-8 3 0 16,-3 4 0-16,-11 9-1 15,-2 10 0-15,-14 17 0 16,0 0 0-16,-15 17 0 15,-3 13-1-15,-1 5 0 16,3 10 0-16,3-1-2 16,8 2-4-16,-1-15-16 15,26 7-13-15,-4-19-2 16,20-4 0-16,0-17-2 15</inkml:trace>
  <inkml:trace contextRef="#ctx0" brushRef="#br0" timeOffset="30676.7546">7935 7751 93 0,'0'0'35'0,"-19"-5"0"16,19 5 2-16,-28 17-34 16,16 0 0-16,1 4-1 15,3 8 0-15,1 2 1 16,8-2-1-16,3-4 0 15,0-1 0-15,6-10 0 16,4-3 0-16,1-14 0 16,3-9 0-16,2-13 0 15,3 0 0-15,0-8-1 16,3-3 0-16,-1 4 1 15,0-3-1-15,-3 11 0 0,-3 3 0 16,-3 9 1-16,-3 10-1 16,-13 2 1-16,13 22-1 15,-11-1 0-15,2 4-1 16,0 6-5-16,-1-10-8 15,18 16-15-15,-8-21-11 16,21 6-3-16,2-17-1 16,16-1 2-16</inkml:trace>
  <inkml:trace contextRef="#ctx0" brushRef="#br0" timeOffset="31892.8241">10538 7282 22 0,'1'-15'24'0,"-1"15"1"16,0 0 1-16,0 0-15 15,0 0-5-15,0 0 0 16,0 0 0-16,-12 0-1 15,12 0-1-15,0 0 0 16,0 0 0-16,0 0 0 0,0 0 0 16,0 0-1-16,0 0 0 15,11-14 0-15,-11 14-1 16,9-20 1-16,-4 5 2 15,-2-5-2-15,-1-1 0 16,-4-3-1-16,2 0 2 16,-3-9-2-16,-1-1 0 15,3-9 0-15,1 1-2 16,-2-8 1-16,-1-3 0 15,2-5-1-15,0-3 0 16,-4-2 1-16,3-3-1 16,-1-2 1-16,-1 0-1 15,-1-4 1-15,2 1-2 16,-4-4 3-16,0-2-3 15,0-3 2-15,1-1 0 0,-4 2-2 16,3-8 2-16,0 0-2 16,-2-3 0-16,3 1 0 15,1-1 0-15,2-2 0 16,1-2-2-16,-3 1 3 15,1 1 0-15,0-2-1 16,-2 3 2-16,0-3-1 16,-1 4 2-16,0-1-3 15,2 3 3-15,-2-1-1 16,1 2 0-16,3 0 0 15,0 2 1-15,3 1-1 16,-1-2 0-16,2 7 0 16,1 0 1-16,-2 4-1 0,0 4 0 15,-4 4 0-15,5 7 0 16,-3 7 1-16,-2 9-2 15,-3 4 2-15,0 10-1 16,3 7-1-16,-2 8 1 16,-2 3-2-16,8 12-3 15,0 0-14-15,0 0-17 16,0 0-1-16,1 14-1 15,7-1 0-15</inkml:trace>
  <inkml:trace contextRef="#ctx0" brushRef="#br0" timeOffset="32959.8852">10813 4816 56 0,'2'-12'32'0,"-2"12"1"16,1-14-9-16,-1 14-15 15,0 0-1-15,0 0 0 16,0 0-3-16,16 29 0 16,-14-8 0-16,4 11-2 15,-1 5 1-15,0 9-2 16,0 4 1-16,1 2-1 15,-3-2 1-15,1-2-1 16,-2-7-1-16,2-6 0 16,-3-9 1-16,2-7 0 15,-3-19-1-15,0 0 1 0,11-11-1 16,-7-12 1-16,1-9 0 15,0-10-1-15,-1-5-1 16,4-5 3-16,-3-2-4 16,1-1 2-16,1 3-2 15,-1 7 2-15,3 7-2 16,5 8 1-16,2 7 0 15,1 8-3-15,5 12-1 16,-1 0-5-16,10 18-14 16,-7-12-14-16,10 14 1 15,-9-12-3-15,11 9 2 16</inkml:trace>
  <inkml:trace contextRef="#ctx0" brushRef="#br0" timeOffset="33170.8972">11430 4758 76 0,'-5'19'35'15,"-9"2"1"-15,0 14-1 16,-5 4-28-16,6 7-4 16,-3 4 2-16,3 3-3 15,4-4 2-15,3-1-3 16,10-13 0-16,6-13-4 15,14-3-20-15,-5-28-12 16,14-8-1-16,-3-18 0 16,6-6-1-16</inkml:trace>
  <inkml:trace contextRef="#ctx0" brushRef="#br0" timeOffset="33317.9056">11515 4528 83 0,'-18'-12'35'15,"18"12"-2"-15,-13 7 0 16,13-7-40-16,26 15-26 15,-6-7 0-15,15 4-1 16,-1-4 0-16</inkml:trace>
  <inkml:trace contextRef="#ctx0" brushRef="#br0" timeOffset="33628.9234">11880 4629 76 0,'5'18'36'0,"-21"-5"-1"16,-1 9 2-16,-16-4-29 0,7 10-2 15,-4-6-1-15,4 8-1 16,5-6-1-16,5 4 0 15,5-6-1-15,15-2 1 16,8-5-2-16,8-2 0 16,4 0 0-16,5-4-1 15,0 4 2-15,-2-3-1 16,-6 7 1-16,-8 3-3 15,-8 4 3-15,-8 6-2 16,-11 2 2-16,-6 3-2 16,-5 0-1-16,-3-3 1 15,2-3-2-15,2-7-1 16,10 1-9-16,-3-28-14 15,17 5-12-15,17-15 1 0,12-3-3 16,-1-15 2-16</inkml:trace>
  <inkml:trace contextRef="#ctx0" brushRef="#br0" timeOffset="33989.9441">12093 4962 76 0,'-11'-5'37'0,"0"0"-2"15,11 5 4-15,-10-11-23 16,16 0-12-16,3-8-1 15,11 2 0-15,5-6 0 16,8 0 0-16,1-5-1 16,0 2-1-16,-6-2 1 15,-3 3-1-15,-11-1 0 0,-9 4 0 16,-13 2 0-16,-10 6 1 15,-9 7-1-15,-9 10 0 16,-4 10 1-16,-5 12-1 16,3 12 1-16,5 5-1 15,6 8 2-15,9-1-2 16,14-3 1-16,13-6-2 15,14-10 1-15,19-10-2 16,11-12-1-16,4-15-8 16,18 6-9-16,-19-28-8 15,19 13-12-15,-22-14 0 16,0 5-5-16,-17-5 3 15</inkml:trace>
  <inkml:trace contextRef="#ctx0" brushRef="#br0" timeOffset="34804.9907">10420 3024 58 0,'0'0'31'16,"3"-22"0"-16,-3 22 1 16,0-26-23-16,0 26 0 15,7-15-2-15,-7 15 0 16,0 0 0-16,0 0-1 15,-4 19 0-15,-5 12-1 16,-7 8-2-16,-5 12 0 16,-5 13 0-16,-7 10-3 15,-1 2 1-15,2 5-1 16,3-3-2-16,2-15-8 15,22-1-25-15,-6-19-2 16,20-10 0-16,-9-33 0 16</inkml:trace>
  <inkml:trace contextRef="#ctx0" brushRef="#br0" timeOffset="35003.002">10272 3168 101 0,'0'0'37'15,"17"17"1"-15,2-2-2 16,24 9-34-16,4-1 0 16,16 1-1-16,17 10-20 15,-5-18-19-15,11 9 1 16,-6-8 0-16,1 6-2 15</inkml:trace>
  <inkml:trace contextRef="#ctx0" brushRef="#br0" timeOffset="35790.047">3716 7354 77 0,'10'-29'35'16,"0"9"-1"-16,-9 1 1 15,-1 19-29-15,0 0 0 16,0 0-1-16,-21 31-3 15,5 8 1-15,-3 12-2 16,-5 11 1-16,-2 5-1 16,3 3-1-16,0 5-4 15,-1-18-17-15,14 0-15 16,-4-16 1-16,10-11 0 15,4-30-1-15</inkml:trace>
  <inkml:trace contextRef="#ctx0" brushRef="#br0" timeOffset="35980.0579">3492 7502 112 0,'-1'13'39'16,"1"-13"0"-16,19 27-3 15,6-18-31-15,18 1-3 16,16-6-1-16,12-10-9 15,20 12-19-15,-4-16-11 16,6 12-1-16,-7-4-2 16,-1 13 2-16</inkml:trace>
  <inkml:trace contextRef="#ctx0" brushRef="#br0" timeOffset="36123.0661">4493 7772 115 0,'-20'20'41'0,"-3"-22"0"15,8-3-2-15,-14-4-39 16,1-20-17-16,23 3-18 15,-9-12-5-15,11 4-1 16,1-8-1-16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28:35.10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1422 87 0,'5'14'36'16,"6"-4"-2"-16,11-1 2 15,15-10-34-15,14-6 0 16,12-5 0-16,7-3 1 16,1-11 0-16,0-4 0 15,-9-4-1-15,-6-9 1 16,-56 43-1-16,46-51 0 15,-46 51 1-15,22-55-3 16,-22 55 1-16,-2-52-1 0,2 52 2 16,0 0-1-16,-79-57 1 15,12 59-1-15,-13 18 0 16,-10 22 2-16,-3 10-2 15,8 20 2-15,17 7-3 16,30-1 1-16,32-17-2 16,25-17 1-16,32-21-1 15,30-22-1-15,30-13-2 16,16-25-5-16,31-9-3 15,-81 15-21-15,11-6-4 16,1 0-2-16,4-4 1 16</inkml:trace>
  <inkml:trace contextRef="#ctx0" brushRef="#br0" timeOffset="316.0181">2735 1090 77 0,'34'-3'37'0,"-38"21"1"16,-24 27-1-16,-35 23-22 16,-23 18-11-16,-1 1-1 15,11-1-2-15,20-17-1 16,8-13 0-16,17-16-1 15,18-18-1-15,13-22-1 16,9-23 0-16,8-15 0 16,6-9-1-16,-4-16 2 15,5-4-1-15,-9 4 3 16,-3 5 2-16,-5 10 1 15,-11 13 2-15,1 15 0 16,-6 10 0-16,9 10 0 16,-6 22-1-16,17 1 0 15,8 5-1-15,20-3-1 0,16-4-1 16,18-8-3-16,26-5-8 15,5-14-27-15,27-4-2 16,-4-9 1-16,11 0-2 16</inkml:trace>
  <inkml:trace contextRef="#ctx0" brushRef="#br0" timeOffset="699.04">3639 1123 108 0,'-51'-1'40'15,"-7"9"0"-15,-16 6-1 16,1 11-35-16,-1 3 0 15,7 12-1-15,6 2-1 16,5 6 1-16,9 1-1 16,13 3-1-16,14-2 0 0,23-4-1 15,15-9 0-15,19-11 0 16,16-16 0-16,12-16 0 15,13-11 0-15,1-14 0 16,2-13 0-16,-6-11 1 16,-8-2 0-16,-13-3-1 15,-54 60 1-15,42-54-1 16,-42 54 2-16,21-47-2 15,-15 16 1-15,-14 13-1 16,-11 20-1-16,-4 15 1 16,-5 12-1-16,2 9 0 15,6 4-3-15,13 6 1 0,16-7-3 16,9-13-13-16,26-5-20 15,2-10-1-15,17-3 0 16,-1-15-1-16</inkml:trace>
  <inkml:trace contextRef="#ctx0" brushRef="#br0" timeOffset="1230.0704">4163 1244 78 0,'9'-65'37'0,"-20"50"0"15,-10 15 1-15,-9 17-14 16,-6 14-17-16,-2 14-4 15,0 9 1-15,0 1-1 16,13 0 0-16,6-7-1 16,8-6 0-16,8-10-1 0,10-15 1 15,7-11-2-15,8-14 1 16,3-8 0-16,2-15 0 15,1-12 1-15,0-4-2 16,-4-5 2-16,-3-1-1 16,-6 5 0-16,-6 9 0 15,-2 4-1-15,-5 10 1 16,-5 11-1-16,3 14 0 15,0 0 0-15,-8 21 0 16,12-3 0-16,5 3 0 16,5-1 0-16,7-3 0 15,5-5 1-15,8-13-1 16,4-7 2-16,3-9-2 15,-41 17 0-15,0 0 0 0,66-36 0 16,-66 36 0-16,0 0 0 16,65-44 0-16,-65 44 0 15,0 0 0-15,44-34 0 16,-31 37 0-16,-6 14 0 15,-7 11 0-15,-4 10 0 16,-1 12 0-16,-4 2-3 16,8 5-1-16,6-9-7 15,0-19-27-15,28 1-1 16,-1-20-1-16,15 1 0 15</inkml:trace>
  <inkml:trace contextRef="#ctx0" brushRef="#br0" timeOffset="1814.1038">4907 1213 91 0,'-8'-28'36'0,"-1"17"1"16,-14 12 0-16,4 20-17 16,-13 11-16-16,11 11 0 15,-6 10-1-15,7 6-1 16,3-3 1-16,5 3-2 15,4-12 1-15,4-6-2 16,4-9 1-16,3-9-1 16,-3-23 1-16,15-2-1 15,-1-21 1-15,1-11 1 16,0-9-1-16,2-14 0 15,1-8 0-15,-18 65 1 0,17-74-1 16,-17 74 0-16,23-73 2 16,-23 73-3-16,23-72 0 15,-23 72 0-15,28-60 0 16,-28 60 0-16,30-48 0 15,-30 48 0-15,0 0 0 16,77-45 0-16,-45 46 0 16,-4 14 0-16,-15 15 0 15,-5 7 0-15,-14-1 0 16,-8 0 0-16,-14-9 0 15,-1-2 0-15,-1-6 0 16,0-3 0-16,3-5 0 16,1 2 0-16,1 1 0 15,3 1 0-15,4 6 0 0,-1 4 0 16,1 9 0-16,-3 13 0 15,-2 7 0-15,0 7 0 16,-3 6 0-16,4 2 0 16,0-2 0-16,0-2-3 15,8-8 2-15,0-12-3 16,15-9 0-16,5-15-5 15,23-5-18-15,-2-31-13 16,23-2 0-16,-4-25 2 16,19-7-2-16</inkml:trace>
  <inkml:trace contextRef="#ctx0" brushRef="#br0" timeOffset="2031.1162">5274 1071 121 0,'23'-65'40'15,"-8"10"2"-15,-7 5-2 16,-8 50-35-16,13-66 0 15,-13 66-3-15,-7-13-2 16,0 32 0-16,-23 51 0 16,-2 25 0-16,-10 8 0 15,11 7 0-15,15-10-4 16,16-26-21-16,28-26-14 15,-1-13-2-15,16-13 1 16,-4-16-2-16</inkml:trace>
  <inkml:trace contextRef="#ctx0" brushRef="#br0" timeOffset="2368.1355">5494 1157 105 0,'-19'1'39'0,"10"13"1"16,6 3-1-16,25-7-30 15,2-1-4-15,15-4 0 16,7-10-2-16,-46 5 1 16,52-13-1-16,-52 13 0 15,60-23-3-15,-60 23 0 16,52-38 0-16,-52 38 0 15,0 0 0-15,57-62 0 16,-57 62 0-16,0 0 0 16,0 0 0-16,0-43 0 15,-42 54 0-15,-10 13 0 0,-9 17 0 16,6 18 0-16,5 5 0 15,28 3 0-15,25-14 0 16,35-24-6-16,35-11-32 16,2-15-2-16,26-8-2 15,-1-11 0-15</inkml:trace>
  <inkml:trace contextRef="#ctx0" brushRef="#br0" timeOffset="19817.1335">1513 2351 56 0,'0'0'30'16,"0"0"0"-16,0 0-1 16,-5 24-21-16,-8 1-2 15,6 15 0-15,-10 12-1 16,-2 18-1-16,-6 5 0 15,-3 16 0-15,-6 0-1 16,5 3 2-16,-6-8-2 16,8-7 0-16,-2-22 0 15,12-8 1-15,6-28-1 16,11-21-1-16,5-27 1 15,10-17-1-15,8-18 0 0,8-13 0 16,4-14-1-16,0-9-2 16,2-8 2-16,1-2-2 15,-4 3 2-15,0 11-3 16,-6 10 2-16,1 14 0 15,-4 15 1-15,-7 19 0 16,1 22 0-16,4 28 0 16,-4 22-1-16,2 19 3 15,0 12-2-15,-2 17 1 16,3 10-1-16,2 8 0 15,-4 2-1-15,-5-4 1 16,3-5-3-16,-8-12 0 16,7-7-7-16,-16-29-22 15,11-4-6-15,-13-25 0 0,1-18-2 16</inkml:trace>
  <inkml:trace contextRef="#ctx0" brushRef="#br0" timeOffset="20328.1627">1494 2658 99 0,'-17'-6'37'16,"14"19"0"-16,3-13-2 16,21 1-32-16,10-7-2 15,16-3 1-15,14-6-1 16,9-2 0-16,3-3-1 15,5-2-1-15,-3 6 0 0,-5 5 0 16,-8 6 1-16,-11 7 0 16,-13 8-1-16,-9 6 1 15,-10 10 1-15,-10 5 1 16,-7 3-1-16,-4 4 0 15,-8 0-1-15,1 0 2 16,-4-2-1-16,2-1 0 16,0-9 0-16,6-4 1 15,0-6-1-15,5-16 0 16,0 0 0-16,13-9 0 15,2-14 0-15,7-12-1 16,2-10 1-16,4-3-1 16,0-5 1-16,1 2-2 15,-4 4 1-15,-4 7-1 16,-4 11 0-16,-3 11 2 0,-3 16-1 15,-11 2 0-15,9 29 0 16,-8 3 1-16,3 6-1 16,-3 2 1-16,4 5-2 15,2-2-1-15,8 1-4 16,-4-19-9-16,16 5-22 15,-5-23-1-15,13-1 1 16,-4-18-1-16</inkml:trace>
  <inkml:trace contextRef="#ctx0" brushRef="#br0" timeOffset="20517.1735">2848 2529 92 0,'-22'19'37'0,"13"16"0"15,-10-2-1-15,1 14-31 16,0-1-1-16,7 4-1 15,2-1-2-15,5-2-1 16,5-8-2-16,2-20-21 16,14-1-14-16,-1-21 1 15,13-8-2-15,-3-19 2 16</inkml:trace>
  <inkml:trace contextRef="#ctx0" brushRef="#br0" timeOffset="20679.1828">2888 2068 82 0,'-15'1'33'16,"15"-1"-1"-16,-13 8-5 16,13-8-58-16,18-14-1 15,5-3-2-15,16-3 1 16</inkml:trace>
  <inkml:trace contextRef="#ctx0" brushRef="#br0" timeOffset="20869.1937">3314 1861 82 0,'-8'34'37'15,"3"15"-3"-15,-12 9 3 16,14 18-30-16,-15 9-1 16,12 12-1-16,-4 1-2 15,5 6 1-15,-1-4-3 16,6-5-1-16,10-6-5 0,-5-25-29 15,18-10-3-15,2-20 0 16,11-18-2-16</inkml:trace>
  <inkml:trace contextRef="#ctx0" brushRef="#br0" timeOffset="21177.2113">3643 2198 108 0,'-46'10'39'0,"8"19"2"0,-10-8-7 16,10 10-30-16,1 2-1 16,8 2 0-16,7-4-1 15,11 3 0-15,8-7-1 16,11-6 1-16,10-3-1 15,11-3 1-15,6-1-2 16,3-2 1-16,2-2-1 16,-1-2 1-16,-1 3-2 15,-5 1-1-15,-1 5-1 16,-12-6-5-16,11 14-30 15,-14-14-2-15,7 7 1 16,-6-14-2-16</inkml:trace>
  <inkml:trace contextRef="#ctx0" brushRef="#br0" timeOffset="21564.2334">4125 2282 90 0,'-28'14'38'15,"-15"2"1"-15,4 22 3 16,-15 2-31-16,6 9-4 16,3-1-2-16,6 8 0 15,13-7-2-15,13-4 0 16,14-10-1-16,17-12-2 15,14-18 0-15,11-11 0 16,8-14 0-16,2-13-1 16,4-9 1-16,-10-3-1 0,-4-3 2 15,-8 3-2-15,-10 7 1 16,-11 9-1-16,-7 13 1 15,-7 16 0-15,-6 11 0 16,-4 15 1-16,1 9-1 16,0 8-1-16,4 9-4 15,-4-15-24-15,19 12-12 16,-2-19 2-16,22-4-2 15,-1-20-3-15</inkml:trace>
  <inkml:trace contextRef="#ctx0" brushRef="#br0" timeOffset="22486.2862">5493 1808 56 0,'0'0'30'16,"0"0"0"-16,0 0 2 15,0 0-22-15,-5 27-3 16,5 5-1-16,-9 6 0 15,7 14-1-15,-11 12-1 16,8 17-1-16,-6 5-2 16,0 3 1-16,0-4-2 0,1-7 0 15,8 2-31-15,-7-24 0 16,13-13-2-16,-4-25 1 15</inkml:trace>
  <inkml:trace contextRef="#ctx0" brushRef="#br0" timeOffset="22703.2986">5332 2273 89 0,'-20'-2'36'16,"-4"-10"0"-16,24 12 1 15,-20 6-27-15,20-6-7 16,16 0 0-16,11-1-2 15,8-4-1-15,5-2 0 0,12 0-2 16,1-7-4-16,10 13-9 16,-11-17-21-16,14 12 2 15,-12-9-1-15,-1 12-1 16</inkml:trace>
  <inkml:trace contextRef="#ctx0" brushRef="#br0" timeOffset="23401.3385">5982 2226 55 0,'-3'17'27'16,"0"5"4"-16,-4-3-1 15,2 13-20-15,-6-12-1 16,7 15 1-16,-6-11-4 16,6 8 0-16,-5-9-1 15,4 5-2-15,-2-9 0 0,5-3-2 16,0-4 0-16,2-12 0 15,0 0 0-15,0 0-1 16,1-15 1-16,2-4-1 16,1-9 1-16,1-3 0 15,-1-6 0-15,3-2 0 16,0 1 0-16,1 3-1 15,0 6 1-15,4 5-1 16,1 7 0-16,4 9 0 16,4 4 1-16,4 6-1 15,8 2 0-15,4 1 0 16,5 1 0-16,2-2 0 15,2 0 0-15,1-3-1 0,-3-2 1 16,-4-2 0-16,-4 0 0 16,-11-3 0-16,-5-3 0 15,-6 2 1-15,-14 7-1 16,8-16 0-16,-8 16 1 15,-19-12 0-15,1 10 0 16,-3 5 0-16,-6 5 1 16,-2 6 0-16,-4 9-1 15,0 8 2-15,-1 3-1 16,4 4-1-16,4-1 1 15,10 1-1-15,5-6 0 16,11-5 0-16,11-8 0 16,10-8 0-16,8-11-1 15,4-8 0-15,7-8 1 16,0-10-1-16,-2-5 1 0,-1-2-1 15,-3-3 1-15,0 2-1 16,-16 4 1-16,1 7-1 16,-10 8 0-16,-9 15 0 15,0 0-1-15,-2 13 1 16,-10 8-2-16,3 4 1 15,0 6-2-15,3-2-1 16,7 9-5-16,-3-21-17 16,18 12-10-16,-2-19 1 15,17 6-2-15,-6-21 1 16</inkml:trace>
  <inkml:trace contextRef="#ctx0" brushRef="#br0" timeOffset="23739.3578">6929 2155 96 0,'-4'-16'34'16,"4"16"0"-16,-19 12-2 16,9 10-27-16,-2 1-1 15,5 11-2-15,-2 3 0 16,4 2 0-16,-1 4-1 15,10-4 1-15,-3-5-1 16,4-8 0-16,3-6 0 16,6-12 0-16,2-9 0 15,7-10-1-15,1-11 1 16,1-9 0-16,0-7-1 15,2-7 1-15,0-2-1 0,-7-5 0 16,-3 1 0-16,-2 4-2 16,-4 9 0-16,-4 1-2 15,1 16-4-15,-12-2-26 16,4 23-2-16,7-14 1 15,-7 14-2-15</inkml:trace>
  <inkml:trace contextRef="#ctx0" brushRef="#br0" timeOffset="24174.3827">7460 2241 99 0,'-19'3'34'16,"19"-3"1"-16,0-13-2 16,0 13-31-16,27-18-1 15,-5 4 0-15,3 3 0 16,3-3 0-16,1 1 0 15,-1 1 0-15,-4 0 0 16,-2-2 0-16,-8 2 0 16,-5 0 0-16,-9-1 0 15,-4 0 0-15,-8 3 0 16,-3 3 0-16,-7 4 0 15,-2 6 0-15,-5 9 0 16,0 6 0-16,-3 9 0 16,-1 13 1-16,4 3-2 0,1 6 1 15,9 0-1-15,9-3 0 16,13-8-1-16,15-13 0 15,20-12-1-15,16-22-4 16,20-13-3-16,1-22-25 16,22-1-3-16,-7-20 1 15,7 1-2-15</inkml:trace>
  <inkml:trace contextRef="#ctx0" brushRef="#br0" timeOffset="24347.3926">8162 1620 105 0,'-33'22'37'16,"-5"13"1"-16,6 25-1 15,-7 4-33-15,7 13-2 16,3 9 0-16,6 4-2 0,8 0 0 16,9-4-4-16,21-2-32 15,-7-18-3-15,18-4 2 16,0-20-3-16</inkml:trace>
  <inkml:trace contextRef="#ctx0" brushRef="#br0" timeOffset="24672.4112">8325 2020 99 0,'0'0'37'0,"-31"6"1"0,15 11-1 15,-4-3-34-15,6 6-2 16,6 3 1-16,8 0-1 15,6-1 0-15,4 2 0 16,10-4 0-16,2 3 0 16,-1-5 0-16,2 4 0 15,-3-5 0-15,-3 4-1 16,-9 1 1-16,-8 1 0 15,-9 2-1-15,-9 0 0 16,-4 2 0-16,-7-1-1 16,-1 0-1-16,-6-8-6 15,13 5-28-15,-6-16-3 16,13 3 2-16,2-18-3 15</inkml:trace>
  <inkml:trace contextRef="#ctx0" brushRef="#br0" timeOffset="25234.4433">9674 1605 74 0,'2'-13'35'0,"-2"13"-2"16,-11 11 1-16,-4 10-29 15,5 17-2-15,-6 8 1 16,4 16-1-16,-6 7 0 16,4 10-2-16,-1 1 1 15,2 2-2-15,2 2-3 16,1-18-10-16,11 2-21 15,-4-24-1-15,12-2 0 16,-4-26 0-16</inkml:trace>
  <inkml:trace contextRef="#ctx0" brushRef="#br0" timeOffset="25424.4542">9475 2087 72 0,'-24'-14'36'16,"-4"-1"0"-16,14 15 0 15,2-5-17-15,12 5-16 16,0 0-1-16,26 1-1 15,7-7-1-15,11-14-7 16,22 3-28-16,0-11 1 16,17-2-2-16,-4-11 1 15</inkml:trace>
  <inkml:trace contextRef="#ctx0" brushRef="#br0" timeOffset="25826.4772">10329 1475 88 0,'-25'31'37'0,"-11"1"0"16,13 9 1-16,-16 2-26 16,13 8-9-16,-1-1 1 15,3 7-2-15,-1 0 2 16,5-3-4-16,2-2 3 15,8-5-3-15,1-5 0 16,7-4 0-16,7-10 0 16,4-9 0-16,11-11 0 15,1-7 0-15,5-8 1 16,5-5 0-16,0-7-1 15,0-1 1-15,-1-3-1 16,-4 3 1-16,-3 0 0 0,-6 10 0 16,-5 8-1-16,-12 2 0 15,8 18 0-15,-12 5 0 16,1 8-1-16,1 3 0 15,-1 7-1-15,5-3-2 16,8 0-1-16,-1-18-13 16,20 10-19-16,-1-22 0 15,18 1-1-15,-7-19-1 16</inkml:trace>
  <inkml:trace contextRef="#ctx0" brushRef="#br0" timeOffset="26193.4982">10703 2003 91 0,'-7'12'36'0,"-5"-3"0"16,10 7 1-16,-2-5-33 16,11 1-2-16,9-5 0 15,10-2 0-15,6-7 0 16,4-3 0-16,2-6-1 15,4-3 1-15,-2-6-1 16,-5-5 0-16,-5 0 0 16,-8 1 1-16,-10-5-2 15,-6 5 2-15,-8 3-1 16,-11 4 0-16,-11 12 0 15,-9 14 1-15,-7 9-1 16,-2 12 1-16,-8 9-1 16,6 9 1-16,2 3-1 0,13 8 0 15,16-6-2-15,18-8 0 16,29-11-2-16,12-17-5 15,38 2-29-15,1-23-3 16,25 0 0-16,-6-21-1 16</inkml:trace>
  <inkml:trace contextRef="#ctx0" brushRef="#br0" timeOffset="28952.656">12073 1620 79 0,'3'-11'36'15,"10"-10"-3"-15,16 6 1 16,4-2-33-16,18-1-1 15,10-1 0-15,8 5 1 16,2 3-1-16,-2 9 1 16,-10 3-1-16,-10 5 0 15,-14 10 1-15,-11 7 0 16,-18 4 0-16,-12 7 0 15,-18 3 2-15,-8 3-1 16,-7 0 2-16,2-2-1 0,0-8 0 16,8-1-1-16,9-8 1 15,16-4-1-15,18-7-1 16,14-5 0-16,15-1-1 15,8 0 0-15,7 0 0 16,4 2 0-16,-2 3 0 16,-8 8 1-16,-18 5-1 15,-12 8-1-15,-18 2 1 16,-17 8 0-16,-13 2 0 15,-11 1 0-15,-8-1 0 16,2-7-1-16,5-4 0 16,5-14-4-16,26 1-19 15,7-18-12-15,24-13 0 16,9-16-1-16,24 2 0 0</inkml:trace>
  <inkml:trace contextRef="#ctx0" brushRef="#br0" timeOffset="29317.6769">13363 1714 88 0,'-14'2'34'16,"-18"6"3"-16,0 13-1 16,-9 1-29-16,1 6-3 15,-5 9 1-15,10 4-1 16,3 1-2-16,17 2 1 15,10-3-1-15,13-2-1 16,17-6 0-16,12-3-1 16,13-14 0-16,4-11 1 15,6-7-1-15,4-17 1 0,-3-10-1 16,-3-10 1-16,-9-8-1 15,-11-7 1-15,-11-1-2 16,-10-3 2-16,-14 1-2 16,-10 5 2-16,-12 13-3 15,-8 7 2-15,-3 16-2 16,-4 10 1-16,6 10-1 15,1 10-5-15,18 13-26 16,0-3-4-16,22 6 0 16,1-8-1-16</inkml:trace>
  <inkml:trace contextRef="#ctx0" brushRef="#br0" timeOffset="29651.696">14113 1646 102 0,'-25'8'38'15,"-14"2"1"-15,-2 14-1 16,3-1-33-16,-4 10-2 16,-1 1 1-16,10 11-2 15,9-1 0-15,11 2-1 16,13-7 0-16,14-4-1 15,14-9 0-15,10-4 0 16,6-12 0-16,6-13-1 16,2-15 2-16,-2-8 0 15,-6-4-1-15,-7-10 0 16,-12 1 0-16,-8-5 0 0,-13 0-1 15,-9 6 2-15,-10 9-3 16,-11 7 0-16,-5 14-3 16,-9-1-8-16,12 18-25 15,-8 2-1-15,17 11 0 16,0-4-1-16</inkml:trace>
  <inkml:trace contextRef="#ctx0" brushRef="#br0" timeOffset="30136.7237">14647 1439 62 0,'2'-19'34'0,"-2"1"0"15,1 4 0-15,-1 14-20 16,0 0-7-16,0 0 0 16,15 25 0-16,-15 9-2 15,6 17-2-15,-6 10 0 16,0 9-1-16,-2 10 0 15,-3 1-3-15,-3-2 1 16,2-7-2-16,3-10 1 16,0-12-3-16,14-5-13 15,-1-24-20-15,13-9 0 16,4-19 0-16,11-4 0 15</inkml:trace>
  <inkml:trace contextRef="#ctx0" brushRef="#br0" timeOffset="30416.7398">15025 1665 97 0,'-25'7'37'16,"-13"3"2"-16,-1 14-3 16,-12-3-31-16,4 7-1 15,-1-4 0-15,7 2-2 16,7-3 1-16,6-4-1 15,13-1 0-15,12-2 0 16,16-7-1-16,11 0 0 16,8-4-1-16,9-1 0 15,4 2-1-15,3-2 1 16,-2-2-2-16,-4 4 0 15,-4 0 0-15,-9 3-2 16,-1 3-3-16,-11-14-11 0,8 16-21 16,-7-15 1-16,10 8-1 15,-6-16 1-15</inkml:trace>
  <inkml:trace contextRef="#ctx0" brushRef="#br0" timeOffset="30935.7694">15365 1821 95 0,'0'0'36'0,"-15"-1"1"15,3 11 1-15,-6-4-33 16,-1 10 0-16,-9 0-1 16,4 13-1-16,-5 0 0 15,6 3-1-15,-4-4 0 0,11-1-1 16,1-2-1-16,7-3 0 15,8-9 0-15,0-13-1 16,28-1 0-16,-4-11 1 16,5-9 1-16,4-6 0 15,3-3-1-15,-6-2 1 16,4 0 0-16,-6 1 0 15,-8 6-1-15,-5 6 1 16,-7 8 0-16,-8 11-1 16,0 0 0-16,0 0 0 15,-1 18 0-15,-3-6 1 16,5 3-1-16,4-3 0 15,5-2 1-15,13-3-1 16,4-7 1-16,10-3 0 16,3-3-1-16,1-4 1 15,2-2 0-15,-6 0 0 0,-1 1 0 16,-12 2 0-16,-6 2-1 15,-7 3 1-15,-11 4-1 16,0 0 1-16,9 19-1 16,-18 5 0-16,0 5-1 15,0 7-1-15,0 3 0 16,-1 1-5-16,17 12-19 15,-11-17-13-15,20 2-1 16,2-22-2-16,19-3 0 16</inkml:trace>
  <inkml:trace contextRef="#ctx0" brushRef="#br0" timeOffset="31455.7992">17115 1358 60 0,'14'-31'35'0,"-9"0"0"16,6 12 1-16,-11 6-17 16,0 13-14-16,-1 19 1 15,-2 16 0-15,-9 9-2 16,2 17-1-16,-8 8 0 15,1 10-2-15,-3 1 0 16,0 1 0-16,2-3-1 0,2-8-3 16,10-7-3-16,-3-19-21 15,20-3-9-15,-6-19 0 16,16-4-2-16</inkml:trace>
  <inkml:trace contextRef="#ctx0" brushRef="#br0" timeOffset="31919.8257">16902 1726 103 0,'-23'1'37'16,"0"-1"1"-16,17 10-3 15,6-10-32-15,10 12 0 16,17-7-2-16,9-2-1 0,12-1 1 15,14-2 0-15,4-3-1 16,10-4 0-16,2-1 0 16,-3-2 0-16,-4 1-1 15,-11 1 1-15,-8 1 0 16,-12 2 0-16,-13 0 0 15,-8 10 1-15,-19-5 0 16,1 22 0-16,-12 0 1 16,-11 6-1-16,-4 3 2 15,-2 9-2-15,-4 0 1 16,9 1-2-16,3-4 1 15,17-5-1-15,12-10 0 16,19-6 0-16,13-14 0 16,13-11-1-16,6-9 1 0,1-7 2 15,-2-6-1-15,-11-2 0 16,-12-5 0-16,-19 0 0 15,-19 7-2-15,-18 4 1 16,-18 11-1-16,-12 6-1 16,-6 12-1-16,-4 6-3 15,16 12-25-15,-6 0-9 16,27 7 0-16,8-9-1 15</inkml:trace>
  <inkml:trace contextRef="#ctx0" brushRef="#br0" timeOffset="32725.8718">18951 1227 71 0,'34'-50'36'16,"-30"39"-2"-16,-4 11 2 15,9 22-30-15,-18 12-1 16,0 17 0-16,-6 17-1 15,-2 16-1-15,-4 6 1 16,3 7-1-16,0-10 0 16,4-2-2-16,1-12 2 15,5-7-4-15,0-15 3 16,9-12-2-16,3-13 1 15,5-11-1-15,5-14 1 16,6-11 1-16,4-9-1 16,1-4 1-16,1-7-1 15,2-2 1-15,-4-2-1 16,-1 4 0-16,-2 6-1 0,-7 6 0 15,-2 8 1-15,-12 10-1 16,11 11 0-16,-11 11 1 16,-3 8-2-16,-2 7-1 15,2 5 0-15,1 2-2 16,7 5-3-16,-3-17-23 15,25 9-8-15,-4-18 0 16,20-2-1-16</inkml:trace>
  <inkml:trace contextRef="#ctx0" brushRef="#br0" timeOffset="33399.9104">19545 1903 91 0,'-13'-3'37'0,"-6"1"-1"16,19 2 0-16,0 0-34 15,8 14 0-15,15-9 0 16,16-4 0-16,6-5-1 16,7 0 1-16,5-7 0 15,-2-4-1-15,3-4 1 16,-9-3-1-16,-13-6-1 15,-11 2 2-15,-14-2-1 16,-14 0 0-16,-11 2-1 16,-13 7 1-16,-14 7-1 15,-10 8 1-15,-6 9 0 16,-4 12 0-16,-3 8 0 15,7 10 0-15,8 6 0 16,12 6 0-16,15-2 0 0,19-4-2 16,22-5 0-16,19-9-1 15,22-7 0-15,9-10-1 16,12-7 0-16,1-15 0 15,1 1 0-15,-4-10 2 16,-6-1-2-16,-13-1 3 16,-11 0-1-16,-12 1 2 15,-10 4-1-15,-11 5 1 16,-16 13-1-16,0 0 2 15,-16-4-1-15,-6 16 1 16,-6 8-1-16,0 7 1 16,-1 4 0-16,4 6 0 15,3-2-1-15,7-3 0 0,5-2 1 16,7-5-2-16,7-8 2 15,8-10-2-15,4-10 2 16,6-6-1-16,3-12 0 16,0-4 1-16,2-5 0 15,2-8 0-15,-2-2-2 16,1-3 2-16,7-2-2 15,-5 2 1-15,0 4-2 16,3 3-1-16,3 7-3 16,-5 3-1-16,20 11-14 15,-9-5-19-15,19 11 1 16,0-5-1-16,24 10-1 15</inkml:trace>
  <inkml:trace contextRef="#ctx0" brushRef="#br0" timeOffset="34098.9504">21397 1470 63 0,'5'-15'35'15,"-5"15"-1"-15,11-11-2 16,-11 11-19-16,0 11-4 16,0 7-1-16,-18 7-2 15,7 15-1-15,-12 5 0 16,-2 13-3-16,-6 4 1 15,1 7 0-15,-2 1 0 16,3-4-2-16,2-9 1 16,7-12-2-16,4-9 1 15,8-11-1-15,3-11 1 0,5-14-1 16,11-10 1-16,3-14 1 15,4-8-1-15,5-11 2 16,0-11-3-16,6-14 2 16,-1-8-2-16,6-8 2 15,-4 3-2-15,6 2 1 16,-6 3-1-16,-1 9 1 15,-2 14 1-15,-2 17-1 16,-2 17-1-16,-2 22 1 16,-2 19 0-16,-5 9-1 15,-2 17 0-15,0 16 0 16,-2 8 1-16,-2 8-2 15,-3-2 1-15,-4 5-1 16,-1-5 0-16,-3-2-3 0,-1-7 0 16,-5-18-11-16,10 2-22 15,-16-23-3-15,12-2 2 16,-11-23-3-16</inkml:trace>
  <inkml:trace contextRef="#ctx0" brushRef="#br0" timeOffset="35001.002">21351 1805 107 0,'0'0'37'0,"-19"10"2"16,25 3-2-16,-3-2-36 15,18-7 0-15,7-3-1 0,13-3 0 16,7-5 0-16,4-3 0 15,7-1-1-15,1-3 1 16,-1 0-2-16,-7 3 2 16,-4 0-2-16,-11 6 3 15,-9 0-3-15,-8 5 2 16,-20 0 2-16,1 14-2 15,-12-2 2-15,-8 3 0 16,-5 7 1-16,4 1-1 16,-4 4 1-16,6 3-1 15,3-5 1-15,10 4-1 16,7-4 0-16,12-3-2 15,11-9 1-15,7-1 0 16,8-11-1-16,5-13 0 0,0 1 0 16,2-12 0-16,-1-3 1 15,-8-6 0-15,-3 2-2 16,-8-2 1-16,-5 6-1 15,-5 4 1-15,-7 6-1 16,-10 16 1-16,0 0 0 16,0 0 0-16,-5 28 2 15,-5-3-2-15,-2 6 1 16,-2 5-1-16,5 2 0 15,6-8-2-15,7-1-1 16,9-10-3-16,13-3-4 16,-1-26-14-16,23 6-14 15,-11-19 1-15,12 4 1 16,-13-15 13-16,15 8 11 15,-21-4 8-15,-6 0 9 0,2 18 14 16,-23-8 15-16,-3 20 1 16,0-16 1-16,0 16-15 15,-24 14-8-15,13 2-4 16,-9 0-3-16,3 7-2 15,-3 1-1-15,0 6 0 16,4 0-1-16,2-2-1 16,8-5 1-16,1-3-2 15,1-4 0-15,4-16 0 16,11 6 0-16,5-19 0 15,4-4 1-15,4-5 0 16,0-6-1-16,6-4 2 16,5-5-3-16,-1 0 3 15,-1 6-3-15,-5 4 1 0,-1 4-1 16,-6 7 1-16,-3 8 0 15,-6 9 0-15,-8 12 2 16,-6 8-2-16,-5 3 2 16,0 5-2-16,-2 2 0 15,2 3-1-15,8-2-1 16,4-7-2-16,14-8-3 15,1-19-13-15,26 2-18 16,-3-17 0-16,17-2 0 16,-7-19-2-16</inkml:trace>
  <inkml:trace contextRef="#ctx0" brushRef="#br0" timeOffset="35199.0133">23252 1287 89 0,'-15'7'37'0,"-11"24"0"16,-7 25 1-16,-2 19-19 15,-7 8-17-15,5 2-1 16,5-3 1-16,4-9-4 16,13-1-2-16,-2-19-18 15,16 1-14-15,-4-16-1 16,11-4-1-16,-6-17 0 15</inkml:trace>
  <inkml:trace contextRef="#ctx0" brushRef="#br0" timeOffset="35766.0457">22922 1769 105 0,'0'0'37'16,"0"0"0"-16,18 2-5 15,7-1-31-15,10 3-1 16,13-4-1-16,13 0 1 15,2-2-2-15,9 0-1 16,-6-2 2-16,-4 3-1 16,-7-3 2-16,-12 2-1 15,-10 0 1-15,-17-1 1 16,-16 3 0-16,0 0 0 15,-28 8 1-15,3-3 3 16,-4 8-2-16,-5 3 2 0,3 3-2 16,3 4 2-16,9 3-2 15,4-2 1-15,13 0-1 16,9-1-2-16,11-5 0 15,4-6 0-15,10-5-1 16,5-8 0-16,5-6 0 16,2-3 0-16,-3-6 1 15,2-3-1-15,-5 0 0 16,-3 1 1-16,-4 1-1 15,-7 4 0-15,-6 5 0 16,-6 9 0-16,-12-1-1 16,0 28 1-16,-14 7 0 15,-7 10-1-15,-8 11 0 16,-8 14 1-16,-6 15-1 15,-3 2 0-15,-3 4 1 0,0-5 1 16,2-4-1-16,6-10 1 16,1-8 0-16,8-21-2 15,5-17 0-15,8-11-5 16,-1-29-14-16,23 4-17 15,-3-24-4-15,18-6 2 16,4-29-3-16</inkml:trace>
  <inkml:trace contextRef="#ctx0" brushRef="#br0" timeOffset="36151.0677">24279 1649 97 0,'-19'14'38'15,"-9"-1"0"-15,13 10-3 16,-3-4-30-16,5 5-2 15,4-2 1-15,8 3-2 16,2-6 1-16,6 2-1 16,0-3 0-16,5-4-1 15,-1 0 0-15,2 0 0 16,-4-4 0-16,-2 3 0 15,-5 0 0-15,-7 7-1 16,-8 2 1-16,-6 4-1 16,-8 0 0-16,-2 0-1 0,-1-1 0 15,1-5-5-15,17 3-21 16,-12-22-12-16,24-1 0 15,6-20-1-15,21-1 0 16</inkml:trace>
  <inkml:trace contextRef="#ctx0" brushRef="#br0" timeOffset="36307.0767">24184 1310 106 0,'-40'35'38'16,"-11"6"-20"-16,14 23-17 15,13-6-38-15,9 1-1 0,1-9-1 16</inkml:trace>
  <inkml:trace contextRef="#ctx0" brushRef="#br0" timeOffset="37547.1476">1324 3901 70 0,'4'-22'33'16,"3"6"1"-16,-6-1-1 15,-1 17-25-15,0 0 0 16,10 22-1-16,-15 5-2 15,6 17 0-15,-9 7-2 16,6 15-1-16,-5 5 0 16,2 11-1-16,-1-4 0 15,3 1 0-15,3-7-1 0,1-7 1 16,3-10-1-16,0-12 1 15,0-14-1-15,2-11 1 16,-6-18 0-16,10-18-1 16,-4-10 1-16,-2-12 0 15,1-12 0-15,-3-7-1 16,2-10 1-16,2-8-1 15,-1-2 1-15,6 1-1 16,4 3 0-16,3 3 1 16,11 7-1-16,1 8 1 15,11 11-1-15,-2 13 0 16,5 13 0-16,-1 11 0 15,-4 12 0-15,-6 12 0 16,-7 9 0-16,-11 8 0 16,-14 8 0-16,-7 3 0 0,-14 6-1 15,-4 0 1-15,-8-2-1 16,-7 1 0-16,0-8 1 15,1-2-1-15,5-6 1 16,0-4-1-16,6-9 1 16,3 1 1-16,2 1-1 15,3 3 1-15,1 10-1 16,1 9 0-16,0 15 1 15,-1 12-1-15,-2 13 1 16,-3 9-1-16,-2 6 0 16,2-3 0-16,5-6-1 15,1-16-3-15,16-7-13 16,-1-34-20-16,22-17 0 15,3-34 0-15,20-18-2 0</inkml:trace>
  <inkml:trace contextRef="#ctx0" brushRef="#br0" timeOffset="37788.1614">2144 3307 102 0,'0'0'37'16,"-22"35"1"-16,4 20 0 15,-12 20-35-15,4 9-1 16,3 7 0-16,4 5-1 16,9 3-1-16,5-9 0 0,6-3-2 15,12-15-2-15,16-2-10 16,-3-29-23-16,22-9-1 15,1-22 1-15,13-7-1 16</inkml:trace>
  <inkml:trace contextRef="#ctx0" brushRef="#br0" timeOffset="38186.1841">2742 3810 89 0,'-11'-33'36'16,"-5"18"1"-16,-16-4 1 15,-1 19-25-15,-14 5-8 16,-3 14-1-16,-8 7-1 15,6 11 0-15,-5 2 0 0,8 6 0 16,8-1-1 0,7-1 0-16,13-5-1 0,11-6 1 15,14-13-1-15,17-10 0 16,11-9-1-16,12-12 0 15,9-10 1-15,6-7-1 16,2-6 1-16,-2-6 0 16,-2 3 0-16,-12 4-1 15,-8 7 1-15,-13 9-1 16,-13 13 1-16,-11 5-1 15,-6 22 0-15,-9 6 0 16,-7 9-1-16,3 7 0 16,-1 1-1-16,3 0-2 15,11-1-1-15,6-14-2 0,18 1-7 16,-2-28-17-16,30 6-8 15,-3-23 0-15,19 1 1 16,-3-17 1-16</inkml:trace>
  <inkml:trace contextRef="#ctx0" brushRef="#br0" timeOffset="38411.197">3268 3729 102 0,'-26'-16'38'16,"2"20"1"-16,-18 1-2 15,8 16-31-15,-8 3 0 16,4 9-2-16,0 2-1 15,10 3-1-15,9 0-1 16,10-3 1-16,10-5-2 16,15-11-1-16,16-6-2 0,15-8-1 15,13-2-5-15,-2-23-15 16,21 12-15-16,-8-20 1 15,9 11-1-15,-17-17 1 16</inkml:trace>
  <inkml:trace contextRef="#ctx0" brushRef="#br0" timeOffset="38787.2185">3507 3832 98 0,'-4'18'36'16,"4"-18"1"-16,-4 15-4 15,4-15-29-15,22 3-1 0,-1-9-1 16,9-1 0-16,4-8 0 16,7-6 0-16,4-3-1 15,-1-3 0-15,0-2 0 16,-9 0 0-16,-4-2 0 15,-9 3 0-15,-9 1 0 16,-14 5 0-16,-11 5 0 16,-13 9-1-16,-9 8 1 15,-11 9 1-15,-2 14 0 16,-4 10 0-16,0 7 0 15,8 7 0-15,6 5 0 16,13-2 0-16,13-4-2 16,15-8-2-16,17-7-2 15,5-19-10-15,31 6-21 0,-1-23-6 16,18 1 1-16,-2-15-3 15</inkml:trace>
  <inkml:trace contextRef="#ctx0" brushRef="#br0" timeOffset="39621.2662">5027 3564 88 0,'-36'2'36'0,"-4"11"0"16,-15 4 1-16,4 6-31 16,-8 7-2-16,4 12 0 0,1 0-1 15,9 4 0-15,8-3-1 16,16-3 0-16,17-8-1 15,16-4 1-15,20-15-1 16,10-13 0-16,14-12-1 16,3-9 1-16,5-11 0 15,1-5-1-15,-7-7 1 16,-9 2 0-16,-10-1 0 15,-12 4 0-15,-7 6 0 16,-11 7-1-16,-9 9 0 16,0 17 0-16,-19-5 0 15,1 20 0-15,3 9-1 16,0 8 0-16,4 8 0 15,5 1-1-15,14 5-2 0,2-11-2 16,18 6-10-16,-1-21-21 16,22 1 1-16,-2-26-1 15,13 2 0-15</inkml:trace>
  <inkml:trace contextRef="#ctx0" brushRef="#br0" timeOffset="39982.2869">5565 3567 93 0,'0'0'35'16,"-22"-16"1"-16,9 34-3 15,-13-2-26-15,4 18 0 16,-2 4-4-16,1 10 0 16,-1 0 0-16,5 1 0 15,5-5-1-15,6-9 0 0,8-8 0 16,9-10 0-16,9-17-1 15,6-11 0-15,6-15 0 16,3-6 0-16,-1-6 0 16,2-7 0-16,-1-1-1 15,-5 3 1-15,-4 6-1 16,-10 10 1-16,0 7-1 15,-14 20 0-15,13-1 0 16,-12 16-1-16,0 13 1 16,3 4-2-16,3 7 0 15,2-1 0-15,12 3-3 16,4-9-1-16,18 2-9 15,-5-25-17-15,24 5-5 0,-9-20 1 16,16-1-1 0</inkml:trace>
  <inkml:trace contextRef="#ctx0" brushRef="#br0" timeOffset="40335.3071">6316 3593 98 0,'-26'-17'37'0,"-2"16"2"16,-18 1-1-16,4 21-29 15,-11 2-2-15,4 13-2 16,2 8-2-16,6 4 0 15,10-2-1-15,12 0-1 16,15-12 1-16,12-9-2 16,15-16 1-16,14-18-1 15,15-18 0-15,9-14 0 16,7-16 0-16,3-10 1 0,5-16-1 15,1-9 1-15,-4-7-1 16,-8 1 0-16,-10 9 1 16,-14 12-1-16,-12 16 0 15,-11 21 1-15,-18 40-2 16,-27 15 1-16,-8 41-1 15,-15 19 1-15,-3 16-2 16,-1 6-2-16,13 14-8 16,-1-23-13-16,37 6-13 15,5-25-1-15,37-7 0 16,10-24-3-16</inkml:trace>
  <inkml:trace contextRef="#ctx0" brushRef="#br0" timeOffset="40860.3371">7862 3404 92 0,'0'0'35'0,"-16"-3"1"16,-6 15 2-16,-16-5-33 15,-2 9-1-15,-6-1 0 16,0 4-2-16,4 2 0 16,7-3 0-16,10-1-1 15,15-1 0-15,11-2 0 16,14-3-1-16,12-2 0 15,5 1 1-15,7 2-1 16,-4 2 1-16,0 1-1 16,-6 4 1-16,-13 1 0 15,-7 8 0-15,-16-3-1 16,-5 4 1-16,-7-2-1 0,-1-5-1 15,1-3-2-15,1-22-10 16,18 3-22-16,4-19-3 16,20-4 0-16,3-23-1 15</inkml:trace>
  <inkml:trace contextRef="#ctx0" brushRef="#br0" timeOffset="41356.3655">8280 2982 85 0,'13'-20'36'0,"-12"-4"-1"15,-1 24 1-15,0-10-27 16,-1 26-1-16,-13 9-2 16,0 17-1-16,-5 6-1 15,1 12-1-15,-8 8 0 16,4 6-1-16,-4 0 1 15,4 1-1-15,3-8 0 16,2-7-1-16,8-7 0 16,4-11-1-16,6-12 0 15,12-10 0-15,6-14 0 16,5-15 0-16,14-10 0 15,-1-7 1-15,1-9-1 0,0-1 1 16,-1 0 0-16,-3 5-1 16,-7 6 1-16,-8 10 0 15,-19 15-1-15,12 0 0 16,-12 16 0-16,-10 9 0 15,1 7-2-15,-2 0 0 16,6 6-2-16,5-3-2 16,14 6-9-16,-5-26-10 15,23 8-14-15,-3-22 1 16,15 3-2-16,-8-22 3 15</inkml:trace>
  <inkml:trace contextRef="#ctx0" brushRef="#br0" timeOffset="41699.3851">8678 3506 103 0,'0'0'37'0,"-16"12"1"16,19 1-1-16,-3-13-33 16,11 7 0-16,12-12-1 15,11-3-1-15,4-7-1 16,7-3 1-16,0-8 0 15,-2 0-1-15,-2-6 0 16,-8-3 0-16,-9-2 0 16,-13 1 0-16,-8-1 0 15,-16 9 0-15,-10 8 0 16,-16 13 0-16,-9 13 1 15,-8 12-1-15,-1 18 1 0,1 10-1 16,2 7 0-16,14 4 0 16,11 0 0-16,18-8-3 15,21-5 0-15,13-13-5 16,29 3-14-16,0-23-15 15,29 1-5-15,0-16-1 16,21 3-1-16</inkml:trace>
  <inkml:trace contextRef="#ctx0" brushRef="#br0" timeOffset="47208.7002">10289 3322 60 0,'17'-14'36'0,"-17"-1"-3"16,0 15 1-16,-35-13-18 16,6 16-10-16,-14 0 0 15,2 9-1-15,-17 3 1 16,5 12-1-16,-1-2-1 15,7 7 0-15,5 2-1 16,13-1-1-16,11-3 0 0,14-5-1 16,16-7 0-16,11-8-1 15,9-11 0-15,10-9 0 16,7-9 0-16,-2-7 1 15,3-4-2-15,-5-2 2 16,-2-1-1-16,-8 3 1 16,-6 4-2-16,-8 5 2 15,-3 8-1-15,-6 8 1 16,-12 5-1-16,12 29-1 15,-10 6 2-15,-2 12-1 16,-4 13 0-16,-2 15 0 16,-3 5 0-16,-3 5 0 15,-4-1 0-15,-8-1 0 16,-2-6 0-16,-11-6 0 0,-6-12 0 15,-3-11-1-15,-5-17 2 16,1-10-3-16,4-16 0 16,3-18-4-16,20-6-22 15,1-31-9-15,27-1 0 16,4-22-2-16,23 3 1 15</inkml:trace>
  <inkml:trace contextRef="#ctx0" brushRef="#br0" timeOffset="47584.7217">10594 3449 95 0,'21'16'36'0,"-21"-16"1"0,12 9-1 15,-12-9-32-15,24-4-1 16,4-5-1-16,7-1 1 15,8-7-2-15,6-1 1 16,5-8-1-16,-2 2 1 16,-1-2-2-16,-11-2 2 15,-11 2-1-15,-8 1 0 16,-13 4 0-16,-16 4 0 15,-13 8 0-15,-6 7 0 16,-12 5 0-16,-7 13-1 16,-7 7 1-16,-3 14 0 15,5 3 0-15,4 7 0 16,8 0 0-16,15-6-1 0,15-4 0 15,22-14-1-15,22-12 0 16,22-19-3-16,24-6-6 16,4-29-25-16,26 2-3 15,-2-23 0-15,8 5 0 16</inkml:trace>
  <inkml:trace contextRef="#ctx0" brushRef="#br0" timeOffset="47779.7329">11643 2751 104 0,'-26'43'37'0,"-14"4"1"16,7 26-2-16,-1 3-32 16,-1 6-1-16,1 2-1 0,9 3-1 15,2-4-1-15,5-12-3 16,18 3-12-16,-6-27-22 15,16-3-1-15,-7-23 0 16,12-6-1-16</inkml:trace>
  <inkml:trace contextRef="#ctx0" brushRef="#br0" timeOffset="48199.7569">11394 3134 102 0,'12'0'37'16,"2"-8"1"-16,20 15-2 15,-2-9-34-15,17-3 0 16,8 1 0-16,3-1 0 0,-1 1-1 16,-4 3 1-16,-10 2-1 15,-7 3 1-15,-10 1-1 16,-12 3 0-16,-9 3 1 15,-7 0-2-15,0-11 1 16,-12 17 0-16,12-17-1 16,-16 17 0-16,16-17 0 15,-8 20 0-15,13-8 0 16,3 1 0-16,1 2-1 15,3 2 1-15,2 1 0 16,-1-1 0-16,1 4 0 16,-3-5 0-16,-3 5 0 15,-8 1 0-15,-5-4 1 0,-6 4-1 16,-6 0 1-16,-2-4-1 15,-2 1-2-15,-5-12-10 16,15 6-25-16,-7-15-1 16,18 2-2-16,-9-16 0 15</inkml:trace>
  <inkml:trace contextRef="#ctx0" brushRef="#br0" timeOffset="48680.7844">13314 2607 94 0,'0'0'35'15,"3"-20"1"-15,-3 20 0 16,0 0-33-16,-14 31 0 15,-4 8 0-15,0 17 0 16,-11 15-1-16,-2 17 0 16,-4 7-1-16,-1 8-2 15,4-5 1-15,8-10-1 16,12-7-4-16,-2-24-29 15,23-10-3-15,0-31 1 16,14-8-2-16</inkml:trace>
  <inkml:trace contextRef="#ctx0" brushRef="#br0" timeOffset="48860.7947">12868 3130 106 0,'-32'0'37'15,"22"13"1"-15,10-13-3 16,25-1-33-16,23-7-1 15,22-8-1-15,21 1-5 16,-2-15-28-16,21 5-4 16,-7-12 0-16,5 5-1 15</inkml:trace>
  <inkml:trace contextRef="#ctx0" brushRef="#br0" timeOffset="49259.8175">13847 2562 96 0,'-36'43'39'16,"-9"-3"0"-16,8 19 1 16,-9 1-37-16,6 13 3 15,0 5-2-15,4 6-1 16,-2-1-1-16,8-4 1 15,3-11-2-15,11-7 0 16,8-15-1-16,9-13 0 16,12-15 1-16,9-16-1 15,8-12 0-15,10-10 1 16,2-10-1-16,2-6 1 15,-1-3-1-15,-2 1 1 16,-6 5-1-16,-5 8 0 0,-9 13 1 16,-6 13-1-16,-10 15 0 15,-3 11 1-15,-3 10-1 16,1 4-1-16,2 3 0 15,6-3-1-15,8-1-3 16,6-21-9-16,19 5-23 16,-5-22-3-16,20 1 3 15,-11-19-3-15</inkml:trace>
  <inkml:trace contextRef="#ctx0" brushRef="#br0" timeOffset="50123.8669">14182 3190 93 0,'-32'7'36'15,"18"12"1"-15,-1-8 1 0,20-1-28 16,9-2-8-16,13-2 1 16,7-7-1-16,14-5-1 15,0-6 1-15,4-2-1 16,-6-4 0-16,-2-3 0 15,-10-2-1-15,-11 0 1 16,-10 3 0-16,-11 1-1 16,-12 3 1-16,-9 0-1 15,-4 5 0-15,-7 8 1 16,-8 9-1-16,-2 10 1 15,1 10-1-15,3 4 1 16,6 9-1-16,7 5 1 0,10 0 0 16,13 0-1-16,11-7 0 15,14-6 1-15,12-12-1 16,9-6 1-16,4-12-1 15,6-5 1-15,-2-9-1 16,-1-7 1-16,-5-4 0 16,-3-1 0-16,-11-2-1 15,-5 3 0-15,-11 4 0 16,-4 6 0-16,-14 14 0 15,0 0 0-15,0 0 0 16,-22 29 0-16,3-1 0 16,0 6 0-16,0 1 0 15,3 0 0-15,2-3 0 16,6-5 0-16,8-11 1 15,0-16-1-15,19 2 0 0,-6-17 1 16,7-8-2-16,2-6 2 16,-2-6-2-16,4-5 2 15,-2 0-2-15,-1 1 1 16,-1 4 0-16,2 9 0 15,0 4 0-15,-6 7 1 16,6 8-1-16,2 9 0 16,5 4 1-16,4 3-1 15,4-1 1-15,8-1-1 16,5-3 1-16,3-6-1 15,4-3 1-15,-3-7-1 16,-2-4 0-16,-5-4 0 16,-9-3 1-16,-9-1-1 15,-11-4 0-15,-6-3 1 0,-10 2-1 16,-8 3 0-16,-9 1 0 15,-8 8 1-15,-6 11-1 16,-5 10 1-16,-8 12 0 16,-2 18 0-16,2 6-1 15,5 11 2-15,6 3-2 16,15 1 0-16,13-2-2 15,16-11-1-15,19-3-3 16,8-18-9-16,34 8-10 16,0-28-16-16,26 5 1 15,-3-19-1-15,22 8 1 16</inkml:trace>
  <inkml:trace contextRef="#ctx0" brushRef="#br0" timeOffset="50513.8892">16231 3002 101 0,'6'-22'37'16,"7"15"0"-16,-12-7 0 16,-1 14-34-16,5 16-1 15,-11 6 0-15,-6 14 0 16,-5 8 1-16,-2 7-2 15,-2 3 0-15,5 1-1 16,3-4 0-16,11-8-5 16,0-26-25-16,25-1-6 15,-1-28-1-15,20-5-1 16</inkml:trace>
  <inkml:trace contextRef="#ctx0" brushRef="#br0" timeOffset="50955.9145">16406 2708 106 0,'-21'-17'36'0,"21"17"2"16,-17 4-3-16,17-4-33 16,16 21-2-16,6-5 0 15,3 5 1-15,7 2-1 16,-3 4 2-16,4 3 0 15,-5 5 1-15,0-1-1 16,-12 3 1-16,-3 6 0 16,-12 0-1-16,-5 1 1 15,-7-5-1-15,-3-5 0 16,-3-4 0-16,5-4-1 15,3-10 0-15,9-16 0 0,10-8 0 16,18-13-1-16,9-8 0 16,7-5 1-16,8-3-1 15,6-6 0-15,-3 4 0 16,2 4 1-16,-12 12-1 15,-10 8 0-15,-13 12 1 16,-7 10-1-16,-11 11 0 16,-11 11 1-16,-1 7-2 15,-5 5-1-15,8 8-3 16,0-13-11-16,25 19-14 15,-11-28-10-15,28 10 0 16,6-23-2-16,37 5 2 16</inkml:trace>
  <inkml:trace contextRef="#ctx0" brushRef="#br0" timeOffset="51473.9442">18162 2730 59 0,'35'-32'35'15,"2"7"-1"-15,-13-4 0 16,0 15-9-16,-12-4-22 16,1 6 0-16,-13 12 0 15,0 0 3-15,-13 3-1 16,-4 19 1-16,-17 5-1 15,2 11 0-15,-9 4-1 16,2 7 0-16,1 2 0 16,3-1-2-16,8-1 0 15,18-7-2-15,16-10 1 0,21-9 0 16,18-8-1-1,21-11 0-15,12-8 0 0,12-9-2 16,11-6 0-16,-1-11-2 16,7 5-3-16,-20-23-11 15,7 19-20-15,-29-16-1 16,-4 10 0-16,-25-14-2 15</inkml:trace>
  <inkml:trace contextRef="#ctx0" brushRef="#br0" timeOffset="51640.9537">18695 2602 106 0,'-58'41'39'0,"21"22"4"16,-9-7-4-16,11 11-35 0,13 1-1 16,13 2-3-1,8-3-2-15,3-14-6 0,27 6-24 16,-8-23-6-16,26 3-1 15,4-22-3-15</inkml:trace>
  <inkml:trace contextRef="#ctx0" brushRef="#br0" timeOffset="52249.9885">19788 2542 77 0,'19'-14'37'16,"-14"3"-2"-16,-5 11 2 16,-5 19-32-16,-2 7 0 15,-5 9 0-15,-2 12 0 0,-9 4 0 16,0 12 0-16,-7 3-1 15,0 1 1-15,0-4-1 16,2-2-1-16,5-13-2 16,5-8 1-16,6-10-1 15,12-13 0-15,0-17 0 16,28 0-1-16,-3-12 1 15,7-10-1-15,2-7 1 16,3 0-1-16,1-1 1 16,-7 1-1-16,-2 4 0 15,-8 9 1-15,-8 4-1 16,-13 12 0-16,16 4 1 15,-16 8-2-15,-3 7 1 16,1 7-2-16,2 3-1 16,1 1-2-16,15 8-7 0,-4-24-14 15,23 13-13-15,-3-20 1 16,17 3-1-16,-3-19 1 15</inkml:trace>
  <inkml:trace contextRef="#ctx0" brushRef="#br0" timeOffset="52813.0207">20288 2927 97 0,'-19'-22'37'0,"9"15"0"16,-12-6-1-16,22 13-32 16,-19-11-1-16,19 11-1 15,0 0 0-15,0 0 0 16,-6 16-1-16,6-16 1 15,10 12 0-15,-10-12 0 0,15 13 0 16,-15-13 0-16,13 7 0 16,-13-7 0-16,0 0 0 15,0 0-1-15,0 0 0 16,0 0-1-16,0 0 1 15,0 0-1-15,0 0 0 16,0 0 0-16,0 14 0 16,-5 1 0-16,-3 3 0 15,-2 4 0-15,-4 1 0 16,0 3 1-16,0-4-2 15,0-4 1-15,4-2 0 16,1-2 1-16,9-14-1 16,12 10 0-16,9-10 0 15,14-5 1-15,9-1-1 0,5-3 0 16,8-2 1-16,-1-1-1 15,1 0 0-15,-10-4 0 16,-5 0 0-16,-12-2 0 16,-10 0 0-16,-6-3 0 15,-11 2 0-15,-6-4 1 16,-7 2-1-16,-4-1 0 15,-5 3 0-15,-9 3 0 16,-5 4 0-16,-6 7 0 16,-5 5 0-16,-6 10-1 15,6 5-2-15,0 4-3 16,19 15-12-16,-3-14-15 15,35 11-7-15,4-15 1 0,30 7-2 16</inkml:trace>
  <inkml:trace contextRef="#ctx0" brushRef="#br0" timeOffset="53399.0543">20867 2859 69 0,'12'-5'37'15,"-11"-8"-1"-15,-1 13 2 16,0 0-18-16,-13 3-12 16,-5 9-2-16,-3 9-1 15,-5 4-1-15,1 7-1 16,4-2-1-16,4 8 1 15,7-6-1-15,9 3 0 16,10-11-1-16,11-7 0 16,13-9-1-16,6-10 1 0,8-6-1 15,3-10 0-15,2-6 1 16,-4-8-1-16,-3 1 1 15,-7-5-1-15,-9 5 1 16,-6 4 0-16,-11 3-1 16,-8 7 0-16,-4 17 0 15,-19-11 0-15,2 20 0 16,-4 8-1-16,0 7 0 15,-1 5-1-15,10 4-2 16,0 0-4-16,22 13-13 16,-7-22-17-16,26 7 1 15,-4-19-1-15,19 5-1 16</inkml:trace>
  <inkml:trace contextRef="#ctx0" brushRef="#br0" timeOffset="53746.0741">21470 2942 89 0,'0'0'35'15,"-26"15"0"-15,10 10 1 16,-11-3-24-16,3 11-9 16,2 5 0-16,6 3-1 15,2-4 0-15,6-2 1 16,5-5-2-16,7-9 1 15,6-12-1-15,4-10-1 16,5-10 1-16,3-8 0 16,-3-10 1-16,2-5-1 0,-2-5 0 15,-3-3 0-15,1-3 0 16,-2 1 0-16,-5 5 0 15,-1 6-1-15,4 2 0 16,-2 6 0-16,4 5-1 16,4 6-2-16,11 9-5 15,-3-11-9-15,24 18-20 16,-4-11 1-16,17 13-1 15,-5-13 0-15</inkml:trace>
  <inkml:trace contextRef="#ctx0" brushRef="#br0" timeOffset="54047.0913">22182 2719 112 0,'0'0'36'0,"-32"-11"2"0,7 26-3 16,-12-11-30 0,4 10-1-16,-3 4 0 0,6 6-2 15,3-5 1-15,12 7-2 16,14-1 1-16,11-7-1 15,13 3-1-15,13-4 0 16,5-2 1-16,5 0 0 16,2-2 0-16,-7 1 0 15,-5-1 0-15,-10 2 1 16,-14 4-1-16,-10 3 0 15,-15 5 0-15,-9 0 1 16,-11 6-2-16,-1 1-2 16,-2 2-1-16,0-6-3 15,16 10-13-15,-5-19-21 0,29 2 0 16,-4-23-1-16,50 17-1 15</inkml:trace>
  <inkml:trace contextRef="#ctx0" brushRef="#br0" timeOffset="54218.1011">22796 3280 109 0,'-14'2'43'0,"-22"-17"0"16,7 11-3-16,-14-15-20 15,6 4-23-15,12 13-8 16,-16-19-18-16,16 22-11 15,-13-8-2-15,6 12-1 16,-12-7-1-16</inkml:trace>
  <inkml:trace contextRef="#ctx0" brushRef="#br0" timeOffset="55703.1861">1939 5420 76 0,'10'-7'34'16,"-6"-9"-5"-16,6 7 0 15,-14-16-18-15,12 7-3 16,-13-6-2-16,7 5-2 16,-9-2 0-16,-2 11-1 0,-9 5 0 15,-11 13-1-15,-7 13 1 16,-9 12 0-16,-8 9 0 15,-5 14 0-15,-1 0 1 16,6 3-1-16,6-5 0 16,13-2 0-16,12-9 0 15,20-9-1-15,17-13 0 16,17-12-1-16,16-10 0 15,11-7 0-15,3-13-2 16,8-10 0-16,-4-7 0 16,-4-6 1-16,-5-2-1 15,-10-1 0-15,-16 3 0 16,-14 6 0-16,-4 7 1 15,-13 10 0-15,-5 8 0 0,-6 13 1 16,-4 15-2-16,-4 10 1 16,4 10 0-16,0 9-1 15,6 8 1-15,4-5-4 16,12 11-7-16,-6-21-24 15,28-3-3-15,2-22 1 16,13-2-1-16</inkml:trace>
  <inkml:trace contextRef="#ctx0" brushRef="#br0" timeOffset="56169.2127">2303 4821 92 0,'-48'-26'37'16,"-5"17"1"-16,-17 6 0 15,0 22-34-15,-21 16 1 16,0 22-2-16,-7 21 1 15,1 18-1-15,0 15 0 16,11 12-1-16,14 7 2 16,24 4-2-16,26-2 0 15,24-8-1-15,29-17 1 16,33-17-2-16,24-25 1 15,17-19-1-15,18-31 0 16,13-28 0-16,9-28 0 16,-1-22 0-16,-9-23-1 0,-15-18 1 15,-20-7-1-15,-16-7 1 16,-25-3-1-16,-26 4 0 15,-30 6 0-15,-25 8 0 16,-19 8 0-16,-23 13 0 16,-10 19-2-16,-13 15 1 15,-1 26-2-15,-7 11-8 16,20 36-26-16,-8 10-1 15,23 23 0-15,13 5-1 16</inkml:trace>
  <inkml:trace contextRef="#ctx0" brushRef="#br0" timeOffset="58361.3381">3498 5068 50 0,'0'0'33'0,"0"0"0"0,8-15-12 15,-8 15 5-15,0 0-15 16,5 13-3-16,-9-2-3 16,8 16-1-16,-8 6-1 15,4 18 0-15,-5 7-2 16,1 13 1-16,-6 11 2 15,-1 2-2-15,-6-2 1 16,4-2 0-16,-2-13 0 16,2-12-1-16,3-11 1 15,2-12-1-15,3-16-1 16,5-16 0-16,0 0 0 15,6-29 0-15,1-4-2 16,-3-6 1-16,1-9-2 16,-3-6 2-16,2-7-1 0,-3-5 0 15,0-3 0-15,-1-1 0 16,4-1 2-16,2 2-1 15,4 0 1-15,7 7-1 16,3 4-2-16,7 10 2 16,3 7-2-16,0 7 2 15,2 11-2-15,0 5 1 16,-5 8-1-16,-1 8 2 15,-4 6 2-15,-1 7-2 16,1 5 1-16,-3 3-1 16,5 6 2-16,0-1-2 15,-2 1 1-15,5-3-1 16,-7-1 0-16,0-1 0 15,-8-7 0-15,-11 4 0 0,-14-6 0 16,-11 3 0-16,-16 0 0 16,-12 2 1-16,-7 0-1 15,-4 1 0-15,-1 2 0 16,6-4-1-16,15 4-5 15,7-13-25-15,36-6-7 16,0 0 0-16,46 6-1 16</inkml:trace>
  <inkml:trace contextRef="#ctx0" brushRef="#br0" timeOffset="58708.3579">4279 4894 68 0,'1'-24'35'0,"5"6"0"16,-5 3 0-16,9 15-24 16,-13 10-5-16,3 21-2 15,-8 10 2-15,-3 18-3 16,-8 10 2-16,0 10-3 15,-4 6 0-15,6-2-1 0,3-4-2 16,8-14-2-16,12 0-6 16,2-27-25-16,18-7-3 15,5-19 0-15,11-9-1 16</inkml:trace>
  <inkml:trace contextRef="#ctx0" brushRef="#br0" timeOffset="59023.376">4601 5271 91 0,'-23'-16'37'15,"0"21"1"-15,-13-1 1 16,10 8-34-16,-10 7-1 16,7 8 0-16,1-1-2 15,9 8 1-15,5-7-1 16,9 2 0-16,10-8-1 0,12-8 0 15,8-10-1-15,9-7 1 16,7-8-2-16,-1-10 1 16,2-6 0-16,-6-3 0 15,-6-3-1-15,-12 0 0 16,-7 1 0-16,-13 3 0 15,-7 6-1-15,-8 4-1 16,-1 10 0-16,-4 0-2 16,12 14-4-16,-5-12-21 15,15 8-8-15,14-1 1 16,14-2-1-16</inkml:trace>
  <inkml:trace contextRef="#ctx0" brushRef="#br0" timeOffset="59241.3884">5112 4761 88 0,'-14'12'37'0,"-12"6"0"16,0 26-2-16,-3 11-30 15,1 16-2-15,-2 10 0 16,3 6-1-16,7 1 0 15,8-4-2-15,6-8-3 16,5-19-9-16,12-9-25 16,1-26 0-16,13-12 0 15,-7-20-2-15</inkml:trace>
  <inkml:trace contextRef="#ctx0" brushRef="#br0" timeOffset="59399.3975">4901 5161 102 0,'-23'-11'39'0,"11"14"1"16,12-3-1-16,0 0-35 15,23 7-1-15,13-8-3 16,14 0-6-16,2-16-30 16,28 9-3-16,3-13 0 15,18 2-2-15</inkml:trace>
  <inkml:trace contextRef="#ctx0" brushRef="#br0" timeOffset="59766.4185">6150 4894 73 0,'22'-30'37'0,"-6"3"-2"16,8 16 2-16,-24 11-30 15,21 7-2-15,-16 16 1 16,-3 17-3-16,-10 12 0 0,-6 15-1 16,-5 6 1-16,-7 6-3 15,-1 4 2-15,-2-2-4 16,4-4-2-16,-2-18-6 15,14 0-27-15,-1-22 2 16,16-5-2-16,-2-32 1 16</inkml:trace>
  <inkml:trace contextRef="#ctx0" brushRef="#br0" timeOffset="59954.4292">6027 5383 94 0,'-22'-17'38'0,"22"17"1"15,-20-14-2-15,20 14-32 16,12-5-1-16,14-2-2 0,14-3-1 15,13-9-2-15,12-4-4 16,6-12-3-16,18 7-5 16,-10-19-17-16,13 9-7 15,-13-13 0-15,0 7-1 16</inkml:trace>
  <inkml:trace contextRef="#ctx0" brushRef="#br0" timeOffset="60315.4499">6890 4699 90 0,'-22'-33'37'15,"4"25"-1"-15,-16 4 1 16,6 28-27-16,-7 10-5 15,2 16-1-15,-3 7 0 16,3 13-1-16,2 5 0 16,3 6-1-16,3 0 0 0,5-3-1 15,6-9 1-15,5-9-2 16,9-9 1-16,9-13-1 15,2-13 0-15,7-12 0 16,5-16 0-16,6-11 1 16,4-9-1-16,0-9 0 15,0-2 1-15,-4-2-1 16,-2 6 1-16,-8 7-1 15,-2 13 1-15,-17 10-1 16,12 18 0-16,-17 11 0 16,-1 8 0-16,0 3-1 15,3 3-1-15,8-4 0 16,9-4-3-16,4-18-5 15,27 4-13-15,-5-29-16 16,17 0 0-16,-11-16 0 0,10-3 1 16</inkml:trace>
  <inkml:trace contextRef="#ctx0" brushRef="#br0" timeOffset="60623.4675">7131 5279 98 0,'-7'24'37'0,"1"-10"2"15,15 8-1-15,5-10-35 16,18-4 1-16,7-9-1 15,5-11-2-15,7-6 1 16,1-6-1-16,-7-8 1 16,-2-5-2-16,-9-2 1 0,-15-1 0 15,-13 1 0 1,-10 6-1-16,-21 9 1 0,-8 10 0 15,-15 15 0-15,-5 18 0 16,-6 12 0-16,1 13 0 16,0 8-1-16,13 8 1 15,12 0-1-15,15-4-1 16,21-3-4-16,8-19-11 15,34 0-21-15,0-19-3 16,30-3 0-16,5-16-1 16</inkml:trace>
  <inkml:trace contextRef="#ctx0" brushRef="#br0" timeOffset="61269.5044">8640 5149 95 0,'-24'-21'36'16,"-2"15"0"-16,-15-6-4 0,-4 21-26 15,-9 2 0-15,2 18-2 16,-2 8 0-16,4 10-1 16,4 2 0-16,12 2-1 15,10-3 0-15,15-7-1 16,15-8 0-16,16-11 0 15,10-17-1-15,15-9 1 16,9-15-1-16,6-9 1 16,0-7-1-16,-3-3 1 15,-5-7-1-15,-8 0 0 16,-6 5 0-16,-10 5 0 15,-11 7 0-15,-8 14 0 16,-11 14 0-16,0 0 0 16,-10 37 0-16,-7 8 0 0,-6 15 0 15,-3 14 0-15,-6 13 2 16,-1 5-1-16,-3 5 1 15,0 0 0-15,0-4 0 16,2-9 0-16,1-10 0 16,-1-14-1-16,2-14-1 15,1-14 0-15,4-20-1 16,0-17-1-16,9-12-2 15,-1-21-2-15,15-4-5 16,-7-27-15-16,23 3-14 16,-2-22 3-16,18 2-4 15,1-7 2-15</inkml:trace>
  <inkml:trace contextRef="#ctx0" brushRef="#br0" timeOffset="62000.5462">8923 5119 87 0,'42'0'36'16,"-18"-5"1"-16,-1 14 1 15,-18 2-30-15,0 10-2 16,-10 2-1-16,-5 10-1 16,-3 6 0-16,-1 4-1 15,-6 4-1-15,0 3 0 16,5-5-1-16,-2-1 1 15,8-7-1-15,-1-6 2 16,7-15-2-16,3-16-1 16,0 0 0-16,17-18 0 0,-5-7 1 15,5-12-1-15,2-9 0 16,-1-5-2-16,2-5 2 15,3 0 0-15,-3 0 1 16,3 6-1-16,0 8 0 16,-3 11 0-16,8 6 0 15,-1 14 0-15,7 11 0 16,-2 8 0-16,7 8 0 15,1 4 0-15,4-1 0 16,4 2-1-16,-2-1 1 16,-3-5 0-16,-5-3 0 15,-4-2 0-15,-9-5-1 16,-9-1 1-16,-16-4 0 15,0 0 0-15,-15-9 0 16,-5 5 0-16,-11 2 0 0,-2 4 0 16,-7 4 0-16,-1 9 0 15,-4 6 0-15,3 5 1 16,2 9-1-16,7 0 1 15,4 2-1-15,15-3 0 16,13-5 0-16,12-9 1 16,14-8-1-16,12-12 0 15,10-10 0-15,8-11 1 16,2-7-1-16,-5-6 0 15,-3-3 0-15,-8 1 0 16,-11-1 1-16,-8 8-1 16,-11 5 0-16,-11 11 0 15,0 13 0-15,-17 5 0 16,1 12 0-16,2 6 0 0,-2 6-1 15,7 2 0-15,4 4-2 16,5-8 0-16,11 2-5 16,0-16-6-16,27 10-14 15,-10-25-11-15,22 4 0 16,-11-19 1-16,12 3 1 15</inkml:trace>
  <inkml:trace contextRef="#ctx0" brushRef="#br0" timeOffset="62546.5775">10014 5200 80 0,'0'0'35'0,"-15"-4"1"15,1 20 1-15,-14-5-20 16,9 17-11-16,-6 6-2 16,3 5 0-16,-2 1-1 0,5 9 0 15,3-11 0-15,5 7-1 16,0-7-1-16,10-7 3 15,-2-7-4-15,5-9 3 16,-2-15-3-16,14-7-1 16,1-6 1-16,2-15 0 15,5-7 0-15,1-4-3 16,5-11 3-16,2-5-3 15,3 0 3-15,0 4 0 16,3 3 0-16,-3 4 0 16,0 9 0-16,1 10-1 15,1 11 1-15,-5 8 0 16,-4 12 0-16,-4 3 0 0,-3 5 0 15,-5 6 1 1,-11-1-1-16,-8 3 0 0,-9 2 0 16,-10 6 0-16,-6 4 0 15,-6 3 0-15,-5 1 0 16,-3 2 1-16,2 0-1 15,-1 5 0-15,4-3 0 16,1-3 3-16,5-3-3 16,4-1 2-16,1-3 1 15,-1 2-1-15,6 2 0 16,0-1-1-16,-2 3 2 15,4 3-4-15,-1-3 3 16,4-2-3-16,8-1 0 16,2-11-5-16,15 1-8 15,-7-25-16-15,21-8-9 16,-4-17 1-16,20 1-2 0,-5-17 1 15</inkml:trace>
  <inkml:trace contextRef="#ctx0" brushRef="#br0" timeOffset="62952.6007">10684 4470 80 0,'0'0'41'16,"-28"24"-1"-16,13 20 1 15,-22-3-18-15,11 23-19 16,0 7 1-16,1 13-3 0,-3 4 1 16,9 4-1-16,1-10 0 15,8-5-2-15,5-12 2 16,6-17-2-16,12-10-1 15,7-18 1-15,5-15 0 16,8-11 0-16,3-14 0 16,1-7 0-16,0-3 1 15,-2 1-1-15,-6 2 1 16,-4 9-1-16,-6 7 1 15,-7 12-1-15,-6 12 1 16,-2 10-1-16,-4 12 0 16,-5 2-2-16,3 10-4 15,-9-8-6-15,11 20-11 16,-14-23-15-16,10 10-1 0,-11-16-1 15,7 4-2-15</inkml:trace>
  <inkml:trace contextRef="#ctx0" brushRef="#br0" timeOffset="65205.7296">11807 5287 81 0,'-14'-4'35'15,"14"4"-1"-15,0 0-5 16,-9-11-24-16,9 11-1 0,0 0 1 15,-18 20-1 1,8 6-1-16,-4 8 0 0,2 11 0 16,-5 4-1-16,4 6 3 15,2-5-2-15,9-1 1 16,5-9-2-16,11-13 2 15,5-11-3-15,9-19 3 16,6-16-3-16,7-11-2 16,-2-15 2-16,3-9-3 15,-8-6 4-15,-7-1-4 16,-12 1 2-16,-9 3-2 15,-13 11 3-15,-12 11-1 16,-13 16-1-16,-6 12 1 16,-5 10-1-16,4 11-1 15,10 10-3-15,6-11-7 0,27 14-25 16,6-17-2-16,29 6 1 15,8-18-1-15</inkml:trace>
  <inkml:trace contextRef="#ctx0" brushRef="#br0" timeOffset="65468.7446">12856 4701 87 0,'-15'-49'35'16,"1"10"0"-16,-15 4 1 15,6 17-33-15,-13 16 0 16,0 23 0-16,-8 23 0 0,0 24-1 16,-7 16 2-16,1 15-2 15,5 7 1-15,4 3-3 16,10-4 1-16,7-11-6 15,19-3-19-15,-1-27-12 16,15-10-1-16,2-25 0 16,7-10-1-16</inkml:trace>
  <inkml:trace contextRef="#ctx0" brushRef="#br0" timeOffset="65633.7541">12298 5253 104 0,'-11'-7'39'16,"4"-6"0"-16,16 11-1 0,14-8-36 15,13-3-1-15,19 3-11 16,1-15-26-16,17 5-3 16,-7-8 1-16,6 6-3 15</inkml:trace>
  <inkml:trace contextRef="#ctx0" brushRef="#br0" timeOffset="67200.8437">13829 5221 65 0,'0'0'35'16,"0"0"-1"-16,0 0 0 16,-21-17-24-16,16 7-4 15,-7-8 0-15,-1 12-1 16,-14-3-1-16,-4 13-1 0,-10 3 0 15,-3 14 0-15,-3 9 0 16,4 7 0-16,1 4-1 16,9-2 0-16,12 0-1 15,14-7 1-15,18-11-1 16,20-11 0-16,11-15 0 15,16-11 0-15,7-13 0 16,7-7-1-16,0-10 1 16,-6-1-1-16,-5-5 1 15,-12 4-1-15,-11-1 0 16,-12 7 0-16,-10 1-1 15,-12 8 1-15,-8 6-1 16,-4 11 2-16,-7 8-1 16,-3 11 0-16,-3 14 1 15,2 14-1-15,0 17 2 0,0 14-3 16,2 11 2-16,1 2-2 15,8 3-1-15,2-5-2 16,25 2-26-16,-2-33-7 16,19-12-1-16,7-29-2 15,24-19 0-15</inkml:trace>
  <inkml:trace contextRef="#ctx0" brushRef="#br0" timeOffset="67480.8597">15117 4362 86 0,'0'0'36'0,"-14"10"-1"16,2 14 0-16,-13 8-32 15,-2 21 1-15,-12 15-1 16,-10 18 0-16,-13 13 0 16,-3 11-1-16,-10 6-1 15,-2 0-1-15,-2-4 0 16,9-15-5-16,20-5-29 15,1-25-1-15,23-7-2 16,6-27 0-16</inkml:trace>
  <inkml:trace contextRef="#ctx0" brushRef="#br0" timeOffset="67914.8845">15369 4754 86 0,'-10'22'37'0,"-13"-1"-1"16,3 16 1-16,-17 5-30 16,1 14-2-16,-8 6 1 15,0 11-2-15,-2 1 0 16,5 2-2-16,6-8 1 15,12-7-1-15,15-9-2 16,16-15 0-16,17-13-2 16,8-24-12-16,18 1-23 15,-6-17-2-15,4-1 0 16,-7-14-1-16</inkml:trace>
  <inkml:trace contextRef="#ctx0" brushRef="#br0" timeOffset="68072.8936">14994 5156 100 0,'-24'14'39'15,"9"-10"1"-15,25 7-2 16,13-11-33-16,20-10-4 16,16-1-1-16,-3-15-34 15,20 10-5-15,-7-10 1 16,-1 6-2-16</inkml:trace>
  <inkml:trace contextRef="#ctx0" brushRef="#br0" timeOffset="70349.0237">1770 7535 67 0,'0'0'36'0,"9"16"-2"15,-18 17 1-15,3 17-16 16,-13 7-13-16,9 14-2 15,-6 1-1-15,8 9-1 16,-4-5 0-16,6 2 0 16,-1-10 0-16,5-4 0 15,2-14-1-15,5-8 1 16,-2-12 0-16,3-7-1 15,-6-23 0-15,16 10 0 16,-9-21 1-16,2-8-2 16,-1-8 1-16,2-6 0 15,-1-4 0-15,3-5-1 16,0 4 1-16,2 4-1 15,1 7 0-15,4 5 0 0,0 10 0 16,5 9 0-16,0 8 0 16,0 10 0-16,2 6 0 15,-5 3 1-15,-2 4-1 16,-4 3 0-16,-6 0 1 15,-8 2-1-15,-12 0 0 16,-8 0 1-16,-17-3-1 16,-4-5-1-16,-6-6-1 15,-6-17-10-15,14 0-25 16,-8-18-1-16,23-5-1 15,1-15-1-15</inkml:trace>
  <inkml:trace contextRef="#ctx0" brushRef="#br0" timeOffset="70773.048">1943 7188 90 0,'-84'1'35'0,"2"29"0"16,-10 12-2-16,8 32-26 15,-1 23-2-15,17 21-1 16,11 15 0-16,20 14-1 15,18 4 0-15,23-3-1 0,17-16-1 16,27-14 0-16,22-32-1 16,18-22 2-16,15-37-1 15,14-31 0-15,7-33 0 16,-1-25 0-16,-3-23 1 15,-9-17-2-15,-19-14 2 16,-25-2 0-16,-26-5-1 16,-29 5 0-16,-26 6-1 15,-27 5-1-15,-22 13-2 16,-18 13-3-16,-12 20-1 15,-10 9-7-15,19 35-24 16,-5 8 1-16,23 27-1 16,17 9 0-16</inkml:trace>
  <inkml:trace contextRef="#ctx0" brushRef="#br0" timeOffset="71355.0813">3247 7619 74 0,'0'-16'33'0,"0"16"0"16,0-18 1-16,0 18-28 15,5 25 0-15,4 5 0 16,-7 11-2-16,3 13 0 15,-7 7-1-15,0 12-2 16,-5 2 0-16,-2 2-1 16,1-3-1-16,-2-13-7 15,9-7-27-15,1-18 1 16,10-15-1-16,2-23-2 15</inkml:trace>
  <inkml:trace contextRef="#ctx0" brushRef="#br0" timeOffset="71573.0938">3301 7582 108 0,'-27'-10'38'16,"15"12"0"-16,1-7-1 15,11 5-33-15,26-8-2 16,12-4-1-16,16-7 0 15,10-4-2-15,11 0 1 16,2 0-3-16,6 12-23 16,-17-6-11-16,-1 15-1 15,-20 2 0-15,-11 18-1 16</inkml:trace>
  <inkml:trace contextRef="#ctx0" brushRef="#br0" timeOffset="71919.1136">3381 7891 105 0,'-30'23'37'0,"20"1"1"16,10-24-2-16,24 6-36 16,15-19 1-16,19-4 0 15,13-4-2-15,8-8-2 16,10 4-4-16,-5-13-9 15,6 12-20-15,-14-4 0 16,-1 15-1-16,-19-7 2 16,-5 16 21-16,-19-3 9 15,-11 3 6-15,-7 13 12 0,-14-7 19 16,-10 17 3-16,-10-3-1 15,3 10 2-15,-11-1-22 16,5 14-6-16,-9-1-3 16,9 3-2-16,0-1-1 15,6-3-1-15,10 0-5 16,-1-11-31-16,16-6-2 15,2-13 1-15,13-5-3 16</inkml:trace>
  <inkml:trace contextRef="#ctx0" brushRef="#br0" timeOffset="72343.1378">4318 7665 104 0,'-15'-9'39'0,"15"9"0"16,-17-4-1-16,17 4-34 15,0 0-2-15,-1 16 1 16,-1-1-1-16,4 8 1 16,-5 9-1-16,0 7 0 15,-5 6-1-15,3 0 0 16,-2-3 0-16,0 0-1 15,3-9 0-15,-1-7 0 16,8-9 1-16,-3-17-1 16,25-10 0-16,-2-10 1 15,6-9 0-15,2-4-1 16,4-6 1-16,-2-2 0 15,3 2-1-15,-6 6 1 0,-3 11-1 16,-8 6 0-16,-5 12 0 16,-14 4 0-16,15 19 0 15,-13 0-2-15,1 12 1 16,-4 0-3-16,11 9 0 15,-1-12-8-15,21 15-15 16,-7-19-12-16,15 9-1 16,-4-17 0-16,15-5 1 15</inkml:trace>
  <inkml:trace contextRef="#ctx0" brushRef="#br0" timeOffset="72692.1578">5033 7695 96 0,'-23'-10'37'16,"-11"4"2"-16,5 14-1 15,-12 13-31-15,7 13-1 16,0 1-2-16,10 6-2 16,7 1 0-16,17-4 0 15,9-13-1-15,18-9 0 16,10-18 1-16,12-20-1 15,9-14 1-15,5-11 0 16,1-16-1-16,-4-8 0 16,-2-5 0-16,-11-4 0 15,-6 5 0-15,-11 7-1 16,-12 9 0-16,-5 15 1 15,-14 20-1-15,-9 21 0 0,-10 27 0 16,-7 20 0-16,1 20 0 16,-1 6-1-16,3 11-4 15,-1-7-13-15,24 11-17 16,-2-18-5-16,20-6-1 15,5-21-2-15</inkml:trace>
  <inkml:trace contextRef="#ctx0" brushRef="#br0" timeOffset="73293.1921">6259 7103 79 0,'18'-18'37'0,"-1"14"-1"15,-17 4 0-15,7 20-30 16,-16 5 1-16,-2 20-1 16,-15 10-1-16,1 18 0 0,-8 7-1 15,1 4-1-15,-3-1 1 16,8-4 0-16,5-9-2 15,10-10-1-15,7-17 1 16,10-15-1-16,11-18 1 16,12-13-1-16,9-12-1 15,7-13 1-15,3-13 0 16,5-6 1-16,-1-5-2 15,-2 2 1-15,-6 4 0 16,-11 12-1-16,-5 12 1 16,-9 18 0-16,-12 19-1 15,-6 16 0-15,-6 14 0 0,-3 7 0 16,-4 8-1-16,6 3 0 15,5-5-2-15,6-12-1 16,12-5-7-16,2-28-10 16,23 0-13-16,-4-23-6 15,15-4 2-15,-7-17-2 16</inkml:trace>
  <inkml:trace contextRef="#ctx0" brushRef="#br0" timeOffset="73925.2283">6845 7575 96 0,'-12'14'37'15,"-3"-4"0"-15,13 9 0 16,-1 0-32-16,15-1-2 16,12-7 0-16,10 1-1 0,9-9 0 15,7-3 0-15,2-9-1 16,0-3 0-16,-2-8 0 15,-6-3 0-15,-12-9-1 16,-10 0 1-16,-10 0-1 16,-13 0 0-16,-11 8 1 15,-12 6-1-15,-9 10 0 16,-8 11 0-16,-5 16 0 15,-3 6 0-15,1 12 1 16,10 5 0-16,5 3 0 16,18-3 0-16,13-4 0 15,18-9 0-15,19-13 0 16,12-8 0-16,14-15 0 15,7-5-1-15,2-11 1 0,0-4-1 16,-8-3 1-16,-9 5-1 16,-15-2 1-16,-7 8-1 15,-14 11 1-15,-17 8-1 16,3 13 0-16,-17 11 0 15,-4 8 0-15,-1 8 0 16,-5 9-1-16,5 1 1 16,1 2-1-16,5-7 1 15,5-4-1-15,8-9 1 16,6-10 0-16,-6-22-1 15,23 4 3-15,-9-22-1 16,2-10 0-16,-3-3 1 16,1-8-1-16,-1-3 0 15,-2-5 1-15,4 1-1 0,1 1-1 16,5 2 1-16,6 5-1 15,3 3-1-15,8 5 0 16,4-4-12-16,14 27-7 16,-17-15-9-16,20 23-11 15,-7-5 0-15,14 12-2 16,0-6 0-16</inkml:trace>
  <inkml:trace contextRef="#ctx0" brushRef="#br0" timeOffset="74457.2587">8896 7298 61 0,'0'0'36'0,"0"0"-1"0,-21 7 0 16,-6 22-8-1,-15 0-22-15,5 8 0 0,-7-2-1 16,10 7 1-16,-1-9-2 16,16 0 1-16,12-13-2 15,16-5 0-15,11-13-1 16,15-8 0-16,6-2 0 15,4-3-1-15,2 2 1 16,-6 2-1-16,-6 8 1 16,-10 11 0-16,-12 6 0 15,-15 11-1-15,-12 6 1 16,-7 4 0-16,-6 0-1 15,1-3 0-15,3-5-1 16,7-9 0-16,11-1-11 16,5-21-17-16,22-11-10 15,8-12 0-15,16 0 0 0</inkml:trace>
  <inkml:trace contextRef="#ctx0" brushRef="#br0" timeOffset="75050.2926">9338 7397 102 0,'-24'14'38'0,"4"15"1"16,-9-2-1-16,2 10-34 16,-1 3 0-16,5 6-1 15,0-1 0-15,3 5-1 16,0-8 0-16,5-1-1 15,5-8 1-15,4-9-1 0,3-6-1 16,3-18 1 0,0 0-1-16,14-5 0 0,-2-15 0 15,5-7 1-15,-1-7-1 16,2-8 0-16,2-6 1 15,1-7-1-15,-1 1 0 16,0 0 0-16,6 5 0 16,-2 3 0-16,5 8 0 15,0 10 0-15,0 10 0 16,5 10 0-16,-3 10 0 15,-1 6 0-15,-2 7 0 16,-5 5 0-16,-3 2 0 16,-6 3 0-16,-7 1-1 15,-6 4 1-15,-9-2 0 0,-11-1 0 16,-8-1 0-16,-3-2 0 15,-9 1 0-15,-3-6 0 16,-5 1 0-16,0-1 0 16,0 2 1-16,4 7-1 15,0 1 0-15,6 10 0 16,1 7-1-16,4 7 0 15,1 11 1-15,3 4-1 16,-1 3 1-16,3 2 0 16,5-2-1-16,5-11 0 15,10-5-2-15,-1-21-11 16,32 1-7-16,-9-34-13 15,26-4-6-15,1-23-2 16,12-4 1-16</inkml:trace>
  <inkml:trace contextRef="#ctx0" brushRef="#br0" timeOffset="75434.3146">9497 7658 100 0,'18'-3'38'0,"-18"3"0"15,15 5 0-15,1-5-34 16,6 0-1-16,8-5 0 16,8-6 0-16,6-5-1 15,11-6-1-15,6-9 0 16,1-5 0-16,0-3 0 15,-5-2-1-15,-9-1 0 0,-10 2 0 16,-15 5 1-16,-16 6-1 16,-20 11 0-16,-15 9 1 15,-16 12-1-15,-9 15 1 16,-5 10 0-16,0 13 1 15,3 7-1-15,6 7 1 16,11 0-1-16,19-1 1 16,17-6-1-16,18-9-1 15,18-10-2-15,14-18-6 16,22 5-12-16,-6-27-12 15,18 4-7-15,-12-16-2 16,9 3 0-16</inkml:trace>
  <inkml:trace contextRef="#ctx0" brushRef="#br0" timeOffset="75802.3357">10267 7507 95 0,'-22'20'37'0,"5"-10"2"15,15 7-2-15,2-17-29 16,21 11-4-16,4-10-1 15,14-2-1-15,2-10 0 16,7-3 0-16,0-3 0 16,3-4-2-16,-13-1 1 15,-1-2 0-15,-14 1-1 16,-7-1 0-16,-11 6 1 15,-15 3-1-15,-8 6 0 0,-13 9 1 16,-10 9-1-16,-5 8 1 16,-3 7-1-16,3 6 1 15,2 3 0-15,11 6 0 16,15-5 0-16,17-2 0 15,17-6-2-15,16-8 0 16,16-4-2-16,13-15-8 16,19 10-11-16,-10-23-15 15,9 9-2-15,-8-15 0 16,4 4 0-16</inkml:trace>
  <inkml:trace contextRef="#ctx0" brushRef="#br0" timeOffset="76132.3545">11008 7446 104 0,'-25'-11'37'0,"-6"18"3"16,-14-2-2-16,8 13-30 0,-16 4-3 15,7 11-1-15,2-1-1 16,12 3 0-16,17-7-1 16,15-3 0-16,16-10 0 15,18-12-1-15,16-12-1 16,8-14 1-16,10-10-1 15,0-9 1-15,1-10-1 16,-3-6 0-16,-5-7 1 16,-4-5 2-16,-5 3-3 15,-4 9 0-15,-18 5 0 16,-8 15 0-16,-10 17 0 15,-12 21 0-15,-20 18 0 16,-8 21 0-16,-5 17 0 16,-7 5 0-16,9 8-4 0,-3-10-13 15,27 12-6-15,-12-31-3 16,32 6-11-16,-6-25-5 15,20-7-1-15,-6-16 2 16</inkml:trace>
  <inkml:trace contextRef="#ctx0" brushRef="#br0" timeOffset="76936.4005">12484 6620 87 0,'-63'18'36'16,"-5"23"0"-16,-15 12 2 16,5 25-32-16,-4 11 0 15,16 14-1-15,9 4-2 16,23 5-1-16,24-2-1 0,25-15-3 15,27-8-4-15,7-30-28 16,28-2-4-16,4-22 1 16,10-9-2-16</inkml:trace>
  <inkml:trace contextRef="#ctx0" brushRef="#br0" timeOffset="77177.4143">12804 7241 88 0,'-19'3'36'16,"-4"3"1"-16,4 10 0 16,-5 5-32-16,5 9-1 0,0 2-1 15,4 11-1-15,1 0 0 16,0 7-1-16,6-5 0 15,5-5-2-15,10-3-3 16,-3-19-30-16,20-6-4 16,-1-23 1-16,11-5-1 15</inkml:trace>
  <inkml:trace contextRef="#ctx0" brushRef="#br0" timeOffset="77604.4387">12795 7028 92 0,'-26'-15'35'0,"-3"10"-2"15,13 10 2-15,3 5-32 0,17 0-3 16,17 5-2-16,13-5-1 16,15 7-3-16,2-9 1 15,8 11-1-15,-5-4-2 16,2 6 4-16,-12 0 0 15,-12 3 4-15,-11 5 1 16,-16-2 4-16,-4 12 2 16,-20-11 0-16,2 14 1 15,-12-6 0-15,3 3-1 16,-3-8-1-16,11 2-2 15,4-11 0-15,12-6-1 16,2-16 0-16,25-4-1 16,4-15-1-16,11-8 0 15,4-6 0-15,1-5 0 16,-1 1 0-16,-4 4 0 0,-7 8-1 15,-8 5 1-15,-7 14 0 16,-18 6-1-16,10 13 0 16,-15 7-1-16,1 5-2 15,-7-7-15-15,17 17-17 16,-6-12-5-16,14 5 0 15,1-13-1-15</inkml:trace>
  <inkml:trace contextRef="#ctx0" brushRef="#br0" timeOffset="78446.4869">14257 7224 85 0,'0'0'36'16,"-2"-12"0"-16,2 12 0 15,-21 1-32-15,4 7 1 16,-10 7-2-16,1 8-1 0,-9 8 0 15,-1 8 1-15,1 3-2 16,6 3 2-16,6-5-1 16,16-1 0-16,10-9 0 15,17-8-1-15,14-15 0 16,10-10-1-16,11-11 1 15,4-9-1-15,5-9 0 16,-8-6 0-16,-5-2-1 16,-11 0 1-16,-10 0 0 15,-9 2 0-15,-11 2 1 16,-12 5 0-16,-5 6 0 15,-4 9 1-15,-4 1-1 16,2 10 1-16,13 5-1 16,0 0 0-16,0 0 0 0,20-5-1 15,10 6 1-15,3 0 0 16,7 0-1-16,3 5-1 15,-6 3 2-15,-4 4-2 16,-12 7 1-16,-7 5 0 16,-14 5 0-16,-7 4-1 15,-14 5 1-15,-4-2 0 16,-4 1 0-16,-4-3 1 15,6-5-1-15,7-7 0 16,11-13 0-16,9-10 1 16,19-12-1-16,13-14 1 15,11-8-1-15,6-8 1 16,6-6 0-16,-4 1 1 15,-4 3-1-15,-7 8 1 0,-8 8-1 16,-12 13 1-16,-20 15-1 16,0 0-1-16,-5 30-1 15,-8 1 0-15,-3 7 1 16,0 4-1-16,3 2 0 15,5-2-1-15,8-4 0 16,7-8-3-16,15 3-11 16,-6-25-7-16,27 7-10 15,-10-19-5-15,14-1-2 16,-5-18 0-16</inkml:trace>
  <inkml:trace contextRef="#ctx0" brushRef="#br0" timeOffset="78769.5054">15189 7280 102 0,'-25'10'39'0,"14"10"0"16,-1-10-1-16,21 1-34 16,10-5-1-16,13-2 0 15,11-9-1-15,9-3 0 16,2-4 0-16,-2-6-1 15,-5 0 0-15,-10-3 0 16,-10-1 0-16,-18 1 0 16,-14 2-1-16,-21 10 1 15,-8 0-1-15,-14 11 0 16,-11 7 0-16,-3 7 0 15,4 11 0-15,5 4-1 0,10 6 1 16,13-2-1 0,17 3 0-16,20-8-1 0,27 8-16 15,-2-21-13-15,31 8-7 16,4-16-1-16,23 3-2 15</inkml:trace>
  <inkml:trace contextRef="#ctx0" brushRef="#br0" timeOffset="79242.5324">16487 7207 90 0,'4'-18'34'0,"2"4"2"16,-9-5-2-16,0 9-28 15,-8 1-1-15,0 15 0 16,-10 2 0-16,-3 10-2 16,-7 5 2-16,2 11-2 15,-1 4 0-15,6 2-1 16,3 0 1-16,17-4-1 15,6-7 0-15,12-7-1 16,11-12 1-16,11-10-1 16,5-9 0-16,2-8-1 0,1-9 1 15,-9-1-1-15,-9-8-1 16,-6 4 2-16,-15-1-2 15,-5 5 1-15,-8 4-2 16,-6 3 1-16,2 10-2 16,-2 5 1-16,14 5-4 15,0 0-14-15,22 5-13 16,4-7-8-16,22 1 4 15,4-11-2-15</inkml:trace>
  <inkml:trace contextRef="#ctx0" brushRef="#br0" timeOffset="79490.5466">17411 6426 96 0,'-47'-3'38'0,"-6"28"2"16,-17 19-5-16,1 27-28 15,-3 14-3-15,7 13 2 16,1 6-1-16,15 3 0 16,14-8-3-16,13-9-2 15,21-15 0-15,10-18-4 16,22-7-15-16,-9-24-17 15,17-11-3-15,-14-17 0 16,3-6-1-16</inkml:trace>
  <inkml:trace contextRef="#ctx0" brushRef="#br0" timeOffset="79633.5548">16848 7128 115 0,'-31'-18'38'15,"31"18"3"-15,-5-22-3 16,28 14-34-16,16-2-3 15,12-12-17-15,24 13-19 16,-3-11-4-16,9 8 0 16,-1-5-2-16</inkml:trace>
  <inkml:trace contextRef="#ctx0" brushRef="#br0" timeOffset="80271.5913">18154 6703 72 0,'12'-22'35'0,"-1"14"0"15,-11 8 1-15,3 20-17 16,-15 8-15-16,2 19 1 16,-8 8-1-16,0 16-1 15,-7 7 0-15,2 7 0 16,-1-3-1-16,7-2-1 15,2-9-1-15,6-10-1 16,8-10-1-16,-3-20-30 16,15-5-5-16,-11-26 1 15,27 6-2-15</inkml:trace>
  <inkml:trace contextRef="#ctx0" brushRef="#br0" timeOffset="80895.627">17965 7170 96 0,'-24'-17'37'0,"-3"-1"1"16,17 12 0-16,0-12-30 15,20 15-1-15,11 0-4 16,21-3-2-16,13 1 0 16,11-2-1-16,9 0 0 15,7 0-1-15,0 2 0 16,-8-1 0-16,-6 1-1 15,-14 4 1-15,-16 0 0 16,-14 2 1-16,-12 3 0 16,-12-4 0-16,-16 15 0 15,-5-5 1-15,-7 5 0 16,0 5 0-16,-1 0 1 15,7 1-2-15,4 1 2 16,6-1-1-16,12-3 1 0,9-3-1 16,10-3 1-16,5-8-1 15,10-6 0-15,2-3 1 16,3-7-1-16,-1-3 0 15,2-3-1-15,-4-1 0 16,-10 0 0-16,-5 3 0 16,-2 7 1-16,-8 0-2 15,-11 9 2-15,0 0-2 16,7 23 1-16,-12-4 0 15,-4 6 1-15,0 2-1 16,0 3 1-16,4 0-1 16,0-2 1-16,9-7-1 15,6-7 1-15,9-5-1 16,9-10 1-16,8-9-1 0,3-5 0 15,1-3-1-15,1-11 1 16,-7 1 0-16,-7-2 0 16,-5-1 1-16,-13 4-1 15,-6 0 0-15,-4 3-1 16,-4 5 2-16,2 8-3 15,3 11-2-15,0 0-12 16,7-10-11-16,15 20-11 16,-8-7-1-16,16 11 0 15,-1-6 1-15</inkml:trace>
  <inkml:trace contextRef="#ctx0" brushRef="#br0" timeOffset="81210.645">19405 7120 103 0,'-3'-14'36'0,"3"14"3"16,-31-7-3-16,4 13-29 15,-8 2-1-15,2 14-1 16,-5-1 0-16,3 11-1 16,4-2 0-16,9 1-1 15,11 0 0-15,17-5-1 16,13-4 0-16,18-9-2 15,10-7 0-15,8-7 0 16,3-6 0-16,1-8 0 16,-11-3 0-16,-10-2 0 15,-15-5 0-15,-17 0 0 16,-13 1-3-16,-20 0 2 0,-2 4-2 15,-11 0-2 1,9 15-11-16,-11-12-4 0,23 22-13 16,0-8-9-16,19 3 4 15,0 0-3-15</inkml:trace>
  <inkml:trace contextRef="#ctx0" brushRef="#br0" timeOffset="81917.6854">20338 7093 89 0,'26'-21'38'16,"-9"-4"-2"-16,-1 12 3 16,-15 1-31-16,-1 12-3 15,-10-4-1-15,-3 14-1 16,-11 7 0-16,-2 13 0 15,-9 3 0-15,4 11-1 16,-1-2 1-16,4 8-1 0,8-6 0 16,11-6-1-16,13-5 1 15,12-14-2-15,16-11 1 16,12-10 0-16,9-10-1 15,6-10-1-15,0-8 1 16,-2-3 1-16,-5-3-1 16,-9 3 0-16,-10 0 1 15,-10 8-1-15,-10 5 0 16,-9 9 2-16,-4 11-2 15,-10 10 0-15,-2 11 0 16,1 5-1-16,-1 7 0 16,6 2 1-16,9 2-1 15,3-2 1-15,13-4 0 16,5-10 0-16,12-8 0 0,2-8 1 15,4-12-1-15,0-4 1 16,-4-11 0-16,-4-5-1 16,-10-6 0-16,-5-4 1 15,-10-1-1-15,-3 2 0 16,-4 4-1-16,-6 3-1 15,6 6-1-15,-4 2-5 16,13 22-10-16,-8-12-8 16,22 21-10-16,-7-6-2 15,16 11-1-15,-3-6 1 16</inkml:trace>
  <inkml:trace contextRef="#ctx0" brushRef="#br0" timeOffset="82318.7084">21459 7116 92 0,'5'-16'35'16,"-2"3"0"-16,-19-2 1 15,0 11-25-15,-17-1-6 16,-3 12 0-16,-10 4-1 16,-4 14 1-16,-1 2-1 15,4 9 0-15,4-1 0 16,8 4-2-16,10-3 1 15,19-4-1-15,15-4 0 16,20-12-2-16,11-6 1 16,11-8-1-16,8-6 0 15,2-8 1-15,-1-4 0 16,-6-5-2-16,-7-4 2 15,-15 1 0-15,-6 0-1 16,-12 2 2-16,-12 6-2 0,-2 16 0 16,-17-9 0-16,2 13 0 15,-4 10-2-15,1 4 0 16,4 4 0-16,5 1-1 15,13 4-2-15,0-13-10 16,23 11-4-16,-12-20-9 16,27 4-12-16,-6-10 2 15,14-1-1-15,-8-10 1 16</inkml:trace>
  <inkml:trace contextRef="#ctx0" brushRef="#br0" timeOffset="82803.7361">21932 7148 102 0,'0'0'38'0,"-18"-13"-1"16,8 24 2-16,-13 3-34 15,4 10-1-15,1 4-1 16,2 5 0-16,2-2-1 16,9 3 0-16,10-8 0 15,9-6-1-15,10-10 0 16,6-4 0-16,7-14-1 15,5-2 1-15,1-12-1 16,-2-1 1-16,0-8 0 16,-3 1 0-16,-8 1 0 15,-7 4 0-15,-5 9-1 16,-18 16 1-16,0 0-1 15,-7 20-1-15,-14 17 0 16,-11 15 0-16,-10 18 0 0,-2 13 0 16,-7 9 1-16,-1 4-1 15,0 2 1-15,5-5-1 16,4-7 1-16,5-14-1 15,6-14 1-15,3-14 0 16,8-16 0-16,5-18-1 16,2-10 1-16,0-13 0 15,5-10 1-15,3-10 0 16,3-11 0-16,6-9 0 15,10-7-1-15,5-6 0 16,12-5-1-16,8 0 1 16,10 3-3-16,3-7-11 15,21 21-5-15,-16-13-10 16,20 20-7-16,-7-4-3 0,11 11 0 15,-4 0 1-15</inkml:trace>
  <inkml:trace contextRef="#ctx0" brushRef="#br0" timeOffset="83157.7564">22846 7010 97 0,'-16'-8'38'0,"-15"-2"0"15,0 6-1-15,-15 3-22 16,5 9-13-16,-4 5 1 15,7 6-1-15,0 5 0 16,12 8 0-16,8-1 0 16,10 2-2-16,13-4 0 15,9-2 0-15,9-3 0 0,2-6-1 16,3 0 1-16,-3-7-1 15,-3-5 1-15,-3 1 1 16,-7 0-1-16,-12-7 1 16,-2 18-1-16,-8-6 1 15,-12 3-1-15,1 4 1 16,-7 2-2-16,1 0 0 15,5 4-5-15,-4-12-10 16,26 10-14-16,0-23-9 16,13 8 0-16,11-21-2 15,13 2 1-15</inkml:trace>
  <inkml:trace contextRef="#ctx0" brushRef="#br0" timeOffset="83471.7743">23006 6438 113 0,'19'29'40'0,"2"0"0"15,15 16 1-15,0-2-36 16,8 12 1-16,-2 1-2 15,3 8-1-15,-10 2 0 16,-10 6-3-16,-14 5 0 16,-11 0 0-16,-13 1 0 15,-12-4 0-15,-17-2 0 0,-11-4 0 16,-2-7 0-16,-2-6 0 15,13-2-15-15,-7-25-5 16,31 9-11-16,1-21-11 16,28-1 0-16,10-13-1 15,28 0 1-15</inkml:trace>
  <inkml:trace contextRef="#ctx0" brushRef="#br0" timeOffset="83621.7829">23396 7573 125 0,'-24'-1'42'16,"-10"-16"0"-16,6 8-3 15,5 0-45-15,-7-16-14 16,23 12-20-16,-9-9-1 0,8 10-2 16,-7-8-1-16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33:31.82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10110 15145 29 0,'3'-15'34'0,"-1"4"3"16,-2 11-2-16,-12 6-24 15,-6 6-4-15,3 18-1 16,-13 8-2-16,-1 19-1 16,-7 10 2-16,1 16-3 15,-1 6 1-15,7 5-2 16,9-5 2-16,9-3-1 15,10-8-1-15,14-14 0 16,12-14-1-16,6-16 0 0,10-13-3 16,-4-18-2-16,7-5-5 15,-11-25-14-15,1 5-13 16,-11-14-2-16,-6-2 2 15</inkml:trace>
  <inkml:trace contextRef="#ctx0" brushRef="#br0" timeOffset="332.019">9923 15638 40 0,'-49'3'36'0,"5"2"1"15,14 6-1-15,2-4-26 16,28 6-4-16,13-14 0 16,21 1-2-16,14-10-2 15,12-3-1-15,13-2 0 16,5-5-3-16,5 4 0 15,-4-5-2-15,3 7-2 0,-12-3 1 16,-4 10-1-16,-13-4 1 16,-10 8 1-16,-12-1 0 15,-11 6 3-15,-11 6 1 16,-10 4 2-16,-5 10 1 15,-11 1 1-15,2 15 1 16,-7-1-1-16,3 12 1 16,1-1-2-16,6 0 2 15,3-4-4-15,7-5 0 16,8-9-3-16,-6-30-20 15,29 14-15-15,-5-31 0 16,9-11 0-16</inkml:trace>
  <inkml:trace contextRef="#ctx0" brushRef="#br0" timeOffset="918.0525">10724 15359 46 0,'-15'12'36'15,"9"9"2"-15,1-6 1 16,12 5-30-16,-4-5-1 15,16 6-2-15,-1-5 0 16,5 9-1-16,-2-3-1 16,-1 7-1-16,-4 2-1 15,-3 7-1-15,-7 4 0 16,-5 4 0-16,-2-1-1 15,-5-2 0-15,-1-5 0 16,1-5 1-16,0-12-2 0,6-21 2 16,0 0-1-16,15-15-1 15,3-19 2-15,1-5-1 16,4-7 0-16,6-4 0 15,0 5 1-15,-1 3-1 16,-3 9 1-16,-6 10-1 16,-1 16 1-16,-8 12-1 15,-5 12 1-15,-5 10-1 16,-5 6 1-16,0 3-1 15,0 2 0-15,3-2 1 16,2-6-1-16,5-6 0 16,4-7 0-16,6-10 0 15,6-12 1-15,2-6-1 16,6-11 1-16,-1-3-1 0,0-4 0 15,-3 0 1-15,-3 4 0 16,-2 2-1-16,-6 9 0 16,-14 14 1-16,13 4-1 15,-15 14 0-15,-1 7 0 16,-4 8 0-16,1 9-1 15,-1-3 0-15,5 7-2 16,1-9-1-16,10 4-4 16,-9-21-31-16,20 5-2 15,-5-19-1-15,15-1 2 16</inkml:trace>
  <inkml:trace contextRef="#ctx0" brushRef="#br0" timeOffset="1262.0722">11569 15689 51 0,'-12'5'38'15,"3"8"0"-15,9 15-1 16,-5-11-27-16,11 8-4 16,3-10 0-16,10 2-2 15,2-14 0-15,5-4-2 16,3-6 1-16,3-8-2 15,-6-5 1-15,2 0-1 16,-11-2 0-16,-6-1-1 16,-8 1 1-16,-6 3-1 15,-8 4 0-15,-11 5 0 16,0 9 0-16,-7 10 1 15,0 8-2-15,2 4 1 0,2 14 0 16,2 6 1-16,8 6-2 16,8 1 2-16,8-2-3 15,12-7-1-15,16 13-20 16,6-34-17-16,21 0-1 16,6-21-1-16,22-6 1 15</inkml:trace>
  <inkml:trace contextRef="#ctx0" brushRef="#br0" timeOffset="1661.095">12459 15076 49 0,'-25'-6'37'16,"-18"10"0"-16,-2 27 0 16,-14 12-30-16,8 22 0 15,-5 10-1-15,13 20-1 0,4 3-1 16,19 3-1-16,13-5 0 15,18-6-2-15,20-14 0 16,9-17-5-16,21-8-33 16,0-29-1-16,10-8-2 15,-5-24 0-15</inkml:trace>
  <inkml:trace contextRef="#ctx0" brushRef="#br0" timeOffset="2084.1192">12795 15147 55 0,'-18'-17'40'16,"-3"7"-3"0,7 23 3-16,-8 8-32 0,12 12-3 15,-4 8-1-15,6 13 0 16,1 3-1-16,0 10-1 15,-5 2 0-15,6 2-1 16,-2-3 0-16,3-3-1 16,-2-6 1-16,1-6-1 15,3-10 0-15,6-11 0 16,1-12 1-16,8-10-1 15,2-12 0-15,2-11 0 16,1-4 0-16,3-7 0 16,-2-3 1-16,-2 1-1 15,0 0 0-15,-4 5 0 0,-4 6 0 16,-8 15 0-16,0 0 0 15,0 0 0-15,9 17 0 16,-8 1-1-16,3 3 0 16,3 0 0-16,5-2-3 15,4-15-7-15,15 8-27 16,-6-15-1-16,13 3-2 15,-9-20 2-15</inkml:trace>
  <inkml:trace contextRef="#ctx0" brushRef="#br0" timeOffset="2702.1546">13115 15676 36 0,'-7'23'36'16,"5"13"1"-16,-9-3-1 0,11 16-17 15,-9-11-12-15,6 5-2 16,0-8-1-16,3 0 0 15,0-11-2-15,4-7 1 16,-4-17-2-16,13 2 0 16,-5-15 0-16,3-12-1 15,1-5 1-15,-1-8 0 16,2-7-1-16,-2 0 1 15,-2 0-1-15,-2 7 1 16,-4 5-1-16,1 6 1 16,-1 8 0-16,-3 19-1 15,6-12 0-15,-6 12 1 16,16 11-2-16,2-6 0 15,1 1 0-15,5-1 0 0,1-3-1 16,1-3 1-16,-1-4 0 16,-1 2 0-16,-5-4 1 15,-5 1 0-15,-14 6 0 16,12-14 1-16,-12 14 0 15,-2-12 0-15,2 12 0 16,0 0-1-16,-15 0 0 16,15 0 1-16,-10 20-1 15,7-5 0-15,6 2 0 16,-1 1 0-16,5-2 0 15,0 0 0-15,6 0 1 16,1-5-2-16,-3 0 1 16,2-1 1-16,-3-1-1 15,-10-9 0-15,17 19 0 0,-12-7 0 16,-2 3 0-16,-3 1 1 15,-5 3-1-15,0 2 0 16,-6 4-1-16,0-5 1 16,-1 5-3-16,-2-20-12 15,9 13-23-15,-5-18-1 16,10 0-1-16,3-22 0 15</inkml:trace>
  <inkml:trace contextRef="#ctx0" brushRef="#br0" timeOffset="3003.1718">13818 15016 65 0,'0'23'40'0,"-3"-4"-1"15,12 13 1-15,-4 5-34 16,11 5-1-16,-1 2-1 16,2 13-1-16,-2 4-1 15,-2 5-2-15,-7 5 1 16,-3 5-2-16,-6-1 1 15,-6 3 0-15,-10-6-1 16,-3-4-1-16,-6-7 1 16,-2-10-1-16,5 1-17 15,-9-31-21-15,16-4 1 0,-9-20-2 16,12-5 1-16</inkml:trace>
  <inkml:trace contextRef="#ctx0" brushRef="#br0" timeOffset="3960.2265">2217 14562 34 0,'2'-15'31'0,"-2"15"4"16,0 0-3-16,0 0-21 15,0 0-3-15,0 0-1 16,0 0-3-16,-4 20 0 16,4-1-3-16,2 11 0 15,-2 8-2-15,0 7-1 16,1 13-27-16,-6-9-5 15,9 6-3-15,-5-14-1 16</inkml:trace>
  <inkml:trace contextRef="#ctx0" brushRef="#br0" timeOffset="4777.2733">5418 14518 38 0,'3'-13'34'0,"-3"13"3"15,0 0-3-15,8 14-22 16,-15 2-4-16,8 21 1 15,-12 4-6-15,1 9-1 16,-1 20-16-16,-3-14-22 16,12 5-1-16,-6-10-3 15,8-7 1-15</inkml:trace>
  <inkml:trace contextRef="#ctx0" brushRef="#br0" timeOffset="6226.3561">15247 14529 48 0,'0'0'33'16,"-10"20"3"-16,0-6-4 16,5 9-22-16,-6-2-5 15,3 7-4-15,1 2-3 16,-3-3-6-16,6 8-26 15,-3-6-1-15,2 1-1 16,-1-10-1-16</inkml:trace>
  <inkml:trace contextRef="#ctx0" brushRef="#br0" timeOffset="6815.3898">11982 14509 31 0,'-13'3'34'0,"13"-3"1"16,-16 22-1-16,13 13-20 15,-5-7-8-15,10 14-2 16,-5 3-1-16,1 1-9 16,4 14-27-16,-8-7-2 15,0-2-1-15,-4-11 0 16</inkml:trace>
  <inkml:trace contextRef="#ctx0" brushRef="#br0" timeOffset="7397.4231">8680 14526 47 0,'0'0'34'0,"0"0"0"15,0 0 0-15,4 12-32 16,-10 4-2-16,1 12 0 16,-1 8-1-16,-2 9 1 15,-2 8-2-15,5 5 0 16,-9-4-31-16,13-5-1 15,-1-11 0-15,7-15-1 16</inkml:trace>
  <inkml:trace contextRef="#ctx0" brushRef="#br0" timeOffset="8256.4723">2285 15269 18 0,'-22'-12'30'0,"11"10"2"16,-10 0-1-16,-2 12-20 16,-9 0-5-16,2 16 0 15,-8 6 0-15,4 15-1 16,-6 5 1-16,10 16-2 15,1-1 1-15,17 8-1 16,10-5 0-16,18-1-1 0,14-14-2 16,20-11 1-16,13-20-2 15,15-19 1-15,9-20-1 16,1-18 1-16,-8-20-1 15,-7-11 1-15,-15-11 0 16,-19-6 1-16,-23 5-1 16,-22 2 0-16,-22 13-1 15,-17 9-1-15,-13 14-1 16,-7 7-2-16,6 24-24 15,-4-5-9-15,17 18-1 16,8-1 1-16</inkml:trace>
  <inkml:trace contextRef="#ctx0" brushRef="#br0" timeOffset="8782.5023">5477 15286 43 0,'20'-2'38'15,"-20"2"-1"-15,6 36 1 16,-21-2-30-16,6 23-2 16,-10 7-3-16,-1 16-3 15,6 14-23-15,-6-12-14 16,15 0-1-16,9-22-3 15</inkml:trace>
  <inkml:trace contextRef="#ctx0" brushRef="#br0" timeOffset="9435.5397">8417 15340 48 0,'14'0'39'16,"1"-10"-1"-16,12 2 0 15,2-7-27-15,8-2-7 16,6-4-1-16,5 5 0 16,-5 1 0-16,-3 9-1 0,-10 9 0 15,-12 14-1 1,-14 11 0-16,-13 15-1 0,-12 11 0 15,-9 12 0-15,-7 3 0 16,0 3 0-16,3-7 0 16,11-4 0-16,14-10 0 15,12-15 1-15,16-18-1 16,15-15-1-16,28-7-36 15,-5-22-2-15,16 2-2 16,-3-15 1-16</inkml:trace>
  <inkml:trace contextRef="#ctx0" brushRef="#br0" timeOffset="10473.5991">11703 14999 37 0,'20'-17'34'0,"-6"11"2"0,4-6-2 16,7 7-27-16,-7-8-4 15,6 8 0-15,-5 0-1 16,2 6-1-16,-9 3 0 15,-2 8 0-15,-3 1 0 16,-5 3 0-16,-4 1 0 16,-1 5-1-16,-1-4 1 15,-2 1-1-15,1-5 0 16,1-4 1-16,4-10-1 15,2 13 0-15,-2-13 0 16,12 2 0-16,-12-2 1 16,16-1-1-16,-6 1 0 15,2 0 0-15,-12 0 1 16,18 7-1-16,-18-7 1 0,17 9 0 15,-17-9 2-15,2 23-2 16,-8-7 1-16,-7 5 0 16,-1 0-1-16,-3 5 1 15,-5 2-1-15,0 0 1 16,0-4-2-16,7-2 0 15,3-6-1-15,12-16-4 16,-3 15-7-16,3-15-25 16,23-20-1-16,-4-3-2 15,13-4 1-15</inkml:trace>
  <inkml:trace contextRef="#ctx0" brushRef="#br0" timeOffset="11336.6484">15102 15050 41 0,'0'0'35'0,"-1"-16"1"15,1 16 0-15,0 0-25 16,0 0-4-16,-12-8-1 0,12 8-1 16,-15 19-1-16,3 4-1 15,-6 5 0-15,-1 8 0 16,-1 3 0-16,1 6-1 15,-1-1 1-15,10-2 0 16,6-4-1-16,14-5 1 16,14-14-2-16,18-7 0 15,13-12 0-15,12-11 0 16,12-7-1-16,3-9-1 15,5-5 0-15,-7-9-3 16,-1 1 0-16,-20-12-14 16,0 18-21-16,-23-10 0 15,-5 13-1-15,-19-7 1 16</inkml:trace>
  <inkml:trace contextRef="#ctx0" brushRef="#br0" timeOffset="11491.6573">15476 15103 67 0,'-46'53'38'16,"13"17"0"-16,-2-8 0 15,15 10-35-15,5-6-1 16,9-5-3-16,12 3-29 16,-3-19-7-16,12 0-1 15,-6-14-2-15</inkml:trace>
  <inkml:trace contextRef="#ctx0" brushRef="#br0" timeOffset="13285.7599">757 9576 60 0,'-29'9'33'0,"2"14"0"16,-9 0-1-16,9 19-16 15,-12-8-5-15,13 10-2 16,-1-9-3-16,16-1-2 0,7-12 0 15,12-12-1-15,14-14 0 16,17-16-2-16,6-18 1 16,14-10-1-16,8-13 1 15,7-10-2-15,-2-2 1 16,-1-4-2-16,-12 1 2 15,-8 5 0-15,-15 7-1 16,-12 11 0-16,-18 12 0 16,-11 13 0-16,-11 19 0 15,-12 17 0-15,-3 19 0 16,-7 16-1-16,1 15 1 15,3 9-1-15,6 8 1 16,9 2-1-16,15 3-5 16,4-20-29-16,27 1-1 15,4-22 0-15,15-3-2 0</inkml:trace>
  <inkml:trace contextRef="#ctx0" brushRef="#br0" timeOffset="13939.7973">1825 8869 67 0,'-19'1'32'16,"-11"12"-1"-16,-6 19 1 15,-15 7-26-15,2 26 1 16,-10 9 0-16,9 17-1 15,4 0 1-15,9 13-2 16,11-9-1-16,18 1-1 0,10-14-1 16,20-13-1-1,19-16-3-15,15-24-2 0,22-8-30 16,-4-28-1-16,12-9 1 15,-1-24-3-15</inkml:trace>
  <inkml:trace contextRef="#ctx0" brushRef="#br0" timeOffset="14165.8102">2077 9072 81 0,'-28'-14'35'15,"5"17"-2"-15,0 8 2 16,9 14-30-16,1 10-1 0,8 10-1 15,4 8-1-15,2 11 0 16,4 6 0-16,3 3-1 16,0 0-1-16,4-7 0 15,7-2-31-15,-8-14-3 16,12-12 0-16,-2-20-1 15</inkml:trace>
  <inkml:trace contextRef="#ctx0" brushRef="#br0" timeOffset="14448.8264">2278 9320 93 0,'-33'14'35'0,"1"16"0"0,-4-4 0 16,5 8-30-16,3-6 1 15,9 6-2-15,4-8 0 16,11-1-1-16,4-7-1 16,14-8 0-16,6-6-1 15,3-5 0-15,11-5-2 16,1-3 0-16,8-4-2 15,-1-1-2-15,9 11-11 16,-13-12-21-16,5 10 0 16,-11-2 2-16,2 12-2 15</inkml:trace>
  <inkml:trace contextRef="#ctx0" brushRef="#br0" timeOffset="15027.8596">2593 9379 82 0,'-18'-9'35'0,"9"23"-2"16,-10-3 0-16,5 11-27 15,-6-3-1-15,4 10-1 16,0-2-1-16,1 3 0 16,0-2-1-16,6 2 0 15,4-5 0-15,5-6 0 16,2-5-1-16,-2-14 0 0,21 3 1 15,-1-16-2-15,1-6 1 16,3-7-1-16,-1-5 2 16,3-4-2-16,-7 0 1 15,-1 5-1-15,-7 3 1 16,-4 8-1-16,-6 5 0 15,-1 14 1-15,0 0-1 16,0 0 0-16,-11 20 0 16,10-6 0-16,1 0 0 15,3 0 0-15,6-3 0 16,5-4 1-16,5-5-1 15,1-4 1-15,0-6-1 16,1-4 1-16,-1-3 0 16,-2 0 0-16,-1-3 0 15,-1 1 0-15,-6 0-1 0,2 4 1 16,-12 13-1-16,14-13 0 15,-14 13 0-15,7 17 0 16,-10 5 0-16,2 5-1 16,-1 7 0-16,1 1-2 15,3 9-7-15,-4-15-26 16,11-2-2-16,-9-27 1 15,24 13-2-15</inkml:trace>
  <inkml:trace contextRef="#ctx0" brushRef="#br0" timeOffset="15284.8743">2930 8875 94 0,'0'0'36'0,"0"0"0"16,27 3 1-16,-10 5-32 15,17 12 1-15,1 1-2 16,8 8 1-16,3 6-2 16,-2 10 0-16,-5 9-1 15,-5 7-1-15,-13 10-1 16,-14 1 0-16,-13 11-6 15,-23-4-30-15,2 6-3 16,-15-12 1-16,-2 3-3 16</inkml:trace>
  <inkml:trace contextRef="#ctx0" brushRef="#br0" timeOffset="16078.9197">2058 14525 53 0,'6'12'34'15,"-4"4"-1"-15,-5-2-3 16,6 4-26-16,3-3-3 15,8 0 0-15,7-8-2 16,2-8-31-16,18-5 0 16,7-14-2-16,14 1 1 15</inkml:trace>
  <inkml:trace contextRef="#ctx0" brushRef="#br0" timeOffset="16762.9588">2069 13394 35 0,'0'0'31'0,"0"0"1"16,0 0-1-16,0 0-19 16,0 0-3-16,16 26-2 15,-2-16-3-15,8 5 0 16,3-4-2-16,11 1-2 15,8-2-31-15,2-11-2 0,12-1-2 16,0-11 0-16</inkml:trace>
  <inkml:trace contextRef="#ctx0" brushRef="#br0" timeOffset="17400.9953">2117 12339 66 0,'0'0'35'15,"-3"22"-1"-15,3-22-2 0,4 17-26 16,11-15-4-16,12-2-1 15,8 0-17-15,10-15-17 16,13-1 0-16,2-6-3 16,4 3 1-16</inkml:trace>
  <inkml:trace contextRef="#ctx0" brushRef="#br0" timeOffset="17974.0281">2029 11244 64 0,'0'0'35'16,"0"0"-1"-16,18 12 1 15,-8-14-25-15,13 10-3 16,6-7-3-16,8 3-1 16,6-1-2-16,-1-4-35 15,17 3-1-15,-5-9-1 0,3 5-2 16</inkml:trace>
  <inkml:trace contextRef="#ctx0" brushRef="#br0" timeOffset="18484.0572">2022 10275 85 0,'0'0'34'0,"0"0"1"15,14 5 0-15,-14-5-31 16,30 8-1-16,-3-1-6 15,8-8-30-15,12 3-1 16,4-5-1-16,11 4-2 16</inkml:trace>
  <inkml:trace contextRef="#ctx0" brushRef="#br0" timeOffset="19346.1065">1338 14396 56 0,'0'0'34'16,"-24"-21"-2"-16,9 26 0 15,-7 3-29-15,-1 13 0 16,-6 6 0-16,1 15 0 15,4 4-2-15,2 10 2 0,5 0-1 16,10-1-1-16,11-8 1 16,14-4-1-16,11-19 1 15,14-10-1-15,4-19 0 16,9-13 0-16,3-13 1 15,0-11 0-15,-7-10 0 16,-4-1 0-16,-14-4-1 16,-8 4 0-16,-17 3 1 15,-12 13-1-15,-14 12-1 16,-10 11-2-16,-7 16 0 15,-11 5-4-15,12 22-25 16,-8-9-5-16,19 7-1 16,-2-10 0-16</inkml:trace>
  <inkml:trace contextRef="#ctx0" brushRef="#br0" timeOffset="24936.4263">563 13308 57 0,'0'0'35'0,"1"-11"0"15,-1 11-2-15,0 0-21 16,-6 13-8-16,-2 4-1 15,8 11 0-15,-8 4-2 0,3 5 0 16,-1 2-1-16,3 4 1 16,2-6-1-16,5-5-1 15,9-1-11-15,-13-31-22 16,35 10-1-16,-8-20 0 15,12-6 0-15</inkml:trace>
  <inkml:trace contextRef="#ctx0" brushRef="#br0" timeOffset="25582.4632">980 13281 56 0,'0'0'33'0,"-11"4"0"16,-12 8 0-16,8 12-27 15,-13 3-1-15,9 6 0 16,-5 1-1-16,12 2 0 0,-1-4 0 15,9 0-1-15,8-13 0 16,9-2-1-16,7-12 0 16,12-8 0-16,1-10-1 15,8-6 0-15,1-8 0 16,-3-6 0-16,-3-1-1 15,-5-3 0-15,-10 3 0 16,-8 1 1-16,-12 5-1 16,-6 2 1-16,-9 7-1 15,-1 8 0-15,-8 4 1 16,5 9-1-16,-1 2 1 15,3 3-2-15,16-7 2 0,-7 20-1 16,7-20 0-16,25 8 0 16,7-9 1-16,2-3 0 15,7-7 0-15,6-1 0 16,-5-2 0-16,5 0-1 15,-10 3 1-15,-7 6-1 16,-7 8 1-16,-9 6-2 16,-10 10 2-16,-5 11 0 15,-9 11-1-15,-3 7 1 16,-3 6 1-16,2 5 0 15,5-3-2-15,4-2 2 16,9-12-1-16,9-9 0 16,11-22-1-16,10-15 1 15,5-18-1-15,3-15 0 16,0-11 1-16,0-7-1 0,-13 0 0 15,-10-3 0-15,-9 6 0 16,-17 12-1-16,-11 4 0 16,-12 13 0-16,-4 6 0 15,-7 3-2-15,9 14-6 16,-7-10-9-16,25 16-9 15,-9-15-9-15,23 9-3 16,10-17-3-16,10 3 3 16</inkml:trace>
  <inkml:trace contextRef="#ctx0" brushRef="#br0" timeOffset="26800.5329">504 12302 56 0,'0'0'34'16,"0"0"0"-16,0 0-1 16,18-13-19-16,1-9-7 15,13 3-3-15,1-7 0 16,2 2-1-16,1 0 0 15,-2 6-1-15,-7 9 0 16,-7 12-1-16,-10 12 0 16,-11 12 1-16,-12 12 1 15,-8 11 1-15,-5 5-2 16,-4 3 0-16,3-1 0 0,2-4-1 15,10-10 1-15,12-10-2 16,12-14-1-16,14-13-2 16,14-14 0-16,11-15 0 15,15-7-4-15,2-17-7 16,15 7-9-16,-20-20-1 15,16 18 2-15,-30-10 9 16,4 16 4-16,-23 5 5 16,-14 14 5-16,-13 17 9 15,-26-6 8-15,7 28 5 16,-28-6-3-16,13 21-3 15,-12-8-7-15,10 13-2 0,-2-5-3 16,15 1-1 0,6-4 0-16,17-5-2 0,13-5 1 15,13-9-2-15,11-8 1 16,10-13-2-16,5-8 1 15,0-8 1-15,0-7-2 16,-4-5 1-16,-11-4-1 16,-6-3 0-16,-10 1 0 15,-10 2 0-15,-9 5 0 16,-6 1-1-16,-3 7 1 15,-4 7 0-15,0 3 0 16,1 5 0-16,10 10 0 16,-13-7 0-16,13 7 0 15,0 0 1-15,15 12-1 16,0-5-1-16,4 0 1 0,3-1-1 15,1-3 1-15,3 1-1 16,1-4 1-16,5-2-1 16,0 0 1-16,-2 0 0 15,-1-1 1-15,-6 5-1 16,-5 8 1-16,-8 6-1 15,-10 12 1-15,-8 10 0 16,-7 9 0-16,-6 4-1 16,0 4 1-16,3-2 0 15,6-4 0-15,9-10 0 16,10-15 0-16,14-16-1 15,13-19 1-15,15-16 0 16,5-13 0-16,2-9 0 16,-5-11-1-16,-7-1 1 0,-13-1-1 15,-15 6 0-15,-19 8 0 16,-20 14-2-16,-15 9 1 15,-8 12 0-15,-6 9-1 16,0 4-2-16,12 13-9 16,-2-12-3-16,31 16-5 15,-6-24-7-15,34 7-11 16,-3-16-3-16,21-1 2 15</inkml:trace>
  <inkml:trace contextRef="#ctx0" brushRef="#br0" timeOffset="27581.5776">502 11196 77 0,'0'0'36'0,"0"0"-2"15,0 0 2-15,13-24-30 16,11 14-3-16,7-3 0 15,6 1-1-15,2-3 0 16,2 7-1-16,-4 0 0 16,-3 6 0-16,-7 4-1 0,-11 8 2 15,-8 5-1-15,-6 6 0 16,-8 3-1-16,-8 6 1 15,-5 0-1-15,1 0 1 16,2-2-1-16,2-6 0 16,6-5 0-16,8-17 0 15,0 0 1-15,29 2-1 16,-2-12 1-16,10-4-1 15,4 0 1-15,-1 2 0 16,-2 1 0-16,-5 11 0 16,-12 8-1-16,-9 10 1 15,-17 9 0-15,-10 7 0 16,-8 2-1-16,-6 3 0 0,-1-3 0 15,1-4-1-15,7-8 0 16,9-12-1-16,13-12-10 16,8-14-13-16,28-4-12 15,1-23-1-15,19 3 0 16,0-18 0-16</inkml:trace>
  <inkml:trace contextRef="#ctx0" brushRef="#br0" timeOffset="28200.613">1349 11122 62 0,'-18'23'38'0,"-12"-1"0"16,3 15 0-16,-10-10-14 16,10 13-19-16,2-3-1 0,6 3 0 15,8-5-1-15,8-2 0 16,10-7 0-16,11-9-1 15,5-10-1-15,8-8 1 16,1-11-1-16,4-6-1 16,0-10 0-16,-7-3-1 15,-4-6 1-15,-6-1-1 16,-7-1 1-16,-5 2-2 15,-7 3 1-15,-2 5-1 16,-3 8 1-16,-1 1-2 16,6 20 0-16,-3-20-2 15,3 20-7-15,11 0-13 16,10 10-12-16,-7-9 1 15,16 14 3-15,-9-18 15 16,14 13 5-16,-11-10 5 0,4-2 10 16,0 11 16-16,-13-14 13 15,2 11 2-15,-17-6-4 16,17 5-11-16,-17-5-4 15,-2 15-3-15,-5-4-3 16,5 11-2-16,-4 0-1 16,3 8 0-16,1 4-1 15,2 4 0-15,0 2-1 16,9 0-1-16,0-6 1 15,7-4-1-15,3-8 0 16,5-8 0-16,4-15-1 16,-1-9 1-16,-2-16-1 15,3-6 0-15,-5-11-1 16,-7-2 0-16,-4-4-1 0,-11-3-2 15,-1 6-1-15,-10 2-2 16,2 16-6-16,-17-2-6 16,11 28-6-16,-21-5-12 15,9 16-3-15,-6-1 0 16,9 8 0-16</inkml:trace>
  <inkml:trace contextRef="#ctx0" brushRef="#br0" timeOffset="28736.6437">584 10250 81 0,'18'-5'36'15,"-9"-7"0"-15,5 10 0 16,-14 2-26-16,0 0-2 15,0 0-2-15,5 17-1 16,-14 4-1-16,0 8 0 16,-1 2-1-16,3 3-1 15,0 2 0-15,7 0 1 16,14-11-3-16,9-6 1 15,11-11-2-15,9-14 0 16,11-8-3-16,8-11-3 16,10 2-13-16,-14-15-17 0,4 3-1 15,-17-6-2-15,0 9 1 16</inkml:trace>
  <inkml:trace contextRef="#ctx0" brushRef="#br0" timeOffset="28910.6536">911 10212 94 0,'-30'35'36'0,"-3"-2"-3"15,14 10 3-15,4-3-34 16,6-2-1-16,11-1-1 16,7-3 0-16,10-2-2 15,3-11-3-15,18 0-29 16,-2-16 1-16,11-1-1 15,-4-16-1-15</inkml:trace>
  <inkml:trace contextRef="#ctx0" brushRef="#br0" timeOffset="29541.6897">1357 10243 89 0,'0'0'34'16,"-29"2"3"-16,12 16-2 16,-11 4-27-16,7 10-3 15,-1-1-1-15,7 6 0 16,4-3-1-16,8 3 0 15,7-10-1-15,7-3 0 16,7-10 0-16,7-7-1 16,4-9-1-16,4-5 0 15,1-10 0-15,-3-8 0 16,-5-1 0-16,-5-7 0 0,-2 1-1 15,-7-2 1-15,-6 0 1 16,-1 3-2-16,-2 2 3 16,-3 9-2-16,0 1 1 15,-1 4-1-15,1 15 2 16,0 0-2-16,0 0 0 15,0 0 0-15,10 4-1 16,2 4 1-16,2-1-1 16,8-3 1-16,6-1-1 15,5-5 2-15,4 0 1 16,4-1-1-16,-4-2 1 15,0-1-2-15,-7 6 1 16,-2 3 0-16,-9 7-1 16,-10 4 1-16,-7 8-1 0,-8 3 1 15,-4 6-2-15,-4 3 2 16,5 0-1-16,0 0 1 15,4-2-1-15,5-4 1 16,9-6-1-16,9-6 1 16,6-9-1-16,2-6 1 15,5-9-1-15,-5-8 1 16,0-8-1-16,-8-4 0 15,-5-6 0-15,-8 1-1 16,-8-1-1-16,-7 2-1 16,-3 11-7-16,-11-9-6 15,11 23-4-15,-20-12-8 16,22 19-10-16,-9-5-4 15,20 5-1-15,0 0 3 16</inkml:trace>
  <inkml:trace contextRef="#ctx0" brushRef="#br0" timeOffset="30774.7602">15261 11243 37 0,'0'0'31'0,"0"-18"3"16,0 18-1-16,-5-16-16 15,5 16-11-15,-20 9-2 16,4 7 0-16,-10 5 0 15,-2 6-2-15,-10 7-2 16,0 0 1-16,1 2-1 16,0-1 0-16,12-4-2 15,-4-8-31-15,22-8 1 16,7-15-3-16,11 1 2 15</inkml:trace>
  <inkml:trace contextRef="#ctx0" brushRef="#br0" timeOffset="30956.7706">15182 11239 67 0,'0'0'37'15,"-25"-14"0"-15,25 14-1 16,-24 14-27-16,25 2-2 16,4-4-2-16,17 7-1 15,3-2-2-15,14-1-3 16,7 2-3-16,4-10-32 15,12 4-1-15,-1-7 0 16,5 5-1-16</inkml:trace>
  <inkml:trace contextRef="#ctx0" brushRef="#br0" timeOffset="31121.7801">15841 11490 77 0,'-22'9'38'0,"2"5"1"0,-10-13-1 16,9-1-25-16,0-7-10 15,9-1-1-15,5-3-2 16,7-4-1-16,4 5-5 15,-4-8-31-15,15 9 0 16,-7-5-1-16,8 7-2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34:51.62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16220 8784 93 0,'4'-20'34'16,"10"-5"1"-16,-1-9-3 16,16 6-28-16,2-4-2 0,9 3 1 15,-3 5-2 1,1 9 2-16,-6 8-1 0,-7 13 0 15,-8 12 0-15,-11 14-1 16,-6 9 1-16,-7 14-2 16,-5 5 2-16,-3 6-1 15,2 0 1-15,7 0-1 16,4-8 0-16,12-10 0 15,10-14 0-15,15-14 0 16,8-16 1-16,9-15-1 16,2-14 1-16,2-13-1 15,-5-11 1-15,-3-9-1 16,-11-2 0-16,-8-3 0 15,-12-3-1-15,-8 4 1 16,-4 1-1-16,-5 8 1 0,0 6-2 16,2 5 2-16,4 11-1 15,7 8-2-15,8 15-5 16,-3-3-28-16,16 19-3 15,1-4 0-15,12 11-2 16</inkml:trace>
  <inkml:trace contextRef="#ctx0" brushRef="#br0" timeOffset="203.0116">17320 8699 109 0,'-25'4'35'16,"13"0"3"-16,12-4-4 0,7-13-32 15,15 3-3 1,14-3 1-16,9 8-9 0,-7-8-26 16,5 12 0-16,-8-1-1 15,-7 13 0-15</inkml:trace>
  <inkml:trace contextRef="#ctx0" brushRef="#br0" timeOffset="330.0188">17210 8977 104 0,'-33'28'35'16,"11"-17"2"-16,22-11-1 15,17 3-33-15,26-22-33 16,19-1-5-16,11-10 1 16,13 2-3-16</inkml:trace>
  <inkml:trace contextRef="#ctx0" brushRef="#br0" timeOffset="1172.067">19000 8409 55 0,'22'-9'31'0,"-12"9"-1"16,-10 0 1-16,-7 20-16 16,-14 9-12-16,-14 6 2 15,-6 10-1-15,-8 3 2 16,0 12-1-16,-4-5 1 15,8 3-1-15,5-11 0 16,13 1-2-16,12-16 1 16,20-4-2-16,17-18 0 0,17-8-1 15,15-7-1-15,11-7 1 16,8-5-1-16,4-1 0 15,-1 3 0-15,-2 2 0 16,-10 3 0-16,-12 6 0 16,-11 1-1-16,-9 3 2 15,-10 0-1-15,-11-2 0 16,-11 2 0-16,-6-18 1 15,-12 0-2-15,-7-6 1 16,-10-7-1-16,-3-7 1 16,-4-2-1-16,-1-4 1 15,1 6-2-15,9 1 0 16,10 14-9-16,8-1-24 15,15 12 0-15,0 12-1 16,34-2 0-16</inkml:trace>
  <inkml:trace contextRef="#ctx0" brushRef="#br0" timeOffset="1592.091">19899 8571 89 0,'-18'-8'35'0,"-13"-1"0"0,1 19-4 15,-14 0-24-15,5 17-1 16,-9 6 2-16,8 8-3 15,5 3 0-15,14 0-1 16,13-7 1-16,22-9-3 16,16-11 3-16,17-24-4 15,15-15-1-15,8-14 1 16,5-14-1-16,-5-9 1 15,-5-10-2-15,-10-2 2 16,-14-4-2-16,-5 9 1 16,-20 10 0-16,-6 12 0 15,-15 16 0-15,-10 23 0 16,-8 23 0-16,0 19 0 15,-6 19-1-15,5 12-1 16,7 20-9-16,1-8-26 0,12 8-1 16,1-11-1-16,10-1-1 15</inkml:trace>
  <inkml:trace contextRef="#ctx0" brushRef="#br0" timeOffset="1857.1062">18801 9338 111 0,'19'1'39'0,"42"-12"0"15,23-18-2-15,28 4-36 16,25-8-1-16,18 6 0 16,10 6-5-16,-15 0-29 15,2 17-3-15,-22 0-1 16,-11 20-1-16</inkml:trace>
  <inkml:trace contextRef="#ctx0" brushRef="#br0" timeOffset="2396.137">19162 9593 77 0,'35'-22'34'0,"-10"3"0"15,-5 9 1-15,-17 0-29 16,-3 10-2-16,-17 24 1 15,-5 8 1-15,-15 6 1 16,-4 16-2-16,-12 8-1 16,1 7 0-16,0-1 0 15,4 4-1-15,9-9 0 16,12-7-1-16,18-9 0 0,18-15-2 15,20-15 1-15,13-9-1 16,15-9 1-16,8-7-1 16,3-7 0-16,3 0 0 15,-3-6-1-15,-5 4 1 16,-8-1-1-16,-4-1 0 15,-10 1 0-15,-4-4 0 16,-9-1 0-16,-9-5 1 16,-9-5-1-16,-13-4 1 15,-8-11 0-15,-8-2 0 16,-5-2 0-16,-3 0 0 15,0 1 0-15,1 6-1 16,6 6 1-16,5 9-1 16,8 10 0-16,6 3-8 15,14 17-26-15,-3 0-2 0,14 7-1 16,1-4 0-16</inkml:trace>
  <inkml:trace contextRef="#ctx0" brushRef="#br0" timeOffset="2659.1521">20100 9391 103 0,'-29'14'37'16,"0"18"3"-16,-10 8-3 15,4 16-31-15,-4 10-2 16,6 12 0-16,3 1-2 0,12 0 2 16,10-6-3-16,12-9 0 15,13-14-2-15,2-19-6 16,19-10-29-16,-6-25-3 15,3-4 1-15,-12-20-1 16</inkml:trace>
  <inkml:trace contextRef="#ctx0" brushRef="#br0" timeOffset="2780.159">19908 9810 112 0,'-28'-12'37'0,"14"8"1"16,14 4 0-16,6-12-35 16,18 6-3-16,5-6-33 15,20 9-4-15,-1-5-1 16,7 9-1-16</inkml:trace>
  <inkml:trace contextRef="#ctx0" brushRef="#br0" timeOffset="3460.1979">16587 11286 76 0,'8'-15'38'15,"16"-6"-1"-15,15 0-1 16,-5-5-33-16,13-2-1 15,2 0 0-15,1 8 0 16,-7 5 0-16,-7 11-1 0,-14 10 0 16,-6 14 1-16,-13 7-2 15,-8 14 1-15,-8 7 0 16,-3 10 0-16,-5 3 0 15,5 1 2-15,2-5-2 16,7-4 2-16,11-9-1 16,13-12 1-16,8-15-1 15,11-12 0-15,8-12 0 16,4-12-2-16,-1-7 2 15,0-9-2-15,-10-5 2 16,-8-4-3-16,-10-1 2 16,-8 5-1-16,-9 2 0 15,-4 2 0-15,-3 7 0 16,3 4-1-16,5 4 1 0,9 5-2 15,16 3-3-15,4-8-11 16,21 16-22-16,0-10 0 16,15 11-1-16,-6-7-2 15</inkml:trace>
  <inkml:trace contextRef="#ctx0" brushRef="#br0" timeOffset="3661.2094">17668 11329 87 0,'-17'3'37'0,"17"-3"0"16,0 0 0-16,24-8-35 0,2-2-1 16,4 0-2-16,7 9-8 15,-4-8-27-15,2 10 1 16,-12-1-3-16,-3 8 2 15</inkml:trace>
  <inkml:trace contextRef="#ctx0" brushRef="#br0" timeOffset="3778.2161">17635 11521 93 0,'-33'19'36'15,"14"-2"2"-15,19-17-1 16,13-6-37-16,30-4-33 16,2-15-4-16,20 2 1 15,5-5-2-15</inkml:trace>
  <inkml:trace contextRef="#ctx0" brushRef="#br0" timeOffset="5055.2891">18903 10946 58 0,'0'0'36'15,"10"-12"0"-15,17-1 1 16,-1-3-19-16,25-4-13 16,11-4-2-16,8 3 1 15,2 2-3-15,0 5 3 16,-10 5-4-16,-11 7 1 0,-16 8-1 15,-19 7 0-15,-17 9 0 16,-15 8-2-16,-16 5 2 16,-8 2 0-16,-5 0 1 15,6-3-2-15,10-6 2 16,11-6-1-16,17-8 1 15,20-9 1-15,13-5-1 16,18-3 0-16,8 1 0 16,1 1-1-16,-7 2 1 15,-6 8-1-15,-18 8 1 16,-19 11 0-16,-18 8-1 15,-17 6 0-15,-18 6 0 16,-4-1 1-16,-6-2-1 16,6-6 0-16,13-12-2 15,9-23-8-15,26-4-26 0,18-25 0 16,23-9 0-16,9-15-3 15</inkml:trace>
  <inkml:trace contextRef="#ctx0" brushRef="#br0" timeOffset="5656.3235">19979 10927 83 0,'-26'13'36'0,"2"9"-1"16,-13-4 1-16,4 16-21 15,-1-5-13-15,0 5 0 16,3 2 0-16,8 5 1 0,6-1-1 15,14 0 1 1,11-5-1-16,13-5-1 0,11-13 0 16,15-8 0-16,2-11-1 15,7-13 0-15,-4-8 0 16,-1-10 0-16,-7-3 0 15,-8-8-1-15,-10 1 2 16,-13-2-2-16,-7 0 1 16,-8 4 2-16,-7 5-1 15,-9 6 1-15,1 4-1 16,0 10 1-16,3 5-2 15,14 11 3-15,0 0-2 16,14 1-1-16,15 4 0 16,12 0 0-16,16-2 0 15,9-2 0-15,2-4 1 16,3 0-1-16,-1 0 0 0,-11-1 0 15,-8-1 0-15,-13 3 0 16,-19 3 0-16,-19-1 1 16,-4 20-2-16,-18-2 0 15,-9 9 1-15,-11 6-2 16,2 9 2-16,2 2-1 15,8 3 2-15,13-3-2 16,10-7 2-16,18-6 1 16,11-9-1-16,15-13 0 15,10-10 0-15,0-12 0 16,1-9-1-16,-2-8 0 15,-8-4 0-15,-9-7-2 16,-6 2 0-16,-13-6-5 0,1 8-29 16,-22-3-1-16,6 13-1 15,-18 0-1-15</inkml:trace>
  <inkml:trace contextRef="#ctx0" brushRef="#br0" timeOffset="6050.346">21167 10667 89 0,'6'-26'35'0,"3"16"0"16,-9 10-1-16,-5 15-30 15,-8 11-2-15,-1 19 1 16,-7 7-2-16,1 9-1 15,1 5 0-15,1 1-1 16,8-6 0-16,6-7-3 16,19-3-30-16,2-20-1 15,15-9 0-15,4-15-1 0</inkml:trace>
  <inkml:trace contextRef="#ctx0" brushRef="#br0" timeOffset="6309.3608">21479 10856 91 0,'-30'-12'36'15,"-4"16"3"-15,-9 4-4 16,6 12-29-16,-8 1-2 16,11 7-3-16,2-3 3 15,9 4-3-15,9-4 2 16,14 0-2-16,14-6 2 15,10-6-3-15,12-3 2 16,10-4-1-16,4-2-1 0,2-4-1 16,-1 1-3-16,-2-5-3 15,3 11-18-15,-17-10-12 16,7 6-1-16,-17-7-1 15,5 4 1-15</inkml:trace>
  <inkml:trace contextRef="#ctx0" brushRef="#br0" timeOffset="6869.3929">21885 10924 96 0,'-2'-14'37'0,"2"14"4"15,-13-5-6-15,13 5-28 16,-16 0-4-16,16 0-1 0,-18 19 0 15,4-3-2-15,0 5 2 16,-1 5-3-16,-1 2 2 16,-1 1-2-16,3 0 1 15,2-4 0-15,2-6 1 16,6-5 0-16,4-14 0 15,0 0-1-15,18-5 1 16,0-13-1-16,3-2 0 16,-1-5 0-16,5-4 1 15,-4 5 2-15,-3 1-2 16,-3 6 1-16,-3 3-1 15,-12 14 1-15,0 0-2 16,0 0 0-16,0 0 0 0,0 0-2 16,11 12 1-16,-11-12-1 15,12 15 2-15,3-11-2 16,5 0 2-16,1-4 1 15,3-2-1-15,-1 0 1 16,4-1 1-16,-4-3-1 16,-2-2 0-16,-4 3 2 15,-3-2-2-15,-2 3 2 16,-12 4-2-16,23-8 2 15,-23 8-4-15,18 10 2 16,-13 5-1-16,1 2-1 16,-6 9 0-16,0 0-1 15,0 5-1-15,-5-6-5 16,17 8-16-16,-15-20-14 15,17-1-2-15,-14-12 0 0,34-11-3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35:12.49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19307 11489 48 0,'0'0'30'0,"0"0"-1"16,18-5 0-16,-5 6-24 15,11 6-2-15,5-3 1 16,19 4-1-16,4-4 1 15,14 6-1-15,7-5 0 16,14 1-1-16,7 0 0 16,15 0 0-16,8-3-1 15,7 3 1-15,6-3-2 16,9 3 1-16,6-5-1 0,11-1 1 15,1-4 0-15,5-3-1 16,0-5 1-16,11-4 0 16,0-5 0-16,-1-4-1 15,2 0 1-15,-7-3-2 16,-6 13-29-16,-18-8-3 15,-15 11-1-15,-25 3 0 16</inkml:trace>
  <inkml:trace contextRef="#ctx0" brushRef="#br0" timeOffset="601.0344">19931 11944 66 0,'13'-12'35'15,"-4"-5"-2"-15,4 11 1 16,-13 6-26-16,0 0-3 15,0 0-1-15,0 17 0 16,-14 6-1-16,-2 7 1 16,-4 6-1-16,4 4 0 15,0-1-1-15,5 2 2 0,10-6-2 16,7-5 1-16,12-8-2 15,15-9 1-15,7-10-1 16,15-11-1-16,7-8-1 16,4-12-3-16,12 8-24 15,-11-17-9-15,-2 5 0 16,-10-10-1-16</inkml:trace>
  <inkml:trace contextRef="#ctx0" brushRef="#br0" timeOffset="786.045">20366 11902 87 0,'-53'35'36'16,"9"14"0"-16,-2-2 1 0,11 5-32 16,11-4-3-16,16 0 0 15,14-8-1-15,12-15-16 16,19 2-20-16,7-16-1 15,15-2-1-15,1-18-1 16</inkml:trace>
  <inkml:trace contextRef="#ctx0" brushRef="#br0" timeOffset="1771.1013">20856 11832 87 0,'-11'13'36'0,"-3"-5"0"16,10 8-1-16,-6 3-31 16,1 8 0-16,0 3-1 15,-4 12 1-15,-3 2-2 16,-1 2 1-16,0 1-1 15,2 0 0-15,3-6 0 16,7-8-1-16,5-7 0 16,5-9-1-16,8-16 0 15,6-7 0-15,5-9 0 16,2-5 0-16,0-8 1 15,-1-2-2-15,-3 2 2 16,-3 3-1-16,-1 3 0 0,-8 9 0 16,-10 13 0-16,0 0 0 15,4 19 0-15,-10 3 0 16,0 3 0-16,1 2 0 15,3 3-1-15,2-7 0 16,5-3-3-16,-5-20-6 16,31 22-14-16,-15-28-13 15,14 3 1-15,-6-13-2 16,9 3 2-16,-10-16 14 15,9 12 15-15,-9-3 8 16,-12-6 18-16,4 13 12 16,-10-5 3-16,-5 18-1 15,1-14 1-15,-1 24-12 16,-13-7-13-16,9 14-3 15,-7-1-2-15,6 9-1 0,-5 2 0 16,5 5-1-16,-4-5-1 16,4 0 1-16,0-3-1 15,5-7 0-15,0-6 0 16,0-11 0-16,12-4 0 15,-1-10 0-15,1-7-1 16,4-9 1-16,3-4-1 16,1-6 0-16,1 1 0 15,0-2-1-15,0 6 1 16,-3 3-1-16,-2 8 0 15,-3 2-1-15,4 12-2 16,-5-1 0-16,10 7-1 16,-3-1-1-16,11 7-1 15,-2-8 0-15,10 10 0 0,-7-8 0 16,5 9 3-16,-8-5 1 15,-4 0 3-15,-5 3 2 16,-19-3 2-16,0 0 3 16,0 0-1-16,-7 10 1 15,-9-12 0-15,7 10-1 16,-9-4-1-16,9 3 0 15,-5 3-2-15,9 2 1 16,1 0-2-16,4 5 0 16,2-1-1-16,5 1 0 15,2-3-1-15,3 1 0 16,2-6 0-16,0 0 0 15,-4-1 0-15,3 0 0 16,-13-8 0-16,14 17 0 0,-17-4 0 16,-2 0-4-16,-4 16-23 15,-16-11-10-15,1 16-1 16,-13-7 0-16</inkml:trace>
  <inkml:trace contextRef="#ctx0" brushRef="#br0" timeOffset="2590.1482">16955 13648 73 0,'14'-10'39'0,"0"-14"-2"16,14 6 0-16,1-11-34 15,6 2 0-15,2 3-1 16,-3 6 0-16,-3 4 0 15,-7 13-1-15,-8 8 0 0,-3 11 0 16,-7 8 0-16,-6 11 0 16,-5 5 0-16,3 5 0 15,-3 0-1-15,4 2 2 16,3-5-1-16,5-11 0 15,8-5 0-15,11-12 1 16,5-9-1-16,11-13 1 16,-2-9 0-16,5-7-1 15,-2-10 1-15,-1-3-2 16,-8-6 2-16,-10-3-1 15,-6 1 1-15,-8 1-2 16,-6 6 1-16,-4 1-1 16,-3 12-1-16,1 1 0 15,2 9-1-15,0 13-1 0,16-9-3 16,-1-1-15-16,21 17-17 15,-3-14 0-15,19 12-2 16,1-13 2-16</inkml:trace>
  <inkml:trace contextRef="#ctx0" brushRef="#br0" timeOffset="2771.1585">18055 13583 73 0,'-28'15'37'15,"10"6"0"-15,0-16 0 16,18-5-30-16,0 0-5 15,17-8 0-15,9-3-1 16,6 0-1-16,6 2-3 0,-7-5-31 16,6 13-1-16,-12-6-1 15,3 19-1-15</inkml:trace>
  <inkml:trace contextRef="#ctx0" brushRef="#br0" timeOffset="2908.1664">18041 13822 72 0,'-19'27'36'16,"5"-15"-2"-16,21-2 1 15,4-12-33-15,13-12-35 16,23-1 0-16,4-9-3 16,15 4 1-16</inkml:trace>
  <inkml:trace contextRef="#ctx0" brushRef="#br0" timeOffset="3543.2027">19105 13231 57 0,'0'0'37'16,"-14"5"-1"-16,14-5 0 15,0 0-21-15,13 11-8 16,2-20-1-16,16 6 0 0,4-7-2 16,10-1-1-16,5-1 0 15,5-1-1-15,-3 3 0 16,0 6-1-16,-10 5 1 15,-4 8-1-15,-15 8 0 16,-4 10-1-16,-14 4 1 16,-9 12-1-16,-7 6 0 15,-11 10 0-15,-2 6 0 16,-5-3-1-16,6 0 0 15,4-4-1-15,13-5-9 16,2-22-26-16,28-8 0 16,4-26-1-16,29-9-2 15</inkml:trace>
  <inkml:trace contextRef="#ctx0" brushRef="#br0" timeOffset="3853.2204">20068 13243 74 0,'-14'-4'38'16,"-14"4"0"-16,4 18 0 15,-7-6-24-15,3 14-10 16,0-4-1-16,9 5-1 16,10-1 0-16,9-3 0 15,9-5-1-15,15 1 1 16,7-8-1-16,7-5 0 15,4-2-1-15,-2 5 1 16,-1-3-1-16,-9 5 0 0,-12 4 0 16,-11 7 0-16,-8 4 0 15,-13 7-1-15,-2 2 0 16,-6 0 0-16,1-3-1 15,-1-5-2-15,12 3-9 16,-4-27-24-16,14-3 0 16,1-10 0-16,17-11-2 15</inkml:trace>
  <inkml:trace contextRef="#ctx0" brushRef="#br0" timeOffset="4012.2295">20086 13259 87 0,'-15'-7'39'0,"-5"0"0"16,20 7 0-16,-17 16-31 15,17-16-3-15,29 15-3 0,3-18-3 16,22 6-31-16,-4-18-6 16,16 5-1-16,-2-7-1 15</inkml:trace>
  <inkml:trace contextRef="#ctx0" brushRef="#br0" timeOffset="4417.2527">21007 13122 79 0,'0'0'37'0,"-25"7"-3"16,17 8 2-16,-4 0-32 15,10 9-1-15,2 8 0 16,2 8-1-16,1 8 0 15,0 7-1-15,2 0 0 0,-1 2-1 16,3-2-2-16,1-11-3 16,11 2-29-16,-11-18-2 15,13-5 0-15,-5-21-1 16</inkml:trace>
  <inkml:trace contextRef="#ctx0" brushRef="#br0" timeOffset="4679.2677">21285 13329 61 0,'-8'-11'35'15,"-13"1"1"-15,2 20-1 16,-18-5-24-16,9 17-3 16,-6-3-1-16,4 6-1 15,-1-4-2-15,11 4 1 0,3-9-1 16,10 2 0-16,9-7-1 15,14-3 0-15,10-5-1 16,7-4-1-16,9-3 0 16,5-4-2-16,5 0-3 15,-6-8-9-15,11 13-24 16,-18-8-2-16,5 11 1 15,-13-9-2-15</inkml:trace>
  <inkml:trace contextRef="#ctx0" brushRef="#br0" timeOffset="5183.2965">21626 13363 82 0,'-16'7'38'0,"10"3"-1"15,-8-2 1-15,9 9-32 16,-6 3-2-16,2 5 0 15,-2 1-2-15,2 5 1 16,1-6-1-16,7 3 0 16,-3-9-1-16,5-5 0 15,-1-14 0-15,17 1 0 16,-5-13-1-16,4-7 0 15,0-6 1-15,1-2-1 16,-3-3 0-16,0 3 0 16,-4 4 0-16,-2 2 0 15,-3 7 1-15,-5 14-1 16,0 0 0-16,0 0 0 15,0 0 1-15,3 22-1 0,0-9 0 16,4-2 0-16,3 0 1 16,4-4-1-16,4-4 1 15,6-3-1-15,1-3 1 16,3-3 0-16,-1 0 0 15,-3-3-1-15,-4 1 1 16,-2-2-1-16,-5 5 1 16,-3 0-1-16,-10 5 0 15,12 2 0-15,-12-2 0 16,8 20-1-16,-5-3 0 15,-4 6-2-15,5 9-3 16,-11-12-13-16,18 23-16 16,-14-17-3-16,12 10-1 15,-5-14-1-15</inkml:trace>
  <inkml:trace contextRef="#ctx0" brushRef="#br0" timeOffset="5765.3298">22382 12896 81 0,'5'-15'37'16,"-5"15"0"-16,0 0-1 16,5 17-31-16,-11 7-2 15,1 12 0-15,-4 11 0 16,-1 11 0-16,-1 4-1 15,-2 6 0-15,-2-2 1 16,6 0-2-16,1-9 1 16,2-5-1-16,5-10 0 15,2-11 0-15,8-10 0 0,1-8 0 16,6-11 0-1,1-9 0-15,5-8 0 0,-1-4 0 16,-2-6-1-16,4-1 1 16,-3-1 0-16,-7 3-1 15,3 4 1-15,-5 6-1 16,-11 14 0-16,14-8 0 15,-14 8 0-15,7 21-1 16,-4-2 0-16,1 4-2 16,5 3-1-16,3-5-2 15,11 6-11-15,-6-17-16 16,18 3-5-16,-5-14 2 15,13 0-3-15</inkml:trace>
  <inkml:trace contextRef="#ctx0" brushRef="#br0" timeOffset="6091.3484">22871 13383 74 0,'-9'-5'37'15,"9"5"-2"-15,-23 15 2 16,17 5-26-16,-8-1-6 16,3 10-1-16,-1 0 0 15,5 4-1-15,-1-2-1 16,6 1 1-16,-1-7-1 15,3-2 0-15,5-14 0 16,-5-9-1-16,18-1 1 16,-4-17-1-16,1-6 0 15,2-6 0-15,-2-8 0 16,0-3 0-16,-3 1 0 15,1 2 1-15,-4 5-1 0,-4 5 0 16,0 6-1-16,3 7 1 16,-8 15-1-16,22-13-2 15,-1 11-2-15,-2-6-11 16,24 15-12-16,-10-14-12 15,14 8 0-15,-4-16-2 16,12 9 0-16</inkml:trace>
  <inkml:trace contextRef="#ctx0" brushRef="#br0" timeOffset="6414.3669">23301 12948 92 0,'0'0'38'0,"0"0"-1"15,13-13 1-15,-2 4-33 16,8 1-3-16,8-4-2 15,3-2-2-15,10 8-32 16,-10-10-4-16,11 2 1 16,-6-7-1-16</inkml:trace>
  <inkml:trace contextRef="#ctx0" brushRef="#br0" timeOffset="6584.3766">23823 12594 97 0,'-27'16'38'0,"7"18"1"16,-10 0-2-16,4 14-34 15,7 3-5-15,-3-5-32 16,18 8-4-16,-4-10 0 16,15 1-1-16</inkml:trace>
  <inkml:trace contextRef="#ctx0" brushRef="#br1" timeOffset="11244.6432">21012 8804 87 0,'5'-15'36'0,"5"6"0"15,-10 9 2-15,28-8-32 16,-19 20-1-16,2 18-1 15,-8 10 1-15,-3 18 1 16,-5 1-1-16,10 1-1 16,11-19 0-16,17-20 0 15,23-34 0-15,35-32-1 16,37-35-5-16,37-33-1 15,40-12-35-15,-5-21-3 16,10 7-1-16,-15-4-2 16</inkml:trace>
  <inkml:trace contextRef="#ctx0" brushRef="#br1" timeOffset="11746.6719">23087 10936 80 0,'-10'-19'40'0,"10"19"0"16,-18-8 0-16,9 33-22 16,-11 10-12-16,-2 17-3 15,-6 4 1-15,6 6-2 16,7-10 0-16,21-16 0 0,26-32 1 15,41-36-3-15,44-36 2 16,45-35-4-16,49-15-30 16,5-27-10-16,2 4 3 15,-24-3-6-15</inkml:trace>
  <inkml:trace contextRef="#ctx0" brushRef="#br1" timeOffset="12300.7036">19259 14198 69 0,'8'-15'39'16,"23"5"-1"-16,10-15 1 15,30 2-33-15,4-2-2 16,13 4-1-16,11-2 0 16,3 7-2-16,0 10-12 15,-7-8-25-15,1 14-1 16,-21-3-3-16,-7 11 1 0</inkml:trace>
  <inkml:trace contextRef="#ctx0" brushRef="#br1" timeOffset="12617.7217">19776 14403 56 0,'0'0'37'0,"9"-7"-1"16,4 22 1-16,-14 3-28 16,7 22-2-16,-11 5 0 15,2 18-1-15,-7-2 0 16,6 0-3-16,2-11 1 15,15-17-2-15,15-25 0 16,20-26 0-16,21-33-1 16,24-28-2-16,28-6-16 15,6-29-20-15,17 2-2 16,-3-11-1-16,5 11-1 15</inkml:trace>
  <inkml:trace contextRef="#ctx0" brushRef="#br1" timeOffset="13100.7493">21358 14111 85 0,'-36'-2'38'16,"20"10"0"-16,5-9-10 16,20 6-24-16,23-3-1 15,27 1 0-15,31-6 0 16,29-3-1-16,27-7 0 15,27-5-1-15,20-8 0 16,14-5 1-16,4-3-1 16,3-4-1-16,-12 1 0 15,-17-5-4-15,-10 14-31 16,-39-7-2-16,-20 16 0 15,-36-1-3-15</inkml:trace>
  <inkml:trace contextRef="#ctx0" brushRef="#br1" timeOffset="13460.7699">22584 14415 73 0,'0'0'38'0,"22"6"-1"0,-22-6 0 15,9 29-31-15,-6-4-1 16,1 10-1-16,-4 2-2 16,6 1 2-16,-5 0-3 15,6-3 1-15,4-9-1 16,8-9-1-16,9-17 2 15,15-16-1-15,11-25 1 16,19-27-3-16,20-18-3 16,9-33-32-16,28-14 0 15,2-31-2-15,14-11-4 16</inkml:trace>
  <inkml:trace contextRef="#ctx0" brushRef="#br1" timeOffset="14097.8064">17588 8395 104 0,'0'0'34'0,"0"0"-4"15,1 14-35-15,-3 7-26 16,-2 6-3-16,-4 5-2 15</inkml:trace>
  <inkml:trace contextRef="#ctx0" brushRef="#br1" timeOffset="14248.815">17588 9140 75 0,'2'67'38'0,"-4"-4"-2"16,2 2-1-16,-6-11-12 16,0 0-42-16,10 7-17 15,-6-2 2-15,8 0-3 16,-5-5 1-16</inkml:trace>
  <inkml:trace contextRef="#ctx0" brushRef="#br1" timeOffset="14407.8241">17686 10633 92 0,'-7'82'34'16,"-3"-13"0"-16,6 0 0 16,-7-7-35-16,0-6-35 15,14 1 0-15,-6-6-3 16,3 0 2-16</inkml:trace>
  <inkml:trace contextRef="#ctx0" brushRef="#br1" timeOffset="14549.8322">17682 11926 77 0,'8'63'37'0,"2"-5"-9"16,-1 2-26-16,-2-6-33 0,0 0-6 15,-4-3 2-15</inkml:trace>
  <inkml:trace contextRef="#ctx0" brushRef="#br1" timeOffset="14737.843">17838 13251 71 0,'9'66'36'0,"-12"-5"-1"15,3 3-2-15,-1 2-65 16,-13-8-2-16,4 0-1 0,0-11-1 15</inkml:trace>
  <inkml:trace contextRef="#ctx0" brushRef="#br1" timeOffset="14880.8512">18026 14048 87 0,'-6'34'40'0,"0"2"-2"15,-2-6-32-15,-5-21-43 16,9 5-2-16,4-14-2 15</inkml:trace>
  <inkml:trace contextRef="#ctx0" brushRef="#br1" timeOffset="15322.8764">17660 15055 30 0,'10'-26'34'16,"-8"-7"2"-16,5 16-16 15,-11-14 11-15,11 21-21 16,-11-4 1-16,4 14-2 15,4 21-2-15,-2 12-1 16,-2 10-1-16,0 10-1 16,-1 2-2-16,4 2 1 15,8-13-1-15,11-20-1 16,11-29 1-16,24-36-2 15,24-38 0-15,26-45-6 16,35-25-30-16,2-38-4 16,16-13 1-16,-6-28-3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42:36.2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1232 2307 81 0,'-14'-15'36'0,"20"2"1"15,-5-14-1-15,18 2-29 16,0-12-3-16,8 1-1 15,3-2 0-15,5 3-2 16,-3 5 1-16,-1 7-2 16,-5 13 1-16,-3 11 0 15,-11 16 0-15,-3 26 0 16,-10 17-1-16,-4 21 2 15,-2 18-1-15,-1 6 1 16,3 3-2-16,5-3 2 16,7-9-1-16,9-23 1 0,10-28-1 15,17-28 0-15,11-32 1 16,7-28-1-16,5-23 1 15,0-18-1-15,-5-14 0 16,-7-4 0-16,-13 1 0 16,-12 8-1-16,-15 15 1 15,-9 12-2-15,-5 17 1 16,-5 15-1-16,5 7 0 15,10 6-2-15,17 4-5 16,12-9-29-16,31 6-4 16,10-5 2-16,27 0-4 15</inkml:trace>
  <inkml:trace contextRef="#ctx0" brushRef="#br0" timeOffset="717.041">4176 1023 69 0,'0'0'36'0,"0"0"-2"15,3-34 1-15,9 61-32 16,-8 29 1-16,5 31-3 16,-3 24-1-16,4 24 1 0,2 25-1 15,-1 28 1-15,6 12 1 16,-5 17 0-16,6 23 0 15,0 20 0-15,3 15 1 16,-2 17-1-16,3 16 0 16,4 4 1-16,-1 13-3 15,0 9 4-15,1 9-2 16,-8 3 2-16,-1 3-1 15,-4-3 1-15,-6-1 0 16,-4-2-3-16,-9-9 2 16,1-4-4-16,-5-7 2 15,1-6-2-15,2-9 0 16,0-13 1-16,1-16 0 15,8-20 0-15,0-25-1 0,11-21-13 16,-5-46-21-16,9-26-3 16,-8-40-2-16,5-26 0 15</inkml:trace>
  <inkml:trace contextRef="#ctx0" brushRef="#br0" timeOffset="2576.1473">3307 5405 42 0,'0'0'27'0,"1"-13"3"16,8 9-2-16,6-2-23 15,2-5-2-15,12 7-1 16,0-2 1-16,12 5-2 16,3-1 1-16,8 5-1 15,5-2 1-15,14 5-1 16,9-4 0-16,12 4 0 15,12-6 0-15,7-1 0 16,17-3 1-16,17 0-1 16,9-2 0-16,14-1 0 15,11-2 0-15,14 2 0 16,11-1 0-16,15 4 0 0,10 1-1 15,7 4 1-15,16 1 0 16,11 4 0-16,7 0 0 16,15 2 0-16,10-2 1 15,7 1 1-15,4-2-1 16,19 1 1-16,0-1-1 15,13-2 1-15,5-2-1 16,13 2 0-16,8-7 0 16,9 2-1-16,7-5 1 15,9-6-1-15,45-4 0 16,-32-1 0-16,7-4 0 15,-1-1 0-15,4 0 0 16,-2 2 0-16,4-1 0 16,-10 7 0-16,-39 2 1 0,27 4-2 15,-9 3 1-15,-12 3-1 16,-16 3 0-16,-7-4-1 15,-21 4-1-15,-17-12-22 16,-18 10-12-16,-31-7 0 16,-25 6-2-16,-39-5 1 15</inkml:trace>
  <inkml:trace contextRef="#ctx0" brushRef="#br0" timeOffset="6509.3723">19355 4759 35 0,'48'-46'32'16,"-9"11"3"-16,-17 9-1 16,-10 20-16-16,-22 9-9 15,-4 29 0-15,-25 11 0 16,-3 28-2-16,-20 15 0 15,-3 18-3-15,-3 8 0 16,10 2-1-16,11-1 0 16,14-10 0-16,25-17-4 15,20-25-2-15,30-10-24 16,6-36-9-16,18-10-1 0,-8-18-1 15</inkml:trace>
  <inkml:trace contextRef="#ctx0" brushRef="#br0" timeOffset="6652.3805">19206 5322 81 0,'-56'-9'39'15,"0"-3"-1"-15,23 13 1 16,9-5-31-16,36-1-2 16,27-10-3-16,26-15-29 15,34 3-11-15,8-9-1 16,8 3-3-16</inkml:trace>
  <inkml:trace contextRef="#ctx0" brushRef="#br0" timeOffset="10641.6086">4421 2932 16 0,'0'0'21'0,"0"0"-1"15,-10 6-2-15,10-6-18 16,0 0-1-16,0 0-1 16,0 0 1-16,0 0 0 0,0 0 3 15,0 0 3-15,0 0 1 16,0 0 3-16,0 0-2 15,10 1 1-15,-10-1 0 16,0 0-2-16,18 10-1 16,-18-10-2-16,15 5-1 15,-15-5-1-15,22 11 0 16,-8-5 0-16,1 0 0 15,3 1-1-15,4 0 0 16,6-4 0-16,1-1 0 16,7-3 1-16,2-2-1 15,6 1 0-15,-2-1 0 16,8-1 0-16,0 2 0 15,2 1 1-15,6 0-1 16,-2 1 1-16,8-3 0 0,2 1-1 16,6-3 1-16,2-3 0 15,7 1 1-15,0-3-1 16,4 2 0-16,-1 1 1 15,3 0-1-15,1-1 1 16,1 3-1-16,2 3 0 16,-1 2 1-16,1-1-1 15,-1 2 0-15,3-2-1 16,0 2 1-16,0-3 0 15,2 2-1-15,0-4 1 16,1 0 0-16,-2-2-1 16,8 2 1-16,-6-1 0 15,3 0 0-15,-3 0 0 16,1 4-1-16,-1-2 1 0,-1 2-1 15,-2 0 1-15,-3-1-1 16,1 2 0-16,-5 2 0 16,2-2 0-16,-3 0 0 15,2-3 0-15,-1 3 0 16,-1-2 1-16,0 0-1 15,2 0 0-15,1 0 1 16,-5 2-1-16,5 0 2 16,-2 2-2-16,1 0 0 15,-1 1 0-15,3 2 0 16,-4-3 0-16,2 1 1 15,1-1-1-15,2-1 0 16,-1-2 1-16,2-2 0 16,1 0 0-16,1-1 0 0,2 1 0 15,-2 1 0-15,2-1 0 16,-2 2-1-16,-1 0 1 15,-4 3-1-15,1-1 1 16,-2 3-1-16,-7-1 0 16,1 0 0-16,-1 0 1 15,-5 2-1-15,0-2 0 16,-3 1 1-16,0-3-1 15,0 2 0-15,1-2 1 16,-3 1-1-16,0-2 0 16,0 0 0-16,3-2 1 15,-5 0-1-15,-2 3 1 16,0-2-1-16,-1 1 0 15,1 2 1-15,-2 1-1 0,-1 0 0 16,-2 1 0-16,0 0 0 16,-9 0 0-16,-5-4-2 15,-3 7-31-15,-11-8 1 16,-3 1-2-16,-12-7-1 15</inkml:trace>
  <inkml:trace contextRef="#ctx0" brushRef="#br0" timeOffset="12497.7148">12397 2866 38 0,'0'0'27'15,"-2"-13"1"-15,2 13-9 16,2-13-7-16,-2 13-4 16,0 0-2-16,-2-14-1 0,2 14-1 15,0 0 0-15,0 0 1 16,0 0-1-16,0 0 1 15,0 0 1-15,0 0-2 16,0 0-1-16,0 0-1 16,0 0 0-16,0 0-1 15,0 0 0-15,0 0-1 16,0 0 0-16,0 0 0 15,0 0 0-15,10 7 0 16,-10-7 0-16,0 0 0 16,0 0 1-16,0 0-1 15,0 0 0-15,0 0 0 16,0 0 0-16,0 0 0 0,0 0 0 15,0 0 0 1,0 0 0-16,12-1 0 0,-12 1 0 16,0 0 0-16,0 0 0 15,0 0 1-15,0 0-1 16,0 0 0-16,0 0 0 15,10-2 0-15,-10 2 0 16,0 0 0-16,0 0 0 16,0 0 0-16,8 9 0 15,-8-9 0-15,0 0 0 16,6 15 0-16,-6-15 0 15,5 20 0-15,-5-4 0 16,1 0 0-16,0 7 0 16,1-2 0-16,-1 2 0 15,1 6 0-15,1-1 0 0,-2 2 1 16,3 3-2-16,-3-1 2 15,3 1-2-15,-4 3 2 16,0 2-1-16,0 0-1 16,0 2 1-16,0-5-1 15,0 4 1-15,0 0 0 16,3 0 0-16,-4-1 0 15,1 0 0-15,1 0 0 16,-1 0 0-16,1-1 0 16,1-1 0-16,-1-2 0 15,-1 1 0-15,3-3 0 16,-2-1 0-16,0 2 0 15,-1-1 0-15,4-1 0 16,-3 0 0-16,-1-3 0 0,4-1 0 16,-3 2 1-16,3-2-1 15,1-1-2-15,-2 0 2 16,1-2-1-16,-2 2 1 15,-1 0-1-15,-1 1 1 16,0 1-1-16,-2 1 1 16,-1-1 0-16,0 0 0 15,-2 1 0-15,4 0 0 16,-2-2 0-16,1-3 0 15,2-2 0-15,2-3 0 16,1-1 0-16,1-2 0 16,-2 0 0-16,1-2 0 15,-1 1 0-15,1 0 0 16,0 2 0-16,-1 3 0 0,-1 0 0 15,-1 1 0-15,0 1 0 16,-1-1 0-16,1 0 1 16,2 1-2-16,0-4 1 15,-2 3 1-15,6 2-2 16,-1 1 3-16,-1 3-2 15,2 1 2-15,-1 2-3 16,-3 4 3-16,3-2-2 16,-3 2 1-16,-1-1 0 15,-2 0-1-15,1 1 0 16,-3-1 0-16,-1 2 0 15,2-2 0-15,-1 3 0 16,-1 0 1-16,1 1-1 16,-2-4 0-16,1-1 1 15,4 1-1-15,-2-3 1 0,1-10-1 16,0 0 1-16,-1-7-1 15,2-13 1-15,0 0-1 16,0 0-1-16,0 0-20 16,7-19-13-16,-2 5 0 15,-8-6-1-15,6-3 0 16</inkml:trace>
  <inkml:trace contextRef="#ctx0" brushRef="#br0" timeOffset="14067.8046">12580 5269 0 0,'0'0'17'15,"-4"9"1"-15,4-9-7 16,0 0-4-16,0 0 0 15,0 0 1-15,-5 14 0 16,5-14 3-16,0 0-1 16,0 0 0-16,0 0 0 15,0 0-1-15,0 0 0 16,0 0-2-16,0 0-1 0,4-12-2 15,-4 12 0-15,0 0-2 16,0 0 0-16,0 0 0 16,0 0 0-16,14 1-1 15,-14-1 1-15,19-5 1 16,-8-1-2-16,3-4 1 15,5 0-1-15,-2 0 1 16,1 3-1-16,-1 1 0 16,1 4-1-16,-2 0 1 15,-1 5 0-15,-2 1-1 16,0 2 0-16,0-2 0 15,-1 1 1-15,-1-2-1 16,2-3 0-16,1-1 0 16,1-1 0-16,-1-1 0 15,1 1 0-15,-1 2 1 0,-2 2-1 16,-1 1 0-16,-11-3 0 15,18 8 0-15,-18-8 0 16,11 9 0-16,-11-9 0 16,10 2 0-16,-10-2 0 15,12-1 0-15,-12 1 0 16,14-6 0-16,-14 6 1 15,16-9-1-15,-16 9 0 16,17-6 0-16,-17 6 0 16,15-3 0-16,-15 3 0 15,18 2 0-15,-18-2 0 16,21 2 1-16,-7-4-1 0,3-3 0 15,3-3 0-15,9-1 1 16,3-6-1-16,6 1 1 16,4-1-1-16,3 3 0 15,4 0 1-15,2 4-1 16,2 2 0-16,1 4 0 15,1 1 0-15,2 2 0 16,3-1 0-16,-1-1 0 16,1-1 1-16,2-2-1 15,-3-1 0-15,2 0 0 16,0-2 0-16,0 2 1 15,0 1-1-15,3 0 0 16,-6 5 0-16,3-1 0 16,-1 1 0-16,-3 4 0 15,-5 0 0-15,-4-1 0 0,-1 2 0 16,-2 0 1-16,-5 0-1 15,-3-1 0-15,0-1 0 16,-1-2 0-16,0-2 0 16,2-1 0-16,-3-1 0 15,-1-4 1-15,5 0-1 16,-2-1 0-16,1-2 0 15,-4 2 1-15,-3 1-1 16,-3-1 0-16,-6 2 1 16,-4 0-1-16,-4 4 1 15,-14 1-1-15,11-3 0 16,-11 3 1-16,0 0-1 15,0 0 0-15,-16 3 0 16,16-3 0-16,-13 3 0 0,13-3-1 16,-21 7-3-16,21-7-30 15,-12 13 0-15,10-2-1 16,2-11 0-16</inkml:trace>
  <inkml:trace contextRef="#ctx0" brushRef="#br0" timeOffset="14586.8343">15356 5322 12 0,'-21'-16'20'0,"21"16"-1"16,-22-20 1-16,17 8-20 16,-4-1-1-16,4 1 1 15,-1 1 0-15,2-1 1 16,1-2-1-16,0 4 1 15,3 10 0-15,-4-17-1 16,4 17-9-16,-5-19-10 16,5 19 0-16,-5-13-1 15</inkml:trace>
  <inkml:trace contextRef="#ctx0" brushRef="#br0" timeOffset="16995.9721">15241 5090 28 0,'0'0'15'15,"0"0"3"-15,0 0 0 16,-14-7 2-16,14 7-4 16,0 0-2-16,0 0-4 15,0 0-2-15,0 0-1 16,0 0-2-16,0 14 0 15,0-14-2-15,2 15 1 16,1-2-2-16,-1 5 0 16,0 5-1-16,-1 4 1 15,1 3-1-15,0 2 0 16,-2 2 0-16,1 0 0 15,0-1-1-15,-2 1 1 0,6 0 0 16,-1 2 0-16,2 3-1 16,1-1 3-16,2 3-2 15,2 0 0-15,-2 5 0 16,-2 4 0-16,1 1 0 15,-3-1 0-15,-4 8 0 16,-1 0-2-16,-5 2 1 16,1 0 1-16,-3 0 0 15,-2 1 0-15,1 2 1 16,3-1 0-16,-2 1 0 15,2 2 1-15,0 2-2 16,2 4 2-16,-2-1-2 0,2 6 1 16,-3-2-2-16,-1 2 1 15,0 0-2-15,2-1 0 16,-2-2 0-16,5-3 0 15,-1 2 1-15,4-1-1 16,-1-2 1-16,9-2-1 16,-3 0 1-16,2-1 1 15,4 1-1-15,-2 2 1 16,0-1-1-16,0-1 0 15,-1 1 0-15,-1-1 0 16,0-2 1-16,-1 3-2 16,1-1 2-16,-1-2-1 15,0 0 0-15,2-2 1 16,-2-2 0-16,0 2-1 15,5-4 2-15,0 0-2 0,-1-4 1 16,0-4-1-16,1 1 1 16,0-6-1-16,1-2 0 15,0-5 1-15,1-2-1 16,-2-2 0-16,2-4 0 15,0 0 0-15,-4-2 1 16,-1-2-1-16,2-1 0 16,-6-3 0-16,1-3 0 15,-1-2 0-15,-3-1 0 16,1-4 0-16,-1-3 0 15,-1 2 0-15,3-1 0 16,-7 4 1-16,3-1-1 16,-2 1 0-16,0 4 0 15,-1 0-1-15,0-3 1 0,-1-1-1 16,2-3 1-16,2-12-1 15,-4 14 1-15,4-14-1 16,0 0 0-16,0 0 1 16,0 0 0-16,0 0 0 15,0 0 0-15,0 0 0 16,1 10 0-16,-1-10 1 15,-1 19-1-15,-2-9 1 16,2 0-1-16,0 1 1 16,1-11-1-16,0 14 1 15,0-14-1-15,0 0 1 16,0 0-1-16,0 0-1 15,14-10 1-15,-14 10-1 16,8-17 1-16,-8 17 0 0,7-17 0 16,-7 17-1-16,7-14 1 15,-7 14 0-15,0 0 1 16,1-10-1-16,-1 10 0 15,0 0 0-15,0 0 0 16,0 0 2-16,0 0-2 16,1-14 1-16,-1 14 0 15,0 0 0-15,14-13-1 16,-14 13 1-16,16-8-1 15,-16 8 1-15,19-5-1 16,-6 3 0-16,-1 1 0 16,3-3 0-16,0 2 0 15,7-1 0-15,-1-2 1 0,11-2-1 16,2 1 0-16,7-1 0 15,6 1 1-15,3 0-1 16,5-1 0-16,6 1 0 16,3 3 0-16,-1-1 1 15,6 1-1-15,-1-1 0 16,9-2 0-16,2 2 1 15,7-1-1-15,0-3 0 16,2 5 1-16,3-2-1 16,3 3 0-16,4 2 0 15,-2 2 0-15,1 0 0 16,-2 4 1-16,-1 2-1 15,2 0 0-15,-2-1 0 16,-3 2 0-16,1-2 1 0,-3 1-1 16,0-2 0-16,3-1 0 15,-2-3 0-15,4-1 0 16,-3-1 0-16,0 0 0 15,0 0 0-15,-1 1 0 16,-6-1 0-16,-3 3 0 16,0 1 0-16,-11 2 0 15,-3 0 0-15,-6 1 0 16,-5 0 0-16,-7-3 0 15,-9 1 0-15,-7-4-1 16,-4 0 1-16,-6-2 0 16,-5 0 0-16,-5-1 0 15,-13 2 0-15,0 0 0 16,0 0 0-16,2-12 0 15,-2 12 0-15,-17-4 0 0,17 4 0 16,-22-4 0-16,12 3 0 16,-2-3 1-16,12 4-2 15,-13-10 1-15,13 10 0 16,-4-13 0-16,4 13 0 15,2-12 0-15,-2 12 0 16,7-14 0-16,-7 14 0 16,0 0 0-16,13-14 0 15,-13 14 0-15,7-13 0 16,-7 13-1-16,6-18 1 15,-1 5 0-15,0-5 0 16,2-3-1-16,-5-6 1 16,3-3 0-16,-1-4 0 15,1-2 0-15,-3-8 0 0,-2 0 0 16,0-3-1-16,-2-6 0 15,-4-2 1-15,-1-5-1 16,4 1 1-16,-5-6-1 16,4-3 1-16,-4-3-1 15,6-2 1-15,-3-2 0 16,-2 3 0-16,2-7 0 15,0 3 0-15,-3-1 1 16,-5 0 0-16,1-2-1 16,-2 2 1-16,0-7-1 15,3 1 1-15,-3-1-1 16,6-4 0-16,2 0 0 15,0-3 0-15,4 0 1 16,0 0 0-16,4-1-1 0,-1 2 1 16,1 1 0-16,0 0-2 15,-1 2 2-15,-2 4-3 16,-1 0 2-16,0 3-2 15,-1 0 3-15,0 2-3 16,2-2 2-16,-1 3 0 16,3 3 1-16,-1-1 0 15,0 5-3-15,2-3 3 16,-2 7-2-16,0 3 0 15,-4 7-1-15,0 2 1 16,-2 3-1-16,1 4 0 16,0 2 3-16,-1 10-3 15,4 0 2-15,-2 5 0 16,3 2 0-16,2 5 0 15,3 5 0-15,-3 3 0 0,3 3 0 16,-1 1-1-16,-3 11 1 16,5-11-1-16,-5 11 0 15,0 0 0-15,0 0-1 16,0 0 0-16,0 0-3 15,0 0-8-15,-4 16-25 16,-2-5 2-16,9 9-2 16,-4-5 1-16</inkml:trace>
  <inkml:trace contextRef="#ctx0" brushRef="#br0" timeOffset="20822.1909">2014 9823 101 0,'0'0'39'15,"16"-11"1"-15,10-5-4 16,12 3-34-16,6 1-3 16,9-6-1-16,13 8-4 15,-1-13-27-15,15 8-5 16,-8-8 2-16,4 8-2 0</inkml:trace>
  <inkml:trace contextRef="#ctx0" brushRef="#br0" timeOffset="21326.2198">2742 9455 102 0,'0'0'37'0,"-12"0"1"15,21-8-4-15,12-11-33 16,7-4 0-16,10-2-1 15,7 0 1-15,1 6-1 16,-1 5 0-16,-6 5 1 16,-6 10-1-16,-11 8 1 15,-10 13-1-15,-12 2 1 16,-6 7 0-16,-9 2 0 15,-5 0 0-15,0-2-1 16,0-4 1-16,6-3-1 16,9-7 0-16,6-3 0 15,8-6 1-15,9-2-1 16,6 2 0-16,0-3 0 15,4 5 0-15,-4 4 0 0,-5 7 1 16,-10 5 0-16,-11 10-1 16,-8 3 1-16,-8 5-1 15,-5-1 0-15,-5-6-3 16,6-6-1-16,2-22-6 15,20-9-25-15,6-20-3 16,21-13 2-16,5-24-2 16</inkml:trace>
  <inkml:trace contextRef="#ctx0" brushRef="#br0" timeOffset="21604.2357">3586 9199 96 0,'0'0'36'0,"-7"42"2"0,-23 8-1 15,1 26-28-15,-13 7-3 16,2 14-1-16,4 2-1 15,10-4-1-15,8-13-1 16,13-11 1-16,17-20-2 16,11-22 1-16,13-24-2 15,4-16 1-15,3-17-1 16,-2-8-1-16,-10-6 1 15,-9-3 0-15,-15 3-2 16,-14 5 0-16,-16 11-1 16,-13 6-3-16,-7 17-3 15,-14-5-27-15,11 16-3 16,-5-13 1-16,16 10-2 15</inkml:trace>
  <inkml:trace contextRef="#ctx0" brushRef="#br0" timeOffset="22311.2761">2986 2483 83 0,'-5'14'38'0,"3"17"0"16,-8 6-2-16,0 17-33 0,-1 6-2 16,4 4-2-16,3 8-3 15,-1-15-30-15,15 3-1 16,5-23-1-16,11-9 0 15</inkml:trace>
  <inkml:trace contextRef="#ctx0" brushRef="#br0" timeOffset="22738.3005">3477 2427 89 0,'-23'-11'37'15,"1"15"0"-15,-7 1 1 16,8 9-34-16,-5 4 1 0,11 8-2 15,1 1-1-15,9 3 1 16,10 2-2-16,9 0 0 16,5-2 0-16,10-1 0 15,8-3-1-15,1-5-1 16,4 0 1-16,-1-6 0 15,-3-5-1-15,-4-1 1 16,-7 4 0-16,-6 2 0 16,-9 2-1-16,-12 6 1 15,-7 4 0-15,-12 2 0 16,-5-1 0-16,-10 4 0 15,0-8 0-15,-2-7 1 16,4-11-1-16,5-19 0 0,9-16 0 16,12-17-1-16,10-15-1 15,11-9 0-15,6-6 0 16,3 2 0-16,0 5-1 15,0 9-3-15,2 22-29 16,-16 9-2-16,-10 29 1 16,0 0-3-16</inkml:trace>
  <inkml:trace contextRef="#ctx0" brushRef="#br0" timeOffset="23430.3401">2688 5045 54 0,'-3'-27'33'0,"-6"3"1"16,3 14 0-16,-9 0-25 16,15 10 2-16,-32 18-1 15,19 13-3-15,-11 6 0 16,9 16-2-16,-3 8-1 15,7 13 0-15,4 1-1 16,12 3 0-16,7-5 0 0,7-10-1 16,11-12 0-16,4-21 0 15,8-19-1-15,3-21-2 16,0-21 1-16,-2-22 0 15,0-15-2-15,-7-9 1 16,-7-4 0-16,-11 0-1 16,-10 6 2-16,-10 9-1 15,-14 14 0-15,-13 18-1 16,-6 24-2-16,-11 9-11 15,2 28-23-15,-6 7 0 16,15 11-1-16,7-4-1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16:28.9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2515 4400 42 0,'-14'-21'29'16,"1"1"3"-16,-3 6-2 15,-10-3-23-15,5 6 0 16,-6-4-2-16,3 7 0 15,-7-6-1-15,4 5-1 16,-4-3 0-16,3-1 1 16,-5-3-1-16,0 7 1 15,0-6 0-15,-1 8-1 16,-8-1 0-16,0 5 0 15,-13 2-1-15,-3 5 0 16,-4-2-1-16,-4 5 0 0,-3-3 0 16,2 2-1-16,-2-1 1 15,0-3 0-15,2 0 0 16,6 1-1-16,-2-1 1 15,2 5 0-15,-8 0 0 16,2 7-1-16,2 2 1 16,2 8-1-16,-3 4 0 15,5 5 0-15,0 5 0 16,4 5 1-16,2 8-1 15,6-2 0-15,-1 7 1 16,4-2-1-16,2 0 1 16,7 1 0-16,4-2-1 15,8 0 0-15,4-4 1 16,7 3-2-16,5-3 2 0,8 0-1 15,5 1 0-15,2 0 1 16,6 0-1-16,-1 2 0 16,4-5 0-16,-1-1 1 15,2-2-1-15,1-3 0 16,0-4 0-16,2 2 0 15,7-6 0-15,2-2 0 16,4-6 1-16,7 1 0 16,1-5 0-16,10-2-1 15,6-2 2-15,7-6-2 16,1-2 2-16,7-1-1 15,-1-4 0-15,6 1-1 16,-1-4 0-16,-2-2 0 0,0-2 1 16,-2-4-1-16,0-6-2 15,6-2 2-15,3-5-2 16,0 0 2-16,3-5-1 15,4-1 0-15,-1-3 0 16,3 0 1-16,0 3 0 16,-3 2 0-16,-4-1 0 15,-2 2 0-15,-7 0 1 16,-7 2-1-16,-3 0 0 15,-11-4 0-15,-3 0 0 16,-4-6 0-16,-8-7 0 16,2-4 0-16,-7-7 0 15,1-4 0-15,-4-4-1 16,-3-2 1-16,-6 0-1 0,-5 2 2 15,-6 0-2-15,-4 4 1 16,-10-1-1-16,-8 3 1 16,-12 2 1-16,-12 3 0 15,-14 2 1-15,-15 3-2 16,-16 3 2-16,-12 8-1 15,-10 3 0-15,0 6 0 16,0 4 0-16,6 2-1 16,13 8-5-16,11-6-31 15,35 10-3-15,12-7 0 16,27 10-2-16</inkml:trace>
  <inkml:trace contextRef="#ctx0" brushRef="#br0" timeOffset="6153.3519">10732 4924 43 0,'8'-22'31'0,"2"5"3"15,-10 1-2-15,0 16-13 16,0 0-11-16,7 11 0 15,-12 11 1-15,6 18-2 16,-9 1 1-16,3 11-2 16,0-4 2-16,6 1-3 15,5-17 2-15,13-20-3 16,21-33-2-16,22-35 1 15,34-37-2-15,27-33 0 16,34-31-1-16,20-30-4 16,30-12-32-16,-6-24-3 15,7 12 0-15,-17-1-3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38:35.98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1457 9153 75 0,'9'-10'35'15,"0"-4"-3"-15,5 6 1 16,1-2-30-16,4 4-1 0,3 3 0 15,5 4-1-15,-1 4 0 16,6 3 0-16,3 2-1 16,4 5 1-16,5 0 0 15,3 0 0-15,4-5 0 16,2 1 1-16,9-7-1 15,4 0 1-15,3-6-1 16,9-1 0-16,8-3 0 16,3 1 0-16,6 0 0 15,2 0-1-15,3 2 1 16,5 0-1-16,6-3 0 15,4-1 0-15,2-8 1 16,4 0-1-16,3-4 1 16,6-6 0-16,9-1-1 0,0-1 1 15,-2-1 0-15,-5 4-1 16,-2 3 0-16,-3 3 0 15,-1 5 0-15,-14 3 0 16,-9 8 0-16,-9 2-1 16,-14 4 1-16,-6 3-1 15,-13 1 1-15,-13 0 0 16,-11 1-1-16,-9-2 0 15,-5 5-9-15,-23-12-25 16,16 8 1-16,-16-8-1 16,0 0-2-16</inkml:trace>
  <inkml:trace contextRef="#ctx0" brushRef="#br0" timeOffset="503.0288">4182 8157 85 0,'6'22'36'16,"-10"8"0"-16,4 14 0 15,-5-4-33-15,4 2 0 16,5-11 0-16,12-17 1 15,14-35-1-15,23-28 1 0,21-39 0 16,25-23 0 0,18-23-2-16,10-10-7 0,13 8-31 15,-11 7-2-15,-7 29-1 16,-21 14-2-16</inkml:trace>
  <inkml:trace contextRef="#ctx0" brushRef="#br1" timeOffset="275945.7832">3692 6503 34 0,'0'0'29'0,"0"0"1"15,0 0 1-15,0 0-14 16,0 0-3-16,-4 36-2 15,-5-9-2-15,6 20-1 16,-6-2-1-16,5 12-1 16,-2-6-2-16,5-2 1 15,2-18-2-15,14-13 1 16,9-36 0-16,27-27-2 15,15-31 1-15,18-23-3 0,12-20 1 16,9-12-4-16,10 6-13 16,-12-7-20-16,1 26-5 15,-13 12-1-15,-13 27 0 16</inkml:trace>
  <inkml:trace contextRef="#ctx0" brushRef="#br1" timeOffset="277378.8652">7775 6406 52 0,'-23'-9'29'0,"-16"-4"1"16,-7 6-1-16,-12 1-25 15,-17 3-1-15,-4 4 0 16,-18 1 1-16,-6 11 0 16,-15 1 0-16,-2 16 1 15,-9 3 1-15,3 17-1 0,-3 4-1 16,0 16 1-16,7 3-2 15,19 6 0-15,15-1-1 16,25 2-1-16,28-3 1 16,36-7 0-16,36-8 1 15,41-7-2-15,38-12 1 16,33-8-1-16,28-10 1 15,21-11-1-15,14-14 0 16,1-12-1-16,2-19 1 16,-7-16 0-16,-12-21 0 15,-21-16 0-15,-20-18 0 16,-26-11 1-16,-30-7-1 15,-36-2-1-15,-41 3 1 16,-37 10-2-16,-36 10 1 16,-36 18-2-16,-31 19 1 0,-18 19 0 15,-8 21-1-15,2 4-19 16,22 29-16-16,16 8 0 15,28 11-2-15,33 0 1 16</inkml:trace>
  <inkml:trace contextRef="#ctx0" brushRef="#br1" timeOffset="277861.8928">9056 7062 105 0,'22'-12'40'15,"26"-12"-1"-15,33 0-2 16,24-7-34-16,26-4-1 15,23-2-1-15,9 2 0 16,1-1 0-16,-4 2-1 16,-9 3 1-16,-8 2-2 15,-13 9 1-15,-23 0-2 16,-14 12-2-16,-30-6-9 15,-14 22-24-15,-34 0-1 16,-19 13 1-16,-29-5-2 16</inkml:trace>
  <inkml:trace contextRef="#ctx0" brushRef="#br1" timeOffset="278071.9048">10056 6557 102 0,'-5'17'37'0,"14"6"1"15,15 19-1-15,1-1-32 16,14 10-1-16,9 3-1 16,6-1-1-16,8-1-2 15,0-7-2-15,21 7-26 16,-9-16-10-16,7 1 0 15,-9-14-2-15</inkml:trace>
  <inkml:trace contextRef="#ctx0" brushRef="#br1" timeOffset="278215.913">11076 7153 96 0,'0'0'39'0,"0"0"0"15,-19-13-1-15,6 10-29 16,-4-8-5-16,3-2 0 16,8-1-7-16,-6-9-32 15,19 12-3-15,-4-6 0 16,-3 17-2-16</inkml:trace>
  <inkml:trace contextRef="#ctx0" brushRef="#br1" timeOffset="289068.5338">1969 9018 43 0,'5'19'28'0,"-5"-19"1"16,24 14-1-16,-3-7-23 16,1-4 1-16,13 8-1 15,2-7 0-15,12 6-1 16,5-3-1-16,9 2 1 15,12-8-1-15,6 4 0 16,6-8-1-16,5 1 1 16,5-5-2-16,8 5 0 15,8-4 1-15,1 4-1 0,3-2 0 16,1 4 0-16,4-2 0 15,7 1 0-15,5-4 0 16,2-2 1-16,1-9-1 16,4-1 0-16,4-9 1 15,6 2-1-15,-4-2 0 16,-1 0-1-16,-12 1 1 15,-3 8-1-15,-9 3 0 16,-8 8-1-16,-13 7 1 16,-16 6-1-16,-11 5-1 15,-16-3-11-15,-3 8-22 16,-13-3 1-16,-3-1-1 15,-8-11 0-15</inkml:trace>
  <inkml:trace contextRef="#ctx0" brushRef="#br1" timeOffset="289758.5732">7637 8117 18 0,'-76'6'27'0,"0"-4"0"16,10 2 2-16,11 0-18 15,4-6-2-15,18 4-2 16,3-5 0-16,16 3-3 15,4-4 1-15,10 4-1 16,14 7 0-16,9 2-1 16,4 2 1-16,13 3 0 15,10-1-1-15,14 4 2 16,11-6-2-16,11-1 1 15,11-7-2-15,12-4 0 0,11-7 0 16,9-5-1-16,10-4-1 16,-9-8-13-16,6 10-21 15,-9 4 1-15,-5 9-2 16,-12 4 0-16</inkml:trace>
  <inkml:trace contextRef="#ctx0" brushRef="#br1" timeOffset="290458.6133">11767 8589 32 0,'-1'-15'31'0,"-4"-3"2"16,4 1 1-16,-10-7-23 16,11 24 0-16,-11-23 1 0,11 23-1 15,-14 8-2-15,9 9-2 16,-5 2-1-16,9 3-2 15,2-6 0-15,13-11-1 16,11-20 0-16,23-21 0 16,18-29-1-16,23-22 1 15,18-20 0-15,15-14-1 16,13-15-4-16,-4-15-33 15,9 9-4-15,-16-7 0 16,-7 13-1-16</inkml:trace>
  <inkml:trace contextRef="#ctx0" brushRef="#br1" timeOffset="298977.1005">11539 11898 20 0,'0'0'30'15,"8"-13"1"-15,-8 13 1 16,11 9-18-16,-11-9-1 15,3 35-1-15,-10-9-2 16,9 14 1-16,-6-10-1 0,15 1 0 16,4-27-1-16,27-23-2 15,20-37-1-15,40-34 0 16,30-38-2-16,34-31-7 15,33-9-18-15,-9-25-13 16,4 4-6-16,-27 1-1 16,-27 9-1-16</inkml:trace>
  <inkml:trace contextRef="#ctx0" brushRef="#br1" timeOffset="330545.9061">5830 11904 74 0,'2'-16'38'0,"-2"16"-1"0,0 0 0 16,-9 32-34-16,1 5-1 15,3 11 1-15,-3 2 0 16,9 0 1-16,9-23 1 16,22-23 0-16,26-46 0 15,33-40-1-15,37-55 0 16,42-37 0-16,34-37-1 15,20-25-9-15,23 6-16 16,-26-11-15-16,-12 21-2 16,-33 4-2-16,-22 16-2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0:31.17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1725 2024 51 0,'4'-15'35'0,"-4"4"0"16,0 11 0-16,8-26-9 15,1 17-17-15,-1-4-3 16,5 7-1-16,-1 6-2 0,4 9-1 15,-2 6 0-15,2 13-1 16,-4 15 0-16,0 14-1 16,-9 16 1-16,-3 5 0 15,-7 6-1-15,-5 5 1 16,-8 1 0-16,-3-4 0 15,-7-8 0-15,-3-11 0 16,-2-14 0-16,1-11 0 16,0-15-1-16,-1-15 0 15,1-12-2-15,-3-15-2 16,9-6-7-16,28 21-22 15,-41-48-3-15,41 48-2 0,-37-67 1 16</inkml:trace>
  <inkml:trace contextRef="#ctx0" brushRef="#br0" timeOffset="231.0133">1265 2031 111 0,'-9'-73'41'15,"9"73"1"-15,-5-50-2 16,9 26-36-16,11-7-2 15,12 15-1-15,13 8 0 16,15 7-1-16,20-2 0 16,16 2 0-16,10 0-4 15,3-1 0-15,12 5-16 16,-4-12-17-16,5 7-5 0,-14-6 2 15,-6 7-3-15</inkml:trace>
  <inkml:trace contextRef="#ctx0" brushRef="#br0" timeOffset="715.0409">2629 2246 91 0,'-31'-15'38'16,"-1"10"0"-16,-7-8 1 15,6 12-35-15,-10 1 0 16,1 15 0-16,-4 7-1 16,4 11-2-16,-1 7 1 15,8 8 0-15,6 1-1 16,6 1 1-16,13-5-1 15,12-6 0-15,14-10 0 16,12-9 1-16,11-17 0 16,8-10-1-16,4-10 0 15,0-11-1-15,0-7 2 16,-7 0-2-16,-7-4 1 15,-8 4-2-15,-8 5 1 0,-10 7-1 16,-11 23 2-16,0 0-1 16,4 13-1-16,-8 14 2 15,-1 17-2-15,-6 7 1 16,6 13-5-16,-1-7-3 15,18 10-30-15,-5-16-1 16,16-7-1-16,2-18-2 16</inkml:trace>
  <inkml:trace contextRef="#ctx0" brushRef="#br0" timeOffset="1054.0601">3282 2126 92 0,'-28'6'39'0,"-11"3"0"15,2 21-1-15,-8-2-33 16,11 7-1-16,7-1-2 16,5 3 0-16,15-6 0 15,11 0-1-15,14-6 1 16,9-7-2-16,9-2 1 15,3 0-1-15,3-1 0 16,-3-2 2-16,-4 5-1 16,-10 6 1-16,-10 4-2 15,-13 8 2-15,-14 3 0 16,-10 4 0-16,-8 0-1 15,-5-2 0-15,-2-4-2 0,0-8-3 16,10 1-7-16,-2-25-26 16,29-5-3-16,-10-11 0 15,25-7-2-15</inkml:trace>
  <inkml:trace contextRef="#ctx0" brushRef="#br0" timeOffset="4763.2725">4810 1765 80 0,'2'-21'37'0,"6"-1"0"15,-12-3 0-15,4 2-33 16,-8 4-2-16,-2 7 1 16,-8 8 0-16,-1 7-1 15,-10 12 0-15,-5 10-1 16,-5 10 2-16,-6 13-2 15,-2 8 1-15,0 6-2 0,-1 5 1 16,6 8-1-16,7 1 0 16,7 5-1-16,15-4 0 15,11-10-2-15,21-5-2 16,10-21-9-16,28-5-23 15,9-24-1-15,20-11-1 16,5-26 1-16</inkml:trace>
  <inkml:trace contextRef="#ctx0" brushRef="#br0" timeOffset="5101.2918">5284 2086 80 0,'-4'-10'37'0,"-13"-1"-1"16,-4 19-3-16,-11-5-28 0,5 11-1 15,-5 3-1 1,4 13 1-16,1 3-1 0,7 11 0 15,0 2-1-15,8 3 1 16,8-2-1-16,8-1 0 16,8-7-1-16,10-10 1 15,8-11-1-15,8-13 0 16,4-11-1-16,6-14 1 15,0-14 0-15,1-11-1 16,-8-4 1-16,-5-9 0 16,-12 4-1-16,-12 0 0 15,-9 6-1-15,-12 7 0 16,-10 18-1-16,-8 9 0 15,-4 14-2-15,0 4-2 16,9 20-6-16,-2-9-25 0,22 9-1 16,6-9 0-16,21 1-1 15</inkml:trace>
  <inkml:trace contextRef="#ctx0" brushRef="#br0" timeOffset="5462.3125">5853 2023 87 0,'-10'-3'37'16,"-5"13"0"-16,-13-6 1 15,2 12-33-15,-3 0-1 16,0 13-1-16,1 1 0 16,6 13-1-16,4 1 0 15,7 3-1-15,8 3 0 16,8-3 0-16,6-3 0 0,9-7-1 15,5-7 1-15,5-15-1 16,5-11 1-16,5-8-1 16,-5-14 1-16,2-8 0 15,-7-12-1-15,-2-6 0 16,-7-3 0-16,-5-4 0 15,-8 2-1-15,-8 2-1 16,-2 10 0-16,-10 3-1 16,-3 13 0-16,-5 7 0 15,4 11-1-15,-3-3-4 16,13 19-19-16,-3-13-11 15,9 0 2-15,19-2-2 16,10-6 1-16</inkml:trace>
  <inkml:trace contextRef="#ctx0" brushRef="#br0" timeOffset="5683.3251">6386 1446 105 0,'-12'-33'39'15,"6"20"1"-15,-10 12-3 16,8 19-33-16,-1 20-2 15,5 20-1-15,-1 18 0 16,-1 15-2-16,1 11 0 16,-2 13-1-16,4 4-2 15,-4-10-4-15,12 3-25 16,-11-23-4-16,15-10-2 16,-4-20-1-16</inkml:trace>
  <inkml:trace contextRef="#ctx0" brushRef="#br0" timeOffset="5936.3396">6595 1959 99 0,'-34'-7'39'15,"-11"4"1"-15,4 17-2 16,-7 10-32-16,13 8-2 16,6-1-1-16,13 0-1 15,10-1 0-15,13 0 0 16,13-7 0-16,12-1-1 15,11-3-1-15,8-5 0 16,5-2-4-16,-2-11-6 0,11 13-27 16,-16-17-4-16,7 12 1 15,-11-17-3-15</inkml:trace>
  <inkml:trace contextRef="#ctx0" brushRef="#br0" timeOffset="10381.5938">8289 1976 53 0,'10'-4'35'0,"-10"4"0"16,-11-12 0-16,-5 1-16 16,4 12-7-16,-11-11-3 15,3 6-2-15,-6 0-2 16,1 4-1-16,-1 4-2 15,2 5-1-15,0 4 1 0,6 7-2 16,-2 4 0-16,6 7 0 16,3 4 0-16,4 3 0 15,3 0 1-15,7-3 0 16,5-6 0-16,10-9 1 15,7-16 0-15,9-14 0 16,6-16 0-16,4-17-1 16,5-14 1-16,-1-11 0 15,-1-2-1-15,-4-3 0 16,-7 1 0-16,-7 5 0 15,-7 8-1-15,-8 15 2 16,-6 11-3-16,-8 18 2 16,0 15 0-16,-10 25-1 15,0 13 0-15,2 16 0 0,3 12 0 16,0 3-2-16,7 6 0 15,5-3-3-15,11 2-4 16,-2-23-15-16,16 14-15 16,-3-28 1-16,10 3-2 15,-5-25 1-15</inkml:trace>
  <inkml:trace contextRef="#ctx0" brushRef="#br0" timeOffset="10568.6045">8832 2025 92 0,'3'-30'38'0,"-10"-1"-1"16,7 19 2-16,-11 1-33 15,11 11-2-15,-13 25-1 16,7 6-2-16,-2 10 0 16,3 8-1-16,1 4-1 0,-2-1-1 15,7 2-4-15,-5-16-29 16,17-1-3-16,-3-21 0 15,10-7-1-15</inkml:trace>
  <inkml:trace contextRef="#ctx0" brushRef="#br0" timeOffset="11034.6312">9014 1739 105 0,'-17'-22'38'0,"6"15"-1"15,-3 3-3-15,14 4-34 16,0 0-4-16,5 9-4 15,20 5-19-15,-7-8-10 0,12 11 1 16,-4-13 17-16,9 16 10 16,-11-4 3-16,-1 2 6 15,-6 9 6-15,-14-3 19 16,7 12 9-16,-18-3 1 15,5 13-16-15,-14-7-10 16,6 9-2-16,-3-4-2 16,1 5-2-16,0-9 0 15,6 1-1-15,3-10 0 16,7 0 0-16,1-13 1 15,4-6-1-15,4-15 0 16,4-10 0-16,2-8 0 16,0-10-1-16,1-4 1 15,-4-9-1-15,2-7 0 0,-2-1 0 16,-3 4-1-16,-1 2 1 15,-1 9-1-15,-2 2 0 16,2 10-1-16,-1 4-1 16,5 9-2-16,0 2-3 15,13 11-15-15,-7-16-16 16,17 7-1-16,1-13 0 15,12 2-1-15</inkml:trace>
  <inkml:trace contextRef="#ctx0" brushRef="#br0" timeOffset="11213.6414">9875 1447 90 0,'0'0'38'0,"-16"9"0"16,5 20 0-16,-13 16-28 16,7 9-7-16,-4 11 1 15,2 10-4-15,2 6-1 16,1 4-2-16,5 3-5 15,-10-20-28-15,17 2-2 16,-9-19-1-16,12-7 0 16</inkml:trace>
  <inkml:trace contextRef="#ctx0" brushRef="#br0" timeOffset="11395.6518">9610 1866 79 0,'-8'-28'43'0,"-2"-1"-1"0,12 19 1 16,-2-6-12-16,15 10-27 15,11-1-2-15,10-1-4 16,15 3-11-16,-1-11-25 16,23 5-3-16,-2-8-1 15,14 4-2-15</inkml:trace>
  <inkml:trace contextRef="#ctx0" brushRef="#br0" timeOffset="12131.6939">10774 1381 93 0,'-12'-17'38'0,"12"17"1"16,-13-11-1-16,13 11-35 16,-14 19 0-16,10 7 0 15,2 12-1-15,1 14-2 16,-1 10 2-16,2 9-2 15,1 10 1-15,-1 1-2 16,0-1 2-16,0-4-2 16,0-10 1-16,0-8 0 15,-2-11 0-15,1-10 0 16,0-14 0-16,1-9 1 15,0-15 0-15,0 0-1 16,9-24 2-16,-2-4-2 16,2-7 1-16,3-8 1 15,3-3-2-15,4-1 1 0,3 4-1 16,1 5 1-16,2 9-1 15,3 7 0-15,2 16 0 16,-2 11 0-16,-2 8 0 16,-3 12 0-16,-4 5-1 15,-3 6 0-15,-10 2 1 16,-9 3-1-16,-13 1 0 15,-8-2 0-15,-11-2 1 16,-5-8-1-16,-6-6 0 16,3-6-1-16,3-9-1 15,6-17-3-15,20 2-15 16,5-24-18-16,22-2 1 15,8-18-1-15,26 2 1 16</inkml:trace>
  <inkml:trace contextRef="#ctx0" brushRef="#br0" timeOffset="12334.7056">11305 1799 99 0,'-8'23'39'0,"4"13"0"16,-12-3 0-16,8 4-36 15,-3-1 0-15,2 3-2 16,1-1 0-16,2-1-1 15,2-4-1-15,2-8-1 16,3 0-3-16,-1-25-17 16,8 13-17-16,-8-13 1 15,28-20-2-15,-13-8 0 0</inkml:trace>
  <inkml:trace contextRef="#ctx0" brushRef="#br0" timeOffset="12490.7145">11345 1372 104 0,'-26'-26'38'15,"5"15"1"-15,1 4-6 16,8 1-38-16,12 6-29 16,12-6-4-16,10 6 0 15,2-6-1-15</inkml:trace>
  <inkml:trace contextRef="#ctx0" brushRef="#br0" timeOffset="12693.7261">11549 1319 98 0,'0'34'39'16,"-7"0"0"-16,7 16-1 15,0 3-33-15,1 10-3 16,0 4 1-16,1 10-2 16,-1 0 0-16,-1 2-1 15,-3-2 0-15,-2-3-3 16,-2-2-2-16,-5-20-10 15,11 9-23-15,-3-23-1 16,12-5 0-16,-8-33 0 16</inkml:trace>
  <inkml:trace contextRef="#ctx0" brushRef="#br0" timeOffset="12964.7416">11868 1662 83 0,'-27'-3'40'16,"2"21"0"-16,-12 1 0 15,11 12-23-15,-3-2-11 16,6 4-2-16,4-6-1 16,5 0 0-16,10-5-1 15,8-3-1-15,9-4 0 16,5-4 0-16,5-3-2 15,5-4-1-15,3 0-1 16,1-4-1-16,4 7-4 16,-10-14-17-16,6 16-15 15,-7-9 0-15,2 8-1 0,-9-9 1 16</inkml:trace>
  <inkml:trace contextRef="#ctx0" brushRef="#br0" timeOffset="13348.7636">12139 1906 94 0,'-23'13'39'0,"15"4"1"16,8-17-1-16,12 13-31 15,10-17-5-15,12-5 1 0,5 0-2 16,7-7-1-16,0-2 1 16,-1-5-1-16,-3 1-1 15,-9-1 1-15,-7-3-1 16,-11 1 1-16,-11 3-1 15,-10 1 1-15,-10 7-2 16,-9 8 2-16,-13 12-1 16,-5 10 1-16,-6 10 1 15,-1 13-1-15,2 6 1 16,8 4-2-16,10 1 2 15,13-3-2-15,17-6-2 16,17-17-9-16,26 5-16 16,-3-26-14-16,23-3 0 15,1-23-3-15,14-4 1 16</inkml:trace>
  <inkml:trace contextRef="#ctx0" brushRef="#br0" timeOffset="14639.8374">13535 1338 88 0,'1'-19'37'15,"4"8"1"-15,-10 0 1 16,5 11-36-16,-15 6 0 15,9 15 0-15,-6 15-1 16,1 20-1-16,-4 14 0 16,3 10-2-16,-3 16 1 0,1 6-1 15,1 0 0-15,0-5-4 16,12 0-5-16,-10-24-27 15,14-3 0-15,-1-22-1 16,12-15 0-16</inkml:trace>
  <inkml:trace contextRef="#ctx0" brushRef="#br0" timeOffset="15073.8622">13560 1921 96 0,'-6'-11'40'0,"10"22"0"15,-4-11 0-15,23 17-36 0,-5-4-2 16,5 0 0-16,4-3-1 16,4-1-1-16,4-5 1 15,-1-4-1-15,3-2 0 16,1-8 0-16,-2-1 0 15,-2-4 1-15,-2-1 0 16,-7-4-1-16,-7 2 1 16,-4-7-1-16,-9 1 1 15,-8-2-1-15,-7-7 0 16,-5 0 1-16,-5-2-1 15,-4 7 2-15,-1 4-2 16,-2 12 0-16,-2 12 1 16,3 16 0-16,-3 14 0 15,5 17-1-15,1 6 0 16,4 12-1-16,5 2 2 0,7 0-2 15,12-5 0-15,11-8-1 16,16-10-4-16,6-29-21 16,27-4-15-16,6-22 1 15,14-11-2-15,3-23 1 16</inkml:trace>
  <inkml:trace contextRef="#ctx0" brushRef="#br0" timeOffset="17724.0138">14529 1846 54 0,'-2'-16'38'15,"2"16"-3"-15,-15-16 2 16,5 16-16-16,-11-6-13 16,3 6-1-16,-7 1-1 15,0 6-2-15,-5 8 0 16,-3 9-1-16,-5 6 0 15,2 6-1-15,4 3-1 16,5 3 0-16,7-2-1 16,12-1 0-16,9-6 1 15,15-13-1-15,16-9 0 16,10-10 1-16,7-9-1 0,7-8 1 15,0-11 0-15,-4-5 1 16,-6 0-2-16,-9-3 2 16,-13 6-2-16,-10 3 1 15,-8 6-1-15,-10 7 1 16,-5 12-2-16,-4 12 1 15,0 6-1-15,1 8-2 16,6 3-1-16,3 1-3 16,16 10-7-16,-1-18-25 15,22 8 2-15,0-22-1 16,14 2-1-16</inkml:trace>
  <inkml:trace contextRef="#ctx0" brushRef="#br0" timeOffset="18032.0314">14946 1915 70 0,'-5'-18'38'0,"-7"-4"0"15,12 22 1-15,-15-20-15 16,15 20-19-16,-12 23-1 16,8 5-2-16,3 7-1 15,-2 10 0-15,2 2 0 16,-2 10-1-16,2-6 0 15,1 4 1-15,5-15-1 16,-1-3 1-16,9-18 0 16,2-5 0-16,4-19 0 15,8-12 0-15,-1-8 0 16,3-11-1-16,-1-9 0 0,-1-9 0 15,-2 1-3-15,-3-5-1 16,1 12-6-16,-15-10-18 16,12 20-11-16,-10-2 1 15,5 20-2-15,-6 0 3 16</inkml:trace>
  <inkml:trace contextRef="#ctx0" brushRef="#br0" timeOffset="18399.0524">15286 1979 90 0,'-1'11'38'0,"10"5"-1"16,-9-16 1-16,33 10-31 16,-11-13-3-16,11-1 0 0,0-1-1 15,6-5-1-15,-2-4 0 16,-1-1 0-16,-4-2-1 15,-7-3 1-15,-7 3-1 16,-6 1 0-16,-8-2 0 16,-4 1 0-16,-8 2 0 15,-3 5-1-15,-8 4 1 16,-6 6-1-16,-3 11 1 15,-9 11-1-15,-1 9 0 16,-1 6 0-16,4 5 0 16,6 1-1-16,11-2 1 15,13-3-3-15,20-7 0 16,13-16-4-16,21 1-8 15,4-24-9-15,19 7-14 16,-4-16 0-16,14 0-1 0,-12-18 2 16</inkml:trace>
  <inkml:trace contextRef="#ctx0" brushRef="#br0" timeOffset="18701.0697">16022 1832 97 0,'-5'-18'38'16,"-13"-3"0"-16,2 18-1 16,-16 5-30-16,6 12-2 15,-2 3 0-15,1 14-2 16,2-2 0-16,5 8-1 15,4-1-1-15,10-3 0 16,6-3-1-16,8-6 0 16,12-4 0-16,7-7-1 15,1 1 2-15,3-8-2 16,-3 0 1-16,-2 1 0 0,-9 0 1 15,-9 7-1-15,-9 1 0 16,-14 10 0-16,-6-1 0 16,-8 8-1-16,0 1-1 15,-2-2-1-15,6 4-5 16,-1-18-7-16,21 14-8 15,-4-29-17-15,20 3 1 16,6-23-3-16,15-4 1 16</inkml:trace>
  <inkml:trace contextRef="#ctx0" brushRef="#br0" timeOffset="20031.1458">16909 1478 82 0,'-1'-33'39'0,"3"9"-1"15,-4-1 0-15,3 7-31 16,-1 8-2-16,0 10-2 16,-8 17-1-16,0 14 0 15,0 11-2-15,-3 14 0 16,-2 11 0-16,-3 11-1 15,-3 4 1-15,2 7-2 16,-2-4 2-16,4-2-2 16,-2-10 2-16,2-7-1 0,5-17 2 15,3-4-1-15,5-19 1 16,5-11 1-16,6-19 0 15,7-8 0-15,0-14 1 16,9-6-1-16,-2-10 0 16,2-5 0-16,-1 0-1 15,2 3 1-15,-8 6-2 16,-1 8 2-16,-1 7-2 15,-6 10 2-15,2 14-2 16,-4 14 0-16,-2 7 0 16,1 9-2-16,2 5 1 15,0 6-2-15,5 3 0 16,-1-3-2-16,10 2-2 0,-2-20-7 15,20 10-23-15,-8-28-1 16,15 3 0-16,-8-23 0 16</inkml:trace>
  <inkml:trace contextRef="#ctx0" brushRef="#br0" timeOffset="20947.1982">17459 1975 88 0,'-10'-35'37'0,"5"12"1"16,-16-3 0-16,10 16-29 15,-5 1-4-15,2 11-1 16,-3 5-1-16,5 15-1 15,-4 5 0-15,5 7-2 16,0 4 1-16,4 2-2 16,3 1 1-16,6 1 0 0,2-8-1 15,8-9 0-15,7-8 1 16,1-9 0-16,8-10 0 15,4-12 1-15,-1-8 0 16,1-12 0-16,-4-8-1 16,-2-4 2-16,-4-5-1 15,-8-4 1-15,-2 7-2 16,-8 0 1-16,-5 7-1 15,-5 9 1-15,1 6-1 16,-3 8 0-16,8 18 0 16,-13-7 0-16,13 7 0 15,-3 23 0-15,8-7 1 16,4 4-1-16,5-1 0 15,5 2 1-15,1-4-1 16,7-2 0-16,-3-4 0 0,3-1 0 16,-4-4 0-16,-3-3 1 15,-4 0-1-15,-4-1 0 16,-12-2 0-16,13 9 1 15,-13-9-1-15,-1 24 0 16,-4-5 0-16,0 4-1 16,-3 0 1-16,1 1-1 15,0 0 1-15,1-2-2 16,0-2 2-16,3-10-1 15,3-10 2-15,0 0-1 16,16-10 0-16,-1-7 2 16,2-9-2-16,3-3 2 15,1-6-1-15,2-5 0 16,-3 2-1-16,0 1 2 0,-4 10-2 15,-4 1 0-15,-5 10 0 16,-7 16 0-16,0 0 0 16,0 0 0-16,1 23 0 15,-2-2 0-15,-1 2 0 16,1 1 0-16,3 1 0 15,3 1 0-15,4-9 0 16,3 3 1-16,5-12-1 16,5-1 1-16,-1-6 0 15,6-8 0-15,-1-3 1 16,0-10-1-16,-3 3 0 15,-2-8-1-15,-1 0 1 16,-4 5-1-16,-3 2 1 16,-4 3-1-16,-9 15 0 0,8-8 0 15,-8 8 0-15,0 26 1 16,-6-2-2-16,-1 10 1 15,-3 4-1-15,3 6-2 16,-2 1 1-16,2-1-3 16,3 0-2-16,1-13-6 15,10 9-7-15,-7-40-9 16,18 26-10-16,-7-31-2 15,11 3 1-15,-7-17 2 16</inkml:trace>
  <inkml:trace contextRef="#ctx0" brushRef="#br0" timeOffset="21443.2265">18348 1905 80 0,'-19'15'39'15,"15"0"-2"-15,4-15 2 16,-4 28-31-16,4-28-3 16,17 13 1-16,2-10-1 15,11-4-1-15,3-5-1 0,8-4 0 16,1-5 0-16,-1-5-1 15,-1 1-1-15,-4-8 1 16,-9 3-2-16,-9-3 1 16,-8 2-1-16,-10 0 0 15,-6 5-1-15,-11 7 1 16,-10 12 0-16,-9 11 1 15,-8 12 0-15,-2 15 0 16,-2 8 1-16,4 7-2 16,5 1 2-16,16-2-2 15,13-9 0-15,15-4-1 16,23-11-2-16,14-17-5 15,19 2-4-15,2-23-7 16,20 9-12-16,-7-20-11 0,15-3-1 16,-6-14 2-16</inkml:trace>
  <inkml:trace contextRef="#ctx0" brushRef="#br0" timeOffset="25617.4653">6855 2208 63 0,'0'0'36'16,"0"0"1"-16,-13-4 1 15,16 18-20-15,-3-14-9 16,-10 24-1-16,2-5-4 16,0 12 0-16,-3 4-5 15,-4 2-2-15,6 14-31 0,-4-16-4 16,7 7 0-16,-1-18-2 15</inkml:trace>
  <inkml:trace contextRef="#ctx0" brushRef="#br0" timeOffset="30011.7166">7215 1689 70 0,'13'-9'35'15,"-5"-2"0"-15,4 8 1 16,-12 3-18-16,10 3-14 15,-13 7-1-15,0 12 1 16,-2 4-2-16,2 7 1 16,1 7-1-16,1 4-1 15,3-1 0-15,5-1-1 0,2-3 1 16,5-4-1-16,2-5 1 15,4-7 0-15,0-11 1 16,0-7 0-16,2-8-1 16,1-10 1-16,-2-10 0 15,-1-8-1-15,0-4-2 16,-4-5-1-16,1 0-7 15,-11-11-25-15,12 12-4 16,-13 1 1-16,1 18-3 16</inkml:trace>
  <inkml:trace contextRef="#ctx0" brushRef="#br0" timeOffset="30785.7609">7144 2435 87 0,'-8'-16'35'0,"8"16"0"16,-20 3-2-16,7 6-29 15,-1-3 0-15,2 9 0 0,-1 3-2 16,2 5 1-16,-1 4-1 16,6 0 0-16,1 2-1 15,5-1 1-15,2-4 0 16,2-4 0-16,8-9-1 15,6-5 0-15,0-7 0 16,4-4 0-16,2-9-1 16,-4-6 0-16,0-3 0 15,-2-3-2-15,-6-3 2 16,0-1-2-16,-6 1 2 15,-1 2-2-15,-3 1 2 16,-1 7 0-16,-2 3 0 16,-1 2 0-16,2 14 1 15,0-13 0-15,0 13 0 0,9-1 1 16,1 1 0-16,4 2 0 15,2 1 0-15,2 0 0 16,2 1 0-16,-2 4-1 16,-1 1 0-16,-4 4-1 15,-4 5 0-15,-5 0 0 16,-5 6 0-16,-3 1 2 15,-1 0-2-15,-3-3 1 16,0-3-1-16,2-2 2 16,6-17-2-16,0 10 1 15,0-10 0-15,19-17-2 16,1-3 1-16,-1 0 0 15,5-6 0-15,-4 2-1 0,-1 3 2 16,-3 4-2-16,-8 8 1 16,-8 9 0-16,8 8-1 15,-8 7 0-15,-4 10-5 16,0-5-5-16,8 17-27 15,-8-14 0-15,12 7-3 16,-3-13 2-16</inkml:trace>
  <inkml:trace contextRef="#ctx0" brushRef="#br0" timeOffset="31371.7944">8055 2456 97 0,'4'-14'35'0,"4"12"-8"15,-5-20 4-15,-3 22-23 16,4-26-1-16,-4 26-1 16,-9-13-2-16,-1 14 0 0,-8 3-2 15,0 9 1-15,-7 5-1 16,-1 4 0-16,-1 3 0 15,5-1 0-15,5 3-1 16,9-5 1-16,8-5-1 16,11-6 1-16,10-7-2 15,9-8 1-15,3-4 0 16,5-3-2-16,-5-6 1 15,2-3 0-15,-8-2 0 16,-3 1-1-16,-8 1 2 16,-3 1-1-16,-7 6 1 15,-1 3-1-15,-5 10 0 16,0 0 1-16,0 0-1 15,2 16 0-15,-4 5 0 0,1 0 0 16,0 6-4-16,-3-8-11 16,13 7-24-16,-10-15-2 15,14 0 0-15,-4-15-2 16</inkml:trace>
  <inkml:trace contextRef="#ctx0" brushRef="#br0" timeOffset="32641.8671">12845 2061 92 0,'-5'25'40'0,"-3"21"-1"15,-11 14-7-15,-7 12-65 16,-5 7-6-16,-8-4 3 15,8 4-5-15</inkml:trace>
  <inkml:trace contextRef="#ctx0" brushRef="#br0" timeOffset="34303.962">19927 1907 87 0,'2'-15'36'15,"-2"15"-1"-15,-9-22-3 16,0 17-25-16,-13-3-2 16,1 6 1-16,-14 4-2 15,3 4-1-15,-8 7 0 16,2 4 0-16,-1 5-1 0,4 7 0 15,7 0 0-15,6 4-2 16,11-3 1-16,7 4 0 16,11-5-1-16,8 1 0 15,11-8 1-15,7-5-1 16,5-4 0-16,2-8 1 15,2-6 0-15,-2-7 0 16,0-8 0-16,-5-8-1 16,-2-5 1-16,-4-4 1 15,-6-2-1-15,-2 4 1 16,-6 1-1-16,-3 6 1 15,-6 6-1-15,-4 8 1 0,-2 10-2 16,-7 15 1 0,-2 6-1-16,3 5-1 0,0 5 0 15,2 6-1-15,3 4-1 16,2-5-3-16,10 14-8 15,0-26-25-15,13 10 0 16,-2-24-1-16,12 4 0 16</inkml:trace>
  <inkml:trace contextRef="#ctx0" brushRef="#br0" timeOffset="34682.9838">20442 2018 82 0,'14'-21'40'0,"-12"-2"0"15,-2 23 0-15,1-26-17 16,-1 26-18-16,-13 14-1 0,3 6-1 15,-2 4-1-15,-1 5-1 16,-2 5-1-16,1-1 0 16,1-1 1-16,7-3-2 15,4-4 1-15,8-10 0 16,5-7 0-16,8-10 1 15,4-8-1-15,6-7 1 16,4-11 0-16,0-5 1 16,-2-4-1-16,1-5 0 15,-5 2 0-15,-1 1 1 16,-6 5-1-16,-3 7 0 15,-4 10-1-15,-13 17 0 16,13-4 0-16,-13 19 0 16,0 10-1-16,1 9-2 0,4 2-1 15,4 3-3-15,16 10-23 16,-6-17-10-16,24 6 0 15,1-20 0-15,18-1-1 16</inkml:trace>
  <inkml:trace contextRef="#ctx0" brushRef="#br0" timeOffset="35047.0046">21376 2011 99 0,'-4'-22'40'0,"-16"-2"0"16,0 10 0-16,-14 1-25 15,0 16-10-15,1 4-2 16,5 16 0-16,0 3-2 15,8 8-1-15,8 0 1 0,9 1-1 16,13-5 1-16,8-8 0 16,11-10 0-16,6-14-1 15,6-15 2-15,4-11 1 16,0-10-3-16,3-13 0 15,-1-9 0-15,-1-11 0 16,-3-3 0-16,-2-2 0 16,-5 11 0-16,-6 8 0 15,-6 15 0-15,-13 17 0 16,-11 25 0-16,-12 34 0 15,-14 18 0-15,-3 26 0 16,-5 4 0-16,3 9 0 16,4 4 0-16,1-12-18 15,18 6-21-15,-2-23-5 16,19 0 2-16,-1-23-3 0</inkml:trace>
  <inkml:trace contextRef="#ctx0" brushRef="#br0" timeOffset="35894.0531">1894 4063 99 0,'2'-12'38'15,"-2"12"2"-15,0-16-4 16,0 16-32-16,-19-17 0 15,-6 15-2-15,-6 4 0 16,-11 10 0-16,-10 10-1 16,-12 17-1-16,64-39 2 0,-75 60-1 15,75-60 1-15,-76 76-1 16,18-3-1-16,19 12 0 15,23-5-1-15,28-14 0 16,30-13-7-16,21-31-17 16,38-8-15-16,14-31 1 15,9-16-1-15,-10-17 1 16</inkml:trace>
  <inkml:trace contextRef="#ctx0" brushRef="#br0" timeOffset="36555.0908">2344 4141 91 0,'-25'-13'40'0,"6"13"1"0,-7-4-2 16,5 9-28-16,-5 10-9 16,0 8 0-16,0 10-1 15,0 7 0-15,5 5-1 16,1 5 1-16,9 2 0 15,7-5 0-15,8-7 0 16,16-6 0-16,11-12 0 16,8-14 0-16,13-8-1 15,3-11 1-15,0-11 0 16,-3-8-1-16,-2-8 0 15,-12-4 1-15,-10-3-1 16,-13-3 0-16,-7 1 1 16,-10-1 0-16,-4 4-1 15,-4 6 1-15,-3 8 0 16,-1 4-1-16,3 7 1 0,2 5-1 15,9 14 0-15,0 0 0 16,0 0 0-16,4 13 1 16,9-3-1-16,6 3 1 15,4-2 0-15,8 1-1 16,2-5 1-16,5-1-1 15,-1-4 1-15,1-1-1 16,-3 0 0-16,-4 0 0 16,-3 4-1-16,-9-2 1 15,-8 9-1-15,-2 6 1 16,-7 8-1-16,-4 8 1 15,-1 7 0-15,-1 1-1 0,-2 6 1 16,2-1 0-16,3-3 0 16,1-6 1-16,6-9-1 15,5-12 0-15,7-10 1 16,9-18 0-16,4-10 0 15,3-11 0-15,1-10-1 16,-1-9 1-16,1-4 0 16,-3-6-1-16,-8 3-1 15,-4 5-1-15,-4 12-3 16,-9 2-7-16,8 24-21 15,-15-6-7-15,9 23 0 16,-9-2-1-16</inkml:trace>
  <inkml:trace contextRef="#ctx0" brushRef="#br0" timeOffset="37517.1458">3363 4170 90 0,'-1'24'40'16,"-6"-12"2"-16,14 9-3 15,-7-21-25-15,21 10-10 16,-1-14-1-16,11-4 0 16,4-6-1-16,7-4 0 15,0-8-1-15,2-2 0 16,-6-2 0-16,-4-4 0 15,-8 3 0-15,-9 0 0 16,-10 3-1-16,-8 4-1 16,-11 6 1-16,-8 7-2 0,-8 12 2 15,-6 11-1-15,-2 10 0 16,-4 12 0-16,5 8 0 15,1 3 0-15,10 3 1 16,8 1 0-16,12-11 1 16,13-5-1-16,14-12 0 15,13-11 1-15,11-8 0 16,8-8-1-16,4-9 0 16,-2-1 0-16,-1-2 0 15,-5 2 0-15,-11 6 0 16,-9 8 0-16,-12 11 0 15,-8 9 0-15,-9 10-1 16,-4 5 1-16,-4 8 0 16,-3-2-1-16,3 1 1 15,1-3 0-15,2-8 0 0,3-9 0 16,5-10 0-16,-5-10 1 15,16-15 0-15,-2-8 0 16,0-14 0-16,3-7 0 16,0-10 1-16,3-5-1 15,1-3 0-15,-1 3 0 16,-2 8 0-16,2 8 0 15,-2 9-2-15,-3 8 0 16,4 12-1-16,0 6-2 16,3 7-1-16,-1-2-1 15,9 7-1-15,0-7 1 16,7 6 0-16,-6-7 2 15,4 2 1-15,-6 0 2 16,-2-3 2-16,-3 4 2 0,-9-7 1 16,-2 7 0-16,-13 1 0 15,14-5 0-15,-14 5 0 16,0 0 0-16,-14 18-2 15,3-3 1-15,-3 4-2 16,-2 4 0-16,1 3 0 16,-3 1 0-16,6-2-1 15,2 0 1-15,6-9 0 16,8-6-1-16,9-8 0 15,6-6 1-15,6-5-1 16,5-1 1-16,1-1 0 16,0 4 0-16,-4 1 0 15,-6 12 0-15,-8 7 0 16,-10 7-1-16,-6 13 1 0,-8 2-1 15,-4 7-1-15,-5-2 0 16,-5 5-2-16,-1-9-2 16,6 4-9-16,-11-22-16 15,14 4-11-15,-4-22 0 16,12-4-2-16,-4-25 1 15</inkml:trace>
  <inkml:trace contextRef="#ctx0" brushRef="#br0" timeOffset="38980.2288">6009 3431 85 0,'6'-12'38'0,"-6"12"-1"16,1-15-1-16,-1 15-31 16,-20 9-1-16,3 7-1 15,-6 16-1-15,-6 16 0 16,-4 17-1-16,-3 12 1 15,-2 14-1-15,1 9 1 16,1-1-1-16,7 2 1 16,7-8-1-16,13-11 0 15,9-16 0-15,11-15 0 16,16-20-1-16,12-17 0 15,6-17 1-15,9-12-1 16,0-12 0-16,-6-10 0 0,-10-5 1 16,-12-3-1-16,-15 4 0 15,-19 6-1-15,-15 9 0 16,-12 6 1-16,-8 11-2 15,-1 2 1-15,2 9-2 16,5-3-3-16,18 10-6 16,7-19-26-16,25 3 1 15,8-15 0-15,20 0-2 16</inkml:trace>
  <inkml:trace contextRef="#ctx0" brushRef="#br0" timeOffset="39386.2528">6995 3403 91 0,'4'14'37'0,"-10"3"1"15,4 26-3-15,-9 2-31 16,6 12 0-16,-3 13-2 15,2 8-1-15,-6 14 0 16,5 2-2-16,-1-1 0 16,2-6-1-16,3-2-5 15,-4-26-23-15,16-1-8 16,-4-28 0-16,14-10 0 15</inkml:trace>
  <inkml:trace contextRef="#ctx0" brushRef="#br0" timeOffset="39665.2688">7379 3684 97 0,'-21'-2'38'16,"-15"0"1"-16,0 26-4 15,-11-2-30-15,3 5-1 16,-1 3 0-16,6 3-1 15,5-3-1-15,8 1 0 16,7-3 0-16,12-4 0 16,11-2-1-16,10-7 0 15,10-4 0-15,10 1-1 16,8-3-1-16,7-2-1 15,5-1-2-15,-4-6-8 16,10 9-25-16,-15-15-3 16,8 11 1-16,-13-15-3 15</inkml:trace>
  <inkml:trace contextRef="#ctx0" brushRef="#br0" timeOffset="40191.2985">7744 3787 101 0,'-15'11'38'15,"4"11"2"-15,-10-2-2 16,6 16-33-16,-12-3-2 16,4 4-1-16,-2 5 0 15,3-4-1-15,4-4-1 16,4-3 1-16,6-5-2 0,7-9 0 15,1-17 2 1,18 8-1-16,-1-16 0 0,2-9 0 16,3-6 1-16,0-11-1 15,-2-5 1-15,0-2 1 16,-5-4-2-16,-2 2 0 15,-1 8 1-15,-5 4-1 16,-4 7 0-16,1 12 1 16,-4 12-1-16,0 0 0 15,4 29 0-15,-2-2 0 16,2-3 0-16,6 0 1 15,3 0-1-15,6-6 1 16,7-11-1-16,5-6 1 16,3-10 1-16,3-9-1 15,-1-3 0-15,0-3 0 0,-1 1 0 16,-11 1 0-16,-2 3-1 15,-5 7 0-15,-7 11 1 16,-10 1-1-16,6 32 0 16,-8 2 0-16,-4 8 0 15,2 7-1-15,-4 10-3 16,4-10-7-16,8 14-22 15,-8-29-8-15,14 3 0 16,-1-21-1-16</inkml:trace>
  <inkml:trace contextRef="#ctx0" brushRef="#br0" timeOffset="40702.3281">9264 3787 79 0,'0'0'40'16,"-7"35"-1"-16,-3-14 0 15,5 16-18-15,-3 0-20 16,1 4 0-16,-1 2-1 15,3 4 0-15,-1-1-1 16,3-5-1-16,2-3-2 16,1-19-12-16,11 0-21 15,-11-19-2-15,20-11 1 0,-5-20-1 16</inkml:trace>
  <inkml:trace contextRef="#ctx0" brushRef="#br0" timeOffset="40853.3367">9359 3379 74 0,'-15'-26'38'0,"5"18"-1"16,-2 9-3-16,7 11-22 16,5 5-47-16,0-17 0 15,16 23-1-15,0-12-2 16</inkml:trace>
  <inkml:trace contextRef="#ctx0" brushRef="#br0" timeOffset="41204.3568">9601 3712 74 0,'1'41'39'0,"-9"-8"0"15,4 7 1-15,-8-17-17 16,1 12-19-16,3-4-1 16,7 1-1-16,1-3 0 15,0-2 0-15,4-6 0 16,3-2-1-16,2-8 0 15,6-6 1-15,-1-10 0 16,4-10-1-16,2-9 1 16,4-8-1-16,-1-6 0 15,4-2 1-15,0-2-1 16,-3 4-1-16,-4 6 1 0,3 9-1 15,-7 12 0-15,0 17 0 16,-5 12 0-16,-2 14 1 16,-2 11-2-16,-3 4 1 15,3 9-2-15,-3 1-3 16,9 7-11-16,-13-20-25 15,12 0 0-15,-6-15-1 16,10-4-1-16</inkml:trace>
  <inkml:trace contextRef="#ctx0" brushRef="#br0" timeOffset="47830.7349">10957 3534 54 0,'-12'-2'36'16,"12"2"0"-16,0 0 0 15,14-7-13-15,0-6-18 16,15-2-1-16,6-4-1 16,10 0 0-16,3 1-2 0,3 1 1 15,-2 1-2-15,-6 7 0 16,-7 9 0-16,-11 9 0 15,-12 10 0-15,-17 12 0 16,-12 11 0-16,-12 9 0 16,-10 2 2-16,-6 7 0 15,-7-2 0-15,4 0 0 16,0-8 0-16,11-9 0 15,8-7 0-15,12-8-1 16,14-11 0-16,13-8 0 16,14-6-1-16,8-4 0 15,11-3-2-15,5-3 0 0,8 3-5 16,-6-10-27-1,10 10-3-15,-5-10-1 0,-1 11-1 16</inkml:trace>
  <inkml:trace contextRef="#ctx0" brushRef="#br0" timeOffset="48197.7568">11879 3491 81 0,'-15'-22'38'16,"2"18"0"-16,-17-2 0 15,5 20-24-15,-11 7-12 16,4 17 1-16,0 12 0 16,6 10-1-16,5 7 0 0,11 3-1 15,14-3 0-15,10-7 0 16,14-13-1-16,13-14 1 15,7-19 0-15,6-19 0 16,4-21 1-16,2-17-2 16,-5-14 2-16,-3-8-2 15,-12-6 1-15,-9-5-1 16,-14 1 0-16,-11 3 0 15,-11 6-1-15,-15 11 0 16,-6 15-1-16,-9 9-1 16,-1 20-4-16,-3-1-18 15,14 31-12-15,-3-3-2 16,18 17 0-16,6-6 0 15</inkml:trace>
  <inkml:trace contextRef="#ctx0" brushRef="#br0" timeOffset="48995.8024">12815 3700 80 0,'-18'2'37'0,"4"8"0"16,-7-5 0-16,10 10-29 15,-5 2-4-15,5 11-1 16,1 0-1-16,3 7 1 15,-1 0-2-15,3 0 0 16,1 1 0-16,2-8 0 0,0-4 0 16,2-7-1-16,0-8 1 15,0-9-1-15,0 0 1 16,13-2 0-16,-6-13 0 15,1-6 0-15,0-9 0 16,4-2 0-16,-3-6 0 16,2-2 0-16,-2 2 0 15,-2 5-1-15,-3 6 1 16,0 7-1-16,0 10 1 15,-4 10-1-15,0 0 0 16,15 12 0-16,-6 2 0 16,5 2 0-16,3 2 1 15,5-2-1-15,4-5 0 16,4-5 0-16,1-6 1 15,2-6 0-15,2-4 0 0,-1-7-1 16,-3-3 2-16,-2-2-2 16,-3 1 1-16,-4 2 0 15,-3 2-1-15,-5 6 1 16,-1 7-1-16,-13 4 0 15,12 21 0-15,-9 6 0 16,-2 9-1-16,-1 6 1 16,2 6-3-16,-1 0 0 15,6 2-4-15,-2-23-13 16,16 8-18-16,-1-27 0 15,14-5 0-15,1-26-1 16</inkml:trace>
  <inkml:trace contextRef="#ctx0" brushRef="#br0" timeOffset="49168.8123">13655 3661 92 0,'0'0'39'0,"-9"-7"0"16,1 23-1-16,-10 3-25 16,3 16-10-16,-1 3-3 15,3 7 1-15,-1 6-1 16,5-1-2-16,6 0-5 15,0-15-29-15,14 2-2 16,-2-24 0-16,10-3-1 16</inkml:trace>
  <inkml:trace contextRef="#ctx0" brushRef="#br0" timeOffset="49611.8376">13761 3485 99 0,'-9'-29'37'0,"5"19"0"16,-3-2-3-16,7 12-33 15,7 13-2-15,4-3 0 16,3 5-2-16,5 2 1 16,-1 4-1-16,2 1 1 15,0 1 1-15,-7 3 2 16,-4 1 0-16,-2 5 2 15,-10 1 1-15,-2 5 1 16,-8-2 0-16,0 4-1 16,-3-5 0-16,4-2-1 15,-1-4-1-15,7-5 0 16,4-7-1-16,2-17 0 0,12 3 0 15,5-14-1-15,5-7 2 16,2-8-1-16,3-6 1 16,2-5-1-16,-2-1 1 15,-3 2-1-15,-2 6 0 16,-5 5 0-16,-8 8 0 15,-9 17-1-15,10-3 0 16,-14 17-1-16,0 9 0 16,0 9-2-16,3 7-2 15,-1-8-11-15,10 15-22 16,-2-18-2-16,10 6 1 15,1-18-2-15</inkml:trace>
  <inkml:trace contextRef="#ctx0" brushRef="#br0" timeOffset="49993.8595">14420 3622 112 0,'0'0'39'0,"-10"8"1"15,-6 6-3-15,7 10-34 16,-3 3-1-16,1 8-1 15,3-1 0-15,1 2 1 16,6-4-2-16,6-6 1 16,2-7-1-16,5-6 0 15,4-13 1-15,7-10-1 16,-1-7 1-16,4-6 0 15,0-7-1-15,-1-3 1 0,-1-1 0 16,0 1-1-16,-3 3 0 16,-4 4 0-16,-4 7 0 15,-3 6 0-15,-10 13 1 16,9 3-1-16,-10 10 0 15,-3 9 0-15,-2 5-1 16,-1 6-1-16,2 4-2 16,-3-5-3-16,11 12-15 15,-5-25-16-15,14 4-2 16,-1-25 1-16,18-1-1 15</inkml:trace>
  <inkml:trace contextRef="#ctx0" brushRef="#br0" timeOffset="50196.871">15108 3299 71 0,'25'-46'40'15,"-18"6"-1"-15,-5 29 2 16,-13 6-17-16,-3 33-14 16,-12 10-3-16,0 15-3 15,-1 10-2-15,5 2-1 16,3 3 0-16,3-4-3 15,7-5-1-15,6-12-3 16,9 4-25-16,-6-25-8 16,8-3-1-16,-8-23 0 15</inkml:trace>
  <inkml:trace contextRef="#ctx0" brushRef="#br0" timeOffset="50384.8819">14988 3489 92 0,'-10'-9'40'0,"-5"-5"2"16,15 14-2-16,-21 0-16 15,21 0-20-15,-3 15-3 16,15-9-1-16,6 0-2 16,6-3-2-16,7 7-3 15,-2-21-25-15,13 16-7 16,-3-17 0-16,0 13-3 15</inkml:trace>
  <inkml:trace contextRef="#ctx0" brushRef="#br0" timeOffset="50751.9029">15204 3611 96 0,'-8'20'39'16,"-3"-11"2"-16,15 9-1 16,-4-18-23-16,7 14-14 15,14-13 0-15,6 0 0 16,5-2-1-16,5-5-1 15,4-2 0-15,0-5 0 16,1-1-1-16,0-4 1 16,-6-2-1-16,-6-3 0 15,-4-3-1-15,-8 2 1 16,-6-2-1-16,-7 5 1 15,-9 5-1-15,-9 6 2 16,-8 9-1-16,-9 12 1 16,-9 9 0-16,-3 10-1 0,-2 4 1 15,5 10 0-15,4 0 0 16,10-4-2-16,13-1 0 15,14-9-2-15,20-4-5 16,4-25-18-16,22 6-13 16,-1-23-1-16,19-2-1 15,0-19 1-15</inkml:trace>
  <inkml:trace contextRef="#ctx0" brushRef="#br0" timeOffset="51045.9197">15957 3418 96 0,'-20'13'42'0,"-19"-5"0"16,4 16-2-16,-8-14-22 15,0 16-15-15,12-4 0 0,7 4-1 16,7-5 0-16,12-5-2 16,12-2 1-16,8-7-1 15,7 0 0-15,5-5 0 16,1 1 1-16,0 0-1 15,-4 1 0-15,-1 6 0 16,-8 6 0-16,-5 6 0 16,-10 5 0-16,-4 9 0 15,-5 1 0-15,0 0-1 16,-3 1-1-16,-1-8-3 15,9 6-11-15,-10-23-23 16,18 1-2-16,-4-14-1 16,23-14 0-16</inkml:trace>
  <inkml:trace contextRef="#ctx0" brushRef="#br0" timeOffset="51196.9283">16077 3879 124 0,'-19'17'43'15,"11"7"0"-15,-7-18-3 16,15-6-41-16,0 0-14 15,12-15-25-15,5 2-2 16,-5-14-1-16,9 1-2 16</inkml:trace>
  <inkml:trace contextRef="#ctx0" brushRef="#br0" timeOffset="52217.9867">16959 3120 88 0,'1'-15'36'15,"-1"15"-1"-15,-13-12-1 16,-1 13-32-16,-3 1 0 16,-4 10 0-16,-8 4 0 15,1 9 0-15,-3 8 0 16,-2 1 0-16,3 1 0 15,8 2 0-15,8-5 0 16,10 0-1-16,9-8 1 16,18-5-1-16,13-6-1 0,9-5 1 15,4-3-1 1,0 0 1-16,-4 1-1 0,-6 3 1 15,-15 7 0-15,-16 6 0 16,-13 7 0-16,-18 8-1 16,-12 7 2-16,-9 4-2 15,-3-2 1-15,0-2-2 16,9-4 0-16,9-13-1 15,15-6-5-15,14-21-26 16,25-12-5-16,11-19 0 16,22-4-2-16</inkml:trace>
  <inkml:trace contextRef="#ctx0" brushRef="#br0" timeOffset="52608.009">17494 3041 80 0,'-4'-17'39'16,"4"17"0"-16,-10 1-1 15,9 23-22-15,-3-6-15 16,2 14 1-16,-4 8 0 16,-2 11 0-16,-5 9 1 15,-1 10-1-15,-5 1 1 16,-1 3-2-16,-3 0 2 15,2-8-1-15,0-7 0 16,5-11-1-16,6-11-1 16,7-11 1-16,8-11-1 15,6-12 1-15,8-11-1 16,3-9 1-16,4-7-1 0,1-5 1 15,1-3 0-15,-2 2 0 16,-5 1 0-16,-2 6-1 16,-8 8 0-16,-11 15 1 15,9 0-2-15,-13 16-1 16,-1 10-1-16,-5 3-3 15,10 20-15-15,-12-16-17 16,13 10-3-16,-6-14 2 16,16 2-3-16</inkml:trace>
  <inkml:trace contextRef="#ctx0" brushRef="#br0" timeOffset="52999.0312">17749 3579 73 0,'-17'19'40'16,"17"8"-2"-16,4-16 2 15,26 8-12-15,-2-16-25 16,10-6 0-16,3-5-1 15,0-5-1-15,-2-2 0 16,-4-6 0-16,-8-1 0 16,-9 2-1-16,-12-3 0 15,-7-1 0-15,-7 2-1 16,-5-1 2-16,-2 2-2 15,-7 9 1-15,-5 7-1 16,-3 11 2-16,-3 12 1 0,0 12-1 16,-3 11 1-16,4 7-1 15,3 5 1-15,12-1-2 16,9-4-1-16,15-12-4 15,23 3-23-15,2-28-12 16,19-3 1-16,1-22-1 16,19-2-2-16</inkml:trace>
  <inkml:trace contextRef="#ctx0" brushRef="#br0" timeOffset="53697.0713">18860 3537 60 0,'9'-19'38'0,"1"8"-3"15,-5-5 3-15,-5 16-14 16,0-13-20-16,0 13 0 16,-15-4-1-16,2 10 1 15,-5 2-1-15,-2 4 0 16,-2 3-2-16,0-1 1 0,3 3-1 15,1-3 0-15,6-2 0 16,5 1 1-16,7-13-2 16,6 19 1-16,4-12-1 15,9 1 1-15,0-2-1 16,3 4 1-16,0-1-1 15,-3 2 0-15,-6 7 1 16,-1 4-1-16,-9 0 0 16,-7 6 0-16,-4 4 0 15,-2 1 0-15,-3-2-1 16,0-3-1-16,4-5-1 15,9-23-6-15,6 10-28 16,6-31-2-16,15-3 0 16,6-23-1-16</inkml:trace>
  <inkml:trace contextRef="#ctx0" brushRef="#br0" timeOffset="53907.0834">19414 2979 85 0,'-7'-27'40'0,"7"27"-1"16,-22 15 1-16,8 28-19 15,-6 9-19-15,5 9 0 16,-3 13-1-16,5 7-1 16,-2 6-1-16,4-1-2 15,-3 4-2-15,-2-20-16 16,9 7-17-16,-8-24-1 15,7-4-1-15,-1-22 0 16</inkml:trace>
  <inkml:trace contextRef="#ctx0" brushRef="#br0" timeOffset="54960.1436">19115 3479 105 0,'-9'9'39'0,"9"-9"3"16,5 12-4-16,17-10-34 15,7-1-2-15,15-5 0 16,9-4 0-16,9 0-1 16,4-6 0-16,-2 4-1 0,-3 1 0 15,-8 2 0-15,-10 4 1 16,-14 3 0-16,-13 8-1 15,-14 6 1-15,-11 4-1 16,-11 3 1-16,-8 7-2 16,-5 2 2-16,2 3-1 15,2 2 1-15,5-3-1 16,6 0 0-16,13-4 0 15,10-5 1-15,14-6 0 16,12-6-1-16,8-9 0 16,6-7 0-16,4-7 1 15,-4-7-1-15,-4-4-1 16,-8-5 1-16,-9-6-1 15,-8 0 0-15,-14-2-1 16,-7 1-1-16,-7 3 2 0,-6 7-2 16,-3 2 1-16,-2 10 0 15,4 6 1-15,5 7 1 16,5 5 0-16,9-5 1 15,6 18 0-15,10-11 0 16,5 1 0-16,7-3 1 16,0 0-2-16,2-4 1 15,-5 1 0-15,-2-2 0 16,-3 2-1-16,-5-2 1 15,-4 2 0-15,-11-2 0 16,15 10-1-16,-14 1 1 16,-1 4 0-16,-3 5-1 15,-3 2 0-15,-3 10 0 16,-1 0 0-16,-1 0 0 0,0 2 0 15,1-3 0-15,2-4 0 16,1-6 0-16,5-6 0 16,2-15 0-16,9 6 0 15,-1-17 1-15,4-8-1 16,4-9 1-16,-1-5 0 15,3-6 0-15,0-6-1 16,1-8 0-16,2 3 1 16,-3 4-1-16,1 3 0 15,-1 5 0-15,4 7 0 16,2 8 0-16,3 9 0 15,2 8 0-15,1 10 0 16,-1 6-1-16,1 4 1 16,-5 7 0-16,-7 6 0 0,-5 2 0 15,-13 6-1-15,-11-1 1 16,-10 0-1-16,-7 2 1 15,-8-3-1-15,-4-4-1 16,-2-4 1-16,-1-3 0 16,6-1 0-16,3-7 1 15,7-5-1-15,7-1 1 16,5-3-1-16,7-2 1 15,8-3 1-15,0 0-1 16,-6 16 0-16,6-1 1 16,-2 11-1-16,-3 7 0 15,-6 10 1-15,0 10-1 16,-6 4 0-16,-2 6-1 15,0-6-2-15,2 2-5 16,-2-21-11-16,18 3-20 0,-4-29 0 16,18-6 1-16,3-27-3 15</inkml:trace>
  <inkml:trace contextRef="#ctx0" brushRef="#br0" timeOffset="56672.2415">22308 2983 98 0,'-2'-34'38'16,"9"1"1"-16,-7-13-4 16,10 12-23-16,-11-8-5 15,1 7-2-15,-9 7-2 16,-4 9 0-16,-8 12-1 0,-6 22 0 15,-8 14-1-15,0 15-1 16,-6 12 2-16,-1 17-2 16,3 11 0-16,-1 11 0 15,8 7-1-15,2 0 0 16,3 5-1-16,2-4-1 15,5 3-4-15,-3-25-18 16,15 2-15-16,-1-25 1 16,10-11-2-16,3-26 0 15</inkml:trace>
  <inkml:trace contextRef="#ctx0" brushRef="#br0" timeOffset="59032.3765">20701 3344 59 0,'15'-10'36'0,"-5"-5"-1"0,1 7 1 16,-11-10-12-16,0 18-16 15,-13-7-2-15,-5 12-1 16,-13 2 0-16,-2 6-2 16,-4 2 0-16,2 4-1 15,3 0 0-15,6 1 0 16,10 0-1-16,11 1 0 15,10-3 0-15,8 2-1 16,4 0 1-16,5 0 0 16,-1-1 0-16,0 0-1 15,-10 1 1-15,-6 0 0 16,-9-2-1-16,-8-3 1 15,-8-2 0-15,-2-3-2 16,-2-1 0-16,-3-8-4 0,14 6-20 16,-2-17-14-16,15 10 0 15,8-31-1-15,17 10-1 16</inkml:trace>
  <inkml:trace contextRef="#ctx0" brushRef="#br0" timeOffset="59474.4018">21742 3461 83 0,'-7'-7'40'0,"7"7"-1"16,0 0 0-16,0 0-16 15,3-12-17-15,16 5-3 0,9-8-1 16,11 3-3-16,14-1-2 15,3-7-5-15,18 17-28 16,-6-12-4-16,6 13 1 16,-12-8-2-16</inkml:trace>
  <inkml:trace contextRef="#ctx0" brushRef="#br0" timeOffset="59910.4267">22526 3391 95 0,'12'-5'37'15,"-12"-9"1"-15,0 14 0 16,-14-14-32-16,1 12-2 15,-8-2 0-15,-3 12 0 16,-8 4-1-16,3 10-1 16,-6 3 1-16,6 9-1 15,2-1 1-15,8 4-2 16,5 0 1-16,10-4-2 15,11-2 1-15,8-9 0 16,8-7-1-16,7-6 1 16,5-9-1-16,0-8 1 15,2-7 0-15,-4-5-1 0,-4-9 0 16,-5-2 0-16,-6-4 0 15,-9 3-1-15,-7-2-1 16,-4 8 0-16,-7 3-1 16,-1 3-1-16,1 12-2 15,-1-5-4-15,10 13-26 16,0 0-2-16,23 18 0 15,-5-16-1-15</inkml:trace>
  <inkml:trace contextRef="#ctx0" brushRef="#br0" timeOffset="60285.4482">22934 3435 107 0,'0'0'37'16,"1"12"2"-16,-15-9-2 0,0 13-35 16,-3 7 1-16,0 4 0 15,-5 2 0-15,2 5-1 16,0 0 0-16,5 2 0 15,2-6-1-15,5-4 1 16,3-7-1-16,5-6-1 16,0-13 1-16,10 4-1 15,2-15 0-15,-1-5 1 16,5-6-1-16,2-6 0 15,3-4 0-15,1-6 1 16,1-1-1-16,-3 5 1 16,-1 1 1-16,-2 4-1 15,-6 8 0-15,0 3 0 16,-1 8 0-16,7 5 1 0,2 5-2 15,4 3-2-15,10 1-2 16,3-7-7-16,21 13-7 16,-13-24-13-16,14 14-11 15,-7-12-2-15,3 3-1 16,-8-7 1-16</inkml:trace>
  <inkml:trace contextRef="#ctx0" brushRef="#br0" timeOffset="61471.516">1612 5555 62 0,'-4'-14'38'0,"4"14"-1"16,-5-14 2-16,5 14-14 15,0 0-18-15,-5 24-3 16,-3-1-1-16,-2 11 0 15,-6 11-2-15,-4 9 0 16,-7 11-2-16,-3 5 0 16,-3 6-1-16,2-11-3 15,9 6-12-15,6-21-21 0,19-5 1 16,13-27-1-16,19-12 0 15</inkml:trace>
  <inkml:trace contextRef="#ctx0" brushRef="#br0" timeOffset="61784.5339">2049 5566 65 0,'-5'-25'40'16,"-5"24"-2"-16,-14 9 2 16,-2 25-14-16,-7 11-21 15,0 16 0-15,-1 10-1 16,10 9 0-16,8 0-1 15,10-4-1-15,13-10 0 16,16-13-2-16,13-18 1 0,11-19-1 16,8-22 1-16,9-17-1 15,-1-21 1-15,1-11-1 16,-9-11-2-16,-12-7 3 15,-14-2-2-15,-16 1-1 16,-17 7-2-16,-17 7 0 16,-11 17-4-16,-13 7-2 15,4 33-15-15,-15 0-13 16,11 22 0-16,-1 4 1 15,24 12-1-15</inkml:trace>
  <inkml:trace contextRef="#ctx0" brushRef="#br0" timeOffset="62524.5763">3130 5797 97 0,'12'-15'37'0,"-3"9"1"15,-13-4-4-15,4 10-30 16,-19 9 0-16,7 7-2 16,-6 6-1-16,-2 7 1 15,-2 7-1-15,2 5 0 16,2 1 0-16,0-2 0 15,2-4-1-15,6-4 1 16,3-7-1-16,1-8 1 16,6-17-1-16,3 10 0 15,-3-10 0-15,15-22 1 16,-6-2-1-16,3-5 1 15,0-4 0-15,2-6-1 0,-1 1 1 16,-2 0 0-16,-2 4 0 16,2 6-1-16,-4 6 1 15,-1 7 0-15,-6 15 0 16,9-10 0-16,-9 10-1 15,13 12 1-15,-7 1-1 16,5-2 1-16,4-2-1 16,9-1 1-16,6-9-1 15,7-4 1-15,3-8 0 16,5-3-1-16,-2-2 1 15,5-3-1-15,-8 6 1 16,-5 2-1-16,-8 11 1 16,-8 12-1-16,-11 10 0 15,-7 11-1-15,-6 8 0 0,-2 9 0 16,-2 5-2-16,-3-3-1 15,8 6-4-15,-3-22-11 16,20 3-20-16,-1-19 1 16,16-8-1-16,1-23 0 15</inkml:trace>
  <inkml:trace contextRef="#ctx0" brushRef="#br0" timeOffset="62726.5878">3907 5788 106 0,'-12'9'39'16,"-3"7"2"-16,3 17-4 15,-8 4-31-15,6 5-2 16,-1 1-2-16,3 5-1 0,4-3-1 16,1-1-1-16,6-6-3 15,-3-14-4-15,18 3-20 16,-14-27-11-16,22-3 0 15,-5-23-2-15,11-8 2 16</inkml:trace>
  <inkml:trace contextRef="#ctx0" brushRef="#br0" timeOffset="63154.6123">4111 5408 57 0,'0'0'38'0,"13"6"0"0,-1 4 1 16,-12-10-12-16,19 17-19 15,-11-7 0-15,7 13-2 16,-11 5-2-16,0 10 0 16,-6 3 1-16,-4 11-3 15,-1 1 1-15,-2 6-1 16,0-1 0-16,-3-5 0 15,7-5 0-15,-3-12-2 16,8-7 0-16,4-12 0 16,3-15 0-16,9-11 1 15,1-12-1-15,6-10 0 16,4-5 1-16,-1-6-1 15,3-4-1-15,-1 3 1 16,-4 3-1-16,-3 12 1 0,-7 7-1 16,0 14 1-1,-5 12 1-15,-4 11-1 0,-1 15 1 16,-1 1-2-16,2 15 0 15,-1-6-5-15,10 18-10 16,-9-28-11-16,17 9-14 16,-4-18 0-16,13-3-1 15,-1-20 2-15</inkml:trace>
  <inkml:trace contextRef="#ctx0" brushRef="#br0" timeOffset="63525.6335">4808 5652 89 0,'-7'-2'40'15,"-1"24"-1"-15,-9-1 2 0,10 21-23 16,-9-2-12-16,6 1-2 16,0 4 0-16,2-3-2 15,7-9 0-15,3-1-1 16,9-15 0-16,2-11 0 15,10-13 0-15,4-9 0 16,3-13 0-16,1-4 0 16,2-2 0-16,-3-3 1 15,-3 4-2-15,-6 9 0 16,-5 6 0-16,-6 14 0 15,-10 5 0-15,3 15 0 16,-6 2 0-16,0 9 0 16,-3 2 0-16,0 2 0 15,4 1-2-15,0-4-2 0,8 0-6 16,-6-27-8-16,21 29-10 15,-6-39-13-15,15 1 0 16,1-24-1-16,12-2 2 16</inkml:trace>
  <inkml:trace contextRef="#ctx0" brushRef="#br0" timeOffset="63723.6448">5512 5186 108 0,'-12'-5'40'15,"0"33"2"-15,-12 10-5 16,0 23-31-16,-3 13-2 15,3 8-1-15,2 3 0 16,6 3-2-16,4-7-2 0,6-7-2 16,7-1-7-16,-8-25-8 15,18 0-17-15,-14-26-6 16,11-6 0-16,-8-16 0 15</inkml:trace>
  <inkml:trace contextRef="#ctx0" brushRef="#br0" timeOffset="63898.6548">5286 5516 109 0,'-8'-12'42'0,"8"12"0"16,15-1-2-16,2 1-37 15,13 1-5-15,7-8-6 16,15 12-16-16,0-18-16 15,19 8-1-15,-4-10-2 0,16 10 1 16</inkml:trace>
  <inkml:trace contextRef="#ctx0" brushRef="#br0" timeOffset="64394.6832">5587 5759 104 0,'0'22'40'15,"0"-22"2"-15,27 16-2 16,-2-16-35-16,14-7-1 15,10-10-3-15,8-6 2 16,0-7-4-16,0-4 0 16,-3 3-1-16,-10-2 2 15,-10 5-2-15,-13 1 1 16,-13 7 1-16,-9 2-2 15,-14 10 2-15,-10 7 0 16,-7 8 0-16,-5 11 0 0,0 7 2 16,-2 5-1-16,5 5 1 15,4 1-1-15,11 2 1 16,8-2-3-16,15-5 0 15,11-16-6-15,22 5-14 16,0-26-14-16,21-2-6 16,4-21 2-16,13-3-4 15</inkml:trace>
  <inkml:trace contextRef="#ctx0" brushRef="#br0" timeOffset="64724.7021">6499 5411 94 0,'-28'11'38'0,"3"16"1"16,-14-8-5-16,10 16-28 15,3-5-2-15,12 4 0 16,0-2-1-16,13-2 0 16,2-9 0-16,10-2 0 15,5-9-1-15,7-6 1 16,0-1-2-16,0-4 1 15,-1 0-1-15,-3 1 0 16,-5 3 2-16,-4 5-2 16,-6 7 1-16,-5 6-1 15,-7 6 1-15,-5 5-2 16,-5 1 1-16,-4 4-3 15,0-1-1-15,-4-7-5 16,10 9-10-16,-11-25-6 16,19 5-15-16,-7-20-1 0,15 2-3 15,-3-35 2-15</inkml:trace>
  <inkml:trace contextRef="#ctx0" brushRef="#br0" timeOffset="65243.7318">7607 5185 70 0,'7'-20'40'0,"-7"0"-1"16,0 20 0-16,0 0-22 15,-16 13-14-15,5 18-2 16,-1 13 1-16,-2 11-1 16,-1 15-1-16,0 7 2 15,-2 4-1-15,7 3 0 16,-1-7-2-16,8-3-3 15,-4-24-17-15,12 4-16 16,-1-28 0-16,10-4-3 16,-5-22 2-16</inkml:trace>
  <inkml:trace contextRef="#ctx0" brushRef="#br0" timeOffset="65699.7579">7408 5539 106 0,'-11'3'39'16,"3"-3"1"-16,15 16-10 15,7-14-24-15,16 5-3 16,10-8 0-16,12-1-1 16,10-3 0-16,7-2 0 15,2 0-1-15,-2-1-1 16,-5 4 1-16,-12-1-1 15,-13 5 0-15,-9 2 0 16,-16 7 0-16,-11 7 0 16,-14 3 0-16,-7 4 1 15,-6 6 1-15,-4 6-1 0,-1 6 1 16,-2 5-1-16,7 1 1 15,5-1-1-15,11-4 1 16,12-1-1-16,14-12-1 16,10-12 0-16,14-16 0 15,8-13 1-15,6-15-1 16,-1-11 1-16,1-10-3 15,-5-6 3-15,-13-6-3 16,-13 0-1-16,-8 7 0 16,-19 6-1-16,-14 12-2 15,-12 14-1-15,-9 23-5 16,-15-6-6-16,11 31-9 15,-14-6-10-15,21 7-2 16,6-14 1-16,21-1-1 16</inkml:trace>
  <inkml:trace contextRef="#ctx0" brushRef="#br0" timeOffset="68008.8899">9559 5132 69 0,'7'-36'36'0,"-3"3"1"16,-7-13-9-16,2 9-20 15,-10-6-2-15,1 7 2 16,-10-1-4-16,0 8 2 15,-7 5-4-15,-2 14 0 16,-8 7 1-16,2 17-1 16,-2 15 0-16,0 18-1 15,-1 18 1-15,7 12-1 16,2 13 0-16,2 6 0 15,8 3-1-15,5 1 1 0,6-8-1 16,4-7-2-16,9-12-3 16,-6-22-10-16,16-4-23 15,-7-22 1-15,9-6 0 16,-17-19-3-16</inkml:trace>
  <inkml:trace contextRef="#ctx0" brushRef="#br0" timeOffset="68338.9087">9019 5527 89 0,'-16'-7'39'15,"16"7"0"-15,0 0 1 16,9 15-35-16,10-11-1 15,8-2-2-15,8-1 1 16,8-4-2-16,6-6 0 0,1-1 0 16,4-5 0-16,-1-2-1 15,-4 1 1-15,-8 0-1 16,-5 3 0-16,-6 7 0 15,-13 7 0-15,-3 10 0 16,-13 14 0-16,-1 6 2 16,-8 9-2-16,0 7 1 15,1 2 0-15,-6 0 0 16,9-3-2-16,1-6 0 15,10-10-5-15,-7-30-16 16,28 16-15-16,-9-28-2 16,11-6-1-16,-1-20 1 15</inkml:trace>
  <inkml:trace contextRef="#ctx0" brushRef="#br0" timeOffset="68496.9169">9672 5336 68 0,'-35'-38'40'16,"3"16"-1"-16,-6-1 1 15,10 19-16-15,0 1-20 16,11 6-2-16,17-3-2 15,0 0-4-15,17 23-16 16,7-26-18-16,18 6-1 16,3-9-1-16,12 5 1 15</inkml:trace>
  <inkml:trace contextRef="#ctx0" brushRef="#br0" timeOffset="68714.9301">10113 5333 96 0,'-16'16'38'0,"6"8"1"16,-8-11-5-16,0 15-32 16,-5 9-1-16,-2 7 3 15,-5 0-4-15,0 3 1 16,0 1-3-16,-2-11-7 15,11 5-28-15,-6-18 2 16,15-7-2-16,2-17-2 16</inkml:trace>
  <inkml:trace contextRef="#ctx0" brushRef="#br0" timeOffset="68886.9399">9930 5486 76 0,'4'-33'41'0,"5"16"-3"0,-9 2 3 16,10 21-19-16,-10-6-15 15,12 18-1-15,3-2-3 16,6 7-2-16,8 0-3 15,2-8-6-15,16 18-19 16,-7-22-11-16,11 7-3 16,-3-16 1-16,11-1-2 15</inkml:trace>
  <inkml:trace contextRef="#ctx0" brushRef="#br0" timeOffset="69690.9861">11122 4859 63 0,'10'-13'37'0,"-6"2"-1"0,-4 11 0 15,0 0-23-15,-7 28-11 16,-1 2 2-16,-1 15 0 16,-3 8 0-16,-1 10-1 15,-2 4 0-15,4 2-2 16,-1-1 2-16,5-2-2 15,-1-7 0-15,5-7 0 16,2-12 0-16,4-4 0 16,2-17 1-16,3-7 0 15,7-12 0-15,1-7 0 16,4-10 1-16,0-6-1 15,0-7 0-15,1-5 0 16,-1 3-1-16,-4 2 0 0,-1 6-1 16,-4 4 0-16,-11 20 0 15,15-5 0-15,-9 19 0 16,-2 9 0-16,1 10-2 15,6 6 1-15,1 6-3 16,0-1 2-16,8 4-8 16,-4-20-14-16,14 6-14 15,-2-15 1-15,8-4-3 16,-7-20 4-16</inkml:trace>
  <inkml:trace contextRef="#ctx0" brushRef="#br0" timeOffset="70337.0231">11592 5349 72 0,'0'0'38'0,"0"0"-2"16,0 0 2-16,16 15-26 16,-8-1-9-16,4 7 0 15,3-3 0-15,3 4-1 16,2-5 0-16,3-5 0 15,0-6 0-15,2-3-1 16,-1-9 0-16,-1-5 0 16,0-6-1-16,-2-6 1 15,-8-4 0-15,-3-3-1 16,-3 0 0-16,-7-1-1 15,-7 2 1-15,-5 7-1 16,-6 7 1-16,-9 9-1 16,-5 10 0-16,-5 11 2 0,-3 9-1 15,1 9 1-15,2 4 1 16,8 3-1-16,8-3 1 15,17-3 0-15,14-7-1 16,14-6 1-16,16-11-1 16,9-4 0-16,10-6 0 15,1-1-1-15,-2-2 1 16,-7 1-1-16,-7 2 0 15,-12 7 0-15,-9 2 0 16,-14 10 0-16,-8 4-1 16,-6 1 3-16,-6 4-3 15,-2 2 3-15,2-4-3 16,-3-2 3-16,8-3-2 15,4-8 2-15,2-13-1 16,17 1 0-16,-1-14 0 0,8-6 2 16,3-10-1-16,4-6-2 15,-5-6 2-15,0 1-2 16,-3-2 1-16,-1 0-2 15,-4 4 1-15,-5 1-2 16,2 6 2-16,-2 2-1 16,8 9-3-16,-4-9-9 15,19 17-9-15,-15-19-8 16,21 17-10-16,-6-12 0 15,14 6-3-15,1-6 2 16</inkml:trace>
  <inkml:trace contextRef="#ctx0" brushRef="#br0" timeOffset="70876.0539">13352 5339 60 0,'0'-13'40'0,"0"13"-2"16,-21-18 2-16,6 25-14 16,-22-7-19-16,1 10-2 15,-5 5-2-15,-1 8-1 16,2 7 0-16,7 5 0 15,7 1-1-15,13 2 0 16,17-11 0-16,16-4-1 0,17-10-2 16,14-14-2-16,22 1-10 15,-2-25-23-15,15 0-3 16,-1-23 1-16,3 4-2 15</inkml:trace>
  <inkml:trace contextRef="#ctx0" brushRef="#br0" timeOffset="71260.0759">13911 4684 95 0,'-22'-13'40'16,"8"21"1"-16,-9 10-1 0,7 18-35 15,-6 14-1-15,2 16-1 16,-5 11 0-16,0 11-2 15,0 4 1-15,2-2-1 16,1-2 1-16,4-10-1 16,6-11-1-16,4-12 1 15,7-17 0-15,6-16 0 16,7-16 0-16,7-9 0 15,4-16 0-15,5-5-1 16,-1-11 1-16,0-3 0 16,-2 0-1-16,0 6 0 15,-6 7 0-15,-6 8 0 16,0 14 0-16,-3 12-1 15,-3 13 0-15,-1 8-1 16,2 9-2-16,0 5-2 0,12 10-8 16,-7-18-7-16,21 9-13 15,-3-21-4-15,13-2-2 16,3-19 1-16</inkml:trace>
  <inkml:trace contextRef="#ctx0" brushRef="#br0" timeOffset="71839.109">14464 5316 83 0,'-23'-9'40'16,"1"16"0"-16,-12 0 1 16,8 16-22-16,-12 2-15 15,2 11 0-15,-3 5-1 16,7 3 2-16,1 0-4 0,8-3 3 15,7-6-3-15,10-5 2 16,10-10-2-16,13-10 2 16,10-16-3-16,5-10-1 15,10-8 1-15,0-8-1 16,2-9 1-16,-3-3-2 15,-5-2 3-15,-4 1-3 16,-11 8 2-16,-5 6 0 16,-9 8 0-16,-4 14 0 15,-3 9 0-15,-10 14 0 16,1 11 0-16,-3 5 0 15,5 8-1-15,-1 4 1 16,3 2-2-16,3-8 1 16,7-1-2-16,4-12 0 0,12-4-3 15,-1-17-2-15,20 0-7 16,-12-28-6-16,22 12-5 15,-10-23-14-15,7 7 2 16,-10-8 28-16,-3 3 11 16,-3 10 2-16,-18-5 11 15,6 22 6-15,-24-12 6 16,5 20 12-16,0 0 1 15,-7 21-27-15,-4-3-7 16,2 10-2-16,-1 2-2 16,2 8 0-16,-2 0-1 15,2-2 2-15,4-3-4 16,-1-5 1-16,7-4-9 15,-2-24-8-15,11 12-15 0,-2-28-6 16,12-2-1-16,-3-16-3 16</inkml:trace>
  <inkml:trace contextRef="#ctx0" brushRef="#br0" timeOffset="72282.1344">14973 5017 100 0,'-3'-13'41'0,"6"24"-1"16,-3-11 0-16,16 23-34 15,-4-9-4-15,8 4 1 16,-1 3-1-16,1 5 0 16,-3 3 0-16,-2 3-1 0,-4 3 1 15,-7 5 0-15,-5 5-1 16,-7 1 0-16,-6 2-1 15,0 1 1-15,-2-3-1 16,4-5 3-16,2-5-2 16,8-11 1-16,7-14-1 15,7-11 1-15,9-12-2 16,7-10 0-16,4-10 0 15,2-5 0-15,1-8 0 16,1 2 0-16,-4 11 0 16,-4 4 0-16,-7 10 0 15,-8 13 0-15,-13 5 0 16,2 29 0-16,-8 1 0 15,-4 4 0-15,2 5-3 16,-1-1-3-16,12 5-6 0,-3-17 1 16,18 4-7-16,-4-28-2 15,19 12-9-15,-7-26-6 16,17-3-7-16,0-13 3 15,6-8 5-15</inkml:trace>
  <inkml:trace contextRef="#ctx0" brushRef="#br0" timeOffset="73161.1846">16432 5303 75 0,'-11'-10'38'0,"-6"-5"0"16,0 11 0-16,-14-4-29 15,4 16-3-15,-5 5-2 16,-3 11-1-16,-2 5-1 15,0 12 1-15,-1 0-1 16,6 6 0-16,6 0 0 16,10-9 2-16,9-4-2 15,12-8 2-15,10-9-3 16,12-9 3-16,7-13-3 15,5-9-1-15,4-7 1 16,1-6-3-16,-1-8 3 16,-3 2-3-16,-6-5 2 15,-7 6-2-15,-4 3 2 16,-8 7 0-16,-5 7 0 0,-10 15 1 15,0 0-1-15,0 0 0 16,-12 28 0-16,2-2 0 16,2 10-1-16,2 1-1 15,5 3-1-15,6-8-1 16,15 5-11-16,-3-27-5 15,25 6-19-15,-6-21 2 16,15-3-3-16,-6-16 1 16</inkml:trace>
  <inkml:trace contextRef="#ctx0" brushRef="#br0" timeOffset="73507.2044">16883 5358 81 0,'5'-19'39'16,"-14"1"-1"-16,9 18 2 0,-25-2-26 16,8 13-9-16,0 7-1 15,2 10-1-15,-2 2-1 16,3 3-1-16,-1 2 0 15,8 1-1-15,-1-7 0 16,7-4 1-16,3-10-1 16,-2-15 1-16,21 5 0 15,-3-16 0-15,8-10 0 16,1-7-1-16,3-6 1 15,-2-5 0-15,3 2-1 16,-3 2 0-16,-2 8 0 16,-3 1 0-16,-7 15 0 15,-2 10 0-15,-5 11 0 16,-2 11-1-16,-2 9-1 0,-2 4 0 15,5 4-3-15,-1-2-4 16,16 10-9-16,-7-27-5 16,21 11-17-16,0-22 3 15,14-2-3-15,0-13 2 16</inkml:trace>
  <inkml:trace contextRef="#ctx0" brushRef="#br0" timeOffset="73898.2267">17637 5333 93 0,'-16'-24'39'0,"0"17"0"15,-12-3 0-15,1 19-34 16,-7 7 0-16,1 14-1 16,-5 11 0-16,3 6-2 15,2 2 1-15,5 2 1 0,10-7-2 16,12-9 1-16,11-16-1 15,11-11-1-15,16-16-1 16,8-17 1-16,10-13 0 16,5-10-3-16,1-13 3 15,1-6-3-15,-1-5 2 16,-3-5 1-16,-8-1-3 15,-7 7 2-15,-9 11-2 16,-10 13 2-16,-10 19-2 16,-9 28 2-16,-21 8 0 15,-3 28 0-15,-5 20 2 16,1 10-2-16,0 5 1 15,6-1-3-15,13-2-2 16,2-22-10-16,24 6-6 0,-8-32-5 16,27 2-11-16,-6-22-6 15,12-3-1-15,0-16 2 16</inkml:trace>
  <inkml:trace contextRef="#ctx0" brushRef="#br0" timeOffset="74357.253">18841 4879 86 0,'3'-17'38'0,"-6"3"0"16,3 14 1-16,-16 32-32 0,4 3-3 16,-5 18 0-16,-1 11-3 15,-2 12 2-15,-4 5-3 16,3 3 2-16,0-2-3 15,4-6-2-15,2-16-3 16,14 3-16-16,-7-29-15 16,13-4-1-16,-5-30 0 15,14 14-1-15</inkml:trace>
  <inkml:trace contextRef="#ctx0" brushRef="#br0" timeOffset="74521.2619">18620 5346 96 0,'-19'-15'39'16,"-2"-5"1"-16,9 15-1 0,12 5-35 15,0 0-1-15,19-12-3 16,11 5-3-16,17 5-7 16,0-15-25-16,20 5-5 15,1-16 2-15,11 3-2 16</inkml:trace>
  <inkml:trace contextRef="#ctx0" brushRef="#br0" timeOffset="74911.2847">19316 4691 88 0,'-31'0'40'16,"4"20"0"-16,-5 2 0 16,7 10-28-16,-1 10-8 15,6 10-1-15,0 4-1 0,4 7 0 16,-1 4 0-16,3-1-1 15,1-2 1-15,4-3-1 16,4-8-1-16,1-6 1 16,7-10-1-16,2-13 0 15,11-14 0-15,3-10 0 16,7-10 1-16,4-10-1 15,5-5 0-15,-2-5 1 16,1 0-1-16,-5 1 1 16,-1 7-1-16,-7 9 0 15,-9 10 0-15,0 9 0 16,-10 14-1-16,-4 7 0 15,-1 9-2-15,-1-2-1 16,7 12-8-16,-6-18-3 0,20 12-9 16,-12-25-16-16,19 3 1 15,0-18-2-15,13-5 2 16</inkml:trace>
  <inkml:trace contextRef="#ctx0" brushRef="#br0" timeOffset="75302.3071">19659 5217 97 0,'-15'18'39'16,"9"12"0"-16,1-9 1 15,20 3-33-15,1-12-3 0,11-3-1 16,4-7 0-16,8-4-1 15,-3-6 0-15,3-2-1 16,-7-7 0-16,-5-1 0 16,-7-2-1-16,-7-2 0 15,-6-2 0-15,-7-1 0 16,-3 1 0-16,-3-1-1 15,-7 8 0-15,-4 8 1 16,-4 10 0-16,-3 12 0 16,-5 11 0-16,-2 13 1 15,0 8-1-15,4 2 1 16,8 4-1-16,8-6 0 15,12-5-2-15,9-12-1 16,17-7-3-16,1-21-5 0,20 5-9 16,-9-25-11-1,14 6-8-15,-9-17 1 0,7 5-1 16</inkml:trace>
  <inkml:trace contextRef="#ctx0" brushRef="#br0" timeOffset="75617.3251">20179 5228 108 0,'0'0'39'15,"-1"23"1"-15,-17-5-3 16,3 16-31-16,-6 2-3 15,-1 7 0-15,3-4-2 16,2-2 1-16,5-5-1 16,5-8 1-16,9-11-1 15,10-12 0-15,7-11 1 16,9-9-2-16,3-7 2 0,4-5-1 15,1-4 0-15,1-1 0 16,-3 3 0-16,-6 6-1 16,-6 10 1-16,-7 11-1 15,-15 6 0-15,10 22 0 16,-14 6-2-16,-2 2-1 15,4 10-6-15,-5-10-4 16,17 9-2-16,-5-24-4 16,22 12-9-16,-4-26-13 15,18-3-1-15,2-12 3 16,11-8 4-16</inkml:trace>
  <inkml:trace contextRef="#ctx0" brushRef="#br0" timeOffset="76392.3694">21375 5203 94 0,'0'0'36'15,"3"-15"1"-15,-3 15-1 0,0 0-29 16,-11 18-3-16,3-1 0 16,0 9-1-16,-1 5 0 15,1 7-1-15,-3 3-1 16,3-2 1-16,-1-1-1 15,3-5 1-15,2-5-1 16,0-6 0-16,4-11 0 16,0-11 0-16,0 12 0 15,0-12 0-15,8-14 1 16,-4 0-1-16,1-5 0 15,3-7 0-15,-1-2 0 16,1-2 0-16,4 0 0 16,-1 1 0-16,1 3 0 15,-1 3-1-15,-1 5 1 0,3 5-1 16,0 7-1-16,-1 1-2 15,8 5-1-15,-1-6-3 16,16 14-6-16,-8-21-11 16,21 18-15-16,-5-14-1 15,9 8 0-15,-3-11 2 16</inkml:trace>
  <inkml:trace contextRef="#ctx0" brushRef="#br0" timeOffset="76594.381">21914 5204 111 0,'-17'7'40'0,"7"14"0"15,-3-7-1-15,10 11-34 0,-3 4-3 16,4 4 0-16,0 7-1 16,1 0-1-16,2 0-1 15,1-3-1-15,0 0-2 16,-3-14-2-16,9 4-5 15,-8-27-19-15,10 4-9 16,-2-20 0-16,9-4 0 16</inkml:trace>
  <inkml:trace contextRef="#ctx0" brushRef="#br0" timeOffset="76745.3896">22047 5033 86 0,'-9'-51'36'16,"1"19"0"-16,-8 5 1 15,7 22-27-15,-4 2-5 0,13 3-4 16,8 30-8-16,1-16-29 15,15 9 0-15,3-4-1 16,13 9 0-16</inkml:trace>
  <inkml:trace contextRef="#ctx0" brushRef="#br0" timeOffset="77202.4157">22463 5203 104 0,'-22'-13'39'0,"3"12"0"15,-10-7 0-15,5 10-33 16,-11 5-2-16,2 11-1 0,-3 5 1 16,3 9-2-16,2 6 1 15,8 2 0-15,7-2-1 16,12-1 0-16,12-6-1 15,15-10 0-15,11-12 0 16,10-11-1-16,11-14 2 16,4-11-2-16,3-8 0 15,-1-7 0-15,-4-7 0 16,-4-2 0-16,-9 0 0 15,-6 2 0-15,-9 4-2 16,-9 3 4-16,-9 10-5 16,-7 10 3-16,-4 22 0 15,-16-8 0-15,-2 26 0 16,-4 17 0-16,0 10 3 15,-3 7-5-15,5 7 2 0,5-2-2 16,7 2-1-16,5-11-2 16,13 3-6-16,0-21-3 15,21 7-5-15,-11-25-6 16,21 6-8-16,-9-16-6 15,7-4-1-15,-9-13 3 16</inkml:trace>
  <inkml:trace contextRef="#ctx0" brushRef="#br0" timeOffset="77578.4371">22897 5268 111 0,'0'0'39'0,"-14"12"2"16,18 7-4-16,-4-19-33 15,20 19-1-15,-2-11-1 16,10-1 1-16,1-7-1 15,2-1 1-15,3-2-2 16,-4-5 1-16,-4-3-1 16,0-4 0-16,-9-3 0 15,-1-3-1-15,-5-2 1 16,-3-2-2-16,-4-2 1 15,-4 4 0-15,-5 3-1 16,-7 10 1-16,-10 11 0 16,-7 12-1-16,-10 10 1 15,1 13 0-15,-4 6 0 16,5 7 0-16,5-2-1 15,9-2 0-15,17-3-2 0,17-16-1 16,19 4-5-16,4-25-6 16,25 7-3-16,-10-27-9 15,27 8-10-15,-7-17-3 16,6 2 0-16,-9-8 2 15</inkml:trace>
  <inkml:trace contextRef="#ctx0" brushRef="#br0" timeOffset="77909.4561">23607 5181 105 0,'-24'-16'41'0,"5"25"0"15,-13-2-2-15,4 12-33 16,0 2-1-16,3 4-2 16,4-1 0-16,8 1-1 15,8-3 0-15,5 0-1 0,8-2 0 16,5-3-1-16,1-2 0 15,3 0 1-15,-2-2-1 16,-3-1 0-16,-5 3 0 16,-2 0 0-16,-5 0 0 15,-4 3 0-15,-3 1 1 16,-5 0-1-16,-5 0 0 15,-1 0 0-15,-2-1-1 16,-1-2 0-16,0 2-2 16,-1-10-3-16,10 11-6 15,-9-21-3-15,18 17-6 16,-16-27-8-16,19 12-11 15,-9-18-2-15,9 4 2 16,-4-10 3-16</inkml:trace>
  <inkml:trace contextRef="#ctx0" brushRef="#br0" timeOffset="80196.587">1388 7040 72 0,'0'0'37'15,"0"0"-3"-15,0 0 3 16,8-10-29-16,-8 10-2 16,-8 9-2-16,2 6 0 15,-1 1-2-15,-1 4 0 16,1 4-1-16,4 3 0 15,3 8 0-15,1 7-1 16,9 7 1-16,-1 11 0 16,3 9-1-16,0 10 1 15,-5 7 0-15,1 6-2 16,-4 0 2-16,-4-5-1 15,-2-5 0-15,-4-13-1 0,0-12 2 16,5-10-1-16,-1-19 1 16,5-10 0-16,-3-18 0 15,17-8 1-15,-5-15-1 16,7-10 0-16,0-10 1 15,1-6 0-15,2-6-1 16,-3 0 0-16,-3-1 0 16,-1 6 0-16,-3 6 0 15,-1 8 0-15,-3 12-1 16,4 9 0-16,2 10 0 15,3 8 0-15,4 10 1 16,3 5-1-16,0 4 0 16,6 3 1-16,-5 5-1 15,-7 3 0-15,-6 5 0 0,-12 4-1 16,-12 2 1-16,-11 2-1 15,-9-1 0-15,-7-4 0 16,0-3 0-16,-4-8 0 16,3-12 0-16,7-9 0 15,10-12 0-15,8-12-1 16,10-9 0-16,5-12-2 15,10-5-2-15,-2-14-9 16,9 9-19-16,-3-5-2 16,2 16 0-16,-2 3-2 15</inkml:trace>
  <inkml:trace contextRef="#ctx0" brushRef="#br0" timeOffset="80650.613">2306 7870 76 0,'-24'-17'38'15,"-1"2"-2"-15,-11-5 2 16,4 17-29-16,-4-14-2 15,2 13-1-15,-2 3 0 16,2 10-3-16,3 7 1 16,4 5-1-16,1 6 0 15,9 4-1-15,5-4 1 0,10 3-1 16,11-7-3-16,8-5 0 15,6-8 0-15,9-10 1 16,0-7-1-16,6-3 0 16,-2-5 1-16,-1-4-1 15,-10-4 2-15,-2 0 0 16,-5-1 0-16,-4 2 1 15,-8 3-2-15,-2 5 1 16,-2 4-1-16,-2 10 0 16,-8 11-2-16,4 6-1 15,4 15-1-15,-4-3-4 16,15 16-6-16,-5-16-14 15,19 7-11-15,2-18 2 16,17-6-2-16,1-17 3 16</inkml:trace>
  <inkml:trace contextRef="#ctx0" brushRef="#br0" timeOffset="80879.6261">2857 7681 100 0,'-8'-8'38'0,"-16"-5"0"15,1 15-1-15,-6 0-31 16,-5 13-2-16,2 4 1 15,0 15-3-15,5 5 0 16,3 4 0-16,5 2-1 16,8-3 0-16,11 0-1 15,11-9-3-15,11-6-1 16,8-21-3-16,17 1-11 15,-2-32-16-15,18 1-5 0,-2-21 0 16,4-3 1-16</inkml:trace>
  <inkml:trace contextRef="#ctx0" brushRef="#br0" timeOffset="81082.6377">3218 7197 101 0,'-16'-57'40'0,"-2"26"-1"16,-9 5 0-16,4 30-30 15,-3 12-5-15,3 21 0 16,3 16-2-16,9 13-2 15,1 10 1-15,7 10-1 16,5 3-1-16,6 0-2 16,5 2-4-16,-3-16-12 15,11 6-19-15,-8-21-2 0,7-7 0 16,-7-25-1-16</inkml:trace>
  <inkml:trace contextRef="#ctx0" brushRef="#br0" timeOffset="81407.6563">3363 7445 103 0,'-27'-1'39'16,"3"25"2"-16,-12 0-1 15,9 15-32-15,-5-4-3 16,5 2-2-16,6-4 0 15,6-5 0-15,7-5 0 0,8-5-1 16,6-5 0-16,9-1-1 16,5-6 1-16,6 1-2 15,2-2 0-15,3 1 0 16,-2-2 0-16,2 3 0 15,-3 1-2-15,-4 0 0 16,-1 6-3-16,-7-7-5 16,7 15-8-16,-13-17-7 15,12 15-14-15,-10-11-3 16,10 4 0-16,-3-13 0 15</inkml:trace>
  <inkml:trace contextRef="#ctx0" brushRef="#br0" timeOffset="81916.6854">4432 7454 99 0,'0'0'38'16,"0"0"1"-16,-8 11-1 16,-7 9-34-16,9 14-2 15,-5 8 0-15,3 9-1 16,-4 11-1-16,2 4-1 15,3-1 0-15,0-10-3 0,9-3-4 16,-8-20-27-16,20-10-3 16,-5-26-1-16,13-14 1 15</inkml:trace>
  <inkml:trace contextRef="#ctx0" brushRef="#br0" timeOffset="82419.7141">4503 7139 101 0,'-22'-21'38'0,"-5"8"1"15,8 16-2-15,2 7-33 16,6 8-4-16,11 6-2 16,6-1-4-16,12 5 1 15,6-8-1-15,10 7 0 0,3-4 1 16,4 6 0-16,-2-4 3 15,-3-1 2-15,-4 8 3 16,-9-7 1-16,-2 9 2 16,-17-6 0-16,-1 9 0 15,-10-6 0-15,-2 6 0 16,-7-2-2-16,1 3-1 15,-3-6-1-15,4 0 0 16,3-6-1-16,4-3 0 16,6-6 0-16,6-7 0 15,6-8 1-15,9-10-1 16,3-12 1-16,8-3-1 15,1-13 1-15,3-5-1 16,1-7 0-16,-2 0 0 16,-3 4 0-16,-3 4-1 0,-8 9 0 15,-3 13 1-15,-6 16-1 16,-2 17 0-16,-4 15 0 15,0 11 0-15,2 8-1 16,1 4-1-16,7 2-2 16,2-14-7-16,18 1-6 15,-7-28-7-15,25-3-17 16,-3-22 0-16,13-5-1 15,1-15 1-15</inkml:trace>
  <inkml:trace contextRef="#ctx0" brushRef="#br0" timeOffset="82962.7451">6253 7117 96 0,'8'9'38'15,"-4"20"1"-15,-13 4-2 16,4 18-33-16,-10 8-2 15,0 12-1-15,-4 5 0 0,1-1-1 16,4-3-2-16,6-8-1 16,9-10-4-16,0-22-20 15,23-10-11-15,4-22 1 16,15-11-1-16,6-25 0 15</inkml:trace>
  <inkml:trace contextRef="#ctx0" brushRef="#br0" timeOffset="83262.7619">6734 7224 89 0,'-10'-9'37'15,"-23"9"2"-15,0 23 0 16,-14 11-32-16,5 16-1 16,4 10-2-16,6 11 0 15,8-1-1-15,14 2 0 0,17-10-2 16,17-14 1-16,16-14-1 15,14-19 1-15,10-22-1 16,7-20 0-16,-1-16 0 16,-4-11-1-16,-9-9 1 15,-14-4-1-15,-16 0-1 16,-15-1 0-16,-13 5-2 15,-18 6 0-15,-4 16-2 16,-12 4 0-16,3 22-6 16,-16-1-11-16,17 25-13 15,-3-1-3-15,13 13-1 16,7-2 2-16</inkml:trace>
  <inkml:trace contextRef="#ctx0" brushRef="#br0" timeOffset="84050.8075">7820 7181 87 0,'0'0'38'16,"0"0"1"-16,-8 20-1 16,-4 17-32-16,-8 6-2 15,-3 12-2-15,-2 8-1 16,2 3 1-16,-1 0-2 15,5-5 0-15,4-9 0 16,6-8 1-16,5-16-1 16,8-16 0-16,5-17 1 0,9-14-1 15,4-14 1-15,3-10 0 16,4-7 0-16,-3-5-1 15,1-1 1-15,-6 0-1 16,-5 9 1-16,-5 7-1 16,-5 9 1-16,-6 11-1 15,-2 10 1-15,2 10 0 16,0 0-1-16,-10 19 1 15,12 0 0-15,8 0 1 16,6-2-1-16,9-4 1 16,6-4-1-16,9-3 0 15,6-9 0-15,3-5 1 16,1-4-1-16,-5-5 0 15,-3 1 0-15,-8 0-1 0,-8 3 1 16,-5 5 0-16,-10 5-1 16,-11 3 0-16,2 27 0 15,-7 4 0-15,-6 7-1 16,0 12 0-16,4 4-1 15,-1 0-1-15,6-2-2 16,6-8-1-16,14-5-7 16,2-27-4-16,26 1-6 15,-8-34-11-15,20-5-4 16,-6-15-1-16,5-3 2 15</inkml:trace>
  <inkml:trace contextRef="#ctx0" brushRef="#br0" timeOffset="84230.8177">8698 7288 96 0,'-13'11'40'0,"-8"2"1"0,5 16-2 15,-3 8-25-15,4 7-10 16,-1 4-3-16,8 5 0 16,4 0-2-16,3-1 0 15,6-6-3-15,-2-12-2 16,17 0-12-16,-20-34-12 15,31 5-10-15,-11-24 0 16,8-8 0-16</inkml:trace>
  <inkml:trace contextRef="#ctx0" brushRef="#br0" timeOffset="84657.8421">8809 7007 113 0,'-11'-5'42'0,"0"1"-1"15,14 19-2-15,1-2-34 16,10 4-2-16,3 9 0 15,1 7-2-15,0 3 1 16,-2 10-1-16,-7 8 0 16,-6 6-1-16,-7 3 0 15,-3 1 0-15,-2-6-1 16,-3-6 1-16,0-10-1 15,6-9 1-15,5-16 0 16,1-17 0-16,13-15 0 16,6-16 1-16,8-12-1 15,4-6 1-15,4-6 0 16,4-1-1-16,-3 3 1 15,-2 9-2-15,-6 14 2 0,-6 16-1 16,-8 13 0-16,-6 14 0 16,-7 16 0-16,-3 12 0 15,-5 7 0-15,4 3-1 16,5 3-3-16,1-5-3 15,14-2-5-15,-2-16-4 16,19 3-3-16,-9-31-5 16,21 11-6-16,-9-26-8 15,9-1-2-15,-4-14 3 16</inkml:trace>
  <inkml:trace contextRef="#ctx0" brushRef="#br0" timeOffset="85040.8641">9579 7278 107 0,'-23'10'39'15,"5"18"1"-15,-10-2-1 16,5 10-35-16,3 4-1 16,9 2 0-16,7-3-1 15,4-3 0-15,7-8 0 16,6-6-1-16,9-10 0 15,-1-7 0-15,6-17 0 16,1-8 0-16,3-8 0 16,1-10-1-16,4-4 1 15,-1-6-1-15,-4 1 1 16,0 4 0-16,-5 7 0 15,-3 9 0-15,-9 14 0 0,-14 13 1 16,8 13-2-16,-15 12 0 16,-5 9 0-16,2 9 0 15,0 5-3-15,1-2-2 16,6 2-3-16,-1-18-6 15,20 3-2-15,-6-31-5 16,23 6-5-16,-7-34-4 16,23-7-10-16,1-18 2 15,13-10 4-15</inkml:trace>
  <inkml:trace contextRef="#ctx0" brushRef="#br0" timeOffset="85231.875">10490 6802 120 0,'-20'27'40'16,"-15"10"2"-16,1 27-6 0,-6 3-32 15,5 11-2-15,8 3-2 16,6 0-2-16,11-2 0 16,6-13-6-16,13 7-11 15,-11-28-9-15,17 4-13 16,-8-21 0-16,7-5-1 15,-2-20 2-15</inkml:trace>
  <inkml:trace contextRef="#ctx0" brushRef="#br0" timeOffset="85438.8869">10279 7226 123 0,'-29'-13'43'16,"10"13"0"-16,-1-4 0 0,20 4-40 15,0 0-3-15,16 2 0 16,13-6 0-16,13-2-5 15,21 6-6-15,6-12-3 16,28 15-8-16,-2-16-7 16,25 17-14-16,-2-3 1 15,9 9 0-15,-1-3 3 16</inkml:trace>
  <inkml:trace contextRef="#ctx0" brushRef="#br0" timeOffset="86002.9191">10758 7347 94 0,'-15'9'40'16,"11"7"0"-16,4-16 0 0,-1 14-33 15,1-14-2-15,21 1-1 16,2-9-1-16,14-2-1 15,8-7 0-15,10-3 0 16,5-6-1-16,3-1-1 16,-5-3 1-16,-1 1 1 15,-13 2-2-15,-15 3 1 16,-17 3-1-16,-15 6 0 15,-16 4 0-15,-13 6 1 16,-8 9-1-16,-11 10-3 16,-1 7 3-16,1 12 0 15,0 6 1-15,14 9-2 16,8 3 2-16,16 2-1 15,17-2-1-15,16-11 0 0,22-5-5 16,7-19-7 0,26 4-8-16,-4-34-7 0,20 0-13 15,-4-21 0-15,10 1-1 16,-11-14 3-16</inkml:trace>
  <inkml:trace contextRef="#ctx0" brushRef="#br0" timeOffset="86325.9374">11754 7019 116 0,'-34'-8'40'15,"2"17"1"-15,-7-3-3 16,2 15-34-16,3 2-1 16,6 6-3-16,6 0 2 15,8-2-2-15,10 0 1 16,6-5-1-16,9-3 1 0,8-5-2 15,4 2 1-15,1-1 1 16,-1 0 0-16,-3 1-1 16,-4 7 0-16,-5 2 0 15,-10 2 0-15,-5 6 0 16,-8 0 0-16,-1 2 0 15,-5-4-1-15,1-2 1 16,0-4-2-16,2-8-2 16,8 2-4-16,-5-20-8 15,24 12-6-15,-12-27-8 16,21 9-10-16,1-14-3 15,13 2 3-15,1-7 1 16</inkml:trace>
  <inkml:trace contextRef="#ctx0" brushRef="#br0" timeOffset="86506.9471">11989 7563 118 0,'-5'28'42'0,"-10"-14"1"16,11 3-2-16,4-17-38 15,0 0-5-15,0 0-7 16,0 0-5-16,17-7-3 15,-14-18-4-15,16 19-9 16,-16-18-11-16,7 3-2 16,-8-4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05:24.68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19901 16856 36 0,'13'-28'35'16,"3"9"2"-16,-14 4-1 16,-2 15-29-16,-1 17 0 15,-7 11 0-15,-14 10 0 16,1 18-1-16,-12 12-1 0,-1 11 0 15,-3 10-2-15,2 0 2 16,4-1-3-16,9-4 1 16,22-84-1-16,-2 81 1 15,2-81-2-15,18 66-3 16,12-14 0-16,18-23-4 15,18-12-3-15,-9-15-30 16,18-13 1-16,-18-14-4 16,1-6 2-16</inkml:trace>
  <inkml:trace contextRef="#ctx0" brushRef="#br0" timeOffset="179.0102">19722 17431 58 0,'-58'5'39'0,"2"-3"0"15,25 3 1-15,6-7-29 16,25 2-3-16,34-10-4 15,12-6-2-15,16 1-1 16,13-5-2-16,11-1-1 16,3 0-5-16,21 8-32 15,-18-1 0-15,1 7-2 16,-16 5 1-16</inkml:trace>
  <inkml:trace contextRef="#ctx0" brushRef="#br0" timeOffset="405.0231">20601 17273 69 0,'-18'5'40'0,"16"5"-1"15,-10-1-2-15,8 14-33 16,-3 4-3-16,2 10 1 15,-3 1-3-15,2-2 0 16,6-1-3-16,-3-8-19 16,16-2-15-16,-13-25 0 15,23 4-2-15,-5-27 1 16</inkml:trace>
  <inkml:trace contextRef="#ctx0" brushRef="#br0" timeOffset="969.0554">20711 16997 72 0,'2'12'38'16,"9"1"-1"-16,-11-13-10 16,19 24-25-16,-1-8 0 15,2 2 0-15,1 3 0 16,-4 7 0-16,-5 2 1 15,-1 4 0-15,-7 2 0 16,-2 5 0-16,-5-1 0 16,-4 0-1-16,0-1-1 15,3-9 0-15,-1-5 0 16,5-8-1-16,0-17 0 15,15-2 0-15,4-17 0 0,4-6 0 16,5-12 1-16,1-3-1 16,0-3 0-16,3 4 0 15,-3 1-1-15,-5 10 2 16,-5 7-1-16,-3 12 0 15,-16 9 1-15,10 22 0 16,-11 4 0-16,-3 7-1 16,-3 2 2-16,4 0-2 15,1-2 1-15,9-8-1 16,8-8 0-16,8-11 0 15,7-10 0-15,12-10 0 16,6-11 0-16,3-3 0 16,2-5-1-16,-3 1 1 15,-6 1-1-15,-10 6 1 16,-7 10 0-16,-8 14 0 0,-17 14 0 15,-9 13 0-15,-12 11 1 16,-4 9-1-16,-1 5-1 16,-4 3-2-16,8-1-4 15,0-5-30-15,23-6-2 16,-4-16-3-16,26-12 1 15</inkml:trace>
  <inkml:trace contextRef="#ctx0" brushRef="#br0" timeOffset="1341.0767">21831 17265 57 0,'-12'18'41'0,"19"3"-2"15,-7-21 2-15,35 20-34 16,0-21-2-16,12-7 0 16,4-10-2-16,7-3-1 15,-2-7-1-15,-3-2-1 16,-10-1 0-16,-9 2 0 15,-17 3-1-15,-15 12 1 16,-13 6-1-16,-17 15 2 16,-13 9 0-16,-7 14 0 15,-9 10 1-15,3 5-1 16,3 2 1-16,9-1-1 15,15-1 0-15,18-14 0 16,22-10-2-16,18-15-1 0,27-4-20 16,7-22-18-16,26-6-1 15,0-13-3-15,9-5 2 16</inkml:trace>
  <inkml:trace contextRef="#ctx0" brushRef="#br0" timeOffset="2273.13">23119 16400 33 0,'-21'1'35'15,"3"17"2"-15,-18-2-3 16,7 25-24-16,-19 3-2 16,7 21 1-16,-11 6-2 15,12 14-1-15,2 6-1 16,15 3-1-16,10-1-1 15,17-5-2-15,15-3-1 16,14-7-2-16,14-6-4 16,-2-12-32-16,13-4-1 15,-3-22-2-15,3-9 1 16</inkml:trace>
  <inkml:trace contextRef="#ctx0" brushRef="#br0" timeOffset="8390.4799">23249 17147 26 0,'10'1'36'16,"-10"-1"0"-16,14-10 0 15,-14 10-22-15,0 0-11 16,0 0 2-16,13 13-2 16,-21 8 0-16,3 3 0 15,-2 3 0-15,-3 3 0 0,1-4-1 16,2-4-1-16,1-7 0 15,6-15 0-15,0 0 0 16,0 0 0-16,14-33-1 16,1 5 0-16,0-7 0 15,2-3 1-15,-2-1-2 16,0 4 2-16,-2 3-2 15,-2 11 2-15,-7 7 0 16,-4 14 0-16,0 0 0 16,0 0 0-16,-9 23 0 15,4-3 0-15,5 1-1 16,0-1 1-16,5 1 1 15,9-4-2-15,4-4 2 16,7-4-1-16,7-4 1 0,3-5-1 16,2-2 0-1,2-4-1-15,-4-1-1 0,-1-2 2 16,-10 0-2-16,-1 0 2 15,-7 3-2-15,-3 0 1 16,-13 6 1-16,0 0 0 16,0 0 0-16,4 16-1 15,-11 1 2-15,-5 7-2 16,3 1 0-16,-2 6 0 15,7-1-1-15,-1-3-5 16,20 7-21-16,-6-17-11 16,18-2-1-16,-3-16-1 15</inkml:trace>
  <inkml:trace contextRef="#ctx0" brushRef="#br0" timeOffset="8585.491">23961 17145 48 0,'3'-14'37'0,"-13"0"-1"15,10 14 1-15,-22-1-32 16,8 10-2-16,3 8 1 15,2 10-2-15,-2 8 1 16,4 5-2-16,0 6 1 16,3 2-1-16,1-1-1 15,2-8-6-15,14 1-30 16,-12-14 0-16,12-9-2 15,-13-17 1-15</inkml:trace>
  <inkml:trace contextRef="#ctx0" brushRef="#br0" timeOffset="9057.518">24063 16916 44 0,'-12'2'35'15,"1"7"-1"-15,5 7 0 16,-4-4-34-16,12 2 0 15,9-4 0-15,6-2 0 16,3-1 0-16,4 1 0 16,6 0 2-16,3 0 0 15,-2 1 1-15,-3 5 0 16,-8 0 0-16,-2 7 2 15,-9 2 1-15,-2 7-2 16,-12 4 1-16,-2 3-1 16,-5 3-1-16,-2-1 0 0,0-5 1 15,0-3-3-15,7-6 0 16,6-9 1-16,1-16-1 15,22-6-1-15,3-8 1 16,8-11 0-16,6-11-2 16,3-3 2-16,1-4-1 15,-1 2 0-15,-4 2 0 16,-7 5 0-16,-7 9 0 15,-5 9 0-15,-9 13 0 16,-10 3 1-16,-1 27-1 16,-13 3 0-16,4 7-1 15,-9 1-5-15,15 16-17 16,-15-13-15-16,20 3-1 15,-2-13-2-15,15-6 0 0</inkml:trace>
  <inkml:trace contextRef="#ctx0" brushRef="#br0" timeOffset="9397.5375">24667 16634 56 0,'17'-6'39'16,"-4"9"-1"-16,10 13 0 15,8 1-36-15,-5 7 0 0,2 6-1 16,-5 14 1-16,0 5-1 15,-4 7 0-15,-6 8 0 16,-7 1 1-16,-3 3 0 16,-5-1 1-16,-5-6-1 15,-4-5 0-15,-7-9 1 16,1-8-2-16,-4-4-3 15,-5-16-11-15,11-5-27 16,-13-10 2-16,7-7-3 16,-6-12 1-16</inkml:trace>
  <inkml:trace contextRef="#ctx0" brushRef="#br0" timeOffset="14476.828">2208 16994 47 0,'0'0'36'0,"-5"-10"1"15,7 21-14-15,-2-11-16 16,-11 12-1-16,-1 1-1 15,3 12-3-15,-2 4-1 0,1 4-9 16,10 10-26-16,-3-1 0 16,7 2-3-16,1-5 1 15</inkml:trace>
  <inkml:trace contextRef="#ctx0" brushRef="#br0" timeOffset="14997.8578">2270 17637 34 0,'0'0'33'0,"-24"11"1"16,24-11-1-16,0 0-27 15,0 0-1-15,0 0 5 16,-42 70-6-16,42-70 0 16,0 0 1-16,-16 81 2 0,16-81-2 15,6 54 0-15,-6-54-1 16,0 0-3-16,34 61 1 15,-34-61 2-15,0 0-4 16,60 23 2-16,-22-32 0 16,-1-9-4-16,-8-19-1 15,-12-11-2-15,-16-9-1 16,-15 14-12-16,-24 7-17 15,-4 17-4-15,0 7-1 16,14 6 3-16</inkml:trace>
  <inkml:trace contextRef="#ctx0" brushRef="#br0" timeOffset="15627.8938">3936 16933 14 0,'-10'-12'32'15,"10"12"0"-15,-18-15 2 16,18 15-24-16,0 0 0 16,0 20-2-16,-2-9-3 15,6 19-1-15,-2 4-1 16,-2 9-1-16,1 13-7 15,-12-3-26-15,11 5-2 16,-7-6-2-16,11 0 0 16</inkml:trace>
  <inkml:trace contextRef="#ctx0" brushRef="#br0" timeOffset="26066.4909">4022 17543 3 0,'0'0'32'0,"14"-8"0"16,-14 8 0-16,-14 6-22 16,14-6-2-16,-22 20 0 15,9-2 1-15,-14-2 1 16,12 4-5-16,-3 0-1 15,7 0 0-15,3-2-2 16,9-3 1-16,7-3-1 16,-8-12-1-16,0 0 5 15,0 0-5-15,49 23 0 0,-49-23 0 16,0 0 0-16,52 24-1 15,-52-24 2-15,0 0-2 16,0 0 0-16,53 66 2 16,-53-66 0-16,0 0-1 15,25 63-1-15,-25-63-15 16,0 0-20-16,0 0 1 15,18 53-4-15,-18-53 1 16</inkml:trace>
  <inkml:trace contextRef="#ctx0" brushRef="#br0" timeOffset="26267.5024">4206 17475 43 0,'-9'-12'36'16,"9"12"2"-16,-11-9-2 15,11 9-27-15,0 0-3 16,0 0 0-16,15 12-4 15,4-8 0-15,10-4-3 16,7-2-6-16,16 3-29 16,3-4-1-16,18-2-2 15,1-2 1-15</inkml:trace>
  <inkml:trace contextRef="#ctx0" brushRef="#br0" timeOffset="26931.5404">5428 17072 14 0,'0'-20'33'0,"5"1"1"16,-2 1 1-16,-3 18-23 16,10-18-4-16,-10 18-2 15,13 3-2-15,-13-3-2 16,15 26-7-16,-16-7-28 15,7 7-1-15,-7-7-1 16,7 4 1-16</inkml:trace>
  <inkml:trace contextRef="#ctx0" brushRef="#br0" timeOffset="27494.5726">5535 17619 35 0,'-10'-16'35'16,"10"16"2"-16,-16-3-3 16,16 3-26-16,-24 14-3 15,12 2 0-15,12-16-3 16,0 0 2-16,0 0-2 15,-29 63-4-15,29-63-21 16,0 0-11-16,-7 60-1 16,7-60 0-16</inkml:trace>
  <inkml:trace contextRef="#ctx0" brushRef="#br0" timeOffset="27787.5893">5792 17581 37 0,'0'0'34'16,"4"-17"1"-16,-4 17-2 15,-12 11-27-15,7 8-1 16,5-19-2-16,0 0 0 16,0 0 0-16,-10 65-1 15,10-65 3-15,0 0 2 16,1 66-5-16,-1-66 3 15,0 0-3-15,0 0 4 16,31 58-4-16,-3-51 1 16,-4-14-5-16,3-14-1 15,-5-8 1-15,-10-12-5 16,-2 11-17-16,-20-2-13 15,5 9-1-15,-8 2 0 16,9 4 0-16</inkml:trace>
  <inkml:trace contextRef="#ctx0" brushRef="#br0" timeOffset="28338.6209">6949 17399 39 0,'5'-18'35'15,"-5"18"1"-15,0 0-2 16,0 11-25-16,-10 3-3 16,8 10-1-16,-6 5-3 15,8 3 0-15,-1 8-5 16,-3-4-22-16,14-3-9 15,2-8-2-15,13-11 0 16</inkml:trace>
  <inkml:trace contextRef="#ctx0" brushRef="#br0" timeOffset="28656.639">7385 17308 44 0,'0'0'34'15,"-28"4"3"-15,13 10-2 16,-11-1-28-16,10 7-1 15,-3 0-2-15,7 1 0 16,5-2-1-16,8-1-1 16,7-7 1-16,8 0-1 15,7-3-1-15,4-1 1 16,0-2-1-16,2 2 1 15,-3 3-1-15,-5 3 0 16,-9 6-1-16,-3 2 0 16,-7-3 0-16,-6 5 0 15,-1 0-1-15,-4-9-1 0,4-4-3 16,-6-6-6-16,11-4-25 15,0 0-2-15,4-24 0 16,-2-6 0-16</inkml:trace>
  <inkml:trace contextRef="#ctx0" brushRef="#br0" timeOffset="28809.6478">7444 17325 54 0,'0'0'38'0,"-19"-12"0"16,19 12-1-16,0 0-28 15,0 0-3-15,20-1-3 16,10-2-2-16,10-3-4 15,7-8-33-15,23 1-3 16,2-7 0-16,21-2-1 16</inkml:trace>
  <inkml:trace contextRef="#ctx0" brushRef="#br0" timeOffset="29357.6791">8755 17234 59 0,'7'-15'40'16,"13"3"-1"-16,-7-8 0 15,15 2-34-15,-8 0-1 16,5 2-3-16,-4 5 0 16,2 2-1-16,-5 6 0 0,-2 4 0 15,-7 8 1-15,-2 4 1 16,-6 7-1-16,-4 9 1 15,-4 7-1-15,-5 3 1 16,-4 3-1-16,-1-1-1 16,1 1 1-16,2-9-1 15,4-3-1-15,7-10-1 16,11-8-3-16,-8-12-32 15,41-5-2-15,-8-14 0 16,15-7 1-16</inkml:trace>
  <inkml:trace contextRef="#ctx0" brushRef="#br0" timeOffset="29619.6941">9288 17166 49 0,'-19'21'41'0,"-11"0"-3"16,2 13 4-16,-11-4-33 15,17 10-2-15,1-4-2 16,13 0-1-16,7-5-1 15,14-9 0-15,11-7-2 16,8-8 1-16,9-11-1 16,-1-8 0-16,2-8-1 15,-4-4 0-15,-8-9 1 16,-6 2-2-16,-12-4 0 15,-7 2-1-15,-5 1-1 16,-8 2-1-16,2 12-3 16,-12-2-33-16,18 20 1 15,-12-15-1-15,12 15 0 0</inkml:trace>
  <inkml:trace contextRef="#ctx0" brushRef="#br0" timeOffset="30109.7222">10322 17211 42 0,'14'-13'38'16,"8"2"-2"-16,4-9 1 15,13 5-28-15,-9-5-3 16,7 10 0-16,-9 3-3 15,-4 9 0-15,-10 9-2 16,-9 9 1-16,-11 12-1 16,-11 4 1-16,-8 7-1 15,-7 2 1-15,2 2-1 16,-3-3-1-16,8-6 0 15,8-9 0-15,12-10-2 0,5-19-4 16,35 5-3-16,-4-23-5 16,31-3-4-16,-8-22-5 15,23 2-5-15,-9-11-7 16,8 6 2-16</inkml:trace>
  <inkml:trace contextRef="#ctx0" brushRef="#br0" timeOffset="30379.7376">10956 17125 42 0,'-27'25'39'15,"-1"0"0"-15,8 3 1 16,-1-12-20-16,11 7-14 16,5-7-2-16,13 0-1 15,5-8-1-15,7 0-1 0,12-5-1 16,7-5 1-16,2 4-1 15,-1 0 0-15,1 4 0 16,-5 1 0-16,-7 5 0 16,-9 4 0-16,-10 6-1 15,-10 4-1-15,-7 3-1 16,-11-6-2-16,8 7-7 15,-20-10-7-15,22 5-7 16,-15-20-7-16,23-5-5 16,-5-18 0-16</inkml:trace>
  <inkml:trace contextRef="#ctx0" brushRef="#br0" timeOffset="30560.748">11128 17161 59 0,'-16'-13'41'0,"7"10"-2"15,-5-2 2-15,14 5-29 16,0 0-9-16,0 0-2 15,20-1-3-15,11-6-3 16,22 3-6-16,1-8-29 16,22 1 2-16,2-8-5 15,14 5 4-15</inkml:trace>
  <inkml:trace contextRef="#ctx0" brushRef="#br0" timeOffset="31115.7797">11885 17176 10 0,'27'-7'33'0,"0"-7"2"15,12 3-1-15,0-15-18 16,18 13-5-16,-12-6-2 16,7 12-2-16,-10-1-4 0,-7 9 0 15,-12 6-1-15,-9 5 0 16,-14 5 0-16,-10 6 1 15,-8-1-2-15,-5 3 1 16,-2-1-1-16,6-4 0 16,1-2-1-16,7-3 1 15,7-6-1-15,4-9 1 16,15 14-1-16,3-12 0 15,1 1 1-15,0 3 0 16,-5 5 0-16,0-2 0 16,-11 8 0-16,-5 3 1 15,-9 3-2-15,-8 3 3 16,-6 3-3-16,-1-2 0 15,-1 0-1-15,0-6-3 0,15-1-4 16,-3-13-4-16,15-7-2 16,0 0-4-16,44-22-6 15,-18-6-4-15,22-1-5 16,-1-7 1-16</inkml:trace>
  <inkml:trace contextRef="#ctx0" brushRef="#br0" timeOffset="31393.7956">12501 17191 69 0,'-15'20'37'0,"-12"0"1"16,12 10-8-16,-4-6-27 16,6 6 1-16,4-3-1 0,8 2-1 15,5-2 0-15,7-7 0 16,7-6-1-16,11-3 0 15,9-9-1-15,9-8 0 16,0-8 0-16,6-3 0 16,-2-8 0-16,-4-2-2 15,-10-1 1-15,-13 2-2 16,-10 5 0-16,-19 1-6 15,5 20-10-15,-35-23-17 16,11 15-3-16,-8-6 1 16,10 4 0-16</inkml:trace>
  <inkml:trace contextRef="#ctx0" brushRef="#br0" timeOffset="35860.0511">13574 17185 14 0,'-9'-1'31'15,"9"1"2"-15,0 0 2 16,1-19-25-16,13 11-2 16,-2-9-2-16,16 5 0 15,-3-2-2-15,12 1 0 16,-6-1-2-16,5 7 0 15,-8 3 0-15,-4 5-1 16,-6 7 0-16,-13 7 0 16,-10 5 0-16,-8 5 1 0,-9 6-1 15,-3 0 1-15,0 0-1 16,-2-2 0-16,11-3 1 15,7-9-2-15,10-3 1 16,12-8-1-16,11-8 1 16,9-2-1-16,5-3 0 15,2 0 1-15,-4 5 0 16,-2 3-1-16,-11 7 1 15,-7 2 0-15,-14 9-1 16,-11 4 0-16,-11 3 0 16,-8 3 1-16,-3-2-1 15,0-2-1-15,3 0-9 16,5-10-26-16,23-15 0 15,-14 3-2-15,26-17 0 0</inkml:trace>
  <inkml:trace contextRef="#ctx0" brushRef="#br0" timeOffset="36439.0842">14291 17112 34 0,'-14'0'36'0,"-5"4"-2"16,1 10 2-16,-11-4-27 15,6 10-3-15,-6 1-1 16,10 1-1-16,1 0 0 0,9-2-1 16,9-8 0-16,13-3-2 15,11-4 1-15,9-2-1 16,11-4-1-16,6 1 1 15,2 1 0-15,-2 4 0 16,-7 6 0-16,-8 4 0 16,-17 8-1-16,-9 4 0 15,-14 2 1-15,-14 2-1 16,-8 1-1-16,-2-2 1 15,0-3-2-15,-3-7-5 16,22-1-30-16,-7-16 0 16,17-3-2-16,7-22 2 15</inkml:trace>
  <inkml:trace contextRef="#ctx0" brushRef="#br0" timeOffset="36597.0932">14414 17177 50 0,'-15'-2'37'0,"-5"-4"0"16,20 6 1-16,0 0-32 15,16-2-2-15,18 0-5 16,-2-3-33-16,25 2-1 16,4-9-3-16,15 3 1 15</inkml:trace>
  <inkml:trace contextRef="#ctx0" brushRef="#br0" timeOffset="37130.1237">15500 17142 34 0,'-1'-17'36'16,"1"17"0"-16,0 0 0 15,-13 11-27-15,-2 7-4 16,1 12 0-16,-5 1 0 15,1 10 0-15,0-6-2 16,7 2 1-16,7-7-2 16,11-3 1-16,12-11-1 15,12-10-1-15,9-9-1 0,10-8 0 16,10-4-2-16,-3-12-12 15,10 6-22-15,-17-12-2 16,0 8-2-16,-18-7 2 16</inkml:trace>
  <inkml:trace contextRef="#ctx0" brushRef="#br0" timeOffset="37311.1341">15712 17250 45 0,'-23'33'33'0,"9"9"4"16,-4-8-2-16,8 6-29 15,3-11-2-15,9-6-1 16,7-5-2-16,6-8-8 0,10-5-27 16,3-10-1-16,15-10-1 15,0-8 0-15</inkml:trace>
  <inkml:trace contextRef="#ctx0" brushRef="#br0" timeOffset="37581.1495">16067 17204 47 0,'-26'21'39'0,"-15"2"-2"15,9 9 0-15,-8-2-30 16,14 4 0-16,2-1-3 16,15 3 1-16,9-5-2 15,12-3-1-15,13-3 0 16,8-10 0-16,8-10-1 0,5-7 0 15,-1-12 0-15,-1-6 0 16,-10-8-1-16,-5-6 0 16,-13-6-1-16,-9 0-2 15,-11 4-2-15,-17-3-15 16,4 16-17-16,-20 1 0 15,10 14-3-15,-10 4 2 16</inkml:trace>
  <inkml:trace contextRef="#ctx0" brushRef="#br0" timeOffset="38137.1813">17200 17193 40 0,'0'0'33'16,"-5"-18"3"-16,5 18-1 15,-25 12-31-15,10 6 0 16,-2 3 1-16,1 9-1 15,0-3 1-15,3 8 0 16,3-6-1-16,10-3-1 16,4-1 0-16,13-12-1 15,5-3-1-15,13-9 0 16,11-7-2-16,3-6-4 0,19 1-32 15,-16-14 0-15,7 0-1 16,-14-8-1-16</inkml:trace>
  <inkml:trace contextRef="#ctx0" brushRef="#br0" timeOffset="38309.1911">17412 17248 26 0,'-28'45'33'0,"1"1"0"16,12 3 1-16,-1-11-22 15,16 3-8-15,7-8-2 16,6 1-31-16,16-19-4 0,7-10 1 16,13-9-2-16</inkml:trace>
  <inkml:trace contextRef="#ctx0" brushRef="#br0" timeOffset="38601.2078">17737 17240 44 0,'-26'25'35'16,"0"-3"1"-16,10 4 0 16,1-5-31-16,19-2-1 15,10-10 1-15,11-2 0 16,5-4-2-16,6-2 0 0,1 4-1 15,-3-4 0-15,-3 4 0 16,-8 4-1-16,-10 4-1 16,-12 5 0-16,-8 7 0 15,-9 2-1-15,-2-1-1 16,-11-1-6-16,15 4-28 15,-12-11-1-15,13-5-1 16,-1-14 1-16</inkml:trace>
  <inkml:trace contextRef="#ctx0" brushRef="#br0" timeOffset="38765.2172">17825 17309 63 0,'-16'-8'39'15,"16"8"-2"-15,0 0 2 0,0 0-36 16,24-6-13-16,0-4-26 15,15-1-1-15,1-6-2 16,17-3 1-16</inkml:trace>
  <inkml:trace contextRef="#ctx0" brushRef="#br0" timeOffset="40400.3107">2052 15862 28 0,'0'0'31'15,"0"0"2"-15,-4 15-17 16,4-15 0-16,2 16-3 16,-2-16-4-16,7 15-2 15,-7-15-2-15,25 11-1 16,-4-10-1-16,4-2-3 15,11 8-26-15,-9-14-9 16,13 13-2-16,-11-8 0 0</inkml:trace>
  <inkml:trace contextRef="#ctx0" brushRef="#br0" timeOffset="40903.3395">2038 14725 45 0,'11'3'36'15,"-11"-3"0"-15,29-14 0 0,-7 0-31 16,8 0 2-16,-2-4-2 15,9 5-1-15,1 6-3 16,-4-6-19-16,2 22-16 16,-9-3-2-16,4 13-2 15,-9-5 2-15</inkml:trace>
  <inkml:trace contextRef="#ctx0" brushRef="#br0" timeOffset="41377.3666">2226 13807 49 0,'0'0'34'0,"-18"9"1"15,18-9 0-15,-14 7-24 16,14-7-3-16,-13 2-2 16,13-2-1-16,0 0-1 15,0 0 0-15,-12-18-1 16,12 18-1-16,7-17 0 15,-7 17 0-15,19-8 0 16,-5 7-2-16,4 4-1 16,5-3-5-16,11 9-27 15,-3-12-4-15,12 6 0 16,-1-14-2-16</inkml:trace>
  <inkml:trace contextRef="#ctx0" brushRef="#br0" timeOffset="41827.3924">2169 12681 65 0,'0'0'35'0,"0"0"0"16,0 0 0-16,0 0-29 16,0 0-1-16,-16 14-1 15,9-4-2-15,3 1-1 16,4 0 1-16,0-11-2 15,20 6 0-15,8-12 0 16,9-12-8-16,22 5-26 16,-2-12 0-16,10 1-3 0,-8-8 1 15</inkml:trace>
  <inkml:trace contextRef="#ctx0" brushRef="#br0" timeOffset="42242.4161">2180 11706 67 0,'0'0'35'16,"4"22"-4"-16,-4-22 4 15,10 18-29-15,-10-18 0 16,21 6-1-16,-1-11-1 16,9-1-2-16,6-4-3 15,-4-10-28-15,17 10-5 0,-8-10 0 16,7 9-3-16</inkml:trace>
  <inkml:trace contextRef="#ctx0" brushRef="#br0" timeOffset="42669.4405">2168 10725 70 0,'0'0'34'0,"-13"-4"-1"16,13 4 1-16,0 0-23 16,0 0-6-16,0 0-1 15,0 0-1-15,20 0-1 16,3 1-1-16,5-2 0 15,8-7-6-15,14 5-28 0,-4-9-1 16,11 1 0-16,-8-7-2 16</inkml:trace>
  <inkml:trace contextRef="#ctx0" brushRef="#br0" timeOffset="43075.4638">2123 9568 73 0,'0'0'33'0,"-15"-3"1"16,15 3-1-16,-14 0-23 16,14 0-4-16,0 0-1 15,0 0-1-15,19 3-1 16,-2-3-1-16,4-3-1 15,10 1 0-15,4 1-2 16,2-5-6-16,8 11-27 0,-9-5 1 16,6 6-2-16,-12-3 0 15</inkml:trace>
  <inkml:trace contextRef="#ctx0" brushRef="#br0" timeOffset="43623.4951">2101 8692 40 0,'6'-11'28'16,"-6"11"2"-16,1-13 0 15,-7-1-15-15,6 14-1 16,-6-12-5-16,6 12 1 16,0 0-3-16,-4-11-1 15,4 11-1-15,0 0-2 16,7-14 0-16,2 12 0 15,6 0-2-15,5 2 1 16,5 1-3-16,3-4-27 16,11 8-6-16,-3-2-2 15,4 6 0-15</inkml:trace>
  <inkml:trace contextRef="#ctx0" brushRef="#br0" timeOffset="44447.5422">290 9417 62 0,'0'-15'33'0,"0"15"-1"15,5-11 0-15,-5 11-18 16,0 0-7-16,-2 26-1 15,-5-10-1-15,7 10-2 16,-4 5 0-16,8 9-1 16,-1 2-1-16,4 4 1 15,2 5-2-15,1-5-1 16,13 10-15-16,-14-16-17 15,11 0 1-15,-10-13-1 16,9-4-1-16</inkml:trace>
  <inkml:trace contextRef="#ctx0" brushRef="#br0" timeOffset="44794.5621">404 9353 93 0,'-9'-17'34'15,"9"17"-1"-15,-10-16 0 16,10 16-29-16,0 0 0 16,14-9-1-16,5 3-1 15,4 3 1-15,6 0-1 16,7 4 0-16,3 1-1 15,-3 8 1-15,-1 1-1 0,-11 12-1 16,-10 5 2-16,-5 9-1 16,-13 6-1-16,-15 6 2 15,-10 3-1-15,-3 1 0 16,-6-1 0-16,-1-6 0 15,12-7-2-15,6-9-1 16,14-6-4-16,7-24-27 16,14 3-3-16,9-26 1 15,21-3-3-15</inkml:trace>
  <inkml:trace contextRef="#ctx0" brushRef="#br0" timeOffset="44981.5728">838 9404 92 0,'-19'14'34'15,"4"12"0"-15,-7-6-1 16,15 9-30-16,-6 0 0 16,7 4-1-16,3-1-3 15,0-9-11-15,13 12-21 16,-3-13 0-16,10-1-1 15,-1-16 0-15</inkml:trace>
  <inkml:trace contextRef="#ctx0" brushRef="#br0" timeOffset="45155.5827">943 9300 85 0,'-11'-3'29'16,"11"3"-7"-16,0 0-23 15,18-6-28-15,7 2-2 16,11 4 2-16</inkml:trace>
  <inkml:trace contextRef="#ctx0" brushRef="#br0" timeOffset="45469.6007">1272 9351 83 0,'-14'11'33'0,"-1"7"0"16,-12-10-1-16,11 9-23 15,-10-10-1-15,7 8-4 16,0-3 0-16,9 1-2 15,0 0 1-15,9 2-1 0,5-2 0 16,4-1 0-16,6 0-1 16,7-4 1-16,-1-1-1 15,5 0 1-15,-2-1-1 16,-1 2 0-16,-1 0 0 15,-7 3 0-15,-4 8 0 16,-5 1 0-16,-4 6-1 16,-6 3 1-16,-5 1-1 15,1-3 0-15,-1-1 0 16,1-4-2-16,4-11-3 15,1-20-24-15,21-5-7 16,-2-25-1-16,18-5-1 16</inkml:trace>
  <inkml:trace contextRef="#ctx0" brushRef="#br0" timeOffset="45682.6129">1536 8823 96 0,'0'0'35'15,"-23"3"0"-15,12 23 1 16,-5 0-31-16,10 16-2 15,-3 8 0-15,5 11-1 16,3 5-1-16,-1 6 0 16,1 1-1-16,2-2-1 15,2 6-10-15,-3-24-22 16,6 0-3-16,-4-22 1 15,8-10-2-15</inkml:trace>
  <inkml:trace contextRef="#ctx0" brushRef="#br0" timeOffset="45854.6227">1442 9177 89 0,'-14'-8'33'16,"14"8"0"-16,0 0 1 15,15 1-30-15,6-3-4 16,9-11-21-16,14 8-11 15,0-7 0-15,16 5-1 16,-3-10 0-16</inkml:trace>
  <inkml:trace contextRef="#ctx0" brushRef="#br0" timeOffset="46237.6446">1975 9110 59 0,'-20'-7'32'0,"4"6"0"16,-15-6-1-16,10 13-6 15,-14-12-15-15,9 16-1 16,-5 1-3-16,6 11 0 15,-4 3-2-15,4 10 1 16,5-3-1-16,8 5-1 16,4-6 0-16,13-1-1 15,3-9 0-15,10-8 0 16,8-8-1-16,8-10 0 15,1-6 0-15,2-8-1 16,-3-5 1-16,-5-2-1 16,-5-3 1-16,-2 0-1 0,-11 4 1 15,-3 3-1-15,-4 4 0 16,-4 5 0-16,0 13 0 15,0 0-1-15,-14 12 1 16,6 6-1-16,2 7 0 16,2 3 0-16,5 4-2 15,1-4-1-15,9 3-4 16,-3-20-23-16,15 8-5 15,-4-22 0-15,12 2-1 16</inkml:trace>
  <inkml:trace contextRef="#ctx0" brushRef="#br0" timeOffset="46597.6652">2217 9065 96 0,'0'-13'34'16,"-13"-4"1"-16,13 17 0 16,-16-6-27-16,8 17-2 15,-3 1-1-15,4 10-2 16,-4 1 0-16,7 7-1 15,-1 0 1-15,0 2-1 16,5-4 0-16,0-3-1 16,5-8 0-16,-5-17 0 15,19 7 0-15,-5-20 0 16,5-10-1-16,-1-9 1 15,5-3 0-15,-3-7 0 16,-1 3-1-16,-1 1 1 16,-4 5 0-16,-4 6-1 0,-1 11 0 15,-9 16 0-15,0 0 0 16,5 14-1-16,-3 7-1 15,-4 5-1-15,10 8-2 16,-1-3-1-16,12 8-6 16,-5-15-23-16,18 6-2 15,-3-18 1-15,15 3 0 16</inkml:trace>
  <inkml:trace contextRef="#ctx0" brushRef="#br0" timeOffset="46822.6781">2788 8850 102 0,'-21'7'35'16,"-14"-3"1"-16,6 15 0 16,-8 2-29-16,11 6-2 15,0-2-1-15,11 7-1 16,6-3-1-16,13-2 0 15,12-5-2-15,8-7-2 16,15 2-12-16,-6-17-21 16,15 0-1-16,-7-17-1 15,10 2-1-15</inkml:trace>
  <inkml:trace contextRef="#ctx0" brushRef="#br0" timeOffset="47160.6974">2889 8921 98 0,'-14'12'35'16,"14"5"0"-16,0-17-1 16,20 3-28-16,0-11-1 15,13-1-1-15,-2-7-1 16,0-1-1-16,-2-6 1 15,-3 3-1-15,-5-8-1 16,-12 8 1-16,-9-2-1 16,-10 9 1-16,-9 2-2 15,-9 10 0-15,-5 9 1 16,-8 7 0-16,0 15-1 15,2 6 1-15,2 7-1 16,9 4 1-16,7-1-1 16,11-1 0-16,17 1-11 0,0-24-14 15,24 1-12-15,-5-15-2 16,11-2 1-16,-7-15-3 15</inkml:trace>
  <inkml:trace contextRef="#ctx0" brushRef="#br0" timeOffset="47746.7309">843 10258 82 0,'0'0'34'16,"-29"-12"0"-16,6 12-2 15,-11-5-25-15,2 9 0 16,-6-1-2-16,1 9-1 15,-2 3 0-15,6 10 0 16,-1 4 0-16,6 12 0 16,4 9-3-16,7 9 1 15,-2 5-1-15,9 5 0 16,2-1-1-16,2 0-1 15,8-3-2-15,3-15-3 0,13-5-28 16,-7-23-3-16,15-4 1 16,-12-23-2-16</inkml:trace>
  <inkml:trace contextRef="#ctx0" brushRef="#br0" timeOffset="48978.8014">322 10690 102 0,'-22'0'36'0,"3"-10"0"15,19 10-1-15,12-9-30 16,13 0-1-16,8-8-1 16,8 3 0-16,8-3 0 15,1 3-1-15,0 3-1 0,-7 6 0 16,-6 7 0-16,-6 9 0 15,-10 9-2-15,-7 7 1 16,-4 3 0-16,-11 4 0 16,-4-2 1-16,2 2 0 15,-5-5 0-15,4-6-1 16,-2-7 1-16,6-16-1 15,0 0-1-15,0 0 1 16,15-17-1-16,-6-8 1 16,2-8-2-16,-4-5 2 15,7-7-1-15,-6 0 1 16,0 0 0-16,-2 2 0 15,-1 9 0-15,0 4 0 16,1 6 0-16,2 10 0 16,2 2 1-16,2 6-1 0,3 5 0 15,10 1 0-15,-2 1 0 16,8-1 1-16,4 2-1 15,4-4 0-15,0-1 1 16,0-2-1-16,-3 2 1 16,-5-3-1-16,-3 3 0 15,-10 0 1-15,-5 4-1 16,-13-1 0-16,-3 19 0 15,-11-3 0-15,-7 7 0 16,-7 5 0-16,-4 4 1 16,3 2-1-16,1 0-1 15,4-4 1-15,6-3 1 16,12-4-1-16,11-8 1 15,10-11-1-15,15-6 1 0,7-10-1 16,6-7 1-16,2-8-1 16,3-5 1-16,-6-3-1 15,-8-3 0-15,-6 4 0 16,-13 0 0-16,-8 6 0 15,-10 3 0-15,-4 6 0 16,-7 6 0-16,-4 6-1 16,0 2 1-16,2 5 0 15,3 4-1-15,13-4 1 16,0 0 0-16,-5 9 0 15,19-7 0-15,4-5 0 16,6 0 1-16,6 0-1 16,2-1-1-16,-1-2 1 15,-2 2 0-15,-4 4 0 0,-3 2-1 16,-7 4 1-16,-2 1 0 15,-7 5 0-15,-4 3 0 16,-2 3 1-16,-5 5-1 16,3-1 0-16,-3 0 0 15,1 0 0-15,-1-3 0 16,7-9 0-16,-2-10 0 15,15-3 0-15,-1-16 0 16,3-7 0-16,1-4 1 16,4-10-1-16,-1 2 0 15,-1-3 0-15,-5 5 2 16,-4 5-2-16,-1 7 2 15,-8 9-2-15,-2 15 0 0,0 0 0 16,0 0 0-16,-7 12 0 16,7 2-1-16,5 1 1 15,2 1-1-15,4-2 2 16,8-6-1-16,3-5 1 15,5-7 0-15,6-4 0 16,3-8 2-16,-1-5-2 16,3-7 1-16,-1-6-1 15,2-2 1-15,-7-2-2 16,-1 0 0-16,-6 3 0 15,-2 7 0-15,-4 10 0 16,-9 14 0-16,-10 14 0 16,-1 21-2-16,-11 14-2 15,-7 19-2-15,-9 0-2 16,10 27-12-16,-15-16-7 0,16 15-13 15,-7-17 2-15,14 4-1 16,-2-16 2-16</inkml:trace>
  <inkml:trace contextRef="#ctx0" brushRef="#br0" timeOffset="49684.8418">989 11363 79 0,'-17'2'35'0,"-11"-2"-1"16,3 19 1-16,-9 2-31 15,1 9 0-15,0 1-2 16,3 10 1-16,-6-4 0 15,9 2 1-15,3-9-1 16,12-1 0-16,4-13-1 16,13-5 0-16,4-11 1 0,9-5-2 15,7-1 0-15,0-2 0 16,2 2-1-16,-4 2 1 15,-7 6-1-15,-2 9 1 16,-7 8-1-16,-8 7-2 16,-5 5 2-16,-2 1-2 15,1 1 2-15,-2-4-3 16,5-5-1-16,4-24-14 15,13 11-18-15,-1-30 0 16,22-5-2-16,-3-19 2 16</inkml:trace>
  <inkml:trace contextRef="#ctx0" brushRef="#br0" timeOffset="49926.8556">1253 11015 91 0,'0'0'35'0,"-9"10"1"15,9 11-1-15,0 7-32 16,-5 11 0-16,1 8-1 16,-1 14-1-16,-2 6 0 15,0 6 1-15,-1-2-2 16,2 1 0-16,0-4-3 15,-2-23-17-15,16 2-16 16,-10-26 1-16,15-6-2 16,-13-15 0-16</inkml:trace>
  <inkml:trace contextRef="#ctx0" brushRef="#br0" timeOffset="50781.9045">1116 11392 92 0,'-11'1'35'0,"11"-1"1"15,10-1 0-15,16-14-33 16,5 0 0-16,13-3-2 16,6-3-1-16,3 2 1 15,0 1-1-15,-4 3-1 16,-4 4 1-16,-7 6-1 15,-11 6 1-15,-11 5 0 16,-9 6 1-16,-10 4-1 16,-8 2 1-16,-6 0-1 0,-9 6 2 15,-2 1-1-15,-1-1 1 16,1 2-1-16,2 3 1 15,3 0 0-15,5-4-1 16,8-2 1-16,6-3 0 16,13-5-2-16,5-9 1 15,7-6-1-15,8-9 1 16,1-6-1-16,3-10 0 15,-1 1 0-15,-3-7 1 16,-9 1-1-16,-1-1 1 16,-6 1-1-16,-4 5 1 15,-4 0-1-15,-2 6 0 16,-3 3 0-16,0 4 0 15,0 12 0-15,0 0-1 0,0 0 1 16,1 12 0-16,3 1 0 16,0 6 0-16,2 2 0 15,3-1 0-15,3 0 0 16,3-2 1-16,1-3-1 15,4-2 0-15,3-4 0 16,-1-4 0-16,-2-3 0 16,-2-1 0-16,-3-1 1 15,-1-2-1-15,-14 2 0 16,14-6 0-16,-14 6 0 15,0 0 0-15,0 0 0 16,0 0 0-16,-17 3-1 16,17-3 1-16,-11 18 0 15,6-7 0-15,1 0-1 16,4-11 1-16,0 0 0 0,14 5 0 15,-5-20 0-15,6-8 0 16,4-9 1-16,-1-2-1 16,-1-3 0-16,-1 0 0 15,-2 1 0-15,-4 5 1 16,-5 9-1-16,0 8 0 15,-5 14 0-15,0 0 0 16,0 0 0-16,0 0 0 16,9 17 0-16,-9-17-1 15,19 10 1-15,0-11-1 16,3-10-1-16,8-2-6 15,-4-21-9-15,15 10-16 16,-13-23-4-16,9 7 0 16,-9-11-1-16</inkml:trace>
  <inkml:trace contextRef="#ctx0" brushRef="#br0" timeOffset="50945.9139">2220 10829 98 0,'-16'36'34'0,"10"15"-1"15,-9-3 1-15,3 13-32 16,2 0 2-16,6 4-5 15,0-2 0-15,2-8-4 16,11 0-28-16,-9-18-2 16,8-1 0-16,-7-23-2 15</inkml:trace>
  <inkml:trace contextRef="#ctx0" brushRef="#br0" timeOffset="51098.9227">2142 11096 104 0,'-5'-14'38'0,"-1"-2"1"16,6 16-6-16,19-8-30 15,-3-1-13-15,26 15-19 16,-9-13-9-16,23 10-1 16,-3-9-1-16</inkml:trace>
  <inkml:trace contextRef="#ctx0" brushRef="#br0" timeOffset="52750.0171">720 12087 54 0,'-18'0'35'0,"-11"8"-3"15,-4 25 2-15,-13 8-26 16,2 21 2-16,-8 9-3 16,5 14-1-16,1 3-2 15,11 7 0-15,9-2-1 16,13-4-1-16,13-10-2 15,13-12-1-15,17-9-4 16,5-28-10-16,21-4-19 16,1-28-1-16,9-11-2 15,-6-20 1-15</inkml:trace>
  <inkml:trace contextRef="#ctx0" brushRef="#br0" timeOffset="52975.03">772 12311 76 0,'-14'5'35'0,"11"15"1"16,-4 3-1-16,8 11-32 15,0 7 0-15,2 11-1 16,-1 7 0-16,-1 7-1 15,3 1-1-15,-4-6-7 16,8 6-18-16,-5-20-8 16,6-2-1-16,-3-22-2 15</inkml:trace>
  <inkml:trace contextRef="#ctx0" brushRef="#br0" timeOffset="53254.0459">1002 12471 57 0,'-15'4'35'0,"-13"0"1"16,8 21-1-16,-11-8-9 16,7 15-21-16,0-1-1 15,7 2-2-15,5-5 1 16,11 0 1-16,6-8-2 15,8-4 1-15,10-9-1 16,10-5 0-16,7-4-1 16,5-3-1-16,4-4-2 0,-2-7-3 15,10 10-19-15,-15-14-12 16,5 4-1-16,-19-7-1 15,10 5-1-15</inkml:trace>
  <inkml:trace contextRef="#ctx0" brushRef="#br0" timeOffset="53824.0785">1330 12455 80 0,'-14'11'36'0,"14"1"-1"15,-15-7 0-15,10 13-27 16,-8-2-2-16,3 7-2 0,-4 2-1 16,2 2 0-16,0 0-1 15,5-3 0-15,2-4-2 16,0-4 1-16,5-16 0 15,0 0-1-15,17-2 1 16,-2-13-1-16,-2-6 1 16,6-6-1-16,-4 2 0 15,2-6 0-15,-6 3 1 16,3 5 0-16,-7 3-1 15,1 8 1-15,-8 12-1 16,1-11 2-16,-1 11-2 16,-5 14 0-16,3 2 0 15,-1-3-1-15,4 8 1 16,1-4 0-16,-1 4 0 0,8-7-1 15,5-2 1-15,0-4 0 16,6-4 0-16,-1-3 0 16,1-4 1-16,1-4-1 15,-1-5 0-15,-6 2 0 16,0-2 1-16,-5 2-1 15,-9 10 0-15,9-17 1 16,-9 17-1-16,0 0 0 16,0 0 0-16,-6 18-1 15,3-2 1-15,-2 5-1 16,4 2-2-16,0-2-2 15,8 8-8-15,-7-29-16 16,16 20-9-16,-5-23 1 16,14-4-2-16</inkml:trace>
  <inkml:trace contextRef="#ctx0" brushRef="#br0" timeOffset="54095.094">1614 12064 82 0,'-5'-30'36'15,"5"30"1"-15,15-21-1 16,2 28-30-16,3 5-2 16,9 13 0-16,0 9 0 15,7 11-1-15,-6 8-1 16,-1 10 1-16,-7 8-1 15,-10 5-1-15,-7 3 0 0,-10 2-2 16,-10-2-1-16,-8-6-5 16,6 3-20-16,-14-23-11 15,10-5-1-15,-7-22-1 16,18-6 0-16</inkml:trace>
  <inkml:trace contextRef="#ctx0" brushRef="#br0" timeOffset="54806.1347">1674 15700 44 0,'3'-14'34'0,"-8"-3"2"16,5 17-1-16,0 0-28 15,-3 25-1-15,-3 6-1 16,-1 17-1-16,-3 7-2 16,0 7 0-16,1 3-3 15,1-10-7-15,16 9-25 16,-3-30-3-16,18-6 0 15,0-23-2-15</inkml:trace>
  <inkml:trace contextRef="#ctx0" brushRef="#br0" timeOffset="55447.1714">1480 14384 61 0,'13'-1'36'15,"-2"-13"-2"-15,11 5 0 16,-6-6-31-16,12 4 1 15,4-4-1-15,2 3-2 16,-2 6 1-16,-4 10 0 16,-12 10 0-16,-6 11-1 15,-11 6 0-15,-13 9 0 16,-4 5 0-16,-7 6 1 15,-5 2-2-15,0-2 2 16,5-9-2-16,7-6 0 16,7-8 0-16,12-13 0 15,12-8-1-15,13-15 0 16,18-2-10-16,0-25-24 15,19 3 0-15,-5-18-2 16,8 2 1-16</inkml:trace>
  <inkml:trace contextRef="#ctx0" brushRef="#br0" timeOffset="56062.2066">1349 13371 72 0,'0'0'36'0,"18"2"-1"16,-7-9 1-16,13 0-31 15,3-4-1-15,6 4-1 16,4-5 0-16,1 5-2 15,-3 2 0-15,-2 2 1 16,-7 6-1-16,-10 3 0 16,-8 7 0-16,-13 7 0 0,-9-1 0 15,-9 6-1-15,-1 0 1 16,0-2-1-16,-3-2 0 15,8-3 0-15,9-5 0 16,10-13 1-16,7 13-1 16,10-11 0-16,7-1 0 15,5 1 1-15,-3 2 0 16,0 4 0-16,-4 3 0 15,-11 10 1-15,-10 3-2 16,-10 10 1-16,-9 6 0 16,-8 5-1-16,-3 0-1 15,-2-2-5-15,10 10-19 16,-3-22-13-16,17 5-2 15,1-17 0-15,20 0-1 16</inkml:trace>
  <inkml:trace contextRef="#ctx0" brushRef="#br0" timeOffset="56729.2447">2328 16841 26 0,'-25'0'32'0,"12"10"3"15,-13-4 0-15,12 6-26 16,-15-7 0-16,6 11-1 15,-4-10-1-15,2 9-1 16,2-10 1-16,3 5-3 16,2-8 0-16,18-2-1 15,-14 5-2-15,14-5 0 16,14-15 0-16,9 3-1 0,5 4-1 15,2-2 0-15,7 8-1 16,-1-9-10-16,15 27-24 16,-20-2-1-16,4 8-2 15,-11-5 0-15</inkml:trace>
  <inkml:trace contextRef="#ctx0" brushRef="#br0" timeOffset="57295.2771">1459 16722 21 0,'6'-18'33'0,"-6"18"0"0,-12-10 1 16,12 10-20-16,-31 5-4 16,14 7-2-16,-9 2-2 15,1 13-1-15,-1 3-1 16,7 15 1-16,1 1-2 15,9 7 1-15,9-4-1 16,10-2-1-16,9-4 0 16,15-13 0-16,6-7-1 15,9-20-1-15,2-14 1 16,-3-11-1-16,-5-11 1 15,-6-8-1-15,-12-9 1 16,-11 3 0-16,-16-4-2 16,-16 6-4-16,-6 10-9 15,-19-7-21-15,8 13-1 16,-11-13-2-16,10 9 0 0</inkml:trace>
  <inkml:trace contextRef="#ctx0" brushRef="#br0" timeOffset="58399.3402">2734 12512 47 0,'-7'-14'31'0,"7"14"1"15,0-11 1-15,0 11-24 16,0 0 0-16,0 0 0 16,0 0-3-16,13 22 1 15,-11-7-2-15,0 8 0 16,-1 2-1-16,4 0 0 0,1-2-2 15,2-2 0-15,3-11 0 16,12-5-1-16,5-13-1 16,6-10-2-16,9-2-5 15,-5-20-9-15,16 8-20 16,-14-8 0-16,7 9-2 15,-14-4 2-15</inkml:trace>
  <inkml:trace contextRef="#ctx0" brushRef="#br0" timeOffset="58557.3493">3021 12439 70 0,'-29'40'35'0,"-8"1"0"16,12 13-1-16,-2-4-27 16,8 5-3-16,10-3-2 15,8-6-2-15,10 2-20 0,4-21-13 16,13-6-1-16,2-19-2 15,12-8 1-15</inkml:trace>
  <inkml:trace contextRef="#ctx0" brushRef="#br0" timeOffset="59203.3862">2899 11499 70 0,'7'-10'36'16,"-7"10"-2"-16,0 0 2 15,-16-4-29-15,16 4-1 16,-20 22-2-16,10-3 0 15,-1 4-1-15,2 3 1 16,1 2-1-16,3-2 0 16,5-2-1-16,7 1 1 15,5-11-2-15,2 2 0 16,4-9 0-16,5 1 0 15,-2-5-1-15,0 3 1 16,-1 3-1-16,-6 2-2 0,-6 8 3 16,-5 1-3-16,-4 8 1 15,-7-2-2-15,-2 5 1 16,-2-5-3-16,3-3-5 15,-6-19-26-15,15-4 1 16,-5-16-2-16,13-3-1 16</inkml:trace>
  <inkml:trace contextRef="#ctx0" brushRef="#br0" timeOffset="59368.3957">2978 11440 89 0,'0'0'36'0,"-6"-11"-1"0,6 11 2 16,18-7-34-16,1-2 0 15,9-3-6-15,-3-12-31 16,21 6-1-16,-5-14-1 16,9 7-2-16</inkml:trace>
  <inkml:trace contextRef="#ctx0" brushRef="#br0" timeOffset="59931.4279">3022 10349 65 0,'12'-1'32'0,"-12"1"1"15,11-7-2-15,-11 7-20 16,0 0-1-16,-11 7-3 0,-1 18-1 15,-9 5 0-15,-1 15-1 16,-8 5-2-16,1 10 1 16,1 0 0-16,5 1-1 15,5-5 0-15,12-8 0 16,14-12-1-16,12-14 0 15,13-14-1-15,11-9 0 16,8-13 0-16,4-2-1 16,-7-9 1-16,-7-2-1 15,-12 0 1-15,-12 3-2 16,-18 1 1-16,-16 3-2 15,-13 8 0-15,-8-3-2 16,0 4-2-16,-7-13-16 16,16 11-15-16,-1-14 0 15,20 4 0-15,6-13-1 0</inkml:trace>
  <inkml:trace contextRef="#ctx0" brushRef="#br0" timeOffset="60670.4701">3010 9347 63 0,'0'0'32'16,"-9"-8"1"-16,9 8-1 15,0 0-19-15,-14-7-3 16,14 7-1-16,0 0-2 15,15-4-1-15,-1-3-1 16,12-5-1-16,1-3 0 16,13 2 0-16,-1-2-1 15,4 4-1-15,-1 7 0 0,-5 9 0 16,-12 14-1-16,-6 14 0 15,-18 11 0-15,-13 9 0 16,-7 8 0-16,-9 5-1 16,-6-3 0-16,3-4 0 15,1-2-6-15,3-25-20 16,23 3-11-16,3-24-2 15,18-6 0-15,6-21-3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0:31.17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1725 2024 51 0,'4'-15'35'0,"-4"4"0"16,0 11 0-16,8-26-9 15,1 17-17-15,-1-4-3 16,5 7-1-16,-1 6-2 0,4 9-1 15,-2 6 0-15,2 13-1 16,-4 15 0-16,0 14-1 16,-9 16 1-16,-3 5 0 15,-7 6-1-15,-5 5 1 16,-8 1 0-16,-3-4 0 15,-7-8 0-15,-3-11 0 16,-2-14 0-16,1-11 0 16,0-15-1-16,-1-15 0 15,1-12-2-15,-3-15-2 16,9-6-7-16,28 21-22 15,-41-48-3-15,41 48-2 0,-37-67 1 16</inkml:trace>
  <inkml:trace contextRef="#ctx0" brushRef="#br0" timeOffset="231.0133">1265 2031 111 0,'-9'-73'41'15,"9"73"1"-15,-5-50-2 16,9 26-36-16,11-7-2 15,12 15-1-15,13 8 0 16,15 7-1-16,20-2 0 16,16 2 0-16,10 0-4 15,3-1 0-15,12 5-16 16,-4-12-17-16,5 7-5 0,-14-6 2 15,-6 7-3-15</inkml:trace>
  <inkml:trace contextRef="#ctx0" brushRef="#br0" timeOffset="715.0409">2629 2246 91 0,'-31'-15'38'16,"-1"10"0"-16,-7-8 1 15,6 12-35-15,-10 1 0 16,1 15 0-16,-4 7-1 16,4 11-2-16,-1 7 1 15,8 8 0-15,6 1-1 16,6 1 1-16,13-5-1 15,12-6 0-15,14-10 0 16,12-9 1-16,11-17 0 16,8-10-1-16,4-10 0 15,0-11-1-15,0-7 2 16,-7 0-2-16,-7-4 1 15,-8 4-2-15,-8 5 1 0,-10 7-1 16,-11 23 2-16,0 0-1 16,4 13-1-16,-8 14 2 15,-1 17-2-15,-6 7 1 16,6 13-5-16,-1-7-3 15,18 10-30-15,-5-16-1 16,16-7-1-16,2-18-2 16</inkml:trace>
  <inkml:trace contextRef="#ctx0" brushRef="#br0" timeOffset="1054.0601">3282 2126 92 0,'-28'6'39'0,"-11"3"0"15,2 21-1-15,-8-2-33 16,11 7-1-16,7-1-2 16,5 3 0-16,15-6 0 15,11 0-1-15,14-6 1 16,9-7-2-16,9-2 1 15,3 0-1-15,3-1 0 16,-3-2 2-16,-4 5-1 16,-10 6 1-16,-10 4-2 15,-13 8 2-15,-14 3 0 16,-10 4 0-16,-8 0-1 15,-5-2 0-15,-2-4-2 0,0-8-3 16,10 1-7-16,-2-25-26 16,29-5-3-16,-10-11 0 15,25-7-2-15</inkml:trace>
  <inkml:trace contextRef="#ctx0" brushRef="#br0" timeOffset="4763.2725">4810 1765 80 0,'2'-21'37'0,"6"-1"0"15,-12-3 0-15,4 2-33 16,-8 4-2-16,-2 7 1 16,-8 8 0-16,-1 7-1 15,-10 12 0-15,-5 10-1 16,-5 10 2-16,-6 13-2 15,-2 8 1-15,0 6-2 0,-1 5 1 16,6 8-1-16,7 1 0 16,7 5-1-16,15-4 0 15,11-10-2-15,21-5-2 16,10-21-9-16,28-5-23 15,9-24-1-15,20-11-1 16,5-26 1-16</inkml:trace>
  <inkml:trace contextRef="#ctx0" brushRef="#br0" timeOffset="5101.2918">5284 2086 80 0,'-4'-10'37'0,"-13"-1"-1"16,-4 19-3-16,-11-5-28 0,5 11-1 15,-5 3-1 1,4 13 1-16,1 3-1 0,7 11 0 15,0 2-1-15,8 3 1 16,8-2-1-16,8-1 0 16,8-7-1-16,10-10 1 15,8-11-1-15,8-13 0 16,4-11-1-16,6-14 1 15,0-14 0-15,1-11-1 16,-8-4 1-16,-5-9 0 16,-12 4-1-16,-12 0 0 15,-9 6-1-15,-12 7 0 16,-10 18-1-16,-8 9 0 15,-4 14-2-15,0 4-2 16,9 20-6-16,-2-9-25 0,22 9-1 16,6-9 0-16,21 1-1 15</inkml:trace>
  <inkml:trace contextRef="#ctx0" brushRef="#br0" timeOffset="5462.3125">5853 2023 87 0,'-10'-3'37'16,"-5"13"0"-16,-13-6 1 15,2 12-33-15,-3 0-1 16,0 13-1-16,1 1 0 16,6 13-1-16,4 1 0 15,7 3-1-15,8 3 0 16,8-3 0-16,6-3 0 0,9-7-1 15,5-7 1-15,5-15-1 16,5-11 1-16,5-8-1 16,-5-14 1-16,2-8 0 15,-7-12-1-15,-2-6 0 16,-7-3 0-16,-5-4 0 15,-8 2-1-15,-8 2-1 16,-2 10 0-16,-10 3-1 16,-3 13 0-16,-5 7 0 15,4 11-1-15,-3-3-4 16,13 19-19-16,-3-13-11 15,9 0 2-15,19-2-2 16,10-6 1-16</inkml:trace>
  <inkml:trace contextRef="#ctx0" brushRef="#br0" timeOffset="5683.3251">6386 1446 105 0,'-12'-33'39'15,"6"20"1"-15,-10 12-3 16,8 19-33-16,-1 20-2 15,5 20-1-15,-1 18 0 16,-1 15-2-16,1 11 0 16,-2 13-1-16,4 4-2 15,-4-10-4-15,12 3-25 16,-11-23-4-16,15-10-2 16,-4-20-1-16</inkml:trace>
  <inkml:trace contextRef="#ctx0" brushRef="#br0" timeOffset="5936.3396">6595 1959 99 0,'-34'-7'39'15,"-11"4"1"-15,4 17-2 16,-7 10-32-16,13 8-2 16,6-1-1-16,13 0-1 15,10-1 0-15,13 0 0 16,13-7 0-16,12-1-1 15,11-3-1-15,8-5 0 16,5-2-4-16,-2-11-6 0,11 13-27 16,-16-17-4-16,7 12 1 15,-11-17-3-15</inkml:trace>
  <inkml:trace contextRef="#ctx0" brushRef="#br0" timeOffset="10381.5938">8289 1976 53 0,'10'-4'35'0,"-10"4"0"16,-11-12 0-16,-5 1-16 16,4 12-7-16,-11-11-3 15,3 6-2-15,-6 0-2 16,1 4-1-16,-1 4-2 15,2 5-1-15,0 4 1 0,6 7-2 16,-2 4 0-16,6 7 0 16,3 4 0-16,4 3 0 15,3 0 1-15,7-3 0 16,5-6 0-16,10-9 1 15,7-16 0-15,9-14 0 16,6-16 0-16,4-17-1 16,5-14 1-16,-1-11 0 15,-1-2-1-15,-4-3 0 16,-7 1 0-16,-7 5 0 15,-7 8-1-15,-8 15 2 16,-6 11-3-16,-8 18 2 16,0 15 0-16,-10 25-1 15,0 13 0-15,2 16 0 0,3 12 0 16,0 3-2-16,7 6 0 15,5-3-3-15,11 2-4 16,-2-23-15-16,16 14-15 16,-3-28 1-16,10 3-2 15,-5-25 1-15</inkml:trace>
  <inkml:trace contextRef="#ctx0" brushRef="#br0" timeOffset="10568.6045">8832 2025 92 0,'3'-30'38'0,"-10"-1"-1"16,7 19 2-16,-11 1-33 15,11 11-2-15,-13 25-1 16,7 6-2-16,-2 10 0 16,3 8-1-16,1 4-1 0,-2-1-1 15,7 2-4-15,-5-16-29 16,17-1-3-16,-3-21 0 15,10-7-1-15</inkml:trace>
  <inkml:trace contextRef="#ctx0" brushRef="#br0" timeOffset="11034.6312">9014 1739 105 0,'-17'-22'38'0,"6"15"-1"15,-3 3-3-15,14 4-34 16,0 0-4-16,5 9-4 15,20 5-19-15,-7-8-10 0,12 11 1 16,-4-13 17-16,9 16 10 16,-11-4 3-16,-1 2 6 15,-6 9 6-15,-14-3 19 16,7 12 9-16,-18-3 1 15,5 13-16-15,-14-7-10 16,6 9-2-16,-3-4-2 16,1 5-2-16,0-9 0 15,6 1-1-15,3-10 0 16,7 0 0-16,1-13 1 15,4-6-1-15,4-15 0 16,4-10 0-16,2-8 0 16,0-10-1-16,1-4 1 15,-4-9-1-15,2-7 0 0,-2-1 0 16,-3 4-1-16,-1 2 1 15,-1 9-1-15,-2 2 0 16,2 10-1-16,-1 4-1 16,5 9-2-16,0 2-3 15,13 11-15-15,-7-16-16 16,17 7-1-16,1-13 0 15,12 2-1-15</inkml:trace>
  <inkml:trace contextRef="#ctx0" brushRef="#br0" timeOffset="11213.6414">9875 1447 90 0,'0'0'38'0,"-16"9"0"16,5 20 0-16,-13 16-28 16,7 9-7-16,-4 11 1 15,2 10-4-15,2 6-1 16,1 4-2-16,5 3-5 15,-10-20-28-15,17 2-2 16,-9-19-1-16,12-7 0 16</inkml:trace>
  <inkml:trace contextRef="#ctx0" brushRef="#br0" timeOffset="11395.6518">9610 1866 79 0,'-8'-28'43'0,"-2"-1"-1"0,12 19 1 16,-2-6-12-16,15 10-27 15,11-1-2-15,10-1-4 16,15 3-11-16,-1-11-25 16,23 5-3-16,-2-8-1 15,14 4-2-15</inkml:trace>
  <inkml:trace contextRef="#ctx0" brushRef="#br0" timeOffset="12131.6939">10774 1381 93 0,'-12'-17'38'0,"12"17"1"16,-13-11-1-16,13 11-35 16,-14 19 0-16,10 7 0 15,2 12-1-15,1 14-2 16,-1 10 2-16,2 9-2 15,1 10 1-15,-1 1-2 16,0-1 2-16,0-4-2 16,0-10 1-16,0-8 0 15,-2-11 0-15,1-10 0 16,0-14 0-16,1-9 1 15,0-15 0-15,0 0-1 16,9-24 2-16,-2-4-2 16,2-7 1-16,3-8 1 15,3-3-2-15,4-1 1 0,3 4-1 16,1 5 1-16,2 9-1 15,3 7 0-15,2 16 0 16,-2 11 0-16,-2 8 0 16,-3 12 0-16,-4 5-1 15,-3 6 0-15,-10 2 1 16,-9 3-1-16,-13 1 0 15,-8-2 0-15,-11-2 1 16,-5-8-1-16,-6-6 0 16,3-6-1-16,3-9-1 15,6-17-3-15,20 2-15 16,5-24-18-16,22-2 1 15,8-18-1-15,26 2 1 16</inkml:trace>
  <inkml:trace contextRef="#ctx0" brushRef="#br0" timeOffset="12334.7056">11305 1799 99 0,'-8'23'39'0,"4"13"0"16,-12-3 0-16,8 4-36 15,-3-1 0-15,2 3-2 16,1-1 0-16,2-1-1 15,2-4-1-15,2-8-1 16,3 0-3-16,-1-25-17 16,8 13-17-16,-8-13 1 15,28-20-2-15,-13-8 0 0</inkml:trace>
  <inkml:trace contextRef="#ctx0" brushRef="#br0" timeOffset="12490.7145">11345 1372 104 0,'-26'-26'38'15,"5"15"1"-15,1 4-6 16,8 1-38-16,12 6-29 16,12-6-4-16,10 6 0 15,2-6-1-15</inkml:trace>
  <inkml:trace contextRef="#ctx0" brushRef="#br0" timeOffset="12693.7261">11549 1319 98 0,'0'34'39'16,"-7"0"0"-16,7 16-1 15,0 3-33-15,1 10-3 16,0 4 1-16,1 10-2 16,-1 0 0-16,-1 2-1 15,-3-2 0-15,-2-3-3 16,-2-2-2-16,-5-20-10 15,11 9-23-15,-3-23-1 16,12-5 0-16,-8-33 0 16</inkml:trace>
  <inkml:trace contextRef="#ctx0" brushRef="#br0" timeOffset="12964.7416">11868 1662 83 0,'-27'-3'40'16,"2"21"0"-16,-12 1 0 15,11 12-23-15,-3-2-11 16,6 4-2-16,4-6-1 16,5 0 0-16,10-5-1 15,8-3-1-15,9-4 0 16,5-4 0-16,5-3-2 15,5-4-1-15,3 0-1 16,1-4-1-16,4 7-4 16,-10-14-17-16,6 16-15 15,-7-9 0-15,2 8-1 0,-9-9 1 16</inkml:trace>
  <inkml:trace contextRef="#ctx0" brushRef="#br0" timeOffset="13348.7636">12139 1906 94 0,'-23'13'39'0,"15"4"1"16,8-17-1-16,12 13-31 15,10-17-5-15,12-5 1 0,5 0-2 16,7-7-1-16,0-2 1 16,-1-5-1-16,-3 1-1 15,-9-1 1-15,-7-3-1 16,-11 1 1-16,-11 3-1 15,-10 1 1-15,-10 7-2 16,-9 8 2-16,-13 12-1 16,-5 10 1-16,-6 10 1 15,-1 13-1-15,2 6 1 16,8 4-2-16,10 1 2 15,13-3-2-15,17-6-2 16,17-17-9-16,26 5-16 16,-3-26-14-16,23-3 0 15,1-23-3-15,14-4 1 16</inkml:trace>
  <inkml:trace contextRef="#ctx0" brushRef="#br0" timeOffset="14639.8374">13535 1338 88 0,'1'-19'37'15,"4"8"1"-15,-10 0 1 16,5 11-36-16,-15 6 0 15,9 15 0-15,-6 15-1 16,1 20-1-16,-4 14 0 16,3 10-2-16,-3 16 1 0,1 6-1 15,1 0 0-15,0-5-4 16,12 0-5-16,-10-24-27 15,14-3 0-15,-1-22-1 16,12-15 0-16</inkml:trace>
  <inkml:trace contextRef="#ctx0" brushRef="#br0" timeOffset="15073.8622">13560 1921 96 0,'-6'-11'40'0,"10"22"0"15,-4-11 0-15,23 17-36 0,-5-4-2 16,5 0 0-16,4-3-1 16,4-1-1-16,4-5 1 15,-1-4-1-15,3-2 0 16,1-8 0-16,-2-1 0 15,-2-4 1-15,-2-1 0 16,-7-4-1-16,-7 2 1 16,-4-7-1-16,-9 1 1 15,-8-2-1-15,-7-7 0 16,-5 0 1-16,-5-2-1 15,-4 7 2-15,-1 4-2 16,-2 12 0-16,-2 12 1 16,3 16 0-16,-3 14 0 15,5 17-1-15,1 6 0 16,4 12-1-16,5 2 2 0,7 0-2 15,12-5 0-15,11-8-1 16,16-10-4-16,6-29-21 16,27-4-15-16,6-22 1 15,14-11-2-15,3-23 1 16</inkml:trace>
  <inkml:trace contextRef="#ctx0" brushRef="#br0" timeOffset="17724.0138">14529 1846 54 0,'-2'-16'38'15,"2"16"-3"-15,-15-16 2 16,5 16-16-16,-11-6-13 16,3 6-1-16,-7 1-1 15,0 6-2-15,-5 8 0 16,-3 9-1-16,-5 6 0 15,2 6-1-15,4 3-1 16,5 3 0-16,7-2-1 16,12-1 0-16,9-6 1 15,15-13-1-15,16-9 0 16,10-10 1-16,7-9-1 0,7-8 1 15,0-11 0-15,-4-5 1 16,-6 0-2-16,-9-3 2 16,-13 6-2-16,-10 3 1 15,-8 6-1-15,-10 7 1 16,-5 12-2-16,-4 12 1 15,0 6-1-15,1 8-2 16,6 3-1-16,3 1-3 16,16 10-7-16,-1-18-25 15,22 8 2-15,0-22-1 16,14 2-1-16</inkml:trace>
  <inkml:trace contextRef="#ctx0" brushRef="#br0" timeOffset="18032.0314">14946 1915 70 0,'-5'-18'38'0,"-7"-4"0"15,12 22 1-15,-15-20-15 16,15 20-19-16,-12 23-1 16,8 5-2-16,3 7-1 15,-2 10 0-15,2 2 0 16,-2 10-1-16,2-6 0 15,1 4 1-15,5-15-1 16,-1-3 1-16,9-18 0 16,2-5 0-16,4-19 0 15,8-12 0-15,-1-8 0 16,3-11-1-16,-1-9 0 0,-1-9 0 15,-2 1-3-15,-3-5-1 16,1 12-6-16,-15-10-18 16,12 20-11-16,-10-2 1 15,5 20-2-15,-6 0 3 16</inkml:trace>
  <inkml:trace contextRef="#ctx0" brushRef="#br0" timeOffset="18399.0524">15286 1979 90 0,'-1'11'38'0,"10"5"-1"16,-9-16 1-16,33 10-31 16,-11-13-3-16,11-1 0 0,0-1-1 15,6-5-1-15,-2-4 0 16,-1-1 0-16,-4-2-1 15,-7-3 1-15,-7 3-1 16,-6 1 0-16,-8-2 0 16,-4 1 0-16,-8 2 0 15,-3 5-1-15,-8 4 1 16,-6 6-1-16,-3 11 1 15,-9 11-1-15,-1 9 0 16,-1 6 0-16,4 5 0 16,6 1-1-16,11-2 1 15,13-3-3-15,20-7 0 16,13-16-4-16,21 1-8 15,4-24-9-15,19 7-14 16,-4-16 0-16,14 0-1 0,-12-18 2 16</inkml:trace>
  <inkml:trace contextRef="#ctx0" brushRef="#br0" timeOffset="18701.0697">16022 1832 97 0,'-5'-18'38'16,"-13"-3"0"-16,2 18-1 16,-16 5-30-16,6 12-2 15,-2 3 0-15,1 14-2 16,2-2 0-16,5 8-1 15,4-1-1-15,10-3 0 16,6-3-1-16,8-6 0 16,12-4 0-16,7-7-1 15,1 1 2-15,3-8-2 16,-3 0 1-16,-2 1 0 0,-9 0 1 15,-9 7-1-15,-9 1 0 16,-14 10 0-16,-6-1 0 16,-8 8-1-16,0 1-1 15,-2-2-1-15,6 4-5 16,-1-18-7-16,21 14-8 15,-4-29-17-15,20 3 1 16,6-23-3-16,15-4 1 16</inkml:trace>
  <inkml:trace contextRef="#ctx0" brushRef="#br0" timeOffset="20031.1458">16909 1478 82 0,'-1'-33'39'0,"3"9"-1"15,-4-1 0-15,3 7-31 16,-1 8-2-16,0 10-2 16,-8 17-1-16,0 14 0 15,0 11-2-15,-3 14 0 16,-2 11 0-16,-3 11-1 15,-3 4 1-15,2 7-2 16,-2-4 2-16,4-2-2 16,-2-10 2-16,2-7-1 0,5-17 2 15,3-4-1-15,5-19 1 16,5-11 1-16,6-19 0 15,7-8 0-15,0-14 1 16,9-6-1-16,-2-10 0 16,2-5 0-16,-1 0-1 15,2 3 1-15,-8 6-2 16,-1 8 2-16,-1 7-2 15,-6 10 2-15,2 14-2 16,-4 14 0-16,-2 7 0 16,1 9-2-16,2 5 1 15,0 6-2-15,5 3 0 16,-1-3-2-16,10 2-2 0,-2-20-7 15,20 10-23-15,-8-28-1 16,15 3 0-16,-8-23 0 16</inkml:trace>
  <inkml:trace contextRef="#ctx0" brushRef="#br0" timeOffset="20947.1982">17459 1975 88 0,'-10'-35'37'0,"5"12"1"16,-16-3 0-16,10 16-29 15,-5 1-4-15,2 11-1 16,-3 5-1-16,5 15-1 15,-4 5 0-15,5 7-2 16,0 4 1-16,4 2-2 16,3 1 1-16,6 1 0 0,2-8-1 15,8-9 0-15,7-8 1 16,1-9 0-16,8-10 0 15,4-12 1-15,-1-8 0 16,1-12 0-16,-4-8-1 16,-2-4 2-16,-4-5-1 15,-8-4 1-15,-2 7-2 16,-8 0 1-16,-5 7-1 15,-5 9 1-15,1 6-1 16,-3 8 0-16,8 18 0 16,-13-7 0-16,13 7 0 15,-3 23 0-15,8-7 1 16,4 4-1-16,5-1 0 15,5 2 1-15,1-4-1 16,7-2 0-16,-3-4 0 0,3-1 0 16,-4-4 0-16,-3-3 1 15,-4 0-1-15,-4-1 0 16,-12-2 0-16,13 9 1 15,-13-9-1-15,-1 24 0 16,-4-5 0-16,0 4-1 16,-3 0 1-16,1 1-1 15,0 0 1-15,1-2-2 16,0-2 2-16,3-10-1 15,3-10 2-15,0 0-1 16,16-10 0-16,-1-7 2 16,2-9-2-16,3-3 2 15,1-6-1-15,2-5 0 16,-3 2-1-16,0 1 2 0,-4 10-2 15,-4 1 0-15,-5 10 0 16,-7 16 0-16,0 0 0 16,0 0 0-16,1 23 0 15,-2-2 0-15,-1 2 0 16,1 1 0-16,3 1 0 15,3 1 0-15,4-9 0 16,3 3 1-16,5-12-1 16,5-1 1-16,-1-6 0 15,6-8 0-15,-1-3 1 16,0-10-1-16,-3 3 0 15,-2-8-1-15,-1 0 1 16,-4 5-1-16,-3 2 1 16,-4 3-1-16,-9 15 0 0,8-8 0 15,-8 8 0-15,0 26 1 16,-6-2-2-16,-1 10 1 15,-3 4-1-15,3 6-2 16,-2 1 1-16,2-1-3 16,3 0-2-16,1-13-6 15,10 9-7-15,-7-40-9 16,18 26-10-16,-7-31-2 15,11 3 1-15,-7-17 2 16</inkml:trace>
  <inkml:trace contextRef="#ctx0" brushRef="#br0" timeOffset="21443.2265">18348 1905 80 0,'-19'15'39'15,"15"0"-2"-15,4-15 2 16,-4 28-31-16,4-28-3 16,17 13 1-16,2-10-1 15,11-4-1-15,3-5-1 0,8-4 0 16,1-5 0-16,-1-5-1 15,-1 1-1-15,-4-8 1 16,-9 3-2-16,-9-3 1 16,-8 2-1-16,-10 0 0 15,-6 5-1-15,-11 7 1 16,-10 12 0-16,-9 11 1 15,-8 12 0-15,-2 15 0 16,-2 8 1-16,4 7-2 16,5 1 2-16,16-2-2 15,13-9 0-15,15-4-1 16,23-11-2-16,14-17-5 15,19 2-4-15,2-23-7 16,20 9-12-16,-7-20-11 0,15-3-1 16,-6-14 2-16</inkml:trace>
  <inkml:trace contextRef="#ctx0" brushRef="#br0" timeOffset="25617.4653">6855 2208 63 0,'0'0'36'16,"0"0"1"-16,-13-4 1 15,16 18-20-15,-3-14-9 16,-10 24-1-16,2-5-4 16,0 12 0-16,-3 4-5 15,-4 2-2-15,6 14-31 0,-4-16-4 16,7 7 0-16,-1-18-2 15</inkml:trace>
  <inkml:trace contextRef="#ctx0" brushRef="#br0" timeOffset="30011.7166">7215 1689 70 0,'13'-9'35'15,"-5"-2"0"-15,4 8 1 16,-12 3-18-16,10 3-14 15,-13 7-1-15,0 12 1 16,-2 4-2-16,2 7 1 16,1 7-1-16,1 4-1 15,3-1 0-15,5-1-1 0,2-3 1 16,5-4-1-16,2-5 1 15,4-7 0-15,0-11 1 16,0-7 0-16,2-8-1 16,1-10 1-16,-2-10 0 15,-1-8-1-15,0-4-2 16,-4-5-1-16,1 0-7 15,-11-11-25-15,12 12-4 16,-13 1 1-16,1 18-3 16</inkml:trace>
  <inkml:trace contextRef="#ctx0" brushRef="#br0" timeOffset="30785.7609">7144 2435 87 0,'-8'-16'35'0,"8"16"0"16,-20 3-2-16,7 6-29 15,-1-3 0-15,2 9 0 0,-1 3-2 16,2 5 1-16,-1 4-1 16,6 0 0-16,1 2-1 15,5-1 1-15,2-4 0 16,2-4 0-16,8-9-1 15,6-5 0-15,0-7 0 16,4-4 0-16,2-9-1 16,-4-6 0-16,0-3 0 15,-2-3-2-15,-6-3 2 16,0-1-2-16,-6 1 2 15,-1 2-2-15,-3 1 2 16,-1 7 0-16,-2 3 0 16,-1 2 0-16,2 14 1 15,0-13 0-15,0 13 0 0,9-1 1 16,1 1 0-16,4 2 0 15,2 1 0-15,2 0 0 16,2 1 0-16,-2 4-1 16,-1 1 0-16,-4 4-1 15,-4 5 0-15,-5 0 0 16,-5 6 0-16,-3 1 2 15,-1 0-2-15,-3-3 1 16,0-3-1-16,2-2 2 16,6-17-2-16,0 10 1 15,0-10 0-15,19-17-2 16,1-3 1-16,-1 0 0 15,5-6 0-15,-4 2-1 0,-1 3 2 16,-3 4-2-16,-8 8 1 16,-8 9 0-16,8 8-1 15,-8 7 0-15,-4 10-5 16,0-5-5-16,8 17-27 15,-8-14 0-15,12 7-3 16,-3-13 2-16</inkml:trace>
  <inkml:trace contextRef="#ctx0" brushRef="#br0" timeOffset="31371.7944">8055 2456 97 0,'4'-14'35'0,"4"12"-8"15,-5-20 4-15,-3 22-23 16,4-26-1-16,-4 26-1 16,-9-13-2-16,-1 14 0 0,-8 3-2 15,0 9 1-15,-7 5-1 16,-1 4 0-16,-1 3 0 15,5-1 0-15,5 3-1 16,9-5 1-16,8-5-1 16,11-6 1-16,10-7-2 15,9-8 1-15,3-4 0 16,5-3-2-16,-5-6 1 15,2-3 0-15,-8-2 0 16,-3 1-1-16,-8 1 2 16,-3 1-1-16,-7 6 1 15,-1 3-1-15,-5 10 0 16,0 0 1-16,0 0-1 15,2 16 0-15,-4 5 0 0,1 0 0 16,0 6-4-16,-3-8-11 16,13 7-24-16,-10-15-2 15,14 0 0-15,-4-15-2 16</inkml:trace>
  <inkml:trace contextRef="#ctx0" brushRef="#br0" timeOffset="32641.8671">12845 2061 92 0,'-5'25'40'0,"-3"21"-1"15,-11 14-7-15,-7 12-65 16,-5 7-6-16,-8-4 3 15,8 4-5-15</inkml:trace>
  <inkml:trace contextRef="#ctx0" brushRef="#br0" timeOffset="34303.962">19927 1907 87 0,'2'-15'36'15,"-2"15"-1"-15,-9-22-3 16,0 17-25-16,-13-3-2 16,1 6 1-16,-14 4-2 15,3 4-1-15,-8 7 0 16,2 4 0-16,-1 5-1 0,4 7 0 15,7 0 0-15,6 4-2 16,11-3 1-16,7 4 0 16,11-5-1-16,8 1 0 15,11-8 1-15,7-5-1 16,5-4 0-16,2-8 1 15,2-6 0-15,-2-7 0 16,0-8 0-16,-5-8-1 16,-2-5 1-16,-4-4 1 15,-6-2-1-15,-2 4 1 16,-6 1-1-16,-3 6 1 15,-6 6-1-15,-4 8 1 0,-2 10-2 16,-7 15 1 0,-2 6-1-16,3 5-1 0,0 5 0 15,2 6-1-15,3 4-1 16,2-5-3-16,10 14-8 15,0-26-25-15,13 10 0 16,-2-24-1-16,12 4 0 16</inkml:trace>
  <inkml:trace contextRef="#ctx0" brushRef="#br0" timeOffset="34682.9838">20442 2018 82 0,'14'-21'40'0,"-12"-2"0"15,-2 23 0-15,1-26-17 16,-1 26-18-16,-13 14-1 0,3 6-1 15,-2 4-1-15,-1 5-1 16,-2 5-1-16,1-1 0 16,1-1 1-16,7-3-2 15,4-4 1-15,8-10 0 16,5-7 0-16,8-10 1 15,4-8-1-15,6-7 1 16,4-11 0-16,0-5 1 16,-2-4-1-16,1-5 0 15,-5 2 0-15,-1 1 1 16,-6 5-1-16,-3 7 0 15,-4 10-1-15,-13 17 0 16,13-4 0-16,-13 19 0 16,0 10-1-16,1 9-2 0,4 2-1 15,4 3-3-15,16 10-23 16,-6-17-10-16,24 6 0 15,1-20 0-15,18-1-1 16</inkml:trace>
  <inkml:trace contextRef="#ctx0" brushRef="#br0" timeOffset="35047.0046">21376 2011 99 0,'-4'-22'40'0,"-16"-2"0"16,0 10 0-16,-14 1-25 15,0 16-10-15,1 4-2 16,5 16 0-16,0 3-2 15,8 8-1-15,8 0 1 0,9 1-1 16,13-5 1-16,8-8 0 16,11-10 0-16,6-14-1 15,6-15 2-15,4-11 1 16,0-10-3-16,3-13 0 15,-1-9 0-15,-1-11 0 16,-3-3 0-16,-2-2 0 16,-5 11 0-16,-6 8 0 15,-6 15 0-15,-13 17 0 16,-11 25 0-16,-12 34 0 15,-14 18 0-15,-3 26 0 16,-5 4 0-16,3 9 0 16,4 4 0-16,1-12-18 15,18 6-21-15,-2-23-5 16,19 0 2-16,-1-23-3 0</inkml:trace>
  <inkml:trace contextRef="#ctx0" brushRef="#br0" timeOffset="35894.0531">1894 4063 99 0,'2'-12'38'15,"-2"12"2"-15,0-16-4 16,0 16-32-16,-19-17 0 15,-6 15-2-15,-6 4 0 16,-11 10 0-16,-10 10-1 16,-12 17-1-16,64-39 2 0,-75 60-1 15,75-60 1-15,-76 76-1 16,18-3-1-16,19 12 0 15,23-5-1-15,28-14 0 16,30-13-7-16,21-31-17 16,38-8-15-16,14-31 1 15,9-16-1-15,-10-17 1 16</inkml:trace>
  <inkml:trace contextRef="#ctx0" brushRef="#br0" timeOffset="36555.0908">2344 4141 91 0,'-25'-13'40'0,"6"13"1"0,-7-4-2 16,5 9-28-16,-5 10-9 16,0 8 0-16,0 10-1 15,0 7 0-15,5 5-1 16,1 5 1-16,9 2 0 15,7-5 0-15,8-7 0 16,16-6 0-16,11-12 0 16,8-14 0-16,13-8-1 15,3-11 1-15,0-11 0 16,-3-8-1-16,-2-8 0 15,-12-4 1-15,-10-3-1 16,-13-3 0-16,-7 1 1 16,-10-1 0-16,-4 4-1 15,-4 6 1-15,-3 8 0 16,-1 4-1-16,3 7 1 0,2 5-1 15,9 14 0-15,0 0 0 16,0 0 0-16,4 13 1 16,9-3-1-16,6 3 1 15,4-2 0-15,8 1-1 16,2-5 1-16,5-1-1 15,-1-4 1-15,1-1-1 16,-3 0 0-16,-4 0 0 16,-3 4-1-16,-9-2 1 15,-8 9-1-15,-2 6 1 16,-7 8-1-16,-4 8 1 15,-1 7 0-15,-1 1-1 0,-2 6 1 16,2-1 0-16,3-3 0 16,1-6 1-16,6-9-1 15,5-12 0-15,7-10 1 16,9-18 0-16,4-10 0 15,3-11 0-15,1-10-1 16,-1-9 1-16,1-4 0 16,-3-6-1-16,-8 3-1 15,-4 5-1-15,-4 12-3 16,-9 2-7-16,8 24-21 15,-15-6-7-15,9 23 0 16,-9-2-1-16</inkml:trace>
  <inkml:trace contextRef="#ctx0" brushRef="#br0" timeOffset="37517.1458">3363 4170 90 0,'-1'24'40'16,"-6"-12"2"-16,14 9-3 15,-7-21-25-15,21 10-10 16,-1-14-1-16,11-4 0 16,4-6-1-16,7-4 0 15,0-8-1-15,2-2 0 16,-6-2 0-16,-4-4 0 15,-8 3 0-15,-9 0 0 16,-10 3-1-16,-8 4-1 16,-11 6 1-16,-8 7-2 0,-8 12 2 15,-6 11-1-15,-2 10 0 16,-4 12 0-16,5 8 0 15,1 3 0-15,10 3 1 16,8 1 0-16,12-11 1 16,13-5-1-16,14-12 0 15,13-11 1-15,11-8 0 16,8-8-1-16,4-9 0 16,-2-1 0-16,-1-2 0 15,-5 2 0-15,-11 6 0 16,-9 8 0-16,-12 11 0 15,-8 9 0-15,-9 10-1 16,-4 5 1-16,-4 8 0 16,-3-2-1-16,3 1 1 15,1-3 0-15,2-8 0 0,3-9 0 16,5-10 0-16,-5-10 1 15,16-15 0-15,-2-8 0 16,0-14 0-16,3-7 0 16,0-10 1-16,3-5-1 15,1-3 0-15,-1 3 0 16,-2 8 0-16,2 8 0 15,-2 9-2-15,-3 8 0 16,4 12-1-16,0 6-2 16,3 7-1-16,-1-2-1 15,9 7-1-15,0-7 1 16,7 6 0-16,-6-7 2 15,4 2 1-15,-6 0 2 16,-2-3 2-16,-3 4 2 0,-9-7 1 16,-2 7 0-16,-13 1 0 15,14-5 0-15,-14 5 0 16,0 0 0-16,-14 18-2 15,3-3 1-15,-3 4-2 16,-2 4 0-16,1 3 0 16,-3 1 0-16,6-2-1 15,2 0 1-15,6-9 0 16,8-6-1-16,9-8 0 15,6-6 1-15,6-5-1 16,5-1 1-16,1-1 0 16,0 4 0-16,-4 1 0 15,-6 12 0-15,-8 7 0 16,-10 7-1-16,-6 13 1 0,-8 2-1 15,-4 7-1-15,-5-2 0 16,-5 5-2-16,-1-9-2 16,6 4-9-16,-11-22-16 15,14 4-11-15,-4-22 0 16,12-4-2-16,-4-25 1 15</inkml:trace>
  <inkml:trace contextRef="#ctx0" brushRef="#br0" timeOffset="38980.2288">6009 3431 85 0,'6'-12'38'0,"-6"12"-1"16,1-15-1-16,-1 15-31 16,-20 9-1-16,3 7-1 15,-6 16-1-15,-6 16 0 16,-4 17-1-16,-3 12 1 15,-2 14-1-15,1 9 1 16,1-1-1-16,7 2 1 16,7-8-1-16,13-11 0 15,9-16 0-15,11-15 0 16,16-20-1-16,12-17 0 15,6-17 1-15,9-12-1 16,0-12 0-16,-6-10 0 0,-10-5 1 16,-12-3-1-16,-15 4 0 15,-19 6-1-15,-15 9 0 16,-12 6 1-16,-8 11-2 15,-1 2 1-15,2 9-2 16,5-3-3-16,18 10-6 16,7-19-26-16,25 3 1 15,8-15 0-15,20 0-2 16</inkml:trace>
  <inkml:trace contextRef="#ctx0" brushRef="#br0" timeOffset="39386.2528">6995 3403 91 0,'4'14'37'0,"-10"3"1"15,4 26-3-15,-9 2-31 16,6 12 0-16,-3 13-2 15,2 8-1-15,-6 14 0 16,5 2-2-16,-1-1 0 16,2-6-1-16,3-2-5 15,-4-26-23-15,16-1-8 16,-4-28 0-16,14-10 0 15</inkml:trace>
  <inkml:trace contextRef="#ctx0" brushRef="#br0" timeOffset="39665.2688">7379 3684 97 0,'-21'-2'38'16,"-15"0"1"-16,0 26-4 15,-11-2-30-15,3 5-1 16,-1 3 0-16,6 3-1 15,5-3-1-15,8 1 0 16,7-3 0-16,12-4 0 16,11-2-1-16,10-7 0 15,10-4 0-15,10 1-1 16,8-3-1-16,7-2-1 15,5-1-2-15,-4-6-8 16,10 9-25-16,-15-15-3 16,8 11 1-16,-13-15-3 15</inkml:trace>
  <inkml:trace contextRef="#ctx0" brushRef="#br0" timeOffset="40191.2985">7744 3787 101 0,'-15'11'38'15,"4"11"2"-15,-10-2-2 16,6 16-33-16,-12-3-2 16,4 4-1-16,-2 5 0 15,3-4-1-15,4-4-1 16,4-3 1-16,6-5-2 0,7-9 0 15,1-17 2 1,18 8-1-16,-1-16 0 0,2-9 0 16,3-6 1-16,0-11-1 15,-2-5 1-15,0-2 1 16,-5-4-2-16,-2 2 0 15,-1 8 1-15,-5 4-1 16,-4 7 0-16,1 12 1 16,-4 12-1-16,0 0 0 15,4 29 0-15,-2-2 0 16,2-3 0-16,6 0 1 15,3 0-1-15,6-6 1 16,7-11-1-16,5-6 1 16,3-10 1-16,3-9-1 15,-1-3 0-15,0-3 0 0,-1 1 0 16,-11 1 0-16,-2 3-1 15,-5 7 0-15,-7 11 1 16,-10 1-1-16,6 32 0 16,-8 2 0-16,-4 8 0 15,2 7-1-15,-4 10-3 16,4-10-7-16,8 14-22 15,-8-29-8-15,14 3 0 16,-1-21-1-16</inkml:trace>
  <inkml:trace contextRef="#ctx0" brushRef="#br0" timeOffset="40702.3281">9264 3787 79 0,'0'0'40'16,"-7"35"-1"-16,-3-14 0 15,5 16-18-15,-3 0-20 16,1 4 0-16,-1 2-1 15,3 4 0-15,-1-1-1 16,3-5-1-16,2-3-2 16,1-19-12-16,11 0-21 15,-11-19-2-15,20-11 1 0,-5-20-1 16</inkml:trace>
  <inkml:trace contextRef="#ctx0" brushRef="#br0" timeOffset="40853.3367">9359 3379 74 0,'-15'-26'38'0,"5"18"-1"16,-2 9-3-16,7 11-22 16,5 5-47-16,0-17 0 15,16 23-1-15,0-12-2 16</inkml:trace>
  <inkml:trace contextRef="#ctx0" brushRef="#br0" timeOffset="41204.3568">9601 3712 74 0,'1'41'39'0,"-9"-8"0"15,4 7 1-15,-8-17-17 16,1 12-19-16,3-4-1 16,7 1-1-16,1-3 0 15,0-2 0-15,4-6 0 16,3-2-1-16,2-8 0 15,6-6 1-15,-1-10 0 16,4-10-1-16,2-9 1 16,4-8-1-16,-1-6 0 15,4-2 1-15,0-2-1 16,-3 4-1-16,-4 6 1 0,3 9-1 15,-7 12 0-15,0 17 0 16,-5 12 0-16,-2 14 1 16,-2 11-2-16,-3 4 1 15,3 9-2-15,-3 1-3 16,9 7-11-16,-13-20-25 15,12 0 0-15,-6-15-1 16,10-4-1-16</inkml:trace>
  <inkml:trace contextRef="#ctx0" brushRef="#br0" timeOffset="47830.7349">10957 3534 54 0,'-12'-2'36'16,"12"2"0"-16,0 0 0 15,14-7-13-15,0-6-18 16,15-2-1-16,6-4-1 16,10 0 0-16,3 1-2 0,3 1 1 15,-2 1-2-15,-6 7 0 16,-7 9 0-16,-11 9 0 15,-12 10 0-15,-17 12 0 16,-12 11 0-16,-12 9 0 16,-10 2 2-16,-6 7 0 15,-7-2 0-15,4 0 0 16,0-8 0-16,11-9 0 15,8-7 0-15,12-8-1 16,14-11 0-16,13-8 0 16,14-6-1-16,8-4 0 15,11-3-2-15,5-3 0 0,8 3-5 16,-6-10-27-1,10 10-3-15,-5-10-1 0,-1 11-1 16</inkml:trace>
  <inkml:trace contextRef="#ctx0" brushRef="#br0" timeOffset="48197.7568">11879 3491 81 0,'-15'-22'38'16,"2"18"0"-16,-17-2 0 15,5 20-24-15,-11 7-12 16,4 17 1-16,0 12 0 16,6 10-1-16,5 7 0 0,11 3-1 15,14-3 0-15,10-7 0 16,14-13-1-16,13-14 1 15,7-19 0-15,6-19 0 16,4-21 1-16,2-17-2 16,-5-14 2-16,-3-8-2 15,-12-6 1-15,-9-5-1 16,-14 1 0-16,-11 3 0 15,-11 6-1-15,-15 11 0 16,-6 15-1-16,-9 9-1 16,-1 20-4-16,-3-1-18 15,14 31-12-15,-3-3-2 16,18 17 0-16,6-6 0 15</inkml:trace>
  <inkml:trace contextRef="#ctx0" brushRef="#br0" timeOffset="48995.8024">12815 3700 80 0,'-18'2'37'0,"4"8"0"16,-7-5 0-16,10 10-29 15,-5 2-4-15,5 11-1 16,1 0-1-16,3 7 1 15,-1 0-2-15,3 0 0 16,1 1 0-16,2-8 0 0,0-4 0 16,2-7-1-16,0-8 1 15,0-9-1-15,0 0 1 16,13-2 0-16,-6-13 0 15,1-6 0-15,0-9 0 16,4-2 0-16,-3-6 0 16,2-2 0-16,-2 2 0 15,-2 5-1-15,-3 6 1 16,0 7-1-16,0 10 1 15,-4 10-1-15,0 0 0 16,15 12 0-16,-6 2 0 16,5 2 0-16,3 2 1 15,5-2-1-15,4-5 0 16,4-5 0-16,1-6 1 15,2-6 0-15,2-4 0 0,-1-7-1 16,-3-3 2-16,-2-2-2 16,-3 1 1-16,-4 2 0 15,-3 2-1-15,-5 6 1 16,-1 7-1-16,-13 4 0 15,12 21 0-15,-9 6 0 16,-2 9-1-16,-1 6 1 16,2 6-3-16,-1 0 0 15,6 2-4-15,-2-23-13 16,16 8-18-16,-1-27 0 15,14-5 0-15,1-26-1 16</inkml:trace>
  <inkml:trace contextRef="#ctx0" brushRef="#br0" timeOffset="49168.8123">13655 3661 92 0,'0'0'39'0,"-9"-7"0"16,1 23-1-16,-10 3-25 16,3 16-10-16,-1 3-3 15,3 7 1-15,-1 6-1 16,5-1-2-16,6 0-5 15,0-15-29-15,14 2-2 16,-2-24 0-16,10-3-1 16</inkml:trace>
  <inkml:trace contextRef="#ctx0" brushRef="#br0" timeOffset="49611.8376">13761 3485 99 0,'-9'-29'37'0,"5"19"0"16,-3-2-3-16,7 12-33 15,7 13-2-15,4-3 0 16,3 5-2-16,5 2 1 16,-1 4-1-16,2 1 1 15,0 1 1-15,-7 3 2 16,-4 1 0-16,-2 5 2 15,-10 1 1-15,-2 5 1 16,-8-2 0-16,0 4-1 16,-3-5 0-16,4-2-1 15,-1-4-1-15,7-5 0 16,4-7-1-16,2-17 0 0,12 3 0 15,5-14-1-15,5-7 2 16,2-8-1-16,3-6 1 16,2-5-1-16,-2-1 1 15,-3 2-1-15,-2 6 0 16,-5 5 0-16,-8 8 0 15,-9 17-1-15,10-3 0 16,-14 17-1-16,0 9 0 16,0 9-2-16,3 7-2 15,-1-8-11-15,10 15-22 16,-2-18-2-16,10 6 1 15,1-18-2-15</inkml:trace>
  <inkml:trace contextRef="#ctx0" brushRef="#br0" timeOffset="49993.8595">14420 3622 112 0,'0'0'39'0,"-10"8"1"15,-6 6-3-15,7 10-34 16,-3 3-1-16,1 8-1 15,3-1 0-15,1 2 1 16,6-4-2-16,6-6 1 16,2-7-1-16,5-6 0 15,4-13 1-15,7-10-1 16,-1-7 1-16,4-6 0 15,0-7-1-15,-1-3 1 0,-1-1 0 16,0 1-1-16,-3 3 0 16,-4 4 0-16,-4 7 0 15,-3 6 0-15,-10 13 1 16,9 3-1-16,-10 10 0 15,-3 9 0-15,-2 5-1 16,-1 6-1-16,2 4-2 16,-3-5-3-16,11 12-15 15,-5-25-16-15,14 4-2 16,-1-25 1-16,18-1-1 15</inkml:trace>
  <inkml:trace contextRef="#ctx0" brushRef="#br0" timeOffset="50196.871">15108 3299 71 0,'25'-46'40'15,"-18"6"-1"-15,-5 29 2 16,-13 6-17-16,-3 33-14 16,-12 10-3-16,0 15-3 15,-1 10-2-15,5 2-1 16,3 3 0-16,3-4-3 15,7-5-1-15,6-12-3 16,9 4-25-16,-6-25-8 16,8-3-1-16,-8-23 0 15</inkml:trace>
  <inkml:trace contextRef="#ctx0" brushRef="#br0" timeOffset="50384.8819">14988 3489 92 0,'-10'-9'40'0,"-5"-5"2"16,15 14-2-16,-21 0-16 15,21 0-20-15,-3 15-3 16,15-9-1-16,6 0-2 16,6-3-2-16,7 7-3 15,-2-21-25-15,13 16-7 16,-3-17 0-16,0 13-3 15</inkml:trace>
  <inkml:trace contextRef="#ctx0" brushRef="#br0" timeOffset="50751.9029">15204 3611 96 0,'-8'20'39'16,"-3"-11"2"-16,15 9-1 16,-4-18-23-16,7 14-14 15,14-13 0-15,6 0 0 16,5-2-1-16,5-5-1 15,4-2 0-15,0-5 0 16,1-1-1-16,0-4 1 16,-6-2-1-16,-6-3 0 15,-4-3-1-15,-8 2 1 16,-6-2-1-16,-7 5 1 15,-9 5-1-15,-9 6 2 16,-8 9-1-16,-9 12 1 16,-9 9 0-16,-3 10-1 0,-2 4 1 15,5 10 0-15,4 0 0 16,10-4-2-16,13-1 0 15,14-9-2-15,20-4-5 16,4-25-18-16,22 6-13 16,-1-23-1-16,19-2-1 15,0-19 1-15</inkml:trace>
  <inkml:trace contextRef="#ctx0" brushRef="#br0" timeOffset="51045.9197">15957 3418 96 0,'-20'13'42'0,"-19"-5"0"16,4 16-2-16,-8-14-22 15,0 16-15-15,12-4 0 0,7 4-1 16,7-5 0-16,12-5-2 16,12-2 1-16,8-7-1 15,7 0 0-15,5-5 0 16,1 1 1-16,0 0-1 15,-4 1 0-15,-1 6 0 16,-8 6 0-16,-5 6 0 16,-10 5 0-16,-4 9 0 15,-5 1 0-15,0 0-1 16,-3 1-1-16,-1-8-3 15,9 6-11-15,-10-23-23 16,18 1-2-16,-4-14-1 16,23-14 0-16</inkml:trace>
  <inkml:trace contextRef="#ctx0" brushRef="#br0" timeOffset="51196.9283">16077 3879 124 0,'-19'17'43'15,"11"7"0"-15,-7-18-3 16,15-6-41-16,0 0-14 15,12-15-25-15,5 2-2 16,-5-14-1-16,9 1-2 16</inkml:trace>
  <inkml:trace contextRef="#ctx0" brushRef="#br0" timeOffset="52217.9867">16959 3120 88 0,'1'-15'36'15,"-1"15"-1"-15,-13-12-1 16,-1 13-32-16,-3 1 0 16,-4 10 0-16,-8 4 0 15,1 9 0-15,-3 8 0 16,-2 1 0-16,3 1 0 15,8 2 0-15,8-5 0 16,10 0-1-16,9-8 1 16,18-5-1-16,13-6-1 0,9-5 1 15,4-3-1 1,0 0 1-16,-4 1-1 0,-6 3 1 15,-15 7 0-15,-16 6 0 16,-13 7 0-16,-18 8-1 16,-12 7 2-16,-9 4-2 15,-3-2 1-15,0-2-2 16,9-4 0-16,9-13-1 15,15-6-5-15,14-21-26 16,25-12-5-16,11-19 0 16,22-4-2-16</inkml:trace>
  <inkml:trace contextRef="#ctx0" brushRef="#br0" timeOffset="52608.009">17494 3041 80 0,'-4'-17'39'16,"4"17"0"-16,-10 1-1 15,9 23-22-15,-3-6-15 16,2 14 1-16,-4 8 0 16,-2 11 0-16,-5 9 1 15,-1 10-1-15,-5 1 1 16,-1 3-2-16,-3 0 2 15,2-8-1-15,0-7 0 16,5-11-1-16,6-11-1 16,7-11 1-16,8-11-1 15,6-12 1-15,8-11-1 16,3-9 1-16,4-7-1 0,1-5 1 15,1-3 0-15,-2 2 0 16,-5 1 0-16,-2 6-1 16,-8 8 0-16,-11 15 1 15,9 0-2-15,-13 16-1 16,-1 10-1-16,-5 3-3 15,10 20-15-15,-12-16-17 16,13 10-3-16,-6-14 2 16,16 2-3-16</inkml:trace>
  <inkml:trace contextRef="#ctx0" brushRef="#br0" timeOffset="52999.0312">17749 3579 73 0,'-17'19'40'16,"17"8"-2"-16,4-16 2 15,26 8-12-15,-2-16-25 16,10-6 0-16,3-5-1 15,0-5-1-15,-2-2 0 16,-4-6 0-16,-8-1 0 16,-9 2-1-16,-12-3 0 15,-7-1 0-15,-7 2-1 16,-5-1 2-16,-2 2-2 15,-7 9 1-15,-5 7-1 16,-3 11 2-16,-3 12 1 0,0 12-1 16,-3 11 1-16,4 7-1 15,3 5 1-15,12-1-2 16,9-4-1-16,15-12-4 15,23 3-23-15,2-28-12 16,19-3 1-16,1-22-1 16,19-2-2-16</inkml:trace>
  <inkml:trace contextRef="#ctx0" brushRef="#br0" timeOffset="53697.0713">18860 3537 60 0,'9'-19'38'0,"1"8"-3"15,-5-5 3-15,-5 16-14 16,0-13-20-16,0 13 0 16,-15-4-1-16,2 10 1 15,-5 2-1-15,-2 4 0 16,-2 3-2-16,0-1 1 0,3 3-1 15,1-3 0-15,6-2 0 16,5 1 1-16,7-13-2 16,6 19 1-16,4-12-1 15,9 1 1-15,0-2-1 16,3 4 1-16,0-1-1 15,-3 2 0-15,-6 7 1 16,-1 4-1-16,-9 0 0 16,-7 6 0-16,-4 4 0 15,-2 1 0-15,-3-2-1 16,0-3-1-16,4-5-1 15,9-23-6-15,6 10-28 16,6-31-2-16,15-3 0 16,6-23-1-16</inkml:trace>
  <inkml:trace contextRef="#ctx0" brushRef="#br0" timeOffset="53907.0834">19414 2979 85 0,'-7'-27'40'0,"7"27"-1"16,-22 15 1-16,8 28-19 15,-6 9-19-15,5 9 0 16,-3 13-1-16,5 7-1 16,-2 6-1-16,4-1-2 15,-3 4-2-15,-2-20-16 16,9 7-17-16,-8-24-1 15,7-4-1-15,-1-22 0 16</inkml:trace>
  <inkml:trace contextRef="#ctx0" brushRef="#br0" timeOffset="54960.1436">19115 3479 105 0,'-9'9'39'0,"9"-9"3"16,5 12-4-16,17-10-34 15,7-1-2-15,15-5 0 16,9-4 0-16,9 0-1 16,4-6 0-16,-2 4-1 0,-3 1 0 15,-8 2 0-15,-10 4 1 16,-14 3 0-16,-13 8-1 15,-14 6 1-15,-11 4-1 16,-11 3 1-16,-8 7-2 16,-5 2 2-16,2 3-1 15,2 2 1-15,5-3-1 16,6 0 0-16,13-4 0 15,10-5 1-15,14-6 0 16,12-6-1-16,8-9 0 16,6-7 0-16,4-7 1 15,-4-7-1-15,-4-4-1 16,-8-5 1-16,-9-6-1 15,-8 0 0-15,-14-2-1 16,-7 1-1-16,-7 3 2 0,-6 7-2 16,-3 2 1-16,-2 10 0 15,4 6 1-15,5 7 1 16,5 5 0-16,9-5 1 15,6 18 0-15,10-11 0 16,5 1 0-16,7-3 1 16,0 0-2-16,2-4 1 15,-5 1 0-15,-2-2 0 16,-3 2-1-16,-5-2 1 15,-4 2 0-15,-11-2 0 16,15 10-1-16,-14 1 1 16,-1 4 0-16,-3 5-1 15,-3 2 0-15,-3 10 0 16,-1 0 0-16,-1 0 0 0,0 2 0 15,1-3 0-15,2-4 0 16,1-6 0-16,5-6 0 16,2-15 0-16,9 6 0 15,-1-17 1-15,4-8-1 16,4-9 1-16,-1-5 0 15,3-6 0-15,0-6-1 16,1-8 0-16,2 3 1 16,-3 4-1-16,1 3 0 15,-1 5 0-15,4 7 0 16,2 8 0-16,3 9 0 15,2 8 0-15,1 10 0 16,-1 6-1-16,1 4 1 16,-5 7 0-16,-7 6 0 0,-5 2 0 15,-13 6-1-15,-11-1 1 16,-10 0-1-16,-7 2 1 15,-8-3-1-15,-4-4-1 16,-2-4 1-16,-1-3 0 16,6-1 0-16,3-7 1 15,7-5-1-15,7-1 1 16,5-3-1-16,7-2 1 15,8-3 1-15,0 0-1 16,-6 16 0-16,6-1 1 16,-2 11-1-16,-3 7 0 15,-6 10 1-15,0 10-1 16,-6 4 0-16,-2 6-1 15,0-6-2-15,2 2-5 16,-2-21-11-16,18 3-20 0,-4-29 0 16,18-6 1-16,3-27-3 15</inkml:trace>
  <inkml:trace contextRef="#ctx0" brushRef="#br0" timeOffset="56672.2415">22308 2983 98 0,'-2'-34'38'16,"9"1"1"-16,-7-13-4 16,10 12-23-16,-11-8-5 15,1 7-2-15,-9 7-2 16,-4 9 0-16,-8 12-1 0,-6 22 0 15,-8 14-1-15,0 15-1 16,-6 12 2-16,-1 17-2 16,3 11 0-16,-1 11 0 15,8 7-1-15,2 0 0 16,3 5-1-16,2-4-1 15,5 3-4-15,-3-25-18 16,15 2-15-16,-1-25 1 16,10-11-2-16,3-26 0 15</inkml:trace>
  <inkml:trace contextRef="#ctx0" brushRef="#br0" timeOffset="59032.3765">20701 3344 59 0,'15'-10'36'0,"-5"-5"-1"0,1 7 1 16,-11-10-12-16,0 18-16 15,-13-7-2-15,-5 12-1 16,-13 2 0-16,-2 6-2 16,-4 2 0-16,2 4-1 15,3 0 0-15,6 1 0 16,10 0-1-16,11 1 0 15,10-3 0-15,8 2-1 16,4 0 1-16,5 0 0 16,-1-1 0-16,0 0-1 15,-10 1 1-15,-6 0 0 16,-9-2-1-16,-8-3 1 15,-8-2 0-15,-2-3-2 16,-2-1 0-16,-3-8-4 0,14 6-20 16,-2-17-14-16,15 10 0 15,8-31-1-15,17 10-1 16</inkml:trace>
  <inkml:trace contextRef="#ctx0" brushRef="#br0" timeOffset="59474.4018">21742 3461 83 0,'-7'-7'40'0,"7"7"-1"16,0 0 0-16,0 0-16 15,3-12-17-15,16 5-3 0,9-8-1 16,11 3-3-16,14-1-2 15,3-7-5-15,18 17-28 16,-6-12-4-16,6 13 1 16,-12-8-2-16</inkml:trace>
  <inkml:trace contextRef="#ctx0" brushRef="#br0" timeOffset="59910.4267">22526 3391 95 0,'12'-5'37'15,"-12"-9"1"-15,0 14 0 16,-14-14-32-16,1 12-2 15,-8-2 0-15,-3 12 0 16,-8 4-1-16,3 10-1 16,-6 3 1-16,6 9-1 15,2-1 1-15,8 4-2 16,5 0 1-16,10-4-2 15,11-2 1-15,8-9 0 16,8-7-1-16,7-6 1 16,5-9-1-16,0-8 1 15,2-7 0-15,-4-5-1 0,-4-9 0 16,-5-2 0-16,-6-4 0 15,-9 3-1-15,-7-2-1 16,-4 8 0-16,-7 3-1 16,-1 3-1-16,1 12-2 15,-1-5-4-15,10 13-26 16,0 0-2-16,23 18 0 15,-5-16-1-15</inkml:trace>
  <inkml:trace contextRef="#ctx0" brushRef="#br0" timeOffset="60285.4482">22934 3435 107 0,'0'0'37'16,"1"12"2"-16,-15-9-2 0,0 13-35 16,-3 7 1-16,0 4 0 15,-5 2 0-15,2 5-1 16,0 0 0-16,5 2 0 15,2-6-1-15,5-4 1 16,3-7-1-16,5-6-1 16,0-13 1-16,10 4-1 15,2-15 0-15,-1-5 1 16,5-6-1-16,2-6 0 15,3-4 0-15,1-6 1 16,1-1-1-16,-3 5 1 16,-1 1 1-16,-2 4-1 15,-6 8 0-15,0 3 0 16,-1 8 0-16,7 5 1 0,2 5-2 15,4 3-2-15,10 1-2 16,3-7-7-16,21 13-7 16,-13-24-13-16,14 14-11 15,-7-12-2-15,3 3-1 16,-8-7 1-16</inkml:trace>
  <inkml:trace contextRef="#ctx0" brushRef="#br0" timeOffset="61471.516">1612 5555 62 0,'-4'-14'38'0,"4"14"-1"16,-5-14 2-16,5 14-14 15,0 0-18-15,-5 24-3 16,-3-1-1-16,-2 11 0 15,-6 11-2-15,-4 9 0 16,-7 11-2-16,-3 5 0 16,-3 6-1-16,2-11-3 15,9 6-12-15,6-21-21 0,19-5 1 16,13-27-1-16,19-12 0 15</inkml:trace>
  <inkml:trace contextRef="#ctx0" brushRef="#br0" timeOffset="61784.5339">2049 5566 65 0,'-5'-25'40'16,"-5"24"-2"-16,-14 9 2 16,-2 25-14-16,-7 11-21 15,0 16 0-15,-1 10-1 16,10 9 0-16,8 0-1 15,10-4-1-15,13-10 0 16,16-13-2-16,13-18 1 0,11-19-1 16,8-22 1-16,9-17-1 15,-1-21 1-15,1-11-1 16,-9-11-2-16,-12-7 3 15,-14-2-2-15,-16 1-1 16,-17 7-2-16,-17 7 0 16,-11 17-4-16,-13 7-2 15,4 33-15-15,-15 0-13 16,11 22 0-16,-1 4 1 15,24 12-1-15</inkml:trace>
  <inkml:trace contextRef="#ctx0" brushRef="#br0" timeOffset="62524.5763">3130 5797 97 0,'12'-15'37'0,"-3"9"1"15,-13-4-4-15,4 10-30 16,-19 9 0-16,7 7-2 16,-6 6-1-16,-2 7 1 15,-2 7-1-15,2 5 0 16,2 1 0-16,0-2 0 15,2-4-1-15,6-4 1 16,3-7-1-16,1-8 1 16,6-17-1-16,3 10 0 15,-3-10 0-15,15-22 1 16,-6-2-1-16,3-5 1 15,0-4 0-15,2-6-1 0,-1 1 1 16,-2 0 0-16,-2 4 0 16,2 6-1-16,-4 6 1 15,-1 7 0-15,-6 15 0 16,9-10 0-16,-9 10-1 15,13 12 1-15,-7 1-1 16,5-2 1-16,4-2-1 16,9-1 1-16,6-9-1 15,7-4 1-15,3-8 0 16,5-3-1-16,-2-2 1 15,5-3-1-15,-8 6 1 16,-5 2-1-16,-8 11 1 16,-8 12-1-16,-11 10 0 15,-7 11-1-15,-6 8 0 0,-2 9 0 16,-2 5-2-16,-3-3-1 15,8 6-4-15,-3-22-11 16,20 3-20-16,-1-19 1 16,16-8-1-16,1-23 0 15</inkml:trace>
  <inkml:trace contextRef="#ctx0" brushRef="#br0" timeOffset="62726.5878">3907 5788 106 0,'-12'9'39'16,"-3"7"2"-16,3 17-4 15,-8 4-31-15,6 5-2 16,-1 1-2-16,3 5-1 0,4-3-1 16,1-1-1-16,6-6-3 15,-3-14-4-15,18 3-20 16,-14-27-11-16,22-3 0 15,-5-23-2-15,11-8 2 16</inkml:trace>
  <inkml:trace contextRef="#ctx0" brushRef="#br0" timeOffset="63154.6123">4111 5408 57 0,'0'0'38'0,"13"6"0"0,-1 4 1 16,-12-10-12-16,19 17-19 15,-11-7 0-15,7 13-2 16,-11 5-2-16,0 10 0 16,-6 3 1-16,-4 11-3 15,-1 1 1-15,-2 6-1 16,0-1 0-16,-3-5 0 15,7-5 0-15,-3-12-2 16,8-7 0-16,4-12 0 16,3-15 0-16,9-11 1 15,1-12-1-15,6-10 0 16,4-5 1-16,-1-6-1 15,3-4-1-15,-1 3 1 16,-4 3-1-16,-3 12 1 0,-7 7-1 16,0 14 1-1,-5 12 1-15,-4 11-1 0,-1 15 1 16,-1 1-2-16,2 15 0 15,-1-6-5-15,10 18-10 16,-9-28-11-16,17 9-14 16,-4-18 0-16,13-3-1 15,-1-20 2-15</inkml:trace>
  <inkml:trace contextRef="#ctx0" brushRef="#br0" timeOffset="63525.6335">4808 5652 89 0,'-7'-2'40'15,"-1"24"-1"-15,-9-1 2 0,10 21-23 16,-9-2-12-16,6 1-2 16,0 4 0-16,2-3-2 15,7-9 0-15,3-1-1 16,9-15 0-16,2-11 0 15,10-13 0-15,4-9 0 16,3-13 0-16,1-4 0 16,2-2 0-16,-3-3 1 15,-3 4-2-15,-6 9 0 16,-5 6 0-16,-6 14 0 15,-10 5 0-15,3 15 0 16,-6 2 0-16,0 9 0 16,-3 2 0-16,0 2 0 15,4 1-2-15,0-4-2 0,8 0-6 16,-6-27-8-16,21 29-10 15,-6-39-13-15,15 1 0 16,1-24-1-16,12-2 2 16</inkml:trace>
  <inkml:trace contextRef="#ctx0" brushRef="#br0" timeOffset="63723.6448">5512 5186 108 0,'-12'-5'40'15,"0"33"2"-15,-12 10-5 16,0 23-31-16,-3 13-2 15,3 8-1-15,2 3 0 16,6 3-2-16,4-7-2 0,6-7-2 16,7-1-7-16,-8-25-8 15,18 0-17-15,-14-26-6 16,11-6 0-16,-8-16 0 15</inkml:trace>
  <inkml:trace contextRef="#ctx0" brushRef="#br0" timeOffset="63898.6548">5286 5516 109 0,'-8'-12'42'0,"8"12"0"16,15-1-2-16,2 1-37 15,13 1-5-15,7-8-6 16,15 12-16-16,0-18-16 15,19 8-1-15,-4-10-2 0,16 10 1 16</inkml:trace>
  <inkml:trace contextRef="#ctx0" brushRef="#br0" timeOffset="64394.6832">5587 5759 104 0,'0'22'40'15,"0"-22"2"-15,27 16-2 16,-2-16-35-16,14-7-1 15,10-10-3-15,8-6 2 16,0-7-4-16,0-4 0 16,-3 3-1-16,-10-2 2 15,-10 5-2-15,-13 1 1 16,-13 7 1-16,-9 2-2 15,-14 10 2-15,-10 7 0 16,-7 8 0-16,-5 11 0 0,0 7 2 16,-2 5-1-16,5 5 1 15,4 1-1-15,11 2 1 16,8-2-3-16,15-5 0 15,11-16-6-15,22 5-14 16,0-26-14-16,21-2-6 16,4-21 2-16,13-3-4 15</inkml:trace>
  <inkml:trace contextRef="#ctx0" brushRef="#br0" timeOffset="64724.7021">6499 5411 94 0,'-28'11'38'0,"3"16"1"16,-14-8-5-16,10 16-28 15,3-5-2-15,12 4 0 16,0-2-1-16,13-2 0 16,2-9 0-16,10-2 0 15,5-9-1-15,7-6 1 16,0-1-2-16,0-4 1 15,-1 0-1-15,-3 1 0 16,-5 3 2-16,-4 5-2 16,-6 7 1-16,-5 6-1 15,-7 6 1-15,-5 5-2 16,-5 1 1-16,-4 4-3 15,0-1-1-15,-4-7-5 16,10 9-10-16,-11-25-6 16,19 5-15-16,-7-20-1 0,15 2-3 15,-3-35 2-15</inkml:trace>
  <inkml:trace contextRef="#ctx0" brushRef="#br0" timeOffset="65243.7318">7607 5185 70 0,'7'-20'40'0,"-7"0"-1"16,0 20 0-16,0 0-22 15,-16 13-14-15,5 18-2 16,-1 13 1-16,-2 11-1 16,-1 15-1-16,0 7 2 15,-2 4-1-15,7 3 0 16,-1-7-2-16,8-3-3 15,-4-24-17-15,12 4-16 16,-1-28 0-16,10-4-3 16,-5-22 2-16</inkml:trace>
  <inkml:trace contextRef="#ctx0" brushRef="#br0" timeOffset="65699.7579">7408 5539 106 0,'-11'3'39'16,"3"-3"1"-16,15 16-10 15,7-14-24-15,16 5-3 16,10-8 0-16,12-1-1 16,10-3 0-16,7-2 0 15,2 0-1-15,-2-1-1 16,-5 4 1-16,-12-1-1 15,-13 5 0-15,-9 2 0 16,-16 7 0-16,-11 7 0 16,-14 3 0-16,-7 4 1 15,-6 6 1-15,-4 6-1 0,-1 6 1 16,-2 5-1-16,7 1 1 15,5-1-1-15,11-4 1 16,12-1-1-16,14-12-1 16,10-12 0-16,14-16 0 15,8-13 1-15,6-15-1 16,-1-11 1-16,1-10-3 15,-5-6 3-15,-13-6-3 16,-13 0-1-16,-8 7 0 16,-19 6-1-16,-14 12-2 15,-12 14-1-15,-9 23-5 16,-15-6-6-16,11 31-9 15,-14-6-10-15,21 7-2 16,6-14 1-16,21-1-1 16</inkml:trace>
  <inkml:trace contextRef="#ctx0" brushRef="#br0" timeOffset="68008.8899">9559 5132 69 0,'7'-36'36'0,"-3"3"1"16,-7-13-9-16,2 9-20 15,-10-6-2-15,1 7 2 16,-10-1-4-16,0 8 2 15,-7 5-4-15,-2 14 0 16,-8 7 1-16,2 17-1 16,-2 15 0-16,0 18-1 15,-1 18 1-15,7 12-1 16,2 13 0-16,2 6 0 15,8 3-1-15,5 1 1 0,6-8-1 16,4-7-2-16,9-12-3 16,-6-22-10-16,16-4-23 15,-7-22 1-15,9-6 0 16,-17-19-3-16</inkml:trace>
  <inkml:trace contextRef="#ctx0" brushRef="#br0" timeOffset="68338.9087">9019 5527 89 0,'-16'-7'39'15,"16"7"0"-15,0 0 1 16,9 15-35-16,10-11-1 15,8-2-2-15,8-1 1 16,8-4-2-16,6-6 0 0,1-1 0 16,4-5 0-16,-1-2-1 15,-4 1 1-15,-8 0-1 16,-5 3 0-16,-6 7 0 15,-13 7 0-15,-3 10 0 16,-13 14 0-16,-1 6 2 16,-8 9-2-16,0 7 1 15,1 2 0-15,-6 0 0 16,9-3-2-16,1-6 0 15,10-10-5-15,-7-30-16 16,28 16-15-16,-9-28-2 16,11-6-1-16,-1-20 1 15</inkml:trace>
  <inkml:trace contextRef="#ctx0" brushRef="#br0" timeOffset="68496.9169">9672 5336 68 0,'-35'-38'40'16,"3"16"-1"-16,-6-1 1 15,10 19-16-15,0 1-20 16,11 6-2-16,17-3-2 15,0 0-4-15,17 23-16 16,7-26-18-16,18 6-1 16,3-9-1-16,12 5 1 15</inkml:trace>
  <inkml:trace contextRef="#ctx0" brushRef="#br0" timeOffset="68714.9301">10113 5333 96 0,'-16'16'38'0,"6"8"1"16,-8-11-5-16,0 15-32 16,-5 9-1-16,-2 7 3 15,-5 0-4-15,0 3 1 16,0 1-3-16,-2-11-7 15,11 5-28-15,-6-18 2 16,15-7-2-16,2-17-2 16</inkml:trace>
  <inkml:trace contextRef="#ctx0" brushRef="#br0" timeOffset="68886.9399">9930 5486 76 0,'4'-33'41'0,"5"16"-3"0,-9 2 3 16,10 21-19-16,-10-6-15 15,12 18-1-15,3-2-3 16,6 7-2-16,8 0-3 15,2-8-6-15,16 18-19 16,-7-22-11-16,11 7-3 16,-3-16 1-16,11-1-2 15</inkml:trace>
  <inkml:trace contextRef="#ctx0" brushRef="#br0" timeOffset="69690.9861">11122 4859 63 0,'10'-13'37'0,"-6"2"-1"0,-4 11 0 15,0 0-23-15,-7 28-11 16,-1 2 2-16,-1 15 0 16,-3 8 0-16,-1 10-1 15,-2 4 0-15,4 2-2 16,-1-1 2-16,5-2-2 15,-1-7 0-15,5-7 0 16,2-12 0-16,4-4 0 16,2-17 1-16,3-7 0 15,7-12 0-15,1-7 0 16,4-10 1-16,0-6-1 15,0-7 0-15,1-5 0 16,-1 3-1-16,-4 2 0 0,-1 6-1 16,-4 4 0-16,-11 20 0 15,15-5 0-15,-9 19 0 16,-2 9 0-16,1 10-2 15,6 6 1-15,1 6-3 16,0-1 2-16,8 4-8 16,-4-20-14-16,14 6-14 15,-2-15 1-15,8-4-3 16,-7-20 4-16</inkml:trace>
  <inkml:trace contextRef="#ctx0" brushRef="#br0" timeOffset="70337.0231">11592 5349 72 0,'0'0'38'0,"0"0"-2"16,0 0 2-16,16 15-26 16,-8-1-9-16,4 7 0 15,3-3 0-15,3 4-1 16,2-5 0-16,3-5 0 15,0-6 0-15,2-3-1 16,-1-9 0-16,-1-5 0 16,0-6-1-16,-2-6 1 15,-8-4 0-15,-3-3-1 16,-3 0 0-16,-7-1-1 15,-7 2 1-15,-5 7-1 16,-6 7 1-16,-9 9-1 16,-5 10 0-16,-5 11 2 0,-3 9-1 15,1 9 1-15,2 4 1 16,8 3-1-16,8-3 1 15,17-3 0-15,14-7-1 16,14-6 1-16,16-11-1 16,9-4 0-16,10-6 0 15,1-1-1-15,-2-2 1 16,-7 1-1-16,-7 2 0 15,-12 7 0-15,-9 2 0 16,-14 10 0-16,-8 4-1 16,-6 1 3-16,-6 4-3 15,-2 2 3-15,2-4-3 16,-3-2 3-16,8-3-2 15,4-8 2-15,2-13-1 16,17 1 0-16,-1-14 0 0,8-6 2 16,3-10-1-16,4-6-2 15,-5-6 2-15,0 1-2 16,-3-2 1-16,-1 0-2 15,-4 4 1-15,-5 1-2 16,2 6 2-16,-2 2-1 16,8 9-3-16,-4-9-9 15,19 17-9-15,-15-19-8 16,21 17-10-16,-6-12 0 15,14 6-3-15,1-6 2 16</inkml:trace>
  <inkml:trace contextRef="#ctx0" brushRef="#br0" timeOffset="70876.0539">13352 5339 60 0,'0'-13'40'0,"0"13"-2"16,-21-18 2-16,6 25-14 16,-22-7-19-16,1 10-2 15,-5 5-2-15,-1 8-1 16,2 7 0-16,7 5 0 15,7 1-1-15,13 2 0 16,17-11 0-16,16-4-1 0,17-10-2 16,14-14-2-16,22 1-10 15,-2-25-23-15,15 0-3 16,-1-23 1-16,3 4-2 15</inkml:trace>
  <inkml:trace contextRef="#ctx0" brushRef="#br0" timeOffset="71260.0759">13911 4684 95 0,'-22'-13'40'16,"8"21"1"-16,-9 10-1 0,7 18-35 15,-6 14-1-15,2 16-1 16,-5 11 0-16,0 11-2 15,0 4 1-15,2-2-1 16,1-2 1-16,4-10-1 16,6-11-1-16,4-12 1 15,7-17 0-15,6-16 0 16,7-16 0-16,7-9 0 15,4-16 0-15,5-5-1 16,-1-11 1-16,0-3 0 16,-2 0-1-16,0 6 0 15,-6 7 0-15,-6 8 0 16,0 14 0-16,-3 12-1 15,-3 13 0-15,-1 8-1 16,2 9-2-16,0 5-2 0,12 10-8 16,-7-18-7-16,21 9-13 15,-3-21-4-15,13-2-2 16,3-19 1-16</inkml:trace>
  <inkml:trace contextRef="#ctx0" brushRef="#br0" timeOffset="71839.109">14464 5316 83 0,'-23'-9'40'16,"1"16"0"-16,-12 0 1 16,8 16-22-16,-12 2-15 15,2 11 0-15,-3 5-1 16,7 3 2-16,1 0-4 0,8-3 3 15,7-6-3-15,10-5 2 16,10-10-2-16,13-10 2 16,10-16-3-16,5-10-1 15,10-8 1-15,0-8-1 16,2-9 1-16,-3-3-2 15,-5-2 3-15,-4 1-3 16,-11 8 2-16,-5 6 0 16,-9 8 0-16,-4 14 0 15,-3 9 0-15,-10 14 0 16,1 11 0-16,-3 5 0 15,5 8-1-15,-1 4 1 16,3 2-2-16,3-8 1 16,7-1-2-16,4-12 0 0,12-4-3 15,-1-17-2-15,20 0-7 16,-12-28-6-16,22 12-5 15,-10-23-14-15,7 7 2 16,-10-8 28-16,-3 3 11 16,-3 10 2-16,-18-5 11 15,6 22 6-15,-24-12 6 16,5 20 12-16,0 0 1 15,-7 21-27-15,-4-3-7 16,2 10-2-16,-1 2-2 16,2 8 0-16,-2 0-1 15,2-2 2-15,4-3-4 16,-1-5 1-16,7-4-9 15,-2-24-8-15,11 12-15 0,-2-28-6 16,12-2-1-16,-3-16-3 16</inkml:trace>
  <inkml:trace contextRef="#ctx0" brushRef="#br0" timeOffset="72282.1344">14973 5017 100 0,'-3'-13'41'0,"6"24"-1"16,-3-11 0-16,16 23-34 15,-4-9-4-15,8 4 1 16,-1 3-1-16,1 5 0 16,-3 3 0-16,-2 3-1 0,-4 3 1 15,-7 5 0-15,-5 5-1 16,-7 1 0-16,-6 2-1 15,0 1 1-15,-2-3-1 16,4-5 3-16,2-5-2 16,8-11 1-16,7-14-1 15,7-11 1-15,9-12-2 16,7-10 0-16,4-10 0 15,2-5 0-15,1-8 0 16,1 2 0-16,-4 11 0 16,-4 4 0-16,-7 10 0 15,-8 13 0-15,-13 5 0 16,2 29 0-16,-8 1 0 15,-4 4 0-15,2 5-3 16,-1-1-3-16,12 5-6 0,-3-17 1 16,18 4-7-16,-4-28-2 15,19 12-9-15,-7-26-6 16,17-3-7-16,0-13 3 15,6-8 5-15</inkml:trace>
  <inkml:trace contextRef="#ctx0" brushRef="#br0" timeOffset="73161.1846">16432 5303 75 0,'-11'-10'38'0,"-6"-5"0"16,0 11 0-16,-14-4-29 15,4 16-3-15,-5 5-2 16,-3 11-1-16,-2 5-1 15,0 12 1-15,-1 0-1 16,6 6 0-16,6 0 0 16,10-9 2-16,9-4-2 15,12-8 2-15,10-9-3 16,12-9 3-16,7-13-3 15,5-9-1-15,4-7 1 16,1-6-3-16,-1-8 3 16,-3 2-3-16,-6-5 2 15,-7 6-2-15,-4 3 2 16,-8 7 0-16,-5 7 0 0,-10 15 1 15,0 0-1-15,0 0 0 16,-12 28 0-16,2-2 0 16,2 10-1-16,2 1-1 15,5 3-1-15,6-8-1 16,15 5-11-16,-3-27-5 15,25 6-19-15,-6-21 2 16,15-3-3-16,-6-16 1 16</inkml:trace>
  <inkml:trace contextRef="#ctx0" brushRef="#br0" timeOffset="73507.2044">16883 5358 81 0,'5'-19'39'16,"-14"1"-1"-16,9 18 2 0,-25-2-26 16,8 13-9-16,0 7-1 15,2 10-1-15,-2 2-1 16,3 3-1-16,-1 2 0 15,8 1-1-15,-1-7 0 16,7-4 1-16,3-10-1 16,-2-15 1-16,21 5 0 15,-3-16 0-15,8-10 0 16,1-7-1-16,3-6 1 15,-2-5 0-15,3 2-1 16,-3 2 0-16,-2 8 0 16,-3 1 0-16,-7 15 0 15,-2 10 0-15,-5 11 0 16,-2 11-1-16,-2 9-1 0,-2 4 0 15,5 4-3-15,-1-2-4 16,16 10-9-16,-7-27-5 16,21 11-17-16,0-22 3 15,14-2-3-15,0-13 2 16</inkml:trace>
  <inkml:trace contextRef="#ctx0" brushRef="#br0" timeOffset="73898.2267">17637 5333 93 0,'-16'-24'39'0,"0"17"0"15,-12-3 0-15,1 19-34 16,-7 7 0-16,1 14-1 16,-5 11 0-16,3 6-2 15,2 2 1-15,5 2 1 0,10-7-2 16,12-9 1-16,11-16-1 15,11-11-1-15,16-16-1 16,8-17 1-16,10-13 0 16,5-10-3-16,1-13 3 15,1-6-3-15,-1-5 2 16,-3-5 1-16,-8-1-3 15,-7 7 2-15,-9 11-2 16,-10 13 2-16,-10 19-2 16,-9 28 2-16,-21 8 0 15,-3 28 0-15,-5 20 2 16,1 10-2-16,0 5 1 15,6-1-3-15,13-2-2 16,2-22-10-16,24 6-6 0,-8-32-5 16,27 2-11-16,-6-22-6 15,12-3-1-15,0-16 2 16</inkml:trace>
  <inkml:trace contextRef="#ctx0" brushRef="#br0" timeOffset="74357.253">18841 4879 86 0,'3'-17'38'0,"-6"3"0"16,3 14 1-16,-16 32-32 0,4 3-3 16,-5 18 0-16,-1 11-3 15,-2 12 2-15,-4 5-3 16,3 3 2-16,0-2-3 15,4-6-2-15,2-16-3 16,14 3-16-16,-7-29-15 16,13-4-1-16,-5-30 0 15,14 14-1-15</inkml:trace>
  <inkml:trace contextRef="#ctx0" brushRef="#br0" timeOffset="74521.2619">18620 5346 96 0,'-19'-15'39'16,"-2"-5"1"-16,9 15-1 0,12 5-35 15,0 0-1-15,19-12-3 16,11 5-3-16,17 5-7 16,0-15-25-16,20 5-5 15,1-16 2-15,11 3-2 16</inkml:trace>
  <inkml:trace contextRef="#ctx0" brushRef="#br0" timeOffset="74911.2847">19316 4691 88 0,'-31'0'40'16,"4"20"0"-16,-5 2 0 16,7 10-28-16,-1 10-8 15,6 10-1-15,0 4-1 0,4 7 0 16,-1 4 0-16,3-1-1 15,1-2 1-15,4-3-1 16,4-8-1-16,1-6 1 16,7-10-1-16,2-13 0 15,11-14 0-15,3-10 0 16,7-10 1-16,4-10-1 15,5-5 0-15,-2-5 1 16,1 0-1-16,-5 1 1 16,-1 7-1-16,-7 9 0 15,-9 10 0-15,0 9 0 16,-10 14-1-16,-4 7 0 15,-1 9-2-15,-1-2-1 16,7 12-8-16,-6-18-3 0,20 12-9 16,-12-25-16-16,19 3 1 15,0-18-2-15,13-5 2 16</inkml:trace>
  <inkml:trace contextRef="#ctx0" brushRef="#br0" timeOffset="75302.3071">19659 5217 97 0,'-15'18'39'16,"9"12"0"-16,1-9 1 15,20 3-33-15,1-12-3 0,11-3-1 16,4-7 0-16,8-4-1 15,-3-6 0-15,3-2-1 16,-7-7 0-16,-5-1 0 16,-7-2-1-16,-7-2 0 15,-6-2 0-15,-7-1 0 16,-3 1 0-16,-3-1-1 15,-7 8 0-15,-4 8 1 16,-4 10 0-16,-3 12 0 16,-5 11 0-16,-2 13 1 15,0 8-1-15,4 2 1 16,8 4-1-16,8-6 0 15,12-5-2-15,9-12-1 16,17-7-3-16,1-21-5 0,20 5-9 16,-9-25-11-1,14 6-8-15,-9-17 1 0,7 5-1 16</inkml:trace>
  <inkml:trace contextRef="#ctx0" brushRef="#br0" timeOffset="75617.3251">20179 5228 108 0,'0'0'39'15,"-1"23"1"-15,-17-5-3 16,3 16-31-16,-6 2-3 15,-1 7 0-15,3-4-2 16,2-2 1-16,5-5-1 16,5-8 1-16,9-11-1 15,10-12 0-15,7-11 1 16,9-9-2-16,3-7 2 0,4-5-1 15,1-4 0-15,1-1 0 16,-3 3 0-16,-6 6-1 16,-6 10 1-16,-7 11-1 15,-15 6 0-15,10 22 0 16,-14 6-2-16,-2 2-1 15,4 10-6-15,-5-10-4 16,17 9-2-16,-5-24-4 16,22 12-9-16,-4-26-13 15,18-3-1-15,2-12 3 16,11-8 4-16</inkml:trace>
  <inkml:trace contextRef="#ctx0" brushRef="#br0" timeOffset="76392.3694">21375 5203 94 0,'0'0'36'15,"3"-15"1"-15,-3 15-1 0,0 0-29 16,-11 18-3-16,3-1 0 16,0 9-1-16,-1 5 0 15,1 7-1-15,-3 3-1 16,3-2 1-16,-1-1-1 15,3-5 1-15,2-5-1 16,0-6 0-16,4-11 0 16,0-11 0-16,0 12 0 15,0-12 0-15,8-14 1 16,-4 0-1-16,1-5 0 15,3-7 0-15,-1-2 0 16,1-2 0-16,4 0 0 16,-1 1 0-16,1 3 0 15,-1 3-1-15,-1 5 1 0,3 5-1 16,0 7-1-16,-1 1-2 15,8 5-1-15,-1-6-3 16,16 14-6-16,-8-21-11 16,21 18-15-16,-5-14-1 15,9 8 0-15,-3-11 2 16</inkml:trace>
  <inkml:trace contextRef="#ctx0" brushRef="#br0" timeOffset="76594.381">21914 5204 111 0,'-17'7'40'0,"7"14"0"15,-3-7-1-15,10 11-34 0,-3 4-3 16,4 4 0-16,0 7-1 16,1 0-1-16,2 0-1 15,1-3-1-15,0 0-2 16,-3-14-2-16,9 4-5 15,-8-27-19-15,10 4-9 16,-2-20 0-16,9-4 0 16</inkml:trace>
  <inkml:trace contextRef="#ctx0" brushRef="#br0" timeOffset="76745.3896">22047 5033 86 0,'-9'-51'36'16,"1"19"0"-16,-8 5 1 15,7 22-27-15,-4 2-5 0,13 3-4 16,8 30-8-16,1-16-29 15,15 9 0-15,3-4-1 16,13 9 0-16</inkml:trace>
  <inkml:trace contextRef="#ctx0" brushRef="#br0" timeOffset="77202.4157">22463 5203 104 0,'-22'-13'39'0,"3"12"0"15,-10-7 0-15,5 10-33 16,-11 5-2-16,2 11-1 0,-3 5 1 16,3 9-2-16,2 6 1 15,8 2 0-15,7-2-1 16,12-1 0-16,12-6-1 15,15-10 0-15,11-12 0 16,10-11-1-16,11-14 2 16,4-11-2-16,3-8 0 15,-1-7 0-15,-4-7 0 16,-4-2 0-16,-9 0 0 15,-6 2 0-15,-9 4-2 16,-9 3 4-16,-9 10-5 16,-7 10 3-16,-4 22 0 15,-16-8 0-15,-2 26 0 16,-4 17 0-16,0 10 3 15,-3 7-5-15,5 7 2 0,5-2-2 16,7 2-1-16,5-11-2 16,13 3-6-16,0-21-3 15,21 7-5-15,-11-25-6 16,21 6-8-16,-9-16-6 15,7-4-1-15,-9-13 3 16</inkml:trace>
  <inkml:trace contextRef="#ctx0" brushRef="#br0" timeOffset="77578.4371">22897 5268 111 0,'0'0'39'0,"-14"12"2"16,18 7-4-16,-4-19-33 15,20 19-1-15,-2-11-1 16,10-1 1-16,1-7-1 15,2-1 1-15,3-2-2 16,-4-5 1-16,-4-3-1 16,0-4 0-16,-9-3 0 15,-1-3-1-15,-5-2 1 16,-3-2-2-16,-4-2 1 15,-4 4 0-15,-5 3-1 16,-7 10 1-16,-10 11 0 16,-7 12-1-16,-10 10 1 15,1 13 0-15,-4 6 0 16,5 7 0-16,5-2-1 15,9-2 0-15,17-3-2 0,17-16-1 16,19 4-5-16,4-25-6 16,25 7-3-16,-10-27-9 15,27 8-10-15,-7-17-3 16,6 2 0-16,-9-8 2 15</inkml:trace>
  <inkml:trace contextRef="#ctx0" brushRef="#br0" timeOffset="77909.4561">23607 5181 105 0,'-24'-16'41'0,"5"25"0"15,-13-2-2-15,4 12-33 16,0 2-1-16,3 4-2 16,4-1 0-16,8 1-1 15,8-3 0-15,5 0-1 0,8-2 0 16,5-3-1-16,1-2 0 15,3 0 1-15,-2-2-1 16,-3-1 0-16,-5 3 0 16,-2 0 0-16,-5 0 0 15,-4 3 0-15,-3 1 1 16,-5 0-1-16,-5 0 0 15,-1 0 0-15,-2-1-1 16,-1-2 0-16,0 2-2 16,-1-10-3-16,10 11-6 15,-9-21-3-15,18 17-6 16,-16-27-8-16,19 12-11 15,-9-18-2-15,9 4 2 16,-4-10 3-16</inkml:trace>
  <inkml:trace contextRef="#ctx0" brushRef="#br0" timeOffset="80196.587">1388 7040 72 0,'0'0'37'15,"0"0"-3"-15,0 0 3 16,8-10-29-16,-8 10-2 16,-8 9-2-16,2 6 0 15,-1 1-2-15,-1 4 0 16,1 4-1-16,4 3 0 15,3 8 0-15,1 7-1 16,9 7 1-16,-1 11 0 16,3 9-1-16,0 10 1 15,-5 7 0-15,1 6-2 16,-4 0 2-16,-4-5-1 15,-2-5 0-15,-4-13-1 0,0-12 2 16,5-10-1-16,-1-19 1 16,5-10 0-16,-3-18 0 15,17-8 1-15,-5-15-1 16,7-10 0-16,0-10 1 15,1-6 0-15,2-6-1 16,-3 0 0-16,-3-1 0 16,-1 6 0-16,-3 6 0 15,-1 8 0-15,-3 12-1 16,4 9 0-16,2 10 0 15,3 8 0-15,4 10 1 16,3 5-1-16,0 4 0 16,6 3 1-16,-5 5-1 15,-7 3 0-15,-6 5 0 0,-12 4-1 16,-12 2 1-16,-11 2-1 15,-9-1 0-15,-7-4 0 16,0-3 0-16,-4-8 0 16,3-12 0-16,7-9 0 15,10-12 0-15,8-12-1 16,10-9 0-16,5-12-2 15,10-5-2-15,-2-14-9 16,9 9-19-16,-3-5-2 16,2 16 0-16,-2 3-2 15</inkml:trace>
  <inkml:trace contextRef="#ctx0" brushRef="#br0" timeOffset="80650.613">2306 7870 76 0,'-24'-17'38'15,"-1"2"-2"-15,-11-5 2 16,4 17-29-16,-4-14-2 15,2 13-1-15,-2 3 0 16,2 10-3-16,3 7 1 16,4 5-1-16,1 6 0 15,9 4-1-15,5-4 1 0,10 3-1 16,11-7-3-16,8-5 0 15,6-8 0-15,9-10 1 16,0-7-1-16,6-3 0 16,-2-5 1-16,-1-4-1 15,-10-4 2-15,-2 0 0 16,-5-1 0-16,-4 2 1 15,-8 3-2-15,-2 5 1 16,-2 4-1-16,-2 10 0 16,-8 11-2-16,4 6-1 15,4 15-1-15,-4-3-4 16,15 16-6-16,-5-16-14 15,19 7-11-15,2-18 2 16,17-6-2-16,1-17 3 16</inkml:trace>
  <inkml:trace contextRef="#ctx0" brushRef="#br0" timeOffset="80879.6261">2857 7681 100 0,'-8'-8'38'0,"-16"-5"0"15,1 15-1-15,-6 0-31 16,-5 13-2-16,2 4 1 15,0 15-3-15,5 5 0 16,3 4 0-16,5 2-1 16,8-3 0-16,11 0-1 15,11-9-3-15,11-6-1 16,8-21-3-16,17 1-11 15,-2-32-16-15,18 1-5 0,-2-21 0 16,4-3 1-16</inkml:trace>
  <inkml:trace contextRef="#ctx0" brushRef="#br0" timeOffset="81082.6377">3218 7197 101 0,'-16'-57'40'0,"-2"26"-1"16,-9 5 0-16,4 30-30 15,-3 12-5-15,3 21 0 16,3 16-2-16,9 13-2 15,1 10 1-15,7 10-1 16,5 3-1-16,6 0-2 16,5 2-4-16,-3-16-12 15,11 6-19-15,-8-21-2 0,7-7 0 16,-7-25-1-16</inkml:trace>
  <inkml:trace contextRef="#ctx0" brushRef="#br0" timeOffset="81407.6563">3363 7445 103 0,'-27'-1'39'16,"3"25"2"-16,-12 0-1 15,9 15-32-15,-5-4-3 16,5 2-2-16,6-4 0 15,6-5 0-15,7-5 0 0,8-5-1 16,6-5 0-16,9-1-1 16,5-6 1-16,6 1-2 15,2-2 0-15,3 1 0 16,-2-2 0-16,2 3 0 15,-3 1-2-15,-4 0 0 16,-1 6-3-16,-7-7-5 16,7 15-8-16,-13-17-7 15,12 15-14-15,-10-11-3 16,10 4 0-16,-3-13 0 15</inkml:trace>
  <inkml:trace contextRef="#ctx0" brushRef="#br0" timeOffset="81916.6854">4432 7454 99 0,'0'0'38'16,"0"0"1"-16,-8 11-1 16,-7 9-34-16,9 14-2 15,-5 8 0-15,3 9-1 16,-4 11-1-16,2 4-1 15,3-1 0-15,0-10-3 0,9-3-4 16,-8-20-27-16,20-10-3 16,-5-26-1-16,13-14 1 15</inkml:trace>
  <inkml:trace contextRef="#ctx0" brushRef="#br0" timeOffset="82419.7141">4503 7139 101 0,'-22'-21'38'0,"-5"8"1"15,8 16-2-15,2 7-33 16,6 8-4-16,11 6-2 16,6-1-4-16,12 5 1 15,6-8-1-15,10 7 0 0,3-4 1 16,4 6 0-16,-2-4 3 15,-3-1 2-15,-4 8 3 16,-9-7 1-16,-2 9 2 16,-17-6 0-16,-1 9 0 15,-10-6 0-15,-2 6 0 16,-7-2-2-16,1 3-1 15,-3-6-1-15,4 0 0 16,3-6-1-16,4-3 0 16,6-6 0-16,6-7 0 15,6-8 1-15,9-10-1 16,3-12 1-16,8-3-1 15,1-13 1-15,3-5-1 16,1-7 0-16,-2 0 0 16,-3 4 0-16,-3 4-1 0,-8 9 0 15,-3 13 1-15,-6 16-1 16,-2 17 0-16,-4 15 0 15,0 11 0-15,2 8-1 16,1 4-1-16,7 2-2 16,2-14-7-16,18 1-6 15,-7-28-7-15,25-3-17 16,-3-22 0-16,13-5-1 15,1-15 1-15</inkml:trace>
  <inkml:trace contextRef="#ctx0" brushRef="#br0" timeOffset="82962.7451">6253 7117 96 0,'8'9'38'15,"-4"20"1"-15,-13 4-2 16,4 18-33-16,-10 8-2 15,0 12-1-15,-4 5 0 0,1-1-1 16,4-3-2-16,6-8-1 16,9-10-4-16,0-22-20 15,23-10-11-15,4-22 1 16,15-11-1-16,6-25 0 15</inkml:trace>
  <inkml:trace contextRef="#ctx0" brushRef="#br0" timeOffset="83262.7619">6734 7224 89 0,'-10'-9'37'15,"-23"9"2"-15,0 23 0 16,-14 11-32-16,5 16-1 16,4 10-2-16,6 11 0 15,8-1-1-15,14 2 0 0,17-10-2 16,17-14 1-16,16-14-1 15,14-19 1-15,10-22-1 16,7-20 0-16,-1-16 0 16,-4-11-1-16,-9-9 1 15,-14-4-1-15,-16 0-1 16,-15-1 0-16,-13 5-2 15,-18 6 0-15,-4 16-2 16,-12 4 0-16,3 22-6 16,-16-1-11-16,17 25-13 15,-3-1-3-15,13 13-1 16,7-2 2-16</inkml:trace>
  <inkml:trace contextRef="#ctx0" brushRef="#br0" timeOffset="84050.8075">7820 7181 87 0,'0'0'38'16,"0"0"1"-16,-8 20-1 16,-4 17-32-16,-8 6-2 15,-3 12-2-15,-2 8-1 16,2 3 1-16,-1 0-2 15,5-5 0-15,4-9 0 16,6-8 1-16,5-16-1 16,8-16 0-16,5-17 1 0,9-14-1 15,4-14 1-15,3-10 0 16,4-7 0-16,-3-5-1 15,1-1 1-15,-6 0-1 16,-5 9 1-16,-5 7-1 16,-5 9 1-16,-6 11-1 15,-2 10 1-15,2 10 0 16,0 0-1-16,-10 19 1 15,12 0 0-15,8 0 1 16,6-2-1-16,9-4 1 16,6-4-1-16,9-3 0 15,6-9 0-15,3-5 1 16,1-4-1-16,-5-5 0 15,-3 1 0-15,-8 0-1 0,-8 3 1 16,-5 5 0-16,-10 5-1 16,-11 3 0-16,2 27 0 15,-7 4 0-15,-6 7-1 16,0 12 0-16,4 4-1 15,-1 0-1-15,6-2-2 16,6-8-1-16,14-5-7 16,2-27-4-16,26 1-6 15,-8-34-11-15,20-5-4 16,-6-15-1-16,5-3 2 15</inkml:trace>
  <inkml:trace contextRef="#ctx0" brushRef="#br0" timeOffset="84230.8177">8698 7288 96 0,'-13'11'40'0,"-8"2"1"0,5 16-2 15,-3 8-25-15,4 7-10 16,-1 4-3-16,8 5 0 16,4 0-2-16,3-1 0 15,6-6-3-15,-2-12-2 16,17 0-12-16,-20-34-12 15,31 5-10-15,-11-24 0 16,8-8 0-16</inkml:trace>
  <inkml:trace contextRef="#ctx0" brushRef="#br0" timeOffset="84657.8421">8809 7007 113 0,'-11'-5'42'0,"0"1"-1"15,14 19-2-15,1-2-34 16,10 4-2-16,3 9 0 15,1 7-2-15,0 3 1 16,-2 10-1-16,-7 8 0 16,-6 6-1-16,-7 3 0 15,-3 1 0-15,-2-6-1 16,-3-6 1-16,0-10-1 15,6-9 1-15,5-16 0 16,1-17 0-16,13-15 0 16,6-16 1-16,8-12-1 15,4-6 1-15,4-6 0 16,4-1-1-16,-3 3 1 15,-2 9-2-15,-6 14 2 0,-6 16-1 16,-8 13 0-16,-6 14 0 16,-7 16 0-16,-3 12 0 15,-5 7 0-15,4 3-1 16,5 3-3-16,1-5-3 15,14-2-5-15,-2-16-4 16,19 3-3-16,-9-31-5 16,21 11-6-16,-9-26-8 15,9-1-2-15,-4-14 3 16</inkml:trace>
  <inkml:trace contextRef="#ctx0" brushRef="#br0" timeOffset="85040.8641">9579 7278 107 0,'-23'10'39'15,"5"18"1"-15,-10-2-1 16,5 10-35-16,3 4-1 16,9 2 0-16,7-3-1 15,4-3 0-15,7-8 0 16,6-6-1-16,9-10 0 15,-1-7 0-15,6-17 0 16,1-8 0-16,3-8 0 16,1-10-1-16,4-4 1 15,-1-6-1-15,-4 1 1 16,0 4 0-16,-5 7 0 15,-3 9 0-15,-9 14 0 0,-14 13 1 16,8 13-2-16,-15 12 0 16,-5 9 0-16,2 9 0 15,0 5-3-15,1-2-2 16,6 2-3-16,-1-18-6 15,20 3-2-15,-6-31-5 16,23 6-5-16,-7-34-4 16,23-7-10-16,1-18 2 15,13-10 4-15</inkml:trace>
  <inkml:trace contextRef="#ctx0" brushRef="#br0" timeOffset="85231.875">10490 6802 120 0,'-20'27'40'16,"-15"10"2"-16,1 27-6 0,-6 3-32 15,5 11-2-15,8 3-2 16,6 0-2-16,11-2 0 16,6-13-6-16,13 7-11 15,-11-28-9-15,17 4-13 16,-8-21 0-16,7-5-1 15,-2-20 2-15</inkml:trace>
  <inkml:trace contextRef="#ctx0" brushRef="#br0" timeOffset="85438.8869">10279 7226 123 0,'-29'-13'43'16,"10"13"0"-16,-1-4 0 0,20 4-40 15,0 0-3-15,16 2 0 16,13-6 0-16,13-2-5 15,21 6-6-15,6-12-3 16,28 15-8-16,-2-16-7 16,25 17-14-16,-2-3 1 15,9 9 0-15,-1-3 3 16</inkml:trace>
  <inkml:trace contextRef="#ctx0" brushRef="#br0" timeOffset="86002.9191">10758 7347 94 0,'-15'9'40'16,"11"7"0"-16,4-16 0 0,-1 14-33 15,1-14-2-15,21 1-1 16,2-9-1-16,14-2-1 15,8-7 0-15,10-3 0 16,5-6-1-16,3-1-1 16,-5-3 1-16,-1 1 1 15,-13 2-2-15,-15 3 1 16,-17 3-1-16,-15 6 0 15,-16 4 0-15,-13 6 1 16,-8 9-1-16,-11 10-3 16,-1 7 3-16,1 12 0 15,0 6 1-15,14 9-2 16,8 3 2-16,16 2-1 15,17-2-1-15,16-11 0 0,22-5-5 16,7-19-7 0,26 4-8-16,-4-34-7 0,20 0-13 15,-4-21 0-15,10 1-1 16,-11-14 3-16</inkml:trace>
  <inkml:trace contextRef="#ctx0" brushRef="#br0" timeOffset="86325.9374">11754 7019 116 0,'-34'-8'40'15,"2"17"1"-15,-7-3-3 16,2 15-34-16,3 2-1 16,6 6-3-16,6 0 2 15,8-2-2-15,10 0 1 16,6-5-1-16,9-3 1 0,8-5-2 15,4 2 1-15,1-1 1 16,-1 0 0-16,-3 1-1 16,-4 7 0-16,-5 2 0 15,-10 2 0-15,-5 6 0 16,-8 0 0-16,-1 2 0 15,-5-4-1-15,1-2 1 16,0-4-2-16,2-8-2 16,8 2-4-16,-5-20-8 15,24 12-6-15,-12-27-8 16,21 9-10-16,1-14-3 15,13 2 3-15,1-7 1 16</inkml:trace>
  <inkml:trace contextRef="#ctx0" brushRef="#br0" timeOffset="86506.9471">11989 7563 118 0,'-5'28'42'0,"-10"-14"1"16,11 3-2-16,4-17-38 15,0 0-5-15,0 0-7 16,0 0-5-16,17-7-3 15,-14-18-4-15,16 19-9 16,-16-18-11-16,7 3-2 16,-8-4 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21:13:27.6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2191 17011 15 0,'0'0'16'0,"0"0"-1"16,0 0-11-16,0 0-3 0,0 0-1 16,0 0 0-16,0 0-2 15,0 0 0-15,0 0-2 16,0 0-2-16,0 0 1 15,0 0-1-15,5 12 0 16,-5-12 1-16,0 0 4 16,0 0 4-16,0 0 2 15,0 0 5-15,0 0 3 16,0 0 1-16,0 0 0 15,0 0 1-15,0 0-3 16,0 0-3-16,0 0-2 16,0 0-2-16,0 0-3 15,0 0-2-15,0 0 0 16,0 0 0-16,0 0 0 0,0 0 0 15,0 0 2-15,0 0-1 16,0 0 1-16,0 0 0 16,0 0 0-16,0 0 0 15,-4-13 0-15,4 13-1 16,0 0-1-16,0 0 1 15,0 0-1-15,0 0 1 16,0 0 0-16,0 0 2 16,0-16 0-16,0 16 0 15,0-16 1-15,0 16-1 16,-2-28 1-16,2 13 0 15,-3-4-2-15,3 2 0 16,0-2 0-16,0 1-1 16,-1 0 0-16,0 1 0 0,1 1-1 15,0-1 0-15,0 0 1 16,0-2 0-16,-1-2 0 15,3 0 0-15,-2-1 0 16,0 1 0-16,0-3 0 16,2 3-1-16,0-2 1 15,-1 1-1-15,2 1 1 16,0-4-1-16,-1 1 0 15,1 2 0-15,0-2 1 16,-2 3-1-16,-1 3 0 16,3 0 1-16,-3 2-1 15,0 2 1-15,0 2 0 16,0 0-1-16,-1 0 0 0,1-2 1 15,0-2-1-15,1-2 1 16,1 1-2-16,0-3 2 16,-1-6-2-16,2 4 2 15,-2-6-1-15,1 1 0 16,-3-1 0-16,-1 0 0 15,-1 3 1-15,1-3-2 16,-3 7 2-16,-2-2-2 16,3 8-3-16,-7-8-26 15,11 23-5-15,-13-19-3 16,13 19 1-16</inkml:trace>
  <inkml:trace contextRef="#ctx0" brushRef="#br0" timeOffset="2300.1316">2261 16236 38 0,'-5'-14'24'15,"5"14"3"-15,-2-27-3 16,9 11-9-16,-11-15-4 16,15 10-2-16,-13-9-2 15,12 8-2-15,-6-6 0 0,3 9-2 16,-5-1 1-16,4 8-2 15,-8 2-1-15,2 10 1 16,-2-16 0-16,2 6-1 16,0-7 0-16,0-1 0 15,3-7 0-15,2-4-1 16,1-7 1-16,0-2 0 15,2-4 0-15,-1 3-1 16,-2 0 1-16,0 3-1 16,-5 1 0-16,-1 6 0 15,-2 1 1-15,-3 3-2 16,-3 2 1-16,-2 1 0 15,1-1-1-15,-2-4 1 16,1 2-1-16,4-4 2 0,-1-1-2 16,0 0 1-16,4-5 0 15,-3 2 0-15,4-1 1 16,-1 1-1-16,1 3 0 15,-1 0 0-15,-2 1 0 16,2 2 0-16,0-1 0 16,0 3 0-16,-2 0 0 15,-2 2 0-15,3-2 0 16,-1-3 0-16,1 2 0 15,1-4 0-15,-1 0 0 16,1-3 0-16,2 0 0 16,1-3 2-16,0-1-2 15,0 0 2-15,0-2-2 16,0 0 2-16,2-7-2 0,-3 2 2 15,0-2-2-15,0-2 0 16,-2-1 0-16,0-3 1 16,0 1-1-16,1 0 0 15,-2-1 1-15,2 2 0 16,-1-4-1-16,1 0 1 15,0 2 0-15,1-4 0 16,-1-1 0-16,0-1 0 16,2 0-1-16,-2 2 0 15,0-2 1-15,1 3-1 16,1 0 0-16,-3-1 0 15,4 2 0-15,-3-1 1 16,2 1 0-16,2-4-1 16,-2-2 0-16,3 1 0 0,0-1 1 15,-2-3-1-15,0 2 1 16,0-1-2-16,-1 2 2 15,0 1-1-15,-1 2 0 16,1-2 0-16,1 0 0 16,-1-1 0-16,1 0 0 15,1-3 0-15,-1-4 0 16,2-1 1-16,0-2-1 15,-3 2 0-15,3-1 1 16,-3 2-1-16,-2 0 0 16,4 3 1-16,-2 6 0 15,-3-1 0-15,1 2-1 16,-1-2 1-16,3 1 0 15,-1-3 0-15,1-2 0 16,0 0-2-16,0-2 1 0,4 0 0 16,-2-2 1-16,0-3 0 15,1 2-1-15,-2-1 1 16,0-1 0-16,0 2 0 15,-1-2 0-15,1-2 0 16,0-3 0-16,3-1-2 16,-3-1 2-16,3-4-2 15,1-3 2-15,0 1 0 16,0-4 0-16,-2 2-1 15,0-2 1-15,0 2-1 16,-2 1 0-16,1-1 1 16,-3 2-1-16,0 4-1 15,-1-2 1-15,2 2 0 0,-2 3 0 16,0 0-1-16,1 2 1 15,0 1 0-15,-1 2 0 16,2 3 0-16,-2 0-1 16,2 1 1-16,-1 2 0 15,3 2 0-15,-1 3-1 16,0 1 2-16,1 1-2 15,-1 4 2-15,0 8-1 16,0 5 0-16,-2 7 0 16,-1 4 0-16,1 10-1 15,-2 8 0-15,4 12-2 16,0 0-3-16,-1 29-14 15,-4-16-17-15,11 16 0 16,-10-7-1-16,9 8 0 0</inkml:trace>
  <inkml:trace contextRef="#ctx0" brushRef="#br0" timeOffset="2925.1673">2072 8351 74 0,'0'0'33'16,"0"0"-1"-16,-9 5-9 15,7 7-14-15,-6-1-5 16,-2 3 1-16,-5 3-1 15,-1 11 0-15,-5-1 0 16,-4 9 1-16,-4-3 0 16,0 7 0-16,0-12 1 15,6 0-3-15,6-15 0 0,7-9 0 16,7-15-1-16,9-12-1 15,7-14 0-15,5-7 0 16,6-8 0-16,4 3-2 16,-2 1 1-16,-4 6 0 15,2 8-1-15,-4 14 1 16,-1 9-1-16,-1 13 1 15,-1 13-1-15,-1 6 2 16,1 7 0-16,4 4 0 16,0 2-1-16,6 2 1 15,0-1-1-15,0-3-1 16,2 1-2-16,-5-13-11 15,7 10-20-15,-13-15-5 16,5 6 1-16,-12-16-1 0</inkml:trace>
  <inkml:trace contextRef="#ctx0" brushRef="#br0" timeOffset="4660.2666">1006 11828 70 0,'0'0'36'0,"0"0"1"15,0 0-1-15,0 0-10 16,0 0-19-16,0 0-2 15,0 0-1-15,-51-9-1 16,51 9-1-16,0 0 0 16,-70 27-1-16,70-27 0 15,-53 37 0-15,53-37-2 16,-59 66 2-16,59-66-1 0,-54 84 1 15,54-84 0-15,-38 91-1 16,38-91 1-16,-17 84 0 16,17-84 0-16,16 57 2 15,-16-57-1-15,0 0-1 16,83 1 2-16,-83-1 0 15,127-98-3-15,-10-12 0 16,3-41 0-16,-36-16 0 16,-9-17-1-16,-11 13-1 15,-28 22 1-15,-19 36 0 16,-23 28 2-16,6 85 2 15,-17-62 0-15,17 62 0 16,0 0-1-16,-49 8-2 16,49-8 0-16,-42 77 0 15,24-18 0-15,-1 13 0 0,2 8 0 16,6 11 0-16,5 1 0 15,2 63-4-15,21 49-20 16,13-19-19-16,20-22-1 16,13-49 0-16,18-48-1 15</inkml:trace>
  <inkml:trace contextRef="#ctx0" brushRef="#br0" timeOffset="5599.3203">595 12807 90 0,'10'-57'34'0,"-10"57"0"16,0 0 1-16,0 0-31 15,0 0-1-15,0 0 0 16,0 0 0-16,-60 5 1 16,60-5-1-16,-34 51 0 15,34-51 1-15,-35 78-1 16,19-28-1-16,2-1-1 15,3 7-1-15,4 1-1 16,4-1-4-16,3 5-30 16,7-8-3-16,1-2 1 15,-8-51-1-15</inkml:trace>
  <inkml:trace contextRef="#ctx0" brushRef="#br0" timeOffset="6350.3632">626 12794 68 0,'0'-48'37'0,"0"48"-1"0,0 0 1 16,0-57-28-1,0 57-3-15,0 0-1 0,0 0 0 16,0 0-2-16,0 0-1 15,0 0 0-15,0 0-1 16,12 76 2-16,-12-76-3 16,4 86 1-16,-1-38-1 15,0 9 0-15,1-2-2 16,-1 0-3-16,2 8-22 15,1-13-12-15,0 2 2 16,-6-52-1-16</inkml:trace>
  <inkml:trace contextRef="#ctx0" brushRef="#br0" timeOffset="6685.3824">855 13059 89 0,'2'-55'37'0,"-2"55"0"15,0 0 1-15,-16-51-32 16,16 51-3-16,0 0 0 16,0 0 0-16,0 0 0 15,0 0-1-15,-59 19 0 16,59-19 0-16,0 0 1 15,0 0-1-15,-31 59 1 16,31-59-2-16,0 0 1 16,0 0-1-16,-4 58 1 15,4-58-2-15,0 0 1 0,0 0-1 16,32 48-1-16,-32-48-1 15,0 0-3-15,53 38-7 16,-53-38-26-16,0 0-2 16,56 26 0-16,-56-26 0 15</inkml:trace>
  <inkml:trace contextRef="#ctx0" brushRef="#br0" timeOffset="7267.4157">1109 13076 91 0,'0'0'38'0,"0"0"-1"0,0 0 1 16,0 0-28-16,0 0-6 15,0 0-2-15,0 0 0 16,0 0-1-16,-56 10-1 15,56-10 0-15,0 0 1 16,-15 58 0-16,15-58-1 16,0 0 1-16,-11 54-1 15,11-54 1-15,0 0 0 16,0 0 0-16,0 0 1 15,0 0 0-15,0 0-2 16,0 0 1-16,50-1 0 16,-50 1-1-16,0 0 1 15,28-59-1-15,-28 59 0 16,0 0 0-16,28-53 0 15,-28 53 0-15,0 0 2 0,0 0-2 16,0 0 1-16,0 0-1 16,0 0 2-16,27-19-2 15,-27 19 2-15,0 0-1 16,32 37-4-16,-3-34 2 15,9-6-1-15,1-15 1 16,9-6-1-16,-5-10 1 16,-2 4-2-16,-8-1 2 15,-8 15 2-15,-10 11 0 16,-15 5-1-16,4 26 0 15,-8 2 1-15,-4 10-1 16,-3 7 0-16,3 5-1 16,3-3-1-16,2 1-2 0,6-14-4 15,7 5-22-15,-2-22-10 16,9-2 1-16,4-25-2 15</inkml:trace>
  <inkml:trace contextRef="#ctx0" brushRef="#br0" timeOffset="7627.4363">1497 12319 93 0,'1'13'40'0,"-1"-13"0"16,28 24 0-16,10-12-35 15,-1 7-1-15,6 3 1 16,6 8-3-16,-1 7 1 15,2 4-2-15,-8 8 1 16,-5 11-3-16,-9 6 2 16,-12 8-2-16,-14 7 0 15,-10 5 2-15,-10 0-1 16,-8-1 0-16,-6-4-2 15,-4-12 1-15,-3-6-3 16,2-23-7-16,7-3-27 16,4-28-3-16,12-8 1 15,3-22-2-15</inkml:trace>
  <inkml:trace contextRef="#ctx0" brushRef="#br0" timeOffset="8805.5037">13482 17389 62 0,'4'-11'38'0,"-9"-3"-1"16,5 14-15-16,-12-7-17 0,5 12-1 16,-10 6 0-16,2 14 0 15,-8 6-1-15,-2 12 1 16,25-43-1-16,-20 59 0 15,20-59 1-15,-22 71-3 16,22-71 2-16,-12 77-2 16,12-77 2-16,-1 74-4 15,1-74 1-15,20 67 0 16,-20-67-2-16,32 50 1 15,-32-50-2-15,51 35 1 16,-51-35-11-16,54 21-25 16,-54-21 0-16,55 4-2 15,-55-4 1-15</inkml:trace>
  <inkml:trace contextRef="#ctx0" brushRef="#br0" timeOffset="9045.5174">13311 17639 61 0,'-3'-12'40'16,"3"12"0"-16,0 0 0 15,0 0-36-15,6 15-1 16,-6-15-1-16,0 0-1 15,21 29 0-15,-4-26 0 16,14 1-2-16,12-13-1 0,8-6-3 16,15 4-33-16,0-10-1 15,4-2-1-15,-8 1 0 16</inkml:trace>
  <inkml:trace contextRef="#ctx0" brushRef="#br0" timeOffset="9279.5308">13926 17654 57 0,'0'0'41'15,"0"0"-3"-15,0 0 1 16,0 0-34-16,0 0-4 15,0 0 2-15,-5 64-2 0,5-64 0 16,-16 55-4-16,16-55-15 16,-12 63-21-16,12-63 1 15,-9 53-2-15,9-53 0 16</inkml:trace>
  <inkml:trace contextRef="#ctx0" brushRef="#br0" timeOffset="9428.5393">14031 17481 50 0,'-23'3'35'0,"-1"7"-6"16,4 2-27-16,9 5-37 15,11-17 0-15,4 18-1 0</inkml:trace>
  <inkml:trace contextRef="#ctx0" brushRef="#br0" timeOffset="9922.5674">14175 17635 47 0,'-7'52'36'0,"7"-52"2"16,0 0-2-16,-19 60-31 16,19-60-1-16,0 0 1 15,-21 53 0-15,21-53-4 16,0 0 1-16,0 0 1 15,-9 21-1-15,18-28 0 0,8-15 0 16,12-5 0-16,-1-10-2 16,3 2 3-16,-5 0-1 15,-1 16 0-15,-12 4-3 16,-3 8 2-16,1 5-1 15,-11 2 0-15,6 14 0 16,-6-14 0-16,-2 13 0 16,2-13 0-16,0 0 2 15,0 0-2-15,0 0 0 16,15 44 0-16,-15-44 1 15,16 2-1-15,-9-12 0 16,15-5 1-16,-2-9-2 16,0-5 2-16,-1-2 0 15,4 6 0-15,-5 7-1 0,-1 8 0 16,-4 10 1-1,-9 13-1-15,-3 12 0 0,-1-25-1 16,0 0 0-16,-14 65 0 16,14-65-1-16,-13 55-3 15,13-55-9-15,-9 56-27 16,9-56 2-16,0 0-1 15,5 60 1-15</inkml:trace>
  <inkml:trace contextRef="#ctx0" brushRef="#br0" timeOffset="10413.5955">14881 17628 55 0,'13'7'38'16,"3"-10"0"-16,-4-8-1 15,9 0-32-15,-4-3-3 16,-1 0 0-16,-1 1-2 15,-6 3 1-15,-2-2-1 0,-7 12 0 16,-4-11 0-16,-6 6 1 16,-6 4-1-16,-4 1 1 15,-8 1-1-15,-3 0 1 16,-4 6 1-16,0 3 0 15,-1 3 1-15,5 8 0 16,31-21-1-16,0 0 1 16,0 0-1-16,-37 68 0 15,37-68-1-15,0 0-2 16,16 66-1-16,-16-66-4 15,0 0-28-15,60 61-5 16,-60-61-1-16,62 22 0 16</inkml:trace>
  <inkml:trace contextRef="#ctx0" brushRef="#br0" timeOffset="11005.6295">16071 17244 24 0,'10'-24'36'0,"-3"6"0"15,-12-1 0-15,5 19-16 0,-27-16-15 16,6 17 0-16,-8 7-1 16,-2 13 2-16,-6 9-1 15,1 15 1-15,-3 14-2 16,39-59 1-16,-35 73-1 15,35-73-2-15,-26 96 1 16,19-43-3-16,2 1-1 16,10 1-3-16,5-4-5 15,-10-51-32-15,39 87 2 16,-39-87 0-16,71 58-1 15</inkml:trace>
  <inkml:trace contextRef="#ctx0" brushRef="#br0" timeOffset="11575.6621">16452 17547 54 0,'0'0'36'16,"-20"13"0"-16,20-1-3 15,-8 4-28-15,8-16-1 16,0 0 1-16,-14 52-1 16,14-52 0-16,-15 52-1 15,15-52 0-15,-20 60-2 16,20-60 2-16,-17 60-2 15,17-60 1-15,0 0-1 0,-14 65-1 16,14-65 1-16,0 0-2 16,16 20 2-16,-11-33-2 15,10-19 1-15,4-17 0 16,5-5-1-16,-3 0 1 15,-5 11 1-15,-8 19 0 16,-8 24 0-16,0 0 0 16,0 0-1-16,0 0 0 15,0 0 1-15,0 0 0 16,0 58-1-16,0-58 1 15,0 0 0-15,0 0 0 16,15 34 1-16,9-32-1 16,16-6 0-16,-2-12 0 15,9-2 0-15,1-10 0 0,3-1 0 16,-7 2-1-16,-23 27 0 15,-21 0 1-15,0 0-1 16,0 0 0-16,0 0 0 16,15 71-1-16,-15-71-1 15,-2 53 0-15,2-53-3 16,1 60-7-16,-1-60-20 15,7 62-7-15,-7-62-4 16,17 52 3-16</inkml:trace>
  <inkml:trace contextRef="#ctx0" brushRef="#br0" timeOffset="11788.6743">17022 17913 70 0,'0'0'37'0,"0"0"-1"0,0 0 0 15,41-53-33-15,-41 53 1 16,0 0-2-16,0 0 0 15,0 0-2-15,0 0 1 16,0 0-2-16,0 0 1 16,-15 62-2-16,15-62-16 15,0 0-23-15,0 0 3 16,0 0 1-16,0 0-1 15</inkml:trace>
  <inkml:trace contextRef="#ctx0" brushRef="#br0" timeOffset="11946.6833">17251 17400 80 0,'-15'-7'41'0,"5"10"-1"16,-7 2 0-16,6 2-40 16,11-7-3-16,-7 13-7 15,24 2-28-15,-7-5-1 16,13 7-1-16,-4-2 1 15</inkml:trace>
  <inkml:trace contextRef="#ctx0" brushRef="#br0" timeOffset="12266.7016">17380 17645 66 0,'0'0'39'15,"0"0"-2"-15,-3 57 2 16,3-57-35-16,0 0-1 16,-12 67 0-16,12-67-1 0,0 0 1 15,-8 56-3-15,8-56 3 16,0 0 0-16,0 0-1 15,0 0 0-15,26 22 0 16,-1-36 0-16,1-10 0 16,8-10 1-16,-2-10-2 15,3 2 0-15,-8 0 0 16,4 14-1-16,-15 24 0 15,-4 10 0-15,-12-6 0 16,0 0-1-16,0 0 0 16,23 52-1-16,-23-52 0 15,0 0-4-15,13 73-14 16,-13-73-22-16,8 49 1 15,-8-49-2-15,0 0 3 0</inkml:trace>
  <inkml:trace contextRef="#ctx0" brushRef="#br0" timeOffset="12672.7249">17923 17184 71 0,'0'0'42'16,"-1"22"-1"-16,1-22 1 16,13 25-38-16,4-5-2 15,8 1 1-15,3 5-2 16,1 8 1-16,2 4-1 15,-4 6 0-15,-2 8-1 16,-25-52 0-16,15 60 0 16,-15-60-1-16,5 73 1 15,-5-73-2-15,-17 86 1 16,17-86-3-16,-28 85-3 15,28-85-22-15,-44 77-9 16,44-77-3-16,-42 51 0 16</inkml:trace>
  <inkml:trace contextRef="#ctx0" brushRef="#br0" timeOffset="25032.4318">3882 17289 43 0,'0'0'35'16,"-15"-10"3"-16,15 10-4 15,-10-5-25-15,10 5-6 16,-3 17-2-16,1 0-1 15,0 5 1-15,0 1-1 16,2 0 0-16,2 1 1 16,4-2 0-16,3-6-1 15,6 0 1-15,2-7 0 16,3-2-1-16,4 1 2 15,-3 0-2-15,-1 4 1 16,-5 4-2-16,-5 5 2 0,-7 4-2 16,-5 3 1-16,-5 3 0 15,-3-6-3-15,10-25-6 16,0 0-24-16,-20 44 0 15,10-43-4-15,4-13 1 16</inkml:trace>
  <inkml:trace contextRef="#ctx0" brushRef="#br0" timeOffset="25229.4431">3985 17215 50 0,'-14'-9'39'15,"14"9"1"-15,0 0-3 16,0 0-31-16,12-13-3 15,2 12-2-15,9 2-1 0,4 1-4 16,15 8-7-16,-1-10-26 16,19 5 0-16,-3-12-3 15,20-1 2-15</inkml:trace>
  <inkml:trace contextRef="#ctx0" brushRef="#br0" timeOffset="25620.4654">5469 17273 60 0,'0'0'38'0,"-13"8"0"16,4 6-1-16,-7 8-36 15,0 5-1-15,0 7-1 16,0-1-2-16,6 9-5 16,-2-9-10-16,11 5-17 0,2-8-3 15,16-9 1-15</inkml:trace>
  <inkml:trace contextRef="#ctx0" brushRef="#br0" timeOffset="25926.4829">5752 17313 30 0,'14'-16'35'16,"-12"7"2"-16,-2 9-3 15,-16 6-21-15,6 13-6 16,-9 3-3-16,5 8-1 16,-2 7-1-16,2 0-1 15,4-1 1-15,7-2 1 16,2 2-2-16,6-7 1 0,13-15 0 15,6-8 0-15,9-19 0 16,6-6-1-16,6-12 1 16,-5-4-2-16,-3-2 1 15,-7 1-1-15,-13 7-2 16,-13 4-1-16,-12 10 0 15,-14 4-1-15,-8 8-2 16,-9 2-1-16,7 10-13 16,-4-8-15-16,19 1-2 15,6-7 3-15</inkml:trace>
  <inkml:trace contextRef="#ctx0" brushRef="#br0" timeOffset="26334.5063">7303 17237 32 0,'-18'18'37'16,"3"7"0"-16,-7 4 0 15,2 11-20-15,-1 0-14 16,4 8-2-16,5 0-3 16,1 1-7-16,11-49-25 15,-1 52 0-15,11-11-2 16,7-13-1-16</inkml:trace>
  <inkml:trace contextRef="#ctx0" brushRef="#br0" timeOffset="26640.5238">7534 17354 37 0,'-11'-4'36'16,"-8"3"2"-16,3 3-3 16,-3 8-22-16,6 2-10 15,3 4-1-15,5 5 0 16,5-2-1-16,6-1 0 15,3-3 2-15,10-2-2 16,1-6 1-16,8-6 0 16,-2-5 0-16,4 1-1 15,-4-1 1-15,-3 3-1 16,-4 5 0-16,-5 5-1 15,-6 5-1-15,-9 8 0 0,-5 9-3 16,-8-2-3 0,14-29-12-16,0 0-18 0,-18 68 0 15,5-52-2-15,13-16 3 16</inkml:trace>
  <inkml:trace contextRef="#ctx0" brushRef="#br0" timeOffset="26815.5338">7672 17260 67 0,'0'0'39'0,"-19"-10"0"16,19 10-1-16,7 11-35 16,8-6-4-16,13 0-4 15,9-11-11-15,22 6-22 0,8-13-2 16,20-1 0-1,10-10-2-15</inkml:trace>
  <inkml:trace contextRef="#ctx0" brushRef="#br0" timeOffset="27303.5617">8806 17139 56 0,'9'-18'42'16,"6"10"-2"-16,-3-11 1 15,-1 8-41-15,4 0 2 16,2 3-2-16,-4 7 1 16,-2 7-1-16,-6 7 0 15,-4 3 2-15,-5 8-2 16,-3 2 2-16,-4 8-2 15,-4 2 1-15,-4 3-1 0,3-5 1 16,0 3-1-16,4-6-1 16,4-1 0-16,5-6 1 15,10-8-2-15,4-6-2 16,17-3-6-16,-6-9-15 15,19-5-13-15,1-9 0 16,11-5 0-16</inkml:trace>
  <inkml:trace contextRef="#ctx0" brushRef="#br0" timeOffset="27580.5775">9260 17220 45 0,'16'-16'35'15,"-14"4"1"-15,-2 12-14 16,-23 3-8-16,11 10-5 16,-12 6-4-16,3 10 1 15,-2 2-2-15,4 6 0 0,4 4 0 16,6 1 0-16,3-3-1 15,13-2 0-15,5-9-1 16,7-4 0-16,11-18-1 16,9-9 1-16,5-16 0 15,4-13-1-15,-4-7 0 16,-1-5 0-16,-7 1 0 15,-9-3-1-15,-14 7-1 16,-14 5-2-16,-11 13-3 16,-19 6-8-16,4 21-28 15,-15 4 2-15,5 10-2 16,0 2 2-16</inkml:trace>
  <inkml:trace contextRef="#ctx0" brushRef="#br0" timeOffset="28143.6097">10429 17204 67 0,'-11'-2'41'16,"11"2"-3"-16,0 0 2 15,0-12-38-15,12 11-2 16,6-1 1-16,2 3-1 15,-1 1 0-15,5 0 1 16,-4 1-1-16,0-2 1 16,-4 1 0-16,-5 0-1 0,-11-2 2 15,8 19-1-15,-14-3 0 16,-5 8-1-16,-7 3 1 15,-2 10-1-15,-3 1 1 16,0 2-2-16,1-2 1 16,7-2-2-16,6-5-1 15,13 1-11-15,4-18-26 16,12-9 1-16,4-16-2 15,18-7 1-15</inkml:trace>
  <inkml:trace contextRef="#ctx0" brushRef="#br0" timeOffset="28422.6257">10946 17225 64 0,'-21'24'38'0,"-10"-5"1"16,5 4 0-16,-1-5-35 15,7 0 0-15,8-3-2 16,9-4 1-16,3-11-1 15,21 12 0-15,0-7 0 16,9-2-1-16,2 0 0 16,2 4 0-16,-2-4 0 15,-2 5-1-15,-7 2 0 16,-4 0 0-16,-5 5-1 15,-7 2-1-15,-5 4-3 16,-11-2-6-16,10 12-16 16,-16-6-13-16,3-2 0 15,-3-5 0-15</inkml:trace>
  <inkml:trace contextRef="#ctx0" brushRef="#br0" timeOffset="28617.6369">11026 17177 72 0,'0'0'42'16,"-18"-2"-1"-16,18 2 0 16,0 0-37-16,17 2-3 15,5-3-2-15,7-9-16 16,19 5-23-16,3-9-2 15,17 3 1-15,3-10-2 16</inkml:trace>
  <inkml:trace contextRef="#ctx0" brushRef="#br0" timeOffset="29203.6704">12045 17212 62 0,'0'0'39'16,"0"0"0"-16,0 0-1 15,16-12-37-15,6 3-1 16,6-1 1-16,4 2-1 16,1 1 0-16,2 1 0 15,-6 6 1-15,-3 6-1 16,-11 5 0-16,-8 9 1 15,-10-1-1-15,-6 5 1 16,-7 2-1-16,-4-3 1 16,1-1 0-16,3-3 1 0,5-6-1 15,11-13 1-15,0 0 0 16,20 8-1-16,4-11 1 15,6-2-1-15,2 3 0 16,0 1 0-16,-5 4 0 16,-3 4-1-16,-9 6 0 15,-11 10 1-15,-9 2-2 16,-10 5 0-16,-5 1-1 15,-6-1 0-15,1 4-3 16,-1-12-5-16,16-4-29 16,-3-17-1-16,13-1 0 15,17-30 2-15</inkml:trace>
  <inkml:trace contextRef="#ctx0" brushRef="#br0" timeOffset="29481.6863">12607 17261 54 0,'-11'20'40'16,"-12"-4"0"-16,2 7 0 15,-2-3-32-15,7 1-3 16,4-1-2-16,9 3 0 16,4-2-2-16,5 2 1 15,9 4-1-15,3-6 0 16,4-5 0-16,4-5 0 15,-1-10 0-15,4-11 0 16,-1-10 0-16,-2-5-1 16,-2-13 1-16,0-2-2 15,-10-4-1-15,-4 1-2 0,-3 12-9 16,-14 3-24-16,3 11-4 15,-10 5 0-15,4 17-1 16</inkml:trace>
  <inkml:trace contextRef="#ctx0" brushRef="#br0" timeOffset="30404.7391">13738 16970 52 0,'0'0'40'0,"0"0"-3"16,6 10 0-16,-6-10-33 0,-1 16-3 15,1-16 0-15,22 16-1 16,-6-14-1-16,7-6 1 16,5-4 0-16,1 2 0 15,0-4 0-15,-1 5-1 16,-6 4 1-16,-6 2 0 15,-16-1-2-15,5 21 2 16,-14 2-1-16,-7-2 0 16,-6 5 1-16,2-3 0 15,1 0 1-15,2-5 0 16,7-7-1-16,10-11 2 15,0 0 0-15,27 0-1 16,0-10 1-16,7 0-2 0,-1-2 1 16,4 4 0-16,-5 7 0 15,-7 7 1-15,-9 7 0 16,-12 10-1-16,-9 9 1 15,-11 1-1-15,-6 4 0 16,-3-5 0-16,1-1 0 16,3-9-3-16,11-7-2 15,10-15-17-15,9-12-17 16,11-15-1-16,21-6 0 15,2-15-1-15</inkml:trace>
  <inkml:trace contextRef="#ctx0" brushRef="#br0" timeOffset="30690.7554">14347 16984 51 0,'-19'18'38'15,"-13"-8"-1"-15,9 10 0 16,-7-7-30-16,11-2-4 16,4-4-1-16,15-7 0 15,7 14 0-15,8-12 0 16,8 1-1-16,7-2 1 15,-2 2-1-15,6 2 0 16,-2 1 0-16,-6 2 0 16,-4 3-1-16,-7 2 1 15,-3 5 0-15,-9 4 0 16,-5 0-1-16,-8-1 1 15,0 0-1-15,-4-4-2 16,3-2-1-16,-5-10-13 16,16-5-23-16,-9-2 1 0,9 2-2 15,5-33 0-15</inkml:trace>
  <inkml:trace contextRef="#ctx0" brushRef="#br0" timeOffset="30856.7649">14444 16982 66 0,'-10'-19'39'16,"10"19"0"-16,0 0-1 15,0 0-34-15,-4 16-4 16,4-16-2-16,23 15-4 16,-7-16-9-16,20 9-22 15,2-19-1-15,21 3-1 16,3-12-1-16</inkml:trace>
  <inkml:trace contextRef="#ctx0" brushRef="#br0" timeOffset="31351.7932">15522 17099 31 0,'-1'-14'32'16,"1"14"4"-16,5-24-3 16,-5 24-26-16,1-11-2 15,-1 11 0-15,-15 11-1 16,2 3 1-16,-6 3 0 15,2 5-1-15,-2-1 2 0,8 3-3 16,3-3 1-16,12-3-1 16,11-6-1-16,10-6-1 15,13-6-3-15,6-11-7 16,15 6-22-16,-9-17-7 15,5 3 0-15,-11-10-1 16</inkml:trace>
  <inkml:trace contextRef="#ctx0" brushRef="#br0" timeOffset="31539.804">15777 17005 34 0,'-18'18'31'0,"5"11"3"15,-5-5-1-15,9 6-26 16,-6 3-5-16,7 1-1 0,5-2 0 15,-1-8-6-15,15-3-26 16,1-13-1-16,11-10-1 16,5-14-2-16</inkml:trace>
  <inkml:trace contextRef="#ctx0" brushRef="#br0" timeOffset="31839.8212">16135 16948 46 0,'-24'9'35'16,"-1"14"2"-16,-9-6-2 15,7 19-28-15,-2-4-2 16,5 1 0-16,5 0 0 16,11 1-1-16,8-4 0 0,11-5 0 15,9-8-1-15,9-6-1 16,7-17-1-16,7-5 0 15,-1-10-1-15,0-5 0 16,-4-8 0-16,-6 1 0 16,-11-2-1-16,-8 0 0 15,-10 3-1-15,-8 2-1 16,-5 9-4-16,-14-4-15 15,9 23-15-15,-11 1-4 16,8 13 3-16,-2-2-1 16</inkml:trace>
  <inkml:trace contextRef="#ctx0" brushRef="#br0" timeOffset="32409.8538">17228 17056 47 0,'0'0'38'16,"-19"12"-3"-16,12 0 2 16,-4 0-32-16,4 5 0 0,3-3-1 15,6 5-2-15,4-1 0 16,5 0 0-16,6-1-1 15,4-5 0-15,7 0-1 16,1-9-4-16,9 3-6 16,-10-13-26-16,12-1 0 15,-4-10-2-15,3 0 1 16</inkml:trace>
  <inkml:trace contextRef="#ctx0" brushRef="#br0" timeOffset="32581.8636">17578 17011 54 0,'-27'8'35'0,"2"15"0"15,-6-2-1-15,7 13-30 16,-1 4-2-16,6 0-2 16,8 3-4-16,0-7-14 15,19-2-16-15,0-14-2 16,14-6 0-16,5-22 0 15</inkml:trace>
  <inkml:trace contextRef="#ctx0" brushRef="#br0" timeOffset="32859.8795">17809 17031 45 0,'-13'-5'35'16,"-10"12"-1"-16,4 9 1 16,-11-2-29-16,9 5-3 0,3-2 0 15,6 4 1-15,4-6-1 16,9-2 2-16,-1-13-2 15,24 15-1-15,0-11 0 16,8-3-1-16,-1 1 0 16,3 2-1-16,-3 5 1 15,-5 3-1-15,-6 5-1 16,-11 1-1-16,-5 8-1 15,-12-6-4-15,1 13-10 16,-13-14-19-16,4 1-2 16,-3-13 1-16,7-1 1 15</inkml:trace>
  <inkml:trace contextRef="#ctx0" brushRef="#br0" timeOffset="33034.8895">17898 16960 66 0,'-21'0'38'0,"8"15"0"15,-4-9-2-15,17-6-35 16,3 19-7-16,11-20-7 16,21 4-23-16,-1-15-1 15,21 9 0-15,0-14-1 16</inkml:trace>
  <inkml:trace contextRef="#ctx0" brushRef="#br0" timeOffset="33506.9165">18986 17139 52 0,'-15'12'37'0,"-7"-2"-2"0,3 7 1 15,-1 0-33-15,6 1-1 16,6-1 0-16,6 1 1 15,6-5-1-15,5 0 0 16,7-5 0-16,3-2 0 16,0-1 0-16,6-1 0 15,-7 2 0-15,-2 4-1 16,-6 2 0-16,-4 3 0 15,-5 2-1-15,-6 3 0 16,-3 2-1-16,-4 0-2 16,0 3-4-16,-8-4-22 15,10-3-8-15,-7-9-1 16,9-4 0-16</inkml:trace>
  <inkml:trace contextRef="#ctx0" brushRef="#br0" timeOffset="34011.9453">19048 17074 46 0,'-15'11'37'0,"-11"2"0"16,7 5-1-16,-3-5-24 15,9 1-9-15,9-4-1 16,4-10-1-16,17 9 1 15,7-10-1-15,6-6 0 16,5 0 0-16,2-2 1 16,0-1-1-16,-2 0 1 0,-3 2-1 15,-5 3 0-15,-10 3 0 16,-5 4 1-16,-12-2-2 15,7 15 1-15,-9-3 0 16,-4 6 0-16,-3 5 0 16,-2 7 0-16,0 0 0 15,0 2 0-15,3 0-1 16,3 2 1-16,5-7 0 15,6-2-1-15,6-8 1 16,5-9-1-16,7-5 1 16,3-6-1-16,2-5 0 15,1-8 1-15,-3-9-1 16,-2-2 0-16,-5-7 0 15,-3-3-1-15,-6 1 1 16,-5-2-1-16,-8-2 1 0,-5 5-1 16,-6 3 1-16,-4 9 0 15,-3 11-1-15,-4 11-2 16,-4 4-14-16,9 22-16 15,-7-6-5-15,13 11-3 16,-4-12 1-16</inkml:trace>
  <inkml:trace contextRef="#ctx0" brushRef="#br1" timeOffset="38733.2152">2468 16641 32 0,'4'-10'33'0,"-2"-11"2"16,4 7-3-16,-7-14-16 16,10 12-5-16,-8-8-3 15,5 10-1-15,-5-1-3 16,-1 15-1-16,0 0-1 15,-13 3-1-15,-3 13 0 16,-7 11 0-16,-10 10-1 16,-8 8 0-16,-3 11-1 15,-5 9 1-15,-5 6 1 16,-1 0 1-16,3-2-1 15,2-1 3-15,13-9-2 16,2-10 0-16,10-4-6 16,3-25-13-16,18-4-19 15,4-16-1-15,12-8-1 0,4-13-5 16</inkml:trace>
  <inkml:trace contextRef="#ctx0" brushRef="#br1" timeOffset="39070.2345">2018 16804 65 0,'0'0'40'0,"-14"-20"-1"15,14 20-2-15,-10-9-26 16,10 9-6-16,0 0 0 16,-3 21-1-16,10-9-4 15,7 7 1-15,6-2-1 16,17 0 0-16,15-5 0 15,12-1 0-15,10-1-1 16,6-3 0-16,5-5-1 16,-3 0-2-16,-3 4-2 15,-14 3-2-15,-8 19-18 16,-22-7-13-16,-6 10 0 15,-15-9-2-15,-5 8 4 16</inkml:trace>
  <inkml:trace contextRef="#ctx0" brushRef="#br1" timeOffset="45872.6229">1849 15925 47 0,'0'0'28'0,"-9"-3"-1"16,9 3 0-16,0 0-12 16,-12-3-6-16,4-6-1 15,-1 8-3-15,-3-6 0 16,2 5-1-16,1-6-1 15,9 8 0-15,-10-10 0 0,10 10 1 16,0 0-1-16,22 14 0 16,-6-6 0-16,9 5 0 15,7-5 1-15,12-6-3 16,8-5-3-16,9-17-8 15,18 4-27-15,-4-15-1 16,5 2-4-16,-1-7 0 16</inkml:trace>
  <inkml:trace contextRef="#ctx0" brushRef="#br1" timeOffset="46468.6579">1810 14811 55 0,'7'-15'38'0,"4"7"0"16,2-10-2-16,9 8-11 15,-7-4-18-15,7 8-1 0,-1 3-3 16,9 8-2-16,2 4-3 16,6-1-6-16,20 11-14 15,6-18-17-15,17 1 1 16,1-16-3-16,17-3 2 15</inkml:trace>
  <inkml:trace contextRef="#ctx0" brushRef="#br1" timeOffset="46963.6862">1797 13759 87 0,'-11'-4'37'0,"-1"-12"-1"16,12 16-2-16,8-22-27 16,11 10-2-16,10-4-2 15,12 3-2-15,10-1-3 16,9-5-3-16,24 14-19 15,1-18-14-15,17 5 0 16,1-13-2-16,4 4-1 16</inkml:trace>
  <inkml:trace contextRef="#ctx0" brushRef="#br1" timeOffset="47422.7123">1880 12675 69 0,'-22'-1'37'15,"7"9"-2"-15,-3-8 1 16,18 0-23-16,0 0-5 16,10 0-3-16,21-12-2 15,15-2-3-15,17-4-3 16,15-8-18-16,20 6-15 15,-3-10 0-15,10 8-5 0,-9-6 1 16</inkml:trace>
  <inkml:trace contextRef="#ctx0" brushRef="#br1" timeOffset="47857.7368">1773 11723 79 0,'0'0'38'16,"-10"-6"0"-16,-1-1-1 15,11 7-25-15,-10-2-6 16,10 2 1-16,0 0-4 16,26 5 0-16,7-11-1 0,17-2-3 15,20-5-1 1,19-4-4-16,22 2-27 0,-6-14-5 15,14 7-1-15,-10-5-3 16</inkml:trace>
  <inkml:trace contextRef="#ctx0" brushRef="#br1" timeOffset="48285.7609">1521 10717 101 0,'0'0'38'15,"27"12"1"-15,-1-21-2 16,20 1-31-16,0 1-2 0,15 0 0 15,12 4-5-15,7 2-2 16,19 12-23-16,-1-9-11 16,8 12 0-16,-7-8-2 15,5 7-2-15</inkml:trace>
  <inkml:trace contextRef="#ctx0" brushRef="#br1" timeOffset="53735.0735">845 10060 82 0,'0'0'35'0,"0"0"-2"16,0 0 3-16,20-50-27 15,-20 50-1-15,0 0-1 16,0 0-1-16,0 0 1 15,0 0-3-15,0 0-1 16,0 0-1-16,0 0-1 16,0 0 0-16,0 0 0 15,0 0-1-15,0 0 0 16,0 0-1-16,0 0 0 15,-48 33 1-15,48-33-1 16,-34 54 1-16,34-54 0 0,-39 75 0 16,39-75-1-16,-40 89 2 15,20-40-2-15,1 1 1 16,2 1 0-16,5-2 0 15,2-2 1-15,10-47-1 16,-9 88 1-16,9-88 0 16,16 66 0-16,-16-66 1 15,33 46 0-15,-33-46-1 16,48 25 1-16,-48-25-1 15,58-3 0-15,-58 3 0 16,59-31 0-16,-59 31 0 16,55-49 0-16,-55 49-1 15,41-67 1-15,-41 67-2 0,17-70 1 16,-17 70-1-16,-5-63 1 15,5 63-1-15,-34-49 0 16,34 49-1-16,-52-26 1 16,52 26 0-16,-65-4-1 15,65 4 0-15,-68 19-1 16,68-19-1-16,-64 33-1 15,64-33-1-15,-46 49-5 16,46-49-21-16,-32 53-3 16,32-53 1-16,-12 49 0 15</inkml:trace>
  <inkml:trace contextRef="#ctx0" brushRef="#br1" timeOffset="71820.1079">8975 10578 56 0,'0'0'32'0,"1"-20"-1"16,-1 20-1-16,-4-23-18 15,4 23-2-15,0 0-4 16,0 0-2-16,-12-1-2 15,4 14 0-15,-5 5 0 16,-6 11-1-16,-8 6 0 16,-5 7-1-16,-8 8 1 15,-6 3-1-15,-8 3 0 16,0-1-2-16,3-2-1 0,2-14-6 15,20-1-24-15,1-17-3 16,22-5 0-16,6-16 0 16</inkml:trace>
  <inkml:trace contextRef="#ctx0" brushRef="#br1" timeOffset="72117.1249">8805 10701 56 0,'-22'-8'34'0,"6"5"0"16,2-9-3-16,14 12-20 0,-8-18-2 16,8 18-3-16,14-20-2 15,-5 14-1-15,0-1 0 16,0 10 0-16,-9-3-1 15,8 20 0-15,-4-2 0 16,-3 4-1-16,2 3 1 16,6 3-1-16,6-3 0 15,4-3 0-15,13-6-2 16,11-8-3-16,17 1-31 15,-4-9-1-15,7-2 0 16,-4-6-3-16</inkml:trace>
  <inkml:trace contextRef="#ctx0" brushRef="#br1" timeOffset="90267.163">12413 10548 21 0,'0'0'28'16,"-1"-16"2"-16,1 16 1 15,0-22-18-15,0 22-1 0,2-13-4 16,-2 13 0-16,0 0-2 16,0 0-1-16,0 0-1 15,-4 10 0-15,-7 7-2 16,-3 9 0-16,-8 5-1 15,-2 5 0-15,-7 7-1 16,-2-3 1-16,-4 6-1 16,0-3 0-16,-1-5 0 15,3-4 0-15,3-4 0 16,9-6-3-16,7 0-10 15,4-16-22-15,12-8 3 16,0 0-3-16,20-15 2 16</inkml:trace>
  <inkml:trace contextRef="#ctx0" brushRef="#br1" timeOffset="90526.1778">12176 10615 52 0,'-4'-20'35'16,"0"-2"-3"-16,8 5 4 15,-4-5-23-15,13 13-3 16,-8-5-3-16,8 14-1 16,-13 0-2-16,15 16-1 15,-6 3 1-15,-2 8-3 16,3 8-1-16,3 3 1 15,3 3-1-15,7 4-1 16,2 5-9-16,-3-12-29 0,6 2 2 16,-9-10-2-16,4-1 0 15</inkml:trace>
  <inkml:trace contextRef="#ctx0" brushRef="#br1" timeOffset="100385.7417">8905 10694 16 0,'0'0'21'0,"0"0"0"16,0 0-6-16,0 0-11 15,15-8-3-15,-15 8-1 16,8-7 0-16,-8 7-1 15,0 0 1-15,9-4 0 0,-9 4 1 16,0 0 1-16,0 0-2 16,0 0 6-16,0 0 1 15,0 0 1-15,0 0 1 16,11 1 0-16,-11-1-1 15,0 0-1-15,6-12 3 16,-6 12-5-16,0 0-1 16,13-9-2-16,-13 9 1 15,0 0-1-15,0 0-1 16,9-10 1-16,-9 10-1 15,0 0 0-15,0 0 0 16,-1-13 0-16,1 13 0 16,0 0 2-16,-7-13-2 15,7 13 0-15,0 0 0 0,0-11 0 16,0 11 1-16,0 0-2 15,0 0 1-15,0-9 0 16,0 9-1-16,0 0 1 16,0 0 0-16,0 0-1 15,0 0 1-15,0 0 0 16,0 0 0-16,0 0-1 15,-1-13 1-15,1 13-1 16,0 0 0-16,0 0 0 16,-7-12 1-16,7 12-1 15,0 0 0-15,0 0 0 16,0 0 1-16,0 0-1 15,0 0 0-15,0 0 1 16,0 0 0-16,0 0-1 16,0 0 0-16,0 0 1 0,3-12-1 15,-3 12 0-15,0 0 0 16,-9-11 1-16,9 11-1 15,-13-8 0-15,13 8 0 16,-13-6 0-16,13 6 0 16,-9-4 0-16,9 4 1 15,0 0-1-15,0 0 0 16,0 0 1-16,0 0-1 15,0 0 0-15,0 0 1 16,0 0-1-16,9 7 0 16,-9-7 1-16,0 0-1 15,0 0 1-15,0 0 0 16,0 0 0-16,0 0 0 15,0 0 0-15,0 0 0 0,0 0 0 16,0 0 0-16,0 0 0 16,0 0-1-16,8 4 0 15,-8-4 1-15,0 0-1 16,0 0 0-16,0 0 0 15,0 0 0-15,0 0 1 16,0 0-1-16,0 0 0 16,0 0 0-16,0 0 0 15,0 0 0-15,0 0 0 16,0 13 0-16,0-13 1 15,-11 13-1-15,11-13 0 16,-14 19 0-16,3-6 0 16,0 1 0-16,-5 1 0 0,0 4 0 15,-3 2 0-15,-4 2 0 16,-3 4 0-16,-4-1 0 15,-1 2 0-15,-6 4 0 16,-5 1 0-16,1 2 0 16,-5 1-2-16,-5 3 2 15,-1 5-1-15,-4 3 0 16,-2 6-1-16,-3 4 2 15,-2 5-1-15,-4 5 0 16,-3 6 1-16,-7 1 0 16,-1 4 1-16,-5 4-1 15,0 2 0-15,-4 1 0 16,-2 6-1-16,-2 4 1 15,-1 0 0-15,-1 3 0 0,-2 0-3 16,0-2 3-16,-2 1 0 16,-5 4-1-16,3-3 1 15,-3 0-1-15,-1-3 1 16,-3 2-1-16,5 2 0 15,-3-3 0-15,-2 1 1 16,5 0-1-16,0 1 1 16,-1 1-1-16,1-2 1 15,-1 0-1-15,-1 1 0 16,4-2 0-16,-1 0 0 15,4 0 0-15,-3-4-1 16,1 2 1-16,4-4 0 16,3-3 0-16,4 2-1 15,-3-2 1-15,7-2 0 0,-4-3-1 16,3 0 1-16,2 2 0 15,-1 1-2-15,-1 1 3 16,0 0 2-16,-5 2-2 16,2-2-2-16,-2 2 2 15,-1-3 0-15,6-3 0 16,-1 0-1-16,0-3 2 15,7 1-1-15,-1 0 0 16,1-3 0-16,0-3 2 16,3-1-2-16,-1-2 2 15,3-2-2-15,4-2 0 16,-3 2 1-16,6-8 1 15,4-1 0-15,7-3-1 16,4-4 0-16,3-6 0 16,3-6 1-16,1-4-1 0,7-4-1 15,2-8 0-15,2-1 0 16,2-4-1-16,4-1 1 15,1-6 0-15,7 1 0 16,1-4 0-16,4 1 0 16,3-7 0-16,11-4 0 15,-14 12 0-15,14-12 0 16,0 0 0-16,0 0 0 15,0 0 1-15,0 0-1 16,0 0 0-16,0 0-2 16,0 0 0-16,0 0-2 15,10 0-9-15,-8-15-22 0,21 10-1 16,-5-10-1-16,11 3 0 15</inkml:trace>
  <inkml:trace contextRef="#ctx0" brushRef="#br1" timeOffset="105155.0144">12401 10480 9 0,'0'0'28'0,"6"-13"-2"15,-6 13-1-15,0 0-26 16,0 0-13-16,3 16-3 15,-3-16-7-15,0 0-2 16</inkml:trace>
  <inkml:trace contextRef="#ctx0" brushRef="#br1" timeOffset="106634.0991">12354 10699 15 0,'0'0'25'16,"0"0"0"-16,14-1 1 15,-14 1-20-15,0 0-2 16,0 0-1-16,0 0 0 16,0 0 3-16,0 0 1 15,0 0 3-15,0 0 0 16,2 16 1-16,-2-16 1 15,-1 9 1-15,1-9-3 16,0 0-3-16,0 0-1 0,-12 15-2 16,12-15-2-16,-9 4 0 15,9-4-1-15,-14 4 0 16,4-4 0-16,10 0 0 15,-14 5 0-15,4-3 0 16,1-1-1-16,-5 2 1 16,0-2 0-16,-5 1-1 15,-5-1 1-15,-6-1-1 16,-3 1 0-16,-7-1 1 15,-4 1-1-15,-5-1 0 16,-5 0 0-16,-3 0 0 16,-4 3 0-16,-2-3 0 0,-4 1 0 15,0-1 0-15,-1 0 0 16,1 0 1-16,2-1-1 15,-1 2 0-15,3-1 0 16,3 0 0-16,1 1 0 16,-2-1 0-16,0 1 0 15,6-2 1-15,-4 2-1 16,3 0 0-16,2-1 0 15,0 2 0-15,2-2 0 16,1 1 0-16,-3-1 0 16,1 0 0-16,-2-1 0 15,-2 2 0-15,-1-1 0 16,1 0 0-16,0-1 0 15,-2 1 0-15,3-2 0 16,0 1 0-16,1 1 0 0,2-1 0 16,-2-1 0-16,3 2 0 15,-5-3 0-15,5 3 0 16,0-1 0-16,3 0 0 15,0-1-1-15,2 1 1 16,3-2 0-16,-1 2 0 16,6 1 0-16,1-1 0 15,5 0 0-15,3 1 0 16,2 0 0-16,7 0 0 15,4 0 0-15,6 0 0 16,11 0 0-16,-14 0 0 16,14 0 0-16,-12 0 0 15,12 0 0-15,-18-1 0 16,7 1 0-16,1 0 0 0,-1 0 0 15,2 0 0-15,9 0 0 16,-12 1 0-16,12-1 0 16,0 0 0-16,0 0 0 15,-10 0 0-15,2 0 0 16,-6 0 0-16,-2 0 0 15,-4-1 0-15,-2 0 0 16,-1 1 0-16,3 0 0 16,0 0 0-16,9 1 0 15,-1-2-2-15,12 1-4 16,-12-4-23-16,12 4-10 15,0 0 0-15,0 0-1 16</inkml:trace>
  <inkml:trace contextRef="#ctx0" brushRef="#br1" timeOffset="111285.3652">15909 16771 24 0,'0'0'33'0,"8"-10"2"15,-13-4-12-15,5 14-8 16,0-10-4-16,0 10-3 15,-3-12-2-15,3 12-1 16,0-10-2-16,0 10 0 16,0 0-1-16,0 0 1 15,-16-2-3-15,9 10 0 0,-9 7 0 16,0 2 0-16,-7 7-1 15,-5 5 1-15,0 8 0 16,-7 2 0-16,3 4 0 16,1-4 0-16,3-2 0 15,6-5-3-15,5 2-8 16,0-15-25-16,9-10 1 15,8-9-4-15,-2-9 2 16</inkml:trace>
  <inkml:trace contextRef="#ctx0" brushRef="#br1" timeOffset="111735.3909">15779 16677 18 0,'-20'9'33'0,"6"4"-1"16,1-9 1-16,5 8-23 16,8-12-5-16,0 0-2 15,0 0 0-15,10-12 0 16,-1 4 0-16,-1 5 1 15,-8 3-1-15,15-9 1 16,-15 9 0-16,0 0-1 16,0 0-1-16,-15 8-1 15,5-3 0-15,-1 2 0 16,-2-1-1-16,3 1 0 15,-1-2 0-15,11-5 0 0,-11 4 1 16,11-4-1-16,0 0 1 16,0 0 1-16,0 0-1 15,16 3 0-15,-5 3 0 16,0 7 0-16,1 4 0 15,3 5 0-15,0 13-2 16,4 4 1-16,2 3-1 16,3-1-2-16,8 2-7 15,-5-11-27-15,13-1 1 16,-3-10-4-16,4-9 3 15</inkml:trace>
  <inkml:trace contextRef="#ctx0" brushRef="#br1" timeOffset="116546.6661">15861 16916 2 0,'-11'-2'25'0,"11"2"0"16,0 0 0-16,0 0-25 15,0 0-1-15,0 0 1 16,0 0 0-16,0 0 0 15,0 0 0-15,0 0-2 16,0 0-1-16,0 0-3 16,-4-10-1-16,4 10 0 15,0 0-1-15,8 7 2 16,-8-7 1-16,0 0 3 0,10 15 2 15,-10-15 3-15,9 14 1 16,-9-14-1-16,11 8-5 16,-11-8-11-16,12 3-5 15</inkml:trace>
  <inkml:trace contextRef="#ctx0" brushRef="#br1" timeOffset="118115.7559">15896 16951 23 0,'0'0'25'0,"0"0"-2"16,0 0-3-16,0 0-5 15,0 0-4-15,0 0-3 16,0 0-2-16,0 0-1 16,0 0-2-16,0 0 0 0,0 0-2 15,0 0 0-15,0 0-1 16,0 0 1-16,5-15 0 15,-5 15 0-15,0 0 1 16,0 0 0-16,3-16 0 16,-3 16 1-16,0 0 0 15,0 0 0-15,0 0-1 16,0 0 1-16,0 0-2 15,0 0 1-15,0 0-1 16,4-11 0-16,-4 11 0 16,0 0-1-16,0 0 0 15,5-12 1-15,-5 12-1 16,0 0 1-16,0 0-1 15,0 0 1-15,0 0 0 0,0 0 0 16,0 0 0-16,0 0 0 16,0 0-1-16,0 0 1 15,0 0-1-15,0 0 0 16,7 4 0-16,-7-4 0 15,0 0 0-15,0 0 0 16,0 0 0-16,0 0 0 16,0 0 0-16,0 0 0 15,0 0 0-15,0 0 0 16,0 0 0-16,0 0 0 15,3-11 0-15,-3 11 1 16,0 0-1-16,0 0 0 16,0 0 0-16,0 0 0 15,0 0 0-15,0 0 0 16,0 0 0-16,0 0 0 0,0 0 0 15,0 0 1-15,0 0-1 16,0 0 0-16,2-14 0 16,-2 14 0-16,0 0 0 15,-8-16 0-15,8 16 0 16,-8-17 0-16,4 4 0 15,-1 1 0-15,-3 0 1 16,2-4-1-16,-4 0 0 16,0-2 0-16,1-2 0 15,-3-2 0-15,0 0 0 16,-2-2 0-16,-1-4 1 15,1 0-2-15,0-2 2 0,1 0-2 16,-2-2 1-16,-2-1 0 16,0-4 0-16,1 1 0 15,-2-2 0-15,-3 1 1 16,1-6-2-16,-1-2 2 15,-4-1-1-15,0-3 0 16,-1 1 0-16,0-5 1 16,-2-2-1-16,-1-3-1 15,-2 2 2-15,-1-1-1 16,-1-4 0-16,1-2 0 15,-4-4 0-15,-3-5 1 16,1 2-1-16,-1-5 1 16,0-2 0-16,2-2 0 15,-5 0-1-15,3-2 1 16,1 4 0-16,-2 0-1 15,2 2 1-15,2 2 1 0,-3 4-1 16,-1-3 0-16,1 1 1 16,1-2-1-16,-1 0 0 15,0-4 1-15,0 0-1 16,0-3-1-16,1 1 1 15,-2 0 0-15,1 3 0 16,0-1 0-16,-1-1 0 16,2 2-1-16,-2 1 1 15,1 1 0-15,-2 0-1 16,-1-1 0-16,4 5 0 15,-5-2 1-15,2 3-1 16,-1 0 1-16,4-3-1 16,-3 2 0-16,1-4 1 0,-1 4-1 15,0-3 1-15,2 1-2 16,-3 0 1-16,0 1 0 15,-1 1 1-15,-3 2-1 16,1-2 0-16,-2 1-1 16,3-4 1-16,-3 0 0 15,2 2 0-15,1-1 0 16,1 3 0-16,2-2 0 15,4 4-1-15,-2 3 2 16,4 2-1-16,0 1 1 16,-2-1-2-16,1-3 2 15,-1 2-1-15,0 1 0 16,-1-2 0-16,-1 2 0 15,3 2 1-15,-2 1-2 0,2 4 2 16,2 2 0-16,3 3 0 16,2 4 1-16,0 1-2 15,3 5 2-15,1-1-2 16,2 2 2-16,0 4-2 15,3 2-1-15,1 1 1 16,0 1 0-16,2 6 0 16,4 1 0-16,2 2 1 15,-1 6-2-15,3 5 2 16,9 11-1-16,-14-17 0 15,14 17 0-15,0 0-1 16,-10-5-2-16,10 5-7 16,0 0-26-16,-4 14-4 15,4-14 0-15,-16-2-2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17:34.0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8848 10894 12 0,'-11'-6'23'0,"11"6"3"16,0 0 1-16,0 0-16 15,-11-17-1-15,11 17 2 0,0 0-3 16,0 0 0-16,8-14-2 16,-8 14-1-16,0 0-1 15,17-8-1-15,-17 8 0 16,20-7-1-16,-9 2 1 15,6 4-2-15,2-1-1 16,2 3 0-16,2 1 0 16,4 3 0-16,-2 2-1 15,2-3 1-15,-5 3-1 16,2 1 1-16,-2 0-1 15,-1 1 1-15,-2-4-1 16,-3 2 0-16,1 1 1 16,0 0 0-16,-1 0-1 15,0 2-1-15,-1 0 2 0,1 2-2 16,-2-1 1-16,0 1-1 15,-3-1 1-15,-2 2-1 16,2-4 1-16,-4 3 1 16,0-2-1-16,-3 0 0 15,0 1 0-15,1 3 1 16,-2-3-1-16,1 3 0 15,-2 1 0-15,1 0 0 16,-2 1 1-16,-1-1-1 16,0-1 0-16,-1-1 1 15,-1-1-1-15,1 0 0 16,0-2 0-16,1-10 0 15,-1 19 0-15,1-19 1 16,1 18-1-16,-1-18 0 16,1 15 0-16,-1-15 0 0,4 17 0 15,-4-17 1-15,0 19-1 16,0-19 0-16,-5 22 0 15,4-8 1-15,-3-2-1 16,1 3 0-16,-4 0 0 16,2-2 0-16,1 1 0 15,-5 0 1-15,2-2-1 16,-5 0 0-16,2-1 1 15,-4 0 0-15,0-1-1 16,-5 2 1-16,0-1-1 16,-2 1 1-16,0 0 0 15,-1 2 0-15,-1 1-1 0,2 1 1 16,-1 1 0-16,2 1 2 15,2 2-2-15,-1-1 1 16,-2 4-1-16,1 1-1 16,1 2 1-16,-1-1-1 15,0 2 0-15,3 2-1 16,0-1 1-16,2-1-2 15,1 1 3-15,4 0 0 16,2-1-1-16,1 1 1 16,3-1-1-16,1 2 0 15,0 0 1-15,-1 3-1 16,3-2 0-16,-2 2 1 15,-2 1-1-15,-1 0 1 16,1 1-1-16,-3-1 1 16,-2 1-1-16,4 0 1 0,-4 3-1 15,1-1-1-15,3 1 2 16,-1 0-2-16,1 2 1 15,-1 1-1-15,5-1 2 16,-3-1-2-16,4 0 1 16,-1 2 1-16,2-1-1 15,0-1 1-15,2-3-1 16,-1-1 0-16,3-3 1 15,5-1-1-15,0-1 0 16,4-2 1-16,0-2-1 16,4-4 1-16,3-1 0 15,-2 1-1-15,4-7 0 16,0 2 1-16,2-4-1 15,1-3 0-15,3-3 1 0,3 1-1 16,-2-3 0-16,4 1 0 16,-1-1 1-16,-2-2-2 15,5 3 1-15,-5 0-1 16,-2 1 1-16,-3-4-1 15,-2 5 1-15,-5-7 0 16,-3 2 0-16,-5-1 0 16,-10-1 0-16,10 2 0 15,-10-2 0-15,0 0 0 16,0 0 0-16,-10 8 1 15,10-8-1-15,-21 8 0 16,6-2-1-16,-4 3 2 16,-4 0-2-16,-2 1 1 15,0 2 0-15,-3 3 0 0,-5 2 0 16,3 4 0-16,3 0 0 15,-1 4 0-15,2 3 0 16,3 1 0-16,3 2 0 16,3 2 0-16,3 3 0 15,5 0 1-15,-2 1-2 16,4-3 2-16,3 0-1 15,2-3 0-15,0-2 0 16,1-3 1-16,1-4-1 16,3 0 1-16,0-1-1 15,0-4 1-15,2 1-1 16,1 1 0-16,-1-2 1 15,2 0-1-15,-3 1 0 16,1 0-1-16,-1-1 1 16,1 1-1-16,1 1 1 0,-4 1 0 15,3 3 0-15,-2-2-1 16,1 5 2-16,-1 1-1 15,2 3 0-15,-2 0 0 16,5-1 0-16,3-3 1 16,0 0-1-16,3-2 0 15,4-3 0-15,-2 0 0 16,4-3 1-16,2 2-1 15,2 0 0-15,-1 3 0 16,0 4 0-16,-3-1 1 16,3 2-1-16,-1 1 0 15,-1 1 0-15,-2 3 0 16,-3 2 0-16,2 2-1 15,0-3 0-15,-1 4 0 0,-1 0 1 16,-1 3-1-16,2-2 1 16,-2 2-1-16,-3 1 1 15,1 1 0-15,-2 3 0 16,0 1 0-16,-2 1 0 15,-1 4 0-15,-1 0 0 16,2 1 0-16,-5 1 0 16,2 3-1-16,-3-2 1 15,3 4 0-15,-3-1 0 16,1 3-1-16,-1-1 1 15,-3 1 0-15,1 0 0 16,-6 0 0-16,2 1 0 16,-6 2 0-16,2-2-1 15,-4-4 1-15,-1-3 0 0,-6 1 0 16,-3-1 0-16,-7 4 0 15,-8 3 1-15,-9-2-1 16,-6 3 0-16,-7 2 1 16,-7 3-1-16,-1 1 0 15,3-1 0-15,2-15-2 16,11-6-4-16,2-23-35 15,27-7 1-15,-1-26-1 16,21-11-1-16</inkml:trace>
  <inkml:trace contextRef="#ctx0" brushRef="#br0" timeOffset="4945.2828">10074 12614 28 0,'0'0'27'0,"0"0"1"15,-9 15-6-15,9-15-15 16,0 0-1-16,0 0 0 16,0 0-1-16,0 0 0 15,-5 20 0-15,-8-6 0 16,3 9 0-16,-9 4-1 15,0 13 0-15,-11 5 0 16,-1 4 0-16,-5 0-1 16,4 3 1-16,-1-9 0 0,6 0-2 15,4-10 1-15,13-6-1 16,0-9 0-16,15-7 0 15,5-7-1-15,14-4 0 16,7-4-1-16,9 0 1 16,9-4 0-16,4 3-1 15,5 0 0-15,4 1 0 16,-1 8 0-16,-2-1 0 15,-8 7 2-15,0 0-2 16,-7 5 0-16,-3 1-1 16,-7-3 1-16,-5-1-1 15,-5-1 1-15,-7-2-1 16,-6-4 1-16,-11-5-1 0,6-18 1 15,-12 1 1-15,-6-7-1 16,-7-11 1-16,-2-7-1 16,-8-10 1-16,2-8-1 15,-7-1 1-15,3 1-1 16,-2 2 0-16,5 8 0 15,3 9-1-15,3 12 1 16,3 5-9-16,19 24-27 16,-15 0 0-16,23 11-2 15,-8-11 2-15</inkml:trace>
  <inkml:trace contextRef="#ctx0" brushRef="#br0" timeOffset="5710.3266">10986 12808 52 0,'-13'-17'35'16,"2"5"0"-16,-8-2 0 16,3 10-25-16,-13-4 0 15,8 9-4-15,-11 5 0 16,4 15-2-16,-5 6 0 0,8 10 0 15,-7 3-1-15,10 9 1 16,8-5-1-16,8-1-1 16,14-12 1-16,12-11-1 15,9-18-1-15,12-15 1 16,8-22-1-16,5-16 0 15,3-13 0-15,-1-11 0 16,-6-11 0-16,-3-2-1 16,-9-4 1-16,-4 4-1 15,-16 7 0-15,-5 11 0 16,-8 10 1-16,-8 17-1 15,-7 20 1-15,-6 22-1 16,-3 24 1-16,-3 24 1 16,4 22-2-16,-3 19 1 0,4 13 0 15,6 8-1-15,5-1 0 16,7-7-1-16,8-5-4 15,-1-25-35-15,16-2-1 16,-5-26 1-16,11-8-2 16</inkml:trace>
  <inkml:trace contextRef="#ctx0" brushRef="#br0" timeOffset="13840.7916">2519 17049 16 0,'0'0'24'0,"0"-12"-10"16,0 12-3-16,5-15 0 15,-5 15-5-15,9-19 0 16,0 9-2-16,-9 10-1 16,15-23-1-16,-6 7 0 15,3-2 0-15,-1 0 0 16,5 3 0-16,-2-6 1 15,2 4-1-15,-2-7 1 16,7 4 0-16,-4-2 0 0,6 2-1 16,-3-4 0-16,6-1 0 15,-1-1-1-15,4-1 0 16,-1 0 0-16,2-2-1 15,-1-2 1-15,3 1-1 16,0-2 0-16,-1 1 0 16,1 1 1-16,1 2 0 15,-4 3 0-15,2 5 0 16,-1 1 1-16,-1 7 0 15,-2 2-1-15,-2 3 0 16,1 1 0-16,-2 4 0 16,0-3 0-16,1 3 0 15,-2-2 0-15,1 2-1 16,-1-1 0-16,2 0 2 15,1-1-2-15,0-1 1 0,2 1 0 16,2 0 1-16,0-1-1 16,0 3 0-16,2 1 0 15,0 2 0-15,-1 1-1 16,5 2 1-16,0-2 0 15,-2 3-2-15,6-2 3 16,4 2-2-16,1-2 2 16,3 2-2-16,0 0 2 15,0 1-2-15,-1 4 1 16,1-1-1-16,-4 1 1 15,0 4-1-15,-3 1 0 16,-2 4 1-16,2-2-1 0,-2-2 0 16,-2 2 0-16,1-2 0 15,2 0 0-15,-5-2 0 16,3-2 0-16,6 1 0 15,-1-4 0-15,1-1 1 16,3 1-1-16,0-2 0 16,-3-3 0-16,2 0 0 15,-4-3 0-15,2-5 1 16,-3 0-1-16,-3-5 0 15,0-2 1-15,-3-3-1 16,-1-3 1-16,-3-5-1 16,1-3 2-16,-3 1-2 15,-2-5-2-15,-1-2 5 16,-2-4-4-16,-5-2 2 15,0-2-2-15,-1 3 1 0,-4 0-2 16,-2 5 4-16,-4 0-2 16,0 5 0-16,-3 6 1 15,-4 3-1-15,-3 4 0 16,-2 2 0-16,-1 1 1 15,5 11-1-15,-9-14 0 16,9 14 0-16,0 0 0 16,-9-8 0-16,9 8 0 15,0 0 0-15,0 0 0 16,0 0 0-16,2 12 0 15,-2-12 0-15,7 10 0 16,-7-10 0-16,9 17 0 16,-3-8 0-16,-1 3 0 15,0 0 0-15,-1 5 0 0,1-2 0 16,-1 2 0-16,1 6 0 15,0-1 0-15,1 1 1 16,2 1-2-16,1-1 1 16,1 0 1-16,3 0-1 15,2-1 1-15,1-6-1 16,3 2 1-16,1-2-2 15,2-2 3-15,0-2-2 16,2 1 0-16,3-5 0 16,0 1 0-16,6 1 1 15,0-5-1-15,4-1 0 16,2-3 1-16,1 1-1 15,4-3 0-15,3 0 1 16,2 0-1-16,1-2 0 0,5 2 0 16,-2-1 1-16,-1 2-1 15,4 2 0-15,-4-2 0 16,5-2 0-16,-5 2 1 15,4-2 0-15,-3-3-1 16,3-2 1-16,3-2-1 16,0-6 1-16,6 0-2 15,0-5 1-15,1 1-1 16,1 0 2-16,-2-3-2 15,-1 4 2-15,1-1-1 16,-6 3 1-16,-1 1 0 16,-5 4 0-16,-1-2-1 15,-3 5 1-15,0 3 0 0,-3 2-1 16,-2 0 0-1,0 1-1-15,-2 2 1 0,-5 2 0 16,0-1 0-16,0 2 0 16,-3 1 0-16,-3-2 0 15,-2 7 0-15,1-4 0 16,-2 3 0-16,1-4 1 15,-2 4 0-15,0-4 0 16,0 2-1-16,-3-2 1 16,-1 1 0-16,-2 1 0 15,0-2 0-15,-5 3-2 16,2 4 2-16,-3-3-2 15,3 1 2-15,-3 1-2 16,4 0 2-16,-1-1-2 0,2-1 2 16,3 0-1-16,-3-1 0 15,3-1 0-15,0-1 0 16,1 2 0-16,-2 2 0 15,-2 2 0-15,0-1 0 16,1 4 0-16,-2 2 0 16,0 3 0-16,-2-2 0 15,3 3 0-15,-1-2 0 16,-1 2 0-16,3-3-1 15,1 0 1-15,-2-1 0 16,3-2 1-16,-4 3 0 16,0-3-1-16,0 6 1 15,-2 1 0-15,-3 1 0 16,0 4-1-16,-3 8 1 15,-1-1-1-15,-2 2-1 0,2-2 0 16,6 2-3-16,-2-19-29 16,15 0-4-16,0-16-3 15,8-4 1-15</inkml:trace>
  <inkml:trace contextRef="#ctx0" brushRef="#br0" timeOffset="18625.0653">8824 17765 23 0,'4'-18'36'16,"2"-3"-1"-16,-3 4 2 0,-1 2-23 15,1 3-1-15,-11-1-4 16,8 13-1-16,0 0-2 15,0 0-2-15,0 0-1 16,0 0-2-16,0 0 1 16,-12 59-3-16,12-59-1 15,-6 56-8-15,6-56-27 16,7 59-3-16,-7-59 1 15,7 50-1-15</inkml:trace>
  <inkml:trace contextRef="#ctx0" brushRef="#br0" timeOffset="18859.0787">9258 17604 51 0,'-28'54'36'15,"28"-54"0"-15,-33 66-2 16,33-66-30-16,-42 94-2 16,17-39 0-16,2-1-2 15,1 9-20-15,-2-4-16 16,-2 2-1-16,8-3 2 15,4-2-2-15</inkml:trace>
  <inkml:trace contextRef="#ctx0" brushRef="#br0" timeOffset="19345.1065">9259 18114 54 0,'0'0'39'16,"0"0"-1"-16,0 0 3 15,23-52-36-15,-23 52-1 16,0 0 0-16,0 0-2 15,0 0-1-15,50-49 0 0,-50 49-1 16,0 0 1-16,0 0-2 16,48-22 1-16,-48 22 1 15,0 0-1-15,0 0 0 16,0 0 0-16,29 65 0 15,-29-65 1-15,0 0 0 16,7 59 0-16,-7-59-1 16,0 0 1-16,0 0 1 15,36 59-1-15,-36-59 0 16,0 0 0-16,0 0 0 15,55 38 0-15,-55-38 1 16,0 0-1-16,0 0-2 16,29 65 0-16,-29-65 1 15,-6 60-1-15,6-60 0 0,-22 76-2 16,22-76-7-16,-33 77-32 15,33-77 4-15,-33 62-2 16,33-62 2-16</inkml:trace>
  <inkml:trace contextRef="#ctx0" brushRef="#br0" timeOffset="20172.1538">9953 17592 38 0,'0'0'35'16,"0"0"2"-16,-1-16-4 15,1 16-24-15,0 0-1 16,0 0-1-16,0 0 0 16,0 67-3-16,0-67 1 15,-14 66-3-15,14-66 3 0,-17 93-4 16,6-39 5-16,0 3-3 15,1 3 0-15,1 0-1 16,-4-2-1-16,7-1 0 16,-1-6 0-16,7-51 0 15,-8 88-1-15,8-88-1 16,9 52 2-16,-9-52-1 15,0 0 3-15,0 0-3 16,53 0 1-16,-53 0 0 16,0 0 0-16,64-63-1 15,-64 63 1-15,0 0 0 16,65-65-1-16,-65 65 2 15,0 0-2-15,49-25 0 0,-49 25-2 16,0 0 2-16,0 0-5 16,27 61-6-16,-27-61-29 15,0 0-2-15,18 73-1 16,-18-73 1-16</inkml:trace>
  <inkml:trace contextRef="#ctx0" brushRef="#br0" timeOffset="20511.1732">10292 18274 53 0,'0'0'37'16,"0"0"-1"-16,0 0 1 16,48-36-32-16,-48 36 1 15,0 0-3-15,0 0 1 16,-4 61 0-16,4-61-1 0,0 0 2 15,-14 63-1-15,14-63-1 16,0 0-2-16,0 0 3 16,0 0-2-16,0 0 1 15,0 0 0-15,0 0-3 16,0 0 1-16,0 0 3 15,47-63-1-15,-47 63-1 16,18-49-1-16,-18 49 1 16,0 0-1-16,33-72-1 15,-33 72 0-15,0 0-3 16,48-51-5-16,-48 51-32 15,0 0-2-15,69-18 0 16,-69 18-2-16</inkml:trace>
  <inkml:trace contextRef="#ctx0" brushRef="#br0" timeOffset="20714.1848">11061 18178 100 0,'0'0'43'15,"0"0"1"-15,-15 56-11 16,15-56-31-16,0 0-7 16,0 0-35-16,-46 57-3 15,46-57 1-15,0 0-2 16</inkml:trace>
  <inkml:trace contextRef="#ctx0" brushRef="#br0" timeOffset="56196.2142">18189 7499 85 0,'0'0'32'0,"1"-20"1"15,3 2 1-15,8-1-31 16,3-5 1-16,7 2-1 16,5-7 0-16,3 10 0 15,-4-2 0-15,1 11 0 16,-3 3 0-16,-6 10-1 15,-5 11 0-15,-7 15-1 16,-6 11 0-16,-5 14 1 16,-4 11-2-16,2 9 1 15,0 2 0-15,2 5 0 0,5-8 0 16,7-7 0-16,13-13 0 15,4-18 0-15,11-21 0 16,7-19 0-16,4-20 0 16,5-20-1-16,-2-16 1 15,-2-10 1-15,-11-9 0 16,-6-2 0-16,-12 1 0 15,-10 3-2-15,-11 7 2 16,-6 12-1-16,-5 9 0 16,-1 9 0-16,1 11 0 15,7 7 0-15,11 5-2 16,14 3 2-16,17 8-2 15,10-5-2-15,17 15-8 16,-6-9-26-16,21 13-1 0,-7-8-1 16,7 13-1-16</inkml:trace>
  <inkml:trace contextRef="#ctx0" brushRef="#br0" timeOffset="56421.2271">19241 7388 103 0,'-6'12'36'16,"6"-12"1"-16,22-4-2 15,6-7-33-15,15-5-2 16,12-1-1-16,6-3-2 0,9 13-7 15,-13-7-25-15,0 15 0 16,-17-1 0-16,-10 14-2 16</inkml:trace>
  <inkml:trace contextRef="#ctx0" brushRef="#br0" timeOffset="56579.2361">19264 7659 109 0,'-41'31'37'0,"11"-13"2"15,25-2-3-15,5-16-32 16,38-6-2-16,9-10-2 15,15-14-28-15,22 8-8 16,2-15 0-16,9 7-2 16,-1-9-1-16</inkml:trace>
  <inkml:trace contextRef="#ctx0" brushRef="#br0" timeOffset="57330.2791">20990 6918 92 0,'0'0'34'0,"0"0"1"15,-21 8 0 1,6 15-31-16,-9 3-1 0,-1 17 1 15,-6 5 0-15,-2 12-2 16,-9 7 0-16,-1 7 0 16,-4 0 0-16,4-3-1 15,1-5 1-15,5-9-2 16,8-10 1-16,13-12 0 15,9-14 0-15,7-21-1 16,36 7 1-16,1-17-1 16,11-7 0-16,14 1 0 15,6-2 0-15,6 2 0 16,2 5 0-16,-1 5 0 15,-8 7 0-15,-2 1 0 16,-13 2 0-16,-7-1 0 16,-8-1 0-16,-10-6-1 0,-9-9 1 15,-9-9 0-15,-9-5 0 16,-13-11 0-16,-11-5 0 15,-14-11-1-15,-6-3 2 16,-8-3 0-16,-2 5 0 16,-4 2 0-16,2 9-1 15,8 5-3-15,15 17-25 16,5 0-7-16,28 22-2 15,0 0 0-15</inkml:trace>
  <inkml:trace contextRef="#ctx0" brushRef="#br0" timeOffset="58092.3227">21862 7200 89 0,'-34'-14'37'15,"-2"14"2"-15,-7 0 0 16,7 14-32-16,-9 8 0 0,5 15-2 16,-3 6 0-16,14 9-2 15,2 1 0-15,13-3 0 16,14-2-1-16,12-9 0 15,16-13 0-15,17-14-1 16,13-19 0-16,11-18-1 16,4-15 1-16,7-16-1 15,-4-12 1-15,-1-11 1 16,-10-7-1-16,-11-9 1 15,-12 1-1-15,-11 5 1 16,-15 6-2-16,-7 14 0 16,-14 15 0-16,-10 19 0 15,-10 29 0-15,-2 24 0 16,-8 28 0-16,1 23 0 0,-3 15 0 15,3 15 0-15,9 10-3 16,3 1-2-16,17 10-17 16,-4-19-17-16,14-3-3 15,-1-18 1-15,7 0 0 16</inkml:trace>
  <inkml:trace contextRef="#ctx0" brushRef="#br0" timeOffset="58410.3409">20547 8081 97 0,'-32'15'37'16,"20"-12"3"-16,39-5-2 15,33-16-34-15,52-7 1 16,38-10-2-16,39-1 1 15,23-4-1-15,18 2 0 16,2 3-2-16,-2 6-1 16,-18 14-2-16,-33 4-5 15,-20 14-30-15,-47-4-2 16,-25 12 0-16,-36-6-2 0</inkml:trace>
  <inkml:trace contextRef="#ctx0" brushRef="#br0" timeOffset="59087.3796">21283 8420 75 0,'5'-16'36'0,"-5"16"0"16,11-28-4-16,-11 28-24 15,0 0 0-15,0 0-1 16,-9 22-2-16,0 8 0 16,-11 1-2-16,-3 13 1 15,-13 9 1-15,-5 5-3 16,-8 5 3-16,-5 7-3 15,-2-6 2-15,1 0-1 16,6-10 1-16,11-8-3 0,12-10 1 16,16-12-1-16,22-10 0 15,18-12 0-15,22-9-1 16,13-4 0-16,9-6 1 15,11 5-1-15,-1-2 0 16,-1 4-1-16,-6 6 1 16,-10 2-1-16,-12 6 0 15,-9 2 0-15,-9 1 0 16,-10-2 0-16,-9-2 1 15,-7-7-1-15,-11 4 0 16,-6-25 0-16,-9 2 1 16,-11-7 0-16,-6-11-2 15,-4-5 2-15,0-3-2 16,-1-2 2-16,5 4-3 0,7 1 2 15,7 10-4-15,3-4-8 16,23 25-21-16,-6 2-5 16,17 14 1-16,-4 1-3 15</inkml:trace>
  <inkml:trace contextRef="#ctx0" brushRef="#br0" timeOffset="59575.4075">22234 8182 91 0,'0'0'37'0,"-16"12"0"16,2 25-1-16,-15 8-31 0,0 17 0 16,-10 9 1-16,-1 14-1 15,0 3 1-15,7 3-2 16,9-7 0-16,10-8-1 15,18-12 0-15,12-14-3 16,22-11-1-16,10-21-3 16,15-4-5-16,-12-26-27 15,15 4-3-15,-18-19 0 16,-4 3-2-16</inkml:trace>
  <inkml:trace contextRef="#ctx0" brushRef="#br0" timeOffset="59741.417">21977 8673 118 0,'-46'0'41'0,"7"-5"-1"15,28 16-7-15,11-11-29 16,31-13-1-16,24 3-2 16,16-5-3-16,16 1-2 15,0-13-29-15,21 18-6 16,-13-8-2-16,2 10-1 15</inkml:trace>
  <inkml:trace contextRef="#ctx0" brushRef="#br0" timeOffset="63309.6211">19119 10299 82 0,'18'-19'34'0,"-1"-4"1"16,1 6 0-16,-7 0-31 15,3 3 0-15,-3 1-2 16,0 5 1-16,-11 8-2 15,11 1 2-15,-11 10-3 16,0 6 1-16,0 9-1 16,-1 8 1-16,-5 10-1 15,2 6 2-15,-2 6-2 16,3 4 1-16,-2 1 0 15,5-2 0-15,5-7 0 0,6-6 0 16,6-13 0-16,8-11 0 16,5-15 0-16,7-14 0 15,5-17 0-15,2-12 0 16,-3-14 1-16,-2-7-1 15,-7-8 1-15,-6 1 0 16,-13-2 1-16,-9 5-2 16,-9 4 2-16,-5 12-2 15,-4 10 1-15,-1 7-1 16,1 6 1-16,11 4-1 15,12 5-1-15,19 0 0 16,13 4-3-16,5-12-25 16,20 19-7-16,-2-11-4 15,9 13 0-15,-8 0-1 0</inkml:trace>
  <inkml:trace contextRef="#ctx0" brushRef="#br0" timeOffset="63539.6342">19917 10421 91 0,'-14'6'36'15,"14"-6"0"-15,14-4 0 16,12-5-28-16,5-6-8 15,11-2-1-15,4 3-3 16,-4-9-17-16,5 16-15 0,-13 0 3 16,-5 12-3-16,-16 0 1 15</inkml:trace>
  <inkml:trace contextRef="#ctx0" brushRef="#br0" timeOffset="63690.6429">19835 10694 101 0,'-5'19'36'16,"5"-19"1"-16,35-6-1 15,2-10-33-15,21-5-1 16,12 6-27-16,-1-13-10 16,6 9-1-16,-8-5-2 15</inkml:trace>
  <inkml:trace contextRef="#ctx0" brushRef="#br0" timeOffset="66027.7766">21292 9676 71 0,'3'-18'36'16,"-3"18"-2"-16,-14-5 2 15,-1 23-20-15,-18 2-8 16,0 22-2-16,-15 8-1 15,1 18 0-15,-10 8-1 16,8 11 0-16,2-2-3 16,10-1 2-16,11-5-2 15,19-9 1-15,17-13-2 16,17-15 0-16,16-15 0 15,9-13 0-15,4-13 0 16,3-13 0-16,-7-6 0 0,-6-11-1 16,-15-3 2-16,-14-6-4 15,-12 0 3-15,-19-2-3 16,-9 7 0-16,-13-4-4 15,6 15-3-15,-11-8-13 16,12 19-12-16,-1-2 1 16,11 13-2-16,7-2 1 15</inkml:trace>
  <inkml:trace contextRef="#ctx0" brushRef="#br0" timeOffset="66396.7977">21603 9865 78 0,'-1'-23'36'15,"4"8"0"-15,-6 2 0 16,3 13-25-16,-2 20-1 15,2 12-3-15,-9 8-1 16,2 15-1-16,1 8-3 16,-2 13 0-16,0 3-2 15,4 0 1-15,2-4-4 0,6-12-3 16,13-3-30-16,1-26-1 15,12-6-1-15,2-25 0 16</inkml:trace>
  <inkml:trace contextRef="#ctx0" brushRef="#br0" timeOffset="66658.8127">21884 10013 94 0,'-34'-5'37'0,"2"18"0"16,-7-3 1-16,6 12-24 15,-4-3-9-15,8 6-1 0,5-3 0 16,3 3 0-16,12-1-1 16,9-3 0-16,8-2-1 15,12-4 0-15,11-4-1 16,13-7-3-16,7-1 1 15,7-8-3-15,2 1 0 16,2-13-10-16,5 11-22 16,-14-10-5-16,3 11 3 15,-18-10-1-15</inkml:trace>
  <inkml:trace contextRef="#ctx0" brushRef="#br0" timeOffset="67183.8427">22250 10053 92 0,'0'0'36'15,"-11"13"-1"-15,4 9 3 16,-9-5-30-16,5 11-2 16,-6 1-1-16,5 5 0 15,-5-3-1-15,2 6 0 16,1-10-2-16,5-5 1 15,0-5-3-15,9-17 1 16,0 0 0-16,13-1-3 16,-3-17 4-16,7-7-4 15,0-4 3-15,4-4-1 16,-5-4 1-16,1 0-1 15,-4 5 2-15,-6 3 0 16,0 7-1-16,-8 9 1 16,1 13-2-16,0 0 1 0,0 0-1 15,-8 16 1-15,10 1-1 16,3-4 0-16,4 2 0 15,8-5 0-15,5-7 0 16,8-4 0-16,4-5 1 16,2-3-1-16,1-5 0 15,3-2 1-15,-3-4 0 16,-4 2-1-16,-4 1 1 15,-8 3-1-15,-3 0 0 16,-4 8 2-16,-14 6-2 16,9 7 0-16,-10 13-2 15,-9 7 2-15,1 10-1 16,-5 5-1-16,1 6-2 15,-3-3-4-15,16 13-26 0,-16-12-4 16,11 4-2-16,-4-16 1 16</inkml:trace>
  <inkml:trace contextRef="#ctx0" brushRef="#br0" timeOffset="67532.8626">21082 10774 93 0,'-38'16'37'0,"14"-13"-1"16,24-3 2-16,40-9-32 16,30-3-1-16,32-12 0 15,35-2-1-15,24-7 0 16,24 0-1-16,18-5 0 15,11 1-2-15,2 4-1 16,-9 2-1-16,-17 6-2 16,-26 0-7-16,-15 17-27 15,-38-6-1-15,-22 15-1 16,-40-2-1-16</inkml:trace>
  <inkml:trace contextRef="#ctx0" brushRef="#br0" timeOffset="68234.9028">21464 11010 78 0,'0'0'36'16,"0"0"-1"-16,0 0-4 15,0 0-24-15,-12 19-2 16,5 0-1-16,0 10 0 15,0 1-2-15,3 6 0 0,1 2-1 16,7-3-1-16,2-2-2 16,1-16-22-16,12 4-11 15,-1-16-1-15,13-3-1 16,-2-17 1-16</inkml:trace>
  <inkml:trace contextRef="#ctx0" brushRef="#br0" timeOffset="68439.9145">21884 10957 70 0,'-14'27'38'0,"-13"10"-3"16,-4 17 0-16,-15 2-18 0,4 17-12 15,-5 0-3-15,6 4 1 16,2-6-1-16,5-3 1 15,14-5-6-15,1-16-29 16,26-9-5-16,0-16 3 16,18-7-4-16</inkml:trace>
  <inkml:trace contextRef="#ctx0" brushRef="#br0" timeOffset="69019.9477">21948 11332 89 0,'-21'5'37'16,"6"5"0"-16,-2-11 0 15,17 1-33-15,0 0-2 16,15-16 0-16,16 1 0 15,12-1 0-15,9-3 0 16,6-2 0-16,1 4-1 16,-1 1 1-16,-11 4-1 15,-4 7 0-15,-17 5-1 0,-16 8 0 16,-14 6 1-16,-16 7-1 15,-13 4 0-15,-4 3 0 16,-4 2 0-16,2 0 0 16,4-4 0-16,8-2 0 15,11-7 0-15,16-5 0 16,14-6 1-16,12-4-1 15,10-2 0-15,7 1 1 16,1 1 0-16,-1 3-1 16,-10 2 1-16,-6 7 0 15,-16 5 0-15,-11 6 2 16,-16 2-2-16,-11 4 2 15,-10 3-3-15,-6-2 2 16,-2 3-2-16,2-8-2 16,3-2 0-16,8-18-21 0,18 6-14 15,2-17-4-15,12 4 1 16,17-31-3-16</inkml:trace>
  <inkml:trace contextRef="#ctx0" brushRef="#br0" timeOffset="69776.991">22821 10917 69 0,'2'-20'36'16,"2"4"-1"-16,-6-1 1 15,2 17-24-15,3-9-6 16,-3 9-1-16,-3 13 0 16,2 12 0-16,-4 6-1 15,0 14-1-15,-4 4 0 16,0 15-2-16,-1 5 1 15,-4 8-2-15,-4 2 2 16,3-3 0-16,-2-5-1 16,3-6 3-16,3-9-3 15,7-12 2-15,6-13-2 16,5-15 1-16,8-12-1 15,7-13-3-15,4-10 2 16,0-6-2-16,-1-10 2 16,0-1-1-16,-3-2 1 0,0 4-1 15,-6 0 1-15,1 8 1 16,-5 6-1-16,-2 9 1 15,0 10-1-15,-10 1 1 16,14 24-1-16,-12-2 0 16,1 7 1-16,-3 2-1 15,0 3 0-15,0-3 2 16,-3 1-3-16,3-9 1 15,6-7-3-15,-6-16-2 16,29 16-12-16,-12-29-20 16,18 1-1-16,-4-17-2 15,12 0 1-15</inkml:trace>
  <inkml:trace contextRef="#ctx0" brushRef="#br0" timeOffset="70122.0107">23307 11312 67 0,'0'0'35'0,"-18"5"-1"15,9 12 2-15,-11-2-21 16,9 16-7-16,-5 2-4 15,4 5 1-15,-1-1-1 16,9 1 1-16,-2-6-3 16,5-2 2-16,1-9-1 15,6-5 0-15,-6-16-2 16,11 7 1-16,0-18-1 15,0-4-2-15,-2-6 2 16,3-6-2-16,-3-5 2 16,1-2-1-16,-4-1 1 0,4 2 0 15,-6 3 0-15,3 6 0 16,3 2 0-16,6 4 0 15,4 3 0-15,5 1-1 16,9 2 0-16,6 1-2 16,6 0-1-16,-4-11-16 15,16 18-18-15,-15-10-2 16,4 11-1-16,-13-3-1 15</inkml:trace>
  <inkml:trace contextRef="#ctx0" brushRef="#br0" timeOffset="70290.0203">23760 11437 94 0,'-16'21'39'0,"-6"-16"0"15,10 5-2-15,-4-10-34 16,2-10-32-16,14 10-8 15,0-12 0-15,0 12-1 16</inkml:trace>
  <inkml:trace contextRef="#ctx0" brushRef="#br0" timeOffset="71482.0885">19270 12689 75 0,'0'-10'36'0,"-1"-11"0"16,10 4 0-16,-1-9-32 16,12 2 0-16,5-6-1 15,4 7 1-15,0 2-2 16,0 8 1-16,-3 3 0 15,-4 13-2-15,-9 8 1 0,-4 13-1 16,-13 12 0-16,-2 10 0 16,-6 13-1-16,-1 7 0 15,-1 2 1-15,3 5 0 16,5-5-1-16,10-7 1 15,10-13 0-15,13-11 1 16,6-22-1-16,14-15 0 16,5-18 1-16,5-14-1 15,-4-14 1-15,-2-9 0 16,-6-7-1-16,-10-2 0 15,-11 1 0-15,-5 3 0 16,-10 8-1-16,-5 8 0 16,-4 6 0-16,0 9 1 15,0 10-1-15,2 4 0 16,-2 15-2-16,23-14-1 0,1 14-3 15,5-9-9-15,26 17-17 16,-8-16-8-16,19 13 1 16,-6-12-2-16</inkml:trace>
  <inkml:trace contextRef="#ctx0" brushRef="#br0" timeOffset="71693.1006">20244 12775 70 0,'-29'13'38'16,"19"1"-2"-16,10-14 0 16,10-6-20-16,16-5-15 0,11-3-1 15,7-2-1-15,3-6-6 16,9 9-27-16,-13-4-1 15,2 12 0-15,-20 2-2 16</inkml:trace>
  <inkml:trace contextRef="#ctx0" brushRef="#br0" timeOffset="71835.1087">20208 13046 98 0,'-22'27'39'16,"8"-21"-2"-16,26-6 0 15,18-14-39-15,8-19-29 16,26 0-6-16,2-8-1 15,8 3-2-15</inkml:trace>
  <inkml:trace contextRef="#ctx0" brushRef="#br0" timeOffset="72729.1599">21631 12178 28 0,'17'-17'31'0,"-8"-4"2"0,2 9 0 15,-11-7-14-15,0 19 4 16,-13-2-15-16,2 15-1 16,-13 2 0-16,3 17-1 15,-10 6-1-15,2 15 0 16,-7 7-1-16,7 9 0 15,0 1-1-15,6 7-1 16,5-7 0-16,8 0-1 16,9-11 0-16,10-8-1 15,6-19 0-15,9-12 1 16,5-18-1-16,3-14 1 15,5-14-1-15,-3-14-1 16,-5-5 1-16,-6-4-1 16,-14-2-1-16,-5 9 2 0,-13 8-2 15,-14 12-2-15,-6 17 1 16,-14 8-2-16,-3 18-2 15,-7-3-13-15,11 25-15 16,-7-10-2-16,18 7 0 16,2-8 1-16</inkml:trace>
  <inkml:trace contextRef="#ctx0" brushRef="#br0" timeOffset="73000.1754">21163 12997 88 0,'0'0'38'0,"19"14"0"15,18-28 0-15,28-1-33 16,16-11-1-16,24-2-1 15,2-2 0-15,7 2-2 16,-4 4 0-16,-9 4-1 16,-9 10-3-16,-19 1-13 15,-8 23-20-15,-27-5-1 16,-7 15-1-16,-21-4-2 15</inkml:trace>
  <inkml:trace contextRef="#ctx0" brushRef="#br0" timeOffset="73518.205">21470 13330 65 0,'-2'-23'34'16,"2"11"0"-16,-4-8 0 15,4 3-28-15,-11 2-2 0,11 15 1 16,-22-15 0-16,4 19 0 16,-11 3 0-16,-2 12 0 15,-4 10 0-15,-1 10-2 16,1 7 1-16,2 8-2 15,9 5 1-15,12-4-1 16,13-2-1-16,15-5 1 16,13-14-1-16,13-15-1 15,10-15 1-15,3-18-1 16,2-11 1-16,-7-13-1 15,-6-7 1-15,-9-5-1 16,-13-1 0-16,-14 1 0 16,-13 5 0-16,-14 7 0 15,-9 8 0-15,-7 11-1 16,-3 9 0-16,-3 10 0 0,6 9-2 15,2-1-3-15,17 17-11 16,-1-16-16-16,30 12-5 16,3-14-1-16,21 3-2 15</inkml:trace>
  <inkml:trace contextRef="#ctx0" brushRef="#br0" timeOffset="73684.2145">22031 13397 95 0,'-23'11'39'15,"4"4"-1"-15,-12-12-1 16,18-2-36-16,-5-2-8 16,2-15-29-16,23 4-2 0,-2-9 0 15,17 6-1-15</inkml:trace>
  <inkml:trace contextRef="#ctx0" brushRef="#br0" timeOffset="74184.2431">22194 13217 89 0,'0'0'39'16,"16"-2"-1"-16,-6-16 1 16,25 0-34-16,-3 0-3 15,4-3-1-15,4 4 1 16,0 0-1-16,-6 7 0 15,-5 5-1-15,-11 7 1 16,-18-2-1-16,-1 28 1 16,-16-1 0-16,-11 2-1 15,-6 7 0-15,4-3 1 16,-1-1-1-16,8-3 0 15,12-7 0-15,13-7 0 16,15-11 0-16,12-4 0 16,14-3 0-16,0-1 0 0,4-1 1 15,-2 6-1 1,-8 6 1-16,-10 8 0 0,-17 9-1 15,-14 8 1-15,-14 7 0 16,-11 2 0-16,-6 5 0 16,-4-4-1-16,1-6-1 15,6-6-2-15,6-23-13 16,26-7-19-16,0 0-4 15,20-28-1-15,0-11-1 16</inkml:trace>
  <inkml:trace contextRef="#ctx0" brushRef="#br0" timeOffset="74634.2688">22738 13147 65 0,'0'0'38'16,"0"0"-1"-16,-5-16 2 15,23 10-14-15,3-15-21 16,8 4-1-16,4-1 1 16,0 4-1-16,-4 8 0 15,-3 6-1-15,-8 6 1 16,-13 12-1-16,-7 3-1 15,-10 6 1-15,-10 1-2 16,0 2 0-16,-4 0-1 16,0-4 1-16,5-3-1 15,11-4 0-15,7-5 1 16,3-14-1-16,23 8 1 0,5-7 0 15,3 1 1-15,2-1-1 16,2 2 0-16,-6 2 0 16,-2 5 1-16,-10 6-1 15,-8 6 1-15,-10 6 0 16,-13 4-1-16,-5 2 0 15,-7-1 0-15,1-1 0 16,-1-4-2-16,7-14-4 16,14 3-15-16,-4-23-17 15,25-4-1-15,1-21-1 16,20-3-2-16</inkml:trace>
  <inkml:trace contextRef="#ctx0" brushRef="#br0" timeOffset="75095.2952">23318 13078 95 0,'-18'9'39'0,"-8"-12"0"16,16 4 0-16,-6-6-35 15,17-6-1-15,13-7 0 16,5 4-1-16,8-3 1 15,4 7-1-15,4-1 0 16,-1 8 0-16,-6 3-1 16,-3 6 0-16,-11 5 0 15,-6 4 0-15,-9 4 0 16,-10 3 0-16,-6 3 0 15,-5 0 0-15,-3 1-1 16,-1-2 0-16,3-3 0 0,3-2 0 16,8-5-1-16,8-2 1 15,4-12-1-15,12 7 1 16,5-9 0-16,5-1-1 15,2 1 1-15,-2-1 0 16,0 3 0-16,-4 3 0 16,-4 6 0-16,-7 0-1 15,-6 8 1-15,-4 3-1 16,-8 4 1-16,-4 3-1 15,-4 2 1-15,1-4-1 16,0 1-1-16,1-9-8 16,13 7-10-16,-11-21-16 0,15-3-3 15,11-4-2-15,10-6-2 16</inkml:trace>
  <inkml:trace contextRef="#ctx0" brushRef="#br0" timeOffset="75509.3189">23796 13494 87 0,'-11'-1'38'0,"11"1"-1"15,12-9 0-15,11-12-54 16,6 9-19-16,-5-8-1 0,10 4-1 15,-9-6 0-15</inkml:trace>
  <inkml:trace contextRef="#ctx0" brushRef="#br0" timeOffset="75643.3265">23995 13494 103 0,'-15'7'39'16,"15"-7"-2"-16,0 0-36 15,6-23-38-15,8 5-2 16,-4-11-1-16</inkml:trace>
  <inkml:trace contextRef="#ctx0" brushRef="#br0" timeOffset="75771.3339">24240 13378 83 0,'7'23'40'15,"-11"-8"-4"-15,4-15-27 16,-5 11-37-16,5-11-9 16,20-21-2-16</inkml:trace>
  <inkml:trace contextRef="#ctx0" brushRef="#br0" timeOffset="75920.3424">24849 13273 93 0,'4'33'39'16,"-20"-9"0"-16,0-4-16 0,-7-6-56 15,2-14-4 1,21 0-2-16,-9-26-1 0</inkml:trace>
  <inkml:trace contextRef="#ctx0" brushRef="#br0" timeOffset="76057.3502">25193 13190 109 0,'-27'29'40'15,"0"2"-1"-15,2-12-15 16,-5-24-52-16,30 5-11 15,-11-36-4-15,36-2 0 16</inkml:trace>
  <inkml:trace contextRef="#ctx0" brushRef="#br0" timeOffset="77173.4141">19256 14696 57 0,'0'-21'37'0,"11"1"-1"16,1-13-2-16,16-3-27 15,-8 2-4-15,7 4 2 16,-2 2-2-16,0 8 0 15,-5 11 0-15,-5 11-1 16,-8 12-1-16,-4 13 1 16,-6 12-1-16,-4 9-1 15,-2 9 1-15,1 7-2 16,1-1 2-16,7-1-1 15,9-9 0-15,11-8 0 16,12-17 1-16,12-16 1 16,12-20-1-16,3-11 0 0,2-14 0 15,-2-10 0-15,-7-8 1 16,-9-4 1-16,-10-2-1 15,-15 3 0-15,-10 2 0 16,-7 5 0-16,-5 3-1 16,-3 6 1-16,0 5-2 15,0 10 0-15,7 5-1 16,5 5 0-16,8 11-3 15,1-10-15-15,21 24-18 16,-5-14-1-16,17 13-2 16,-1-10 0-16</inkml:trace>
  <inkml:trace contextRef="#ctx0" brushRef="#br0" timeOffset="77368.4252">20458 14472 54 0,'-28'9'36'0,"8"4"0"15,0-8-3-15,20-5-12 16,0 0-20-16,12 9 0 16,13-12-2-16,6-9-14 15,10 9-19-15,-6-6 0 16,5 6-2-16,-9-5 0 15</inkml:trace>
  <inkml:trace contextRef="#ctx0" brushRef="#br0" timeOffset="77519.4338">20436 14748 77 0,'-18'28'39'16,"20"-2"-1"-16,-2-26 0 16,35-12-40-16,9-2-35 15,-4-17 1-15,15 4-3 16,-11-11 0-16</inkml:trace>
  <inkml:trace contextRef="#ctx0" brushRef="#br0" timeOffset="99584.6959">21033 14342 67 0,'9'-18'35'0,"0"-9"-2"16,11 9-10-16,-11-10-18 15,5 9-1-15,0 0 1 16,1 14-2-16,-3 10-1 15,-3 15 0-15,-4 15-1 16,-1 12 1-16,-5 11-1 16,-1 10 1-16,0 3-2 15,-3 1 0-15,1-5-1 0,3-7-2 16,12-3-34-16,-9-17 1 15,13-7-2-15,-3-17 2 16</inkml:trace>
  <inkml:trace contextRef="#ctx0" brushRef="#br0" timeOffset="100253.7342">21731 14252 61 0,'0'0'36'0,"-17"-21"-2"16,17 21-2-16,-29-1-25 15,11 8-2-15,-5 1-1 16,0 8 0-16,-1 2-2 16,1 5 0-16,2 1-1 15,4-1 1-15,3-3-1 16,7-1 0-16,4-3-1 15,12-2 1-15,6-3-1 16,8-1 0-16,9-5 1 16,8 6-1-16,7-3 0 15,4 1 0-15,1-1 0 0,1 4 0 16,-5 0 0-16,-7 4 0 15,-4 5-1-15,-13 2 1 16,-7 6-1-16,-11 3-1 16,-7 2 1-16,-7-1-1 15,-6 0 1-15,-5-3 0 16,0-6 0-16,-4-6 0 15,-2-7 0-15,2-9 1 16,2-7 0-16,-1-5 0 16,7-11 0-16,1-7 1 15,5-5 0-15,4-10 0 16,4-5 0-16,7-7 0 15,2-4 1-15,6 0-1 16,0 4 0-16,0 4-1 0,-3 6 0 16,-1 9 0-16,-7 7 0 15,-5 14 0-15,2 15 0 16,-20-10 1-16,2 18-1 15,-1 4 0-15,-1 4 0 16,1-1-1-16,10 9-22 16,-3-14-13-16,16 2 1 15,-4-12-3-15,33 2 0 16</inkml:trace>
  <inkml:trace contextRef="#ctx0" brushRef="#br0" timeOffset="100741.7621">22543 14207 53 0,'6'-13'35'0,"-3"-3"-2"16,-3 16 0-16,0 0-27 15,18 17 0-15,-17 4-1 16,5 16-1-16,-6 7-1 15,5 12 0-15,-7 8-2 16,1 4 0-16,-2 0-1 16,-1-1-1-16,4-6-1 15,0-16-5-15,13-3-29 16,-8-20 0-16,17-8 0 15,-6-21-1-15</inkml:trace>
  <inkml:trace contextRef="#ctx0" brushRef="#br0" timeOffset="101057.7802">22928 14278 38 0,'-2'-23'31'0,"2"23"3"16,-21-10-2-16,10 25-18 15,-19-5-5-15,8 18-1 16,-15-2 0-16,4 11-2 15,-7 0-1-15,7 2 0 16,-2-5-1-16,12 3 0 16,2-7-1-16,12-4-1 15,9-10 0-15,15-2-1 0,8-9 0 16,8-2-1-16,6-3 1 15,1-2-1-15,3 0 0 16,1-1 0-16,-4 2 0 16,-5 1-1-16,-4 4-1 15,-5-4-4-15,7 11-26 16,-16-12-4-16,8 8-1 15,-12-12-2-15</inkml:trace>
  <inkml:trace contextRef="#ctx0" brushRef="#br0" timeOffset="101591.8107">23164 14456 69 0,'0'0'36'16,"-16"-1"-1"-16,16 1 1 15,-21 16-29-15,12 0-2 16,-1 1-2-16,0 6 0 15,-4 5-2-15,7 1 1 16,-1 1-1-16,4-2-2 16,4-4 1-16,4-5 0 15,6-6-1-15,1-11 2 16,3-5 0-16,5-11 0 15,-2-7 0-15,-1-1 1 16,2-5 0-16,-5-3-1 16,-2 3 1-16,-6 2-1 15,-1 4 0-15,-4 5-1 16,0 16 0-16,-2-13 1 15,2 13-1-15,-7 12 0 0,7 0 0 16,5 3 1-16,-1 0-1 16,7 0 0-16,3-3 0 15,4-3 0-15,5-7 0 16,5-4 1-16,1-7-1 15,-1-4 0-15,2-7 1 16,0-2-1-16,-3-5 1 16,-5 1 0-16,-1 0 0 15,-6 4 0-15,-5 0 0 16,-3 11-1-16,-7 11 1 15,0 0-1-15,0 13 1 16,-6 11-1-16,-1 5-1 0,1 3-1 16,4 9-7-16,-9-11-23 15,15 12-7-15,-7-12-1 16,12 6-1-16</inkml:trace>
  <inkml:trace contextRef="#ctx0" brushRef="#br0" timeOffset="102077.8385">23125 15326 52 0,'18'-34'38'0,"23"-18"-2"0,27-14 1 16,12-23-28-16,28-9-3 15,16-18-1-15,20 1 0 16,-3 1-1-16,-4 10-1 16,-11 13 0-16,-15 15-2 15,-21 20-2-15,-25 9-10 16,-13 30-26-16,-28 2 1 15,-8 20-1-15,-16-5 0 16</inkml:trace>
  <inkml:trace contextRef="#ctx0" brushRef="#br0" timeOffset="102733.876">23969 14786 22 0,'0'0'31'16,"13"-16"2"-16,-13 16-2 15,0 0-13-15,1 11-10 16,-8 3-3-16,3 17 1 15,-8 1-1-15,1 17 1 16,-9 1-3-16,4 12 3 16,-5-2-3-16,7 2 0 15,-3-6-1-15,7-5 0 16,3-12-1-16,10-9 0 15,5-14 0-15,7-9-1 16,7-16 1-16,6-8-1 16,1-7 0-16,4-8 1 15,-2 1-1-15,0-2 0 0,-7 4 1 16,0 3-1-16,-10 6 1 15,0 10 0-15,-14 10-1 16,13-2 0-16,-13 2 1 16,2 21-1-16,0-5 0 15,0 4 0-15,0-1 0 16,0 0 0-16,5-3-1 15,-1-3-2-15,9 5-14 16,-15-18-21-16,22 3 1 16,-15-16-1-16,11 6 2 15</inkml:trace>
  <inkml:trace contextRef="#ctx0" brushRef="#br0" timeOffset="103055.8944">24280 15119 22 0,'2'16'29'0,"-4"1"2"15,-3 2 0-15,9 11-20 16,-12-11-3-16,10 14-1 15,-7-13 0-15,8 7-1 16,-5-10 0-16,8 2-2 16,-6-19 1-16,8 17 0 15,-8-17-2-15,11-2-1 16,-11 2 0-16,14-22 0 15,-10 3-1-15,3-4 0 16,-3-1 1-16,-1-5-1 16,2-3 1-16,-1 0 0 15,1 1 0-15,1 1 0 0,3 0-1 16,5 5 1-16,1 3-1 15,4 5 0-15,-2 7-2 16,-2-6-10-16,12 14-26 16,-15-3-1-16,8 12 0 15,-9-7-1-15</inkml:trace>
  <inkml:trace contextRef="#ctx0" brushRef="#br0" timeOffset="103227.9043">24822 15307 54 0,'-17'6'2'15,"5"-6"-1"-15,-2-4-2 16,0-5-32-16</inkml:trace>
  <inkml:trace contextRef="#ctx0" brushRef="#br1" timeOffset="108019.1783">23117 7515 74 0,'0'0'35'16,"0"0"-1"-16,3 22 1 16,1 15-29-16,-8 6 0 0,8 20-1 15,-9 3 0-15,3 9 0 16,-5-4-1-16,7-6 0 15,2-15 1-15,16-20-2 16,16-31 2-16,32-36-1 16,26-40-1-16,34-29 0 15,32-25-2-15,17-34-10 16,33-1-13-16,-18-22-9 15,9 19-7-15,-25 10-3 16,-16 32-1-16</inkml:trace>
  <inkml:trace contextRef="#ctx0" brushRef="#br1" timeOffset="108750.2201">23526 10300 45 0,'0'-31'28'0,"0"4"5"16,10 5-10-16,-12-5-7 15,13 17-2-15,-15-5 1 16,4 15-2-16,4 15-4 15,-4 19 0-15,-7 6-3 16,2 19 2-16,-5 2-4 16,2 5 0-16,4-7-1 15,7-10 1-15,15-22-1 16,21-29 0-16,23-38 0 0,33-35-4 15,33-30 1-15,24-33-8 16,32-4-13-16,-13-28-12 16,13 9-6-16,-29-1-5 15,-16 19-1-15</inkml:trace>
  <inkml:trace contextRef="#ctx0" brushRef="#br1" timeOffset="109809.2807">21149 15298 3 0,'0'0'18'0,"-14"-12"-11"16,13 2-1-16,1 10 3 16,-5-24 1-16,5 24 2 15,-8-19 0-15,8 19 1 16,-20-16 0-16,20 16-1 15,-28-4-3-15,18 11-1 16,-11-8-1-16,10 9-2 16,-3-4 0-16,12 6 0 15,2-10-1-15,6 15 0 16,13-13-1-16,14 0 2 0,15-12-2 15,21-2 1-15,11-15-1 16,20-1-1-16,15-10 0 16,0 2-2-16,1 0 0 15,-11 4-2-15,-16 18-3 16,-27 1-9-16,-10 25-21 15,-31-3-1-15,-13 16-2 16,-19-4 1-16</inkml:trace>
  <inkml:trace contextRef="#ctx0" brushRef="#br1" timeOffset="110258.3064">21446 15777 30 0,'10'-33'33'0,"1"9"1"15,-7-2 0-15,-4 26-25 0,4-11-1 16,2 26-1-16,-10 4 1 16,6 18 0-16,-7 4-3 15,10 2 0-15,1-2-1 16,10-7-1-16,8-15 0 15,14-20-1-15,18-27 0 16,12-27-1-16,16-20-3 16,6-29-8-16,16 4-15 15,-13-24-6-15,8 14-8 16,-16 0-1-16,-5 19-2 15</inkml:trace>
  <inkml:trace contextRef="#ctx0" brushRef="#br1" timeOffset="110815.3383">22792 15933 38 0,'-1'-15'34'0,"11"-8"1"16,20 1 0-16,8-11-29 15,28 4-1-15,19-9 0 16,18 5 0-16,11-2 0 0,14 7 0 15,4-1-3-15,7 8 0 16,-3 5-2-16,-7 5 0 16,-10 5-2-16,-10 1 0 15,-9 11-5-15,-22-12-12 16,-4 17-16-16,-26-9-2 15,-7 12 1-15,-21-8 1 16</inkml:trace>
  <inkml:trace contextRef="#ctx0" brushRef="#br1" timeOffset="111176.3589">23488 16093 44 0,'13'-17'35'15,"7"14"1"-15,-8-6-1 16,6 22-30-16,-7 7-1 15,3 12 0-15,-9 8 1 16,3 13-1-16,-8-3 1 16,6 0-2-16,2-13 0 15,10-18 0-15,7-25 0 16,16-31 2-16,17-33-3 15,18-32 0-15,19-25-3 16,1-32-9-16,17 1-13 0,-25-28-7 16,9 13-8-16,-29 7-2 15,-6 22-1-15</inkml:trace>
  <inkml:trace contextRef="#ctx0" brushRef="#br1" timeOffset="111981.405">19887 7331 100 0,'0'0'38'16,"-11"-9"-1"-16,11 9-3 0,0 0-32 15,-7 21-15-15,2-3-21 16,6 10-2-16,-10 4-1 15,2 17-1-15</inkml:trace>
  <inkml:trace contextRef="#ctx0" brushRef="#br1" timeOffset="112129.4134">19874 8498 78 0,'18'53'35'15,"5"3"-9"-15,-7-9-24 16,6 1-33-16,-7-5-2 15,6 6 2-15</inkml:trace>
  <inkml:trace contextRef="#ctx0" brushRef="#br1" timeOffset="112311.4238">20046 9804 71 0,'7'65'35'15,"4"3"-1"-15,-4-6 0 16,0 1-23-16,-1 2-16 15,0-7-26-15,2-3-2 16,1-4-1-16,1 1 0 16</inkml:trace>
  <inkml:trace contextRef="#ctx0" brushRef="#br1" timeOffset="112468.4328">20164 10976 76 0,'-8'65'33'0,"2"3"-2"15,-3-4 1-15,4-1-32 16,1 1-4-16,-3-11-17 15,10 6-10-15,-2-6-2 16,5 0 1-16,-2-1 1 16</inkml:trace>
  <inkml:trace contextRef="#ctx0" brushRef="#br1" timeOffset="112596.4401">20177 11959 71 0,'4'63'32'16,"-4"-7"1"-16,4 6 1 16,-4-7-29-16,9-1-3 0,5 6-16 15,-5-13-18-15,6 4-1 16,-5-6-3-16,4 1 2 15</inkml:trace>
  <inkml:trace contextRef="#ctx0" brushRef="#br1" timeOffset="112747.4488">20297 13162 75 0,'-1'63'36'0,"-1"-7"-2"16,2-1 1-16,-3-2-39 15,-1-8-29-15,7 0-1 16,-3-7-1-16,8 3 0 0</inkml:trace>
  <inkml:trace contextRef="#ctx0" brushRef="#br1" timeOffset="112914.4583">20377 14109 56 0,'-3'56'34'16,"-2"-7"-1"-16,5-4 0 16,-6-4-32-16,3-13-11 15,7 1-21-15,1-10-3 16,7 0 1-16,-5-9-1 15</inkml:trace>
  <inkml:trace contextRef="#ctx0" brushRef="#br1" timeOffset="113069.4672">20486 14642 63 0,'7'32'37'0,"-9"-7"-3"16,5 3 0-16,-3-10-30 15,0-18-23-15,3 27-15 16,-3-27-3-16,0 18 1 15,0-18 0-15</inkml:trace>
  <inkml:trace contextRef="#ctx0" brushRef="#br1" timeOffset="113498.4917">20393 15739 57 0,'-17'4'39'15,"15"18"-1"-15,-11 0 1 16,11 14-31-16,-5 1-3 16,8 5 0-16,5-11-1 15,12-9-1-15,12-24 0 16,18-32-1-16,16-34-3 15,13-40-6-15,27-9-14 16,-12-35-9-16,10 6-10 16,-27-4-1-16,-11 16-3 15</inkml:trace>
  <inkml:trace contextRef="#ctx0" brushRef="#br1" timeOffset="156811.9691">11652 12756 73 0,'0'0'38'0,"6"-18"-2"16,21 5-1-16,11-14-34 15,5 1 0-15,8-3 0 16,5 1-5-16,7 10-31 16,-12 2 0-16,-6 11-2 15,-14 6 1-15</inkml:trace>
  <inkml:trace contextRef="#ctx0" brushRef="#br1" timeOffset="156977.9786">11791 12868 63 0,'-23'24'37'15,"16"0"-1"-15,8-13 0 16,17-3-20-16,14-8-22 16,12-19-30-16,25-3 1 0,6-11-1 15,13-5 0-15</inkml:trace>
  <inkml:trace contextRef="#ctx0" brushRef="#br1" timeOffset="157271.9954">12946 12064 76 0,'-19'-8'37'16,"-13"13"0"-16,-3 21 0 16,-13 11-32-16,-2 19 1 15,-9 13-2-15,4 20 0 16,1 6 0-16,6 11 0 15,11-5-1-15,19-4 0 0,13-16-1 16,16-11 0-16,18-21-1 16,13-20 1-16,9-21-2 15,4-18 1-15,-5-16-1 16,-5-8 0-16,-10-5-1 15,-18-6-2-15,-15 10-4 16,-26-3-30-16,-9 18-4 16,-20 5 1-16,-7 18-1 15</inkml:trace>
  <inkml:trace contextRef="#ctx0" brushRef="#br1" timeOffset="157881.0303">9486 13969 72 0,'17'-9'39'16,"9"-7"-1"-16,15-4 1 15,21-6-37-15,7-3 0 16,9-3-1-16,5 4-1 15,8 13-34-15,-17 0-2 16,-2 15-1-16,-21 1-2 16</inkml:trace>
  <inkml:trace contextRef="#ctx0" brushRef="#br1" timeOffset="158054.0402">9721 14185 72 0,'-31'23'39'0,"12"-16"-1"16,19-7 0-16,35-13-35 15,11-10-2-15,21-8-4 16,11-11-33-16,18 0-1 16,5-7-1-16,7 2 1 15</inkml:trace>
  <inkml:trace contextRef="#ctx0" brushRef="#br1" timeOffset="158834.0848">10822 13654 53 0,'5'-21'35'0,"2"6"0"15,-3 0 0-15,-4 15-28 16,0 0-1-16,11 15-1 16,-10 4 0-16,5 12 0 0,-5 11-1 15,8 10-2 1,-8 5 1-16,4 9-2 0,-2 0 1 15,4 0-1-15,-4-3-1 16,1-9 0-16,0-10 1 16,0-9 0-16,-2-12 0 15,0-12 0-15,-2-11 0 16,0-26-1-16,-1-6 1 15,-1-9 0-15,1-17-1 16,-2-7 1-16,1-13 0 16,4-7 0-16,3-1 0 15,3-1-1-15,8 5 1 16,5 6 0-16,7 9 0 15,8 12 0-15,2 14 0 0,5 16-1 16,0 11 1-16,2 15 0 16,-7 13-1-16,-4 13 1 15,-7 11-1-15,-12 10 0 16,-11 10 0-16,-11 5 0 15,-11 4 0-15,-10 1 0 16,-6-2 0-16,-4-8-1 16,-5-11 0-16,5-9 1 15,6-14-1-15,6-10 0 16,12-14 2-16,11-13 0 15,11-3-1-15,9-5 1 16,11 1 0-16,7 8 1 16,3 8-2-16,1 13 0 15,-4 12 0-15,1 13-1 16,-6 11 1-16,-2 5-1 0,-2 4-2 15,-1-2-1-15,9 0-9 16,-3-24-26-16,12-1 0 16,-9-28-1-16,15-6 0 15</inkml:trace>
  <inkml:trace contextRef="#ctx0" brushRef="#br1" timeOffset="159037.0964">11832 13584 66 0,'-7'-22'40'0,"-12"7"-2"15,6 26 3-15,-3 7-22 16,5 19-15-16,4 14-2 16,0 11 0-16,6 6-2 0,4 6 0 15,4 2-2-15,5-5-4 16,11 3-32-16,-4-21 0 15,14-6-2-15,-2-22 0 16</inkml:trace>
  <inkml:trace contextRef="#ctx0" brushRef="#br1" timeOffset="159399.1171">12341 13517 85 0,'-29'-7'39'0,"6"23"1"15,-16 1 1-15,4 13-36 0,-1-2-1 16,5 8 0-16,7 0-1 16,10 0 0-16,8-5 0 15,16-8-1-15,15-7-1 16,11-9 0-16,9-3 0 15,3-1 0-15,3-2-1 16,0 5 0-16,-9 5 0 16,-4 11 0-16,-17 10-1 15,-12 8 0-15,-11 6 1 16,-10 7-1-16,-7 1 0 15,-6-2 0-15,2-7 1 16,-5-11-2-16,13-12 0 16,15-22-4-16,0 0-30 15,7-28-4-15,19-5-1 16,-3-26 0-16</inkml:trace>
  <inkml:trace contextRef="#ctx0" brushRef="#br1" timeOffset="159601.1286">12645 13581 91 0,'1'12'38'0,"1"17"3"15,-11 1-2-15,10 10-34 16,-5 7-2-16,2 6 1 16,-2 1-3-16,0 1 1 15,3-3-2-15,0 0-1 16,1-6 0-16,2-10-3 15,2 1-5-15,-4-26-30 0,14-1-1 16,-6-22 0-16,10-3-1 16</inkml:trace>
  <inkml:trace contextRef="#ctx0" brushRef="#br1" timeOffset="159783.1391">12721 13574 81 0,'0'0'39'0,"8"-16"-1"16,11 13 1-16,4-13-35 15,15 2-2-15,9-2-1 16,5-3-1-16,5 5-9 16,-11-11-28-16,3 15-1 15,-17-4-1-15,-5 15 1 16</inkml:trace>
  <inkml:trace contextRef="#ctx0" brushRef="#br1" timeOffset="159970.1498">12806 13833 83 0,'-5'36'40'15,"-2"-23"-2"-15,23 0 1 16,8-19-36-16,13-8 0 16,4-8-1-16,3-7-2 15,6 5-1-15,-12-9-4 16,5 20-24-16,-21-5-11 15,-8 22 3-15,-14-4-3 16</inkml:trace>
  <inkml:trace contextRef="#ctx0" brushRef="#br1" timeOffset="160104.1574">12832 14085 68 0,'-32'36'38'15,"17"-1"-3"-15,9-18 3 16,21-9-33-16,10-12-2 16,12-17-4-16,18-4-27 15,-1-20-8-15,16-5 1 16,-4-11-3-16</inkml:trace>
  <inkml:trace contextRef="#ctx0" brushRef="#br1" timeOffset="160419.1754">13679 13107 85 0,'-16'33'37'16,"-11"-1"0"-16,9 10 2 15,-3-5-37-15,7 1-2 16,7-7 1-16,8-6-4 16,18 0-16-16,2-24-18 0,16-5 0 15,-1-18-1-15,8-4 0 16</inkml:trace>
  <inkml:trace contextRef="#ctx0" brushRef="#br1" timeOffset="160541.1824">13858 13116 91 0,'-12'21'39'0,"-10"1"-1"16,8 12 0-16,-1 1-34 15,6 2-4-15,10 4-35 16,-4-6-3-16,6 5-1 16,-2-16-1-16</inkml:trace>
  <inkml:trace contextRef="#ctx0" brushRef="#br1" timeOffset="161089.2138">10488 13389 76 0,'2'13'38'0,"7"3"0"16,-4-6-1-16,-5 5-36 15,9 3-5-15,-4-4-32 16,10 2 0-16,-1-11-1 16,4 2 0-16</inkml:trace>
  <inkml:trace contextRef="#ctx0" brushRef="#br1" timeOffset="161239.2223">10790 13300 73 0,'3'11'37'16,"-8"13"-2"-16,3 12 1 15,-4 3-36-15,5-2-33 0,10 8-1 16,5-7-3-16,8-4 1 16</inkml:trace>
  <inkml:trace contextRef="#ctx0" brushRef="#br1" timeOffset="166740.537">4583 15034 35 0,'16'-14'33'0,"-14"-2"-7"16,12 17 1-16,-18-15-14 15,15 19-1-15,-11-5-1 16,2 16-4-16,-8 7 0 15,-1 12-3-15,-5 6-1 16,-2 10-1-16,2 0-2 16,-2-1 0-16,11 5-16 15,-7-22-21-15,22-3-1 16,-2-22-1-16,15-5 2 15</inkml:trace>
  <inkml:trace contextRef="#ctx0" brushRef="#br1" timeOffset="167018.5529">5003 14775 46 0,'-2'33'36'16,"-10"1"1"-16,3 22 0 16,-10 6-32-16,-1 16 0 15,-12 10 0-15,-2 10-3 16,-5 4 0-16,-2 2-2 0,3-8 0 15,3-16-8-15,20-7-26 16,-5-24-4-16,20-12 0 16,0-37 0-16</inkml:trace>
  <inkml:trace contextRef="#ctx0" brushRef="#br1" timeOffset="167476.5791">4980 15375 48 0,'0'0'37'16,"0"0"0"-16,0 0-1 15,4-20-32-15,10 4-1 0,5 1 2 16,5-4-2-16,4 1-1 15,1 0 0-15,2 3 0 16,-2 2 0-16,-2 6-1 16,-5 6 0-16,-7 6 0 15,-7 6 0-15,-8 7 0 16,-5 2-1-16,-6 2 2 15,-2 1-2-15,0-1 1 16,0-3-1-16,6-3 1 16,4-6-1-16,3-10 1 15,17 7-1-15,1-7 0 16,3 1 0-16,2 2 0 15,-2 1 0-15,-1 5 1 16,-7 5-1-16,-8 8-2 0,-7 3 3 16,-10 5-3-16,-7 2 2 15,-5-4-2-15,1 1 2 16,-5-7-4-16,8 1-2 15,-9-23-18-15,29 0-13 16,-22 0-2-16,22 0 0 16</inkml:trace>
  <inkml:trace contextRef="#ctx0" brushRef="#br1" timeOffset="168099.6147">5601 14842 20 0,'0'0'34'16,"7"27"1"-1,-17 3 0-15,8 18-16 0,-11 3-13 16,6 15 2-16,-4-2-2 15,6 8 2-15,-2-4-4 16,4-5-1-16,0-8-1 16,4-8-1-16,4-12 0 15,0-9-2-15,4-12 1 16,-9-14-2-16,20 2 3 15,-9-11-1-15,1-11 0 16,-1-1 2-16,-1-6-1 16,-3 2 1-16,3-1-1 15,-4 5 1-15,0 3-1 16,-2 7 2-16,-4 11-2 0,0 0 0 15,14 9-1-15,-8 8 2 16,1 5-2-16,-1-1-1 16,2 6 0-16,1-1-1 15,0 1 1-15,3-3-3 16,-2-1-1-16,-2-11-7 15,12 9-20-15,-20-21-5 16,22 11-1-16,-22-11 1 16</inkml:trace>
  <inkml:trace contextRef="#ctx0" brushRef="#br1" timeOffset="168700.6491">5956 15398 35 0,'-8'-10'36'0,"8"10"3"16,-10 1-3-16,10 10-26 16,0-11-3-16,-13 30-3 15,8-9 0-15,3 8-3 16,-2 0 1-16,4 3-2 15,0-2 2-15,0-2-3 16,4-5 2-16,-1-7 0 16,-3-16 0-16,11 8 0 15,-11-8-1-15,15-24 1 16,-9 1 0-16,3-5 0 0,-4-3 0 15,-1 0 2-15,-4 2-2 16,-3 2 2-16,-2 5-2 16,-1 5 0-16,5 3-4 15,-6-9-13-15,25 14-21 16,-11-11-2-16,19 10 0 15,0-12-1-15</inkml:trace>
  <inkml:trace contextRef="#ctx0" brushRef="#br1" timeOffset="169046.6689">6246 15118 37 0,'0'0'36'0,"10"9"1"15,-10-9-1-15,29-9-23 16,-8 1-10-16,3-5-2 0,9-1 0 15,0 1-4-15,8 9-30 16,-10 0-3-16,0 15 0 16,-12 1 0-16</inkml:trace>
  <inkml:trace contextRef="#ctx0" brushRef="#br1" timeOffset="169204.6779">6340 15393 44 0,'-15'17'39'0,"3"-19"-1"16,12 2 0-16,13-16-21 15,11-7-15-15,10-1-9 16,0-13-27-16,15 7-3 16,-1-7-2-16,4 12 0 15</inkml:trace>
  <inkml:trace contextRef="#ctx0" brushRef="#br1" timeOffset="170126.7307">6972 14774 35 0,'0'0'36'0,"13"-14"2"16,-13 14-2-16,10 12-18 15,-4 14-13-15,-2 14 0 16,1 14 0-16,0 10-2 15,3 18 1-15,-6 6-2 0,7 9-1 16,-4 1 1-16,3-1-1 16,-2-12 1-16,0-7-2 15,2-14 1-15,-1-16-1 16,-3-14 1-16,2-21 0 15,-6-13 0-15,9-30-1 16,-9-10 1-16,-2-9 1 16,-3-17-1-16,-3-10 0 15,-5-15 0-15,1-9 0 16,-2-1-1-16,4-1 1 15,4 4 1-15,1 4-1 16,10 9 0-16,1 10 1 16,12 17-1-16,7 11 1 0,3 13-1 15,2 13 1-15,6 10-2 16,2 10 0-16,-1 9 0 15,-4 9 0-15,-4 12-1 16,-5 9 0-16,-12 8 0 16,-8 11 0-16,-11 4 0 15,-9 3-1-15,-9 1 1 16,0 0-1-16,-9-7 2 15,5-6 0-15,0-8-1 16,5-9 1-16,8-11 1 16,7-5-1-16,9-5 1 15,8-3 0-15,8-2 0 16,8 1 1-16,5 5 0 15,4 7-1-15,0 9 1 0,0 7-2 16,-1 7 1-16,-3 10-1 16,-2 1 1-16,-4 1-3 15,2-4-1-15,2-13-3 16,7-2-16-16,-7-32-19 15,16-9 0-15,-10-31-2 16,19-6 1-16</inkml:trace>
  <inkml:trace contextRef="#ctx0" brushRef="#br1" timeOffset="170594.7574">7768 14797 63 0,'0'0'40'0,"-22"-2"0"15,22 2 0-15,-10 2-34 16,10-2-1-16,-7 14-1 16,4 4 0-16,-1 10-1 15,-2 10-1-15,-2 16 1 16,0 11-1-16,-2 10-1 15,3 9 1-15,5 0 0 16,3-1-2-16,7-9 1 16,12-14-1-16,11-17 0 15,8-20 0-15,8-21 0 16,10-19 0-16,0-20 2 15,4-18-1-15,0-13 0 16,-6-9 1-16,-5-6-1 0,-9 3 0 16,-11 1 0-16,-8 8-1 15,-8 12 0-15,-8 15 0 16,-9 20 1-16,3 24-1 15,-19 18 0-15,4 27 1 16,2 19-1-16,1 15 0 16,1 12-1-16,5 5 0 15,8 1-2-15,4-12 0 16,15-12-3-16,2-30-8 15,25-8-24-15,-10-33-3 16,19-15-1-16,-10-29 1 16</inkml:trace>
  <inkml:trace contextRef="#ctx0" brushRef="#br1" timeOffset="171112.7871">8652 14828 95 0,'-14'16'42'0,"-13"9"1"15,6 31-14-15,-5 4-25 16,7 14 0-16,0 4-2 15,5 8 0-15,2 0-1 16,4-2 0-16,7-6 0 16,2-10-1-16,0-16 0 15,6-13-1-15,5-23 1 16,-1-21 0-16,4-18 0 15,2-16 1-15,-2-19-1 16,-3-15 1-16,1-14-1 16,-3-6 1-16,-1 0 0 15,-2 7 0-15,-4 9-1 0,-2 11 0 16,4 16 0-16,-1 18 1 15,-4 32-1-15,14 8 1 16,-2 30-1-16,1 14 1 16,4 13-1-16,3 12 1 15,4 6-1-15,4 1 0 16,2-3 1-16,1-10-1 15,3-14 0-15,-1-18 0 16,2-19 0-16,-2-20 0 16,0-22 0-16,-6-17 1 15,1-19-1-15,-9-16 1 16,-6-11-1-16,-5-9 0 15,-8-3 0-15,-3 4 0 16,-2 9-1-16,-6 7-2 0,1 19-6 16,-11 3-7-16,16 36-18 15,-19 3-9-15,11 22-1 16,-9 8-2-16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3T20:38:53.67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3542 14585 38 0,'0'0'37'0,"0"0"1"15,-14-27-2-15,21 9-11 16,-3-21-21-16,11 0 0 0,0-10-2 15,2 2 0-15,2 2 0 16,0 8-2-16,-1 11 1 16,-3 11-1-16,-1 16 0 15,0 15 1-15,-2 14-1 16,2 11 1-16,1 8-1 15,5 4 1-15,3 1-2 16,4-7 1-16,2-10 1 16,9-14 0-16,2-19 0 15,5-20 1-15,-3-21 0 16,2-15-1-16,-5-15 3 15,-6-9-3-15,-8-5 1 16,-14 1-1-16,-13 6 0 16,-10 4 1-16,-10 8-1 0,-7 6 0 15,1 9 0-15,-4 8 0 16,9 3-2-16,8 5 0 15,10 6-2-15,9-4-9 16,19 18-26-16,1-6-1 16,14 14-1-16,-4-10 1 15</inkml:trace>
  <inkml:trace contextRef="#ctx0" brushRef="#br0" timeOffset="217.0124">4441 13589 79 0,'-12'7'39'0,"10"-20"-2"16,11-3 0-16,5-13-35 15,6-6-2-15,8 0-1 16,1-3-3-16,14 13-27 15,-13 1-5-15,7 18-1 16,-15 4 0-16</inkml:trace>
  <inkml:trace contextRef="#ctx0" brushRef="#br0" timeOffset="375.0214">4530 13871 66 0,'-21'38'37'16,"17"-5"-2"-16,4-33 1 0,14 0-26 15,5-20-7-15,14-12 0 16,7-8-5-16,2-14-6 15,9 2-28-15,-4-9 1 16,2 2-2-16,-7-4-1 16</inkml:trace>
  <inkml:trace contextRef="#ctx0" brushRef="#br0" timeOffset="584.0334">4889 12997 86 0,'-4'21'36'0,"9"20"3"15,-2-1-2-15,4 16-33 16,5 4-2-16,10 6-1 0,4-2-2 16,2-4-2-16,8 1-6 15,-5-21-30-15,11-13 1 16,-9-22-1-16,9-11 0 15</inkml:trace>
  <inkml:trace contextRef="#ctx0" brushRef="#br0" timeOffset="983.0562">5279 12636 83 0,'-31'1'40'15,"11"27"-1"-15,-7 8 1 16,4 17-35-16,5 3 0 0,8 3-1 15,5-6-1-15,13-8-1 16,7-14-1-16,13-15 0 16,11-16 0-16,13-15-1 15,8-6 0-15,2-6 0 16,4 0 0-16,-4 7 0 15,-7 9 0-15,-9 12 1 16,-13 17-1-16,-11 8 0 16,-14 9 0-16,-10 8 0 15,-7-2 0-15,-6-1 0 16,-4-10 0-16,-1-11 0 15,0-16-1-15,-2-15 1 16,1-15-1-16,3-19-1 0,4-9 2 16,1-12-3-16,2 0 1 15,2-2-2-15,4 12-5 16,-7-4-29-16,15 22-1 15,-8 3 1-15,13 14-3 16</inkml:trace>
  <inkml:trace contextRef="#ctx0" brushRef="#br0" timeOffset="1240.0709">5720 12177 88 0,'0'0'40'15,"-11"-19"-1"1,11 19 2-16,7 19-37 0,3 8 0 16,4 9-2-16,5 12 1 15,6 11-2-15,2 4 0 16,6 4-2-16,-1-6-2 15,9 4-9-15,-10-20-27 16,8-4 0-16,-8-26-2 16,5-8 0-16</inkml:trace>
  <inkml:trace contextRef="#ctx0" brushRef="#br0" timeOffset="1521.087">6067 12094 101 0,'-20'38'40'0,"-16"5"1"16,11 13-3-16,-1-6-33 16,5-2-1-16,6-5-2 15,7-7-1-15,12-12 1 16,10-8-2-16,9-15 0 15,10-11 1-15,5-7-1 16,6-4-1-16,1-3 0 16,-1-3 0-16,-1 4-2 15,-12 0-1-15,1 13-3 16,-18-10-31-16,6 15-2 15,-13-6-1-15,5 4 1 16</inkml:trace>
  <inkml:trace contextRef="#ctx0" brushRef="#br0" timeOffset="2043.1168">6369 12075 90 0,'0'0'39'0,"-2"15"2"16,2-15-3-16,-12 27-31 15,9-5-2-15,1 10-2 16,1 1-1-16,4 3 0 15,-1-3-1-15,2-3 0 16,4-6-1-16,-2-9 1 16,-6-15-1-16,16-1 0 15,-8-14 1-15,-1-9-1 16,0-7 0-16,-2-6 0 0,-2-4 1 15,-1 0-1-15,0 4 0 16,-3 5 0-16,3 6 0 16,-4 7-1-16,2 19 1 15,0 0 0-15,0 0 0 16,11 15 0-16,-5 2 0 15,3-1 0-15,1-1 0 16,2-4 1-16,0-8-1 16,6-10 0-16,-1-8 0 15,0-10 0-15,2-5 1 16,0-7-1-16,0 1 1 15,-5-2-1-15,0 5 1 16,-5 3-2-16,-3 7 2 16,1 9-1-16,-7 14 0 0,0 0 0 15,5 24 0-15,-3 7 1 16,-2 5-1-16,3 8-1 15,1-4 0-15,3-4-1 16,4-11-2-16,1-16-3 16,17-8-27-16,-7-31-5 15,12-9-2-15,-1-22 0 16</inkml:trace>
  <inkml:trace contextRef="#ctx0" brushRef="#br0" timeOffset="2257.1291">6895 11029 104 0,'-5'44'41'0,"-2"6"1"16,13 30-4-16,-3 1-34 15,4 18 2-15,-2 2-5 16,3 8 0-16,0-4-2 15,-1-9-2-15,6-8-4 16,-12-25-32-16,17-12-1 16,-5-31-3-16,11-17 1 15</inkml:trace>
  <inkml:trace contextRef="#ctx0" brushRef="#br0" timeOffset="2727.156">7189 10765 100 0,'-11'13'39'0,"8"14"2"16,-8-2-1-16,11 16-36 15,-4 6 2-15,7 11-3 16,0 11-1-16,4 12 0 16,2-1-1-16,4 2 0 15,0-6 0-15,1-4 2 16,0-15-3-16,4-7 2 15,-7-18-2-15,7-12 1 16,-6-18-1-16,2-8 0 0,-3-13 0 16,0-9-2-16,-2-6 2 15,-4-7-1-15,4 0 1 16,-4-3 0-16,1 7 0 15,-2 7 0-15,0 9 0 16,-4 21 0-16,0 0 0 16,12 1-1-16,-8 17 1 15,1 2-1-15,3 5-2 16,-1-5 1-16,7-2-3 15,-3-8-1-15,9 2-6 16,-11-24-22-16,18 7-5 16,-13-19 0-16,11 5 0 15</inkml:trace>
  <inkml:trace contextRef="#ctx0" brushRef="#br0" timeOffset="3027.1731">7637 11127 65 0,'0'-26'39'0,"0"26"-1"16,2-16 2-16,3 28-13 15,-10-1-20-15,5 13 0 16,0 4-3-16,3 6-2 15,-4 1 0-15,5 5 0 16,1-6-2-16,2-3 1 16,1-8 0-16,0-5 0 15,-8-18 0-15,16 0-1 16,-7-14 1-16,-3-10 0 15,-2-6-1-15,-3-5 1 16,1-4-1-16,0-6 1 16,2 3-1-16,2 1 1 0,3 4-1 15,6 0 0-15,4 4 0 16,0 1-2-16,15 13-12 15,-17-8-26-15,19 8 0 16,-10-7-1-16,15 4-3 16</inkml:trace>
  <inkml:trace contextRef="#ctx0" brushRef="#br0" timeOffset="4429.2533">9329 10217 60 0,'0'0'38'16,"3"-13"-4"-16,-3 4 4 15,0 9-14-15,6-20-19 16,1 9-1-16,1-6 0 15,0 5-1-15,-8 12-1 16,16-12 2-16,-16 12-2 16,12 20 0-16,-11 5-2 15,-1 8 2-15,-3 9-2 16,2 8 1-16,0 1-1 15,3 1 1-15,5-6-1 16,4-7 2-16,5-9-2 16,11-10 2-16,0-17-1 15,7-13-1-15,2-18 2 0,-1-5-2 16,-4-14 3-16,-6-3-5 15,-3-6 4-15,-10-1-1 16,-6-1 0-16,-6 5-1 16,0 8 1-16,-2 3-2 15,2 9 0-15,2 2 0 16,8 14-2-16,4-1-6 15,19 15-27-15,-4-5-3 16,12 10 0-16,-1-4-1 16</inkml:trace>
  <inkml:trace contextRef="#ctx0" brushRef="#br0" timeOffset="4639.2653">10070 10143 93 0,'-15'-3'38'15,"15"3"-1"-15,-4-18 1 16,18 3-28-16,-1-1-9 16,8-2-1-16,2 5-3 15,-1-7-18-15,7 18-16 16,-11-2 0-16,2 13 0 15,-20-9 0-15</inkml:trace>
  <inkml:trace contextRef="#ctx0" brushRef="#br0" timeOffset="4782.2735">10074 10299 96 0,'-32'26'37'0,"12"4"4"15,2-14-3-15,20 1-29 16,8-21-5-16,18-10-2 16,19-3-20-16,5-19-21 15,13-2 1-15,-1-7-3 16,9 0 1-16</inkml:trace>
  <inkml:trace contextRef="#ctx0" brushRef="#br0" timeOffset="7252.4148">11065 9765 54 0,'4'-30'33'0,"-5"-1"0"15,-2 11-1-15,-15 4-16 16,-1 17-9-16,-14 5 0 16,-1 24 0-16,-14 10 1 15,3 21-1-15,-11 6-1 16,12 15 0-16,-1-1-1 15,17 5 0-15,10-6-2 16,26-4 0-16,15-16-1 16,21-15 0-16,24-24-2 15,18-20 2-15,13-24-1 16,9-19 0-16,1-22 0 15,-6-17-1-15,-12-8 2 16,-16-3-2-16,-26 0 1 0,-32 10-2 16,-31 11 1-16,-32 13-1 15,-21 18 0-15,-21 19 0 16,-10 16-1-16,-4 10-1 15,7 15-3-15,4-2-30 16,35 8-4-16,16-14 1 16,29 3-3-16</inkml:trace>
  <inkml:trace contextRef="#ctx0" brushRef="#br0" timeOffset="13257.7583">13421 11319 53 0,'10'-14'34'0,"3"2"-1"15,0-2 0-15,5 6-23 16,-6-4-8-16,4 3 0 15,0 2-1-15,-1 5 1 16,-3 0-1-16,2 6 0 16,-14-4 0-16,15 20 1 15,-10 2-1-15,-1 4 1 16,-1 9 0-16,0 3 0 15,-1 1 0-15,4 5 0 16,5-7 1-16,3-5 0 16,3-9-1-16,7-7 0 15,4-16 1-15,6-10-1 0,2-15 1 16,2-10-1-16,-5-8-1 15,0-5 0-15,-9-6 0 16,-4-3 0-16,-5 2 0 16,-2 3-1-16,-9 6 1 15,-4 8-1-15,-2 8 0 16,0 6-1-16,2 7 1 15,0 17-2-15,9-8-2 16,-9 8-31-16,36 6-3 16,-14-4 1-16,14 10-3 15</inkml:trace>
  <inkml:trace contextRef="#ctx0" brushRef="#br0" timeOffset="13551.7751">14240 11257 79 0,'-14'5'38'16,"14"-5"-1"-16,4-13 0 16,11 4-34-16,17-11-2 15,14-1-1-15,5 1 0 16,4 3-3-16,-3-3-12 15,-1 19-21-15,-14-1 0 0,-6 14-1 16,-16 2 1-16</inkml:trace>
  <inkml:trace contextRef="#ctx0" brushRef="#br0" timeOffset="13702.7837">14325 11433 81 0,'-34'14'38'16,"18"4"0"-16,16-18 0 15,10 0-34-15,23-12-1 16,18-5-2-16,18 3-34 15,-1-13-4-15,8 3 0 16,-6-3-2-16</inkml:trace>
  <inkml:trace contextRef="#ctx0" brushRef="#br0" timeOffset="21023.2024">15038 11255 50 0,'0'0'35'0,"0"0"0"16,11-7 1-16,-2-9-26 16,14 9-2-16,0-8-2 15,12 6-1-15,1-6-1 16,2 4-1-16,1 2-2 0,3 2 0 15,-4 1-1-15,-5 5 1 16,-2 1-1-16,-5 1 0 16,-3 0 0-16,-5 2 0 15,-3-2 0-15,-15-1 1 16,13 1-1-16,-13-1 0 15,0 0 0-15,-15-3 0 16,-4 4 0-16,-4 0 0 16,-8 2 1-16,-3 3-1 15,-4 2 0-15,-2 3 1 16,1 0 0-16,5-2 0 15,6-4-1-15,10 1 1 16,18-6 0-16,0 0-1 16,18-8 0-16,10 0-1 0,10-2-1 15,0-6-14-15,13 13-21 16,-3-8 1-16,4 9-3 15,-6-4 1-15</inkml:trace>
  <inkml:trace contextRef="#ctx0" brushRef="#br0" timeOffset="36182.0695">16704 10459 70 0,'-1'-13'32'0,"1"13"-2"16,-22-10-7-16,6 24-15 15,-20 0 0-15,7 19 0 16,-18 7-1-16,4 22 1 15,-8 7-4-15,4 18 1 16,-3 2-1-16,14 9 0 16,5-2-2-16,15-3-1 15,13-12-1-15,15-13 0 16,12-21 1-16,17-17-1 0,11-20 0 15,9-22 0-15,5-16 0 16,-5-13 0-16,-6-9 0 16,-11-3 0-16,-17 4-1 15,-21 5 1-15,-26 7 0 16,-17 15-1-16,-16 9 1 15,-9 12-1-15,0 7 1 16,-1 2-1-16,13 2-1 16,16-6-5-16,34-4-31 15,0 0 1-15,20-11-1 16,18-13-2-16</inkml:trace>
  <inkml:trace contextRef="#ctx0" brushRef="#br0" timeOffset="36467.0858">17049 10565 93 0,'0'0'36'15,"-2"13"-1"-15,1 19-4 16,-10 4-26-16,3 15-1 16,-2 9-1-16,-3 13-1 15,-2 3-1-15,1 5 0 16,-1-6-1-16,6-3-2 15,4-14 1-15,4-18-18 16,16-5-18-16,-1-20 1 0,17-10-3 16,-2-21 1-16</inkml:trace>
  <inkml:trace contextRef="#ctx0" brushRef="#br0" timeOffset="36715.1">17238 10880 100 0,'-30'15'35'15,"3"11"2"-15,-5-6-3 16,9 10-32-16,1-3 0 16,9-2-2-16,7-4 3 15,7-3-1-15,5-4 0 16,10 0-1-16,5-7 0 0,7-3-1 15,1 2-1-15,6-5-1 16,7 2-4-16,-6-15-24 16,14 11-9-16,-12-8 1 15,6 3-1-15</inkml:trace>
  <inkml:trace contextRef="#ctx0" brushRef="#br0" timeOffset="37211.1283">17623 10954 63 0,'-13'-9'36'0,"13"9"0"15,-23 13 1-15,12 8-27 16,-12 0-2-16,7 10-1 16,-9-4 0-16,9 5-2 0,-2-6-1 15,4-3 0-15,6-8-1 16,8-15-1-16,0 0-1 15,17-9 0-15,3-10-1 16,3-6 0-16,4-2 0 16,-2-4 0-16,1 3 1 15,-3 2-1-15,-6 7 2 16,-3 5-2-16,-4 6 0 15,-10 8 0-15,0 0 0 16,10 17 1-16,-11-3-2 16,1 5 1-16,0-2-1 15,0 1 2-15,3-4-1 16,5-1 0-16,4-11 0 0,3-4 1 15,3-11-1-15,4-3 0 16,3-7 2-16,-1-2 0 16,3-3 0-16,-5 0 1 15,-3 3-1-15,0 6 1 16,-5 6-1-16,-4 9 0 15,-10 4-3-15,13 23-2 16,-11-1 2-16,-2 8-2 16,0 6 0-16,0 0-3 15,6 13-18-15,-16-17-15 16,13 8-1-16,-11-12 1 15,7 1-3-15</inkml:trace>
  <inkml:trace contextRef="#ctx0" brushRef="#br0" timeOffset="37722.1576">16080 11587 52 0,'-20'0'34'0,"5"3"0"15,-4-2 0-15,19-1-25 16,-17 9-1-16,17-9 1 16,17 5-2-16,17-2 0 15,11-14-1-15,26 2 0 16,22-7 0-16,26-3-2 15,20-6 0-15,15 4-2 16,7 3 1-16,8 6-2 16,-5 5 0-16,-6 10-2 0,-19 7 0 15,-14 2-2-15,-20 5 0 16,-13-4-2-16,-18 3-3 15,-23-11-2-15,-1 9-9 16,-29-17-20-16,0 3 3 16,-19-11-3-16,-2 11 3 15</inkml:trace>
  <inkml:trace contextRef="#ctx0" brushRef="#br0" timeOffset="44833.5643">16728 11808 55 0,'4'-19'37'16,"-4"19"-2"-16,1-20 0 16,-1 20-29-16,-4-10 0 15,4 10-2-15,-2 15 1 16,0 2-1-16,-3 6-2 15,2 7-1-15,-3 6 0 0,2-1 0 16,1 2-1-16,2-5-4 16,10 0-31-16,-7-13 0 15,11-2-2-15,0-17 1 16</inkml:trace>
  <inkml:trace contextRef="#ctx0" brushRef="#br0" timeOffset="45136.5816">17122 11769 38 0,'0'0'33'16,"0"0"1"-16,0 0 0 15,0 0-22-15,-3 16-1 16,-2 13-1-16,-15 3-3 16,2 16-2-16,-11 8-1 15,-2 11 0-15,-9 2-2 16,1 4 1-16,-2-5-2 15,6-5 0-15,9-9-2 16,4-21-14-16,17 0-22 16,3-22 1-16,17-6-3 15,2-14 1-15</inkml:trace>
  <inkml:trace contextRef="#ctx0" brushRef="#br0" timeOffset="45519.6035">17339 12003 63 0,'0'0'36'15,"-15"2"-1"-15,8 20 2 16,-13-1-30-16,8 15-1 15,-5 2 0-15,2 11 0 16,-4 0-3-16,8 9 2 16,-1-5-2-16,10-4-1 15,2-8-1-15,10-8 0 0,4-9 0 16,5-13-2-1,5-9 2-15,0-11-1 0,2-9 0 16,-5-4 1-16,-8-3-1 16,-8-3 0-16,-8 0 0 15,-12 1 0-15,-8 6-1 16,-6 3-1-16,-5 9 1 15,-8 3-3-15,13 12-20 16,-6-10-13-16,16 10 0 16,4-8-2-16,15 2 1 15</inkml:trace>
  <inkml:trace contextRef="#ctx0" brushRef="#br0" timeOffset="46501.6597">17781 11811 49 0,'0'0'32'0,"5"-12"3"15,-5 12-1-15,-5 10-25 16,5 13-1-16,-9 4 0 15,4 16-1-15,-11 5-1 16,3 11 0-16,-5 0-2 16,3 4 1-16,0-6-2 15,2-4 0-15,7-12-2 0,6-9 1 16,8-13-1-16,4-11-1 15,6-9 0-15,4-10-2 16,2-6 2-16,2-5-2 16,0-5 1-16,-5-2 0 15,1 0 0-15,-6 1-1 16,-2 5 1-16,-5 7 1 15,-9 16-1-15,7-13 1 16,-7 13 0-16,-6 21 0 16,-1-2 0-16,1 1 0 15,-1 6 0-15,5-4 0 16,2-3 0-16,6-4-2 15,4-6-1-15,8-9-2 16,7 2-3-16,1-16-2 0,13 6-1 16,-10-15 0-16,13 8 2 15,-13-11 0-15,2 9 5 16,-9-3 2-16,-5 3 4 15,-5 9 3-15,-12-2 2 16,0 10 0-16,-11 0 1 16,6 11 0-16,-13 1 0 15,8 10-2-15,-9-3-1 16,9 8 0-16,-4-4 0 15,5 2-1-15,-1-5-1 16,9 0 1-16,-1-7-2 16,2-13 1-16,12 5-1 15,-12-5 0-15,20-19-1 16,-7 2 0-16,1-5 1 15,0-3-2-15,6-4 1 0,-3-2 0 16,3-2-1-16,4 2 0 16,0 3 0-16,5-1-1 15,3 9-3-15,-8-6-24 16,15 18-10-16,-13-5 0 15,9 12-2-15</inkml:trace>
  <inkml:trace contextRef="#ctx0" brushRef="#br0" timeOffset="47578.7213">14274 12980 66 0,'0'0'37'15,"-3"-13"-1"-15,3 13 1 16,3-23-32-16,9 9-1 15,1-8-1-15,7 7 0 16,-2-2-1-16,3 8 0 16,-2 2-1-16,-3 13 0 15,-5 6 0-15,-6 11 0 16,-6 14-1-16,-3 6 1 15,-5 10-1-15,-1 5 1 16,0-1 0-16,6-1 0 16,7-6 0-16,9-6 0 15,9-14 1-15,8-8-1 16,3-16 1-16,6-14 0 15,5-15 1-15,0-6-1 0,-6-13 0 16,-4-1 0-16,-9-9 0 16,-6 4-1-16,-7 0 1 15,-6 5-2-15,-7 5 1 16,-3 9-1-16,-4 8 0 15,0 4-1-15,9 17 1 16,-6-12-2-16,6 12 1 16,19 0-3-16,9 12-13 15,-3-17-22-15,22 10 0 16,-5-12 0-16,16 9-2 15</inkml:trace>
  <inkml:trace contextRef="#ctx0" brushRef="#br0" timeOffset="47805.7343">14994 13160 88 0,'-14'9'40'16,"3"-16"-2"-16,11 7 0 15,26-23-36-15,0 3-2 16,10 0 0-16,5-2-1 16,7 12-22-16,-10-6-15 15,3 14 1-15,-17 0-2 16,-4 18 1-16</inkml:trace>
  <inkml:trace contextRef="#ctx0" brushRef="#br0" timeOffset="47955.7429">15017 13401 79 0,'-36'47'39'0,"3"-20"-1"16,23-6 2-16,10-21-28 15,28-15-9-15,19-13-1 16,13-13-4-16,22 2-33 16,-10-14-1-16,10 15-3 15,-13-5-1-15</inkml:trace>
  <inkml:trace contextRef="#ctx0" brushRef="#br0" timeOffset="48681.7844">15774 13078 78 0,'-20'7'39'0,"13"4"-1"15,7-11 1-15,0 0-34 16,0 0-2-16,34 1-1 16,2-11 0-16,10-3-1 15,11-5-2-15,1-7-4 0,19 6-31 16,-11-12-1-16,13 11 0 15,-13-7-3-15</inkml:trace>
  <inkml:trace contextRef="#ctx0" brushRef="#br0" timeOffset="49070.8067">16790 12628 71 0,'0'0'38'0,"-27"2"-1"16,4 18 1-16,-15 9-32 0,-5 18 0 15,-8 7-1-15,1 17 1 16,-2 0-2-16,7 8 0 15,11-7 0-15,15-7-2 16,15-10 0-16,18-16-1 16,15-19 0-16,14-13 0 15,6-17 0-15,8-9-1 16,-1-11 0-16,-9-3 1 15,-9-4-1-15,-14 0 1 16,-20 2-2-16,-18 8 0 16,-13 6-1-16,-16 5-1 15,-2 9-1-15,-8 0-4 0,20 15-27 16,-9-8-5-1,26 10 0-15,16-10-1 0</inkml:trace>
  <inkml:trace contextRef="#ctx0" brushRef="#br0" timeOffset="49613.8377">16253 13372 51 0,'-24'7'37'0,"9"4"-2"16,-5 0 1-16,14 8-25 15,-1-8-3-15,23 4 0 0,6-14-2 16,25-1 0-16,16-14-1 16,25-6 0-16,16-8-1 15,22-6 0-15,5-5-2 16,7 2 1-16,-4 6-2 15,-6 8 0-15,-16 6-2 16,-19 11 1-16,-16 10-3 16,-19 2-2-16,-13 11-2 15,-20-8-7-15,1 11-23 16,-26-20-1-16,10 22-2 15,-10-22 2-15</inkml:trace>
  <inkml:trace contextRef="#ctx0" brushRef="#br0" timeOffset="85233.8751">16566 13576 43 0,'-1'-18'32'0,"1"5"1"16,-9-1-2-16,9 14-25 15,-22-13 0-15,10 16 0 16,-9 2-1-16,3 14 0 16,-3 5 0-16,2 11-2 15,0 5 0-15,5 4 0 16,4 1-1-16,7 2 0 16,5-4-1-16,9-3 1 0,8-13-1 15,6-7 0-15,5-9 0 16,6-11 0-16,2-11 0 15,-1-7-2-15,-3-9 2 16,-7-7-1-16,-12-3 1 16,-5-5-2-16,-13 0 1 15,-8-2-1-15,-4 2 0 16,-8 7-1-16,5 9-1 15,-3 2-4-15,21 24-7 16,-19-8-21-16,27 20-1 16,1 0-1-16,13 15 2 15</inkml:trace>
  <inkml:trace contextRef="#ctx0" brushRef="#br0" timeOffset="85443.8871">17063 13676 81 0,'-12'-15'38'0,"12"15"0"16,-25-9-2-16,9 8-35 15,4 1-2-15,12 0-2 16,0 0-6-16,-15 7-25 15,27 1-1-15,-2-12-3 16,13 8 2-16</inkml:trace>
  <inkml:trace contextRef="#ctx0" brushRef="#br0" timeOffset="85739.904">17338 13396 43 0,'0'0'32'0,"3"-19"3"16,-3 19-1-16,-1-14-24 15,1 14-2-15,0 0 0 16,2 24-1-16,-6-3-1 15,0 13-2-15,-4 5-1 16,1 10 0-16,-2 3-2 16,-2 2 0-16,3 0-2 0,-1-7-3 15,14 9-22-15,-7-29-11 16,16 0 1-16,-2-19-2 15</inkml:trace>
  <inkml:trace contextRef="#ctx0" brushRef="#br0" timeOffset="86129.9263">17749 13314 70 0,'0'0'37'0,"-15"7"0"15,5 7 0-15,-12 1-32 16,7 13 0-16,-2 2-2 16,-2 12 0-16,3 4 0 15,1 9-1-15,2-3 0 16,7 2 0-16,2-7-1 15,9-5-1-15,3-6 1 16,2-11-1-16,5-13-1 16,4-5 1-16,-5-11 0 15,1-7-1-15,-6-4 1 16,-2-8 0-16,-9-2-1 15,-4-3 0-15,-8-2 0 16,-5 4-1-16,0 4 0 16,-6 3 0-16,7 12-2 0,-4-2-5 15,22 9-26-15,-12 11-1 16,18 1-1-16,-6-12 0 15</inkml:trace>
  <inkml:trace contextRef="#ctx0" brushRef="#br0" timeOffset="86550.9504">18174 13217 64 0,'0'0'37'0,"5"-17"-1"16,-5 17 2-16,-14 9-31 16,3 11 0-16,-10 0-1 15,1 13-1-15,-9 2-1 16,1 16-1-16,-6 4 0 15,1 5-1-15,6-2 0 16,7 1 0-16,5-3-1 16,11-8 0-16,10-10 0 15,13-14-1-15,8-12 0 16,10-12 0-16,2-11 0 15,-1-4 0-15,-4-5 0 16,-7-6 0-16,-10-5 0 16,-10 5 0-16,-12-2-1 15,-11 3 0-15,-5 3-1 16,-5 1 0-16,-1 8-2 0,-3 1-3 15,17 17-24-15,-8-13-7 16,21 8 0-16,0 0-1 16</inkml:trace>
  <inkml:trace contextRef="#ctx0" brushRef="#br0" timeOffset="86978.9749">18550 13261 53 0,'0'0'36'0,"0"0"-5"16,0 0-1-16,0 0-5 16,0 0-14-16,-24 21-4 15,10 2-1-15,-10 6-2 16,0 12-1-16,-8 9-1 15,3 9 1-15,-3 2-2 16,8 1 1-16,4-2-1 16,7-8 0-16,7-9-1 15,6-9 0-15,6-13 1 16,7-14-1-16,2-9 0 0,-1-10 0 15,1-6 0 1,-2-10-1-16,-5-2 0 0,-3-8-2 16,-2 7-5-16,-14-12-24 15,11 15-5-15,-11-2-2 16,4 15 0-16</inkml:trace>
  <inkml:trace contextRef="#ctx0" brushRef="#br0" timeOffset="87986.0325">18626 13363 28 0,'0'0'34'15,"-10"-6"1"-15,10 6 0 16,0 0-15-16,19-9 1 15,-9-1-17-15,14 4-1 16,0-7 0-16,12 1 0 16,1-4 0-16,7 0-1 15,-1 0 0-15,0 2 0 16,-5 1-1-16,-5 4 1 15,-5 3-1-15,-9 5 1 16,-8 6-1-16,-6 6-1 16,-7 11 1-16,-8 12 0 15,-7 8 0-15,-6 14 0 16,-7 8 1-16,-3 4-1 15,0 2 1-15,0-2 0 16,5-8-2-16,8-11 0 0,8 1-18 16,0-33-20-16,18-1 0 15,-6-16-2-15,20-14 0 16</inkml:trace>
  <inkml:trace contextRef="#ctx0" brushRef="#br0" timeOffset="118922.802">14277 15295 44 0,'0'-17'34'16,"7"-1"2"-16,0-11-2 15,16 5-28-15,-7-9-3 16,12 6 0-16,-1-1-1 15,-1 9 0-15,-2 13-1 16,-2 8 0-16,-7 14 0 16,-6 12 0-16,-9 10-1 15,-5 10 2-15,-4 10-1 16,-1 8-1-16,-4 2 1 15,4 3 0-15,6-4 0 16,6-5-1-16,10-9 2 16,6-10-2-16,13-20 1 0,7-16 1 15,6-20 0-15,8-16-2 16,-1-16 1-16,0-11 1 15,-3-9-1-15,-7-2 0 16,-10 2 0-16,-7 5 0 16,-12 7-1-16,-10 11 2 15,-4 8-2-15,-7 12 0 16,0 8 0-16,9 14 0 15,-10-15 0-15,10 15-1 16,30-14 0-16,4 5-1 16,19 2-4-16,2-14-31 15,23 10 0-15,-5-12-1 16,12 10 0-16</inkml:trace>
  <inkml:trace contextRef="#ctx0" brushRef="#br0" timeOffset="119313.8243">15457 15132 54 0,'-4'-13'39'0,"14"7"-1"15,-2-5-1-15,12-1-29 16,0-1-3-16,8 3-2 15,2 0-1-15,6 0-1 16,1 6-1-16,-1-2-2 16,4 11-17-16,-7-12-17 15,5 9-1-15,-13-4-1 16,2 5 0-16</inkml:trace>
  <inkml:trace contextRef="#ctx0" brushRef="#br0" timeOffset="119491.8345">15484 15382 65 0,'-28'29'40'16,"25"-2"0"-16,3-27-1 16,33 5-33-16,9-22-4 15,18-6-1-15,9-5-1 16,-2-10-27-16,12 15-10 15,-12-6-2-15,0 17-1 16</inkml:trace>
  <inkml:trace contextRef="#ctx0" brushRef="#br0" timeOffset="132530.5803">16015 14937 49 0,'-7'-11'37'15,"7"11"0"-15,11-13-2 16,8 8-30-16,-8-1-1 15,11 4 0-15,-1-2-1 0,5 2-1 16,3 0-1-16,1-2-1 16,1 0 1-16,2-3 0 15,-5 4-1-15,1-1-1 16,-3 5-5-16,-10-9-30 15,7 10 1-15,-12-5-2 16,5 4 0-16</inkml:trace>
  <inkml:trace contextRef="#ctx0" brushRef="#br0" timeOffset="134409.6878">18043 14529 54 0,'0'0'36'0,"0"0"-3"16,15 16 2-16,-18 12-31 15,5 12-3-15,-2 6 1 16,0 17 0-16,-7 5 1 16,2 13-2-16,-4-1 0 15,0 0-1-15,0-8 1 16,2-8-1-16,4-6-7 15,2-26-27-15,16-11-1 16,1-26-2-16,16-11 2 16</inkml:trace>
  <inkml:trace contextRef="#ctx0" brushRef="#br0" timeOffset="134743.7069">18457 14629 71 0,'0'0'38'16,"-33"22"-4"-16,13 8 1 15,-18-1-33-15,1 3 0 16,-6 1 0-16,5 2 0 16,-4-6 1-16,9-2-2 15,5-5 2-15,8 0-1 16,11-6 0-16,10-1 0 15,12-5-1-15,7 0 0 16,7-2 0-16,5-1 0 16,2 2-1-16,0-3 0 15,3 2 0-15,-4-2 0 0,-3 3-2 16,0-3 0-16,1 1-1 15,-8-6-3-15,7 7-4 16,-12-20-8-16,12 15-18 16,-14-16-1-16,8 7 0 15,-12-11 3-15</inkml:trace>
  <inkml:trace contextRef="#ctx0" brushRef="#br0" timeOffset="135234.735">18640 14916 33 0,'1'-24'33'16,"-1"24"0"-16,-7-18-6 15,7 18-8-15,-13 9-5 16,7 4-5-16,-9 4-2 15,4 4-3-15,-3 4-1 16,0 0-1-16,1 0 0 16,3 1 0-16,2-8 0 0,5-2-1 15,3-16 0-15,0 0 0 16,14 3 0-16,1-16-1 15,4-3 1-15,2-8-1 16,1-3 0-16,3-3 1 16,-4 1-1-16,-1 5 0 15,-5 2 0-15,-4 5 1 16,-4 8-1-16,-7 9 0 15,0 0 0-15,1 10 1 16,-4 5-1-16,-1 2 1 16,3-1-1-16,4 2 0 15,5-6 0-15,6-5 1 16,8-8-1-16,8-7 0 15,3-7 0-15,6-3 0 0,1-5 1 16,-3-2-1-16,-3 3 0 16,-4 4 1-16,-8 4 0 15,-9 7-1-15,-13 7 1 16,2 13-1-16,-8 3 1 15,-7 12-1-15,-1 3 1 16,3 6-1-16,-4 1 0 16,7-2-1-16,3 3-4 15,-1-17-31-15,17 5-1 16,-5-16-2-16,16 0-2 15</inkml:trace>
  <inkml:trace contextRef="#ctx0" brushRef="#br0" timeOffset="135752.7646">17861 15664 53 0,'-4'12'38'0,"4"-12"-1"15,25-12 0-15,14-7-29 16,29-10-3-16,17-11 0 16,25-8 0-16,14-6-1 15,16-4 0-15,4-3-2 0,-3 7 0 16,-13 7-2-16,-15 9 0 15,-21 17-2-15,-21 3-7 16,-15 23-29-16,-37 1 0 16,-12 19-1-16,-22-4-1 15</inkml:trace>
  <inkml:trace contextRef="#ctx0" brushRef="#br0" timeOffset="136707.8192">18326 15843 37 0,'0'0'35'0,"4"-21"1"16,-4 21-1-16,0 0-26 16,0 0-3-16,-10 13 0 15,8 9 0-15,-8-2-1 16,4 11-1-16,-6 1-1 15,2 11 0-15,-1-2-1 0,2 2 1 16,2-5-1-16,2-1-2 16,5-7 1-16,2-7-1 15,8-8 0-15,2-11 1 16,5-7-1-16,1-10 0 15,4-10 1-15,-3-6 0 16,0-4-1-16,-1-1 1 16,-4 0 0-16,-3 5-2 15,-3 4 2-15,-2 7-1 16,-6 18 0-16,0 0 1 15,6 18-1-15,-6 8 0 16,0 5 1-16,2 6-2 16,-1 1 2-16,9 0-2 15,-1-4 2-15,6-8-2 0,6-7 0 16,4-13 1-16,9-10-3 15,1-9-1-15,10 2-8 16,-9-25-14-16,10 14-11 16,-12-12-2-16,5 13 4 15,-19-10 15-15,11 16 10 16,-21-3 5-16,-4 2 9 15,-6 16 16-15,0 0 13 16,0 0 3-16,-14-1-3 16,17 15-15-16,-16-13-7 15,13 14-3-15,-6-2-3 16,7 8-1-16,-1 0-1 15,5 6-2-15,-5 3 1 16,3 0-2-16,-1-1 2 16,1-5-2-16,-2-4 2 0,4-5-3 15,-5-15 2-15,9 9 0 16,-9-9-1-16,19-21 2 15,-9 1-2-15,3-4 3 16,-3-9-2-16,4-1 2 16,0-4-2-16,0 4 2 15,-4 1-1-15,1 7-1 16,2-1 1-16,-4 8-2 15,1 5 1-15,3 4-1 16,2 3-1-16,4 0-1 16,10 9-10-16,-11-15-26 15,20 14-2-15,-5-9-1 0,7 11 0 16</inkml:trace>
  <inkml:trace contextRef="#ctx0" brushRef="#br0" timeOffset="136872.8287">19427 16143 81 0,'-24'36'43'0,"-13"-17"-3"16,15 3 0-16,-4-17-55 15,9-13-26-15,17 8 0 16,-12-18 0-16,12 18-2 15</inkml:trace>
  <inkml:trace contextRef="#ctx0" brushRef="#br1" timeOffset="205312.7432">16668 14661 46 0,'-10'-3'35'16,"10"3"2"-16,4-11-1 15,16 4-30-15,8-15-1 16,15 3 1-16,6-8-1 16,12 2-2-16,0-2 0 15,2 8-1-15,-6 2-1 0,-7 7 0 16,-10 9-1-16,-15 9 0 15,-12 8 1-15,-14 6-1 16,-12 7 0-16,-11 5 0 16,-5 1 0-16,-5 0 0 15,5-3 0-15,4-2-1 16,8-8 0-16,12 0 1 15,10-8 0-15,14-6-1 16,11-3 1-16,11-2 0 16,3 2 0-16,0 1 0 15,-4 6 1-15,-11 4-1 16,-7 10 0-16,-15 5 0 15,-14 7 0-15,-11 8 1 0,-14 2-1 16,-7 5 1-16,-4-3-1 16,4-5 0-16,-1-8 0 15,8-7 0-15,13-4-17 16,8-27-20-16,11 1 1 15,16-36-3-15,19 4 1 16</inkml:trace>
  <inkml:trace contextRef="#ctx0" brushRef="#br1" timeOffset="206140.7906">17906 14428 45 0,'4'-10'33'16,"-10"-2"0"-16,6 12 0 16,-25 1-27-16,6 17-1 15,-10 2-1-15,1 20 1 16,-7 6-1-16,2 15-1 15,-4 8 0-15,7 12 0 16,0-3 0-16,5 6-1 16,10-9 0-16,9-4-1 15,8-15 0-15,13-11 0 16,3-14 0-16,10-15-1 15,8-14 1-15,0-16-1 16,0-8 1-16,-5-10-1 16,-6-6 1-16,-5-4-1 15,-13 1 0-15,-14 4 1 0,-11 5-1 16,-15 12-1-16,-5 12 1 15,-6 10-1-15,-4 13 0 16,1 5-1-16,9 16-9 16,1-12-26-16,23 8 0 15,4-17-2-15,21 1 1 16</inkml:trace>
  <inkml:trace contextRef="#ctx0" brushRef="#br1" timeOffset="207760.8832">16303 14914 19 0,'0'0'29'15,"-5"-14"0"-15,1 3 0 16,4 11-23-16,-6-15-1 16,6 15 0-16,-19-6 0 15,6 12 0-15,-9-3 0 16,2 9 0-16,-7-3-1 15,3 6 1-15,-2-7-1 16,4 4 0-16,4-7 0 16,4 1-1-16,0-6 1 15,14 0-2-15,0 0 0 0,0 0 0 16,0 0-1-16,-1-10 0 15,1 10 0-15,17-4 0 16,-3 4-1-16,2-1 1 16,4-1-1-16,8-1 1 15,3-2-1-15,7-4 0 16,2-1 0-16,6-3 0 15,5-2 1-15,-3 1-1 16,-1 0 0-16,-5 4 0 16,-5 0 0-16,-7 5 0 15,-7 4 0-15,-14 2 0 16,-9-1 0-16,0 10 0 15,-13-4 0-15,-7 2 0 16,-3-1 0-16,-6-1 0 16,-4-3 1-16,3 0-1 0,-1-3 0 15,3-1 0-15,0-2 0 16,4 1 0-16,4 2 0 15,4 0-1-15,4 5-1 16,-5-7-29-16,19 15-5 16,-2-13-1-16,11 17-1 15</inkml:trace>
  <inkml:trace contextRef="#ctx0" brushRef="#br1" timeOffset="208766.9408">18131 14605 14 0,'-8'-22'25'0,"8"12"-1"16,0 10-14-16,2-23-1 15,-2 23 2-15,7-20 0 16,5 17 0-16,-15-8-2 16,3 11 0-16,0 0-1 15,17 1-1-15,-17-1-1 16,0 13-1-16,-7-3 0 15,2 8-1-15,-4 4 0 16,3 13-1-16,-9 4-1 16,1 11-1-16,0 5 0 0,0 9 0 15,4 4-1-15,2 1 0 16,2-2-1-16,2-7 0 15,8-5-2-15,-8-19-24 16,13 2-8-16,-9-16-1 16,9-3 1-16</inkml:trace>
  <inkml:trace contextRef="#ctx0" brushRef="#br1" timeOffset="209241.9679">18621 14523 34 0,'-17'15'31'16,"-3"3"1"-16,-10 1-1 15,4 12-20-15,-10-8-4 16,5 10-2-16,-11-5 2 16,9 5-3-16,-10-4 0 15,5 1-2-15,1-4 2 16,4-1-2-16,3-7 0 15,2-1 0-15,9-4 0 16,4-2-1-16,3-4 0 16,12-7 0-16,-1 10 0 15,1-10 0-15,18 15 0 16,-3-5 1-16,4 3-1 0,1 4 0 15,3-2 0-15,5 2 0 16,1-2 0-16,-2-3 0 16,2 1-1-16,2-6 0 15,-4 0 0-15,0-4 0 16,-2 2-2-16,-4-2-1 15,-2 6-3-15,-19-9-17 16,25 15-13-16,-25-15-1 16,15 25 0-16,-15-25 0 15</inkml:trace>
  <inkml:trace contextRef="#ctx0" brushRef="#br1" timeOffset="210226.0242">18686 14892 21 0,'0'0'29'15,"-5"-11"3"-15,5 11-3 16,0 0-16-16,0 0-3 16,-12-7 0-16,13 20-2 15,-1-13-1-15,-8 27-1 16,2-11-1-16,3 7-2 15,-2-1-1-15,0 5 1 16,-1 3-2-16,0 2 0 16,-2-5 0-16,1 2 0 0,2-8-1 15,-2 0 1-15,2-9-1 16,5-12 1-16,0 0-1 15,7-19 1-15,3-4 0 16,4-11-1-16,4-4 1 16,1-5-1-16,3-2 1 15,-1 2-1-15,0 5 0 16,-5 8 0-16,-2 5 1 15,-3 9-1-15,-11 16 0 16,14-9 0-16,-14 9 0 16,4 16 1-16,-3-1-1 15,4 1 0-15,-2-1 0 16,6 5 0-16,-4 1 1 16,2-4-1-16,-1 5 0 0,0-3 0 15,-3 2 0-15,0 1 1 16,-3-1-1-16,-4-3 0 15,0-3 0-15,-1-2 0 16,5-13 0-16,0 0 0 16,0 0 1-16,0 0-1 15,17-27 0-15,1 0 0 16,1-3 0-16,5-2 0 15,0-2 1-15,-1 3-1 16,0 3 0-16,-7 8 0 16,2 5 0-16,-4 6 1 15,-4 7-1-15,-10 2 0 16,14 11 1-16,-7-1-1 15,0 4 1-15,0 5-1 16,-2 3 1-16,-1 4 0 0,-2 1-1 16,1 6 1-16,-6-1-1 15,0 4 0-15,-4-3 0 16,1-2 0-16,0-3-1 15,0-7 0-15,6 4-11 16,0-25-24-16,0 0-1 16,0 0-2-16,17-13 0 15</inkml:trace>
  <inkml:trace contextRef="#ctx0" brushRef="#br1" timeOffset="211036.0705">17913 15820 23 0,'0'12'31'16,"0"-12"2"-16,19-9-1 15,-5-7-23-15,18 5-2 16,3-18 0-16,20-1-1 15,6-16 0-15,16 2-1 16,4-10-1-16,13 2 0 16,2-2 0-16,4 5-1 15,-1 3-1-15,-7 9 1 16,-8 8-3-16,-10 8 2 15,-11 4-1-15,-6 6-1 16,-14 2 0-16,-8 1 0 16,-9 3 0-16,-2-3 0 0,-5-1 1 15,0-2-1-15,-4-1 0 16,0 0 0-16,-1-1 0 15,-1 2 0-15,1 2 0 16,-14 9 0-16,11-12-1 16,-11 12-1-16,7 15-13 15,-7-15-20-15,-13 22 0 16,-1-13-2-16,4 10 2 15</inkml:trace>
  <inkml:trace contextRef="#ctx0" brushRef="#br1" timeOffset="211781.1132">18327 15896 30 0,'0'-18'32'15,"0"18"2"-15,0 0-1 16,0 0-24-16,0 0-3 16,4 24-1-16,-8-7-1 15,4 11-1-15,-6 6 0 16,1 9 1-16,-5 1-2 15,2 6-1-15,-4-3 3 16,3-2-3-16,-3-5 1 16,5-4-1-16,3-15 1 0,4-5-2 15,0-16 2-15,14 0-1 16,0-16 0-16,3-5 1 15,4-9-1-15,1-6 0 16,1-2 0-16,1 1 0 16,-3 3-1-16,1 4 2 15,-6 5-2-15,0 8 0 16,-16 17 1-16,13 1-1 15,-8 15 1-15,-5 4 0 16,-1 5 0-16,-1 7-2 16,-1 0 2-16,1 1-2 15,3 2 1-15,3-9-1 16,1-3 1-16,5-4-3 15,5-2 1-15,0-16-8 16,11 10-26-16,-8-18 0 0,6 8-2 16,-9-15 2-16</inkml:trace>
  <inkml:trace contextRef="#ctx0" brushRef="#br1" timeOffset="212359.1462">18875 16091 34 0,'-12'-3'30'16,"12"3"1"-16,0 0-1 15,-10-19-24-15,10 19-2 16,10-13 0-16,-10 13-1 15,14-4 1-15,-14 4-1 16,14 16 0-16,-5 0 1 16,-9 5-1-16,0 7-1 15,-1 0 1-15,-2 7-2 16,-6 1 2-16,8-2-1 15,-7-4 0-15,7 0-2 16,1-6 2-16,0-4-1 0,2-7 0 16,-2-13 0-16,12 1 0 15,-5-10 1-15,0-10-1 16,1-4 1-16,-2-4-1 15,1-3 3-15,0-9-3 16,3 6 2-16,-1-3-2 16,3 2 2-16,2 4-2 15,3 3 1-15,3 4-1 16,4 6-1-16,3 8 1 15,-2 5 0-15,2 4-1 16,1 5 0-16,0 1-1 16,-2-1-1-16,3 5-5 15,-9-16-30-15,16 7-1 16,-10-16-2-16,15 6 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30.emf"/><Relationship Id="rId7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40.emf"/><Relationship Id="rId4" Type="http://schemas.openxmlformats.org/officeDocument/2006/relationships/customXml" Target="../ink/ink7.xml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1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3.xml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customXml" Target="../ink/ink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383917"/>
              </p:ext>
            </p:extLst>
          </p:nvPr>
        </p:nvGraphicFramePr>
        <p:xfrm>
          <a:off x="214283" y="731525"/>
          <a:ext cx="8750332" cy="467867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distance vs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the idea of graphs to include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graphs of velocity vs time (slopes </a:t>
                      </a:r>
                      <a:r>
                        <a:rPr lang="en-NZ" sz="18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and area)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PLOT graphs of velocity vs time AND distance vs time for the same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think about motion in two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 Mr H post the link to “The Moving Man” so we can play with it at home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by playing.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moving man to see what acceleration does to d/t and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acceleration looks like (and deceleration)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 our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 AND make the Moving Man available for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“playing”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the rate we do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21520" y="1100520"/>
              <a:ext cx="1147320" cy="274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11800" y="1094040"/>
                <a:ext cx="1161360" cy="276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6800" y="1328760"/>
              <a:ext cx="4263840" cy="732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2400" y="1322280"/>
                <a:ext cx="4284720" cy="75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524520" y="2106720"/>
              <a:ext cx="4145760" cy="2262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8040" y="2100960"/>
                <a:ext cx="4156920" cy="228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017823"/>
              </p:ext>
            </p:extLst>
          </p:nvPr>
        </p:nvGraphicFramePr>
        <p:xfrm>
          <a:off x="533400" y="152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Assessment: Genetics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6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0360" y="466920"/>
              <a:ext cx="8048520" cy="246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4880" y="452880"/>
                <a:ext cx="8072280" cy="2489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62000" y="312928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01160" y="3099960"/>
              <a:ext cx="8860320" cy="3357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120" y="3086640"/>
                <a:ext cx="8886960" cy="3384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036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0360" y="466920"/>
              <a:ext cx="8048520" cy="246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4880" y="452880"/>
                <a:ext cx="8072280" cy="2489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62000" y="312928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53000" y="2959560"/>
              <a:ext cx="6848280" cy="3495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240" y="2944800"/>
                <a:ext cx="6876720" cy="352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906840" y="2410560"/>
              <a:ext cx="8163000" cy="4268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0720" y="2394000"/>
                <a:ext cx="8177760" cy="429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270080" y="3472200"/>
              <a:ext cx="5724000" cy="2426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59280" y="3456360"/>
                <a:ext cx="5741640" cy="245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478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1000" y="704520"/>
              <a:ext cx="8290440" cy="254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3800" y="698760"/>
                <a:ext cx="8312760" cy="25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35320" y="1065960"/>
              <a:ext cx="7140240" cy="3434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0920" y="1052640"/>
                <a:ext cx="7160040" cy="345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7821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295920"/>
              <a:ext cx="8308440" cy="2784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8680" y="279360"/>
                <a:ext cx="8330040" cy="28162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365692"/>
              </p:ext>
            </p:extLst>
          </p:nvPr>
        </p:nvGraphicFramePr>
        <p:xfrm>
          <a:off x="762000" y="3683000"/>
          <a:ext cx="4724400" cy="15748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181100"/>
                <a:gridCol w="1181100"/>
                <a:gridCol w="1181100"/>
                <a:gridCol w="1181100"/>
              </a:tblGrid>
              <a:tr h="393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0720" y="3192840"/>
              <a:ext cx="5522400" cy="2581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8120" y="3182400"/>
                <a:ext cx="5541840" cy="259992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H="1">
            <a:off x="762000" y="4038600"/>
            <a:ext cx="4648200" cy="12192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5839200" y="2972520"/>
              <a:ext cx="2164680" cy="12178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31280" y="2956680"/>
                <a:ext cx="2177640" cy="124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Ink 9"/>
              <p14:cNvContentPartPr/>
              <p14:nvPr/>
            </p14:nvContentPartPr>
            <p14:xfrm>
              <a:off x="6103800" y="2984040"/>
              <a:ext cx="2598480" cy="25077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97320" y="2977200"/>
                <a:ext cx="2611800" cy="252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562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8480" y="356040"/>
              <a:ext cx="6573240" cy="323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040" y="343800"/>
                <a:ext cx="6594840" cy="326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99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5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3794</TotalTime>
  <Words>238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312</cp:revision>
  <dcterms:created xsi:type="dcterms:W3CDTF">2006-08-16T00:00:00Z</dcterms:created>
  <dcterms:modified xsi:type="dcterms:W3CDTF">2014-04-03T20:45:45Z</dcterms:modified>
</cp:coreProperties>
</file>