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338" r:id="rId4"/>
    <p:sldId id="339" r:id="rId5"/>
    <p:sldId id="340" r:id="rId6"/>
    <p:sldId id="342" r:id="rId7"/>
    <p:sldId id="376" r:id="rId8"/>
    <p:sldId id="377" r:id="rId9"/>
    <p:sldId id="378" r:id="rId10"/>
    <p:sldId id="380" r:id="rId11"/>
    <p:sldId id="379" r:id="rId12"/>
    <p:sldId id="34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8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2T02:05:57.736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4-02T02:05:57.923"/>
    </inkml:context>
  </inkml:definitions>
  <inkml:trace contextRef="#ctx0" brushRef="#br0">9244 3767 81 0,'8'50'38'16,"-10"10"-2"-16,6 29-7 15,-8-9-22-15,7 5-2 16,0-13 0-16,13-19-1 16,11-44 0-16,22-49-1 15,30-58-1-15,37-46 0 16,34-45-2-16,25-35-9 15,29 0-18-15,-11-13-12 16,-4 26 0-16,-21 25-4 16</inkml:trace>
  <inkml:trace contextRef="#ctx1" brushRef="#br0">20012 15095 0</inkml:trace>
  <inkml:trace contextRef="#ctx0" brushRef="#br0" timeOffset="435.0249">11044 4697 48 0,'6'11'34'0,"-9"27"3"16,-8 15 1-16,-1 25-17 15,-9-7-11-15,6 8-2 16,3-21 0-16,20-21-1 15,10-49-2-15,41-44 0 16,30-58-3-16,39-47 1 16,38-35-6-16,13-36-11 15,22 6-15-15,-22-9-11 0,-20 25-1 16,-46 21-1-16</inkml:trace>
  <inkml:trace contextRef="#ctx0" brushRef="#br0" timeOffset="945.0541">11223 6376 102 0,'-1'47'43'0,"-8"4"-1"16,2 6 0-16,-2-9-38 16,13-14 1-16,17-34-2 15,26-39 1-15,29-53-2 16,33-49-4-16,39-31-12 15,10-44-14-15,21-5-14 16,-18-6-1-16,-11 20-3 16,-40 19 2-16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1T21:10:31.17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1725 2024 51 0,'4'-15'35'0,"-4"4"0"16,0 11 0-16,8-26-9 15,1 17-17-15,-1-4-3 16,5 7-1-16,-1 6-2 0,4 9-1 15,-2 6 0-15,2 13-1 16,-4 15 0-16,0 14-1 16,-9 16 1-16,-3 5 0 15,-7 6-1-15,-5 5 1 16,-8 1 0-16,-3-4 0 15,-7-8 0-15,-3-11 0 16,-2-14 0-16,1-11 0 16,0-15-1-16,-1-15 0 15,1-12-2-15,-3-15-2 16,9-6-7-16,28 21-22 15,-41-48-3-15,41 48-2 0,-37-67 1 16</inkml:trace>
  <inkml:trace contextRef="#ctx0" brushRef="#br0" timeOffset="231.0133">1265 2031 111 0,'-9'-73'41'15,"9"73"1"-15,-5-50-2 16,9 26-36-16,11-7-2 15,12 15-1-15,13 8 0 16,15 7-1-16,20-2 0 16,16 2 0-16,10 0-4 15,3-1 0-15,12 5-16 16,-4-12-17-16,5 7-5 0,-14-6 2 15,-6 7-3-15</inkml:trace>
  <inkml:trace contextRef="#ctx0" brushRef="#br0" timeOffset="715.0409">2629 2246 91 0,'-31'-15'38'16,"-1"10"0"-16,-7-8 1 15,6 12-35-15,-10 1 0 16,1 15 0-16,-4 7-1 16,4 11-2-16,-1 7 1 15,8 8 0-15,6 1-1 16,6 1 1-16,13-5-1 15,12-6 0-15,14-10 0 16,12-9 1-16,11-17 0 16,8-10-1-16,4-10 0 15,0-11-1-15,0-7 2 16,-7 0-2-16,-7-4 1 15,-8 4-2-15,-8 5 1 0,-10 7-1 16,-11 23 2-16,0 0-1 16,4 13-1-16,-8 14 2 15,-1 17-2-15,-6 7 1 16,6 13-5-16,-1-7-3 15,18 10-30-15,-5-16-1 16,16-7-1-16,2-18-2 16</inkml:trace>
  <inkml:trace contextRef="#ctx0" brushRef="#br0" timeOffset="1054.0601">3282 2126 92 0,'-28'6'39'0,"-11"3"0"15,2 21-1-15,-8-2-33 16,11 7-1-16,7-1-2 16,5 3 0-16,15-6 0 15,11 0-1-15,14-6 1 16,9-7-2-16,9-2 1 15,3 0-1-15,3-1 0 16,-3-2 2-16,-4 5-1 16,-10 6 1-16,-10 4-2 15,-13 8 2-15,-14 3 0 16,-10 4 0-16,-8 0-1 15,-5-2 0-15,-2-4-2 0,0-8-3 16,10 1-7-16,-2-25-26 16,29-5-3-16,-10-11 0 15,25-7-2-15</inkml:trace>
  <inkml:trace contextRef="#ctx0" brushRef="#br0" timeOffset="4763.2725">4810 1765 80 0,'2'-21'37'0,"6"-1"0"15,-12-3 0-15,4 2-33 16,-8 4-2-16,-2 7 1 16,-8 8 0-16,-1 7-1 15,-10 12 0-15,-5 10-1 16,-5 10 2-16,-6 13-2 15,-2 8 1-15,0 6-2 0,-1 5 1 16,6 8-1-16,7 1 0 16,7 5-1-16,15-4 0 15,11-10-2-15,21-5-2 16,10-21-9-16,28-5-23 15,9-24-1-15,20-11-1 16,5-26 1-16</inkml:trace>
  <inkml:trace contextRef="#ctx0" brushRef="#br0" timeOffset="5101.2918">5284 2086 80 0,'-4'-10'37'0,"-13"-1"-1"16,-4 19-3-16,-11-5-28 0,5 11-1 15,-5 3-1 1,4 13 1-16,1 3-1 0,7 11 0 15,0 2-1-15,8 3 1 16,8-2-1-16,8-1 0 16,8-7-1-16,10-10 1 15,8-11-1-15,8-13 0 16,4-11-1-16,6-14 1 15,0-14 0-15,1-11-1 16,-8-4 1-16,-5-9 0 16,-12 4-1-16,-12 0 0 15,-9 6-1-15,-12 7 0 16,-10 18-1-16,-8 9 0 15,-4 14-2-15,0 4-2 16,9 20-6-16,-2-9-25 0,22 9-1 16,6-9 0-16,21 1-1 15</inkml:trace>
  <inkml:trace contextRef="#ctx0" brushRef="#br0" timeOffset="5462.3125">5853 2023 87 0,'-10'-3'37'16,"-5"13"0"-16,-13-6 1 15,2 12-33-15,-3 0-1 16,0 13-1-16,1 1 0 16,6 13-1-16,4 1 0 15,7 3-1-15,8 3 0 16,8-3 0-16,6-3 0 0,9-7-1 15,5-7 1-15,5-15-1 16,5-11 1-16,5-8-1 16,-5-14 1-16,2-8 0 15,-7-12-1-15,-2-6 0 16,-7-3 0-16,-5-4 0 15,-8 2-1-15,-8 2-1 16,-2 10 0-16,-10 3-1 16,-3 13 0-16,-5 7 0 15,4 11-1-15,-3-3-4 16,13 19-19-16,-3-13-11 15,9 0 2-15,19-2-2 16,10-6 1-16</inkml:trace>
  <inkml:trace contextRef="#ctx0" brushRef="#br0" timeOffset="5683.3251">6386 1446 105 0,'-12'-33'39'15,"6"20"1"-15,-10 12-3 16,8 19-33-16,-1 20-2 15,5 20-1-15,-1 18 0 16,-1 15-2-16,1 11 0 16,-2 13-1-16,4 4-2 15,-4-10-4-15,12 3-25 16,-11-23-4-16,15-10-2 16,-4-20-1-16</inkml:trace>
  <inkml:trace contextRef="#ctx0" brushRef="#br0" timeOffset="5936.3396">6595 1959 99 0,'-34'-7'39'15,"-11"4"1"-15,4 17-2 16,-7 10-32-16,13 8-2 16,6-1-1-16,13 0-1 15,10-1 0-15,13 0 0 16,13-7 0-16,12-1-1 15,11-3-1-15,8-5 0 16,5-2-4-16,-2-11-6 0,11 13-27 16,-16-17-4-16,7 12 1 15,-11-17-3-15</inkml:trace>
  <inkml:trace contextRef="#ctx0" brushRef="#br0" timeOffset="10381.5938">8289 1976 53 0,'10'-4'35'0,"-10"4"0"16,-11-12 0-16,-5 1-16 16,4 12-7-16,-11-11-3 15,3 6-2-15,-6 0-2 16,1 4-1-16,-1 4-2 15,2 5-1-15,0 4 1 0,6 7-2 16,-2 4 0-16,6 7 0 16,3 4 0-16,4 3 0 15,3 0 1-15,7-3 0 16,5-6 0-16,10-9 1 15,7-16 0-15,9-14 0 16,6-16 0-16,4-17-1 16,5-14 1-16,-1-11 0 15,-1-2-1-15,-4-3 0 16,-7 1 0-16,-7 5 0 15,-7 8-1-15,-8 15 2 16,-6 11-3-16,-8 18 2 16,0 15 0-16,-10 25-1 15,0 13 0-15,2 16 0 0,3 12 0 16,0 3-2-16,7 6 0 15,5-3-3-15,11 2-4 16,-2-23-15-16,16 14-15 16,-3-28 1-16,10 3-2 15,-5-25 1-15</inkml:trace>
  <inkml:trace contextRef="#ctx0" brushRef="#br0" timeOffset="10568.6045">8832 2025 92 0,'3'-30'38'0,"-10"-1"-1"16,7 19 2-16,-11 1-33 15,11 11-2-15,-13 25-1 16,7 6-2-16,-2 10 0 16,3 8-1-16,1 4-1 0,-2-1-1 15,7 2-4-15,-5-16-29 16,17-1-3-16,-3-21 0 15,10-7-1-15</inkml:trace>
  <inkml:trace contextRef="#ctx0" brushRef="#br0" timeOffset="11034.6312">9014 1739 105 0,'-17'-22'38'0,"6"15"-1"15,-3 3-3-15,14 4-34 16,0 0-4-16,5 9-4 15,20 5-19-15,-7-8-10 0,12 11 1 16,-4-13 17-16,9 16 10 16,-11-4 3-16,-1 2 6 15,-6 9 6-15,-14-3 19 16,7 12 9-16,-18-3 1 15,5 13-16-15,-14-7-10 16,6 9-2-16,-3-4-2 16,1 5-2-16,0-9 0 15,6 1-1-15,3-10 0 16,7 0 0-16,1-13 1 15,4-6-1-15,4-15 0 16,4-10 0-16,2-8 0 16,0-10-1-16,1-4 1 15,-4-9-1-15,2-7 0 0,-2-1 0 16,-3 4-1-16,-1 2 1 15,-1 9-1-15,-2 2 0 16,2 10-1-16,-1 4-1 16,5 9-2-16,0 2-3 15,13 11-15-15,-7-16-16 16,17 7-1-16,1-13 0 15,12 2-1-15</inkml:trace>
  <inkml:trace contextRef="#ctx0" brushRef="#br0" timeOffset="11213.6414">9875 1447 90 0,'0'0'38'0,"-16"9"0"16,5 20 0-16,-13 16-28 16,7 9-7-16,-4 11 1 15,2 10-4-15,2 6-1 16,1 4-2-16,5 3-5 15,-10-20-28-15,17 2-2 16,-9-19-1-16,12-7 0 16</inkml:trace>
  <inkml:trace contextRef="#ctx0" brushRef="#br0" timeOffset="11395.6518">9610 1866 79 0,'-8'-28'43'0,"-2"-1"-1"0,12 19 1 16,-2-6-12-16,15 10-27 15,11-1-2-15,10-1-4 16,15 3-11-16,-1-11-25 16,23 5-3-16,-2-8-1 15,14 4-2-15</inkml:trace>
  <inkml:trace contextRef="#ctx0" brushRef="#br0" timeOffset="12131.6939">10774 1381 93 0,'-12'-17'38'0,"12"17"1"16,-13-11-1-16,13 11-35 16,-14 19 0-16,10 7 0 15,2 12-1-15,1 14-2 16,-1 10 2-16,2 9-2 15,1 10 1-15,-1 1-2 16,0-1 2-16,0-4-2 16,0-10 1-16,0-8 0 15,-2-11 0-15,1-10 0 16,0-14 0-16,1-9 1 15,0-15 0-15,0 0-1 16,9-24 2-16,-2-4-2 16,2-7 1-16,3-8 1 15,3-3-2-15,4-1 1 0,3 4-1 16,1 5 1-16,2 9-1 15,3 7 0-15,2 16 0 16,-2 11 0-16,-2 8 0 16,-3 12 0-16,-4 5-1 15,-3 6 0-15,-10 2 1 16,-9 3-1-16,-13 1 0 15,-8-2 0-15,-11-2 1 16,-5-8-1-16,-6-6 0 16,3-6-1-16,3-9-1 15,6-17-3-15,20 2-15 16,5-24-18-16,22-2 1 15,8-18-1-15,26 2 1 16</inkml:trace>
  <inkml:trace contextRef="#ctx0" brushRef="#br0" timeOffset="12334.7056">11305 1799 99 0,'-8'23'39'0,"4"13"0"16,-12-3 0-16,8 4-36 15,-3-1 0-15,2 3-2 16,1-1 0-16,2-1-1 15,2-4-1-15,2-8-1 16,3 0-3-16,-1-25-17 16,8 13-17-16,-8-13 1 15,28-20-2-15,-13-8 0 0</inkml:trace>
  <inkml:trace contextRef="#ctx0" brushRef="#br0" timeOffset="12490.7145">11345 1372 104 0,'-26'-26'38'15,"5"15"1"-15,1 4-6 16,8 1-38-16,12 6-29 16,12-6-4-16,10 6 0 15,2-6-1-15</inkml:trace>
  <inkml:trace contextRef="#ctx0" brushRef="#br0" timeOffset="12693.7261">11549 1319 98 0,'0'34'39'16,"-7"0"0"-16,7 16-1 15,0 3-33-15,1 10-3 16,0 4 1-16,1 10-2 16,-1 0 0-16,-1 2-1 15,-3-2 0-15,-2-3-3 16,-2-2-2-16,-5-20-10 15,11 9-23-15,-3-23-1 16,12-5 0-16,-8-33 0 16</inkml:trace>
  <inkml:trace contextRef="#ctx0" brushRef="#br0" timeOffset="12964.7416">11868 1662 83 0,'-27'-3'40'16,"2"21"0"-16,-12 1 0 15,11 12-23-15,-3-2-11 16,6 4-2-16,4-6-1 16,5 0 0-16,10-5-1 15,8-3-1-15,9-4 0 16,5-4 0-16,5-3-2 15,5-4-1-15,3 0-1 16,1-4-1-16,4 7-4 16,-10-14-17-16,6 16-15 15,-7-9 0-15,2 8-1 0,-9-9 1 16</inkml:trace>
  <inkml:trace contextRef="#ctx0" brushRef="#br0" timeOffset="13348.7636">12139 1906 94 0,'-23'13'39'0,"15"4"1"16,8-17-1-16,12 13-31 15,10-17-5-15,12-5 1 0,5 0-2 16,7-7-1-16,0-2 1 16,-1-5-1-16,-3 1-1 15,-9-1 1-15,-7-3-1 16,-11 1 1-16,-11 3-1 15,-10 1 1-15,-10 7-2 16,-9 8 2-16,-13 12-1 16,-5 10 1-16,-6 10 1 15,-1 13-1-15,2 6 1 16,8 4-2-16,10 1 2 15,13-3-2-15,17-6-2 16,17-17-9-16,26 5-16 16,-3-26-14-16,23-3 0 15,1-23-3-15,14-4 1 16</inkml:trace>
  <inkml:trace contextRef="#ctx0" brushRef="#br0" timeOffset="14639.8374">13535 1338 88 0,'1'-19'37'15,"4"8"1"-15,-10 0 1 16,5 11-36-16,-15 6 0 15,9 15 0-15,-6 15-1 16,1 20-1-16,-4 14 0 16,3 10-2-16,-3 16 1 0,1 6-1 15,1 0 0-15,0-5-4 16,12 0-5-16,-10-24-27 15,14-3 0-15,-1-22-1 16,12-15 0-16</inkml:trace>
  <inkml:trace contextRef="#ctx0" brushRef="#br0" timeOffset="15073.8622">13560 1921 96 0,'-6'-11'40'0,"10"22"0"15,-4-11 0-15,23 17-36 0,-5-4-2 16,5 0 0-16,4-3-1 16,4-1-1-16,4-5 1 15,-1-4-1-15,3-2 0 16,1-8 0-16,-2-1 0 15,-2-4 1-15,-2-1 0 16,-7-4-1-16,-7 2 1 16,-4-7-1-16,-9 1 1 15,-8-2-1-15,-7-7 0 16,-5 0 1-16,-5-2-1 15,-4 7 2-15,-1 4-2 16,-2 12 0-16,-2 12 1 16,3 16 0-16,-3 14 0 15,5 17-1-15,1 6 0 16,4 12-1-16,5 2 2 0,7 0-2 15,12-5 0-15,11-8-1 16,16-10-4-16,6-29-21 16,27-4-15-16,6-22 1 15,14-11-2-15,3-23 1 16</inkml:trace>
  <inkml:trace contextRef="#ctx0" brushRef="#br0" timeOffset="17724.0138">14529 1846 54 0,'-2'-16'38'15,"2"16"-3"-15,-15-16 2 16,5 16-16-16,-11-6-13 16,3 6-1-16,-7 1-1 15,0 6-2-15,-5 8 0 16,-3 9-1-16,-5 6 0 15,2 6-1-15,4 3-1 16,5 3 0-16,7-2-1 16,12-1 0-16,9-6 1 15,15-13-1-15,16-9 0 16,10-10 1-16,7-9-1 0,7-8 1 15,0-11 0-15,-4-5 1 16,-6 0-2-16,-9-3 2 16,-13 6-2-16,-10 3 1 15,-8 6-1-15,-10 7 1 16,-5 12-2-16,-4 12 1 15,0 6-1-15,1 8-2 16,6 3-1-16,3 1-3 16,16 10-7-16,-1-18-25 15,22 8 2-15,0-22-1 16,14 2-1-16</inkml:trace>
  <inkml:trace contextRef="#ctx0" brushRef="#br0" timeOffset="18032.0314">14946 1915 70 0,'-5'-18'38'0,"-7"-4"0"15,12 22 1-15,-15-20-15 16,15 20-19-16,-12 23-1 16,8 5-2-16,3 7-1 15,-2 10 0-15,2 2 0 16,-2 10-1-16,2-6 0 15,1 4 1-15,5-15-1 16,-1-3 1-16,9-18 0 16,2-5 0-16,4-19 0 15,8-12 0-15,-1-8 0 16,3-11-1-16,-1-9 0 0,-1-9 0 15,-2 1-3-15,-3-5-1 16,1 12-6-16,-15-10-18 16,12 20-11-16,-10-2 1 15,5 20-2-15,-6 0 3 16</inkml:trace>
  <inkml:trace contextRef="#ctx0" brushRef="#br0" timeOffset="18399.0524">15286 1979 90 0,'-1'11'38'0,"10"5"-1"16,-9-16 1-16,33 10-31 16,-11-13-3-16,11-1 0 0,0-1-1 15,6-5-1-15,-2-4 0 16,-1-1 0-16,-4-2-1 15,-7-3 1-15,-7 3-1 16,-6 1 0-16,-8-2 0 16,-4 1 0-16,-8 2 0 15,-3 5-1-15,-8 4 1 16,-6 6-1-16,-3 11 1 15,-9 11-1-15,-1 9 0 16,-1 6 0-16,4 5 0 16,6 1-1-16,11-2 1 15,13-3-3-15,20-7 0 16,13-16-4-16,21 1-8 15,4-24-9-15,19 7-14 16,-4-16 0-16,14 0-1 0,-12-18 2 16</inkml:trace>
  <inkml:trace contextRef="#ctx0" brushRef="#br0" timeOffset="18701.0697">16022 1832 97 0,'-5'-18'38'16,"-13"-3"0"-16,2 18-1 16,-16 5-30-16,6 12-2 15,-2 3 0-15,1 14-2 16,2-2 0-16,5 8-1 15,4-1-1-15,10-3 0 16,6-3-1-16,8-6 0 16,12-4 0-16,7-7-1 15,1 1 2-15,3-8-2 16,-3 0 1-16,-2 1 0 0,-9 0 1 15,-9 7-1-15,-9 1 0 16,-14 10 0-16,-6-1 0 16,-8 8-1-16,0 1-1 15,-2-2-1-15,6 4-5 16,-1-18-7-16,21 14-8 15,-4-29-17-15,20 3 1 16,6-23-3-16,15-4 1 16</inkml:trace>
  <inkml:trace contextRef="#ctx0" brushRef="#br0" timeOffset="20031.1458">16909 1478 82 0,'-1'-33'39'0,"3"9"-1"15,-4-1 0-15,3 7-31 16,-1 8-2-16,0 10-2 16,-8 17-1-16,0 14 0 15,0 11-2-15,-3 14 0 16,-2 11 0-16,-3 11-1 15,-3 4 1-15,2 7-2 16,-2-4 2-16,4-2-2 16,-2-10 2-16,2-7-1 0,5-17 2 15,3-4-1-15,5-19 1 16,5-11 1-16,6-19 0 15,7-8 0-15,0-14 1 16,9-6-1-16,-2-10 0 16,2-5 0-16,-1 0-1 15,2 3 1-15,-8 6-2 16,-1 8 2-16,-1 7-2 15,-6 10 2-15,2 14-2 16,-4 14 0-16,-2 7 0 16,1 9-2-16,2 5 1 15,0 6-2-15,5 3 0 16,-1-3-2-16,10 2-2 0,-2-20-7 15,20 10-23-15,-8-28-1 16,15 3 0-16,-8-23 0 16</inkml:trace>
  <inkml:trace contextRef="#ctx0" brushRef="#br0" timeOffset="20947.1982">17459 1975 88 0,'-10'-35'37'0,"5"12"1"16,-16-3 0-16,10 16-29 15,-5 1-4-15,2 11-1 16,-3 5-1-16,5 15-1 15,-4 5 0-15,5 7-2 16,0 4 1-16,4 2-2 16,3 1 1-16,6 1 0 0,2-8-1 15,8-9 0-15,7-8 1 16,1-9 0-16,8-10 0 15,4-12 1-15,-1-8 0 16,1-12 0-16,-4-8-1 16,-2-4 2-16,-4-5-1 15,-8-4 1-15,-2 7-2 16,-8 0 1-16,-5 7-1 15,-5 9 1-15,1 6-1 16,-3 8 0-16,8 18 0 16,-13-7 0-16,13 7 0 15,-3 23 0-15,8-7 1 16,4 4-1-16,5-1 0 15,5 2 1-15,1-4-1 16,7-2 0-16,-3-4 0 0,3-1 0 16,-4-4 0-16,-3-3 1 15,-4 0-1-15,-4-1 0 16,-12-2 0-16,13 9 1 15,-13-9-1-15,-1 24 0 16,-4-5 0-16,0 4-1 16,-3 0 1-16,1 1-1 15,0 0 1-15,1-2-2 16,0-2 2-16,3-10-1 15,3-10 2-15,0 0-1 16,16-10 0-16,-1-7 2 16,2-9-2-16,3-3 2 15,1-6-1-15,2-5 0 16,-3 2-1-16,0 1 2 0,-4 10-2 15,-4 1 0-15,-5 10 0 16,-7 16 0-16,0 0 0 16,0 0 0-16,1 23 0 15,-2-2 0-15,-1 2 0 16,1 1 0-16,3 1 0 15,3 1 0-15,4-9 0 16,3 3 1-16,5-12-1 16,5-1 1-16,-1-6 0 15,6-8 0-15,-1-3 1 16,0-10-1-16,-3 3 0 15,-2-8-1-15,-1 0 1 16,-4 5-1-16,-3 2 1 16,-4 3-1-16,-9 15 0 0,8-8 0 15,-8 8 0-15,0 26 1 16,-6-2-2-16,-1 10 1 15,-3 4-1-15,3 6-2 16,-2 1 1-16,2-1-3 16,3 0-2-16,1-13-6 15,10 9-7-15,-7-40-9 16,18 26-10-16,-7-31-2 15,11 3 1-15,-7-17 2 16</inkml:trace>
  <inkml:trace contextRef="#ctx0" brushRef="#br0" timeOffset="21443.2265">18348 1905 80 0,'-19'15'39'15,"15"0"-2"-15,4-15 2 16,-4 28-31-16,4-28-3 16,17 13 1-16,2-10-1 15,11-4-1-15,3-5-1 0,8-4 0 16,1-5 0-16,-1-5-1 15,-1 1-1-15,-4-8 1 16,-9 3-2-16,-9-3 1 16,-8 2-1-16,-10 0 0 15,-6 5-1-15,-11 7 1 16,-10 12 0-16,-9 11 1 15,-8 12 0-15,-2 15 0 16,-2 8 1-16,4 7-2 16,5 1 2-16,16-2-2 15,13-9 0-15,15-4-1 16,23-11-2-16,14-17-5 15,19 2-4-15,2-23-7 16,20 9-12-16,-7-20-11 0,15-3-1 16,-6-14 2-16</inkml:trace>
  <inkml:trace contextRef="#ctx0" brushRef="#br0" timeOffset="25617.4653">6855 2208 63 0,'0'0'36'16,"0"0"1"-16,-13-4 1 15,16 18-20-15,-3-14-9 16,-10 24-1-16,2-5-4 16,0 12 0-16,-3 4-5 15,-4 2-2-15,6 14-31 0,-4-16-4 16,7 7 0-16,-1-18-2 15</inkml:trace>
  <inkml:trace contextRef="#ctx0" brushRef="#br0" timeOffset="30011.7166">7215 1689 70 0,'13'-9'35'15,"-5"-2"0"-15,4 8 1 16,-12 3-18-16,10 3-14 15,-13 7-1-15,0 12 1 16,-2 4-2-16,2 7 1 16,1 7-1-16,1 4-1 15,3-1 0-15,5-1-1 0,2-3 1 16,5-4-1-16,2-5 1 15,4-7 0-15,0-11 1 16,0-7 0-16,2-8-1 16,1-10 1-16,-2-10 0 15,-1-8-1-15,0-4-2 16,-4-5-1-16,1 0-7 15,-11-11-25-15,12 12-4 16,-13 1 1-16,1 18-3 16</inkml:trace>
  <inkml:trace contextRef="#ctx0" brushRef="#br0" timeOffset="30785.7609">7144 2435 87 0,'-8'-16'35'0,"8"16"0"16,-20 3-2-16,7 6-29 15,-1-3 0-15,2 9 0 0,-1 3-2 16,2 5 1-16,-1 4-1 16,6 0 0-16,1 2-1 15,5-1 1-15,2-4 0 16,2-4 0-16,8-9-1 15,6-5 0-15,0-7 0 16,4-4 0-16,2-9-1 16,-4-6 0-16,0-3 0 15,-2-3-2-15,-6-3 2 16,0-1-2-16,-6 1 2 15,-1 2-2-15,-3 1 2 16,-1 7 0-16,-2 3 0 16,-1 2 0-16,2 14 1 15,0-13 0-15,0 13 0 0,9-1 1 16,1 1 0-16,4 2 0 15,2 1 0-15,2 0 0 16,2 1 0-16,-2 4-1 16,-1 1 0-16,-4 4-1 15,-4 5 0-15,-5 0 0 16,-5 6 0-16,-3 1 2 15,-1 0-2-15,-3-3 1 16,0-3-1-16,2-2 2 16,6-17-2-16,0 10 1 15,0-10 0-15,19-17-2 16,1-3 1-16,-1 0 0 15,5-6 0-15,-4 2-1 0,-1 3 2 16,-3 4-2-16,-8 8 1 16,-8 9 0-16,8 8-1 15,-8 7 0-15,-4 10-5 16,0-5-5-16,8 17-27 15,-8-14 0-15,12 7-3 16,-3-13 2-16</inkml:trace>
  <inkml:trace contextRef="#ctx0" brushRef="#br0" timeOffset="31371.7944">8055 2456 97 0,'4'-14'35'0,"4"12"-8"15,-5-20 4-15,-3 22-23 16,4-26-1-16,-4 26-1 16,-9-13-2-16,-1 14 0 0,-8 3-2 15,0 9 1-15,-7 5-1 16,-1 4 0-16,-1 3 0 15,5-1 0-15,5 3-1 16,9-5 1-16,8-5-1 16,11-6 1-16,10-7-2 15,9-8 1-15,3-4 0 16,5-3-2-16,-5-6 1 15,2-3 0-15,-8-2 0 16,-3 1-1-16,-8 1 2 16,-3 1-1-16,-7 6 1 15,-1 3-1-15,-5 10 0 16,0 0 1-16,0 0-1 15,2 16 0-15,-4 5 0 0,1 0 0 16,0 6-4-16,-3-8-11 16,13 7-24-16,-10-15-2 15,14 0 0-15,-4-15-2 16</inkml:trace>
  <inkml:trace contextRef="#ctx0" brushRef="#br0" timeOffset="32641.8671">12845 2061 92 0,'-5'25'40'0,"-3"21"-1"15,-11 14-7-15,-7 12-65 16,-5 7-6-16,-8-4 3 15,8 4-5-15</inkml:trace>
  <inkml:trace contextRef="#ctx0" brushRef="#br0" timeOffset="34303.962">19927 1907 87 0,'2'-15'36'15,"-2"15"-1"-15,-9-22-3 16,0 17-25-16,-13-3-2 16,1 6 1-16,-14 4-2 15,3 4-1-15,-8 7 0 16,2 4 0-16,-1 5-1 0,4 7 0 15,7 0 0-15,6 4-2 16,11-3 1-16,7 4 0 16,11-5-1-16,8 1 0 15,11-8 1-15,7-5-1 16,5-4 0-16,2-8 1 15,2-6 0-15,-2-7 0 16,0-8 0-16,-5-8-1 16,-2-5 1-16,-4-4 1 15,-6-2-1-15,-2 4 1 16,-6 1-1-16,-3 6 1 15,-6 6-1-15,-4 8 1 0,-2 10-2 16,-7 15 1 0,-2 6-1-16,3 5-1 0,0 5 0 15,2 6-1-15,3 4-1 16,2-5-3-16,10 14-8 15,0-26-25-15,13 10 0 16,-2-24-1-16,12 4 0 16</inkml:trace>
  <inkml:trace contextRef="#ctx0" brushRef="#br0" timeOffset="34682.9838">20442 2018 82 0,'14'-21'40'0,"-12"-2"0"15,-2 23 0-15,1-26-17 16,-1 26-18-16,-13 14-1 0,3 6-1 15,-2 4-1-15,-1 5-1 16,-2 5-1-16,1-1 0 16,1-1 1-16,7-3-2 15,4-4 1-15,8-10 0 16,5-7 0-16,8-10 1 15,4-8-1-15,6-7 1 16,4-11 0-16,0-5 1 16,-2-4-1-16,1-5 0 15,-5 2 0-15,-1 1 1 16,-6 5-1-16,-3 7 0 15,-4 10-1-15,-13 17 0 16,13-4 0-16,-13 19 0 16,0 10-1-16,1 9-2 0,4 2-1 15,4 3-3-15,16 10-23 16,-6-17-10-16,24 6 0 15,1-20 0-15,18-1-1 16</inkml:trace>
  <inkml:trace contextRef="#ctx0" brushRef="#br0" timeOffset="35047.0046">21376 2011 99 0,'-4'-22'40'0,"-16"-2"0"16,0 10 0-16,-14 1-25 15,0 16-10-15,1 4-2 16,5 16 0-16,0 3-2 15,8 8-1-15,8 0 1 0,9 1-1 16,13-5 1-16,8-8 0 16,11-10 0-16,6-14-1 15,6-15 2-15,4-11 1 16,0-10-3-16,3-13 0 15,-1-9 0-15,-1-11 0 16,-3-3 0-16,-2-2 0 16,-5 11 0-16,-6 8 0 15,-6 15 0-15,-13 17 0 16,-11 25 0-16,-12 34 0 15,-14 18 0-15,-3 26 0 16,-5 4 0-16,3 9 0 16,4 4 0-16,1-12-18 15,18 6-21-15,-2-23-5 16,19 0 2-16,-1-23-3 0</inkml:trace>
  <inkml:trace contextRef="#ctx0" brushRef="#br0" timeOffset="35894.0531">1894 4063 99 0,'2'-12'38'15,"-2"12"2"-15,0-16-4 16,0 16-32-16,-19-17 0 15,-6 15-2-15,-6 4 0 16,-11 10 0-16,-10 10-1 16,-12 17-1-16,64-39 2 0,-75 60-1 15,75-60 1-15,-76 76-1 16,18-3-1-16,19 12 0 15,23-5-1-15,28-14 0 16,30-13-7-16,21-31-17 16,38-8-15-16,14-31 1 15,9-16-1-15,-10-17 1 16</inkml:trace>
  <inkml:trace contextRef="#ctx0" brushRef="#br0" timeOffset="36555.0908">2344 4141 91 0,'-25'-13'40'0,"6"13"1"0,-7-4-2 16,5 9-28-16,-5 10-9 16,0 8 0-16,0 10-1 15,0 7 0-15,5 5-1 16,1 5 1-16,9 2 0 15,7-5 0-15,8-7 0 16,16-6 0-16,11-12 0 16,8-14 0-16,13-8-1 15,3-11 1-15,0-11 0 16,-3-8-1-16,-2-8 0 15,-12-4 1-15,-10-3-1 16,-13-3 0-16,-7 1 1 16,-10-1 0-16,-4 4-1 15,-4 6 1-15,-3 8 0 16,-1 4-1-16,3 7 1 0,2 5-1 15,9 14 0-15,0 0 0 16,0 0 0-16,4 13 1 16,9-3-1-16,6 3 1 15,4-2 0-15,8 1-1 16,2-5 1-16,5-1-1 15,-1-4 1-15,1-1-1 16,-3 0 0-16,-4 0 0 16,-3 4-1-16,-9-2 1 15,-8 9-1-15,-2 6 1 16,-7 8-1-16,-4 8 1 15,-1 7 0-15,-1 1-1 0,-2 6 1 16,2-1 0-16,3-3 0 16,1-6 1-16,6-9-1 15,5-12 0-15,7-10 1 16,9-18 0-16,4-10 0 15,3-11 0-15,1-10-1 16,-1-9 1-16,1-4 0 16,-3-6-1-16,-8 3-1 15,-4 5-1-15,-4 12-3 16,-9 2-7-16,8 24-21 15,-15-6-7-15,9 23 0 16,-9-2-1-16</inkml:trace>
  <inkml:trace contextRef="#ctx0" brushRef="#br0" timeOffset="37517.1458">3363 4170 90 0,'-1'24'40'16,"-6"-12"2"-16,14 9-3 15,-7-21-25-15,21 10-10 16,-1-14-1-16,11-4 0 16,4-6-1-16,7-4 0 15,0-8-1-15,2-2 0 16,-6-2 0-16,-4-4 0 15,-8 3 0-15,-9 0 0 16,-10 3-1-16,-8 4-1 16,-11 6 1-16,-8 7-2 0,-8 12 2 15,-6 11-1-15,-2 10 0 16,-4 12 0-16,5 8 0 15,1 3 0-15,10 3 1 16,8 1 0-16,12-11 1 16,13-5-1-16,14-12 0 15,13-11 1-15,11-8 0 16,8-8-1-16,4-9 0 16,-2-1 0-16,-1-2 0 15,-5 2 0-15,-11 6 0 16,-9 8 0-16,-12 11 0 15,-8 9 0-15,-9 10-1 16,-4 5 1-16,-4 8 0 16,-3-2-1-16,3 1 1 15,1-3 0-15,2-8 0 0,3-9 0 16,5-10 0-16,-5-10 1 15,16-15 0-15,-2-8 0 16,0-14 0-16,3-7 0 16,0-10 1-16,3-5-1 15,1-3 0-15,-1 3 0 16,-2 8 0-16,2 8 0 15,-2 9-2-15,-3 8 0 16,4 12-1-16,0 6-2 16,3 7-1-16,-1-2-1 15,9 7-1-15,0-7 1 16,7 6 0-16,-6-7 2 15,4 2 1-15,-6 0 2 16,-2-3 2-16,-3 4 2 0,-9-7 1 16,-2 7 0-16,-13 1 0 15,14-5 0-15,-14 5 0 16,0 0 0-16,-14 18-2 15,3-3 1-15,-3 4-2 16,-2 4 0-16,1 3 0 16,-3 1 0-16,6-2-1 15,2 0 1-15,6-9 0 16,8-6-1-16,9-8 0 15,6-6 1-15,6-5-1 16,5-1 1-16,1-1 0 16,0 4 0-16,-4 1 0 15,-6 12 0-15,-8 7 0 16,-10 7-1-16,-6 13 1 0,-8 2-1 15,-4 7-1-15,-5-2 0 16,-5 5-2-16,-1-9-2 16,6 4-9-16,-11-22-16 15,14 4-11-15,-4-22 0 16,12-4-2-16,-4-25 1 15</inkml:trace>
  <inkml:trace contextRef="#ctx0" brushRef="#br0" timeOffset="38980.229">6009 3431 85 0,'6'-12'38'0,"-6"12"-1"16,1-15-1-16,-1 15-31 16,-20 9-1-16,3 7-1 15,-6 16-1-15,-6 16 0 16,-4 17-1-16,-3 12 1 15,-2 14-1-15,1 9 1 16,1-1-1-16,7 2 1 16,7-8-1-16,13-11 0 15,9-16 0-15,11-15 0 16,16-20-1-16,12-17 0 15,6-17 1-15,9-12-1 16,0-12 0-16,-6-10 0 0,-10-5 1 16,-12-3-1-16,-15 4 0 15,-19 6-1-15,-15 9 0 16,-12 6 1-16,-8 11-2 15,-1 2 1-15,2 9-2 16,5-3-3-16,18 10-6 16,7-19-26-16,25 3 1 15,8-15 0-15,20 0-2 16</inkml:trace>
  <inkml:trace contextRef="#ctx0" brushRef="#br0" timeOffset="39386.2528">6995 3403 91 0,'4'14'37'0,"-10"3"1"15,4 26-3-15,-9 2-31 16,6 12 0-16,-3 13-2 15,2 8-1-15,-6 14 0 16,5 2-2-16,-1-1 0 16,2-6-1-16,3-2-5 15,-4-26-23-15,16-1-8 16,-4-28 0-16,14-10 0 15</inkml:trace>
  <inkml:trace contextRef="#ctx0" brushRef="#br0" timeOffset="39665.2688">7379 3684 97 0,'-21'-2'38'16,"-15"0"1"-16,0 26-4 15,-11-2-30-15,3 5-1 16,-1 3 0-16,6 3-1 15,5-3-1-15,8 1 0 16,7-3 0-16,12-4 0 16,11-2-1-16,10-7 0 15,10-4 0-15,10 1-1 16,8-3-1-16,7-2-1 15,5-1-2-15,-4-6-8 16,10 9-25-16,-15-15-3 16,8 11 1-16,-13-15-3 15</inkml:trace>
  <inkml:trace contextRef="#ctx0" brushRef="#br0" timeOffset="40191.2985">7744 3787 101 0,'-15'11'38'15,"4"11"2"-15,-10-2-2 16,6 16-33-16,-12-3-2 16,4 4-1-16,-2 5 0 15,3-4-1-15,4-4-1 16,4-3 1-16,6-5-2 0,7-9 0 15,1-17 2 1,18 8-1-16,-1-16 0 0,2-9 0 16,3-6 1-16,0-11-1 15,-2-5 1-15,0-2 1 16,-5-4-2-16,-2 2 0 15,-1 8 1-15,-5 4-1 16,-4 7 0-16,1 12 1 16,-4 12-1-16,0 0 0 15,4 29 0-15,-2-2 0 16,2-3 0-16,6 0 1 15,3 0-1-15,6-6 1 16,7-11-1-16,5-6 1 16,3-10 1-16,3-9-1 15,-1-3 0-15,0-3 0 0,-1 1 0 16,-11 1 0-16,-2 3-1 15,-5 7 0-15,-7 11 1 16,-10 1-1-16,6 32 0 16,-8 2 0-16,-4 8 0 15,2 7-1-15,-4 10-3 16,4-10-7-16,8 14-22 15,-8-29-8-15,14 3 0 16,-1-21-1-16</inkml:trace>
  <inkml:trace contextRef="#ctx0" brushRef="#br0" timeOffset="40702.3281">9264 3787 79 0,'0'0'40'16,"-7"35"-1"-16,-3-14 0 15,5 16-18-15,-3 0-20 16,1 4 0-16,-1 2-1 15,3 4 0-15,-1-1-1 16,3-5-1-16,2-3-2 16,1-19-12-16,11 0-21 15,-11-19-2-15,20-11 1 0,-5-20-1 16</inkml:trace>
  <inkml:trace contextRef="#ctx0" brushRef="#br0" timeOffset="40853.3367">9359 3379 74 0,'-15'-26'38'0,"5"18"-1"16,-2 9-3-16,7 11-22 16,5 5-47-16,0-17 0 15,16 23-1-15,0-12-2 16</inkml:trace>
  <inkml:trace contextRef="#ctx0" brushRef="#br0" timeOffset="41204.3568">9601 3712 74 0,'1'41'39'0,"-9"-8"0"15,4 7 1-15,-8-17-17 16,1 12-19-16,3-4-1 16,7 1-1-16,1-3 0 15,0-2 0-15,4-6 0 16,3-2-1-16,2-8 0 15,6-6 1-15,-1-10 0 16,4-10-1-16,2-9 1 16,4-8-1-16,-1-6 0 15,4-2 1-15,0-2-1 16,-3 4-1-16,-4 6 1 0,3 9-1 15,-7 12 0-15,0 17 0 16,-5 12 0-16,-2 14 1 16,-2 11-2-16,-3 4 1 15,3 9-2-15,-3 1-3 16,9 7-11-16,-13-20-25 15,12 0 0-15,-6-15-1 16,10-4-1-16</inkml:trace>
  <inkml:trace contextRef="#ctx0" brushRef="#br0" timeOffset="47830.7352">10957 3534 54 0,'-12'-2'36'16,"12"2"0"-16,0 0 0 15,14-7-13-15,0-6-18 16,15-2-1-16,6-4-1 16,10 0 0-16,3 1-2 0,3 1 1 15,-2 1-2-15,-6 7 0 16,-7 9 0-16,-11 9 0 15,-12 10 0-15,-17 12 0 16,-12 11 0-16,-12 9 0 16,-10 2 2-16,-6 7 0 15,-7-2 0-15,4 0 0 16,0-8 0-16,11-9 0 15,8-7 0-15,12-8-1 16,14-11 0-16,13-8 0 16,14-6-1-16,8-4 0 15,11-3-2-15,5-3 0 0,8 3-5 16,-6-10-27-1,10 10-3-15,-5-10-1 0,-1 11-1 16</inkml:trace>
  <inkml:trace contextRef="#ctx0" brushRef="#br0" timeOffset="48197.7568">11879 3491 81 0,'-15'-22'38'16,"2"18"0"-16,-17-2 0 15,5 20-24-15,-11 7-12 16,4 17 1-16,0 12 0 16,6 10-1-16,5 7 0 0,11 3-1 15,14-3 0-15,10-7 0 16,14-13-1-16,13-14 1 15,7-19 0-15,6-19 0 16,4-21 1-16,2-17-2 16,-5-14 2-16,-3-8-2 15,-12-6 1-15,-9-5-1 16,-14 1 0-16,-11 3 0 15,-11 6-1-15,-15 11 0 16,-6 15-1-16,-9 9-1 16,-1 20-4-16,-3-1-18 15,14 31-12-15,-3-3-2 16,18 17 0-16,6-6 0 15</inkml:trace>
  <inkml:trace contextRef="#ctx0" brushRef="#br0" timeOffset="48995.8024">12815 3700 80 0,'-18'2'37'0,"4"8"0"16,-7-5 0-16,10 10-29 15,-5 2-4-15,5 11-1 16,1 0-1-16,3 7 1 15,-1 0-2-15,3 0 0 16,1 1 0-16,2-8 0 0,0-4 0 16,2-7-1-16,0-8 1 15,0-9-1-15,0 0 1 16,13-2 0-16,-6-13 0 15,1-6 0-15,0-9 0 16,4-2 0-16,-3-6 0 16,2-2 0-16,-2 2 0 15,-2 5-1-15,-3 6 1 16,0 7-1-16,0 10 1 15,-4 10-1-15,0 0 0 16,15 12 0-16,-6 2 0 16,5 2 0-16,3 2 1 15,5-2-1-15,4-5 0 16,4-5 0-16,1-6 1 15,2-6 0-15,2-4 0 0,-1-7-1 16,-3-3 2-16,-2-2-2 16,-3 1 1-16,-4 2 0 15,-3 2-1-15,-5 6 1 16,-1 7-1-16,-13 4 0 15,12 21 0-15,-9 6 0 16,-2 9-1-16,-1 6 1 16,2 6-3-16,-1 0 0 15,6 2-4-15,-2-23-13 16,16 8-18-16,-1-27 0 15,14-5 0-15,1-26-1 16</inkml:trace>
  <inkml:trace contextRef="#ctx0" brushRef="#br0" timeOffset="49168.8123">13655 3661 92 0,'0'0'39'0,"-9"-7"0"16,1 23-1-16,-10 3-25 16,3 16-10-16,-1 3-3 15,3 7 1-15,-1 6-1 16,5-1-2-16,6 0-5 15,0-15-29-15,14 2-2 16,-2-24 0-16,10-3-1 16</inkml:trace>
  <inkml:trace contextRef="#ctx0" brushRef="#br0" timeOffset="49611.8376">13761 3485 99 0,'-9'-29'37'0,"5"19"0"16,-3-2-3-16,7 12-33 15,7 13-2-15,4-3 0 16,3 5-2-16,5 2 1 16,-1 4-1-16,2 1 1 15,0 1 1-15,-7 3 2 16,-4 1 0-16,-2 5 2 15,-10 1 1-15,-2 5 1 16,-8-2 0-16,0 4-1 16,-3-5 0-16,4-2-1 15,-1-4-1-15,7-5 0 16,4-7-1-16,2-17 0 0,12 3 0 15,5-14-1-15,5-7 2 16,2-8-1-16,3-6 1 16,2-5-1-16,-2-1 1 15,-3 2-1-15,-2 6 0 16,-5 5 0-16,-8 8 0 15,-9 17-1-15,10-3 0 16,-14 17-1-16,0 9 0 16,0 9-2-16,3 7-2 15,-1-8-11-15,10 15-22 16,-2-18-2-16,10 6 1 15,1-18-2-15</inkml:trace>
  <inkml:trace contextRef="#ctx0" brushRef="#br0" timeOffset="49993.8595">14420 3622 112 0,'0'0'39'0,"-10"8"1"15,-6 6-3-15,7 10-34 16,-3 3-1-16,1 8-1 15,3-1 0-15,1 2 1 16,6-4-2-16,6-6 1 16,2-7-1-16,5-6 0 15,4-13 1-15,7-10-1 16,-1-7 1-16,4-6 0 15,0-7-1-15,-1-3 1 0,-1-1 0 16,0 1-1-16,-3 3 0 16,-4 4 0-16,-4 7 0 15,-3 6 0-15,-10 13 1 16,9 3-1-16,-10 10 0 15,-3 9 0-15,-2 5-1 16,-1 6-1-16,2 4-2 16,-3-5-3-16,11 12-15 15,-5-25-16-15,14 4-2 16,-1-25 1-16,18-1-1 15</inkml:trace>
  <inkml:trace contextRef="#ctx0" brushRef="#br0" timeOffset="50196.871">15108 3299 71 0,'25'-46'40'15,"-18"6"-1"-15,-5 29 2 16,-13 6-17-16,-3 33-14 16,-12 10-3-16,0 15-3 15,-1 10-2-15,5 2-1 16,3 3 0-16,3-4-3 15,7-5-1-15,6-12-3 16,9 4-25-16,-6-25-8 16,8-3-1-16,-8-23 0 15</inkml:trace>
  <inkml:trace contextRef="#ctx0" brushRef="#br0" timeOffset="50384.8819">14988 3489 92 0,'-10'-9'40'0,"-5"-5"2"16,15 14-2-16,-21 0-16 15,21 0-20-15,-3 15-3 16,15-9-1-16,6 0-2 16,6-3-2-16,7 7-3 15,-2-21-25-15,13 16-7 16,-3-17 0-16,0 13-3 15</inkml:trace>
  <inkml:trace contextRef="#ctx0" brushRef="#br0" timeOffset="50751.9029">15204 3611 96 0,'-8'20'39'16,"-3"-11"2"-16,15 9-1 16,-4-18-23-16,7 14-14 15,14-13 0-15,6 0 0 16,5-2-1-16,5-5-1 15,4-2 0-15,0-5 0 16,1-1-1-16,0-4 1 16,-6-2-1-16,-6-3 0 15,-4-3-1-15,-8 2 1 16,-6-2-1-16,-7 5 1 15,-9 5-1-15,-9 6 2 16,-8 9-1-16,-9 12 1 16,-9 9 0-16,-3 10-1 0,-2 4 1 15,5 10 0-15,4 0 0 16,10-4-2-16,13-1 0 15,14-9-2-15,20-4-5 16,4-25-18-16,22 6-13 16,-1-23-1-16,19-2-1 15,0-19 1-15</inkml:trace>
  <inkml:trace contextRef="#ctx0" brushRef="#br0" timeOffset="51045.9197">15957 3418 96 0,'-20'13'42'0,"-19"-5"0"16,4 16-2-16,-8-14-22 15,0 16-15-15,12-4 0 0,7 4-1 16,7-5 0-16,12-5-2 16,12-2 1-16,8-7-1 15,7 0 0-15,5-5 0 16,1 1 1-16,0 0-1 15,-4 1 0-15,-1 6 0 16,-8 6 0-16,-5 6 0 16,-10 5 0-16,-4 9 0 15,-5 1 0-15,0 0-1 16,-3 1-1-16,-1-8-3 15,9 6-11-15,-10-23-23 16,18 1-2-16,-4-14-1 16,23-14 0-16</inkml:trace>
  <inkml:trace contextRef="#ctx0" brushRef="#br0" timeOffset="51196.9283">16077 3879 124 0,'-19'17'43'15,"11"7"0"-15,-7-18-3 16,15-6-41-16,0 0-14 15,12-15-25-15,5 2-2 16,-5-14-1-16,9 1-2 16</inkml:trace>
  <inkml:trace contextRef="#ctx0" brushRef="#br0" timeOffset="52217.9867">16959 3120 88 0,'1'-15'36'15,"-1"15"-1"-15,-13-12-1 16,-1 13-32-16,-3 1 0 16,-4 10 0-16,-8 4 0 15,1 9 0-15,-3 8 0 16,-2 1 0-16,3 1 0 15,8 2 0-15,8-5 0 16,10 0-1-16,9-8 1 16,18-5-1-16,13-6-1 0,9-5 1 15,4-3-1 1,0 0 1-16,-4 1-1 0,-6 3 1 15,-15 7 0-15,-16 6 0 16,-13 7 0-16,-18 8-1 16,-12 7 2-16,-9 4-2 15,-3-2 1-15,0-2-2 16,9-4 0-16,9-13-1 15,15-6-5-15,14-21-26 16,25-12-5-16,11-19 0 16,22-4-2-16</inkml:trace>
  <inkml:trace contextRef="#ctx0" brushRef="#br0" timeOffset="52608.009">17494 3041 80 0,'-4'-17'39'16,"4"17"0"-16,-10 1-1 15,9 23-22-15,-3-6-15 16,2 14 1-16,-4 8 0 16,-2 11 0-16,-5 9 1 15,-1 10-1-15,-5 1 1 16,-1 3-2-16,-3 0 2 15,2-8-1-15,0-7 0 16,5-11-1-16,6-11-1 16,7-11 1-16,8-11-1 15,6-12 1-15,8-11-1 16,3-9 1-16,4-7-1 0,1-5 1 15,1-3 0-15,-2 2 0 16,-5 1 0-16,-2 6-1 16,-8 8 0-16,-11 15 1 15,9 0-2-15,-13 16-1 16,-1 10-1-16,-5 3-3 15,10 20-15-15,-12-16-17 16,13 10-3-16,-6-14 2 16,16 2-3-16</inkml:trace>
  <inkml:trace contextRef="#ctx0" brushRef="#br0" timeOffset="52999.0312">17749 3579 73 0,'-17'19'40'16,"17"8"-2"-16,4-16 2 15,26 8-12-15,-2-16-25 16,10-6 0-16,3-5-1 15,0-5-1-15,-2-2 0 16,-4-6 0-16,-8-1 0 16,-9 2-1-16,-12-3 0 15,-7-1 0-15,-7 2-1 16,-5-1 2-16,-2 2-2 15,-7 9 1-15,-5 7-1 16,-3 11 2-16,-3 12 1 0,0 12-1 16,-3 11 1-16,4 7-1 15,3 5 1-15,12-1-2 16,9-4-1-16,15-12-4 15,23 3-23-15,2-28-12 16,19-3 1-16,1-22-1 16,19-2-2-16</inkml:trace>
  <inkml:trace contextRef="#ctx0" brushRef="#br0" timeOffset="53697.0713">18860 3537 60 0,'9'-19'38'0,"1"8"-3"15,-5-5 3-15,-5 16-14 16,0-13-20-16,0 13 0 16,-15-4-1-16,2 10 1 15,-5 2-1-15,-2 4 0 16,-2 3-2-16,0-1 1 0,3 3-1 15,1-3 0-15,6-2 0 16,5 1 1-16,7-13-2 16,6 19 1-16,4-12-1 15,9 1 1-15,0-2-1 16,3 4 1-16,0-1-1 15,-3 2 0-15,-6 7 1 16,-1 4-1-16,-9 0 0 16,-7 6 0-16,-4 4 0 15,-2 1 0-15,-3-2-1 16,0-3-1-16,4-5-1 15,9-23-6-15,6 10-28 16,6-31-2-16,15-3 0 16,6-23-1-16</inkml:trace>
  <inkml:trace contextRef="#ctx0" brushRef="#br0" timeOffset="53907.0834">19414 2979 85 0,'-7'-27'40'0,"7"27"-1"16,-22 15 1-16,8 28-19 15,-6 9-19-15,5 9 0 16,-3 13-1-16,5 7-1 16,-2 6-1-16,4-1-2 15,-3 4-2-15,-2-20-16 16,9 7-17-16,-8-24-1 15,7-4-1-15,-1-22 0 16</inkml:trace>
  <inkml:trace contextRef="#ctx0" brushRef="#br0" timeOffset="54960.1436">19115 3479 105 0,'-9'9'39'0,"9"-9"3"16,5 12-4-16,17-10-34 15,7-1-2-15,15-5 0 16,9-4 0-16,9 0-1 16,4-6 0-16,-2 4-1 0,-3 1 0 15,-8 2 0-15,-10 4 1 16,-14 3 0-16,-13 8-1 15,-14 6 1-15,-11 4-1 16,-11 3 1-16,-8 7-2 16,-5 2 2-16,2 3-1 15,2 2 1-15,5-3-1 16,6 0 0-16,13-4 0 15,10-5 1-15,14-6 0 16,12-6-1-16,8-9 0 16,6-7 0-16,4-7 1 15,-4-7-1-15,-4-4-1 16,-8-5 1-16,-9-6-1 15,-8 0 0-15,-14-2-1 16,-7 1-1-16,-7 3 2 0,-6 7-2 16,-3 2 1-16,-2 10 0 15,4 6 1-15,5 7 1 16,5 5 0-16,9-5 1 15,6 18 0-15,10-11 0 16,5 1 0-16,7-3 1 16,0 0-2-16,2-4 1 15,-5 1 0-15,-2-2 0 16,-3 2-1-16,-5-2 1 15,-4 2 0-15,-11-2 0 16,15 10-1-16,-14 1 1 16,-1 4 0-16,-3 5-1 15,-3 2 0-15,-3 10 0 16,-1 0 0-16,-1 0 0 0,0 2 0 15,1-3 0-15,2-4 0 16,1-6 0-16,5-6 0 16,2-15 0-16,9 6 0 15,-1-17 1-15,4-8-1 16,4-9 1-16,-1-5 0 15,3-6 0-15,0-6-1 16,1-8 0-16,2 3 1 16,-3 4-1-16,1 3 0 15,-1 5 0-15,4 7 0 16,2 8 0-16,3 9 0 15,2 8 0-15,1 10 0 16,-1 6-1-16,1 4 1 16,-5 7 0-16,-7 6 0 0,-5 2 0 15,-13 6-1-15,-11-1 1 16,-10 0-1-16,-7 2 1 15,-8-3-1-15,-4-4-1 16,-2-4 1-16,-1-3 0 16,6-1 0-16,3-7 1 15,7-5-1-15,7-1 1 16,5-3-1-16,7-2 1 15,8-3 1-15,0 0-1 16,-6 16 0-16,6-1 1 16,-2 11-1-16,-3 7 0 15,-6 10 1-15,0 10-1 16,-6 4 0-16,-2 6-1 15,0-6-2-15,2 2-5 16,-2-21-11-16,18 3-20 0,-4-29 0 16,18-6 1-16,3-27-3 15</inkml:trace>
  <inkml:trace contextRef="#ctx0" brushRef="#br0" timeOffset="56672.2415">22308 2983 98 0,'-2'-34'38'16,"9"1"1"-16,-7-13-4 16,10 12-23-16,-11-8-5 15,1 7-2-15,-9 7-2 16,-4 9 0-16,-8 12-1 0,-6 22 0 15,-8 14-1-15,0 15-1 16,-6 12 2-16,-1 17-2 16,3 11 0-16,-1 11 0 15,8 7-1-15,2 0 0 16,3 5-1-16,2-4-1 15,5 3-4-15,-3-25-18 16,15 2-15-16,-1-25 1 16,10-11-2-16,3-26 0 15</inkml:trace>
  <inkml:trace contextRef="#ctx0" brushRef="#br0" timeOffset="59032.3765">20701 3344 59 0,'15'-10'36'0,"-5"-5"-1"0,1 7 1 16,-11-10-12-16,0 18-16 15,-13-7-2-15,-5 12-1 16,-13 2 0-16,-2 6-2 16,-4 2 0-16,2 4-1 15,3 0 0-15,6 1 0 16,10 0-1-16,11 1 0 15,10-3 0-15,8 2-1 16,4 0 1-16,5 0 0 16,-1-1 0-16,0 0-1 15,-10 1 1-15,-6 0 0 16,-9-2-1-16,-8-3 1 15,-8-2 0-15,-2-3-2 16,-2-1 0-16,-3-8-4 0,14 6-20 16,-2-17-14-16,15 10 0 15,8-31-1-15,17 10-1 16</inkml:trace>
  <inkml:trace contextRef="#ctx0" brushRef="#br0" timeOffset="59474.4018">21742 3461 83 0,'-7'-7'40'0,"7"7"-1"16,0 0 0-16,0 0-16 15,3-12-17-15,16 5-3 0,9-8-1 16,11 3-3-16,14-1-2 15,3-7-5-15,18 17-28 16,-6-12-4-16,6 13 1 16,-12-8-2-16</inkml:trace>
  <inkml:trace contextRef="#ctx0" brushRef="#br0" timeOffset="59910.4267">22526 3391 95 0,'12'-5'37'15,"-12"-9"1"-15,0 14 0 16,-14-14-32-16,1 12-2 15,-8-2 0-15,-3 12 0 16,-8 4-1-16,3 10-1 16,-6 3 1-16,6 9-1 15,2-1 1-15,8 4-2 16,5 0 1-16,10-4-2 15,11-2 1-15,8-9 0 16,8-7-1-16,7-6 1 16,5-9-1-16,0-8 1 15,2-7 0-15,-4-5-1 0,-4-9 0 16,-5-2 0-16,-6-4 0 15,-9 3-1-15,-7-2-1 16,-4 8 0-16,-7 3-1 16,-1 3-1-16,1 12-2 15,-1-5-4-15,10 13-26 16,0 0-2-16,23 18 0 15,-5-16-1-15</inkml:trace>
  <inkml:trace contextRef="#ctx0" brushRef="#br0" timeOffset="60285.4482">22934 3435 107 0,'0'0'37'16,"1"12"2"-16,-15-9-2 0,0 13-35 16,-3 7 1-16,0 4 0 15,-5 2 0-15,2 5-1 16,0 0 0-16,5 2 0 15,2-6-1-15,5-4 1 16,3-7-1-16,5-6-1 16,0-13 1-16,10 4-1 15,2-15 0-15,-1-5 1 16,5-6-1-16,2-6 0 15,3-4 0-15,1-6 1 16,1-1-1-16,-3 5 1 16,-1 1 1-16,-2 4-1 15,-6 8 0-15,0 3 0 16,-1 8 0-16,7 5 1 0,2 5-2 15,4 3-2-15,10 1-2 16,3-7-7-16,21 13-7 16,-13-24-13-16,14 14-11 15,-7-12-2-15,3 3-1 16,-8-7 1-16</inkml:trace>
  <inkml:trace contextRef="#ctx0" brushRef="#br0" timeOffset="61471.516">1612 5555 62 0,'-4'-14'38'0,"4"14"-1"16,-5-14 2-16,5 14-14 15,0 0-18-15,-5 24-3 16,-3-1-1-16,-2 11 0 15,-6 11-2-15,-4 9 0 16,-7 11-2-16,-3 5 0 16,-3 6-1-16,2-11-3 15,9 6-12-15,6-21-21 0,19-5 1 16,13-27-1-16,19-12 0 15</inkml:trace>
  <inkml:trace contextRef="#ctx0" brushRef="#br0" timeOffset="61784.5339">2049 5566 65 0,'-5'-25'40'16,"-5"24"-2"-16,-14 9 2 16,-2 25-14-16,-7 11-21 15,0 16 0-15,-1 10-1 16,10 9 0-16,8 0-1 15,10-4-1-15,13-10 0 16,16-13-2-16,13-18 1 0,11-19-1 16,8-22 1-16,9-17-1 15,-1-21 1-15,1-11-1 16,-9-11-2-16,-12-7 3 15,-14-2-2-15,-16 1-1 16,-17 7-2-16,-17 7 0 16,-11 17-4-16,-13 7-2 15,4 33-15-15,-15 0-13 16,11 22 0-16,-1 4 1 15,24 12-1-15</inkml:trace>
  <inkml:trace contextRef="#ctx0" brushRef="#br0" timeOffset="62524.5763">3130 5797 97 0,'12'-15'37'0,"-3"9"1"15,-13-4-4-15,4 10-30 16,-19 9 0-16,7 7-2 16,-6 6-1-16,-2 7 1 15,-2 7-1-15,2 5 0 16,2 1 0-16,0-2 0 15,2-4-1-15,6-4 1 16,3-7-1-16,1-8 1 16,6-17-1-16,3 10 0 15,-3-10 0-15,15-22 1 16,-6-2-1-16,3-5 1 15,0-4 0-15,2-6-1 0,-1 1 1 16,-2 0 0-16,-2 4 0 16,2 6-1-16,-4 6 1 15,-1 7 0-15,-6 15 0 16,9-10 0-16,-9 10-1 15,13 12 1-15,-7 1-1 16,5-2 1-16,4-2-1 16,9-1 1-16,6-9-1 15,7-4 1-15,3-8 0 16,5-3-1-16,-2-2 1 15,5-3-1-15,-8 6 1 16,-5 2-1-16,-8 11 1 16,-8 12-1-16,-11 10 0 15,-7 11-1-15,-6 8 0 0,-2 9 0 16,-2 5-2-16,-3-3-1 15,8 6-4-15,-3-22-11 16,20 3-20-16,-1-19 1 16,16-8-1-16,1-23 0 15</inkml:trace>
  <inkml:trace contextRef="#ctx0" brushRef="#br0" timeOffset="62726.5878">3907 5788 106 0,'-12'9'39'16,"-3"7"2"-16,3 17-4 15,-8 4-31-15,6 5-2 16,-1 1-2-16,3 5-1 0,4-3-1 16,1-1-1-16,6-6-3 15,-3-14-4-15,18 3-20 16,-14-27-11-16,22-3 0 15,-5-23-2-15,11-8 2 16</inkml:trace>
  <inkml:trace contextRef="#ctx0" brushRef="#br0" timeOffset="63154.6123">4111 5408 57 0,'0'0'38'0,"13"6"0"0,-1 4 1 16,-12-10-12-16,19 17-19 15,-11-7 0-15,7 13-2 16,-11 5-2-16,0 10 0 16,-6 3 1-16,-4 11-3 15,-1 1 1-15,-2 6-1 16,0-1 0-16,-3-5 0 15,7-5 0-15,-3-12-2 16,8-7 0-16,4-12 0 16,3-15 0-16,9-11 1 15,1-12-1-15,6-10 0 16,4-5 1-16,-1-6-1 15,3-4-1-15,-1 3 1 16,-4 3-1-16,-3 12 1 0,-7 7-1 16,0 14 1-1,-5 12 1-15,-4 11-1 0,-1 15 1 16,-1 1-2-16,2 15 0 15,-1-6-5-15,10 18-10 16,-9-28-11-16,17 9-14 16,-4-18 0-16,13-3-1 15,-1-20 2-15</inkml:trace>
  <inkml:trace contextRef="#ctx0" brushRef="#br0" timeOffset="63525.6335">4808 5652 89 0,'-7'-2'40'15,"-1"24"-1"-15,-9-1 2 0,10 21-23 16,-9-2-12-16,6 1-2 16,0 4 0-16,2-3-2 15,7-9 0-15,3-1-1 16,9-15 0-16,2-11 0 15,10-13 0-15,4-9 0 16,3-13 0-16,1-4 0 16,2-2 0-16,-3-3 1 15,-3 4-2-15,-6 9 0 16,-5 6 0-16,-6 14 0 15,-10 5 0-15,3 15 0 16,-6 2 0-16,0 9 0 16,-3 2 0-16,0 2 0 15,4 1-2-15,0-4-2 0,8 0-6 16,-6-27-8-16,21 29-10 15,-6-39-13-15,15 1 0 16,1-24-1-16,12-2 2 16</inkml:trace>
  <inkml:trace contextRef="#ctx0" brushRef="#br0" timeOffset="63723.6448">5512 5186 108 0,'-12'-5'40'15,"0"33"2"-15,-12 10-5 16,0 23-31-16,-3 13-2 15,3 8-1-15,2 3 0 16,6 3-2-16,4-7-2 0,6-7-2 16,7-1-7-16,-8-25-8 15,18 0-17-15,-14-26-6 16,11-6 0-16,-8-16 0 15</inkml:trace>
  <inkml:trace contextRef="#ctx0" brushRef="#br0" timeOffset="63898.6548">5286 5516 109 0,'-8'-12'42'0,"8"12"0"16,15-1-2-16,2 1-37 15,13 1-5-15,7-8-6 16,15 12-16-16,0-18-16 15,19 8-1-15,-4-10-2 0,16 10 1 16</inkml:trace>
  <inkml:trace contextRef="#ctx0" brushRef="#br0" timeOffset="64394.6832">5587 5759 104 0,'0'22'40'15,"0"-22"2"-15,27 16-2 16,-2-16-35-16,14-7-1 15,10-10-3-15,8-6 2 16,0-7-4-16,0-4 0 16,-3 3-1-16,-10-2 2 15,-10 5-2-15,-13 1 1 16,-13 7 1-16,-9 2-2 15,-14 10 2-15,-10 7 0 16,-7 8 0-16,-5 11 0 0,0 7 2 16,-2 5-1-16,5 5 1 15,4 1-1-15,11 2 1 16,8-2-3-16,15-5 0 15,11-16-6-15,22 5-14 16,0-26-14-16,21-2-6 16,4-21 2-16,13-3-4 15</inkml:trace>
  <inkml:trace contextRef="#ctx0" brushRef="#br0" timeOffset="64724.7021">6499 5411 94 0,'-28'11'38'0,"3"16"1"16,-14-8-5-16,10 16-28 15,3-5-2-15,12 4 0 16,0-2-1-16,13-2 0 16,2-9 0-16,10-2 0 15,5-9-1-15,7-6 1 16,0-1-2-16,0-4 1 15,-1 0-1-15,-3 1 0 16,-5 3 2-16,-4 5-2 16,-6 7 1-16,-5 6-1 15,-7 6 1-15,-5 5-2 16,-5 1 1-16,-4 4-3 15,0-1-1-15,-4-7-5 16,10 9-10-16,-11-25-6 16,19 5-15-16,-7-20-1 0,15 2-3 15,-3-35 2-15</inkml:trace>
  <inkml:trace contextRef="#ctx0" brushRef="#br0" timeOffset="65243.7318">7607 5185 70 0,'7'-20'40'0,"-7"0"-1"16,0 20 0-16,0 0-22 15,-16 13-14-15,5 18-2 16,-1 13 1-16,-2 11-1 16,-1 15-1-16,0 7 2 15,-2 4-1-15,7 3 0 16,-1-7-2-16,8-3-3 15,-4-24-17-15,12 4-16 16,-1-28 0-16,10-4-3 16,-5-22 2-16</inkml:trace>
  <inkml:trace contextRef="#ctx0" brushRef="#br0" timeOffset="65699.7579">7408 5539 106 0,'-11'3'39'16,"3"-3"1"-16,15 16-10 15,7-14-24-15,16 5-3 16,10-8 0-16,12-1-1 16,10-3 0-16,7-2 0 15,2 0-1-15,-2-1-1 16,-5 4 1-16,-12-1-1 15,-13 5 0-15,-9 2 0 16,-16 7 0-16,-11 7 0 16,-14 3 0-16,-7 4 1 15,-6 6 1-15,-4 6-1 0,-1 6 1 16,-2 5-1-16,7 1 1 15,5-1-1-15,11-4 1 16,12-1-1-16,14-12-1 16,10-12 0-16,14-16 0 15,8-13 1-15,6-15-1 16,-1-11 1-16,1-10-3 15,-5-6 3-15,-13-6-3 16,-13 0-1-16,-8 7 0 16,-19 6-1-16,-14 12-2 15,-12 14-1-15,-9 23-5 16,-15-6-6-16,11 31-9 15,-14-6-10-15,21 7-2 16,6-14 1-16,21-1-1 16</inkml:trace>
  <inkml:trace contextRef="#ctx0" brushRef="#br0" timeOffset="68008.8899">9559 5132 69 0,'7'-36'36'0,"-3"3"1"16,-7-13-9-16,2 9-20 15,-10-6-2-15,1 7 2 16,-10-1-4-16,0 8 2 15,-7 5-4-15,-2 14 0 16,-8 7 1-16,2 17-1 16,-2 15 0-16,0 18-1 15,-1 18 1-15,7 12-1 16,2 13 0-16,2 6 0 15,8 3-1-15,5 1 1 0,6-8-1 16,4-7-2-16,9-12-3 16,-6-22-10-16,16-4-23 15,-7-22 1-15,9-6 0 16,-17-19-3-16</inkml:trace>
  <inkml:trace contextRef="#ctx0" brushRef="#br0" timeOffset="68338.9087">9019 5527 89 0,'-16'-7'39'15,"16"7"0"-15,0 0 1 16,9 15-35-16,10-11-1 15,8-2-2-15,8-1 1 16,8-4-2-16,6-6 0 0,1-1 0 16,4-5 0-16,-1-2-1 15,-4 1 1-15,-8 0-1 16,-5 3 0-16,-6 7 0 15,-13 7 0-15,-3 10 0 16,-13 14 0-16,-1 6 2 16,-8 9-2-16,0 7 1 15,1 2 0-15,-6 0 0 16,9-3-2-16,1-6 0 15,10-10-5-15,-7-30-16 16,28 16-15-16,-9-28-2 16,11-6-1-16,-1-20 1 15</inkml:trace>
  <inkml:trace contextRef="#ctx0" brushRef="#br0" timeOffset="68496.9172">9672 5336 68 0,'-35'-38'40'16,"3"16"-1"-16,-6-1 1 15,10 19-16-15,0 1-20 16,11 6-2-16,17-3-2 15,0 0-4-15,17 23-16 16,7-26-18-16,18 6-1 16,3-9-1-16,12 5 1 15</inkml:trace>
  <inkml:trace contextRef="#ctx0" brushRef="#br0" timeOffset="68714.9301">10113 5333 96 0,'-16'16'38'0,"6"8"1"16,-8-11-5-16,0 15-32 16,-5 9-1-16,-2 7 3 15,-5 0-4-15,0 3 1 16,0 1-3-16,-2-11-7 15,11 5-28-15,-6-18 2 16,15-7-2-16,2-17-2 16</inkml:trace>
  <inkml:trace contextRef="#ctx0" brushRef="#br0" timeOffset="68886.9399">9930 5486 76 0,'4'-33'41'0,"5"16"-3"0,-9 2 3 16,10 21-19-16,-10-6-15 15,12 18-1-15,3-2-3 16,6 7-2-16,8 0-3 15,2-8-6-15,16 18-19 16,-7-22-11-16,11 7-3 16,-3-16 1-16,11-1-2 15</inkml:trace>
  <inkml:trace contextRef="#ctx0" brushRef="#br0" timeOffset="69690.9861">11122 4859 63 0,'10'-13'37'0,"-6"2"-1"0,-4 11 0 15,0 0-23-15,-7 28-11 16,-1 2 2-16,-1 15 0 16,-3 8 0-16,-1 10-1 15,-2 4 0-15,4 2-2 16,-1-1 2-16,5-2-2 15,-1-7 0-15,5-7 0 16,2-12 0-16,4-4 0 16,2-17 1-16,3-7 0 15,7-12 0-15,1-7 0 16,4-10 1-16,0-6-1 15,0-7 0-15,1-5 0 16,-1 3-1-16,-4 2 0 0,-1 6-1 16,-4 4 0-16,-11 20 0 15,15-5 0-15,-9 19 0 16,-2 9 0-16,1 10-2 15,6 6 1-15,1 6-3 16,0-1 2-16,8 4-8 16,-4-20-14-16,14 6-14 15,-2-15 1-15,8-4-3 16,-7-20 4-16</inkml:trace>
  <inkml:trace contextRef="#ctx0" brushRef="#br0" timeOffset="70337.0231">11592 5349 72 0,'0'0'38'0,"0"0"-2"16,0 0 2-16,16 15-26 16,-8-1-9-16,4 7 0 15,3-3 0-15,3 4-1 16,2-5 0-16,3-5 0 15,0-6 0-15,2-3-1 16,-1-9 0-16,-1-5 0 16,0-6-1-16,-2-6 1 15,-8-4 0-15,-3-3-1 16,-3 0 0-16,-7-1-1 15,-7 2 1-15,-5 7-1 16,-6 7 1-16,-9 9-1 16,-5 10 0-16,-5 11 2 0,-3 9-1 15,1 9 1-15,2 4 1 16,8 3-1-16,8-3 1 15,17-3 0-15,14-7-1 16,14-6 1-16,16-11-1 16,9-4 0-16,10-6 0 15,1-1-1-15,-2-2 1 16,-7 1-1-16,-7 2 0 15,-12 7 0-15,-9 2 0 16,-14 10 0-16,-8 4-1 16,-6 1 3-16,-6 4-3 15,-2 2 3-15,2-4-3 16,-3-2 3-16,8-3-2 15,4-8 2-15,2-13-1 16,17 1 0-16,-1-14 0 0,8-6 2 16,3-10-1-16,4-6-2 15,-5-6 2-15,0 1-2 16,-3-2 1-16,-1 0-2 15,-4 4 1-15,-5 1-2 16,2 6 2-16,-2 2-1 16,8 9-3-16,-4-9-9 15,19 17-9-15,-15-19-8 16,21 17-10-16,-6-12 0 15,14 6-3-15,1-6 2 16</inkml:trace>
  <inkml:trace contextRef="#ctx0" brushRef="#br0" timeOffset="70876.0539">13352 5339 60 0,'0'-13'40'0,"0"13"-2"16,-21-18 2-16,6 25-14 16,-22-7-19-16,1 10-2 15,-5 5-2-15,-1 8-1 16,2 7 0-16,7 5 0 15,7 1-1-15,13 2 0 16,17-11 0-16,16-4-1 0,17-10-2 16,14-14-2-16,22 1-10 15,-2-25-23-15,15 0-3 16,-1-23 1-16,3 4-2 15</inkml:trace>
  <inkml:trace contextRef="#ctx0" brushRef="#br0" timeOffset="71260.0759">13911 4684 95 0,'-22'-13'40'16,"8"21"1"-16,-9 10-1 0,7 18-35 15,-6 14-1-15,2 16-1 16,-5 11 0-16,0 11-2 15,0 4 1-15,2-2-1 16,1-2 1-16,4-10-1 16,6-11-1-16,4-12 1 15,7-17 0-15,6-16 0 16,7-16 0-16,7-9 0 15,4-16 0-15,5-5-1 16,-1-11 1-16,0-3 0 16,-2 0-1-16,0 6 0 15,-6 7 0-15,-6 8 0 16,0 14 0-16,-3 12-1 15,-3 13 0-15,-1 8-1 16,2 9-2-16,0 5-2 0,12 10-8 16,-7-18-7-16,21 9-13 15,-3-21-4-15,13-2-2 16,3-19 1-16</inkml:trace>
  <inkml:trace contextRef="#ctx0" brushRef="#br0" timeOffset="71839.109">14464 5316 83 0,'-23'-9'40'16,"1"16"0"-16,-12 0 1 16,8 16-22-16,-12 2-15 15,2 11 0-15,-3 5-1 16,7 3 2-16,1 0-4 0,8-3 3 15,7-6-3-15,10-5 2 16,10-10-2-16,13-10 2 16,10-16-3-16,5-10-1 15,10-8 1-15,0-8-1 16,2-9 1-16,-3-3-2 15,-5-2 3-15,-4 1-3 16,-11 8 2-16,-5 6 0 16,-9 8 0-16,-4 14 0 15,-3 9 0-15,-10 14 0 16,1 11 0-16,-3 5 0 15,5 8-1-15,-1 4 1 16,3 2-2-16,3-8 1 16,7-1-2-16,4-12 0 0,12-4-3 15,-1-17-2-15,20 0-7 16,-12-28-6-16,22 12-5 15,-10-23-14-15,7 7 2 16,-10-8 28-16,-3 3 11 16,-3 10 2-16,-18-5 11 15,6 22 6-15,-24-12 6 16,5 20 12-16,0 0 1 15,-7 21-27-15,-4-3-7 16,2 10-2-16,-1 2-2 16,2 8 0-16,-2 0-1 15,2-2 2-15,4-3-4 16,-1-5 1-16,7-4-9 15,-2-24-8-15,11 12-15 0,-2-28-6 16,12-2-1-16,-3-16-3 16</inkml:trace>
  <inkml:trace contextRef="#ctx0" brushRef="#br0" timeOffset="72282.1344">14973 5017 100 0,'-3'-13'41'0,"6"24"-1"16,-3-11 0-16,16 23-34 15,-4-9-4-15,8 4 1 16,-1 3-1-16,1 5 0 16,-3 3 0-16,-2 3-1 0,-4 3 1 15,-7 5 0-15,-5 5-1 16,-7 1 0-16,-6 2-1 15,0 1 1-15,-2-3-1 16,4-5 3-16,2-5-2 16,8-11 1-16,7-14-1 15,7-11 1-15,9-12-2 16,7-10 0-16,4-10 0 15,2-5 0-15,1-8 0 16,1 2 0-16,-4 11 0 16,-4 4 0-16,-7 10 0 15,-8 13 0-15,-13 5 0 16,2 29 0-16,-8 1 0 15,-4 4 0-15,2 5-3 16,-1-1-3-16,12 5-6 0,-3-17 1 16,18 4-7-16,-4-28-2 15,19 12-9-15,-7-26-6 16,17-3-7-16,0-13 3 15,6-8 5-15</inkml:trace>
  <inkml:trace contextRef="#ctx0" brushRef="#br0" timeOffset="73161.1846">16432 5303 75 0,'-11'-10'38'0,"-6"-5"0"16,0 11 0-16,-14-4-29 15,4 16-3-15,-5 5-2 16,-3 11-1-16,-2 5-1 15,0 12 1-15,-1 0-1 16,6 6 0-16,6 0 0 16,10-9 2-16,9-4-2 15,12-8 2-15,10-9-3 16,12-9 3-16,7-13-3 15,5-9-1-15,4-7 1 16,1-6-3-16,-1-8 3 16,-3 2-3-16,-6-5 2 15,-7 6-2-15,-4 3 2 16,-8 7 0-16,-5 7 0 0,-10 15 1 15,0 0-1-15,0 0 0 16,-12 28 0-16,2-2 0 16,2 10-1-16,2 1-1 15,5 3-1-15,6-8-1 16,15 5-11-16,-3-27-5 15,25 6-19-15,-6-21 2 16,15-3-3-16,-6-16 1 16</inkml:trace>
  <inkml:trace contextRef="#ctx0" brushRef="#br0" timeOffset="73507.2044">16883 5358 81 0,'5'-19'39'16,"-14"1"-1"-16,9 18 2 0,-25-2-26 16,8 13-9-16,0 7-1 15,2 10-1-15,-2 2-1 16,3 3-1-16,-1 2 0 15,8 1-1-15,-1-7 0 16,7-4 1-16,3-10-1 16,-2-15 1-16,21 5 0 15,-3-16 0-15,8-10 0 16,1-7-1-16,3-6 1 15,-2-5 0-15,3 2-1 16,-3 2 0-16,-2 8 0 16,-3 1 0-16,-7 15 0 15,-2 10 0-15,-5 11 0 16,-2 11-1-16,-2 9-1 0,-2 4 0 15,5 4-3-15,-1-2-4 16,16 10-9-16,-7-27-5 16,21 11-17-16,0-22 3 15,14-2-3-15,0-13 2 16</inkml:trace>
  <inkml:trace contextRef="#ctx0" brushRef="#br0" timeOffset="73898.2267">17637 5333 93 0,'-16'-24'39'0,"0"17"0"15,-12-3 0-15,1 19-34 16,-7 7 0-16,1 14-1 16,-5 11 0-16,3 6-2 15,2 2 1-15,5 2 1 0,10-7-2 16,12-9 1-16,11-16-1 15,11-11-1-15,16-16-1 16,8-17 1-16,10-13 0 16,5-10-3-16,1-13 3 15,1-6-3-15,-1-5 2 16,-3-5 1-16,-8-1-3 15,-7 7 2-15,-9 11-2 16,-10 13 2-16,-10 19-2 16,-9 28 2-16,-21 8 0 15,-3 28 0-15,-5 20 2 16,1 10-2-16,0 5 1 15,6-1-3-15,13-2-2 16,2-22-10-16,24 6-6 0,-8-32-5 16,27 2-11-16,-6-22-6 15,12-3-1-15,0-16 2 16</inkml:trace>
  <inkml:trace contextRef="#ctx0" brushRef="#br0" timeOffset="74357.253">18841 4879 86 0,'3'-17'38'0,"-6"3"0"16,3 14 1-16,-16 32-32 0,4 3-3 16,-5 18 0-16,-1 11-3 15,-2 12 2-15,-4 5-3 16,3 3 2-16,0-2-3 15,4-6-2-15,2-16-3 16,14 3-16-16,-7-29-15 16,13-4-1-16,-5-30 0 15,14 14-1-15</inkml:trace>
  <inkml:trace contextRef="#ctx0" brushRef="#br0" timeOffset="74521.2619">18620 5346 96 0,'-19'-15'39'16,"-2"-5"1"-16,9 15-1 0,12 5-35 15,0 0-1-15,19-12-3 16,11 5-3-16,17 5-7 16,0-15-25-16,20 5-5 15,1-16 2-15,11 3-2 16</inkml:trace>
  <inkml:trace contextRef="#ctx0" brushRef="#br0" timeOffset="74911.2847">19316 4691 88 0,'-31'0'40'16,"4"20"0"-16,-5 2 0 16,7 10-28-16,-1 10-8 15,6 10-1-15,0 4-1 0,4 7 0 16,-1 4 0-16,3-1-1 15,1-2 1-15,4-3-1 16,4-8-1-16,1-6 1 16,7-10-1-16,2-13 0 15,11-14 0-15,3-10 0 16,7-10 1-16,4-10-1 15,5-5 0-15,-2-5 1 16,1 0-1-16,-5 1 1 16,-1 7-1-16,-7 9 0 15,-9 10 0-15,0 9 0 16,-10 14-1-16,-4 7 0 15,-1 9-2-15,-1-2-1 16,7 12-8-16,-6-18-3 0,20 12-9 16,-12-25-16-16,19 3 1 15,0-18-2-15,13-5 2 16</inkml:trace>
  <inkml:trace contextRef="#ctx0" brushRef="#br0" timeOffset="75302.3071">19659 5217 97 0,'-15'18'39'16,"9"12"0"-16,1-9 1 15,20 3-33-15,1-12-3 0,11-3-1 16,4-7 0-16,8-4-1 15,-3-6 0-15,3-2-1 16,-7-7 0-16,-5-1 0 16,-7-2-1-16,-7-2 0 15,-6-2 0-15,-7-1 0 16,-3 1 0-16,-3-1-1 15,-7 8 0-15,-4 8 1 16,-4 10 0-16,-3 12 0 16,-5 11 0-16,-2 13 1 15,0 8-1-15,4 2 1 16,8 4-1-16,8-6 0 15,12-5-2-15,9-12-1 16,17-7-3-16,1-21-5 0,20 5-9 16,-9-25-11-1,14 6-8-15,-9-17 1 0,7 5-1 16</inkml:trace>
  <inkml:trace contextRef="#ctx0" brushRef="#br0" timeOffset="75617.3251">20179 5228 108 0,'0'0'39'15,"-1"23"1"-15,-17-5-3 16,3 16-31-16,-6 2-3 15,-1 7 0-15,3-4-2 16,2-2 1-16,5-5-1 16,5-8 1-16,9-11-1 15,10-12 0-15,7-11 1 16,9-9-2-16,3-7 2 0,4-5-1 15,1-4 0-15,1-1 0 16,-3 3 0-16,-6 6-1 16,-6 10 1-16,-7 11-1 15,-15 6 0-15,10 22 0 16,-14 6-2-16,-2 2-1 15,4 10-6-15,-5-10-4 16,17 9-2-16,-5-24-4 16,22 12-9-16,-4-26-13 15,18-3-1-15,2-12 3 16,11-8 4-16</inkml:trace>
  <inkml:trace contextRef="#ctx0" brushRef="#br0" timeOffset="76392.3694">21375 5203 94 0,'0'0'36'15,"3"-15"1"-15,-3 15-1 0,0 0-29 16,-11 18-3-16,3-1 0 16,0 9-1-16,-1 5 0 15,1 7-1-15,-3 3-1 16,3-2 1-16,-1-1-1 15,3-5 1-15,2-5-1 16,0-6 0-16,4-11 0 16,0-11 0-16,0 12 0 15,0-12 0-15,8-14 1 16,-4 0-1-16,1-5 0 15,3-7 0-15,-1-2 0 16,1-2 0-16,4 0 0 16,-1 1 0-16,1 3 0 15,-1 3-1-15,-1 5 1 0,3 5-1 16,0 7-1-16,-1 1-2 15,8 5-1-15,-1-6-3 16,16 14-6-16,-8-21-11 16,21 18-15-16,-5-14-1 15,9 8 0-15,-3-11 2 16</inkml:trace>
  <inkml:trace contextRef="#ctx0" brushRef="#br0" timeOffset="76594.381">21914 5204 111 0,'-17'7'40'0,"7"14"0"15,-3-7-1-15,10 11-34 0,-3 4-3 16,4 4 0-16,0 7-1 16,1 0-1-16,2 0-1 15,1-3-1-15,0 0-2 16,-3-14-2-16,9 4-5 15,-8-27-19-15,10 4-9 16,-2-20 0-16,9-4 0 16</inkml:trace>
  <inkml:trace contextRef="#ctx0" brushRef="#br0" timeOffset="76745.3896">22047 5033 86 0,'-9'-51'36'16,"1"19"0"-16,-8 5 1 15,7 22-27-15,-4 2-5 0,13 3-4 16,8 30-8-16,1-16-29 15,15 9 0-15,3-4-1 16,13 9 0-16</inkml:trace>
  <inkml:trace contextRef="#ctx0" brushRef="#br0" timeOffset="77202.4157">22463 5203 104 0,'-22'-13'39'0,"3"12"0"15,-10-7 0-15,5 10-33 16,-11 5-2-16,2 11-1 0,-3 5 1 16,3 9-2-16,2 6 1 15,8 2 0-15,7-2-1 16,12-1 0-16,12-6-1 15,15-10 0-15,11-12 0 16,10-11-1-16,11-14 2 16,4-11-2-16,3-8 0 15,-1-7 0-15,-4-7 0 16,-4-2 0-16,-9 0 0 15,-6 2 0-15,-9 4-2 16,-9 3 4-16,-9 10-5 16,-7 10 3-16,-4 22 0 15,-16-8 0-15,-2 26 0 16,-4 17 0-16,0 10 3 15,-3 7-5-15,5 7 2 0,5-2-2 16,7 2-1-16,5-11-2 16,13 3-6-16,0-21-3 15,21 7-5-15,-11-25-6 16,21 6-8-16,-9-16-6 15,7-4-1-15,-9-13 3 16</inkml:trace>
  <inkml:trace contextRef="#ctx0" brushRef="#br0" timeOffset="77578.4371">22897 5268 111 0,'0'0'39'0,"-14"12"2"16,18 7-4-16,-4-19-33 15,20 19-1-15,-2-11-1 16,10-1 1-16,1-7-1 15,2-1 1-15,3-2-2 16,-4-5 1-16,-4-3-1 16,0-4 0-16,-9-3 0 15,-1-3-1-15,-5-2 1 16,-3-2-2-16,-4-2 1 15,-4 4 0-15,-5 3-1 16,-7 10 1-16,-10 11 0 16,-7 12-1-16,-10 10 1 15,1 13 0-15,-4 6 0 16,5 7 0-16,5-2-1 15,9-2 0-15,17-3-2 0,17-16-1 16,19 4-5-16,4-25-6 16,25 7-3-16,-10-27-9 15,27 8-10-15,-7-17-3 16,6 2 0-16,-9-8 2 15</inkml:trace>
  <inkml:trace contextRef="#ctx0" brushRef="#br0" timeOffset="77909.4561">23607 5181 105 0,'-24'-16'41'0,"5"25"0"15,-13-2-2-15,4 12-33 16,0 2-1-16,3 4-2 16,4-1 0-16,8 1-1 15,8-3 0-15,5 0-1 0,8-2 0 16,5-3-1-16,1-2 0 15,3 0 1-15,-2-2-1 16,-3-1 0-16,-5 3 0 16,-2 0 0-16,-5 0 0 15,-4 3 0-15,-3 1 1 16,-5 0-1-16,-5 0 0 15,-1 0 0-15,-2-1-1 16,-1-2 0-16,0 2-2 16,-1-10-3-16,10 11-6 15,-9-21-3-15,18 17-6 16,-16-27-8-16,19 12-11 15,-9-18-2-15,9 4 2 16,-4-10 3-16</inkml:trace>
  <inkml:trace contextRef="#ctx0" brushRef="#br0" timeOffset="80196.587">1388 7040 72 0,'0'0'37'15,"0"0"-3"-15,0 0 3 16,8-10-29-16,-8 10-2 16,-8 9-2-16,2 6 0 15,-1 1-2-15,-1 4 0 16,1 4-1-16,4 3 0 15,3 8 0-15,1 7-1 16,9 7 1-16,-1 11 0 16,3 9-1-16,0 10 1 15,-5 7 0-15,1 6-2 16,-4 0 2-16,-4-5-1 15,-2-5 0-15,-4-13-1 0,0-12 2 16,5-10-1-16,-1-19 1 16,5-10 0-16,-3-18 0 15,17-8 1-15,-5-15-1 16,7-10 0-16,0-10 1 15,1-6 0-15,2-6-1 16,-3 0 0-16,-3-1 0 16,-1 6 0-16,-3 6 0 15,-1 8 0-15,-3 12-1 16,4 9 0-16,2 10 0 15,3 8 0-15,4 10 1 16,3 5-1-16,0 4 0 16,6 3 1-16,-5 5-1 15,-7 3 0-15,-6 5 0 0,-12 4-1 16,-12 2 1-16,-11 2-1 15,-9-1 0-15,-7-4 0 16,0-3 0-16,-4-8 0 16,3-12 0-16,7-9 0 15,10-12 0-15,8-12-1 16,10-9 0-16,5-12-2 15,10-5-2-15,-2-14-9 16,9 9-19-16,-3-5-2 16,2 16 0-16,-2 3-2 15</inkml:trace>
  <inkml:trace contextRef="#ctx0" brushRef="#br0" timeOffset="80650.613">2306 7870 76 0,'-24'-17'38'15,"-1"2"-2"-15,-11-5 2 16,4 17-29-16,-4-14-2 15,2 13-1-15,-2 3 0 16,2 10-3-16,3 7 1 16,4 5-1-16,1 6 0 15,9 4-1-15,5-4 1 0,10 3-1 16,11-7-3-16,8-5 0 15,6-8 0-15,9-10 1 16,0-7-1-16,6-3 0 16,-2-5 1-16,-1-4-1 15,-10-4 2-15,-2 0 0 16,-5-1 0-16,-4 2 1 15,-8 3-2-15,-2 5 1 16,-2 4-1-16,-2 10 0 16,-8 11-2-16,4 6-1 15,4 15-1-15,-4-3-4 16,15 16-6-16,-5-16-14 15,19 7-11-15,2-18 2 16,17-6-2-16,1-17 3 16</inkml:trace>
  <inkml:trace contextRef="#ctx0" brushRef="#br0" timeOffset="80879.6261">2857 7681 100 0,'-8'-8'38'0,"-16"-5"0"15,1 15-1-15,-6 0-31 16,-5 13-2-16,2 4 1 15,0 15-3-15,5 5 0 16,3 4 0-16,5 2-1 16,8-3 0-16,11 0-1 15,11-9-3-15,11-6-1 16,8-21-3-16,17 1-11 15,-2-32-16-15,18 1-5 0,-2-21 0 16,4-3 1-16</inkml:trace>
  <inkml:trace contextRef="#ctx0" brushRef="#br0" timeOffset="81082.6377">3218 7197 101 0,'-16'-57'40'0,"-2"26"-1"16,-9 5 0-16,4 30-30 15,-3 12-5-15,3 21 0 16,3 16-2-16,9 13-2 15,1 10 1-15,7 10-1 16,5 3-1-16,6 0-2 16,5 2-4-16,-3-16-12 15,11 6-19-15,-8-21-2 0,7-7 0 16,-7-25-1-16</inkml:trace>
  <inkml:trace contextRef="#ctx0" brushRef="#br0" timeOffset="81407.6563">3363 7445 103 0,'-27'-1'39'16,"3"25"2"-16,-12 0-1 15,9 15-32-15,-5-4-3 16,5 2-2-16,6-4 0 15,6-5 0-15,7-5 0 0,8-5-1 16,6-5 0-16,9-1-1 16,5-6 1-16,6 1-2 15,2-2 0-15,3 1 0 16,-2-2 0-16,2 3 0 15,-3 1-2-15,-4 0 0 16,-1 6-3-16,-7-7-5 16,7 15-8-16,-13-17-7 15,12 15-14-15,-10-11-3 16,10 4 0-16,-3-13 0 15</inkml:trace>
  <inkml:trace contextRef="#ctx0" brushRef="#br0" timeOffset="81916.6854">4432 7454 99 0,'0'0'38'16,"0"0"1"-16,-8 11-1 16,-7 9-34-16,9 14-2 15,-5 8 0-15,3 9-1 16,-4 11-1-16,2 4-1 15,3-1 0-15,0-10-3 0,9-3-4 16,-8-20-27-16,20-10-3 16,-5-26-1-16,13-14 1 15</inkml:trace>
  <inkml:trace contextRef="#ctx0" brushRef="#br0" timeOffset="82419.7141">4503 7139 101 0,'-22'-21'38'0,"-5"8"1"15,8 16-2-15,2 7-33 16,6 8-4-16,11 6-2 16,6-1-4-16,12 5 1 15,6-8-1-15,10 7 0 0,3-4 1 16,4 6 0-16,-2-4 3 15,-3-1 2-15,-4 8 3 16,-9-7 1-16,-2 9 2 16,-17-6 0-16,-1 9 0 15,-10-6 0-15,-2 6 0 16,-7-2-2-16,1 3-1 15,-3-6-1-15,4 0 0 16,3-6-1-16,4-3 0 16,6-6 0-16,6-7 0 15,6-8 1-15,9-10-1 16,3-12 1-16,8-3-1 15,1-13 1-15,3-5-1 16,1-7 0-16,-2 0 0 16,-3 4 0-16,-3 4-1 0,-8 9 0 15,-3 13 1-15,-6 16-1 16,-2 17 0-16,-4 15 0 15,0 11 0-15,2 8-1 16,1 4-1-16,7 2-2 16,2-14-7-16,18 1-6 15,-7-28-7-15,25-3-17 16,-3-22 0-16,13-5-1 15,1-15 1-15</inkml:trace>
  <inkml:trace contextRef="#ctx0" brushRef="#br0" timeOffset="82962.7451">6253 7117 96 0,'8'9'38'15,"-4"20"1"-15,-13 4-2 16,4 18-33-16,-10 8-2 15,0 12-1-15,-4 5 0 0,1-1-1 16,4-3-2-16,6-8-1 16,9-10-4-16,0-22-20 15,23-10-11-15,4-22 1 16,15-11-1-16,6-25 0 15</inkml:trace>
  <inkml:trace contextRef="#ctx0" brushRef="#br0" timeOffset="83262.7619">6734 7224 89 0,'-10'-9'37'15,"-23"9"2"-15,0 23 0 16,-14 11-32-16,5 16-1 16,4 10-2-16,6 11 0 15,8-1-1-15,14 2 0 0,17-10-2 16,17-14 1-16,16-14-1 15,14-19 1-15,10-22-1 16,7-20 0-16,-1-16 0 16,-4-11-1-16,-9-9 1 15,-14-4-1-15,-16 0-1 16,-15-1 0-16,-13 5-2 15,-18 6 0-15,-4 16-2 16,-12 4 0-16,3 22-6 16,-16-1-11-16,17 25-13 15,-3-1-3-15,13 13-1 16,7-2 2-16</inkml:trace>
  <inkml:trace contextRef="#ctx0" brushRef="#br0" timeOffset="84050.8075">7820 7181 87 0,'0'0'38'16,"0"0"1"-16,-8 20-1 16,-4 17-32-16,-8 6-2 15,-3 12-2-15,-2 8-1 16,2 3 1-16,-1 0-2 15,5-5 0-15,4-9 0 16,6-8 1-16,5-16-1 16,8-16 0-16,5-17 1 0,9-14-1 15,4-14 1-15,3-10 0 16,4-7 0-16,-3-5-1 15,1-1 1-15,-6 0-1 16,-5 9 1-16,-5 7-1 16,-5 9 1-16,-6 11-1 15,-2 10 1-15,2 10 0 16,0 0-1-16,-10 19 1 15,12 0 0-15,8 0 1 16,6-2-1-16,9-4 1 16,6-4-1-16,9-3 0 15,6-9 0-15,3-5 1 16,1-4-1-16,-5-5 0 15,-3 1 0-15,-8 0-1 0,-8 3 1 16,-5 5 0-16,-10 5-1 16,-11 3 0-16,2 27 0 15,-7 4 0-15,-6 7-1 16,0 12 0-16,4 4-1 15,-1 0-1-15,6-2-2 16,6-8-1-16,14-5-7 16,2-27-4-16,26 1-6 15,-8-34-11-15,20-5-4 16,-6-15-1-16,5-3 2 15</inkml:trace>
  <inkml:trace contextRef="#ctx0" brushRef="#br0" timeOffset="84230.8177">8698 7288 96 0,'-13'11'40'0,"-8"2"1"0,5 16-2 15,-3 8-25-15,4 7-10 16,-1 4-3-16,8 5 0 16,4 0-2-16,3-1 0 15,6-6-3-15,-2-12-2 16,17 0-12-16,-20-34-12 15,31 5-10-15,-11-24 0 16,8-8 0-16</inkml:trace>
  <inkml:trace contextRef="#ctx0" brushRef="#br0" timeOffset="84657.8421">8809 7007 113 0,'-11'-5'42'0,"0"1"-1"15,14 19-2-15,1-2-34 16,10 4-2-16,3 9 0 15,1 7-2-15,0 3 1 16,-2 10-1-16,-7 8 0 16,-6 6-1-16,-7 3 0 15,-3 1 0-15,-2-6-1 16,-3-6 1-16,0-10-1 15,6-9 1-15,5-16 0 16,1-17 0-16,13-15 0 16,6-16 1-16,8-12-1 15,4-6 1-15,4-6 0 16,4-1-1-16,-3 3 1 15,-2 9-2-15,-6 14 2 0,-6 16-1 16,-8 13 0-16,-6 14 0 16,-7 16 0-16,-3 12 0 15,-5 7 0-15,4 3-1 16,5 3-3-16,1-5-3 15,14-2-5-15,-2-16-4 16,19 3-3-16,-9-31-5 16,21 11-6-16,-9-26-8 15,9-1-2-15,-4-14 3 16</inkml:trace>
  <inkml:trace contextRef="#ctx0" brushRef="#br0" timeOffset="85040.8641">9579 7278 107 0,'-23'10'39'15,"5"18"1"-15,-10-2-1 16,5 10-35-16,3 4-1 16,9 2 0-16,7-3-1 15,4-3 0-15,7-8 0 16,6-6-1-16,9-10 0 15,-1-7 0-15,6-17 0 16,1-8 0-16,3-8 0 16,1-10-1-16,4-4 1 15,-1-6-1-15,-4 1 1 16,0 4 0-16,-5 7 0 15,-3 9 0-15,-9 14 0 0,-14 13 1 16,8 13-2-16,-15 12 0 16,-5 9 0-16,2 9 0 15,0 5-3-15,1-2-2 16,6 2-3-16,-1-18-6 15,20 3-2-15,-6-31-5 16,23 6-5-16,-7-34-4 16,23-7-10-16,1-18 2 15,13-10 4-15</inkml:trace>
  <inkml:trace contextRef="#ctx0" brushRef="#br0" timeOffset="85231.875">10490 6802 120 0,'-20'27'40'16,"-15"10"2"-16,1 27-6 0,-6 3-32 15,5 11-2-15,8 3-2 16,6 0-2-16,11-2 0 16,6-13-6-16,13 7-11 15,-11-28-9-15,17 4-13 16,-8-21 0-16,7-5-1 15,-2-20 2-15</inkml:trace>
  <inkml:trace contextRef="#ctx0" brushRef="#br0" timeOffset="85438.8869">10279 7226 123 0,'-29'-13'43'16,"10"13"0"-16,-1-4 0 0,20 4-40 15,0 0-3-15,16 2 0 16,13-6 0-16,13-2-5 15,21 6-6-15,6-12-3 16,28 15-8-16,-2-16-7 16,25 17-14-16,-2-3 1 15,9 9 0-15,-1-3 3 16</inkml:trace>
  <inkml:trace contextRef="#ctx0" brushRef="#br0" timeOffset="86002.9191">10758 7347 94 0,'-15'9'40'16,"11"7"0"-16,4-16 0 0,-1 14-33 15,1-14-2-15,21 1-1 16,2-9-1-16,14-2-1 15,8-7 0-15,10-3 0 16,5-6-1-16,3-1-1 16,-5-3 1-16,-1 1 1 15,-13 2-2-15,-15 3 1 16,-17 3-1-16,-15 6 0 15,-16 4 0-15,-13 6 1 16,-8 9-1-16,-11 10-3 16,-1 7 3-16,1 12 0 15,0 6 1-15,14 9-2 16,8 3 2-16,16 2-1 15,17-2-1-15,16-11 0 0,22-5-5 16,7-19-7 0,26 4-8-16,-4-34-7 0,20 0-13 15,-4-21 0-15,10 1-1 16,-11-14 3-16</inkml:trace>
  <inkml:trace contextRef="#ctx0" brushRef="#br0" timeOffset="86325.9374">11754 7019 116 0,'-34'-8'40'15,"2"17"1"-15,-7-3-3 16,2 15-34-16,3 2-1 16,6 6-3-16,6 0 2 15,8-2-2-15,10 0 1 16,6-5-1-16,9-3 1 0,8-5-2 15,4 2 1-15,1-1 1 16,-1 0 0-16,-3 1-1 16,-4 7 0-16,-5 2 0 15,-10 2 0-15,-5 6 0 16,-8 0 0-16,-1 2 0 15,-5-4-1-15,1-2 1 16,0-4-2-16,2-8-2 16,8 2-4-16,-5-20-8 15,24 12-6-15,-12-27-8 16,21 9-10-16,1-14-3 15,13 2 3-15,1-7 1 16</inkml:trace>
  <inkml:trace contextRef="#ctx0" brushRef="#br0" timeOffset="86506.9474">11989 7563 118 0,'-5'28'42'0,"-10"-14"1"16,11 3-2-16,4-17-38 15,0 0-5-15,0 0-7 16,0 0-5-16,17-7-3 15,-14-18-4-15,16 19-9 16,-16-18-11-16,7 3-2 16,-8-4 3-16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1T21:13:27.63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2191 17011 15 0,'0'0'16'0,"0"0"-1"16,0 0-11-16,0 0-3 0,0 0-1 16,0 0 0-16,0 0-2 15,0 0 0-15,0 0-2 16,0 0-2-16,0 0 1 15,0 0-1-15,5 12 0 16,-5-12 1-16,0 0 4 16,0 0 4-16,0 0 2 15,0 0 5-15,0 0 3 16,0 0 1-16,0 0 0 15,0 0 1-15,0 0-3 16,0 0-3-16,0 0-2 16,0 0-2-16,0 0-3 15,0 0-2-15,0 0 0 16,0 0 0-16,0 0 0 0,0 0 0 15,0 0 2-15,0 0-1 16,0 0 1-16,0 0 0 16,0 0 0-16,0 0 0 15,-4-13 0-15,4 13-1 16,0 0-1-16,0 0 1 15,0 0-1-15,0 0 1 16,0 0 0-16,0 0 2 16,0-16 0-16,0 16 0 15,0-16 1-15,0 16-1 16,-2-28 1-16,2 13 0 15,-3-4-2-15,3 2 0 16,0-2 0-16,0 1-1 16,-1 0 0-16,0 1 0 0,1 1-1 15,0-1 0-15,0 0 1 16,0-2 0-16,-1-2 0 15,3 0 0-15,-2-1 0 16,0 1 0-16,0-3 0 16,2 3-1-16,0-2 1 15,-1 1-1-15,2 1 1 16,0-4-1-16,-1 1 0 15,1 2 0-15,0-2 1 16,-2 3-1-16,-1 3 0 16,3 0 1-16,-3 2-1 15,0 2 1-15,0 2 0 16,0 0-1-16,-1 0 0 0,1-2 1 15,0-2-1-15,1-2 1 16,1 1-2-16,0-3 2 16,-1-6-2-16,2 4 2 15,-2-6-1-15,1 1 0 16,-3-1 0-16,-1 0 0 15,-1 3 1-15,1-3-2 16,-3 7 2-16,-2-2-2 16,3 8-3-16,-7-8-26 15,11 23-5-15,-13-19-3 16,13 19 1-16</inkml:trace>
  <inkml:trace contextRef="#ctx0" brushRef="#br0" timeOffset="2300.1316">2261 16236 38 0,'-5'-14'24'15,"5"14"3"-15,-2-27-3 16,9 11-9-16,-11-15-4 16,15 10-2-16,-13-9-2 15,12 8-2-15,-6-6 0 0,3 9-2 16,-5-1 1-16,4 8-2 15,-8 2-1-15,2 10 1 16,-2-16 0-16,2 6-1 16,0-7 0-16,0-1 0 15,3-7 0-15,2-4-1 16,1-7 1-16,0-2 0 15,2-4 0-15,-1 3-1 16,-2 0 1-16,0 3-1 16,-5 1 0-16,-1 6 0 15,-2 1 1-15,-3 3-2 16,-3 2 1-16,-2 1 0 15,1-1-1-15,-2-4 1 16,1 2-1-16,4-4 2 0,-1-1-2 16,0 0 1-16,4-5 0 15,-3 2 0-15,4-1 1 16,-1 1-1-16,1 3 0 15,-1 0 0-15,-2 1 0 16,2 2 0-16,0-1 0 16,0 3 0-16,-2 0 0 15,-2 2 0-15,3-2 0 16,-1-3 0-16,1 2 0 15,1-4 0-15,-1 0 0 16,1-3 0-16,2 0 0 16,1-3 2-16,0-1-2 15,0 0 2-15,0-2-2 16,0 0 2-16,2-7-2 0,-3 2 2 15,0-2-2-15,0-2 0 16,-2-1 0-16,0-3 1 16,0 1-1-16,1 0 0 15,-2-1 1-15,2 2 0 16,-1-4-1-16,1 0 1 15,0 2 0-15,1-4 0 16,-1-1 0-16,0-1 0 16,2 0-1-16,-2 2 0 15,0-2 1-15,1 3-1 16,1 0 0-16,-3-1 0 15,4 2 0-15,-3-1 1 16,2 1 0-16,2-4-1 16,-2-2 0-16,3 1 0 0,0-1 1 15,-2-3-1-15,0 2 1 16,0-1-2-16,-1 2 2 15,0 1-1-15,-1 2 0 16,1-2 0-16,1 0 0 16,-1-1 0-16,1 0 0 15,1-3 0-15,-1-4 0 16,2-1 1-16,0-2-1 15,-3 2 0-15,3-1 1 16,-3 2-1-16,-2 0 0 16,4 3 1-16,-2 6 0 15,-3-1 0-15,1 2-1 16,-1-2 1-16,3 1 0 15,-1-3 0-15,1-2 0 16,0 0-2-16,0-2 1 0,4 0 0 16,-2-2 1-16,0-3 0 15,1 2-1-15,-2-1 1 16,0-1 0-16,0 2 0 15,-1-2 0-15,1-2 0 16,0-3 0-16,3-1-2 16,-3-1 2-16,3-4-2 15,1-3 2-15,0 1 0 16,0-4 0-16,-2 2-1 15,0-2 1-15,0 2-1 16,-2 1 0-16,1-1 1 16,-3 2-1-16,0 4-1 15,-1-2 1-15,2 2 0 0,-2 3 0 16,0 0-1-16,1 2 1 15,0 1 0-15,-1 2 0 16,2 3 0-16,-2 0-1 16,2 1 1-16,-1 2 0 15,3 2 0-15,-1 3-1 16,0 1 2-16,1 1-2 15,-1 4 2-15,0 8-1 16,0 5 0-16,-2 7 0 16,-1 4 0-16,1 10-1 15,-2 8 0-15,4 12-2 16,0 0-3-16,-1 29-14 15,-4-16-17-15,11 16 0 16,-10-7-1-16,9 8 0 0</inkml:trace>
  <inkml:trace contextRef="#ctx0" brushRef="#br0" timeOffset="2925.1673">2072 8351 74 0,'0'0'33'16,"0"0"-1"-16,-9 5-9 15,7 7-14-15,-6-1-5 16,-2 3 1-16,-5 3-1 15,-1 11 0-15,-5-1 0 16,-4 9 1-16,-4-3 0 16,0 7 0-16,0-12 1 15,6 0-3-15,6-15 0 0,7-9 0 16,7-15-1-16,9-12-1 15,7-14 0-15,5-7 0 16,6-8 0-16,4 3-2 16,-2 1 1-16,-4 6 0 15,2 8-1-15,-4 14 1 16,-1 9-1-16,-1 13 1 15,-1 13-1-15,-1 6 2 16,1 7 0-16,4 4 0 16,0 2-1-16,6 2 1 15,0-1-1-15,0-3-1 16,2 1-2-16,-5-13-11 15,7 10-20-15,-13-15-5 16,5 6 1-16,-12-16-1 0</inkml:trace>
  <inkml:trace contextRef="#ctx0" brushRef="#br0" timeOffset="4660.2666">1006 11828 70 0,'0'0'36'0,"0"0"1"15,0 0-1-15,0 0-10 16,0 0-19-16,0 0-2 15,0 0-1-15,-51-9-1 16,51 9-1-16,0 0 0 16,-70 27-1-16,70-27 0 15,-53 37 0-15,53-37-2 16,-59 66 2-16,59-66-1 0,-54 84 1 15,54-84 0-15,-38 91-1 16,38-91 1-16,-17 84 0 16,17-84 0-16,16 57 2 15,-16-57-1-15,0 0-1 16,83 1 2-16,-83-1 0 15,127-98-3-15,-10-12 0 16,3-41 0-16,-36-16 0 16,-9-17-1-16,-11 13-1 15,-28 22 1-15,-19 36 0 16,-23 28 2-16,6 85 2 15,-17-62 0-15,17 62 0 16,0 0-1-16,-49 8-2 16,49-8 0-16,-42 77 0 15,24-18 0-15,-1 13 0 0,2 8 0 16,6 11 0-16,5 1 0 15,2 63-4-15,21 49-20 16,13-19-19-16,20-22-1 16,13-49 0-16,18-48-1 15</inkml:trace>
  <inkml:trace contextRef="#ctx0" brushRef="#br0" timeOffset="5599.3203">595 12807 90 0,'10'-57'34'0,"-10"57"0"16,0 0 1-16,0 0-31 15,0 0-1-15,0 0 0 16,0 0 0-16,-60 5 1 16,60-5-1-16,-34 51 0 15,34-51 1-15,-35 78-1 16,19-28-1-16,2-1-1 15,3 7-1-15,4 1-1 16,4-1-4-16,3 5-30 16,7-8-3-16,1-2 1 15,-8-51-1-15</inkml:trace>
  <inkml:trace contextRef="#ctx0" brushRef="#br0" timeOffset="6350.3632">626 12794 68 0,'0'-48'37'0,"0"48"-1"0,0 0 1 16,0-57-28-1,0 57-3-15,0 0-1 0,0 0 0 16,0 0-2-16,0 0-1 15,0 0 0-15,0 0-1 16,12 76 2-16,-12-76-3 16,4 86 1-16,-1-38-1 15,0 9 0-15,1-2-2 16,-1 0-3-16,2 8-22 15,1-13-12-15,0 2 2 16,-6-52-1-16</inkml:trace>
  <inkml:trace contextRef="#ctx0" brushRef="#br0" timeOffset="6685.3824">855 13059 89 0,'2'-55'37'0,"-2"55"0"15,0 0 1-15,-16-51-32 16,16 51-3-16,0 0 0 16,0 0 0-16,0 0 0 15,0 0-1-15,-59 19 0 16,59-19 0-16,0 0 1 15,0 0-1-15,-31 59 1 16,31-59-2-16,0 0 1 16,0 0-1-16,-4 58 1 15,4-58-2-15,0 0 1 0,0 0-1 16,32 48-1-16,-32-48-1 15,0 0-3-15,53 38-7 16,-53-38-26-16,0 0-2 16,56 26 0-16,-56-26 0 15</inkml:trace>
  <inkml:trace contextRef="#ctx0" brushRef="#br0" timeOffset="7267.4157">1109 13076 91 0,'0'0'38'0,"0"0"-1"0,0 0 1 16,0 0-28-16,0 0-6 15,0 0-2-15,0 0 0 16,0 0-1-16,-56 10-1 15,56-10 0-15,0 0 1 16,-15 58 0-16,15-58-1 16,0 0 1-16,-11 54-1 15,11-54 1-15,0 0 0 16,0 0 0-16,0 0 1 15,0 0 0-15,0 0-2 16,0 0 1-16,50-1 0 16,-50 1-1-16,0 0 1 15,28-59-1-15,-28 59 0 16,0 0 0-16,28-53 0 15,-28 53 0-15,0 0 2 0,0 0-2 16,0 0 1-16,0 0-1 16,0 0 2-16,27-19-2 15,-27 19 2-15,0 0-1 16,32 37-4-16,-3-34 2 15,9-6-1-15,1-15 1 16,9-6-1-16,-5-10 1 16,-2 4-2-16,-8-1 2 15,-8 15 2-15,-10 11 0 16,-15 5-1-16,4 26 0 15,-8 2 1-15,-4 10-1 16,-3 7 0-16,3 5-1 16,3-3-1-16,2 1-2 0,6-14-4 15,7 5-22-15,-2-22-10 16,9-2 1-16,4-25-2 15</inkml:trace>
  <inkml:trace contextRef="#ctx0" brushRef="#br0" timeOffset="7627.4363">1497 12319 93 0,'1'13'40'0,"-1"-13"0"16,28 24 0-16,10-12-35 15,-1 7-1-15,6 3 1 16,6 8-3-16,-1 7 1 15,2 4-2-15,-8 8 1 16,-5 11-3-16,-9 6 2 16,-12 8-2-16,-14 7 0 15,-10 5 2-15,-10 0-1 16,-8-1 0-16,-6-4-2 15,-4-12 1-15,-3-6-3 16,2-23-7-16,7-3-27 16,4-28-3-16,12-8 1 15,3-22-2-15</inkml:trace>
  <inkml:trace contextRef="#ctx0" brushRef="#br0" timeOffset="8805.5037">13482 17389 62 0,'4'-11'38'0,"-9"-3"-1"16,5 14-15-16,-12-7-17 0,5 12-1 16,-10 6 0-16,2 14 0 15,-8 6-1-15,-2 12 1 16,25-43-1-16,-20 59 0 15,20-59 1-15,-22 71-3 16,22-71 2-16,-12 77-2 16,12-77 2-16,-1 74-4 15,1-74 1-15,20 67 0 16,-20-67-2-16,32 50 1 15,-32-50-2-15,51 35 1 16,-51-35-11-16,54 21-25 16,-54-21 0-16,55 4-2 15,-55-4 1-15</inkml:trace>
  <inkml:trace contextRef="#ctx0" brushRef="#br0" timeOffset="9045.5174">13311 17639 61 0,'-3'-12'40'16,"3"12"0"-16,0 0 0 15,0 0-36-15,6 15-1 16,-6-15-1-16,0 0-1 15,21 29 0-15,-4-26 0 16,14 1-2-16,12-13-1 0,8-6-3 16,15 4-33-16,0-10-1 15,4-2-1-15,-8 1 0 16</inkml:trace>
  <inkml:trace contextRef="#ctx0" brushRef="#br0" timeOffset="9279.5308">13926 17654 57 0,'0'0'41'15,"0"0"-3"-15,0 0 1 16,0 0-34-16,0 0-4 15,0 0 2-15,-5 64-2 0,5-64 0 16,-16 55-4-16,16-55-15 16,-12 63-21-16,12-63 1 15,-9 53-2-15,9-53 0 16</inkml:trace>
  <inkml:trace contextRef="#ctx0" brushRef="#br0" timeOffset="9428.5393">14031 17481 50 0,'-23'3'35'0,"-1"7"-6"16,4 2-27-16,9 5-37 15,11-17 0-15,4 18-1 0</inkml:trace>
  <inkml:trace contextRef="#ctx0" brushRef="#br0" timeOffset="9922.5674">14175 17635 47 0,'-7'52'36'0,"7"-52"2"16,0 0-2-16,-19 60-31 16,19-60-1-16,0 0 1 15,-21 53 0-15,21-53-4 16,0 0 1-16,0 0 1 15,-9 21-1-15,18-28 0 0,8-15 0 16,12-5 0-16,-1-10-2 16,3 2 3-16,-5 0-1 15,-1 16 0-15,-12 4-3 16,-3 8 2-16,1 5-1 15,-11 2 0-15,6 14 0 16,-6-14 0-16,-2 13 0 16,2-13 0-16,0 0 2 15,0 0-2-15,0 0 0 16,15 44 0-16,-15-44 1 15,16 2-1-15,-9-12 0 16,15-5 1-16,-2-9-2 16,0-5 2-16,-1-2 0 15,4 6 0-15,-5 7-1 0,-1 8 0 16,-4 10 1-1,-9 13-1-15,-3 12 0 0,-1-25-1 16,0 0 0-16,-14 65 0 16,14-65-1-16,-13 55-3 15,13-55-9-15,-9 56-27 16,9-56 2-16,0 0-1 15,5 60 1-15</inkml:trace>
  <inkml:trace contextRef="#ctx0" brushRef="#br0" timeOffset="10413.5955">14881 17628 55 0,'13'7'38'16,"3"-10"0"-16,-4-8-1 15,9 0-32-15,-4-3-3 16,-1 0 0-16,-1 1-2 15,-6 3 1-15,-2-2-1 0,-7 12 0 16,-4-11 0-16,-6 6 1 16,-6 4-1-16,-4 1 1 15,-8 1-1-15,-3 0 1 16,-4 6 1-16,0 3 0 15,-1 3 1-15,5 8 0 16,31-21-1-16,0 0 1 16,0 0-1-16,-37 68 0 15,37-68-1-15,0 0-2 16,16 66-1-16,-16-66-4 15,0 0-28-15,60 61-5 16,-60-61-1-16,62 22 0 16</inkml:trace>
  <inkml:trace contextRef="#ctx0" brushRef="#br0" timeOffset="11005.6295">16071 17244 24 0,'10'-24'36'0,"-3"6"0"15,-12-1 0-15,5 19-16 0,-27-16-15 16,6 17 0-16,-8 7-1 16,-2 13 2-16,-6 9-1 15,1 15 1-15,-3 14-2 16,39-59 1-16,-35 73-1 15,35-73-2-15,-26 96 1 16,19-43-3-16,2 1-1 16,10 1-3-16,5-4-5 15,-10-51-32-15,39 87 2 16,-39-87 0-16,71 58-1 15</inkml:trace>
  <inkml:trace contextRef="#ctx0" brushRef="#br0" timeOffset="11575.6621">16452 17547 54 0,'0'0'36'16,"-20"13"0"-16,20-1-3 15,-8 4-28-15,8-16-1 16,0 0 1-16,-14 52-1 16,14-52 0-16,-15 52-1 15,15-52 0-15,-20 60-2 16,20-60 2-16,-17 60-2 15,17-60 1-15,0 0-1 0,-14 65-1 16,14-65 1-16,0 0-2 16,16 20 2-16,-11-33-2 15,10-19 1-15,4-17 0 16,5-5-1-16,-3 0 1 15,-5 11 1-15,-8 19 0 16,-8 24 0-16,0 0 0 16,0 0-1-16,0 0 0 15,0 0 1-15,0 0 0 16,0 58-1-16,0-58 1 15,0 0 0-15,0 0 0 16,15 34 1-16,9-32-1 16,16-6 0-16,-2-12 0 15,9-2 0-15,1-10 0 0,3-1 0 16,-7 2-1-16,-23 27 0 15,-21 0 1-15,0 0-1 16,0 0 0-16,0 0 0 16,15 71-1-16,-15-71-1 15,-2 53 0-15,2-53-3 16,1 60-7-16,-1-60-20 15,7 62-7-15,-7-62-4 16,17 52 3-16</inkml:trace>
  <inkml:trace contextRef="#ctx0" brushRef="#br0" timeOffset="11788.6743">17022 17913 70 0,'0'0'37'0,"0"0"-1"0,0 0 0 15,41-53-33-15,-41 53 1 16,0 0-2-16,0 0 0 15,0 0-2-15,0 0 1 16,0 0-2-16,0 0 1 16,-15 62-2-16,15-62-16 15,0 0-23-15,0 0 3 16,0 0 1-16,0 0-1 15</inkml:trace>
  <inkml:trace contextRef="#ctx0" brushRef="#br0" timeOffset="11946.6833">17251 17400 80 0,'-15'-7'41'0,"5"10"-1"16,-7 2 0-16,6 2-40 16,11-7-3-16,-7 13-7 15,24 2-28-15,-7-5-1 16,13 7-1-16,-4-2 1 15</inkml:trace>
  <inkml:trace contextRef="#ctx0" brushRef="#br0" timeOffset="12266.7016">17380 17645 66 0,'0'0'39'15,"0"0"-2"-15,-3 57 2 16,3-57-35-16,0 0-1 16,-12 67 0-16,12-67-1 0,0 0 1 15,-8 56-3-15,8-56 3 16,0 0 0-16,0 0-1 15,0 0 0-15,26 22 0 16,-1-36 0-16,1-10 0 16,8-10 1-16,-2-10-2 15,3 2 0-15,-8 0 0 16,4 14-1-16,-15 24 0 15,-4 10 0-15,-12-6 0 16,0 0-1-16,0 0 0 16,23 52-1-16,-23-52 0 15,0 0-4-15,13 73-14 16,-13-73-22-16,8 49 1 15,-8-49-2-15,0 0 3 0</inkml:trace>
  <inkml:trace contextRef="#ctx0" brushRef="#br0" timeOffset="12672.7249">17923 17184 71 0,'0'0'42'16,"-1"22"-1"-16,1-22 1 16,13 25-38-16,4-5-2 15,8 1 1-15,3 5-2 16,1 8 1-16,2 4-1 15,-4 6 0-15,-2 8-1 16,-25-52 0-16,15 60 0 16,-15-60-1-16,5 73 1 15,-5-73-2-15,-17 86 1 16,17-86-3-16,-28 85-3 15,28-85-22-15,-44 77-9 16,44-77-3-16,-42 51 0 16</inkml:trace>
  <inkml:trace contextRef="#ctx0" brushRef="#br0" timeOffset="25032.4318">3882 17289 43 0,'0'0'35'16,"-15"-10"3"-16,15 10-4 15,-10-5-25-15,10 5-6 16,-3 17-2-16,1 0-1 15,0 5 1-15,0 1-1 16,2 0 0-16,2 1 1 16,4-2 0-16,3-6-1 15,6 0 1-15,2-7 0 16,3-2-1-16,4 1 2 15,-3 0-2-15,-1 4 1 16,-5 4-2-16,-5 5 2 0,-7 4-2 16,-5 3 1-16,-5 3 0 15,-3-6-3-15,10-25-6 16,0 0-24-16,-20 44 0 15,10-43-4-15,4-13 1 16</inkml:trace>
  <inkml:trace contextRef="#ctx0" brushRef="#br0" timeOffset="25229.4431">3985 17215 50 0,'-14'-9'39'15,"14"9"1"-15,0 0-3 16,0 0-31-16,12-13-3 15,2 12-2-15,9 2-1 0,4 1-4 16,15 8-7-16,-1-10-26 16,19 5 0-16,-3-12-3 15,20-1 2-15</inkml:trace>
  <inkml:trace contextRef="#ctx0" brushRef="#br0" timeOffset="25620.4654">5469 17273 60 0,'0'0'38'0,"-13"8"0"16,4 6-1-16,-7 8-36 15,0 5-1-15,0 7-1 16,0-1-2-16,6 9-5 16,-2-9-10-16,11 5-17 0,2-8-3 15,16-9 1-15</inkml:trace>
  <inkml:trace contextRef="#ctx0" brushRef="#br0" timeOffset="25926.4829">5752 17313 30 0,'14'-16'35'16,"-12"7"2"-16,-2 9-3 15,-16 6-21-15,6 13-6 16,-9 3-3-16,5 8-1 16,-2 7-1-16,2 0-1 15,4-1 1-15,7-2 1 16,2 2-2-16,6-7 1 0,13-15 0 15,6-8 0-15,9-19 0 16,6-6-1-16,6-12 1 16,-5-4-2-16,-3-2 1 15,-7 1-1-15,-13 7-2 16,-13 4-1-16,-12 10 0 15,-14 4-1-15,-8 8-2 16,-9 2-1-16,7 10-13 16,-4-8-15-16,19 1-2 15,6-7 3-15</inkml:trace>
  <inkml:trace contextRef="#ctx0" brushRef="#br0" timeOffset="26334.5063">7303 17237 32 0,'-18'18'37'16,"3"7"0"-16,-7 4 0 15,2 11-20-15,-1 0-14 16,4 8-2-16,5 0-3 16,1 1-7-16,11-49-25 15,-1 52 0-15,11-11-2 16,7-13-1-16</inkml:trace>
  <inkml:trace contextRef="#ctx0" brushRef="#br0" timeOffset="26640.5238">7534 17354 37 0,'-11'-4'36'16,"-8"3"2"-16,3 3-3 16,-3 8-22-16,6 2-10 15,3 4-1-15,5 5 0 16,5-2-1-16,6-1 0 15,3-3 2-15,10-2-2 16,1-6 1-16,8-6 0 16,-2-5 0-16,4 1-1 15,-4-1 1-15,-3 3-1 16,-4 5 0-16,-5 5-1 15,-6 5-1-15,-9 8 0 0,-5 9-3 16,-8-2-3 0,14-29-12-16,0 0-18 0,-18 68 0 15,5-52-2-15,13-16 3 16</inkml:trace>
  <inkml:trace contextRef="#ctx0" brushRef="#br0" timeOffset="26815.5338">7672 17260 67 0,'0'0'39'0,"-19"-10"0"16,19 10-1-16,7 11-35 16,8-6-4-16,13 0-4 15,9-11-11-15,22 6-22 0,8-13-2 16,20-1 0-1,10-10-2-15</inkml:trace>
  <inkml:trace contextRef="#ctx0" brushRef="#br0" timeOffset="27303.5617">8806 17139 56 0,'9'-18'42'16,"6"10"-2"-16,-3-11 1 15,-1 8-41-15,4 0 2 16,2 3-2-16,-4 7 1 16,-2 7-1-16,-6 7 0 15,-4 3 2-15,-5 8-2 16,-3 2 2-16,-4 8-2 15,-4 2 1-15,-4 3-1 0,3-5 1 16,0 3-1-16,4-6-1 16,4-1 0-16,5-6 1 15,10-8-2-15,4-6-2 16,17-3-6-16,-6-9-15 15,19-5-13-15,1-9 0 16,11-5 0-16</inkml:trace>
  <inkml:trace contextRef="#ctx0" brushRef="#br0" timeOffset="27580.5775">9260 17220 45 0,'16'-16'35'15,"-14"4"1"-15,-2 12-14 16,-23 3-8-16,11 10-5 16,-12 6-4-16,3 10 1 15,-2 2-2-15,4 6 0 0,4 4 0 16,6 1 0-16,3-3-1 15,13-2 0-15,5-9-1 16,7-4 0-16,11-18-1 16,9-9 1-16,5-16 0 15,4-13-1-15,-4-7 0 16,-1-5 0-16,-7 1 0 15,-9-3-1-15,-14 7-1 16,-14 5-2-16,-11 13-3 16,-19 6-8-16,4 21-28 15,-15 4 2-15,5 10-2 16,0 2 2-16</inkml:trace>
  <inkml:trace contextRef="#ctx0" brushRef="#br0" timeOffset="28143.6097">10429 17204 67 0,'-11'-2'41'16,"11"2"-3"-16,0 0 2 15,0-12-38-15,12 11-2 16,6-1 1-16,2 3-1 15,-1 1 0-15,5 0 1 16,-4 1-1-16,0-2 1 16,-4 1 0-16,-5 0-1 0,-11-2 2 15,8 19-1-15,-14-3 0 16,-5 8-1-16,-7 3 1 15,-2 10-1-15,-3 1 1 16,0 2-2-16,1-2 1 16,7-2-2-16,6-5-1 15,13 1-11-15,4-18-26 16,12-9 1-16,4-16-2 15,18-7 1-15</inkml:trace>
  <inkml:trace contextRef="#ctx0" brushRef="#br0" timeOffset="28422.6257">10946 17225 64 0,'-21'24'38'0,"-10"-5"1"16,5 4 0-16,-1-5-35 15,7 0 0-15,8-3-2 16,9-4 1-16,3-11-1 15,21 12 0-15,0-7 0 16,9-2-1-16,2 0 0 16,2 4 0-16,-2-4 0 15,-2 5-1-15,-7 2 0 16,-4 0 0-16,-5 5-1 15,-7 2-1-15,-5 4-3 16,-11-2-6-16,10 12-16 16,-16-6-13-16,3-2 0 15,-3-5 0-15</inkml:trace>
  <inkml:trace contextRef="#ctx0" brushRef="#br0" timeOffset="28617.6369">11026 17177 72 0,'0'0'42'16,"-18"-2"-1"-16,18 2 0 16,0 0-37-16,17 2-3 15,5-3-2-15,7-9-16 16,19 5-23-16,3-9-2 15,17 3 1-15,3-10-2 16</inkml:trace>
  <inkml:trace contextRef="#ctx0" brushRef="#br0" timeOffset="29203.6704">12045 17212 62 0,'0'0'39'16,"0"0"0"-16,0 0-1 15,16-12-37-15,6 3-1 16,6-1 1-16,4 2-1 16,1 1 0-16,2 1 0 15,-6 6 1-15,-3 6-1 16,-11 5 0-16,-8 9 1 15,-10-1-1-15,-6 5 1 16,-7 2-1-16,-4-3 1 16,1-1 0-16,3-3 1 0,5-6-1 15,11-13 1-15,0 0 0 16,20 8-1-16,4-11 1 15,6-2-1-15,2 3 0 16,0 1 0-16,-5 4 0 16,-3 4-1-16,-9 6 0 15,-11 10 1-15,-9 2-2 16,-10 5 0-16,-5 1-1 15,-6-1 0-15,1 4-3 16,-1-12-5-16,16-4-29 16,-3-17-1-16,13-1 0 15,17-30 2-15</inkml:trace>
  <inkml:trace contextRef="#ctx0" brushRef="#br0" timeOffset="29481.6863">12607 17261 54 0,'-11'20'40'16,"-12"-4"0"-16,2 7 0 15,-2-3-32-15,7 1-3 16,4-1-2-16,9 3 0 16,4-2-2-16,5 2 1 15,9 4-1-15,3-6 0 16,4-5 0-16,4-5 0 15,-1-10 0-15,4-11 0 16,-1-10 0-16,-2-5-1 16,-2-13 1-16,0-2-2 15,-10-4-1-15,-4 1-2 0,-3 12-9 16,-14 3-24-16,3 11-4 15,-10 5 0-15,4 17-1 16</inkml:trace>
  <inkml:trace contextRef="#ctx0" brushRef="#br0" timeOffset="30404.7391">13738 16970 52 0,'0'0'40'0,"0"0"-3"16,6 10 0-16,-6-10-33 0,-1 16-3 15,1-16 0-15,22 16-1 16,-6-14-1-16,7-6 1 16,5-4 0-16,1 2 0 15,0-4 0-15,-1 5-1 16,-6 4 1-16,-6 2 0 15,-16-1-2-15,5 21 2 16,-14 2-1-16,-7-2 0 16,-6 5 1-16,2-3 0 15,1 0 1-15,2-5 0 16,7-7-1-16,10-11 2 15,0 0 0-15,27 0-1 16,0-10 1-16,7 0-2 0,-1-2 1 16,4 4 0-16,-5 7 0 15,-7 7 1-15,-9 7 0 16,-12 10-1-16,-9 9 1 15,-11 1-1-15,-6 4 0 16,-3-5 0-16,1-1 0 16,3-9-3-16,11-7-2 15,10-15-17-15,9-12-17 16,11-15-1-16,21-6 0 15,2-15-1-15</inkml:trace>
  <inkml:trace contextRef="#ctx0" brushRef="#br0" timeOffset="30690.7554">14347 16984 51 0,'-19'18'38'15,"-13"-8"-1"-15,9 10 0 16,-7-7-30-16,11-2-4 16,4-4-1-16,15-7 0 15,7 14 0-15,8-12 0 16,8 1-1-16,7-2 1 15,-2 2-1-15,6 2 0 16,-2 1 0-16,-6 2 0 16,-4 3-1-16,-7 2 1 15,-3 5 0-15,-9 4 0 16,-5 0-1-16,-8-1 1 15,0 0-1-15,-4-4-2 16,3-2-1-16,-5-10-13 16,16-5-23-16,-9-2 1 0,9 2-2 15,5-33 0-15</inkml:trace>
  <inkml:trace contextRef="#ctx0" brushRef="#br0" timeOffset="30856.7649">14444 16982 66 0,'-10'-19'39'16,"10"19"0"-16,0 0-1 15,0 0-34-15,-4 16-4 16,4-16-2-16,23 15-4 16,-7-16-9-16,20 9-22 15,2-19-1-15,21 3-1 16,3-12-1-16</inkml:trace>
  <inkml:trace contextRef="#ctx0" brushRef="#br0" timeOffset="31351.7932">15522 17099 31 0,'-1'-14'32'16,"1"14"4"-16,5-24-3 16,-5 24-26-16,1-11-2 15,-1 11 0-15,-15 11-1 16,2 3 1-16,-6 3 0 15,2 5-1-15,-2-1 2 0,8 3-3 16,3-3 1-16,12-3-1 16,11-6-1-16,10-6-1 15,13-6-3-15,6-11-7 16,15 6-22-16,-9-17-7 15,5 3 0-15,-11-10-1 16</inkml:trace>
  <inkml:trace contextRef="#ctx0" brushRef="#br0" timeOffset="31539.804">15777 17005 34 0,'-18'18'31'0,"5"11"3"15,-5-5-1-15,9 6-26 16,-6 3-5-16,7 1-1 0,5-2 0 15,-1-8-6-15,15-3-26 16,1-13-1-16,11-10-1 16,5-14-2-16</inkml:trace>
  <inkml:trace contextRef="#ctx0" brushRef="#br0" timeOffset="31839.8212">16135 16948 46 0,'-24'9'35'16,"-1"14"2"-16,-9-6-2 15,7 19-28-15,-2-4-2 16,5 1 0-16,5 0 0 16,11 1-1-16,8-4 0 0,11-5 0 15,9-8-1-15,9-6-1 16,7-17-1-16,7-5 0 15,-1-10-1-15,0-5 0 16,-4-8 0-16,-6 1 0 16,-11-2-1-16,-8 0 0 15,-10 3-1-15,-8 2-1 16,-5 9-4-16,-14-4-15 15,9 23-15-15,-11 1-4 16,8 13 3-16,-2-2-1 16</inkml:trace>
  <inkml:trace contextRef="#ctx0" brushRef="#br0" timeOffset="32409.8538">17228 17056 47 0,'0'0'38'16,"-19"12"-3"-16,12 0 2 16,-4 0-32-16,4 5 0 0,3-3-1 15,6 5-2-15,4-1 0 16,5 0 0-16,6-1-1 15,4-5 0-15,7 0-1 16,1-9-4-16,9 3-6 16,-10-13-26-16,12-1 0 15,-4-10-2-15,3 0 1 16</inkml:trace>
  <inkml:trace contextRef="#ctx0" brushRef="#br0" timeOffset="32581.8636">17578 17011 54 0,'-27'8'35'0,"2"15"0"15,-6-2-1-15,7 13-30 16,-1 4-2-16,6 0-2 16,8 3-4-16,0-7-14 15,19-2-16-15,0-14-2 16,14-6 0-16,5-22 0 15</inkml:trace>
  <inkml:trace contextRef="#ctx0" brushRef="#br0" timeOffset="32859.8795">17809 17031 45 0,'-13'-5'35'16,"-10"12"-1"-16,4 9 1 16,-11-2-29-16,9 5-3 0,3-2 0 15,6 4 1-15,4-6-1 16,9-2 2-16,-1-13-2 15,24 15-1-15,0-11 0 16,8-3-1-16,-1 1 0 16,3 2-1-16,-3 5 1 15,-5 3-1-15,-6 5-1 16,-11 1-1-16,-5 8-1 15,-12-6-4-15,1 13-10 16,-13-14-19-16,4 1-2 16,-3-13 1-16,7-1 1 15</inkml:trace>
  <inkml:trace contextRef="#ctx0" brushRef="#br0" timeOffset="33034.8895">17898 16960 66 0,'-21'0'38'0,"8"15"0"15,-4-9-2-15,17-6-35 16,3 19-7-16,11-20-7 16,21 4-23-16,-1-15-1 15,21 9 0-15,0-14-1 16</inkml:trace>
  <inkml:trace contextRef="#ctx0" brushRef="#br0" timeOffset="33506.9165">18986 17139 52 0,'-15'12'37'0,"-7"-2"-2"0,3 7 1 15,-1 0-33-15,6 1-1 16,6-1 0-16,6 1 1 15,6-5-1-15,5 0 0 16,7-5 0-16,3-2 0 16,0-1 0-16,6-1 0 15,-7 2 0-15,-2 4-1 16,-6 2 0-16,-4 3 0 15,-5 2-1-15,-6 3 0 16,-3 2-1-16,-4 0-2 16,0 3-4-16,-8-4-22 15,10-3-8-15,-7-9-1 16,9-4 0-16</inkml:trace>
  <inkml:trace contextRef="#ctx0" brushRef="#br0" timeOffset="34011.9453">19048 17074 46 0,'-15'11'37'0,"-11"2"0"16,7 5-1-16,-3-5-24 15,9 1-9-15,9-4-1 16,4-10-1-16,17 9 1 15,7-10-1-15,6-6 0 16,5 0 0-16,2-2 1 16,0-1-1-16,-2 0 1 0,-3 2-1 15,-5 3 0-15,-10 3 0 16,-5 4 1-16,-12-2-2 15,7 15 1-15,-9-3 0 16,-4 6 0-16,-3 5 0 16,-2 7 0-16,0 0 0 15,0 2 0-15,3 0-1 16,3 2 1-16,5-7 0 15,6-2-1-15,6-8 1 16,5-9-1-16,7-5 1 16,3-6-1-16,2-5 0 15,1-8 1-15,-3-9-1 16,-2-2 0-16,-5-7 0 15,-3-3-1-15,-6 1 1 16,-5-2-1-16,-8-2 1 0,-5 5-1 16,-6 3 1-16,-4 9 0 15,-3 11-1-15,-4 11-2 16,-4 4-14-16,9 22-16 15,-7-6-5-15,13 11-3 16,-4-12 1-16</inkml:trace>
  <inkml:trace contextRef="#ctx0" brushRef="#br1" timeOffset="38733.2152">2468 16641 32 0,'4'-10'33'0,"-2"-11"2"16,4 7-3-16,-7-14-16 16,10 12-5-16,-8-8-3 15,5 10-1-15,-5-1-3 16,-1 15-1-16,0 0-1 15,-13 3-1-15,-3 13 0 16,-7 11 0-16,-10 10-1 16,-8 8 0-16,-3 11-1 15,-5 9 1-15,-5 6 1 16,-1 0 1-16,3-2-1 15,2-1 3-15,13-9-2 16,2-10 0-16,10-4-6 16,3-25-13-16,18-4-19 15,4-16-1-15,12-8-1 0,4-13-5 16</inkml:trace>
  <inkml:trace contextRef="#ctx0" brushRef="#br1" timeOffset="39070.2345">2018 16804 65 0,'0'0'40'0,"-14"-20"-1"15,14 20-2-15,-10-9-26 16,10 9-6-16,0 0 0 16,-3 21-1-16,10-9-4 15,7 7 1-15,6-2-1 16,17 0 0-16,15-5 0 15,12-1 0-15,10-1-1 16,6-3 0-16,5-5-1 16,-3 0-2-16,-3 4-2 15,-14 3-2-15,-8 19-18 16,-22-7-13-16,-6 10 0 15,-15-9-2-15,-5 8 4 16</inkml:trace>
  <inkml:trace contextRef="#ctx0" brushRef="#br1" timeOffset="45872.6232">1849 15925 47 0,'0'0'28'0,"-9"-3"-1"16,9 3 0-16,0 0-12 16,-12-3-6-16,4-6-1 15,-1 8-3-15,-3-6 0 16,2 5-1-16,1-6-1 15,9 8 0-15,-10-10 0 0,10 10 1 16,0 0-1-16,22 14 0 16,-6-6 0-16,9 5 0 15,7-5 1-15,12-6-3 16,8-5-3-16,9-17-8 15,18 4-27-15,-4-15-1 16,5 2-4-16,-1-7 0 16</inkml:trace>
  <inkml:trace contextRef="#ctx0" brushRef="#br1" timeOffset="46468.6579">1810 14811 55 0,'7'-15'38'0,"4"7"0"16,2-10-2-16,9 8-11 15,-7-4-18-15,7 8-1 0,-1 3-3 16,9 8-2-16,2 4-3 16,6-1-6-16,20 11-14 15,6-18-17-15,17 1 1 16,1-16-3-16,17-3 2 15</inkml:trace>
  <inkml:trace contextRef="#ctx0" brushRef="#br1" timeOffset="46963.6862">1797 13759 87 0,'-11'-4'37'0,"-1"-12"-1"16,12 16-2-16,8-22-27 16,11 10-2-16,10-4-2 15,12 3-2-15,10-1-3 16,9-5-3-16,24 14-19 15,1-18-14-15,17 5 0 16,1-13-2-16,4 4-1 16</inkml:trace>
  <inkml:trace contextRef="#ctx0" brushRef="#br1" timeOffset="47422.7123">1880 12675 69 0,'-22'-1'37'15,"7"9"-2"-15,-3-8 1 16,18 0-23-16,0 0-5 16,10 0-3-16,21-12-2 15,15-2-3-15,17-4-3 16,15-8-18-16,20 6-15 15,-3-10 0-15,10 8-5 0,-9-6 1 16</inkml:trace>
  <inkml:trace contextRef="#ctx0" brushRef="#br1" timeOffset="47857.7368">1773 11723 79 0,'0'0'38'16,"-10"-6"0"-16,-1-1-1 15,11 7-25-15,-10-2-6 16,10 2 1-16,0 0-4 16,26 5 0-16,7-11-1 0,17-2-3 15,20-5-1 1,19-4-4-16,22 2-27 0,-6-14-5 15,14 7-1-15,-10-5-3 16</inkml:trace>
  <inkml:trace contextRef="#ctx0" brushRef="#br1" timeOffset="48285.7612">1521 10717 101 0,'0'0'38'15,"27"12"1"-15,-1-21-2 16,20 1-31-16,0 1-2 0,15 0 0 15,12 4-5-15,7 2-2 16,19 12-23-16,-1-9-11 16,8 12 0-16,-7-8-2 15,5 7-2-15</inkml:trace>
  <inkml:trace contextRef="#ctx0" brushRef="#br1" timeOffset="53735.0735">845 10060 82 0,'0'0'35'0,"0"0"-2"16,0 0 3-16,20-50-27 15,-20 50-1-15,0 0-1 16,0 0-1-16,0 0 1 15,0 0-3-15,0 0-1 16,0 0-1-16,0 0-1 16,0 0 0-16,0 0 0 15,0 0-1-15,0 0 0 16,0 0-1-16,0 0 0 15,-48 33 1-15,48-33-1 16,-34 54 1-16,34-54 0 0,-39 75 0 16,39-75-1-16,-40 89 2 15,20-40-2-15,1 1 1 16,2 1 0-16,5-2 0 15,2-2 1-15,10-47-1 16,-9 88 1-16,9-88 0 16,16 66 0-16,-16-66 1 15,33 46 0-15,-33-46-1 16,48 25 1-16,-48-25-1 15,58-3 0-15,-58 3 0 16,59-31 0-16,-59 31 0 16,55-49 0-16,-55 49-1 15,41-67 1-15,-41 67-2 0,17-70 1 16,-17 70-1-16,-5-63 1 15,5 63-1-15,-34-49 0 16,34 49-1-16,-52-26 1 16,52 26 0-16,-65-4-1 15,65 4 0-15,-68 19-1 16,68-19-1-16,-64 33-1 15,64-33-1-15,-46 49-5 16,46-49-21-16,-32 53-3 16,32-53 1-16,-12 49 0 15</inkml:trace>
  <inkml:trace contextRef="#ctx0" brushRef="#br1" timeOffset="71820.1079">8975 10578 56 0,'0'0'32'0,"1"-20"-1"16,-1 20-1-16,-4-23-18 15,4 23-2-15,0 0-4 16,0 0-2-16,-12-1-2 15,4 14 0-15,-5 5 0 16,-6 11-1-16,-8 6 0 16,-5 7-1-16,-8 8 1 15,-6 3-1-15,-8 3 0 16,0-1-2-16,3-2-1 0,2-14-6 15,20-1-24-15,1-17-3 16,22-5 0-16,6-16 0 16</inkml:trace>
  <inkml:trace contextRef="#ctx0" brushRef="#br1" timeOffset="72117.1249">8805 10701 56 0,'-22'-8'34'0,"6"5"0"16,2-9-3-16,14 12-20 0,-8-18-2 16,8 18-3-16,14-20-2 15,-5 14-1-15,0-1 0 16,0 10 0-16,-9-3-1 15,8 20 0-15,-4-2 0 16,-3 4-1-16,2 3 1 16,6 3-1-16,6-3 0 15,4-3 0-15,13-6-2 16,11-8-3-16,17 1-31 15,-4-9-1-15,7-2 0 16,-4-6-3-16</inkml:trace>
  <inkml:trace contextRef="#ctx0" brushRef="#br1" timeOffset="90267.163">12413 10548 21 0,'0'0'28'16,"-1"-16"2"-16,1 16 1 15,0-22-18-15,0 22-1 0,2-13-4 16,-2 13 0-16,0 0-2 16,0 0-1-16,0 0-1 15,-4 10 0-15,-7 7-2 16,-3 9 0-16,-8 5-1 15,-2 5 0-15,-7 7-1 16,-2-3 1-16,-4 6-1 16,0-3 0-16,-1-5 0 15,3-4 0-15,3-4 0 16,9-6-3-16,7 0-10 15,4-16-22-15,12-8 3 16,0 0-3-16,20-15 2 16</inkml:trace>
  <inkml:trace contextRef="#ctx0" brushRef="#br1" timeOffset="90526.1778">12176 10615 52 0,'-4'-20'35'16,"0"-2"-3"-16,8 5 4 15,-4-5-23-15,13 13-3 16,-8-5-3-16,8 14-1 16,-13 0-2-16,15 16-1 15,-6 3 1-15,-2 8-3 16,3 8-1-16,3 3 1 15,3 3-1-15,7 4-1 16,2 5-9-16,-3-12-29 0,6 2 2 16,-9-10-2-16,4-1 0 15</inkml:trace>
  <inkml:trace contextRef="#ctx0" brushRef="#br1" timeOffset="100385.7417">8905 10694 16 0,'0'0'21'0,"0"0"0"16,0 0-6-16,0 0-11 15,15-8-3-15,-15 8-1 16,8-7 0-16,-8 7-1 15,0 0 1-15,9-4 0 0,-9 4 1 16,0 0 1-16,0 0-2 16,0 0 6-16,0 0 1 15,0 0 1-15,0 0 1 16,11 1 0-16,-11-1-1 15,0 0-1-15,6-12 3 16,-6 12-5-16,0 0-1 16,13-9-2-16,-13 9 1 15,0 0-1-15,0 0-1 16,9-10 1-16,-9 10-1 15,0 0 0-15,0 0 0 16,-1-13 0-16,1 13 0 16,0 0 2-16,-7-13-2 15,7 13 0-15,0 0 0 0,0-11 0 16,0 11 1-16,0 0-2 15,0 0 1-15,0-9 0 16,0 9-1-16,0 0 1 16,0 0 0-16,0 0-1 15,0 0 1-15,0 0 0 16,0 0 0-16,0 0-1 15,-1-13 1-15,1 13-1 16,0 0 0-16,0 0 0 16,-7-12 1-16,7 12-1 15,0 0 0-15,0 0 0 16,0 0 1-16,0 0-1 15,0 0 0-15,0 0 1 16,0 0 0-16,0 0-1 16,0 0 0-16,0 0 1 0,3-12-1 15,-3 12 0-15,0 0 0 16,-9-11 1-16,9 11-1 15,-13-8 0-15,13 8 0 16,-13-6 0-16,13 6 0 16,-9-4 0-16,9 4 1 15,0 0-1-15,0 0 0 16,0 0 1-16,0 0-1 15,0 0 0-15,0 0 1 16,0 0-1-16,9 7 0 16,-9-7 1-16,0 0-1 15,0 0 1-15,0 0 0 16,0 0 0-16,0 0 0 15,0 0 0-15,0 0 0 0,0 0 0 16,0 0 0-16,0 0 0 16,0 0-1-16,8 4 0 15,-8-4 1-15,0 0-1 16,0 0 0-16,0 0 0 15,0 0 0-15,0 0 1 16,0 0-1-16,0 0 0 16,0 0 0-16,0 0 0 15,0 0 0-15,0 0 0 16,0 13 0-16,0-13 1 15,-11 13-1-15,11-13 0 16,-14 19 0-16,3-6 0 16,0 1 0-16,-5 1 0 0,0 4 0 15,-3 2 0-15,-4 2 0 16,-3 4 0-16,-4-1 0 15,-1 2 0-15,-6 4 0 16,-5 1 0-16,1 2 0 16,-5 1-2-16,-5 3 2 15,-1 5-1-15,-4 3 0 16,-2 6-1-16,-3 4 2 15,-2 5-1-15,-4 5 0 16,-3 6 1-16,-7 1 0 16,-1 4 1-16,-5 4-1 15,0 2 0-15,-4 1 0 16,-2 6-1-16,-2 4 1 15,-1 0 0-15,-1 3 0 0,-2 0-3 16,0-2 3-16,-2 1 0 16,-5 4-1-16,3-3 1 15,-3 0-1-15,-1-3 1 16,-3 2-1-16,5 2 0 15,-3-3 0-15,-2 1 1 16,5 0-1-16,0 1 1 16,-1 1-1-16,1-2 1 15,-1 0-1-15,-1 1 0 16,4-2 0-16,-1 0 0 15,4 0 0-15,-3-4-1 16,1 2 1-16,4-4 0 16,3-3 0-16,4 2-1 15,-3-2 1-15,7-2 0 0,-4-3-1 16,3 0 1-16,2 2 0 15,-1 1-2-15,-1 1 3 16,0 0 2-16,-5 2-2 16,2-2-2-16,-2 2 2 15,-1-3 0-15,6-3 0 16,-1 0-1-16,0-3 2 15,7 1-1-15,-1 0 0 16,1-3 0-16,0-3 2 16,3-1-2-16,-1-2 2 15,3-2-2-15,4-2 0 16,-3 2 1-16,6-8 1 15,4-1 0-15,7-3-1 16,4-4 0-16,3-6 0 16,3-6 1-16,1-4-1 0,7-4-1 15,2-8 0-15,2-1 0 16,2-4-1-16,4-1 1 15,1-6 0-15,7 1 0 16,1-4 0-16,4 1 0 16,3-7 0-16,11-4 0 15,-14 12 0-15,14-12 0 16,0 0 0-16,0 0 0 15,0 0 1-15,0 0-1 16,0 0 0-16,0 0-2 16,0 0 0-16,0 0-2 15,10 0-9-15,-8-15-22 0,21 10-1 16,-5-10-1-16,11 3 0 15</inkml:trace>
  <inkml:trace contextRef="#ctx0" brushRef="#br1" timeOffset="105155.0144">12401 10480 9 0,'0'0'28'0,"6"-13"-2"15,-6 13-1-15,0 0-26 16,0 0-13-16,3 16-3 15,-3-16-7-15,0 0-2 16</inkml:trace>
  <inkml:trace contextRef="#ctx0" brushRef="#br1" timeOffset="106634.0991">12354 10699 15 0,'0'0'25'16,"0"0"0"-16,14-1 1 15,-14 1-20-15,0 0-2 16,0 0-1-16,0 0 0 16,0 0 3-16,0 0 1 15,0 0 3-15,0 0 0 16,2 16 1-16,-2-16 1 15,-1 9 1-15,1-9-3 16,0 0-3-16,0 0-1 0,-12 15-2 16,12-15-2-16,-9 4 0 15,9-4-1-15,-14 4 0 16,4-4 0-16,10 0 0 15,-14 5 0-15,4-3 0 16,1-1-1-16,-5 2 1 16,0-2 0-16,-5 1-1 15,-5-1 1-15,-6-1-1 16,-3 1 0-16,-7-1 1 15,-4 1-1-15,-5-1 0 16,-5 0 0-16,-3 0 0 16,-4 3 0-16,-2-3 0 0,-4 1 0 15,0-1 0-15,-1 0 0 16,1 0 1-16,2-1-1 15,-1 2 0-15,3-1 0 16,3 0 0-16,1 1 0 16,-2-1 0-16,0 1 0 15,6-2 1-15,-4 2-1 16,3 0 0-16,2-1 0 15,0 2 0-15,2-2 0 16,1 1 0-16,-3-1 0 16,1 0 0-16,-2-1 0 15,-2 2 0-15,-1-1 0 16,1 0 0-16,0-1 0 15,-2 1 0-15,3-2 0 16,0 1 0-16,1 1 0 0,2-1 0 16,-2-1 0-16,3 2 0 15,-5-3 0-15,5 3 0 16,0-1 0-16,3 0 0 15,0-1-1-15,2 1 1 16,3-2 0-16,-1 2 0 16,6 1 0-16,1-1 0 15,5 0 0-15,3 1 0 16,2 0 0-16,7 0 0 15,4 0 0-15,6 0 0 16,11 0 0-16,-14 0 0 16,14 0 0-16,-12 0 0 15,12 0 0-15,-18-1 0 16,7 1 0-16,1 0 0 0,-1 0 0 15,2 0 0-15,9 0 0 16,-12 1 0-16,12-1 0 16,0 0 0-16,0 0 0 15,-10 0 0-15,2 0 0 16,-6 0 0-16,-2 0 0 15,-4-1 0-15,-2 0 0 16,-1 1 0-16,3 0 0 16,0 0 0-16,9 1 0 15,-1-2-2-15,12 1-4 16,-12-4-23-16,12 4-10 15,0 0 0-15,0 0-1 16</inkml:trace>
  <inkml:trace contextRef="#ctx0" brushRef="#br1" timeOffset="111285.3652">15909 16771 24 0,'0'0'33'0,"8"-10"2"15,-13-4-12-15,5 14-8 16,0-10-4-16,0 10-3 15,-3-12-2-15,3 12-1 16,0-10-2-16,0 10 0 16,0 0-1-16,0 0 1 15,-16-2-3-15,9 10 0 0,-9 7 0 16,0 2 0-16,-7 7-1 15,-5 5 1-15,0 8 0 16,-7 2 0-16,3 4 0 16,1-4 0-16,3-2 0 15,6-5-3-15,5 2-8 16,0-15-25-16,9-10 1 15,8-9-4-15,-2-9 2 16</inkml:trace>
  <inkml:trace contextRef="#ctx0" brushRef="#br1" timeOffset="111735.3909">15779 16677 18 0,'-20'9'33'0,"6"4"-1"16,1-9 1-16,5 8-23 16,8-12-5-16,0 0-2 15,0 0 0-15,10-12 0 16,-1 4 0-16,-1 5 1 15,-8 3-1-15,15-9 1 16,-15 9 0-16,0 0-1 16,0 0-1-16,-15 8-1 15,5-3 0-15,-1 2 0 16,-2-1-1-16,3 1 0 15,-1-2 0-15,11-5 0 0,-11 4 1 16,11-4-1-16,0 0 1 16,0 0 1-16,0 0-1 15,16 3 0-15,-5 3 0 16,0 7 0-16,1 4 0 15,3 5 0-15,0 13-2 16,4 4 1-16,2 3-1 16,3-1-2-16,8 2-7 15,-5-11-27-15,13-1 1 16,-3-10-4-16,4-9 3 15</inkml:trace>
  <inkml:trace contextRef="#ctx0" brushRef="#br1" timeOffset="116546.6661">15861 16916 2 0,'-11'-2'25'0,"11"2"0"16,0 0 0-16,0 0-25 15,0 0-1-15,0 0 1 16,0 0 0-16,0 0 0 15,0 0 0-15,0 0-2 16,0 0-1-16,0 0-3 16,-4-10-1-16,4 10 0 15,0 0-1-15,8 7 2 16,-8-7 1-16,0 0 3 0,10 15 2 15,-10-15 3-15,9 14 1 16,-9-14-1-16,11 8-5 16,-11-8-11-16,12 3-5 15</inkml:trace>
  <inkml:trace contextRef="#ctx0" brushRef="#br1" timeOffset="118115.7559">15896 16951 23 0,'0'0'25'0,"0"0"-2"16,0 0-3-16,0 0-5 15,0 0-4-15,0 0-3 16,0 0-2-16,0 0-1 16,0 0-2-16,0 0 0 0,0 0-2 15,0 0 0-15,0 0-1 16,0 0 1-16,5-15 0 15,-5 15 0-15,0 0 1 16,0 0 0-16,3-16 0 16,-3 16 1-16,0 0 0 15,0 0 0-15,0 0-1 16,0 0 1-16,0 0-2 15,0 0 1-15,0 0-1 16,4-11 0-16,-4 11 0 16,0 0-1-16,0 0 0 15,5-12 1-15,-5 12-1 16,0 0 1-16,0 0-1 15,0 0 1-15,0 0 0 0,0 0 0 16,0 0 0-16,0 0 0 16,0 0-1-16,0 0 1 15,0 0-1-15,0 0 0 16,7 4 0-16,-7-4 0 15,0 0 0-15,0 0 0 16,0 0 0-16,0 0 0 16,0 0 0-16,0 0 0 15,0 0 0-15,0 0 0 16,0 0 0-16,0 0 0 15,3-11 0-15,-3 11 1 16,0 0-1-16,0 0 0 16,0 0 0-16,0 0 0 15,0 0 0-15,0 0 0 16,0 0 0-16,0 0 0 0,0 0 0 15,0 0 1-15,0 0-1 16,0 0 0-16,2-14 0 16,-2 14 0-16,0 0 0 15,-8-16 0-15,8 16 0 16,-8-17 0-16,4 4 0 15,-1 1 0-15,-3 0 1 16,2-4-1-16,-4 0 0 16,0-2 0-16,1-2 0 15,-3-2 0-15,0 0 0 16,-2-2 0-16,-1-4 1 15,1 0-2-15,0-2 2 0,1 0-2 16,-2-2 1-16,-2-1 0 16,0-4 0-16,1 1 0 15,-2-2 0-15,-3 1 1 16,1-6-2-16,-1-2 2 15,-4-1-1-15,0-3 0 16,-1 1 0-16,0-5 1 16,-2-2-1-16,-1-3-1 15,-2 2 2-15,-1-1-1 16,-1-4 0-16,1-2 0 15,-4-4 0-15,-3-5 1 16,1 2-1-16,-1-5 1 16,0-2 0-16,2-2 0 15,-5 0-1-15,3-2 1 16,1 4 0-16,-2 0-1 15,2 2 1-15,2 2 1 0,-3 4-1 16,-1-3 0-16,1 1 1 16,1-2-1-16,-1 0 0 15,0-4 1-15,0 0-1 16,0-3-1-16,1 1 1 15,-2 0 0-15,1 3 0 16,0-1 0-16,-1-1 0 16,2 2-1-16,-2 1 1 15,1 1 0-15,-2 0-1 16,-1-1 0-16,4 5 0 15,-5-2 1-15,2 3-1 16,-1 0 1-16,4-3-1 16,-3 2 0-16,1-4 1 0,-1 4-1 15,0-3 1-15,2 1-2 16,-3 0 1-16,0 1 0 15,-1 1 1-15,-3 2-1 16,1-2 0-16,-2 1-1 16,3-4 1-16,-3 0 0 15,2 2 0-15,1-1 0 16,1 3 0-16,2-2 0 15,4 4-1-15,-2 3 2 16,4 2-1-16,0 1 1 16,-2-1-2-16,1-3 2 15,-1 2-1-15,0 1 0 16,-1-2 0-16,-1 2 0 15,3 2 1-15,-2 1-2 0,2 4 2 16,2 2 0-16,3 3 0 16,2 4 1-16,0 1-2 15,3 5 2-15,1-1-2 16,2 2 2-16,0 4-2 15,3 2-1-15,1 1 1 16,0 1 0-16,2 6 0 16,4 1 0-16,2 2 1 15,-1 6-2-15,3 5 2 16,9 11-1-16,-14-17 0 15,14 17 0-15,0 0-1 16,-10-5-2-16,10 5-7 16,0 0-26-16,-4 14-4 15,4-14 0-15,-16-2-2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2T01:36:39.389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1539 1169 57 0,'-2'-47'36'0,"2"47"-1"15,-9-13 0-15,9 13-11 16,-10 14-20-16,5 13 0 16,-12 10 0-16,6 18 1 15,-14 8-1-15,-1 15 0 16,-4 1 0-16,2 3-3 15,-2-8 2-15,9-7-2 16,4-12 1-16,8-15-2 16,8-19 0-16,12-22-1 15,10-23 0-15,4-23 2 16,6-15-1-16,2-13 1 15,-2-12 0-15,-16 38 0 16,-3-4 1-16,0 1-1 16,-1 2 1-16,-3 2-1 0,-6 0 1 15,-2 48-2-15,8-75 2 16,-8 75 0-16,-2-50-1 15,11 19 1-15,-18 16-1 16,9 15 0-16,19 20 0 16,10 12 2-16,17-6-4 15,18-2 2-15,-64-24-1 16,85 1 0-16,-36-8 2 15,4-2-1-15,1-3 0 16,0-2-1-16,-7 2 2 16,2-2-2-16,-49 14 1 15,86-18 1-15,-46 13-4 16,7 22 2-16,-26 15-2 0,-16 25 2 15,-22 14-3-15,-9 17 2 16,1 2-1-16,9 5-1 16,10-18 0-16,6-14-4 15,24-14 0-15,-2-28-19 16,30-9-13-16,-3-20 0 15,13-6-2-15,-7-17 2 16</inkml:trace>
  <inkml:trace contextRef="#ctx0" brushRef="#br0" timeOffset="284.0163">2656 1376 101 0,'-12'-7'38'0,"12"7"2"16,-24 18-1-16,15 11-33 16,-4 2-3-16,3 11-2 0,3-1 2 15,2 5-2 1,0-1 0-16,5-7-1 0,1-3 1 15,2-11-1-15,1-12 2 16,-4-12-1-16,17-11-1 16,-3-15 2-16,1-15-2 15,2-7 2-15,2-11-1 16,0-5 1-16,0-1-2 15,-1 5 2-15,0 8-1 16,-2 6-2-16,2 14-2 16,-18 32-11-16,0 0-17 15,53-59-10-15,-53 59-1 16,55-20-1-16</inkml:trace>
  <inkml:trace contextRef="#ctx0" brushRef="#br0" timeOffset="652.0373">3788 1168 68 0,'-55'-51'40'0,"55"51"-4"16,0 0 6-16,-16-54-19 0,16 54-17 15,0 0-2-15,16-19 0 16,3 43 0-16,-5 15-2 16,-5 22 2-16,-9 19-5 15,-1 15 0-15,-12 7 0 16,-2-1-1-16,-2-25-1 15,4-13-3-15,11-10-8 16,-4-26-25-16,16-10 1 16,-2-29 0-16,13-11-1 15</inkml:trace>
  <inkml:trace contextRef="#ctx0" brushRef="#br0" timeOffset="983.0563">3806 1283 103 0,'-21'-17'40'0,"21"17"1"15,-16 7-3-15,22 8-30 16,8-5-4-16,19-3-2 15,16-7-2-15,14-12-2 16,-63 12-1-16,84-29-2 16,-35 7-1-16,3-6-6 15,8-4-24-15,-5-4-4 16,-3-3 3-16,-5-1-2 15,-47 40 32-15,85-82 7 16,-85 82 2-16,55-66 6 16,-55 66 27-16,32-45 3 15,-32 45 3-15,14 5 0 16,-29 22-32-16,-24 30-2 15,-28 26-4-15,17 21-1 0,16 14-4 16,21-5-3-16,26-6-9 16,18-51-24-16,34-17-2 15,5-20 0-15,20-12 0 16</inkml:trace>
  <inkml:trace contextRef="#ctx0" brushRef="#br0" timeOffset="1314.0752">5039 1170 118 0,'-47'-10'41'16,"6"16"1"-16,-10 5-1 16,10 12-38-16,17-3-2 15,12 4 0-15,10 0 0 16,8 3-1-16,5 2 0 0,7 0 0 15,5-1 0-15,0-2 0 16,0-4 0-16,2-4-1 16,-5-2 1-16,0-3 0 15,-5-3-1-15,-1-3 1 16,-14-7 0-16,9 23 0 15,-13-4-1-15,-10 5 0 16,-9 1 1-16,-12 5-2 16,-2 2 0-16,-5-11-3 15,12 1-13-15,-8-27-21 16,25-9-2-16,3-20 1 15,22-12-2-15</inkml:trace>
  <inkml:trace contextRef="#ctx0" brushRef="#br0" timeOffset="1472.0842">4970 786 115 0,'0'0'41'0,"-22"-45"-1"15,22 45-23-15,0 0-55 16,-53-8-3-16,21 44 1 15,-12 47-1-15</inkml:trace>
  <inkml:trace contextRef="#ctx0" brushRef="#br0" timeOffset="3177.1818">6320 1157 94 0,'-23'-7'38'15,"-19"-3"2"-15,-5 14-1 16,-18 1-32-16,-7 8 0 16,-2 9-1-16,4 11 1 15,9 0-4-15,10 10 0 16,14-4-1-16,14 1 0 15,20-3-1-15,20-8 0 16,22-12-1-16,23-16 1 0,20-16 0 16,15-21 0-16,-43 11 1 15,9-5-2-15,-6-7 0 16,5-3 0-16,-6-3 0 15,4-2 0-15,-11-3 0 16,-1-2 0-16,-48 50 0 16,81-86 0-16,-81 86 0 15,46-70 0-15,-46 70 0 16,0 0 0-16,-9-19 0 15,-9 56 0-15,-18 28 0 16,4 21-2-16,7 19-3 16,19 5-1-16,24-4-9 15,15-31-24-15,38-33 0 16,0-26-1-16,16-9 0 0</inkml:trace>
  <inkml:trace contextRef="#ctx0" brushRef="#br0" timeOffset="3499.2002">7134 1325 89 0,'0'0'39'0,"13"-54"1"16,-13 54 1-16,-18-48-16 15,-14 16-17-15,-8 14-2 16,-10 24-2-16,-5 14-1 16,-1 8-3-16,9 17 0 15,9 9 0-15,21 10 0 16,17-13 0-16,12-3 0 15,17-15 0-15,14-13 0 16,9-14 0-16,12-16 0 16,1-15 0-16,6-17 0 0,-8-12 0 15,-63 54 0-15,55-68 0 16,-55 68-2-16,40-70 4 15,-40 70-4-15,17-67 1 16,-17 67-1-16,0-53-1 16,0 53-1-16,4-37-5 15,-4 37-21-15,-4-23-9 16,-7 10 0-16,11 13 0 15,12 24-2-15</inkml:trace>
  <inkml:trace contextRef="#ctx0" brushRef="#br0" timeOffset="3990.2283">7892 1192 83 0,'0'0'41'16,"0"0"0"-16,0 0 0 16,-1-48-13-16,1 48-22 15,0 0 0-15,-62-16-2 16,4 20 1-16,-6 1-5 15,-4 10 0-15,10 10 0 16,6 9 0-16,27 5 0 16,13-6 0-16,35-9 0 15,14-16 0-15,13-10 0 16,9-9 0-16,3-11 0 15,-62 22 0-15,66-28 0 16,-66 28 0-16,59-37 0 16,-59 37 0-16,60-34 0 0,-60 34 0 15,0 0 0-15,60-45 0 16,-60 45 0-16,19 16 0 15,-9 19 0-15,-14 22 0 16,4 27 0-16,-15 18 0 16,1 26 0-16,-9 6 0 15,-2-6 0-15,-3-13 0 16,-1-1-2-16,-9-24 4 15,-9-13-2-15,-4-20 0 16,-3-14 0-16,-3-19-2 16,-3-16 1-16,10-15-2 15,2-27-3-15,14-5-9 16,-1-37-12-16,26-2-15 15,0-27 0-15,24-4-1 16,13-8 2-16</inkml:trace>
  <inkml:trace contextRef="#ctx0" brushRef="#br0" timeOffset="4648.2659">9741 793 88 0,'0'0'42'0,"-5"-53"0"16,5 53-1-16,0 0-31 15,-62-10-5-15,62 10 1 16,-72 18-1-16,72-18-1 0,-86 40-1 16,65-22-1-16,-60 54 0 15,0 5-1-15,21 13 1 16,13-1-3-16,28-4 2 15,18-16-3-15,25-12 2 16,16-32 0-16,4-12 0 16,7-13 1-16,-1-14-1 15,0-16 1-15,-50 30-1 16,0 0 2-16,71-62-2 15,-71 62 0-15,40-49 0 16,-40 49 0-16,34-45 0 16,-34 45 0-16,0 0 0 15,35-41 0-15,-20 35 0 16,-15 6 0-16,3 23 0 15,-6 2-5-15,3 14 1 0,3 2-4 16,8-2 1-16,23-17-16 16,-4-19-17-16,20 0-1 15,-7-12 3-15,12-5-2 16</inkml:trace>
  <inkml:trace contextRef="#ctx0" brushRef="#br0" timeOffset="5761.3296">10063 1160 101 0,'0'0'40'16,"0"0"1"-16,0 0-2 15,0 0-31-15,0-36-1 16,0 36-2-16,-20 25-1 16,12 3-1-16,-8 6-2 0,9 7 1 15,-4 0-1-15,13 1 0 16,6-19-1-16,8-9 2 15,9-16-2-15,9-14 0 16,-34 16 0-16,45-31 0 16,-45 31 0-16,49-51 0 15,-49 51 0-15,55-51 0 16,-55 51 0-16,43-52 0 15,-43 52 0-15,23-16 0 16,-10 12 0-16,-2 29 0 16,-28 21 0-16,-1 31 0 15,-23 26-2-15,-6 24 2 16,-10 8-1-16,11-14 1 15,3-14 0-15,5-12-1 16,10-24 2-16,8-16-2 0,6-23 1 16,14-32 0-16,0 0 0 15,25-32 0-15,-5-15 1 16,1-16 0-16,4-16-1 15,-2-18 2-15,4-1-2 16,-2-4 0-16,-4 5 0 16,1 10 0-16,0 12-2 15,2 6 0-15,8 22 0 16,-3 12-3-16,8 15 0 15,-37 20-7-15,48-23-12 16,-48 23-17-16,63-17 2 16,-63 17-1-16,66-18 11 15,-66 18 23-15,71-12 5 16,-71 12 8-16,63-16 14 0,-63 16 17 15,59-14 1-15,-59 14 1 16,48-12-9-16,-48 12-22 16,0 0-3-16,48 2-2 15,-41 18-1-15,-16 14 0 16,-15 8-2-16,-1 11 1 15,-4 0-2-15,7 9 1 16,-3-3-1-16,10-3 0 16,2-12 0-16,4-6 0 15,6-13 0-15,3-7-1 16,0-18 1-16,11 3 1 15,0-14-1-15,6-16 0 16,2-7 0-16,6-15 1 16,-25 49 1-16,31-62-2 0,-31 62 0 15,36-82 0-15,-36 82 0 16,39-76 0-16,-39 76 0 15,31-70 0-15,-31 70 0 16,42-59 0-16,-42 59 0 16,38-50 0-16,-38 50 0 15,46-30 0-15,-46 30-3 16,11-9 2-16,27 16-1 15,-5 25 1-15,-12 9-1 16,-2 3 1-16,-15-6 0 16,-8-1 1-16,-19-5-1 15,-6-11 1-15,-7-6 0 16,-1-4 1-16,1-3 0 15,2-2-1-15,8-1 1 16,4-3-1-16,5 5 1 0,4 5-1 16,0 9 1-16,2 15-1 15,-10 11 1-15,-5 17-1 16,-8 8 1-16,-12 14-1 15,2-1 1-15,-4 1-2 16,1-5 1-16,2-10-4 16,12-9-4-16,4-24-5 15,25-2-6-15,4-36-15 16,19 0-8-16,4-25 1 15,24-1-2-15</inkml:trace>
  <inkml:trace contextRef="#ctx0" brushRef="#br0" timeOffset="6265.3584">11482 1087 93 0,'0'0'41'0,"0"0"0"15,-62-13-1-15,62 13-30 16,-70 6-4-16,18 12 0 15,-4 3-3-15,7 9 0 16,6-3-3-16,18 3 1 16,23-6-2-16,35-14 1 15,18-7 0-15,12-5-1 16,5-1 1-16,0 2 0 15,-4 0 0-15,-12 8 0 16,-17 8 0-16,-23 10 0 16,-24 7 0-16,-19 4 0 15,-13 4-1-15,-4-1 0 16,0-6-1-16,4-6-1 0,14-5-3 15,6-19-11-15,43-5-18 16,2-13-6-16,24-5 0 16,9-11-1-16</inkml:trace>
  <inkml:trace contextRef="#ctx0" brushRef="#br0" timeOffset="6781.3879">11886 1131 103 0,'0'0'41'16,"14"-23"1"-16,-14 23-1 15,-23 22-35-15,-3 6-2 16,2 17 0-16,-3-1-1 16,12 6-1-16,5-7-1 15,19-5 1-15,9-10-2 0,7-12 1 16,10-10 0-16,5-14-1 15,9-11 1-15,3-13 0 16,-52 32 1-16,59-45-2 16,-59 45 0-16,55-58 0 15,-55 58 0-15,54-55 0 16,-54 55 0-16,43-47 0 15,-29 21 0-15,1 20 0 16,-13 29 0-16,-16 26 0 16,-12 29 0-16,-14 30 0 15,-15 17-3-15,0 12 1 16,0-9 2-16,0-3-2 15,2-15 2-15,5-11-1 0,6-24 1 16,7-14-1-16,10-28 1 16,8-14 0-16,7-22 0 15,8-20 1-15,12-18-1 16,4-24 0-16,10-13 0 15,10-19 2-15,6 2-2 16,6-5 1-16,5 10-2 16,4-1-3-16,4 15-8 15,-9 4-3-15,15 21-16 16,-17 11-11-16,15 10-1 15,3-1-1-15,16 5 1 16</inkml:trace>
  <inkml:trace contextRef="#ctx0" brushRef="#br0" timeOffset="7443.4258">13551 859 82 0,'66'-56'41'0,"-66"56"-2"16,0 0 3-16,0 0-35 15,0 0 1-15,0 0-2 16,40 48 1-16,-66 19-2 16,-7 15-1-16,-11 8-1 15,5 4 0-15,-2-5-1 16,17-8-1-16,5-19 0 0,17-23-1 15,10-18 1-15,11-18 0 16,4-15 1-16,13-15-2 16,1-11 0-16,-37 38 0 15,42-51 0-15,-42 51 0 16,48-57 0-16,-48 57 0 15,43-56 0-15,-43 56 0 16,46-33 0-16,-11 11 0 16,-7 20 0-16,-11 17 0 15,-5 18 0-15,-2 13 0 16,-7 14-3-16,6 6-2 15,9-13-3-15,7-16-3 16,23-4-10-16,-5-20-20 16,26-7 1-16,-3-16 0 15,16-10 1-15</inkml:trace>
  <inkml:trace contextRef="#ctx0" brushRef="#br0" timeOffset="7802.4463">14525 1190 123 0,'0'0'41'0,"0"0"1"16,-39-51-5-16,28 47-32 15,-40 3-2-15,-7 14 1 16,-5 15-4-16,-2 9 0 16,8 11 0-16,7 4 0 15,18 5 0-15,26-20 0 16,10-10 0-16,12-9 0 0,15-13 0 15,9-11 0 1,12-13 0-16,3-9 0 0,4-6 0 16,-59 34 0-16,61-43 0 15,-61 43 0-15,49-45 0 16,-49 45 0-16,42-33 0 15,-17 6 0-15,-4 21 0 16,-21 6 0-16,-7 27 0 16,-7 1 0-16,5 10-3 15,4 5-3-15,2-8-6 16,24-1-6-16,-3-23-19 15,31-4-5-15,7-17 1 16,15-4 1-16</inkml:trace>
  <inkml:trace contextRef="#ctx0" brushRef="#br0" timeOffset="8097.4632">15076 1155 127 0,'0'0'43'0,"0"0"-1"16,-1-50-7-16,1 50-31 15,0 0 0-15,-17-15-4 16,-9 23 0-16,3 9 0 15,9 11 0-15,6 11 0 16,17 5 0-16,5-4 0 16,14 1 0-16,0-12 0 15,-10-3 0-15,-6 3 0 16,-11-4 0-16,-10-2 0 15,-13 4 0-15,-6-3 0 16,-9 2-3-16,-2 0 0 0,-7-5-3 16,12-2-8-16,-3-18-8 15,23 6-19-15,4-13-1 16,23-3-2-16,7-7 1 15</inkml:trace>
  <inkml:trace contextRef="#ctx0" brushRef="#br0" timeOffset="8721.4989">16594 1221 78 0,'0'0'38'0,"0"0"1"15,-9-47 1-15,9 47-27 0,0 0-4 16,-54-20 0-16,11 24-2 15,-19 6-3-15,2 19 1 16,-12 7-2-16,6 11-1 16,7 3-1-16,18 5 0 15,32-11-1-15,9-6 0 16,18-12 1-16,16-14-1 15,12-17 0-15,12-16 1 16,5-12-1-16,6-6 1 16,-69 39-1-16,73-50 1 15,-73 50 1-15,62-55-2 16,-62 55 0-16,55-46 0 15,-29 9 0-15,6 18 0 16,-32 19 0-16,21 23-2 0,-24 9-3 16,8 14-1-16,16 6-15 15,-1-2-18-15,26-6-4 16,3-8 0-16,33-12-1 15</inkml:trace>
  <inkml:trace contextRef="#ctx0" brushRef="#br0" timeOffset="9389.5371">18162 1169 83 0,'0'0'41'16,"0"0"-2"-16,-38-41 2 15,38 41-33-15,-18 17-4 16,7 11-1-16,-5 16 1 16,-11 3-3-16,2 5 1 15,-5-4 0-15,7-10-1 16,5-9 0-16,9-13 1 15,9-16-1-15,0 0-1 16,30-32 1-16,0-4 0 0,-30 36 0 16,36-46 0-16,-36 46 1 15,38-59-1-15,-38 59 1 16,43-63-2-16,-43 63 2 15,35-61-2-15,-35 61 2 16,36-50-2-16,-36 50 1 16,0 0-1-16,37-48 1 15,-37 48-1-15,0 0 0 16,0 0 0-16,55-13-1 15,-55 13 2-15,0 0-1 16,70 15 1-16,-70-15 0 16,65 6-1-16,-65-6 2 15,81 0-2-15,-81 0 3 16,82-5-3-16,-82 5 0 0,84-11 0 15,-84 11 0-15,73-14 0 16,-73 14 0-16,18 9 0 16,15 8-3-16,-15 18 2 15,-27 14-1-15,-10 16-1 16,0 7-3-16,8 1 0 15,16-2-3-15,16-39-11 16,34-7-14-16,-5-21-7 16,21-7 2-16,-5-18-1 15</inkml:trace>
  <inkml:trace contextRef="#ctx0" brushRef="#br0" timeOffset="9742.5573">19284 1213 101 0,'0'0'41'0,"18"-58"1"15,-18 58-1-15,-6-53-33 0,6 53-3 16,0 0-1-16,0 0-1 15,-55-39-1-15,8 51-2 16,-2 13 2-16,-2 15-2 16,14 14 1-16,3 2-2 15,22 3 1-15,14-13-1 16,17-23 1-16,18-17 0 15,5-12 1-15,7-14-1 16,-49 20 1-16,53-35 0 16,-53 35 0-16,59-44 0 15,-59 44 1-15,53-50-2 16,-53 50 0-16,50-44 0 15,-50 44 0-15,31-25-2 16,-12 17 1-16,-19 8-2 0,1 27-1 16,-14 7-2-16,-3 12-3 15,10 11-13-15,-3-9-12 16,36-9-7-16,4-16 0 15,26-11 0-15</inkml:trace>
  <inkml:trace contextRef="#ctx0" brushRef="#br0" timeOffset="10073.5762">20095 1021 92 0,'0'0'42'0,"-19"-49"2"0,19 49-2 16,0 0-30-16,-54-38-9 15,54 38 0-15,0 0 0 16,-60 10 0-16,60-10-1 16,0 0-2-16,0 0 0 15,-23 64 0-15,23-64 0 16,0 0 0-16,23 69 0 15,24-27 0-15,-3-8 0 16,-2 4 0-16,-23-2-1 16,-23 5 1-16,-30-4-2 15,0 4 0-15,2-9-2 16,1-5-3-16,26-3-16 15,5-24-17-15,17 8-1 16,18-23 0-16,27-5-1 16</inkml:trace>
  <inkml:trace contextRef="#ctx0" brushRef="#br0" timeOffset="10388.5942">20522 1089 79 0,'0'0'42'0,"0"0"-1"15,34-63 2-15,-34 63-19 16,0 0-20-16,0 0 1 15,0 0-2-15,0 0 1 16,0 0-2-16,-32-12-1 16,11 39-2-16,17 9 1 15,8 0 0-15,15 3 0 16,10-6-1-16,7-4 1 15,-4-7 0-15,-13-3 0 0,-10 1 0 16,-10 3 0-16,-12 4-1 16,-9 3 1-16,-13 0 0 15,-7 2-1-15,-5 1-2 16,-3-4-4-16,15 3-16 15,-9-16-18-15,26-1-1 16,7-8 0-16,26-7-1 16</inkml:trace>
  <inkml:trace contextRef="#ctx0" brushRef="#br0" timeOffset="10981.6282">21818 1169 93 0,'8'-53'39'0,"-8"53"1"16,0 0-2-16,0 0-31 15,-33-21-2-15,5 35-2 16,-3 17 1-16,-8 11-1 16,2 6 0-16,4 2-2 15,11 9 0-15,11-12 0 16,22-2 0-16,15-15 0 15,16-12 0-15,7-15 0 16,12-11-1-16,1-14 1 16,-1-16 0-16,-61 38 0 15,57-48-1-15,-57 48 2 16,40-64-3-16,-40 64 2 15,20-64-2-15,-20 64 1 0,-6-58-2 16,6 58 1-16,0 0-2 16,-38-59-3-16,38 59-10 15,0 0-15-15,0 0-10 16,0 0 1-16,10-47-1 15</inkml:trace>
  <inkml:trace contextRef="#ctx0" brushRef="#br0" timeOffset="11252.6437">22941 873 83 0,'0'0'41'0,"39"-83"0"0,-39 83-1 16,-6-68-23-16,6 68-15 15,0 0 0-15,-80-46 1 16,80 46 0-16,-83 21 0 16,52 2 0-16,-62 48-2 15,10 25 0-15,7 23-2 16,14 13-2-16,12 0-5 15,15-30-20-15,31-21-12 16,7-49 0-16,14-20-1 16,-17-12 1-16</inkml:trace>
  <inkml:trace contextRef="#ctx0" brushRef="#br0" timeOffset="11395.6518">22350 1194 126 0,'0'0'45'0,"-2"-57"-2"15,2 57-2-15,41-50-43 16,-41 50-11-16,72-42-24 15,-24 27-8-15,3 2 3 16,1 5-2-16</inkml:trace>
  <inkml:trace contextRef="#ctx0" brushRef="#br0" timeOffset="12092.6917">1507 2652 70 0,'24'-32'39'15,"-9"0"0"-15,6 12 1 16,-12 0-22-16,-9 20-10 15,3 35-3-15,-14 9 0 16,-5 12-2-16,-4 20-1 16,-5 13-2-16,2 10-3 15,1 6 0-15,2-7-2 16,19-2-7-16,1-24-24 15,25-8-4-15,9-29 2 16,21-21-2-16</inkml:trace>
  <inkml:trace contextRef="#ctx0" brushRef="#br0" timeOffset="12446.712">2249 2506 98 0,'-32'-27'40'15,"-1"30"1"-15,-14 10 0 16,10 32-35-16,-7 15-1 15,6 18-1-15,4 8-1 16,12 10 0-16,13 1-1 16,18-4-2-16,14-10 0 15,14-17 0-15,15-24 0 16,14-14 1-16,4-28-1 15,8-26 0-15,-1-20 0 0,-7-17 2 16,-9-11-1-16,-13-12 0 16,-18-3-1-16,-18 0 0 15,-21 3 0-15,-13 10-2 16,-14 11 1-16,-11 16-2 15,-5 14 1-15,-3 14-3 16,13 19-2-16,7-6-14 16,35 28-19-16,4-3 2 15,33 14-4-15,12-9 2 16</inkml:trace>
  <inkml:trace contextRef="#ctx0" brushRef="#br0" timeOffset="12612.7215">3248 2853 114 0,'-30'-4'40'16,"7"1"-2"-16,-2-15-5 16,7-21-56-16,27 9-18 15,6-13 2-15,21 6-3 16,1-8 1-16</inkml:trace>
  <inkml:trace contextRef="#ctx0" brushRef="#br0" timeOffset="12926.7394">3599 2498 97 0,'-16'16'43'0,"-12"-9"-1"0,8 12 0 16,-7-8-36-16,9 7-2 15,5 2-1-15,7 9-1 16,6-3 1-16,12 3-3 15,8 0 1-15,10-3-1 16,7 0 1-16,9-1-2 16,1-2 1-16,1-2 0 15,-6 3 0-15,-5-2 0 16,-10 7 0-16,-12 2 0 15,-12 1-1-15,-11 5 0 16,-10-2-1-16,-6-2-1 16,1 1-2-16,-7-19-10 15,15 11-19-15,-9-24-6 0,12 1 0 16,-1-24-2-16</inkml:trace>
  <inkml:trace contextRef="#ctx0" brushRef="#br0" timeOffset="13113.7501">3620 2418 108 0,'-7'-32'44'16,"9"20"0"-16,-2 1-2 16,14 10-38-16,4-2-3 15,9-2-3-15,13 5-3 16,5-17-11-16,28 22-21 15,-7-12-5-15,19 15 0 16,-2-8-1-16</inkml:trace>
  <inkml:trace contextRef="#ctx0" brushRef="#br0" timeOffset="13474.7708">4604 2253 98 0,'11'-34'40'16,"2"23"0"-16,-13 11-6 16,0 27-29-16,-5 22-1 15,1 18 1-15,-5 12-3 16,-4 15 0-16,-3 8-2 15,2 10 1-15,-1-6-1 16,8-11-1-16,8-10-3 16,4-22-3-16,27-5-20 15,-4-42-13-15,24-14 1 16,1-31-1-16,8-10 1 15</inkml:trace>
  <inkml:trace contextRef="#ctx0" brushRef="#br0" timeOffset="13731.7855">5071 2437 102 0,'-44'8'40'0,"1"25"3"16,-18 4-3-16,4 11-27 16,-5 2-10-16,8 1 0 15,10-5 0-15,7-2-2 16,15-3 0-16,16-5-1 15,20-6 1-15,18-12-2 16,14-5 1-16,12-4-1 16,9-4-1-16,5-7-1 15,8-3-2-15,-7-10-7 16,12 16-18-16,-18-18-10 15,5 15 1-15,-18-17-2 0,5 11 2 16</inkml:trace>
  <inkml:trace contextRef="#ctx0" brushRef="#br0" timeOffset="14173.8107">5626 2653 109 0,'-30'-12'41'16,"-3"21"1"-16,-15-7 0 15,3 18-35-15,-12 4-2 16,1 10-2-16,4 4-1 15,5 3-1-15,13 3 2 16,13-8-3-16,14-4 0 16,19-10 0-16,13-12 0 15,14-10 0-15,7-10 0 16,7-11 0-16,4-7-2 0,-1-7 2 15,-3-5 0-15,-7-1 0 16,-4 2 0-16,-11 5-1 16,-8 10 1-16,-5 11 0 15,-18 13-1-15,10 19 0 16,-13 19 0-16,-4 14 0 15,-6 18 1-15,-2 14-1 16,-7 10 2-16,0 5-2 16,-8 0 2-16,0-2-1 15,-4-8 1-15,-1-11-1 16,2-16 1-16,-2-15-2 15,5-19 0-15,-1-24-1 16,10-15-2-16,2-25-6 16,26-6-9-16,-10-39-9 0,29 1-14 15,2-24 2-15,20 2-2 16,4-5 2-16</inkml:trace>
  <inkml:trace contextRef="#ctx0" brushRef="#br0" timeOffset="14354.8211">6279 2935 115 0,'-9'26'45'16,"-5"7"0"-16,-19-22-3 16,13-4-34-16,-1-9-8 15,5-14-9-15,16 16-11 16,1-36-13-16,15 20-11 15,-4-12 0-15,10 5-2 0,-1-2 2 16</inkml:trace>
  <inkml:trace contextRef="#ctx0" brushRef="#br1" timeOffset="18582.0629">2478 3988 75 0,'-2'-11'38'15,"-3"-3"-1"-15,5 14 1 16,-10-4-28-16,4 22-4 16,-3 6-1-16,0 17-2 15,-7 5 0-15,2 14-1 16,-1 6 0-16,0 4-1 15,1 0 0-15,5-2 0 16,9-7-1-16,4-6 1 16,11-13-1-16,7-7 0 15,10-15 0-15,3-12 0 16,6-15 0-16,2-14 1 15,0-14-1-15,0-9 0 0,1-10 1 16,-4-6-1-16,-4-3 0 16,-2 2 0-16,-4 7 1 15,-5 5-1-15,-4 12 0 16,-5 14 0-16,-3 15 1 15,-13 8-1-15,10 25 0 16,-8 11 0-16,-2 6 1 16,1 6-1-16,0 2 0 15,8-2 0-15,3-7 1 16,6-10 0-16,6-14 0 15,4-12 0-15,7-17 0 16,3-13 0-16,1-10 0 16,0-12-1-16,-4-5 0 15,-4-7 0-15,-7 1-2 16,-5-3-1-16,-2 6-3 0,-12-7-2 15,11 18-27-15,-16-9-2 16,9 15-1-16,-4 1-1 16</inkml:trace>
  <inkml:trace contextRef="#ctx0" brushRef="#br1" timeOffset="18986.086">3624 3642 63 0,'26'-7'37'15,"-13"-6"0"-15,0 18 1 16,-13-5-20-16,3 19-7 15,-11 5-3-15,3 20-1 0,-7 9-3 16,1 14-1-16,-5 8 0 16,1 9-2-16,0 2 1 15,-1 1 0-15,1-2-1 16,3-12 0-16,5-9 0 15,3-14-1-15,5-14 0 16,6-15 1-16,8-18-1 16,7-14 0-16,7-16 0 15,5-8-1-15,1-6 1 16,1-6 1-16,0 3-2 15,-5 6 2-15,-8 6-1 16,-3 13 0-16,-9 15 0 16,-11 4-1-16,8 26 0 15,-9 3 0-15,0 3-1 16,2 5-1-16,8 1-1 0,5-7-1 15,15-3-2-15,4-21-9 16,22 1-22-16,-5-22 1 16,19 0 0-16,-8-18-1 15</inkml:trace>
  <inkml:trace contextRef="#ctx0" brushRef="#br1" timeOffset="19511.116">4361 4158 101 0,'-43'11'40'0,"6"19"0"16,-8-13-5-16,10 15-30 15,4-2-1-15,14 5-1 16,7-8-1-16,13-2 0 16,12-9-1-16,11-8 0 0,10-10-1 15,6-10 0-15,5-8 1 16,-3-7-1-16,0-6 0 15,-6 1 0-15,-10-2 0 16,-9 7 2-16,-6 2-2 16,-10 9 2-16,-3 16-3 15,-11-3 1-15,1 15 0 16,-4 11-1-16,4 6 0 15,4 3-2-15,3 4-1 16,6-6-1-16,15-4 1 16,7-14-1-16,17-8-3 15,3-26-9-15,19 1-21 16,-3-27 4-16,16-2 6 15,-16-25 5-15,10 3 13 0,-15-13 5 16,-8-1 5-16,-8 8 11 16,-20-4 24-16,0 22-1 15,-24 1-5-15,7 33-5 16,-22 9-11-16,4 36-4 15,-10 20-3-15,-1 25 0 16,-1 15-4-16,5 14-2 16,5 8 0-16,3 2 0 15,10 0-2-15,0-11-3 16,8-9-2-16,-3-27-8 15,14 1-18-15,-16-32-4 16,9-7 1-16,-8-18-1 16</inkml:trace>
  <inkml:trace contextRef="#ctx0" brushRef="#br1" timeOffset="19663.1247">4878 4142 100 0,'-21'-45'41'16,"10"20"0"-16,-4-4-1 16,12 16-33-16,3 13-4 15,18-16-4-15,20 24-23 16,0-18-13-16,24 10-3 15,5-13 0-15,28 10-2 16</inkml:trace>
  <inkml:trace contextRef="#ctx0" brushRef="#br1" timeOffset="19962.1418">5937 3861 97 0,'1'-14'39'0,"10"20"1"16,-11-6-1-16,13 39-33 15,-13-2-2-15,5 12-1 16,-3 7-2-16,0 5-1 16,3 2-1-16,0-4-2 15,6-6-1-15,3-17-4 16,20 0-21-16,-10-33-10 0,18-3 0 15,-6-26 0-15</inkml:trace>
  <inkml:trace contextRef="#ctx0" brushRef="#br1" timeOffset="20105.15">6117 3592 103 0,'-32'-21'35'0,"3"10"0"16,29 11-3-16,4 25-44 15,17-14-22-15,31 10-2 16,8-9 0-16,19 8-2 15</inkml:trace>
  <inkml:trace contextRef="#ctx0" brushRef="#br1" timeOffset="20413.1676">6732 3720 111 0,'-15'13'40'15,"-17"-10"0"-15,6 16 0 16,-8-6-36-16,3 5-1 16,3 0 0-16,3 5-1 15,8 0-1-15,9-1 0 16,16-2-1-16,10-2 1 15,12-2-1-15,11-2 0 16,4 0 0-16,6-1 0 16,-2 0 1-16,-7 2-1 15,-10 3 0-15,-10 8 1 16,-17 6-1-16,-15 3-1 15,-11 5 0-15,-11 2-1 0,-9 2 0 16,3-1-3-16,-1 2-3 16,-7-22-10-16,26 16-14 15,-9-29-8-15,22 5 0 16,7-15 0-16</inkml:trace>
  <inkml:trace contextRef="#ctx0" brushRef="#br1" timeOffset="21104.2071">8259 3108 102 0,'6'-24'37'15,"4"22"3"-15,-10 2-5 16,0 33-31-16,-3 12 1 15,-2 17-2-15,-5 15 1 16,-3 14-2-16,-2 15 1 16,0 7-1-16,-4-2 0 15,5-6-1-15,1-9-1 16,4-14 1-16,3-18-1 15,6-14 1-15,3-23 0 16,-3-27 0-16,23-4-1 16,-4-22 1-16,-1-13 0 15,3-10 0-15,0-6 1 16,-1-3-2-16,2 3 1 0,-5 4-1 15,-2 10 1-15,-1 15-1 16,-1 15 0-16,-2 14 0 16,2 18 0-16,-3 14 0 15,0 14-1-15,0 5 0 16,3 8-1-16,1-1-3 15,9 1 1-15,-4-12-3 16,11-4-1-16,-5-23-11 16,23 1-13-16,-12-27-8 15,12-3 2-15,-7-20-1 16</inkml:trace>
  <inkml:trace contextRef="#ctx0" brushRef="#br1" timeOffset="21705.2415">8819 3900 109 0,'-22'-1'39'16,"11"15"2"-16,-3-14-3 15,14 0-35-15,13 8 0 16,11-12-1-16,9-6-1 16,6-7 0-16,8-4 1 15,-1-6-2-15,-2-4 1 16,-7 0-1-16,-12-1 1 15,-11 3 0-15,-11 5-1 16,-17 6 1-16,-12 6-1 16,-10 9 1-16,-9 11-1 15,-3 13 1-15,-2 9-1 16,1 12 0-16,6 5 1 15,12 5-1-15,10 3 1 0,16-3-1 16,15-7-1-16,17-10 0 16,18-9-2-16,15-14-1 15,13-9-2-15,5-18-5 16,15 7-14-16,-19-28-14 15,9 11 1-15,-22-18-1 16,-1 13 2-16,-23-8 27 16,-11 7 9-16,-12 13 6 15,-19-9 16-15,5 27 14 16,-19-3 1-16,7 25 1 15,-11-4 2-15,6 21-27 16,-2-2-7-16,5 5 0 16,0-1-2-16,5 0 0 15,7-9-1-15,4-6 0 16,3-11 0-16,8-12-1 0,2-14 0 15,5-8-1-15,2-11 1 16,1-13 0-16,-1-2-1 16,4-8 0-16,3-2 1 15,-1 1-2-15,0 4 0 16,4 5-2-16,2 10-1 15,-2-2-12-15,22 28-17 16,-12-8-8-16,21 17 0 16,0-5-1-16</inkml:trace>
  <inkml:trace contextRef="#ctx0" brushRef="#br1" timeOffset="22463.2849">10872 3666 85 0,'0'-29'37'15,"0"29"1"-15,-5-28 1 16,5 28-30-16,-14-2-3 15,5 17-1-15,-10 5 0 16,-2 12-1-16,-4 9-1 16,0 8 0-16,1 2 0 15,3 3-1-15,5-2-1 16,10-4 1-16,10-8-2 15,10-11 1-15,10-7-1 16,6-11 0-16,10-11 0 16,6-10 0-16,0-12 0 0,-2-10 0 15,-1-9 0-15,-3-9 0 16,-5-4 1-16,-4-1-1 15,-6-1 0-15,-6 7 0 16,-1 9 0-16,-8 8-1 16,0 15 1-16,-10 17 0 15,13 7 0-15,-8 17 0 16,0 8 0-16,1 9 0 15,2 5 0-15,2 2 0 16,4-3 0-16,1-6 0 16,2-8 0-16,3-7 1 15,3-14-1-15,3-14 1 16,0-14 0-16,2-11-1 15,-1-8 1-15,-3-10-1 16,0-7 0-16,0-2-1 0,-2 5-1 16,-5-5-2-16,2 16-2 15,-10-3-8-15,14 27-14 16,-22-7-11-16,13 21-1 15,-14 2 0-15,17 3 0 16</inkml:trace>
  <inkml:trace contextRef="#ctx0" brushRef="#br1" timeOffset="23039.3178">11789 3717 103 0,'-20'17'39'0,"13"8"2"15,7-25-2-15,2 13-32 16,12-17-5-16,11-4-1 16,6-10 1-16,8-5-1 15,0-4 0-15,-5-8-1 16,-6-1 1-16,-7 2-1 15,-9 1 0-15,-11 3 0 16,-12 6 1-16,-7 7-1 16,-10 7 1-16,-7 11-1 15,-3 11 0-15,-4 10 1 16,4 11-1-16,1 5 1 15,10 10-1-15,6 1 0 16,15 2 0-16,12-4 0 16,19-5-1-16,12-10-1 0,15-11-1 15,5-12-1-15,13-10-2 16,-4-19-2-16,12 4-12 15,-22-25-18-15,6 9 2 16,-17-16 0-16,2 13 23 16,-21-4 7-16,-8 10 5 15,-9 9 4-15,-16 0 15 16,7 20 15-16,-22 16 2 15,8 16 2-15,-10-2-25 16,9 20-4-16,-4-2-2 16,10 7-2-16,3-5-2 15,4-2-1-15,7-10-1 16,4-12-1-16,9-13-3 15,-4-28-15-15,16 1-18 16,-8-25-1-16,6-5 0 0,-6-19-1 16</inkml:trace>
  <inkml:trace contextRef="#ctx0" brushRef="#br1" timeOffset="23172.3254">12466 3186 103 0,'-11'6'35'15,"10"14"-5"-15,3-2-9 16,20 18-47-16,-10-18-5 15,19 18-4-15,-3-12-2 16,13 11 2-16</inkml:trace>
  <inkml:trace contextRef="#ctx0" brushRef="#br1" timeOffset="23748.3584">12902 3559 87 0,'-25'4'38'16,"9"1"1"-16,-17-10 1 15,10 11-16-15,-9-3-19 16,2 9 0-16,1 3-2 15,2 10 1-15,-2 5-2 16,4 7 0-16,7 4 0 16,8-1-2-16,6 0 1 15,10 0-1-15,10-11 0 16,9-9 0-16,10-12-1 15,6-10 1-15,5-11-1 16,3-10 0-16,-2-10 1 0,-1-8-1 16,-3-1 1-16,-3-2-1 15,-10 5 0-15,-5 5 0 16,-6 8 1-16,-10 14-1 15,-9 12 1-15,-3 24 0 16,-12 18 0-16,-12 20 0 16,-7 21 0-16,-4 19 0 15,-8 18 0-15,3 6 0 16,-1 5 0-16,7-1-1 15,6-11 1-15,7-14 0 16,10-23 0-16,6-17 0 16,7-27 1-16,2-21-1 15,-1-17 1-15,0-32 0 16,-2-9-1-16,-3-16 1 0,2-11 0 15,-1-9-1-15,3 0 0 16,5 2 0-16,7 2 0 16,6 5 1-16,15 5-1 15,11 6 0-15,16 5-1 16,5 2-1-16,11 0-3 15,-2-13-7-15,13 8-6 16,-17-22-8-16,17 13-11 16,-19-22-5-16,10 9 1 15,-13-13 1-15</inkml:trace>
  <inkml:trace contextRef="#ctx0" brushRef="#br1" timeOffset="24158.3818">13901 2886 110 0,'-25'49'42'15,"-16"3"0"-15,12 21-1 16,-14 2-37-16,6 11 0 16,-2-2-1-16,7 1 0 15,-3-2-1-15,5-8-1 16,7-9 0-16,6-10 1 15,3-11-2-15,9-17 0 16,5-12 0-16,0-16 0 16,24-9 0-16,-2-11 0 15,3-7 0-15,4-8 0 16,1-1 0-16,-1 4 0 15,-3 3 0-15,-2 9 0 0,-7 8 0 16,-3 12 0-16,-6 10 0 16,-1 11 0-16,-4 7 0 15,0 4 0-15,0 5 0 16,4-2-4-16,4-3-1 15,6-11-2-15,13-2-6 16,-5-27-3-16,23 6-7 16,-12-33-7-16,24 4-7 15,-7-24-3-15,11 2 4 16,-7-22 2-16</inkml:trace>
  <inkml:trace contextRef="#ctx0" brushRef="#br1" timeOffset="24342.3923">14482 3084 117 0,'-17'25'39'0,"-3"27"1"16,-21 2 0-16,9 16-36 15,-9 10-1-15,9 6-3 16,-2 4 1-16,5-9-4 16,12-3-3-16,-4-21-7 15,20 5-7-15,-13-38-8 16,20 9-6-16,-6-33-4 15,0 0-1-15,0-30 1 16</inkml:trace>
  <inkml:trace contextRef="#ctx0" brushRef="#br1" timeOffset="24492.4009">14124 3481 121 0,'0'0'42'16,"4"-12"1"-16,18 20-1 0,9-5-38 16,9-5-3-16,14 2-4 15,-2-14-9-15,19 20-10 16,-17-30-14-16,17 11-7 15,-9-15 0-15,8 5-2 16</inkml:trace>
  <inkml:trace contextRef="#ctx0" brushRef="#br1" timeOffset="25122.437">15040 2915 103 0,'-13'-13'40'0,"2"-13"2"15,23 7-3-15,12-9-36 16,8-2 0-16,16 1-1 16,3 7 1-16,5 4-1 15,-2 11 1-15,-2 7-2 16,-10 11 1-16,-10 12-1 0,-12 9-1 15,-14 11 0 1,-11 4 0-16,-11 11 0 0,-8 2-2 16,-3 7-2-16,-4-4-3 15,13 18-8-15,-10-20-8 16,26 19-7-16,-7-25-7 15,25 9-2-15,-1-18-2 16,19 6 3-16</inkml:trace>
  <inkml:trace contextRef="#ctx0" brushRef="#br1" timeOffset="25261.4449">15444 3869 122 0,'-21'14'42'16,"-4"-20"-1"-16,13-4-8 0,12 10-60 15,7-35-13-15,15 16-2 16,-7-11-1-16,8 7-3 15</inkml:trace>
  <inkml:trace contextRef="#ctx0" brushRef="#br2" timeOffset="294305.8334">2695 5728 71 0,'5'-22'33'0,"-2"10"1"16,-3 12-1-16,-2 12-23 15,-5 10-3-15,5 30-2 0,-9 9 0 16,10 25-2-1,-6 13 2-15,5 17-1 0,3 7-2 16,5 6 1-16,5-7-2 16,9-10 2-16,9-17-2 15,12-21 1-15,4-26-1 16,13-26 1-16,4-30-1 15,11-24 0-15,0-27 0 16,1-16 0-16,-5-13 0 16,-9-7-1-16,-8-7 0 15,-4 2-1-15,-15 10 1 16,-8 14-2-16,-10 19 2 15,-6 23-1-15,-9 34 0 16,9 18 1-16,-7 37-1 16,-2 26 3-16,2 23-3 0,2 9 3 15,7 2-1-15,11-9 1 16,10-17-1-16,12-20 2 15,12-31-1-15,11-30 0 16,2-30 1-16,8-25-1 16,-3-21 0-16,-6-13-2 15,-6-14 1-15,-9-13-3 16,-15-5 0-16,-8-5-2 15,-3 7-2-15,-7-1-1 16,-1 15-2-16,-5 3-1 16,18 29-8-16,-12-1-10 15,22 36-7-15,-2 9-1 16,11 25 1-16,3 11-1 15</inkml:trace>
  <inkml:trace contextRef="#ctx0" brushRef="#br2" timeOffset="294547.8472">5405 6211 77 0,'10'13'40'0,"3"-26"-2"16,16 4 2-16,3-14-22 15,26-2-14-15,7-3-2 16,20-1-1-16,10 3-1 16,7 1-3-16,2 12-3 15,-13-4-8-15,3 20-23 0,-28 0 0 16,-9 16-1-16,-29-3 0 15</inkml:trace>
  <inkml:trace contextRef="#ctx0" brushRef="#br2" timeOffset="294734.8579">5518 6554 114 0,'-14'13'40'16,"14"-13"1"-16,44-18-3 15,19-12-36-15,29-8-3 16,23-6-1-16,12-7-3 15,13 14-9-15,-7-10-24 16,16 14-1-16,-5-3-2 0,6 16 0 16</inkml:trace>
  <inkml:trace contextRef="#ctx0" brushRef="#br2" timeOffset="295387.8953">8266 5858 83 0,'-25'-1'38'0,"3"18"0"15,-16 6 0-15,7 15-28 16,-7 13-6-16,7 10-1 16,-4 11 0-16,5 5 0 15,0-2-1-15,7-4 1 16,6-10-2-16,7-9 1 15,6-16-1-15,6-15 1 16,-2-21-2-16,18-20 1 16,-4-14-1-16,1-11 0 15,1-14 1-15,1-8-2 16,-6-8 2-16,3-2-2 15,-2-1 3-15,-3 13-3 16,0 11 2-16,-2 12 0 16,-1 19 1-16,-6 23-2 0,9 10 1 15,-2 21 0-15,2 10 0 16,9 0 0-16,5 2-1 15,14-8 1-15,7-15 0 16,13-10 0-16,10-23 0 16,6-14 0-16,7-13 1 15,3-12-1-15,-4-7-2 16,-3-3 3-16,-5-3-3 15,-12 11 1-15,-11 6-2 16,-12 18 1-16,-11 20-1 16,-12 19 2-16,-12 22 2 15,-9 21-3-15,-8 22 2 16,-6 5 0-16,1 18 0 15,2-5-2-15,8 2-3 0,7-19-5 16,22-6-6-16,-1-33-12 16,29-2-13-16,3-26 1 15,24-9-2-15,1-19 1 16</inkml:trace>
  <inkml:trace contextRef="#ctx0" brushRef="#br2" timeOffset="295650.9103">10067 5805 77 0,'-16'11'38'0,"-13"7"0"16,3 18 0-16,-18-3-14 15,0 22-21-15,-9 9-1 16,2 3-1-16,3 0-2 16,4-3-1-16,12-3-1 15,5-23-5-15,27-2-15 16,0-36-13-16,18 7 0 15,5-27-2-15,9-4 2 16</inkml:trace>
  <inkml:trace contextRef="#ctx0" brushRef="#br2" timeOffset="295801.9189">9832 6055 93 0,'-3'-24'37'0,"-12"4"1"15,4 20 0-15,-8 0-29 16,13 13-3-16,6 3-3 16,14 0-1-16,15 3-4 0,10-10-3 15,29 7-11-15,5-19-20 16,29 3-2-16,8-11 0 15,21 6-1-15</inkml:trace>
  <inkml:trace contextRef="#ctx0" brushRef="#br2" timeOffset="296315.9483">11389 5898 90 0,'-39'-33'39'15,"-12"-4"-3"-15,1 12 3 0,-16 3-31 16,9 16-1-16,-11 11-2 16,4 18 0-16,-2 12 1 15,1 15-4-15,8 4 2 16,10 5-1-16,13-1-2 15,17-5 1-15,16-8-1 16,18-11 0-16,20-13 0 16,17-13-1-16,7-15 1 15,8-11-1-15,6-12 0 16,-5-7 0-16,-4-8 0 15,-8-6-1-15,-7 0 1 16,-11 1-1-16,-13 5-3 16,-3 10 3-16,-13 13-1 0,-11 22 1 15,0 0 0-15,-7 37 1 16,-2 18-1-16,-5 20 1 15,0 20 2-15,-6 18 1 16,-2 7-3-16,-1 10 2 16,-3 0-2-16,-8-5 3 15,-5-9-4-15,-8-7 2 16,-4-17-3-16,-5-18 0 15,-4-13-2-15,-13-26-9 16,12-4-12-16,-21-22-15 16,9-8 0-16,-8-23-1 15,0-7 0-15</inkml:trace>
  <inkml:trace contextRef="#ctx0" brushRef="#br2" timeOffset="297151.9962">3292 8446 88 0,'-5'-14'36'15,"5"14"0"-15,-11 11 0 16,8 18-33-16,-7 15 1 15,2 16-1-15,-5 10 1 16,4 11-1-16,-2 6 1 16,9 4-1-16,2-11 0 15,9 0-1-15,10-20 0 16,6-11 0-16,11-22-1 15,6-18-1-15,5-20 1 16,9-20-1-16,0-12 1 16,-8-12-1-16,6-7 0 15,-8-2 0-15,-8 4 0 16,-1 10 0-16,-10 9 0 0,-6 19 0 15,-7 16 0-15,-5 18 0 16,-3 13 0-16,-3 18 0 16,2 10 1-16,-1 4-1 15,10 3 0-15,7-5 1 16,10-15 0-16,9-12 1 15,10-24-1-15,2-19 0 16,7-19 1-16,0-19-1 16,-2-16-2-16,-5-5 1 15,-8-7-2-15,-11-3 0 16,-7 3-3-16,-13-6-5 15,3 23-9-15,-16-8-20 16,6 22 0-16,-5-1-1 16,8 17-1-16</inkml:trace>
  <inkml:trace contextRef="#ctx0" brushRef="#br2" timeOffset="297394.01">5279 8519 97 0,'13'-1'38'15,"24"-13"2"-15,3-12-2 16,20-4-37-16,12-3-1 15,7-4-2-15,9 14-15 0,-12-7-22 16,-9 19 1-16,-20 1-2 16,-14 18 1-16</inkml:trace>
  <inkml:trace contextRef="#ctx0" brushRef="#br2" timeOffset="297559.0194">5318 8831 111 0,'-8'23'39'16,"21"-23"2"-16,29-7-3 15,23-21-38-15,23-12-4 16,34 1-24-16,1-17-12 16,13 4-1-16,-2-3-1 15,6 2 0-15</inkml:trace>
  <inkml:trace contextRef="#ctx0" brushRef="#br2" timeOffset="297853.0363">7398 7834 89 0,'-24'37'39'0,"-10"6"-1"16,10 22 1-16,-12 8-35 16,17 19 0-16,-2 6 0 0,7 11 0 15,7-5-1-15,5-1-3 16,7-7 0-16,9-15-4 15,24-15-31-15,-4-32-5 16,18-13 1-16,5-34-2 16</inkml:trace>
  <inkml:trace contextRef="#ctx0" brushRef="#br2" timeOffset="298037.0468">7847 8245 97 0,'-29'8'40'0,"8"12"0"15,-3-9-2-15,7 4-35 0,9-3-2 16,8-12-3-16,22 12-32 16,-9-16-6-16,12 2 1 15,-5-11-3-15</inkml:trace>
  <inkml:trace contextRef="#ctx0" brushRef="#br2" timeOffset="298686.0839">8041 8170 81 0,'-9'-13'37'0,"9"13"0"16,-16-20 0-16,4 10-33 15,-3-1 0-15,5 4 0 0,-9 1-1 16,2 8 0-16,-6 4 0 16,-2 8-1-16,-8 8 1 15,-2 8 0-15,-9 8-1 16,0 9 1-16,-2 5 0 15,4 6 0-15,5 3-1 16,13 4 0-16,15-4 1 16,19-3-1-16,20-6 0 15,20-10-2-15,19-13 2 16,13-13-2-16,16-16 0 15,7-16 0-15,-1-15-1 16,-3-16 1-16,-8-14-2 16,-12-9 2-16,-16-6-1 15,-21-3 0-15,-20 5 1 16,-26 0-1-16,-19 9 0 0,-20 11 0 15,-19 17 0-15,-8 16 0 16,-9 19-1-16,-4 10 0 16,11 19-2-16,5-1-6 15,29 21-9-15,3-14-20 16,35 4-2-16,14-14 0 15,24-3 1-15</inkml:trace>
  <inkml:trace contextRef="#ctx0" brushRef="#br2" timeOffset="299056.1051">8890 8402 109 0,'-23'7'40'0,"6"0"0"16,-3-4-12-16,5-14-64 16,15 11-5-16,0-23 0 15,20 8-2-15</inkml:trace>
  <inkml:trace contextRef="#ctx0" brushRef="#br2" timeOffset="299543.1329">9562 7947 81 0,'-25'14'38'0,"-13"1"0"16,1 18 0-16,-5-3-32 16,7 13-1-16,6-5 0 15,11 6-1-15,7-7-1 16,18-3-1-16,15-12-1 15,13-6 0-15,16-9 0 0,7-5-1 16,2-3 1-16,1-2-1 16,-7 3 1-16,-8 9-1 15,-16 9 0-15,-14 8 1 16,-17 11-1-16,-13 6 0 15,-10 3 0-15,-10 4 0 16,-3-4 0-16,-1-5-1 16,4-8-2-16,4-13-3 15,20 2-10-15,-7-25-19 16,17 3-4-16,9-32 0 15,9-1-1-15</inkml:trace>
  <inkml:trace contextRef="#ctx0" brushRef="#br2" timeOffset="299724.1433">9532 7909 106 0,'1'-11'40'0,"-1"11"2"16,19-6-3-16,1 14-35 15,17-10-3-15,14 0-4 16,15-17-13-16,17 15-22 15,-2-9-2-15,22 6 1 16,-3-6-2-16</inkml:trace>
  <inkml:trace contextRef="#ctx0" brushRef="#br2" timeOffset="300092.1643">11141 7873 90 0,'0'0'38'15,"-19"10"0"-15,-5 15-1 16,-18 13-36-16,-5 12-1 15,-10 11 0-15,-4 13-1 0,-5 3 0 16,5 0 0-16,11-6-2 16,5-15-6-16,21-2-12 15,-1-31-5-15,27-5-7 16,1-30-3-16,16-12 1 15</inkml:trace>
  <inkml:trace contextRef="#ctx0" brushRef="#br2" timeOffset="300259.1739">10698 8078 99 0,'-9'-11'40'15,"9"11"1"-15,21 14-1 16,11 4-35-16,8 0-2 16,13 5-1-16,16 1-4 15,4-5-4-15,22 14-23 16,-13-17-12-16,6 7 0 0,-12-5-1 15,-1 2 0-15</inkml:trace>
  <inkml:trace contextRef="#ctx0" brushRef="#br2" timeOffset="301736.2584">12036 7690 67 0,'1'-22'36'0,"2"5"-1"15,-6 2 2-15,3 15-29 16,-12 11-3-16,4 15 0 0,-4 9-2 15,-2 20 1-15,-4 8-2 16,1 11-1-16,-2 5-1 16,4 1-1-16,9-1-1 15,2-15-6-15,24 3-7 16,-5-33-12-16,27-7-9 15,2-24-1-15,18-15-1 16</inkml:trace>
  <inkml:trace contextRef="#ctx0" brushRef="#br2" timeOffset="302036.2755">12580 7562 82 0,'-16'-12'38'0,"-13"15"-1"0,6 31 1 15,-12 14-31-15,8 25-2 16,1 7-2-16,9 10 0 15,15-4-1-15,14-6-1 16,14-17 1-16,14-16-1 16,11-21 1-16,12-22-1 15,6-26 1-15,0-16-1 16,-4-15 0-16,-12-8 1 15,-16-5-3-15,-19-4 1 16,-17 2-2-16,-22 2 0 16,-16 16-4-16,-24 0-7 15,-1 30-15-15,-19-3-10 16,6 18 0-16,-7 5-2 15,5 18 2-15</inkml:trace>
  <inkml:trace contextRef="#ctx0" brushRef="#br2" timeOffset="302833.3211">3144 10388 87 0,'23'-10'37'0,"-12"3"0"16,1 21 1-16,-13 5-33 15,2 19-1-15,-6 9-1 16,-3 16 0-16,-2 10-1 15,-2 10 0-15,-1-1 0 16,4 0-2-16,5-9 1 16,9-15-1-16,9-13 0 15,14-15 0-15,9-23 1 16,13-18-2-16,4-23 3 15,11-10 1-15,-2-12-2 16,-4-8 2-16,-2 0-2 16,-12 0 1-16,-8 9-1 15,-10 11 2-15,-4 13-3 16,-13 17-1-16,-10 14 1 0,5 25 0 15,-5 9-1-15,-4 13 0 16,2 8 1-16,4 2-2 16,8 2 1-16,7-10-1 15,5-10 2-15,14-13-2 16,2-15 2-16,11-18 0 15,2-19 1-15,0-11 2 16,-4-14-2-16,1-13 0 16,-7-5-3-16,-8-8-2 15,-3 6-8-15,-15-11-7 16,13 20-10-16,-22-9-8 15,16 22-3-15,-3 2-2 16,10 14 3-16</inkml:trace>
  <inkml:trace contextRef="#ctx0" brushRef="#br2" timeOffset="303140.3387">5810 10505 106 0,'0'0'39'0,"13"-15"0"16,21 5-8-16,11-18-28 0,18-4-3 16,14-2-1-16,6-5-4 15,9 15-7-15,-17-13-15 16,4 23-11-16,-21-1 0 15,-11 19-2-15,-24 4 3 16</inkml:trace>
  <inkml:trace contextRef="#ctx0" brushRef="#br2" timeOffset="303285.347">6044 10700 96 0,'-52'45'39'16,"13"-22"0"-16,25-2-2 16,14-21-35-16,44-8-2 15,23-6-18-15,18-20-20 16,20 2 1-16,6-10-2 0,14 2 0 15</inkml:trace>
  <inkml:trace contextRef="#ctx0" brushRef="#br2" timeOffset="303576.3636">8096 9963 88 0,'-13'15'38'0,"-10"12"0"0,0 19 0 15,-10 13-31-15,1 9-6 16,2 7-2-16,7 7 2 15,7 2-4-15,10-7-1 16,16-1-7-16,2-26-13 16,35-5-11-16,3-25-1 15,21-15-3-15,8-20 2 16</inkml:trace>
  <inkml:trace contextRef="#ctx0" brushRef="#br2" timeOffset="303901.3822">8748 10002 99 0,'-30'33'39'16,"-13"15"-1"-16,2 27 1 0,-5 7-35 16,8 9 0-16,4-4-1 15,20-4 0-15,19-17-1 16,17-11 0-16,19-24 0 15,19-22 0-15,13-24-1 16,9-17-1-16,-3-14 1 16,-3-16 0-16,-16-4 1 15,-13-11-4-15,-21 0 2 16,-16-1-2-16,-16 2-1 15,-21 4-2-15,-6 18-1 16,-18 6-6-16,10 26-4 16,-13-3-6-16,21 34-8 0,-1-6-5 15,21 18-2-15,13-4 2 16,20-1 0-16</inkml:trace>
  <inkml:trace contextRef="#ctx0" brushRef="#br2" timeOffset="304253.4023">9667 9970 105 0,'-31'21'38'16,"-10"-8"1"-16,-1 13-3 15,-9-2-33-15,4 9 0 16,-1-2-2-16,11 6 2 15,8-4-1-15,15 2 1 16,11-10-3-16,20-5 2 0,18-11-2 16,17-5 1-16,10-5-1 15,10-2 1-15,0-2-1 16,-4 3 0-16,-4 4 0 15,-15 12 1-15,-20 11-1 16,-20 12-1-16,-21 8 1 16,-11 6-1-16,-9 1 1 15,-10 1-1-15,4-5-1 16,3-12-1-16,11-7-4 15,1-28-12-15,23-1-17 16,14-29-4-16,10-5 0 16,1-22-1-16</inkml:trace>
  <inkml:trace contextRef="#ctx0" brushRef="#br2" timeOffset="304410.4113">9683 9942 123 0,'-11'6'42'15,"0"-1"0"-15,19 14-7 16,8-13-34-16,15-6-3 15,23 5-10-15,-2-21-21 16,28 11-8-16,5-13 0 16,16 3-2-16</inkml:trace>
  <inkml:trace contextRef="#ctx0" brushRef="#br2" timeOffset="305057.4483">10686 9871 98 0,'-8'-15'40'0,"-10"2"0"16,9 22-1-16,-14 16-35 15,5 12 0-15,-2 15-3 16,-2 13 3-16,-4 11-3 0,1 9 1 15,-4-1-1-15,5-4 2 16,4-9-3-16,6-10 1 16,6-17 1-16,6-18-1 15,2-26-1-15,19-14 1 16,2-20-1-16,3-18-1 15,2-14 3-15,2-12-2 16,-3-11 1-16,0-7-1 16,-3 6 1-16,-5 8-1 15,-6 13 2-15,-2 16 0 16,-9 22-2-16,0 31 0 15,1 9 1-15,5 34-1 16,2 22-1-16,9 9 2 16,13 13-2-16,11 4 2 0,18-4-2 15,9-10 2-15,9-14-2 16,7-15 2-16,1-19 0 15,-4-15 0-15,-12-23-1 16,-10-20 1-16,-13-17 1 16,-13-13-2-16,-19-16 0 15,-9-8 0-15,-10-10 0 16,-8-7 0-16,-1 6 0 15,-4 2-8-15,7 23-3 16,-8-2-4-16,20 39-9 16,-12 2-16-16,25 30-2 15,1 11-1-15,18 23 2 16</inkml:trace>
  <inkml:trace contextRef="#ctx0" brushRef="#br2" timeOffset="305205.4568">12018 10389 119 0,'-7'24'39'15,"-7"-15"-9"-15,-1-22-10 16,13 1-61-16,-7-17-1 16,7-1-4-16,-3-3 2 15</inkml:trace>
  <inkml:trace contextRef="#ctx0" brushRef="#br3" timeOffset="309031.6756">12925 6132 60 0,'0'0'36'15,"18"-10"0"-15,-18 10 2 0,19 15-24 16,-19-15-3-16,13 25-1 16,-7-13 0-16,13 4-3 15,8-18 0-15,18-16-2 16,19-25-1-16,31-22 0 15,29-27-5-15,22-23-4 16,37-13-32-16,1-28-5 16,8 2-1-16,-12-2-1 15</inkml:trace>
  <inkml:trace contextRef="#ctx0" brushRef="#br3" timeOffset="309659.7116">14197 7852 28 0,'5'-22'29'16,"-5"22"1"-16,11-24 0 15,-11 9-19-15,0 15-3 16,12-25 0-16,-1 20-1 15,-9-9 1-15,-2 14 0 0,0 0 2 16,14 18-1-16,-21 4 0 16,3 19-1-16,-12 1 0 15,7 15-2-15,-8-7 0 16,10 1-2-16,7-17 0 15,26-21-2-15,30-34 0 16,34-34-1-16,45-38-3 16,31-37-31-16,40-10-6 15,3-18 0-15,3 1-3 16</inkml:trace>
  <inkml:trace contextRef="#ctx0" brushRef="#br3" timeOffset="310551.7626">8257 11018 22 0,'-38'-3'31'16,"3"2"3"-16,6-2-1 0,3-5-15 16,16 12-7-1,-4-10-3-15,14 6-2 0,0 0-1 16,29 9 0-16,-4-3-2 16,18 0 0-16,12-2 0 15,13 1 0-15,10-2 0 16,12 0 0-16,9-3-1 15,9-1 0-15,6-3-1 16,4 3 1-16,-2 0-2 16,2 0 1-16,1-2 0 15,4-1 0-15,8-3 0 16,0-2 0-16,1-5 1 15,2-5 0-15,-4 3-3 16,-12-10-18-16,-5 15-19 16,-28-1 0-16,-23 10-2 0,-30 4 2 15</inkml:trace>
  <inkml:trace contextRef="#ctx0" brushRef="#br3" timeOffset="311936.8418">8852 11523 79 0,'29'-16'40'16,"-11"-2"-2"-16,-2 14 3 0,-16 4-37 15,6 23 1-15,-16 18-1 16,-2 23-1-16,-16 17 2 15,-4 14-2-15,0-3 0 16,14-10-1-16,14-32 0 16,34-38-3-16,37-48 2 15,47-56-1-15,57-45-3 16,31-49-12-16,41-8-11 15,-7-34-7-15,17 14-4 16,-28-5-2-16,-16 22 1 16</inkml:trace>
  <inkml:trace contextRef="#ctx0" brushRef="#br3" timeOffset="312640.8821">11803 9445 72 0,'-52'-20'32'16,"-3"1"-1"-16,-7-3-1 16,1 5-29-16,-12-1 1 15,3 6 1-15,-8 3-1 16,-3 8 1-16,-6 3 0 15,-2 9 1-15,-6 6-1 16,1 15 2-16,-4 1-1 16,1 17 0-16,-2 8 0 15,4 13 0-15,2 9-1 16,9 13 1-16,7 5-2 15,17 8 0-15,12 5-1 16,19 2 1-16,20-4-2 0,20-4 1 16,23-7-1-16,27-11 0 15,25-11 1-15,22-10-1 16,22-18 0-16,19-18-1 15,21-16 1-15,8-21 0 16,8-22-1-16,3-19 1 16,-6-26 0-16,-10-18-2 15,-16-17 3-15,-20-14-1 16,-33-14 2-16,-24-6-2 15,-35-3 1-15,-29 2-1 16,-36 8 1-16,-28 15-1 16,-23 19-1-16,-18 18-1 15,-14 27-2-15,-4 14-5 0,8 36-11 16,-7-5-8-16,27 29-2 15,2-13-3-15,31 17-2 16,11-12 0-16</inkml:trace>
  <inkml:trace contextRef="#ctx0" brushRef="#br3" timeOffset="312974.9012">12965 9539 97 0,'-19'25'40'0,"5"19"1"15,-7-4-2-15,13 11-33 16,-6-7-2-16,14-5 0 16,15-25 0-16,24-28-1 15,30-41 0-15,40-42-2 16,37-38 0-16,24-34-3 15,27-17-14-15,-16-36-14 16,3 13-8-16,-39-9-3 16,-36 22-2-16,-56 16 2 15</inkml:trace>
  <inkml:trace contextRef="#ctx0" brushRef="#br3" timeOffset="313529.9329">6428 5633 77 0,'0'0'38'16,"2"28"-3"-16,-8-4 1 15,2 4-37-15,4 16-9 16,-14-16-10-16,14 18-3 16,-14-13-5-16,10 13-2 15,-7-10 0-15,6 10-1 16</inkml:trace>
  <inkml:trace contextRef="#ctx0" brushRef="#br3" timeOffset="313701.9428">6293 6567 108 0,'0'64'37'0,"-12"-17"-1"15,13 5 0-15,-5-7-35 0,2-4-2 16,7 5-7-16,-10-16-11 16,15 15-7-16,-18-12-3 15,12 13-2-15,-17-8-3 16,8 14 0-16,-14-6 3 15</inkml:trace>
  <inkml:trace contextRef="#ctx0" brushRef="#br3" timeOffset="313836.9505">6168 7627 106 0,'1'69'32'16,"-11"-9"3"-16,11 2-3 15,-6-11-36-15,-2-9-11 16,19 15-8-16,-17-19-3 16,15 17-3-16,-20-13-2 0,16 12 0 15,-12-6 0-15</inkml:trace>
  <inkml:trace contextRef="#ctx0" brushRef="#br3" timeOffset="313979.9587">6153 8661 109 0,'6'75'33'0,"-13"-17"3"15,13 8-3-15,-12-14-31 16,5-1-5-16,10 7-10 15,-14-21-8-15,19 17-4 16,-23-22-3-16,14 19-1 16,-17-16-4-16,12 17 3 15</inkml:trace>
  <inkml:trace contextRef="#ctx0" brushRef="#br3" timeOffset="314122.9668">6138 9881 116 0,'9'64'30'15,"-13"-16"-5"-15,7-3-11 16,6 5-38-16,-13-24-2 15,19 16-3-15,-21-19 0 16,14 16-2-16,-16-14 2 16</inkml:trace>
  <inkml:trace contextRef="#ctx0" brushRef="#br3" timeOffset="314272.9754">6172 10783 114 0,'1'52'32'15,"-14"-23"1"-15,18 4-5 16,-8-2-36-16,3-31-18 0,19 25-4 15,-19-25-1-15,27 17-3 16,-27-17 1-16</inkml:trace>
  <inkml:trace contextRef="#ctx0" brushRef="#br3" timeOffset="314663.9978">6062 12022 86 0,'-4'12'36'0,"8"26"1"15,-14-2-8-15,7 24-19 16,-9-3-4-16,12 0 0 16,5-13-2-16,13-23 0 15,21-41-2-15,19-39-1 16,35-39-3-16,21-49-16 15,37-11-11-15,-9-30-6 0,14 0-2 16,-17-7-3-16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2T01:42:13.55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1896 977 45 0,'0'0'32'0,"0"0"4"15,5-44 0-15,-5 44-13 16,0 0-13-16,0 0-1 15,-29-50 0-15,29 50-1 16,0 0-2-16,-71-12-1 16,71 12-1-16,-71 16-2 15,10 8 3-15,-27 23-4 16,-1 19 2-16,-10 9-3 15,14 16 3-15,6 2-2 16,21 3-1-16,20-6 2 16,35-15-3-16,15-13 2 15,19-16-1-15,17-13 1 16,8-15-2-16,17-14 1 0,5-14 1 15,3-11-2-15,2-13 3 16,-5-1-3-16,-8-5 2 16,-10 4-1-16,-10-2 1 15,-12 8 0-15,-9 4-1 16,-13 9 1-16,-9 5-1 15,-7 12 0-15,0 0 0 16,-20 3 0-16,6 16 0 16,-2 10-2-16,0 6 0 15,4 6 0-15,4-1-2 16,8 1 0-16,4-10-6 15,24-4-26-15,-8-21-4 16,22-4 0-16,-3-18 0 16</inkml:trace>
  <inkml:trace contextRef="#ctx0" brushRef="#br0" timeOffset="4076.2331">2288 1270 58 0,'0'0'36'0,"-10"-11"0"15,10 11 0-15,0 0-13 16,0 0-16-16,-10 8-1 16,10 7 0-16,-6 4-1 0,6 6 0 15,-5 2-1 1,5 7-1-16,0 1 0 0,6-3 0 15,0-2-1-15,7-9 0 16,3-11-1-16,7-10 0 16,6-8 0-16,6-13 0 15,4-10 1-15,-1-4-1 16,5-5 0-16,-4-1-1 15,-2 0 1-15,-8 6-1 16,-2 2 1-16,-8 8-1 16,-4 9 0-16,-2 14 0 15,-6 14 0-15,-3 16-1 16,-4 13 1-16,-2 19-1 15,-6 12 1-15,-4 16 0 16,-6 10 1-16,-7 4-3 0,-8-4 3 16,-4 0-3-16,-6-14 3 15,0-10-2-15,1-17 1 16,-1-15-2-16,5-16 0 15,2-19-3-15,13-10-11 16,-2-28-21-16,22-1-4 16,-4-25 1-16,19 2-2 15</inkml:trace>
  <inkml:trace contextRef="#ctx0" brushRef="#br0" timeOffset="4774.2731">3060 1259 95 0,'12'0'39'15,"-12"0"1"-15,-10 21-1 16,-6-9-34-16,7 11-1 15,-4 1-1-15,3 8 1 16,-3 6-3-16,4 6 0 16,-4 0 1-16,7 2-2 15,1-6 2-15,0-1-2 16,1-9 1-16,3-5-1 15,1-10 1-15,0-15-1 16,0 0 0-16,1-19 1 16,3-8-1-16,-4-6 1 0,2-9 0 15,-2-9 0-15,3-8-1 16,1-2 2-16,1 2-1 15,4 5-1-15,-9 54 1 16,10-47-1-16,-5 5 1 16,17 12-1-16,-6 7 0 15,12 17 0-15,-6 6 1 16,8 14-2-16,-8-1 1 15,11 9 0-15,-9-3-2 16,-3 7 2-16,-7 0 0 16,-5 3 0-16,-12-2-1 15,-8 1 1-15,-9-1-1 16,-3-3 2-16,-8-2-2 15,-3-1 1-15,1-4 0 16,-4-2 0-16,7-3 0 0,2-3 0 16,4 1 0-16,3 2 0 15,7 3 0-15,3 4 0 16,1 6 1-16,4 6-2 15,3 6 2-15,-1 8-2 16,0 8 2-16,-3 7-2 16,-3 2 2-16,-4 5-1 15,-5 1 0-15,-3 6-1 16,-1-5 0-16,-3-6-3 15,11-7-4-15,-10-30-20 16,28 2-12-16,-3-28 0 16,28-24-2-16,-3-20 0 15</inkml:trace>
  <inkml:trace contextRef="#ctx0" brushRef="#br0" timeOffset="5239.2997">3653 1143 97 0,'0'0'38'16,"-6"-28"3"-16,-10 29-4 15,-8 6-31-15,-5 12 0 16,-7 5-2-16,4 7 0 15,-8 0-1-15,12 5 0 16,11-6-3-16,8-1 1 16,9-6 0-16,6-7-1 15,11-2 0-15,4-4 0 16,2-2 0-16,1 1 0 15,-3-2 0-15,-2 0 1 16,-8 2-1-16,-6 8 0 16,-9 3 0-16,-8 6-1 15,-5 0 1-15,-2 1-2 16,0-4 0-16,-2-5-2 0,9-2-2 15,12-16-7-15,4-17-24 16,10-4-2-16,17-6-1 16,-2-13 0-16</inkml:trace>
  <inkml:trace contextRef="#ctx0" brushRef="#br0" timeOffset="5667.3241">3865 1164 99 0,'0'0'39'0,"-19"16"1"16,8 9-2-16,-11-3-33 15,8 8 1-15,-3-1-1 16,5 2-1-16,3 0 0 16,8-2-1-16,7-4-1 0,6-10 0 15,9-7-1-15,12-11 0 16,4-9 1-16,7-8-2 15,1-8 2-15,2-6-2 16,0-5 2-16,-6 0-2 16,-41 39 0-16,0 0 0 15,56-52 0-15,-56 52 0 16,33-34 0-16,-18 30 0 15,-10 19 0-15,-7 17 0 16,-8 20 0-16,-10 21 0 16,-4 16-3-16,-7 19 2 15,-10 3-1-15,1 3 0 16,-6-8 2-16,3-1-2 15,-4-19 3-15,4-8-2 16,2-21 1-16,2-14-2 0,6-19-1 16,0-20-2-16,10-7-9 15,-11-31-18-15,20 3-9 16,-9-24 0-16,15-3-2 15</inkml:trace>
  <inkml:trace contextRef="#ctx0" brushRef="#br0" timeOffset="19687.126">5370 1164 91 0,'0'0'37'16,"0"0"-1"-16,0 0 1 0,10-41-31 16,-23 39-1-16,-11 8 0 15,-5 13-1-15,-8 8 0 16,-8 6-1-16,5 8 0 15,3 0-1-15,15-3 0 16,8-10 0-16,9-6 0 16,5-22-1-16,19 9 1 15,3-19-1-15,8-8 1 16,4-9-1-16,6-8 0 15,-40 35 0-15,0 0-1 16,66-60 1-16,-66 60-1 16,0 0 2-16,66-60-3 15,-66 60 1-15,0 0 0 16,51-54 1-16,-27 52-2 0,-8 18 0 15,-4 21 1-15,-6 18-2 16,-2 20 2-16,-9 14-1 16,2 12 0-16,-6 8 0 15,-8-3 0-15,-7-7 1 16,-6-6-2-16,-3-12 3 15,-5-8-2-15,-3-18 2 16,-4-8-2-16,0-19 0 16,6-14 0-16,5-13-3 15,0-20-3-15,19 0-13 16,-4-33-17-16,23 1-4 15,-2-17 3-15,26 5-3 16</inkml:trace>
  <inkml:trace contextRef="#ctx0" brushRef="#br0" timeOffset="20070.1479">6009 1160 111 0,'11'-8'38'0,"-11"8"1"15,-15 22-1-15,-11 8-34 16,-13 4-1-16,4 9 0 16,-1 3-1-16,5 6 1 15,4 1-1-15,13-2-1 16,6-11 0-16,15-6 0 0,12-13 0 15,10-15 0-15,13-12 0 16,5-16-1-16,5-14 1 16,5-9 1-16,-7-6-1 15,-5-4 1-15,-45 55-2 16,34-60 0-16,-34 60 0 15,9-59 0-15,-9 59 0 16,-6-47 0-16,6 47 0 16,0 0-6-16,-57-59-1 15,57 59-17-15,-29-17-14 16,0 9-2-16,11 10 0 15,18-2-1-15</inkml:trace>
  <inkml:trace contextRef="#ctx0" brushRef="#br0" timeOffset="20448.1696">6498 1237 99 0,'-4'16'39'16,"-14"-4"0"-16,15 5 0 15,-3 3-25-15,6-20-10 16,21 14 1-16,8-13-2 15,6-3 0-15,11-4-1 16,3-3 0-16,5-8 0 16,0-3-1-16,-3-6-1 15,-51 26 1-15,0 0 1 16,57-45-2-16,-57 45 0 15,0 0 0-15,23-45 0 16,-23 45 0-16,0 0 0 0,-51-33 0 16,4 33 0-16,-5 14 0 15,-10 11 0-15,1 11 0 16,9 9 0-16,14 8 0 15,27-1 0-15,23-11-6 16,11-8 1-16,29-10-11 16,0-21-21-16,34-8-2 15,-1-15 0-15,15-5-2 16</inkml:trace>
  <inkml:trace contextRef="#ctx0" brushRef="#br0" timeOffset="20731.1858">7317 1146 90 0,'0'0'40'0,"0"0"3"0,17-54-3 15,-42 45-9-15,1 12-28 16,-14 6-1-16,2 16-1 16,2 13 0-16,25-8 1 15,14-5-2-15,23-5 0 16,5-4 0-16,2-3 2 15,-1 2-2-15,-1-4 0 16,-5-2 0-16,-9 4 0 16,-6 0-2-16,-13 2 2 15,-14 1 0-15,-5 0-1 16,-8 1 0-16,-7-1-1 15,2 2-5-15,-11-11-18 16,15 5-13-16,-5-8-3 16,20-2 1-16,-3-7-2 0</inkml:trace>
  <inkml:trace contextRef="#ctx0" brushRef="#br0" timeOffset="21204.2128">8473 876 91 0,'17'-66'39'15,"-17"66"1"-15,30-62-1 16,-30 62-35-16,35-46 0 15,-35 46 0-15,0 0-1 16,0 0 0-16,47-8 0 16,-47 8 0-16,9 59-1 15,-19 13-1-15,-4 15 1 0,-1 15-2 16,0 7 0-16,-1-3-2 15,3-16-2-15,5-21-7 16,0-29-25-16,19-13-3 16,-11-27 1-16,25 7-2 15</inkml:trace>
  <inkml:trace contextRef="#ctx0" brushRef="#br0" timeOffset="21651.2384">8488 1177 106 0,'0'0'39'16,"0"0"1"-16,-52-54 0 15,52 54-33-15,0 0-3 16,0 0-1-16,-23-54 0 0,23 54 0 16,0 0-1-16,51-24-1 15,-51 24 0-15,66-1 0 16,-66 1-1-16,85-3 1 15,-85 3-2-15,91 1 2 16,-91-1-1-16,127 10 0 16,-63 4 0-16,-16 12 0 15,-28 9 1-15,-19 8 0 16,-16 1-1-16,-3 8 0 15,2-5 0-15,11-4 2 16,14-8-2-16,13-11 0 16,12-11 0-16,16-12 0 15,6-10 0-15,6-15 0 0,-1-9 0 16,-61 33 0-16,53-46 0 15,-53 46 0-15,43-55 0 16,-43 55 0-16,11-60 0 16,-11 60 0-16,-11-47-4 15,11 47-4-15,0 0-13 16,-72-50-14-16,10 45-7 15,1 17 2-15,0 5-3 16</inkml:trace>
  <inkml:trace contextRef="#ctx0" brushRef="#br0" timeOffset="25642.4667">10382 839 75 0,'0'0'39'16,"28"-54"-2"-16,-28 54 2 15,0 0-31-15,28-46-2 16,-28 46-2-16,0 0 0 0,0 0-1 16,19 56-1-1,-32 20-1-15,-2 19 2 0,1 9-4 16,5 9 2-16,-2 1-4 15,2-15-6-15,14-13-28 16,-11-54-1-16,12-12 0 16,-6-20-1-16</inkml:trace>
  <inkml:trace contextRef="#ctx0" brushRef="#br0" timeOffset="25830.4774">10213 1252 106 0,'-25'-7'39'16,"25"7"1"-16,-14-3-6 0,24 1-29 15,10-8-2-15,15-2-1 16,-35 12-1-16,48-16-3 16,-48 16-6-16,67-26-27 15,-67 26-4-15,86-31-1 16,-86 31-1-16</inkml:trace>
  <inkml:trace contextRef="#ctx0" brushRef="#br0" timeOffset="26263.5022">11005 767 94 0,'0'0'40'16,"0"0"0"-16,15-47 0 15,-15 47-34-15,0 0-2 0,0 0 0 16,0 0 2-16,0 0-2 15,-53 72-2-15,16 10 0 16,12 13 1-16,-9 6-3 16,10 6 2-16,-1-7-2 15,9-9 0-15,4-23 0 16,13-36 0-16,10-21 1 15,7-14-1-15,8-14 1 16,8-10-1-16,2-6 1 16,-1-11 0-16,-35 44 0 15,44-44 0-15,-44 44-1 16,31-44 0-16,1 11 2 15,-7 16-2-15,-4 17-2 16,-11 12 2-16,-3 15-1 0,0 12 0 16,-7 5-2-16,6 5-1 15,3-2-1-15,5-11-2 16,14-4-10-16,-4-19-16 15,21-6-7-15,-5-12 1 16,14-6 0-16</inkml:trace>
  <inkml:trace contextRef="#ctx0" brushRef="#br0" timeOffset="26604.5217">11570 1215 109 0,'0'0'39'15,"-13"18"2"-15,15-3-5 16,-2-15-33-16,28 17 0 0,-2-16 1 15,11-7-2-15,2-6 0 16,-39 12 0-16,0 0 0 16,66-35-1-16,-66 35 1 15,0 0-1-15,57-48 0 16,-57 48-1-16,0 0 1 15,22-52 0-15,-22 52-1 16,0 0 1-16,0 0-1 16,-36-28 1-16,-13 44 0 15,-4 13 1-15,-3 9-2 16,10 15 0-16,14 0-2 15,27 1 0-15,27-13-1 16,31-18-3-16,31-16-10 16,10-25-13-16,31 1-12 15,2-14 0-15,20 0-1 0,-71 12 1 16</inkml:trace>
  <inkml:trace contextRef="#ctx0" brushRef="#br0" timeOffset="27467.5711">13141 955 82 0,'0'0'40'16,"0"0"-1"-16,15-50 1 15,-15 50-33-15,0 0-2 0,0 0 1 16,-13 19-2-1,-1 21-1-15,-9 15 0 0,-4 12 0 16,-5 4-1-16,2 4 1 16,-4-6-3-16,12-6 2 15,10-28-2-15,10-19 1 16,2-16 0-16,25-12 0 15,-3-16-1-15,-22 28 1 16,27-45 0-16,-27 45 0 16,35-64 0-16,-35 64-2 15,31-79 2-15,-31 79-1 16,39-86 1-16,-39 86-1 15,27-84 0-15,-27 84 0 16,28-76 1-16,-28 76-1 0,19-61 1 16,-19 61-1-16,0 0 1 15,36-53-2-15,-36 53 1 16,0 0 1-16,0 0 0 15,58 1-1-15,-58-1 0 16,52 18 0-16,-52-18 0 16,70 14 1-16,-70-14 0 15,85 4 1-15,-85-4-2 16,88-4 0-16,-88 4 0 15,88-9 0-15,-88 9 0 16,79-14 0-16,-79 14 0 16,59-6 0-16,-59 6 0 15,0 0 0-15,54 30 0 16,-51 13 0-16,-21 15 0 15,-1 16-4-15,-5 4 0 0,12 4-1 16,14-11-4-16,14-27-7 16,35-23-11-16,-6-20-11 15,19-10-1-15,-10-14 0 16,-54 23 2-16</inkml:trace>
  <inkml:trace contextRef="#ctx0" brushRef="#br0" timeOffset="28453.6274">14203 1181 107 0,'0'0'39'0,"0"0"1"16,13-54 1-16,-13 54-33 15,-18-15-3-15,-6 23-2 16,-14 6-1-16,3 17 1 16,1 3-1-16,18 11-1 15,6-2 0-15,16-2-1 0,7-12 0 16,12-6 0-16,6-11 1 15,7-11-1-15,5-11 0 16,2-13 0-16,-2-9 0 16,-43 32 0-16,0 0 2 15,58-64-2-15,-58 64 0 16,27-53 0-16,-27 53 0 15,11-50 0-15,-11 50 0 16,0 0 0-16,-8-62 0 16,8 62 0-16,0 0 0 15,0 0 0-15,0 0 0 16,0 0 0-16,0 0 0 15,0 0 0-15,0 0 0 16,0 0 0-16,0 0 0 0,0 0 0 16,0 0 0-16,0 0 0 15,59-17 0-15,-59 17 0 16,52 3 0-16,-52-3 0 15,54 0 0-15,-54 0 0 16,0 0 0-16,83 6 0 16,-72 9 0-16,-15 11 0 15,-17 8 0-15,-1 8 0 16,-4 3 0-16,8 5 0 15,4-6 0-15,17-11 0 16,9-11 0-16,10-13 0 16,11-9 0-16,5-16 0 15,6-10 0-15,2-10 0 0,-46 36 0 16,0 0 0-16,59-71 0 15,-59 71 0-15,34-57 0 16,-34 57 0-16,22-55 0 16,-22 55 0-16,8-49 0 15,-8 49 0-15,0 0 0 16,-2-50 0-16,2 50 0 15,0 0 0-15,0 0 0 16,0 0 0-16,0 0 0 16,0 0 0-16,0 0 0 15,0 0 0-15,0 0 0 16,0 0 0-16,60 4 0 15,-70 10 0-15,43 14 0 16,2 7 0-16,-10 2 0 0,-9 7 0 16,-20-2 0-16,-4 3 0 15,-8-5 0-15,-4-5 0 16,7-12 0-16,12-13 0 15,1-10 0-15,29-27 0 16,-1-4 0-16,-28 31 0 16,0 0 0-16,61-63 0 15,-61 63 0-15,48-49 0 16,-48 49 0-16,0 0 0 15,65-58 0-15,-24 37 0 16,-20 17 0-16,-7 17 0 16,-5 15 0-16,-5 6 0 15,-4 17 0-15,3-1-11 16,14 0-6-16,5-17-5 15,32-4-4-15,-2-16-5 0,34 6-5 16,3-9-5-16,20-3 3 16,10 0 5-16</inkml:trace>
  <inkml:trace contextRef="#ctx0" brushRef="#br0" timeOffset="29180.669">16330 980 96 0,'0'0'40'0,"0"0"0"15,0 0 0-15,0 0-33 16,-19-6-2-16,11 39 0 15,-6 11-1-15,5 10-1 0,-11 5 0 16,6 5-1-16,4-3-1 16,11-7 0-16,16-32-1 15,12-14 0-15,10-19 0 16,8-11 1-16,-47 22-1 15,57-33 0-15,-57 33 1 16,57-47 0-16,-57 47-1 16,61-45 0-16,-61 45 2 15,49-42-2-15,-49 42 0 16,0 0 0-16,52-50-1 15,-27 51 0-15,-18 10 1 16,5 15 0-16,-18 10-1 16,8 10 1-16,-4-4 0 15,16 0 1-15,4-16-1 0,7-13 1 16,10-9-1-16,3-14 1 15,3-9 0-15,-41 19 1 16,0 0-2-16,60-53 0 16,-60 53 0-16,39-48 0 15,-39 48 0-15,29-51 0 16,-29 51 0-16,20-53-5 15,-20 53 0-15,22-56-5 16,-22 56-4-16,20-54-7 16,-20 54-7-16,29-59-9 15,-29 59-3-15,41-59-1 16,-41 59 4-16</inkml:trace>
  <inkml:trace contextRef="#ctx0" brushRef="#br0" timeOffset="29571.6914">17408 626 104 0,'0'0'41'0,"0"0"2"15,58-37-2-15,-58 37-35 16,0 0-3-16,0 0 2 16,-28 66-1-16,28-66-1 15,-39 71-1-15,32-45 1 16,-32 67-3-16,-7-2 0 15,15 0 0-15,0-11 0 16,15-13-2-16,4-21 1 16,14-19 0-16,12-30 0 15,-14 3 1-15,0 0 1 16,0 0-1-16,52-42 1 15,-52 42 0-15,0 0 1 0,54-52-2 16,-54 52 0-16,0 0 0 16,48-44 0-16,-48 44 0 15,40-6-2-15,-16 11 1 16,-4 13-3-16,-3 10 1 15,-5 13-2-15,-5 9 0 16,9 2-10-16,-5-14-5 16,33-15-9-16,-13-16-10 15,18-6-1-15,-3-14 0 16,8-6 2-16</inkml:trace>
  <inkml:trace contextRef="#ctx0" brushRef="#br0" timeOffset="30273.7316">17852 1170 102 0,'-19'10'41'0,"-5"-1"0"16,10 8 0-16,8-2-38 16,25-15 1-16,-19 0-1 15,0 0-1-15,50-17 1 16,-50 17-1-16,49-25 0 15,-49 25-1-15,49-36 0 16,-49 36-2-16,0 0 2 16,62-67-1-16,-62 67-1 15,20-51 0-15,-20 51 0 16,0 0 2-16,0-51 2 15,0 51-1-15,0 0 0 0,0 0 0 16,-91 5 0-16,47 31-2 16,-2 13 0-16,18 15 0 15,13 3 0-15,25-4-2 16,19-13-1-16,28-18 1 15,8-22 0-15,5-10-2 16,6-11 1-16,-3-11-1 16,-73 22 1-16,75-28-1 15,-75 28 3-15,64-33 0 16,-64 33 1-16,56-36 0 15,-56 36 3-15,0 0-1 16,53-45 2-16,-53 45-3 16,9-21 1-16,-9 21 0 15,-5 15-2-15,-5 12 1 0,-12 6-1 16,3 12 1-16,-2-2-2 15,12 1 2-15,0-14-1 16,4-7 1-16,5-14 0 16,0-9 0-16,21-15 0 15,1-12 0-15,-22 27 1 16,0 0-1-16,37-59 1 15,-37 59-2-15,34-54 3 16,-34 54-3-16,34-56 0 16,-34 56 0-16,33-55 0 15,-33 55 0-15,0 0-4 16,52-67 0-16,-52 67-1 15,0 0-4-15,67-39-5 16,-67 39-5-16,57-19-5 0,-57 19-4 16,65-8-5-16,-65 8-7 15,74 6 3-15,-74-6 3 16</inkml:trace>
  <inkml:trace contextRef="#ctx0" brushRef="#br0" timeOffset="30741.7583">18993 1119 94 0,'0'0'40'0,"-27"17"1"16,11-6-2-16,16-11-33 16,0 0-1-16,0 0-1 15,0 0 0-15,0 0-1 16,54 8 0-16,-54-8 0 15,62-13-2-15,-62 13 1 16,71-22-1-16,-71 22 0 16,70-31-1-16,-70 31-1 15,66-38 0-15,-66 38 0 16,0 0 1-16,58-58-1 15,-58 58 0-15,0 0 1 16,0 0 3-16,0 0-1 16,-64-16 1-16,3 43-2 15,1 14 1-15,-2 11 0 0,18 11-2 16,17 5-2-16,37-6 1 15,33-13-4-15,36-33-6 16,31-10-5-16,-7-22-6 16,32-2-8-16,-73 3-8 15,8 1-4-15,8-2-1 16,7-3 4-16</inkml:trace>
  <inkml:trace contextRef="#ctx0" brushRef="#br0" timeOffset="32418.8542">20759 1106 49 0,'0'0'36'0,"0"0"-1"16,0 0-2-16,0 0-14 16,12-53-5-16,-12 53-5 15,0 0-1-15,0 0-3 16,23-61 0-16,-23 61-2 15,0 0 0-15,0 0 0 16,-18-52-1-16,18 52 3 16,0 0-2-16,-51-4 0 15,51 4-1-15,-52 34 2 16,-2 11-3-16,9 14 2 15,3 5-2-15,18 4 0 0,14-6-2 16,20-13 2-16,14-21-1 16,20-25 1-16,7-18 0 15,-51 15-1-15,55-31 2 16,-55 31-1-16,64-42 0 15,-64 42 1-15,57-55-4 16,-57 55 1-16,57-55 0 16,-57 55-1-16,43-49 2 15,-43 49-1-15,0 0 1 16,85-34-1-16,-62 58 1 15,-9 23 1-15,-15 27-2 16,-3 26 2-16,-9 16-1 16,1 12-1-16,-10-5 1 0,-2-10-1 15,-7-15 2-15,-12-6-2 16,-10-12 3-16,-12-5-3 15,-15-18 2-15,-9-5-2 16,-2-21 0-16,-4-13-1 16,10-16-2-16,10-19-1 15,19-12-4-15,10-33-7 16,45 2-8-16,-1-29-5 15,43 9-7-15,10-11-4 16,21 7 1-16,9-1 1 16</inkml:trace>
  <inkml:trace contextRef="#ctx0" brushRef="#br0" timeOffset="32695.8701">21524 1038 112 0,'0'0'40'15,"0"0"1"-15,45-32-1 16,-45 32-40-16,0 0-2 15,66-24 0-15,-66 24 0 16,62-12-2-16,-62 12-3 16,69-9-17-16,-69 9-15 15,77-11 1-15,-77 11-2 0,63 0 2 16</inkml:trace>
  <inkml:trace contextRef="#ctx0" brushRef="#br0" timeOffset="32877.8805">21606 1195 106 0,'-79'41'40'0,"23"-3"1"15,23-11-1-15,37-6-33 16,10-12-5-16,23-9 0 16,10-6-1-16,19-10-3 15,11-3-1-15,-77 19-4 16,91-28-15-16,-41 10-18 15,6-1 1-15,-4-2 0 16,1-4-2-16</inkml:trace>
  <inkml:trace contextRef="#ctx0" brushRef="#br0" timeOffset="33180.8978">22543 708 108 0,'0'0'41'15,"0"0"2"-15,0 0-3 16,0 0-36-16,0 0 0 16,0 0 0-16,-45 52 0 15,37 0-1-15,-23 31-2 16,1 8 2-16,-3 12-3 15,6 4 0-15,-1-8 0 0,14-8-3 16,3-15-2-16,14-20 1 16,13-14-10-16,-9-22-10 15,25-6-15-15,-10-12-3 16,13-6 0-16,-7-8 1 15</inkml:trace>
  <inkml:trace contextRef="#ctx0" brushRef="#br0" timeOffset="33380.9093">22777 1252 120 0,'0'0'41'0,"-16"1"0"16,16-1-3-16,0 0-37 15,0 0-4-15,0 0-7 16,0 0-15-16,0 0-14 16,0 0-1-16,0 0-1 15,53-35 1-15</inkml:trace>
  <inkml:trace contextRef="#ctx0" brushRef="#br0" timeOffset="33799.9332">23591 895 106 0,'46'-44'41'16,"-46"44"2"-16,0 0-1 15,0 0-36-15,0 0-2 16,-65 23 0-16,34 16 0 16,-38 28-1-16,8 20-1 15,-8 0-2-15,19 8 0 16,8-6 0-16,30-12 0 15,21-21 0-15,24-22 0 16,15-18 0-16,4-15 0 16,1-11 0-16,0-12 0 15,-5-12 0-15,-11-9 0 0,-37 43 0 16,23-50 0-16,-23 50 0 15,-5-56 0-15,5 56 0 16,0 0 0-16,-55-67-3 16,55 67-6-16,-53-34-9 15,17 22-7-15,-21-8-12 16,-6 15-4-16,8 11-3 15,10 11 2-15</inkml:trace>
  <inkml:trace contextRef="#ctx0" brushRef="#br0" timeOffset="35327.0206">1558 3066 90 0,'-12'-27'36'15,"1"8"0"-15,-13 1 1 16,7 11-32-16,-15 6-1 15,-2 14 0-15,-5 10 0 16,2 13 0-16,-6 6-1 16,2 11-1-16,3 1 2 15,10 5-1-15,8-3-1 16,13-4 0-16,14-8 0 15,12-9-2-15,12-13 1 16,12-17 1-16,10-10-2 16,9-14 2-16,-1-16-2 0,2-11 1 15,-7-11-1-15,-2-3 1 16,-11-3 0-16,-10 7 0 15,-11 4 0-15,-10 11-1 16,-10 13 0-16,-7 16 0 16,-5 19 0-16,-4 17 0 15,-4 15-1-15,3 12-1 16,1 11 0-16,2 4-2 15,12 6-1-15,0-12-7 16,28 6-10-16,-10-31-16 16,30-6-1-16,-5-28 1 15,18-11-2-15</inkml:trace>
  <inkml:trace contextRef="#ctx0" brushRef="#br0" timeOffset="35704.0421">1579 2400 100 0,'-123'18'38'16,"5"44"3"-16,-9 24-3 16,23 38-33-16,4 26-3 15,21 22 1-15,24 9-1 16,24 4-1-16,37-11 0 15,38-20 0-15,38-30 0 16,29-38-1-16,29-41 2 16,21-37 0-16,13-46 0 0,2-30 0 15,-8-30-1 1,-15-23 1-16,-24-12-1 0,-26-5 0 15,-34 0-1-15,-34 0 0 16,-34 6-2-16,-33 4 0 16,-30 9 0-16,-26 11-1 15,-20 15 0-15,-11 15-1 16,1 23-1-16,3 10-4 15,27 41-10-15,4 2-15 16,39 31-5-16,19 5 2 16,33 17-4-16</inkml:trace>
  <inkml:trace contextRef="#ctx0" brushRef="#br0" timeOffset="36461.0854">3095 2741 85 0,'0'0'37'16,"0"0"-1"-16,0 22 1 15,-16 16-33-15,-1 25-1 16,0 11 0-16,0 15 1 16,-1 2 1-16,6 1-1 15,6-11 0-15,9-8-1 16,12-20 1-16,13-23-2 15,15-22 0-15,9-20 0 16,7-17-1-16,4-13 0 16,1-11 0-16,-3-7-1 0,-9 0 1 15,-4 1-1-15,-15 7 0 16,-5 12 0-16,-11 10 0 15,-6 11 0-15,-11 19 0 16,3 18 0-16,-6 14 0 16,-3 14 0-16,0 7 1 15,4 9-2-15,2 3 2 16,3-2-1-16,9-10 1 15,3-13-1-15,6-14 1 16,7-15 0-16,5-22-1 16,5-14 0-16,1-19 0 15,0-9 1-15,-5-12 0 16,-3-6-1-16,-4-5-1 15,-14-2 0-15,-4 6-1 0,-8 1-1 16,-6 13-1-16,-3 0 0 16,7 16-3-16,-6 0-3 15,23 25-8-15,-11-17-10 16,27 19-9-16,-5-8-1 15,16 13 1-15,-3-10 0 16</inkml:trace>
  <inkml:trace contextRef="#ctx0" brushRef="#br0" timeOffset="36844.1074">4266 2469 71 0,'11'-1'38'15,"-11"1"-2"-15,0 0 3 16,-25 10-16-16,16 15-15 16,-8 10-3-16,1 9 1 15,3 11-3-15,-2 11 1 16,-4 12-1-16,4 11 0 0,-4 3-1 15,1 2-1-15,2-8 0 16,-1-5 0-16,6-12 1 16,3-9-2-16,4-22 1 15,9-17 0-15,8-19-1 16,3-17 0-16,7-9 0 15,4-13 1-15,0-7-1 16,2-1 1-16,-2 0-2 16,-1 5 2-16,-6 8-1 15,-3 13 0-15,-5 15-1 16,-2 15 1-16,-7 15-2 15,1 6-1-15,3 12 0 0,2-2-2 16,8 6-1-16,5-13-4 16,19 3-3-16,-5-25-6 15,30 7-5-15,-14-33-6 16,21 5-6-16,-12-20 0 15,4 3 1-15</inkml:trace>
  <inkml:trace contextRef="#ctx0" brushRef="#br0" timeOffset="37220.1289">4893 3084 89 0,'-31'-30'38'0,"3"20"1"15,-17-2 1-15,9 20-21 16,-12 4-13-16,3 14-2 16,2 5 0-16,5 9-1 15,8 3-1-15,8 3 0 16,6-2-1-16,11-6 0 0,11-7-1 15,13-8 1-15,5-13-1 16,11-10-1-16,7-10 1 16,3-14 0-16,2-10 0 15,-1-2 0-15,-5-11-1 16,-7 4 1-16,-4 0 0 15,-5 5 0-15,-11 9 0 16,-3 13 0-16,-11 16 0 16,0 13 0-16,-7 15-1 15,0 10 0-15,-1 11 0 16,5 3 0-16,4 1-2 15,5-7-2-15,12-11 0 16,11-26-7-16,23-7-3 16,-1-38-5-16,33 3-5 0,-16-37-5 15,19-2-7-15,-11-19 0 16,7-4 1-16</inkml:trace>
  <inkml:trace contextRef="#ctx0" brushRef="#br0" timeOffset="37393.1388">5594 2435 113 0,'-43'77'42'15,"-14"7"-2"-15,5 24 1 16,10-2-40-16,-2 1 1 16,14-5-2-16,9-10-3 15,14-5-2-15,5-27-12 16,22 1-20-16,-12-29-3 15,11-5 0-15,-19-27-2 0</inkml:trace>
  <inkml:trace contextRef="#ctx0" brushRef="#br0" timeOffset="37558.1482">5143 3034 121 0,'-13'-10'41'0,"3"-5"0"16,10 15-4-16,26-4-35 15,7-4-2-15,25 1-5 16,9-19-11-16,37 15-20 15,1-19-5-15,25 7 1 16,6-7-2-16</inkml:trace>
  <inkml:trace contextRef="#ctx0" brushRef="#br0" timeOffset="37910.1683">6512 2992 106 0,'-9'-36'40'0,"12"18"1"0,-11-1-3 16,8 19-32-16,-3 17-4 16,-4 14 0-16,-4 13-1 15,-1 14-1-15,1 4-1 16,-3 1-2-16,10 2 0 15,4-12-3-15,17-5-8 16,-5-40-14-16,24 0-9 16,0-29-1-16,12-8 0 15,-10-23 1-15</inkml:trace>
  <inkml:trace contextRef="#ctx0" brushRef="#br0" timeOffset="38039.1757">6634 2681 102 0,'-34'-30'39'0,"-5"-1"0"16,16 21-3-16,0 2-27 0,13-1-23 15,36 16-17-15,-1-14-10 16,27 12 3-16,6-11-4 16</inkml:trace>
  <inkml:trace contextRef="#ctx0" brushRef="#br0" timeOffset="38376.195">7170 2751 115 0,'-38'12'41'0,"8"13"0"16,-8-17-2-16,10 6-34 15,2-2-2-15,8 3-1 16,7 1 0-16,7 1-1 16,15-1-1-16,10 3 0 0,8-5 0 15,9 1 0-15,4-5 0 16,7-1-1-16,-4 0 1 15,-3-2 0-15,-11 4 0 16,-9 3 0-16,-13 5-1 16,-15 5 1-16,-13 6-1 15,-13 4 1-15,-5 0-1 16,-2-1-1-16,1-1-1 15,1-9-1-15,16 0-9 16,-6-25-6-16,27 2-8 16,0 0-13-16,8-23 0 15,-1-10-2-15,11 1 2 16</inkml:trace>
  <inkml:trace contextRef="#ctx0" brushRef="#br0" timeOffset="39045.2333">8461 2090 89 0,'0'0'37'15,"17"6"0"-15,-24 19 1 16,-4 24-34-16,1 9-2 15,-4 18 2-15,-4 9 0 16,3 13 0-16,-4 0-1 16,3 2 2-16,-1-12-2 15,9-8 1-15,1-14-2 16,8-11 0-16,1-17-1 0,6-15 1 15,6-14-1-15,5-16 0 16,4-10 0-16,2-13 0 16,2-7 0-16,2-5-1 15,-1-2 1-15,2 2-1 16,-5 5 1-16,-2 12-1 15,-3 12 0-15,-4 12 1 16,-2 15-2-16,-2 12 1 16,-6 17 0-16,-2 6-1 15,3 7-2-15,1-1 0 16,3 3-1-16,0-11-2 15,14-1-7-15,-2-27-3 16,19 6-8-16,-12-32-15 0,18-3 0 16,-6-18 0-16,4-4 2 15</inkml:trace>
  <inkml:trace contextRef="#ctx0" brushRef="#br0" timeOffset="39676.2693">9060 2809 110 0,'0'0'38'0,"-11"5"3"16,11-5-5-16,9 11-32 15,2-7-1-15,11-5-1 16,3-6-1-16,7-3 1 16,2-5-1-16,0-9-1 15,0-4 1-15,-8-1-1 16,-1-4 0-16,-12 1 0 0,-9 1-1 15,-13 7 0-15,-10 5 0 16,-11 10 1-16,-9 9 0 16,-4 10 1-16,-5 15 0 15,0 7 0-15,1 7 1 16,10 8 0-16,8-1 0 15,16 1-1-15,15-3 0 16,14-10 0-16,22-12-1 16,17-9 0-16,9-12 0 15,9-11 0-15,4-7 0 16,-1-4 0-16,-5-6 0 15,-7-3-1-15,-15 6 2 16,-11 2-1-16,-15 7 0 16,-9 11 0-16,-14 4 0 15,-5 19 0-15,-9 7 0 0,-6 11 0 16,3 3-1-16,0 9 1 15,-1-3 0-15,3-1 0 16,11-4 0-16,4-12 0 16,4-13 0-16,8-12 0 15,3-14 1-15,3-10-1 16,1-10 1-16,-3-8-1 15,6-11 0-15,-3-4 1 16,2-2-1-16,3-1 0 16,1 2 0-16,5 5-1 15,-3 5-3-15,7 11 1 16,-7 4-4-16,9 20-4 15,-10-3-3-15,17 26-2 16,-15-15-3-16,28 28-5 0,-7-24-1 16,34 20-7-16,-2-16 0 15,24 1 1-15,14-4 3 16</inkml:trace>
  <inkml:trace contextRef="#ctx0" brushRef="#br0" timeOffset="40766.3317">11176 2573 87 0,'14'-18'39'16,"-3"20"-2"-16,-11-2 3 15,-13 21-31-15,-9 5-4 16,3 10-1-16,-9 4-1 16,4 11 1-16,-6-3-2 15,5 3 0-15,2-5 0 16,9-6-1-16,3-10 0 15,7-11 0-15,4-19 0 16,0 0-1-16,21-3 1 0,-6-16-1 16,4-9 1-16,-1-3-1 15,2-8 0-15,-1 1 1 16,-4-5-1-16,1 7 0 15,-5 4 1-15,1 7-1 16,-5 3 1-16,2 8 0 16,-9 14-1-16,14-5 1 15,-14 5 0-15,17 21 0 16,-5-11-1-16,7 4 1 15,6-6 0-15,9-3-1 16,10-8 1-16,3-4 0 16,10-8-1-16,0-7-1 15,-1-4 2-15,1 0-2 16,-12 3 1-16,-4 4-1 0,-16 10 1 15,-5 9 0-15,-12 12 0 16,-8 15 1-16,-7 11-1 16,-3 12 1-16,-1 2-2 15,1 8 1-15,5 1-2 16,4-6 0-16,14-5-3 15,4-20-3-15,20-3-4 16,4-18-2-16,20-1-2 16,-7-30-5-16,21 10-5 15,-17-27-4-15,10 8-7 16,-16-13 6-16,-7 3 2 15,-14 7 37-15,-21-12 5 16,0 21 4-16,-30-15 8 16,7 29 7-16,-25-11 7 15,9 23 1-15,-18-7 0 0,14 17-34 16,-9 1-2-16,4 14 0 15,7 1-2-15,2 9 1 16,5 2-1-16,7-1 1 16,8 1-3-16,8-7 0 15,8-1 0-15,6-10 0 16,7-12 0-16,8-8 0 15,1-9 0-15,8-11 0 16,0-11 0-16,0 0 0 16,-2-8 0-16,-3 1 0 15,-7 0 0-15,-7 5 0 16,0 8 0-16,-13 8 0 15,-5 17 0-15,0 0 0 16,-23 32 0-16,9 0 0 0,0 9 0 16,0 1-2-16,9 7-2 15,9-9-2-15,16 2-3 16,5-25-4-16,28 2-2 15,-2-28-1-15,25 8-4 16,-11-31-6-16,23 6-4 16,-15-21-7-16,8 1 4 15,-9-6 2-15</inkml:trace>
  <inkml:trace contextRef="#ctx0" brushRef="#br0" timeOffset="41067.3489">12875 2555 107 0,'-43'8'43'0,"-14"-6"-1"15,4 18 0-15,-7-9-36 16,16 6-2-16,7-2-1 0,19 5 0 15,12-7-1-15,12 1-1 16,14-3 1-16,8 1-2 16,10-5 0-16,-3 4 0 15,5-4 0-15,-9 4 0 16,-7 1 0-16,-6 1 0 15,-15 2 0-15,-6 0 0 16,-10 4 0-16,-5-3-3 16,-4 4 0-16,2-3 0 15,1 1-2-15,1-7-5 16,19 6-4-16,-1-17-2 15,29 9-3-15,-8-26-8 16,31 9-9-16,-1-22-4 0,16-1 2 16,3-8 2-1</inkml:trace>
  <inkml:trace contextRef="#ctx0" brushRef="#br0" timeOffset="41401.368">13383 2438 107 0,'-42'26'43'0,"-23"-6"-1"16,10 16 1-16,-11-6-39 15,22 1 0-15,11-4-2 16,20-1 1-16,18-8-1 16,22-4-1-16,15-7-1 15,14-4 1-15,7-3-1 16,-1-2 0-16,-5-1 0 0,-7 0 0 15,-12 3 0-15,-18 10 0 16,-17 6 1-16,-13 6-1 16,-19 6 2-16,-13 7-2 15,-5 5 0-15,-9 3 0 16,3 3-2-16,2-7-1 15,9 1-3-15,5-13-5 16,23 4-4-16,-3-25-2 16,28 9-5-16,-12-32-10 15,28 4-10-15,-6-16 0 16,6-4 3-16</inkml:trace>
  <inkml:trace contextRef="#ctx0" brushRef="#br0" timeOffset="42027.4038">13904 2084 98 0,'-17'-5'40'15,"3"-5"1"-15,14 10-2 16,17-26-36-16,13 14-1 0,15-7-1 15,8 8 0-15,4 3 0 16,0 5 0-16,-5 4 0 16,-8 13 1-16,-12 11-1 15,-14 5-1-15,-17 9 1 16,-10 7-1-16,-9 5 0 15,-7 3 0-15,-3 3-1 16,1-2-2-16,6 5-6 16,-2-17-6-16,25 14-9 15,-8-26-15-15,21 5-2 16,5-13 0-16,13 3 0 15</inkml:trace>
  <inkml:trace contextRef="#ctx0" brushRef="#br0" timeOffset="42154.4111">14263 2946 112 0,'-38'15'30'0,"-6"-11"-9"16,2 3-11-16,-18-12-51 16,-1 12-2-16,-24-4 0 15</inkml:trace>
  <inkml:trace contextRef="#ctx0" brushRef="#br0" timeOffset="43172.4693">1087 7540 87 0,'9'-43'37'15,"6"10"0"-15,-15-2 2 16,10 14-31-16,-15 8-3 16,5 13 0-16,-9 23 0 15,2 20-2-15,-8 10 0 16,2 17-1-16,-4 10 0 15,4 9-1-15,-2-2 0 16,6 0-1-16,1-10 1 16,7-10-1-16,4-14 1 15,6-14-1-15,4-15 1 16,3-13 0-16,8-15 0 15,0-12 0-15,5-9-1 0,-3-10 1 16,-1-6 0-16,-2-4 0 16,-2-6 0-16,-4 1 1 15,-1 4-2-15,1 5 2 16,-2 10-2-16,2 5 1 15,4 9-2-15,-1 10 1 16,3 13 0-16,0 11-1 16,0 8 0-16,-3 5 0 15,-5 8 0-15,-12 5 0 16,-7 6 1-16,-15 2-1 15,-8 5 1-15,-12-1-1 16,-13-4 0-16,-6-2 0 16,-4-8-1-16,2-13-1 15,8-12-3-15,8-23-4 0,26-6-3 16,2-31-4-16,36 2-4 15,-1-35-4-15,31 8-4 16,-6-24-3-16,19 4-2 16,-3-10 4-16</inkml:trace>
  <inkml:trace contextRef="#ctx0" brushRef="#br0" timeOffset="43552.4911">1364 7003 104 0,'-53'-28'36'15,"-6"27"4"-15,-15 10-4 16,5 26-32-16,-2 13-2 15,3 26 0-15,2 23 0 0,5 27-1 16,9 19 0-16,9 24 0 16,20 10 0-16,10 11 0 15,21-7 1-15,20-16-2 16,26-30 2-16,25-37-1 15,24-45 1-15,25-46 0 16,21-51 0-16,6-39-1 16,2-25 1-16,-9-20 0 15,-21-9-1-15,-22-2 1 16,-31 2 0-16,-25 6-1 15,-36 12-1-15,-31 9-1 16,-24 8-2-16,-25 7 0 16,-15 16-1-16,-12 5-1 15,-1 22 0-15,-6 11-2 0,18 26-5 16,-1 9-3-16,40 27-5 15,5-4-4-15,42 23-5 16,7-8-4-16,35 12-4 16,21-4 3-16</inkml:trace>
  <inkml:trace contextRef="#ctx0" brushRef="#br0" timeOffset="44190.5275">2652 7688 73 0,'-27'-23'38'0,"3"3"-1"15,-1-7 1-15,11 15-13 16,-3-10-19-16,17 22-1 15,-17-14 0-15,14 27 0 16,-4 12-2-16,2 19 1 16,-5 10-2-16,1 13-1 15,-3 11 0-15,4 6-1 16,1-1 1-16,7-5-1 15,8-7 1-15,8-16-2 16,11-17 2-16,9-16 0 16,4-21-1-16,8-19 1 15,4-15-1-15,1-13 0 16,0-8 1-16,-6-4-1 15,-6-3 1-15,-3 2 0 0,-7 9-1 16,-5 8 1-16,-8 12-1 16,-4 12 1-16,-5 13-1 15,1 14 1-15,-6 19-2 16,2 8 1-16,-1 6 0 15,2 7-1-15,1 2 1 16,7-5 0-16,4-8 0 16,7-15 0-16,10-13 1 15,8-14 0-15,4-15-1 16,3-13 2-16,-2-17-2 15,0-5 0-15,-9-7 0 16,-6-2 0-16,-10 0 0 16,-11 2 0-16,-6 5-2 15,-6 4-2-15,-3 10-1 0,-5 2-4 16,7 17-2-16,-8-7-3 15,8 30-2-15,1-31-3 16,19 30-6-16,-12-18-3 16,22 9-7-16,-1-6 1 15,12-5 3-15</inkml:trace>
  <inkml:trace contextRef="#ctx0" brushRef="#br0" timeOffset="45130.5813">4010 7216 111 0,'0'0'40'0,"-7"41"2"16,-17-5-2-16,-2 17-34 15,-4 11-1-15,-1 12-2 0,0 6 0 16,2 7-1-16,0 1-1 16,3-7 1-16,7-8-2 15,3-12 0-15,7-10 0 16,8-12 0-16,7-13 0 15,5-19 0-15,11-13 0 16,6-13 0-16,5-13 0 16,5-5 0-16,0-5 0 15,-1 0 0-15,-3 3 0 16,-6 8 0-16,-4 7 0 15,-9 14 0-15,-2 15 0 16,-9 9 0-16,0 8-3 16,-1 5 0-16,4 7-1 15,3-3-1-15,8 4-2 0,2-15-3 16,18 1-2-16,-3-18-3 15,16 4-1-15,-11-25-4 16,19 8-3-16,-18-26-2 16,17 6-1-16,-20-11-1 15,-1-2 0-15,-9 5 4 16,-15-7 35-16,3 19 6 15,-25-12 4-15,9 36 7 16,-29-26 2-16,11 32 4 16,-18-1 5-16,7 18-1 15,-7 4-34-15,2 9-2 16,5 4 0-16,4 4-1 15,8-3-1-15,10-1 0 16,8-6 0-16,14-10-1 0,11-11 0 16,5-9 0-16,8-13 0 15,7-10 0-15,-3-12 0 16,2-7 1-16,-4-6-1 15,0-1 1-15,-9-1-1 16,-3 4 2-16,-8 5-2 16,-7 11 0-16,-7 12 0 15,-7 14 0-15,0 0 0 16,-15 33 0-16,2 4 0 15,3 1-2-15,1 6 1 16,3 0-1-16,10-2-1 16,8-10-1-16,13-8-1 15,6-18-3-15,14-5-2 16,-2-22-3-16,23-1-2 15,-19-23-1-15,18 4-4 0,-20-28-3 16,12 6-2-16,-21-20-1 16,10 4-1-16,-11-1 1 15,-11 4 36-15,8 20 2 16,-26-6 5-16,13 38 6 15,-27 2 4-15,13 42 4 16,-26 9 5-16,6 32 1 16,-11 8-33-16,3 15 0 15,-3 7-3-15,7 0 0 16,4-3-1-16,5-11-4 15,10-9-1-15,-4-24-8 16,15-1-3-16,-11-43-10 0,11 13-9 16,-15-26-2-16,4-2-2 15,-9-16 3-15</inkml:trace>
  <inkml:trace contextRef="#ctx0" brushRef="#br0" timeOffset="45288.5904">5056 7829 115 0,'-20'-23'42'16,"19"10"2"-16,-1-5-4 15,20-2-35-15,10 1-3 16,11-2-3-16,16 1-6 15,10-10-5-15,15 12-3 16,-9-14-5-16,20 20-6 16,-11-15-8-16,10 17-7 15,-9-4 0-15,4 7 6 16</inkml:trace>
  <inkml:trace contextRef="#ctx0" brushRef="#br0" timeOffset="45640.6105">6326 7716 109 0,'-1'-20'40'0,"1"20"2"15,1-23-4-15,-1 23-34 0,0 0-1 16,-19 29-1-16,9 4-1 15,-3 10-1-15,-1 9 0 16,3 3-1-16,1 2-2 16,7-8-1-16,11-1-5 15,-1-25-6-15,23 2-5 16,-11-34-11-16,20-3-9 15,-6-21-1-15,5-6 3 16,-8-9 2-16</inkml:trace>
  <inkml:trace contextRef="#ctx0" brushRef="#br0" timeOffset="45776.6183">6376 7437 103 0,'-26'-25'39'0,"2"2"-1"0,17 12-4 16,7 11-44-16,16-5-17 15,21 5-11-15,11-6-1 16,18 11 0-16,4-4 0 15</inkml:trace>
  <inkml:trace contextRef="#ctx0" brushRef="#br0" timeOffset="46106.6371">7003 7568 112 0,'-31'25'41'16,"-12"-13"1"-16,5 9-2 16,0-5-37-16,4-1-1 15,10 3-1-15,9-2 0 16,9 5 0-16,12-1-1 15,10 1 1-15,8-2-1 0,9 2 0 16,2-3 0-16,2 1 1 16,-4 2-1-16,0-1 0 15,-9 5 0-15,-10-3 0 16,-6 3 0-16,-11 0 0 15,-6-1-1-15,-10 0 1 16,-6-5-2-16,-1 2-1 16,-4-10-2-16,6 7-5 15,-9-16-4-15,15 10-4 16,-14-19-7-16,32 7-9 15,-25-12-7-15,19-2-1 16,2-12 4-16</inkml:trace>
  <inkml:trace contextRef="#ctx0" brushRef="#br0" timeOffset="46752.6741">8317 6997 90 0,'0'0'38'0,"0"0"-1"15,-8 29 0-15,-7 6-28 16,1 13-5-16,-5 11 0 15,1 19 0-15,-3 8 0 16,1 8 0-16,-1 2 0 16,8 0-1-16,1-6-1 15,5-10-1-15,5-13 0 16,9-17-1-16,3-21 1 15,7-18-1-15,7-15 0 0,3-17 1 16,2-10 1-16,3-9-1 16,-4-6 1-16,-1-2-1 15,-2 5 0-15,-1 6 0 16,-6 7-1-16,-4 14 1 15,0 14-1-15,-4 11 0 16,-1 18 0-16,-2 6-1 16,0 10-1-16,1 6 0 15,6 4-2-15,1-4-2 16,11-3-2-16,-2-17-5 15,15 3-4-15,-11-32-4 16,19 8-11-16,-10-26-7 16,6-7 1-16,-10-8 1 0</inkml:trace>
  <inkml:trace contextRef="#ctx0" brushRef="#br0" timeOffset="47383.7102">8828 7696 105 0,'0'0'39'0,"-23"5"1"15,23-5-1-15,0 0-35 16,33 8 0-16,0-16-1 15,12-4-1-15,7-6 0 16,6-5 0-16,2-6-1 16,-7-3 0-16,-5-3 0 15,-11 2 0-15,-16 1-1 16,-14 5 1-16,-16 5-1 15,-16 8 0-15,-11 11 1 0,-5 6-1 16,-7 17 0-16,-2 12 1 16,3 9-1-16,3 7 1 15,10 4-1-15,15 1 1 16,9-5-1-16,22-5 1 15,16-14-1-15,19-8 0 16,15-15-1-16,11-8 1 16,5-11-1-16,5-6 0 15,-9-3 1-15,-4-3-1 16,-13 0 1-16,-12 4-1 15,-15 3 1-15,-10 5 0 16,-20 13 1-16,0 0-1 16,-5 12 0-16,-10 10 1 15,-1 6-1-15,-2 13 0 0,1 2-1 16,5 1 0-16,1 1 1 15,4-6 0-15,6-8-1 16,5-7 1-16,5-11 0 16,6-16 1-16,0-13 0 15,0-8 1-15,2-10-1 16,2-5 1-16,-3-6 0 15,3-2 0-15,2-6-2 16,-2 3 0-16,6 5 0 16,0 7 0-16,5 5 0 15,4 5 0-15,10 14-7 16,3-2-4-16,23 21-2 15,1-9-2-15,28 22-5 16,0-23-5-16,42 24-7 0,-4-18-4 16,32 4-2-16,13-3 4 15</inkml:trace>
  <inkml:trace contextRef="#ctx0" brushRef="#br0" timeOffset="48120.7523">11132 7487 93 0,'-2'-12'37'15,"2"12"1"-15,0 0 1 16,-17 32-34-16,5 3-1 15,4 13 0-15,-9 4 0 16,2 14-1-16,1 1 0 16,5-3-1-16,4-6-1 0,10-9 0 15,9-13 0-15,14-13-1 16,10-19 1-16,10-16 0 15,8-14 0-15,9-10 0 16,-1-10 0-16,-4-6 0 16,-5-5 0-16,-9 8 0 15,-10 1-1-15,-11 10 0 16,-12 12 0-16,-9 10-1 15,-4 16 1-15,-19 8 0 16,2 15 0-16,-1 8 0 16,1 10 0-16,4 1 0 15,5 4 0-15,9-2 0 16,10-11-1-16,9-7 1 15,11-14 1-15,9-8 0 0,4-17 0 16,1-9 0-16,2-10 1 16,-4-12-1-16,-6-1 0 15,-5-4-1-15,-9-1 0 16,-9 4-1-16,-5 3-1 15,-7 10 0-15,-1 6-1 16,-4 7-3-16,3 20-5 16,-3-10-2-16,16 25-4 15,-13-15-6-15,24 26-9 16,-10-15-7-16,15 8 0 15,0-4 2-15</inkml:trace>
  <inkml:trace contextRef="#ctx0" brushRef="#br0" timeOffset="48691.785">12219 7708 100 0,'0'0'39'16,"0"0"1"-16,24 5-2 15,5-14-34-15,10-5-1 16,9-4-1-16,5-6-1 15,-3-5 0-15,-3-1 0 16,-10-1 0-16,-9 1-1 16,-15 0 0-16,-13 4 0 15,-16 4 1-15,-11 7-1 16,-12 9 1-16,-4 7-1 15,-12 10 1-15,0 11 0 16,-3 10 0-16,6 10 0 16,5 4 0-16,11 4 0 0,17-3 0 15,18-2 0-15,19-6-1 16,16-10 0-16,20-12-1 15,13-8-1-15,10-6-2 16,7-12 0-16,1-4-3 16,-11-11 0-16,-1 3-3 15,-16-14-2-15,0 12-4 16,-25-18-2-16,4 14 6 15,-20-5 5-15,-3 4 5 16,-7 8 2-16,-7 2 4 16,1 18 4-16,-17 0 6 15,15 27 4-15,-19-5-4 16,15 20-4-16,-11 1-3 15,4 11 0-15,-1-4-3 0,7 4 0 16,3-10-1-16,6-6-2 16,3-12-1-16,6-14-1 15,11-9-5-15,0-20-5 16,17 1-4-16,-17-29-6 15,19 11-11-15,-16-23-7 16,6 3-1-16,-11-14 3 16</inkml:trace>
  <inkml:trace contextRef="#ctx0" brushRef="#br0" timeOffset="48819.7923">13033 7245 103 0,'-16'-11'38'0,"16"11"0"16,-12 17-3-16,17-5-42 0,18 20-20 15,-2-9-11-15,17 13-1 16,-1-5 0-16,12 5 0 15</inkml:trace>
  <inkml:trace contextRef="#ctx0" brushRef="#br0" timeOffset="49404.8258">13500 7521 95 0,'-33'-11'39'16,"1"13"2"-16,-16-7-1 16,6 18-34-16,-7 4-1 15,6 15 0-15,2 3-1 16,11 8-1-16,4 1 0 15,16 0-1-15,13-1-1 0,13-10 0 16,12-7-1-16,8-9 1 16,7-10-2-16,3-10 1 15,0-9 0-15,2-8 0 16,-9-7-1-16,-5-7 0 15,-7-4 1-15,-3-1-1 16,-9 1 1-16,-5 6-1 16,-5 9 0-16,-8 12 1 15,3 11-1-15,-23 27 1 16,1 15-1-16,-3 23 1 15,-9 20 0-15,-8 23-1 16,-4 16 1-16,2 6 0 16,-2 8 2-16,1-3-2 15,2-9 2-15,3-7-2 0,3-21 2 16,7-23-1-16,7-24 2 15,3-29-2-15,6-24-1 16,7-22 1-16,10-24-2 16,7-21 1-16,8-20-1 15,6-15 1-15,8-2-2 16,5 0 2-16,0 3-2 15,4 9 2-15,-3 10 0 16,0 10 0-16,3 14 0 16,0 12-2-16,1 5-3 15,-1-6-3-15,16 13-3 16,-5-16-3-16,19 11-3 15,-15-22-6-15,29 14-4 16,-14-19-4-16,14 10-4 16,-5-5 3-16,-2-5 4 0</inkml:trace>
  <inkml:trace contextRef="#ctx0" brushRef="#br0" timeOffset="49997.8597">14286 6935 121 0,'-29'28'42'15,"-10"3"0"-15,9 20-3 16,-5 0-35-16,8 11-2 15,3 4-1-15,4 9-1 16,-2-1 0-16,6 3-1 16,-1-7 1-16,5-5 0 15,3-8 1-15,4-10-1 0,0-11 0 16,9-15 0-16,8-17 0 15,2-11 1-15,8-12-1 16,-1-4 0-16,4-10 0 16,-3 2 0-16,5-1 0 15,-8 8 0-15,-1 6 0 16,-4 15 0-16,-14 3 0 15,11 24 0-15,-11 4 0 16,0 3 0-16,0 5 0 16,1-3-1-16,11-3-1 15,2-9 0-15,17-9-1 16,12-15-1-16,14-6-3 15,4-19-1-15,11-1-1 16,-3-20-2-16,7 2 0 16,-15-17 0-16,2 2 4 0,-18-5 2 15,-5 0 5-15,-8 7 4 16,-17 6 4-16,-2 22 3 15,-16 6-1-15,3 26 0 16,-23 12-1-16,3 24-1 16,-10 14-3-16,-1 16-2 15,-6 7-2-15,7 2-1 16,-3 0 0-16,9-4 0 15,5-5-2-15,3-10 0 16,9-6-3-16,-2-20-5 16,14-5-1-16,-5-25-3 15,0 0-5-15,-7-14-6 16,13-2-5-16,-19-23-2 15,10 0-4-15,-5-12 4 0</inkml:trace>
  <inkml:trace contextRef="#ctx0" brushRef="#br0" timeOffset="50162.8691">14545 7415 111 0,'16'-8'41'0,"-1"-4"1"15,20 12-1-15,9-6-37 16,9 3-1-16,11-1-4 16,4 1-2-16,15 8-8 15,-11-9-3-15,15 20-6 16,-23-16-11-16,10 19-10 15,-16-3-1-15,4 9 1 16,-12-1 4-16</inkml:trace>
  <inkml:trace contextRef="#ctx0" brushRef="#br0" timeOffset="50321.8782">15463 7702 121 0,'-19'23'44'15,"-13"-17"0"-15,13 1-2 16,-10-12-38-16,17-9-6 16,10 1-7-16,-3-12-3 15,16 11-4-15,-13-21-4 16,21 21-8-16,-19-22-8 15,13 7-8-15,-2-2 1 16,3-7 7-16</inkml:trace>
  <inkml:trace contextRef="#ctx0" brushRef="#br0" timeOffset="51325.9357">15182 6692 113 0,'-16'-19'41'0,"21"7"0"16,5-16-1-16,19 3-37 15,23-8-1-15,16 4-1 16,13 2 0-16,4 9-1 16,5 7 1-16,-4 12 0 0,-14 13-1 15,-15 16 2-15,-24 14-2 16,-21 12 2-16,-23 11-2 15,-18 5 2-15,-18 4-3 16,-9 4-1-16,0-2 0 16,4-6-2-16,14-2-7 15,6-21-5-15,29 8-4 16,1-26-10-16,34 2-12 15,7-12 0-15,17 0 1 16</inkml:trace>
  <inkml:trace contextRef="#ctx0" brushRef="#br0" timeOffset="51476.9443">15549 7781 99 0,'-49'19'38'0,"18"-8"-3"15,31-11-14-15,0 0-48 16,15-19-13-16,18 2-1 15,14 2-1-15</inkml:trace>
  <inkml:trace contextRef="#ctx0" brushRef="#br1" timeOffset="181265.3678">3634 3852 67 0,'-28'1'33'0,"-10"7"-1"15,-12 19-2-15,-10-2-26 16,-1 10 2-16,-9 1 0 15,7 9-1-15,-4-3 0 16,10 5 0-16,6-9 0 0,16 3-2 16,10-4-1-16,14 1-1 15,15-5-1-15,10-2 0 16,17-3 0-16,9-1 0 15,5 0-1-15,7-2 1 16,-4 3 0-16,-1 1 0 16,-5 4 0-16,-9-1 0 15,-14 8 0-15,-12 1 0 16,-14 2-1-16,-10-2 1 15,-5 0 0-15,-5-5-1 16,1-3-3-16,-4-17-26 16,20 1-5-16,10-17-1 15,4-11-1-15</inkml:trace>
  <inkml:trace contextRef="#ctx0" brushRef="#br1" timeOffset="181528.3828">3935 3749 73 0,'0'0'36'16,"-21"7"-1"-16,0 19 1 15,8 18-30-15,-6 11-2 16,5 19 0-16,-6 10 0 15,6 14-2-15,-4 5 0 16,3 6-1-16,1-7-1 0,-1-7-1 16,5-10-1-16,-2-22-13 15,16-1-22-15,-4-27 0 16,14-13 0-16,-3-22-1 15</inkml:trace>
  <inkml:trace contextRef="#ctx0" brushRef="#br1" timeOffset="181874.4026">3571 4387 93 0,'-20'-2'38'0,"17"12"-1"15,3-10-6-15,23 7-28 16,11-4-1-16,14-3 0 0,13-5-1 15,9-5-1-15,5-3 0 16,5-3-1-16,-1-1 0 16,-4-4 0-16,-3 5-1 15,-15 2 0-15,-11 3 0 16,-12 4 1-16,-12 7-1 15,-22 0 1-15,6 16 0 16,-15 5 2-16,-11 5-1 16,1 9 1-16,-3 9-1 15,1 4 1-15,2 2-1 16,5 1 1-16,8-2-2 15,5-10-1-15,17-3-32 16,0-20-2-16,12-10 0 16,0-20-1-16</inkml:trace>
  <inkml:trace contextRef="#ctx0" brushRef="#br1" timeOffset="182046.4125">4324 3856 89 0,'-27'-26'38'16,"1"5"-2"-16,12 21 1 15,-4 3-35-15,18-3-3 16,18 22-17-16,2-28-18 16,17 8 0-16,0-15 0 15,16 4-1-15</inkml:trace>
  <inkml:trace contextRef="#ctx0" brushRef="#br1" timeOffset="182256.4245">4782 3680 77 0,'-15'42'37'0,"-11"9"0"15,7 19 1-15,-3 10-32 16,5 16-1-16,1 9-1 16,3 13 0-16,6-2-2 15,4-3-2-15,9-13-1 16,4-15-1-16,13-12-7 15,3-35-29-15,15-16 1 16,2-34 0-16,14-17-2 16</inkml:trace>
  <inkml:trace contextRef="#ctx0" brushRef="#br1" timeOffset="182445.4353">5253 3742 100 0,'-20'44'39'0,"1"35"2"16,-13 10-3-16,10 15-33 15,-5 2-3-15,12 0-3 16,2-7-1-16,2-17-24 16,15 2-12-16,-3-21-3 15,13-10 0-15,-3-18 0 16</inkml:trace>
  <inkml:trace contextRef="#ctx0" brushRef="#br1" timeOffset="185600.6157">6599 3926 104 0,'-5'-28'38'0,"2"11"1"15,-12-4-8-15,5 19-29 16,-4 7 0-16,1 15 0 15,-2 12 0-15,0 12-1 0,-4 12 0 16,3 11-2-16,2 7 0 16,1 1-1-16,6-2-2 15,6-11-3-15,15 6-12 16,-5-29-21-16,20-2 3 15,6-24-2-15,15-11 1 16</inkml:trace>
  <inkml:trace contextRef="#ctx0" brushRef="#br1" timeOffset="185937.635">7179 3768 105 0,'-15'6'38'0,"-17"9"0"0,3 35-10 16,-13 3-24-16,5 15-1 15,2 5 0-15,13 6-1 16,10-2-1-16,15-3 0 16,16-10 0-16,13-15-1 15,12-19 1-15,11-17 0 16,4-21 0-16,-1-16 0 15,-2-18 0-15,-3-13 0 16,-11-9 1-16,-9-7-1 16,-9-9 0-16,-17 4-1 15,-8 6 1-15,-13 10-1 16,-13 16-1-16,-7 11-2 15,-3 18-2-15,-2 1-12 16,21 33-15-16,-1-5-7 0,24 20 1 16,9-9-1-16</inkml:trace>
  <inkml:trace contextRef="#ctx0" brushRef="#br1" timeOffset="186118.6454">8002 4137 92 0,'-20'5'39'15,"4"1"0"-15,-5-14-3 16,12-13-30-16,9 21-22 16,-1-41-19-16,25 17-1 15,-4-15 0-15,21 8-3 16</inkml:trace>
  <inkml:trace contextRef="#ctx0" brushRef="#br1" timeOffset="186419.6626">8476 3745 104 0,'-37'17'39'0,"1"10"1"16,-12-9-2-16,11 9-34 16,4-1-1-16,9 0-1 15,11 1 0-15,10-5 0 16,19-3-1-16,12-2-1 15,10 2 0-15,8-2 0 16,2 2 0-16,2 1 0 0,-5 2 0 16,-6 5 1-16,-14 2-2 15,-6-1 0-15,-16 6 0 16,-11-4-1-16,-8 2 0 15,-7-8-4-15,0 10-17 16,-10-26-16-16,14 1-1 16,-4-18 0-16,16-6-1 15</inkml:trace>
  <inkml:trace contextRef="#ctx0" brushRef="#br1" timeOffset="186586.6721">8439 3696 122 0,'-19'-14'42'15,"19"14"0"-15,0 0-7 0,29-13-34 16,8 5-5-16,3-15-25 16,26 12-9-16,0-17-2 15,17 10-2-15,-2-12-1 16</inkml:trace>
  <inkml:trace contextRef="#ctx0" brushRef="#br1" timeOffset="187121.7027">9383 3571 85 0,'10'0'37'16,"-10"0"0"-16,9 23 1 16,-12 11-33-16,5 15 0 15,-4 15-2-15,-3 14 1 16,1 9-3-16,-1 7-1 15,0-1-1-15,1-5-1 16,8-2-4-16,-1-30-11 16,19-3-18-16,-3-24-2 15,19-9-2-15,-5-25 2 0</inkml:trace>
  <inkml:trace contextRef="#ctx0" brushRef="#br1" timeOffset="187392.7182">9881 3669 97 0,'-45'3'38'16,"2"24"2"-16,-14 1-2 16,5 11-32-16,0 3-2 15,10 3 0-15,3-7-1 16,12 1 0-16,10-6-1 15,12-1 0-15,11-9-1 16,11-4-1-16,13-4 0 0,10-1-1 16,8-4-1-1,5 1-1-15,9-2-1 0,-3-4-4 16,16 8-30-16,-15-13-2 15,7 11 2-15,-12-16-2 16</inkml:trace>
  <inkml:trace contextRef="#ctx0" brushRef="#br1" timeOffset="187828.7432">10318 3918 95 0,'-31'6'39'15,"-13"-5"1"-15,7 20-2 16,-14 0-32-16,11 5-1 15,-1 1-1-15,12 5-1 0,7-4 0 16,12 1-1-16,13-10-1 16,12-5 0-16,13-10 0 15,10-9-1-15,5-9 0 16,5-8 0-16,-1-8 0 15,-3-7-1-15,-3-2 1 16,-3-1 0-16,-11 5 0 16,-6 6-1-16,-7 6 1 15,-8 12-1-15,-6 11 1 16,-1 20-1-16,-7 16 0 15,-1 14 1-15,-4 16 0 16,-1 12-1-16,0 8 0 16,-3 9 1-16,0 0 0 15,-5-3 0-15,-6-6 1 0,-7-7-1 16,-7-12 1-16,-2-13 1 15,-4-15-2-15,-3-17-1 16,4-14-2-16,3-30-13 16,29 1-21-16,3-28-4 15,28-8 0-15,7-19-3 16</inkml:trace>
  <inkml:trace contextRef="#ctx0" brushRef="#br1" timeOffset="188023.7543">10991 4280 109 0,'-29'12'42'15,"7"1"-2"-15,-4-9-10 16,-6-14-66-16,32 10-4 15,-20-21-1-15,21 11-3 16</inkml:trace>
  <inkml:trace contextRef="#ctx0" brushRef="#br1" timeOffset="188558.7849">11969 3525 72 0,'14'-32'38'16,"3"18"-2"-16,-15-4 2 16,-2 18-27-16,0 11-3 15,-5 17-1-15,-4 8-2 16,3 18-2-16,-2 10-1 15,0 11 0-15,1 8-2 16,-1 3 0-16,3-3-1 16,4-7-3-16,5-7 0 15,1-19-5-15,16-4-22 16,-5-30-7-16,23-10 1 15,-3-27-3-15</inkml:trace>
  <inkml:trace contextRef="#ctx0" brushRef="#br1" timeOffset="188775.7974">12507 3322 98 0,'-24'11'37'0,"7"28"1"15,-12 10-2-15,2 22-32 16,0 7-2-16,5 10 0 15,3 3-1-15,9 0-1 16,1-3-2-16,6-11-2 16,10-4-3-16,-3-26-19 15,11-5-13-15,-6-24 2 0,10-8-1 16,-10-19 1-16</inkml:trace>
  <inkml:trace contextRef="#ctx0" brushRef="#br1" timeOffset="188927.806">12280 3827 100 0,'-28'-25'39'0,"-4"1"1"15,15 18-2-15,5-1-30 16,12 7-4-16,28 7-4 16,5-8-5-16,26 9-32 15,-1-10-3-15,16 5 1 16,-1-9-3-16</inkml:trace>
  <inkml:trace contextRef="#ctx0" brushRef="#br1" timeOffset="189497.8387">13455 3908 80 0,'-5'-29'39'15,"-14"-5"-1"-15,4 11 1 0,-18 3-28 16,3 14-4-16,-10 10-1 16,-1 15-1-16,-6 8-3 15,4 11 1-15,0 4-2 16,10 7 1-16,10-6-1 15,6-1 0-15,17-7 0 16,13-10 0-16,19-12 0 16,10-13 0-16,11-12 0 15,8-13-1-15,10-12 1 16,2-11 0-16,-5-11 0 15,0-2-1-15,-11-2 0 16,-6 0 0-16,-13 5 1 16,-11 8-1-16,-13 14 0 0,-11 13 0 15,-13 17 1-15,-11 19-1 16,-8 18 0-16,-6 17 1 15,-3 15-2-15,2 6 1 16,5 8-1-16,8 0-1 16,17-6-2-16,14-13-2 15,24-7-3-15,2-28-21 16,31 0-10-16,-4-26 0 15,17-1 0-15,-10-22 2 16</inkml:trace>
  <inkml:trace contextRef="#ctx0" brushRef="#br1" timeOffset="189810.8566">14081 3858 100 0,'-16'-8'38'0,"-13"0"2"16,8 24-1-16,-17 3-34 16,10 12 0-16,2 6-2 15,6 9 0-15,0 1-1 16,13 2 0-16,4-2-1 15,12-4-1-15,8-12 1 16,11-6-1-16,6-12 0 16,5-14-1-16,2-11 2 15,2-12-1-15,-1-9 0 16,-4-11 1-16,-13-4-1 15,-6-2 0-15,-10-4 0 16,-14 2 0-16,-4 9-1 16,-11 6-1-16,-4 12 1 15,-7 7-1-15,5 13-2 0,3 3-3 16,19 21-23-16,4-19-9 15,4 26 1-15,8-14-3 16</inkml:trace>
  <inkml:trace contextRef="#ctx0" brushRef="#br1" timeOffset="190172.8773">14414 3970 102 0,'-1'16'39'16,"1"-16"0"-16,7 22-2 15,9-16-34-15,9 1-1 16,4-4 0-16,8 0 0 16,1-8 0-16,3-4-1 0,0-4 0 15,-4-7 0-15,-6-4 1 16,-7-3-1-16,-8-1 0 15,-6-2 0-15,-11 2 0 16,-9 3 0-16,-8 7 0 16,-7 7 0-16,-7 11 0 15,-7 15-1-15,-4 9 1 16,0 9-1-16,7 7-1 15,7 5 1-15,10 0-1 16,11-1-2-16,20-5-1 16,12-19-5-16,30 3-26 15,1-23-5-15,17-1 1 16,-1-20-2-16</inkml:trace>
  <inkml:trace contextRef="#ctx0" brushRef="#br1" timeOffset="190465.894">15115 3745 117 0,'-31'8'39'15,"-9"-5"1"-15,11 22-9 16,0-9-29-16,13 6 1 16,9-1-1-16,10 1 0 15,14-4-1-15,11 0 1 16,11-5-1-16,5-2 0 15,-1-1-1-15,-4-2 2 16,-4 3-2-16,-9-2 1 16,-8 4-1-16,-14 0 1 15,-12 6-1-15,-11-1 0 0,-14 4-1 16,-5 0-1-16,-1 2-2 15,-8-7-4-15,18 12-19 16,-17-18-10-16,23 6-3 16,-4-15 0-16,27-2 0 15</inkml:trace>
  <inkml:trace contextRef="#ctx0" brushRef="#br1" timeOffset="191118.9314">16128 3923 75 0,'14'-37'35'0,"1"12"0"0,-6-4 2 16,10 12-29-16,-17-3-1 15,-2 20 0-15,0 0 0 16,0 0-1-16,-9 28-1 16,-3 3 0-16,-6 6-2 15,-1 8-1-15,0 1 0 16,0 2 0-16,2-4-1 15,6-4 0-15,6-10 0 16,6-10 0-16,-1-20-1 16,22 3 1-16,-3-18 0 15,6-10 0-15,5-8 0 16,1-11 0-16,2-6 0 15,-1 0-1-15,-3-4 1 16,-1 6-1-16,-5 8 0 16,-5 6 0-16,-3 16 0 0,-15 18 1 15,13 6-1-15,-12 18 0 16,-4 17-1-16,2 5 0 15,1 10-1-15,4-1 0 16,10 3-2-16,6-11-1 16,21-4-2-16,5-21-4 15,23 3-19-15,-6-27-9 16,16-1 2-16,-10-21-2 15</inkml:trace>
  <inkml:trace contextRef="#ctx0" brushRef="#br1" timeOffset="191448.9502">17007 3875 94 0,'-14'-26'37'16,"-20"-4"2"-16,1 21 0 15,-15 1-28-15,4 18-4 0,-10 11-2 16,10 9 0-16,1 7-2 16,8 4-1-16,8 4 0 15,14-1 0-15,17-5-1 16,15-7 1-16,20-10-2 15,10-13 1-15,12-10-1 16,8-13 0-16,3-10 0 16,-6-9 0-16,-7-6-1 15,-9-1 1-15,-17 0 0 16,-14 4-1-16,-17 8 1 15,-12 3-1-15,-11 10 0 16,-7 4 0-16,-3 4-1 16,1 4-2-16,10 3-1 15,7-6-3-15,26 9-17 0,-4-20-12 16,32 7-2-16,-3-19 0 15,26 6-2-15</inkml:trace>
  <inkml:trace contextRef="#ctx0" brushRef="#br1" timeOffset="191659.9623">17629 3086 95 0,'-8'13'38'16,"-15"10"1"-16,5 27-1 15,-16 11-32-15,10 19-4 16,-4 12 2-16,4 13-1 15,-2 7 0-15,5-2-2 0,10-4-2 16,-2-13-3-16,12-2-8 16,-8-32-13-16,19 1-10 15,-11-34 0-15,15-5-3 16,-14-21 1-16</inkml:trace>
  <inkml:trace contextRef="#ctx0" brushRef="#br1" timeOffset="191818.9714">17318 3748 120 0,'-31'-41'40'15,"20"24"0"-15,-3-9-1 16,14 13-36-16,28 1-3 16,10-3-4-16,28 13-23 15,-8-20-12-15,26 14-2 0,-1-9 0 16,18 10-3-16</inkml:trace>
  <inkml:trace contextRef="#ctx0" brushRef="#br1" timeOffset="192300.999">18691 3747 82 0,'0'-23'39'16,"0"10"0"-16,-18-7 1 15,4 17-32-15,-20 0-1 16,-2 17-1-16,-13 7-1 16,-2 17-1-16,-3 7-1 15,1 10-1-15,6 2 0 16,12 5-1-16,13-8-1 15,18-2 0-15,20-12-1 0,22-19-1 16,25-11-3-16,12-20-1 16,28-8-3-16,-3-27-8 15,19 9-19-15,-13-25-1 16,6 3-1-16,-23-15 0 15</inkml:trace>
  <inkml:trace contextRef="#ctx0" brushRef="#br1" timeOffset="192652.0191">19371 3228 110 0,'-19'40'40'16,"-15"4"1"-16,8 31-7 16,-7-3-29-16,2 13-2 15,1 1-1-15,1 2 0 16,6-3-1-16,2-7 0 0,8-4-1 15,5-10 0-15,2-11 0 16,7-12 0-16,4-17-1 16,3-7 2-16,5-15-2 15,5-9 2-15,3-9 0 16,-1-5 0-16,2-8 0 15,-2 2 0-15,1-3-1 16,-3 2 1-16,0 11-1 16,-8 4 0-16,-10 13 0 15,18 5 0-15,-13 8-1 16,0 10 0-16,-1 7-2 15,2-2 0-15,8 6-4 16,0-16-8-16,23 13-20 16,-3-23-6-16,18 1 1 0,-1-15-2 15</inkml:trace>
  <inkml:trace contextRef="#ctx0" brushRef="#br1" timeOffset="193036.041">19905 3825 100 0,'-35'-10'40'0,"4"22"1"15,-20 0-5-15,8 16-30 16,-2 4-1-16,4 6 0 16,5 3-2-16,11 4-1 15,7-2 0-15,14-4-2 16,14-9 1-16,12-3-1 15,10-11 0-15,7-10-1 0,6-11 1 16,5-10 0-16,-2-8-1 16,-2-9 1-16,-5-6 0 15,-8-6 0-15,-8 2-1 16,-6 3 1-16,-5 6 1 15,-14 5-1-15,-9 13 0 16,-2 13 0-16,-8 12 0 16,1 12 0-16,-1 8 0 15,1 5-1-15,7 6-1 16,2-1-1-16,17-3-2 15,3-14-10-15,26 8-19 16,-5-24-7-16,20 3 2 16,3-20-2-16</inkml:trace>
  <inkml:trace contextRef="#ctx0" brushRef="#br1" timeOffset="193396.0616">20483 3903 105 0,'-34'5'39'0,"0"20"2"16,-11-5-3-16,7 12-34 15,1 4-1-15,8 3 0 16,6-3-2-16,9 1 0 16,9-8 0-16,10-5-1 15,9-10 0-15,8-11 0 16,9-9 0-16,3-10 0 15,-1-9 0-15,1-8 0 0,-1-7 1 16,-1-4-1-16,-7-2 1 16,-2 1 0-16,-4 8-1 15,-9 3 0-15,0 11 1 16,-2 11-1-16,-8 12 0 15,6 13-1-15,-6 15 1 16,0 6-1-16,-2 8-2 16,1 3 0-16,6 5-2 15,-1-9-2-15,19 12-13 16,-12-27-17-16,23 4-2 15,-5-19-2-15,18-3 3 16</inkml:trace>
  <inkml:trace contextRef="#ctx0" brushRef="#br1" timeOffset="193847.0874">21086 3896 101 0,'-1'-27'40'16,"-22"-1"1"-16,1 21 0 16,-22 4-34-16,4 13-2 15,0 6-1-15,3 13-1 16,-1 3-2-16,10 9 1 15,8-4-1-15,8 1-1 16,10-5 1-16,11-5-1 16,6-9 0-16,8-8 0 15,2-10 0-15,6-9 0 16,3-9 0-16,-2-6 0 15,0-6-1-15,0-5 1 16,-7 1 0-16,-1 1 0 0,-8 5-1 16,-5 9 1-16,-11 18 0 15,11-5 0-15,-13 23-1 16,-5 12 1-16,-5 14-1 15,-2 13 1-15,-3 10-1 16,-4 6 0-16,-2 7 0 16,-2 1 0-16,1-1 1 15,-3-2-1-15,2-7 1 16,-3-7-1-16,2-9 0 15,0-9 1-15,-2-13-1 16,4-9 0-16,1-9-3 16,1-15-2-16,22 0-15 15,-28-26-12-15,30 4-8 16,-4-23 0-16,23-3-1 15</inkml:trace>
  <inkml:trace contextRef="#ctx0" brushRef="#br1" timeOffset="194306.1137">21378 3896 96 0,'-2'24'40'16,"1"-15"1"-16,19 13-2 0,-2-12-33 15,19-1-2-15,3-6 0 16,9-5-1-16,1-10 0 15,4-2-1-15,-8-8 0 16,-1-2-1-16,-11-7 1 16,-9-2-1-16,-5-1-1 15,-13 0 1-15,-13 4 0 16,-12 6 0-16,-8 8 0 15,-13 7-1-15,-8 12 1 16,-7 13-1-16,-2 12 0 16,4 12 1-16,7 8-1 15,9 7 1-15,14 3-2 16,18-2 1-16,16-2 0 15,17-5-1-15,20-8-1 0,11-12-4 16,18 2-7-16,3-26-10 16,20 11-9-16,-15-21-7 15,14 5 0-15,-12-15-2 16</inkml:trace>
  <inkml:trace contextRef="#ctx0" brushRef="#br1" timeOffset="194457.1223">22291 4178 131 0,'-27'-1'42'0,"11"15"0"16,-15-18-2-16,13 4-40 15,-1 0 0-15,5 0 0 16,14 0-5-16,-23-9-12 16,23 9-21-16,0 0-6 15,-5 11 0-15,-5-9-1 16</inkml:trace>
  <inkml:trace contextRef="#ctx0" brushRef="#br1" timeOffset="196992.2673">3040 8930 74 0,'7'-23'36'16,"-8"7"-1"-16,1 16 1 16,-9 8-28-16,1 26-2 15,-4 10 0-15,4 23 0 16,-6 17-2-16,2 19 1 15,-3 12-2-15,1 12 0 16,0 0-1-16,9-4 0 16,5-17-1-16,8-16 1 0,8-25 0 15,15-29 0-15,14-40-1 16,15-29 1-16,8-29 0 15,8-21-1-15,-3-17 1 16,2-12-2-16,-9-5 1 16,-11 0 0-16,-9 11-1 15,-19 15 0-15,-7 20 0 16,-12 18 0-16,-7 23 0 15,-1 30 0-15,-15 32-1 16,3 31 2-16,0 24-1 16,-1 16 0-16,9 12 0 15,3 5 1-15,14-3-1 16,9-17 0-16,14-23 1 15,8-20-1-15,12-23 1 0,5-26 0 16,4-25 0-16,-3-19 0 16,-7-17 0-16,-5-15-1 15,-11-15 1-15,-6-9-1 16,-8-15-1-16,-7-2 0 15,-4-3-2-15,-6 0-3 16,8 17-13-16,-15-9-19 16,15 23-3-16,-5 6 0 15,14 30-1-15</inkml:trace>
  <inkml:trace contextRef="#ctx0" brushRef="#br1" timeOffset="197293.2845">4894 9354 95 0,'0'0'38'15,"32"-11"2"-15,1-13-3 16,15-8-29-16,8 2-10 15,10-5-2-15,13 15-11 16,-7-8-24-16,0 17 3 0,-20 5-4 16,-10 19 3-16</inkml:trace>
  <inkml:trace contextRef="#ctx0" brushRef="#br1" timeOffset="197443.2931">4953 9715 112 0,'-39'27'39'0,"22"-5"0"16,17-22-2-16,18-14-38 15,27-5-4-15,13-16-29 16,33 4-5-16,6-12 0 16,16 6-2-16</inkml:trace>
  <inkml:trace contextRef="#ctx0" brushRef="#br1" timeOffset="198116.3316">6622 9181 89 0,'-7'17'38'0,"-8"6"0"15,3 18 0-15,-9 4-33 0,2 10-1 16,-3 3 0-16,6 2 0 15,-4-5-1-15,9-5-1 16,4-11 0-16,4-10 1 16,3-13-2-16,0-16 0 15,13-14-1-15,1-12 1 16,-4-13-1-16,8-9 0 15,-2-8 0-15,4-6 0 16,-3-3 0-16,2 2-1 16,-2 4 1-16,-2 9 0 15,-1 12 1-15,-2 10-1 16,-5 16 1-16,-7 12 0 0,10 15 0 15,-7 10 0 1,1 7 0-16,3 2 0 0,3 0 0 16,5-5 0-16,7-11-1 15,8-9 1-15,10-13-1 16,5-11 0-16,5-11 1 15,2-7-1-15,-1-1 1 16,-2-2-1-16,-8 5 0 16,-7 3 0-16,-6 10 1 15,-10 11-1-15,-6 17 0 16,-5 13 0-16,-7 12 0 15,-8 16 0-15,2 5 0 16,-7 9 1-16,3 9-3 16,4-9-1-16,2 5-5 15,3-25-16-15,22 3-15 0,1-24-2 16,17-4 0-16,4-23-1 15</inkml:trace>
  <inkml:trace contextRef="#ctx0" brushRef="#br1" timeOffset="198784.3698">8209 9179 88 0,'-18'14'38'15,"-5"8"-1"-15,-4 14 1 16,-11-1-32-16,3 10-4 15,-3-3 0-15,5-3-1 16,1-1-1-16,8-10-2 16,6-6 0-16,7-14-1 15,11-8-1-15,0 0 2 16,15-23-3-16,-6 0 2 15,1-5 1-15,-2 0 2 16,-1-2 2-16,-1 6 1 16,-7 0 1-16,3 10 0 15,-5 1 2-15,3 13-1 0,0 0 0 16,11 5-2-16,6 8-2 15,4-4-2-15,11 12-7 16,-1-12-29-16,17 8-1 16,3-9-1-16,9 4-2 15</inkml:trace>
  <inkml:trace contextRef="#ctx0" brushRef="#br1" timeOffset="199306.3997">8960 9126 93 0,'-16'-23'39'0,"0"16"2"15,-13-6-2-15,0 16-33 16,-10 5 0-16,2 15-1 16,-4 9-1-16,-2 10-1 15,5 0 0-15,4 6-1 16,10-5 0-16,10-6 0 15,14-9-1-15,10-17 0 16,20-13 0-16,11-17 0 16,9-10-1-16,4-12 1 15,3-4-1-15,-2-4 0 0,-2 4 0 16,-11 6 0-16,-8 11 0 15,-11 13-1-15,-8 16 1 16,-12 21 0-16,-8 22 0 16,-7 19 0-16,-4 17 0 15,-1 18 1-15,-1 10-1 16,-1 5 1-16,-1-1 0 15,3-5-1-15,-1-9-1 16,-3-13 2-16,-3-16-2 16,-1-16 1-16,-9-13-2 15,-7-14 0-15,0-11-4 16,-11-24-6-16,9 9-16 15,-19-24-14-15,11-1 3 16,-9-18-4-16,6-2 2 0</inkml:trace>
  <inkml:trace contextRef="#ctx0" brushRef="#br1" timeOffset="200154.4482">3205 10804 86 0,'10'-11'36'15,"-5"1"-1"-15,-5 10 3 16,13 12-34-16,-9 12-1 16,-4 13 0-16,2 15-1 15,-6 11 1-15,2 12-1 16,-3 5 0-16,3 0-1 15,4-8 1-15,6-10-1 16,7-15 1-16,8-13-1 16,10-24 1-16,4-19-2 15,7-14 1-15,4-13 0 16,2-10-1-16,-3-5 0 15,-3-1 1-15,-6 2-2 0,-6 8 1 16,-4 10 0-16,-8 11 1 16,-7 14-1-16,-3 14 0 15,-4 15 0-15,-1 9 1 16,-2 13-1-16,2 4 1 15,0 3 0-15,1 0-1 16,7-6 1-16,4-12 0 16,5-12 0-16,5-19 0 15,8-13-1-15,2-19 1 16,6-14 0-16,-3-10-1 15,1-8 1-15,-4-8 0 16,-1 1 0-16,-7 6-1 16,-7 2 0-16,-3 9-3 15,-9 9 0-15,7 15-5 0,-12-3-15 16,17 25-16-1,-12-3 0-15,17 14-1 0,-1-4 0 16</inkml:trace>
  <inkml:trace contextRef="#ctx0" brushRef="#br1" timeOffset="200371.4606">4814 10912 91 0,'0'0'38'0,"0"0"1"15,19-14 1-15,15-2-35 16,11-5-3-16,9 2-1 0,4 2-2 16,-3-5-12-16,-1 18-24 15,-21 3-1-15,-11 13-2 16,-22 0-1-16</inkml:trace>
  <inkml:trace contextRef="#ctx0" brushRef="#br1" timeOffset="200516.4689">4661 11335 93 0,'0'0'38'16,"39"-1"-2"-16,6-25-2 16,10-7-39-16,34 6-24 15,3-16-8-15,13 4-1 16,3-7-1-16</inkml:trace>
  <inkml:trace contextRef="#ctx0" brushRef="#br1" timeOffset="201011.4972">6648 10556 85 0,'8'-22'37'16,"1"10"1"-16,-9 12 0 15,0 0-32-15,0 24-3 16,-4 15 0-16,-9 15-1 0,-2 16-2 16,-4 9 0-16,-1 8-2 15,10 3 0-15,2-12-5 16,15-4-24-16,2-25-9 15,20-13 3-15,7-27-2 16</inkml:trace>
  <inkml:trace contextRef="#ctx0" brushRef="#br1" timeOffset="201374.518">7283 10608 96 0,'-37'36'38'0,"6"17"2"15,-14 2-2-15,16 11-34 0,-3 1-1 16,16 1-1-16,11-8 1 16,15-10-2-16,16-13 1 15,13-16-1-15,17-16 0 16,11-19 0-16,6-15 1 15,2-15 0-15,-3-12-1 16,-9-9 1-16,-12-5-1 16,-14-2 1-16,-19 2-2 15,-14 5 1-15,-15 9-1 16,-16 8 0-16,-9 17-1 15,-6 13 0-15,-1 12-1 16,0 11 0-16,11 14-3 0,6-4-7 16,24 16-25-16,5-10-3 15,18 6 0-15,8-12-2 16</inkml:trace>
  <inkml:trace contextRef="#ctx0" brushRef="#br1" timeOffset="201545.5277">8110 10790 104 0,'-10'14'39'16,"-3"-13"-1"-16,13-1-3 15,12 0-53-15,-1-20-20 16,26 5 0-16,-5-9-1 15,19 5 0-15</inkml:trace>
  <inkml:trace contextRef="#ctx0" brushRef="#br1" timeOffset="201861.5458">8630 10528 98 0,'-34'8'39'16,"4"13"1"-16,-8-2-1 15,4 10-34-15,2 1-1 16,11 6 0-16,6-3-2 15,15 1 1-15,13-6-2 16,13-5 1-16,13-8-2 16,7-4 1-16,6-4-1 15,0-2 1-15,-2 2-1 0,-8 2 0 16,-9 8-1-16,-15 5 0 15,-13 7 0-15,-12 6 0 16,-11 0 0-16,-4 2-2 16,-1 0 1-16,-2-9-4 15,9 0-9-15,-2-25-23 16,18-3-3-16,0-21 1 15,16 1-2-15</inkml:trace>
  <inkml:trace contextRef="#ctx0" brushRef="#br1" timeOffset="202042.5562">8717 10524 118 0,'0'0'42'0,"-17"-22"1"16,17 22-1-16,22-15-40 15,2 2-2-15,13 0-1 16,6-5-3-16,14 16-10 15,-7-17-23-15,22 18-5 16,-9-6 1-16,4 14-3 16</inkml:trace>
  <inkml:trace contextRef="#ctx0" brushRef="#br1" timeOffset="202439.5789">10137 10510 96 0,'-24'42'40'0,"-15"6"0"16,-1 15-1-16,-12 1-35 15,2 1-3-15,-2-2-1 16,5-9-2-16,9-6-4 15,1-22-15-15,24-2-19 16,2-23 1-16,11-1-2 16,14-28 1-16</inkml:trace>
  <inkml:trace contextRef="#ctx0" brushRef="#br1" timeOffset="202604.5883">9833 10689 109 0,'-14'5'41'15,"17"16"1"-15,-2-5-1 16,15 6-37-16,12 1-2 15,11 0-1-15,12-3-3 0,6-5-2 16,16 8-29-16,-13-14-11 16,12 8 3-16,-13-11-2 15</inkml:trace>
  <inkml:trace contextRef="#ctx0" brushRef="#br1" timeOffset="203011.6116">11166 10153 97 0,'-5'-18'39'0,"-2"1"3"16,7 17-1-16,-12 19-38 16,7 17 1-16,-8 14-2 15,4 14 2-15,-5 13-3 16,-1 8 2-16,0 3-3 15,5-3 1-15,8-9-3 16,2-12-1-16,19-3-21 0,3-28-19 16,18-7 3-16,5-19-3 15,18-6 3-15</inkml:trace>
  <inkml:trace contextRef="#ctx0" brushRef="#br1" timeOffset="203162.6202">11543 10709 113 0,'-28'3'39'0,"12"1"-1"16,1-13-8-16,8-11-46 16,26 10-24-16,0-13 1 15,27 0 0-15,-4-7-2 16</inkml:trace>
  <inkml:trace contextRef="#ctx0" brushRef="#br1" timeOffset="203498.6395">12239 10177 108 0,'-41'16'40'16,"1"22"5"-16,-12 0-6 15,0 11-35-15,7 12-1 16,7 6 0-16,6 4-1 15,6 0 1-15,13 1-3 16,11-8 1-16,12-8-1 16,12-13 0-16,14-11 0 15,5-16 0-15,7-12 0 0,1-14-1 16,-5-10 1-16,-6-7 1 15,-11-7-2-15,-15-3 1 16,-16-2 0-16,-17 2-2 16,-8 7-2-16,-15 0-1 15,3 24-21-15,-19-7-16 16,8 16 1-16,-6-1-1 15,12 15-1-15</inkml:trace>
  <inkml:trace contextRef="#ctx0" brushRef="#br1" timeOffset="204481.6957">3368 12516 66 0,'8'-27'39'0,"-6"-6"-1"16,3 15 0-16,-9-3-30 15,4 21-2-15,-5-15-1 16,2 27-1-16,-9 10 0 15,-2 11-2-15,-2 14 1 16,0 10-1-16,-4 10 0 16,5 6 0-16,5-1 0 15,6-4-1-15,11-9 0 16,13-13 1-16,9-22-2 15,11-16 1-15,9-20-1 0,6-21 0 16,6-15 0-16,-2-9 0 16,-4-7 0-16,-4-1 0 15,-7 6 0-15,-9 6-1 16,-9 11 1-16,-8 13 0 15,-9 13 0-15,-9 16 0 16,5 15 1-16,-12 15-1 16,1 10 1-16,2 10-1 15,0 5 1-15,7 3 0 16,-2-3 0-16,11-9 0 15,7-10-1-15,10-17 1 16,6-19 0-16,5-13 0 16,5-20 0-16,4-15-1 0,-1-11 0 15,-1-8 0-15,-3-4-1 16,-7-3-2-16,-2 8-1 15,-5-1-4-15,2 27-17 16,-14-9-15-16,10 25 0 16,-10 1-2-16,9 17 2 15</inkml:trace>
  <inkml:trace contextRef="#ctx0" brushRef="#br1" timeOffset="204749.711">5313 12402 98 0,'0'0'41'16,"0"0"2"-16,0 0-3 15,23-20-40-15,6 4 0 16,12 5 0-16,5-4-2 16,5 10-2-16,-4-6-12 15,9 18-22-15,-17-5 0 16,-4 12-1-16,-16-7-2 15</inkml:trace>
  <inkml:trace contextRef="#ctx0" brushRef="#br1" timeOffset="204902.7198">5412 12589 97 0,'-26'30'42'0,"2"-15"0"16,24 0-1-16,0-15-39 16,29 0-1-16,14-14-2 15,8-7-4-15,21 6-23 16,-11-16-12-16,10 9-2 15,-11-8 0-15</inkml:trace>
  <inkml:trace contextRef="#ctx0" brushRef="#br1" timeOffset="236868.5481">6607 11952 50 0,'1'-22'36'0,"3"5"0"16,-8-1 0-16,6 6-23 15,-8 1-6-15,6 11 0 16,3 12-2-16,0 17 0 15,-5 15-3-15,4 16 1 16,-5 20-3-16,0 12 1 16,-4 15-1-16,-1 6-1 0,2 3 0 15,1-11-2-15,10-4-5 16,-2-33-19-16,21-8-6 15,-1-29-3-15,20-15-1 16,2-26-1-16</inkml:trace>
  <inkml:trace contextRef="#ctx0" brushRef="#br1" timeOffset="237281.5717">7419 11844 51 0,'6'-16'36'0,"-6"16"1"16,-12 4 0-16,-11 15-17 0,0 21-14 16,-5 10-2-16,2 18 1 15,-7 8-1-15,4 15 0 16,3 6-2-16,6 9 1 15,7-1-2-15,6-2 1 16,10-11-1-16,12-11-1 16,4-18 1-16,10-15-1 15,5-22 0-15,4-20 0 16,3-20 0-16,3-17 0 15,-7-10 0-15,-6-8-1 16,-7-3 1-16,-7-1-1 16,-14 4 1-16,-8 5-1 15,-8 10 0-15,-16 10 1 0,-4 10-1 16,-5 10 0-1,0 12-1-15,1 2-2 0,12 14-8 16,-3-16-18-16,28 9-7 16,0-17-3-16,38-2 1 15</inkml:trace>
  <inkml:trace contextRef="#ctx0" brushRef="#br1" timeOffset="237470.5825">8091 12268 90 0,'-32'21'39'16,"0"6"2"-16,-13-11-3 0,13-13-38 16,1 8-3-16,7-13-4 15,24 2-19-15,-5-15-11 16,21-1 1-16,5-16-4 15</inkml:trace>
  <inkml:trace contextRef="#ctx0" brushRef="#br1" timeOffset="238986.6693">9809 11789 75 0,'-5'-12'39'16,"5"12"-2"-16,-13 4 1 15,-1 16-33-15,-1 10-2 16,0 18 1-16,-2 10-2 15,-1 15 2-15,-3 9-2 16,2 6 1-16,2-1-2 16,4-4 1-16,4-11-1 15,4-12 0-15,9-17 0 16,2-15-2-16,3-17 2 15,6-20-1-15,1-17 1 0,3-14 0 16,-3-15 0-16,1-11 0 16,-4-13 0-16,0-6-1 15,-4-3 1-15,0 0-1 16,-4 9 0-16,1 10 3 15,-2 11-3-15,3 13 3 16,0 16-2-16,5 20-1 16,2 14 0-16,7 15 1 15,8 16-1-15,3 13-2 16,6 12 2-16,4 7-2 15,7 4 2-15,0 1 2 16,5-6-2-16,-5-8 2 16,-1-11-2-16,-2-14 2 15,-6-16-2-15,-3-18 1 0,-5-18 0 16,-3-16-2-16,-6-15 2 15,1-11-2-15,-6-10 0 16,-3-8-1-16,-1-2 1 16,-7 2 0-16,6 10-3 15,-9 8 0-15,2 20-2 16,-9 4-4-16,14 35-16 15,-11 1-7-15,-3 18-5 16,2 5-2-16,8 18 4 16</inkml:trace>
  <inkml:trace contextRef="#ctx0" brushRef="#br1" timeOffset="239370.6912">10849 12171 81 0,'0'0'39'0,"23"12"-1"16,-11-17 1-16,5 2-35 16,7-10 0-16,7-1-1 15,-1-9 0-15,2-1-2 16,-3-6 1-16,-1 0-1 15,-5-2 0-15,-9 2 0 16,-11 2-1-16,-9 4 1 16,-13 6-1-16,-7 7 1 15,-10 10-1-15,-6 11 1 0,-5 12 1 16,-1 9-1-1,1 9 0-15,8 7 1 0,8 0-1 16,14 2 0-16,12-7 0 16,12-7-1-16,18-9-2 15,14-13 0-15,14-7-2 16,4-17-6-16,23 5-13 15,-13-28-9-15,14 10-4 16,-14-16-3-16,6 5 2 16</inkml:trace>
  <inkml:trace contextRef="#ctx0" brushRef="#br1" timeOffset="239836.7179">11426 11993 88 0,'-30'19'37'16,"6"16"1"-16,-8-7 1 0,12 5-33 15,-1-1-2-15,9 2-1 16,5-2 0-16,8-4 0 15,6-12-2-15,13-7 1 16,8-10-1-16,4-11-1 16,8-6 1-16,-1-6-1 15,3-4 0-15,-4-4 0 16,-1 2 0-16,-8 0 0 15,-4 6 0-15,-7 4 0 16,-7 11 0-16,-11 9 0 16,0 0 0-16,7 22 0 15,-11 3 0-15,-1 10 0 16,-1 5 0-16,2 5 2 15,4 0-2-15,3-2 1 0,10-10 0 16,7-9 0-16,4-12 0 16,8-12 0-16,7-14-1 15,2-11 0-15,4-13 1 16,0-7-1-16,-7-3 0 15,-5 0-1-15,-4-3 1 16,-9 6-1-16,-6 9 0 16,-5 5-2-16,-4 12 0 15,-2 4-2-15,-3 15-4 16,5-19-6-16,15 25-11 15,-15-20-7-15,28 8-3 16,-4-18-2-16,16 2 2 16</inkml:trace>
  <inkml:trace contextRef="#ctx0" brushRef="#br1" timeOffset="240046.7299">12529 11480 80 0,'0'0'39'16,"-21"25"-1"-16,10 21 3 15,-18 7-32-15,11 21-3 16,-4 11-2-16,9 9-1 15,1 3 0-15,9-2-4 16,5-4 1-16,2-9-3 16,10-8 0-16,1-21-5 15,7-1-13-15,-13-34-14 16,12-4-3-16,-9-22-2 15,3-3 2-15</inkml:trace>
  <inkml:trace contextRef="#ctx0" brushRef="#br1" timeOffset="240827.7746">12351 11997 89 0,'-17'-7'39'0,"1"-1"0"16,16 8 1-16,0 0-36 16,13 15-2-16,11-9 0 15,10-1-1-15,9-4-1 16,9-5 1-16,8-2-1 15,6-4 0-15,0-6-1 16,-1 0 1-16,-4-1 0 16,-11-2-1-16,-6 3 2 15,-14 2-1-15,-10 3 1 16,-20 11 1-16,0 0 0 15,-16 12 0-15,-12 10 0 0,-4 9 1 16,-2 6-1-16,0 7 0 16,3 2 0-16,9 2 0 15,11-6-1-15,11-8 0 16,15-10 0-16,12-10-1 15,13-14-1-15,4-12 1 16,4-10-1-16,0-8-1 16,-4-9 1-16,-8-5 0 15,-7 0-1-15,-15-2 1 16,-7 6 1-16,-7 3-1 15,-7 8 1-15,-3 6 0 16,-1 7 0-16,-1 3 1 16,12 13-1-16,-7-10 0 15,7 10 1-15,22-2-1 0,0 2 1 16,8 2-1-16,4 0 1 15,3 3-1-15,0 2 1 16,-2 3 0-16,-7 3-1 16,-6 4 1-16,-7 2 0 15,-6 3 0-15,-9 2 0 16,-6 3-1-16,-6 1 1 15,-2 1-1-15,-1-1 0 16,3-1 1-16,0-6-2 16,10-6 2-16,2-15-2 15,17 0 1-15,7-13 0 16,2-9 0-16,4-6 0 15,2-7 0-15,2 0 0 0,-6 0 0 16,-1 6 0-16,-6 6 0 16,-5 8 0-16,-7 9 0 15,-9 6 0-15,5 21 0 16,-6 3 0-16,-4 8-1 15,3 1 0-15,2 6-1 16,4 1-2-16,8-6-1 16,16 1-6-16,-2-22-4 15,30 9-7-15,-13-30-12 16,26 4-5-16,-6-20-1 15,15-1 2-15</inkml:trace>
  <inkml:trace contextRef="#ctx0" brushRef="#br1" timeOffset="241144.7927">14183 11747 95 0,'-25'4'40'0,"-19"0"2"16,4 16-1-16,-5-1-33 16,9 3-7-16,4-1 2 15,9 2 0-15,9-6-1 16,14-4-1-16,15-5 0 15,8-3-1-15,6-2 0 16,2-2 0-16,0 3 1 16,-5 3 0-16,-4 5-1 15,-12 7 1-15,-8 6 0 16,-13 8 0-16,-12 5 0 15,-8 4 0-15,-11 3-1 16,-6-2 0-16,-4-2-3 16,-2-8-3-16,9 2-5 0,-10-21-3 15,29 9-8-15,-15-28-13 16,23 5-7-16,0-18-2 15,14-4 4-15</inkml:trace>
  <inkml:trace contextRef="#ctx0" brushRef="#br1" timeOffset="261405.9516">8883 11752 54 0,'2'-26'35'15,"0"1"-1"-15,-7 2 0 16,1 9-27-16,-8-3-1 16,-2 14 2-16,-10 3-3 15,-3 13-1-15,-12 4 0 16,1 9-1-16,-10 5 1 15,1 5-2-15,-4-2 0 16,8 2-2-16,5-7 1 16,10-3-2-16,10-7 2 15,17-4 0-15,15-6-1 16,15-2 1-16,12-1-1 15,8 3 0-15,9 3 0 16,0 8 1-16,1 6-1 16,-6 6 0-16,-7 8 0 0,-9 6 1 15,-10 6-1-15,-10 4 1 16,-12 6-1-16,-7-4-1 15,-9-3 1-15,-7-2-1 16,-9-7 0-16,-3-8-1 16,-8-7 1-16,0-11-1 15,0-11 1-15,0-11 0 16,3-11 0-16,5-15 0 15,11-10 0-15,5-12 1 16,11-17 0-16,15-15 0 16,11-11 0-16,9-9 1 15,11-6-1-15,5 3 1 16,-2 1 0-16,-1 13-1 15,-6 14 1-15,-11 15 0 0,-13 23-2 16,-11 18 0-16,-16 24-1 16,-14 11-3-16,0 21-6 15,-14-8-8-15,16 18-2 16,-9-22-3-16,27 9-2 15,6-32-2-15,16 8-1 16,20-24 2-16</inkml:trace>
  <inkml:trace contextRef="#ctx0" brushRef="#br2" timeOffset="454428.9918">9858 8962 71 0,'-1'12'37'0,"3"18"0"16,-3 8 0-16,1 22-26 15,-10-5-5-15,10 4-1 16,6-19 1-16,23-28-1 16,21-47 0-16,35-54-1 15,45-56-3-15,47-49-1 16,48-25-12-16,12-40-13 0,23 6-12 15,-14 7-1-15,-14 30-3 16,-31 31 2-16</inkml:trace>
  <inkml:trace contextRef="#ctx0" brushRef="#br2" timeOffset="455135.0322">12865 10335 75 0,'5'-12'38'0,"-5"12"-1"16,2 23 2-16,0 12-31 15,-6 2-1-15,8 11-2 0,0-7 1 16,15-8-1-16,20-29-1 16,24-35-1-16,35-46 1 15,44-45-4-15,45-35-3 16,22-45-16-16,38-5-12 15,-16-21-10-15,-10 15 1 16,-32 10-2-16</inkml:trace>
  <inkml:trace contextRef="#ctx0" brushRef="#br2" timeOffset="456066.0855">6612 13063 61 0,'14'-5'37'0,"9"1"-2"15,16 2 0-15,11-7-30 16,18 5-2-16,11-9 2 16,16 5-2-16,11-6 1 15,19 1-1-15,11-2 0 16,15 2-1-16,5-2 0 15,15 3 0-15,2-4 0 16,6 1-1-16,-3 0 0 16,-8-5-2-16,-16 5-1 15,-17-8-4-15,-15 13-7 16,-37-18-7-16,-10 22-3 15,-44-20-4-15,-3 20-3 16,-34-11-1-16,-6 16-2 0</inkml:trace>
  <inkml:trace contextRef="#ctx0" brushRef="#br2" timeOffset="456434.1065">7908 13702 69 0,'0'0'38'16,"16"20"0"-16,-16 2 0 16,5 18-32-16,-6-4-2 15,7 5-1-15,7-13 0 16,14-10 0-16,15-23 0 15,22-20-1-15,20-26-1 16,24-24 0-16,16-18 0 16,8-25-7-16,22 3-8 15,-13-35-10-15,11 9-4 16,-25-26-4-16,12 10-3 15,-12-17-2-15</inkml:trace>
  <inkml:trace contextRef="#ctx0" brushRef="#br2" timeOffset="457044.1414">10570 12960 44 0,'0'0'30'16,"0"0"1"-16,15 0-4 15,11 7-23-15,7-2 0 16,21 6 1-16,10-10 0 16,24 4 1-16,20-11-1 0,23 2 0 15,20-11 1-15,20 0-2 16,20-11 0-16,21 1-2 15,15-4 0-15,17 1-1 16,6-3 1-16,9 1-1 16,9-1 0-16,1-2-1 15,-2 3 1-15,-3 2-1 16,-12 0-1-16,-22-2-5 15,-14 13-3-15,-45-8-6 16,-19 17-2-16,-57-12-3 16,-27 20-3-16,-54-11-2 15,-23 15 1-15,-51-10 3 16,-27 9 2-16</inkml:trace>
  <inkml:trace contextRef="#ctx0" brushRef="#br2" timeOffset="458209.2081">15533 11950 74 0,'0'0'39'16,"16"23"-1"-16,-16-23 1 0,10 24-31 16,5-22-1-16,21-11-1 15,27-25-1-15,27-20-1 16,37-39-1-16,38-29-1 15,39-27-4-15,22-40-7 16,32-9-14-16,-17-43-6 16,4 2-3-16,-40-27-4 15,-19 6-1-15,-43-5-2 16</inkml:trace>
  <inkml:trace contextRef="#ctx0" brushRef="#br2" timeOffset="458811.2425">5604 8719 104 0,'13'-22'39'16,"-13"22"-2"-16,9-1-7 15,-9 1-42-15,0 22-8 16,-9-11-6-16,13 25-1 15,-17-11-2-15,13 28-2 16,-18-4 0-16,11 18 4 16</inkml:trace>
  <inkml:trace contextRef="#ctx0" brushRef="#br2" timeOffset="458946.2502">5597 9937 114 0,'-8'97'35'16,"9"1"0"-16,-10-21-3 0,4-13-41 15,15 9-12 1,-10-22-5-16,18 8-5 0,-17-19-1 15,14 13-4-15,-12-8 0 16</inkml:trace>
  <inkml:trace contextRef="#ctx0" brushRef="#br2" timeOffset="459089.2584">5716 11239 87 0,'4'60'35'0,"3"0"-2"16,-8-9-5-16,-9-10-44 15,16 14-7-15,-19-19-4 16,9 9-4-16,-16-9-3 15,7 7-1-15</inkml:trace>
  <inkml:trace contextRef="#ctx0" brushRef="#br2" timeOffset="459232.2666">5678 12230 97 0,'14'60'39'15,"5"5"-1"-15,-19-16-2 16,5-4-38-16,-5 7-10 16,-11-19-12-16,11 12-5 15,-26-20-5-15,12 11-2 16,-19-9-3-16</inkml:trace>
  <inkml:trace contextRef="#ctx0" brushRef="#br2" timeOffset="459667.2915">5445 13988 68 0,'6'15'39'15,"3"26"0"-15,-12 3 1 16,2 15-35-16,5-11-1 15,14-18-1-15,17-42 1 16,28-46-1-16,35-59-2 16,28-65-15-16,41-28-15 15,-1-42-8-15,4-9-1 16,-19-5-3-16</inkml:trace>
  <inkml:trace contextRef="#ctx0" brushRef="#br2" timeOffset="464862.5886">20355 9814 71 0,'-24'26'32'16,"-9"8"0"-16,-6 7-2 15,-5 11-29-15,0 11-3 16,-7 11 2-16,-3 10-1 16,-10 16 2-16,-14 13-1 15,-9 15 2-15,-12 12-2 16,-16 17 1-16,-17 11 3 15,-20 18 0-15,-19 13-1 16,-15 16-1-16,-17 10 0 16,-13 11-1-16,-12 5 1 15,-12 8 0-15,-8 5-1 16,0 2-1-16,-7-5 1 15,-1-3 0-15,9-6 0 0,-2-7 1 16,5-5-1-16,14-5-1 16,4-13 1-16,10-2-1 15,18-15 0-15,13-11-1 16,16-13 1-16,18-14-2 15,16-20 2-15,20-16 0 16,18-21-1-16,16-19 0 16,18-20 0-16,17-17 1 15,12-15 0-15,10-10-1 16,10-6 1-16,14-13 0 15,-11 1 0-15,11-1 0 16,0 0 0-16,0 0 1 16,10-11-1-16,-10 11 0 15,16-5 0-15,-2 3 0 0,7 4 0 16,3 0 0-16,11 0 0 15,3 0 0-15,14 5 0 16,8-1-1-16,17-2 0 16,14 2 0-16,18-3 1 15,15-1 0-15,22-4-1 16,14-2 1-16,27-10 0 15,15-3 1-15,23-7-1 16,16-4 0-16,21-3 0 16,18-5 0-16,14-2 1 15,18 1-1-15,13 6 0 16,14 0 1-16,5 3 0 15,8 5-1-15,5 0 0 0,3 3 1 16,3 5-1-16,-6-1 0 16,4 1-1-16,-7-1 1 15,3 0 0-15,-6-3-1 16,0 2 1-16,-3 1 0 15,-13-2 0-15,-3 0 0 16,-14 2 0-16,-13 0 1 16,-17 4-1-16,-21 3 1 15,-24 1-1-15,-23 1 1 16,-29 4 0-16,-24-2-1 15,-31-2 1-15,-22 1 0 16,-23 0-1-16,-25-6 1 16,-18-1 0-16,-20 0 0 15,-14-7-2-15,-16-5 1 0,-10-3 0 16,-13-4 1-1,-12-6-2-15,-14-7 1 0,-8-6-1 16,-7-7 1-16,-13-6 0 16,-9-6 0-16,-10-10 0 15,-2-8 0-15,0-10 1 16,-8-10 0-16,-8-11 1 15,-3-16-2-15,-1-7 2 16,-7-10-1-16,1-11 0 16,-7-5 0-16,-7-7 0 15,-7-5 1-15,-2-7-1 16,-7-2 0-16,-7-5 1 15,-3-9-1-15,-8-1 0 16,-2-4-1-16,-3-3 1 0,-2 0 0 16,-1 5-1-16,4 4 1 15,0 7 0-15,6 10 1 16,3 7 0-16,3 12 1 15,11 15-1-15,7 10 0 16,9 13 0-16,9 14-1 16,16 13-2-16,16 8-6 15,27 30-18-15,7-2-14 16,32 23 0-16,16 6-3 15,23 22 2-15</inkml:trace>
  <inkml:trace contextRef="#ctx0" brushRef="#br2" timeOffset="465778.641">17292 13534 52 0,'33'0'36'16,"5"-4"-2"-16,18 6 1 16,18-5-32-16,24 4 0 15,20-7 0-15,25 3 1 16,20-5-1-16,26-2-1 15,20 0 1-15,16-2-1 16,15-1 0-16,13 1 1 16,7 2 0-16,14 2 0 15,5-4 0-15,7 6-1 16,4 1 0-16,0 2 0 15,-1 1-1-15,-5 1-1 16,-11 0 0-16,-18-3-3 16,-22 10-6-16,-43-14-25 15,-15 9-3-15,-43-7-2 0,-34 6 1 16</inkml:trace>
  <inkml:trace contextRef="#ctx0" brushRef="#br2" timeOffset="466116.6603">21036 13461 61 0,'-10'-33'37'0,"9"20"1"15,1 13 0-15,-14 45-30 16,3 32-3-16,1 48-1 15,-12 40-1-15,3 43 1 16,-7 38-3-16,-1 23 0 16,3 9-1-16,4-14-2 15,11-23-1-15,7-38-3 16,25-29-29-16,-8-47-5 15,18-32 0-15,-9-39-1 16</inkml:trace>
  <inkml:trace contextRef="#ctx0" brushRef="#br2" timeOffset="466905.7055">19515 11850 76 0,'0'0'38'16,"4"12"0"-16,-2 17 1 16,-8 10-35-16,4 21-1 15,-5 17-1-15,5 21 1 16,-4 15-2-16,4 16 0 15,-1 4 0-15,6 2-1 0,2-14 0 16,13-19-1-16,10-26 2 16,10-29-2-16,9-37 1 15,5-32 0-15,15-34 0 16,-1-19 0-16,0-16 0 15,-5-4 2-15,-9-2-2 16,-9 4 1-16,-11 17-1 16,-4 15 1-16,-13 22-1 15,-3 23 2-15,-5 27-2 16,-7 22 0-16,0 23 0 15,2 19 0-15,2 15 0 16,5 9 0-16,6-8 1 0,12-6 0 16,7-22 0-16,16-20 0 15,11-32 1-15,10-29-1 16,8-37 0-16,5-24 0 15,5-28 0-15,-1-18-1 16,-12-16 1-16,-9-6-1 16,-12-2-1-16,-15 4 1 15,-11 12-3-15,-17 12-2 16,-8 32-13-16,-22 11-21 15,-1 38 0-15,-14 18-1 16,5 32 0-16</inkml:trace>
  <inkml:trace contextRef="#ctx0" brushRef="#br2" timeOffset="467686.7501">18743 14339 69 0,'0'0'39'16,"2"14"-2"-16,-3 27 0 15,-6 13-36-15,-2 16-1 16,1 14 0-16,-2 10-1 15,-1 3 2-15,3-3-2 16,1-10 1-16,4-13 0 16,4-18 0-16,6-16 1 15,0-25 0-15,6-15 0 16,-1-20 1-16,0-15-1 15,-1-13 0-15,-3-8 1 16,-5-10 0-16,0-6 0 0,-2 2-1 16,0 1 1-16,-2 9-1 15,1 12 1-15,0 8-1 16,1 16 1-16,3 17-2 15,-4 10 1-15,12 29-1 16,-1 7 1-16,3 4-1 16,8 4 0-16,7-2 0 15,4-4-1-15,5-11 1 16,10-11-1-16,3-18 2 15,6-18-1-15,-1-13 1 16,3-14 1-16,-1-15-1 16,1-3 0-16,-2-7 0 15,-5 4 1-15,-5 9-1 16,-8 10-1-16,-8 16 0 15,-6 22 1-15,-14 24-1 0,-7 25 1 16,-9 20-2-16,-5 19 2 16,-3 14-2-16,-3 10-2 15,8 2 0-15,-2-6-2 16,20 0-6-16,2-31-21 15,30-1-6-15,1-30-4 16,24-7 2-16</inkml:trace>
  <inkml:trace contextRef="#ctx0" brushRef="#br2" timeOffset="468144.7763">21299 14576 43 0,'0'0'35'0,"-12"-21"0"0,12 21 1 15,-26-14-28-15,8 21-3 16,-18 1 0-16,0 13 0 15,-18 8-1-15,0 12-2 16,-9 7-1-16,-3 7 0 16,0 1 0-16,3 3-2 15,14-2-3-15,2-23-16 16,22 2-13-16,0-23-3 15,25-13-2-15,-18-7 1 16</inkml:trace>
  <inkml:trace contextRef="#ctx0" brushRef="#br2" timeOffset="468332.7871">20749 14573 68 0,'2'-19'41'16,"-2"19"-1"-16,12 13-1 16,3 12-34-16,-2 7-2 15,8 5-1-15,6 3-1 16,10 2-1-16,12-5-1 15,9-12-4-15,14-1-8 16,-4-20-24-16,21 1-2 16,-6-16-1-16,9 1-1 15</inkml:trace>
  <inkml:trace contextRef="#ctx0" brushRef="#br2" timeOffset="469023.8266">22382 14721 55 0,'-26'-10'38'16,"-1"5"0"-16,-11-5 1 16,1 14-33-16,-10-6-3 15,1 8 1-15,-3 5-1 16,3 11-1-16,0 6 0 15,6 9-1-15,6 9 1 16,9 1-2-16,8 4 1 16,12-3-1-16,15-7 0 15,12-10 1-15,12-14-1 16,16-13 1-16,3-18-1 15,10-12 0-15,1-9 1 16,-1-8-1-16,-5-3 0 16,-5 1 1-16,-8 3-1 0,-12 8 0 15,-7 11 0-15,-7 9 0 16,-19 14 0-16,9 18 0 15,-14 19 0-15,-9 19 1 16,-6 23-1-16,-1 19 1 16,-4 15 0-16,-5 15-1 15,-6 7 1-15,-1 0-1 16,-4-5 1-16,-2-7-1 15,-7-17 1-15,-4-16-2 16,-8-21 2-16,-7-22 0 16,-2-25-2-16,-7-20 0 15,0-17-1-15,-3-24-1 16,6-13-2-16,0-19-2 15,16-2-7-15,-4-20-14 16,29 25-5-16,-2-11-6 0,21 17 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2T01:50:34.32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2798 1093 47 0,'27'-61'35'15,"-27"61"2"-15,0 0-1 16,-8-51-16-16,8 51-12 15,0 0 2-15,-56-23-1 16,3 28-2-16,-21 18-1 16,-11 21 0-16,-7 16-3 15,-7 17 1-15,-2 15-3 16,9 11 0-16,14-1 0 15,26 3 0-15,11-7 1 16,19-3-2-16,18-12 2 16,26-11-4-16,18-22 4 15,23-16-2-15,18-17 0 0,14-25-1 16,9-12 2-16,-1-10 0 15,-1-7-1-15,-10-5 1 16,-11-2-1-16,-15 0 1 16,-14 7-2-16,-20 8 2 15,-12 16-2-15,-20 13 1 16,0 0-1-16,-6 35 1 15,-12 2 0-15,-4 7-2 16,4 1-1-16,6-3-2 16,15-7-3-16,3-24-29 15,32-10-2-15,5-28 0 16,28-6-3-16</inkml:trace>
  <inkml:trace contextRef="#ctx0" brushRef="#br0" timeOffset="526.0301">3489 1435 102 0,'-26'12'39'16,"10"16"1"-16,-8-4-4 16,8 7-33-16,-1 5 1 15,6 5-2-15,0 4 2 16,3 2-3-16,5-5 1 15,7-5-2-15,6-13 2 16,8-10-1-16,8-16 0 16,13-19 0-16,9-19-1 15,6-13 2-15,3-7-2 0,3-9 2 16,-7 2-2-1,-4 2 1-15,-7 17-1 0,-13 11 1 16,-10 22-1-16,-19 15 0 16,1 30-1-16,-17 25-1 15,-13 29 1-15,-7 28-1 16,-11 24 2-16,-5 20 0 15,-9 10 0-15,-1 8 0 16,1-11 0-16,4-13 1 16,5-21-1-16,10-24 2 15,8-25-2-15,11-27 0 16,9-32 0-16,14-21 0 15,0-34 0-15,10-16 1 16,3-20-2-16,1-23 0 0,5-18 2 16,1-10-2-16,3-1 1 15,0 6 0-15,-3 11-1 16,3 6-1-16,3 18-1 15,2 13-1-15,8 27-10 16,-5-7-22-16,23 19-5 16,-6-6 1-16,18 12 0 15</inkml:trace>
  <inkml:trace contextRef="#ctx0" brushRef="#br0" timeOffset="1099.0629">4192 1509 103 0,'0'0'40'0,"-6"-11"-1"16,5 24 0-16,-11-2-33 15,10 12-1-15,-5 7 0 0,5 9-3 16,-5 10 0-16,0 10-1 16,1 3 0-16,-3 5-2 15,1-5 2-15,-2-1-2 16,1-11 1-16,2-6-1 15,-1-13 1-15,5-13-1 16,3-18 1-16,0 0 0 16,8-23 0-16,-2-13 0 15,2-10 0-15,0-14 2 16,2-11-2-16,1-16 2 15,-2 8-1-15,6-3 1 16,-1 9-2-16,-1 9 2 16,3 9-1-16,2 17 0 15,2 14-1-15,2 16 1 0,2 6-1 16,1 5 0-16,3 6 1 15,-4 5-1-15,3 0 0 16,-9 8 0-16,-3 0 0 16,-13 8-1-16,-4-1 1 15,-8 2-1-15,-9-1 1 16,-4 3-2-16,-4 0 2 15,2 1-1-15,-4 0 1 16,1 6-1-16,0-1 0 16,3 11 0-16,2 1 1 15,-3 11-2-15,-1 9 2 16,-4 12-1-16,-5 5 1 15,-3 1 1-15,-2 0-1 16,1-1 1-16,7-6-3 0,2-13-2 16,24-4-15-16,-6-37-18 15,32-9-5-15,1-24 0 16,19-13-2-16</inkml:trace>
  <inkml:trace contextRef="#ctx0" brushRef="#br0" timeOffset="1717.0982">5067 1326 104 0,'-33'5'40'15,"-10"0"1"-15,2 12-2 16,-15 2-34-16,6 2-2 15,5 6 0-15,3 1-1 16,4 7-1-16,11-2-1 16,15 1 1-16,12-4-1 15,14-6 0-15,13-1 0 16,10-11 1-16,7-2-2 15,4-4 2-15,-5 2 0 16,-4 0-1-16,-10 3 1 16,-10 6-1-16,-15 4 1 15,-18 11-1-15,-9 2 1 16,-6-3-1-16,-1 2-1 15,2-6-1-15,4-5-3 0,15-9-2 16,9-13-12-16,31-17-19 16,4-13-1-16,20 5-2 15,3-17 0-15</inkml:trace>
  <inkml:trace contextRef="#ctx0" brushRef="#br0" timeOffset="2119.1212">5391 1393 107 0,'-28'8'39'15,"8"16"1"-15,-12 2-1 16,12 8-35-16,-2 3 1 16,6 6-1-16,7-4 0 15,8-3-2-15,6-4 1 0,15-10-3 16,9-14 2-16,13-13-2 15,6-12 1-15,5-12 0 16,1-8-1-16,0-4 1 16,-6-5 0-16,-6 4 1 15,-10 4-2-15,-6 7 0 16,-10 14 0-16,-16 17-2 15,0 0 1-15,2 27-1 16,-13 18 2-16,-6 20-2 16,-2 19 0-16,-6 18 0 15,-12 6 2-15,-1 13-1 16,-6-2 1-16,-5-4 2 15,-6-12-2-15,-2-10 1 16,-3-20 0-16,3-15 0 0,4-22-3 16,2-23-5-16,22-5-18 15,-8-39-16-15,22-12-1 16,5-27-2-16,15-9 1 15</inkml:trace>
  <inkml:trace contextRef="#ctx0" brushRef="#br0" timeOffset="3073.1758">7154 1288 85 0,'0'0'37'0,"3"-10"1"0,-3 10 1 16,-24 9-26-16,7 1-5 16,-18 4-1-16,-1 8 0 15,-8 3-2-15,-1 10-1 16,0 2-2-16,5 1 0 15,9 3 0-15,13-4-2 16,14-8 1-16,18-7-2 16,18-8 1-16,15-15 0 15,11-12 0-15,8-2 1 16,2-6-2-16,-5-5 2 15,-2-1-2-15,-10-2 2 16,-12 3-2-16,-9-1 1 16,-12 9 0-16,-7 1-1 15,-6 2 1-15,-3 4 0 0,-2 11 0 16,0 0 0-16,-1 27-1 15,-2 7 0-15,0 16 1 16,-4 13-1-16,-4 15 2 16,-1 9-3-16,-5 7 2 15,-5 0-1-15,-7-1 2 16,-2-2-1-16,-10-11 0 15,1-9 1-15,-8-15-1 16,-1-13 1-16,2-18-1 16,-1-14-1-16,8-19-1 15,5-20-2-15,15-9-7 16,-2-33-17-16,32 2-12 15,0-22 3-15,26 3-4 16,3-9 2-16</inkml:trace>
  <inkml:trace contextRef="#ctx0" brushRef="#br0" timeOffset="3441.1968">7895 1353 114 0,'-18'4'40'15,"-19"2"1"-15,5 10-1 16,-15 7-36-16,8 0-2 16,-1 8 1-16,10 7-2 15,6 2 1-15,10 2-2 16,14-6 2-16,14-2-2 15,12-6 1-15,11-13-2 0,8-11 2 16,3-15 0-16,0-10-2 16,-4-13 2-16,-8-1-1 15,-11-6 1-15,-11-5-1 16,-13-4 0-16,-7 9 0 15,-11 3-1-15,-3 10-1 16,-5 6 0-16,2 11-3 16,-3 4-3-16,26 7-22 15,-9 10-10-15,22 3 1 16,1-2 0-16,19 7-2 15</inkml:trace>
  <inkml:trace contextRef="#ctx0" brushRef="#br0" timeOffset="3792.2169">8200 1422 108 0,'-9'3'40'16,"-6"-2"1"-16,15-1-1 16,-8 13-34-16,26-12-3 15,11-1-1-15,12-1 0 16,3-1-1-16,7 0 0 15,1-4 0-15,-1-3 0 16,-6-5 0-16,-5-5-1 16,-11-2 1-16,-7-3 0 15,-9-3-1-15,-9-3 1 16,-11 3 0-16,-8 5-1 15,-14 8 1-15,-11 12 0 0,-7 11-1 16,-9 15 2-16,-2 12-2 16,-2 11 0-16,11 4-2 15,9 5 1-15,24-1 0 16,19-2-2-16,30-10-3 15,16-21-10-15,42-6-22 16,-2-20-3-16,22-6 0 16,-7-18 0-16</inkml:trace>
  <inkml:trace contextRef="#ctx0" brushRef="#br0" timeOffset="4079.2333">9121 1255 92 0,'-41'-4'42'15,"-8"15"1"-15,-7 8-2 0,5 9-12 16,12-1-28-16,15 3 0 15,16-1 0-15,19-3 0 16,15-9-1-16,21-7 0 16,10-3 0-16,-2-1 0 15,-2-4 1-15,-10-1-1 16,-10 2 1-16,-19 6 1 15,-21 6-2-15,-21 12 0 16,-10-1 0-16,-8 4-2 16,4 3 0-16,-4-1-3 15,16 2-11-15,-2-19-16 16,27 3-10-16,5-18 1 15,0 0-2-15,23-12 0 16</inkml:trace>
  <inkml:trace contextRef="#ctx0" brushRef="#br0" timeOffset="4575.2617">10608 841 99 0,'0'0'41'0,"0"0"1"15,10-50-1-15,-10 50-34 16,-14 24-3-16,0 32-1 16,-15 21-2-16,5 23 1 0,-5 14-2 15,-4 14 0-15,3 0-2 16,13-7-2-16,19-41-2 15,1-28-10-15,19-8-23 16,-9-22-1-16,14-9 0 16,-12-26-1-16</inkml:trace>
  <inkml:trace contextRef="#ctx0" brushRef="#br0" timeOffset="5018.287">10304 1255 107 0,'-36'-10'40'0,"2"12"2"16,18 15-2-16,4 2-34 15,22-5-3-15,17-4 0 0,20-4-1 16,17-4 0 0,15-4 0-16,12-6 0 0,3-4-2 15,-4 0 1-15,-3-2 0 16,-16 0 0-16,-10 5-1 15,-19 2 0-15,-15 5 1 16,-27 2-1-16,9 13 0 16,-21 5 0-16,-8 6 2 15,-2 12-4-15,-6 4 4 16,3 7-4-16,3-2 2 15,10 5 0-15,12-5-1 16,13-12 1-16,16-10 0 16,12-18 1-16,7-14-1 15,9-12 2-15,0-11-2 0,-5-6 0 16,-9-7 0-16,-15 0 0 15,-18-2 0-15,-16 5 0 16,-15 4 0-16,-18 11-2 16,-14 12-1-16,-4 13-4 15,-13 4-12-15,25 14-11 16,-5 5-12-16,26 5 0 15,17-2-1-15,31 3 1 16</inkml:trace>
  <inkml:trace contextRef="#ctx0" brushRef="#br0" timeOffset="5852.3347">12590 899 105 0,'0'0'42'16,"0"0"1"-16,0 0-3 16,0 0-37-16,0 0 0 15,-19-45-1-15,19 45 1 16,59-15-1-16,-59 15-1 15,89-8 0-15,-33 7-1 16,-4 0 1-16,7 3-1 16,1 8 1-16,-3 0 0 15,-5 5 0-15,32 16 0 16,-28 20-1-16,-33 24 2 15,-60 10-2-15,-37 10 3 16,-29-5-3-16,2-5 0 16,3-13 0-16,26-13 0 0,20-11 0 15,24-10 0-15,30-13 0 16,34-10 0-16,30-14-2 15,20-12 0-15,22-7-1 16,7-7-1-16,6-4-2 16,-13-15-10-16,4 9-16 15,-39-4-9-15,-16 11 1 16,-39-3-1-16</inkml:trace>
  <inkml:trace contextRef="#ctx0" brushRef="#br0" timeOffset="6048.3459">12899 1176 89 0,'-87'-4'41'16,"8"-2"2"-16,31 8-1 15,19-2-13-15,61 0-28 16,-32 0 1-16,70-3-1 15,-21-1-1-15,10 0-2 16,5 1-3-16,1 1-16 16,10-3-18-16,-28 8-2 15,106 2 0-15,-16 4-1 16</inkml:trace>
  <inkml:trace contextRef="#ctx0" brushRef="#br0" timeOffset="6535.3738">14117 1234 81 0,'-24'-4'41'0,"-16"-5"-1"15,6 11 2-15,-10-10-16 16,2 19-21-16,-9 5-1 16,4 9 0-16,-8 11-1 15,2 2 0-15,1 0-1 16,5 5 0-16,13-1 0 15,9-3-2-15,17-6 0 16,21-9 0-16,17-12 0 16,16-12 0-16,16-5 0 0,4-12 0 15,4-9 0-15,0-7 0 16,-9-8 0-16,-9-2 0 15,-12 0 0-15,-12-1 0 16,-14 6 0-16,-10 8 0 16,-10 5 0-16,-6 11 0 15,-8 14 0-15,0 10 0 16,-3 11 0-16,0 10 0 15,9 3-2-15,5 3-1 16,12 2-2-16,6-4-1 16,17-7-2-16,2-13-8 15,30 0-8-15,-13-16-11 16,19 1-3-16,-11-13-1 15,4-1 3-15</inkml:trace>
  <inkml:trace contextRef="#ctx0" brushRef="#br0" timeOffset="6843.3914">14494 1330 71 0,'-17'0'35'0,"2"17"-1"15,6 12 2-15,-12 1-26 16,12 7-1-16,-8 1-1 16,11 0-1-16,-6-8-1 15,13-4 0-15,2-13-1 16,8-10-2-16,6-7 1 15,2-12-2-15,4-10 1 16,2-8-1-16,-6-10 0 16,1-6 0-16,-20 50-1 0,19-55 1 15,-19 55-1-15,14-58 0 16,-14 58-1-16,13-48 0 15,-13 48-1-15,0 0-1 16,18-56-1-16,-18 56-3 16,21-38-3-16,-21 38-12 15,0 0-14-15,55-27-6 16,-55 27 2-16,54-4-1 15</inkml:trace>
  <inkml:trace contextRef="#ctx0" brushRef="#br0" timeOffset="7414.4241">15065 1204 108 0,'-7'28'40'0,"-11"11"1"16,-4 1-3-16,4 2-32 0,-5 1-2 16,8 1 0-16,-3 4-2 15,8-10 0-15,2-6-2 16,3-6 1-16,4-4-1 15,2-8 0-15,-1-14 1 16,11-4-1-16,0-16 0 16,3-7 0-16,2-8 1 15,0-13-1-15,4-10 1 16,-20 58-1-16,23-73 1 15,-23 73 0-15,33-70 0 16,-33 70-1-16,32-68 1 16,-32 68-1-16,41-56 2 15,-41 56-2-15,40-46 0 16,-40 46 0-16,49-21 0 0,-7 16-2 15,-2 17 1-15,-10 21 0 16,-11 10 0-16,-10 14 0 16,-16-3 0-16,-7 1 1 15,-14-15-1-15,-10-5 1 16,-1-3 0-16,-9-9 0 15,5-6 0-15,3-6 1 16,3-5-1-16,7-5 0 16,7-3 1-16,9 0-1 15,14 2 1-15,-13-7 0 16,13 7 0-16,-7 23-2 15,-2 10 2-15,-6 12-1 16,-9 19 1-16,-4 11-2 16,-11 10 1-16,-5 7-2 0,1-6-1 15,-1-10-4-15,19 4-13 16,-12-40-9-16,35-7-13 15,2-33-1-15,27-2 0 16,9-29 1-16</inkml:trace>
  <inkml:trace contextRef="#ctx0" brushRef="#br0" timeOffset="8068.4615">15987 874 101 0,'0'0'39'0,"24"-68"1"16,-24 68-7-16,0 0-27 0,13-50 0 15,-13 50 0 1,0 0-2-16,0 0 0 0,0 0-1 15,0 0 1-15,-55 54-2 16,9 20 1-16,-8 19-2 16,-1 8 2-16,1 5-3 15,11 0 0-15,6-12 0 16,19-12 0-16,18-45 0 15,9-13 0-15,0-14 0 16,6-13 0-16,7-17 0 16,-1-10 0-16,3-11 0 15,4-10 0-15,-28 51 0 16,36-54 0-16,-36 54 0 15,31-58 0-15,-31 58 0 16,0 0 0-16,48-76 0 16,-16 64 0-16,-16 16 0 0,10 18 0 15,-15 15 0-15,10 10 0 16,1 4-2-16,3 2-5 15,8-11-7-15,-5-16-7 16,29-3-9-16,-14-19-10 16,24-4-1-16,-8-16 1 15,8-8 2-15</inkml:trace>
  <inkml:trace contextRef="#ctx0" brushRef="#br0" timeOffset="8722.4989">16608 1243 130 0,'0'0'43'0,"-28"-55"-3"16,28 55-4-16,-53-14-33 0,2 21 0 15,-6 15-3-15,5 10 0 16,10 10 0-16,6 6 0 16,26 0 0-16,20-11 0 15,9-11 0-15,11-8 0 16,10-12 0-16,4-13-2 15,4-9 1-15,-2-10 1 16,-3-8-1-16,-43 34 1 16,0 0 0-16,50-66 1 15,-50 66-1-15,21-51 3 16,-21 51-3-16,10-46 0 15,-10 46 0-15,0 0 0 16,5-61 0-16,-5 61 0 16,0 0 0-16,0 0 0 0,6-56 0 15,-6 56 0-15,0 0 0 16,0 0 0-16,0 0 0 15,40-8 0-15,0 24 0 16,-1 4 0-16,5 6 0 16,-7-1 0-16,-10 11 0 15,-22-3 0-15,-5 4 0 16,-13-2 0-16,-3 3 0 15,-3-5 0-15,1-3 0 16,3-5 0-16,4-5 0 16,11-20 0-16,0 0 0 15,14-7 0-15,9-17 0 16,8-6 0-16,4-11 0 15,-35 41 0-15,0 0 0 16,60-71 0-16,-60 71 0 0,0 0 0 16,63-68 0-16,-63 68 0 15,23-24 0-15,0 13 0 16,-9 15 0-16,-4 17 0 15,-5 12 0-15,0 15 0 16,-1 7 0-16,5 0-10 16,3-17-5-16,22 2-7 15,-7-22-4-15,31 1-9 16,-10-16-7-16,14-4 1 15,-4-12 2-15</inkml:trace>
  <inkml:trace contextRef="#ctx0" brushRef="#br0" timeOffset="8864.507">17697 1416 131 0,'-20'-8'44'0,"-8"5"0"15,2 4-8-15,-5-2-36 16,-74-2-6-16,95-6-13 16,20 7-9-16,-10 2-12 15,0 0-4-15,16 9-2 16,0 6 1-16</inkml:trace>
  <inkml:trace contextRef="#ctx0" brushRef="#br1" timeOffset="29968.7141">18561 879 65 0,'6'-60'38'0,"-6"60"-1"16,0 0 2-16,4-48-31 15,-4 48-2-15,0 0 0 0,0 0-2 16,0 0 0-16,0 0 0 15,0 0-1-15,0 0 0 16,-7 49-1-16,-2 40 1 16,-6 14-3-16,-1 27 1 15,-4 10-2-15,3 7 1 16,-3-12-3-16,10-22-1 15,10-33-23-15,-2-29-12 16,17-15 1-16,-1-27-1 16,12-9 0-16</inkml:trace>
  <inkml:trace contextRef="#ctx0" brushRef="#br1" timeOffset="30164.7253">18532 1324 92 0,'-9'-15'39'16,"9"15"1"-16,10-5-1 15,17 4-35-15,-1-5-1 16,15 1-1-16,11-8-2 16,-52 13-1-16,65-22-11 15,-65 22-26-15,81-34 2 16,-81 34-5-16,89-50 0 15</inkml:trace>
  <inkml:trace contextRef="#ctx0" brushRef="#br1" timeOffset="30373.7373">19330 733 92 0,'0'0'39'0,"0"0"3"16,0 0-7-16,-50 23-30 15,4 52-3-15,-2 29 2 16,1 20-2-16,6 6-1 15,14-6-1-15,11-8-3 16,18-19-13-16,10-39-24 16,21-14 2-16,2-21-2 15,11-8 1-15</inkml:trace>
  <inkml:trace contextRef="#ctx0" brushRef="#br1" timeOffset="31041.7755">19416 1293 91 0,'0'0'38'0,"0"0"0"16,7 22 2-16,12-15-36 16,8-2-1-16,9-1 1 15,9-8 0-15,1-5 0 16,5-11-2-16,-51 20 1 15,57-26-2-15,-57 26 2 16,0 0-2-16,65-58 0 16,-65 58 0-16,0 0 0 15,34-68 0-15,-34 68 0 16,0 0-1-16,-21-53 1 0,21 53 0 15,-69-16-1 1,14 28 1-16,-9 15-1 0,3 17 1 16,2 10-2-16,19 13 1 15,22-1-2-15,29-10 0 16,29-21-1-16,13-13 0 15,16-14-2-15,7-13-1 16,15-8-6-16,-12-15-23 16,16-6-4-16,-21-6 2 15,-74 40-1-15,71-40 18 16,-11 6 18-16,-17 4 3 15,-16 7 7-15,-14 9 24 16,-13 14 5-16,-3 12 0 16,-10 12 1-16,-11 12-17 15,-3 3-16-15,9 5 0 16,-1 2-2-16,5 1 0 0,4-5-1 15,9-2 0-15,0-11-1 16,4-6 0-16,4-13 0 16,5-6 0-16,-1-10 0 15,2-10 0-15,1-7 0 16,-1-8 0-16,-1-7 0 15,7-7 0-15,1-4 0 16,-20 49-1-16,23-53 1 16,-23 53-1-16,43-52-1 15,-43 52-3-15,56-54-22 16,-56 54-13-16,72-46 0 15,-72 46-2-15,82-39 0 16</inkml:trace>
  <inkml:trace contextRef="#ctx0" brushRef="#br1" timeOffset="31696.8129">21281 1223 89 0,'0'0'38'15,"39"-56"1"-15,-39 56 0 16,16-7-33-16,-16 7-2 15,6 22 0-15,-19 8 0 16,-5 18 0-16,-9 2-2 16,6 9 1-16,-4 0-1 15,14-4 0-15,6-12-1 16,9-11 1-16,10-16-1 15,12-11-1-15,8-12 1 16,10-13 0-16,0-8 0 16,5-8 0-16,-3-5 0 15,-6 2 0-15,-4 1 0 0,-11 8-1 16,-3 8 0-16,-11 9 0 15,-11 13 0-15,9 12 0 16,-9 10-1-16,-1 9 0 16,0 4 1-16,2 1-1 15,2 5 1-15,7-5 0 16,5-8 0-16,4-3 0 15,3-13 0-15,8-9 1 16,4-10 0-16,3-6 0 16,-3-9 0-16,0-13 0 15,-8-4-1-15,1-6 1 16,-27 45-1-16,19-50-1 15,-19 50-1-15,6-50-3 16,-6 50-7-16,0 0-21 0,9-67-8 16,-9 67 0-16,0 0 1 15</inkml:trace>
  <inkml:trace contextRef="#ctx0" brushRef="#br1" timeOffset="32259.8452">22159 1387 96 0,'-7'13'38'16,"14"0"2"-16,-7-13-1 15,37 2-35-15,-12-14 1 16,12 0-1-16,1-8 0 0,4-4-1 15,-3-5-1-15,-5 1 0 16,-34 28 0-16,0 0-1 16,0 0 1-16,30-60-2 15,-30 60 2-15,0 0-2 16,-40-34 1-16,5 37-1 15,-16 6 0-15,4 17 1 16,-14 10-2-16,16 9 2 16,2 5-2-16,20 6 2 15,14-8-2-15,14-8 1 16,14-7-1-16,16-12 0 15,11-11-1-15,11-11 0 16,12-10-2-16,1-9-3 0,14-8-11 16,-18-15-20-16,9-1-1 15,-16-5 1-15,-59 49 0 16,56-46 26-16,-12 4 11 15,-12 6 3-15,-17 12 12 16,-14 9 23-16,-1 15 0 16,-10 19 2-16,-6 7-1 15,-6 12-24-15,-2 4-9 16,9 5 0-16,-2-1-3 15,5 5 1-15,5-8-3 16,7-5-1-16,10-7-2 16,0-22-10-16,17-2-26 15,-9-13-1-15,16-4 1 16,-13-16-1-16</inkml:trace>
  <inkml:trace contextRef="#ctx0" brushRef="#br1" timeOffset="32410.8538">22926 1140 104 0,'0'0'36'15,"0"-66"2"-15,0 66 0 16,-7-57-38-16,7 57-21 16,0 0-18-16,11-55 3 15,-11 55-3-15,0 0 2 16</inkml:trace>
  <inkml:trace contextRef="#ctx0" brushRef="#br1" timeOffset="32928.8834">23342 1128 107 0,'20'26'41'15,"-18"-1"1"-15,-30-4-1 16,-15 5-34-16,-14 1-4 16,8 16 2-16,2-5-3 15,18 9 1-15,8-3-1 16,12-3 0-16,10-6-2 15,14-3 0-15,13-14 0 16,7-9 0-16,8-12 0 16,3-8 0-16,1-11 0 15,1-5 0-15,-8-7 0 16,-5-5 0-16,-7 1 0 15,-8 3 0-15,-6 7 0 16,-10 8 0-16,-4 20 0 0,-9 8 0 16,-8 23 0-16,-7 20 0 15,-2 19 0-15,-8 13 0 16,-3 7 0-16,-2 13 0 15,-1-6 0-15,3-3 0 16,4-6 0-16,3-8 0 16,2-19 0-16,2-11 0 15,4-14 0-15,4-20 0 16,0-15 0-16,9-16 0 15,10-13 0-15,4-17 0 16,10-13 0-16,8-15 0 16,13-8-3-16,6-13 2 15,9 6-3-15,1-5 0 0,6 12-8 16,-7-14-8-16,-51 95-20 15,63-81-1-15,-63 81 3 16,66-79-2-16</inkml:trace>
  <inkml:trace contextRef="#ctx0" brushRef="#br1" timeOffset="33319.9058">23953 943 86 0,'50'-59'42'16,"-50"59"1"-16,0 0 1 15,0 0-21-15,-17 11-18 16,-20 43 0-16,-18 21 0 0,4 17-3 16,1 4-2-1,17 3 0-15,1-8 0 0,20-11 0 16,4-25 0-16,6-17 0 15,9-16 0-15,8-13 0 16,10-14 0-16,3-10 0 16,5-11 0-16,1-6 0 15,2-3 0-15,-3 0 0 16,-1 6 0-16,-10 5 0 15,-6 14 0-15,-16 10 0 16,15 11 0-16,-15 7 0 16,1 6 0-16,0 1 0 15,6 1 0-15,8-4-5 16,11-5-6-16,0-21-8 0,24-1-10 15,-9-19-12-15,18-7 0 16,-4-10-1-16,-55 41 3 16</inkml:trace>
  <inkml:trace contextRef="#ctx0" brushRef="#br1" timeOffset="33497.916">24529 1075 106 0,'0'0'41'16,"0"0"1"-16,14-48 0 15,-22 62-38-15,-17 21-2 16,-7 32 0-16,-6 24-1 15,5 5 0-15,5-2-4 16,15-18-5-16,17-18-31 16,-14-21-2-16,13-15 2 15,-3-22-3-15</inkml:trace>
  <inkml:trace contextRef="#ctx0" brushRef="#br1" timeOffset="33650.9247">24388 1263 126 0,'0'0'44'16,"19"-57"-1"-16,-19 57-1 15,0 0-42-15,61-68-11 16,-61 68-18-16,62-36-12 16,-62 36-4-16,65-11 2 15,-42 15-2-15</inkml:trace>
  <inkml:trace contextRef="#ctx0" brushRef="#br1" timeOffset="34448.9704">1639 2742 47 0,'0'-24'36'0,"-5"-3"1"15,5 11 0-15,-6-7-13 16,6 23-3-16,2 12-14 16,2 12-2-16,-4 11-2 15,6 15 0-15,-3 20-2 16,4 11 1-16,-2 16-1 15,1 6-2-15,-5 6 1 0,-3 1-2 16,-1 0 0-16,-4-15-3 16,10-4-22-16,-8-34-10 15,10-13 2-15,-5-29-2 16,14-20 0-16</inkml:trace>
  <inkml:trace contextRef="#ctx0" brushRef="#br1" timeOffset="34650.9819">1501 3374 100 0,'-36'-1'37'15,"-6"-4"3"-15,20 17-5 16,7-10-29-16,15-2-1 16,19-2-2-16,18-11 2 15,21-9-4-15,15-12 0 0,14-4-3 16,10-13 1-16,7-1-3 15,2-11-1-15,8 10-27 16,-20-17-6-16,5 10 1 16,-21-15-2-16</inkml:trace>
  <inkml:trace contextRef="#ctx0" brushRef="#br1" timeOffset="35065.0056">2610 2266 93 0,'-16'7'37'0,"-7"4"0"16,5 27 2-16,-7 7-33 15,7 20 1-15,-2 10-2 16,1 13 2-16,-7 13-2 0,4 13 0 16,1 4-1-16,2 4-2 15,3-8 0-15,4-8-1 16,2-12 0-16,14-12-1 15,3-22 1-15,9-22-1 16,11-21 0-16,6-23 1 16,8-16-1-16,1-11 2 15,3-12-2-15,-1-5 0 16,-7-2 0-16,-4 6 0 15,-5 7 0-15,-8 11 0 16,-5 19 0-16,-15 9 0 16,14 29 0-16,-14 6 0 15,-1 13 0-15,0 4 0 0,3 6 0 16,1 0-3-16,7-2 0 15,5-16-2-15,15-10-1 16,1-27-10-16,26 2-11 16,-5-29-13-16,16-4 0 15,-7-24-2-15,5 2 5 16</inkml:trace>
  <inkml:trace contextRef="#ctx0" brushRef="#br1" timeOffset="35696.0417">3261 3274 100 0,'-28'16'37'16,"13"12"2"-16,-4-9 0 15,16 2-34-15,9-10 0 16,12 0-2-16,10-13 1 0,11-9 0 16,6-7-2-16,5-13 0 15,-2-9-2-15,-5-5 2 16,-5-3-2-16,-9-4 1 15,-15 0-1-15,-10 6 1 16,-15 8-1-16,-12 7 1 16,-10 16-1-16,-10 14 1 15,-8 16-1-15,-2 17 0 16,-1 13 0-16,3 10 0 15,7 8 1-15,12 2-1 16,13-2 1-16,17-8-1 16,23-14 0-16,13-13-1 15,19-19 0-15,11-12-3 16,10-13-1-16,1-18-4 15,16 9-12-15,-22-25-14 0,8 15-6 16,-18-11 3-16,-7 19-1 16,-23 2 34-16,-5 7 4 15,-9 13 5-15,-15 5 11 16,0 0 18-16,-17 17 2 15,8 14 2-15,-7-3 0 16,13 9-32-16,-9 5 0 16,10 8-3-16,-3-2 1 15,8 0-1-15,-3-3 1 16,6-7-1-16,-3-10-1 15,3-8 1-15,-6-20-1 16,0 0 0-16,10-16 1 16,-5-15-2-16,-2-11 1 15,2-9 0-15,0-12-1 0,4-7 1 16,0-5-1-16,6 2 0 15,4 0 0-15,4 9 0 16,2 9-3-16,2 1-6 16,10 31-12-16,-13-5-14 15,14 20-6-15,-10 1 1 16,8 15-2-16</inkml:trace>
  <inkml:trace contextRef="#ctx0" brushRef="#br1" timeOffset="36169.0687">4573 3315 89 0,'-5'21'36'0,"5"-21"1"16,20 22 1-16,3-23-34 15,16-4-1-15,7-7-1 16,9-8 1-16,0-9 0 16,5-4 1-16,-4-8-2 15,-8 0 2-15,-11-3-1 0,-11-1-1 16,-17 2 0-16,-12 3 0 15,-16 8-1-15,-13 6 0 16,-17 12 1-16,-4 11-2 16,-9 10 2-16,1 18-2 15,8 13 1-15,3 11 1 16,15 6-1-16,11 6-1 15,20-1 1-15,18-4-1 16,20-9-2-16,13-15-2 16,24-9-8-16,3-33-13 15,29 2-15-15,5-29 1 16,21-2-3-16,-3-20 3 15</inkml:trace>
  <inkml:trace contextRef="#ctx0" brushRef="#br1" timeOffset="36530.0894">6335 2922 69 0,'24'-32'39'0,"-11"3"-1"0,6 22 1 16,-19 7-11-16,12 18-19 16,-19 17-4-16,-1 17-2 15,-4 8 0-15,0 8-2 16,-1 0-1-16,6 1-1 15,4-8-1-15,3-19-6 16,18-5-28-16,-4-35-4 16,19-5 3-16,-7-30-3 15</inkml:trace>
  <inkml:trace contextRef="#ctx0" brushRef="#br1" timeOffset="36689.0985">6472 2523 105 0,'-28'2'38'0,"-1"4"-4"15,15 6-9-15,14 10-62 16,0-22 3-16,34 20-2 16,3-15 0-16</inkml:trace>
  <inkml:trace contextRef="#ctx0" brushRef="#br1" timeOffset="37010.1169">7066 2656 100 0,'-7'23'36'0,"-22"-8"4"16,4 15-3-16,-22-6-29 15,9 8-1-15,-4-8-3 16,5 5 1-16,7-1-2 0,12-2-1 16,12-5 1-16,15-3-2 15,15-8 0-15,16-5-1 16,11-3 1-16,3-1-1 15,5 4 0-15,-4 0 1 16,-8 8-1-16,-10 10 1 16,-18 8-1-16,-18 13 1 15,-18 3 0-15,-15 5-1 16,-13 1 0-16,-4-1 0 15,-2-7-1-15,-3-11-3 16,12-6-5-16,-2-25-13 16,26 2-16-16,-3-23-3 15,20 0 0-15,-2-20-2 16</inkml:trace>
  <inkml:trace contextRef="#ctx0" brushRef="#br1" timeOffset="56346.2228">8512 2523 72 0,'4'-29'36'0,"7"10"0"16,-3-2-1-16,6 15-28 15,-14 6-1-15,21 14 0 16,-17 15 0-16,1 18-1 15,-9 13-1-15,1 12-1 16,-5 9-1-16,-4 7 0 16,2 4-3-16,-4-6-1 15,9 1-10-15,-10-26-19 0,22 3-7 16,-5-25 0-16,16-11-1 15</inkml:trace>
  <inkml:trace contextRef="#ctx0" brushRef="#br1" timeOffset="56706.2434">8939 2456 97 0,'-1'20'39'0,"1"-20"0"16,28-8-1-16,2-6-35 16,17-5-1-16,9-7 1 0,10 3-1 15,3-1 1-15,2 9-1 16,0 1 0-16,-10 13-1 15,-9 10 0-15,-15 15 0 16,-11 14 0-16,-15 14 0 16,-13 11 0-16,-8 9-1 15,-9 11 0-15,-2 0 0 16,-1 5-2-16,4-4 0 15,6-2-4-15,6-27-14 16,30 2-18-16,2-27 0 16,28-11-1-16,9-26-1 15</inkml:trace>
  <inkml:trace contextRef="#ctx0" brushRef="#br1" timeOffset="57143.2684">10473 2339 96 0,'-44'-25'38'16,"-4"23"2"-16,-19 2-2 16,3 16-33-16,-6 7-1 15,7 8-1-15,9 3-1 16,14 3 1-16,18-3-2 15,20 2 1-15,25 0-2 16,15 4 1-16,19 1-1 16,5-1 1-16,7 7-1 15,-3 4 0-15,-4 1 0 0,-13 5 0 16,-16 3 0-16,-19-3 1 15,-17 1-1-15,-19-3 1 16,-12-7-1-16,-12-10 1 16,-9-13 0-16,-1-14-1 15,3-21 1-15,10-22-1 16,14-18 0-16,15-20-1 15,20-16 0-15,14-12-1 16,16-1 0-16,6-1-1 16,11 10 1-16,-1 9-3 15,3 21-2-15,-16 2-7 16,9 40-13-16,-25-6-11 15,6 26 0-15,-10-2-2 16,6 16 2-16</inkml:trace>
  <inkml:trace contextRef="#ctx0" brushRef="#br1" timeOffset="57341.2797">10998 2719 117 0,'-20'25'40'0,"-8"-14"2"15,10 4-4-15,-11-4-42 16,15-24-17-16,14 13-18 16,0 0-1-16,17-12-1 15,-4-2-1-15</inkml:trace>
  <inkml:trace contextRef="#ctx0" brushRef="#br1" timeOffset="57833.3079">11764 2386 98 0,'-26'-15'39'15,"0"18"0"-15,-11-5-1 16,-1 18-36-16,0 5 0 16,3 10 1-16,-1 6-1 15,6 3 1-15,9 2-2 16,12 4 1-16,14-5-1 15,13-4 2-15,16-2-2 16,14-6-1-16,10-4 1 16,7 1-1-16,2-5 0 15,-4 0 1-15,-8 2-1 16,-9 5 0-16,-15 2 0 15,-16 3 1-15,-15 1-2 0,-16 0 1 16,-11-1-1-16,-5-6 0 16,-2-5-3-16,-8-18-5 15,19 6-14-15,-6-29-16 16,19-2 1-16,-1-23-2 15,17-2 0-15</inkml:trace>
  <inkml:trace contextRef="#ctx0" brushRef="#br1" timeOffset="57993.317">11748 2344 113 0,'-9'-18'42'0,"22"25"0"16,-3-15-2-16,4 5-39 15,34-2-2-15,12-15-9 16,27 17-28-16,-5-19-3 0,23 11 1 15,-3-8-2-15</inkml:trace>
  <inkml:trace contextRef="#ctx0" brushRef="#br1" timeOffset="58757.3607">13057 2283 69 0,'0'0'35'0,"-9"38"1"16,-18-1 2-16,4 24-27 15,-15 5-5-15,4 16 2 16,-5-1-2-16,8 4 1 15,-5-9-2-15,10-2 0 0,9-16-3 16,6-8 1-16,7-21-1 16,8-15-1-16,10-24 1 15,10-16-1-15,3-19 0 16,2-12 0-16,5-15 0 15,-2-9-1-15,-2-14 1 16,-2 1-2-16,-6 9 2 16,-10 9-1-16,-4 12 1 15,-3 14-2-15,-4 18 2 16,-1 32 0-16,0 0-1 15,7 42 1-15,-2 12-1 16,7 8 1-16,10 16-1 16,6 8 1-16,9 5 0 0,9-7 0 15,9-6 0-15,12-6 0 16,7-16-1-16,5-10 1 15,-3-17 0-15,0-20 0 16,-13-17-1-16,-2-19 2 16,-15-18-2-16,-13-12 0 15,-13-15 0-15,-12-12 0 16,-8-11-2-16,-7-1 0 15,-3 2 0-15,-3 11-1 16,2 15-1-16,-1 6-3 16,9 25-6-16,-7 1-7 15,22 47-14-15,-12-11-7 16,25 35 0-16,-4 1-2 15</inkml:trace>
  <inkml:trace contextRef="#ctx0" brushRef="#br1" timeOffset="58929.3706">14528 3086 119 0,'-23'21'42'0,"-7"-23"-1"15,3-2-13-15,10-10-60 16,-5-7-10-16,16 9 0 15,-3-12-1-15</inkml:trace>
  <inkml:trace contextRef="#ctx0" brushRef="#br2" timeOffset="63646.6404">1612 4675 43 0,'-7'-16'34'0,"0"3"2"15,-15-2-1-15,3 15-9 16,-19-6-17-16,6 14-1 15,-10 2-2-15,4 9-2 16,-4 5 0-16,7 11-1 16,1 4 0-16,5 4-1 15,9 6 0-15,8 0-1 16,7-4 2-16,12-4-3 0,9-6 2 15,11-13-1-15,9-13-1 16,5-11 1-16,7-17-1 16,3-11 1-16,0-9-1 15,-3-6 1-15,-4-3-1 16,-5 0 0-16,-7 3 0 15,-8 10 1-15,-6 5-1 16,-8 12-1-16,-6 7 1 16,-4 11 0-16,-4 20-1 15,-5 8 1-15,1 12 0 16,1 3-2-16,3 5 1 15,8-1-2-15,13 3-3 16,-2-24-19-16,24 1-11 16,-4-26-1-16,18-7-2 0,-7-19 2 15</inkml:trace>
  <inkml:trace contextRef="#ctx0" brushRef="#br2" timeOffset="64037.6627">1707 4094 85 0,'-90'-10'36'0,"-1"30"-1"16,-8 18 2-16,2 34-30 16,-3 16-3-16,12 24-1 15,7 16 1-15,14 15-2 16,20 4 1-16,29 6-1 0,29-5-1 15,26-9 0-15,35-17 2 16,24-27-3-16,27-34 0 16,22-32 1-16,16-45 0 15,7-34 0-15,0-35 0 16,-2-30 1-16,-18-19-2 15,-16-10 0-15,-35-5 1 16,-32 4-1-16,-38 7 0 16,-39 9 0-16,-34 14-1 15,-34 16 0-15,-26 15 0 16,-19 18 1-16,-6 24-1 15,-1 25-1-15,11 34-6 16,4 11-19-16,31 31-12 16,19 3 0-16,33 16-3 0,26-4 1 15</inkml:trace>
  <inkml:trace contextRef="#ctx0" brushRef="#br2" timeOffset="65615.753">3305 4320 41 0,'0'-13'33'16,"0"13"2"-16,0 0-9 16,0 0-9-16,-20 17-1 15,20 17-4-15,-11 0-5 16,8 17-2-16,-7 6-2 15,10 6 0-15,-5 5-1 16,7 4 0-16,3-6 1 16,4 0-1-16,7-8 0 0,8-9-1 15,1-7 1-15,4-11-1 16,3-10 1-16,3-18-2 15,2-9 0-15,-2-13 0 16,-1-11-1-16,-5-6 1 16,-2-7-2-16,-2-3 2 15,-9 3-1-15,1 3 1 16,-7 5-1-16,-3 7 0 15,-3 14 1-15,-4 14 0 16,0 0 1-16,7 22-1 16,-5 9 0-16,5 7 0 15,-2 4 2-15,8 6-2 16,-1-3 2-16,7-2-2 0,3-9 2 15,7-9-1-15,-1-13 2 16,5-11-2-16,4-14-1 16,-1-15 2-16,-1-11-2 15,-1-11 1-15,-3-11-1 16,-4-5 0-16,-10-1-1 15,-8-1 0-15,-5 4 0 16,-11 8-3-16,2 13-1 16,-9-1-8-16,13 29-25 15,-15-1 1-15,16 16-1 16,0 0-1-16</inkml:trace>
  <inkml:trace contextRef="#ctx0" brushRef="#br2" timeOffset="66726.8166">4486 4105 48 0,'0'0'33'0,"0"0"3"16,5 18-4-16,-12-5-19 15,8 25-4-15,-8 5-2 16,8 26 0-16,-10 6-2 0,4 21-2 15,-6 3 1-15,1 1-1 16,-2-3 1-16,1-6-2 16,4-16 1-16,5-14-1 15,0-18 1-15,6-14-1 16,-4-29 0-16,25 5-1 15,-6-23 1-15,5-5-1 16,1-13-1-16,-3-2 1 16,8-4-1-16,-3-2 0 15,-2 6-1-15,2 6 1 16,-5 6-1-16,-5 11 1 15,0 11-1-15,-2 8 1 16,-6 13-1-16,-1 8 1 16,-2 6 0-16,-3 3-3 15,9 6 0-15,-5-12-7 0,16 7-26 16,-6-18-1-16,13 2 1 15,3-18-3-15</inkml:trace>
  <inkml:trace contextRef="#ctx0" brushRef="#br2" timeOffset="67166.8417">5348 4606 74 0,'-15'-5'39'0,"-14"0"-2"16,2 16 1-16,-11 3-29 15,2 10-4-15,-1 10-1 16,5 9 1-16,4 2-1 0,6 7-1 16,6-6 0-16,11 4-1 15,9-10 0-15,7-5-2 16,13-13 2-16,5-10-2 15,7-13 0-15,-1-10 0 16,7-10-1-16,-4-10 2 16,-1-10-2-16,-3-4 2 15,-7-4-2-15,-1 1 2 16,-8 4-2-16,-4 5 2 15,-6 9-1-15,-3 11 0 16,-5 19 0-16,0 0 0 16,-14 33-1-16,5 0 1 15,4 6 0-15,2 1-2 16,6 2 0-16,9-9-1 0,12-6-2 15,6-22-2-15,20-1-17 16,0-29-14-16,17-8-1 16,-3-20 1-16,5-1 0 15</inkml:trace>
  <inkml:trace contextRef="#ctx0" brushRef="#br2" timeOffset="67333.8513">6135 4052 85 0,'-27'34'33'16,"7"27"0"-16,-13 13 0 15,6 20-31-15,-2 9-1 16,4 4-1-16,5-3 1 16,7-11-4-16,14-3-30 15,-5-24-1-15,9-15-1 0,0-24 0 16</inkml:trace>
  <inkml:trace contextRef="#ctx0" brushRef="#br2" timeOffset="67484.8599">5843 4533 100 0,'0'-10'40'16,"0"10"-1"-16,11 1-5 16,8 5-37-16,2-8-30 15,28 10-5-15,6-12-1 16,18 5-1-16</inkml:trace>
  <inkml:trace contextRef="#ctx0" brushRef="#br2" timeOffset="67884.8828">7182 4403 83 0,'22'-24'38'16,"-11"2"0"-16,6 19-1 15,-17 3-31-15,1 36-2 16,-7 4-1-16,-1 13-1 15,-5 10-1-15,0 7 0 16,-2-3-1-16,3-6-3 16,8-7 0-16,-3-24-16 15,25-6-19-15,-1-25 0 16,15-10 0-16,0-25-1 15</inkml:trace>
  <inkml:trace contextRef="#ctx0" brushRef="#br2" timeOffset="68033.8913">7270 3969 99 0,'-38'1'37'0,"1"10"-2"16,9 7-14-16,25 13-58 15,0-5 0-15,26 5-1 16,7-6 0-16</inkml:trace>
  <inkml:trace contextRef="#ctx0" brushRef="#br2" timeOffset="68368.9105">7937 4320 90 0,'0'0'37'0,"-16"5"0"16,-11-10-4-16,2 16-26 16,-16 1-2-16,4 10 0 15,-7 2-3-15,6 7 1 16,0 0-1-16,10 4-1 15,9-4 0-15,15-2 0 16,16-9-1-16,14-3 0 16,16-7 1-16,5-4-1 15,4 1 0-15,-1 0 1 16,-6 4-1-16,-11 6 1 15,-14 8-1-15,-18 7 0 16,-19 9 2-16,-14 1-3 16,-9 1 1-16,-5-6-2 15,5-3-4-15,-8-21-21 0,26 2-11 16,-1-23-2-16,26-4-1 16,6-14 0-16</inkml:trace>
  <inkml:trace contextRef="#ctx0" brushRef="#br2" timeOffset="69271.9621">9667 3794 40 0,'-13'-15'33'15,"-9"1"3"-15,1 16-1 16,-15-1-15-16,4 26-1 16,-17 4-12-16,-3 19 0 15,-10 6-1-15,3 21-1 16,-4 15-1-16,5 13-1 15,2-2-1-15,13 5 0 16,9-7-1-16,15-4 0 16,21-18-1-16,15-14 1 15,21-25-1-15,10-17 1 16,11-19-1-16,9-13-1 15,0-14 2-15,3-9-1 16,-6-4 0-16,-8-4 0 0,-14 3 0 16,-6 4 0-16,-10 8 0 15,-11 7 0-15,-16 18 0 16,0 0 0-16,0 0 0 15,-6 34 0-15,-6 0-1 16,1 2 1-16,3 3-1 16,7-6-1-16,10-2-2 15,10-22-7-15,23-2-26 16,-3-26-2-16,17-4 1 15,0-17-2-15</inkml:trace>
  <inkml:trace contextRef="#ctx0" brushRef="#br2" timeOffset="70108.0099">10147 4445 83 0,'-18'18'38'0,"11"4"-2"16,-7-20-6-16,9 13-24 15,5-15-2-15,-4 13 0 16,4-13-1-16,0 0 0 16,0 0-1-16,11 4 0 15,-11-4-1-15,0 0 1 16,11-4-1-16,-11 4 0 15,0 0 0-15,8-11 0 16,-8 11-1-16,0 0 1 16,0 0-1-16,1-11 1 15,-1 11-1-15,0 0 0 0,-1-15 0 16,1 15 0-16,-1-19 1 15,1 7-1-15,1-2 0 16,-1 14 0-16,2-22 0 16,-2 22 0-16,5-9 1 15,-5 9-1-15,7 21 0 16,-5 9 0-16,-2 13 0 15,-2 9 1-15,-1 7-1 16,-2 7 0-16,-2-1 2 16,2 0-3-16,-1-13 3 15,7-12-2-15,4-16 0 16,9-21 1-16,10-21-1 15,13-16 0-15,12-20-1 0,7-11 2 16,5-13-2-16,6-11 2 16,4-7-1-16,-1 4 0 15,-6 11 1-15,-12 14 0 16,-9 14-1-16,-14 21 2 15,-10 23-2-15,-16 24 0 16,-17 31 0-16,-10 17-1 16,-12 18 1-16,-2 12-1 15,-10 11 3-15,1 3-4 16,0 4 4-16,0 0-2 15,3-4 1-15,1-4-2 16,0-9 3-16,7-9-3 16,3-8 1-16,5-11 0 15,2-16-1-15,4-13 1 0,5-19 0 16,4-13-1-16,13-5 1 15,-15-31 0-15,14-7 0 16,1-15 0-16,5-8 0 16,5-10 0-16,7-2-1 15,8 1 2-15,4-2-2 16,6 2 2-16,9 2-2 15,4 5 2-15,9 5-3 16,2 2-1-16,5 5-7 16,-9-16-19-16,10 19-10 15,-13-5-1-15,0 11-2 16,-12-2 0-16</inkml:trace>
  <inkml:trace contextRef="#ctx0" brushRef="#br2" timeOffset="70993.0606">11130 4315 75 0,'0'0'37'16,"0"0"-2"-16,-3 30 1 16,1 2-31-16,-8 11-2 15,3 10 0-15,-4 6-1 0,1 7 1 16,-4-2-1-16,3 2 1 15,-2-12-1-15,0-3 0 16,2-15-1-16,7-15 2 16,4-21-1-16,0 0-1 15,3-27 0-15,9-11 0 16,3-14 0-16,3-9 0 15,7-13 0-15,-1-6-3 16,6-5 3-16,-2 5 0 16,0 9 0-16,0 10 0 15,-4 12-1-15,0 15 1 16,-2 19-1-16,-4 16 0 15,-3 20 0-15,-4 10-2 0,-4 9 2 16,-3 8-1-16,-1 5 0 16,-5 2 0-16,-3 0 0 15,-2 2 1-15,-3-8 0 16,-5-2 0-16,0-7-1 15,-7-8 1-15,0-6 0 16,-3-7 0-16,-1-5 0 16,0-4 0-16,0-2 0 15,-1 7 0-15,-1 5 0 16,-2 11 0-16,1 14 2 15,2 14-2-15,1 15 1 16,-4 6-1-16,2 10 1 16,4 3-1-16,2-5-1 15,3-11-2-15,16-2-17 0,-3-31-16 16,18-17-3-16,7-24-1 15,22-14 1-15</inkml:trace>
  <inkml:trace contextRef="#ctx0" brushRef="#br2" timeOffset="71363.0817">11822 4158 82 0,'-9'11'40'15,"-13"-1"-1"-15,1 17 0 16,-10-3-26-16,5 5-12 16,2 3 1-16,2 5 0 0,7-3 0 15,7-1-1-15,8-6-1 16,13-2 1-16,6-9 0 15,14-8-1-15,4-7 1 16,2-3-1-16,3-3 1 16,-5 5-1-16,-6 2 1 15,-11 5-1-15,-10 11 0 16,-14 5 0-16,-11 10-1 15,-7 4 1-15,-8 0-1 16,-3-1-1-16,3-2 0 16,3-11-4-16,16 4-11 15,11-27-21-15,0 0-1 16,15-21-1-16,19 1 2 15</inkml:trace>
  <inkml:trace contextRef="#ctx0" brushRef="#br2" timeOffset="71873.1109">12294 4267 92 0,'-20'12'39'0,"3"19"0"16,-15-2 0-16,6 14-34 15,-4 2-1-15,3 3 0 16,7 0-1-16,8-7 0 15,9-9-1-15,13-10 0 16,10-17-1-16,13-11 0 16,4-13 1-16,8-11-2 15,5-11 1-15,2-5 0 0,-2-5 0 16,-3 3-1-16,-5 4 0 15,-6 7 0-15,-7 11-1 16,-7 10 0-16,-8 19 1 16,-11 18-1-16,-8 20 0 15,-9 19 0-15,-11 19 0 16,-5 15 1-16,-6 16 1 15,-9 9-1-15,-4 2 1 16,3-3 0-16,2-6 0 16,2-15 0-16,5-18 1 15,8-18-2-15,10-27 0 16,9-22 0-16,15-24 0 15,7-20 0-15,7-23 0 16,2-16 0-16,6-18-1 16,3-12 0-16,-1-5-2 0,1 1 2 15,-2 10-3-15,-6 11 1 16,6 17-4-16,-8 6-6 15,21 32-10-15,-15-5-15 16,19 21-1-16,2-10 1 16,22 7 0-16</inkml:trace>
  <inkml:trace contextRef="#ctx0" brushRef="#br2" timeOffset="72179.1284">13361 4222 103 0,'-43'3'40'16,"6"20"1"-16,-20-8-3 15,10 13-32-15,-3 2-2 16,10 4-2-16,13-2 1 16,11-5-1-16,15 2-2 15,11-6 1-15,12-3-1 16,9 1 0-16,-3 0 0 15,1 2 0-15,-10 7 0 16,-7 5 0-16,-17 1-1 16,-11 3 0-16,-12 1 0 15,-5-7-1-15,4-8-2 16,-4-15-3-16,18-2-7 15,-8-35-16-15,29 1-11 16,2-28 2-16,20-2-1 16</inkml:trace>
  <inkml:trace contextRef="#ctx0" brushRef="#br2" timeOffset="72309.1358">13113 3724 106 0,'-43'57'38'15,"-10"20"-16"-15,3 3-22 16,6 8-38-16,7-12-1 15,23 3-3-15</inkml:trace>
  <inkml:trace contextRef="#ctx0" brushRef="#br2" timeOffset="73114.1819">14290 4293 66 0,'7'-18'38'16,"-10"-2"0"-16,3 20 1 15,-2-16-22-15,2 16-10 16,-14 20-3-16,1 3 0 15,-4 9-1-15,-1 6 0 16,-7 3-1-16,2 7 0 16,3-6-1-16,3 1 0 15,5-13 0-15,5-6 0 16,6-10-1-16,1-14 0 15,16-3 1-15,1-16-1 16,0-8 0-16,3-7 0 0,1-7 1 16,1-2-1-16,-4-1 1 15,-3 3-1-15,-2 4 1 16,-1 7-1-16,-5 4 1 15,-2 13-1-15,-5 13 1 16,0 0-1-16,0 0 1 16,14 26-1-16,-5-5 0 15,5 0 1-15,7 0-1 16,6-3 0-16,6-4 0 15,7-11 1-15,5-6-1 16,5-10 1-16,2-7 0 16,-3-4 0-16,2-6-1 15,-5 0 2-15,-7 4-2 0,-5 1 2 16,-9 9-1-16,-8 8 0 15,-17 8-1-15,10 24 0 16,-17 10-1-16,-7 12 0 16,-4 8 0-16,-1 7-1 15,1 3 0-15,7-5-3 16,7-2-1-16,8-18-6 15,25 2-18-15,-1-33-10 16,23-2 1-16,1-24-2 16</inkml:trace>
  <inkml:trace contextRef="#ctx0" brushRef="#br2" timeOffset="73494.2036">15375 4241 85 0,'0'0'40'0,"-29"-22"-1"15,11 28 1-15,-15-4-21 16,4 18-15-16,-2 3-2 15,2 9 1-15,0 5-1 16,2 6-1-16,7-2 1 16,3 2-1-16,9-4 1 15,6-5-2-15,10-10 1 16,7-10 0-16,5-8-1 15,8-12 1-15,1-10-1 16,4-10 1-16,3-7-1 16,-6-4 1-16,-1-2-1 15,-4 3 0-15,-3 3 1 16,-9 6-1-16,-2 12 0 15,-11 15-1-15,0 0 0 0,2 27 1 16,-10 5-2-16,2 0 0 16,6 7-2-16,0-4 0 15,12 6-4-15,2-21-5 16,25 10-16-16,-5-28-11 15,21 1 1-15,1-19 0 16,11-1 2-16</inkml:trace>
  <inkml:trace contextRef="#ctx0" brushRef="#br2" timeOffset="73803.2213">15994 4174 79 0,'-21'-11'40'16,"-17"0"-1"-16,2 23 0 15,-11-6-16-15,3 17-18 16,5-1-2-16,8 8-1 0,11-6 0 15,14 4-1-15,13-5 0 16,18-6-1-16,12-3 0 16,4-3 1-16,2 1-1 15,0 2 0-15,-7-2 1 16,-11 7-1-16,-12 5 0 15,-17 1 0-15,-16 10 0 16,-13 0 0-16,-1-1-1 16,-2-1 0-16,2-5 0 15,8-8-2-15,14-6-2 16,12-14-7-16,30-12-18 15,4-14-11-15,19-2 2 0,-1-16-2 16</inkml:trace>
  <inkml:trace contextRef="#ctx0" brushRef="#br2" timeOffset="74118.2393">16532 4042 112 0,'0'0'39'0,"-22"15"2"15,-10 0-3-15,-6 17-36 16,3 0 0-16,-1 6-1 15,7-1 1-15,6-3-1 16,9-3 0-16,13-9 0 16,10-7-1-16,11-6 0 15,7-8 1-15,4 1 0 16,1 1-1-16,-7 1 1 15,-7 7-1-15,-10 8 1 0,-14 9-1 16,-11 7 1-16,-12 6-2 16,-9 6 1-16,-3 1-2 15,0-6-2-15,9 8-10 16,-7-27-11-16,23 5-16 15,0-18 1-15,16-10-3 16,23-5 2-16</inkml:trace>
  <inkml:trace contextRef="#ctx0" brushRef="#br2" timeOffset="75035.2918">17464 4259 48 0,'16'-14'34'15,"0"-1"2"-15,-10-6-1 16,-6 21-15-16,-5-25-11 15,-5 19-1-15,-14-2-2 16,-3 20 1-16,-14 5-1 16,2 13-1-16,-8 8-1 15,0 9 0-15,7 0-1 16,6 9-1-16,9-5-1 15,15-2 0-15,10-10 0 16,17-8-1-16,12-11 0 16,12-13 0-16,8-11-1 15,3-12 1-15,2-10 0 16,0-11-1-16,-10-6 1 0,-7-4-1 15,-11 1 1-15,-9-3 0 16,-13 8 0-16,-6 6 1 16,-6 11-1-16,-4 7 1 15,1 4 0-15,11 13 0 16,-15 0-1-16,15 0 1 15,10 13-1-15,16-10 0 16,10-1 1-16,10-2 0 16,7 0-1-16,3 3 1 15,-1 0 0-15,1 5 0 16,-12 3-1-16,-9 6 1 15,-17 6-1-15,-11 7 0 16,-11 5 0-16,-10-1 0 16,-4 1 0-16,-3-3 0 0,2-3 0 15,5-11 0-15,8-6 0 16,6-12 0-16,29-20 0 15,9-5 0-15,14-11 0 16,7-5 0-16,5-4 1 16,-4 9-1-16,-1-1 0 15,-9 12 1-15,-14 13 0 16,-15 14-1-16,-14 14 0 15,-10 13 0-15,-10 13-1 16,-3-1-2-16,-2 10 0 16,4-9-7-16,17 5-3 15,-8-25-14-15,25 1-15 16,3-20 2-16,20-5-2 15,3-16 2-15</inkml:trace>
  <inkml:trace contextRef="#ctx0" brushRef="#br2" timeOffset="75576.3227">19150 3569 79 0,'17'-14'42'16,"15"11"-2"-16,4-12 1 15,24 15-22-15,13-13-16 16,8-1-1-16,9-1 0 16,8 5-1-16,-12 3 0 15,-8 6 0-15,-11 5-1 16,-20 11 1-16,-22 12 0 15,-20 13-1-15,-21 17 2 0,-20 17-1 16,-20 10-1-16,-13 15 2 16,-8 4-2-16,0 1 1 15,4-2 0-15,8-5-1 16,15-14 1-16,20-15-2 15,23-20 0-15,27-19-1 16,25-13-1-16,14-20-2 16,16-9-2-16,6-20-7 15,20 6-18-15,-19-21-8 16,2 10 0-16,-27-14 0 15</inkml:trace>
  <inkml:trace contextRef="#ctx0" brushRef="#br2" timeOffset="75757.3331">19236 3984 114 0,'-33'19'40'16,"35"14"1"-16,20-19-3 15,38-7-38-15,30-4-3 16,19-13-8-16,33 8-26 15,-14-16-2-15,12 10 0 16,-10-8-4-16</inkml:trace>
  <inkml:trace contextRef="#ctx0" brushRef="#br2" timeOffset="76590.3807">20690 4095 89 0,'-50'-2'38'0,"0"17"2"16,-20-4 0-16,6 16-32 0,-9 7-2 15,0 10-3-15,5 3 1 16,16 6-3-16,9-3 1 16,16-3-2-16,21-6 1 15,20-11-1-15,15-17 0 16,22-9 0-16,10-15 1 15,10-13-1-15,2-13 0 16,2-4 2-16,-5-9-2 16,-10-2 1-16,-12 4 0 15,-11 4 0-15,-15 5-1 16,-11 16 1-16,-14 10-1 15,-13 11 0-15,-8 17 0 16,-2 6-1-16,-3 11 1 16,1 1-1-16,13 4 0 0,6-5 0 15,13-3 1 1,18-10-1-16,13-12 1 0,11-8 0 15,8-9 0-15,6-5 0 16,-4-8 0-16,-2 0 1 16,-10 0-1-16,-8 2 1 15,-12 6-1-15,-10 8 0 16,-14 7 0-16,-6 14 0 15,-8 11 0-15,-4 3-1 16,-5 8 1-16,3 2-1 16,2 4 1-16,1-7 0 15,8-1 0-15,4-10 1 16,7-8-1-16,-2-16 0 15,24 1 1-15,-8-18 0 0,4-8 0 16,1-10-1-16,0-8 1 16,2-4 1-16,0-1-1 15,-1 2-1-15,-6 4 1 16,6 7-2-16,-1 10 0 15,2 7-2-15,4 12-2 16,-5 0-6-16,16 15-5 16,-16-12-14-16,22 20-10 15,-5-13 0-15,9 11 1 16,-6-14 1-16</inkml:trace>
  <inkml:trace contextRef="#ctx0" brushRef="#br2" timeOffset="77158.4132">21668 4148 98 0,'-15'28'40'15,"-13"-3"0"-15,5 21-2 16,-16-1-31-16,16 8-3 16,-1-1-1-16,1 2 0 15,4-4-2-15,4-5 1 16,6-12-2-16,7-6 1 15,4-18-1-15,-2-9 1 16,20-8-1-16,-7-18 1 16,3-4-1-16,1-13 1 15,4-8-1-15,-3-9 2 16,3-1-2-16,0-1 1 15,1-1 0-15,0 10 0 16,0 7-1-16,1 12 1 16,0 10-1-16,2 14 0 0,-2 9 0 15,1 10 0-15,-1 6 0 16,1 4-1-16,0 5 1 15,0 0-1-15,-3 3 0 16,-5 0-1-16,-6 2 2 16,-9 2-2-16,-11 1 2 15,-9 2-1-15,-8 1 0 16,-7-1 1-16,-8-2-1 15,-2 0 1-15,1-7 0 16,5-7 0-16,5 1 0 16,9-8 0-16,3 2 1 15,5-3-1-15,1 9 0 16,2 9 0-16,-7 10 0 15,-3 12 0-15,-6 9 1 16,-3 8 0-16,-2-1-1 0,5-3-1 16,2-3-1-16,3-17-8 15,17-1-5-15,-10-37-12 16,17-5-15-16,10-10 0 15,8-9-2-15,0-15 3 16</inkml:trace>
  <inkml:trace contextRef="#ctx0" brushRef="#br2" timeOffset="77809.4504">22232 3567 111 0,'0'0'37'0,"0"11"-4"16,-15 2-3-16,2 27-23 15,-4 6-2-15,-1 22-1 16,-4 10-1-16,-2 12 0 16,1-2-1-16,3 6 0 15,-1-9-1-15,5-3 0 16,2-15-1-16,7-11 1 15,1-15-1-15,9-11 0 16,5-14 1-16,5-14-1 16,5-13 1-16,9-14 0 15,4-7 0-15,1-9 0 16,2-4 0-16,1-3 1 0,-4 8-1 15,-2 5 0-15,-6 11-1 16,-7 9 1-16,-4 16-2 16,-5 14 0-16,-2 11 0 15,-2 4-3-15,5 8 0 16,3-2-2-16,12 6-3 15,-1-15-5-15,25 10-16 16,-7-28-10-16,16 2 1 16,-6-18 1-16,9 1 1 15</inkml:trace>
  <inkml:trace contextRef="#ctx0" brushRef="#br2" timeOffset="78428.4858">22862 4172 83 0,'-5'-23'40'0,"-14"-5"-1"0,0 23 1 15,-12-12-11-15,0 28-24 16,-9 4-1-16,1 15 0 15,1 3-1-15,1 6-2 16,8 2 1-16,12-1-1 16,13-1 0-16,15-10-1 15,17-7 0-15,10-10-1 16,11-12 0-16,9-10 1 15,-4-6 0-15,-3-8 0 16,-9-5-1-16,-10-4 2 16,-12 0-1-16,-11 2 0 15,-11 6 0-15,-11 5 1 16,-8 5-1-16,2 5 0 0,-3 4 0 15,6 5 0-15,16 1 0 16,0 0 0-16,0 0 1 16,27 7 0-16,10-12 1 15,4 2-2-15,5 1 0 16,-3-1 0-16,-3 6 0 15,-6 0 0-15,-12 9 0 16,-8 5 0-16,-14 9 0 16,-9 6 0-16,-6 0 0 15,-5 6 0-15,1 0 0 16,-1-1 0-16,2-4 0 15,7-7 0-15,4-7 0 16,12-6 0-16,4-13 0 16,9-12 0-16,8-4 0 0,2-9 0 15,4-4 0-15,-4-1 0 16,-3 0 0-16,-1 6 0 15,-7 4 0-15,-17 20 0 16,0 0 0-16,0 0 0 16,-4 12 0-16,0 3 0 15,5 3-5-15,-1-18-5 16,27 21-1-16,-9-27-3 15,30 7-6-15,-10-26-16 16,31 5-6-16,-4-13 1 16,13-4 4-16</inkml:trace>
  <inkml:trace contextRef="#ctx0" brushRef="#br2" timeOffset="78762.505">23774 3360 123 0,'-36'-9'41'16,"21"14"1"-16,15-5-2 16,24-10-36-16,7 19-3 15,17 4 1-15,6 5 0 16,4 2-2-16,-1 7 0 15,-3-1 0-15,-10 10 0 16,-12-1 0-16,-20 7 0 16,-15 2 0-16,-12 6 0 15,-12 1 0-15,-8 2 0 16,-4 0 0-16,1 1-2 0,1-8-7 15,18 8-3-15,3-20-4 16,23 14-14-16,-2-21-12 16,22 7 0-16,4-13-1 15,14 7 3-15</inkml:trace>
  <inkml:trace contextRef="#ctx0" brushRef="#br2" timeOffset="78866.5109">24051 4361 95 0,'-43'19'39'15,"-11"-8"-5"-15,-1-10-12 16,3-8-36-16,-17 3-26 15,7 10-1-15,-17-3-3 16</inkml:trace>
  <inkml:trace contextRef="#ctx0" brushRef="#br2" timeOffset="80026.5773">1399 8831 75 0,'9'-46'36'16,"9"3"-1"-16,-7-11-6 15,7 17-16-15,-14-2-6 16,6 12 0-16,-10 5-3 15,0 22 1-15,0 0-2 16,-10 21 1-16,1 18-1 16,-1 18 0-16,-2 13 0 15,3 21-1-15,-1 8 1 16,5 10-2-16,2 0 1 15,2-6-1-15,6-14 0 16,1-13 0-16,3-15-1 16,-1-16 0-16,4-22 0 15,0-15 1-15,1-18-1 16,0-11 0-16,-3-14 1 0,-1-6-1 15,-2-10 0-15,0-2 0 16,-1-5 0-16,0 4 0 16,0 2 0-16,5 10 0 15,4 15 0-15,5 11 0 16,4 16 0-16,9 11 0 15,4 15 1-15,-2 10-1 16,1 11 0-16,-7 8 0 16,-11 2 1-16,-13 0-1 15,-15 0 0-15,-17 1 0 16,-13-2 0-16,-10-8 0 15,-3-4-1-15,-7-10-1 16,7-13 0-16,6-19-2 16,20-11-6-16,7-28-5 0,31-4-8 15,2-29-15-15,27-6-1 16,7-24 0-16,23-5 0 15</inkml:trace>
  <inkml:trace contextRef="#ctx0" brushRef="#br2" timeOffset="80400.5986">1740 7898 97 0,'-105'25'36'15,"2"35"-1"-15,-10 14-6 16,10 43-24-16,11 23-1 0,19 41 0 15,13 24 1 1,34 25-1-16,23 10-1 0,28-1-1 16,29-17-2-16,27-27-1 15,31-41 0-15,20-51 1 16,22-60 0-16,0-57 1 15,6-54 0-15,-7-44 1 16,-12-32 2-16,-19-20-1 16,-34-15 0-16,-28-7-1 15,-39 2-2-15,-29 10-1 16,-32 13-2-16,-30 14 0 15,-18 23-1-15,-14 19-2 16,-3 33-3-16,-10 18-6 16,25 45-20-16,-2 13-3 0,28 28 0 15,23 11-2 1</inkml:trace>
  <inkml:trace contextRef="#ctx0" brushRef="#br2" timeOffset="80733.6177">3284 8614 66 0,'-14'-13'38'0,"14"13"-1"15,-14 11 2-15,19 27-13 16,-7 9-21-16,4 23-1 15,-7 19-1-15,5 18 0 16,-7 14-1-16,1 5-1 16,5-6-2-16,-4-8-2 15,11-8-8-15,-6-35-24 16,20-16-3-16,-3-38 1 15,13-15-2-15</inkml:trace>
  <inkml:trace contextRef="#ctx0" brushRef="#br2" timeOffset="80912.6279">3346 9200 109 0,'-23'-15'37'16,"23"15"3"-16,-14-12-1 16,28 1-35-16,8-4-1 15,16-6-3-15,15-14-1 16,13-12-4-16,16 4-14 15,-2-26-18-15,12 8-3 16,-9-10 1-16,-3 7-1 16</inkml:trace>
  <inkml:trace contextRef="#ctx0" brushRef="#br2" timeOffset="81092.6382">4020 8334 88 0,'-44'16'40'0,"-8"16"-1"16,4 36 2-16,-9 20-23 15,6 23-13-15,3 11-1 0,13 8-2 16,6 0-1-16,15-4-2 15,10-11 0-15,16-20-4 16,23-13-8-16,4-36-23 16,33-17-4-16,0-30 0 15,17-14 0-15</inkml:trace>
  <inkml:trace contextRef="#ctx0" brushRef="#br2" timeOffset="81866.6825">4417 8970 94 0,'-22'-4'40'16,"-15"3"1"-16,2 27 0 15,-11 5-25-15,3 21-11 16,-3 6-2-16,7 10 1 0,11-1-2 16,11 0 1-16,12-7-2 15,15-13 0-15,13-17 0 16,17-19-1-16,9-15 0 15,8-17-1-15,4-14 0 16,-1-13 0-16,-4-11 0 16,-11-2-1-16,-8-1 1 15,-13-1-1-15,-7 6 1 16,-10 4 1-16,-11 11-1 15,-5 10 1-15,-4 10 0 16,2 6 1-16,11 16-1 16,-14-9 1-16,14 9-1 15,9 11 1-15,9-2-1 16,6 1 1-16,5-2-1 0,7-2 0 15,5-3 0-15,2-5 0 16,3 1 0-16,-3-5 0 16,-4-1-1-16,-7 3 1 15,-7-3 0-15,-5 6 0 16,-20 1 0-16,6 21 0 15,-19 2 0-15,-5 12 1 16,-10 6-1-16,-1 9 1 16,1 2-1-16,5 2 1 15,8-3 0-15,10-5 0 16,14-10-1-16,10-15 0 15,15-10 0-15,4-12 0 16,10-12 0-16,1-8 0 0,0-12 0 16,-3-4-1-16,-2-6 1 15,-7-1 0-15,-6 5 0 16,-6 5-1-16,-7 11 1 15,-8 10 1-15,-10 13-2 16,3 27 1-16,-10 10 0 16,-2 8 1-16,2 8-1 15,2 5 1-15,6-7 0 16,3-6 0-16,11-14-1 15,8-18 1-15,5-18-1 16,12-16 1-16,2-18-1 16,2-13 0-16,-4-10 0 15,-7-4-1-15,-8-2 0 16,-10 1-3-16,-8 11-4 0,-18-5-4 15,4 23-4-15,-25-9-6 16,20 34-11-16,-11-8-7 16,23 21-2-16,0 0 2 15</inkml:trace>
  <inkml:trace contextRef="#ctx0" brushRef="#br2" timeOffset="82391.7125">6940 8825 105 0,'-22'-3'38'16,"2"11"1"-16,-14-6-11 15,4 14-25-15,-6 6 0 16,2 3-1-16,2 1 0 15,2 1 0-15,7 1 0 16,11-3-1-16,12-4 0 0,11 0 0 16,11-5 0-16,10 3 0 15,5-1-1-15,4 4 0 16,2-1 0-16,-6 1 1 15,-8 2-1-15,-8 0 0 16,-16 0 1-16,-9-2-1 16,-10-1 1-16,-9-4-1 15,-4-2-1-15,-3-8-1 16,8 2-5-16,-5-25-12 15,29 6-19-15,-2-20-2 16,25-4 0-16,7-16-1 16</inkml:trace>
  <inkml:trace contextRef="#ctx0" brushRef="#br2" timeOffset="82624.7259">7563 8247 77 0,'-1'-23'40'0,"-18"15"-3"16,3 28 2-16,-15 11-23 15,4 25-14-15,0 15 2 16,4 14-2-16,-6 12 0 16,4 10-1-16,0 5 0 15,3-2-1-15,2-9-2 16,5-19-4-16,16-2-21 15,-11-30-12-15,17-12 1 16,0-26-2-16,13-13 2 0</inkml:trace>
  <inkml:trace contextRef="#ctx0" brushRef="#br2" timeOffset="84135.8123">7273 8841 101 0,'-19'5'40'0,"30"7"1"16,3-7 0-16,19-1-35 15,0-4-2-15,16 2-1 16,4-2 0-16,6 2 0 16,-2 4-1-16,-8 4 0 15,-9 6-2-15,-4 5 1 16,-16 9 0-16,-12 6-1 0,-13 5 0 15,-8 3 1-15,-5 0-1 16,-5-2 0-16,2-7 0 16,2-2 0-16,5-10 0 15,14-23 0-15,0 0-1 16,0 0 1-16,22-38 0 15,5 0 0-15,3-6 0 16,3-8 0-16,1-3 0 16,1 0 0-16,-2 6 0 15,-9 3 0-15,-1 10 0 16,-7 8 0-16,-4 11 0 15,-2 3 0-15,3 9 0 16,1 4-1-16,3 6 1 16,5 1 1-16,8-2-1 15,6 1 0-15,6-2 0 0,6 1 0 16,-1-3 0-16,-3 0 0 15,-2 0 0-15,-10 3 0 16,-10-2 0-16,-10 4 0 16,-12-6 0-16,-19 24 1 15,-6-3-1-15,-9 4 0 16,-5 10 0-16,-6 6 0 15,-1 8 0-15,6 5 1 16,5 0-1-16,10 0 0 16,12-4 0-16,13-6 0 15,12-11 0-15,15-12 0 16,15-16 0-16,7-14 0 15,10-12 0-15,2-14-1 16,-4-5 1-16,-4-9-1 0,-6-2 0 16,-14 1 1-16,-9 0 0 15,-7 6-1-15,-13 6 1 16,-6 9 1-16,-5 9-1 15,0 2 1-15,7 18-1 16,2-12 1-16,10 12-1 16,7 1 1-16,7 1-1 15,7 0 1-15,4 0-1 16,7 2 1-16,-4 2 0 15,-4 3-1-15,-5 5 2 16,-6 3-2-16,-12 6 0 16,-8 5 0-16,-9 5 0 15,-10 7 0-15,-5-3 0 16,3 2 0-16,-3-5 0 0,2-5 0 15,8-6 0-15,3-10 0 16,6-13 0-16,14-9 0 16,6-13 0-16,4-9 0 15,7-9 0-15,2-4 0 16,1-3 0-16,0 0 0 15,-2 6 0-15,-5 9 0 16,-6 11 0-16,-7 10 0 16,0 13 0-16,-6 11 0 15,-1 13 0-15,-4 5 0 16,3 6-2-16,3-1-1 15,5 6-2-15,5-7-3 16,17 3-4-16,-4-20-2 16,19 7-4-16,-13-29-3 0,20 11-8 15,-15-27-8-15,8-3-1 16,-14-12 5-16,3-3 26 15,-5 0 14-15,-20-12 6 16,9 17 6-16,-28-14 8 16,10 21 11-16,-22-2 2 15,-2 22-1-15,-19-3-21 16,-3 23-12-16,-7 3-2 15,2 14 0-15,5 3-1 16,6 5-1-16,11-3-1 16,15-4 1-16,14-8-1 15,12-5-1-15,16-11 1 16,4-11-1-16,7-9 0 0,0-9 0 15,2-8 0-15,-6-7-1 16,-2-4 1-16,-8-3-1 16,-6 1-1-16,-3 7 1 15,-8 8 0-15,-11 12 1 16,-3 15-1-16,-20 26 0 15,1 18 1-15,-8 26 0 16,-4 27 2-16,-7 15-2 16,3 15 0-16,-2 2 1 15,8 1-1-15,0-5 1 16,4-15-1-16,2-19 1 15,1-24-1-15,8-18 1 16,0-31-1-16,0-16 0 16,4-17 0-16,0-19 0 15,1-15-1-15,5-16-1 0,4-15-2 16,3-11-3-16,9 6-3 15,-7-10-4-15,17 22-4 16,-20-12-9-16,13 27-13 16,-10 0 0-16,13 20 1 15,1 8 2-15</inkml:trace>
  <inkml:trace contextRef="#ctx0" brushRef="#br2" timeOffset="84518.8342">10327 8765 79 0,'14'-20'41'0,"-14"20"-1"16,0 0 2-16,11 35-18 16,-18-6-21-16,-2 12-1 15,-7 8 0-15,0 6-1 16,-1 3-1-16,7-4-1 0,5-2-3 15,8-22-6-15,19-1-13 16,-6-34-16-16,19-4-1 16,1-25-1-16,8-4 1 15</inkml:trace>
  <inkml:trace contextRef="#ctx0" brushRef="#br2" timeOffset="84661.8424">10416 8519 105 0,'-27'-17'36'16,"16"15"2"-16,11 2-14 15,0 0-45-15,28 1-16 16,9 1-1-16,19 10 0 0,1-5 0 16</inkml:trace>
  <inkml:trace contextRef="#ctx0" brushRef="#br2" timeOffset="84990.8612">10930 8661 83 0,'-22'10'40'0,"2"6"-1"15,-11-7 1-15,11 6-34 16,-9-1 1-16,8 3-3 15,-1 3 0-15,9 0-1 16,5 0-1-16,9-2 0 16,12-1 0-16,8-4-1 15,6-1 0-15,7-5-1 16,3 0 1-16,2-3-1 0,-5 1 0 15,0 0 1-15,-13 3-1 16,-11 4 0-16,-8 7 0 16,-10 3 1-16,-8 4-1 15,-7 4 0-15,-3 3-1 16,-2-5-1-16,4 2-1 15,0-8-4-15,11 6-5 16,-10-22-10-16,18 9-18 16,5-15 0-16,-9 7-2 15,9-7 2-15</inkml:trace>
  <inkml:trace contextRef="#ctx0" brushRef="#br2" timeOffset="86531.9493">12097 8698 62 0,'-11'-14'37'15,"-4"9"0"-15,-14-2 0 16,4 19-17-16,-12-1-14 16,3 7 0-16,-5 5 2 15,8 10-4-15,-2-1 2 16,11 6-3-16,7-2 1 15,12-3-2-15,12-10-1 16,11-2 1-16,10-14-2 16,11-7 1-16,7-11-1 15,4-8 0-15,0-7 0 16,0-6 0-16,-2-4-1 15,-6-5 0-15,-8-1 0 0,-7 3 1 16,-7 0-2-16,-10 7 2 16,-8 9-1-16,-8 12 1 15,-11 19 1-15,-9 19-1 16,-6 20 2-16,-3 23-2 15,-6 22 2-15,-3 16-2 16,5 10 3-16,2 5-1 16,9-3-1-16,8-4 1 15,2-12-1-15,4-15 1 16,3-20-1-16,4-11 1 15,-1-22-2-15,-3-13 0 16,0-19 0-16,-5-16 0 16,5-15 0-16,4-15 0 15,4-12-1-15,4-15-1 0,8-14 1 16,5-11-1-16,11-5 1 15,5 4-2-15,5 9 1 16,4 8-2-16,0 11 1 16,2 6-4-16,9 23-3 15,-10 0-5-15,16 24-11 16,-16-10-12-16,10 8 0 15,-9-10 1-15,4 11 1 16,-9-8 27-16,-1 4 13 16,-1 6 5-16,-19-10 13 15,7 11 12-15,-15-5 2 16,-9 17 1-16,4-17 0 15,-4 17-23-15,0 0-7 16,-19 18-2-16,5 1 0 0,0 10-2 16,-1 6 1-16,1 9-2 15,0 5 1-15,2 1-2 16,0-1 0-16,3-7-1 15,0-7 1-15,4-7 0 16,0-13-1-16,5-15 0 16,0 0 0-16,19-30 0 15,-3 1 1-15,1-12-1 16,9-3 0-16,-3-7 0 15,8-1-2-15,1 3 1 16,-5 7 0-16,-1 9 0 16,-2 10 0-16,-4 8 1 15,-2 10-2-15,2 6 2 0,2 5 2 16,4 6-2-16,3-2 1 15,9-1 0-15,4-6-1 16,5-1-1-16,3-2 1 16,0-2 0-16,-8 1-2 15,-7-2 2-15,-7 1-1 16,-14 2 1-16,-14 0 2 15,0 0-2-15,-29 18 2 16,0-6-2-16,-2 1 2 16,-7 7-2-16,-1 0 2 15,5 0-1-15,3 7 0 16,9-4-1-16,5 1 1 15,15-3 0-15,9-4-1 16,12-7 1-16,10-5-1 0,6-6 1 16,4-8-1-16,7-9 0 15,-2-3 0-15,0-5 0 16,-7-7-1-16,-3-3 1 15,-3 1-2-15,-7-1 2 16,-2 3-1-16,-8 4 1 16,-4 7-2-16,-5 12 2 15,-5 10 2-15,-6 24-2 16,-4 5 2-16,-4 9-2 15,1 7 2-15,3 2-2 16,5-2 1-16,8-9-2 16,13-6-2-16,4-23-7 15,22-1-1-15,3-23-2 16,13 7-2-16,-13-27-6 15,24 15-13-15,-18-16-6 0,2 6 0 16,-8-3 6-16</inkml:trace>
  <inkml:trace contextRef="#ctx0" brushRef="#br2" timeOffset="86973.9746">13835 8672 72 0,'0'0'39'0,"3"-18"-2"0,-3 18-9 16,0-19 1-16,0 19-22 15,5-23-2-15,-5 23-1 16,5-15 0-16,-5 15-2 16,0 0 1-16,-2 30-1 15,-6-1 2-15,2 10-2 16,-2 3 1-16,3 3-1 15,3 4 1-15,4-7-1 16,11-8 0-16,2-16-1 16,10-11-1-16,7-11 1 15,4-12-1-15,-1-12 0 16,3-9-1-16,-1-10 1 15,-3-5-2-15,-7-4 0 0,-2 0-1 16,-11-4-3-16,3 15-5 16,-16-5-13-16,8 30 11 15,-18-6-3-15,9 26-14 16,0 0-10-16,8 19-1 15,-1-2 3-15</inkml:trace>
  <inkml:trace contextRef="#ctx0" brushRef="#br2" timeOffset="87237.9897">14476 8612 104 0,'0'0'42'0,"-26"1"-1"0,14 16 1 16,-5 4-36-16,-2 9-2 15,3 9 0-15,2 7-2 16,4 0 0-16,7 5-1 16,9-5 0-16,8-8-3 15,8-11-3-15,2-19-4 16,15-4-3-16,-12-25-3 15,16 6-7-15,-20-28-18 16,9-3-1-16,-14-19 0 16,7-2 3-16</inkml:trace>
  <inkml:trace contextRef="#ctx0" brushRef="#br2" timeOffset="87383.9981">14645 8270 109 0,'-25'8'39'16,"16"9"2"-16,-6-13-4 15,15-4-41-15,0 0-9 16,12-10-18-16,13-1-9 15,-1-9-1-15,14-1 0 16</inkml:trace>
  <inkml:trace contextRef="#ctx0" brushRef="#br2" timeOffset="87605.0107">15040 7889 101 0,'-32'25'41'15,"4"19"0"-15,-9 4-1 16,17 18-34-16,-3 8-1 15,2 13-2-15,4 7 2 0,1 5-4 16,4 0 1-16,3-5-2 16,4-7-2-16,-2-15-3 15,11-1-11-15,-13-32-11 16,17-2-14-16,-8-25 1 15,12-7-2-15,-9-20 3 16</inkml:trace>
  <inkml:trace contextRef="#ctx0" brushRef="#br2" timeOffset="88169.043">14823 8552 90 0,'-10'-14'39'0,"10"14"2"16,-11 2-3-16,15 17-19 15,-4-19-16-15,15 5-2 0,5-5-1 16,9-3-1-16,7-3 0 15,6-4 0-15,3 3 0 16,1-3-1-16,1 1 0 16,-5 3 0-16,-3 1 1 15,-13 3 0-15,-6 5 1 16,-6 5 0-16,-9 5 1 15,-10 8 1-15,-4 2 2 16,-5 8 0-16,-2 1 0 16,4 2-1-16,3-5 2 15,8-2-3-15,7-7 2 16,10-9-3-16,10-11-1 15,5-9 0-15,8-6-1 16,6-4 0-16,-2-2 0 0,-4-5 0 16,-2 1 0-16,-3 2 1 15,-9 4-2-15,-4 4 2 16,-4 5 0-16,-17 10-1 15,14-5 1-15,-14 5 0 16,-9 34 1-16,0 4-1 16,-9 16 1-16,-5 16-1 15,-6 15 2-15,-4 13-1 16,-10 9 0-16,-1 2-1 15,-5-3 1-15,-4-6 0 16,0-7-2-16,-6-12 1 16,-1-16-2-16,4-16-1 15,2-14-3-15,-8-25-6 16,18 0-8-16,-14-34-7 15,21-4-10-15,-8-27-3 0,17-13-1 16,0-22 1-16</inkml:trace>
  <inkml:trace contextRef="#ctx0" brushRef="#br2" timeOffset="89172.1003">16386 8470 99 0,'-44'29'38'15,"6"18"1"-15,-7-6-10 16,10 15-23-16,2-4 1 15,17 1-3-15,7-6 0 16,18-5-2-16,13-14 1 16,11-9-2-16,11-12 0 15,4-11-1-15,4-8 0 0,2-9 0 16,-2-11-2-16,-7-8 2 15,-12-3-2-15,-9-4 1 16,-10 2-1-16,-9 3 1 16,-10 7-1-16,-10 6 3 15,-8 11-1-15,0 9 1 16,-2 6-1-16,10 5 2 15,15-2-1-15,0 0 1 16,0 0 0-16,40 0-1 16,6-11 1-16,11-2-1 15,4 0 1-15,1 3-1 16,-1 8 0-16,-9 7 0 15,-14 12-1-15,-14 13 1 16,-22 14 1-16,-11 13-2 16,-13 7 2-16,-7 3-2 0,-6-1 1 15,2-4-1-15,9-7 2 16,9-11-2-16,15-20 0 15,14-18 1-15,21-19 0 16,15-16-1-16,13-17-1 16,9-7 2-16,-1-8-1 15,-3-1 0-15,-9 5-1 16,-9 8 2-16,-18 11-1 15,-13 17 1-15,-19 21-1 16,-14 18 0-16,-9 16 1 16,-6 11-1-16,-1 12-1 15,1 2-4-15,14 10-8 0,-1-18-22 16,27 9 9-16,-3-28-12 15,29-3-3-15,2-15 0 16</inkml:trace>
  <inkml:trace contextRef="#ctx0" brushRef="#br2" timeOffset="89731.1323">18027 8119 100 0,'26'-14'38'0,"9"-11"1"15,21 10-2-15,11-10-32 16,13 4-1-16,6 0-2 15,3 12 2-15,-7 7-2 0,-12 10-1 16,-17 13 1-16,-18 7-2 16,-26 18 1-16,-21 14-1 15,-24 12 2-15,-13 10-2 16,-19 3 4-16,-5 12-1 15,5-6 1-15,7-2-2 16,13-11 1-16,23-10-1 16,22-16-2-16,27-13 0 15,23-15 0-15,20-16-3 16,19-7-3-16,0-17-8 15,14 8-9-15,-23-22-11 16,2 9-8-16,-26-10 2 16,-10 4-1-16</inkml:trace>
  <inkml:trace contextRef="#ctx0" brushRef="#br2" timeOffset="89911.1426">18243 8560 117 0,'-19'-4'40'0,"14"-9"-1"16,34 3 1-16,23-8-39 15,19-1-3-15,19 1-1 16,10 1-7-16,15 13-16 16,-12-2-13-16,4 12 0 15,-14 1-1-15,-6 13 1 16</inkml:trace>
  <inkml:trace contextRef="#ctx0" brushRef="#br2" timeOffset="90640.1843">19366 8575 72 0,'-28'-11'39'0,"0"9"-1"16,-11-2 1-16,3 20-14 15,-10-8-18-15,3 16 0 16,-7 4 0-16,6 6-2 15,1 3 1-15,11 3-3 16,12-4 0-16,11-2-1 16,17-8 0-16,12-11-2 15,17-10 0-15,10-9 0 16,10-10-2-16,0-9 2 15,-1-3-2-15,-5-4 1 0,-8-5-1 16,-10 2 2-16,-9-1-2 16,-10 4 2-16,-8 6-2 15,-5 9 1-15,-1 15 1 16,-11-9 1-16,11 9-1 15,-12 24 0-15,7 0 2 16,3 8-1-16,2 1 0 16,4 0-1-16,6 0 2 15,6-6-3-15,5-3 2 16,2-8-2-16,9-6 1 15,2-10-1-15,2-6 0 16,2-6 1-16,-1-9-2 16,-4-2 2-16,-3-1-1 0,-4-1 0 15,-8 3 0-15,-7 3 0 16,-6 7 0-16,-5 12 1 15,0 0 2-15,-22 22-3 16,6-1 3-16,2 7-1 16,-2 2 1-16,2 0-2 15,3 0 2-15,8-7-2 16,3-8 0-16,0-15 0 15,17 9 0-15,-1-16 1 16,1-6-1-16,2-6 0 16,3-9-1-16,1-2 0 15,3-5 0-15,-4 0 1 16,1-2-2-16,-4 3 2 15,0 1-2-15,0 5 0 0,-1 11 0 16,-3 3-3-16,4 15-4 16,-6-8-8-16,13 25-6 15,-13-16-6-15,21 15-7 16,-11-8-3-16,20 8 2 15,-6-11 1-15</inkml:trace>
  <inkml:trace contextRef="#ctx0" brushRef="#br2" timeOffset="91210.2169">20400 8627 97 0,'-18'-5'38'0,"-5"2"0"16,4 12-1-16,-12 0-27 16,8 12-4-16,-4 4-1 15,5 11-1-15,-2 2 1 0,7 8-2 16,0-3 0-16,6 3-1 15,2-8-1-15,5-6-1 16,3-8 0-16,3-7 0 16,-2-17 0-16,16 0 0 15,-4-14 0-15,2-12-1 16,1-5 1-16,3-9-1 15,5-7-1-15,2-5 1 16,1-1-2-16,2-3 2 16,2 7-1-16,2 5 1 15,-2 9-1-15,1 11 2 16,0 10 0-16,-1 10 0 15,-4 8 0-15,-5 11 0 16,0 5 0-16,-3-2 0 16,-3 2 0-16,-4-2 0 0,-7 2 0 15,-5 1 0-15,-6-5 2 16,-4 6-1-16,-8-1 1 15,-5-3-2-15,-10 3 2 16,-2 1-1-16,-2 1 1 16,-4 1-2-16,3 5 0 15,-1-2 0-15,1 3 0 16,4 3 1-16,4 1-1 15,2 6 1-15,6 2-1 16,0 3 1-16,3 1-1 16,-1 3 1-16,2-2-1 15,0 0-1-15,4 4-4 16,-5-20-8-16,12 14-8 15,-15-29-4-15,17 9-13 0,-7-21-1 16,13-4-2-16,0 0 0 16</inkml:trace>
  <inkml:trace contextRef="#ctx0" brushRef="#br2" timeOffset="91879.2552">21170 8002 82 0,'-21'3'38'0,"-6"1"0"15,11 14-2-15,-17 1-27 0,11 20 0 16,-5 7-3-16,5 21 0 16,-5 8-2-16,4 10 2 15,0 4-2-15,1 3-1 16,5-5 1-16,3-10-2 15,5-13 1-15,5-14-2 16,7-14 1-16,6-13-2 16,6-17 0-16,7-12 2 15,3-13-2-15,3-7 0 16,-2-10 0-16,1-4 0 15,-2-4-3-15,0 1 3 16,-5 5-2-16,-3 7 2 16,-3 9-2-16,-5 9 1 15,-9 13 1-15,17 13 0 0,-8 10 1 16,-2 6-2-16,9 8 0 15,2-5-4-15,10 7-3 16,-2-14-9-16,22 8-5 16,-13-27-7-16,21 5-9 15,-8-18 0-15,5 3 0 16,-9-15 3-16</inkml:trace>
  <inkml:trace contextRef="#ctx0" brushRef="#br2" timeOffset="92511.2913">21639 8638 89 0,'-14'-25'36'15,"2"12"2"-15,-9-4-1 16,6 17-16-16,-7-5-16 15,3 12-1-15,-2 7 1 16,-1 11-1-16,2 5 0 16,6 5-1-16,0 2 0 0,14 1-1 15,0-3 2-15,10-8-4 16,9-6 0-16,9-13 0 15,4-8 0-15,1-10 0 16,3-9-2-16,-1-6 1 16,-6-6-1-16,-3-6 1 15,-6-1-2-15,-6-1 3 16,-8 2-2-16,-6 4 1 15,-10 8 0-15,2 8 0 16,-7 4 2-16,1 8-1 16,14 5 1-16,-13 7-1 15,13-7 1-15,16 23-1 0,4-10 0 16,10-1 0-16,6-1 0 15,3-1 0-15,-1 3 1 16,-2 1 0-16,-8 0 0 16,-9 5 0-16,-9 2 1 15,-10 3-1-15,-10 1 3 16,-2 1-4-16,-10-2 0 15,1 1 0-15,0-6 0 16,5-7 0-16,16-12 0 16,0 0 0-16,0 0 0 15,25-20 0-15,4-3 0 16,8-3 0-16,5-7 0 15,-2 1 0-15,2-1-3 16,-3 5 3-16,-8 2-1 16,-5 8 1-16,-11 11 0 0,-4 7 1 15,-7 9-1-15,-8 13 1 16,-3 8 1-16,-7 6-4 15,3 4 2-15,0 0-3 16,11 2-3-16,0-14-8 16,25 10-5-16,-6-29-6 15,29 11-4-15,-6-23-6 16,25 5-6-16,-1-13 3 15,9-1 2-15</inkml:trace>
  <inkml:trace contextRef="#ctx0" brushRef="#br2" timeOffset="92661.2999">22666 8897 128 0,'-44'8'44'0,"12"5"-4"0,-10-14 1 16,14-7-41-16,13 5-3 16,8-11-10-16,23 16-11 15,-11-17-9-15,18 12-9 16,-5-10 1-16,6 6-2 15</inkml:trace>
  <inkml:trace contextRef="#ctx0" brushRef="#br2" timeOffset="93366.3402">22395 7853 102 0,'-11'-9'40'0,"-3"-5"0"16,14 14-1-16,-5-23-31 15,19 15-6-15,9 2-2 0,16 6 1 16,8 5-1-16,1 6 1 16,0 6-1-16,-4 11 0 15,-8 4 0-15,-11 9 0 16,-11 0 0-16,-15 5-1 15,-17 3 1-15,-10 4-1 16,-6 2 0-16,1-2-1 16,-1 4-1-16,2-12-12 15,27 11-20-15,-4-10-5 16,21 2 1-16,3-10-2 15</inkml:trace>
  <inkml:trace contextRef="#ctx0" brushRef="#br2" timeOffset="93526.3494">22812 8864 119 0,'-35'12'42'16,"9"7"-1"-16,-9-12-1 16,13 0-38-16,2-1-4 15,8-15-14-15,23 13-20 16,-11-4-4-16,21-9-1 15,-7-2-1-15</inkml:trace>
  <inkml:trace contextRef="#ctx0" brushRef="#br3" timeOffset="336896.2694">3463 5496 56 0,'-23'11'32'0,"-10"10"1"16,-14 6 2-16,0 11-27 15,-16-2 1-15,4 10-2 16,1-6 1-16,11 4-2 15,5-7 1-15,18 1-3 16,13-13-2-16,22-3 0 16,15-7 0-16,14-3-1 15,11-4 0-15,3-3 0 16,2 2-1-16,-4 3 1 15,-6 3-2-15,-13 10 1 16,-16 9 0-16,-17 4 0 16,-15 11-1-16,-13 1 1 0,-10 4 0 15,2-4 0-15,-2-6-1 16,8-12-1-16,13-5-7 15,17-25-27-15,18-16 1 16,13-23-1-16,25-10-1 16</inkml:trace>
  <inkml:trace contextRef="#ctx0" brushRef="#br3" timeOffset="337106.2814">3864 5351 73 0,'8'-21'36'0,"-9"9"-1"16,1 12 1-16,-5 31-31 15,5 11-1-15,-7 14 0 0,2 16-1 16,-5 14 0-16,-1 15 0 16,-4 7-2-16,-3-1 0 15,2 0-2-15,-2-21-28 16,11-5-6-16,0-21-1 15,11-18-1-15</inkml:trace>
  <inkml:trace contextRef="#ctx0" brushRef="#br3" timeOffset="337429.2998">3681 5978 97 0,'-17'8'37'15,"2"-3"2"-15,13 10-2 16,2-15-33-16,29 7-1 0,6-12 0 15,15-3 0-15,11-7-2 16,9-2 1-16,3-4-2 16,0 0 0-16,-5 3 0 15,-11 3-1-15,-11 8 1 16,-13 3-1-16,-15 11 0 15,-10 7 1-15,-12 7-1 16,-9 11 1-16,-6 5-1 16,-1 6 1-16,-4 7-1 15,2 2 1-15,3 4-2 16,4-5-3-16,18 2-29 15,-2-19-2-15,14-6-1 16,0-19-1-16</inkml:trace>
  <inkml:trace contextRef="#ctx0" brushRef="#br3" timeOffset="337602.3097">4229 5673 95 0,'-37'-24'36'15,"2"2"-2"-15,9 21-2 16,12-1-32-16,14 2-6 15,22-13-27-15,7-6-3 16,22-1-1-16,5-11-1 16</inkml:trace>
  <inkml:trace contextRef="#ctx0" brushRef="#br3" timeOffset="337803.3212">4704 5339 81 0,'-26'52'37'0,"-8"14"1"16,6 20-2-16,-1 4-31 15,5 15-1-15,-1 1 1 16,7 3-2-16,7-8 0 16,9-13-3-16,16-8-18 15,6-31-18-15,17-20 1 16,6-31-2-16,13-19-1 15</inkml:trace>
  <inkml:trace contextRef="#ctx0" brushRef="#br3" timeOffset="337970.3308">5104 5338 88 0,'-25'51'40'0,"-1"31"-1"16,-11 11 0-16,5 14-35 15,1 12-2-15,2-11-31 16,19 5-5-16,-2-15-2 15,14-8-3-15</inkml:trace>
  <inkml:trace contextRef="#ctx0" brushRef="#br3" timeOffset="338346.3523">6063 5502 77 0,'0'0'38'0,"-9"17"-3"0,-5 20 2 15,-17 12-34-15,3 11-1 16,-4 14 0-16,2 6 0 16,3 3-2-16,4-11-12 15,20 1-21-15,9-19-2 16,23-12-2-16,16-26 1 15</inkml:trace>
  <inkml:trace contextRef="#ctx0" brushRef="#br3" timeOffset="338672.3709">6553 5513 82 0,'-44'46'40'0,"-12"10"-1"15,17 21 1-15,3 0-33 16,17 7-2-16,19-11 1 15,18-5-3-15,20-21 2 16,15-14-4-16,11-21 1 16,9-21-1-16,2-17 0 15,-2-19-1-15,-7-12-2 16,-14-10 3-16,-17-2-3 15,-16-4-1-15,-16 3 0 16,-17 7 0-16,-14 14 0 16,-12 16 0-16,-6 12 2 15,-2 18-4-15,12 23-22 16,-1-6-9-16,24 18-1 15,11-3-1-15</inkml:trace>
  <inkml:trace contextRef="#ctx0" brushRef="#br3" timeOffset="338827.3798">7449 5782 103 0,'-29'-2'26'16,"9"-2"-23"-16,20 4-3 15,-10-18-39-15,22 0 1 16</inkml:trace>
  <inkml:trace contextRef="#ctx0" brushRef="#br3" timeOffset="339142.3978">7825 5529 53 0,'-37'14'38'0,"-11"-5"-2"16,9 16 2-16,-5-9-11 15,16 10-22-15,9 0-1 16,18 1 1-16,19-2 0 16,14-1-1-16,11-2 0 15,8-5-2-15,4-2 1 16,5-2-3-16,-9-1 3 15,-9 1-3-15,-13 4 0 0,-12 6 0 16,-17 4 0-16,-10 6 1 16,-12 4-2-16,-8 4 1 15,-1-2-2-15,-4-9-9 16,12 3-26-16,1-15-1 15,22-18-1-15,0 0-1 16</inkml:trace>
  <inkml:trace contextRef="#ctx0" brushRef="#br3" timeOffset="339309.4074">7900 5516 104 0,'-30'-21'42'0,"8"17"-1"15,-4 1-1-15,26 3-35 16,0 0-5-16,31 2-7 0,32 2-30 15,7-15-3-15,31 8 0 16,7-13-1-16</inkml:trace>
  <inkml:trace contextRef="#ctx0" brushRef="#br3" timeOffset="339691.4292">8835 5189 78 0,'0'0'36'0,"-12"23"0"15,-3 12 0-15,6 20-33 16,-8 12-1-16,11 13 2 16,-4 4 0-16,10 5-1 15,5-1 0-15,7-9-5 16,16-5-29-16,-4-18-5 15,12-7 2-15,-3-22-4 0</inkml:trace>
  <inkml:trace contextRef="#ctx0" brushRef="#br3" timeOffset="339942.4436">9060 5435 92 0,'-43'29'38'0,"-11"4"0"15,8 14 2-15,-5 2-36 16,8 0 0-16,10-1 0 16,12-3 0-16,10-5 0 0,19-9-1 15,18-9 0 1,17-9-5-16,17-6-3 0,7-18-31 15,21 4-2-15,-4-13 1 16,4 2-4-16</inkml:trace>
  <inkml:trace contextRef="#ctx0" brushRef="#br3" timeOffset="340476.4741">9550 5653 95 0,'-18'-1'37'0,"-11"-4"1"15,1 10-2-15,-10-3-30 16,0 12-2-16,-5 1 3 15,1 11-4-15,0 2 3 16,6 4-3-16,12-1 1 16,14 2-2-16,14-10 1 15,16-5-1-15,16-13-1 16,12-10-1-16,11-11-1 15,0-6 2-15,-2-9-2 16,-2-6 2-16,-12-4-3 16,-9-1 0-16,-10 4 0 15,-10 5 0-15,-9 7 1 16,-12 13-2-16,-7 15 3 0,-6 14-2 15,-7 23 4-15,-3 19-1 16,-4 22 0-16,-1 18 1 16,-6 14 0-16,8 2 1 15,-1 6-1-15,9-3 0 16,-1-8-2-16,6-13 1 15,1-23 0-15,0-15 1 16,-3-18-1-16,-2-21-1 16,-3-21 2-16,-4-18-4 15,0-14 0-15,-3-24-6 16,18-2-18-16,-8-27-14 15,22-1-2-15,1-10 1 16,26 9-1-16</inkml:trace>
  <inkml:trace contextRef="#ctx0" brushRef="#br3" timeOffset="340667.4851">10110 5916 124 0,'-11'28'43'0,"-19"-14"2"15,8 4-4-15,-10-28-39 16,10 7-2-16,22 3-19 16,-19-9-21-16,19 9-3 15,0-25 1-15,0 25-2 16</inkml:trace>
  <inkml:trace contextRef="#ctx0" brushRef="#br3" timeOffset="344801.7215">22912 9334 22 0,'0'0'20'15,"0"0"7"-15,0 0-8 16,6 18-3-16,-6-18-3 16,-6 17-1-16,-6-6-2 15,5 9-3-15,-15 0 3 16,4 9-6-16,-12 4-2 15,-6 10-1-15,-9 5 0 16,-8 7 1-16,-3 7-1 16,-8 6 2-16,-3 2-2 15,-7 5 1-15,-11 8-2 16,-5 4 2-16,-10 4-1 15,-4 9 1-15,-9 0-1 16,0 3 1-16,-10 3-2 0,4 3 0 16,-3-8 1-16,2 1-1 15,3-7 1-15,5-1 0 16,4-8 0-16,0-2-1 15,4-8 1-15,4-1 1 16,3-9-1-16,9-6 2 16,3-6-2-16,6-4 2 15,12-9-2-15,5-6-1 16,8-5 1-16,8-4-2 15,10-6 3-15,6-4-4 16,8-2 2-16,8-6-2 16,14-8 3-16,-12 7 0 0,12-7 0 15,20-3-1-15,2-2 1 16,11 0-1-16,6 0 1 15,14-2-1-15,10 0 0 16,7 3 1-16,9 1-1 16,8-1 0-16,12 1 0 15,7 3 3-15,12-4-3 16,7 4 3-16,9-2-3 15,13-1 3-15,11-1-4 16,10 0 4-16,11 0-3 16,7 4 0-16,4-1 0 15,3 1 0-15,-1 5 0 16,-1 2-3-16,-2 1 4 15,-5 2-4-15,-6 0 3 16,-7-2-2-16,-6 3 2 0,-7-3-3 16,-8 0 3-16,-9-2 1 15,-15-2 0-15,-7 0-1 16,-15-3 1-16,-9-1-1 15,-12-1 0-15,-15-4 1 16,-11 1-1-16,-12-6 0 16,-11-3 0-16,-10-6 2 15,-10-4-2-15,-8-2 0 16,-9-10 0-16,-8-3 1 15,-8-5-1-15,-10-7 0 16,-9-5 1-16,-7-3-3 16,-7-9 3-16,-10-1-1 15,-10-5 1-15,-5-5-2 16,-7-7 2-16,-4-3 0 0,2-8 0 15,-4-7 1-15,3-5 0 16,4-9-2-16,3-5 2 16,4-5 0-16,3-1 0 15,0-2-2-15,-3 7 1 16,3 4-1-16,-2 6 0 15,0 11 0-15,1 8 0 16,2 12-3-16,14 20-12 16,0-4-24-16,19 18 2 15,4 3-2-15,16 18 0 16</inkml:trace>
  <inkml:trace contextRef="#ctx0" brushRef="#br3" timeOffset="345238.7465">22247 10543 67 0,'0'0'35'15,"0"0"-1"-15,23 1 3 16,23 7-27-16,10-10-3 15,27 7 0-15,15-4-1 16,18-1-2-16,12-1 0 16,12 0-3-16,3-1 0 15,-4 0-1-15,-7 3-1 16,-16-4-11-16,-7 11-25 15,-27-1 1-15,-13 9-1 16,-26-4-1-16</inkml:trace>
  <inkml:trace contextRef="#ctx0" brushRef="#br3" timeOffset="346131.7976">22652 10912 82 0,'11'18'37'0,"-11"7"-3"16,0 18 0-16,-13 10-31 15,3 13-2-15,-9 14 0 16,1 2-2-16,-1 1-1 0,3-12-20 16,8 0-13-16,3-16 2 15,14-9-4-15,6-20 0 16</inkml:trace>
  <inkml:trace contextRef="#ctx0" brushRef="#br3" timeOffset="347009.8478">22641 9921 75 0,'0'-13'34'16,"0"13"-2"-16,0 0 1 15,-18 0-29-15,10 18 0 16,-3 7 0-16,3 10 0 0,-9 6 0 15,7 6-1-15,-1-1 0 16,9 1 0-16,2-4-2 16,9-2 1-16,5-11-1 15,8-5 0-15,5-15 0 16,2-8 0-16,2-10 0 15,6-8-2-15,-1-8 2 16,-2-4 0-16,-5-6 0 16,1 1 0-16,-3 0 0 15,-9 6-1-15,-4 6 1 16,-5 6 1-16,-9 15-2 15,0 0 1-15,-13 21-1 16,4 5-1-16,0 4 1 16,-1 3 0-16,5 0 0 15,5-2 1-15,9-8 0 0,6-7 0 16,8-10 1-16,4-9-1 15,3-12 1-15,4-5-1 16,0-10 1-16,-2-6-1 16,-7-3 0-16,0-4-2 15,-7 3-3-15,-16-7-30 16,7 16-3-16,-18-1-1 15,5 15-1-15</inkml:trace>
  <inkml:trace contextRef="#ctx0" brushRef="#br3" timeOffset="347745.8899">21984 10868 78 0,'13'-9'34'0,"-13"9"-1"16,1 17-1-16,-7 3-32 16,-7 3 1-16,1 8-1 15,-8 2 2-15,0 6-1 16,-3-7 0-16,7 4-1 15,-2-10 2-15,9-6 1 16,2-5-1-16,7-15-1 16,0 0 0-16,21-6-1 15,-4-9 1-15,1-3-1 16,0-8 0-16,0 1 0 15,1-5 1-15,-5 2 2 16,0 3-2-16,-5 4 1 0,-3 5-1 16,-2 5 2-16,-4 11-2 15,0 0 0-15,-10 17 0 16,5 2-2-16,-1 1 2 15,2 1-2-15,6 0 2 16,3-5-2-16,8-8 3 16,8-6-1-16,10-8 1 15,7-5 0-15,5-9 0 16,1-3 2-16,3-3-2 15,-3 1 1-15,-5 3-1 16,-5 4 1-16,-11 9-2 16,-8 10 1-16,-10 9-2 15,-5 12-2-15,-7 7 1 16,-5 3-2-16,3 9 1 0,-2-1-2 15,11 8-8-15,0-15-27 16,20 1 2-16,3-12-2 16,19-2-1-16</inkml:trace>
  <inkml:trace contextRef="#ctx0" brushRef="#br3" timeOffset="348295.9214">23374 10994 88 0,'-24'-16'38'15,"5"8"1"-15,-12-6-2 16,4 12-31-16,-4 1-1 16,3 10-1-16,-2 4-1 15,3 7-1-15,4 6 0 16,5 2-2-16,4-1 1 15,9-3-1-15,7-4 1 16,11-3 0-16,7-10-1 16,7-6 1-16,4-7 0 15,4-7-1-15,4-5 0 16,-1-4 0-16,-2-4 1 15,-5 3 1-15,-4-3-2 16,-4 11 1-16,-7 5-1 0,-16 10 0 16,12 10 0-16,-19 12 0 15,-5 13-1-15,-4 10-1 16,-5 13 1-16,-1 5 0 15,-3 4 1-15,-4 1 0 16,1-4 1-16,-4-1 1 16,0-10-1-16,-4-11 1 15,1-8-2-15,-4-12 2 16,-2-10-2-16,2-10-1 15,2-9-2-15,3-17-10 16,14 0-23-16,-7-16-6 16,13-4 2-16,-1-13-3 15</inkml:trace>
  <inkml:trace contextRef="#ctx0" brushRef="#br3" timeOffset="350502.0476">23640 10710 42 0,'-18'-10'27'0,"-9"0"1"16,-4 4-1-16,-5 5-21 15,-17-3-1-15,-3 10 1 16,-11-4 1-16,-1 12 1 16,-10 0-1-16,3 10 0 15,-5 4-1-15,13 17 0 16,-3 6-3-16,15 16-1 0,5 16-1 15,10 16-1-15,10 3-1 16,13 8 2-16,11-1-1 16,11-7-2-16,12-9 2 15,9-12 0-15,13-20 1 16,7-15-1-16,10-15 2 15,11-12-4-15,5-18 3 16,10-11-1-16,7-12 1 16,6-13 0-16,4-10-1 15,-2-12 0-15,-1-14-1 16,-12-8 2-16,-15-7-2 15,-20-6 1-15,-20-6 0 16,-18-2 1-16,-20 2 0 16,-15 4-1-16,-15 14-1 0,-7 6-1 15,3 22-4-15,-9 6-27 16,10 23-1-16,3 8-2 15,8 18 1-15</inkml:trace>
  <inkml:trace contextRef="#ctx0" brushRef="#br3" timeOffset="351037.0782">22375 11954 3 0,'0'0'18'0,"-2"18"0"15,-11-9-6-15,-1 2-9 0,5 2 1 16,-5-6 2-16,7 4 2 15,7-11 3-15,0 0 3 16,7-33-1-16,36-1 1 16,16-37-1-16,39-15-2 15,32-37-3-15,42-19-2 16,33-28-2-16,31-8 0 15,16-6-3-15,-1 8 1 16,-8 12 0-16,-10 16-3 16,-31 28-1-16,-36 13-5 15,-26 32-14-15,-40 7-11 16,-29 15-2-16,-28 9 0 15,-21 7 0-15</inkml:trace>
  <inkml:trace contextRef="#ctx0" brushRef="#br3" timeOffset="352457.1594">3610 10539 62 0,'-13'-26'35'16,"-3"9"0"-16,-8-6 0 16,4 11-21-16,-12 2-7 0,3 15-1 15,-9 5 0-15,2 19-1 16,-2 10-2-16,3 9 0 15,0 5 0-15,11 4-1 16,5-3 0-16,16-5-1 16,10-10 0-16,11-10 0 15,12-18 0-15,9-9-1 16,5-10 1-16,7-11-1 15,-3-10 0-15,1-7 1 16,-5-4-1-16,-5-4 0 16,-5 3 0-16,-6 0 0 15,-5 7 1-15,-8 5-1 16,-6 10 0-16,-9 19 0 15,12 6 0-15,-8 24 0 0,-4 18 0 16,4 21 0-16,-3 15-1 16,3 17-1-16,-2 17 1 15,-1 4 0-15,-3 4 0 16,-4-5 1-16,-6-6 0 15,-10-8-2-15,-9-14 3 16,-9-14-1-16,-9-19 0 16,-10-15 0-16,-6-20-1 15,-3-19-3-15,9-20-1 16,-2-33-22-16,23-6-11 15,7-33 1-15,24-8-3 16</inkml:trace>
  <inkml:trace contextRef="#ctx0" brushRef="#br3" timeOffset="352694.1729">4371 10653 100 0,'23'-8'39'16,"4"-14"-1"-16,14 4-1 15,4-7-36-15,6-1-1 16,7 4-1-16,-1 3-1 15,8 15-29-15,-21-2-6 0,2 13 0 16,-23 0-1-16</inkml:trace>
  <inkml:trace contextRef="#ctx0" brushRef="#br3" timeOffset="352845.1816">4455 10855 98 0,'-48'24'37'16,"23"3"2"-16,5-13-3 15,20-14-33-15,21 12-1 16,15-16-2-16,22 2-26 15,8-16-11-15,16 4 0 16,4-14-2-16</inkml:trace>
  <inkml:trace contextRef="#ctx0" brushRef="#br3" timeOffset="353519.2201">6033 9962 70 0,'16'-32'36'0,"-7"4"-2"15,-2 18 2-15,-7 10-28 16,0 0-3-16,-18 22 0 16,11 9-1-16,-6 4 1 15,4 12-1-15,-3 0-1 16,9 5 1-16,0-4-2 15,12 1 1-15,5-7-2 16,6-4 0-16,7-8 0 16,6-12-1-16,8-14 1 15,2-11-1-15,1-12 1 16,2-14-2-16,-3-9 2 15,-3-2 0-15,-5-6 0 0,-10 4-1 16,-3 6 1-16,-9 6-1 16,-6 13 0-16,-2 10 1 15,-5 11-1-15,-3 19 0 16,0 8 0-16,2 8 0 15,2 4-1-15,4 5 2 16,3-3-2-16,8-4 2 16,4-10-1-16,8-10 1 15,3-12 0-15,4-13-1 16,3-12 1-16,-2-8 0 15,-1-8 1-15,-3-7-2 16,-8-4 1-16,0-4-2 16,-6 4-1-16,-9-4-4 15,6 22-26-15,-19-6-6 16,6 25 0-16,-15-3-1 0</inkml:trace>
  <inkml:trace contextRef="#ctx0" brushRef="#br3" timeOffset="353798.2361">6173 10630 88 0,'14'0'37'0,"9"-15"1"0,27 1 0 15,5-10-32-15,19-6-3 16,9-4-1-16,8 1-2 15,0 11-6-15,-12-3-29 16,1 13-3-16,-18 4 1 16,-11 17-3-16</inkml:trace>
  <inkml:trace contextRef="#ctx0" brushRef="#br3" timeOffset="354398.2704">6439 10920 75 0,'-14'22'37'16,"0"11"-2"-16,-5-4 1 15,-1 11-32-15,2-2 0 16,5 2 1-16,1-4-2 15,4-6 0-15,7-6-1 16,3-7 0-16,-2-17-1 16,18 0 0-16,-2-12 0 0,2-13-1 15,-1-2 1-15,-2-7-1 16,3-1 0-16,-4-2 0 15,-3 6 0-15,-2 3 0 16,-3 6 1-16,-3 10-1 16,-3 12 1-16,0 0-1 15,10-3 1-15,-10 3 0 16,19 13 0-16,0-8 0 15,-1 0 1-15,10-5-1 16,3-11 0-16,5-1 3 16,1-9-3-16,6-3 2 15,-4-4-1-15,-5 3 0 16,-2 0 0-16,-5 5 0 15,-8 5-1-15,-6 10 0 0,-13 5-1 16,12 27 0-16,-17 4 0 16,0 5-1-16,-2 9 0 15,2 5-4-15,6 8-11 16,-7-12-24-16,17 4-1 15,-10-18 0-15,15 2-1 16</inkml:trace>
  <inkml:trace contextRef="#ctx0" brushRef="#br3" timeOffset="355278.3208">3802 12485 59 0,'-12'-9'35'0,"-14"0"1"16,2 14-3-16,-12 0-26 0,3 11-1 15,-4 5 0-15,2 14-1 16,2 0-1-16,11 7 0 16,0 0-1-16,11 2 0 15,10-4 0-15,9-5-1 16,8-11-1-16,13-9 1 15,5-12-1-15,7-9 0 16,3-11 0-16,4-10-1 16,-3-5 0-16,-2-5 0 15,-10-1 0-15,0 1 0 16,-12 1 0-16,-4 5 0 15,-7 5 0-15,-3 6-1 16,-4 7 1-16,-3 13 0 16,6 18 0-16,-4 14 0 0,4 18 0 15,-1 20 1-15,4 15-2 16,-6 16 1-16,-1 6 0 15,-5 6 0-15,-5-3-1 16,-7-1 2-16,-8-13-1 16,-6-11 0-16,-9-15 1 15,-1-18 0-15,-5-17-1 16,2-20-1-16,2-18-3 15,-1-33-13-15,16-6-20 16,-1-27-1-16,17-4 1 16,2-19-2-16</inkml:trace>
  <inkml:trace contextRef="#ctx0" brushRef="#br3" timeOffset="355518.3345">4564 12546 81 0,'9'9'38'15,"-9"-9"0"-15,15-3-1 16,-3-10-36-16,13-1-2 15,9 1-1-15,7-12-9 16,9 12-25-16,-5-6 0 16,9 10-2-16,-11-1 2 15</inkml:trace>
  <inkml:trace contextRef="#ctx0" brushRef="#br3" timeOffset="355691.3444">4587 12760 82 0,'-23'26'39'0,"8"-13"0"15,15-13-1-15,29-7-34 16,14-13-3-16,14-6-2 16,4-12-27-16,19 9-10 15,-5-7 1-15,6 8-2 16</inkml:trace>
  <inkml:trace contextRef="#ctx0" brushRef="#br3" timeOffset="356757.4054">5891 11925 65 0,'0'0'36'0,"0"0"-1"15,0 0 1-15,6 34-31 16,-6 1-2-16,2 17 1 16,-2 3 0-16,2 17-1 15,-2 3-1-15,0 4-1 16,0-3-1-16,3-4-1 15,5-4-7-15,-1-21-29 16,15-9 0-16,-1-23-1 16,10-11 1-16</inkml:trace>
  <inkml:trace contextRef="#ctx0" brushRef="#br3" timeOffset="357118.426">6345 11880 79 0,'0'0'38'0,"0"0"0"16,11 12 0-16,0-15-35 15,9-2 0-15,9-3 0 16,7-2 1-16,2-4-1 15,0 3-1-15,2-2 0 16,-1 2-1-16,-4 5 1 0,-4 3-1 16,-6 8 0-16,-10 6 0 15,-5 8 0-15,-6 12-1 16,-7 8 1-16,-6 12-1 15,-3 5 1-15,-3 8-1 16,-3 4-1-16,4-1 1 16,5-5-2-16,4-10-3 15,14 1-23-15,-1-28-11 16,18-2 0-16,-2-20-3 15</inkml:trace>
  <inkml:trace contextRef="#ctx0" brushRef="#br3" timeOffset="357575.4521">7290 11770 77 0,'-21'1'39'0,"-12"-1"-1"15,3 15 1-15,-3-4-34 16,5 8 0-16,3 0-1 16,13 4-1-16,4-1-1 15,10-2 0-15,13-1 0 16,10-2-1-16,12 1-1 15,4-3 1-15,5 5-1 16,3 2 0-16,-5 8 0 0,-3 1 0 16,-10 7 0-16,-10 5 1 15,-14 4-2-15,-12 6 2 16,-10-2-2-16,-12-2 1 15,-6-7-1-15,-4-5 1 16,-2-10 0-16,7-12-2 16,7-17 3-16,6-17-2 15,11-18 2-15,14-16 0 16,10-16-1-16,8-10 1 15,9-3-1-15,3-2 0 16,-1 9 0-16,1 5-2 16,-6 15 0-16,-9 8-7 15,4 23-29-15,-21 6 0 16,-4 18-2-16,0 0 0 0</inkml:trace>
  <inkml:trace contextRef="#ctx0" brushRef="#br3" timeOffset="357787.4643">7727 12015 90 0,'-23'3'39'15,"10"4"0"-15,-5-12-1 16,18 5-41-16,17-13-34 16,-5-5-1-16,15 7-1 0,-4-11-1 15</inkml:trace>
  <inkml:trace contextRef="#ctx0" brushRef="#br3" timeOffset="358169.4861">8256 11708 87 0,'-28'2'40'0,"8"11"-1"16,-8-4 1-16,11 4-37 15,-4 9 0-15,7 2-2 16,6 0 1-16,7 5-2 0,7-4 2 16,10 0-1-16,8-6 0 15,9 1 0-15,5-5-1 16,1-3 1-16,1 2-1 15,-1-2 0-15,-5 4 0 16,-8 6 0-16,-13 8 0 16,-9 2 1-16,-10 5-1 15,-9 3 0-15,-7 2 0 16,-5-4 1-16,2-6-2 15,-3-10-1-15,17-5-8 16,-6-23-28-16,25-6-2 16,-1-21 0-16,20-7-1 0</inkml:trace>
  <inkml:trace contextRef="#ctx0" brushRef="#br3" timeOffset="358342.496">8371 11677 106 0,'0'0'43'16,"0"0"0"-16,34 4-3 15,-4-12-38-15,13-4-3 16,9 2-3-16,-4-12-25 16,13 17-10-16,-9-7-3 15,4 9 0-15,-19-4-1 16</inkml:trace>
  <inkml:trace contextRef="#ctx0" brushRef="#br3" timeOffset="358800.5222">5941 12855 70 0,'55'1'40'0,"20"5"-1"15,13-16 0-15,25 2-33 16,25-13 0-16,29-6-1 16,21-15-1-16,24-2-1 15,18-9-1-15,12 0 0 16,9 0-1-16,-5 4 0 15,-13 10-2-15,-19 7 0 16,-20 18-6-16,-42-4-29 16,-20 23-3-16,-40 0-2 0,-30 11 0 15</inkml:trace>
  <inkml:trace contextRef="#ctx0" brushRef="#br3" timeOffset="359307.5512">6665 13016 63 0,'0'0'35'0,"0"0"0"0,-9 30-2 15,0 11-31-15,-3 11 0 16,3 13-1-16,-4 3 1 16,5 4-2-16,7 5-7 15,2-20-27-15,15-12 0 16,11-20-2-16,13-14 1 15</inkml:trace>
  <inkml:trace contextRef="#ctx0" brushRef="#br3" timeOffset="359608.5684">7237 13018 71 0,'-31'-2'38'16,"8"26"1"-16,-14 3 0 0,11 14-34 15,-5 6 0-15,13 6-1 16,3-7 0-16,16-1-1 15,9-11 0-15,17-10-2 16,11-16 1-16,7-9-1 16,6-15 0-16,0-11-1 15,-3-7 1-15,-9-8-1 16,-10-3 1-16,-11 0-1 15,-14 1-1-15,-13 4 0 16,-10 4 0-16,-7 10-2 16,-3 12-2-16,-6-2-8 15,10 18-26-15,1-2 0 16,14 13-1-16,10-13 0 0</inkml:trace>
  <inkml:trace contextRef="#ctx0" brushRef="#br3" timeOffset="359785.5786">7884 13020 79 0,'-16'13'38'15,"-1"-6"0"-15,-4-6-3 16,-1-5-38-16,22 4-32 15,0 0-2-15,12-17-1 16,2 1 1-16</inkml:trace>
  <inkml:trace contextRef="#ctx0" brushRef="#br3" timeOffset="360085.5957">8219 12806 68 0,'0'0'39'0,"-24"23"-1"15,-3-11 2-15,8 16-34 16,-6-8-2-16,11 7 0 15,1 1 0-15,12-1-1 16,7-1 0-16,12-3-1 16,10-3-1-16,10-3 0 15,4-2 0-15,2-2 0 16,2 3-1-16,-4 1 0 15,-10 5 1-15,-7 1-2 16,-15 6 1-16,-13 4 0 0,-9-3 0 16,-9 3-2-16,-3-8 1 15,-6-13-7-15,19 3-30 16,-10-21-1-16,14-7-1 15,3-16-2-15</inkml:trace>
  <inkml:trace contextRef="#ctx0" brushRef="#br3" timeOffset="360236.6043">8338 12755 101 0,'14'-14'40'16,"17"5"2"-16,-7-12-12 15,16 0-34-15,12 6-33 16,-8-8-3-16,0 12-1 0,-12-6 0 15</inkml:trace>
  <inkml:trace contextRef="#ctx0" brushRef="#br3" timeOffset="361107.6542">4019 14351 49 0,'-9'-9'37'16,"-15"-6"-1"-16,2 12 0 16,-15 2-29-16,5 9-2 15,-2 4-1-15,2 9 0 16,1 4-1-16,4 8 0 15,7 0 0-15,8 4 0 16,6-4-1-16,11-2 0 16,6-7 0-16,13-6 0 15,7-10-1-15,4-7 0 0,6-9-1 16,1-8 0-16,-3-6 1 15,2-6-1-15,-6-4 1 16,-6 0-1-16,-6-1 0 16,-6 7 0-16,-6 2 0 15,-4 12 0-15,-7 12 0 16,-2 17 0-16,0 19-1 15,-1 17 1-15,-3 16-1 16,1 15-1-16,-2 12 1 16,3 10 0-16,-4 0-1 15,-2-1 1-15,-2-8 2 16,-7-8-1-16,-5-13 1 15,-2-15-2-15,-11-15 2 16,0-17-1-16,-6-17 0 0,-1-16-1 16,2-13 0-16,3-18-3 15,8-10-4-15,-4-27-16 16,21 7-14-16,1-12 0 15,20 9-1-15,1-8-1 16</inkml:trace>
  <inkml:trace contextRef="#ctx0" brushRef="#br3" timeOffset="361348.668">4757 14439 73 0,'-11'-7'39'16,"11"7"0"-16,-3-26-1 16,10 4-36-16,15 0-1 15,11-2-1-15,10 0 0 16,1 1-2-16,15 11-31 15,-16-5-4-15,2 15-2 16,-17 2 2-16</inkml:trace>
  <inkml:trace contextRef="#ctx0" brushRef="#br3" timeOffset="361513.6774">4711 14615 86 0,'-17'22'40'0,"17"-22"-3"0,4 11-5 16,23-15-32-16,11-16-16 15,19 12-21-15,-2-11-1 16,13 6-1-16,2-8 0 16</inkml:trace>
  <inkml:trace contextRef="#ctx0" brushRef="#br3" timeOffset="361914.7003">5959 13989 57 0,'0'0'37'15,"0"0"-1"-15,-13 23 0 16,15 14-28-16,-4 5-3 16,5 22 0-16,-3 5-2 15,4 9 0-15,-5 2-2 0,1-4 0 16,2-5-3-16,1-15-2 15,11-2-20-15,-4-32-15 16,13-9 2-16,0-24-2 16,10-8 1-16</inkml:trace>
  <inkml:trace contextRef="#ctx0" brushRef="#br3" timeOffset="362218.7177">6377 14035 74 0,'12'6'40'15,"-2"-9"0"-15,13 6-1 16,5-13-35-16,8 0-1 0,3-5 0 16,8 0 2-16,3-1-3 15,-2 6 1-15,-1 4-1 16,-4 8 0-16,-12 7-1 15,-6 17 0-15,-15 8-1 16,-8 16 0-16,-10 10 0 16,-7 6 0-16,-7 4 0 15,-4 4 0-15,-2-5 0 16,4-8 0-16,7-6-3 15,-1-20-10-15,21-3-28 16,-5-20 1-16,14-5-2 16,-12-7-1-16</inkml:trace>
  <inkml:trace contextRef="#ctx0" brushRef="#br3" timeOffset="363000.7625">7697 13955 44 0,'8'-10'37'0,"-8"10"1"16,0 0-2-16,-18 6-19 16,5 21-12-16,-3 5-2 15,1 11 0-15,-1 4 0 16,1 1-1-16,1-3 0 0,2-2 1 15,3-8-2-15,4-6 1 16,2-10-1-16,3-19 0 16,0 0 0-16,17-12 0 15,-7-13-1-15,2-6 1 16,0-4 0-16,-2-7-1 15,-1 6 0-15,1-4 1 16,-2 7-1-16,1 2 0 16,-3 9 0-16,1 8 0 15,4 8 1-15,1 12-1 16,3 6 1-16,2 12-1 15,7 7 1-15,3 7 0 16,6 4 0-16,0 2 0 16,8-4 0-16,2-1 0 15,0-10 1-15,-1-10-1 0,-1-9 0 16,-2-16 0-16,-7-12 1 15,-3-9-1-15,-5-10 0 16,-9-8-1-16,-6-1 0 16,-4-7 0-16,-5 1-1 15,-4-1 0-15,0 7-2 16,-3-2-4-16,15 22-15 15,-15-9-18-15,19 16 0 16,-8 0-1-16,14 16 1 16</inkml:trace>
  <inkml:trace contextRef="#ctx0" brushRef="#br3" timeOffset="363329.7813">8653 13722 58 0,'-9'28'38'16,"-12"4"-2"-16,-10 16 0 16,-19 4-29-16,-5 19-1 15,-15 1-1-15,-6 11-1 16,-4-2-1-16,5 1 0 0,8-11-1 15,10-6-1-15,18-13-2 16,11-21-17-16,29-6-20 16,10-21-1-16,19-8-1 15,6-18 0-15</inkml:trace>
  <inkml:trace contextRef="#ctx0" brushRef="#br3" timeOffset="363835.8102">8585 14166 32 0,'-5'-15'36'16,"5"15"3"-16,-7-11-1 15,7 21-15-15,0-10-14 16,-8 31-1-16,2-2-2 15,4 12-1-15,0 8-1 16,-1 7-2-16,-1 3 0 16,0 1-1-16,4 2-2 15,-2-9-1-15,6 1-9 16,-5-22-28-16,15-3 0 15,-14-29-2-15,27 11 2 16</inkml:trace>
  <inkml:trace contextRef="#ctx0" brushRef="#br3" timeOffset="364186.8303">8850 14083 57 0,'0'0'41'0,"-11"0"-2"16,-7 8 1-16,3 12-21 15,-9 1-16-15,2 6 1 16,-4 2-1-16,2 8 0 16,-1-3-1-16,7 0 1 15,3-6-2-15,8 0 1 16,7-9-1-16,8-5 0 15,7-7 0-15,9-2 0 16,5-8 0-16,5 4 0 0,0-3-1 16,0 6 1-16,-6 1-1 15,2 5 0-15,-7 7 0 16,-5 2-1-16,-2 6-1 15,-2-5-1-15,3 4-4 16,-17-24-13-16,38 23-20 16,-18-23 0-16,14 2-1 15,-3-15 0-15</inkml:trace>
  <inkml:trace contextRef="#ctx0" brushRef="#br3" timeOffset="364645.8565">9321 14415 66 0,'-2'-9'41'0,"-16"-13"-2"16,0 12 2-16,-11-12-28 0,1 12-7 15,-2-2-1-15,1 11-2 16,-3 6 0-16,1 11-1 16,5 7 0-16,3 7-1 15,3 3 1-15,11 3-1 16,4-4 0-16,13-2 1 15,4-10-1-15,14-9 0 16,5-9-1-16,6-11 1 16,6-9-1-16,0-8 0 15,-2-3 1-15,-2-1-1 16,-7-1 0-16,-8 3-1 15,-1 6 1-15,-9 9 0 16,-14 13 0-16,11 10 0 16,-9 15-1-16,-4 11 1 15,-5 17-1-15,-1 8 1 0,1 10-1 16,-3 8 0-16,-6 1 1 15,1 1 0-15,-6-5-1 16,-5-5 1-16,-6-13 1 16,-6-11-1-16,-6-19 0 15,-3-15 0-15,-1-14-1 16,-2-19-1-16,6-11-3 15,-2-26-12-15,19 7-8 16,-12-31-10-16,16 9-6 16,-1-13-2-16,11 9 1 15</inkml:trace>
  <inkml:trace contextRef="#ctx0" brushRef="#br1" timeOffset="368559.0804">7795 10318 73 0,'0'0'37'0,"5"-12"0"15,-5 12 2-15,-4 16-29 16,6 11-2-16,-7 7-1 16,8 11 0-16,-3 0-2 15,9-1 0-15,10-17-1 16,22-25-1-16,26-41 1 15,38-38-2-15,38-43 0 16,32-38-9-16,35-9-20 16,-3-30-16-16,2 5 2 15,-22 13-4-15,-17 23 1 16</inkml:trace>
  <inkml:trace contextRef="#ctx0" brushRef="#br1" timeOffset="369370.1268">9159 12086 43 0,'9'-11'31'0,"-9"11"3"16,10-23-3-16,-10 23-23 15,4-21 0-15,-4 21-1 0,2-22 1 16,-2 22-1-16,-3-16 0 15,3 16-1-15,0 0 0 16,-11-1-1-16,0 12-1 16,7 18 1-16,-6 6-1 15,4 11 0-15,-4 1-1 16,7 5 0-16,10-14 0 15,12-15-1-15,21-37 0 16,24-35 0-16,29-37-1 16,35-33-1-16,26-26-3 15,16-27-8-15,26 5-7 16,-21-12-25-16,-3 19 1 15,-21 15 0-15,-19 19-1 16</inkml:trace>
  <inkml:trace contextRef="#ctx0" brushRef="#br1" timeOffset="370182.1732">5902 15036 53 0,'0'0'38'0,"0"0"0"16,8 10-1-16,15-17-30 15,22 0-3-15,15-9 0 16,16-1-2-16,11-5 1 16,9 0-2-16,5-2 1 15,-2 0-3-15,-2 9-2 16,-12-3-5-16,-4 22-6 15,-30-10-4-15,5 29-3 16,-38-17-5-16,8 25-4 16,-32-11-1-16,0 18-1 15</inkml:trace>
  <inkml:trace contextRef="#ctx0" brushRef="#br1" timeOffset="370489.1908">6304 15439 51 0,'0'0'40'0,"19"5"-1"16,-16 15 2-16,8 22-33 15,-7 8-2-15,7 16-2 16,-5 1 0-16,7-2-2 16,5-13 0-16,9-20 1 0,10-32-1 15,15-35-1-15,18-38-1 16,16-36-1-16,18-18-6 15,0-29-11-15,19 10-14 16,-15-12-8-16,-5 20-1 16,-8 10-1-16</inkml:trace>
  <inkml:trace contextRef="#ctx0" brushRef="#br1" timeOffset="371154.2288">9503 13925 31 0,'0'0'34'0,"-4"-11"3"16,4 11 0-16,-10-14-22 15,15 24-3-15,-5-10-1 16,0 29-2-16,-5-3-1 16,8 20-2-16,-6-1 0 0,4 5-2 15,3-5 0-15,9-13 0 16,10-27-2-16,19-30 1 15,22-35-1-15,27-32-1 16,23-29-2-16,20-26-6 16,19 2-12-16,-17-26-8 15,14 22-12-15,-30 12-2 16,-7 27-3-16,-25 16 2 15</inkml:trace>
  <inkml:trace contextRef="#ctx0" brushRef="#br1" timeOffset="372022.2785">4775 10231 102 0,'2'-11'38'16,"-8"1"1"-16,6 10-4 15,6 16-46-15,-6-16-11 16,6 27-10-16,-7-9-4 15,2 12-5-15,-7 2 2 0</inkml:trace>
  <inkml:trace contextRef="#ctx0" brushRef="#br1" timeOffset="372210.2892">4742 11372 102 0,'0'56'42'15,"9"-3"-1"-15,-5-19-5 16,3-4-39-16,17-3-5 15,-3-16-11-15,17 19-10 16,-19-15-4-16,10 16-4 16,-15-4-2-16,11 15 4 15</inkml:trace>
  <inkml:trace contextRef="#ctx0" brushRef="#br1" timeOffset="372376.2987">5017 12147 74 0,'0'66'34'0,"7"4"0"16,-11-9 0-16,5-1-30 15,-3-5-1-15,1-4-2 16,-1-4 0-16,2-6-2 15,4 3-4-15,-5-18-9 16,15 15-6-16,-14-16-7 16,14 12-2-16,-14-7-4 15,10 10 0-15</inkml:trace>
  <inkml:trace contextRef="#ctx0" brushRef="#br1" timeOffset="372533.3077">5051 13627 91 0,'-3'76'37'0,"-9"-16"-2"15,8 2 0-15,-5-8-44 16,4-18-10-16,18 10-7 16,-17-18-5-16,18 10-4 15,-17-10-2-15</inkml:trace>
  <inkml:trace contextRef="#ctx0" brushRef="#br1" timeOffset="372684.3163">5083 14485 73 0,'-8'41'39'16,"9"4"-1"-16,-9-16-3 15,11-4-36-15,3 7-12 0,-11-21-10 16,19 16-4-16,-14-27-5 16,4 27-4-16,-4-27-3 15</inkml:trace>
  <inkml:trace contextRef="#ctx0" brushRef="#br1" timeOffset="372828.3246">5130 14939 67 0,'13'23'40'16,"-13"-23"-2"-16,13 16-4 15,4-3-54-15,-17-13-18 16,0 0-2-16,4-19 0 16,-4 19-1-16</inkml:trace>
  <inkml:trace contextRef="#ctx0" brushRef="#br1" timeOffset="373201.3459">4782 15550 40 0,'4'-12'38'0,"-8"-6"1"16,4 18-2-16,0 0-30 0,3 23 0 15,-6 10 0-15,8 15-1 16,-1 10-2-16,2 4 0 15,2-4-1-15,9-10 0 16,9-28-1-16,13-33 0 16,12-46 0-16,22-39 0 15,21-35-2-15,12-31-4 16,23-5-18-16,-12-24-18 15,-2 5-1-15,-17 2-1 16,-1 16-1-16</inkml:trace>
  <inkml:trace contextRef="#ctx0" brushRef="#br1" timeOffset="583686.3849">19864 12554 38 0,'0'-11'33'15,"0"11"2"-15,-5-11-2 16,-5 1-15-16,10 10-16 16,0 0 0-16,-14 6-1 15,5 9 0-15,-5 14 1 16,-6 9-2-16,-8 17 1 15,-10 12-1-15,-8 16 1 16,-7 11-2-16,-9 16 1 16,-12 10 0-16,-7 15 0 15,-12 12-1-15,-13 8 0 16,-11 9 0-16,-14 11 1 0,-12 5 0 15,-13 4-1-15,-13 3 1 16,-6-2 0-16,-6 0 1 16,-4 0-1-16,-1-10 1 15,2-2-1-15,4-9 1 16,12-2 1-16,7-14-1 15,15-11 1-15,16-16-1 16,18-15-1-16,21-17 1 16,22-17 0-16,13-21 0 15,19-12-1-15,16-15 0 16,14-10 1-16,7-14-1 15,12 10-1-15,3-10 1 16,6 0 1-16,3 1-1 16,5 2 0-16,6-1 0 0,5 6 0 15,7-1 0-15,8 0 0 16,12 0 1-16,9-4-1 15,18-2 0-15,16-2 0 16,15-6 1-16,17-3-1 16,18-5 0-16,20 1 1 15,11-1-1-15,16-2 0 16,11 3 1-16,3 1-1 15,6 5 0-15,6 2 0 16,1 4 1-16,-1 1-1 16,-3 3-1-16,-3 2 1 15,0-2 0-15,-1 0 0 16,-1-2 0-16,-3-2-1 0,-6 1 1 15,3-1 0-15,-8-4-1 16,-5 1 1-16,-11-3 0 16,-8 0 0-16,-8 0-1 15,-15-2 1-15,-13-3 0 16,-18-1 0-16,-15-1 0 15,-15-5 2-15,-16 0-2 16,-20-7 1-16,-18-4 0 16,-13-5 0-16,-20-7 0 15,-14-6 0-15,-13-9 0 16,-16-8-1-16,-12-11 0 15,-10-8 0-15,-16-8 0 16,-11-8 0-16,-11-10 0 16,-9-8 1-16,-10-7-1 0,-1-7 0 15,-9-5 1-15,-8-8 1 16,2-8-1-16,-5-8 0 15,-1-1 1-15,2-8 0 16,-3-7 1-16,-1 4-1 16,2 1-1-16,5 8 1 15,5 8-1-15,3 14 0 16,4 15 0-16,9 18-1 15,7 21-1-15,5 10-6 16,20 27-26-16,-5 5-4 16,18 21 0-16,4 8-2 15</inkml:trace>
  <inkml:trace contextRef="#ctx0" brushRef="#br1" timeOffset="584197.4142">19184 14899 43 0,'-59'-22'33'16,"7"0"2"-16,10 8-3 15,4 2-31-15,15 2 0 16,23 10 1-16,2-16 0 16,26 8 2-16,24 2-1 15,23-4 1-15,35 3 1 16,27-9 0-16,29 3 0 15,32-8-1-15,18 6 0 0,16-4-2 16,12-1 1-16,-1 2-3 16,-15 0 2-16,-14 4-4 15,-23-4-12-15,-20 18-23 16,-38-3 0-16,-28 12-3 15,-41-1 2-15</inkml:trace>
  <inkml:trace contextRef="#ctx0" brushRef="#br1" timeOffset="584482.4305">20390 14983 51 0,'9'-17'39'15,"2"11"-1"-15,9 33-1 16,-10 31-29-16,1 29-4 15,-5 31-1-15,-2 31-1 16,-14 23 0-16,-2 10-3 16,-1 11-25-16,-13-34-11 15,12-16-1-15,-1-44-3 16</inkml:trace>
  <inkml:trace contextRef="#ctx0" brushRef="#br1" timeOffset="585406.4833">13877 10559 69 0,'-2'-18'35'16,"1"3"0"-16,-4-1 1 16,5 16-31-16,-6-13 0 15,6 13-1-15,2 22 0 16,0 11 0-16,-4 16-1 15,3 15 0-15,-5 9 0 16,2 14-2-16,-1-1 0 16,3 2 0-16,2-10 0 15,7-10-2-15,4-14 2 16,7-17-1-16,7-18 1 15,6-20-1-15,6-21 1 16,6-14-1-16,2-10 0 16,1-12 0-16,0-2 0 0,-4-2 2 15,-4 9-1-15,-3 6 1 16,-3 14-1-16,-8 15 1 15,-4 16-3-15,-4 14 3 16,-7 20-2-16,-3 13-2 16,-3 10 2-16,0 7-2 15,0 1 2-15,4-4-1 16,3-12 2-16,1-8-1 15,9-21 2-15,4-18-1 16,3-21 1-16,4-18-1 16,0-16 1-16,2-10 0 15,1-10 0-15,-7-8 0 16,0-1-2-16,-6 1 0 15,0 6-1-15,-5 6-2 16,6 22-8-16,-15-2-25 0,13 27-4 16,-9 5 1-16,9 24-2 15</inkml:trace>
  <inkml:trace contextRef="#ctx0" brushRef="#br1" timeOffset="585631.4962">15330 10657 98 0,'0'0'39'0,"0"-16"0"0,19 1-1 15,11-4-36-15,4-2-1 16,10-2 0-16,7 1-1 15,2 14-7-15,-6-4-30 16,-3 19-1-16,-16 0 0 16,-7 13-2-16</inkml:trace>
  <inkml:trace contextRef="#ctx0" brushRef="#br1" timeOffset="585796.5056">15299 10920 95 0,'-1'16'38'16,"1"-16"4"-16,30-3-3 15,8-12-36-15,14-7 0 16,19-6-4-16,1-10-32 0,25 6-4 16,1-7 1-16,16 5-5 15</inkml:trace>
  <inkml:trace contextRef="#ctx0" brushRef="#br1" timeOffset="586467.544">16362 10661 78 0,'8'-27'37'16,"-2"7"-1"-16,3 8 1 15,-9 12-31-15,5 13-1 16,-9 9-2-16,0 13 1 15,-8 9-1-15,0 7-2 16,-6 0 1-16,4-1-1 16,-1-6 0-16,6-5-1 15,1-17 1-15,7-7-2 16,1-15 4-16,12-23 0 15,2-8-1-15,4-7 1 16,1-10-2-16,2-5 2 16,-1-3-2-16,-3 3 1 0,-2 6-1 15,-3 9-1-15,-5 10 0 16,-2 11 0-16,-5 17 0 15,0 0 1-15,5 20-1 16,-2 1 1-16,4 7-1 16,2-1 1-16,6-5 0 15,13-4-1-15,6-12 1 16,9-10 0-16,7-7 0 15,2-11-1-15,2-13 1 16,2 0 0-16,-5-7-1 16,-3 3 1-16,-13 3-1 15,-7 8 0-15,-7 9 0 16,-7 13 0-16,-9 18 0 0,-10 9 0 15,-3 16 1-15,-6 12-1 16,0 6 0-16,-1 5 0 16,6-1-1-16,7-5-2 15,9 0-8-15,1-23-27 16,25-2-4-16,-4-18-2 15,22-4 3-15</inkml:trace>
  <inkml:trace contextRef="#ctx0" brushRef="#br1" timeOffset="586623.5529">17459 10782 111 0,'-30'20'41'0,"-6"-10"-1"15,13 1-2-15,3-4-39 16,8-16-37-16,32 6-1 15,6-15-1-15,20 7-1 16</inkml:trace>
  <inkml:trace contextRef="#ctx0" brushRef="#br1" timeOffset="587156.5834">18163 10577 97 0,'-11'-19'37'16,"-9"-7"3"-16,-1 14-2 15,-12-5-32-15,-1 15 0 16,-10 0-1-16,2 17 0 15,-10 11-1-15,4 10 0 16,-1 7-1-16,6 5-1 16,11-2 0-16,12-2-1 15,12-6 0-15,15-13 0 16,15-10 0-16,16-15-1 15,14-13 0-15,8-10 0 16,5-14 0-16,0-5-1 16,-2-6 1-16,-6-2 0 15,-11 4 0-15,-8 4-1 16,-10 7 1-16,-11 15-1 0,-17 20 1 15,8 9 0-15,-15 31 0 16,-2 19-1-16,-1 22 0 16,-4 16-1-16,-4 13 1 15,1 10 0-15,-6 0 0 16,-1-4 0-16,-10-8 0 15,-3-16 2-15,-8-13 0 16,-5-16 2-16,-2-19-3 16,-1-20 1-16,2-15-5 15,-4-23-9-15,22-4-21 16,-14-27-9-16,22-13 1 15,-7-25-4-15</inkml:trace>
  <inkml:trace contextRef="#ctx0" brushRef="#br1" timeOffset="588586.6652">19565 13679 62 0,'11'-19'36'0,"7"7"0"16,-9-6 0-16,2 11-30 16,-11 7-3-16,9 10 1 15,-10 9-1-15,-4 17 0 16,-9 10-1-16,0 16 2 15,-5 5-2-15,0 5 0 16,1-2 0-16,8 0-1 16,5-9 1-16,9-11-1 0,13-10 0 15,8-14-1-15,11-11 1 16,10-15-1-16,3-16 1 15,5-9-1-15,1-8 0 16,2-9 0-16,-4-6 0 16,-6 1 0-16,-7 2 1 15,-9 3-1-15,-6 13 1 16,-5 9-1-16,-7 16 0 15,-6 15 0-15,-2 13 0 16,-1 14 0-16,0 10-1 16,0 6 1-16,1 5-1 15,8-6 1-15,2-8 1 16,4-10 0-16,5-18 0 0,7-18 0 15,-2-22 0 1,4-19 0-16,-4-20 0 0,4-12 1 16,-4-16-1-16,-6-6 0 15,1-2-1-15,-9 4-1 16,3 11-1-16,-8 8-3 15,10 30-28-15,-16 4-6 16,9 31 0-16,-13 10-1 16</inkml:trace>
  <inkml:trace contextRef="#ctx0" brushRef="#br1" timeOffset="589345.7086">19299 15517 60 0,'-3'-14'38'0,"3"14"-2"15,-15 8 1-15,-1 15-35 16,-4 5 0-16,1 12-1 15,-4 9 1-15,2 5 0 16,-4 2 0-16,5-2 0 16,6-5 0-16,3-9 0 15,7-12 0-15,7-14-1 16,-3-14 1-16,21-27-1 15,-7-6-1-15,8-11 1 16,1-9 0-16,-2-6-1 16,1-1 1-16,-1 5 1 15,-7 7-2-15,0 9 2 16,-5 9-2-16,-7 16 2 0,-2 14-1 15,0 0-1-15,-7 26 1 16,6-1-2-16,-2 2 2 16,6 0-1-16,3-4 1 15,9-9-2-15,3-11 2 16,14-10 0-16,2-12 0 15,14-11 0-15,1-4 0 16,3-4 0-16,-3-2-1 16,-1 4 1-16,-5 6-1 15,-11 8 1-15,-4 12-1 16,-13 16 2-16,-8 15-2 15,-7 15 0-15,-8 13 0 16,-1 12 0-16,-1 6 0 16,5 7-2-16,1-4 0 0,5-8-3 15,18 1-13-15,-6-31-20 16,26-1-1-16,-3-25-3 15,14-1 2-15</inkml:trace>
  <inkml:trace contextRef="#ctx0" brushRef="#br1" timeOffset="590226.759">21427 15510 27 0,'-8'-21'34'0,"2"10"3"15,-15-8-1-15,2 17-13 16,-14-6-15-16,2 12 0 15,-8 3-3-15,-1 14 0 16,-4 3 0-16,6 11-2 0,-2-1 1 16,9 9-3-16,5-5 1 15,12-3-1-15,10-8 0 16,12-4 0-16,12-11 0 15,5-11-1-15,11-9 1 16,2-7-1-16,5-8 0 16,-3-2 0-16,-2-3 0 15,-5-2 0-15,-6 5 0 16,-5 0 0-16,-6 7 0 15,-3 8 0-15,-13 10 0 16,15 7 1-16,-12 13-1 16,-1 22 0-16,0 12 0 15,-3 20 0-15,-2 12 0 16,1 10-1-16,-6 7 1 0,-2 5-1 15,-5-4 1-15,-7-4 0 16,-6-11 0-16,-6-15-1 16,-8-9 1-16,-5-12 1 15,-3-14-1-15,0-18-1 16,3-15-1-16,-3-32-19 15,19 1-18-15,-4-26 0 16,19-9-2-16,-2-25 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2T02:00:53.00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1905 1191 55 0,'0'0'36'15,"0"0"0"-15,0 0 1 16,0 0-12-16,-25-48-16 15,10 43-3-15,-21 7-1 16,-15 8-1-16,-6 12-1 16,-4 14 0-16,-5 21-2 15,0 19 0-15,1 13 0 16,30 22 0-16,11-4 1 15,16 1-3-15,13-9 2 16,24-5-1-16,25-28 1 16,22-19 0-16,21-29-1 15,16-27 0-15,11-24 1 16,8-26 1-16,-3-29-2 0,-5-14 3 15,-16-10-3-15,-28-13 2 16,-52 65-3-16,-7-7 1 16,-21 7-2-16,-5 3-1 15,-15 7 3-15,-6 5-2 16,26 45 1-16,-76-60-1 15,-31 31-2-15,-17 10-18 16,22 29-15-16,-1 17 1 16,29 14-6-16,39 16 2 15</inkml:trace>
  <inkml:trace contextRef="#ctx0" brushRef="#br0" timeOffset="421.0241">3052 1649 69 0,'-18'-9'38'16,"7"9"0"-16,-6 4 2 15,11 15-25-15,-11 7-9 16,7 12-1-16,-2 9 1 16,0 0-4-16,3 1 2 15,-1 0-3-15,8-8 0 16,3-8 0-16,4-15 0 15,9-14 0-15,6-17 0 0,8-11 1 16,5-13 0-16,7-7 0 16,6-7-1-16,1-1 2 15,-1 1-3-15,-3 8 3 16,0 15-3-16,-7 14 0 15,-8 16 0-15,-5 17 0 16,-9 16-1-16,-6 13-2 16,-1 12-4-16,-12-7-21 15,22 15-12-15,-8-14-1 16,21-2-1-16,6-18 0 15</inkml:trace>
  <inkml:trace contextRef="#ctx0" brushRef="#br0" timeOffset="1158.0663">4845 1332 90 0,'29'-37'37'0,"-4"10"1"16,-15 7 0-16,-10 20-33 16,0 0-1-16,1 25-1 15,-15 10 0-15,-2 13-1 16,-6 12 0-16,2 8-1 15,-2 6 0-15,3-3 0 16,0-7 0-16,8-3-2 16,4-17 2-16,3-12 0 15,6-15-1-15,-2-17 1 16,20-9 0-16,-6-19 0 15,6-14 0-15,-2-18 1 16,4-12 0-16,-1-13-1 16,-8 38 1-16,3-4 0 15,-7 1 0-15,4 3 0 16,-13 47 0-16,24-84-1 0,-24 84 2 15,11-61-2-15,3 22 0 16,-3 21-1-16,-11 18 0 16,18 31 1-16,-4 11-2 15,9 16 1-15,-1-2 0 16,12-16 0-16,13-14 1 15,8-13 1-15,9-16-2 16,4-12 0-16,0-10 0 16,-1-7 0-16,-6-5 0 15,-10-1 0-15,-7 5 0 16,-14 4 0-16,-6 16 0 15,-13 14 0-15,-10 21 0 16,-9 13 0-16,-7 19 0 16,-3 14-3-16,-1 8 0 0,-2 11-1 15,11 1-1-15,3-8-3 16,24-3-14-16,-8-28-18 15,32-5 1-15,1-29 0 16,19-10-1-16</inkml:trace>
  <inkml:trace contextRef="#ctx0" brushRef="#br0" timeOffset="2104.1204">6129 1424 117 0,'-33'1'41'15,"-15"4"0"-15,8 18-1 16,-20 21-35-16,10-3-3 15,5 9 1-15,7 5-1 0,3 1-1 16,13 6 0-16,8-8 1 16,14-4-4-16,14-15 4 15,9-6-4-15,11-16 2 16,9-13-1-16,4-12 1 15,8-12 0-15,-1-8-1 16,-8-10 2-16,1-4-2 16,-10-1 3-16,-8 3-3 15,-9 4 2-15,-12 6-1 16,-8 8 2-16,-7 10-2 15,-8 9 0-15,1 13 0 16,0 8 0-16,0 7 0 16,5 6 0-16,6-1 0 0,8 2-2 15,10-5 0 1,9-7-1-16,15-5 0 0,0-11-1 15,12-5-1-15,-1-10 1 16,3-1-1-16,-7-6 2 16,-3-1 0-16,-9 7 1 15,-12 1 2-15,-9 9 1 16,-13 6 2-16,-5 13 0 15,-8 6 0-15,-5 10 0 16,-1 2 1-16,3 10-1 16,3-3-1-16,3 3 0 15,10-5-1-15,2-6-1 16,5-12 1-16,5-5 0 15,5-14 0-15,4-15-1 16,-1-7 1-16,-2-14 0 16,2-13 0-16,-5-6 2 0,1-4-1 15,-2-6-2-15,-3 8 0 16,-4 4 0-16,0 9 0 15,2 8 0-15,0 13 0 16,5 7 0-16,5 7 0 16,8 7 0-16,8 3 0 15,15 1 0-15,7 0 0 16,8 2 0-16,4-2 0 15,-1-2 0-15,-8-1 0 16,-3 0 0-16,-16-1 0 16,-17-1 0-16,-24 4 0 15,0 0 0-15,-20 0 0 16,-11 5 0-16,-3 3 0 0,-7 2 0 15,7 4 0-15,3 0 0 16,6 2 0-16,15 1 0 16,11 4 0-16,14-1 0 15,12-4 0-15,8 4 0 16,6-4 0-16,3 2 0 15,-3-1 0-15,-5 0 0 16,-6 2 0-16,-12 2 0 16,-14 1 0-16,-10 7 0 15,-14-3 0-15,-7 2 0 16,4 2-9-16,-10-13-5 15,21 12-9-15,-10-26-6 16,39 6-13-16,0-18 1 16,27 4-2-16,7-15 4 0</inkml:trace>
  <inkml:trace contextRef="#ctx0" brushRef="#br0" timeOffset="2232.1277">7629 1789 125 0,'-29'42'39'0,"-15"-6"1"15,8 2-14-15,13 9-54 16,-10-16-12-16,18 9 0 15,-1-15-3-15,16 5 0 16</inkml:trace>
  <inkml:trace contextRef="#ctx0" brushRef="#br0" timeOffset="4853.2776">9155 1286 67 0,'-16'-23'37'0,"8"10"-1"16,-7-8 1-16,15 21-29 15,0 0 0-15,0 0-1 16,0 0 1-16,-54-50-2 15,18 45-2-15,-1 16-1 16,-6 10 0-16,0 15 0 16,-1 4-1-16,1 17 0 15,7 2-1-15,11-1 0 16,10-3 0-16,15-9 0 0,13-15 0 15,10-8 0-15,15-14-1 16,9-12 1-16,10-11-1 16,6-11 2-16,1-4-2 15,-4-7 0-15,-5-1 1 16,-9 1-1-16,-8 5 0 15,-9 1 0-15,-11 5 0 16,-8 4 0-16,-5 7 0 16,-5 14 1-16,0 0-1 15,-11 12 0-15,6 17-1 16,2 16 0-16,-2 12 1 15,3 16-1-15,-4 13 1 16,-3 10-2-16,-8 0 2 16,-7 2-1-16,-6-4 1 0,-11-3 0 15,-4-13 0-15,-3-10 0 16,-2-20 0-16,2-17-1 15,9-18-2-15,5-28-1 16,16-13-3-16,3-34-14 16,25-3-18-16,3-23 2 15,22-2-4-15,2-12 4 16</inkml:trace>
  <inkml:trace contextRef="#ctx0" brushRef="#br0" timeOffset="5612.321">9736 1307 98 0,'13'3'39'0,"-13"-3"0"16,6 18 0-16,-23 1-34 15,9 2-2-15,-2-1-1 16,-3 14 1-16,-2 5-1 15,-2 5-1-15,-1 1 1 16,1 0-1-16,3-7 0 16,0-5-1-16,7-5 2 15,5-12-2-15,2-16 1 16,7-11 1-16,4-16-1 15,4-9 0-15,4-8 0 16,2-10 1-16,3-7-1 16,0-2 0-16,2 4 0 0,1 6-1 15,-7 13 0-15,4 5 0 16,1 11-1-16,1 15 0 15,5 10-1-15,1 8-1 16,9 6 1-16,2 0-1 16,7 0 0-16,4-1 0 15,7-4 0-15,0-6 1 16,-5-2 0-16,-1-6 0 15,-8-1 2-15,-11-2 0 16,-8-1 0-16,-14-3 1 16,-14 11 0-16,-9-14 1 15,-12 12 0-15,-7 9 0 16,-10 2 0-16,-3 9 1 15,-4 6-1-15,3 3 0 16,2 6 0-16,6-3 0 0,6 1-1 16,12 0 1-16,13-3-1 15,9-8 0-15,12-7 0 16,12-7 0-16,7-6-1 15,7-5 1-15,3-9-1 16,0-9 0-16,-2-4 1 16,-3-4-1-16,-4-1 0 15,-10 1 0-15,-8 1 1 16,-6 7-1-16,-9 8 0 15,-5 15 0-15,0 0 0 16,-16 19 0-16,6 3-1 16,-3 8 0-16,6 4-1 15,0-2 0-15,12-2 0 16,2-2-2-16,16-8-2 0,2-13-9 15,25 0-10-15,-9-16-15 16,12 3 2-16,-6-12-2 16,8 0 3-16</inkml:trace>
  <inkml:trace contextRef="#ctx0" brushRef="#br0" timeOffset="5937.3396">11021 1219 99 0,'-7'-20'39'0,"7"20"1"15,0 0-1-15,0 0-31 16,-14 19-4-16,9 8 0 15,1 13-2-15,-1 0 1 16,-3 8-3-16,7 4 2 0,-3-2-1 16,7-4-2-16,0-9 2 15,6-8-1-15,6-15 1 16,6-16-1-16,7-10 1 15,6-12-1-15,3-10 1 16,1-11 1-16,-6-2-1 16,-3-6-1-16,-4 3 1 15,-11 2-2-15,-14 48 0 16,0 0-1-16,3-75-1 15,-8 52-4-15,2 4-11 16,3 19-15-16,0 0-8 16,9-12 3-16,14 16-2 15</inkml:trace>
  <inkml:trace contextRef="#ctx0" brushRef="#br0" timeOffset="6121.3501">11595 1225 100 0,'3'10'40'0,"0"11"1"15,-18 0-1-15,8 5-32 16,-15 5-3-16,2 4-1 15,-3 5-1-15,5 1-2 16,3-3-1-16,4-4 0 16,10-4-3-16,2-15-1 15,19-6-11-15,-11-22-18 16,18-5-7-16,-7-18 0 15,8-4 0-15</inkml:trace>
  <inkml:trace contextRef="#ctx0" brushRef="#br0" timeOffset="6274.3589">11628 1102 92 0,'0'0'40'15,"-10"-69"0"-15,10 69 0 16,3-59-25-16,-3 59-16 16,4-55-3-16,-4 55-11 15,0 0-25-15,42-67 1 16,-42 67-1-16,0 0 0 15</inkml:trace>
  <inkml:trace contextRef="#ctx0" brushRef="#br0" timeOffset="6461.3696">11937 761 95 0,'54'-5'40'0,"-54"5"0"15,0 0 1-15,51 40-33 16,-38-13-2-16,-14 44-1 0,-5 15-1 16,-15 12-1-16,-1 6 0 15,4-1-3-15,9 0-1 16,4-20-4-16,5-47-10 15,20-6-18-15,-20-30-8 16,32 7 1-16,-18-23-2 16</inkml:trace>
  <inkml:trace contextRef="#ctx0" brushRef="#br0" timeOffset="7023.4017">12055 1170 112 0,'-16'-26'43'16,"16"26"-2"-16,0 0 0 0,0 0-39 15,0 0-2-15,0 0-1 16,44-27 0-16,-44 27-2 16,51 7 0-16,-51-7-1 15,58-2 1-15,-58 2 0 16,76-8 0-16,-76 8 1 15,71-8 1-15,-71 8 1 16,57-2 2-16,-36 4 1 16,8 11-1-16,-24 4 1 15,-10 11 0-15,-10 4 1 16,3 5 0-16,3 2-1 15,11 0 0-15,8-8-1 16,12-10 0-16,7-9 0 16,10-11 0-16,7-11-1 15,5-8 0-15,2-11 0 0,-1-1 1 16,-52 30-2-16,57-34 0 15,-57 34 0-15,0 0 0 16,61-50 0-16,-45 43 0 16,2-3 0-16,-4 22 0 15,-21 14 0-15,0 25 0 16,-22 14 0-16,2 22 0 15,-11 8-2-15,-3 12 1 16,0-12 1-16,-1-2-2 16,-5-14 3-16,-3-10-3 15,1-19 2-15,-2-16-2 16,-1-15 0-16,-1-16-2 15,7-7-8-15,-11-27-7 16,28 1-9-16,-15-26-8 0,21 0-6 16,0-19 1-16,18-2 0 15</inkml:trace>
  <inkml:trace contextRef="#ctx0" brushRef="#br0" timeOffset="7430.425">14065 1164 98 0,'-5'-44'42'0,"5"44"0"15,-1 19-2-15,-1 12-31 16,-8 17-8-16,-1 9 1 15,-2-4-2-15,6 4 0 16,-5-7-2-16,6-7 0 0,7-6-15 16,-1-23-21-16,14-8-2 15,4-21 0-15,11-11-1 16</inkml:trace>
  <inkml:trace contextRef="#ctx0" brushRef="#br0" timeOffset="7873.4504">14139 997 100 0,'-28'-74'40'0,"28"74"0"16,-27-66-1-16,27 66-40 16,-13-51-10-16,13 51-15 15,0 0-12-15,0 0-1 16,67-45 3-16,-67 45 16 0,78 17 9 15,-31 0 8-15,1-4 10 16,4 1 17-16,-1 2 13 16,-1-2 2-16,-4 0 0 15,-46-14-17-15,76 27-7 16,-76-27-5-16,48 33-4 15,-48-33 0-15,0 0-3 16,2 53 0-16,-2-53-1 16,-37 50-1-16,12-12 0 15,6-4-1-15,27 1 0 16,18-5 0-16,22 1 0 15,7-1 0-15,3 1 0 16,-14-6 0-16,-8 2 0 16,-16 2 0-16,-15 0 0 15,-17 1 0-15,-14-4 0 0,-9-2-1 16,-2-1-1-16,1-3-6 15,-6-17-13-15,24 0-19 16,-6-8-1-16,24 5 0 16,-5-22-3-16</inkml:trace>
  <inkml:trace contextRef="#ctx0" brushRef="#br0" timeOffset="8579.4907">16403 850 79 0,'0'0'40'0,"-57"-30"0"16,57 30 0-16,0 0-24 16,0 0-12-16,0 0-1 15,66-57-2-15,-66 57 1 16,80-15-1-16,-80 15 0 15,94-4-1-15,-94 4 0 16,84 7 1-16,-84-7 0 16,70 24 2-16,-70-24-1 15,0 0 0-15,51 60 0 16,-42 0 1-16,-26 3-2 15,-17 5 0-15,-8-9-1 16,19-8 0-16,24-18-1 0,40-12 1 16,39-19 0-16,8 4 0 15,2 0 1-15,-6 4-1 16,-14 11 1-16,-25 10 0 15,-26 7 0-15,-27 9 0 16,-27 4 0-16,-16 5-1 16,-17-3 1-16,-12 1-2 15,-1-5 1-15,1-11-1 16,18-6-1-16,12-10-3 15,25-6-7-15,7-23-9 16,35 1-15-16,-1-17-6 16,29-1 0-16,3-9-1 15</inkml:trace>
  <inkml:trace contextRef="#ctx0" brushRef="#br0" timeOffset="9412.5384">18053 910 80 0,'-11'-64'37'16,"11"64"-1"-16,0 0-6 16,0 0-24-16,-49-10 2 15,23 26-3-15,-9 37 2 16,-3 20-4-16,5 21 2 0,-3 4-3 15,0 11 2 1,-1-4-4-16,11-12 2 0,14-37-2 16,4-20 1-16,3-15 1 15,5-21-1-15,13-4 0 16,2-23 0-16,5-17 1 15,4-16-1-15,-24 60 1 16,28-70-1-16,-28 70 1 16,29-90-4-16,-29 90 3 15,31-84-1-15,-31 84 0 16,22-81-1-16,-22 81 2 15,27-55 0-15,-27 55-2 16,13-24 3-16,15 25-2 16,5 21 1-16,1 18-1 15,12 25 1-15,1 7-2 16,10 4 1-16,0-12 0 0,-7-25 1 15,-3-17 0-15,-4-13 0 16,-6-15 0-16,-6-14 1 16,-7-14-1-16,-24 34 0 15,16-54 1-15,-16 54-1 16,17-72 0-16,-17 72-3 15,13-90 2-15,-7 43-4 16,2-2 2-16,-4 2-3 16,-4 47-1-16,10-86-4 15,-10 86-8-15,15-76-10 16,-15 76-8-16,28-66-4 15,-28 66-1-15,41-52 2 16</inkml:trace>
  <inkml:trace contextRef="#ctx0" brushRef="#br0" timeOffset="9645.5517">19214 652 95 0,'0'0'41'15,"0"0"2"-15,48 18-2 16,-48-18-37-16,-24 59-2 15,-15 34 2-15,-28 19-3 16,-8 22 1-16,-11 9-2 16,7 11 0-16,8-7-2 15,23-17-2-15,48-47-10 16,2-33-14-16,32-6-13 0,5-28 2 15,18-9-2-15,-3-19 2 16</inkml:trace>
  <inkml:trace contextRef="#ctx0" brushRef="#br0" timeOffset="9880.5652">19412 1172 83 0,'21'-73'43'0,"-21"73"2"16,0-36-4-16,0 36-25 15,-7 23-14-15,-2 37 1 16,-11 31-1-16,0 33-2 16,-7-12-1-16,9-1-1 15,18-38-1-15,5-20-7 0,22-10-22 16,-8-25-8-16,21-7 0 15,-4-24-1-15</inkml:trace>
  <inkml:trace contextRef="#ctx0" brushRef="#br0" timeOffset="10164.5814">19837 1257 91 0,'0'0'40'0,"-12"-36"3"15,-24 10-2-15,-12 13-21 16,-6 21-17-16,-5 14-1 15,0 21 1-15,-12-2-1 16,32 4 0-16,27-11-1 0,14 0 1 16,20-8-1-16,13-2-1 15,11-2 0-15,5-4 0 16,6-3-1-16,0-5 0 15,0-1-2-15,-10-4 0 16,5 3-9-16,-22-13-11 16,16 8-11-16,-19-9-8 15,12 1 1-15,-8-7-1 16</inkml:trace>
  <inkml:trace contextRef="#ctx0" brushRef="#br0" timeOffset="10660.6098">20353 1363 97 0,'-40'-7'43'0,"6"9"0"0,-14 0-1 16,11 16-26-16,-5-12-12 16,4 8-1-16,1 8-1 15,8 5 0-15,3 5-1 16,11 5 1-16,9 3-2 15,9-4 0-15,12 1 0 16,10-11 0-16,8-11 0 16,10-9 0-16,6-15 0 15,5-7 0-15,-1-11 0 16,2-7 0-16,-3-5 0 15,-8-5 0-15,-6 7 0 16,-6 5 0-16,-9 11 0 0,-9 7 0 16,-14 14 0-16,1 22 0 15,-15 20 0-15,-10 24 0 16,-10 10 0-16,-4 15 0 15,-9 6 0-15,0 9 0 16,-2-6 0-16,-1 1 0 16,3-17 0-16,-2-12 0 15,4-18 0-15,3-12-2 16,1-21 2-16,0-12-1 15,-1-17 0-15,4-14-1 16,2-12-1-16,4-14-2 16,6-7-4-16,-3-20-4 15,16 10-7-15,-22-20-2 16,22 20-6-16,-21-11-5 15,16 18-9-15,-10 5 3 0,0 15 4 16</inkml:trace>
  <inkml:trace contextRef="#ctx0" brushRef="#br0" timeOffset="18371.0508">1393 2870 51 0,'0'0'34'15,"0"0"0"-15,0 0-2 16,6 35-18-16,-21-16 2 0,6 25-11 16,-4 6-2-16,1 14-1 15,-6 8 1-15,2 7-1 16,-4 0 1-16,3-1 0 15,0-9-1-15,3-7 0 16,1-15 1-16,8-9 0 16,-4-15-1-16,9-9 0 15,0-14 0-15,4-11-1 16,1-10 0-16,3-11 0 15,-2-10 0-15,4-9 1 16,-1-11-1-16,2-12 0 16,-1-5-1-16,-3-1 1 15,1 0-1-15,-2 8 1 16,1 9 0-16,-1 9-1 0,-3 11 0 15,1 18 0-15,-4 25 1 16,11-1-1-16,-2 18 0 16,2 12 0-16,2 6 0 15,4 4 1-15,9 1-1 16,9-3 1-16,5-8 0 15,10-11 0-15,8-19 0 16,7-11 0-16,4-15 0 16,3-11 0-16,1-7-1 15,-2-3 0-15,-11 0 1 16,-9 8-1-16,-11 11-1 15,-8 8 1-15,-11 18 0 16,-11 17 0-16,-9 16 0 16,-6 18 0-16,-4 12 0 0,-1 10 0 15,-3 7 0-15,4-1-2 16,4 0-1-16,4-15-3 15,13 3-8-15,-7-34-20 16,27-2-5-16,-9-22 0 16,14-4 0-16</inkml:trace>
  <inkml:trace contextRef="#ctx0" brushRef="#br0" timeOffset="18732.0714">2462 3027 104 0,'0'0'38'0,"5"14"1"0,-14 5-4 15,4 16-31-15,-3 4-2 16,6 6 0-16,-2 1 1 16,0 0-2-16,-1-2 1 15,3-6-1-15,-1-8 0 16,3-4-1-16,0-10 0 15,3-5 1-15,-3-11 0 16,11-13 0-16,1-9-1 16,4-6 1-16,-2-11-1 15,7-6 2-15,0-11-1 16,-5-2 1-16,4 3-1 15,-8 2 0-15,-1 10 0 16,1 4-1-16,0 10 0 16,2 7-2-16,9 11-2 0,5-3-8 15,25 19-11-15,-6-15-17 16,28 8 0-16,9-10-1 15,24 5 0-15</inkml:trace>
  <inkml:trace contextRef="#ctx0" brushRef="#br0" timeOffset="19160.0959">3749 2696 73 0,'22'-26'37'0,"-9"-1"0"16,1 14 1-16,-14 2-29 15,5 23-2-15,-6 7-1 16,5 20-2-16,-8 11 0 16,1 18-1-16,-3 8-2 15,-1 14 1-15,1 2-1 16,1-2-2-16,0-5 1 0,1-10-2 15,5-10-1-15,2-24-4 16,15-4-21-16,-8-31-9 16,7-7-1-16,0-22 0 15</inkml:trace>
  <inkml:trace contextRef="#ctx0" brushRef="#br0" timeOffset="19341.1063">3799 3073 99 0,'-19'-16'37'0,"19"16"2"16,-14-10-2-16,14 10-33 15,24-14-2-15,8-2-1 16,16-5-3-16,4-13-1 0,14 2-3 16,-2-21-7-16,18 15-18 15,-14-18-5-15,5 6-2 16,-19-7 0-16</inkml:trace>
  <inkml:trace contextRef="#ctx0" brushRef="#br0" timeOffset="19505.1156">4418 2437 88 0,'-23'11'38'0,"-6"6"-2"16,4 28 4-16,-9 8-33 15,10 18-2-15,0 7-2 16,8 12-1-16,2 1-1 16,5 5-2-16,9-5-1 15,2-13-5-15,20 0-29 16,-5-24-1-16,12-3-1 0,-4-28-3 15</inkml:trace>
  <inkml:trace contextRef="#ctx0" brushRef="#br0" timeOffset="20212.1561">4477 3047 101 0,'-5'25'38'15,"1"-12"0"-15,15 9-8 16,4-12-27-16,13-7-1 15,6-10 1-15,11-10-1 16,-1-6 0-16,7-8-1 16,-7-6 1-16,-6-4-1 0,-5 1 0 15,-11-3-1-15,-16 6 1 16,-7 6 0-16,-14 6 0 15,-8 10 0-15,-10 8 0 16,-3 18 0-16,-4 11 0 16,0 12 0-16,3 11 0 15,8 7 0-15,11 2 0 16,10 2 0-16,19-7-1 15,13-5-1-15,16-12 1 16,10-13-1-16,12-12-1 16,6-13 0-16,5-11 0 15,-1-9-1-15,-4-6 0 16,-6-8 0-16,-8 3-1 15,-11-5 1-15,-5 7 1 16,-14 2 0-16,-9 8 2 0,-6 9 1 16,-9 16 1-16,0 0 0 15,-24 12 2-15,11 17-1 16,-8 5 0-16,2 11 0 15,1 0-1-15,0 4 0 16,9-4 0-16,-1-4-1 16,8-8 0-16,4-8 0 15,6-12 0-15,2-12 0 16,6-14-1-16,6-7 1 15,-2-13 0-15,8-6 0 16,0-8-1-16,-1-5 1 16,-2 4 0-16,-1 2-1 15,-2 6 0-15,-7 10 0 16,-1 11 0-16,-14 19-1 0,10 7 0 15,-8 13 0-15,2 14-1 16,0 7 0-16,7 7-2 16,5-1-1-16,11 4-6 15,-4-20-11-15,31 3-14 16,-9-23-1-16,15-3-1 15,-1-23 1-15</inkml:trace>
  <inkml:trace contextRef="#ctx0" brushRef="#br0" timeOffset="20574.1768">5984 2846 110 0,'-19'-14'39'0,"-18"-4"1"16,5 20-1-16,-14 5-35 16,5 10-1-16,2 7-1 0,5 10 1 15,6 3-2-15,12 2 0 16,13-4 0-16,15-7 0 15,13-14 0-15,11-10-1 16,10-14 1-16,8-15 0 16,3-12-1-16,0-14 1 15,0-9 0-15,-5-6-1 16,-6-2 1-16,-4-5-2 15,-6 5 2-15,-10 9-2 16,-4 11 2-16,-10 15-2 16,-12 33 1-16,-16 5 0 15,-7 31 0-15,-9 16 1 16,-1 16-2-16,-1 7 0 15,9 3-2-15,4-3-2 16,25 5-7-16,5-32-10 0,31 10-10 16,-5-32-8-16,19-2 1 15,-4-26-2-15</inkml:trace>
  <inkml:trace contextRef="#ctx0" brushRef="#br0" timeOffset="21476.2284">6521 2849 95 0,'-25'23'39'16,"15"6"1"-16,-1-17 0 16,29 4-26-16,6-11-11 0,13-8 0 15,10-12-1-15,6-4 0 16,6-7-2-16,2-7 1 15,-4-4-1-15,-12 1 0 16,-9 1 0-16,-13 5 0 16,-14 6 0-16,-17 9 1 15,-17 10 0-15,-14 12 0 16,-9 11 1-16,-4 5-1 15,-3 8 0-15,11 6 0 16,4 1 1-16,18 1-1 16,19-4 0-16,20-10-1 15,16-7 1-15,16-8-1 16,13-8 0-16,6-7 1 15,6-3-1-15,-6-9 0 16,-4 4-1-16,-12 1 2 0,-10 7-1 16,-15 8 0-16,-13 9 0 15,-13 9 0-15,-12 10 0 16,-9 6 2-16,-1 5-2 15,-3 2 0-15,1-6 0 16,5 0 0-16,6-13 0 16,9-11 0-16,3-14 0 15,22-21 0-15,0-10 0 16,4-15 0-16,2-12 0 15,4-5 0-15,-3-4 0 16,-3 2 0-16,-7 10 0 16,0 9 0-16,-11 10 0 15,2 15 0-15,-2 12 0 16,-8 9 0-16,14 10 0 0,0 3 0 15,12-1 0-15,6-5 0 16,13 0 0-16,5-7 0 16,6-3 0-16,5-7 0 15,-4-3 0-15,-4 3 0 16,-8-3 0-16,-10 5 0 15,-14 2 0-15,-21 6 0 16,0 0 0-16,-10 8 0 16,-15 5 0-16,-3 3 0 15,-1 3 0-15,2 3 0 16,4-1 0-16,5 4 0 15,11-1 0-15,12-5 0 16,10-1 0-16,12 0 0 16,1 1 0-16,1-3 0 0,0 2 0 15,-4 2 0-15,-11 2 0 16,-11 2 0-16,-13 2 0 15,-13 4 0-15,-10-1 0 16,-4-1 0-16,-6-2-2 16,-4-7-8-16,10 5-5 15,-6-25-3-15,23 10-5 16,-8-31-6-16,28 6-5 15,-9-26-7-15,21-6 2 16,11-13 6-16</inkml:trace>
  <inkml:trace contextRef="#ctx0" brushRef="#br0" timeOffset="22428.2828">8341 2784 24 0,'5'-34'26'15,"15"17"-1"-15,-17-18 3 16,11 20 0-16,-14-15-1 15,0 30 1-15,-3-32-4 16,3 32-16-16,-10-15-3 16,10 15-1-16,-25 9-1 15,7 10 0-15,-6 11-1 16,-1 6 0-16,-1 10 0 15,-3 8 0-15,5 5-2 16,4 2 1-16,6-2-1 0,8-6 1 16,11-10-1-16,15-14 0 15,10-16 0-15,16-20-1 16,9-9 1-16,6-16 0 15,2-10 0-15,-4-7-1 16,-2-9 2-16,-13-1-2 16,-11 5 1-16,-13 3 0 15,-16 6 0-15,-7 8 0 16,-7 8 0-16,-6 7 0 15,0 11-1-15,1 6 2 16,5 5 0-16,10 0-1 16,0 0 1-16,29 12 0 15,8-12 0-15,7-1 0 16,9-3 0-16,3 3 0 0,-2 0-1 15,-2 2 1-15,-8 7 0 16,-9 7-1-16,-14 8 0 16,-11 5 0-16,-10 8 1 15,-9 2-2-15,-4 4 2 16,-3-4-2-16,1 0 1 15,2-10 0-15,9-11 0 16,4-17 0-16,23-5 0 16,9-20 0-16,10-11 1 15,10-9-1-15,3-8 1 16,1 0-2-16,-2 5 1 15,-5 10 0-15,-15 9 0 16,-7 21 1-16,-15 20-1 16,-9 18 0-16,-9 16-2 15,-7 10 0-15,9 14-8 0,-8-9-2 16,20 13-5-16,-9-29-4 15,35 12-5-15,-7-37-4 16,35 4-6-16,-4-23-4 16,19-10 6-16</inkml:trace>
  <inkml:trace contextRef="#ctx0" brushRef="#br0" timeOffset="23314.3335">10749 2558 56 0,'13'-18'37'0,"4"10"0"16,-13-4 0-16,-4 12-19 16,-4-12-9-16,4 12-3 15,-19 8-1-15,5 6 1 16,-5 9-1-16,-1 14-1 15,-3 7-1-15,-3 9 1 16,5 4-2-16,6 3 1 0,4-2-2 16,13-7-1-16,10-8 1 15,11-16 0-15,8-14-1 16,12-17 1-16,3-14 0 15,10-9-1-15,1-16 2 16,-4-5-2-16,-4-4 1 16,-4-1-1-16,-8 6 0 15,-7 7 0-15,-9 7 0 16,-9 13 0-16,-12 20 0 15,0 0 0-15,7 24 0 16,-14 7 0-16,3 7 0 16,2 6 1-16,-1 6-1 15,9-3 1-15,3-5-1 16,10-6 1-16,6-14 0 0,9-9 0 15,1-15 0-15,8-13 0 16,-2-15-1-16,2-9 1 16,-5-9-1-16,-5-7-1 15,-7-1 0-15,-6-2-2 16,-11 5 1-16,-4 2-3 15,-5 14 1-15,-9 3-4 16,9 23-4-16,-14-8-7 16,22 30-7-16,-8-11-5 15,1 19-7-15,4-5-1 16,16 13 3-16</inkml:trace>
  <inkml:trace contextRef="#ctx0" brushRef="#br0" timeOffset="23698.3555">11654 2685 101 0,'5'20'38'0,"-5"-20"2"16,28 18-4-16,-4-21-31 15,10 1-1-15,3-6 0 16,8-7-1-16,-1-2-1 15,1-5-1-15,-5-1 0 16,-7-3-1-16,-10 0 1 16,-6-2-1-16,-13 3 0 15,-8 4-1-15,-9 1 2 16,-8 9-1-16,-8 7 0 15,-3 11 0-15,-8 13 0 16,0 6 1-16,-1 12 0 0,5 6 1 16,7 5-2-16,11-3 2 15,12-2-1-15,14-10-1 16,19-7-1-16,18-11-1 15,17-9-2-15,13-21-6 16,17 8-8-16,-11-28-8 16,18 11-10-16,-18-18-4 15,5 7 2-15,-22-9-1 16</inkml:trace>
  <inkml:trace contextRef="#ctx0" brushRef="#br0" timeOffset="23863.3649">12523 2554 102 0,'-24'36'40'15,"-10"-4"-1"-15,10 18 2 0,-10-7-35 16,14 3-2-16,4-1-1 15,10-6-1-15,3-2-3 16,8-17-2-16,11-1-4 16,-4-25-13-16,22 6-14 15,-12-22-5-15,14 1 0 16,-9-23-1-16</inkml:trace>
  <inkml:trace contextRef="#ctx0" brushRef="#br0" timeOffset="24016.3737">12539 2194 101 0,'-13'-33'37'15,"13"33"1"-15,0 0-3 16,0 0-36-16,17 23-19 0,4-8-17 16,20 15 0-16,1-9-2 15,16 13 2-15</inkml:trace>
  <inkml:trace contextRef="#ctx0" brushRef="#br0" timeOffset="24537.4035">13165 2491 93 0,'-16'0'39'0,"-6"8"2"15,-18-9-2-15,9 10-31 16,-13 4-2-16,6 9 0 16,-5 6-1-16,5 10 0 15,4 2-3-15,9 0 2 16,10 0-3-16,10-6 2 0,11-3-3 15,11-11 1-15,11-11-1 16,6-13 0-16,8-11 0 16,2-8-1-16,2-6 0 15,-4-7-1-15,1-5 1 16,0 1-1-16,-10 4 1 15,-6 6-1-15,-12 14 1 16,-1 12 1-16,-11 16 0 16,-8 18 1-16,-7 16-1 15,-7 19 1-15,-6 17-1 16,-2 13 1-16,-3 8-1 15,-6 8 0-15,-1-2 0 16,-1-6 0-16,1-9 0 16,0-11 0-16,-1-20 1 15,6-17 0-15,0-20 0 0,3-19 0 16,9-21-1-16,3-16 1 15,7-19-1-15,9-18-1 16,10-16 0-16,12-14-1 16,17-1 0-16,7-1 0 15,12 3-1-15,3 4-2 16,14 16-5-16,-10-2-7 15,16 32-5-15,-21-12-7 16,14 23-5-16,-18-16-7 16,8 9 4-16,-13-16-1 15</inkml:trace>
  <inkml:trace contextRef="#ctx0" brushRef="#br0" timeOffset="24951.4272">13756 1888 105 0,'0'0'41'0,"0"0"1"16,-4 27-2-16,-4-1-34 15,-1 14-1-15,-6 9-1 16,-1 19-1-16,-6 7-1 16,-3 12 1-16,-3 1-2 15,1 3 2-15,2-8-3 16,6-5 0-16,4-10 0 15,8-18 0-15,8-12 0 16,8-15 0-16,11-16 0 16,5-12 0-16,5-12 0 15,2-4 0-15,0-6 0 16,-3 0 0-16,-1-2 0 0,-5 2 0 15,-7 10 0-15,-5 8 0 16,-11 9 0-16,9 11 0 16,-11 7 0-16,-2 11 0 15,1 4 0-15,2 2 0 16,5 3-7-16,-2-8-4 15,20 2-2-15,-3-24-5 16,25 11-4-16,-3-39-3 16,29 17-4-16,-12-30-5 15,22 2-4-15,0-8 3 16</inkml:trace>
  <inkml:trace contextRef="#ctx0" brushRef="#br0" timeOffset="25372.4512">14451 2322 99 0,'-14'13'40'0,"-14"-9"1"16,3 16-2-16,-15-4-32 16,7 5-2-16,-4 0-1 15,6 6-1-15,7-2 0 16,10-3-2-16,12 0 0 0,13-5 0 15,10-3-1-15,12 0 2 16,4 1-2-16,3-5 2 16,0 0-2-16,-7 4 2 15,-8 2-1-15,-7 7 0 16,-17 4 0-16,-11 1 1 15,-12 3-2-15,-8 0 0 16,-6 4 0-16,-5-3-3 16,0 1-3-16,-3-12-6 15,14 6-4-15,-10-25-5 16,26 19-5-16,-14-31-6 15,28 10-8-15,-24-13-2 16,15-4 4-16</inkml:trace>
  <inkml:trace contextRef="#ctx0" brushRef="#br0" timeOffset="28947.6557">15590 2298 73 0,'13'-22'40'15,"2"-7"-1"-15,13 5 0 16,0-11-24-16,6 13-12 16,9-1 1-16,9 10-2 15,-5 2 1-15,-1 10-2 16,-7 8 1-16,-9 13-1 15,-19 12-1-15,-16 17 1 16,-19 11-1-16,-16 12 2 0,-13 9-1 16,-9 5 2-16,-3 0-1 15,2-6 0-15,11-7 0 16,18-13 1-16,18-13-1 15,25-13-2-15,25-16 1 16,26-17-2-16,22-9-1 16,21-11-2-16,15-9-5 15,-2-22-20-15,20 7-11 16,-16-14-1-16,3 5 0 15,-25-8-1-15</inkml:trace>
  <inkml:trace contextRef="#ctx0" brushRef="#br0" timeOffset="29299.6759">16917 2005 97 0,'0'0'39'15,"-24"18"1"-15,1 23-4 16,-20 13-31-16,-8 20-2 15,-8 14 1-15,-5 13 1 16,-2 6-1-16,4 4-1 16,10-8 0-16,16-7 0 15,18-16-1-15,19-19 0 16,20-18-2-16,19-19 0 15,13-15-1-15,5-14 1 16,3-14 0-16,-2-10-1 16,-9-12 1-16,-8-5-1 15,-17-5-1-15,-16 0-2 0,-18 2 1 16,-12 5-1-16,-10 4-1 15,-9 5-1-15,8 17-6 16,-7-14-20-16,26 23-6 16,5-9 0-16,25 12-1 15</inkml:trace>
  <inkml:trace contextRef="#ctx0" brushRef="#br0" timeOffset="29663.6967">17234 2216 95 0,'0'0'41'15,"-9"-9"0"-15,32 5-1 16,21-13-36-16,15 1-1 15,13-1 0-15,13 0 0 16,4-3-1-16,5 0 0 16,-6 4-1-16,-10 8 0 15,-18 7 0-15,-13 11-1 16,-20 15 1-16,-21 17-1 15,-18 19 0-15,-19 16 2 16,-10 8-1-16,-9 9 1 16,2 4-3-16,-1-3 0 15,10-4-5-15,4-23-5 16,25 0-9-16,-3-32-22 15,28-4 1-15,5-25-3 0,16-6 1 16</inkml:trace>
  <inkml:trace contextRef="#ctx0" brushRef="#br0" timeOffset="30659.7537">18776 2168 77 0,'6'16'38'0,"-18"7"-1"0,2 17 0 16,-12 5-35-16,2 13 0 15,-9 6 2-15,3 7 1 16,-4-2 0-16,1-1-1 16,4-10 0-16,6-8 0 15,4-12-1-15,5-8 0 16,10-15-2-16,0-15-1 15,14-14 1-15,6-14-2 16,0-12 1-16,6-11-1 16,3-16 0-16,0-10 1 15,4-5-1-15,-2-2 0 16,-3 6 1-16,-4 10 0 15,-7 12 1-15,-3 9 0 16,-4 20 0-16,-10 27-1 16,0 0 1-16,4 40-1 0,-4 14 0 15,4 16 1-15,6 7 0 16,6 13 1-16,16 2-2 15,2-5 2-15,13-11-1 16,7-15 1-16,5-18 0 16,0-17 0-16,-1-21-2 15,-1-18 1-15,-6-17 0 16,-6-15-2-16,-9-12 2 15,-9-15-3-15,-8-4 1 16,-8-6-2-16,-5 5 1 16,-9 1-5-16,4 17-4 15,-13-9-11-15,15 30-18 0,-6 1-1 16,15 21-2-16,2 2 2 15</inkml:trace>
  <inkml:trace contextRef="#ctx0" brushRef="#br0" timeOffset="31966.8284">20754 2057 63 0,'0'0'35'0,"10"-8"-1"16,-10 8 1-16,-2 20-28 16,1 7-1-16,-10 9-1 15,8 18 1-15,-9 10-2 0,2 12 1 16,-1 5-2-16,0 5 1 15,1 1-3-15,1-4 0 16,3-7-2-16,-2-21-8 16,12 0-28-16,-4-23 1 15,8-7-2-15,-8-25 0 16</inkml:trace>
  <inkml:trace contextRef="#ctx0" brushRef="#br0" timeOffset="32153.8391">20616 2598 85 0,'-28'-10'38'0,"14"12"1"0,-1-5-1 16,15 3-33 0,0 0 0-16,27 4-2 0,5-13-2 15,13-8-1-15,18 5-13 16,3-24-24-16,23 5 0 15,-10-17-1-15,14 6-1 16</inkml:trace>
  <inkml:trace contextRef="#ctx0" brushRef="#br0" timeOffset="32544.8615">21452 1896 95 0,'-21'2'39'0,"7"18"0"16,-8 4 0-16,6 12-36 15,-6 6 2-15,4 21-2 16,-3 7 1-16,1 12-2 16,-3 2 0-16,3-1 1 15,-2-3-2-15,6-2 2 16,2-13-2-16,6-10 1 15,1-18-1-15,9-11 1 16,3-13-2-16,9-12 1 16,6-11-1-16,-2-9 0 15,9 0 0-15,-4-5-1 16,-1 3 0-16,-2-2 0 15,-2 5 1-15,-3 10 0 16,-15 8-1-16,16 6 1 16,-12 8-1-16,-3 6 0 0,3 7-2 15,-3-1-4-15,16 12-11 16,-11-16-21-16,17 6-1 15,-4-16 0-15,13 4-1 16</inkml:trace>
  <inkml:trace contextRef="#ctx0" brushRef="#br0" timeOffset="33221.9002">21705 2604 98 0,'-11'17'40'0,"1"-11"0"15,16 7-1-15,13-12-35 0,10-1-2 16,10-11 1-16,10-5-2 16,6-5 0-16,-1-3-2 15,0-6 2-15,-10-2-2 16,-9-3 2-16,-14 4 0 15,-11 0-1-15,-12 7 1 16,-15 3 0-16,-7 10-1 16,-11 11 0-16,-8 10 1 15,-6 14-1-15,3 8 1 16,-1 9-1-16,8 3 2 15,12 1-1-15,9-2 1 16,21-2-1-16,13-12 0 16,20-6-1-16,11-13 1 0,11-6-2 15,9-11 0-15,0-7 0 16,3-6-1-16,-6-3 1 15,-5-5-1-15,-11 4 1 16,-8 0 0-16,-11 4 2 16,-11 8-2-16,-18 12 1 15,11-3 1-15,-18 18-1 16,-8 7 2-16,-4 11 0 15,-2 7 0-15,-2 4-2 16,5 2 2-16,-2-5-1 16,8-3 1-16,1-9-1 15,10-5 0-15,2-12 0 16,-1-12-1-16,23-20 2 15,-2-7-1-15,4-10 0 0,1-10-1 16,4-5 1-16,-5-4-2 16,3 1 1-16,-5 4-1 15,-6 9 0-15,-1 9-1 16,-6 8 2-16,-1 11-1 15,2 7-1-15,0 6-1 16,10 8-1-16,4-8-5 16,16 17-8-16,-9-20-20 15,17 14-3-15,-6-17 0 16,9 10 0-16</inkml:trace>
  <inkml:trace contextRef="#ctx0" brushRef="#br0" timeOffset="33573.9203">22784 2532 101 0,'-1'29'41'0,"2"-13"-2"16,17 6 1-16,5-9-36 15,9-4 0-15,5-7-2 16,7-7 0-16,2-7 0 15,-2-6-3-15,-7-8 2 16,-6 0-1-16,-11-8 0 16,-9 1 1-16,-13 1-1 15,-10 7 0-15,-8 9 1 16,-13 10-1-16,-7 13 0 15,1 14 1-15,-2 10-1 16,5 11 2-16,4 6-1 16,9 5 1-16,13 0-1 0,16-5 0 15,12-6-2-15,16-11-2 16,22-2-7-16,-3-26-11 15,23 6-19-15,-4-25-1 16,9-1-1-16,-10-16-2 16</inkml:trace>
  <inkml:trace contextRef="#ctx0" brushRef="#br0" timeOffset="34074.949">23592 2891 123 0,'-34'8'42'0,"10"6"-1"15,-4-12-2-15,11-4-46 16,17 12-10-16,-8-20-11 16,8 10-14-16,0 0 0 15,12-7-2-15,-12 7 2 16</inkml:trace>
  <inkml:trace contextRef="#ctx0" brushRef="#br0" timeOffset="37570.1489">1639 4227 73 0,'0'-25'39'0,"-9"-4"-1"0,5 12-1 15,-9-4-21-15,13 21-12 16,-24-3-1-16,12 15 0 15,-1 11-2-15,-1 14 0 16,1 13 0-16,-2 9 1 16,2 9-1-16,3 7 0 15,-1 4 0-15,8 1 0 16,-1-5 1-16,9-11-2 15,3-9 1-15,12-16 0 16,8-20-1-16,6-16 1 16,8-22 0-16,9-16 1 15,3-13-2-15,1-12 2 16,-3-1-2-16,-5-1 1 15,-5 9 0-15,-12 4-1 16,-3 13 0-16,-12 11 0 0,-15 25 0 16,16-4-1-16,-16 21 1 15,4 11 0-15,-4 9 0 16,2 8 0-16,3 0 0 15,2 2 0-15,5-6 0 16,8-6 0-16,7-10 1 16,2-15-1-16,4-16 1 15,5-13-1-15,2-13 2 16,0-8-2-16,-5-11 2 15,-6-6-1-15,-8-5 0 16,-3 0 0-16,-7 0 0 16,-6-1-1-16,-10 7 0 15,-1 3 0-15,1 7-2 16,1 3 0-16,8 10-3 0,0-1-2 15,14 17-5-15,1-11-9 16,26 18-14-16,-11-13-3 16,17 13-1-16,-8-13 3 15</inkml:trace>
  <inkml:trace contextRef="#ctx0" brushRef="#br0" timeOffset="38290.1901">2870 3792 100 0,'0'0'38'15,"0"0"1"-15,-6 23-3 16,-7 2-30-16,2 11-1 15,-2 13-2-15,3 11 0 16,-2 9 0-16,0 12-1 16,-2 1 0-16,1 3 0 0,0 2-1 15,2-8 0-15,-1-11 0 16,5-8 0-16,2-15-1 15,5-15 1-15,6-13 0 16,9-21-1-16,7-17-1 16,5-10 1-16,4-7 1 15,2-3-1-15,-1-2 0 16,-2 4-1-16,-1 6 1 15,-11 12 0-15,-2 14-1 16,-5 9 0-16,-3 9-1 16,-1 9-1-16,3 7-1 15,1-2 0-15,10 7-1 16,5-9-1-16,13 0-2 15,-2-12-4-15,18 8-13 16,-10-23-12-16,14 1 2 0,-14-14-2 16,4 4 10-16,-17-8 22 15,-3-4 6-15,-7 5 5 16,-19-14 16-16,3 15 13 15,-15-7 1-15,4 13 0 16,-14-10-4-16,7 20-23 16,-11 1-2-16,3 11-2 15,-5 7-1-15,7 9 0 16,-2 8-1-16,1-1-1 15,10 4-1-15,4-4 1 16,9-2-1-16,8-7 0 16,9-9-1-16,7-12 1 0,4-6 0 15,4-8-2-15,3-8 1 16,-4-4 0-16,-2-5 0 15,-5 2-1-15,-7 0 1 16,-5 6-1-16,-5 5 1 16,-11 16-1-16,0 0 1 15,0 0-1-15,-4 26 1 16,-3 3-1-16,-1 7-1 15,6-1 0-15,5 5-3 16,1-13-2-16,17 2-5 16,-1-32-7-16,26 2-17 15,-2-28-3-15,18-5-1 16,-7-26 3-16</inkml:trace>
  <inkml:trace contextRef="#ctx0" brushRef="#br0" timeOffset="38471.2004">4195 3835 100 0,'-10'21'39'15,"-17"17"0"-15,9 26-2 16,-9 8-34-16,7 12-2 16,5 6-1-16,5 4-3 15,8-1-6-15,-5-20-15 16,16 3-13-16,-8-18-1 15,11-12-1-15,-13-17 1 16</inkml:trace>
  <inkml:trace contextRef="#ctx0" brushRef="#br0" timeOffset="38636.2099">3971 4367 101 0,'-5'-23'41'0,"-2"-5"0"16,16 16-1-16,1-3-36 15,10 3-5-15,19 5-10 16,-7-15-12-16,23 18-16 15,-7-16 0-15,24 10-3 16,0-12 1-16</inkml:trace>
  <inkml:trace contextRef="#ctx0" brushRef="#br0" timeOffset="38954.2281">5137 4184 102 0,'-11'-4'39'0,"7"24"0"16,-7-2-11-16,1 23-25 16,0 4-1-16,1 11 0 15,-2 4-2-15,7-1-1 16,6-4-2-16,0-17-3 15,19-3-27-15,-6-34-4 16,15-6-1-16,-2-26-2 0</inkml:trace>
  <inkml:trace contextRef="#ctx0" brushRef="#br0" timeOffset="39094.2361">5192 3900 83 0,'-26'-8'36'15,"15"15"-2"-15,11-7-4 16,0 14-54-16,29-2-11 15,6-8 0-15,23 4-1 16</inkml:trace>
  <inkml:trace contextRef="#ctx0" brushRef="#br0" timeOffset="39393.2532">5689 4039 89 0,'-14'26'39'16,"-19"-9"-2"-16,4 15 1 16,-12-4-27-16,6 2-7 15,1-2-1-15,6 1-1 16,10-3 0-16,12-5-1 15,12-6 1-15,16-7-1 16,13-6 0-16,6-4 0 16,7 0 0-16,-1-4-1 15,-5 6 1-15,-9 8-1 16,-15 13 0-16,-13 10 1 15,-20 11-2-15,-11 7 2 16,-12 7-2-16,-5-1-1 0,6-3-3 16,-4-20-6-16,26 4-13 15,-3-28-15-15,18-8 0 16,20-21-2-16,10-6 0 15</inkml:trace>
  <inkml:trace contextRef="#ctx0" brushRef="#br0" timeOffset="40212.3">6854 3843 94 0,'-2'-21'37'0,"2"21"2"16,0 0-2-16,-6 23-32 0,-5 11-1 15,2 20-1-15,-8 11-1 16,-1 15-1-16,-6 6 0 15,1 5 0-15,-1-4 0 16,2-7-1-16,7-14 0 16,-2-16-1-16,12-18 2 15,7-22 0-15,-2-10-1 16,21-33 1-16,-2-13 0 15,2-12-1-15,4-16 2 16,0-6-1-16,-1-14 1 16,0-2-1-16,-6 4 1 15,-1 11-1-15,-4 9 0 16,-2 14 1-16,-4 19-2 0,-5 17 1 15,-2 22-1 1,8 21 1-16,-3 9-1 0,5 6 1 16,6 6-1-16,10-4 1 15,8-5-1-15,11-10 1 16,2-14 0-16,14-15-1 15,0-11 1-15,-3-10 0 16,-2-7 0-16,-4-2-1 16,-10 0 1-16,-6 5 0 15,-10 7-1-15,-10 10 0 16,-16 14 0-16,6 30 0 15,-16 10 0-15,-5 16 0 16,-6 13-1-16,-3 8-1 16,0 10 1-16,2-1-2 15,9-5 0-15,4-13-2 16,18-13-1-16,7-18-4 0,22-2-6 15,-1-36-10-15,24 2-13 16,-9-26 1-16,14 5 0 16,-12-16 2-16</inkml:trace>
  <inkml:trace contextRef="#ctx0" brushRef="#br0" timeOffset="40490.3159">7861 4209 100 0,'0'0'37'0,"-29"21"2"16,18 6-2-16,-7 3-33 15,0 7 0-15,2 1-2 16,6 5 0-16,2-4 0 15,5-2 0-15,2-8-1 16,6-7 1-16,-5-22-1 0,16 7 0 16,-3-22 0-16,1-9 0 15,3-11 0-15,-3-7 0 16,1-5 0-16,0-5-1 15,-1 2 1-15,-1 1 0 16,1 10-1-16,1 0-2 16,4 10-5-16,0-8-5 15,19 21-11-15,-6-14-16 16,22 10-1-16,1-15-2 15,25 8 1-15</inkml:trace>
  <inkml:trace contextRef="#ctx0" brushRef="#br0" timeOffset="40858.337">8839 3767 82 0,'27'-38'39'0,"-8"-2"0"15,6 18 0-15,-12 2-28 16,5 25-5-16,-8 11-1 16,-5 22-1-16,-6 14-1 0,-2 13-1 15,-3 10-1-15,-3 8-1 16,-5 4 0-16,2-3-1 15,3-3-1-15,1-10-2 16,13-11-1-16,-5-24-9 16,24-2-24-16,-14-27 1 15,16-6-2-15,-10-24 0 16</inkml:trace>
  <inkml:trace contextRef="#ctx0" brushRef="#br0" timeOffset="41031.3469">8983 4119 78 0,'-17'-29'40'15,"-8"-2"-1"-15,9 18 1 16,-5-6-24-16,21 19-8 15,0 0-2-15,28-12-3 16,3 5-2-16,22-6-2 0,9-9-1 16,9-12-5-16,17 6-12 15,-12-20-19-15,9 4 0 16,-18-11-1-16,-1 8-1 15</inkml:trace>
  <inkml:trace contextRef="#ctx0" brushRef="#br0" timeOffset="41181.3555">9526 3503 109 0,'-29'48'38'0,"-9"7"3"15,8 26-3-15,3 3-35 16,5 7-1-16,10 2-4 16,5-10-7-16,19 10-20 15,-5-29-10-15,20-4-1 0,-1-22-2 16,11-4 1-16</inkml:trace>
  <inkml:trace contextRef="#ctx0" brushRef="#br0" timeOffset="41692.3847">10306 3890 107 0,'-23'-7'39'15,"12"15"1"-15,-14-9-11 16,3 18-24-16,-9 2-1 15,6 9-1-15,-4 3 0 16,2 3-1-16,3 0-1 16,9-1 1-16,10-7-2 15,7-5 1-15,15-8 0 16,5-3 0-16,8-5-1 0,5-2 1 15,0 3-1-15,-4 2 0 16,-4 5 0-16,-10 7-1 16,-11 8 1-16,-10 4-1 15,-6 2 0-15,-7-2-3 16,2-3-1-16,-9-19-6 15,16 3-12-15,-6-29-16 16,21-7-1-16,-2-30-1 16,16-4 2-16</inkml:trace>
  <inkml:trace contextRef="#ctx0" brushRef="#br0" timeOffset="41843.3933">10125 3418 103 0,'-51'62'38'16,"7"17"0"-16,14 8-23 15,5-19-52-15,20 12 0 16,11-18-3-16,19-1 0 16</inkml:trace>
  <inkml:trace contextRef="#ctx0" brushRef="#br0" timeOffset="42697.4422">11324 3917 95 0,'0'0'38'0,"-18"-10"1"16,8 24-3-16,-7 0-32 15,3 11 0-15,-1 12-1 16,-3 10-1-16,0 7 0 15,2 5-2-15,0 0 1 16,2-4-1-16,6-3 1 16,1-9-2-16,3-14 2 15,5-13-1-15,-1-16 1 16,14-14-1-16,-1-15 1 15,2-11 0-15,1-11 0 16,1-7 1-16,-1-3-1 16,0-1 0-16,-2 2 0 15,-4 10 1-15,-3 8-2 0,1 13 1 16,-3 7 0-16,-5 22-1 15,13-6 1-15,-2 15-1 16,4 8 1-16,9-1-1 16,6 0 0-16,6-6 1 15,10-4-1-15,5-5 1 16,3-9 0-16,4-2-1 15,-3-6 1-15,-2-2 0 16,-5 0-1-16,-4-3 1 16,-10 3-1-16,-5 0 1 15,-9 6-1-15,-4 1 0 16,-4 3 0-16,-12 8 0 0,9 16-1 16,-9 10 1-16,-8 13-1 15,-1 9 0-15,-1 10-1 16,3 3-1-16,4 7-2 15,-2-12-4-15,24 4-6 16,-8-29-11-16,27 2-14 16,-4-25 1-16,22-3-1 15,-5-20 3-15</inkml:trace>
  <inkml:trace contextRef="#ctx0" brushRef="#br0" timeOffset="43059.4629">12451 3944 96 0,'-10'-37'39'16,"2"21"1"-16,-14-3-1 15,3 18-27-15,-10 9-8 0,0 12 0 16,-7 9-1-16,4 6 0 16,-3 8-1-16,3 3 0 15,8-3 0-15,6-3-2 16,12-8 0-16,12-11 0 15,17-13 1-15,13-12-1 16,12-14 0-16,6-12 1 16,6-6-1-16,-6-8 1 15,1-4 0-15,-12 3 0 16,-10 5 0-16,-9 10-1 15,-13 13 0-15,-11 17 0 16,-11 2-1-16,-9 19 1 16,1 11-2-16,-3 9 0 15,4 6-2-15,7 0-2 0,12 5-4 16,3-19-6-16,29 10-7 15,-3-28-18-15,26 0 1 16,1-22-1-16,21-4 4 16</inkml:trace>
  <inkml:trace contextRef="#ctx0" brushRef="#br0" timeOffset="43383.4814">13163 3770 96 0,'-33'13'39'0,"-18"-1"2"16,10 20-2-16,-12-1-25 15,11 5-11-15,7-1 0 16,16 3-1-16,12-7-1 0,19-13 0 16,17-5-1-16,14-9 0 15,8-8-1-15,8-1 1 16,-5-3 0-16,-6 1 0 15,-10 9-1-15,-15 5 1 16,-14 12 0-16,-19 10-1 16,-9 6 1-16,-8 4-1 15,-4 0 1-15,0-1-2 16,9-4-1-16,6-16-4 15,21-1-6-15,3-32-13 16,30 3-13-16,6-23 0 16,19-1-1-16,3-20 1 15</inkml:trace>
  <inkml:trace contextRef="#ctx0" brushRef="#br0" timeOffset="43699.4995">13763 3692 114 0,'-49'2'40'16,"7"13"1"-16,-12-7-1 15,15 7-37-15,5 0-1 16,13 4 0-16,12 0-1 16,11-1 1-16,12 4-2 15,10 2 1-15,6 3 0 16,-1 4-1-16,-2 6 1 15,-8 3 0-15,-12 5-1 16,-9 2 1-16,-12 0-1 0,-10-5-1 16,-7-1 1-16,-5-8-2 15,2-8 0-15,0-13-5 16,14-2-4-16,-6-25-5 15,26 15-11-15,-8-29-14 16,21 1 0-16,0-16-1 16,11-2 1-16</inkml:trace>
  <inkml:trace contextRef="#ctx0" brushRef="#br0" timeOffset="44599.551">14255 3275 78 0,'-10'0'43'16,"-2"-15"-2"-1,12 15 0-15,5-31-14 0,17-1-25 16,12 2-1-16,9-4 0 16,5 3-1-16,0 4 1 15,-4 9 0-15,-3 9-1 16,-9 16 1-16,-11 18-1 15,-13 15 1-15,-11 12-1 16,-10 12 1-16,-7 7-1 16,-2 3-1-16,0-1-1 15,6 0-4-15,-2-21-14 16,23 4-18-16,-3-21-2 15,17 2 0-15,1-14-2 16</inkml:trace>
  <inkml:trace contextRef="#ctx0" brushRef="#br0" timeOffset="44752.5597">14523 4155 116 0,'-55'42'41'16,"12"1"1"-16,3-24-3 16,25-22-41-16,26 2-11 15,10-29-7-15,36 7-16 16,0-20-5-16,16 0-2 15,8-10-1-15</inkml:trace>
  <inkml:trace contextRef="#ctx0" brushRef="#br1" timeOffset="152267.7092">18578 3567 56 0,'0'0'31'15,"0"0"0"-15,0 0 0 0,0 0-26 16,0 0-3-16,0 0 1 16,-8 16 0-16,-1-5 1 15,1 12 1-15,-11 2-2 16,-1 12-1-16,-10 4 0 15,-1 16 0-15,-13 7-1 16,-8 15 0-16,-15 10-1 16,-12 11 0-16,-10 9 1 15,-10 10-1-15,-11 4 0 16,-8 3 0-16,-9-1 2 15,0 3 0-15,3-4 0 16,3-4-1-16,3-10 2 16,10-4-1-16,4-12 0 15,13-8 2-15,8-11-1 0,10-11-1 16,12-10 0-16,4-6 0 15,14-9-1-15,6-7 1 16,8-7-1-16,9-4-2 16,6-2 1-16,5-7 0 15,8 1 0-15,1-13 0 16,9 14 0-16,2-7 0 15,4-5 0-15,3 0 0 16,4-3 0-16,5 0 0 16,9-1 0-16,2-2 0 15,9 2 1-15,8-1-1 16,9 0 0-16,11 1 0 15,11 0 0-15,17-1 0 16,14-1 0-16,11-2 0 16,17 1 0-16,16-2 0 0,9 2 0 15,11 0 1-15,11 2-1 16,3 0 0-16,8 4 1 15,5 4-1-15,3 1 1 16,0 3-1-16,0 0 1 16,1 3 0-16,2-4 0 15,-5 0-1-15,-4-3 1 16,-3-1 0-16,-7-4 0 15,-11 1 0-15,-8-5-1 16,-17-2 1-16,-14-1 0 16,-20 0 0-16,-17-3-1 15,-23-2 1-15,-21-2-3 0,-20-2 4 16,-22-3-4-16,-17-6 3 15,-22-7-3-15,-12-4 1 16,-17-6-1-16,-9-3 1 16,-16-12 1-16,-8-2-2 15,-14-5 2-15,-9-6-2 16,-9-3 3-16,-8-2-1 15,-6-7-1-15,-7-1 1 16,-5-8-2-16,-3 1 2 16,4-10-1-16,0-4 1 15,-1-5-1-15,-2 0 2 16,1-5 0-16,4 0 0 15,2-1 0-15,0 5 0 16,-4 7 0-16,4 5 0 16,5 6-1-16,5 6 1 0,5 8-1 15,10 5 0-15,9 9-1 16,9 4 1-16,13 6-1 15,14 6 0-15,9 9-2 16,6 2-5-16,18 25-28 16,-8-2-4-16,13 21 1 15,-7 1-1-15</inkml:trace>
  <inkml:trace contextRef="#ctx0" brushRef="#br1" timeOffset="152882.7444">17861 4803 47 0,'-28'0'33'15,"11"0"2"-15,5-7-1 16,12 7-26-16,11-2 0 16,17 7 0-16,10-7-2 15,23 7 0-15,15-9-1 16,21 10-1-16,15-5-1 15,23 4-1-15,12 1-1 0,10 0 0 16,8 4 0-16,3-5-1 16,5 0-1-16,-1-6 1 15,-3-3 0-15,-4-5-1 16,-8-3 0-16,-10-6-1 15,-5 3-2-15,-25-8-13 16,-11 17-19-16,-25-3-1 16,-19 14-1-16,-30 1-1 15</inkml:trace>
  <inkml:trace contextRef="#ctx0" brushRef="#br1" timeOffset="153250.7655">18916 4994 45 0,'12'-24'35'16,"3"16"2"-16,-15 8 0 15,19 30-20-15,-24 6-5 16,8 32-4-16,-11 12 0 16,3 22-5-16,-14 16 3 0,-2 8-3 15,-4 6-2-15,-1-9-1 16,8-7-7-16,-9-29-24 15,26-14-6-15,1-32 0 16,20-21-3-16</inkml:trace>
  <inkml:trace contextRef="#ctx0" brushRef="#br1" timeOffset="154324.8269">18414 4158 54 0,'4'-27'36'15,"4"9"0"-15,-6-5 0 16,-2 23-22-16,5-16-7 15,-5 16-2-15,-1 15 0 16,-3 9-2-16,-6 5-1 16,1 9 0-16,-3 7-1 15,2 12 0-15,0 0 0 16,4 8-1-16,1-4 1 15,9-3 0-15,5-12 0 0,11-10 0 16,4-23 1-16,13-16-1 16,6-21 1-16,9-20-1 15,5-16 1-15,5-8 0 16,-3-6 0-16,-3-1-1 15,-4 2 0-15,-7 11 0 16,-10 14 0-16,-9 12 0 16,-8 15 0-16,-18 21-1 15,9 11 1-15,-14 22-1 16,-4 16 0-16,0 9-1 15,1 7 1-15,6 1 0 16,10-4 0-16,6-9-1 16,12-13 1-16,7-15 1 0,11-17-1 15,2-18 1-15,6-12 0 16,-4-11 0-16,-1-12 1 15,-8-5-1-15,-4-6 0 16,-9-4-1-16,-3 2-1 16,-9 3-1-16,0 8-4 15,-14-6-16-15,6 32-17 16,-16 2-2-16,10 19 0 15,-24 17 0-15</inkml:trace>
  <inkml:trace contextRef="#ctx0" brushRef="#br1" timeOffset="155196.8768">18081 5279 60 0,'0'0'36'16,"0"0"-1"-16,0 0 0 15,-14 9-26-15,-3 4-4 16,7 14-1-16,-8 3-1 15,1 5 1-15,-4 4-2 16,1 6 0-16,4 0 0 16,2-4 3-16,3-9-3 0,6-7 2 15,4-12-2-15,1-13 0 16,19-3-1-16,0-15 0 15,-2-5 1-15,9-8-4 16,-3-2 3-16,5-5-3 16,-5 3 3-16,-2 2-1 15,-4 6 1-15,-3 5-1 16,-5 5 1-16,-9 17-1 15,0 0 0-15,11-2 0 16,-11 15 0-16,0 4 1 16,0 2-1-16,1 1 0 15,5 5 0-15,3-8 1 0,4 0-1 16,4-6 1-1,5-5-1-15,5-7 1 0,3-11 0 16,3-5 0-16,6-11 0 16,1-3 1-16,0-3-2 15,-3-1 1-15,-1 0 0 16,-6 6 0-16,-4 9-1 15,-6 11 1-15,-6 12-1 16,-13 12 0-16,-1 13-1 16,-6 7 1-16,-2 8-2 15,1 0 0-15,5 6-3 16,0-11-7-16,21 10-24 15,-5-16-2-15,19-3-2 16,1-12 0-16</inkml:trace>
  <inkml:trace contextRef="#ctx0" brushRef="#br1" timeOffset="155900.917">19932 5364 74 0,'-7'-15'38'0,"-13"-4"-2"16,-2 12 1-16,-16-7-30 15,5 14-1-15,-15 2 1 16,1 15-2-16,-10 0 0 16,0 12 0-16,3-1-2 15,9 8 0-15,7-3-2 16,9 0 0-16,14-5 0 15,17-6 0-15,13-7-1 16,13-6 0-16,10-8 1 16,9-5-1-16,6-6 0 15,2-7 1-15,-3-3-1 16,4-5 0-16,-10-5 1 0,-3 2-1 15,-9-2 0-15,-5 6 0 16,-7 4 0-16,-6 7 0 16,-7 10 0-16,-9 3 0 15,9 33 0-15,-11 1 0 16,-3 19 0-16,-6 14 2 15,2 13 0-15,-6 8-1 16,-3 7 1-16,-5 3 0 16,-5-3 1-16,-4-3-1 15,-9-14 0-15,-5-3-1 16,-5-15-1-16,-4-10 1 15,-1-16-1-15,-1-6 1 16,2-15-2-16,2-12 1 16,11-10-2-16,4-16-1 0,10-5-3 15,0-26-8-15,23 5-15 16,-10-26-11-16,22 4-1 15,-3-4-1-15,11 7 0 16</inkml:trace>
  <inkml:trace contextRef="#ctx0" brushRef="#br1" timeOffset="159560.1263">18655 5063 22 0,'-8'-38'30'0,"-3"0"-1"15,-3 8 0-15,-10-8-15 16,1 19-4-16,-16-7-4 15,-1 14 0-15,-18-7 0 0,-9 15-1 16,-20-2-1-16,-5 16 0 16,-9 6 3-16,-5 18-3 15,-3 10 1-15,0 19-2 16,5 18 1-16,18 17-2 15,12 14 2-15,22 8-1 16,18 6-1-16,30 1 0 16,25-3-1-16,20-14 0 15,28-13-1-15,18-18 1 16,15-21-2-16,6-15 1 15,8-21-1-15,-1-21 1 16,0-22 0-16,-3-19 0 16,-3-19-1-16,-8-18 2 15,-7-16-2-15,-12-18 0 0,-16-16 0 16,-18-11 0-16,-24-2-3 15,-24 5 2-15,-25 13 0 16,-23 15-4-16,-20 26-1 16,-20 10-5-16,6 38-6 15,-20 7-3-15,26 34-3 16,-15-2-5-16,25 18-1 15,4 2-3-15</inkml:trace>
  <inkml:trace contextRef="#ctx0" brushRef="#br1" timeOffset="160161.1607">17746 6608 104 0,'-8'-18'39'16,"14"6"0"-16,5-7-1 15,12 10-36-15,7-3-2 16,5 4 1-16,3 6-1 16,-1 3 1-16,-1 7-1 0,-6 7 1 15,-6 9-1-15,-10 9 1 16,-10 11-1-16,-12 5 0 15,-8 9 0-15,-7-1 0 16,1 2-2-16,1-12-5 16,14 9-18-16,-3-25-12 15,18-4-1-15,5-18-2 16,16-4 1-16</inkml:trace>
  <inkml:trace contextRef="#ctx0" brushRef="#br1" timeOffset="160311.1693">18208 7209 83 0,'-33'28'40'0,"5"1"-1"16,-3-16 0-16,8-1-13 0,5-1-38 16,7-20-26-16,11 9-1 15,10-29-1-15,5 7 0 16</inkml:trace>
  <inkml:trace contextRef="#ctx0" brushRef="#br1" timeOffset="161678.2475">1919 5742 57 0,'0'0'34'15,"5"-11"-1"-15,-5 11 1 16,0 0-21-16,0 0-4 16,0 16 1-16,-5 0-3 15,5 17 0-15,-7 9-3 16,4 15 0-16,-7 9-2 15,0 10 0-15,-3 4-1 16,-2 2 1-16,1-9-1 0,4-8 1 16,1-16-1-16,4-12 1 15,5-24-1-15,0-13 0 16,21-31 1-16,-3-12-2 15,6-16 1-15,2-8-1 16,-3-12 1-16,3-3-1 16,-2-1 1-16,-2 4-1 15,-4 14-1-15,-1 9 2 16,-7 10-3-16,0 17 3 15,-6 14-1-15,-4 15 1 16,10 11-1-16,-6 9 0 16,2 2 3-16,4 4-3 15,7 1 2-15,2-6-2 16,11-8 1-16,5-9-1 0,9-7 0 15,7-7 1-15,7-9 0 16,1-3-1-16,-1-4-1 16,1 4 1-16,-4-1-1 15,-3 7 1-15,-9 8 1 16,-6 10-1-16,-8 12 0 15,-6 16 1-15,-6 17 1 16,-10 11-2-16,0 13 2 16,-9 5-2-16,1 4-2 15,-1-4 0-15,4-6-2 16,3-14-2-16,17-2-13 15,-4-37-18-15,18-2-3 16,-2-24 1-16,16-5-1 0</inkml:trace>
  <inkml:trace contextRef="#ctx0" brushRef="#br1" timeOffset="161873.2586">3336 5881 86 0,'23'-6'38'16,"1"-11"1"-16,17 1-1 15,1-10-21-15,11 2-14 16,4-2-4-16,5 0 1 16,2 13-8-16,-12-2-26 15,-4 16-6-15,-23 1 3 16,-6 18-3-16</inkml:trace>
  <inkml:trace contextRef="#ctx0" brushRef="#br1" timeOffset="162038.2681">3335 6285 111 0,'-10'30'39'0,"10"-30"0"16,17 18-1-16,22-26-38 16,12-8-3-16,23 7-19 15,6-21-17-15,20 0 1 16,6-12-1-16,17 1-1 15</inkml:trace>
  <inkml:trace contextRef="#ctx0" brushRef="#br1" timeOffset="162804.3119">5920 5166 67 0,'4'-32'37'16,"5"13"-1"-16,-11 3 1 16,2 16-31-16,-3 13-1 15,3 15 0-15,-8 13 0 16,7 17-1-16,-8 9-1 15,4 12 1-15,-1 3 0 16,6 2 0-16,3-6-1 16,6-12 0-16,8-15 0 0,10-13-1 15,7-17 1-15,11-20-2 16,7-15-2-16,5-16 2 15,-2-8-3-15,2-10 1 16,-1-4-1-16,-10-2 1 16,-7 3 0-16,-6 5 0 15,-10 8 1-15,-8 12-2 16,-5 14 2-16,-10 12 0 15,5 15 0-15,-6 14 0 16,-4 12-1-16,1 9 2 16,4 7 1-16,4 2 0 15,3 0 0-15,9-5-1 16,6-9 2-16,5-11-2 15,8-17 2-15,3-13-2 16,3-14-3-16,2-14 4 0,-2-17-4 16,-3-10 1-16,-5-12 0 15,-2-6 0-15,-8-2-1 16,1-3 0-16,-7 4 1 15,-4 6-4-15,-4 13 3 16,-3 6-3-16,8 26-7 16,-19-1-21-16,18 28-5 15,-14 4-1-15,10 19-1 16</inkml:trace>
  <inkml:trace contextRef="#ctx0" brushRef="#br1" timeOffset="163105.3291">5851 6309 103 0,'0'0'41'16,"35"-16"-1"-16,34-5-1 15,14-11-37-15,32-3-1 16,17-2 0-16,15 0-1 15,6 5-2-15,-3 8-1 16,-3 19-21-16,-26-6-15 16,-6 16 0-16,-25-1-2 0,-10 12 1 15</inkml:trace>
  <inkml:trace contextRef="#ctx0" brushRef="#br1" timeOffset="163687.3624">6711 6558 80 0,'-12'-20'38'16,"-1"9"-2"-16,-14-2 3 0,1 14-31 16,-14 3-2-16,3 15 0 15,-11 10-2-15,0 15 1 16,-5 7-1-16,5 11-1 15,3 3 0-15,9-3 0 16,11-6-1-16,13-8-1 16,16-17 0-16,14-15 1 15,13-17-2-15,16-18 1 16,7-16 0-16,3-9 0 15,3-8 0-15,-2-7-1 16,-6 1 1-16,-4 4-1 16,-10 6 0-16,-7 10 0 15,-10 12 0-15,-6 17-1 16,-15 9 1-16,8 31 0 0,-11 14-1 15,-5 16 1-15,-3 19 0 16,-1 14-1-16,0 15 1 16,-1 6-1-16,0 4 1 15,-3-1 0-15,0-11 0 16,-5-7 0-16,-4-12 1 15,-7-17-1-15,-2-15 0 16,-7-17-1-16,-4-17-1 16,-4-17-1-16,4-7-5 15,-12-25-11-15,19-6-19 16,-13-23-4-16,13-3 1 15,-3-14-1-15</inkml:trace>
  <inkml:trace contextRef="#ctx0" brushRef="#br1" timeOffset="164756.4235">2276 8762 66 0,'20'-3'35'16,"-16"16"1"-16,-1 16-1 15,-10 4-20-15,-1 23-10 16,-4 5-1-16,0 8 0 0,-5-1-1 16,5-1 0-16,-2-8-1 15,5-10 0-15,5-12 0 16,4-15 0-16,0-22-1 15,13-2 0-15,1-20 0 16,1-8 0-16,4-8 0 16,-2-7 0-16,3-4 0 15,-5-1-1-15,4 5 1 16,-1 2-1-16,-4 11 1 15,-3 6-1-15,-2 8 1 16,-9 18-1-16,14-10 1 16,-14 10-1-16,11 18 1 15,-1-4 0-15,2 5 0 16,7 1 0-16,5-4 0 0,4 1 0 15,6-5 0-15,4-4 0 16,5-9 0-16,-1-8 0 16,4-7 0-16,-5-5 0 15,-2-5 0-15,-1-2 0 16,-3-2-1-16,-3-2 1 15,-4 5 0-15,-3 5-1 16,-5 6 0-16,-3 9 1 16,-4 13-1-16,-1 11 0 15,-8 13 1-15,1 11-1 16,-4 8-1-16,0 7 0 15,0 3 0-15,5-6-3 16,6 0-2-16,-2-22-10 16,24 3-18-16,-6-25-6 0,13-3 0 15,-1-20 0-15</inkml:trace>
  <inkml:trace contextRef="#ctx0" brushRef="#br1" timeOffset="164957.435">3521 8905 97 0,'11'-7'38'0,"-4"-4"0"16,9 6-2-16,-2-5-28 16,5-2-8-16,8-1 0 15,4 0 0-15,2 5-1 16,-3 2-3-16,9 12-18 0,-14-5-14 15,1 9-1-15,-14-2-1 16,1 5 0-16</inkml:trace>
  <inkml:trace contextRef="#ctx0" brushRef="#br1" timeOffset="165111.4439">3591 9091 81 0,'-23'29'41'16,"3"-14"-2"-16,12 4 1 15,8-19-11-15,14-12-28 16,17-1-3-16,12-10-4 15,23 6-24-15,-4-15-8 16,17 8-1-16,-1-10-1 16</inkml:trace>
  <inkml:trace contextRef="#ctx0" brushRef="#br1" timeOffset="165914.4898">5751 8081 74 0,'0'0'37'0,"-4"-22"0"16,16 12 0-16,2-13-29 15,17 3-1-15,4-6-2 16,13 4 0-16,5 0-2 15,6 5 0-15,2 2-2 16,-6 12 1-16,-10 11-2 16,-8 13 0-16,-18 8 1 15,-18 11-2-15,-16 10 2 0,-16 11-2 16,-14 11 2-16,-5 3 0 15,-8 1 0-15,2 1 1 16,4-6 1-16,14-4-1 16,11-13 0-16,20-9 0 15,16-16 0-15,20-16-2 16,22-13-1-16,21-12-2 15,16-5-2-15,6-16-3 16,17 10-17-16,-10-26-15 16,11 10 0-16,-13-11 0 15,6 5 1-15</inkml:trace>
  <inkml:trace contextRef="#ctx0" brushRef="#br1" timeOffset="166277.5105">7052 7989 96 0,'-32'17'38'0,"-16"2"2"16,10 18-3-16,-11 6-32 16,4 16-1-16,-1 12 0 15,6 4 0-15,8 4-1 16,4 1-1-16,14-9 1 15,13-5-3-15,15-13 2 16,10-16-2-16,13-18 1 16,9-13-1-16,2-12-2 15,3-12 2-15,-3-8-1 16,-9-9 1-16,-9-5-2 0,-14-2 1 15,-14 2-2-15,-19-2 1 16,-9 9-1-16,-7 3 0 16,-8 14-1-16,-2 2-1 15,9 18-6-15,-4-13-14 16,25 20-12-16,13-11-1 15,14 5-1-15,17-12 1 16</inkml:trace>
  <inkml:trace contextRef="#ctx0" brushRef="#br1" timeOffset="166627.5306">7573 8020 94 0,'-21'-7'40'15,"21"7"0"-15,5-14 0 16,19 4-35-16,9-4-2 16,10-1 1-16,9-4-1 15,9-1 1-15,-1-3-2 16,7 3 0-16,-8 4 0 15,-5-2-1-15,-12 10 1 16,-9 8-1-16,-9 7 0 16,-15 17-1-16,-10 9 0 15,-13 12-1-15,-9 15 1 16,-10 13-1-16,-6 11-1 0,-3 1 0 15,4 4-2-15,3-12-2 16,18 9-14-16,-10-26-20 16,25-3 1-16,2-22-2 15,17-12-1-15</inkml:trace>
  <inkml:trace contextRef="#ctx0" brushRef="#br1" timeOffset="167326.5705">8882 7959 80 0,'-2'-17'39'0,"-1"-6"-1"16,3 15 1-16,0 8-32 16,-13 1-2-16,2 14-2 15,0 19 0-15,-3 10-1 16,-6 16-1-16,1 14 0 15,-4 9 0-15,0 2 0 0,0 1 0 16,3-9 1-16,7-8-1 16,1-14 0-16,10-15 0 15,4-24-1-15,-2-16 1 16,24-30 0-16,-5-13-1 15,6-16 0-15,0-10 1 16,-2-9 0-16,2-6 0 16,-3-4 0-16,-2 6 0 15,-5 13 0-15,-3 9 1 16,-4 18-1-16,-2 23-1 15,-6 19 1-15,4 15-1 16,0 25 0-16,0 18 0 16,7 12 0-16,6 9-1 15,9 2 1-15,12-2 0 16,8-10 0-16,7-9 1 0,9-15-1 15,-1-15 1-15,-1-21 0 16,-3-15 0-16,-5-18-1 16,-4-16 1-16,-13-13 0 15,-6-8-1-15,-13-10 0 16,-1-3-1-16,-11-6 0 15,-4 0-2-15,2 11-2 16,-17 1-9-16,18 31-11 16,-21-3-14-16,12 22 0 15,-7 6-2-15,8 27 0 16</inkml:trace>
  <inkml:trace contextRef="#ctx0" brushRef="#br1" timeOffset="167940.6057">5460 9110 96 0,'25'24'39'0,"4"-17"0"15,26 5-1-15,11-10-36 16,25 0 0-16,19-6-2 16,22-2 1-16,17-6-1 15,16-3 1-15,15 3 0 16,12-2-1-16,10 2 0 15,9 2 1-15,1 4 0 0,8 3 1 16,3 0-1-16,0 0 0 16,2-2 1-16,1-2-1 15,1-5 1-15,-5-2-1 16,-7-7 0-16,0 1 0 15,-15-3-1-15,-12 3-1 16,-18 3 0-16,-19 0-2 16,-22 8-2-16,-25-5-6 15,-8 19-18-15,-37-9-10 16,-11 8 0-16,-24-1-1 15,-9 5 1-15</inkml:trace>
  <inkml:trace contextRef="#ctx0" brushRef="#br1" timeOffset="169017.6673">6907 9437 66 0,'22'11'36'0,"12"-10"1"16,8-9-1-16,11 3-14 15,7-4-22-15,10-1-1 16,-1 3 0-16,-2 2 2 16,-9 3-1-16,-9 6 0 15,-14 8 1-15,-12 8 0 16,-20 5 0-16,-14 9 0 15,-17 6 1-15,-10 7 0 0,-8-1 0 16,1 0 0-16,1-7 0 16,11-2 0-16,9-9 0 15,15-7-1-15,18-7 1 16,16-10-1-16,10 0 0 15,10-2 0-15,3 0 1 16,3 3-1-16,-8 8 1 16,-6 5 0-16,-19 9 0 15,-15 9 0-15,-17 9-1 16,-18 5 1-16,-17 3-1 15,-6 1 0-15,-7-2-2 16,0-5 1-16,7-7-3 16,9-17-4-16,26 0-27 15,6-23-5-15,14 0-2 0,19-22-3 16</inkml:trace>
  <inkml:trace contextRef="#ctx0" brushRef="#br1" timeOffset="170053.7265">2589 11231 66 0,'0'18'36'16,"-8"3"0"-16,6 14 0 0,-11 2-30 15,4 9-1-15,0 2-2 16,-1 5 1-16,-4-2-1 15,1 3 0-15,-1-8-1 16,4-7-2-16,1-5 1 16,3-8-1-16,1-10 1 15,5-16-2-15,0 0 2 16,22-18 0-16,-6-10-1 15,3-7 2-15,4-5-1 16,1-5 1-16,-1-3-2 16,0 4 1-16,-5 2 0 15,1 10-1-15,-6 6 0 16,0 9 1-16,-13 17 0 15,14-7-1-15,-9 18 1 0,-2 5 0 16,2 5-1-16,1 2 1 16,4-2 0-16,5-3 0 15,6-9-1-15,6-9 1 16,5-14 0-16,11-10 0 15,2-9 0-15,5-8 0 16,1-1 0-16,1 0-1 16,-9 5 1-16,-5 10-1 15,-5 11 1-15,-7 12-1 16,-11 16 1-16,-5 14 0 15,-7 11-1-15,-6 9 0 16,1 5 0-16,-3 3 1 16,1-1-3-16,3-7 0 15,11-1-7-15,-2-29-14 0,18 6-16 16,-3-18-1-16,15-3-1 15,-2-14-1-15</inkml:trace>
  <inkml:trace contextRef="#ctx0" brushRef="#br1" timeOffset="170286.7399">3754 11394 89 0,'0'0'39'15,"0"0"0"-15,12-8 0 0,12-8-37 16,3 2-1-16,10-2-1 16,8 1-1-16,4 1-3 15,7 15-21-15,-14-11-13 16,2 19 0-16,-14-4-1 15,-7 14 1-15</inkml:trace>
  <inkml:trace contextRef="#ctx0" brushRef="#br1" timeOffset="170437.7485">3857 11623 98 0,'-44'21'39'0,"19"1"3"16,1-16-3-16,24-6-33 16,12-2-6-16,16-13-4 15,23 0-15-15,2-21-20 0,19 10 0 16,1-14-4-1,13 7 3-15</inkml:trace>
  <inkml:trace contextRef="#ctx0" brushRef="#br1" timeOffset="171230.7939">6398 10848 70 0,'-21'-13'39'0,"-12"-3"-4"16,-5 12 5-16,-19 0-34 15,6 10 0-15,-10 0-2 16,2 13 0-16,-4 3-1 15,12 7-2-15,4 1 1 16,10 5-2-16,12-1 1 16,10 4-2-16,15-6 2 15,20-3-2-15,10-4 2 16,15 1-1-16,12-6 0 15,8 0 1-15,4 0-1 16,2-1 0-16,-4 2 0 16,-6 4 0-16,-14 5 0 15,-11 3 0-15,-19 5 0 0,-12 0 1 16,-18 2-2-16,-8 1 3 15,-11-6-2-15,-9-2 2 16,0-9-2-16,-2-8 0 16,5-13 0-16,6-13 0 15,9-17 0-15,12-13-1 16,13-18 1-16,12-11-1 15,14-9 1-15,9-6 0 16,10-4 0-16,1 5 2 16,4 8-2-16,-1 10 1 15,-8 16-1-15,-10 9-1 16,1 23-15-16,-24 1-20 15,0 19-1-15,-10-3-3 16,-2 15 1-16</inkml:trace>
  <inkml:trace contextRef="#ctx0" brushRef="#br1" timeOffset="172008.8384">7459 10808 68 0,'-19'-23'36'16,"-3"3"0"-16,-13-2 1 15,3 9-28-15,-12-2-1 16,0 10-1-16,-6 4-1 16,1 9-1-16,-2 7-2 15,10 10 1-15,1 3-2 16,8 8-1-16,10 1 0 15,14-1-1-15,11 1 1 16,13-7-2-16,17-7 2 16,7-7-2-16,10-13 1 15,11-8 1-15,1-12 0 16,2-3 2-16,-4-8-3 15,-3-3 3-15,-7 2-2 0,-10 3 1 16,-10 2-1-16,-8 11 1 16,-22 13-1-16,0 0-1 15,-19 28 0-15,-14 12-1 16,-7 15 1-16,-13 13-2 15,0 10 2-15,-4 8-2 16,4 1 2-16,7-2-3 16,8-8 1-16,10-10-1 15,19-5-11-15,-2-30-16 16,27-3-12-16,2-20 1 15,13-6 0-15</inkml:trace>
  <inkml:trace contextRef="#ctx0" brushRef="#br1" timeOffset="174130.9597">8457 10710 58 0,'9'-15'34'16,"-9"15"1"-16,0 0 0 15,-15 21-26-15,15 8-2 16,-8 6 0-16,7 12-3 15,-7 8 1-15,3 11-3 16,-2 3 1-16,0 3-2 16,1 1-1-16,2-3-1 15,4-9-1-15,5-10-1 16,12-3-6-16,-4-26-13 0,19-4-13 15,-3-20-2-15,11-8-1 16,-3-18 1-16</inkml:trace>
  <inkml:trace contextRef="#ctx0" brushRef="#br1" timeOffset="174440.9775">8856 10820 73 0,'-22'7'37'16,"-1"13"0"-16,-15 1 1 15,0 7-27-15,-6 3-7 16,-1 3-2-16,3-3 2 16,5 0-1-16,1-3 0 0,10-3-2 15,9-5 1-15,12-4 0 16,12-2-1-16,11-8 1 15,13-1-1-15,15-4 0 16,6-1 0-16,2 0-1 16,6-1 0-16,-3 0-1 15,0 2 0-15,-8 0-3 16,-2 8-3-16,-16-9-10 15,10 14-18-15,-14-9-3 16,0 5-3-16,-6-6 2 16</inkml:trace>
  <inkml:trace contextRef="#ctx0" brushRef="#br1" timeOffset="174932.0056">9350 11013 80 0,'-14'-5'39'0,"-15"1"-2"15,3 10 2-15,-11 1-33 16,5 9-1-16,-5 0-1 16,8 10 0-16,-1-3-1 15,11 2-1-15,9-3 0 16,10-5-1-16,13-7 0 15,10-7 0-15,11-7 0 16,5-7-1-16,8-4 0 16,1-7 0-16,1-1 0 0,1-2 0 15,-4 1 0-15,-8 4 0 16,-3 2 0-16,-7 5-1 15,-5 6 1-15,-7 12 0 16,-4 7 0-16,-10 12 0 16,-4 12 1-16,1 13-1 15,-10 13 0-15,-2 12 0 16,-3 4 0-16,-5 7 2 15,-2 0-2-15,-5-8 0 16,1-4 0-16,-6-16 0 16,2-10 0-16,-5-13-1 15,-2-12 1-15,1-15-4 16,-4-11 3-16,3-10-2 15,7-5-3-15,-9-20-10 0,25 3-21 16,-9-16-3-16,17-2-1 16,3-12 1-16</inkml:trace>
  <inkml:trace contextRef="#ctx0" brushRef="#br2" timeOffset="191022.9259">7792 6022 67 0,'10'-22'37'15,"-10"22"0"-15,0 0 1 0,0 0-28 16,-3 15-1-16,1 10-1 15,-12 1 0-15,9 6-2 16,-5 0-1-16,8-1-1 16,2-3-1-16,10-6 0 15,12-13 0-15,12-8-1 16,7-11 0-16,13-6 0 15,12-14 0-15,9-14-1 16,13-20-3-16,16-28 3 16,20-30-5-16,19-43-10 15,44-12-25-15,1-41-3 16,25-7-3-16,-4-16 1 15</inkml:trace>
  <inkml:trace contextRef="#ctx0" brushRef="#br2" timeOffset="191750.9675">10377 8233 61 0,'9'-16'36'16,"-9"16"0"-16,0 0 1 15,5 18-27-15,-10 2-2 16,7 24 0-16,-8 6 0 15,2 20-1-15,-10-2 0 0,9 4-2 16,5-18-1 0,14-18 0-16,22-41-2 0,30-39 0 15,34-43-1-15,35-43-7 16,44-6-19-16,-2-26-15 15,5 5 0-15,-19 6-2 16,-23 30-1-16</inkml:trace>
  <inkml:trace contextRef="#ctx0" brushRef="#br2" timeOffset="192690.0213">8506 11756 41 0,'-23'-2'34'0,"9"0"0"15,0-3 1-15,14 5-27 16,0 0 0-16,21 4 0 15,4-4-1-15,22 8 0 16,6-6-1-16,18 6-1 16,6-3 0-16,17 0-2 15,3-2 0-15,1-1-2 16,-1-2-1-16,-10 0-2 15,7 3-31-15,-20-7-6 16,-8 5 0-16,-19-4-1 16</inkml:trace>
  <inkml:trace contextRef="#ctx0" brushRef="#br2" timeOffset="193118.0457">9465 12163 58 0,'2'-20'40'0,"-2"20"-1"15,0 0 1-15,15 9-25 16,-15 14-7-16,7 16-1 16,-4-2-1-16,7 13 0 15,2-15-2-15,6-3 0 16,7-24-1-16,12-27-1 15,10-28 0-15,17-27-3 16,13-19 1-16,6-20-4 16,12-5-17-16,-11-22-20 0,2 3 0 15,-19 2-2-15,-8 18-1 16</inkml:trace>
  <inkml:trace contextRef="#ctx0" brushRef="#br2" timeOffset="193613.0741">6086 12310 64 0,'0'0'39'0,"28"-21"-2"16,10 1 1-16,21 9-32 0,13-14-1 15,22 0-1-15,13-3 0 16,17-1-1-16,1 2 0 16,6 2-1-16,-3 2-1 15,-8 3-2-15,-5 13-17 16,-22-5-20-16,-16 13-1 15,-29 2-1-15,-18 11 0 16</inkml:trace>
  <inkml:trace contextRef="#ctx0" brushRef="#br2" timeOffset="193948.0932">6849 12655 64 0,'10'-12'39'0,"6"20"0"15,-13 8 1-15,2 28-31 16,-5 5-3-16,2 7 0 15,-1 1-1-15,10-4 0 16,7-16-1-16,11-22-1 16,10-35 0-16,15-34-3 15,13-34 0-15,14-25-2 16,11-17-9-16,-10-35-15 0,8 2-15 15,-17-13 0-15,-4 6-1 16,-22-4 1-16</inkml:trace>
  <inkml:trace contextRef="#ctx0" brushRef="#br2" timeOffset="194553.1278">3900 5473 94 0,'-12'10'39'15,"10"11"1"-15,-5 8-2 16,-6 1-47-16,17 22-27 0,-8 1-1 15,8 17 0-15,-9 5-3 16</inkml:trace>
  <inkml:trace contextRef="#ctx0" brushRef="#br2" timeOffset="194733.1381">3895 7186 92 0,'11'75'37'0,"3"0"-1"16,-6-10 0-16,6-5-33 15,-2 2-3-15,0-9-6 16,11 6-29-16,-12-3-1 16,1 6-1-16,-4-8-1 0</inkml:trace>
  <inkml:trace contextRef="#ctx0" brushRef="#br2" timeOffset="194883.1467">4047 8477 72 0,'2'66'35'15,"4"-2"-1"-15,-3-5 1 16,2 2-30-16,-5 0-4 15,-3-4-10-15,6 10-23 16,-8-1-1-16,-4 6-1 16,1-2 2-16</inkml:trace>
  <inkml:trace contextRef="#ctx0" brushRef="#br2" timeOffset="195019.1545">3998 9578 61 0,'3'68'32'0,"4"2"1"16,0-10 0-16,12 8-20 16,-14-10-6-16,10 6-3 15,-7-3-4-15,0-3-4 16,4 5-30-16,-10-1 1 15,1 4-2-15,-8-3 1 16</inkml:trace>
  <inkml:trace contextRef="#ctx0" brushRef="#br2" timeOffset="195162.1627">4093 11019 73 0,'3'65'35'16,"-11"-5"1"-16,3 8-2 0,-11-3-34 15,-4-7-32-15,11 7-2 16,-11-6 0-16,6 5-3 15</inkml:trace>
  <inkml:trace contextRef="#ctx0" brushRef="#br2" timeOffset="195319.1716">3958 12240 89 0,'-4'33'39'16,"8"-2"0"-16,-8-16-3 15,4-15-47-15,0 0-26 16,0 0-2-16,0 0 0 15,0 0-1-15</inkml:trace>
  <inkml:trace contextRef="#ctx0" brushRef="#br2" timeOffset="195747.1961">4136 12788 54 0,'0'0'37'15,"-14"7"1"-15,1 19-1 16,10 29-24-16,-16-2-2 16,16 15-2-16,-4-11-2 15,19-3 0-15,9-29-1 16,22-34-2-16,20-44-2 15,30-49-4-15,39-29-12 16,0-45-16-16,16-10-11 16,-7-14-2-16,-9 1-1 0</inkml:trace>
  <inkml:trace contextRef="#ctx0" brushRef="#br2" timeOffset="198330.3439">12122 9537 71 0,'0'0'38'0,"0"-22"0"16,0 22 0-16,-12-23-20 15,12 23-13-15,-24 3 0 16,11 7-1-16,-7 8 1 15,1 4-1-15,-4 3-1 16,8 6 0-16,4-2 0 0,4 2-1 16,11 1-1-16,5-2 0 15,11 0 0-15,8 0-1 16,1 3 0-16,3 0 1 15,-1 2-1-15,-6 2 0 16,-8-2 0-16,-5 3 1 16,-13-2-1-16,-8-2 0 15,-4-4-1-15,-6-5 1 16,0-3-2-16,0-7-1 15,7-8-2-15,12-7-4 16,0 0-13-16,3-36-16 16,14 15 0-16,-5-21-1 15,9 0 0-15</inkml:trace>
  <inkml:trace contextRef="#ctx0" brushRef="#br2" timeOffset="198503.3538">12113 9555 94 0,'-23'-24'38'15,"23"24"2"-15,-19-24-2 16,34 20-31-16,4-4-3 15,19-1-1-15,14-5-1 16,11-7-2-16,12 3-6 16,-1-19-19-16,20 11-13 15,-9-8-2-15,4 10 0 16,-13-6-1-16</inkml:trace>
  <inkml:trace contextRef="#ctx0" brushRef="#br2" timeOffset="198803.3709">13009 9242 74 0,'3'-13'36'0,"-3"13"0"16,-2 13 1-16,-10 24-29 15,-17 15-1-15,-7 30 0 16,-17 20-1-16,-7 21 0 15,-11 11-3-15,-3 10 1 16,-4-2-3-16,8-7 1 0,6-13-4 16,15-22 0-16,23-16-7 15,3-33-18-15,35-10-11 16,4-29 0-16,25-11-2 15,3-24 1-15</inkml:trace>
  <inkml:trace contextRef="#ctx0" brushRef="#br2" timeOffset="199126.3894">12889 10059 101 0,'-9'-10'41'0,"-13"0"-1"16,1 22-3-16,-8-1-32 15,6 9-2-15,0 0 0 16,8 4 0-16,6 0-2 15,6 1 0-15,10-6 0 0,12-2-1 16,6-4 0-16,13-4 1 16,8-2-2-16,1 2 1 15,1-1 0-15,-4 5 0 16,-7 3 0-16,-12 9 0 15,-11 4 0-15,-15 7 0 16,-13 0-1-16,-10 3 0 16,-9-3 0-16,-3-7-1 15,7-6-3-15,0-18-3 16,29-5-12-16,-14-22-18 15,32-9-1-15,0-19-2 16,16-6 4-16</inkml:trace>
  <inkml:trace contextRef="#ctx0" brushRef="#br2" timeOffset="199277.398">13039 9967 105 0,'-22'-1'39'16,"12"11"0"-16,10-10-1 16,0-12-35-16,27-7-2 15,12-12-4-15,24 2-18 16,0-22-16-16,13 3-2 15,-3-12 0-15,6 3-1 16</inkml:trace>
  <inkml:trace contextRef="#ctx0" brushRef="#br2" timeOffset="199674.4207">12889 8699 83 0,'-177'21'38'15,"-23"29"-1"-15,0 44 1 16,-12 40-31-16,12 44-2 15,18 38 0-15,28 32 0 16,32 14-4-16,55 6 3 16,57-15-3-16,55-19 1 15,70-41-3-15,57-45 1 16,55-55 0-16,43-50-1 15,33-50 2-15,9-42 1 16,0-42 0-16,-16-26 0 16,-35-23 1-16,-40-12-2 15,-56-14 2-15,-59-7-1 0,-57-12-1 16,-64-8-4-1,-54-2 3-15,-53 0-3 0,-43 6-1 16,-40 8 1-16,-21 25-1 16,-11 33 1-16,-3 38-1 15,11 42 1-15,35 52-11 16,23 17-11-16,50 45-13 15,40 16-2-15,51 18 0 16,36 0 0-16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1T20:48:30.58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2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3-31T20:48:44.419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1487 1985 29 0,'-3'-14'30'16,"3"14"2"-16,0 0-1 15,0 0-13-15,-8-11-5 16,8 11-4-16,0 0-1 16,0 0-2-16,3 13-3 15,1 7 0-15,-3 5 0 16,5 13-1-16,-3 12 0 15,3 13 0-15,-1 6 0 16,-1 9 1-16,0 6-2 16,-2 3 1-16,-2 1-1 15,-5-4 1-15,0-5-1 16,-3-3 1-16,0-7-1 15,2-7 1-15,-2-12-1 16,3-8 0-16,2-12 0 0,3-5 0 16,1-15 0-16,-1-10 0 15,12-18 1-15,-5-11-1 16,-3-12 0-16,1-13 0 15,-2-16 0-15,-1-19-2 16,-2-18 2-16,-7-11-3 16,-6-5 3-16,2-3-3 15,0 3 3-15,0 6-2 16,4 12 1-16,6 13 1 15,5 21-2-15,12 11 2 16,4 12-1-16,12 14 2 16,3 8-2-16,8 10 0 15,0 12 1-15,5 8-1 16,-4 13 1-16,-3 9 0 15,-5 8-1-15,-4 11-1 0,-12 6 2 16,-6 4-2-16,-10 1 1 16,-7 4-1-16,-11-1 1 15,-7-2-1-15,-11-4 1 16,-6-5-1-16,-5-10 0 15,-1-6 1-15,-3-10-1 16,-1-8-1-16,7-3-2 16,1-19-3-16,17 15-12 15,9-20-18-15,14 13 1 16,10-19-1-16,16 15 1 15</inkml:trace>
  <inkml:trace contextRef="#ctx0" brushRef="#br0" timeOffset="241.0134">2085 2260 80 0,'16'-6'37'15,"-16"6"-3"-15,-1 20 2 16,-6 7-34-16,-1 12 1 15,0 8-1-15,-3 18 1 16,-3 8-3-16,-2 5 3 16,-1 1-2-16,1-5 0 15,7-2-8-15,-2-22-26 16,15-11-1-16,2-27 0 15,12-19-3-15</inkml:trace>
  <inkml:trace contextRef="#ctx0" brushRef="#br0" timeOffset="392.0225">2135 1727 92 0,'-34'-2'34'0,"-1"15"-5"15,5 6-21-15,17 13-41 16,9-5-2-16,18 7-1 15</inkml:trace>
  <inkml:trace contextRef="#ctx0" brushRef="#br0" timeOffset="677.0388">2875 2118 86 0,'-37'12'38'0,"3"12"-1"15,-14-4 2-15,3 15-31 16,-3 1-1-16,5 11-1 16,3 2-1-16,6 6-1 15,3-3-1-15,13-1 1 16,13-6-3-16,13-8 0 15,19-11-2-15,10-12-2 16,21-7-5-16,7-24-30 0,24-2-1 16,-1-25-2-16,13-10 0 15</inkml:trace>
  <inkml:trace contextRef="#ctx0" brushRef="#br0" timeOffset="893.051">3522 1363 106 0,'-17'5'40'0,"-8"23"0"16,7 27-1-16,-2 17-35 16,-1 22-3-16,0 16 1 15,0 23-3-15,2 10 1 16,1 1-1-16,4-5-1 15,0-13-3-15,13-2-27 0,-6-30-7 16,11-18 0-16,-4-35 0 16</inkml:trace>
  <inkml:trace contextRef="#ctx0" brushRef="#br0" timeOffset="1443.0826">3123 2148 110 0,'-20'8'40'0,"18"12"2"16,2-20-5-16,19 9-35 16,15-10 0-16,11-4-1 15,10-4 0-15,8-2 0 0,4-4-1 16,-1-1 0-16,-2 2 0 15,-10 2 0-15,-10 5 1 16,-8 5-1-16,-12 5 0 16,-9 11 0-16,-15 8 0 15,-6 14 0-15,-10 8 1 16,-4 9 0-16,-5 4 0 15,1 5 1-15,3-4-1 16,1-3 1-16,10-9-1 16,11-11 1-16,10-14-1 15,13-14 0-15,12-15-1 16,10-9-1-16,5-11 0 15,1-9 0-15,0-10 1 16,-1-6-2-16,-7-4 1 0,-7 2 0 16,-8 4 0-16,-10 6 2 15,-6 8-1-15,-5 7 0 16,-8 15 0-16,0 15 0 15,-9 14-1-15,1 17 1 16,-3 11 0-16,-1 5 0 16,1 9-1-16,1 2 2 15,4 1-3-15,5-7 1 16,8-5-3-16,4-17-2 15,15 7-9-15,-4-31-17 16,21 2-8-16,-5-17-1 16,11-3 1-16</inkml:trace>
  <inkml:trace contextRef="#ctx0" brushRef="#br0" timeOffset="1781.1019">4363 2347 100 0,'0'0'39'0,"0"0"-1"16,-1 11-2-16,-5 11-33 15,-1 10 0-15,-1 4-1 16,0 8 0-16,0 0-1 15,0 3 1-15,1-4 0 16,0-8 0-16,5-8 0 16,0-6 0-16,2-21-1 15,0 0 1-15,11-11 0 16,-2-12-1-16,3-12 0 15,1-8-1-15,1-14 0 16,3-6-1-16,1-4 1 0,0 0-2 16,-1 5 2-16,-3 2-2 15,2 13 2-15,-4 6 0 16,-1 14 0-16,2 8-1 15,-2 12-1-15,5 5-1 16,4 4-2-16,-1-2-5 16,18 18-20-16,-11-15-9 15,14 10-1-15,-8-8 0 16</inkml:trace>
  <inkml:trace contextRef="#ctx0" brushRef="#br0" timeOffset="2149.123">4661 2446 97 0,'-9'29'39'0,"9"-29"1"16,3 15-1-16,16-25-36 16,10-3 0-16,11-10-1 15,5-6 0-15,6-6-1 16,0-1-1-16,2-2 0 15,-7 0 0-15,-7 5 0 16,-7-1 0-16,-9 7 0 16,-11 1 0-16,-8 7 1 15,-8 4 0-15,-8 5 1 16,-3 7 0-16,-9 6 0 15,-3 10 0-15,-2 6-1 16,-2 13 0-16,1 4 0 16,2 7 0-16,5 1-1 15,4 4-1-15,10-3 0 0,7-6-1 16,13-3-3-16,7-19-3 15,22 6-19-15,-1-32-12 16,16 1-1-16,0-28-1 16,18-1 1-16</inkml:trace>
  <inkml:trace contextRef="#ctx0" brushRef="#br0" timeOffset="2441.1397">5485 2070 102 0,'-31'1'40'0,"10"15"1"15,-12-7-1-15,4 12-36 16,2 0-1-16,4 4-1 15,6-2-1-15,7 3 0 0,8-4-1 16,6-4 1-16,8-3-1 16,7-3 1-16,4-2-1 15,4-2 0-15,-1-2 0 16,0 2 1-16,-2 5-1 15,-4 3 0-15,-4 7 0 16,-6 2 0-16,-8 9 0 16,-9 0 1-16,-5 7-2 15,-7 0 1-15,-1 2-3 16,-6-12-6-16,11 13-21 15,-12-22-9-15,14 2-1 16,-4-23-3-16</inkml:trace>
  <inkml:trace contextRef="#ctx0" brushRef="#br0" timeOffset="3088.1767">6576 2229 87 0,'-5'-25'36'15,"2"14"1"-15,-9-4 0 16,0 16-31-16,-7 3-1 16,-2 13-1-16,-2 10-1 15,0 10-1-15,0 6 0 16,6 8 2-16,3 2-2 15,9 3 1-15,7-3-2 0,12-5 1 16,9-11-2-16,11-12 2 16,4-10-1-16,4-10 0 15,1-18-1-15,0-11 0 16,-6-14 0-16,-4-12-1 15,-9-7 1-15,-9-7-2 16,-9-3 2-16,-8-2-3 16,-9 8 3-16,-5 6-2 15,-9 14 1-15,-3 9 0 16,-4 19 0-16,-2 11-2 15,10 13-1-15,1 0-5 16,24 17-22-16,5-13-7 16,24 2 0-16,12-16-1 15</inkml:trace>
  <inkml:trace contextRef="#ctx0" brushRef="#br0" timeOffset="3359.1922">7589 1356 107 0,'-42'-8'39'16,"1"16"2"-16,-11 19-3 15,3 21-33-15,-2 15-1 16,6 22-1-16,-3 8 0 15,7 13-3-15,5 6 0 16,10 9-2-16,12-6 0 16,6-10-4-16,17 1-15 0,-4-29-16 15,16-3-4-15,-7-27 4 16,9-13-4-16</inkml:trace>
  <inkml:trace contextRef="#ctx0" brushRef="#br0" timeOffset="3524.2016">7016 2164 113 0,'-30'-38'41'0,"19"22"1"16,5-3-1-16,14 11-36 16,23 1-1-16,18 4-3 15,13 1-3-15,13-9-7 16,23 13-24-16,-4-15-7 15,14 7-2-15,-3-5-1 0</inkml:trace>
  <inkml:trace contextRef="#ctx0" brushRef="#br0" timeOffset="4065.2326">8774 1893 81 0,'-3'12'36'16,"-21"2"-1"-16,-11 12 0 16,-10 0-30-16,-8 7-1 15,-6-3 1-15,8 5 0 16,3-8-1-16,12-1 1 15,11-9-1-15,19 2-1 0,18-11 0 16,18-4-1-16,13-3-1 16,6 3 0-16,4-1 0 15,-3 4-1-15,-4 6 1 16,-10 9-1-16,-13 10 0 15,-15 6 0-15,-14 6 1 16,-7 2-1-16,-6-1-1 16,-4-6-1-16,3-1-3 15,0-26-13-15,20-2-20 16,1-27-1-16,22-7 0 15,6-29-3-15</inkml:trace>
  <inkml:trace contextRef="#ctx0" brushRef="#br0" timeOffset="4282.245">9365 1270 108 0,'0'0'41'16,"-13"16"-1"-16,-4 31 0 15,-7 14-38-15,0 16-1 16,-2 12 0-16,2 14-1 15,4 2 0-15,3 5-2 16,7-3 0-16,0-5-3 16,9-4-10-16,-3-24-22 15,11-1-2-15,-6-28-1 16,10-8 0-16</inkml:trace>
  <inkml:trace contextRef="#ctx0" brushRef="#br0" timeOffset="5100.2918">8999 1842 109 0,'-27'0'41'16,"15"15"-1"-16,12-15 0 15,3 13-37-15,36-9-1 16,19 3 0-16,11-6-1 15,11-1 0-15,8 0 0 16,4-2 0-16,-7-1-1 16,-9 2 0-16,-16 2 0 15,-12 0 1-15,-16 5-1 0,-14 6 0 16,-16 4 0-16,-11 5-1 15,-11 5 1-15,-6 6-1 16,-7 5 1-16,1 5 0 16,0 3 0-16,2 1 0 15,12-2 0-15,6-3 0 16,12-6 1-16,13-4 0 15,13-16-1-15,11-7 1 16,11-14 0-16,5-11-1 16,-1-9 1-16,2-9-1 15,-8-5 1-15,-7-7-1 16,-10-2 0-16,-12-1 0 15,-9 5 0-15,-12 5 0 16,-7 4 0-16,-6 6 1 16,-3 11-2-16,-3 6 2 15,-3 9-1-15,4 8-1 0,4 3 1 16,4 6 0-16,11-1-1 15,10 4 1-15,12-8 0 16,7 5 1-16,11-5-1 16,3 1 0-16,5 3 1 15,0-4-1-15,-3 6 0 16,-6-1-1-16,-6 7 1 15,-10 6 0-15,-3 5 0 16,-11 3-1-16,-4 4 1 16,-5 5 0-16,-6 1-1 15,-3 2 1-15,-2-7 0 16,0-2 0-16,1-6-1 15,2-6 1-15,3-10 0 0,8-15 1 16,0 0-1-16,8-24 1 16,3-4-1-16,3-12 1 15,4-7 0-15,4-8-1 16,-1-2 1-16,1 3-1 15,-5 5 0-15,3 2 1 16,-8 14-1-16,0 9 0 16,-2 8-1-16,-10 16-1 15,20-13-3-15,-13 7-3 16,20 17-14-16,-16-23-7 15,28 21-5-15,-11-17-5 16,17 14-2-16,-5-16 1 16</inkml:trace>
  <inkml:trace contextRef="#ctx0" brushRef="#br0" timeOffset="5281.3021">10673 1986 99 0,'-9'10'40'16,"1"20"1"-16,-10-7-1 16,9 15-35-16,-11 4 0 15,0 12-2-15,0 1-1 16,0 3-1-16,6-4-3 15,4-4-1-15,11-3-6 16,-5-31-17-16,27 5-12 16,-5-33-2-16,17 1-2 15,-1-30 2-15</inkml:trace>
  <inkml:trace contextRef="#ctx0" brushRef="#br0" timeOffset="5428.3105">10735 1625 106 0,'-27'-27'40'16,"-2"10"-3"-16,5 17-2 15,11 22-58-15,3-18-16 16,21 13 1-16,-2-6-3 16,16 10 1-16</inkml:trace>
  <inkml:trace contextRef="#ctx0" brushRef="#br0" timeOffset="5813.3325">10870 2085 99 0,'-8'17'40'0,"16"6"0"0,-1-18 0 16,17 1-36-16,9-9-1 16,10-1-1-16,5-4 0 15,7-7-1-15,1 1 0 16,2-3-1-16,-7 2 1 15,-7-2-1-15,-9 6 1 16,-10-3-1-16,-10 0 1 16,-15 14 0-16,-11-16 0 15,-12 13 2-15,-8 3-2 16,-9 5 0-16,-5 2 0 15,-2 8 0-15,-4 11-1 16,6-1 0-16,8 10 1 16,9 1-2-16,9 5 0 15,14-2 1-15,13 0-3 0,12-8-1 16,24 7-15-16,-5-34-9 15,27 12-10-15,-3-31-3 16,17 4-1-16,0-24 1 16</inkml:trace>
  <inkml:trace contextRef="#ctx0" brushRef="#br0" timeOffset="6130.3507">11755 1848 111 0,'-51'4'41'0,"7"9"0"16,-2-5-3-16,4 9-35 15,12 3 0-15,9 0-2 0,11 2 1 16,10 0-2 0,9-1 1-16,11 1-2 0,6-3 2 15,8-2-2-15,1-2 1 16,1 0 1-16,1 1-1 15,-3 1 0-15,-7 1 0 16,-2 8 1-16,-11-2-1 16,-5 7 0-16,-9 5 0 15,-5 0 0-15,-9 1 0 16,-4-2-2-16,-4 0-1 15,-3-10-3-15,10 15-18 16,-13-31-7-16,22 5-9 16,6-14-2-16,0 0 0 15</inkml:trace>
  <inkml:trace contextRef="#ctx0" brushRef="#br0" timeOffset="6296.3602">12095 2355 115 0,'0'0'42'0,"-4"17"1"15,4-17-4-15,0 0-42 16,0 0-19-16,0 0-14 16,0 0-6-16,0 0 0 15,12-9-2-15</inkml:trace>
  <inkml:trace contextRef="#ctx0" brushRef="#br0">12670 1208 52 0,'0'13'30'15,"0"-13"3"-15,-12 11-6 16,-4-9-14-16,5 6-3 16,-12-5-1-16,2 3-1 0,-10-1-2 15,-3 5 0-15,-7-5-1 16,-1 3-1-16,-6-4 0 15,5 3-1-15,0-2 0 16,6-2-1-16,7 0 1 16,6-3-1-16,6 0-1 15,9-4 1-15,9 4-1 16,0 0 0-16,-3-10-1 15,3 10 0-15,0 0 1 16,0 0-1-16,8-9 0 16,-8 9 0-16,0 0 0 15,3 9 1-15,-2 6-2 16,5 8 1-16,-1 6 0 0,1 9 0 15,-1 8-1-15,3 12 0 16,-4 9 2-16,-4 5-2 16,-4 7 2-16,-6 1-2 15,-4 6 1-15,-4 8-1 16,-4-5 2-16,0 3-2 15,0-8 1-15,5-2-1 16,3-15 1-16,7-6 1 16,4-10-1-16,6-15 2 15,5-12-2-15,4-8 1 16,1-10 1-16,4-4-1 15,-2-4 0-15,2-2-1 16,0-4 1-16,2 3-2 16,5-1 2-16,8 2-1 0,7 1 0 15,9-1-1-15,10 2-1 16,6-7-5-16,20 10-26 15,-12-16-6-15,7 9 1 16,-9-14-5-16</inkml:trace>
  <inkml:trace contextRef="#ctx1" brushRef="#br0">16250 7898 0</inkml:trace>
  <inkml:trace contextRef="#ctx0" brushRef="#br0" timeOffset="14859.85">13029 1746 81 0,'11'-14'38'0,"-10"-2"-1"15,-1 16 1-15,7-17-33 0,-7 17 0 16,0 0 0-16,3 24-3 15,-6 3 1-15,2 15-2 16,-5 9 1-16,2 13-3 16,-1 7 2-16,-2 11-1 15,2-2 0-15,-4 3-1 16,3-9-1-16,3-9-2 15,5-7-3-15,-8-24-21 16,19-3-9-16,-13-31-1 16,26 2 0-16</inkml:trace>
  <inkml:trace contextRef="#ctx0" brushRef="#br0" timeOffset="15197.8692">13000 1729 105 0,'0'-14'40'0,"0"2"-1"16,20 17-7-16,1-7-28 16,14 6-2-16,4 3 1 15,8 6-1-15,2 7-1 16,2 4-1-16,-3 4 2 15,-3 9-3-15,-8 5 2 16,-8 3-2-16,-12 4 1 16,-10 8-1-16,-14 3 0 15,-13 7 0-15,-14 2 1 16,-12-1-2-16,-8-1 2 0,-4-4 0 15,-1-5 0-15,4-11-1 16,8-9-3-16,10-22-4 16,23 2-23-16,8-29-7 15,26-5 1-15,4-22-4 16</inkml:trace>
  <inkml:trace contextRef="#ctx0" brushRef="#br0" timeOffset="15393.8805">13563 2113 93 0,'0'0'38'15,"-14"16"1"-15,4 14-1 16,-12-7-34-16,8 16-3 0,0 6 1 16,5 5-1-16,-2 0-1 15,5 1 0-15,4-1-3 16,-2-12-6-16,17 0-28 15,-10-20-1-15,12-4 1 16,-7-20-3-16</inkml:trace>
  <inkml:trace contextRef="#ctx0" brushRef="#br0" timeOffset="15561.8901">13638 1815 72 0,'-11'-22'30'16,"-2"13"-3"-16,13 9-3 0,0 0-44 15,12 13-12-15,11-5 0 16,14 4 0-16,2 0 2 16</inkml:trace>
  <inkml:trace contextRef="#ctx0" brushRef="#br0" timeOffset="15889.9089">14032 1971 94 0,'-9'17'36'16,"-19"-10"4"-16,3 11-2 15,-13-1-32-15,3-2-3 16,-1 1-1-16,6 3 1 16,4 1-2-16,8 5 1 15,6-3-1-15,11 6 0 16,8-4 0-16,11 5-1 15,7-4 1-15,6 2-1 0,2 0 1 16,1-1-1-16,-6-2 1 16,-2 4-1-16,-10-3 1 15,-8 3-1-15,-11-1 1 16,-6 1-1-16,-8 2 0 15,-4-2 1-15,0-1-1 16,-2-3-1-16,4-4-3 16,3-9-1-16,19 4-23 15,-4-26-12-15,21 1 2 16,1-22-5-16,19-5 3 15</inkml:trace>
  <inkml:trace contextRef="#ctx0" brushRef="#br0" timeOffset="16106.9213">14446 1520 106 0,'0'-16'40'16,"-15"23"0"-16,2 34-1 16,0 12-36-16,-6 21-1 15,2 9 0-15,-1 13-3 16,-2 10 2-16,3 7-3 15,3-4 2-15,-2-8 0 16,0-6-2-16,0-10-2 16,3-1-5-16,-9-27-26 15,14-4-4-15,-6-27 2 16,12-10-4-16</inkml:trace>
  <inkml:trace contextRef="#ctx0" brushRef="#br0" timeOffset="16301.9325">14214 2061 111 0,'-10'-21'39'16,"10"21"0"-16,0 0-7 16,0 0-30-16,17 15-2 15,14-2-1-15,8 3-1 16,9-2-1-16,17 7-6 15,-3-11-25-15,19 8-5 16,-7-9 1-16,6 8 0 16</inkml:trace>
  <inkml:trace contextRef="#ctx0" brushRef="#br0" timeOffset="16691.9548">14984 2147 100 0,'-27'-11'39'0,"1"12"1"16,-18-8-2-16,1 14-33 15,-9 5-1-15,-3 15 0 16,-7 3-2-16,5 11 1 15,-1 3-1-15,9 5 0 16,9-2-1-16,14-2 0 16,13-6 0-16,17-9 0 15,14-8-1-15,13-12 1 16,13-8-1-16,7-10 1 15,7-13-1-15,1-7 0 16,-3-10 1-16,-3-2-1 0,-8-6 0 16,-10 3 0-16,-7 3 0 15,-12 4 0-15,-5 10 0 16,-9 9 0-16,-2 17 0 15,-10 7 0-15,-2 14 0 16,-3 11 0-16,-1 6-1 16,0 7 0-16,4 2-1 15,2-3-1-15,10 2-2 16,6-16-1-16,14 5-9 15,-5-32-17-15,23 11-7 16,-4-26-1-16,12 2 0 16</inkml:trace>
  <inkml:trace contextRef="#ctx0" brushRef="#br0" timeOffset="17074.9767">15370 2163 95 0,'0'0'39'16,"-11"-7"2"-16,-2 25-2 15,-16 2-31-15,4 16-5 16,-4 7 0-16,4 5-1 15,-2 4 0-15,6 0-1 16,4-2-1-16,8-7 2 16,1-7-2-16,8-10 2 15,4-10-2-15,4-9 0 16,7-11 0-16,1-8 0 15,4-9 1-15,0-9-2 16,4-12 2-16,4-6-2 16,3-6 1-16,4-3 1 15,-2 3 0-15,0 7-1 0,-4 7 1 16,-2 7 0-16,-6 13-1 15,-5 17 1-15,-7 10-1 16,-7 12 0-16,-2 6 0 16,-3 9-1-16,4 7-2 15,-1 2-1-15,6 7-5 16,-10-14-18-16,20 15-11 15,-8-19-2-15,12 5-1 16,-4-20 0-16</inkml:trace>
  <inkml:trace contextRef="#ctx0" brushRef="#br0" timeOffset="17346.9922">15964 2168 92 0,'-35'20'39'15,"-9"-3"1"-15,7 15-2 16,-8-4-31-16,15 6-3 16,5-4-1-16,10 3 0 15,4-5-2-15,10 0 0 16,4-6-1-16,9-6 0 15,3-2-1-15,4-5 0 16,4-2-3-16,-2-14-5 16,19 12-24-16,-10-24-6 15,14 10 0-15,-4-20-1 16</inkml:trace>
  <inkml:trace contextRef="#ctx0" brushRef="#br0" timeOffset="17887.0231">16112 2312 85 0,'-1'13'38'16,"1"-13"-1"-16,11 9 1 16,1-11-32-16,12 4-1 15,3-8-1-15,6 0-1 16,0-4 0-16,4-4-2 15,-1-2 1-15,0-5-2 16,-6 1 1-16,-2-6-1 16,-6 3 0-16,-6-2 0 15,-8 2 1-15,-4 3-1 16,-10 6 1-16,-10 7 0 15,-6 7 0-15,-11 13 0 0,-5 7 1 16,-6 14 0-16,-2 7 0 16,3 6 0-16,4 1 0 15,8 1-1-15,11-2 0 16,12-7-1-16,17-5-3 15,10-19-5-15,25 6-21 16,-6-31-12-16,19 1 0 16,3-21-2-16,12-5 0 15</inkml:trace>
  <inkml:trace contextRef="#ctx0" brushRef="#br0" timeOffset="18661.0674">17192 1526 86 0,'4'-12'36'15,"-10"-2"-11"-15,6 14 3 16,0 0-20-16,-14 36-2 16,-7 9 0-16,-2 26-2 15,-12 16-1-15,-6 19-3 0,-10 19 1 16,-4 8-3-16,-4-1 3 15,0-11-3-15,7-3-4 16,-3-27-28-16,22-6-1 16,3-29 0-16,21-15-2 15</inkml:trace>
  <inkml:trace contextRef="#ctx0" brushRef="#br0" timeOffset="19036.0888">17571 1542 64 0,'11'-7'38'15,"-9"-5"-2"-15,-2 12 3 16,0 0-26-16,-4 15-7 15,-5 10 0-15,-1 15-2 16,-5 12 0-16,0 16-3 16,-9 8 0-16,3 9-2 15,-5 6 1-15,5-2-3 0,0-5 0 16,1-11-4-16,13 7-15 15,-4-31-18-15,12-3 3 16,-5-20-2-16,16-9 2 16</inkml:trace>
  <inkml:trace contextRef="#ctx0" brushRef="#br0" timeOffset="19383.1087">17339 1993 93 0,'-19'-18'40'16,"9"13"1"-16,2-5-2 15,8 10-33-15,9 4-3 16,15-2-1-16,8 0 0 16,6 5-1-16,9-6 1 0,6-1-2 15,2 2 0-15,0-5 0 16,-3 0 1-16,-5 1-2 15,-10-2 1-15,-5 0-1 16,-9 2 0-16,-9 2 0 16,-14 0 0-16,4 12 0 15,-11 6-1-15,-3 4 0 16,-3 7 1-16,1 6-1 15,-4 6 1-15,5 3-1 16,3 2 0-16,5-9-3 16,13 7-9-16,-4-28-23 15,18 1 0-15,2-26-3 0,11-1 2 16</inkml:trace>
  <inkml:trace contextRef="#ctx0" brushRef="#br0" timeOffset="20028.1456">18005 1671 95 0,'-19'-27'38'0,"-1"7"1"16,9 18-3-16,2 6-33 16,7 7 0-16,8 7-3 15,4 5 0-15,6 3 0 16,2 3-2-16,5 8 2 15,-1-5-1-15,0 6 1 16,-6 4-1-16,-4 1 1 16,-6 0-1-16,-3 1 1 15,-6 1 0-15,-3-4 1 0,-6-1-1 16,1-5 1-16,0-7 0 15,2-8 1-15,2-2 0 16,7-18 0-16,0 0 0 16,0 0-1-16,18-19 1 15,-4-3 1-15,4-10-1 16,2-4-1-16,1-11 2 15,-1 3-2-15,0 0 1 16,-2 5-1-16,-6 6 0 16,-5 8 0-16,-2 7 0 15,-5 18 0-15,0 0-1 16,0 16 0-16,-4 8 0 15,3 5 0-15,1 1-1 0,3 0 1 16,6 1 0-16,3-8 0 16,11-3 0-16,2-7 1 15,6-9-1-15,0-6 2 16,7-9-1-16,-3-5 0 15,-1-4 1-15,-3-4-1 16,-7 0 0-16,-3 3 0 16,-5 2 0-16,-3 4-1 15,-13 15 0-15,0 0 0 16,5 12-1-16,-13 13 1 15,-4 6-2-15,0 8 0 16,-5 6-2-16,2 4 0 16,0 2-4-16,9 5-4 15,-4-22-6-15,21 17-6 0,-7-28-16 16,20 0 0-16,-1-22 0 15,16-1 2-15</inkml:trace>
  <inkml:trace contextRef="#ctx0" brushRef="#br0" timeOffset="20404.1671">18781 2020 96 0,'-2'22'39'15,"-2"-11"1"-15,14 13-2 16,5-9-34-16,8-1-2 15,11-7 2-15,8-4-1 16,6-4-1-16,3-4-1 16,0-4 1-16,-3-5-2 0,-5-7 1 15,-8-4 0-15,-15-4 0 16,-9-3 0-16,-13 0-1 15,-11-2 2-15,-11 5-2 16,-11 11 2-16,-8 12-1 16,-8 18 1-16,-1 8-1 15,1 13 0-15,5 7 0 16,9 12-1-16,12-2 1 15,13 0-2-15,20-4-1 16,13-10-5-16,23 3-7 16,0-22-4-16,25 16-11 15,-9-27-13-15,14 4 0 16,-6-14-1-16,4 4 2 15</inkml:trace>
  <inkml:trace contextRef="#ctx0" brushRef="#br0" timeOffset="21148.2094">20331 1930 109 0,'-39'-18'39'15,"5"16"2"-15,-8-10-4 16,0 13-34-16,3 7 0 16,4 10 0-16,-1 6-1 15,-1 6-1-15,4 2 0 16,5 4 0-16,7-3 0 15,7 3-1-15,12-7 0 0,11-8 0 16,11-8 1-16,8-7 0 16,13-5 0-16,4-10-1 15,5-4 1-15,6-7 0 16,0-9-1-16,-3-2 1 15,-5-2-1-15,-5 2 1 16,-9 0-1-16,-10 9 0 16,-6 5 0-16,-18 17 0 15,0 0-1-15,-10 25 0 16,-8 17 0-16,-6 18 0 15,-3 21 0-15,-3 10 2 16,-2 12-1-16,2 13 0 16,1-6 0-16,-1 1 2 15,3-6-2-15,-3-14 1 0,-3-11 0 16,-3-10-2-16,-1-16 1 15,-5-10 0-15,-5-20-1 16,1-11 1-16,-8-14 0 16,0-13-1-16,7-16 0 15,6-16-2-15,11-14-1 16,11-22-5-16,25 5-6 15,6-32-6-15,35 21-15 16,0-20-3-16,24 16-1 16,1 0 1-16</inkml:trace>
  <inkml:trace contextRef="#ctx0" brushRef="#br0" timeOffset="21906.253">20555 2017 104 0,'15'4'39'16,"-15"-4"0"-16,15 10 0 15,-15 2-35-15,3 7-1 16,-6 7 0-16,-1 8-1 16,-6 11 0-16,-2 4-1 15,-7 6 1-15,4-2-2 16,-3-5 0-16,1-8 1 15,6-5-1-15,3-11 1 16,8-24-1-16,0 0 0 16,11-18 1-16,2-13-1 15,5-7 1-15,2-12-1 16,0-4 1-16,6-12-1 15,-2 4 0-15,-1 0 1 0,-2 6-1 16,-2 7 1-16,-2 8-1 16,0 8 2-16,2 6-2 15,-1 16 2-15,4 10-2 16,4 4 0-16,7 5 0 15,8 5 0-15,6 3 0 16,5 1 0-16,-1 2 0 16,0 0 0-16,-8-3 0 15,-2 1 0-15,-12-8 0 16,-8 2 0-16,-11-6 1 15,-10-5-1-15,-10 7 0 16,-9-5 0-16,-7 6 0 16,-8-3 0-16,-6 6 1 0,-4 3-2 15,-1 7 2-15,2 2-1 16,2 6 0-16,11 4 0 15,10-2 1-15,10 5 0 16,12-4-1-16,13 0 2 16,12-10-2-16,9-5 0 15,8-10 0-15,6-10 0 16,-3-10 0-16,1-8 0 15,-5-6 0-15,-6-5 0 16,-8 1 0-16,-8-7 0 16,-5 10 0-16,-10 2 0 15,-3 8 0-15,-7 4 0 16,-5 13 0-16,-2 9 0 15,-3 6 0-15,2 10 0 16,3 4-4-16,2 4 0 16,9 8-3-16,3-7-4 0,19 10-5 15,-1-21-5-15,26 15-7 16,-9-25-10-16,16 3 0 15,-3-19-1-15,4-2 5 16</inkml:trace>
  <inkml:trace contextRef="#ctx0" brushRef="#br0" timeOffset="22540.2893">21710 2200 102 0,'0'0'38'0,"-18"0"1"16,8 22 0-16,-20 0-32 16,8 17 0-16,-1 4-3 15,-1 5-1-15,1 1-1 0,3 0 2 16,3-1-3-16,3-10 2 15,5-5-3-15,2-12 2 16,7-7-1-16,0-14-1 16,0 0 1-16,19-11-2 15,-7-11 1-15,7-5-1 16,2-11 1-16,2-11-1 15,8-4 1-15,1-9-1 16,3-4 0-16,5-3 2 16,1 6-2-16,-1 0 1 15,1 15-1-15,-6 11 1 16,1 10 0-16,-4 17 0 15,-3 12 0-15,-6 15 0 16,-5 6-1-16,0 4 1 16,-7 7-1-16,-4 3 0 0,-3 0 1 15,-8-1 0-15,-5 4 0 16,-5-3-1-16,-6-2 1 15,-5-4 1-15,-7-3-1 16,-2-3 0-16,-4-5 0 16,0-4 0-16,2-3 0 15,-1-7 0-15,4-3 0 16,3-2 1-16,5-2-1 15,6 1 2-15,-1 4-1 16,0 5 0-16,2 7 0 16,2 9 2-16,-6 12-1 15,-1 13-2-15,-4 10 0 16,-4 4 0-16,2 10 0 15,-1-1 0-15,-1-2 0 0,5 0 0 16,3-10 0-16,4-12 0 16,10-5-5-16,3-22-6 15,21 2-4-15,-4-29-4 16,22 7-7-16,-5-33-11 15,17 1-3-15,4-24-1 16,14-13 3-16</inkml:trace>
  <inkml:trace contextRef="#ctx0" brushRef="#br0" timeOffset="22988.3148">22453 1512 112 0,'-2'-15'39'0,"2"15"2"0,-9 17-5 15,4 14-32-15,-6 14 1 16,3 13-1-16,-7 18-1 16,-2 12-1-16,-6 3 1 15,-1 15-3-15,-3-5 2 16,-4 0-1-16,2-14-1 15,5-6-1-15,0-16 2 16,8-12-1-16,6-14 1 16,9-14-1-16,1-25 2 15,21 4-2-15,0-21 0 16,4-4 0-16,1-15 0 15,3-3 0-15,-1-4 0 16,-1 4 0-16,-5 4 0 0,-6 9 0 16,-4 7 0-16,-12 19 0 15,9-2 0-15,-11 18 0 16,-2 6 0-16,1 4 0 15,3 6 0-15,2 0-3 16,6 2-3-16,1-8-5 16,15 12-4-16,-7-24-4 15,24 18-8-15,-13-27-10 16,20 8-3-16,-3-16-2 15,5-3 4-15</inkml:trace>
  <inkml:trace contextRef="#ctx0" brushRef="#br0" timeOffset="23318.3338">22949 2094 91 0,'-43'-7'40'16,"2"18"2"-16,-12-6-2 15,12 20-22-15,0-10-14 16,10 6 0-16,9-2-2 15,16 4 1-15,16-2-2 16,13 2 0-16,10-2-1 16,2 3 1-16,3-5-1 15,-1 1 1-15,-6 0-1 16,-11 4 0-16,-12-1 1 15,-12 3-1-15,-16 6 1 16,-3-3-1-16,-8 5 0 16,0-3 0-16,-2 4-2 0,0-12-2 15,15 6-8-15,0-23-4 16,28 15-8-16,-10-21-11 15,33-10-7-15,0-9-2 16,19 0 4-16</inkml:trace>
  <inkml:trace contextRef="#ctx0" brushRef="#br0" timeOffset="23964.3707">23263 1366 107 0,'-10'-1'40'0,"-2"-1"1"15,11 20-8-15,-5-5-27 16,14-7-1-16,5 2 0 16,11-2-1-16,3 1 0 15,5-4-2-15,4 1 0 16,2-4-1-16,-1-2 0 15,-3 0-1-15,-6-2 0 16,-8 0 0-16,-3 3 0 16,-9 7 0-16,-1 10-1 15,-9 8 1-15,-3 18-1 16,-3 15 0-16,-1 10 2 0,-2 16-2 15,0 9 2-15,1 5-2 16,-2-1 1-16,7 4-1 16,0-6 2-16,1-8-2 15,3-10 1-15,0-9-1 16,2-8 0-16,-1-6 2 15,-2-7-2-15,-3-11 2 16,-2-4-2-16,-1-6 0 16,-5-4 1-16,1-1 0 15,-8-8 0-15,1-4 0 16,-4-4 0-16,-2-4 0 15,-5-6 0-15,-3-3 1 0,-3-6 0 16,-4-5-1-16,-2 1 0 16,2 0-1-16,2 2-1 15,2 1-1-15,9 10-4 16,3-6-6-16,24 12-3 15,-11-2-4-15,31 15-8 16,-10-17-8-16,18 10-4 16,-1-6-1-16,1 0 6 15</inkml:trace>
  <inkml:trace contextRef="#ctx0" brushRef="#br1" timeOffset="29812.7052">1687 3054 56 0,'0'0'30'0,"17"-5"-1"16,-17 5-2-16,17 0-19 15,-17 0-3-15,20 3 1 16,-13 1-5-16,7 0 1 15,-2-1-2-15,5-1 1 16,2-3 0-16,5 1 0 16,2-2 0-16,3 2-1 0,6-5 0 15,-1 5-1-15,5-2 1 16,1 1-1-16,7 2 0 15,3 2 1-15,7 2-1 16,1-3 1-16,2 0 1 16,5 0-1-16,5-4 0 15,5 1 0-15,-2-3 0 16,6-1 0-16,4 0 0 15,0-2 0-15,5 3-1 16,3 0 1-16,-1 1 0 16,1-1 0-16,5 3 0 15,0-1 0-15,1 1-1 16,1-1 1-16,3-2 0 15,0 2-1-15,8-7 1 16,1 3 1-16,0-5-1 0,-2 6 0 16,1-7 1-16,3 4-1 15,0-1 1-15,2 2 0 16,-4 0-1-16,-1 1 0 15,1-2 1-15,3 5-1 16,0-4 0-16,1 0 0 16,-4-2 0-16,5 2 0 15,3-3 1-15,1 4-1 16,-1-4 2-16,0 3-2 15,0 3 1-15,7-2-1 16,-1 1 1-16,-1 2 0 16,-1 0-1-16,1 1 1 15,3 0-1-15,3 0 1 16,4-1-1-16,-6 0 1 0,7 0-1 15,2-2 1-15,4 0-1 16,1 0 0-16,-3-1 0 16,2 0 0-16,-1-2 0 15,-1 3-1-15,0 0 1 16,-3 0 0-16,1 1 0 15,-3 0 0-15,2-2-1 16,-1 1 1-16,4 0-1 16,0-3 1-16,3 1 0 15,0 1 0-15,2-2-1 16,3 2 2-16,0 0-1 15,-1 2 0-15,-1 0 0 16,2 5 1-16,0 1-1 16,-1-2 0-16,-3 2 0 0,3 1 0 15,-1 1 0-15,0 0 0 16,-2 3 0-16,-1 0 0 15,2 1 0-15,-2 2 0 16,0 0 0-16,-3-1 0 16,3-1 0-16,-1 4 0 15,2-4 0-15,1-1 1 16,-1 0-1-16,2 1 0 15,2 0 0-15,0-2 0 16,-1 2 0-16,1-1 1 16,-1 1-1-16,0-4 0 15,1 2 0-15,2-1 0 16,2-1 1-16,-1 1-1 0,-2 1 1 15,3 1-1 1,-1-2 0-16,1 3 0 0,-3 0 0 16,2 2 0-16,-1 0 0 15,0 0 0-15,2 1-1 16,-2-3 1-16,2-1 0 15,0 2 1-15,1-6 0 16,0 2 0-16,-2 0 0 16,2-2 1-16,-1-3-1 15,1 5 0-15,0-2 0 16,-1 2 0-16,1-2-1 15,1 4 1-15,2-1 0 16,-2 0-1-16,1 0 1 16,3-2-1-16,1 2 1 0,0-1-1 15,1-3 0 1,1 5 1-16,0-5-1 0,1 0 1 15,-2 1-1-15,0-1 1 16,2 3-1-16,0-2 1 16,1 2-1-16,4 3 1 15,1-2 0-15,1 5-1 16,1-3 1-16,-2 0-1 15,-3 1 1-15,-3-3-1 16,-8-1 1-16,-6 1-1 16,-11-4 0-16,-8 1 1 15,-9-2-1-15,-7 3 1 16,-10-3-1-16,-3 4 0 15,-4-2 0-15,-9 1 0 16,-4-1 0-16,-2 2 0 0,-7 2 0 16,-8-2 0-16,-8-1 0 15,-10 2 0-15,-12-3 0 16,-6 1-1-16,-11-2-1 15,-17-2-2-15,14 7-5 16,-14-7-24-16,-8 0 0 16,-1-1-1-16,9 1-1 15</inkml:trace>
  <inkml:trace contextRef="#ctx0" brushRef="#br2" timeOffset="90907.1996">2725 3917 31 0,'0'0'29'0,"14"3"1"16,-14-3-1-16,7 13-14 16,-6 6-12-16,-4 5-1 15,3 12-1-15,-2 4 0 16,0 13 0-16,-2 9 0 15,2 10-2-15,-4 12 1 16,3 6 0-16,-2 8 0 16,1 5 0-16,2 9 0 15,-2 6 0-15,1 9 1 0,-2 5 0 16,-1 5 2-16,3 11 0 15,-1 4 0-15,3 8 1 16,1 6-1-16,3 4 1 16,1 0-1-16,4 7 1 15,0-1-4-15,1 2 1 16,0 2-1-16,0 2 1 15,-3-1-1-15,1 0-1 16,0-6 1-16,1 5 0 16,1-6-1-16,2 4 2 15,0-6 0-15,5 2-1 16,-1 1 0-16,3 7 1 15,1 0 1-15,0 5-2 0,0 5 1 16,-3 0-1-16,-3 4-1 16,-6 3 2-16,1-7-3 15,-7 0 3-15,-5-1-3 16,-2-3 1-16,-1-6-1 15,-1 0 3-15,0-8-2 16,3 1 0-16,3-5 1 16,3 6 0-16,6-7 1 15,3 1-1-15,2-1 0 16,-1 3-1-16,3 2-1 15,-3 0 2-15,-1 5-1 16,-2 1 0-16,-5 3 0 16,0 4 0-16,0 3-1 15,-5 2 2-15,-2-3-2 0,1-1 0 16,-5-7 0-1,-1-9 0-15,2-10-2 0,-3-18-1 16,6-4-13-16,-6-25-17 16,5-15 1-16,1-21 0 15</inkml:trace>
  <inkml:trace contextRef="#ctx0" brushRef="#br2" timeOffset="91885.2556">1703 14083 44 0,'24'8'33'16,"5"-4"1"-16,5-1-2 15,3-4-24-15,7 0-7 16,9-1-3-16,5 1 1 15,13 1 0-15,8 0 0 16,7 1 0-16,5 1 0 16,11-1-2-16,7-1 3 15,14-2 0-15,11-3-1 0,4 1 0 16,11-3 0-16,8-5 0 15,11 2 0-15,8-1 0 16,9 1 1-16,1 3 0 16,8 3 0-16,6 0 1 15,2 5 0-15,10 3 0 16,10 0 0-16,2 1 1 15,12 1 0-15,8-5 0 16,9 5 0-16,6-9 1 16,11 3-1-16,2-7 1 15,7 4 0-15,3-3-1 16,7 2 0-16,3 0 1 15,7 0-2-15,5 2 2 16,6 5-2-16,4 1 0 16,2 4 0-16,6 4 0 0,1 2 0 15,2 2 0-15,2-1 0 16,38-4 1-16,-25-3 1 15,11-8-1-15,8-5 1 16,14-13-1-16,19-4 2 16,39-10-2-16,-18-1 0 15,-24-4-2-15,63 0 1 16,-21 2-2-16,2 5 1 15,-7 7 0-15,-4 6-2 16,-38 5 2-16,58 8 0 16,-50 4 0-16,-34 2-1 15,8 5-1-15,-17-6-6 16,-3 8-20-16,-28-20-10 15,-21-10-1-15,-71-26-1 0</inkml:trace>
  <inkml:trace contextRef="#ctx0" brushRef="#br2" timeOffset="96079.4954">1590 8325 83 0,'0'0'36'0,"3"-20"0"15,-3-2 0-15,3 4-30 16,-5-3-3-16,1-1 0 16,-1-1 0-16,-2 3-1 0,-2 1 0 15,-3 1 0-15,-7-2 0 16,-3 2 0-16,-11-4 0 15,30 22 2-15,-41-25-1 16,41 25 0-16,-58-21-1 16,58 21 0-16,-71-18-1 15,32 12 0-15,-4 5 0 16,0 3-2-16,-5 6-1 15,1 11 1-15,1 5-1 16,-17 11 1-16,5 4 1 16,5 10-1-16,2 6 1 15,7 6 0-15,8 0 0 16,10 6 1-16,10-6 0 15,7-4 0-15,12-5 1 0,-3-52 0 16,37 71-1-16,23-40-2 16,49-54-1-16,24-43 0 15,-8-46 0-15,-5-40 1 16,-7-37-1-16,-7-12 1 15,-23-1 0-15,-24 19 2 16,-18 0 1-16,-14 9 1 16,-11 11-1-16,-8 23-1 15,-8 32 0-15,-13 34 0 16,-7 44-1-16,-10 42 0 15,-3 56 0-15,-6 44-1 16,-1 42-1-16,-3 31-1 16,10 26-1-16,4 3-5 0,14 10-27 15,8-23-2 1,16-17-1-16,10-36-2 0</inkml:trace>
  <inkml:trace contextRef="#ctx0" brushRef="#br2" timeOffset="97450.5739">12430 14853 56 0,'4'-20'37'15,"1"5"-1"-15,-5-8-11 16,0 23-21-16,2-15 0 16,-2 15 0-16,-12 16 0 15,1 9 0-15,-12 11-1 16,-9 18 0-16,-7 11-1 0,-6 12 0 15,-5 15 1-15,2 15-1 16,1 3 1-16,12 8-1 16,10-3 1-16,24-5-1 15,13-12 0-15,23-4-1 16,15-21 0-16,10-19-2 15,10-16-4-15,-2-29-22 16,3 2-15-16,-16-22 1 16,-7-2-2-16</inkml:trace>
  <inkml:trace contextRef="#ctx0" brushRef="#br2" timeOffset="97681.5871">12048 15243 72 0,'-40'26'44'0,"-2"-7"-3"16,24 15 2-16,4-10-41 15,26-1 0-15,20-4-1 16,27-9-2-16,23-3-3 15,12-20-18-15,23 9-18 16,5-14-2-16,9 4 0 16,-8-7 0-16</inkml:trace>
  <inkml:trace contextRef="#ctx0" brushRef="#br3" timeOffset="104469.9754">3080 13972 7 0,'0'0'14'16,"0"0"-9"-16,0 0 1 16,-11-9 1-16,11 9 4 15,0 0-1-15,0 0 2 16,-13-9-1-16,13 9 2 15,0 0-4-15,0 0-1 16,0 0-4-16,0 0-2 16,-4-11-1-16,4 11 0 15,0 0 0-15,0 0 0 16,10-5 0-16,-10 5 0 15,11-7 1-15,-11 7-1 16,15-8 0-16,-3 5 1 0,-3-2-1 16,5-1-1-16,-2 1 1 15,4-2-1-15,-3 2 0 16,2-4 1-16,0 0 0 15,4-1 0-15,-2-2-1 16,3 0 1-16,-2-3 0 16,3 2-1-16,0-2 1 15,0 2-1-15,1-1 0 16,1-2 0-16,-1-1 0 15,2 2 0-15,3-3 1 16,0-4 0-16,6-2-1 16,1 0 1-16,2-5 0 15,5 0 0-15,-1-2 0 16,2 1-1-16,1-1 1 0,1 1-1 15,-4 2 0-15,2-1 0 16,1 0 0-16,-3-2 0 16,3 2 0-16,0 2 1 15,0-4-1-15,1 1 1 16,-1-3 0-16,1 3 1 15,-5-3-1-15,3 3 0 16,-4-2 1-16,-2 4-1 16,-2 0 0-16,-3 1-1 15,-1-1 1-15,-4 4-1 16,1-2 1-16,-2 1-1 15,0 5 0-15,0 0 0 16,-1-3 0-16,2 0 1 0,3-2-1 16,2 2 0-1,3-1 1-15,3-1-1 0,2-3 1 16,2-1-1-16,0 0 0 15,1 1 0-15,-1-2 1 16,2 1-1-16,-4 0 0 16,0 2 0-16,1-1 0 15,-4 1 0-15,2 2-1 16,1 3 2-16,0 0-2 15,-1 0 1-15,-1 1 0 16,-1 3 0-16,0-2 0 16,-1 2 0-16,-4 0 0 15,2 0 0-15,-3 3 0 16,-3 0 0-16,-1-2 0 0,-1-1 0 15,-1 1 1-15,0 0-1 16,-2-1 0-16,-1 3 1 16,1-2-1-16,1 1 1 15,1 0-1-15,0 3 1 16,-2-2-1-16,5 3 0 15,-1-3 0-15,2-2 0 16,4 2 1-16,1-1 0 16,3-5 1-16,0 3-1 15,2-4 0-15,-2 3 0 16,0-3 0-16,-1 3 0 15,-6 1-1-15,-3 0 3 16,-3 5-3-16,-5 1 2 16,-3 1-2-16,-1 2 2 15,-4 3-2-15,-1 1 2 0,-9 5-2 16,11-4-1-16,-11 4-4 15,0 0-20-15,7 14-9 16,-7-14-2-16,0 0 1 16,0 0-1-16</inkml:trace>
  <inkml:trace contextRef="#ctx0" brushRef="#br3" timeOffset="105965.0609">6416 11726 23 0,'0'0'20'0,"-18"-3"1"16,18 3-2-16,-10-9 0 15,10 9-1-15,-6-14-6 16,6 14-1-16,1-13-5 15,-1 13 1-15,0 0-4 16,0 0 0-16,0 0-2 0,0 0 0 16,8-6-1-16,-8 6 0 15,0 0 1-15,11 12 0 16,-11-12 1-16,13 6 0 15,-3-6 0-15,2 1 0 16,3-1 0-16,3 0-1 16,0 1 0-16,5 0 0 15,-3 0 0-15,5 0-1 16,-1-1 0-16,1 2 0 15,1-5 1-15,1 3 0 16,-1-4 0-16,3 0 0 16,-1 0-1-16,0-1 1 15,2-3 0-15,-3 4-2 16,-3 1 1-16,4 0 1 15,-3 0-2-15,0 1 1 0,-1 0 0 16,3 2-1-16,-2-2 2 16,4 0-1-16,1 0 0 15,0 0-1-15,1-1 1 16,2 1 0-16,3 0 0 15,-1-2 0-15,1 2 0 16,0 0 0-16,2-1 0 16,-2-1 0-16,1 0 0 15,0 1 0-15,0 0 0 16,-2 0 1-16,0 0-1 15,1 0 0-15,-1 3 0 16,0-3 0-16,1-1 0 16,-1 3 0-16,3-3 0 15,0 2 0-15,1-1 0 0,0-2 0 16,0 2 0-16,-1-1 0 15,-1 2 1-15,-1 0-1 16,-2-2 0-16,-4 4 0 16,-1-1 0-16,-1 2 0 15,1 0 0-15,-3 2 1 16,-1-2-2-16,2 1 2 15,-1 1-1-15,2-2 0 16,1-1 0-16,2-1 0 16,2-3 0-16,4 2 0 15,2-2 1-15,4-1-1 16,0-2 0-16,2 2 1 15,-2-3-1-15,4 2 0 16,0-1 0-16,-4 0 0 0,1 3 1 16,0-1-1-16,-1 2 0 15,1-1 0-15,-2 3 0 16,4 0 0-16,-5 1 0 15,2 0 0-15,-4 1 0 16,1-1 0-16,-4 1 0 16,-2-1 0-16,2-1 0 15,-5 1 0-15,1-1 0 16,-5 0 0-16,1 1 0 15,-5 1 0-15,1-1 0 16,-4 2 0-16,0-1 0 16,-4 5 0-16,1-1 0 15,0-2 0-15,0 1 0 16,0-1 0-16,2-1 0 15,3 2 0-15,0-4 1 0,4 0-1 16,2 0 0-16,-1 0 0 16,1 0 0-16,0 0 0 15,0 2 0-15,-1 0 0 16,-2 2 0-16,0 2 0 15,-4-1 0-15,1 1-1 16,-2 1-3-16,-4-8-24 16,7 7-7-16,-7-10-1 15,4 3-1-15</inkml:trace>
  <inkml:trace contextRef="#ctx0" brushRef="#br3" timeOffset="107760.1636">10066 11528 15 0,'0'0'21'15,"-4"-15"-4"-15,4 15-6 16,0 0-3-16,1-10-2 16,-1 10 1-16,0 0 0 15,0 0 1-15,0 0 1 16,0 0 0-16,0 0-1 15,0 0 0-15,0 0-2 16,0 0 0-16,0 0-3 0,0 0 0 16,0 0-1-16,0 0-1 15,-9-8 0-15,9 8 0 16,0 0-1-16,0 0 1 15,0 0-1-15,0 0 1 16,0 0 1-16,-9 2-1 16,9-2 1-16,0 0 1 15,0 0 0-15,0 0 0 16,0 0-1-16,0 0 1 15,0 0-2-15,0 0 0 16,0 0 0-16,0 0-1 16,0 0 0-16,0 0 1 15,0 0-1-15,0 0 0 16,0 0 0-16,-4 10 0 15,4-10 1-15,0 0-1 0,0 0 0 16,0 0 1-16,0 0-1 16,0 0 1-16,0 0-1 15,2 11 0-15,-2-11 1 16,0 0-1-16,0 0 0 15,0 0 0-15,11 13 0 16,-11-13 0-16,0 0 0 16,8 12 0-16,-8-12 0 15,0 0 1-15,7 12-1 16,-7-12 0-16,0 0 0 15,13 13 0-15,-13-13 0 16,10 11 0-16,-10-11 0 16,8 17 0-16,-4-8 0 0,0 3 2 15,-2 3-1-15,1-1 0 16,-3 3 0-16,1 1 1 15,2 2-1-15,-3 2-2 16,0 0 1-16,4 3-2 16,-1 2 2-16,1 0-3 15,2 3 3-15,0 0-2 16,6 3 1-16,-3 0 2 15,4 3-2-15,2 3 1 16,2 1 0-16,2 1 0 16,0 1 0-16,1 2 0 15,0 4 0-15,2-5 1 16,-1 3-1-16,0-2 0 15,0 1 0-15,-1 0 0 0,3-2 0 16,-3 3 0-16,3-2 0 16,-3 0 0-16,1 1 0 15,-1 2 0-15,0-1 0 16,-2 2 0-16,1 2 0 15,-3-3 1-15,1-1-1 16,0 2 0-16,0-6 1 16,-2 1-1-16,0-4 1 15,2-2-2-15,-1 0 2 16,-2-3-1-16,2 1 0 15,-4-4 0-15,-2 4 0 16,2-6-1-16,-1 0 1 16,0-1 0-16,-3-1 0 15,3-2 0-15,-2 1 0 0,-1-3 0 16,0-1 0-16,1 0 0 15,-2-4 0-15,3 1 0 16,-2-2 0-16,-1-2 0 16,1-1 0-16,0-2 0 15,0 1 0-15,-1-1 0 16,-1-2 0-16,-6-10 1 15,13 20-2-15,-13-20 2 16,9 16-1-16,-9-16 0 16,7 16 0-16,-7-16 0 15,6 18 0-15,-6-18 0 16,8 20 0-16,-3-11 0 15,-4 3 0-15,2 0 0 16,1 0 0-16,-2-2 0 0,0 2 0 16,-2-12-1-16,5 15-1 15,-5-15-1-15,9 12-1 16,-9-12-3-16,11 13-3 15,-11-13-1-15,12 16 0 16,-12-16-4-16,8 23-8 16,-8-9-11-16,4 2 2 15,-1 3 1-15</inkml:trace>
  <inkml:trace contextRef="#ctx0" brushRef="#br3" timeOffset="108725.2187">11187 13853 18 0,'0'0'32'15,"-6"-13"4"-15,3 3-6 16,3 10-11-16,0-12-7 15,0 12-3-15,0 0-4 16,3-11-1-16,-3 11-2 16,0 0-1-16,0 0 2 15,0 0-2-15,-11 8 0 16,11-8 0-16,0 0 1 15,4 9-1-15,-4-9 0 16,8 2 0-16,-8-2 0 0,17 0 0 16,-7-1 0-16,0 1 0 15,2 0-1-15,0 1 0 16,1 0 0-16,-2 3 1 15,1-3-1-15,-1 0 0 16,2-1 0-16,3-1 0 16,0-1 1-16,1-4-1 15,3 1 0-15,1 1 0 16,2-4-1-16,4 2 1 15,0-1 0-15,1 1 0 16,0-1 0-16,4 2 0 16,2-1 0-16,-1-2 0 15,-2 2 0-15,4 0 0 0,0 2 0 16,-3 1 0-1,3 2 0-15,-4 1 0 0,1 2 0 16,-5 2 0-16,0 3 0 16,-3-1 0-16,1 0 1 15,-2 1-1-15,0 1 0 16,-3-1 0-16,3-1 0 15,1 1 0-15,0-1 0 16,0-2 0-16,2 1 0 16,0 1 0-16,0-2 0 15,1 0 0-15,-3-1 0 16,-1 1 0-16,0-1 0 15,-2 1 0-15,-4-2 0 16,-1 0 0-16,-2-1 0 0,-2 1 0 16,-1 0-2-16,-11-2-7 15,16 2-26-15,-16-2-1 16,0 0 0-16,0 0-1 15</inkml:trace>
  <inkml:trace contextRef="#ctx0" brushRef="#br3" timeOffset="110585.3252">12455 13830 7 0,'0'0'25'0,"0"0"-1"15,0 0-1-15,0 0-11 16,0 0-5-16,0 0-1 15,0 0-1-15,0 0 0 16,0 0 0-16,0 0-1 16,0 0 1-16,0 0-1 15,0 0 0-15,0 0-1 16,0 0-1-16,0 0 0 16,0 0-1-16,0 0 0 15,0 0 0-15,0 0 0 16,0 0 1-16,0 0 0 0,0 0-1 15,0 0 1-15,-9 5 0 16,9-5 0-16,0 0-1 16,0 0 0-16,0 0 0 15,0 0-1-15,0 0 0 16,0 0 0-16,0 0 1 15,0 0-1-15,0 0 0 16,0 0 1-16,0 0-1 16,0 0 1-16,0 0 0 15,0 0 1-15,0 0-1 16,0 0 1-16,1-12-1 15,-1 12 0-15,4-12 0 0,-4 12 0 16,4-17 0-16,-4 17-1 16,3-21 1-16,-1 9-1 15,-2-2 1-15,2-5-1 16,-1-2 1-16,1-4-1 15,-1-4 1-15,3-4 0 16,1-3 0-16,1-7 0 16,0 1 0-16,2-4 0 15,-1-3 0-15,6 0 0 16,-3-6 0-16,2 1 0 15,-1-3 0-15,4-5-1 16,-2-7 1-16,3-2-1 16,3-2 1-16,-6-3-2 15,3 0 2-15,0-5-2 16,0-1 1-16,2 0 0 0,2-3 1 15,0-4-2-15,-1-1 2 16,4-3-1-16,1-2 0 16,0 0 0-16,1-2 0 15,0-2 1-15,0-2-1 16,-3 2 0-16,3 1 0 15,-5-2 1-15,0-4-1 16,-1 1 2-16,0-4-1 16,0-6 0-16,-1-1 0 15,4-1 1-15,3-5-1 16,-2-3 1-16,2-6 0 15,2-2-3-15,0-3 3 16,2 2-3-16,0 1 2 16,-1-1-2-16,0-6 0 0,-1 1 0 15,1 3 1-15,0 1 0 16,0 1-2-16,2-3 0 15,1-4 1-15,-1 0 1 16,0 6-1-16,-1-2 1 16,4 1-1-16,-4 1 0 15,1-4 2-15,1 2 0 16,-3 7 0-16,1-2 0 15,1 1 0-15,-1-4 1 16,1-2 0-16,2 4 0 16,-1 2-1-16,1 2-1 15,0-2 1-15,1 2-1 16,-1 0 1-16,0 2-3 15,-3 7 1-15,-2-2 1 0,0 1-1 16,-3 1 1-16,-3 1-1 16,-1 2 0-16,1 4 1 15,-4 2 1-15,-1 3-2 16,-1 5 0-16,-3 4 0 15,2 2 2-15,-1 5-2 16,0 7 1-16,0 5 0 16,2 2-1-16,0 5 2 15,-1 6 0-15,-1 5-1 16,1 7 2-16,-1 6-2 15,-4 6 2-15,0 4-2 16,-2 5 1-16,-3 2 0 16,-2 3-1-16,1 5 1 0,0 0-1 15,-2 3 0 1,2 2 0-16,0 3 1 0,0 3-1 15,-3 11 0-15,5-17 0 16,-5 17-1-16,0 0 1 16,0 0 0-16,0 0 0 15,0 0 0-15,0 0 0 16,0 0 0-16,0 0 0 15,0 0 0-15,0 0 0 16,0 0 0-16,0 0 0 16,0 0 0-16,0 0 0 15,0 0 0-15,0 0 0 16,0 0 1-16,0 0-1 15,0 0 0-15,0 0 0 0,0 0 0 16,0 0 0 0,0 0 0-16,3-10-1 0,-3 10 1 15,0 0-2-15,-1 10-2 16,1-10-4-16,-2 21-25 15,2-21-1-15,-10 25 0 16,10-25-3-16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1T20:51:40.852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2183 4020 48 0,'0'-12'33'0,"0"2"1"16,0 10-9-16,-7-15-11 16,7 15-3-16,0 0-2 15,0 0-3-15,0 0-2 16,-4 13-1-16,-2 3-2 15,4 11-1-15,-4 5 0 16,2 13-1-16,-2 15 0 16,2 8 0-16,-2 13 1 15,1 8-1-15,1 10 1 16,4 9 0-16,-4 7 1 15,4 6-1-15,-1 4 1 16,4 1-1-16,-3 6 3 16,6 4-2-16,-1 0 1 15,2 6 0-15,4 4 0 0,-3 4-2 16,2 7 2-16,-1 8 0 15,-2 7-2-15,0 5 1 16,-5 8-1-16,-1 2 1 16,-2-1-1-16,-1 4 1 15,-2-5-1-15,0 4 0 16,2-4-1-16,2 1 1 15,-1-2 0-15,-1 4 0 16,0 2 1-16,4 4-1 16,-3 2 1-16,2 0 0 15,-1 0 0-15,1-1 0 16,1-4-1-16,3-4 1 0,2-5-2 15,5-3 2-15,-1-7-2 16,1 0 0-16,0-4 0 16,4 1 2-16,-6-1-3 15,1 1 1-15,-2 4 0 16,-3 4 0-16,-2-2 1 15,1-1-1-15,-3-2 1 16,2 1-1-16,0 1 0 16,2-2 1-16,-2-7 0 15,3 2-1-15,3 1 0 16,-1 0 1-16,1-2-1 15,2-3 1-15,1-1-1 16,-1 4 0-16,-1-5 0 16,-1 0 0-16,-2-1 0 15,-5 0-2-15,0 3 3 0,-7-3-1 16,-4-5 0-16,-3-8-1 15,3-8-1-15,-5-30-9 16,16-11-23-16,-4-37-1 16,14-25-3-16,3-41 1 15</inkml:trace>
  <inkml:trace contextRef="#ctx0" brushRef="#br0" timeOffset="1157.0662">1495 15207 62 0,'-11'-6'37'16,"3"-6"-1"-16,8 12 0 15,12-8-34-15,1 6-2 16,7 6 0-16,4 3-1 15,5 7 1-15,7 4 0 16,7 3-1-16,1 1 1 16,7-2 0-16,8-5-1 15,8-7-2-15,10-6 2 16,10-3 0-16,7-5 0 15,9-3 0-15,9-2-1 16,6-1 0-16,8 3 1 16,6 4 1-16,3 1-1 15,-1 5-1-15,3-2 1 0,5 1-1 16,2 4 2-16,0-1-1 15,3-3 1-15,-1 2-1 16,1 0 0-16,2 2 1 16,-2 1 0-16,4 5-1 15,-1 0 2-15,0 7-2 16,2-1 2-16,3 4-2 15,1 1 2-15,5-5-1 16,5-1 1-16,4-2-1 16,6-4 0-16,8-4 1 15,3-3-1-15,6-4 1 16,4-3-1-16,6-1 1 15,3-1 0-15,6-3 0 16,4 2 0-16,1-1 0 0,1 2 0 16,6-3 1-16,1 3-2 15,7 1 2-15,4-3-1 16,3-1 0-16,6 1 0 15,4-3 1-15,3 2-1 16,4-2 1-16,0 0-1 16,3 0 0-16,1 2-1 15,4-5 1-15,3 0 0 16,1 0-2-16,0-1 1 15,4-3 0-15,2 3 0 16,3 2 0-16,-3 2-1 16,2 1 0-16,-5 4 1 15,2 3-1-15,-1 1-1 16,-5 0 2-16,3 3 0 0,-2-1 0 15,0 1 2-15,-1-6-1 16,6 0 0-16,-1-1 1 16,0-2-1-16,1 2 0 15,0 0 0-15,-1 0 0 16,-3-1-1-16,-3 4 1 15,-5 0 0-15,-4-3-1 16,-4 2 1-16,-7-6-1 16,-9-2 1-16,-12-2-1 15,-6-1 0-15,-20-4 0 16,-10-2-1-16,-15 0-2 15,-21-7-5-15,-14 10-28 16,-29-6-1-16,-19 10-3 0,-31-8 2 16</inkml:trace>
  <inkml:trace contextRef="#ctx0" brushRef="#br0" timeOffset="4341.2482">958 10015 115 0,'0'0'38'0,"0"0"0"15,0 0-3-15,0 0-28 0,-28-52-4 16,28 52-1-16,0 0-1 15,0 0-1-15,-61-23 0 16,61 23 0-16,0 0-1 16,-64 38 1-16,64-38 0 15,-50 61 0-15,50-61 0 16,-44 78 0-16,44-78 2 15,-26 76-1-15,26-76 1 16,-1 60 0-16,1-60 0 16,0 0 0-16,0 0 0 15,76 17 2-15,-76-17-4 16,76-68 0-16,-47 7 0 15,74-97 0-15,6-41-2 16,-28-24 0-16,-49 109 3 0,-3-6-2 16,-9 15 1-16,-2 1 0 15,-12 24 2-15,-2 9 0 16,-4 71-2-16,-16-62 0 15,16 62 0-15,-41 47 0 16,18 12 0-16,4 11 0 16,2 19 0-16,3 5 0 15,5 19 0-15,5 6 0 16,7 85-15-16,26 67-25 15,20-22-3-15,16-36 0 16,11-61-3-16</inkml:trace>
  <inkml:trace contextRef="#ctx0" brushRef="#br0" timeOffset="5194.2971">11446 16011 29 0,'10'-43'32'16,"1"-1"1"-16,5-1-2 15,2 0-28-15,-1-4-1 16,6 0 1-16,-3-2 1 15,3 8 0-15,-7 1 0 16,6 8 0-16,-9 2 0 16,3 11 2-16,-11 3-1 15,-5 18 1-15,0 0-2 16,0 0 0-16,-25 21 1 15,7 17-1-15,-8 9 1 16,-4 16-2-16,-5 11 0 16,2 20 0-16,-1 2-1 15,3 11 0-15,4-1-1 16,7 0 0-16,8-7 0 15,7-10 0-15,10-13-1 0,11-14 1 16,14-17-1-16,14-17 0 16,15-16-2-16,6-21 0 15,11-12-2-15,-1-21-7 16,8 5-30-16,-14-20 1 15,-5 12-3-15,-22-12 2 16</inkml:trace>
  <inkml:trace contextRef="#ctx0" brushRef="#br0" timeOffset="5433.3108">11030 16011 74 0,'-22'3'43'15,"22"-3"-1"-15,18-11 0 16,14-2-39-16,28-12-1 16,17-6-4-16,18-2 0 15,6-6-2-15,10 9-7 16,-3-15-2-16,16 20-16 15,-14-14-11-15,8 16-1 16,-13-5 2-16</inkml:trace>
  <inkml:trace contextRef="#ctx0" brushRef="#br1" timeOffset="14533.8313">2573 15082 13 0,'9'0'22'0,"-9"0"-4"16,0 0-3-16,7-9-3 15,-7 9-3-15,0 0-4 0,0-14-1 16,0 14-1-16,0 0 0 15,0 0 0-15,4-15 0 16,-4 15 0-16,8-17 0 16,-8 17 0-16,11-25 1 15,-1 12-2-15,1-6-1 16,4 1-1-16,-3-5 0 15,3 2-1-15,-1-4 1 16,4-1-1-16,-2-4 0 16,4 0 1-16,-5-3 1 15,4-4 1-15,3-1 0 16,4-5 0-16,-2-5 0 15,7 0 1-15,0-3-1 16,1-1 0-16,1 0 1 0,2 1-2 16,-3-1 2-16,-1 3-2 15,0 1 1-15,-3 0-1 16,0-1 0-16,-2 0 1 15,2 0-2-15,-1-4 1 16,1-1-1-16,0-6 0 16,2 0 0-16,1-1 1 15,1-1-1-15,4-3-1 16,0 5 2-16,1 0-1 15,0 0 1-15,4 5-1 16,-3 3 1-16,-2 0-1 16,0-1 1-16,-2 1 0 15,-2-3 0-15,1-3 0 16,-2 1 0-16,-4-1-1 0,0 0 0 15,-2 1 0-15,2-1 1 16,-2 3-1-16,2-1 0 16,-2 4 0-16,3 0 0 15,-3 2 0-15,3-1 0 16,-1-2 0-16,4 2 0 15,-2-3 0-15,-1 1 0 16,0 2 0-16,-1-2 0 16,0-1 0-16,-2 3 1 15,0 3-1-15,-2-3 1 16,-3 5 1-16,2-2-2 15,-2 1 1-15,5 0-2 16,-5 1 2-16,2-1-1 0,-2 1 0 16,3-2 0-16,-1 2-1 15,-2 0 1-15,-1 0 0 16,1 2 1-16,-1 1 1 15,0 2-1-15,1 2-1 16,1 0 1-16,-2 4-1 16,2 0 1-16,2 0-1 15,0-1 1-15,2 2 1 16,-1 1-1-16,-2 2 1 15,0-1-1-15,0 0 1 16,-4 2-1-16,-1 4 2 16,-3 1-3-16,-1 0 0 15,-2 0 1-15,-3 3-1 16,-1 1-1-16,-1-1-1 0,5 7-29 15,-11-3-2-15,4 5-1 16,-4-3-2-16</inkml:trace>
  <inkml:trace contextRef="#ctx0" brushRef="#br1" timeOffset="16004.9155">5052 10586 39 0,'-3'-17'27'15,"3"17"1"-15,0 0-1 16,0 0-17-16,0 0-3 15,0 0-2-15,0 18-1 16,0-18-1-16,7 22 1 0,-3-8-1 16,2 4-1-16,-1 2 0 15,0 1-1-15,1-1-1 16,-2 5 1-16,4-2-1 15,0 1 1-15,-1 0-1 16,3-1 0-16,-2-1 0 16,3 0 0-16,-2-2 0 15,3 0 0-15,-3 1-1 16,1 0-1-16,1-2 2 15,-3-1-2-15,1 2 1 16,-1 2-1-16,0-1 2 16,3 1-1-16,-3-1 1 15,3-2 0-15,2 6 0 0,-1 0 0 16,2-1-1-16,0 4 1 15,1 1 0-15,3 1 0 16,2 2 0-16,0 1 0 16,1 3 0-16,2-1 0 15,2-2 0-15,-1 3 1 16,2-1-1-16,-2-1 0 15,3-3 1-15,-3 2 0 16,-1 2 0-16,0-1-1 16,-2 0 1-16,0 1-2 15,0 0 2-15,-2 0-1 16,1 2 0-16,0-1-1 15,0 0 1-15,3 1 1 16,-1 2 0-16,2 1 0 0,0 2-1 16,1 1 1-1,-1 2-1-15,2-1 1 0,-2 1-1 16,0-1 1-16,1-1-1 15,-2 1 0-15,1-3 1 16,-3 2-1-16,2-2 1 16,0-2 0-16,1 2 0 15,0 0 1-15,0 0-2 16,-2 0 1-16,2 4 0 15,1-1 0-15,-2 0-1 16,1 2 1-16,1 1-1 16,-3-3 0-16,3 1 0 15,-4 3 1-15,1-4-2 16,0 2 1-16,-3-1 0 0,4 0 0 15,-3 1-1-15,2 1 1 16,-3 0 0-16,3-1 0 16,0 2 0-16,2 1 0 15,-1 2 0-15,1-2 0 16,1 1 0-16,0-2 0 15,-1 1 0-15,0-1 0 16,-2-2 0-16,0 0-2 16,-2-1 2-16,-3 0-1 15,1 3-1-15,-2-3 1 16,2-1 0-16,1 1 1 15,-2-1 0-15,3 1 1 16,0-1-1-16,1-1 1 16,-1-2-1-16,4-2 3 15,-1 0-3-15,-2-3 1 0,0-3-1 16,0-1 0-16,2-2 0 15,-3-1 0-15,-2 0-1 16,2-3 0-16,-2 0-1 16,1 0 0-16,-2-2 1 15,1 2 0-15,-3-2 1 16,3-1-2-16,-3 1 2 15,1-1 0-15,-1 0 0 16,-1 0 0-16,0-1 0 16,-2 0 0-16,1 1 0 15,-1 1 0-15,-2-1 0 16,-1 2 0-16,3-1 0 15,-3-2 0-15,0 2 0 16,-1 0 0-16,0-3 0 0,-2-4 0 16,0 1 0-16,-2-5-2 15,4 2-2-15,-8-15-9 16,7 18-21-16,-7-18-3 15,8 15 2-15,-8-15-1 16</inkml:trace>
  <inkml:trace contextRef="#ctx0" brushRef="#br1" timeOffset="18499.0581">7587 15207 18 0,'0'0'24'0,"0"0"-6"15,0 0-13-15,0 0 0 0,0 0-1 16,0 0 0-16,0 0 0 16,0 0 1-16,0 0 0 15,0 0 0-15,0 0 0 16,3-13-1-16,-3 13 0 15,0 0-1-15,12-15 1 16,-8 3-1-16,-4 12-1 16,11-23-1-16,-3 7 0 15,-3-1 0-15,0 1 0 16,1-4 0-16,-1-2 0 15,1-2 1-15,0 1-1 16,0-6 1-16,0 3 0 16,1-4 0-16,2-2-1 15,0 0 1-15,2 0 0 0,-1-4-1 16,3 2 2-16,-1-1-1 15,2-1 0-15,0-4-1 16,1-1 1-16,4-2-1 16,3-5 0-16,0 1 0 15,3-6-2-15,1 1 2 16,2-4-1-16,0-1 0 15,1 3 0-15,1-3 0 16,-5 2 1-16,0 0 0 16,-2-1-1-16,1 3 1 15,-2 0 0-15,-1-6 0 16,1 3-1-16,-1-2 1 15,-1 1-1-15,3 0 0 16,2-3 0-16,0 1 0 0,0 1 0 16,2 0-1-16,1 1 2 15,-1 2-1-15,3-5 0 16,-3 6 0-16,1-6 0 15,2 2 0-15,-2-3 1 16,-3 4-1-16,4-3 0 16,2 0 0-16,-4 1 0 15,4-2 0-15,-3 1 1 16,4 2-1-16,0 0 1 15,2 2-1-15,0-4 1 16,-4 1-1-16,4 0 1 16,0 0-1-16,1 1 0 15,-2-1 0-15,1 1 0 16,4 3 0-16,-1-2 0 15,1 4 0-15,-1 0 1 0,-1 3-1 16,2 0 2-16,1-1-2 16,-4 0 1-16,-1-2-1 15,0 3 1-15,2-3-1 16,-1 0 0-16,0-2 0 15,1 2 0-15,0 4 1 16,-5 1-1-16,6 2 0 16,-3 4-1-16,-1 2 1 15,-1 4 2-15,-3-2-2 16,-1 1 2-16,-1 2-2 15,0-2 2-15,-4-1-2 16,1 0 2-16,-3-1-1 16,2 0-1-16,-3 2 1 15,2 0-1-15,-4 3 0 0,2 3 0 16,-5 4 0-16,1 3 0 15,-4 3 0-15,0 3 0 16,-5 1 0-16,1 1 0 16,0-1 1-16,-1 2-2 15,-2 3 0-15,-1-3-5 16,8 5-28-16,-12 10 1 15,4-13-2-15,-4 13 2 16</inkml:trace>
  <inkml:trace contextRef="#ctx0" brushRef="#br1" timeOffset="20361.1646">10171 10359 73 0,'-2'-22'36'0,"2"22"-2"16,2-19-2-16,-2 19-25 15,0 0-3-15,0 0-1 16,0 0-1-16,0 0-1 15,0 0 0-15,0 0-1 16,0 0 0-16,4 10 1 16,-4-10-1-16,4 11 0 15,-4-11 0-15,5 16 0 16,-3-5 0-16,0 1 0 15,1 1 0-15,-2 5 0 16,2 2 0-16,1 3 0 0,1 2 0 16,1 3 0-16,2 3 0 15,4 3 0-15,2-1 0 16,3 3 0-16,4-1-1 15,5 3 2-15,6 0-2 16,2-3 1-16,1 3 0 16,5 0-2-16,1 2 2 15,1 0-2-15,0-1 2 16,-3 7-2-16,1 1 2 15,-2-1-1-15,-3 4 0 16,1 3 1-16,-4 0 0 16,2 3 0-16,-2-2 0 15,1 0 0-15,0-3 0 16,0-1 2-16,-1 0-1 15,0-5-2-15,0 1 1 0,-1-2 0 16,-1 1 0-16,-1 2-1 16,1 1 1-16,-2 1-2 15,-1 2 2-15,0 2 0 16,-2 0 0-16,0 2 0 15,0 1 0-15,-1 0 1 16,2 1-1-16,-1-3 0 16,0-2 0-16,2 1 0 15,-2-3-1-15,2 1 1 16,1-1 0-16,1 3-1 15,0-3 1-15,-2 2 0 16,0-1 0-16,0 1 0 16,-1-2 0-16,-1 0 0 0,-1-3 1 15,-1-2-1-15,-1 1 0 16,0-5-1-16,-2-1 2 15,1-1-2-15,-1-3 2 16,3 0-2-16,-2-1 1 16,-2-1 0-16,2-2 0 15,0-1 0-15,-1-2 1 16,1 0-1-16,0-1 0 15,0 1 0-15,1-1 0 16,-1-2 0-16,-1 1 0 16,3 2 1-16,-3-2-1 15,0 1 0-15,-2-1 0 16,2-1 0-16,-1 1 0 15,-2-1 0-15,3-2 0 0,-1 2 0 16,-1 0 0-16,0 1-1 16,-1-2 1-16,0-2-1 15,0 2 1-15,-1 0-1 16,0-1 0-16,-4 1 1 15,3-1 0-15,-2-1 0 16,1 0 0-16,-1 0 0 16,4 0 0-16,-3 1 0 15,-2 1 0-15,-1-4 0 16,2 2 0-16,-1-1 0 15,-2-2 0-15,-1 3 0 16,-1-2 0-16,1-3 0 16,0-1 0-16,1 3 0 15,-1-2 0-15,1-3 0 0,1 0 0 16,-3 0 0-16,4-1 0 15,-4-2 0-15,0-2 0 16,0 2 0-16,-8-12 0 16,15 20 0-16,-15-20 0 15,12 18 1-15,-12-18-1 16,15 15 0-16,-15-15 0 15,12 13 0-15,-12-13 0 16,10 14 0-16,-10-14 0 16,7 14 0-16,-7-14 0 15,7 12 0-15,-7-12 0 16,4 10 0-16,-4-10 0 15,5 12 0-15,-5-12 0 16,5 11 0-16,-5-11 0 0,6 13-1 16,-6-13 1-16,8 16 0 15,-8-16 0-15,7 16-1 16,-7-16 1-16,6 16-1 15,-6-16 1-15,7 14-1 16,-7-14 1-16,8 15-1 16,-8-15 1-16,6 15 0 15,-6-15 0-15,6 17 0 16,-6-17 0-16,5 18 0 15,-5-18 0-15,8 19 0 16,-8-19-1-16,13 15 2 16,-13-15-1-16,13 14 0 15,-13-14 0-15,14 9 0 16,-14-9 0-16,9 7 0 15,-9-7 0-15,0 0 0 0,9 12 0 16,-9-12 0-16,0 0 0 16,4 12 0-16,-4-12 0 15,0 0 0-15,5 12 0 16,-5-12 0-16,0 0 0 15,7 10 0-15,-7-10-1 16,0 0 0-16,3 18-1 16,-3-18-1-16,1 20-3 15,-1-20-4-15,4 21-26 16,-9-8 0-16,6 4 0 15,-1-17 1-15</inkml:trace>
  <inkml:trace contextRef="#ctx0" brushRef="#br1" timeOffset="23224.3284">13028 14907 8 0,'0'0'27'0,"0"0"-5"16,16 4-7-16,-16-4-4 15,13 2-2-15,-13-2-3 16,14 4-2-16,-14-4-3 16,11 6 0-16,-11-6 0 0,14 13 1 15,-14-13 1-15,18 8 1 16,-5-10 0-16,5 9 0 15,-2-12 1-15,6 8-1 16,-3-8 0-16,3 5-1 16,-4-1-2-16,1 2 0 15,-8 2-1-15,2 3 1 16,-2-2-1-16,-11-4 0 15,16 8 0-15,-16-8 1 16,15 11-1-16,-3-9 2 16,3-2-1-16,1 0 1 15,0-4 0-15,10 1-1 16,-1-4 1-16,4 1 0 15,-2-1 0-15,1-1-1 0,-1 0 0 16,0 4 0-16,-3-1 0 16,-3 3-1-16,-3-1 1 15,-1 3-1-15,0 0 0 16,-1 2 0-16,1-1 1 15,2-1-2-15,4 0 1 16,4 0 0-16,4-1-1 16,6-2 1-16,5 1 0 15,4 0 0-15,5-3-1 16,2 3 2-16,4 1-1 15,1-2 0-15,-1 2 0 16,1 2 0-16,-3 0 0 16,-2 1-1-16,-7 1 1 15,4 2 0-15,-5-1 0 0,1 1-1 16,1 1 2-16,-1-2-1 15,2 0 1-15,2 0-1 16,1-1 1-16,3 1-1 16,-4-1 0-16,5-1 0 15,0 0 0-15,0-1 0 16,1 0 0-16,0-1 0 15,3 0-1-15,-3 0 1 16,0 0 1-16,-1 2-1 16,-2-1 0-16,-1 0-1 15,-1 1 2-15,-4 1-2 16,-1 0 2-16,-2 0-2 15,3 1 2-15,-4 2-2 16,0-3 2-16,4 1-1 16,-3-1 0-16,-1 1 0 0,4-1 0 15,-4-2 0-15,2 0 0 16,2-1 0-16,-2-1 0 15,1 0 0-15,-2-1 1 16,3 1-1-16,-2-1 0 16,3 1 1-16,1 0-1 15,1 0 0-15,2 1 0 16,1-2 0-16,5-1 0 15,-1 1 0-15,6-1 0 16,0-1 1-16,1-1-1 16,4 2 0-16,0-2 0 15,3 1 0-15,0-2 0 0,1 1 0 16,1 2 1-1,-2-3-1-15,4 2 0 0,-4 0 0 16,2-1 0-16,0 2 0 16,-1-3 0-16,2 3 0 15,-2-1 1-15,-1 1-1 16,2-2 0-16,1 3 0 15,-2 0 0-15,3-2 0 16,2 3 0-16,1-1 0 16,0-3 0-16,-1 2 0 15,1-2 0-15,1-1 0 16,-1 2 1-16,-3-1-1 15,1 0 0-15,-2-1 0 16,1 1 0-16,0-1 0 16,-2 0 0-16,1-2 0 15,1 1 0-15,-1-1 0 0,3 0 0 16,-2-2 0-16,0 4 0 15,0-2 0-15,0-2 0 16,-1 3 1-16,-1-1-1 16,0 2 2-16,-4-1-2 15,0 1 1-15,-3 2-1 16,1 0 2-16,-3 3-2 15,-3-4 0-15,-4 5-1 16,-6-2-3-16,-3 7-5 16,-13-9-25-16,3 7-1 15,-12-7-3-15,1 6 2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1T21:02:34.82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1723 2036 76 0,'-2'-13'38'0,"-4"-9"0"16,6 22 0-16,-14-29-25 16,14 16-6-16,-7-2-3 15,7 15 0-15,0 0-1 16,0 0-1-16,4 32 0 15,0 7-1-15,-2 15-1 16,-5 20 1-16,-3 10-1 16,-2 9 1-16,-4 3-1 15,-5 0-1-15,3-5-3 16,-2-20-3-16,8-4-28 15,-4-29-3-15,15-10-1 16,-3-28-1-16</inkml:trace>
  <inkml:trace contextRef="#ctx0" brushRef="#br0" timeOffset="582.0333">1462 1926 98 0,'0'0'41'0,"-51"-38"-1"16,51 38 0-16,-50-31-36 15,50 31 0-15,-24-19-2 16,15 5-2-16,29-3 1 16,20 7-1-16,24-5 1 15,18-2-1-15,13-2 1 0,8-5-4 16,-12 4 5-1,-15 3-3-15,-12 5 1 0,-18 3-1 16,-11 10 1-16,-10 6-1 16,-8 8 1-16,-10 8 1 15,-2 8-2-15,-6 12 2 16,1 10-1-16,-7 7 0 15,2 15-1-15,-3 7 1 16,0 5-1-16,0 3 1 16,0-4 0-16,2-10 0 15,0-9 2-15,2-11-2 16,2-15 2-16,4-17-1 15,2-12 2-15,-4-12-2 16,14-25-1-16,-3-8 2 16,0-11-2-16,3-15 2 0,2-4-2 15,2-5 1-15,2-1-2 16,-1 13 2-16,0 8-1 15,-3 15 1-15,1 15-1 16,-2 22 0-16,-3 22 0 16,-2 13 0-16,-2 15 0 15,2 7-1-15,-2 10 1 16,7 0-1-16,-3-2-1 15,11 4-3-15,-2-21-5 16,16 6-14-16,-15-37-11 16,16 4-3-16,-9-26 0 15,9-3-3-15</inkml:trace>
  <inkml:trace contextRef="#ctx0" brushRef="#br0" timeOffset="947.0542">2624 2203 98 0,'0'0'38'0,"0"0"1"15,4 15-2-15,-3 4-34 16,10 1-1-16,9-9 0 16,7 3 0-16,2-7-1 15,13-7 1-15,1-9-1 16,3-3 0-16,-4-7 0 15,0-9 0-15,-7 3 0 16,-7-8 0-16,-17 2 0 16,-7 0-1-16,-16 0 1 15,-12 4-1-15,-7 8 0 0,-7 5 0 16,-6 10 0-16,-7 17 1 15,0 11 0-15,3 23 0 16,5 6 0-16,8 10 1 16,11 4-1-16,16-3 1 15,12-6-4-15,24-13-2 16,28-6-10-16,7-42-8 15,38 6-12-15,0-33-7 16,21-7-1-16,-1-21-1 16</inkml:trace>
  <inkml:trace contextRef="#ctx0" brushRef="#br0" timeOffset="1533.0877">3857 1537 68 0,'0'-15'35'16,"0"15"0"-16,-9 16-1 15,3 0-27-15,-3 11-5 16,2 4-2-16,2 4 0 16,-3-3-9-16,12 3-24 15,4-7-1-15,7-6 0 16,4-12 0-16</inkml:trace>
  <inkml:trace contextRef="#ctx0" brushRef="#br0" timeOffset="1696.0971">4111 1511 78 0,'-13'24'35'16,"-6"5"0"-16,1 6-3 16,13 8-49-16,-2-1-16 15,7-3 0-15,7-5-2 16,16-2 2-16</inkml:trace>
  <inkml:trace contextRef="#ctx0" brushRef="#br0" timeOffset="1954.1118">4463 1671 85 0,'0'0'37'0,"-17"-1"1"15,13 17 0-15,-8 5-33 16,8 11-3-16,1 12 0 16,0 11-3-16,1 7 3 15,2 9-3-15,3 4-1 16,-1 0-3-16,10 10-27 15,-5-16-6-15,5-4 1 16,-2-15-2-16</inkml:trace>
  <inkml:trace contextRef="#ctx0" brushRef="#br0" timeOffset="2321.1328">4432 1567 95 0,'-3'-24'39'16,"3"0"0"-16,18 13 0 16,7 3-36-16,15 6-2 15,10 4 1-15,9 9 0 16,6 12-1-16,0 8-1 15,-3 14 2-15,-5 6-3 16,-11 14 2-16,-11 10-3 16,-15 2 3-16,-14 10-2 15,-19 1 1-15,-11 4 0 16,-14-3-1-16,-13-3 2 0,-8-11-1 15,-7-7 2-15,-3-13-1 16,3-12 0-16,5-12-2 16,10-19-2-16,15-3-8 15,5-27-18-15,29 4-9 16,6-17-2-16,25 1-1 15</inkml:trace>
  <inkml:trace contextRef="#ctx0" brushRef="#br0" timeOffset="2751.1574">5373 2054 91 0,'-6'-14'38'0,"-14"-7"1"0,5 14-2 15,-13-1-34-15,2 8 0 16,-6 5-1-16,1 16 0 16,-2 9 0-16,-2 17 0 15,3 8-1-15,4 11 1 16,1-2 0-16,7 3 0 15,8-3-1-15,11-9 1 16,10-16-2-16,9-17 0 16,10-21 0-16,10-16 0 15,8-19 0-15,3-10-1 16,-2-11 2-16,-2-3-2 15,-3 0 2-15,-7 4-1 0,-8 11 1 16,-9 11 0-16,-8 22-1 16,-10 10 0-16,5 32 0 15,-8 6-2-15,5 15-4 16,-4-3-9-16,18 22-11 15,-7-21-7-15,18 9-7 16,1-23 1-16,19-5-3 16</inkml:trace>
  <inkml:trace contextRef="#ctx0" brushRef="#br0" timeOffset="3291.1881">6315 1888 87 0,'-1'-38'37'0,"12"7"0"16,-5-6-2-16,1 10-32 15,5 5-2-15,0 5 0 16,-12 17 2-16,12-5-1 16,-12 19 0-16,2 20 0 0,-4 11 0 15,2 14-2-15,0 16 2 16,4 15-2-16,1 8 0 15,3 3 0-15,3-7 0 16,6-6 0-16,2-12 0 16,8-14 2-16,5-21 0 15,4-21 0-15,2-23 0 16,2-18-1-16,1-25 1 15,-1-12-2-15,-4-15 3 16,-4-14-3-16,-2-11 1 16,-5-11-1-16,-2-2-1 15,-5-1 1-15,0 16-2 16,-4 11 0-16,-1 20-7 15,-10 9-14-15,11 40-14 0,-14 16 0 16,4 19-2-16,-5 17 1 16</inkml:trace>
  <inkml:trace contextRef="#ctx0" brushRef="#br0" timeOffset="3494.1999">7094 1986 101 0,'13'10'38'15,"-13"-10"1"-15,-7 14-1 16,-3 1-35-16,3 9-1 15,-1 6-1-15,-1 15 0 16,0 5-1-16,1 6 0 16,4 2-2-16,0-3 0 15,9 3-13-15,-3-32-13 16,16-1-9-16,1-32-1 0,12-8-2 15</inkml:trace>
  <inkml:trace contextRef="#ctx0" brushRef="#br0" timeOffset="3944.2256">7293 1635 110 0,'-27'-6'38'16,"13"17"1"-16,-2-1-1 15,16 6-37-15,12 4 1 16,10 3 0-16,4 0 1 15,4 6-2-15,1 1 2 0,-3 7-1 16,-7 2-1-16,-5 5-1 16,-8 2 1-16,-9 9-1 15,-6-1 0-15,-2 5 0 16,-6-2-1-16,4-9 0 15,2-7 1-15,5-9 0 16,5-15 1-16,9-17-1 16,6-16 1-16,5-12 0 15,5-9 0-15,2-12 0 16,1-8 1-16,1-6-1 15,-2 6 0-15,-1 4 0 16,-3 12 0-16,-7 5-1 16,-2 11 0-16,-4 13 1 15,1 17-2-15,-8 14 1 16,-3 13-1-16,2 8-2 0,2 6 0 15,-1 8-2-15,9 8-4 16,-8-10-8-16,23 16-10 16,-12-30-11-16,22 7-1 15,-5-20 0-15,16-6 1 16</inkml:trace>
  <inkml:trace contextRef="#ctx0" brushRef="#br0" timeOffset="4327.2472">8237 1940 103 0,'-25'-28'38'15,"0"21"0"-15,-18 2 0 16,-3 25-32-16,-5 5-1 16,4 12-1-16,-1 6-1 0,9 10-2 15,6-1 1-15,10 3-2 16,18-9 1-16,13-4-1 15,20-11-1-15,10-15-2 16,18-10-2-16,5-23-5 16,17 5-12-16,-11-29-15 15,8 5 0-15,-15-18 0 16,3 11-1-16,-20-9 18 15,-11 12 21-15,-9 13 6 16,-21-6 12-16,-2 33 16 16,0 0 1-16,-18 5 0 15,-6 12 2-15,5 23-18 16,-1 5-17-16,4 13-2 15,0 3 0-15,9 0-2 0,6 1-2 16,1-11-9-16,20 7-17 16,-6-27-9-16,17-5 0 15,-1-28-2-15</inkml:trace>
  <inkml:trace contextRef="#ctx0" brushRef="#br0" timeOffset="4493.2569">8616 1552 110 0,'-32'-10'39'0,"1"11"-4"16,13 8-10-16,22 3-60 15,-4-12-4-15,31 23 1 16,-6-16-3-16</inkml:trace>
  <inkml:trace contextRef="#ctx0" brushRef="#br0" timeOffset="4838.2768">9010 1238 110 0,'-14'-6'41'16,"14"6"0"-16,-19 23-2 15,18-7-39-15,-4 10-4 16,-1 3-3-16,12 7-24 15,-12-7-7-15,13 8-1 16,-1-12-2-16</inkml:trace>
  <inkml:trace contextRef="#ctx0" brushRef="#br0" timeOffset="4996.2858">9296 1259 97 0,'-16'24'38'15,"-10"6"0"-15,3 18-2 16,-4 9-51-16,0-4-20 15,9 7-1-15,3-9-1 16,14-2-3-16</inkml:trace>
  <inkml:trace contextRef="#ctx0" brushRef="#br0" timeOffset="6219.3558">10038 1765 83 0,'-8'-18'38'16,"1"6"-2"-16,-15 2 3 16,1 10-33-16,-13 4-3 0,-6 13 0 15,-6 6 1-15,3 13-2 16,-3 4 0-16,9 5-2 15,10 3 1-15,16 0-2 16,16-3 0-16,17-6-2 16,20-1-6-16,3-20-28 15,26 0-1-15,1-18 0 16,13-4-1-16</inkml:trace>
  <inkml:trace contextRef="#ctx0" brushRef="#br0" timeOffset="6542.3742">10458 1735 95 0,'-27'-4'39'16,"-11"4"1"-16,2 18-2 0,-7 5-34 16,8 18 0-16,1 3-1 15,8 7-1-15,7 4 0 16,7 1-1-16,15-6 0 15,12-4-1-15,10-13 1 16,9-6-1-16,7-16 0 16,3-9 1-16,4-14 0 15,-3-12-1-15,-1-9 1 16,-5-9 0-16,-6-3-1 15,-8-8 0-15,-9 2-1 16,-8 1 0-16,-7 7-2 16,-10 6 1-16,-6 13-2 15,-9 7-1-15,6 17-8 16,-10-2-20-16,19 17-6 0,-1 0 2 15,16 12-2-15</inkml:trace>
  <inkml:trace contextRef="#ctx0" brushRef="#br0" timeOffset="6962.3983">11002 2018 94 0,'-12'-25'39'0,"-10"22"2"15,-15-11-3-15,2 8-33 16,-8 7-2-16,5 10 0 15,-3 8 0-15,5 11-2 16,4 7 0-16,7 12-1 0,7 4 0 16,10-2 0-16,9-5 1 15,15-8-1-15,8-18 1 16,15-16 0-16,8-20 0 15,14-22 0-15,3-13 1 16,2-13 0-16,-1-10-1 16,-3-8 0-16,-5-2 0 15,-7-2 0-15,-12 7 0 16,-15 3 0-16,-10 14-1 15,-12 11 0-15,-11 20 0 16,-13 25 1-16,-12 27 0 16,-3 19-2-16,-5 20 1 15,6 16-1-15,10 12-1 16,9 3-3-16,20 8-7 0,6-23-9 15,30 8-18-15,1-21-1 16,17-2-1-16,0-27-1 16</inkml:trace>
  <inkml:trace contextRef="#ctx0" brushRef="#br0" timeOffset="7346.4202">11504 1937 95 0,'-10'18'38'15,"1"-1"1"-15,16 7-3 16,8-1-32-16,14-4-2 16,9-10 1-16,9-8-2 0,3-9 1 15,3-6 0-15,-5-8-1 16,-3-7 1-16,-13-1-1 15,-9-7 1-15,-9-2-2 16,-12-1 2-16,-7 2-1 16,-9 6 0-16,-11 7 0 15,-7 14 1-15,-12 13 0 16,-6 14 0-16,-4 14 1 15,-2 19-1-15,3 7 0 16,10 8-2-16,8 0 0 16,15-3-5-16,25-1-7 15,37-25-33 1,27-7-1-1,16 6-2-15,-13-48 4 16,87-23 2 0</inkml:trace>
  <inkml:trace contextRef="#ctx0" brushRef="#br0" timeOffset="7947.4546">13053 1878 82 0,'2'-21'38'0,"-13"-4"-1"16,-1 21-4-16,-15-5-26 15,3 12-1-15,-12 5-1 16,0 7-1-16,-3 13-2 16,4 4 0-16,2 3 0 0,11 4 0 15,7-1-1-15,15-1 0 16,11-4 0-16,13-3 0 15,12-15 0-15,7-4 0 16,4-8-1-16,-1-6 1 16,-2-9 0-16,-3-5 0 15,-10-11 0-15,-10-4 1 16,-11-2-2-16,-8-3 1 15,-11 2 0-15,-6 0-1 16,-6 9-1-16,-7 1 1 16,0 15-2-16,2 2-2 15,8 10-3-15,3-6-12 16,15 4-20-16,18 5 2 15,22-6-3-15,9-9 0 16</inkml:trace>
  <inkml:trace contextRef="#ctx0" brushRef="#br0" timeOffset="8219.4702">13918 1364 97 0,'-6'-71'39'0,"6"71"2"16,-18-66-3-16,18 66-34 15,-39-50-1-15,-5 30 1 16,-21 21-1-16,-5 28-1 16,-1 37 1-16,-3 22-2 0,9 29 0 15,3 15-1-15,22 9-1 16,16-24-1-16,13-6-2 15,18-12-2-15,4-31-20 16,19-1-13-16,-3-26-1 16,10-15-1-16,-7-26 2 15</inkml:trace>
  <inkml:trace contextRef="#ctx0" brushRef="#br0" timeOffset="8383.4795">13344 1812 103 0,'-34'-42'41'0,"18"21"2"16,-2 1-3-16,28 11-34 15,9 7-2-15,17 2-4 16,19 2-3-16,7-8-12 0,25 8-24 16,4-6-2-16,21 6-1 15,3-8 0-15</inkml:trace>
  <inkml:trace contextRef="#ctx0" brushRef="#br0" timeOffset="8773.5019">14560 1483 91 0,'3'-22'38'0,"-3"22"0"16,0 0 0-16,0 0-36 16,0 33-1-16,0 11 0 15,-2 14 0-15,0 12-2 16,-2 12 1-16,1 9-2 15,0-1 1-15,-3 4-2 16,4-9-1-16,-5-18-7 16,9-1-25-16,-2-28-2 0,11-8 1 15,-11-30-1-15</inkml:trace>
  <inkml:trace contextRef="#ctx0" brushRef="#br0" timeOffset="9105.5209">14549 1512 103 0,'-7'-33'39'16,"13"18"3"-16,-6 15-3 16,24-16-36-16,-1 28-2 15,8 3 0-15,5 8 0 16,2 9 0-16,4 7-1 15,-1 9-1-15,-6 0 1 0,0 6-1 16,-10 2 1-16,-9 5-1 16,-12-2 2-16,-12-3-3 15,-16 1 2-15,-15-3 0 16,-11 2 0-16,-4 1-1 15,-4-9 1-15,4-7-2 16,9-8-1-16,11-13 0 16,25-10-2-16,13-25-10 15,34 0-22-15,3-21-1 16,19 2-1-16,2-19 2 15</inkml:trace>
  <inkml:trace contextRef="#ctx0" brushRef="#br0" timeOffset="9285.5311">15063 1820 96 0,'-8'-13'37'16,"8"13"1"-16,-20 21-2 15,6 11-32-15,1 5-1 16,2 8-2-16,7 4-1 16,-1 7 0-16,1-2 0 15,5-2 0-15,0-5-3 16,3-19-7-16,10 3-27 15,-2-23 0-15,7-7-2 16,0-19 0-16</inkml:trace>
  <inkml:trace contextRef="#ctx0" brushRef="#br0" timeOffset="9444.5402">15155 1515 96 0,'-13'-3'34'15,"13"3"-5"-15,0 0-13 16,12 15-52-16,15-9 0 15,17 5-1-15,3-1 1 16</inkml:trace>
  <inkml:trace contextRef="#ctx0" brushRef="#br0" timeOffset="9757.5577">15484 1702 90 0,'-16'17'36'16,"-12"-6"1"-16,5 6 1 16,-6-5-31-16,3 5-4 15,-2-1 3-15,4 4-3 16,1-3-1-16,4 5 0 0,7-3-1 15,7 4 0-15,8-3 0 16,11 2 0-16,12-1-1 16,5-2 0-16,5 0 0 15,4-2-1-15,-3 0 2 16,-5-3-2-16,-4 2 1 15,-9-2 0-15,-10 2 0 16,-9 4 0-16,-8 2 0 16,-5-1 0-16,-2 2 0 15,-3-1-2-15,3-4-3 16,1-8-2-16,16 4-14 15,-3-25-17-15,22-2 0 16,-2-17 0-16,22-8-2 16</inkml:trace>
  <inkml:trace contextRef="#ctx0" brushRef="#br0" timeOffset="9968.5702">15919 1345 111 0,'0'0'40'0,"20"-86"1"15,-19 38-2-15,-5 35-35 16,-16 26-3-16,1 44 0 15,-14 29-1-15,7 24-1 16,4 9-1-16,9 8 0 16,7-22-2-16,-3-7-3 15,8-1-10-15,-9-29-23 16,8-5 1-16,-9-22-3 0,10-10 3 15</inkml:trace>
  <inkml:trace contextRef="#ctx0" brushRef="#br0" timeOffset="10163.5814">15734 1654 106 0,'0'0'41'0,"-10"-4"-2"15,15 16-1-15,-2-1-37 16,17 0-3-16,13 2 0 15,13 0-2-15,16 4-5 16,0-7-27-16,20 7-3 16,-3-9 2-16,8 2-2 15</inkml:trace>
  <inkml:trace contextRef="#ctx0" brushRef="#br0" timeOffset="10539.6029">16457 1779 97 0,'-37'-4'39'0,"5"8"0"15,-15-5 1-15,11 8-35 16,-10 3-1-16,0 10-1 15,-2 2 1-15,3 13-2 16,6-3 0-16,5 2-1 16,9 0 0-16,10-2-2 15,15-5 2-15,11-4-2 16,14-9 1-16,10-12-1 15,9-7 1-15,6-7 1 16,1-6-1-16,1-7 1 0,-6-4-1 16,-4-4 1-16,-6-3-1 15,-4 2 1-15,-10 6-1 16,-6 0 0-16,-8 7 1 15,-7 10-1-15,-1 11-1 16,-16 4 1-16,0 16 0 16,-7 6 0-16,3 11-2 15,0 3-2-15,7 3-1 16,6-5-2-16,16 7-9 15,-3-22-16-15,23 7-7 16,2-17-1-16,16-5 1 16</inkml:trace>
  <inkml:trace contextRef="#ctx0" brushRef="#br0" timeOffset="10899.6235">16794 1899 95 0,'0'0'39'16,"-15"-8"0"-16,3 21-1 15,-8 3-34-15,0 9-1 16,-4 3-1-16,1 5-1 15,4-1 0-15,3-2-1 16,5-3 1-16,7-4 0 16,7-10 0-16,5-10 0 15,9-6 0-15,6-7 0 16,2-11 0-16,4-4 0 15,-1-4 0-15,3-7 1 16,-3-1-2-16,1 0 2 16,-3 5-2-16,-5 2 1 15,-2 10-1-15,-8 5 0 0,0 10 0 16,-11 5 0-16,8 13 0 15,-9 6-1-15,-1 10-1 16,1 4-2-16,2 5-1 16,-3-6-9-16,16 13-14 15,-11-16-12-15,15 6 1 16,-3-14-4-16,13-3 4 15</inkml:trace>
  <inkml:trace contextRef="#ctx0" brushRef="#br0" timeOffset="11142.6374">17406 1838 97 0,'-39'17'39'15,"-12"-3"3"-15,7 16-3 16,0-2-34-16,3 7-1 15,5-6-1-15,12 8-2 16,10-7 1-16,12 0-4 16,14-1 1-16,10-12-4 15,16 4-9-15,-7-20-17 16,20 6-9-16,-6-16 1 15,13 3-2-15</inkml:trace>
  <inkml:trace contextRef="#ctx0" brushRef="#br0" timeOffset="11487.6567">17528 1957 108 0,'-4'18'40'0,"4"-18"1"15,7 20-9-15,7-17-28 16,9 3-1-16,8-8 0 15,3-9-2-15,3 2 1 16,-1-7-2-16,-2 1 1 16,-4-6-1-16,-6 1 0 15,-8-8 0-15,-7 5 0 16,-8-1 0-16,-9 4-2 15,-9 4 2-15,-9 10 1 16,-8 7-1-16,-3 11 1 0,-5 14 0 16,-3 10 1-16,1 10-7 15,18 11 0 1,4-7-3-16,17 1-3 15,18 0-13-15,4-19-14 16,16-9-7-16,11-13-1 16,13-13 6-16</inkml:trace>
  <inkml:trace contextRef="#ctx0" brushRef="#br0" timeOffset="12087.6914">18574 1273 89 0,'12'-50'39'0,"-10"39"-2"15,-2 11 2-15,-18 31-37 16,-1 7 0-16,-10 20 0 15,-14 19 1-15,-5 16-1 16,-10 11 0-16,-4 8-3 0,-5-3 2 16,3-2-2-16,4-7 0 15,7-8-3-15,16-6-3 16,1-23-31-16,27-10 1 15,9-23-2-15,22-14 0 16</inkml:trace>
  <inkml:trace contextRef="#ctx0" brushRef="#br0" timeOffset="12499.715">18922 1579 79 0,'0'0'36'0,"0"33"0"16,-13 1 2-16,2 17-34 0,-10 11 1 16,1 7-4-16,-6 3 2 15,1 4-2-15,2-6 0 16,4-8-2-16,9-7-1 15,3-14-6-15,15-6-29 16,-3-20 1-16,14-7-1 16,-4-17 0-16</inkml:trace>
  <inkml:trace contextRef="#ctx0" brushRef="#br0" timeOffset="12712.7272">18730 1550 105 0,'-23'-17'41'0,"23"17"1"15,-12-3-3-15,12 3-36 16,32 0-2-16,3 0 0 16,12 4-1-16,9-2-2 15,9 3-2-15,2-4-8 16,10 9-26-16,-14-5-1 15,6 7 0-15,-17-1-2 16</inkml:trace>
  <inkml:trace contextRef="#ctx0" brushRef="#br0" timeOffset="12899.7379">19371 1845 102 0,'-18'30'40'0,"5"13"1"15,-12-12-2-15,1 6-35 0,5-4-1 16,5-1-2-16,2-3-2 15,4-3-2-15,16-3-7 16,-8-23-28-16,33 3-2 16,-5-17 1-16,15-4-2 15</inkml:trace>
  <inkml:trace contextRef="#ctx0" brushRef="#br0" timeOffset="13526.7737">19560 1572 59 0,'13'20'38'16,"0"-3"-2"-16,12 3 2 15,-13 0-21-15,14 8-5 16,-16-5-3-16,2 4-3 15,-9 1-1-15,-3 6-2 16,-9 0 0-16,-2 5-2 16,-5 3 1-16,1-2-2 15,1-3 0-15,1-5-1 16,5-3 1-16,4-9-1 15,4-4 1-15,0-16-1 16,14-1 2-16,-2-11 0 16,5-8 0-16,0-6 1 15,2-5-1-15,3-5 0 16,1-2-2-16,0-1 3 15,-4 7-3-15,-2 4 2 0,-2 7-2 16,-6 4 2-16,-9 17-1 16,0 0 1-16,0 0 1 15,-9 22-2-15,-2-2 1 16,3 0-1-16,5 2 1 15,3 0-1-15,5-6 1 16,10-2-1-16,6-7 1 16,4-4 0-16,8-4 0 15,0-6 0-15,2-3 0 16,-4-6 0-16,-4 3 0 15,-4-1 0-15,-6 2 0 16,-5 4-1-16,-12 8 0 16,0 0 0-16,-3 18 0 15,-6 2 0-15,-3 5-1 0,1 8-1 16,3 3-1-16,3 2-3 15,10 8-11-15,-3-21-13 16,19 7-10-16,-1-15-1 16,14-1-1-16,2-17 1 15</inkml:trace>
  <inkml:trace contextRef="#ctx0" brushRef="#br0" timeOffset="13874.7936">20277 1869 99 0,'-19'4'39'0,"14"6"0"0,5-10 1 16,16 12-31-16,6-10-5 16,14-2-1-16,3-4-1 15,5-5 0-15,2-2-2 16,-1-8 1-16,-6 0-1 15,-9-6 1-15,-8 0-2 16,-12-3 1-16,-10 3 0 16,-9 7 0-16,-14 6 1 15,-9 10 0-15,-8 8 0 16,-4 12-1-16,-3 8 3 15,6 8-2-15,3 5 1 16,10 8-1-16,12-3-1 16,16-1-3-16,20-2-8 15,0-19-16-15,23-1-18 16,8-14 0-16,9-9-3 15,2-18 1-15</inkml:trace>
  <inkml:trace contextRef="#ctx0" brushRef="#br0" timeOffset="14715.8417">21744 1354 93 0,'-7'-34'36'0,"3"9"1"15,-13 1 0-15,2 11-32 0,-15 11-2 16,-5 19 1-16,-9 15-1 15,-7 18 0-15,-9 17-1 16,0 10 1-16,-4 6 1 16,4 1-1-16,5-3 0 15,9-1-1-15,12-11 1 16,14-8-3-16,14-10 2 15,16-12-2-15,13-11 1 16,16-11-1-16,8-15 1 16,15-12 0-16,-1-5-1 15,3-9 2-15,-5-4-1 16,-6-4 0-16,-11 2 0 15,-9 1 0-15,-12 9-1 16,-10 3 0-16,-11 17 0 16,0-9-1-16,-10 14 0 0,-2 7-2 15,3 10-3-15,-2 1-3 16,16 15-16-16,-10-14-14 15,20 6-1-15,2-15-1 16,14 1 0-16</inkml:trace>
  <inkml:trace contextRef="#ctx0" brushRef="#br0" timeOffset="15076.8624">21993 1852 75 0,'-21'1'38'0,"5"14"-2"16,-10 2 1-16,5 15-16 15,-6-1-14-15,5 7-2 0,-1-1-1 16,5 1-1-16,1-5-1 16,7-2-1-16,6-7 0 15,8-11 0-15,5-9 1 16,8-10-1-16,4-14 0 15,5-6 0-15,2-7 0 16,-1-6 1-16,-2-5-1 16,-2-5 0-16,-2-1-2 15,-6 2 2-15,-3 7-3 16,-5 5 2-16,-3 8-2 15,0 4 2-15,0 10-3 16,-4 14 0-16,20 1-2 16,-5 8-3-16,19 13-14 15,-6-8-16-15,20 10 2 0,-6-7-3 16,15 7 2-16</inkml:trace>
  <inkml:trace contextRef="#ctx0" brushRef="#br0" timeOffset="15444.8834">22512 1874 91 0,'-17'1'36'15,"-9"-4"1"-15,3 8 1 16,-14 1-29-16,6 8-1 16,-8 3-2-16,-1 12 0 15,-2-1-1-15,2 3-2 16,8-1 0-16,6 0-1 15,8-5 0-15,15-4-1 16,16-10 0-16,14-6-1 16,11-14 0-16,12-3 1 0,4-7 0 15,4-8 0-15,-2 2-1 16,-5-6 1-16,-7 2-1 15,-10 4 0-15,-8 7 0 16,-13 4-1-16,-13 14 0 16,0 0 1-16,-13 8-1 15,-5 12 0-15,0 5-1 16,2 2-2-16,7 6-1 15,3-4-3-15,23 9-12 16,-7-20-8-16,28 7-12 16,1-17-1-16,13 5 2 15,0-16 1-15</inkml:trace>
  <inkml:trace contextRef="#ctx0" brushRef="#br0" timeOffset="16015.9161">22985 1989 98 0,'-9'-15'38'15,"-7"0"0"-15,6 14 0 16,-15 5-36-16,12 8 1 15,-4 5 0-15,2 11-1 16,1 1 1-16,0 6-1 16,1 0 0-16,3 1-1 15,0-5 1-15,4-5-2 16,1-7 1-16,3-3-1 15,2-16 1-15,0 0-1 16,14-8 0-16,-3-10 1 16,5-11-1-16,0-3 1 15,7-10-1-15,-1-6 1 0,5-3-1 16,3-2 1-16,-2 3-2 15,-1 5 2-15,0 12-2 16,-3 6 1-16,-4 14 0 16,-3 9 0-16,-1 13-1 15,-5 10 1-15,-1 6 0 16,-2 6 0-16,-3 2 1 15,-1 7-1-15,-4-3-1 16,-4 2 1-16,-4-3 0 16,-4-3-1-16,-4-4 1 15,-7-4-1-15,-2-5 1 16,-1-8-1-16,3-4 1 15,3-5 0-15,1-2 0 0,3-2-1 16,5 2 2-16,1 4-1 16,-4 5 0-16,0 13 0 15,-9 11 1-15,-3 18-1 16,-7 10 1-16,-4 12 1 15,-5 3-2-15,2 3 1 16,5-3-2-16,7-13-1 16,16-1-13-16,1-37-9 15,30-2-16-15,2-31 2 16,22-6-5-16,3-20 1 15</inkml:trace>
  <inkml:trace contextRef="#ctx0" brushRef="#br0" timeOffset="16443.9406">23475 1255 100 0,'0'0'40'16,"10"10"1"-16,-15 18-1 15,-3 12-38-15,-3 13 1 16,1 14 0-16,-8 11 0 16,-2 9-1-16,-5-1 0 15,1 1-1-15,0-5 1 16,-1-7-2-16,9-10 1 15,4-12-1-15,5-13 0 16,7-14 0-16,11-11 0 16,5-15 0-16,7-14 0 0,5-4 1 15,3-10 0-15,1-6 0 16,0-1-1-16,-5-2 0 15,-4 7 0-15,-6 2 1 16,-2 16-1-16,-15 12 0 16,10 2 0-16,-10 18-1 15,-2 9-1-15,-2 5-3 16,8 10-2-16,-4-11-13 15,22 19-8-15,-8-17-14 16,19 3 2-16,-4-17-3 16,13-1 3-16</inkml:trace>
  <inkml:trace contextRef="#ctx0" brushRef="#br0" timeOffset="16767.9591">23960 1794 106 0,'-23'3'41'0,"-9"6"1"15,-4 25-8-15,-7-8-30 16,10 5 0-16,1 1-2 16,13 3 1-16,7-5-1 15,13-3-1-15,11-5-1 16,9-2 0-16,6-6 1 15,-3 1-2-15,7-4 2 16,-10-6-1-16,-3 0 0 16,-6 4 1-16,-10 3-1 15,-11 5 1-15,-3 3 0 0,-8 3-1 16,-2 6 0-16,0 4-4 15,3 14-8-15,1-24-12 16,18 20-9-16,0-18-10 16,13 1-1-16,7-8 1 15</inkml:trace>
  <inkml:trace contextRef="#ctx0" brushRef="#br0" timeOffset="16951.9696">24231 2446 109 0,'-15'-9'43'0,"15"9"2"0,-8-17-3 16,4 8-43-16,4 9-3 16,0-23-16-16,12 30-15 15,-12-7-8-15,0 0 0 16,10-8-3-16</inkml:trace>
  <inkml:trace contextRef="#ctx0" brushRef="#br1" timeOffset="47133.6953">1596 3892 48 0,'0'0'29'0,"0"0"1"15,-9-11-10-15,9 11-9 16,0 0-5-16,0 0-3 15,0 0-1-15,0 0-2 16,0 0 1-16,0 0-1 16,9 5 0-16,-9-5 1 15,15 6-1-15,-5-2 0 16,5 0 1-16,1 2 0 15,2-1-1-15,3 4 1 0,2-5 0 16,0 2 0-16,3-5 1 16,1 1 0-16,1-5 1 15,2-1 0-15,3-4-2 16,6 0 2-16,1-3 0 15,1-1 0-15,2-2 0 16,5 5-2-16,2-1 1 16,3 4-1-16,0-1 3 15,0 1-3-15,1-1 0 16,0 2-1-16,0-2 1 15,-3 0-1-15,0 1 0 16,-6 1-1-16,0 4 1 16,-5 1 0-16,-4 4 0 0,2 2-1 15,-5 3 1-15,2-2 0 16,0 1 0-16,4-1 1 15,1-5-1-15,2-2 0 16,1-3 1-16,1-3-1 16,4-3 0-16,-6-2 0 15,2 2 0-15,-6-1 0 16,0 1 0-16,-3 3 0 15,-1 2-1-15,-1 1 1 16,-3 0 0-16,1 3 0 16,0-1 1-16,3 2-1 15,0-3 0-15,4-1 0 16,1-3 1-16,-1-2 0 15,6 4-1-15,-5 0 0 0,1-2 0 16,-5 1 0-16,-1 2 0 16,-2 3 0-16,0 3 0 15,-2 4 0-15,-2-3 0 16,1 0 0-16,2 0 0 15,4 0 0-15,-1 2 1 16,5-5-1-16,-3-1 0 16,-1 0 0-16,1-2 0 15,0 1 1-15,-4 0-1 16,1-2-1-16,-3 2 1 15,1 0 0-15,-2 1-1 16,-1 0 1-16,2 0-1 16,0 1 1-16,2-1-1 15,0-2 1-15,0 1 1 0,-1 0-1 16,1-2 0-16,3 1 1 15,-3 0-1-15,-1-1 1 16,-4 1-1-16,-3 0 1 16,0 2-1-16,-1 2 0 15,-2 2 0-15,2 0 1 16,-2 0-1-16,4-1 0 15,0-1-1-15,3 2 1 16,4-4 0-16,0-1 0 16,0-4 0-16,1 2-1 15,-5 1 1-15,1-2 0 16,-3 5-2-16,-8-6-8 15,5 13-25-15,-11-8 0 16,-1 7-1-16,-11-7-1 0</inkml:trace>
  <inkml:trace contextRef="#ctx0" brushRef="#br1" timeOffset="48504.7743">6516 3548 58 0,'-8'-6'35'16,"-3"1"-1"-16,11 5 0 16,-17-1-24-16,17 13-1 15,-6 0-6-15,2 9-1 16,-1 5-1-16,-2 7 0 15,2 4-1-15,-1 1 1 16,3-1 0-16,1-4 0 16,-2-9 0-16,3-6 1 15,1-18 0-15,0 0 0 16,9-11 0-16,-6-12 0 0,3-8 0 15,0-5-1-15,0-6 1 16,1 0-1-16,-5-1 0 16,2 6 0-16,-2 5 0 15,0 4-1-15,-2 11 1 16,1 4-1-16,-1 13 1 15,0 0-1-15,11 7 0 16,-3 1 0-16,10 1 0 16,4-2 1-16,9-2 0 15,5-3 0-15,3-5 1 16,4-3 0-16,-2-8 0 15,-2 0 0-15,-4-3 0 16,-8 2 0-16,-6 2-2 16,-7 2 2-16,-4 2-3 0,-10 9 2 15,10-4-2-15,-8 17 1 16,-1 5 0-16,-1 10-2 15,-4 11 1-15,4 3-1 16,-1 13 0-16,-3-2-4 16,8 13-6-16,-9-18-26 15,12 3 1-15,-4-16-1 16,10-4-1-16</inkml:trace>
  <inkml:trace contextRef="#ctx0" brushRef="#br1" timeOffset="48894.7962">7146 3555 79 0,'0'0'37'15,"-2"22"-2"-15,2-22 3 16,33 9-32-16,-2-10-1 15,14-1 1-15,2-4-2 16,7-1-1-16,-1-4 0 16,0-1-1-16,-6-2-1 15,-9 0 0-15,-10 3 0 16,-11-2 0-16,-9-2 0 15,-8-2 0-15,-8 0-1 16,-8 0 1-16,-7 1-1 16,-2 5 1-16,-7 5-1 15,-5 7 1-15,1 10-1 0,-2 10 0 16,0 9 0-16,4 8-1 15,7 5 1-15,10 2-1 16,11 1-1-16,15-8-3 16,20 10-13-16,3-26-18 15,23 1-2-15,5-20 1 16,15 0-2-16</inkml:trace>
  <inkml:trace contextRef="#ctx0" brushRef="#br1" timeOffset="49255.8173">7951 3502 104 0,'-21'-24'38'0,"3"14"1"0,-8-5-1 16,4 12-36 0,-4 8-1-16,0 10 1 0,-3 10-1 15,0 6 0-15,-1 9 1 16,3-1-2-16,4 3 1 15,7-1 1-15,6-7-1 16,11-5 0-16,10-12 0 16,11-10 0-16,6-10 0 15,11-11 0-15,3-8 0 16,0-4-1-16,-3-7 1 15,-2-1-1-15,-9 3 1 16,-9 2-2-16,-5 5 1 16,-10 4-1-16,-4 20 1 15,-12-9-1-15,3 17 0 0,-1 8-1 16,5 11-2-1,1-3-3-15,16 20-21 0,-8-19-10 16,18 13 1-16,-1-18-3 16,17 6 1-16</inkml:trace>
  <inkml:trace contextRef="#ctx0" brushRef="#br1" timeOffset="49638.8392">8299 3576 83 0,'7'-22'36'16,"-7"-8"0"-16,5 17 0 15,-9 4-30-15,4 9 0 16,-4 10 0-16,0 12-1 16,-5 1-1-16,-2 9-1 0,3 0-1 15,-2-1 1-15,3-2-2 16,3-5 1-16,4-4-1 15,3-10 0-15,-3-10-1 16,18-1 1-16,-3-14 0 16,2-6 0-16,4-9 1 15,5-6-1-15,-1-7-1 16,5-1 2-16,-2 1-2 15,3 5 2-15,-8 6-2 16,-1 11 1-16,-5 7-1 16,-7 15 1-16,-8 15 0 15,-4 9-2-15,-4 12-1 16,-4 1-2-16,7 15-4 15,-4-13-12-15,21 14-16 0,-5-19-4 16,19-1 0-16,1-19-1 16</inkml:trace>
  <inkml:trace contextRef="#ctx0" brushRef="#br1" timeOffset="49938.8564">9065 3345 97 0,'-15'-9'39'16,"-11"3"1"-16,5 18-2 15,-9 2-29-15,7 6-7 16,5 5 1-16,7 0-2 16,7 2 0-16,9-1-1 15,9-3 1-15,9-3-1 0,6-4 0 16,2-1 0-16,3-2 0 15,-5 0 1-15,-6 2-1 16,-11 4 1-16,-11 3-1 16,-9 4 0-16,-12 2 0 15,-8 5 0-15,-1 2-4 16,-11-7-12-16,11 12-20 15,-5-18-3-15,9 4-1 16,1-15-2-16</inkml:trace>
  <inkml:trace contextRef="#ctx0" brushRef="#br1" timeOffset="52042.9767">1472 6907 43 0,'2'-11'32'16,"7"2"1"-16,3 2 0 16,1-9-20-16,5 11-3 15,-2-11 1-15,0 12-4 16,0-4-1-16,3 5-2 15,-3-5-2-15,7 3 0 16,2-4 0-16,2 1 0 16,1-4-1-16,8-3 0 15,2-2 0-15,1-5 0 0,5 0-2 16,0-1 1-16,2 1-1 15,1-2 1-15,0 1-1 16,3 2 1-16,2 0-1 16,2 2 1-16,-2-2 0 15,-1-1 1-15,4-3 0 16,1-1 0-16,3-1-1 15,-2-3 0-15,1 0 1 16,-2-1-1-16,2 2 1 16,-2 1-1-16,-1 4 0 15,1 2 0-15,-3 1 1 16,-3-1-1-16,-1 4 1 15,2-5-1-15,1-1 0 0,-2-5 0 16,1 0 0-16,4-5 0 16,0 2 1-16,5-1-1 15,0-2 0-15,-2 1 1 16,-1 2 0-16,-1 5-1 15,0-1 1-15,-1 3-1 16,-6-2-2-16,0 3 1 16,1-1-1-16,-2 2 1 15,3 1-1-15,0 0 1 16,1-1-1-16,-1 2 2 15,0 4 0-15,-1-2 0 16,-1 0 1-16,2 1-2 16,-2-1 1-16,-2-1 0 15,4-1 0-15,-3-1 0 0,2-1 0 16,4-1 0-16,1-2 0 15,-3-3 0-15,3 1 1 16,0 0-1-16,0 1 0 16,-1-1 0-16,-2 4 0 15,-9 1 0-15,-3 3 1 16,-2 3-2-16,-6 1 2 15,0 1-1-15,-5 0 0 16,1-1 1-16,2-2-1 16,3 1 0-16,2 1 1 15,2-3-2-15,0 4 0 16,-5-6-9-16,0 11-26 15,-13-2 0-15,-4 7-3 16,-15 5 2-16</inkml:trace>
  <inkml:trace contextRef="#ctx0" brushRef="#br1" timeOffset="53047.0342">6469 5786 87 0,'0'0'35'16,"-14"6"1"-16,8 9-1 15,-6 1-33-15,3 7-1 16,1 4 0-16,2 4-1 15,0 1 1-15,-1 0-1 0,2-5 1 16,2-1-1 0,3-13 1-16,0-13 0 0,0 0 0 15,13 0 0-15,-5-17 1 16,-1-6-1-16,0-6 1 15,2-5-1-15,-3-6 0 16,1-1 1-16,0-3-3 16,-3 3 1-16,0 4-2 15,0 8 2-15,-2 3-1 16,2 14 0-16,-4 12 0 15,0 0 1-15,10 11 3 16,-3 8-2-16,-2 6 2 16,6 3-1-16,1 0 1 15,3-5-2-15,8-5 3 16,4-4-3-16,5-11 0 0,7-6 1 15,2-11-3-15,-1-7 4 16,2-9-4-16,-4-1 1 16,-5-2-1-16,-6 4 1 15,-7 4-1-15,-6 4 0 16,-5 7 1-16,-9 14-2 15,0 0 2-15,-3 21 1 16,-4 5 1-16,-2 10-2 16,2 8 0-16,-1 5-1 15,0 12-2-15,-3-13-15 16,12 13-19-16,-5-15-1 15,10 2-2-15,-1-20-1 16</inkml:trace>
  <inkml:trace contextRef="#ctx0" brushRef="#br1" timeOffset="53433.0562">7088 5788 87 0,'10'22'37'0,"6"-16"0"16,17 3 1-16,9-16-32 16,13-3-1-16,0-9-3 15,4-2 2-15,-4-8-3 16,-4 2 0-16,-11-1-2 15,-10 2 1-15,-13 3-1 0,-10 3 0 16,-10 4 2-16,-9 5-3 16,-7 8 3-16,-5 10-1 15,-9 8 0-15,-3 5 2 16,-4 11 0-16,-1 6 0 15,1 5 0-15,5 2 0 16,8 1 0-16,10-6-1 16,14-3 0-16,15-6-3 15,20-5-5-15,3-22-22 16,20 9-9-16,4-21 0 15,9 1-1-15</inkml:trace>
  <inkml:trace contextRef="#ctx0" brushRef="#br1" timeOffset="53793.0768">7876 5707 94 0,'-12'-23'37'16,"3"15"-1"-16,-8-10 0 16,4 9-34-16,-6 13 0 15,-1 10-1-15,-5 10 4 16,-1 12-2-16,-4 2 2 15,5 2-2-15,0 3 1 16,7-6 0-16,9-5 0 16,9-9-2-16,11-14 0 15,13-11-1-15,10-11 0 16,5-10-1-16,7-7-1 15,-2-5 2-15,-2-1-2 0,-7-1 1 16,-7 3-2-16,-8 10 1 16,-13 11-1-16,-7 13 2 15,-11-2 1-15,-1 16-2 16,-3 8 2-16,0 5-4 15,6 10 0-15,1-7-5 16,16 14-19-16,-3-18-12 16,18 3-1-16,-2-16 0 15,14 4 1-15</inkml:trace>
  <inkml:trace contextRef="#ctx0" brushRef="#br1" timeOffset="54146.097">8252 5738 81 0,'-12'-20'36'0,"12"20"1"0,-24-4 2 15,15 21-28-15,-10 3-2 16,5 11-6-16,-2 2 3 16,0 7-4-16,7-5 2 15,2 3-2-15,5-8-1 16,4-7 1-16,8-11-1 15,5-11 0-15,6-12 1 16,2-9-1-16,2-11 1 16,0-5-1-16,2-5-2 15,-1-2 3-15,-3 0-3 16,-3 7 0-16,-6 9-1 15,0 6 3-15,-5 13-3 16,-9 8 2-16,13 11 2 16,-11 9-4-16,2 9 3 0,-1 0-2 15,4 3-2-15,-1-9-12 16,16 14-14-16,-8-20-11 15,16 4-1-15,-1-19 1 16</inkml:trace>
  <inkml:trace contextRef="#ctx0" brushRef="#br1" timeOffset="54439.1138">8954 5539 85 0,'-14'-7'37'15,"-11"0"2"-15,8 15 2 16,-4 4-30-16,12 3-8 15,3 5-1-15,10 1 2 0,4 0-3 16,8 1 2-16,2-2-2 16,2 3 1-16,-2 2 1 15,-1-4-1-15,-8 6 0 16,-5 2-2-16,-9 0 2 15,-6 4-2-15,-3-2 2 16,-6 3-2-16,-1-4-2 16,-4-7-4-16,11 11-18 15,-13-20-14-15,11 3-2 16,-7-10 0-16,9 0-2 15</inkml:trace>
  <inkml:trace contextRef="#ctx0" brushRef="#br1" timeOffset="60565.4642">1383 7430 35 0,'10'0'29'15,"-10"0"0"-15,20 1-7 16,-20-1-5-16,11-2-6 15,-11 2-1-15,0 0-3 16,0 0-2-16,0 0-2 16,0 0 0-16,13 10 0 15,-3-8-1-15,5 4 2 16,-1-5-2-16,3 4 0 15,3-2-1-15,-1 4 0 16,-4 0 0-16,0 2 0 16,-3 3-1-16,-4 2 1 0,2 1-1 15,4 4 2-15,2 0-1 16,10 3 1-16,5 0 0 15,8-1 0-15,6 1 0 16,6 3-2-16,4-4 0 16,-3 0 0-16,-3 1-1 15,-4-3 0-15,-5-1 0 16,-4 2 0-16,-3-3 0 15,-1-1 2-15,-1 0-1 16,6 6 1-16,1-1 0 16,1 1-2-16,0 1 2 15,2 0-1-15,-3 0 1 16,-2 1-1-16,-4-3 0 0,-1-3 0 15,-2 1-1 1,0-2 1-16,0-1-1 0,2 0 0 16,1 1 1-16,2 0-1 15,4 0 0-15,-1 3 1 16,0-3 0-16,4 3 1 15,-1-1-1-15,1 3 0 16,-3 0 0-16,2 2 1 16,-1-1-1-16,-4 2 0 15,6-1 0-15,-7 0 0 16,5 1-1-16,-2 0 1 15,0-3 0-15,2 1 0 16,-3-3 0-16,2 2 0 16,0-1 0-16,2 0 0 15,0 0 0-15,3-2 1 0,-1 2-1 16,1-3 0-16,5 0 1 15,0 1 0-15,-1 1 0 16,-1-2-1-16,-1 0 1 16,-2 1-2-16,-2 0 2 15,-4 0-1-15,-3 1 0 16,-2-2-1-16,0 3 1 15,0-2 0-15,3 0 0 16,-3 1 0-16,2-3 0 16,0 3 1-16,3-2-1 15,0 1 0-15,-3 0 0 16,1 2 0-16,-3 1-1 15,-2 2 1-15,-1 0 0 16,-2-1 0-16,-2 0 0 0,-2 2 0 16,1-3 0-16,3-1 1 15,-2-2-1-15,1 0 0 16,0-1 0-16,1-3 0 15,3 2 0-15,-4-1 1 16,1-3-1-16,-4 2 0 16,0 0 0-16,-1-4 0 15,-1 3 0-15,1-1 0 16,-5 2 1-16,3 0-1 15,-1-2 1-15,0 3-1 16,1-5 0-16,-1 0 1 16,-2-2-1-16,-1-3 0 15,-1-2 0-15,-7-3-2 16,2 2 0-16,-10-3-1 0,10 1-1 15,-10-1-5-15,0 0-26 16,10-2 1-16,-10 2-1 16,0 0 2-16</inkml:trace>
  <inkml:trace contextRef="#ctx0" brushRef="#br1" timeOffset="61841.5372">5973 9083 41 0,'-2'-12'33'0,"2"12"0"16,-6 10 0-16,-4-2-11 16,9 17-16-16,-7 3 0 15,0 14-1-15,-4-1 0 16,4 13 0-16,-3-3-1 15,2 2 0-15,1-9-1 16,4-4 0-16,0-14 0 16,4-8-1-16,0-18-1 15,8-13 0-15,4-14-1 0,1-14 1 16,2-15-1-16,3-7 0 15,0-7 0-15,0-1-1 16,-1 5 1-16,-5 5 0 16,-3 14 0-16,-1 10 0 15,-3 15 1-15,-5 22 0 16,0 0 0-16,13 0 0 15,-5 14 1-15,4 3-1 16,6 1 1-16,7 0 0 16,3-6 0-16,7-1 0 15,2-9-1-15,5-5 0 16,-1-10 0-16,-1-3-1 15,-4-4 1-15,-2-2-1 16,-9 0 0-16,-3 2 1 0,-5 4-1 16,-9 4 0-16,-8 12 0 15,0 0 1-15,8 24-2 16,-13 6 1-16,-2 11 0 15,1 8-1-15,-2 10 0 16,2 2-1-16,2 0-3 16,3-9-2-16,14 5-28 15,-10-23-4-15,13-5 1 16,-1-16-3-16</inkml:trace>
  <inkml:trace contextRef="#ctx0" brushRef="#br1" timeOffset="62209.5582">6753 9166 79 0,'11'15'38'0,"9"4"-1"15,7-16 1-15,20 0-32 16,-3-16 0-16,11-3-1 15,1-10-2-15,2-1-1 16,-7-6-1-16,-3 2 0 16,-14 0 0-16,-9 5-1 15,-15 4 1-15,-10 1 0 16,-12 4-1-16,-10 3 1 15,-9 3 0-15,-4 6 1 16,-8 8-1-16,-1 8 0 0,-3 8 1 16,0 12-1-16,7 7 1 15,0 10-1-15,12 3-1 16,11 1 0-16,15-1-2 15,14-8-2-15,20 2-7 16,8-24-27-16,26-3 0 16,4-16-3-16,13-3 1 15</inkml:trace>
  <inkml:trace contextRef="#ctx0" brushRef="#br1" timeOffset="62591.5801">7593 9026 73 0,'-17'-30'38'16,"0"14"0"-16,-12 1 1 0,3 15-21 15,-10 4-13-15,4 19 0 16,-4 11-1-16,2 10-1 16,1 4 0-16,6 3 0 15,8-4-1-15,11-2-1 16,11-8 0-16,12-13 0 15,12-16 0-15,8-10-1 16,7-17 0-16,6-6 0 16,-2-14 0-16,-5-4 1 15,-2-4-1-15,-8 1 0 16,-8 1 0-16,-7 8 0 15,-7 11 0-15,-6 11 0 16,-3 15 0-16,-9 15 0 16,-2 13 0-16,-1 13 0 15,-3 10-2-15,0 5 1 0,4 4-2 16,2-3-1-16,10 2-4 15,-2-23-20-15,17 2-11 16,-2-25 2-16,12-3-3 16,2-20 1-16</inkml:trace>
  <inkml:trace contextRef="#ctx0" brushRef="#br1" timeOffset="62930.5995">7910 9044 91 0,'0'0'39'0,"-18"11"-1"16,9 14 1-16,-9 5-33 15,5 9-2-15,0 1-2 0,4 5 0 16,-1-2-1-16,6-8 0 16,4-3 0-16,3-11 0 15,8-13 0-15,3-9 0 16,8-16-1-16,2-6 1 15,1-11 0-15,1-7-1 16,-3-4 1-16,2-3-1 16,-3 2 0-16,-5 4 0 15,-3 11 1-15,-4 8-1 16,-10 23 0-16,14-6 0 15,-9 24-1-15,-1 11 0 16,3 11-3-16,-2-1-3 16,13 18-22-16,-6-14-10 15,9 2 0-15,3-13-2 0,15-7 1 16</inkml:trace>
  <inkml:trace contextRef="#ctx0" brushRef="#br1" timeOffset="63253.6179">8672 8901 100 0,'-27'22'40'0,"-8"-5"1"15,5 17-1-15,0-4-36 16,11 6-1-16,8-6-1 15,14-2 0-15,11-7-1 16,14-6-1-16,6 0 1 0,5-8-1 16,-1 1 0-16,-3 0 0 15,-8 6 1-15,-10 2-1 16,-12 9 1-16,-12 5-1 15,-12 6 0-15,-7 1 1 16,-6 1-1-16,-1-3-1 16,6 3-6-16,-4-27-14 15,22 8-19-15,9-19 0 16,9-20-1-16,12-17-3 15</inkml:trace>
  <inkml:trace contextRef="#ctx0" brushRef="#br1" timeOffset="63736.6456">9968 9377 94 0,'26'-12'35'0,"7"-9"-6"16,9 0-29-16,5-4-37 0,10 6-1 15,1-3 0 1</inkml:trace>
  <inkml:trace contextRef="#ctx0" brushRef="#br1" timeOffset="63905.6552">10862 9236 82 0,'0'0'38'15,"-2"12"-1"-15,2-12-2 16,13-10-43-16,3 3-27 15,10-10 0-15,15-2-3 16,9-8 1-16</inkml:trace>
  <inkml:trace contextRef="#ctx0" brushRef="#br1" timeOffset="64050.6635">11594 9132 100 0,'-5'22'40'0,"-1"5"1"16,-12-13-4-16,9-3-34 15,9-11-5-15,0 0-12 16,32-14-23-16,-5-12-3 15,17 0 0-15,4-13-2 16</inkml:trace>
  <inkml:trace contextRef="#ctx0" brushRef="#br1" timeOffset="64651.6978">10442 6060 95 0,'12'-7'38'16,"5"3"-4"-16,6-5-27 15,2-3-42-15,10-2-1 16,2-5-2-16</inkml:trace>
  <inkml:trace contextRef="#ctx0" brushRef="#br1" timeOffset="64824.7078">11352 6100 98 0,'13'16'42'0,"-13"-16"1"0,0 0-3 16,-9-12-24-16,6-6-18 15,12 7-14-15,-5-22-21 16,16 8-5-16,-4-12 1 15,6 6-2-15</inkml:trace>
  <inkml:trace contextRef="#ctx0" brushRef="#br1" timeOffset="65217.7303">9509 6055 101 0,'16'-23'39'15,"5"-7"-4"-15,4-8-31 16,9 0-42-16,-2-10 0 15,6 4-3-15</inkml:trace>
  <inkml:trace contextRef="#ctx0" brushRef="#br1" timeOffset="65598.7521">9910 3898 94 0,'9'-12'41'0,"-9"12"-1"16,11-10-2-16,-11 10-38 15,18-16-9-15,12 13-29 0,2-9-1 16,17 6 0-16,2-6-2 15</inkml:trace>
  <inkml:trace contextRef="#ctx0" brushRef="#br1" timeOffset="65748.7607">10823 3929 90 0,'14'14'38'16,"-14"-14"-1"-16,9-6 1 16,1-5-39-16,6-13-7 15,18 7-29-15,2-8 1 16,12 3-2-16,5-3 0 15</inkml:trace>
  <inkml:trace contextRef="#ctx0" brushRef="#br1" timeOffset="65876.768">11569 3796 92 0,'15'0'34'15,"4"2"-3"-15,-2-2-12 16,-2-5-55-16,10 7 1 16,-4-4-2-16,4 7 1 15</inkml:trace>
  <inkml:trace contextRef="#ctx0" brushRef="#br1" timeOffset="65996.7748">12029 3805 79 0,'11'0'26'0,"-11"0"-25"16,-1-11-1-16,-8 10-30 15,-3-4-4-15</inkml:trace>
  <inkml:trace contextRef="#ctx0" brushRef="#br1" timeOffset="68774.9337">3201 10194 57 0,'0'0'32'16,"0"0"1"-16,0 0-1 15,4-12-23-15,-4 12-2 16,0 0-2-16,-7 11 1 16,-2-6-3-16,2 10 1 15,-6 2-3-15,2 6 1 0,-6 3-2 16,-1 8 1-16,-1 4-1 15,-3 8 0-15,-1 5 0 16,-5 4 0-16,0 3 0 16,-2 0 0-16,-2 1 0 15,1 0-1-15,0 2 0 16,1-4 0-16,3-4 0 15,0-1 0-15,3-1 0 16,3 1 0-16,-1-1 1 16,0 1 1-16,0 0 0 15,1 1 0-15,0 1 0 16,-1-1 1-16,0-3-2 15,0-1 2-15,0-3-2 16,2 1 0-16,0-5 0 16,0-3-2-16,1-1 2 0,0 1-1 15,0-3 1-15,3 1-2 16,-3 0 2-16,-2 0-2 15,3 1 2-15,-5 0 0 16,2 4-1-16,-3-5 2 16,0 1-2-16,2-1 1 15,2-1 0-15,0-3 0 16,2 0 0-16,3-4 0 15,0 1 0-15,1 1 1 16,1-1-1-16,-3 5 1 16,2-3-1-16,-1 1 0 15,0 3 2-15,-4-5-1 0,4-2 2 16,0 1-3-16,1-2 2 15,2-4-2-15,3-1 1 16,-2 4 1-16,3-1-2 16,1 0 0-16,2 4 0 15,-3 2-1-15,0 0 1 16,0 0 0-16,-3 3 0 15,-1-5 0-15,2 2-1 16,-2-3 1-16,1-1 0 16,-3-1 0-16,1-2-1 15,1-1 2-15,-1 0-1 16,2-2 0-16,-2-2 0 15,4 0 1-15,0-2-2 16,-2-1 2-16,4 0-1 16,-1 1-1-16,0-1 1 0,0 1-1 15,0 1 1-15,-5 1-1 16,1 0 1-16,-3 0 0 15,0-1 0-15,-3 1 0 16,0-2 1-16,2 2 0 16,-5-3-1-16,6 1 1 15,-2 0-1-15,2-2 1 16,2-1-1-16,2 1 0 15,-1-3 0-15,5-2-1 16,2 1-2-16,5-12-10 16,0 0-23-16,0 0 0 15,16-15-1-15,-3-9-1 16</inkml:trace>
  <inkml:trace contextRef="#ctx0" brushRef="#br1" timeOffset="70382.0257">5360 11666 81 0,'0'0'37'0,"10"-3"-2"15,-10 3-10-15,0 0-22 16,0 0 0-16,-7 18 0 16,4 0 1-16,-1 6-3 15,-4 6 1-15,0 9-2 16,-3 8 2-16,-2 8-2 15,-3 0 1-15,-1 4-1 16,0-5 1-16,3-3 0 16,3-10 0-16,3-9 1 15,7-18-1-15,1-14 0 0,17-10 0 16,3-18-1-16,-1-9 1 15,6-11 0-15,1-5-1 16,-1-5 0-16,0-3 1 16,-3 5 1-16,-4 6-2 15,-6 7 2-15,-3 9-1 16,-2 8 1-16,-5 8-2 15,-2 18 3-15,0 0-3 16,6 11 1-16,-1 7-1 16,7 1-1-16,6 0 2 15,6 0-2-15,6-4 3 16,7-7-3-16,9-5 3 15,3-8-3-15,1-10 2 16,-1-1 2-16,-2-6-2 16,-4 0 1-16,-6 1-1 0,-9 2 1 15,-7 5-2-15,-7 2 3 16,-14 12-3-16,9 7 0 15,-12 13 0-15,-2 7-2 16,-3 11 3-16,-2 4-4 16,1 11 2-16,2 0-2 15,4 6 0-15,3-10-3 16,10 0-2-16,2-22-16 15,20 6-15-15,-5-19 1 16,12-4-2-16,-3-17 1 16</inkml:trace>
  <inkml:trace contextRef="#ctx0" brushRef="#br1" timeOffset="70787.0487">6354 11798 75 0,'12'2'39'0,"-11"9"-1"16,11 9 2-16,-7-5-34 15,16 5 0-15,3-6-1 16,12 0-1-16,2-6-1 16,8-4-1-16,3-6-1 15,3-5 0-15,-1-6 0 16,-2 0-1-16,-4-5 0 15,-5-4 0-15,-9-2 0 16,-7 1 2-16,-7-5-2 16,-9 1 2-16,-8 1-2 0,-7 3 1 15,-8 6 0-15,-8 5 1 16,-9 11-2-16,-4 7 1 15,-10 14 0-15,0 11-1 16,-1 7 1-16,-1 8-1 16,11 4 1-16,5 0-2 15,17-2 1-15,15-8-2 16,19-7 0-16,14-12-1 15,18-2-7-15,3-28-15 16,20 8-15-16,-5-19 0 16,9-1-2-16,-7-13 1 15</inkml:trace>
  <inkml:trace contextRef="#ctx0" brushRef="#br1" timeOffset="71148.0695">7288 11704 93 0,'-23'-12'40'15,"3"13"2"-15,-15-6-3 16,6 15-34-16,-9 1-1 15,6 12-2-15,0 2 1 16,-1 8-2-16,6-2 0 16,8 2-1-16,6-2 1 15,8-1 0-15,10-5-1 16,9-9 1-16,8-7-1 15,9-10 0-15,3-8 0 16,4-9 0-16,-1-5 1 16,-1-8-1-16,-3 1 0 15,-5-2 0-15,-5 0 0 0,-9 7 1 16,-3 2 0-16,-7 13 0 15,-4 10-1-15,0 0 1 16,-11 13-2-16,3 10 1 16,0 4-1-16,3 2-4 15,3 7 0-15,-3-14-10 16,20 14-20-16,-8-21-6 15,14 2-1-15,-4-17 0 16</inkml:trace>
  <inkml:trace contextRef="#ctx0" brushRef="#br1" timeOffset="71526.0911">7590 11715 93 0,'0'0'40'0,"-12"3"1"0,-4 8-3 15,6 7-33-15,-5 7-1 16,5 4-4-16,-2 1 2 15,5 1-2-15,4-9 1 16,4 3 0-16,4-10 0 16,6-10 0-16,3-8 0 15,6-11 0-15,2-7 0 16,2-5 0-16,3-9 0 15,0-1 1-15,1-2-1 16,-3 4 1-16,-2 5-2 16,1 6 2-16,-8 6-1 15,-2 13 1-15,-14 4-2 16,6 24-2-16,-11 3 2 0,-6 7-2 15,-2 8 1-15,-2-3-2 16,3 6 0-16,0-10-2 16,17-3-2-16,-2-19-8 15,28 1-22-15,-3-24-2 16,21-5-2-16,0-17-1 15</inkml:trace>
  <inkml:trace contextRef="#ctx0" brushRef="#br1" timeOffset="71839.109">8368 11511 95 0,'5'-13'44'15,"-16"0"-2"-15,0 18 0 16,-20 1-35-16,7 4-4 16,-1 6-1-16,2 5 0 15,3 2-1-15,7 5 0 0,6-7-1 16,5 3 2-16,8-5-3 15,5-1 3-15,6-7-3 16,3 1 2-16,0-7-2 16,0-1-1-16,-5 2 2 15,-1-3-2-15,-14-3 2 16,8 21-2-16,-12-4 2 15,-6 2-2-15,-4 4 2 16,-6 3-1-16,-3 4-1 16,-1-6-4-16,7 11-8 15,-13-23-13-15,15 9-14 16,1-15 0-16,14-6-3 15,0 0 2-15</inkml:trace>
  <inkml:trace contextRef="#ctx0" brushRef="#br1" timeOffset="72268.1335">9464 11641 81 0,'0'0'45'0,"-11"12"-4"15,19-7 2-15,4-16-30 16,12 6-13-16,19-1-7 15,4-10-18-15,20 12-14 16,0-9-3-16,14 7 1 16,-1-2-1-16</inkml:trace>
  <inkml:trace contextRef="#ctx0" brushRef="#br1" timeOffset="72396.1409">10337 11662 100 0,'-4'17'42'16,"-11"-9"-1"-16,14 5-6 15,1-13-34-15,0-12-6 16,27 11-21-16,2-18-14 15,17 6 1-15,5-10-4 16</inkml:trace>
  <inkml:trace contextRef="#ctx0" brushRef="#br1" timeOffset="72515.1477">11125 11572 65 0,'24'2'38'16,"-9"-6"-10"-16,-3 2-27 16,0-1-17-16,6-7-24 15,3-5 0-15</inkml:trace>
  <inkml:trace contextRef="#ctx0" brushRef="#br1" timeOffset="72681.1572">11902 11617 122 0,'19'11'45'0,"-19"-11"-1"15,-11-2-12-15,-3-18-34 16,-3-10-8-16,9 12-8 16,-15-19-13-16,13 13-12 15,-6-7 0-15,7 9-2 0,-9-5 2 16</inkml:trace>
  <inkml:trace contextRef="#ctx0" brushRef="#br1" timeOffset="74041.235">1696 13857 50 0,'-1'-17'24'15,"1"17"4"-15,-4-11-2 0,4 11-11 16,0 0-4-16,0 0-4 16,-4-15-1-16,4 15 0 15,1-11-3-15,-1 11 0 16,0 0-1-16,7-10 0 15,-7 10-1-15,0 0 0 16,0 0-1-16,0 0 1 16,0 0 0-16,-10 7 0 15,10-7 0-15,0 0 0 16,0 0 0-16,-4 11 0 15,4-11 0-15,0 0 0 16,11 7-1-16,-11-7 1 16,16 13 0-16,-16-13-1 0,15 24 1 15,-6-10-1-15,0 6 1 16,0 4-1-16,5 2 1 15,1 5-2-15,2 9 2 16,5 1-2-16,0 8 2 16,4 9-2-16,0 10 1 15,7 3-3-15,1 7 1 16,-2 3 2-16,3 4-2 15,3 4 0-15,2 2 0 16,11-1 0-16,2 2 0 16,1 1 2-16,4 1 0 15,5 1 0-15,1 2 1 16,3-2-2-16,-2 1 0 15,-2-2 0-15,-3-1 0 0,0-4 0 16,-3-4 1 0,0-1-2-16,-1-2 1 0,-4-5 1 15,-5-6 1-15,-1-5 0 16,-7-8 0-16,-3-4-1 15,-8-9 2-15,-3-7-2 16,-8-7 1-16,-3-8-1 16,-5-4 0-16,-9-19-1 15,9 14-1-15,-9-14-3 16,0 0-9-16,-9-21-20 15,10 9-3-15,-9-12 0 16,4 5-1-16</inkml:trace>
  <inkml:trace contextRef="#ctx0" brushRef="#br1" timeOffset="75054.2923">5257 14970 31 0,'0'17'34'16,"-5"5"1"-16,-10 4-2 15,5 12-27-15,-7 4-5 16,1 9 1-16,-2 3-1 15,2 4 2-15,2-3-2 16,8-6-1-16,4-10 2 16,4-9-1-16,2-17 2 15,7-10-1-15,1-16 0 16,5-8 0-16,-2-14 0 0,2-7 1 15,-5-9-1-15,1-7 0 16,-2 1 1-16,0-1-3 16,-3 6 1-16,-1 2-1 15,-3 12 1-15,0 7 0 16,-2 10-1-16,-2 21 1 15,4-13 0-15,-4 13 0 16,11 13 1-16,-3 0-1 16,4-3 0-16,4 4 0 15,5-2 1-15,2-1-1 16,7-5 0-16,2-5 0 15,0-2-1-15,3-4 1 16,1-6 0-16,-2-2 0 16,-4-3 0-16,-1 1 0 0,-7 3 0 15,-2 2-1-15,-6 4 1 16,-2 10 0-16,-5 11-1 15,-3 8 1-15,-4 10-1 16,-2 11 0-16,-3 4-1 16,0 9 1-16,1-1-2 15,-1-2-1-15,7-5-3 16,0-19-7-16,17 2-25 15,-7-26-1-15,14-1-1 16,0-24 0-16</inkml:trace>
  <inkml:trace contextRef="#ctx0" brushRef="#br1" timeOffset="75414.3134">6004 15094 37 0,'0'0'39'15,"0"0"1"-15,18 4-2 16,2-27-17-16,12 7-17 15,8-7-1-15,10 1-1 16,-3-3-1-16,2-1 0 16,-5 2-1-16,-9 1 1 15,-7 3-1-15,-7 2 1 16,-11 2 0-16,-8 0-1 15,-8 2 0-15,-8-1 0 16,-5 2 1-16,-6 3-1 16,-3 3 0-16,-2 5 0 0,-5 5 0 15,2 10 1-15,-1 9-1 16,5 9 1-16,2 4 0 15,12 5-1-15,9 0 0 16,12-1-3-16,15 2-4 16,4-18-11-16,26 7-18 15,3-19-3-15,17 5-2 16,4-15 2-16</inkml:trace>
  <inkml:trace contextRef="#ctx0" brushRef="#br1" timeOffset="75879.3401">7012 14934 45 0,'-8'-16'37'15,"-9"-4"1"-15,2 9-1 16,-12-3-31-16,-2 12 1 16,-10 4-3-16,-5 14 0 15,-4 6-2-15,-2 13 1 16,0 4 0-16,7 6-1 15,4 0 0-15,14 0 0 16,10-3-1-16,15-8 0 16,16-10 0-16,11-10-1 15,12-13 0-15,8-12 0 16,7-11 1-16,2-7-1 0,-1-8 1 15,-5-2-1-15,-7-3 1 16,-6 3-1-16,-12 5 1 16,-6 6-1-16,-11 10 1 15,-8 18-1-15,0 0 0 16,-11 4 1-16,-2 24-2 15,2 8 1-15,-2 9-2 16,1 4-1-16,9 4-2 16,-1-8-6-16,14 11-15 15,-2-25-13-15,14-1-1 16,-1-22 0-16</inkml:trace>
  <inkml:trace contextRef="#ctx0" brushRef="#br1" timeOffset="76241.3608">7342 14962 46 0,'0'0'39'16,"-23"7"-2"-16,15 14 0 16,-10 1-28-16,6 13-4 15,-2 7-2-15,4 3 0 16,1 0-1-16,1-5 0 15,4-6 0-15,5-9 0 16,-1-25-1-16,23 7 1 16,-3-28-1-16,4-12 0 15,5-11 1-15,2-7-2 16,-4-4 2-16,3 0-2 15,-6 4 1-15,-3 7-1 16,-6 13 1-16,-3 12 0 0,-12 19-1 16,12 2 1-16,-11 21-1 15,-1 9 0-15,0 12-1 16,-1 2-1-16,2 9-4 15,-1-9-5-15,16 17-14 16,-10-22-14-16,15 4-1 16,-4-16-1-16</inkml:trace>
  <inkml:trace contextRef="#ctx0" brushRef="#br1" timeOffset="76670.3853">8239 14828 69 0,'-20'-11'40'0,"2"7"-1"16,-12-11-6-16,1 20-26 15,-7 0-3-15,3 8-1 16,-2 2-1-16,5 7 0 15,6 0-1-15,12 2 1 16,7-1-2-16,10-5 1 16,11-3-1-16,7-1 0 15,7-7 0-15,3-1 1 0,2 0 0 16,-4 2-1-16,-4 4 1 15,-9 7 0-15,-11 9-1 16,-9 8 0-16,-9 4 0 16,-10 6 0-16,-8 4-1 15,-3 0 0-15,-1-3-2 16,1-13-4-16,11 7-6 15,-2-29-11-15,20 5-16 16,3-17-2-16,16-6 1 16</inkml:trace>
  <inkml:trace contextRef="#ctx0" brushRef="#br1" timeOffset="77045.4062">9228 15228 73 0,'0'0'40'15,"0"0"-1"-15,0 0-5 16,17 3-73-16,8-8-1 15,-1-6-1-15,9 4 1 16</inkml:trace>
  <inkml:trace contextRef="#ctx0" brushRef="#br1" timeOffset="77206.4157">10084 15240 74 0,'20'16'42'15,"-3"5"-1"-15,-17-21-4 0,0 0-54 16,0 0-23-16,3-16 0 15,1 3-2-15,4-7 0 16</inkml:trace>
  <inkml:trace contextRef="#ctx0" brushRef="#br1" timeOffset="77346.424">10770 15075 54 0,'54'4'43'0,"-8"7"-1"16,-21-7 0-16,-9 4-20 15,-4-1-36-15,-17-21-23 16,5 14-4-16,5-25-1 0,7 13 0 15</inkml:trace>
  <inkml:trace contextRef="#ctx0" brushRef="#br1" timeOffset="77495.4319">11400 15070 69 0,'33'26'44'0,"-15"-11"0"16,-4 1-1-16,-12-29-29 16,-2 1-18-16,17 7-11 15,-13-27-10-15,22 9-17 16,-5-12-1-16,17 2-1 15</inkml:trace>
  <inkml:trace contextRef="#ctx0" brushRef="#br2" timeOffset="274831.7195">2084 2824 11 0,'9'1'23'0,"10"5"1"15,-2-3-4-15,5-4-4 16,5 6-5-16,-2-6-1 16,9 4-1-16,-5-3-1 15,3 3-2-15,-1-2-1 16,0 3-2-16,-4-3-1 15,0 4 0-15,-5-2-1 16,2 1 0-16,-3-1 0 16,2 2-1-16,5-4 0 15,2 0 0-15,1-3-1 0,4 3 1 16,2-4 0-1,6 0 0-15,0 0 0 0,7 2 1 16,-1-2-1-16,4 1 1 16,-1 2 0-16,2-1 0 15,2 1-1-15,3-1 0 16,-1 1 0-16,1-4 0 15,2 2 0-15,3-2 0 16,-1-2 0-16,5 3 0 16,0-1 0-16,-1 2 0 15,0-2 0-15,0 2 0 16,-1-2 0-16,2 3 0 15,-2-1 0-15,-1 0 0 16,0-2 0-16,1-2 0 16,-2 2 0-16,4-2 0 0,-3-1 0 15,-4 2 1-15,2-2-1 16,-2-1 0-16,-1 4 0 15,0 0 1-15,-3 2-1 16,-2 0 1-16,1-2-1 16,-2 3 0-16,-2 0 0 15,3-1 0-15,-3 0 0 16,1-4 0-16,5 0 0 15,2-1 0-15,2-2 0 16,5-3 1-16,-1 2-1 16,3 1 2-16,-1-3-2 15,1 6 1-15,0-2-1 16,0 4 1-16,2-1-1 15,-2 1 1-15,3 1-1 0,-3-4 0 16,4 4 1-16,-1-2-2 16,-2 0 1-16,3 0 0 15,-2 0 0-15,4 2-1 16,-1-2 1-16,0 2 0 15,1-1 0-15,-2 2 1 16,-1-3-1-16,1 3 0 16,-4 1 1-16,2-2-1 15,0 3 0-15,1-2 1 16,-1 1-1-16,-1-1 0 15,6-2 0-15,-1 2 0 16,2-2 0-16,1 2 0 16,0 1 0-16,0 0 0 15,3 0 0-15,1 1 0 0,-2 1 0 16,-1 0-1-16,3 0 1 15,-3 3 0-15,1-1 0 16,-1-2-1-16,0 0 1 16,0 0 0-16,-2 1-1 15,2-1 1-15,-2 0 0 16,1-1 0-16,0 2-1 15,1-1 1-15,-4 2 0 16,0 0 0-16,-1-1-1 16,2 2 1-16,-1 1 1 15,-1-2-1-15,-1 0 0 16,0 2 1-16,1 1 0 15,-2-3-1-15,-1 1 0 16,0-1 2-16,0 1-3 0,-1 0 3 16,2 0-2-16,2-1 0 15,1 1 0-15,1-2 2 16,1 0-2-16,5 1 0 15,-1-2 0-15,3 1 0 16,-1-2 0-16,0 1 0 16,-1 0 1-16,1-1-2 15,-3 0 2-15,0 0-2 16,1 0 2-16,2-2-2 15,-2 1 2-15,2-4-2 16,0 3 1-16,-1-3-2 16,3 1 2-16,-1 0-1 15,1 1 0-15,-2-1 0 16,1-1 0-16,-1 0 1 15,0-1-1-15,4 2 1 0,3-1 0 16,1-1 1-16,4 0-1 16,1 1 0-16,0 0 0 15,0 2 0-15,1 0 0 16,0 2 0-16,-2 0 0 15,2 0 0-15,-6 2 0 16,-1 0 1-16,-1 1-2 16,1 1 1-16,-2-2 0 15,3 0 0-15,-2 0 0 16,1 2 1-16,1-5-2 15,0 1 1-15,0 0 0 16,1-1 0-16,2 1 0 16,-3-3 0-16,0 2 0 15,1-2 0-15,-3 3 0 0,6-3 0 16,1 0-1-16,-2-2 1 15,2 1 0-15,-1-1-1 16,4 0 1-16,-5-3 0 16,6 1 0-16,-3 0-1 15,1-2 1-15,-3 1 0 16,-2 1 0-16,2 0 0 15,-3 0 0-15,2 0 0 16,-1 2-1-16,-3-1 1 16,2 3 0-16,-2-2 0 15,1 1 0-15,-2 0 0 16,5 2 0-16,1 1 1 15,-1-3-1-15,2 4 0 0,-2 0 1 16,7 2-1-16,0 0 0 16,1 0 1-16,-1 2-1 15,0-1 1-15,2 0 0 16,1 3-1-16,0-2 1 15,2 0-1-15,-1 0 1 16,0 2 0-16,2-1-1 16,-3 0 2-16,1 1-2 15,2-3 1-15,-6 1-1 16,1 1 1-16,-1-1-1 15,-1 0 1-15,2-3-1 16,-1 1 1-16,-1-1-1 16,0 1 0-16,1 0 1 15,-2-1-1-15,1 1 0 0,1-1 1 16,1 2-1-16,-4 1 0 15,2-2 0-15,-3 1 1 16,1 2-1-16,4-2 1 16,-4 1-1-16,-2 0 0 15,1-1 1-15,-1 3-1 16,0-2 1-16,-3-1-1 15,2 2 0-15,-4-2 0 16,1 0 1-16,-3 2-1 16,-3-3 1-16,1 0-1 15,-4 0 0-15,2 1 0 16,-5 0 0-16,1-1 0 15,-3 4 0-15,-1-3 0 16,2 1-1-16,-1 2 1 0,-1 2 0 16,0-2 0-16,-1 3 0 15,0 0 0-15,0-1 0 16,1 0 0-16,-2 1 1 15,-4-1 0-15,3-1-1 16,0 4 1-16,-3-3 0 16,-2-1 0-16,-6 3-1 15,-2-4 1-15,-4 3-1 16,-2-2 0-16,-7-1 1 15,-9-1 0-15,-7 3 0 16,-6-6 0-16,-7 1 0 16,-3 0 0-16,-5-2 0 15,-11 0-1-15,0 0 0 16,0 0-3-16,0 0-2 0,0 0-26 15,0 0-2-15,0 0-2 16,-9 8-1-16</inkml:trace>
  <inkml:trace contextRef="#ctx0" brushRef="#br3" timeOffset="320104.309">11127 3107 42 0,'0'0'27'16,"0"0"4"-16,1-10 1 0,-1 10-24 15,0 0 0-15,-2-12 0 16,2 12-1-16,-10 8 1 16,-1 6 0-16,-13-8-3 15,0 13-2-15,-7-1-1 16,-1 5 0-16,0 3-1 15,5 2 1-15,9-3-2 16,10 3 1-16,15-7 0 16,12 0 0-16,12-2-1 15,9-2 1-15,2-3-1 16,2 1 0-16,-5 0 1 15,-8 4-2-15,-12 2 2 16,-16 5-2-16,-13 3 2 16,-13 1-2-16,-8 2 1 0,-5-5-4 15,8 4-11-15,-2-20-20 16,18-3-1-16,8-23-1 15,23-7 1-15</inkml:trace>
  <inkml:trace contextRef="#ctx0" brushRef="#br3" timeOffset="320344.3226">11635 2709 93 0,'-7'-12'36'15,"-7"4"1"-15,4 21-1 16,-1 10-35-16,-2 14 1 15,2 17-2-15,-2 19 0 16,-2 14-1-16,-5 16 1 0,-5 5-1 16,-2 5 0-16,-2-3-1 15,-3-8-2-15,7-1-7 16,-2-26-25-16,12-15 1 15,4-27-2-15,15-13 1 16</inkml:trace>
  <inkml:trace contextRef="#ctx0" brushRef="#br3" timeOffset="320818.3496">11415 3276 86 0,'-19'-22'38'0,"-4"1"-3"15,12 17 2-15,11 4-30 16,-3-11-2-16,21 8-2 0,14 0-1 15,12 0-1-15,9-1 0 16,6-1 0-16,1 0 0 16,-1-3-1-16,-4 4 0 15,-8 1 1-15,-14 1-1 16,-12 2 1-16,-10 2-1 15,-11-2 0-15,-14 12 1 16,-4 2-1-16,-7 1 0 16,-3 5 0-16,-2 5 0 15,2 5-1-15,3 4 1 16,9 4 0-16,9-2-1 15,15 2 2-15,9-6-1 16,16-3 0-16,8-8 1 16,10-7 0-16,2-10 0 0,0-9 0 15,-3-8 0-15,-5-8-1 16,-11-10 1-16,-10-2-1 15,-13-10-1-15,-7 0-2 16,-12-4 1-16,-3 0-1 16,-9 2 1-16,4 8-2 15,-3 7 0-15,3 9 0 16,4 7-3-16,12 14-20 15,4 11-7-15,11 8 0 16,4-4-2-16</inkml:trace>
  <inkml:trace contextRef="#ctx0" brushRef="#br3" timeOffset="321389.3825">12340 3246 80 0,'13'2'36'16,"-13"-2"-2"-16,0 0 2 16,-9-12-26-16,9 12-5 15,-14 11-2-15,6 8-1 16,-5 6 0-16,2 10-2 15,-1 10 2-15,-3 4-2 16,2 3 1-16,-3 2 0 16,1-2-1-16,3-5 0 15,4-8 0-15,1-8 1 16,5-14-1-16,2-17 1 15,10 3 0-15,1-20-1 16,4-12 1-16,0-11 0 16,3-11-1-16,0-10 1 0,0-9-1 15,0-6 0-15,-1 2 0 16,-2 7 0-16,0 6 0 15,-3 9 0-15,3 13 1 16,-1 8-1-16,2 18 0 16,-1 13 0-16,2 8 0 15,1 7 1-15,-2 8-1 16,3 4 0-16,-3 4 0 15,-1 3 0-15,-4 7 0 16,-3-3 0-16,-4 1-1 16,-8-4 0-16,-5 0 2 15,-5-2-2-15,-9-3 1 16,0-4 0-16,-8-4 0 15,-2 0-1-15,-2-1 1 16,-1-2 0-16,4 3 0 0,-1 1 0 16,5 6-1-16,5 4 1 15,6 9-1-15,2 8 1 16,3 3 0-16,3 3-1 15,5 5-3-15,-2-7-1 16,9 9-30-16,-8-17-3 16,5 1 1-16,-4-18-2 15</inkml:trace>
  <inkml:trace contextRef="#ctx0" brushRef="#br3" timeOffset="322004.4176">12749 3182 94 0,'-11'-4'36'15,"3"26"0"-15,-6 0 0 16,9 10-34-16,-1 9 1 15,3 5-2-15,-2 3 1 16,1 5-1-16,-3 1 1 16,0-1-2-16,-3-3 1 15,-1-6 0-15,0-7-1 16,0-10 1-16,4-10-1 15,7-18 0-15,0 0 1 16,1-27-1-16,10-6 1 0,2-13-2 16,3-11 1-16,3-9 1 15,2-12-1-15,3-3 0 16,-1 5 0-16,0 2 0 15,-3 9 0-15,4 10 1 16,-4 13-1-16,-1 14 0 16,-1 17 1-16,2 12-1 15,2 7 0-15,-2 10 0 16,4 5 0-16,-1 8-1 15,-4 6 0-15,-4 3 0 16,-8 5 0-16,-10 3-1 16,-12 3 1-16,-13 1 0 15,-10-2 0-15,-7 0 0 16,-6-3 1-16,-3-4 0 0,2-3 0 15,5-2 1-15,7-3-2 16,10-3 2-16,5 4-2 16,10 8 1-16,0 8-1 15,2 5 1-15,1 10-2 16,0 3 0-16,0 3-1 15,-4-8-10-15,4 5-24 16,-4-15 1-16,11-6-2 16,-2-21 1-16</inkml:trace>
  <inkml:trace contextRef="#ctx0" brushRef="#br3" timeOffset="322381.4392">12976 3404 98 0,'-7'27'38'16,"7"-27"0"-16,12 22-1 15,18-22-35-15,12-7 1 16,14-8-1-16,6-12 0 15,2-3-2-15,1-9 2 16,-7-4-1-16,-8 1 0 16,-17-3 0-16,-8 3-1 15,-18 6 1-15,-13 10-1 16,-11 9 1-16,-15 14-1 15,-5 14 1-15,-8 10 0 16,-4 13-1-16,-1 7 0 0,4 6 1 16,8 6-2-16,11-3 1 15,14-2-1-15,17-3-3 16,12-13-4-16,29 6-27 15,2-20-3-15,24 4 2 16,-4-17-2-16</inkml:trace>
  <inkml:trace contextRef="#ctx0" brushRef="#br3" timeOffset="322734.4594">13796 3367 98 0,'-20'-33'36'16,"3"15"2"-16,-15-6-5 15,2 17-29-15,-4 7 0 16,-2 15-2-16,1 13 1 0,0 9-1 15,4 3 0-15,9 4 0 16,11-2 0-16,10-7-1 16,12-12 2-16,12-10 0 15,13-19-2-15,10-12 2 16,8-18-2-16,1-13 1 15,4-21 0-15,4-8-1 16,1-9 0-16,-1-3-1 16,-5 1 0-16,-5 7 1 15,-10 14-1-15,-9 20 0 16,-19 31 0-16,-15 17-1 15,-23 39 1-15,-12 22 0 16,-6 22-1-16,-7 11-2 16,3 14-5-16,-3-14-30 0,24 5-2 15,4-24 0-15,27-6-1 16</inkml:trace>
  <inkml:trace contextRef="#ctx0" brushRef="#br3" timeOffset="323345.4943">14516 3504 99 0,'0'0'39'15,"-13"21"0"-15,-6-4-2 16,-3 13-41-16,1 14-29 0,-8-5-5 16,5 16 1-16,-2-10-2 15</inkml:trace>
  <inkml:trace contextRef="#ctx0" brushRef="#br3" timeOffset="323874.5246">15252 3052 88 0,'0'0'35'15,"0"0"0"-15,-20 13 0 16,0 10-31-16,-8 8-3 15,-2 10 2-15,-6 6-2 16,1 2 0-16,1 6 2 16,5-5-2-16,3-6 2 15,6-6-2-15,7-10 3 16,9-12-2-16,4-16 0 15,15-2 0-15,5-17 0 16,4-9 0-16,4-14-1 0,8-6 0 16,1-11 0-16,4-3-1 15,-3 2 1-15,-1 4-1 16,-5 9 1-16,-5 10-1 15,-7 13 1-15,-5 18-1 16,-11 19 1-16,-8 17-1 16,0 15 0-16,-8 11 0 15,0 6 0-15,2 6-3 16,8 5-1-16,2-12-8 15,20 3-24-15,2-25-1 16,15-3 0-16,4-25-1 16</inkml:trace>
  <inkml:trace contextRef="#ctx0" brushRef="#br3" timeOffset="324175.5416">15836 3171 83 0,'-5'-44'38'16,"-1"22"-1"-16,-14 1 0 15,2 26-19-15,-10 6-13 16,1 19-1-16,-2 4-1 15,3 14-1-15,2-2 0 16,6 6 0-16,6-5 1 16,10-5-1-16,11-9 0 15,7-9-1-15,10-10 0 16,4-13 0-16,6-11-1 15,2-9 0-15,-2-12-1 16,0-8 1-16,-8-10-1 16,-3-6 0-16,-9 2 0 15,-6 2-1-15,-7 10-2 0,-9 6-1 16,-1 17-6-16,-16-4-25 15,15 28-2-15,-7-6 1 16,15 16-2-16</inkml:trace>
  <inkml:trace contextRef="#ctx0" brushRef="#br3" timeOffset="324385.5538">16436 2818 96 0,'3'-37'37'0,"-2"14"1"16,-17 3-3-16,1 21-29 15,-5 16-2-15,-4 23-1 16,-2 16-1-16,-3 18-2 0,2 12 0 16,-3 9-2-16,2 6-2 15,-5-13-30-15,11 5-2 16,-3-23 1-16,11-5-3 15</inkml:trace>
  <inkml:trace contextRef="#ctx0" brushRef="#br3" timeOffset="324567.5642">16130 3025 108 0,'0'-19'40'0,"-4"5"0"15,16 20-1-15,4 2-37 16,16-1-4-16,20 16-13 0,7-16-21 15,20 12-4-15,0-10-1 16,13 8-1-16</inkml:trace>
  <inkml:trace contextRef="#ctx0" brushRef="#br3" timeOffset="325332.6076">17216 3149 81 0,'4'-25'37'15,"1"9"-1"-15,-10-2 0 16,5 18-34-16,-16 3 0 16,4 7 0-16,-9 4 0 15,-2 11 0-15,0 6-1 16,-4 5 1-16,3 1-1 15,0-1 1-15,5-3-1 16,5-4 0-16,3-10 1 0,7-8-1 16,4-11-1-16,0 0 1 15,17-19 0-15,-3-2 0 16,3-7-1-16,3-5 1 15,-1-7-1-15,6-3 1 16,-2 0-1-16,1-1 0 16,-1 4 0-16,-4 7 0 15,-2 8 1-15,-4 4 0 16,-2 12-1-16,-11 9 1 15,0 0-1-15,7 22 1 16,-11 0-1-16,4 2 1 16,2 5-1-16,3 1 0 15,4-2 1-15,7-8-1 0,4-3 1 16,3-9-1-16,7-10 1 15,5-8 0-15,0-4 0 16,1-5 0-16,-3-6 0 16,-3 1 0-16,-3 6-1 15,-5-1 0-15,-6 10 1 16,-16 9-1-16,7 16 0 15,-12 11 0-15,-8 11-1 16,-4 6 0-16,-1 9-1 16,1 0 1-16,4 3-2 15,6-10-2-15,18 5-13 16,4-31-20-16,22-2 2 15,9-22-2-15,18-5 0 16</inkml:trace>
  <inkml:trace contextRef="#ctx0" brushRef="#br3" timeOffset="325648.6261">18020 3087 96 0,'-32'-22'38'0,"2"23"1"16,-12 3-1-16,3 21-33 16,2 11-1-16,7 8 0 15,6 6-2-15,13 8 0 16,10-1-1-16,13-3 0 15,10-7 1-15,7-9-1 16,6-11 0-16,3-14 0 16,2-11-1-16,1-15 1 15,-7-10-1-15,-4-13 1 16,-10-9-1-16,-3-9 0 0,-7-6 0 15,-6-1-1-15,-6 5 1 16,-6 5-1-16,-2 7 0 16,-3 7-1-16,5 16-2 15,-2 8-2-15,15 24-13 16,-5-11-19-16,17 17 0 15,0-8 0-15,17 7-2 16</inkml:trace>
  <inkml:trace contextRef="#ctx0" brushRef="#br3" timeOffset="325978.6446">18420 3070 103 0,'0'0'40'0,"-10"-15"0"16,10 15-2-16,-14-12-33 15,14 12-2-15,-6 24 0 0,5 3-1 16,0 9-2-16,-1 10 1 15,0 5-1-15,2 6 1 16,0 1-1-16,-3-4 0 16,6-8 1-16,1-8-1 15,2-9 1-15,8-12-1 16,2-12 0-16,9-12 1 15,4-11-1-15,2-9 0 16,3-11 0-16,2-9 1 16,2-13-2-16,-4-4 1 15,-2-1 0-15,-4 0-2 16,-5 7 1-16,-6 3-3 15,-2 23-7-15,-13-5-24 0,8 26-4 16,-10 11 0-16,0 0 0 16</inkml:trace>
  <inkml:trace contextRef="#ctx0" brushRef="#br3" timeOffset="326182.6566">19006 3116 108 0,'-13'2'40'15,"2"17"1"-15,-9-13-2 16,6 15-35-16,-4 6-1 16,2 2-1-16,1 9-1 15,4 2-1-15,3 5-2 16,4-4-1-16,7-1 0 15,-2-17-7-15,16 3-27 0,-7-25-4 16,13-1 3-16,-4-25-1 16</inkml:trace>
  <inkml:trace contextRef="#ctx0" brushRef="#br3" timeOffset="326639.6826">19276 2755 113 0,'0'0'41'0,"-6"13"0"15,6-13-1-15,-7 17-37 16,14-1-1-16,3 1 0 16,0 8-2-16,4 2 0 15,-3 7 0-15,-1 0 0 0,-3 7 0 16,-5 4 0-16,-3 0 0 15,-6 2 0-15,-1-2 0 16,-4-1 0-16,0-5 0 16,1-2 0-16,3-11 0 15,0-3 1-15,6-5-1 16,2-18 0-16,0 0 0 15,21 0 1-15,-6-15-1 16,5-8 1-16,4-9-1 16,4-7 1-16,5-8-1 15,3-4 0-15,-4 3 1 16,2 3-1-16,-5 8 0 15,-5 9 0-15,-6 16-1 16,-8 13 1-16,-10 18-2 0,-9 15 0 16,-3 12-1-16,-3 5 0 15,3 10-3-15,-1-5-1 16,11 9-7-16,1-21-18 15,21 5-6-15,3-21 0 16,19-5 0-16</inkml:trace>
  <inkml:trace contextRef="#ctx0" brushRef="#br3" timeOffset="327128.7107">20006 3207 86 0,'8'-60'37'0,"3"13"1"16,-18-3 0-16,2 18-19 15,-12 4-12-15,-1 20-2 16,-10 11 0-16,-2 16-2 15,-4 7-1-15,0 13-1 0,3 2 0 16,6 4 0-16,6-1 0 16,7-4-1-16,7-5 0 15,8-6 1-15,6-11-1 16,5-8 0-16,5-11 0 15,5-9 0-15,4-9 0 16,4-9-1-16,4-5 0 16,2-6-1-16,3-1 1 15,-3 1-1-15,-2 6 1 16,-6 10-1-16,-7 13 1 15,-10 13 0-15,-9 17 1 16,-9 14 0-16,-10 17 0 0,-8 14 0 16,-4 7 0-1,-2 10 1-15,-5 5-1 0,4 3 0 16,0 0 0-16,3-3 0 15,2-5-1-15,3-7 0 16,2-8-1-16,-3-10 2 16,-3-15-1-16,0-9 1 15,-4-18 1-15,-3-13-1 16,-1-16 1-16,4-14-2 15,5-11-3-15,0-25-15 16,27 4-18-16,0-19-1 16,23 12-1-16,4-11-2 15</inkml:trace>
  <inkml:trace contextRef="#ctx0" brushRef="#br3" timeOffset="327293.7202">20521 3516 123 0,'0'0'42'15,"-9"-5"1"-15,-6-9-5 16,8 1-43-16,7 13-30 16,-5-21-6-16,5 21-1 15,15-12-1-15</inkml:trace>
  <inkml:trace contextRef="#ctx0" brushRef="#br3" timeOffset="335812.2074">10553 5452 46 0,'-11'23'31'0,"-2"6"1"16,-2 4 3-16,-5 1-29 15,9 7 5-15,-9-5-4 16,9 0-1-16,-1-7 0 16,7-3 0-16,5-26-2 15,-1 11 0-15,7-28 0 16,9-7-3-16,-1-13-1 15,7-2 1-15,-2-9-1 0,1-2 0 16,-4 2 1-16,-1 3-3 16,-4 11 3-16,-5 8 0 15,-3 10 0-15,-3 16-1 16,0 0 1-16,-1 9-1 15,0 10 0-15,4 3 1 16,1 3-1-16,9-2 0 16,4-5 0-16,8-5 1 15,9-7-1-15,3-10 1 16,9-5 0-16,2-5 0 15,0-3 0-15,-1-1-1 16,-6-1 1-16,-5 3 0 16,-7 0-1-16,-8 5 1 15,-5 4-1-15,-8 4 0 0,-8 3 0 16,0 17 0-16,-6 5-1 15,-4 11 0-15,-4 9-2 16,-4 3 2-16,5 11-4 16,-5-8-5-16,15 9-23 15,-4-15-2-15,16-3 0 16,5-21 0-16</inkml:trace>
  <inkml:trace contextRef="#ctx0" brushRef="#br3" timeOffset="336413.2416">11364 5477 75 0,'-6'-15'33'0,"-11"2"2"16,0 16 2-16,-13 1-29 0,8 15-2 16,-2 8-2-16,2 10 1 15,6 3-4-15,7 3 1 16,7-1 2-16,6-3-2 15,7-5 1-15,12-8-1 16,2-14-1-16,8-10 0 16,4-11 0-16,0-8 1 15,0-16-3-15,-1-3 0 16,-6-7-1-16,-7-4 1 15,-7-3 2-15,-9 4-3 16,-7 0 3-16,-4 9-3 16,-11 9 2-16,-2 11 0 15,0 7 0-15,-1 7 0 16,5 9-1-16,13-6 1 0,-7 20 0 15,20-12-1-15,8-4 1 16,8-4 0-16,6-4 0 16,6-2 1-16,-1-1-1 15,-2 0 0-15,-3 2 1 16,-9 5-1-16,-3 7 1 15,-11 10-1-15,-4 7 1 16,-8 10-1-16,-2 8 0 16,-5 4 3-16,2 5-3 15,-2-3 1-15,2-3 2 16,3-2-1-16,5-13 1 15,6-9-1-15,8-13-1 16,7-13 0-16,4-15 1 16,7-7-3-16,1-11 1 0,-1-6-1 15,-1-3-1-15,-5-4-1 16,-6 6 0-16,-5 1-3 15,-6 16-1-15,-9-3-6 16,9 21-24-16,-13-4-1 16,1 14 0-16,9-2 0 15</inkml:trace>
  <inkml:trace contextRef="#ctx0" brushRef="#br3" timeOffset="336616.2534">12329 5408 74 0,'3'34'37'16,"-16"-2"-2"-16,-2 18 5 15,-11-2-30-15,5 9-3 16,-2-6 0-16,4 6-3 0,2-9 0 16,7-7-2-16,7-12-1 15,7-18-6-15,16-5-20 16,-3-23-11-16,16-8-2 15,-4-19 1-15,7-3-2 16</inkml:trace>
  <inkml:trace contextRef="#ctx0" brushRef="#br3" timeOffset="337006.2757">12572 5251 96 0,'10'17'38'0,"-10"-17"1"15,12 30-2-15,-6-13-32 16,1 7-2-16,-2 4 0 0,-3 6 0 15,-2 6-2-15,-4 5 0 16,-8 3 0-16,4 0 2 16,-6-5-3-16,4-3 2 15,-2-6-2-15,8-9 3 16,6-16-2-16,6-12 2 15,11-15-1-15,4-11-3 16,7-10 2-16,6-9-1 16,6-5 1-16,1 0-3 15,-3 2 3-15,-5 10-3 16,-3 12 2-16,-8 11 0 15,-7 15 0-15,-8 16 0 16,-7 10 0-16,-2 9-1 16,-3 10 0-16,2 3 0 0,7 3-4 15,1-4 0-15,14 5-8 16,-5-23-21-16,19 4-5 15,-1-17 2-15,11-2-1 16</inkml:trace>
  <inkml:trace contextRef="#ctx0" brushRef="#br3" timeOffset="337427.2998">13264 5543 93 0,'1'-41'35'15,"3"10"0"-15,-12-3 1 16,4 18-29-16,-6 4-1 16,10 12-1-16,-22 13-1 15,10 9 0-15,-5 6-2 16,2 9 0-16,-1 1-1 15,6 1 2-15,1-7-2 16,9-2 2-16,9-14-1 0,3-8 0 16,10-16-1-16,5-9 0 15,5-13 0-15,4-1-2 16,3-8 1-16,-2 3-2 15,-2 2 2-15,-3 8-2 16,-8 16 1-16,-8 11 1 16,-8 22 0-16,-13 16 1 15,-7 21 0-15,-10 13 0 16,-7 19 0-16,-6 8 0 15,-2 9 1-15,-4-6-1 16,0-2 0-16,2-9 0 16,3-13-1-16,1-15 2 0,7-17-2 15,1-16 1-15,3-13-1 16,1-17-1-16,2-16-2 15,2-20-6-15,8-5-13 16,-11-34-18-16,15-4-1 16,-4-13-1-16,14 4 0 15</inkml:trace>
  <inkml:trace contextRef="#ctx0" brushRef="#br3" timeOffset="337974.3311">14483 4896 73 0,'-7'-50'37'15,"3"5"0"-15,-7-6 0 16,3 8-30-16,-8 3 0 15,1 16-2-15,-8 11-1 16,3 21-2-16,-8 22 1 16,-3 18-2-16,-1 20 2 15,0 19-2-15,1 12 0 16,-1 13 0-16,8 1 0 15,5 0-2-15,7-6-1 16,5-15-4-16,20-5-30 16,-4-24-1-16,10-12 0 0,-3-23 0 15</inkml:trace>
  <inkml:trace contextRef="#ctx0" brushRef="#br3" timeOffset="338727.3741">14092 5358 99 0,'-9'-11'38'15,"9"11"2"-15,0 0-3 16,20 6-34-16,11 0-1 16,9-2-1-16,8 0 0 15,7-4-1-15,2-1 0 16,0-5 1-16,-3-1-1 15,-3-1 0-15,-8-1 0 16,-8 1 1-16,-11 1-1 0,-13 1 0 16,-11 6 1-16,0 0-1 15,-19 11 1-15,-5 4-1 16,-3 8 0-16,-5 5 0 15,1 7 0-15,4 4 0 16,4 5 0-16,8-2 0 16,7 1 2-16,12-5-1 15,8-6 2-15,12-10-3 16,9-9 3-16,4-8-2 15,9-18 2-15,2-9-2 16,-5-8-3-16,-2-8 3 16,-7-5-3-16,-6-7 3 0,-8-2-3 15,-10 2 2-15,-9 10-2 16,-6 3 2-16,-6 9 0 15,-5 10 0-15,2 6 0 16,0 11-1-16,5 7 1 16,8 6 0-16,8 2 1 15,13 1-1-15,5 0 1 16,9 1 0-16,1 2-1 15,4-2 1-15,-3 3 0 16,-6 3 0-16,-6 4-1 16,-10 5 1-16,-8 6-1 15,-8 1 0-15,-5 2 1 16,-5 1 0-16,-2-2 0 15,-3-6 0-15,2-3 0 16,3-8 0-16,2-11 2 0,10-11-2 16,3-12 1-16,10-13-3 15,8-11 1-15,4-8 0 16,4-7 0-16,3-8 0 15,0 3-2-15,-3 3 3 16,-7 7-3-16,-2 10 2 16,-5 8-1-16,-2 13-1 15,-2 5-3-15,4 16-4 16,-6-12-12-16,17 21-15 15,-8-14-5-15,13 11 1 16,-6-15-1-16</inkml:trace>
  <inkml:trace contextRef="#ctx0" brushRef="#br3" timeOffset="339200.4012">15493 5296 78 0,'10'-1'39'16,"-10"1"-1"-16,-5 18 2 16,-8-7-16-16,3 17-19 15,-7 8-2-15,1 7-1 16,-6 6 0-16,0 0 2 15,-1 0-3-15,5-4 3 16,3-6-4-16,7-9 4 16,10-9-4-16,10-17 3 15,11-14-2-15,8-11-3 16,9-7 3-16,2-10-3 15,4-4 3-15,0-7-4 16,-2 4 4-16,-7 5-4 0,-8 9 4 16,-7 11-1-16,-8 13 0 15,-14 7 0-15,3 20-1 16,-6 8 1-16,-6 5 0 15,0 9-1-15,3 0 1 16,2 1 2-16,5-7-2 16,4-3 3-16,7-9-3 15,3-5 3-15,2-9-3 16,4-10 4-16,2-10-4 15,2-9-2-15,-2-5 3 16,2-7-3-16,0-9 2 16,2-7-3-16,1-1 1 15,-5-3-4-15,1 10 0 16,-9-6-9-16,13 26-9 15,-20-7-16-15,9 17 0 16,-7-2-1-16,8 20 2 0</inkml:trace>
  <inkml:trace contextRef="#ctx0" brushRef="#br3" timeOffset="339659.4275">16435 5400 95 0,'0'0'39'15,"-7"-9"1"-15,7 9-3 16,0 0-31-16,-10-12-1 16,-1 9-2-16,-6 6 1 0,-7 7-2 15,-5 6 1-15,-9 9-1 16,-4 10-1-16,-6 5 0 15,2 4 3-15,0 3-4 16,9-4 2-16,10-3-1 16,12-6 1-16,12-9-2 15,16-17 3-15,10-10-3 16,13-10 1-16,6-14 0 15,5-8-2-15,2-9 1 16,-1-2-1-16,-3-3 2 16,-4 4-4-16,-9 8 4 15,-8 8-4-15,-9 15 3 16,-15 13 0-16,8 15 0 15,-12 14 0-15,-7 8 0 16,0 3 2-16,0 6-3 0,4-5-1 16,9 0-2-16,-1-13-4 15,16 4-12-15,-5-28-8 16,16 4-12-16,0-23 0 15,15 1-1-15,-3-15 1 16</inkml:trace>
  <inkml:trace contextRef="#ctx0" brushRef="#br3" timeOffset="339974.4455">16803 5491 93 0,'0'0'38'16,"-19"16"2"-16,12 9-1 16,-8-5-31-16,5 9-1 15,-3-1-4-15,1 2 2 16,2-4-3-16,2-1 0 0,2-3-1 15,2-7 2-15,4-15-2 16,0 0 0-16,17 0 0 16,-5-15-1-16,7-9 1 15,0-4-1-15,2-9 0 16,6-6 0-16,0-3 0 15,0-1-2-15,-3 2 2 16,-1 2-2-16,-2 12 2 16,-2 4-1-16,0 12-1 15,-6 6-4-15,8 20-9 16,-11-14-9-16,17 21-16 15,-8-12 1-15,15 12-2 16,-4-10 1-16</inkml:trace>
  <inkml:trace contextRef="#ctx0" brushRef="#br3" timeOffset="340417.4708">17452 5386 99 0,'0'0'38'0,"-13"4"1"15,-9-5-3-15,-4 16-31 16,-12 4-2-16,-5 10 0 15,-6 2 0-15,2 8-1 16,-2-2 0-16,5 1 2 16,9-5-3-16,10-6 3 15,17-8-3-15,8-19 2 16,29 6-3-16,7-21 1 15,13-8 0-15,8-9-3 0,8-9 3 16,4-5-3-16,1-12 2 16,-2-5-2-16,-1-5 3 15,-5 0-1-15,-10 4-1 16,-6 6 1-16,-14 12 1 15,-12 15-1-15,-13 21 1 16,-12 21 0-16,-12 25 0 16,-6 14 0-16,-4 10 2 15,0 5-2-15,6 6-1 16,3-4 1-16,11-9-1 15,7-5-1-15,3-6-2 16,3-22-2-16,14 3-11 16,-12-29-4-16,23 6-10 15,-9-21-13-15,11 1 2 0,-1-22-2 16,10-4 2-16</inkml:trace>
  <inkml:trace contextRef="#ctx0" brushRef="#br3" timeOffset="359181.5441">19012 4979 47 0,'2'-15'33'16,"0"5"1"-16,-9 0-1 15,7 10-10-15,-25-2-16 16,10 9-2-16,-8-3-1 0,1 8-1 16,-5 1 2-16,7 1-2 15,2 2 2-15,7 4-4 16,7-2 3-16,8 3-3 15,11 2 1-15,6 2-1 16,4 1-1-16,3 4 1 16,0-5-1-16,-2 2 0 15,-6-3 0-15,-8 0 1 16,-7-3-1-16,-12-2 0 15,-8 0 0-15,-6-5-1 16,1 1-1-16,-4-5-2 16,8 4-6-16,-1-19-28 15,17 5 1-15,9-23-1 16,18-1 0-16</inkml:trace>
  <inkml:trace contextRef="#ctx0" brushRef="#br3" timeOffset="359387.5556">19458 4590 86 0,'4'-57'38'15,"0"22"-1"-15,-12 9 0 16,-3 28-32-16,-7 16-2 16,1 22-2-16,-3 19 0 15,-1 17-1-15,2 13 2 16,1 7-3-16,1 11 0 15,1-4-2-15,11 5-6 16,-8-23-27-16,16-6 1 16,-1-20-2-16,15-9-2 15</inkml:trace>
  <inkml:trace contextRef="#ctx0" brushRef="#br3" timeOffset="360191.6016">19649 5137 81 0,'2'-52'36'0,"-2"15"1"16,-13 3-2-16,-2 20-28 15,-8 11-2-15,4 19-1 16,-5 9 1-16,1 11-3 16,2 9 1-16,6 2-2 15,7 3 3-15,8-2-3 16,7-8 0-16,9-5 1 15,8-11-1-15,7-11 0 16,7-12-1-16,-1-12 1 0,2-11 0 16,-3-12-1-16,-4-10 0 15,-6-4 0-15,-9-4-2 16,-5 0 2-16,-8 5-3 15,-10 5 2-15,-5 10-2 16,-6 11 2-16,-1 12-2 16,0 8 2-16,5 11 2 15,5 4-2-15,10 8 2 16,10-1-1-16,10-3 2 15,10-3-1-15,10-4 2 16,4-3-2-16,2-7 0 16,-3-6 1-16,-5-3 0 15,-6-1 0-15,-8-3 0 0,-6 4 0 16,-20 8-1-16,10-11 1 15,-10 11-2-15,-14 14 1 16,3 2-1-16,-4 10 0 16,0 3-1-16,5 5 1 15,3 3 0-15,3-2 0 16,6-4-1-16,7-2 1 15,4-9 0-15,8-7 0 16,4-7 1-16,4-8-1 16,0-6 0-16,2-3 1 15,-4-8-1-15,0 3 0 16,-6-2 0-16,-4 3 0 15,-6 0 0-15,-11 15 0 16,9-11 0-16,-9 11-1 0,0 0 1 16,0 20 0-1,2-6 0-15,2 3 0 0,4-1-1 16,0 2 1-16,6-1 0 15,1-4 0-15,2-6 0 16,-2-1 1-16,5-5-1 16,-4-9 0-16,3-7 1 15,-2-8-1-15,2-10 1 16,0-6-1-16,1-4-2 15,0-7 1-15,-3 3-2 16,-2 1-1-16,2 8-4 16,-11-5-9-16,8 25-18 15,-16-5-4-15,2 23 2 16,2-23-4-16</inkml:trace>
  <inkml:trace contextRef="#ctx0" brushRef="#br3" timeOffset="360416.6147">21074 4497 95 0,'8'-22'38'0,"-8"22"0"16,0 0-1-16,-7 34-32 15,-11 15-1-15,1 14-1 16,-4 13-1-16,-2 10-1 15,-1 8 1-15,3 0-3 16,2 5-1-16,3-14-5 16,12-4-29-16,-7-16-2 15,13-5 0-15,2-20-1 0</inkml:trace>
  <inkml:trace contextRef="#ctx0" brushRef="#br3" timeOffset="360890.6412">21243 5088 97 0,'0'0'36'0,"-22"-12"2"16,7 29-2-16,-9 10-29 16,4 12-2-16,-3 4-2 15,7 8 0-15,2-3-1 16,8-3 0-16,5-7 0 15,8-9 0-15,9-13 0 16,9-13 0-16,4-12 0 0,6-10 0 16,8-12 0-16,0-12-1 15,3-8 1-15,2-2-1 16,-4 1-1-16,-5 4 0 15,-3 10-2-15,-9 9 2 16,-8 18 0-16,-19 11 0 16,7 40 0-16,-18 10 0 15,-8 18 1-15,-4 20-1 16,-3 8 1-16,-4 4 0 15,-1 4 0-15,3-5 0 16,2-8 0-16,0-10-1 16,1-14 1-16,2-12-1 15,1-11 1-15,-1-12-2 16,-2-11 0-16,-1-13 0 15,-2-8 0-15,-3-11-1 0,0-10-1 16,-5-22-9-16,20-1-14 16,-11-23-13-16,19-1-1 15,7-10-1-15,20 3-1 16</inkml:trace>
  <inkml:trace contextRef="#ctx0" brushRef="#br3" timeOffset="361115.6546">21983 5138 133 0,'-23'-1'43'16,"-4"-4"-2"-16,13 15-7 15,14-10-38-15,-14 4-12 16,25 15-10-16,-11-19-11 16,18 3-5-16,-1-7-2 15,10 0 0-15</inkml:trace>
  <inkml:trace contextRef="#ctx0" brushRef="#br3" timeOffset="376186.5167">10403 8810 31 0,'-7'24'32'0,"-5"4"0"15,-2 3 1-15,1 9-13 16,-3-12-11-16,7 6-1 15,-4-11-1-15,12 3-1 16,-5-14-1-16,6-12-1 16,9 7 0-16,4-17-1 15,3-14-1-15,7-8 1 16,0-9-1-16,2-8 0 15,2-9-2-15,0 2 1 16,-1-3-1-16,-4 5 0 16,-2 8-1-16,-4 9 2 15,-2 7-2-15,-2 17 1 0,-4 7 0 16,0 14 1-16,0 5-1 15,0 9 1-15,1 4 1 16,2 7-2-16,4-2 3 16,2 0-2-16,3-8 2 15,5-4-2-15,7-7 2 16,4-8-1-16,3-8-3 15,3-10 3-15,1-4-3 16,2-3 2-16,-6-3-2 16,1 2 2-16,-8 2-3 15,-6 5 3-15,-5 9-1 16,-8 7 0-16,-7 9 2 15,-5 12-2-15,-4 11 1 16,-6 8-2-16,0 6-1 0,0 5-2 16,3 11-9-16,-5-15-24 15,16 6-2-15,1-20 0 16,13-1-1-16</inkml:trace>
  <inkml:trace contextRef="#ctx0" brushRef="#br3" timeOffset="376801.5516">11528 8767 73 0,'-2'-32'35'0,"-4"11"1"16,-15 7 0-16,3 14-29 16,-10 6-2-16,4 15-1 15,0 4 1-15,4 11-2 16,5 1 0-16,9 7 0 0,7-4 0 15,9-5-1-15,7-4-1 16,10-8 0-16,2-10 0 16,9-10 0-16,-1-11-1 15,1-9 0-15,-4-10 1 16,-5-5-1-16,-10-8-1 15,-5-5 1-15,-8 0-1 16,-9 3 1-16,-5 4-2 16,-9 8 2-16,-2 5-1 15,0 9 1-15,1 9 0 16,6 6 0-16,12 1 0 15,-2 12 0-15,16-4 0 16,11 0 0-16,10-1 0 16,8-3 0-16,1-4 1 15,3 0-1-15,-7-4 0 0,-2 1 0 16,-10 1 0-16,-8 2 1 15,-6 2-1-15,-14-2 1 16,8 23 1-16,-14-5-2 16,0 11 2-16,-3 5-2 15,0 5 2-15,-1 5-2 16,4-4 2-16,3-2-2 15,5-6 0-15,5-5 0 16,5-12 1-16,4-8 0 16,4-13-1-16,3-10 1 15,0-8 0-15,3-7-1 16,-2-11-1-16,-1-4 1 0,-1-1-3 15,-1-1 1-15,-2 4-2 16,-3 3-2-16,1 17-8 16,-10-4-25-16,4 19 1 15,-11 9-2-15,10-4 1 16</inkml:trace>
  <inkml:trace contextRef="#ctx0" brushRef="#br3" timeOffset="377020.5644">12389 8652 82 0,'10'4'40'0,"-10"-4"-2"16,2 15 2-16,-8-3-32 16,0 9-4-16,1 5 0 15,1 8-3-15,-4 3 1 0,-1 5-2 16,0 3 1-16,-1-8-4 15,5 3-2-15,-6-16-7 16,12 2-27-16,-1-26 1 16,10 12 0-16,-1-31-2 15</inkml:trace>
  <inkml:trace contextRef="#ctx0" brushRef="#br3" timeOffset="377418.5872">12568 8494 81 0,'8'10'40'15,"-8"-10"0"-15,12 29 1 16,-7-10-33-16,5 4-2 0,-2-2-2 16,0 9-1-16,-7 0 1 15,-1 3-3-15,-4 0 1 16,-1 2-1-16,-3-3 1 15,1-3-2-15,-1-6 2 16,4-7-3-16,4-16 1 16,0 0 0-16,12 3 0 15,-1-21 0-15,6-5-1 16,5-8 1-16,3-5-2 15,6-3 2-15,1-2-1 16,0 3 0-16,-1 4 0 16,-1 11 0-16,-2 9 2 15,-4 13-1-15,-6 14-1 16,-3 11 1-16,-1 12 0 0,-2 5-2 15,0 9-1-15,0-1-3 16,7 14-9-16,-7-21-24 16,15 3 1-16,-10-17-3 15,11-4 3-15</inkml:trace>
  <inkml:trace contextRef="#ctx0" brushRef="#br3" timeOffset="377831.6106">13233 8770 69 0,'7'-43'36'15,"-10"-2"1"-15,2 12 1 16,-13 1-28-16,7 20-2 15,-10 6-4-15,4 15 2 16,-5 14 0-16,2 11-3 16,-2 6 1-16,5 7-2 0,3 0 0 15,4 0 0-15,6-7 0 16,5-6-2-16,5-11 1 15,5-11-1-15,6-11 1 16,0-10-1-16,3-11 0 16,2-9 1-16,2-8-3 15,4-7 2-15,0 0-2 16,-1 1 2-16,-4 9-2 15,-7 7 1-15,-4 18 1 16,-5 15 0-16,-12 24 2 16,-11 19-2-16,-11 22 1 15,-8 21 0-15,-1 11 0 16,-8 11-1-16,-1-2 0 0,-1-6 1 15,4-6-2-15,4-15 1 16,5-15 0-16,1-21-2 16,8-13-2-16,0-29-13 15,10 1-22-15,-5-22 1 16,9-4-1-16,-6-23-2 15</inkml:trace>
  <inkml:trace contextRef="#ctx0" brushRef="#br3" timeOffset="379416.7014">14143 7909 59 0,'0'0'35'0,"-15"3"-2"15,10 8-1-15,8 11-30 16,-3 5 1-16,5 12-3 15,-2 11 1-15,6 11-1 16,-2 9 1-16,1 10-1 16,-2 0 1-16,0 1 0 15,-5-4 2-15,-1-1-1 16,-4-11 0-16,0-9 0 15,2-14 1-15,0-7-1 16,0-15 3-16,6-6-3 0,-4-14 1 16,15-14 0-16,-3-6-1 15,4-7 0-15,3-4-1 16,2-1 0-16,6-3-1 15,1 5 0-15,3 3-1 16,0 11 1-16,0 8 0 16,-2 8 0-16,-1 11-1 15,-5 2 2-15,-2 11 0 16,-14 2-1-16,-5 5 2 15,-8 0-2-15,-9 0 2 16,-9-2-1-16,-8-6 1 16,-4-2-2-16,-2-4 0 15,-2-11 0-15,6-5-2 16,3-6 0-16,20-4-4 15,4-16-21-15,25 6-12 0,10-9 2 16,19 2-2-16</inkml:trace>
  <inkml:trace contextRef="#ctx0" brushRef="#br3" timeOffset="379837.7255">15061 8529 79 0,'-19'-8'38'0,"4"1"-1"16,-8-7 0-16,6 12-31 16,-9-5-2-16,2 8-1 15,-7 5 0-15,-3 10-1 0,-4 6 0 16,0 9 1-16,-5 6 0 15,8 3-1-15,7 0 1 16,4 0-1-16,15-8 0 16,13-6 0-16,13-6 0 15,13-11-1-15,10-12-1 16,4-9 1-16,1-5-1 15,0-6 0-15,-5-4 0 16,-5 1 0-16,-12-3 0 16,-5 6 0-16,-11 7-1 15,-4 4 1-15,-3 12 1 16,0 0-1-16,-11 13 0 15,2 9-1-15,4 11-2 16,-2 0-5-16,15 15-19 0,-5-11-12 16,9 4 0-16,4-14-2 15,14-3 1-15</inkml:trace>
  <inkml:trace contextRef="#ctx0" brushRef="#br3" timeOffset="380063.7384">15533 8537 85 0,'-19'-5'38'16,"-13"4"-1"-16,2 17 2 16,-7 6-31-16,3 13-3 15,0 3 1-15,7 6-4 0,7 0 1 16,9 0-1-16,13-4-1 15,12-14-4-15,20-1-22 16,3-25-13-16,17-8-1 16,1-22 0-16,14-9-1 15</inkml:trace>
  <inkml:trace contextRef="#ctx0" brushRef="#br3" timeOffset="380272.7504">16079 7890 99 0,'-12'-23'40'0,"-8"16"1"15,-2 31 1-15,-6 15-34 16,3 21-5-16,0 19 0 0,3 16-2 16,2 11 0-16,-1 13-1 15,3 1 0-15,5-9-6 16,6 2-5-16,-5-27-27 15,19-12-2-15,-3-27 0 16,16-13-2-16</inkml:trace>
  <inkml:trace contextRef="#ctx0" brushRef="#br3" timeOffset="380526.7649">16118 8451 101 0,'-36'17'39'16,"-12"2"1"-16,6 15-1 15,-2-2-33-15,9 0-2 0,8-1 0 16,14 0-1-16,9-4 1 16,13-5-2-16,14-6 1 15,6-2-2-15,9-10 0 16,4 2-2-16,3-5-1 15,-4-3-3-15,2 8-7 16,-15-15-26-16,5 16-3 16,-11-11 0-16,3 10-1 15</inkml:trace>
  <inkml:trace contextRef="#ctx0" brushRef="#br3" timeOffset="381030.7938">16594 8515 105 0,'-22'-1'37'0,"7"15"3"16,-11-5-6-16,6 18-29 16,-3 3 0-16,4 8-2 15,2 1 0-15,8 2-1 16,3-8 1-16,4 0-2 15,8-12 1-15,5-6-1 16,8-11-1-16,6-6 1 16,5-12-3-16,2-6 3 15,3-5-2-15,-2-5 1 16,1-3-1-16,-4 0 1 15,-3 3-1-15,-5 3 1 0,-6 9 0 16,-4 8-1-16,-12 10 1 16,13 5 0-16,-13 8 0 15,-1 15 0-15,-2 2 2 16,1 5-2-16,-1 2 1 15,3 2-1-15,0-2 2 16,4-4-2-16,3-6 2 16,5-10-2-16,2-9 0 15,5-8 1-15,-1-12 0 16,6-11 0-16,-1-10-2 15,4-7 1-15,-2-8-2 16,2-6 0-16,3 1-3 16,-6-5-2-16,9 19-19 15,-12-5-14-15,7 18 0 0,-9-1-2 16,5 16 2-16</inkml:trace>
  <inkml:trace contextRef="#ctx0" brushRef="#br3" timeOffset="381444.8174">17548 8433 78 0,'-28'0'40'0,"0"8"-1"16,-8 0 1-16,6 16-19 15,-8-2-15-15,3 11 0 16,-5 3-1-16,8 8-1 0,0 0 0 16,7-1-1-16,8-8 0 15,10-2-2-15,14-12 1 16,11-11-2-16,11-11-1 15,7-11 1-15,8-11-2 16,1-6 2-16,1-6-1 16,-1-5 1-16,-6 1-2 15,-4 1 2-15,-8 8 0 16,-7 8 0-16,-8 11 0 15,-12 11 0-15,-1 10 0 16,-10 11 0-16,-2 9-1 16,-2 3 1-16,3 8-1 15,1-6-3-15,6 1-1 16,5-14-5-16,18 5-11 15,-8-24-16-15,24-1-1 0,-5-18-2 16,15 0 0-16</inkml:trace>
  <inkml:trace contextRef="#ctx0" brushRef="#br3" timeOffset="381729.8337">17885 8607 96 0,'0'0'36'0,"-5"21"5"16,-10-3-3-16,7 13-29 16,-10 1-2-16,4-1-4 15,2-1 0-15,5-1-2 16,4-5 2-16,4-6-4 15,-1-18 1-15,17 9 0 16,-2-16 0-16,-2-5 0 16,6-10-2-16,-2-5 2 15,1-7-1-15,0-4 2 0,1-8-2 16,3-3 1-16,-2 2-1 15,4 0 2-15,-4 5 0 16,4 7-1-16,-1 7-2 16,1 0-5-16,7 23-12 15,-14-7-20-15,16 7-1 16,-4-5-1-16,9 3-2 15</inkml:trace>
  <inkml:trace contextRef="#ctx0" brushRef="#br3" timeOffset="382533.8797">18508 8455 92 0,'-51'0'38'0,"5"9"0"15,-9 0 1-15,11 13-34 16,-6 1-2-16,10 13 0 15,2 4 1-15,12 7-2 16,11-4 1-16,12 0-1 16,16-12 2-16,21-8-2 15,19-18 0-15,16-14-1 16,16-20-1-16,6-13 1 15,2-15-1-15,-2-10 1 16,-9-8-2-16,-11-6 1 16,-16-1 1-16,-16 3-2 15,-16-2 1-15,-10 12 1 16,-16 13-1-16,-10 19 1 15,-6 25-1-15,-9 16 0 0,-8 29 0 16,-4 22 0-16,1 22-1 16,3 11 0-16,9 9 0 15,8-3-3-15,22-1-3 16,3-21-15-16,31-5-16 15,3-22-1-15,23-11-1 16,0-26-1-16</inkml:trace>
  <inkml:trace contextRef="#ctx0" brushRef="#br3" timeOffset="382828.8966">19224 8258 99 0,'-44'4'39'0,"-6"7"1"0,12 19-1 16,-6-2-35-16,24 6 0 15,14-2-2-15,19 1 0 16,12-6 0-16,13 1-1 16,7-6 0-16,3 0 0 15,-8-3 0-15,-6 2 0 16,-14 1-1-16,-17 2 1 15,-16 2 1-15,-13 4-1 16,-12 1 1-16,-2-4-2 16,1 0-1-16,3-8-4 15,21 3-17-15,-1-22-17 16,26-1-3-16,4-16 0 15,21-7-2-15</inkml:trace>
  <inkml:trace contextRef="#ctx0" brushRef="#br3" timeOffset="383456.9325">20277 8313 92 0,'4'-14'38'0,"-4"14"0"15,-9-11 0-15,-5 11-36 16,-3 0 0-16,2 9 0 16,-8 4-1-16,-2 6 1 0,1 4-1 15,5 1 1-15,3 3 0 16,6 2 0-16,10-5 0 15,11-2-1-15,4-2 0 16,9-5 0-16,1 0 0 16,2-5-1-16,-3 1 1 15,-2-1-1-15,-9 1 1 16,-6 1-1-16,-9 3 0 15,-6 1 2-15,-5 2-2 16,-5 1 1-16,0-1 1 16,1 2-2-16,8 1-2 15,9-21-7-15,12 12-25 16,3-18-7-16,20-3 1 15,2-14-2-15</inkml:trace>
  <inkml:trace contextRef="#ctx0" brushRef="#br3" timeOffset="383645.9433">20880 7834 103 0,'-5'-41'39'0,"-8"27"1"16,-15 20-4-16,-3 30-32 15,-3 21-2-15,0 15-2 16,0 20 0-16,2 7-2 15,9 7-2-15,4-11-10 16,15 5-24-16,5-21 1 16,15-6-1-16,8-23-1 15</inkml:trace>
  <inkml:trace contextRef="#ctx0" brushRef="#br3" timeOffset="384524.9936">21111 8307 92 0,'-21'-40'39'16,"-5"19"1"-16,-13 8-1 15,3 27-32-15,-10 6-2 16,3 17-1-16,2 7-2 16,6 6 1-16,9 1-2 15,16 2 1-15,11-8-1 16,15-7 0-16,15-8 0 15,8-13 0-15,9-8-1 16,2-13 0-16,-3-11 0 16,1-8-1-16,-9-9 1 0,-6-9 0 15,-11-1-1-15,-3-8 0 16,-8-2 1-16,-2-2-1 15,-5 8 1-15,-3 4-1 16,1 10 1-16,-2 6 0 16,0 13 0-16,0 13 0 15,-2 11 0-15,2 9 0 16,2 4 1-16,2 7-1 15,5-1 1-15,4 2 1 16,3-7-1-16,5-2 0 16,4-10 0-16,4-6 0 15,1-6 0-15,-1-6-1 16,0-5 1-16,-4-1-1 15,-4-3 0-15,-4 2 0 0,-6 4 0 16,-11 8 0-16,8 1 0 16,-10 13 0-16,-4 8 0 15,-4 4 0-15,-2 11 0 16,-1 3 0-16,1 3 0 15,3 0 0-15,5-5 0 16,6-4 1-16,4-12-1 16,10-6 1-16,9-13-1 15,8-11 0-15,7-13 0 16,3-7 1-16,1-10-1 15,2-8 0-15,-1-4 1 16,-6 1-1-16,-8 3 1 16,-7 8-1-16,-11 9 0 15,-5 12 0-15,-8 17 0 0,0 0 0 16,-17 23 0-16,8 4-1 15,-2 6 1-15,5-1-2 16,3 2 0-16,4-8-1 16,10-1-1-16,4-13-4 15,12 2-4-15,-7-25-11 16,16 14 1-16,-9-21 11 15,4 3 6-15,-6-7 2 16,-1-3 3-16,-3 1 3 16,-11-10 6-16,6 15 13 15,-16-20-4-15,10 15-10 16,-8-3-4-16,3 6-2 15,0 1-1-15,3 5 0 0,2 4-1 16,2-2-3-16,6 13-18 16,-6-11-15-16,8 5-2 15,-4-10-2-15,4 3 1 16</inkml:trace>
  <inkml:trace contextRef="#ctx0" brushRef="#br3" timeOffset="385027.0223">22595 7480 110 0,'0'0'41'0,"-4"12"0"0,-8 5-2 15,1 20-35-15,-3 15 0 16,0 15-2-16,-9 13 0 15,-1 9-2-15,-4 10 0 16,0-3 0-16,-2 2-1 16,1-7-1-16,1-5-1 15,1-17-1-15,15 0-12 16,-10-25-22-16,21-7-3 15,-1-19-1-15,15-3 0 16</inkml:trace>
  <inkml:trace contextRef="#ctx0" brushRef="#br3" timeOffset="385585.0542">22701 8244 100 0,'2'-11'40'0,"-2"11"1"16,0 0-3-16,0 0-32 16,-2 11-2-16,-8 7-1 15,-4 8 0-15,-4 5-1 16,3 3 0-16,-1 4 0 15,4-1-1-15,4-6 0 16,7-1-1-16,10-10 1 16,6-10-1-16,13-7 1 0,6-8-1 15,6-9 0-15,4-4 0 16,6-6 1-16,2-4 0 15,-2-2 0-15,-2-1 0 16,-6 1-1-16,-2 5 1 16,-7 5-1-16,-8 8 1 15,-8 9-1-15,-8 10-1 16,-8 12 1-16,-9 16 0 15,-6 8 1-15,-9 12-2 16,-2 3 1-16,-5 6 1 16,-2 2-2-16,1-4 2 15,-4-2-2-15,2-6 2 16,-1-2-2-16,2-7 2 15,0-3-1-15,-3-8 0 0,0-5 0 16,-1-7-1-16,-7-6 0 16,4-3 0-16,-5-10-2 15,5-3-1-15,-8-17-8 16,18 4-11-16,-12-25-9 15,18-5-11-15,4-12 1 16,12-6-3-16</inkml:trace>
  <inkml:trace contextRef="#ctx0" brushRef="#br3" timeOffset="394848.5841">9966 10988 44 0,'0'0'35'0,"11"-11"1"16,-11 11 0-16,0 0-24 15,3-12-3-15,-3 12-1 16,-4 12-2-16,1 3-1 16,-4 4-2-16,0 6-1 15,-2 7-1-15,2 3 0 0,-3 1 0 16,4-1-1-16,-2-3 0 15,4-3 1-15,3-7-1 16,5-8 1-16,-4-14-1 16,16-5 1-16,-4-12 0 15,0-5-1-15,4-6 1 16,-4-3 0-16,-1-3 0 15,-2 0-1-15,-4 5 0 16,-1 4 0-16,-1 9 1 16,-1 4-1-16,-2 12 0 15,0 0 0-15,0 0 0 16,8 16 0-16,-2-4 1 15,4 3 0-15,3-2-1 16,6-1 2-16,4-7-1 16,5-2 0-16,8-7 0 15,0-2 0-15,2-7 0 0,1 0 0 16,-1-5 0-16,-4 3-1 15,-6 0 1-15,-4 3-1 16,-10 2 0-16,-3 6 1 16,-11 4-1-16,4 10 0 15,-8 6 0-15,-1 7 0 16,-3 7-2-16,1 1-1 15,5 10-4-15,-1-11-6 16,13 10-25-16,0-16-1 16,13 1-1-16,2-15 2 15</inkml:trace>
  <inkml:trace contextRef="#ctx0" brushRef="#br3" timeOffset="395479.6202">10841 11037 68 0,'0'0'37'0,"-8"-11"0"16,-2 19 0-16,-12 2-27 15,7 17-3-15,-6 3-3 16,4 7 0-16,0 2-1 16,5 5 0-16,5-1-1 15,7-5 1-15,6-6-1 16,9-9 0-16,6-15-1 15,11-9 0-15,2-10 0 16,6-15-1-16,-1-6 0 16,-2-9 0-16,-4-3 0 15,-8-2 0-15,-9 2 1 0,-10 1-1 16,-8 3 0-16,-10 9 1 15,-7 6 0-15,-5 10-1 16,0 6 0-16,2 9-1 16,5 5 1-16,8 4 0 15,8 4 0-15,9-2-1 16,12 0 1-16,8-4 0 15,6-4 1-15,5-2-1 16,2-3 0-16,0 1 1 16,-6 0-1-16,-1 1 0 15,-9 3 0-15,-6 5 1 16,-8 7-1-16,-5 8 0 15,-5 6 0-15,-6 7 0 16,-2 1 1-16,-2 2-1 0,0-1 0 16,3-2 0-16,4-8 1 15,8-10-1-15,6-11 1 16,9-12 0-16,5-11-1 15,7-9 1-15,3-10 0 16,2-4-1-16,-4-4 0 16,-3-4 0-16,-9 4 0 15,-5 3 0-15,-6 6 0 16,-8 6 0-16,-3 8-1 15,-6 6-1-15,6 14-5 16,-13-7-13-16,20 19-15 16,-7-12-4-16,9 22-1 15,2-14-1-15</inkml:trace>
  <inkml:trace contextRef="#ctx0" brushRef="#br3" timeOffset="395682.6316">11817 10988 94 0,'5'21'39'16,"-14"-6"1"-16,0 14-3 15,-2-3-35-15,0 7 1 16,2 1-2-16,3 6 0 16,1 0-1-16,5-3-1 15,0 0-1-15,0-11-2 16,7 2-5-16,-7-28-19 15,8 3-12-15,-2-22 2 16,10-4-2-16</inkml:trace>
  <inkml:trace contextRef="#ctx0" brushRef="#br3" timeOffset="396531.6804">11934 10813 85 0,'0'0'39'0,"-7"17"0"15,14 5 2-15,-2-10-32 16,15 6-2-16,3-7-2 15,5 5 0-15,-1 1-2 16,4 5-2-16,-9 1 1 16,-4 7-2-16,-8 7 1 15,-9 6-2-15,-8 2 1 16,-4 2-1-16,-2-2 2 15,-2-4-1-15,3-5 0 0,1-9 0 16,7-11 0-16,4-16 0 16,12-3 0-16,3-14 0 15,4-13 0-15,9-6 0 16,1-5 0-16,5-4-1 15,0 0 1-15,-3 6-1 16,-3 6 1-16,-3 12 0 16,-5 9-1-16,-9 10 1 15,-11 2 0-15,8 27-1 16,-8 1 1-16,0 3 0 15,1 5-2-15,1 0-1 16,7 3-2-16,-1-8-6 16,16 11-10-16,-9-24-8 15,19 7-9-15,-7-15-2 0,8 2 16 16,-7-15 17-16,-1-6 6 15,0-5 6-15,-12-16 12 16,5 10 8-16,-13-14 9 16,2 5 4-16,-9-12-15 15,2 15-16-15,-3-6-2 16,1 9-1-16,-1 5-1 15,1 18 0-15,-12-7 0 16,3 21-1-16,-4 7 1 16,0 12 0-16,-4 5-1 15,0 7-1-15,4-1 1 16,5 0-1-16,5-8 0 15,7-10 0-15,9-10 0 16,4-12-1-16,7-12 1 0,6-13-1 16,3-10-1-16,2-3 1 15,-3-4-1-15,-1 5 1 16,-3 4-1-16,-6 13 1 15,-6 16 0-15,-8 21 0 16,-9 23 0-16,-7 20 2 16,-6 20-2-16,-10 9 0 15,-3 10 0-15,-4 0 0 16,-1-4 0-16,2-9 0 15,-2-14 0-15,6-16-2 16,0-21 1-16,4-16-2 16,4-11-1-16,-2-26-8 15,8 5-9-15,-16-34-6 16,17 6-8-16,-16-20-6 15,9 0 0-15,-4-7 1 0</inkml:trace>
  <inkml:trace contextRef="#ctx0" brushRef="#br3" timeOffset="399218.8341">14163 10840 12 0,'24'-42'34'0,"-7"-12"2"15,-3-5 4-15,-14-19-17 16,7 10-4-16,-21-21-3 16,4 12-6-16,-15-4 0 15,0 16-4-15,-8 10 0 16,-3 21-3-16,-2 22 0 15,-3 29-1-15,-1 25-1 16,-2 30 1-16,2 20-2 16,4 20 1-16,0 12-3 15,7 8 2-15,2 1-1 0,6-2 0 16,7-7-2-16,5-18-1 15,11-7-4-15,-3-27-18 16,16-7-13-16,-2-23 0 16,8-13 0-16,-4-24-1 15</inkml:trace>
  <inkml:trace contextRef="#ctx0" brushRef="#br3" timeOffset="399993.8784">13591 11123 81 0,'-30'-14'39'16,"4"1"1"-16,16 10-1 15,10 3-33-15,13-3-3 16,17-2-1-16,15 1-1 16,12-2-1-16,12-1 1 0,5-5-1 15,4 2 0-15,0 1 0 16,-7 1 0-16,-8 2 0 15,-12 4 0-15,-12 3 0 16,-14 2 0-16,-18 6 0 16,-11 1 0-16,-12 4 1 15,-8 3-1-15,-7 0 1 16,-2 8-1-16,-1 2 1 15,5 2-1-15,3 1 1 16,10 2 0-16,8 2-1 16,13-4 1-16,14-4 0 15,8-7 0-15,11-7-1 16,4-8 0-16,7-8 1 15,-1-8-1-15,-6-9 0 0,-5-6-1 16,-7-6 1-16,-10-3 0 16,-7-2-1-16,-10-2 0 15,-4-2 1-15,-5 2-1 16,0 5 1-16,-1 5-1 15,4 8 1-15,0 4 0 16,5 7 0-16,6 6 1 16,4 6-1-16,4 5 1 15,3 3-1-15,1 5 1 16,1 4-1-16,-1 4 1 15,-4 3 0-15,-5 4-1 16,-4 4 0-16,-3 1 1 16,-7 3-1-16,-2 0 0 15,-1 0 0-15,-3-3 0 0,0-5 0 16,0-2 1-16,1-10-1 15,3-4 0-15,5-13 0 16,0 0 0-16,15-26 1 16,0-1-1-16,5-6 0 15,4-7 1-15,2-3-1 16,1-2 0-16,-1 5 1 15,-5 7-1-15,-5 5 0 16,-4 7 0-16,-4 7 1 16,-8 14-1-16,0 0 0 15,11-7 0-15,-2 11-2 16,5-3 0-16,8 4-4 15,-2-12-11-15,18 14-10 16,-10-14-12-16,14 6-1 16,-11-8-1-16,5 7 0 0</inkml:trace>
  <inkml:trace contextRef="#ctx0" brushRef="#br3" timeOffset="400504.9076">14989 11029 92 0,'0'0'40'15,"0"0"2"-15,0 0-3 16,0 0-35-16,10 4 0 15,-10-4-2-15,8 14 0 16,-8 5-1-16,-3 4 0 16,-4 5-1-16,-7 9 1 15,2-1-1-15,-2 2 1 16,3-4-1-16,4-6 0 15,5-6 0-15,6-10 1 0,7-11-1 16,7-9 0-16,6-10 0 16,2-8 0-16,5-4 1 15,0-4-1-15,-3 0 0 16,-1 1-1-16,-2 7 1 15,-7 6 0-15,-5 8 0 16,-13 12 0-16,10 12 0 16,-12 7 0-16,-3 11 0 15,-2 6 0-15,-1 4 0 16,4 3 1-16,0-4-1 15,8-3 0-15,8-7 0 16,2-9 1-16,8-9-1 16,5-10 0-16,5-11 1 0,2-10-1 15,-2-8 1-15,3-6-1 16,-5-4 0-16,-2-7 0 15,-2 2 0-15,-6 2-1 16,-2 6-1-16,-1 2-1 16,-3 13-3-16,-6-2-9 15,12 23-8-15,-20-1-8 16,22-4-9-16,-9 7 0 15,10 6-1-15</inkml:trace>
  <inkml:trace contextRef="#ctx0" brushRef="#br3" timeOffset="401609.9708">15902 11060 83 0,'0'0'40'16,"0"0"-2"-16,-14-14 0 16,14 14-31-16,-23 1-3 15,10 4 0-15,-7 6-2 16,-6 8 1-16,-1 3 0 15,-4 6-1-15,-1 6 1 16,3 4-1-16,3-1 0 16,4-1 0-16,12-5-1 15,6-5 0-15,11-8 0 16,6-13-1-16,10-7 0 15,3-12 0-15,5-7 0 16,2-5 0-16,-2-6 0 16,-3-1 0-16,-1-1 0 15,-6 5 0-15,-4 4 0 0,-5 3 1 16,-4 9-1-16,-8 13 0 15,0 0 0-15,0 0 0 16,-3 16 0-16,-3 6 0 16,1 2 0-16,1 4-1 15,0 0 1-15,6 0-1 16,4-2 0-16,7-7 1 15,3-8-1-15,8-5 1 16,4-10 0-16,3-5-1 16,0-5 1-16,-3-2 0 15,-1 1 0-15,-6 2 0 16,-5 6 0-16,-9 7 0 15,-7 0 1-15,4 29-1 16,-11-4 0-16,-3 9 0 16,0-1 1-16,-1 3-1 0,1-5 0 15,3-3 1-15,7-11-1 16,0-17 1-16,7 7-1 15,5-18 1-15,4-10-1 16,4-9 0-16,-1-5 1 16,3-3-1-16,-1-2 0 15,2 1 0-15,-2 4 0 16,-3 4-1-16,0 4 1 15,0 5-1-15,-2 11-1 16,-1-2-2-16,4 11-1 16,-3-4-1-16,8 12-7 15,-8-11-4-15,15 20-6 0,-13-19-1 16,18 18-4-16,-17-13 13 15,9 9 9-15,-5-4 6 16,-8-5 7-16,4 12 6 16,-19-13 5-16,20 5 4 15,-20-5 7-15,0 0-13 16,0 0-7-16,0 0-3 15,4-12-2-15,-4 12-1 16,-11 7 0-16,-2 4 0 16,-5 7-1-16,-7 7 0 15,-9 8-1-15,-4 5 0 16,1 5 0-16,-2-1 1 15,9-6-1-15,7-4 0 16,11-12 0-16,12-20 0 16,19 4 0-16,12-21-1 0,10-12 0 15,13-12 0-15,5-7 1 16,3-10-2-16,3-6 3 15,-2-9-4-15,-4 3 4 16,-8-2 0-16,-7 13-1 16,-13 10 1-16,-14 16-1 15,-12 16 1-15,-5 17-3 16,-24 28 2-16,-3 11-2 15,-3 15-1-15,-1 4 1 16,3 2-1-16,5 0-1 16,6-11-2-16,14 7-8 15,-3-27-4-15,23 6-5 16,-17-35-4-16,37 23-2 15,-20-34-7-15,18 1-5 0,-7-16 2 16</inkml:trace>
  <inkml:trace contextRef="#ctx0" brushRef="#br3" timeOffset="401893.9871">17098 11067 90 0,'-22'2'39'0,"6"17"0"16,-4-4 1-16,7 5-34 15,-6 0-2-15,5 1-1 16,4-6-1-16,7-3 0 15,3-12 0-15,17 6 0 16,0-9-1-16,4-2 0 16,2-1-1-16,-2 4 1 15,-3 4 0-15,-5 9 0 0,-10 8 0 16,-6 9 0-16,-9 5 0 15,-1 3-1-15,-6 0-2 16,-1-4-4-16,9 4-11 16,-14-21-6-16,20 9-5 15,-9-25-10-15,14 1-4 16,-5-16-1-16</inkml:trace>
  <inkml:trace contextRef="#ctx0" brushRef="#br3" timeOffset="402766.0369">18376 11075 73 0,'-14'-2'37'0,"-6"-7"0"16,3 7 1-16,-6-11-32 15,3 9-2-15,-1-4 0 16,3 4 0-16,-3 1-1 16,0 5 0-16,-3 3 0 15,1 7 0-15,-3 6-1 0,3 8 1 16,0 3-2-16,5 7 1 15,4-4 0-15,8 2-1 16,10-6 0-16,9-7 0 16,8-8-1-16,8-10 1 15,5-10 0-15,8-8-1 16,1-8 1-16,3-7 0 15,-4-3-1-15,-2-3 1 16,-4 3-1-16,-8 3 0 16,-7 6 1-16,-9 9-1 15,-12 15 0-15,-11 13 0 16,-10 17 0-16,-10 18 0 15,-11 16 0-15,-6 13 1 0,-7 10-1 16,-3 9 3-16,5-3-3 16,6-4 0-16,12-13 0 15,11-11 0-15,16-18 1 16,19-17-2-16,17-22 2 15,16-16-4-15,11-19 2 16,13-13 0-16,10-11-3 16,0-12-3-16,9 9-12 15,-21-20-3-15,13 18-10 16,-21-8-7-16,-2 12-3 15,-13-5 1-15</inkml:trace>
  <inkml:trace contextRef="#ctx0" brushRef="#br3" timeOffset="403237.0639">18991 10966 92 0,'-25'3'38'0,"11"11"2"16,-2-9-2-16,6 11-36 15,1 5 0-15,-1 10-1 16,-4 7 1-16,-3 10 0 15,-3 5 1-15,1-1 0 16,-1-4-1-16,8-4 1 16,6-12-1-16,12-15 0 0,10-15-1 15,15-17 0-15,10-13 0 16,11-12-1-16,5-9 1 15,3-3-1-15,-5 2 0 16,-6 0 0-16,-7 11 1 16,-12 6-1-16,-9 15 0 15,-21 18 0-15,0 0 0 16,-4 17 0-16,-12 13 0 15,0 6 0-15,0 6-1 16,2 1-1-16,6 2-2 16,4-9-7-16,17 9-9 15,-9-28-5-15,23 8-15 16,-5-22 0-16,16-2-1 0,-5-12 3 15</inkml:trace>
  <inkml:trace contextRef="#ctx0" brushRef="#br3" timeOffset="403433.0751">19622 11093 74 0,'10'-9'37'15,"-10"9"-1"-15,0 0 1 16,-5 24-28-16,1 7-3 16,-7 2-2-16,2 8-1 15,-2 2-1-15,0-2 0 16,3-5-1-16,4-4 0 15,4-6-2-15,6-14-2 16,10 2-16-16,-7-25-19 16,12-1 1-16,-2-15-2 0,8-2 1 15</inkml:trace>
  <inkml:trace contextRef="#ctx0" brushRef="#br3" timeOffset="403570.0829">19801 10814 110 0,'-8'-51'41'15,"4"17"3"-15,-4 4-8 16,4 13-40-16,4 17-22 15,9-6-14-15,2 13 0 16,1-6-2-16,8 6 1 16</inkml:trace>
  <inkml:trace contextRef="#ctx0" brushRef="#br3" timeOffset="404027.1091">20142 11108 101 0,'-27'0'38'0,"-10"-11"-6"16,9 8 2-16,-11-8-28 16,8 5-1-16,-2 3-2 15,-1 8-1-15,0 9 0 16,5 9-1-16,7 7 1 15,7 11 0-15,11-1-1 16,8 5 0-16,15-5-1 16,13-6 1-16,15-9-3 15,8-13-2-15,18-2-10 16,-9-28-13-16,15-3-13 15,-6-16 0-15,7-3-1 16,-13-15 1-16</inkml:trace>
  <inkml:trace contextRef="#ctx0" brushRef="#br3" timeOffset="404245.1215">20724 10496 115 0,'-17'1'41'0,"2"28"0"15,-12 4-1-15,1 19-36 16,1 11-2-16,5 8 0 15,-5 7-2-15,8 4-1 16,-1 2 0-16,2 0-1 16,8-4-2-16,-1-12-3 15,14 3-13-15,-8-30-15 16,17-4-5-16,0-23 0 0,16-8-2 15</inkml:trace>
  <inkml:trace contextRef="#ctx0" brushRef="#br3" timeOffset="404531.1376">20797 11070 87 0,'-7'-14'39'0,"-14"2"0"16,8 11 1-16,-15-3-28 16,7 10-6-16,1 1-2 15,6 2-1-15,0-1 0 16,6 2 0-16,8-10-1 15,-3 20 1-15,3-8-1 16,5-1-1-16,1 3 0 16,5 1 0-16,0-2-1 15,6 3 0-15,3-4 0 16,6 0-1-16,6-3-1 0,4-6-2 15,3 1-6-15,-3-15-9 16,15 13-6-16,-18-18-10 16,9 8-6-16,-7-12-1 15,0 4 1-15</inkml:trace>
  <inkml:trace contextRef="#ctx0" brushRef="#br3" timeOffset="404771.1516">21359 10451 110 0,'-19'-15'41'0,"-1"29"1"0,-11 15-1 16,5 25-35-16,-6 13-1 15,7 11-2-15,1 6-3 16,4 2 0-16,8-6 0 15,1-4-2-15,7-6-3 16,1-20-10-16,13 9-10 16,-14-29-12-16,17 2-4 15,-8-19-2-15,13-2 0 16</inkml:trace>
  <inkml:trace contextRef="#ctx0" brushRef="#br3" timeOffset="405440.1899">21448 10995 86 0,'-12'14'39'16,"7"0"-2"-16,-13-3 2 15,5 9-35-15,-10 3-1 16,2 8 1-16,-3 0-1 16,5 5 0-16,3-5-1 15,12-1 1-15,10-6 0 16,15-7-2-16,8-9 0 15,14-8 0-15,5-11 0 16,8-4-1-16,0-7 0 16,-2-3 0-16,-5-1 0 15,-6-3 0-15,-9 1 0 16,-9 4 0-16,-6 4 0 15,-10 6 0-15,-9 14 0 0,0 0 1 16,-16 22 0-16,0 16 0 16,-5 18 0-16,-3 14 0 15,-4 13 1-15,-1 10 1 16,-4 4-2-16,-2 1-1 15,0-4 1-15,-1-8-1 16,-3-11 1-16,0-8-1 16,0-12-1-16,1-15-2 15,1-12 0-15,-2-14-2 16,9-1-10-16,-6-31-7 15,17 6-7-15,-10-28-11 16,12-8-3-16,-6-19 0 16</inkml:trace>
  <inkml:trace contextRef="#ctx0" brushRef="#br3" timeOffset="406778.2664">9535 14770 37 0,'7'-19'39'0,"0"8"0"0,-10-1 0 16,3 12-16-16,0 0-20 16,-12 21 0-16,0 2-2 15,1 11 1-15,2 8-2 16,-2 4 0-16,5-1 0 15,4 0 0-15,2-5 0 16,4-7 1-16,4-13 0 16,3-8 0-16,4-16 0 15,3-9 0-15,5-13 1 16,-2-8-1-16,-2-7 1 15,1-7-2-15,-4 2 1 16,0-4 0-16,-5 3 0 16,-4 8 0-16,-3 6-1 0,-4 8 1 15,0 8 0 1,0 17 0-16,0 0-1 0,0 0 1 15,-4 18-1-15,11 1 0 16,5-3 1-16,7 2 0 16,5 1 0-16,6-5 0 15,4-6 0-15,3-3 0 16,0-2-1-16,2-6 1 15,-1-7 0-15,-2-7-1 16,-1-8 1-16,-1-6 1 16,-1-6-1-16,-1-1 0 15,-2-4 0-15,-1 7 0 16,-8 2 0-16,-2 12 0 15,-6 12-1-15,-13 9 1 16,5 20-1-16,-10 12-1 16,-8 10 1-16,2 8-1 0,-2 6 0 15,1 2-1-15,6-2-1 16,4-6-3-16,15 2-5 15,-5-34-12-15,28 8-12 16,-4-30-5-16,15-1-2 16,-1-21 2-16</inkml:trace>
  <inkml:trace contextRef="#ctx0" brushRef="#br3" timeOffset="407400.3016">10628 14565 66 0,'-6'-12'41'0,"-14"0"-2"15,3 14 2-15,-11 8-30 16,3 9-8-16,0 8 0 0,2 9-2 15,0 6 0-15,6 4 0 16,4 3 0-16,10 2 0 16,4-10 0-16,13-6 1 15,6-10-1-15,7-12 0 16,9-12 0-16,4-12-1 15,2-9 1-15,-3-11-1 16,-4-5 1-16,-4-5 0 16,-9-1 0-16,-6-1 0 15,-9 2-1-15,-10 5 1 16,-3 6-1-16,-6 5 1 15,-5 7-1-15,5 6 0 16,-3 7 0-16,6 4 0 16,9 1 0-16,0 0 0 0,3 9 0 15,10-7 0-15,10-1 0 16,1 1 0-16,4 0 1 15,-1 1-1-15,0 2 0 16,-3 5 0-16,-4 4 0 16,-6 8-1-16,-6 4 1 15,-5 7-1-15,-3 5 1 16,-4 4-1-16,-3 2 1 15,1 0 0-15,1 1-1 16,5-7 1-16,3-3 0 16,4-9 1-16,7-8-1 15,5-14 0-15,8-9 0 16,2-14 0-16,1-10 1 15,1-5-1-15,-1-11 0 16,-2-1 1-16,-3-9-1 0,-5 2 1 16,-4 4-1-16,-3 0 0 15,-2 9-1-15,0 3-2 16,2 13-4-16,-9-5-9 15,16 27-6-15,-13-14-5 16,17 20-8-16,-5-6-6 16,10 11 3-16</inkml:trace>
  <inkml:trace contextRef="#ctx0" brushRef="#br3" timeOffset="407581.3124">11391 14507 4 0,'16'-3'18'0,"11"17"5"15,-27-14 9-15,21 15 8 16,-21-15-1-16,0 29 1 16,-11-11-34-16,5 11-1 15,-3 5-3-15,0 8-1 16,-1 4-1-16,1 6 0 0,2 0 0 15,3-6-2-15,3-3-1 16,0-11-4-16,11 2-11 16,-10-34-16-16,18 0-6 15,-2-24-1-15,9-8 0 16</inkml:trace>
  <inkml:trace contextRef="#ctx0" brushRef="#br3" timeOffset="408031.3381">11595 14548 83 0,'-6'-49'42'15,"3"13"-2"-15,-10 1 0 16,5 13-37-16,2 8-1 15,6 14-2-15,9-1-3 16,2 5-3-16,12 11-1 16,0-8 0-16,7 13-1 0,-8-5 3 15,1 11 1-15,-6-2 2 16,-5 1 4-16,-5 8 2 15,-9-5 3-15,0 11 0 16,-8-9 0-16,4 6-2 16,-3-3 0-16,3 2-3 15,-3-3 0-15,7-2-1 16,0-5 0-16,4-3 0 15,2-6-1-15,-4-16 1 16,20 5-1-16,-4-18 1 16,1-7 0-16,5-10 0 15,2-8 0-15,3-8 1 16,1-1-1-16,0-2 1 15,-2 6-1-15,-5 7 1 0,-2 9-1 16,-6 12 1-16,-4 17-2 16,-6 15 0-16,-8 13 0 15,5 10-2-15,-3 10 0 16,0 4-2-16,6 6-4 15,0-16-10-15,21 11-5 16,-9-27-6-16,32 7-8 16,-3-21-5-16,19-2 1 15</inkml:trace>
  <inkml:trace contextRef="#ctx0" brushRef="#br3" timeOffset="408677.3751">12394 14748 64 0,'-22'-25'40'0,"4"5"-1"15,-8-9 0-15,9 10-32 16,-11-3-5-16,3 10 1 0,-3 6-1 16,4 13 1-16,1 9-1 15,3 9 0-15,9 5 0 16,6 4-1-16,9-2 1 15,9-1-1-15,13-7 0 16,6-6-1-16,9-7 1 16,2-6-1-16,3-9 1 15,1-7-1-15,-5-4 0 16,-2-4-1-16,-8-1 1 15,-4 0 1-15,-9 2-1 16,-4 3 1-16,-3 5-2 16,-12 10 1-16,0 0 0 15,-1 21 1-15,-6 10-1 16,3 11-1-16,-4 12 1 0,-3 11 0 15,2 6 0-15,-3 10 0 16,0 3 1-16,-3 1-2 16,-2-3 2-16,-9-4-2 15,0-9 2-15,-5-8-2 16,-2-10 1-16,-5-12-1 15,0-14 0-15,0-11-1 16,2-12-2-16,1-21-4 16,13 4-9-16,-11-38-8 15,20 8-11-15,-5-25-5 16,10 2 0-16</inkml:trace>
  <inkml:trace contextRef="#ctx0" brushRef="#br3" timeOffset="415679.7756">13338 14013 51 0,'10'-26'36'0,"-4"-2"0"16,2 11-1-16,-4-1-29 15,-4 18 1-15,0 0-3 16,4 19 0-16,-12 7-2 15,2 16 0-15,-2 11-1 16,0 14 0-16,2 11-1 16,3 7 1-16,0 10-2 15,5 2 0-15,-2 0 1 16,2-5-2-16,0-10 2 15,0-15-1-15,1-19 2 16,0-11-1-16,1-21 1 16,-4-16 1-16,13-11 0 15,-2-15 0-15,1-13 1 16,-1-6 0-16,2-4-1 15,0-3 0-15,3 0-1 0,2 9 0 16,0 5 0-16,2 11 1 16,2 9-2-16,1 11 0 15,1 9 0-15,-5 10 0 16,2 5 0-16,-2 7 1 15,-7 3-2-15,-5 4 0 16,-6-1 1-16,-6 5-1 16,-9-4 0-16,-3 2 0 15,-9-2 0-15,-3-5-2 16,3-2 0-16,-1-9 0 15,6-3-2-15,3-16-3 16,18 4-7-16,-15-23-22 0,24 5-1 16,-3-14 0-1,9 7 2-15</inkml:trace>
  <inkml:trace contextRef="#ctx0" brushRef="#br3" timeOffset="416167.8035">14023 14681 52 0,'-15'-1'38'0,"-12"-12"0"0,7 7-1 16,-7-8-28-16,4 7-3 15,0-3-1-15,4 11-1 16,-3 8-1-16,1 6-2 15,1 11 0-15,3 6 0 16,0 5 1-16,5 3-2 16,3-2 1-16,6-3-1 15,8-9 0-15,9-7 1 16,5-11-1-16,8-10 0 15,5-10 0-15,7-9 0 16,0-5 0-16,2-6 0 16,-7-2 0-16,-1 1 3 15,-9 4-2-15,-7 5 0 0,-10 7-1 16,-7 17 2-1,-10-3-2-15,-4 13 0 0,-2 12-2 16,-3 1-2-16,6 13-3 16,4-14-14-16,14 14-17 15,2-18-2-15,19 3 0 16,4-16 2-16</inkml:trace>
  <inkml:trace contextRef="#ctx0" brushRef="#br3" timeOffset="416438.819">14555 14637 71 0,'-22'-16'39'0,"6"9"-1"16,-9-4 0-16,6 10-34 15,-4 4 0-15,3 13-1 16,-4 7-1-16,4 10 0 15,-3 6 0-15,5 11-1 16,1-3 1-16,8 3-2 16,7-7 1-16,12-9-2 15,9-10 0-15,9-17-1 16,12-4-7-16,3-25-29 15,17-3-1-15,-5-18-1 16,8-5 2-16</inkml:trace>
  <inkml:trace contextRef="#ctx0" brushRef="#br3" timeOffset="416648.831">14918 14123 72 0,'-6'-41'40'16,"2"19"-2"-16,-6 4 1 15,10 18-31-15,-10 23-3 16,7 9-2-16,-2 17 0 15,1 16-2-15,0 14 0 16,1 10 0-16,-2 7-2 16,3 0-1-16,2 1-3 15,0-15-4-15,12-3-30 16,-5-27-1-16,8-8 0 15,-2-30-1-15</inkml:trace>
  <inkml:trace contextRef="#ctx0" brushRef="#br3" timeOffset="416918.8464">15043 14465 74 0,'-23'5'39'0,"3"15"-1"15,-3-2 1-15,7 6-32 16,0-2-2-16,8 2 0 15,3-3-2-15,6 4 1 16,2-7-2-16,5 1 1 16,4-2-2-16,4 0-2 15,1 0 1-15,1-2-2 16,1 3 1-16,-2-2-4 15,-1 8-1-15,-4-16-16 16,7 19-18-16,-10-15 1 0,9 10-2 16,-7-14 0-16</inkml:trace>
  <inkml:trace contextRef="#ctx0" brushRef="#br3" timeOffset="417636.8875">15419 14502 69 0,'9'-3'40'16,"-9"3"-3"-16,0 0 1 15,0 0-35-15,-12 20 0 16,4-4-1-16,-1 6 0 0,-2 4-1 16,1 6 2-16,-2 0-2 15,5 4-1-15,0-4 2 16,5 1-2-16,3-7 1 15,7-3-2-15,4-4 1 16,4-9-1-16,1-5 1 16,4-7 0-16,1-6 0 15,1-5 1-15,-5-7-1 16,0-3 2-16,-3-5-1 15,-4 3 1-15,-1-1-1 16,-3 3 1-16,-2 7-1 16,1 7 1-16,-6 9-2 15,16 1 0-15,-8 10-1 16,4 7-1-16,-1 7 2 15,2 3-2-15,-1 3 2 0,-1-2-2 16,3-1 2-16,-5-6-1 16,3-11 1-16,0-7 1 15,0-11-1-15,3-11 1 16,-1-13 1-16,1-10-1 15,3-8 0-15,-1-11-3 16,5 5-9-16,-11-16-26 16,9 14-2-16,-8-4-1 15,3 17 0-15</inkml:trace>
  <inkml:trace contextRef="#ctx0" brushRef="#br3" timeOffset="418607.943">16305 14614 73 0,'0'0'35'0,"0"0"1"16,-6-23-13-16,0 11-17 15,-8-3-2-15,-2 6 0 16,-7 3 0-16,0 11-1 15,-10 4 1-15,-2 13-1 16,0 5 0-16,2 4-2 16,1 2 1-16,7 1-2 15,4-3 1-15,12-5-1 0,9-5 1 16,10-7-2-1,10-8 1-15,7-5 1 0,5-6-1 16,2-4 0-16,1-6 1 16,1-2 0-16,-4-5 0 15,-1-1 1-15,-7-3-1 16,-4 1 0-16,-2-2 0 15,-2 5 1-15,-3 5-1 16,-6 3-2-16,-7 14 1 16,0 0 0-16,5 12 0 15,-10 13-1-15,-4 4 0 16,2 9 0-16,-2 1 0 15,2-1-1-15,4-3 0 16,6-6-1-16,10-10-1 0,4-14-4 16,13 1-9-16,1-22-20 15,9 3 0-15,-5-16 0 16,6 11 1-16,-15-10 23 15,2 13 8-15,-12 5 5 16,-11-2 12-16,-5 12 21 16,-5 12 3-16,0 10-2 15,-12-7 2-15,10 14-20 16,-4-5-8-16,4 2-2 15,2-5-1-15,6 1-2 16,3-8 0-16,6-5-1 16,0-7-1-16,4-6 0 15,-1-7 0-15,1-6 0 16,0-7-1-16,-1-5 1 15,1-6 0-15,-2-1 0 0,0-4 0 16,0 2 1-16,0 0-2 16,3 5 0-16,0 4-1 15,-1 4-3-15,7 19-13 16,-8-12-21-16,12 18 1 15,-6-9-3-15,10 9 1 16</inkml:trace>
  <inkml:trace contextRef="#ctx0" brushRef="#br3" timeOffset="419067.9694">17095 14583 68 0,'-15'0'36'0,"15"0"0"15,-17-8 0-15,17 8-32 16,3-19 1-16,-3 19-2 16,2-13 1-16,-2 13 0 15,-12 18 1-15,-4 4-1 16,-3 8-1-16,-5 7-1 15,-3 5-1-15,4 3 0 16,-3-2 0-16,13-3-1 16,6-9 0-16,8-11-1 15,11-13 1-15,8-13 0 16,11-12 1-16,5-12 0 15,3-11 0-15,1-9 0 16,1-7-1-16,-2-7 2 16,-3-8-2-16,-4-2 1 0,-4-1 0 15,-3 6-1-15,-4 7 0 16,-5 9 0-16,-3 12 1 15,-6 21-1-15,-7 20 0 16,4 23 0-16,-9 22 0 16,-5 14-1-16,0 12-3 15,-7 0-8-15,11 19-27 16,-10-15 0-16,9 6-2 15,-2-19-1-15</inkml:trace>
  <inkml:trace contextRef="#ctx0" brushRef="#br3" timeOffset="419586.999">17602 14529 73 0,'-24'21'40'0,"-7"-13"-3"15,11 7 0-15,0-13-32 16,20-2-1-16,-9 4-1 16,9-4-1-16,13 5 0 15,3 2-1-15,3 4 1 16,0 4-1-16,-2 4 0 15,-2 5 1-15,-3 4-1 16,-5 0-1-16,-3 0 1 16,-4 1-2-16,-3-4 1 15,-1-2 0-15,-4-3 0 16,-2-6-1-16,-4-1 0 15,-2-3 0-15,-1-1-1 0,0-8-3 16,0 3-3-16,-2-15-30 16,19 11 0-16,-8-19-2 15,20 7 0-15</inkml:trace>
  <inkml:trace contextRef="#ctx0" brushRef="#br3" timeOffset="420488.0506">18741 14493 63 0,'-10'-8'38'15,"-3"-13"-1"-15,1 5 0 16,-7-4-32-16,6 5-1 15,-5 1-1-15,3 9-2 0,-5 6 1 16,1 13 0-16,-1 7-1 16,1 12 2-16,-2 3-1 15,3 6 1-15,3-3-1 16,6 2 1-16,4-11-1 15,8-4 0-15,6-13-1 16,8-10 0-16,6-8 0 16,5-14-1-16,5-4 1 15,0-8-1-15,1-2 1 16,-3-1-1-16,-6 5 0 15,-5 6 0-15,-10 11 0 16,-10 12 1-16,-6 21-1 16,-14 17 0-16,-5 18 0 15,-7 19-1-15,-9 16 0 16,-4 9 1-16,2 9-1 0,1 0 1 15,7-10 0-15,6-9 0 16,16-17 1-16,10-21-1 16,17-23 0-16,12-25 0 15,16-22 1-15,12-21-2 16,7-16 0-16,6-14-2 15,4-5-1-15,-4-10-2 16,4 16-10-16,-17-9-23 16,2 20 0-16,-19-1 0 15,-2 15-1-15</inkml:trace>
  <inkml:trace contextRef="#ctx0" brushRef="#br3" timeOffset="420901.0742">19233 14497 72 0,'0'-18'37'16,"0"18"1"-16,-24 7-1 16,2 10-31-16,-6 3-1 15,-1 9-1-15,-1 3-1 16,3 11 0-16,3-4-1 15,9 2-1-15,5-4 0 16,11-3-1-16,11-10 1 16,10-3-2-16,6-10 1 15,5-7-1-15,2-10 2 16,0-3-1-16,0-9 0 15,-6 3 2-15,-4-7-2 0,-5-1 2 16,-4-2-1-16,-2 2 1 16,-3 1-1-16,-1 2 0 15,0 11-1-15,-10 9 0 16,13-8 0-16,-8 21 0 15,-4 11-1-15,-5 5-1 16,2 5-1-16,-4 3-1 16,7 1-3-16,-3-12-9 15,14 1-23-15,-12-27 0 16,25 19-1-16,-7-31 1 15</inkml:trace>
  <inkml:trace contextRef="#ctx0" brushRef="#br3" timeOffset="421074.0841">19682 14567 79 0,'0'0'35'16,"-7"36"1"-16,-2-9-8 16,3 14-26-16,0 6-2 15,0-2-5-15,6 11-16 16,-8-18-15-16,8 3 0 15,0-20-1-15,8-6 1 16</inkml:trace>
  <inkml:trace contextRef="#ctx0" brushRef="#br3" timeOffset="421216.0922">19857 14196 79 0,'-23'-37'33'15,"5"16"-32"-15,-3 8-1 16,10 7-37-16,11 6 0 15</inkml:trace>
  <inkml:trace contextRef="#ctx0" brushRef="#br3" timeOffset="421630.1156">20193 14519 76 0,'-46'36'39'0,"-7"-4"-3"16,12 11 2-16,2-6-35 16,14 3-1-16,11-3-2 0,13-7 0 15,15-8-1-15,15-8-1 16,19-10-5-16,7-21-30 15,21-1-1-15,-3-17 0 16,10-1 2-16</inkml:trace>
  <inkml:trace contextRef="#ctx0" brushRef="#br3" timeOffset="421840.1276">20817 13835 91 0,'-17'-4'41'0,"2"30"-1"15,-10 9-2-15,2 21-34 0,-5 17-3 16,1 17-1-16,-1 10-1 16,2 2-1-16,5 5-5 15,-3-17-32-15,15 2-1 16,1-21 0-16,17-13-2 15</inkml:trace>
  <inkml:trace contextRef="#ctx0" brushRef="#br3" timeOffset="422133.1446">20852 14394 85 0,'-26'-4'39'0,"-5"-4"-1"16,10 14 2-16,-4-3-36 0,10 3-1 15,1 2-1-15,4 4 0 16,4 1 1-16,4 4-1 16,4 0 1-16,5 3 0 15,5 1-1-15,6 0-1 16,1 2 0-16,5 3 0 15,0-2-2-15,-1 4-1 16,0-2-3-16,-3-8-10 16,8 12-26-16,-16-11 0 15,10 9-2-15,-4-12 0 16</inkml:trace>
  <inkml:trace contextRef="#ctx0" brushRef="#br3" timeOffset="422590.1706">21503 13856 82 0,'-5'-38'37'16,"-7"-6"0"-16,7 16-9 15,-9-8-22-15,6 15-2 16,-3 13 0-16,1 23 0 16,-2 22-1-16,0 29 1 15,-3 19-1-15,-1 22-2 16,0 14 0-16,-1 6-2 15,2 3-2-15,-3-10-5 16,10 0-14-16,-4-30-19 16,14-8 2-16,-1-31-2 0,18-11 0 15</inkml:trace>
  <inkml:trace contextRef="#ctx0" brushRef="#br3" timeOffset="423064.1976">21689 14489 85 0,'-11'-25'36'15,"11"25"2"-15,-17-14-9 16,10 28-23-16,-1 6-2 16,0 10-1-16,0 4-2 15,1 6 1-15,2 0-1 16,2-2 0-16,6-5 0 15,2-7-1-15,6-10-1 16,5-7 1-16,4-14 1 0,4-6 0 16,2-10 0-16,2-4 0 15,0-9 1-15,-2 0 0 16,1-6-1-16,-6 5 1 15,-1 1-1-15,-5 9-1 16,-3 10 0-16,-12 15 0 16,8 4 0-16,-8 18 1 15,-3 16-2-15,-3 15-1 16,-4 12 1-16,-1 12-1 15,-6 12 1-15,-3 6-1 16,-3 4 1-16,-4 3 0 16,-4-5 0-16,-2-4 0 15,-7-12 2-15,0-11-2 16,1-18 1-16,1-20 0 0,5-19 0 15,5-23-4-15,9-13-1 16,6-26-7-16,25 0-26 16,-3-23 1-16,23-2-4 15,2-12 2-15</inkml:trace>
  <inkml:trace contextRef="#ctx0" brushRef="#br3" timeOffset="423238.2079">22128 14937 90 0,'-28'33'43'0,"-10"-17"0"16,13-3-5-16,5-3-54 0,7-21-23 15,13 11-2-15,16-26-3 16,12 17 0-16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2T00:00:47.34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1137 1145 74 0,'40'-52'38'16,"-40"52"-2"-16,0 0 2 15,0 0-16-15,9-21-20 16,-9 38 0-16,-6 15 0 16,-4 17 0-16,-9 16 0 0,-4 10-1 15,-7 11 1-15,1 12-1 16,0-10 1-16,3-11-1 15,3-14 0-15,13-13 0 16,4-21 1-16,6-29-1 16,22-11-1-16,5-27 2 15,9-19-2-15,2-14 2 16,4-18 0-16,-23 37 0 15,1-7-1-15,1 0-1 16,1-1 2-16,-3 2-3 16,0-1 2-16,2 7-1 15,-3 1 1-15,-18 51-1 0,33-77 1 16,-33 77 1-1,37-46-1-15,2 32 2 0,1 30-3 16,-4 29 1-16,1 37-3 16,-3 21 1-16,1 10-2 15,2 1-1-15,-5-8-3 16,-10-23-4-16,8-8-14 15,-27-29-7-15,12 1 1 16,-23-34-2-16,8-13-1 16,-27-12 2-16</inkml:trace>
  <inkml:trace contextRef="#ctx0" brushRef="#br0" timeOffset="164.0094">1303 1431 123 0,'-26'-6'35'0,"0"5"-1"15,26 1 0-15,23 2-33 0,14-7-1 16,29-9-2-16,15-7-5 15,30 0-12-15,-2-10-8 16,26 5-3-16,-9-4-1 16,6 9-2-16,-21 2 2 15</inkml:trace>
  <inkml:trace contextRef="#ctx0" brushRef="#br0" timeOffset="540.0309">2524 1244 122 0,'-19'-2'34'15,"-24"-3"3"-15,10 8-2 16,-17-3-30-16,1 10-1 15,-4 6 0-15,0 11 0 0,-3 5-1 16,8 9 0-16,2 1-1 16,15 4-2-16,11-4 2 15,18-10-2-15,21-19 0 16,18-17 0-16,18-18 0 15,17-20 0-15,-72 42 0 16,93-68 0-16,-46 23 0 16,4-7 0-16,0 0 0 15,5-5 0-15,-14-3 0 16,6 3 0-16,-7 5 0 15,-2 6 0-15,-39 46-2 16,45-66 4-16,-45 66-2 16,0 0-2-16,-6 13 1 15,-5 33-1-15,-17 33-3 0,-1 29-1 16,14 20-13-16,6-10-11 15,37-9-6-15,26-61 0 16,28-14-1-16,2-24 0 16</inkml:trace>
  <inkml:trace contextRef="#ctx0" brushRef="#br0" timeOffset="932.0533">3357 1181 121 0,'-30'-11'38'15,"-27"9"1"-15,2 21-2 16,-13 7-32-16,7 12-1 15,-1 9 0-15,9 5-1 16,16 1-2-16,14-2 0 16,17-8 1-16,24-14-2 0,22-19 0 15,21-16 0-15,15-16 0 16,9-22 0-16,-85 44 0 15,95-66 0-15,-48 21 0 16,1-7 0-16,0-4 0 16,-1-1 0-16,-11-1 0 15,1 3 0-15,-10 6 0 16,-27 49 0-16,36-76 0 15,-36 76 0-15,0 0 0 16,-1-40 0-16,-17 47 0 16,3 30 0-16,-14 34 0 15,7 31 0-15,11 11-9 16,14-6-2-16,33-18-12 15,6-54-7-15,30-6-4 0,-16-24 1 16,22-11-1-16,-16-20 0 16</inkml:trace>
  <inkml:trace contextRef="#ctx0" brushRef="#br0" timeOffset="1104.063">4073 1195 130 0,'-13'-6'36'0,"-15"17"1"16,-1 18-2-16,-9 10-31 15,-1 11-2-15,7 9-1 16,9 0-2-16,9-1-2 15,16-7-2-15,7-25-15 16,28-5-10-16,-6-22-4 16,21-10-1-16,-13-23-2 0,21-11 1 15</inkml:trace>
  <inkml:trace contextRef="#ctx0" brushRef="#br0" timeOffset="1250.0715">4182 1014 121 0,'0'0'35'16,"-27"-68"-7"-16,27 68-21 15,-29-59-42-15,29 59-2 16,-2-52-3-16,2 52 2 16</inkml:trace>
  <inkml:trace contextRef="#ctx0" brushRef="#br0" timeOffset="1472.0841">4571 688 113 0,'0'0'40'0,"57"5"2"16,-57-5-2-16,0 0-33 15,33 66-3-15,-49 6 0 16,-19 17-3-16,-2 15 1 16,0 7-4-16,3 6 1 15,7-8-4-15,6-20-5 16,17-19-16-16,-10-30-6 15,28-10-3-15,-14-30-1 16,25-6-1-16,-20-21 1 16</inkml:trace>
  <inkml:trace contextRef="#ctx0" brushRef="#br0" timeOffset="1772.1012">4483 1198 130 0,'0'0'41'16,"-7"-44"0"-16,7 44-2 15,17-31-35-15,-17 31-4 16,0 0 0-16,0 0 0 15,62-33 0-15,-62 33 0 16,48 0 0-16,-48 0 0 16,59 14 0-16,-59-14 0 15,51 11 0-15,18-1 0 16,-12 9 0-16,-19 4 0 15,1 8 0-15,-25 6 0 16,-11 10 0-16,-11-2 0 16,-5-4 0-16,5-2-4 0,0-14-3 15,16-2-12-15,-8-23-10 16,18-10-4-16,-9-18-2 15,22-9 0-15,-31 37-1 16</inkml:trace>
  <inkml:trace contextRef="#ctx0" brushRef="#br0" timeOffset="1915.1095">5079 956 137 0,'0'0'39'0,"-16"-76"-3"16,16 76-2-16,-1-58-54 15,1 58-10-15,0 0-3 16,14-55-3-16,-14 55 0 15,0 0-2-15</inkml:trace>
  <inkml:trace contextRef="#ctx0" brushRef="#br0" timeOffset="2523.1443">5419 954 135 0,'19'45'39'16,"-14"8"1"-16,-29-1-3 16,-11 3-33-16,-15-1-4 15,10 0 0-15,14-8 0 16,31-6 0-16,13-9 0 15,20-9-2-15,15-12 1 16,2-9-1-16,7-12 1 16,-6-9 0-16,2-10-1 15,-7-11 1-15,-51 41 1 16,45-48-1-16,-45 48 2 0,26-56-2 15,-26 56 2-15,15-51-1 16,-15 51 2-16,3-44-2 16,-3 44 3-16,0 0-1 15,-4-47-1-15,4 47 1 16,0 0-2-16,0 0 0 15,0 0 0-15,0 0 0 16,0 0 0-16,0 0 0 16,0 0 0-16,37-18 0 15,-9 41 0-15,9 4 0 16,-2 0 0-16,3 3 0 15,-14-3 0-15,-7 9 0 16,-13-4 0-16,-12-2 0 16,1-5 0-16,-1-3 0 0,3-10 0 15,5-12 0-15,15 3 0 16,5-15 0-16,12-8 0 15,5-4 0-15,6-6 0 16,1 0 0-16,-44 30 0 16,52-27 0-16,-15 0 0 15,3 17 0-15,-20 4 0 16,2 16 0-16,-18 8 0 15,4 14 0-15,-12 6-4 16,-13 5-12-16,12 10-7 16,-19-7-7-16,29 13-5 15,-15-12 0-15,28 5-3 16,0-18 1-16</inkml:trace>
  <inkml:trace contextRef="#ctx0" brushRef="#br0" timeOffset="3132.1791">7954 920 78 0,'0'0'38'0,"58"-60"1"16,-58 60 0-16,18-49-15 16,-18 49-18-16,-4-53 0 15,4 53-1-15,-22-49-2 16,22 49 1-16,0 0-3 15,-77-41 1-15,77 41-1 16,-74 9 1-16,74-9-1 16,-55 49 0-16,-31 37-1 15,-2 18 0-15,18 26-1 16,8 9-1-16,24 4-2 15,18-16-4-15,11-29-10 16,40-47-13-16,-18-34-2 16,16-6-1-16,-17-30-3 15,8-6 2-15</inkml:trace>
  <inkml:trace contextRef="#ctx0" brushRef="#br0" timeOffset="3830.2191">7317 1183 128 0,'0'0'38'16,"0"0"1"-16,8 16 0 15,35-12-36-15,6-7-1 16,16-3 0-16,-65 6 0 16,84-11 0-16,-84 11-2 15,86-11 0-15,-6 3 0 16,5 1 0-16,-7 3 0 15,-14 4 0-15,-14 9 0 16,-17 8 0-16,-19 7-2 0,-18 6 2 16,-21 3-1-16,2 5 1 15,-8 3 0-15,4-5 0 16,3 0 0-16,9-5 0 15,13-6 0-15,14-7 0 16,15-11 0-16,11-11-1 16,12-9 0-16,3-9 0 15,5-7 0-15,-6-9-1 16,-4-6 2-16,-11-4-1 15,-37 48 1-15,0 0 0 16,24-63 1-16,-24 63 0 16,0 0 0-16,-4-48-1 15,-20 24 1-15,11 11-1 16,-7 5 0-16,20 8 1 0,0 0-1 15,9 15 0-15,24-12 0 16,14 2 1-16,5-2-1 16,4 3 1-16,-3 1 0 15,-7 6-1-15,-10 5-1 16,-11 5 1-16,-13 11-1 15,-14 3 1-15,-13 3-1 16,-8-2 1-16,-6 1-1 16,-5-2 1-16,3-7 0 15,4-6 0-15,5-14 1 16,22-10 0-16,-2-12 1 15,19-11 0-15,12-13-2 16,10-8 0-16,0-5 0 16,-39 49 0-16,42-54 0 0,-42 54 0 15,52-50 0-15,-52 50-6 16,54-52-11-16,-54 52-4 15,71-41-6-15,-71 41-5 16,95-37-2-16,-38 24 1 16,23-3-1-16,1 2 5 15</inkml:trace>
  <inkml:trace contextRef="#ctx0" brushRef="#br0" timeOffset="4379.2505">10547 1190 109 0,'0'0'38'0,"-59"-47"2"16,14 50-1-16,-21 13-35 15,4 21 1-15,-16 9-1 16,10 12 0-16,8 5-2 16,25-1 0-16,21-20-1 15,23-16 1-15,23-18 0 16,22-26-1-16,24-27 1 0,-28 15-2 15,1-5 0-15,10-8 0 16,1-8 0-16,4-5 0 16,-4-8 0-16,-2-1 0 15,-3-1 0-15,-5 2 0 16,-5 5 0-16,-7 10 0 15,-40 49 0-15,52-67 0 16,-52 67 0-16,36 1 0 16,-67 45 0-16,-19 38 0 15,-12 31 0-15,12 35-5 16,14 0-2-16,24-25-7 15,47-35-6-15,29-61-5 0,40-25-6 16,-7-29-1 0,28-20 0-16,-68 10 1 0,12-7 1 15</inkml:trace>
  <inkml:trace contextRef="#ctx0" brushRef="#br0" timeOffset="4582.2621">11812 661 132 0,'22'-48'38'16,"-22"48"0"-16,10-59 0 15,-10 59-36-15,0 0-1 16,-58 42 0-16,-13 76-1 16,-19 42 0-16,-8 22-2 15,3-8-3-15,17-12-10 16,8-39-12-16,41-24-6 15,15-55-3-15,43-21 0 0,10-33-4 16</inkml:trace>
  <inkml:trace contextRef="#ctx0" brushRef="#br0" timeOffset="4972.2843">12516 816 103 0,'0'0'39'16,"-14"-55"2"-16,14 55-1 16,0 0-34-16,0 0-1 15,0 0 1-15,-75 30-2 16,22 36 0-16,-17 19-2 15,7 14 1-15,-5 4-3 16,16 6 2-16,8-13-5 16,30-15 0-16,28-26-5 15,7-24-7-15,27-13-9 16,-15-26-6-16,22 1-3 15,-21-23-1-15,10-1 0 16,-25-18 1-16</inkml:trace>
  <inkml:trace contextRef="#ctx0" brushRef="#br0" timeOffset="5142.2941">12223 1129 141 0,'0'0'39'0,"0"0"1"16,-40-53-5-16,40 53-35 15,0 0 0-15,0 0-9 16,55-58-11-16,-55 58-9 15,82-19-7-15,-32 19 0 16,24 4-3-16,-2-1 1 16</inkml:trace>
  <inkml:trace contextRef="#ctx0" brushRef="#br0" timeOffset="5874.336">13913 1106 87 0,'0'0'39'15,"0"0"0"-15,3-49 0 16,-3 49-13-16,-25-4-23 15,-21 14 0-15,-14 16 1 16,-19 16-1-16,-3 11-1 16,1 3 0-16,12 5 1 15,12-5-2-15,40-18 1 16,29-17 0-16,24-21-2 15,24-11 0-15,11-15 0 16,10-6 0-16,-81 32 0 16,84-43 0-16,-84 43 0 15,87-52 0-15,-87 52 0 16,74-60 0-16,-74 60 0 15,62-54 0-15,-62 54 0 0,0 0 0 16,62-46 0-16,-76 59 0 16,-7 33 0-16,-26 20-2 15,-9 34 0-15,-11 26 1 16,3 19-1-16,-5 7 0 15,17-10 0-15,5-13 2 16,10-11-2-16,4-17 3 16,10-15-1-16,5-27 1 15,2-14 0-15,7-20-1 16,9-25 1-16,-15-18 0 15,11-20-1-15,8-17 1 16,4-21-1-16,6-15-1 16,8-21 3-16,10-10-3 0,8-5 1 15,2 9-1-15,5 2-1 16,4 13-2-16,-7 10-3 15,-44 93-9-15,56-74-7 16,-56 74-5-16,57-59-2 16,-57 59 0-16,73-39-3 15,-73 39 3-15,78-32 3 16</inkml:trace>
  <inkml:trace contextRef="#ctx0" brushRef="#br0" timeOffset="7211.4124">14466 1053 131 0,'0'0'36'15,"0"0"1"-15,59-14-1 16,-59 14-30-16,14 3-3 0,-38 17-1 16,-10 15 0-16,-11 7-2 15,4 19 2-15,5-9-4 16,11 7 2-16,-1-5-1 15,18-13 1-15,2-11-1 16,6-11 1-16,0-19 0 16,19 3 0-16,3-20 0 15,2-9 0-15,6-14 0 16,-30 40 1-16,34-50 0 15,-34 50 1-15,41-54-2 16,-41 54 0-16,40-58 0 16,-40 58 0-16,42-47 0 15,-42 47 0-15,0 0 0 16,61-51 0-16,-61 51 0 0,0 0 0 15,70-28 0-15,-70 28 0 16,61-2 0-16,-61 2 0 16,66 5 0-16,-66-5 0 15,68 10 0-15,-68-10 0 16,69 14 0-16,-69-14 0 15,60 10 0-15,-60-10 0 16,0 0 0-16,51 8 0 16,-41-3 0-16,-14 4 0 15,-26 6 0-15,-20 11 0 16,-22 2 0-16,-2 12 0 15,-4-2 0-15,20 9 0 16,25-7 0-16,11 0 0 16,19-6 0-16,19-13 0 0,16-10 0 15,17-8 0-15,12-13 0 16,11-10 0-16,3-11 0 15,5-10 0-15,-80 41 0 16,79-47 0-16,-79 47 0 16,60-51 0-16,-60 51 0 15,49-44 0-15,-49 44 0 16,17-26 0-16,-11 12 0 15,-6 14 0-15,-23 14 0 16,3 12 0-16,0 10 0 16,10 10 0-16,9 2-2 15,17-16-8-15,24-6-6 16,-8-18-2-16,30-5-4 0,-15-19-3 15,22-3 0 1,-18-21-3-16,15 2 0 0,-66 38 4 16,48-50 7-16,-48 50 28 15,0 0 8-15,51-66 2 16,-51 66 4-16,0 0 3 15,24-57 3-15,-24 57-1 16,0-12 3-16,-15 10-28 16,4 24-3-16,-14 9 1 15,3 17-1-15,3 3 0 16,-7 11-1-16,5 8 1 15,7-13-2-15,2-6 0 16,7-13 0-16,-5-6-2 16,7-12 2-16,3-20 0 0,0 0 0 15,20-20 0 1,-6-10 0-16,3-11 2 0,3-12-2 15,-20 53 0-15,22-72 0 16,-22 72 0-16,38-77 0 16,-38 77 0-16,36-77 0 15,-36 77 0-15,47-66 0 16,-47 66 0-16,45-59 0 15,-45 59 0-15,56-39 0 16,-56 39 0-16,44-22 0 16,-1 21 0-16,-20 15 0 15,-14 23 0-15,-16 7 0 16,-12 5 0-16,-22-4 0 15,-6 0 0-15,0-14 0 16,0-1 0-16,4-4 0 0,7-5 0 16,2-1 0-16,11-6 0 15,5 0 0-15,7 0 0 16,1 2 0-16,8 3 0 15,-4 9 0-15,-3 9 0 16,-2 7 0-16,-9 8 0 16,-4 2 0-16,-7 10-2 15,1-1 2-15,-7-3-3 16,4-8 1-16,4-9-4 15,15-6-5-15,2-23-6 16,32-1-2-16,-7-36-5 16,42 1-3-16,-13-30-2 15,34-7-3-15,-4-25 5 16,26-15 2-16,-52 42 7 0</inkml:trace>
  <inkml:trace contextRef="#ctx0" brushRef="#br0" timeOffset="7933.4536">16278 889 129 0,'33'-48'38'16,"-33"48"2"-16,40-83-2 16,-40 83-36-16,0 0 1 15,0 0 0-15,0 0-1 16,0 0-2-16,0 0 0 15,0 0 0-15,13 49 0 16,-60 34 0-16,8 11 0 16,3 6 0-16,-4-3 0 0,8-5 0 15,4-19 0-15,14-21 0 16,23-35 0-16,11-19 0 15,8-15 0-15,9-4 0 16,-1-7 0-16,1-8 0 16,2 0 0-16,-4 3 0 15,-9 9 0-15,-9 5 0 16,-7 11 0-16,-10 8 0 15,-1 16 0-15,-7 7 0 16,-1 3 0-16,2 3 0 16,2 1 0-16,5-2-4 15,13-5-7-15,6-17-4 16,28-5-3-16,-9-16-3 15,31-5-3-15,-69 20 0 16,67-38-4-16,-67 38-1 0,83-52 7 16,-83 52 2-16,85-64 4 15,-85 64 2-15,73-68 36 16,-73 68 1-1,58-55 6-15,-58 55 4 16,26-47 1-16,-26 47 1 16,0 0-1-16,0 0 2 15,17-56-36-15,-17 56 0 16,0 0 0-16,0 0 0 15,0 0 0-15,0 0 0 16,0 0 0-16,0 0 0 16,-28 63 0-16,13-35 0 15,40 9 0-15,3 0 0 16,10-1 0-16,-15 0 0 0,-9 5 0 15,-23-2 0-15,-15-1-4 16,-13 2-8-16,-25-10-4 16,-3 5-4-16,-30-9-4 15,5 9-7-15,-41-10-2 16,-2 16-2-16,-43-6 3 15,-21 13 5-15</inkml:trace>
  <inkml:trace contextRef="#ctx0" brushRef="#br0" timeOffset="12440.7115">1620 5190 66 0,'14'21'33'0,"6"8"-1"16,0-7 0-16,17 5-25 16,-7-8-3-16,14 3-1 15,4-6 0-15,13-1-1 16,8-7 0-16,12-4 0 15,6-7-1-15,12-3 1 16,6-7 0-16,11-2-1 0,3-5 0 16,9 0 1-16,5-6 0 15,2-1-1-15,4-1 0 16,3-4 0-16,-1-5 1 15,10-1-1-15,-3-7-1 16,6-3 1-16,-7-7-1 16,6-5 0-16,0-7 0 15,3-7 0-15,-1-7 0 16,-3-6 0-16,0-6 1 15,1-3 0-15,1-7 0 16,-6-3 0-16,-9-7 1 16,-1-2-1-16,-6-4 0 15,-2-3 2-15,-7-8-2 16,-7 1 1-16,-8-3-1 15,-8 2 0-15,-8-1 0 0,-13 3-1 16,-9 3 1-16,-16 4-3 16,-8 10 3-16,-10 6-2 15,-8 13 0-15,-5 9-1 16,1 17-3-16,-9-1-19 15,12 24-12-15,-12 4-1 16,3 13-1-16,-9 2 0 16</inkml:trace>
  <inkml:trace contextRef="#ctx0" brushRef="#br0" timeOffset="13350.7636">7724 3140 97 0,'0'0'34'16,"0"0"0"-16,-20 14 0 15,10 9-32-15,-3 9 0 16,3 13-1-16,-1 4 1 16,7 3-2-16,5-4 2 0,8-1-1 15,13-9 1-15,6-11-2 16,7-12 1-16,7-15 0 15,5-15-1-15,5-8 1 16,0-12-1-16,-7-6 1 16,-3-7-1-16,-6 0 1 15,-4 4-1-15,-9 4 1 16,-8 10 0-16,-5 7-1 15,-8 11 0-15,-2 12 0 16,-7 19 0-16,-2 6-1 16,4 11 1-16,-4 4-4 15,12 15-13-15,-5-11-18 16,16 7-1-16,0-12-1 15,15-4 0-15</inkml:trace>
  <inkml:trace contextRef="#ctx0" brushRef="#br0" timeOffset="13948.7978">8578 3187 93 0,'-14'1'36'0,"-8"2"0"16,7 20 0-16,-5 2-32 15,1 14-1-15,-3 4 1 16,10 9-2-16,-4-1 0 16,6-4-1-16,2-4 1 15,9-6-2-15,3-11 1 0,3-13-1 16,5-12 0-16,4-11 0 15,1-14 1-15,4-9-1 16,-3-8 0-16,2-11 1 16,-1-6-1-16,0-4 1 15,3-1-2-15,-2 6 2 16,0 6-1-16,-1 6 0 15,3 8 0-15,-2 11 0 16,0 12 0-16,2 13-1 16,-4 12 1-16,0 9-1 15,-3 11 1-15,0 1 0 16,-6 10-1-16,0 2 1 15,-4 2-1-15,-7 0 1 0,-5-4 0 16,-4-4 0 0,-7-5 0-16,-1-4-1 0,-5-9 2 15,-4-2-2-15,-4-9 2 16,-2-4-1-16,-1-4 0 15,4-4 1-15,-1-1-1 16,1 5 1-16,4 7-1 16,-1 8 0-16,5 14 1 15,3 15-1-15,0 13 0 16,-1 13 0-16,3 10-1 15,2 8 0-15,2 6-4 16,-2-12-11-16,16 6-21 16,-7-20 0-16,16-5-1 15,-2-26-1-15</inkml:trace>
  <inkml:trace contextRef="#ctx0" brushRef="#br0" timeOffset="14516.8303">9107 2990 98 0,'5'-13'38'15,"-5"13"1"-15,-17 14-2 16,-3 15-34-16,9 7-1 15,1 7-1-15,2 6 1 16,-2 4 0-16,7 2-1 16,2-3 0-16,7-8 0 0,4-9 0 15,5-13-1-15,5-14 1 16,9-11-1-16,1-13 0 15,7-13 1-15,2-12 0 16,1-3 0-16,0-7-1 16,-4 0 0-16,-3 6 1 15,-7 4-1-15,-7 14 0 16,-5 6 0-16,-14 21 0 15,0 0 0-15,7 30 0 16,-12 4 0-16,0 7 0 16,-3 5 0-16,6 3 0 15,0 1 0-15,9-5 1 16,2-7-2-16,6-11 2 15,8-10-1-15,1-15 1 0,5-11 0 16,6-13 0-16,-4-11 0 16,2-14-1-16,-4-3 2 15,-1-7-2-15,-5 3 0 16,-7 2 0-16,0 6-1 15,-5 13-1-15,-2 5-2 16,-9 28-3-16,9-17-8 16,6 40-14-16,-11-11-10 15,15 18 2-15,-5-5-2 16,20 7 2-16</inkml:trace>
  <inkml:trace contextRef="#ctx0" brushRef="#br0" timeOffset="14942.8547">10374 3040 98 0,'-23'-25'39'16,"5"17"0"-16,-15-4 0 15,0 12-33-15,-6 3-2 16,-1 13 0-16,-2 9-1 15,3 8-1-15,2 2 0 16,8 7-1-16,6 1 1 16,11 0-2-16,11-3 1 15,10-9-1-15,10-6 0 16,8-11 1-16,7-7-2 15,4-13 1-15,3-9 0 16,-1-9 0-16,-1-6 0 16,-6-7 0-16,-4-1 1 0,-2 1-1 15,-8 3 0-15,-6 7 0 16,-6 9 1-16,-7 18-1 15,0 0 0-15,-6 10 0 16,-1 14-1-16,0 5 1 16,1 5-1-16,3-1 0 15,6 1-2-15,3-10-2 16,14-1-3-16,-4-23-11 15,26 9-10-15,-7-25-10 16,16 2 1-16,-7-22-1 16,9 6 2-16</inkml:trace>
  <inkml:trace contextRef="#ctx0" brushRef="#br0" timeOffset="15604.8925">10822 3012 92 0,'-2'20'37'0,"-21"4"0"16,5 19 1-16,-15-1-31 15,14 5-4-15,-6 0 1 16,8 0-2-16,4-10 1 15,6-8-1-15,9-13 0 16,10-15 0-16,2-10-1 16,8-17 1-16,2-9-1 15,2-12 0-15,-1-6 0 16,2-2 0-16,-4-1 0 15,-1 4-1-15,-6 5 0 16,-2 15 0-16,-5 9 0 16,1 10 0-16,2 12-1 15,2 9 1-15,3 5-1 0,6 3 1 16,8 4-1-16,8-6 0 15,9 4 0-15,7-11 0 16,7 1 0-16,-1-7 0 16,-3-3 0-16,-5-3 0 15,-8-3 1-15,-13-2 0 16,-12-2 1-16,-20 12 0 15,0-17 1-15,-20 16 0 16,-12 6 0-16,-4 6 0 16,-8 9 0-16,0 8 0 15,1 9 0-15,2 7 0 16,9 2-1-16,12 0 0 15,13-5 0-15,16-4-1 0,13-12 1 16,12-12-1-16,11-16 1 16,10-15-1-16,2-14 1 15,3-11-1-15,-1-11 1 16,-5-11 0-16,-5 0-1 15,-4-6 2-15,-10 9-2 16,-6 11 0-16,-12 12 0 16,-9 15 0-16,-8 24 0 15,-11 7 0-15,-7 24 0 16,-8 15 0-16,4 10-3 15,-3 6 0-15,11 4-1 16,6-7-4-16,24 5-8 16,-1-29-6-16,31 9-6 15,-8-33-9-15,24-3-2 0,-1-24 0 16,10-4 2-16</inkml:trace>
  <inkml:trace contextRef="#ctx0" brushRef="#br0" timeOffset="15873.9078">12124 2947 114 0,'-24'-3'39'16,"-18"-4"1"-16,9 20-2 15,9 1-35-15,1 2 0 16,9 4-2-16,14 7 1 16,11-5-1-16,14 1-1 15,9-2 0-15,3-2 1 16,-2-1-1-16,-1 0 0 15,-11 4 1-15,-13 0 0 16,-14 6-1-16,-14 0 1 16,-12 4 0-16,-7 0-2 0,-3 0 1 15,-6-3-4-15,15 1-8 16,-7-20-8-16,24 12-10 15,-6-25-12-15,20 3 1 16,-2-20-2-16,15 1 2 16</inkml:trace>
  <inkml:trace contextRef="#ctx0" brushRef="#br0" timeOffset="16354.9354">13528 2985 68 0,'13'-14'39'0,"-17"-11"-1"15,4 25-3-15,-36-27-6 16,3 24-21-16,-11 4-3 15,2 10 0-15,-7 8-1 16,3 13-2-16,2 2 0 16,9 8 0-16,10 0-2 15,13 2 0-15,18-2 0 16,14-7-2-16,23-5-3 15,12-23-8-15,30 12-13 16,-7-31-13-16,19 3 1 16,-12-23-3-16,9 1 3 15</inkml:trace>
  <inkml:trace contextRef="#ctx0" brushRef="#br0" timeOffset="16707.9556">13969 2972 97 0,'-22'-11'38'0,"-1"18"1"16,-11-2 0-16,13 17-32 15,-11 4-3-15,8 12 0 16,0 4-1-16,8 0 0 15,10 1-1-15,7-4 0 16,12-6-1-16,7-7-1 16,8-12 1-16,11-11-1 15,2-9 1-15,4-14-1 16,-3-9 0-16,-2-7 1 15,-2-5-1-15,-5-4 0 16,-2 2 0-16,-10-1 0 16,-3 10 0-16,-7 6 0 15,-3 12 0-15,-8 16 0 0,0 0 0 16,-14 24 0-16,4 5 0 15,-1 7 0-15,4 4-1 16,5 3 0-16,9-5-2 16,9-10-2-16,19 2-9 15,0-32-8-15,24 12-10 16,-8-30-6-16,14 0-1 15,-11-13 0-15</inkml:trace>
  <inkml:trace contextRef="#ctx0" brushRef="#br0" timeOffset="17293.9891">14650 2982 102 0,'0'0'36'0,"-30"12"2"15,14 15 0-15,-9-1-33 16,5 7-1-16,-1 5-1 16,3-2 0-16,3 0-1 0,6-3 1 15,4-6-2-15,5-11 1 16,0-16-1-16,15 3 1 15,3-21-1-15,0-6 0 16,3-12 0-16,2-3-1 16,0-8 1-16,2-1 0 15,-4 1-1-15,2 5 0 16,-10 9 0-16,5 4 0 15,-4 9 0-15,2 6-1 16,2 9 1-16,-1 4-1 16,6 6-1-16,0 1-1 15,9 1-1-15,-6 1-1 16,9 1 0-16,-6-2-1 15,0 1 0-15,-5-2 2 0,-2-1 1 16,-7 0 3-16,-15-5 2 16,19 14 1-16,-19-14 2 15,-5 21 0-15,-4-9 1 16,3 11-1-16,-7-1-1 15,4 5-1-15,0 4-1 16,4 4 0-16,1-2-1 16,4-1 0-16,2-6-1 15,5-4 1-15,7-9 0 16,3-10-1-16,3-11 1 15,4-10 0-15,4-8 1 16,-1-6-1-16,-1-10 0 16,2-3-1-16,-2-1 1 15,-2 1-2-15,3 7-2 16,-8 3-1-16,8 13-7 0,-13-6-5 15,18 26-7-15,-19-13-4 16,21 24-6-16,-16-10-6 16,10 9-1-16,-4-7 4 15</inkml:trace>
  <inkml:trace contextRef="#ctx0" brushRef="#br0" timeOffset="17639.0089">15567 2962 107 0,'-12'7'40'0,"14"8"0"15,-2-15 1-15,16 10-37 0,12-9 0 16,10-2-1-16,9-5 0 16,8-5-1-16,3-1 0 15,4-7-1-15,-7-3 0 16,-7 0 0-16,-11-3-1 15,-11-1 1-15,-18 0-1 16,-13 11 0-16,-23 6 1 16,-10 8-1-16,-14 11 0 15,-10 10 0-15,-2 12 1 16,2 7-1-16,9 10 0 15,5-2-1-15,17 5 0 16,19-6-2-16,31 1-6 16,19-19-6-16,41 10-7 15,-2-30-7-15,51 12-11 16,9-23-1-16,27 6-1 0,3-17 1 15</inkml:trace>
  <inkml:trace contextRef="#ctx0" brushRef="#br0" timeOffset="17925.0252">16765 2919 92 0,'21'-6'37'0,"-2"-5"-1"15,14 10 1-15,-5-6-35 16,10-3-1-16,7 3-1 15,-1-3-2-15,1 13-12 16,-20-11-19-16,9 12-1 16,-17-6-2-16,-3 9 0 15</inkml:trace>
  <inkml:trace contextRef="#ctx0" brushRef="#br0" timeOffset="18068.0334">16902 3084 105 0,'-14'32'40'0,"8"-18"0"16,29 2-2-16,15-12-37 15,16-14-8-15,26 9-17 0,-5-20-15 16,13 6 0-16,-14-8-2 16,-2 14 1-16</inkml:trace>
  <inkml:trace contextRef="#ctx0" brushRef="#br0" timeOffset="18711.0701">12640 4221 72 0,'-21'-6'40'0,"-12"-1"-1"15,-1 13 0-15,-18-8-18 0,-2 23-17 16,-9 10-1-16,-3 13 1 16,-3 8-1-16,7 11-1 15,4 1 1-15,11-1-1 16,17-6 0-16,18-9 0 15,26-17-1-15,19-13-1 16,20-23 1-16,15-17-1 16,10-12 1-16,2-14 0 15,-3-7 0-15,-3-4-1 16,-12-2 1-16,-14 3 0 15,-12 10 0-15,-11 9 0 16,-12 6-1-16,-11 17 1 16,-2 16-1-16,-15 10 0 15,-1 16-1-15,-2 13 1 16,1 11-1-16,5 6-1 0,5 5-1 15,11-8-4-15,24 5-8 16,-1-29-9-16,36 6-9 16,-3-29-8-16,28-3 0 15,-1-25 2-15</inkml:trace>
  <inkml:trace contextRef="#ctx0" brushRef="#br0" timeOffset="18945.0836">13540 4236 95 0,'-23'-25'40'16,"-4"18"1"-16,-20 2-1 15,1 12-29-15,-17 11-7 16,1 17-1-16,-4 6 1 16,4 9-2-16,13-1 0 0,15 5-2 15,17-6 1-15,24-4 0 16,25-8-2-16,16-14-2 15,27 0-6-15,-4-21-10 16,34 16-8-16,-21-28-12 16,15 7-2-16,-14-18-1 15,7 1 1-15</inkml:trace>
  <inkml:trace contextRef="#ctx0" brushRef="#br0" timeOffset="19194.0978">14131 4231 95 0,'-30'-16'41'0,"3"22"0"15,-11-5 0-15,2 10-32 0,-11 5-4 16,-2 11-1-16,-3 6-1 16,2 2 0-16,1 3-1 15,17 5-1-15,8 0 0 16,13 0 0-16,15-4-1 15,15-5 0-15,20-9-2 16,9-10-4-16,19 1-7 16,-5-24-9-16,21 7-9 15,-13-24-11-15,11 4 0 16,-9-14 0-16,1 5 0 15</inkml:trace>
  <inkml:trace contextRef="#ctx0" brushRef="#br0" timeOffset="19555.1184">14325 4490 102 0,'-24'6'40'0,"22"6"1"16,2-12-2-16,34-10-35 15,0 0-3-15,13-1 0 16,8-8 0-16,7-1-1 15,0-5 1-15,0-3-1 16,-6 0 0-16,-12-4 1 16,-10 1 0-16,-11 0 0 15,-12 1 0-15,-14 4 1 16,-19 7 0-16,-10 11 1 15,-16 8-1-15,-7 12 0 16,-7 12 0-16,1 11-1 16,7 9 0-16,8 4-1 0,17 1 0 15,17-6-1-15,26-4-1 16,16-13-3-16,31 1-7 15,5-29-7-15,34 10-9 16,-9-28-9-16,29 5-4 16,-7-15-1-16,16 5 1 15</inkml:trace>
  <inkml:trace contextRef="#ctx0" brushRef="#br0" timeOffset="19892.1377">15420 3650 93 0,'11'-10'38'0,"0"27"2"16,-18 5-1-16,6 19-30 15,-14 7-5-15,-4 17-1 16,-6 8 0-16,-1 9-1 15,-7 8-1-15,5 2-1 16,2-1 0-16,9-6-2 16,8-4-2-16,3-20-13 0,27 6-12 15,-3-27-12-15,14-7 2 16,2-28-2-16</inkml:trace>
  <inkml:trace contextRef="#ctx0" brushRef="#br0" timeOffset="20892.1949">15513 4254 99 0,'-5'10'39'0,"1"1"2"16,10 11-2-16,3-2-35 15,20-9-2-15,14-7 0 16,9-1 0-16,8-9-1 15,4-3 1-15,2-6-1 0,-3-3 0 16,-9-6 0-16,-13 0 0 16,-14-1 0-16,-16 3 0 15,-18 1 0-15,-17 6 1 16,-9 5-2-16,-14 11 2 15,-8 9-2-15,-1 12 0 16,0 7 0-16,3 11 1 16,14 2-1-16,10 3 0 15,15-1 1-15,22-8-1 16,19-6 0-16,18-5 1 15,16-14-1-15,14-6 1 16,5-11-1-16,3-4 0 16,-3-8 0-16,-13 3 0 15,-3-3 0-15,-18-2 0 0,-12 5 1 16,-10 0-1-16,-11 8 0 15,-13 7 0-15,0 0 1 16,-25 22-1-16,6-1 0 16,-4 8 0-16,-5 3 0 15,3 5 0-15,6-1 0 16,3-9 0-16,10-3-1 15,6-13 1-15,0-11 1 16,26-9-2-16,-1-13 1 16,-1-13 0-16,5-6 0 15,1-8 0-15,0-1 1 16,0 0-1-16,-1 4 0 15,-2 4 1-15,-4 11-1 16,3 8 0-16,-3 9 0 0,3 11 1 16,8 4-2-16,2 6 1 15,7 2 0-15,8-1-1 16,4 3 0-16,6-6 0 15,0 0 0-15,-5-5-1 16,-10-2 2-16,-11-2 0 16,-12-1-1-16,-23 5 2 15,0 0-1-15,-24-10 1 16,-15 10 0-16,-8 7 0 15,-11 5 0-15,-2 6-1 16,2 6 1-16,6 5 0 16,6 7-1-16,12 1 0 15,11 6 1-15,21-7-1 16,20-6 0-16,14-8 0 0,12-8 0 15,11-15-1-15,8-13 1 16,2-9 0-16,1-13 0 16,-8-4 0-16,-6-6 1 15,-9 1-1-15,-9 1 0 16,-9 6 1-16,-10 10 0 15,-8 13-1-15,-7 15 0 16,-11 10 0-16,-8 13 0 16,1 14-1-16,-2 2 0 15,1 7-1-15,5 0-1 16,12-10-1-16,11 2-3 15,8-24-6-15,25 4-7 16,-3-33-3-16,27 11-5 16,-8-35-2-16,24 5-8 0,-8-23 2 15,7-3 3-15</inkml:trace>
  <inkml:trace contextRef="#ctx0" brushRef="#br0" timeOffset="21065.2048">17837 3837 77 0,'13'-39'39'16,"-23"12"-1"-16,-6 42 1 15,-26 8-12-15,1 37-20 16,-9 14-3-16,2 13-1 15,0 8-2-15,6-2-2 16,10 1-3-16,-2-18-8 16,26 4-8-16,-12-36-11 15,22 0-9-15,-6-27 0 16,11-5-1-16,-7-26 2 15</inkml:trace>
  <inkml:trace contextRef="#ctx0" brushRef="#br0" timeOffset="21395.2237">17398 4088 97 0,'0'0'41'0,"-14"15"1"16,24 6 0-16,3-13-22 16,23 4-19-16,13-1 1 15,9-8-2-15,6-5 0 16,7-7-1-16,4-4-2 15,-3-4 0-15,0-3-1 16,-13-1 0-16,-8 6 1 16,-13 5 1-16,-13 7 1 0,-14 11 2 15,-18 11 0 1,-8 15 2-16,-13 6-1 0,-3 11 0 15,-5 2 0-15,4 3-2 16,4-3 0-16,2-4-3 16,13-9-2-16,2-21-6 15,20 3-9-15,-7-32-8 16,25 5-10-16,-7-25-1 15,14-3-1-15,-3-22 2 16</inkml:trace>
  <inkml:trace contextRef="#ctx0" brushRef="#br0" timeOffset="21516.2306">18113 3770 111 0,'-29'-17'38'16,"-12"14"-8"-16,-6 2-12 16,8 9-56-16,6-10-1 0,19 11-3 15,2-9 1-15</inkml:trace>
  <inkml:trace contextRef="#ctx0" brushRef="#br0" timeOffset="22033.2602">18523 4132 64 0,'23'-7'41'16,"-8"-6"-2"-16,3 11 2 15,-18-10-13-15,0 12-22 16,0 12-2-16,-10 5-2 15,-13 7 1-15,-6 10-2 16,-8 4 1-16,-3 6-1 16,1 1 0-16,4-2-1 15,6-3 1-15,8-7-1 16,12-10 1-16,11-12-1 15,17-17 1-15,18-14-1 16,7-9 1-16,9-12-1 16,6-8 1-16,2-4 1 0,-1-5-1 15,1 2 1-15,-9 7-1 16,-12 11 0-16,-10 9 0 15,-8 17 0-15,-22 12-1 16,9 23 0-16,-13 12 0 16,-7 10-2-16,4 9 1 15,0 3-3-15,14 4-7 16,0-16-6-16,35 9-6 15,-14-33-8-15,33 4-10 16,0-23-1-16,14 1 1 16</inkml:trace>
  <inkml:trace contextRef="#ctx0" brushRef="#br0" timeOffset="22529.2886">19453 4162 91 0,'-33'-26'42'0,"0"18"1"16,-21-2-2-16,8 28-22 15,-6-2-15-15,2 10-3 16,6 6 0-16,9 7-1 15,12 3 1-15,15 1-2 16,17-7 2-16,13-6-1 16,13-10 0-16,8-11 0 15,9-12 0-15,4-11 1 16,-2-11-1-16,2-12 1 15,-5-7 0-15,1-2 0 16,-7-2-1-16,-4 6 1 16,-7 7-1-16,-10 13 0 15,-11 15 0-15,-11 21 0 16,-15 21-1-16,-15 20 0 0,-15 22 0 15,-9 17 0-15,-13 12 0 16,-4 7-1-16,-3 3 3 16,2-5-2-16,7-7 2 15,11-11-1-15,9-22 0 16,14-20 0-16,10-22 1 15,19-29-2-15,0 0 1 16,11-32 1-16,5-18-2 16,9-18 1-16,9-18-1 15,9-9 1-15,4 0-1 16,9-1 1-16,1 8-3 15,1 1-7-15,8 21-3 16,-22-1-6-16,15 39-8 16,-32-9-6-16,8 24-9 0,-15-2 0 15,-6 7 1-15</inkml:trace>
  <inkml:trace contextRef="#ctx0" brushRef="#br0" timeOffset="24327.3914">1280 8117 66 0,'0'0'29'0,"11"-6"-2"15,0 5-1-15,-7-13-10 16,15 7-8-16,-5-7-2 15,9 6-2-15,-6-5-1 16,4 2-2-16,4 1 0 16,2-1-1-16,1 1 0 15,3 0 1-15,5-3-1 16,8 0 1-16,6-4 0 15,8-3 2-15,7-3-2 16,4 1 1-16,7 1 0 16,1-1 0-16,4-1-1 15,2 4 0-15,-1 6 0 16,2 2-1-16,-1 2 0 0,-1 4 1 15,0 0-1 1,-2 2 0-16,4 0 0 0,-2 1 1 16,0 2-1-16,4-1 1 15,-1 1-1-15,5 1 1 16,2 1-1-16,1 0 1 15,2 0 0-15,1 3-1 16,3-1 0-16,-2 2 0 16,1 0 0-16,1 2 0 15,0-1 0-15,3 0 1 16,-1 2-1-16,2 1 0 15,2 0 0-15,-3 6 0 16,-1 2 1-16,0 4-2 16,-1-1 1-16,-3 8 0 0,-2 0 0 15,0 4 0-15,-3 2-1 16,-3-1 1-16,0 4 0 15,-3 4 0-15,2-2 0 16,0 5 0-16,-1 2 1 16,1 3-1-16,-6 1 0 15,4-1 0-15,-2 1 2 16,-1 3-2-16,-4 2 1 15,0-1-1-15,-5 3 2 16,-3-1-2-16,-5 6 2 16,-5 1-2-16,0 1 0 15,-2 2 0-15,-1-2 0 16,2 2 0-16,1-2 1 15,0-2-1-15,1 0 1 16,-2-3 0-16,2-4 0 0,-1-1 0 16,-4 0 0-16,-4-1 1 15,-4 2-2-15,0-2 1 16,-7 2-1-16,0-1 1 15,-7 2-2-15,1-2 2 16,-8 0-1-16,-4 0 0 16,-1 0-1-16,-3 0 1 15,-8-3-1-15,0-3 2 16,-2-6-2-16,2-6 1 15,2-8-3-15,0-13-1 16,15 2-14-16,-14-30-10 16,16 2-10-16,-7-15 0 15,11 0-2-15,-9-12-1 16</inkml:trace>
  <inkml:trace contextRef="#ctx0" brushRef="#br0" timeOffset="25489.4579">8624 8306 83 0,'0'-17'36'0,"-13"-11"-8"15,-1 15-1-15,-20-12-18 16,6 14 0-16,-15-3-2 15,0 13-2-15,-8 5 0 16,6 15-1-16,0 7-2 16,4 13 1-16,11 3-1 15,7 6-1-15,14-4 0 16,17-7 1-16,15-13-1 15,21-13 0-15,13-25 0 16,18-22 0-16,10-17 0 16,10-15 0-16,5-16 1 15,-5-7-1-15,-7-2 1 16,-16 5-1-16,-12 7 0 0,-14 15 0 15,-21 18 0-15,-16 14 0 16,-14 24 0-16,-15 19-2 16,-11 26 0-16,-4 15 0 15,-8 21 0-15,2 12 0 16,6 7-2-16,9 2 0 15,13-1-4-15,13-17-5 16,33-1-13-16,-3-28-13 16,34-11-1-16,2-21-2 15,15-12 3-15</inkml:trace>
  <inkml:trace contextRef="#ctx0" brushRef="#br0" timeOffset="26316.5052">9518 8175 76 0,'-23'-20'39'0,"-1"15"-1"0,-14 2 2 16,1 19-24-16,-11 1-11 15,9 17 0-15,-3 3-2 16,9 8-1-16,6 1 0 16,13 3 0-16,14-4-1 15,14-9 0-15,18-9-1 16,10-15 1-16,11-13-1 15,7-13 0-15,4-13 1 16,-3-9-1-16,-6-9 1 16,-10-5-1-16,-11 1 0 15,-12-2 0-15,-14 6 1 16,-9 4-1-16,-10 9 0 0,-5 8 0 15,-7 7 0-15,3 8 1 16,2 6-2-16,4 8 1 16,14-5 0-16,2 18 1 15,14-6-2-15,11-4 2 16,11 1-1-16,6-3 0 15,7-4 0-15,5-2 0 16,-4-1 1-16,-4 1-1 16,-6-1 0-16,-9 1 0 15,-9 2 0-15,-11 2 1 16,-13-4-1-16,-4 26 0 15,-10-7 0-15,-5 8 1 16,-1 6-1-16,-4 1 0 16,3 6 0-16,1-1 0 15,6-3 0-15,13-8 0 0,10-8 0 16,10-11 0-16,10-12 0 15,9-10 0-15,6-11 0 16,2-10 0-16,5-4 0 16,-2-2 0-16,-6 0 0 15,-8 4 0-15,-4 4 0 16,-10 7 0-16,-6 8 0 15,-5 8 0-15,-10 9 0 16,5 14 0-16,-11 4 0 16,3 11 0-16,-6 6 0 15,4 4 0-15,-2 2 0 16,6 2 0-16,4-6 1 15,6-8-1-15,6-11 0 16,9-13 0-16,4-13 0 0,6-14 0 16,8-12 0-16,-2-7 0 15,-1-6 1-15,-5-4-1 16,-7 0 0-16,-6 3 0 15,-6 7 0-15,-8 6 0 16,-7 9-1-16,-7 8-1 16,7 18-2-16,-9-15-5 15,18 27-10-15,-9-12-4 16,17 20-6-16,-17-20-4 15,36 25-7-15,-12-15 2 16,16 2 3-16</inkml:trace>
  <inkml:trace contextRef="#ctx0" brushRef="#br0" timeOffset="26676.5258">10958 8095 98 0,'0'0'37'0,"0"0"3"16,-6 21-5-16,-9-11-28 16,3 13-1-16,-5 0-2 15,6 6 1-15,-4-1-2 16,4 3-1-16,3-6 0 15,8-2-1-15,5-11 0 16,12-9 0-16,9-9-1 16,6-13 1-16,10-6-1 15,2-10 0-15,6-6 1 16,1-6-1-16,-2 0 0 15,-3 3 1-15,-6 6 0 16,-7 11 0-16,-10 13-1 16,-7 11 1-16,-8 15-1 15,-8 15 0-15,-7 13-1 0,-2 11 0 16,-3 7-3-16,5 1 0 15,9 0-1-15,7-8-3 16,22 0-8-16,1-31-6 16,30 7-5-16,-12-35-6 15,22-7-6-15,-4-20 0 16,8-8 3-16</inkml:trace>
  <inkml:trace contextRef="#ctx0" brushRef="#br0" timeOffset="27172.5542">11979 8010 104 0,'-23'0'41'0,"9"17"1"15,-8-2-1-15,5 9-37 16,8 4-1-16,6 4-1 0,0 1 0 16,9 0-1-16,6-4-1 15,3-4 1-15,6-4-1 16,5-8 0-16,0-10 0 15,5-8 1-15,0-10-1 16,4-6 0-16,-1-7 0 16,-2-6 0-16,1 2 0 15,-6-1 0-15,-2 7 0 16,-6 7 0-16,-6 10 0 15,-13 9 0-15,1 13 0 16,-8 9 0-16,-8 8 0 16,-2 6 0-16,1 3 0 15,1 5 1-15,4-2-1 16,11-3 0-16,8-10 0 0,10-9 0 15,12-10 1-15,8-12-1 16,5-13 0-16,8-13 1 16,0-8-1-16,-2-11 0 15,-4-4 1-15,-6-8-1 16,-5 5 0-16,-9 0 1 15,-2 10-1-15,-10 9 0 16,-4 11-2-16,-4 9 0 16,-5 15-5-16,2 13-5 15,11 17-6-15,-16-14-5 16,25 21-5-16,-9-17-4 15,23 9-8-15,-1-10 1 16,14-5 4-16</inkml:trace>
  <inkml:trace contextRef="#ctx0" brushRef="#br0" timeOffset="28156.6104">13124 8046 81 0,'-2'-24'39'15,"-8"14"1"-15,-23-7 0 16,4 14-24-16,-22 2-10 16,0 13 0-16,-7 7-2 15,2 9 0-15,5 4-1 16,11 4-2-16,9 6 1 15,19-5-1-15,14-4 0 16,15-4-1-16,13-8 0 16,13-13 0-16,8-8-1 15,6-11 1-15,-1-9-1 16,-1-6 1-16,-9-7-1 0,-6-4 0 15,-10-5 1-15,-9 7 0 16,-11 2 0-16,-8 9 1 16,-6 8-1-16,-6 8 0 15,-3 9 0-15,-3 9 1 16,4 11-1-16,4 1 0 15,8 7 0-15,4-4-1 16,10 2 1-16,10-6 1 16,7-6-1-16,7-5 0 15,7-7 0-15,1-4 0 16,2-7-1-16,-2-3 1 15,-5-2 1-15,-5 0-1 16,-7 1 0-16,-10 0 0 16,-6 6 0-16,-13 6 0 15,0 0 0-15,-13 15 0 0,1 1 0 16,-6 7 0-16,1 2 0 15,2-1 0-15,1 0-1 16,5-2 1-16,7-9 0 16,2-13 0-16,0 0 0 15,24-11 0-15,-9-7 0 16,4-8 0-16,2 0-1 15,2-3 1-15,1 1 0 16,-2 3 0-16,-3 7-1 16,-1 5 1-16,-2 7 0 15,2 5 0-15,1 2 0 16,2 4 0-16,3 1 0 15,3-1 0-15,2-1 0 16,3-3 0-16,1-1 0 0,-2-2 0 16,-3-3 0-16,-5-1 0 15,-6-1 0-15,-17 7 1 16,11-11-1-16,-11 11 1 15,-21-7-1-15,0 8 1 16,-5 3-1-16,0 5 1 16,0 3-1-16,4 7 1 15,0 2-1-15,7 3 0 16,7 1 1-16,9 1-1 15,5-5 0-15,13-7 1 16,4-8-1-16,9-11 0 16,5-10 1-16,5-10-1 15,3-15 0-15,3-8 1 16,-1-6 0-16,-1-5 0 0,0-2-1 15,-6 4 0-15,-7 6 0 16,-7 14 1-16,-10 14-2 16,-16 23 1-16,0 0 0 15,-23 29-1-15,1 12 0 16,-8 8-2-16,4 5-2 15,0-6-5-15,17 5-3 16,-1-20-6-16,36 6-2 16,-11-33-6-16,38 6-1 15,-12-27-2-15,25 2-7 16,-8-14 5-16</inkml:trace>
  <inkml:trace contextRef="#ctx0" brushRef="#br0" timeOffset="28427.6259">14582 7883 86 0,'-18'1'39'0,"-20"1"0"0,3 18 3 16,-3-10-22-16,9 15-17 15,5 0 0-15,11 3-1 16,12-2 0-16,11-4-2 16,9-1 1-16,9-7-1 15,-1-2 1-15,0-2 0 16,-4 2 0-16,-8 1 0 15,-13 7 0-15,-12 1 0 16,-13 6-1-16,-8 3 1 16,-6-1-3-16,-8 2-1 15,6 0-8-15,-2-18-4 16,19 10-7-16,-9-36-5 0,31 13-5 15,-5-30-10-15,14-4 0 16,1-16 2-16</inkml:trace>
  <inkml:trace contextRef="#ctx0" brushRef="#br0" timeOffset="28982.6577">15798 7798 98 0,'-19'-14'37'15,"1"7"3"-15,-11-4-6 16,1 15-31-16,-14 9 0 15,-3 14 0-15,-3 11 1 16,1 11-2-16,3 1 2 16,7 8-3-16,8-4 1 15,20-4-1-15,17-6-2 16,16-21-5-16,33-1-12 15,-1-29-9-15,31-1-13 16,1-16 1-16,15-3-2 16,-8-16 2-16</inkml:trace>
  <inkml:trace contextRef="#ctx0" brushRef="#br0" timeOffset="29371.6798">16275 7811 100 0,'-30'6'37'0,"6"11"3"15,-7 1-1-15,9 12-33 16,-7 1-2-16,5 6-1 15,4 2 1-15,1 5-2 16,3-3 1-16,10-3-1 16,8-5 0-16,11-11-1 15,10-9-1-15,12-9 1 16,8-12 0-16,7-9-1 15,8-11 0-15,0-8 0 16,-4-2 0-16,-4-2 0 16,-7-1 0-16,-7 3 0 15,-11 8-1-15,-9 6 2 0,-9 14-1 16,-7 10 0-16,-16 10 0 15,-3 15 1-15,1 8-1 16,-6 6 0-16,7 4 0 16,6-3-2-16,11 0-1 15,7-9-4-15,22 1-9 16,0-30-8-16,26 5-7 15,-8-21-6-15,14-1-2 16,-8-18-2-16,9-2 4 16</inkml:trace>
  <inkml:trace contextRef="#ctx0" brushRef="#br0" timeOffset="29725.7002">16992 7834 104 0,'-4'-15'38'0,"4"15"2"16,0 0-5-16,0 17-28 15,-8 0-4-15,2 13 2 16,0 5-2-16,-7 7 0 15,-2 5 0-15,-3 7-2 16,1-5 2-16,-1 2-2 16,1-13 1-16,5-8-2 15,5-13 0-15,7-17 1 16,14-8 0-16,4-16-1 15,8-18 0-15,4-6 0 16,0-6 0-16,3-9 1 16,-4 3-1-16,-6 7 0 15,-6 6-1-15,-5 10 1 0,-8 13 0 16,1 6 0-16,-5 18-1 15,9-10-1-15,5 15-2 16,1 0-3-16,20 11-6 16,-8-16-8-16,27 15-4 15,-13-18-8-15,20 12-6 16,-7-9 0-16,3 3 3 15</inkml:trace>
  <inkml:trace contextRef="#ctx0" brushRef="#br0" timeOffset="30041.7183">17678 7806 79 0,'-2'-14'39'0,"-11"2"0"15,13 12 1-15,-15-17-15 16,15 17-19-16,0 0-1 0,-9 9-1 16,2 11 0-16,1 10-1 15,-3 9 0-15,-1 5-1 16,0 4 0-16,1 4-1 15,2-6 2-15,7-2-3 16,7-10 0-16,11-14 0 16,5-10 0-16,12-15 0 15,3-8 0-15,5-11 0 16,-1-11 0-16,1-4-2 15,-5-5 1-15,-7-3-2 16,-1 2-2-16,-11-1-2 16,4 14-7-16,-16-9-7 15,14 26-3-15,-22-9-8 16,12 21-6-16,-11 3-1 15,13 5 2-15</inkml:trace>
  <inkml:trace contextRef="#ctx0" brushRef="#br0" timeOffset="30394.7385">18168 7973 68 0,'22'10'39'16,"8"1"-1"-16,2-18 1 16,7 10-10-16,-1-19-23 15,4 3 0-15,1-9-2 16,-4 2 0-16,-8-5-1 15,-1 1 0-15,-9 1-1 16,-10 4 0-16,-9 0 0 0,-12 5 0 16,-14 5-1-16,-6 9 0 15,-10 9 1-15,-9 9-1 16,-8 12 2-16,3 5-3 15,0 8 0-15,9 3 0 16,14 1 0-16,17-2 0 16,21-3 0-16,18-6 0 15,23-12 0-15,17-9-4 16,16-2-6-16,5-19-5 15,23 5-6-15,-17-25-4 16,21 10-6-16,-23-23-6 16,4 8-4-16,-20-8 2 15</inkml:trace>
  <inkml:trace contextRef="#ctx0" brushRef="#br0" timeOffset="30582.7492">19113 7876 94 0,'0'0'39'16,"11"10"2"-16,5-15-2 15,13 12-21-15,5-14-16 16,3-4-2-16,1 7-3 16,-5-13-10-16,9 19-10 15,-18-13-15-15,3 8-1 16,-27 3-2-16,15-3 2 15</inkml:trace>
  <inkml:trace contextRef="#ctx0" brushRef="#br0" timeOffset="30741.7583">19055 8040 92 0,'-40'30'41'0,"20"1"1"15,10-15-1-15,20 0-18 16,17-12-23-16,12-10-4 16,18 5-11-16,-8-21-9 15,20 8-16-15,-4-8-1 16,7 2-2-16,-1-4 0 15</inkml:trace>
  <inkml:trace contextRef="#ctx0" brushRef="#br0" timeOffset="31837.821">12633 9522 94 0,'-10'-20'37'0,"-5"10"0"16,-20-5-3-16,0 13-30 15,-9 4 0-15,-2 10 0 16,-9 10 1-16,1 13-1 16,1 3-1-16,9 8 1 15,7 1-1-15,12 2-1 16,18-4-1-16,20-2 0 15,15-15 0-15,22-11 0 16,16-20-1-16,14-17 1 16,9-20-1-16,9-20 0 15,1-20 0-15,-4-12-1 0,-9-8 1 16,-12-6-1-16,-18 3 1 15,-12 4-1-15,-19 11 1 16,-17 16-1-16,-15 14 2 16,-9 15-1-16,-11 24 0 15,-3 21 1-15,-6 26-1 16,2 19 0-16,-1 21 0 15,0 15 0-15,10 13 0 16,5 2 1-16,11 8-4 16,9-10-1-16,22 2-11 15,-2-35-7-15,28 5-11 16,-5-29-6-16,12-9-3 15,-6-20 2-15</inkml:trace>
  <inkml:trace contextRef="#ctx0" brushRef="#br0" timeOffset="32205.842">13265 9498 103 0,'-17'-8'38'0,"17"8"1"16,0 0-1-16,24-12-34 15,8 1-3-15,10-2 0 16,11-1 0-16,11 1-1 15,3-3 1-15,-1-1 0 16,-5-1 1-16,-7 4-2 16,-15-1 1-16,-12 4 0 15,-18-3 0-15,-9 14 0 16,-28-20-1-16,-3 17 1 15,-12 5 0-15,-8 6-1 0,-6 10 1 16,-7 8-1-16,3 10 2 16,2 5-1-16,7 7 1 15,11 2-1-15,18-3 0 16,16-5 0-16,23-7-3 15,18-16-3-15,36 2-10 16,4-29-8-16,31 9-9 16,-5-19-7-16,14-1-2 15,-6-7 0-15,3 2 2 16</inkml:trace>
  <inkml:trace contextRef="#ctx0" brushRef="#br0" timeOffset="32431.855">14363 9447 90 0,'-12'-5'38'0,"-14"-4"2"0,2 11 0 16,-17-12-22-16,-3 19-15 15,0 8 1-15,4 10 0 16,-3 5 0-16,5 10 0 16,6 2-2-16,13 3 1 15,13-2-2-15,17-10 1 16,21-4-4-16,11-13-3 15,22 0-6-15,-1-25-9 16,24 13-7-16,-20-24-10 16,10 5-5-16,-12-14-1 15,0 1 3-15</inkml:trace>
  <inkml:trace contextRef="#ctx0" brushRef="#br0" timeOffset="32790.8755">14636 9579 99 0,'-4'17'40'16,"17"2"-1"-16,1-14 1 16,22-1-34-16,-1-10-2 15,9-5-1-15,0-9-1 16,6-4-2-16,-4-5 1 15,-6-3-1-15,-9 2 0 16,-6 1 0-16,-13 0 0 16,-11 9 0-16,-11 7 1 15,-15 11 0-15,-7 11 1 0,-6 13-1 16,-8 11 2-16,0 12-1 15,4 6 1-15,8 2-1 16,8-2 0-16,18-4-1 16,13-9-3-16,17-14-1 15,29-3-10-15,3-28-7 16,39 8-7-16,-9-25-8 15,32-1-7-15,2-8 0 16,20-1 2-16</inkml:trace>
  <inkml:trace contextRef="#ctx0" brushRef="#br0" timeOffset="33158.8966">15683 8794 75 0,'-12'-5'38'16,"1"15"-1"-16,-4 10 2 15,1 32-21-15,-8 5-14 16,8 18 0-16,-3 11-1 15,2 12-1-15,0 6 0 0,2 2 1 16,4-5-3-16,6-13-1 16,14-3-12-16,-6-32-8 15,22-8-17-15,-2-25 1 16,16-14-3-16,-5-23 1 15</inkml:trace>
  <inkml:trace contextRef="#ctx0" brushRef="#br0" timeOffset="34182.9551">15755 9512 87 0,'9'20'40'16,"10"-7"-1"-16,16 0 1 15,6-17-27-15,10 0-10 0,8-7 0 16,9-5-2-16,-6-5 0 15,-6-2 0-15,-8-2 0 16,-10-4-1-16,-15 1 0 16,-14 1 0-16,-14 2 0 15,-12 3 1-15,-12 6-1 16,-8 6 0-16,-6 10 1 15,-3 8 0-15,-6 11 0 16,3 10 0-16,6 7 1 16,12 7 0-16,10 0 0 15,20 4 1-15,15-7-1 16,18-1-1-16,21-12 0 15,13-9 1-15,12-9-1 0,3-6-1 16,-1-7 0 0,0-9 0-16,-15 0 0 0,-7-5 0 15,-19 1 0-15,-6 0 0 16,-18 2 0-16,-12 1 0 15,-3 14 1-15,-14-15-1 16,-3 15 0-16,1 3 0 16,-3 7 0-16,1 2 0 15,4 2 0-15,3 3 0 16,4-2 0-16,5-2-1 15,2-13 1-15,15 7 0 16,1-14 0-16,6-8 0 16,5-8 0-16,2-2-2 15,1-8 2-15,-3 2-1 16,3-1 1-16,-1 4-2 15,-3 3 1-15,-1 4 0 0,-1 7 0 16,4 5 1-16,-2 6-1 16,0 3 1-16,4 1-1 15,3 3 1-15,-2 0 0 16,4-1 0-16,-2-2 0 15,0-2 0-15,-3-1 0 16,-3-5 0-16,-7 1 1 16,-4-1 0-16,-16 7-1 15,3-11 0-15,-17 11 1 16,-6 4 0-16,-13 7 0 15,-6 6 0-15,-6 9 0 16,-1 4 1-16,3 5-1 16,4 4 1-16,7 1-1 0,9-1 1 15,12-2-2-15,15-8 0 16,11-9 0-16,15-6 0 15,10-11 0-15,6-9 0 16,3-9 0-16,3-8 0 16,-1-8 0-16,-4-4 0 15,-7-3 0-15,-8-4 0 16,-4 2 0-16,-10 3 0 15,-2 4 0-15,-8 7 0 16,-5 12 0-16,-3 14 0 16,0 0 0-16,-11 21 0 15,1 9 0-15,4 6 0 16,-3 8 0-16,9-4 0 15,5-1-2-15,10-9-1 0,12-3-5 16,6-26-5-16,27 2-8 16,-8-30-3-16,33 5-6 15,-11-29-3-15,19 0-3 16,-9-17-3-16,7-8 5 15</inkml:trace>
  <inkml:trace contextRef="#ctx0" brushRef="#br0" timeOffset="34352.9649">18131 8865 121 0,'-46'28'40'15,"-3"29"1"-15,-7-3-7 16,7 20-30-16,-2 5-2 16,8 4-2-16,6 1 0 15,8-6-2-15,10-2-3 0,-2-23-13 16,21 6-8-16,-7-29-10 15,12-6-5-15,-5-24 2 16,13-3-1-16</inkml:trace>
  <inkml:trace contextRef="#ctx0" brushRef="#br0" timeOffset="34683.9838">17731 9257 111 0,'0'0'41'15,"6"15"0"-15,12 2 0 16,-2-13-34-16,17 3-3 15,13-7-1-15,5-2 0 16,2-6-1-16,4-1 0 16,-4-3-2-16,-3 2 0 0,-9 3 0 15,-8 4 0-15,-10 9 0 16,-13 9 0-16,-10 8 0 15,-9 11 0-15,-6 4 0 16,-8 9 0-16,-1 1 0 16,-4 0 0-16,8-1 0 15,2-10-3-15,16 0-8 16,2-37-5-16,20 22-7 15,-1-42-5-15,21 5-8 16,-4-24-5-16,7-5 0 16,0-16 3-16</inkml:trace>
  <inkml:trace contextRef="#ctx0" brushRef="#br0" timeOffset="35143.01">18482 8978 123 0,'-15'10'40'0,"10"6"1"15,0-1-1-15,6 2-41 16,15 4-1-16,4-2-1 15,9 4-1-15,0 1 0 16,8 2 1-16,-5-2 0 16,-3 2 1-16,-7 0 3 15,-8 0 1-15,-2-1 2 16,-14-1 0-16,-6 0 1 15,-7-3-1-15,1 3 1 16,-2-4-2-16,1 2-1 16,3-5 1-16,3 0-3 0,7-6 0 15,2-11 0-15,11 12 0 16,6-16 0-16,3-8 0 15,5-5 0-15,1-5 0 16,5-7 0-16,-2 0 0 16,-2-4 0-16,7 0 0 15,-7 4 0-15,-3 6 0 16,-1 8 0-16,-3 8 0 15,-6 10 0-15,-3 9 0 16,-3 11 0-16,-2 6 0 16,-2 2-2-16,1 5-1 15,0-8-2-15,9 6-5 16,-2-21-5-16,26 11-7 15,-8-29-4-15,27 11-7 0,-5-22-3 16,16 4-3-16,-4-11 2 16</inkml:trace>
  <inkml:trace contextRef="#ctx0" brushRef="#br0" timeOffset="35661.0396">19563 9212 122 0,'-7'-16'41'16,"-26"-3"1"-16,2 16-1 16,-7 3-37-16,-7 10-1 15,1 9-1-15,-3 10-2 16,5 8 0-16,9 5 0 15,10-1 0-15,11-1 0 16,9-7 0-16,12-8 0 16,9-11 0-16,7-11 0 15,7-11 0-15,6-11 0 0,0-9 0 16,1-8 0-16,1-1 0 15,-1-6 0-15,-3 4 0 16,-6 7 0-16,-7 10 0 16,-9 12 0-16,-14 10 0 15,0 24-2-15,-15 16 1 16,-14 17 1-16,-13 18-1 15,-5 14 2-15,-11 12-1 16,-5 8 1-16,-5 4-3 16,2-4 3-16,5-6-2 15,1-11 2-15,8-12-3 16,8-20 3-16,11-21-2 15,12-16 1-15,9-22 1 16,8-16-1-16,8-17 2 16,8-19 0-16,9-16-2 0,7-11 0 15,13-10 0-15,7 3 0 16,4 2 0-16,2 5 0 15,8 16 0-15,-4 7-3 16,8 20-8-16,-14 3-4 16,10 25-6-16,-19-17-3 15,22 21-8-15,-21-18-2 16,22 11-5-16,-7-6 1 15,-1 4 7-15</inkml:trace>
  <inkml:trace contextRef="#ctx0" brushRef="#br0" timeOffset="35812.0483">19979 9467 127 0,'-21'-1'44'0,"5"7"-1"0,-12-15-2 15,10 6-41-15,7-3 0 16,-5-12-9-16,16 18-8 16,-29-22-6-16,29 22-8 15,-33-9-7-15,4 6-5 16,-14-4-1-16,-12 2 5 15</inkml:trace>
  <inkml:trace contextRef="#ctx0" brushRef="#br1" timeOffset="39886.2812">2034 1875 25 0,'0'0'24'16,"13"9"1"-16,-13-9-1 16,24 6-9-16,-11-13-2 0,11 13 0 15,0-14-3-15,13 10-1 16,2-8-2-16,9 11 0 15,7-3-2-15,10 3-2 16,3-2-1-16,12 9-1 16,8-4-1-16,13-2-1 15,8-3 1-15,14-2 0 16,13-3-1-16,9 0 1 15,16-3 0-15,9-3 0 16,11-1 0-16,8 6 2 16,9 1-2-16,0 4 1 15,10 5-1-15,6 4 0 16,2-1 1-16,10 1-1 15,9-3 1-15,7-5 0 0,11-1 1 16,13 1-1-16,9-7 0 16,6-2 0-16,8 0 0 15,3 1 0-15,-3 1-1 16,0 4 0-16,-2-1 0 15,0 0-1-15,3-2 2 16,4 0-1-16,3-2 1 16,11-3-1-16,5-2 1 15,10 0-1-15,5-6 2 16,3 0-2-16,3-2 1 16,-6 3 0-16,4 0 0 15,-8 2 0-15,-4 2 0 16,-6 2 0-16,-7 4 0 15,-5 0 0-15,-9 1-1 16,-9 1 1-16,-8 0-1 0,-6-1 1 16,-14 3-1-16,-6-4 1 15,-9 3-1-15,-13 2 1 16,-15 1-1-16,-12 0 0 15,-21-1 0-15,-13 1 1 16,-18 1-2-16,-20 0 1 16,-20-4-1-16,-16 1 2 15,-19-3-2-15,-16 0 1 16,-15 0-3-16,-18-8-3 15,-1 7-9-15,-21-15-7 16,-3 20-2-16,-5-29-4 16,3 17-1-16,-19-8-3 15,10 9 2-15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emf"/><Relationship Id="rId4" Type="http://schemas.openxmlformats.org/officeDocument/2006/relationships/customXml" Target="../ink/ink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01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5611696"/>
              </p:ext>
            </p:extLst>
          </p:nvPr>
        </p:nvGraphicFramePr>
        <p:xfrm>
          <a:off x="214283" y="731525"/>
          <a:ext cx="8750332" cy="6050275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99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 what the </a:t>
                      </a: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weight </a:t>
                      </a: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of Gypsy 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equation another way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99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 what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the strength of gravity on </a:t>
                      </a:r>
                      <a:r>
                        <a:rPr lang="en-NZ" sz="18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Zarphon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is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equation another way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99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Sketc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</a:t>
                      </a: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more graphs of distance vs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visualise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9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PLOT graphs of distance vs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time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visualise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Extend the idea of graphs to include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graphs of velocity vs time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way to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visualise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PLOT graphs of velocity vs time AND distance vs time for the same motion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think about motion in two ways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 Mr H post the link to “The Moving Man” so we can play with it at home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learn by playing.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Use the moving man to see what acceleration does to d/t and v/t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acceleration looks like (and deceleration)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Set a due date for some new </a:t>
                      </a:r>
                      <a:r>
                        <a:rPr lang="en-NZ" sz="18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HW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the rate we do homework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327840" y="976320"/>
              <a:ext cx="3876840" cy="4458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16680" y="970560"/>
                <a:ext cx="3897360" cy="4473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1000" y="199440"/>
              <a:ext cx="6841800" cy="3554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5880" y="183240"/>
                <a:ext cx="6866280" cy="3584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7435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50360" y="466920"/>
              <a:ext cx="8048520" cy="2461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34880" y="452880"/>
                <a:ext cx="8072280" cy="248976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762000" y="3129280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53000" y="2959560"/>
              <a:ext cx="6848280" cy="3495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240" y="2944800"/>
                <a:ext cx="6876720" cy="3520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7036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35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0017823"/>
              </p:ext>
            </p:extLst>
          </p:nvPr>
        </p:nvGraphicFramePr>
        <p:xfrm>
          <a:off x="533400" y="152400"/>
          <a:ext cx="8094663" cy="526084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125, 128, 129 and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26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Cells, Chromosomes, DNA and nucleotides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Assessment: Genetics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6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all about Genetics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7280" y="243360"/>
              <a:ext cx="7805880" cy="4201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2520" y="227880"/>
                <a:ext cx="7834680" cy="4232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9066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6320" y="212040"/>
              <a:ext cx="8893440" cy="5634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0840" y="196200"/>
                <a:ext cx="8922240" cy="5663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4923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4440" y="263880"/>
              <a:ext cx="8661960" cy="5743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9680" y="249840"/>
                <a:ext cx="8679600" cy="577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8657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9560" y="234720"/>
              <a:ext cx="8053920" cy="4493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4800" y="222480"/>
                <a:ext cx="8078040" cy="452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4858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57400" y="434880"/>
              <a:ext cx="8225640" cy="5355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2280" y="429480"/>
                <a:ext cx="8257320" cy="537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6603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6240" y="1433880"/>
              <a:ext cx="7239960" cy="4563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9680" y="1421280"/>
                <a:ext cx="7259760" cy="4590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7199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8080" y="416520"/>
              <a:ext cx="8245440" cy="5522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2960" y="401400"/>
                <a:ext cx="8269200" cy="5549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901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3707</TotalTime>
  <Words>270</Words>
  <Application>Microsoft Office PowerPoint</Application>
  <PresentationFormat>On-screen Show (4:3)</PresentationFormat>
  <Paragraphs>37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307</cp:revision>
  <dcterms:created xsi:type="dcterms:W3CDTF">2006-08-16T00:00:00Z</dcterms:created>
  <dcterms:modified xsi:type="dcterms:W3CDTF">2014-04-02T02:29:28Z</dcterms:modified>
</cp:coreProperties>
</file>