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297" r:id="rId4"/>
    <p:sldId id="335" r:id="rId5"/>
    <p:sldId id="336" r:id="rId6"/>
    <p:sldId id="337" r:id="rId7"/>
    <p:sldId id="33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8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1T23:40:30.238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8095 4079 68 0,'14'-23'38'15,"4"15"0"-15,-18 8 0 16,16 12-23-16,-18 11-12 16,2 14-1-16,-2 5 1 0,-1 3 0 15,3-8 0-15,13-16 0 16,13-30 0-16,25-33 0 15,26-41 1-15,35-37-2 16,32-30-4-16,16-28-31 16,20-4-6-16,-7-15 1 15,-5 15-4-15</inkml:trace>
  <inkml:trace contextRef="#ctx0" brushRef="#br0" timeOffset="931.0533">10410 5881 71 0,'0'0'34'0,"13"4"-1"15,-21 11-6-15,8 24-18 16,-9 0-1-16,4 15-1 16,-4-4 0-16,11 2 0 15,3-14-2-15,18-18 1 16,29-40 0-16,33-36-1 15,40-42-3-15,44-35-2 16,46-24-16-16,19-38-21 16,23-9-5-16,-12-10 1 0,-20 16-5 15</inkml:trace>
  <inkml:trace contextRef="#ctx0" brushRef="#br0" timeOffset="1570.0898">9832 7952 76 0,'16'-30'36'0,"-6"4"0"16,5 12 1-16,-15 14-32 16,15 14 0-16,-15 13 0 15,0 18-1-15,-7 7 1 16,6 1-1-16,4-7 0 15,22-15-1-15,27-35 0 16,39-34 1-16,50-42-2 0,92-42-5 16,13-20-31-16,13-31-4 15,14-9-1-15,-22-13-2 16</inkml:trace>
  <inkml:trace contextRef="#ctx0" brushRef="#br0" timeOffset="3028.1732">1674 8587 64 0,'-68'-25'32'0,"13"-1"-2"16,18 3-1-16,8 2-28 15,11 5-2-15,11 4 1 16,7 12 1-16,14-8-1 16,9 11 1-16,9 4-1 15,16 4 1-15,14-1-1 16,15 2 1-16,13-3 0 0,14 0 0 15,21-3 0-15,16-3 1 16,15-3-1-16,13 2 0 16,15-6 0-16,13 1 0 15,12-2 1-15,17 0-2 16,12 0 0-16,10-2 0 15,12-3 0-15,11-1-2 16,17-1 2-16,13-1 0 16,20 0 0-16,5 1 0 15,22 2 0-15,5 3 0 16,17 4 0-16,5 4 2 15,9 5-2-15,45 0 1 16,-36 0-1-16,12 0 1 16,3-3 0-16,10 0 0 0,48-6-1 15,-30 1 0-15,6-4 1 16,-35-1-1-16,46 1 1 15,39 2 0-15,-30-2 0 16,4 7 1-16,-4-1 1 16,6 5 0-16,1-3 1 15,55-2 1-15,-35-5-1 16,-26-7 0-16,68-4 0 15,-14-7-2-15,-28-8 0 16,51-3-1-16,30-3-1 16,-65 0-1-16,41 1 0 15,-10 4 1-15,-36 8-1 16,7 5 0-16,-28 7-1 15,-21 5-1-15,-57 13-4 0,-23-1-27 16,-24 14-3-16,-53 2 0 16,-44 7-2-16</inkml:trace>
  <inkml:trace contextRef="#ctx0" brushRef="#br0" timeOffset="3607.2063">16861 8434 74 0,'71'-17'33'0,"-25"12"-2"16,-24 16 1-16,-29 10-32 0,-20 20 0 15,-35 14 2-15,-26 22-2 16,-33 16 3-16,-28 23-2 15,-33 18 2-15,-26 25-1 16,-36 22 2-16,-25 27-2 16,-35 19-1-16,-28 24 4 15,-37 17-4-15,-21 15 4 16,-32 10-3-16,-22 20 1 15,-21 3-1-15,-2 10 1 16,4-5-2-16,16-3-2 16,29-12-1-16,32-31-9 15,50-14-30-15,45-42 1 16,59-33-3-16,40-42 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0:35:17.69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2076 891 57 0,'0'0'32'0,"0"0"0"15,0 0-4-15,0 0-24 16,11-9-1-16,0 56 1 16,4 23-1-16,-5 6 0 15,2 15-2-15,-5 8-1 16,0 5 3-16,-10-7-5 15,1-7 2-15,-4-20-6 0,10-10-23 16,-4-20-3-16,8-13 0 16,-8-27 0-16</inkml:trace>
  <inkml:trace contextRef="#ctx0" brushRef="#br0" timeOffset="249.0143">2188 988 89 0,'-15'-60'38'16,"15"60"0"-16,4-48 0 15,-4 48-36-15,0 0-2 0,53-59 2 16,-53 59-2-16,70-24 1 15,-70 24 0-15,91-16-7 16,-38 8-18-16,-1 0-13 16,5 2 0-16,-5 2-3 15,-1 1 2-15</inkml:trace>
  <inkml:trace contextRef="#ctx0" brushRef="#br0" timeOffset="452.0259">2283 1161 87 0,'-11'20'35'16,"25"-14"0"-16,12-9 1 16,-26 3-35-16,46-12-1 15,-46 12-1-15,77-18-9 16,-77 18-24-16,93-17 0 15,-45 8-2-15,5 2 2 16</inkml:trace>
  <inkml:trace contextRef="#ctx0" brushRef="#br0" timeOffset="1150.0658">3279 1173 89 0,'0'0'38'0,"-22"-36"-2"15,-15 36 1-15,1 13-32 16,-11 5 0-16,5 17-1 16,-10 7-1-16,8 8 0 15,7 4-2-15,19 4 0 16,11-6 0-16,13-5-1 15,14-10 0-15,15-12 0 16,11-19 1-16,11-9-1 16,4-12 1-16,4-15-1 15,-2-10 1-15,-4-8 1 16,-7-4-1-16,-12-2 0 15,-40 54 0-15,34-54 0 16,-34 54 1-16,13-56-2 16,-13 56 2-16,1-46-2 0,-1 46 2 15,0 0-2-15,-23-48 1 16,17 39 0-16,-14-8-2 15,9 15 1-15,-1 3-1 16,12-1 1-16,16 22-1 16,12-3 1-16,17-4 0 15,8-3 0-15,2 4 0 16,-1 2 0-16,-4 5 0 15,-2 2 0-15,-10 9 0 16,-10-1 0-16,-10 2-1 16,-7 3 1-16,-8-3 0 15,-6 1 0-15,-5-6 0 16,2-4 1-16,-5-8-1 15,6-2 0-15,5-16 1 0,0 0 0 16,-9-15 0-16,14-10 0 16,1-9 0-16,3-11 0 15,2-3 0-15,5-7 0 16,-16 55 0-16,21-56 0 15,-21 56 0-15,23-55-1 16,-23 55 1-16,33-51-2 16,-33 51-1-16,40-45-3 15,-40 45-1-15,46-33-12 16,-46 33-12-16,64-26-10 15,-64 26-1-15,75-10 1 16,-75 10 1-16</inkml:trace>
  <inkml:trace contextRef="#ctx0" brushRef="#br0" timeOffset="1437.082">4828 1100 104 0,'0'0'40'15,"-7"-33"1"-15,-43 42-1 16,-1 16-34-16,-19 11-1 16,-2 14-1-16,-7 6-2 15,18 9 1-15,12-3-2 16,27-7 0-16,23-10-1 15,23-12 0-15,23-16-2 0,16-10-1 16,24-11-3 0,5-19-12-16,27-3-17 0,-11-15-5 15,11 2 1-15,-20-9-2 16</inkml:trace>
  <inkml:trace contextRef="#ctx0" brushRef="#br0" timeOffset="2028.116">5099 1249 60 0,'-14'8'35'0,"4"-5"0"15,10-3 0-15,0 0-13 16,0 0-14-16,11 2 0 15,14-4-1-15,-2-1-1 16,10 1 0-16,3-4-1 16,9 2-2-16,5-3 0 0,5-3-1 15,-3-1 0-15,1-2-1 16,-53 13 0-16,56-20 0 15,-56 20 1-15,46-27-2 16,-46 27 2-16,0 0-1 16,48-43 0-16,-48 43 0 15,0 0 0-15,0 0 0 16,-26-47 0-16,26 47 0 15,-79-3-1-15,14 17 2 16,-10 10-2-16,3 12 2 16,-1 11-2-16,18 8 0 15,26-2-2-15,35-10 2 16,22-14-2-16,25-13-2 15,22-10-7-15,0-20-12 0,34-6-14 16,-7-9-3-16,15-6 0 16,-67 13-1-16</inkml:trace>
  <inkml:trace contextRef="#ctx0" brushRef="#br0" timeOffset="2336.1337">6107 1044 124 0,'0'0'42'15,"0"0"0"-15,0 0-1 16,0 0-38-16,-56-19-2 15,24 30 1-15,-16 8-2 16,15 9 0-16,14-5 0 16,19 1 0-16,14-4 0 15,27-8 0-15,12-8 0 16,-4-1 0-16,-3 0 0 0,-1 1 0 15,-9 4 0-15,-12 4 0 16,-11 4 0-16,-18 6 0 16,-12 3 0-16,-12 6 0 15,-9 3 0-15,-9-3 0 16,0 1-3-16,-5-5-10 15,18 0-10-15,-10-12-12 16,23-3-6-16,4-12-1 16,17 0-1-16</inkml:trace>
  <inkml:trace contextRef="#ctx0" brushRef="#br0" timeOffset="3133.1792">7543 1072 68 0,'0'0'35'0,"27"-51"1"15,-27 51 1-15,0 0-19 16,0 0-12-16,0 0 2 15,-46-25-1-15,15 32-2 16,-18 19 0-16,-13 8-2 16,0 12 0-16,-2 5-2 15,9 7 2-15,13-2-3 16,17 1 2-16,30-20-2 15,18-10 1-15,11-9-1 16,13-14 1-16,8-8-1 16,10-10 1-16,-2-10-1 15,2-6 1-15,0-8-1 16,-65 38 1-16,51-42 0 15,-51 42 0-15,0 0 0 16,61-63 0-16,-61 63 0 0,0 0-1 16,36-53 0-16,-36 53 0 15,18-19 0-15,-18 19 0 16,1 17-2-16,-4 15 0 15,-4 9-4-15,7 11-2 16,17 9-15-16,-1-3-15 16,27-5-1-16,2-19-1 15,15-6 0-15</inkml:trace>
  <inkml:trace contextRef="#ctx0" brushRef="#br0" timeOffset="3658.2093">8458 1225 79 0,'-5'-57'39'15,"5"57"-1"-15,0 0 1 16,-54-54-16-16,33 47-17 16,-43 4 0-16,-14 13-3 15,4 18 1-15,-1 13-2 16,13 13 1-16,13 1-2 15,27 0 0-15,32-19-1 16,8-10 1-16,14-9-2 16,9-12 2-16,4-11-1 15,8-12 0-15,0-10 0 16,-2-10 0-16,-51 38 1 15,52-44-1-15,-52 44 1 16,46-55-1-16,-46 55 0 0,41-52 0 16,-41 52 1-16,31-47-1 15,-31 47-1-15,17-19 1 16,-6 17-1-16,4 26 0 15,-16 19 0-15,9 28 0 16,-12 26 0-16,4 24 0 16,-11 13 0-16,2-6-1 15,-6-9 2-15,-3-4-1 16,-6-11 1-16,-7-13 0 15,-5-22 0-15,-4-16 1 16,0-18-1-16,-3-19 0 16,0-21 1-16,2-19-2 15,7-15-1-15,2-26-5 16,18-3-9-16,-6-27-7 0,27 8-16 15,-2-6 0 1,23 12-2-16,0-2 3 0</inkml:trace>
  <inkml:trace contextRef="#ctx0" brushRef="#br0" timeOffset="4153.2374">9313 1195 106 0,'0'0'41'0,"-25"-50"-1"15,25 50 1-15,-48-14-36 16,-10 12 0-16,-8 12-1 15,-8 15-1-15,12 9-1 16,-7 12-1-16,17 7 0 16,9 1-1-16,34-5 1 15,14-13-1-15,11-9 0 16,22-7-1-16,6-12 1 15,12-9 0-15,5-8 0 16,-1-10 1-16,2-8-1 16,-8-6 1-16,-9-7-1 15,-45 40 1-15,40-47 0 16,-40 47 1-16,22-53-2 15,-22 53 0-15,0 0 0 16,9-60 0-16,-9 60 0 0,-22-19 0 16,-1 19 0-16,-3 15 0 15,3 12 0-15,0 8-2 16,14 14 0-16,8-4-3 15,12-12-1-15,20-7-6 16,0-24-8-16,27 1-9 16,-11-18-11-16,17-2 1 15,-10-13-1-15,9-3 3 16</inkml:trace>
  <inkml:trace contextRef="#ctx0" brushRef="#br0" timeOffset="4335.2478">9698 1194 104 0,'0'0'39'15,"38"-52"-1"-15,-38 52-1 16,0 0-29-16,7 11-4 0,-20 19-2 15,3 13-2-15,-4 11 1 16,-1 2-2-16,7 7 0 16,11-22-3-16,2-15-9 15,23-9-14-15,-10-19-11 16,14-12 0-16,-5-14-2 15,8-9 1-15</inkml:trace>
  <inkml:trace contextRef="#ctx0" brushRef="#br0" timeOffset="4801.2746">9946 962 108 0,'0'0'40'16,"6"-48"1"-16,-6 48 0 0,0 0-37 15,0 0 0-15,20-47 0 16,-20 47-1-16,0 0 1 15,0 0 0-15,49 52-2 16,-19 5-2-16,-8-4 0 16,6 9 0-16,-11-4 0 15,-7 0 0-15,-20-6 0 16,0-8 0-16,-5-16 0 15,1-6 0-15,4-9 0 16,10-13 0-16,0 0 0 16,19-24 0-16,4-7 0 15,-23 31 0-15,0 0 0 16,50-61 0-16,-50 61 0 15,41-46 0-15,-41 46 0 16,43-47 0-16,-43 47 0 0,0 0 0 16,55-52 0-16,-55 52 0 15,40-10 0-15,-20 17 0 16,-3 14 0-16,-3 10 0 15,-13 14 0-15,3 12 0 16,6-1-2-16,4-8-8 16,18-15-7-16,-3-18-3 15,27 3-8-15,-15-16-6 16,21-2-8-16,-8-11 0 15,5-4 3-15</inkml:trace>
  <inkml:trace contextRef="#ctx0" brushRef="#br1" timeOffset="9883.5651">2311 1842 52 0,'0'0'29'16,"0"0"1"-16,19 10 0 15,-7-8-27-15,5-3 1 16,11 1-1-16,-1-6 1 16,11 3 1-16,-1-7-1 15,11 3 0-15,-4-4 1 16,5 3-2-16,2-1 0 0,8 3-1 15,-1-1-1-15,8 0 0 16,4-1-1-16,6-1 0 16,9 0 0-16,5-4 0 15,3-2 1-15,4 0 0 16,5 0-2-16,5 0 3 15,-2 1-3-15,2 5 2 16,-3 2-1-16,4-2 1 16,-1 3-1-16,6 2 0 15,-1-2 1-15,3-1-1 16,1 0 1-16,2-2 0 15,4-1 0-15,0 0-1 16,5-1 1-16,1 1 0 16,-6 1-1-16,3 3 1 15,-3 1-1-15,-2 2 1 0,-1 4-1 16,-1 1 0-16,-1 2 0 15,-5 0 0-15,1 3 0 16,-2 0 0-16,1-3 0 16,-3 0 0-16,1 0 0 15,-6 2 0-15,0-4 0 16,2-1-1-16,-9 3 1 15,5-2 0-15,-7 2 0 16,1-1 0-16,-2 2 0 16,-5-1 0-16,-1 0-1 15,-3 4 1-15,-4-4 0 16,-1 1 0-16,-5 2 0 0,-6-1 0 15,1-2 0 1,-8-1 0-16,1-1 0 0,-2 1 1 16,-4-1-1-16,1-1 1 15,-2-1-1-15,-5 0 1 16,-3 0-1-16,2 1 1 15,-5-1-1-15,0-1 1 16,-5-2-1-16,0 2 1 16,-6-1-1-16,0-1 1 15,-3-1-1-15,-2 2 1 16,-1-1-1-16,-3 1 1 15,2 2 0-15,-3-1-1 16,4 0 1-16,1 1-1 16,-1 0 1-16,1-1-1 15,-2 1 0-15,0 1 0 0,0-1 0 16,-2 1 1-16,1 1-1 15,-2 2 0-15,0-3 0 16,1 0 0-16,-1-1 1 16,4-1-1-16,-3-1 0 15,8-2 1-15,-2 1-1 16,-1-1 1-16,2 1-1 15,-4 0 1-15,-2 3-1 16,2-1 1-16,-4 1-1 16,-1 1 0-16,0 1 1 15,3 0-1-15,0-1 0 16,4 0 0-16,4 0 0 15,3-1 0-15,0 2 0 16,1-2 1-16,0-2-1 0,-3 0 0 16,0 0 0-16,-2-2 0 15,-4 3 1-15,-4-2-1 16,-3-1 1-16,0 1-1 15,-2-1 0-15,3 2 1 16,-3 0-1-16,2-1 0 16,-2 1 0-16,0 1 0 15,-1 1 1-15,-2-1-1 16,-1 1 0-16,-4 0 0 15,-12 0 1-15,15 3-1 16,-15-3 1-16,0 0-1 16,0 0 1-16,0 0 0 15,0 0-2-15,0 0-1 16,-12-8-8-16,1 4-26 0,11 4-2 15,-15 5 0-15,15-5-1 16</inkml:trace>
  <inkml:trace contextRef="#ctx0" brushRef="#br2" timeOffset="15799.9037">1442 2574 28 0,'0'0'26'16,"0"0"0"-16,0 0 4 16,0 0-16-16,-1 23-6 15,-9 1-2-15,1 19 1 0,-5 5-2 16,3 21 2-16,-11 7-2 15,8 18 3-15,-9-3-3 16,5 7-1-16,-4-15 0 16,7-6-2-16,-1-16 0 15,8-14 0-15,1-28 1 16,7-19-1-16,7-22-1 15,3-19 2-15,11-22-1 16,3-11 0-16,1-15-1 16,1-10 0-16,2-6-1 15,-3-3-1-15,1 2 2 16,-4 11-3-16,-3 6 3 15,-2 15-2-15,-1 8 1 16,-2 20-1-16,0 13 2 16,6 17 0-16,-3 18 0 0,3 17 0 15,1 13 0-15,9 13 1 16,-3 13 0-16,7 13 0 15,-1 8-1-15,-1 7 1 16,-4 7-1-16,-1 2 1 16,-4 0-2-16,-8-5-3 15,-1-1-8-15,-17-22-21 16,8-1-5-16,-14-23 1 15,4-9-2-15</inkml:trace>
  <inkml:trace contextRef="#ctx0" brushRef="#br2" timeOffset="15964.9132">1481 3066 96 0,'-19'-25'36'0,"7"1"-1"16,12 24 1-16,19-21-33 15,15 16-2-15,24 8-13 16,8-17-24-16,23 2 1 15,6-9-1-15,21 1-3 16</inkml:trace>
  <inkml:trace contextRef="#ctx0" brushRef="#br2" timeOffset="16549.9466">3632 2239 80 0,'-37'-26'38'0,"-9"-4"-2"16,4 16 1-16,-7-4-35 15,4 23 1-15,1 17-1 16,6 19-1-16,1 15 1 16,1 19 1-16,7 10-3 15,4 18 2-15,6 4-1 0,8 7 0 16,4-2-1-16,9-8 1 15,8-10-2-15,6-17-2 16,9-8-9-16,-6-31-23 16,10-10 1-16,-3-28-2 15,4-13 0-15</inkml:trace>
  <inkml:trace contextRef="#ctx0" brushRef="#br2" timeOffset="17286.9888">3152 2892 85 0,'-23'-15'34'0,"23"15"-1"15,-5-16-2-15,27 14-28 16,13-6-1-16,16 0-2 16,13-6-1-16,8-1-2 0,12 2-1 15,-3-7-2-15,9 7 0 16,-10-4 0-16,-1 12 1 15,-14-2 0-15,-10 7 2 16,-13 2 3-16,-18-1 4 16,-10 11 2-16,-14-12 0 15,-23 31 2-15,-10-15 0 16,-5 16 0-16,-10 1-1 15,3 14-1-15,-4-1-2 16,7 8 1-16,6-4-3 16,14 0 1-16,10-6-2 15,16-8 1-15,19-11-1 16,16-14-1-16,13-20 1 15,9-12-1-15,9-13 1 0,1-11 0 16,-5-6 0-16,-3-9-1 16,-12 1 0-16,-13 1 0 15,-15 6 0-15,-13 6 0 16,-10 6 0-16,-10 11 0 15,-6 5-1-15,-2 14 2 16,-4 4-1-16,5 7 0 16,6 7 0-16,11-8 0 15,4 22 0-15,10-13 0 16,15 2 0-16,6-3 0 15,9 4 0-15,5-2 0 16,-3 5 0-16,4 0 1 16,-11 7-1-16,-2 5 0 15,-11 2 1-15,-8 6-1 0,-9 5 1 16,-13 1-1-16,-1-5 1 15,-7-2 1-15,-3-8-1 16,4-10 1-16,0-16-1 16,6-9 0-16,5-18 1 15,9-10-1-15,4-10 0 16,7-4 0-16,-3-8-1 15,5 5 1-15,2 6 0 16,-4 4 0-16,0 11-2 16,-3 5 1-16,3 12-2 15,0 1-2-15,10 15-6 16,-6-9-25-16,21 15-4 15,-2-9 2-15,21 12-3 16</inkml:trace>
  <inkml:trace contextRef="#ctx0" brushRef="#br2" timeOffset="17536.003">5376 2603 117 0,'-50'2'39'0,"5"19"0"16,-14-9-5-16,8 18-32 15,4 5 1-15,7 6-2 16,7 6 1-16,8 1-2 16,11-4 1-16,19-3-2 15,12-11 1-15,14-7-1 16,17-6-4-16,6-24-8 15,22 3-23-15,-3-21-2 0,11 2 1 16,-12-23-3-16</inkml:trace>
  <inkml:trace contextRef="#ctx0" brushRef="#br2" timeOffset="17858.0215">5587 2700 110 0,'-22'30'36'0,"1"-12"2"15,21 8-3-15,9-12-33 16,17-8-1-16,15-7 0 15,13-7 0-15,5-9 0 16,5-7 1-16,-3-4-1 16,-8-2 1-16,-10-5 0 0,-12 4-2 15,-19 1 0-15,-17 5 0 16,-23 8 1-16,-10 13 0 15,-16 7 0-15,-8 17 0 16,-3 4-1-16,2 12 2 16,5 5-1-16,13 7 1 15,13-3-1-15,18 0-1 16,19-5 0-16,18-10-5 15,26 2-6-15,6-21-25 16,30 1-2-16,8-20 0 16,21 1-3-16</inkml:trace>
  <inkml:trace contextRef="#ctx0" brushRef="#br2" timeOffset="18226.0425">6994 2462 83 0,'19'-9'39'0,"-19"9"-3"0,0 0 2 16,-10 25-18-16,-2 15-15 15,-12 8-2-15,1 8-1 16,-1 4-1-16,4 7 0 16,4-3-1-16,10-9 1 15,16-9-5-15,7-24-10 16,22-6-21-16,-2-26-2 15,16-5 1-15,-6-29-1 16</inkml:trace>
  <inkml:trace contextRef="#ctx0" brushRef="#br2" timeOffset="18355.0498">7137 2086 101 0,'-34'-17'30'0,"15"13"-25"0,19 4-5 15,0 18-34-15,34 2-1 16</inkml:trace>
  <inkml:trace contextRef="#ctx0" brushRef="#br2" timeOffset="18653.0669">7614 2456 112 0,'-51'18'38'16,"8"11"2"-16,-6-14-10 15,18 6-23-15,2-2-3 16,15 0 0-16,14-1-2 0,18-5 0 15,13 0-1-15,9 4-1 16,7 0 1-16,5 2-1 16,-3 2 0-16,-4 2 0 15,-11 3 1-15,-13 3-1 16,-17 4 0-16,-18-3 0 15,-12 4-1-15,-11-6-2 16,1 9-13-16,-8-22-20 16,11 3-3-16,-2-18-1 15,21 0-1-15</inkml:trace>
  <inkml:trace contextRef="#ctx0" brushRef="#br2" timeOffset="19254.1011">9224 2422 86 0,'-22'-14'37'15,"-20"-2"-1"-15,-1 16 2 16,-13 4-33-16,-1 10 0 16,-1 9-2-16,9 8 1 15,2 8-1-15,12 5 0 16,11-2-1-16,17-1 1 15,12-10-1-15,15-4 1 16,16-19-2-16,14-9 0 16,15-16 0-16,8-13-1 15,5-11 0-15,-3-6-1 16,-8-1 2-16,-1 0-2 0,-18 8 2 15,-10 12-2-15,-15 16 2 16,-23 12 0-16,-9 28 0 16,-10 10 1-16,-10 17-2 15,1 3 1-15,2 9-2 16,4 1-2-16,18 6-19 15,9-23-14-15,24 2-3 16,10-25 0-16,23-1-2 16</inkml:trace>
  <inkml:trace contextRef="#ctx0" brushRef="#br2" timeOffset="19909.1388">10284 2938 86 0,'0'0'35'0,"0"0"-1"15,23 12 0-15,-3-12-33 16,15 0-1-16,6-1 1 16,14 1 0-16,13-3-1 15,14-2 1-15,15-4 1 16,20-2-1-16,19-5 2 15,16 0-1-15,15-4 1 16,15 5-1-16,9-5 0 16,11 8 0-16,4 1 1 15,7 4-2-15,-6 3 1 16,4 2-1-16,-1 2 0 0,0 1 1 15,-6-1-1-15,-6 0 0 16,-4 0 0-16,-11 1 0 16,-11-1 0-16,-13 0 0 15,-19 0-1-15,-19 1 0 16,-25 4 0-16,-18-1 0 15,-26 3 0-15,-21 1-2 16,-17 3-1-16,-14-11-4 16,-6 23-28-16,-18-19-2 15,6 7-1-15,-4-11-2 16</inkml:trace>
  <inkml:trace contextRef="#ctx0" brushRef="#br2" timeOffset="20788.1891">16001 2440 70 0,'0'0'33'0,"-14"-6"0"16,-5 7-3-16,2 18-22 15,-9 1-3-15,2 7-1 16,-6 4 0-16,3 7 1 15,1-1-1-15,7 6 1 16,6-4-2-16,10-1 1 16,8-6-1-16,10-4-2 0,9-9 0 15,13-8-1-15,11-13 1 16,4-12-1-16,3-11 0 15,1-5-1-15,-2-8 0 16,-3-4 0-16,-12-4 0 16,-12 0 0-16,-9 1 0 15,-16 3 0-15,-9 7 2 16,-11 3 0-16,-9 8 0 15,-6 9 0-15,3 6 0 16,-1 6 0-16,7 7-1 16,10 5 1-16,10 4-1 15,12 1 0-15,14-1 0 16,17-1 0-16,7 2-1 15,8 0 1-15,4 0 0 0,-1 2 0 16,-4 1 0-16,-7 7 2 16,-12 4-1-16,-12 3 1 15,-14 8 0-15,-8 1 0 16,-10 1 0-16,-4-2 0 15,-4-4 0-15,1-5-3 16,2-8 2-16,8-11-1 16,7-11 1-16,9-15 0 15,6-8 0-15,4-7-1 16,4-9-1-16,4-2 1 15,0-4-1-15,1 0 0 16,-5 1 1-16,2 4-3 16,-2 4 1-16,-2-1-4 15,14 18-21-15,-8-14-10 0,20 18 0 16,1-13-3-16,19 17 0 15</inkml:trace>
  <inkml:trace contextRef="#ctx0" brushRef="#br2" timeOffset="21358.2217">18679 2450 68 0,'-27'-5'36'0,"6"15"0"16,-14-4-3-16,4 17-21 16,-14 0-9-16,4 10 1 15,-6 7 0-15,8 3 1 16,3-2-2-16,8-2 1 0,11-6-1 15,16-5 1-15,11-16-1 16,16-9-1-16,13-9-1 16,10-14 0-16,7-8-1 15,6-4 0-15,-4-9 0 16,-3 1 0-16,-8 0 0 15,-8 5-2-15,-10 4 3 16,-13 9-2-16,-8 8 2 16,-8 14 0-16,-14 9 0 15,2 11 2-15,-1 10-2 16,-1 3 0-16,5 12-5 15,-1-9-25-15,28 12-9 16,-1-14 0-16,26 7-3 16</inkml:trace>
  <inkml:trace contextRef="#ctx0" brushRef="#br2" timeOffset="21960.2561">20092 2988 92 0,'-17'0'35'0,"-1"-4"0"15,18 16-3-15,0-12-29 16,32 2-1-16,15 0-1 16,20 0 1-16,27-4 0 0,31 0 1 15,27-5 0 1,30-1 0-16,21-6 1 0,21 1 0 15,13-4 0-15,11 2 0 16,2 0-1-16,0 4-1 16,-15 2 1-16,-10 2-2 15,-19 3 0-15,-26 4 0 16,-30 1-1-16,-23 4 0 15,-34-3 0-15,-22 2 0 16,-20 0-1-16,-19-2 0 16,-11-2-2-16,-9-6-1 15,-2 13-21-15,-10-22-13 16,0 15 0-16,2-18 1 15,-2 18-3-15</inkml:trace>
  <inkml:trace contextRef="#ctx0" brushRef="#br2" timeOffset="23034.3174">1584 4836 66 0,'14'-20'35'0,"1"6"0"16,-19-8-5-16,4 11-19 15,-20-4-2-15,1 9-4 16,-12 1-1-16,-2 8 0 15,-10 5-2-15,-2 12 1 16,-6 7 0-16,3 7-1 16,1 7 1-16,5 5-1 15,9 0 0-15,9-2-1 16,13-4 1-16,11-5-2 0,11-12 0 15,13-12 1-15,18-14-1 16,7-15 0-16,9-15 0 16,9-12 1-16,5-13-2 15,0-6 3-15,-2-3-2 16,-4 2 1-16,-12 4-1 15,-13 15 1-15,-6 6 1 16,-13 15-2-16,-22 25 1 16,0 0-1-16,-9 30 0 15,-7 12 0-15,-8 11 1 16,7 5-2-16,3 5 1 15,14-1-1-15,13-6 1 16,11-19-4-16,26-11-2 16,2-31-22-16,26-1-9 0,-5-28 1 15,12 1-2-15,-14-19 2 16</inkml:trace>
  <inkml:trace contextRef="#ctx0" brushRef="#br2" timeOffset="23372.3368">2422 4676 89 0,'-30'14'33'0,"0"18"3"16,-11-2-5-16,10 16-23 15,-4-5-1-15,10 4-4 16,4-5 1-16,8-3-2 16,4-7 1-16,6-8-1 15,8-11-1-15,7-11 1 16,4-14-2-16,8-9 2 0,5-11-2 15,5-8 2-15,-1-8-2 16,3-1 1-16,-1-1-1 16,-1 2 1-16,-5 11 0 15,-4 10-2-15,-6 15 1 16,-4 11 0-16,-3 15-1 15,-4 11 1-15,3 11-1 16,-1 7 0-16,8 7 0 16,0-3-1-16,14 0-1 15,1-13-7-15,23 5-10 16,-2-23-17-16,13-3 2 15,-1-20-3-15,15-2 2 16</inkml:trace>
  <inkml:trace contextRef="#ctx0" brushRef="#br2" timeOffset="23695.3553">3258 4648 92 0,'-45'-11'35'0,"0"18"1"16,-14 1 0-16,8 21-28 16,2-4-5-16,9 7 0 15,11 1-1-15,15-3 0 16,14-7 0-16,23-11 0 15,19-13-1-15,11-9 1 16,13-16-1-16,7-11 1 16,0-17 0-16,0-9-1 15,-7-7 0-15,-12-8 0 16,-11-1 0-16,-8 1 1 15,-18 8-1-15,-7 12 0 16,-15 22-1-16,-5 21 1 0,-12 27-1 16,-12 21 1-16,0 31-2 15,-3 12 0-15,8 16-3 16,6-2-10-16,21 11-23 15,3-23-2-15,31 2 1 16,7-27-2-16</inkml:trace>
  <inkml:trace contextRef="#ctx0" brushRef="#br2" timeOffset="24013.3734">4672 4485 93 0,'0'0'37'16,"0"0"-1"-16,-9 27-3 15,0 6-29-15,-1 10-2 16,-4 7-2-16,1 6 1 16,1 1 0-16,6-3-1 15,1-8 0-15,6-10-5 16,20-8-18-16,0-28-12 15,17-6 0-15,-2-25-2 16,10-5 0-16</inkml:trace>
  <inkml:trace contextRef="#ctx0" brushRef="#br2" timeOffset="24132.3803">4745 3974 98 0,'-29'-21'27'0,"13"11"-27"15,16 10-1-15,18-8-34 16,9-5-2-16</inkml:trace>
  <inkml:trace contextRef="#ctx0" brushRef="#br2" timeOffset="24349.3927">5420 3932 101 0,'-23'53'39'0,"-18"-3"-1"0,9 19-1 16,-15 5-34-16,11 12 0 15,9 5-2-15,2 4-1 16,10-4 0-16,8-3-2 15,8-8 0-15,9-15-3 16,6-5-11-16,-3-31-21 16,10-7-1-16,-14-26-1 15,10-3 2-15</inkml:trace>
  <inkml:trace contextRef="#ctx0" brushRef="#br2" timeOffset="24500.4014">5160 4542 98 0,'-20'-22'39'0,"-8"-1"1"15,15 16-1-15,-1 7-34 16,14 0-1-16,31-4-2 15,8-4-4-15,27 2-5 16,4-15-29-16,38 3-2 16,6-12 1-16,28 2-4 15</inkml:trace>
  <inkml:trace contextRef="#ctx0" brushRef="#br2" timeOffset="24814.4191">6526 4383 80 0,'9'-21'38'0,"9"21"-1"16,-18 0 0-16,17 28-31 16,-18 7-3-16,-1 12 0 15,-4 8-2-15,-1 3 0 16,3 3-1-16,2-3 0 15,9-9-1-15,5-14-3 16,13-4-23-16,-2-28-8 16,17-6 0-16,-2-25-1 15</inkml:trace>
  <inkml:trace contextRef="#ctx0" brushRef="#br2" timeOffset="24965.428">6731 3985 100 0,'-22'4'36'0,"-1"0"-4"15,23 9-2-15,21 7-53 16,8-11-12-16,28 7 0 16,2-10-1-16,18 6 1 15</inkml:trace>
  <inkml:trace contextRef="#ctx0" brushRef="#br2" timeOffset="25265.4451">7385 4186 93 0,'-21'18'37'15,"-21"-7"1"-15,4 12 0 16,-16-4-32-16,8 3-1 15,-1 0-2-15,8 7-1 16,12-1 0-16,13-1-1 16,14-4 0-16,19-1-1 15,15-5 0-15,15-2 0 16,7-5 1-16,3-2-1 15,-5 0 0-15,-6 0 1 16,-9 8 0-16,-19 5-1 16,-13 9 1-16,-24 6-1 15,-15 4 0-15,-7 4 0 16,-7 1-2-16,2-4-2 0,6 8-17 15,-7-23-17 1,24 1 1-16,1-19-2 0,20-8-2 16</inkml:trace>
  <inkml:trace contextRef="#ctx0" brushRef="#br2" timeOffset="26083.4919">8760 4354 92 0,'-12'-14'36'0,"12"14"-1"15,-19 5-4-15,9 10-28 16,-3 7-1-16,-2 16 1 0,-1 8-2 16,-4 9 1-16,-1 5 0 15,3 4 0-15,1-9-1 16,5-5 1-16,4-12-1 15,6-15 1-15,2-23-1 16,15-5 0-16,1-25 0 16,6-11 0-16,0-10 1 15,3-10-1-15,1-5 0 16,3-4-1-16,-4 3 1 15,-6 6-1-15,0 12 0 16,-5 11 0-16,-2 13 0 16,-4 14 0-16,-8 11 0 15,8 21 1-15,-8 6-1 16,1 10 0-16,3 2 1 0,5 3-1 15,7-6 0-15,10-7 1 16,6-10-1-16,12-13 1 16,12-13 0-16,5-14 0 15,5-11 0-15,-2-7 0 16,-5 3 1-16,-5-5-1 15,-11 5 0-15,-13 9 1 16,-9 10-1-16,-21 17 0 16,0 0-1-16,-9 32 1 15,-9 5-1-15,-2 13 0 16,-3 13 0-16,2 2-1 15,5 9 0-15,9-5 0 16,12-3-3-16,7-16-4 0,24 3-21 16,0-29-9-16,12-2-1 15,-1-24-2-15,11-3 2 16</inkml:trace>
  <inkml:trace contextRef="#ctx0" brushRef="#br2" timeOffset="26453.5131">9632 4490 96 0,'-7'20'37'0,"7"-20"2"16,6 21-2-16,18-19-35 15,13-2 1-15,15-7-1 16,10-3 0-16,4-10 0 15,7-5 0-15,-5-5-1 0,-2-3 0 16,-14 1 1-16,-10 1-1 16,-17 0 0-16,-12 0 0 15,-16 5 0-15,-14 10 1 16,-14 9-1-16,-11 11 0 15,-12 11-1-15,-7 12 0 16,-4 12 1-16,1 9-1 16,7 6 0-16,12 3-1 15,14-3 1-15,23-6 0 16,25-8 0-16,27-13-1 15,24-10-3-15,13-15-1 16,32 5-18-16,-3-28-15 16,17 4 0-16,-10-15 0 0,1 8-1 15</inkml:trace>
  <inkml:trace contextRef="#ctx0" brushRef="#br2" timeOffset="26790.5324">10816 4328 98 0,'-29'-11'37'0,"-20"-2"2"15,0 19-1-15,-15 5-33 16,2 12 1-16,-5 8-3 15,1 11 1-15,6 4-2 16,8 1 0-16,15-1 0 16,16-4-1-16,15-10 0 15,19-13 0-15,18-13-1 16,16-13 1-16,10-10-1 15,9-11 1-15,3-6-1 16,-3-4 1-16,-6-4-1 0,-10 4 0 16,-12 6 1-16,-12 6-1 15,-10 10 0-15,-16 16 0 16,0 0 0-16,-25 22 0 15,6 8 0-15,-1 9-1 16,4 9-2-16,6-3-2 16,15 8-4-16,3-22-13 15,26 5-17-15,9-23 0 16,18-1 0-16,3-26-2 16</inkml:trace>
  <inkml:trace contextRef="#ctx0" brushRef="#br2" timeOffset="27102.5502">11427 4210 103 0,'-15'-7'38'0,"-21"0"2"15,4 21-3-15,-13 7-33 16,5 2-2-16,7 6 0 15,5 1-2-15,13-3 1 16,14 0 0-16,17-5-1 16,12-5 1-16,11-3-1 15,6-1 0-15,2-2 0 16,-2 1 0-16,-9-1 0 15,-11 8 0-15,-15 3 0 16,-12 5 1-16,-12 4-1 16,-9-1 0-16,-3 3 0 15,-2-3 0-15,2-1 0 16,4-8-3-16,15 0-4 15,7-21-23-15,11 5-9 0,10-19 1 16,23 0-2-16</inkml:trace>
  <inkml:trace contextRef="#ctx0" brushRef="#br2" timeOffset="27759.5878">11834 4293 100 0,'-16'19'39'15,"-13"0"1"-15,3 16-2 16,-4 1-35-16,10 5 0 15,1 2-1-15,10 1 0 16,9-4 0-16,10-4 0 16,11-12-1-16,8-6 0 15,6-13 0-15,4-9 0 0,1-12 0 16,8-9-1-16,-4-12 1 15,-6-4-1-15,-2-4 1 16,-8 1-1-16,-6 5 1 16,-8 5-1-16,-7 12 0 15,-7 22 1-15,-14-2-1 16,-2 19 0-16,-2 13 0 15,-1 8 0-15,2 8-1 16,3 3 1-16,11-2-2 16,8-8-2-16,14-8-1 15,10-14-4-15,23 1-16 16,-5-30-14-16,13 2 1 15,-8-22-1-15,12 4 2 16,-18-12 29-16,-2 1 7 0,-10 5 5 16,-20-10 18-16,1 25 14 15,-19-3-1-15,4 22 1 16,-17-3 1-16,5 22-27 15,-9 6-5-15,2 15-2 16,-1 8-1-16,3 3 0 16,4 1-1-16,4 1 0 15,4-10 0-15,5-2 0 16,7-12-1-16,0-14 1 15,6-15 0-15,2-12 0 16,-3-16 0-16,7-7 0 16,-4-11 1-16,4-7 0 15,-1-5 0-15,3-2-1 0,-2 6 1 16,3 3-1-16,-4 11 0 15,2 7-1-15,1 11-5 16,-5 3-7-16,23 25-15 16,-5-13-13-16,25 16 0 15,0-8-3-15,27 9 1 16</inkml:trace>
  <inkml:trace contextRef="#ctx0" brushRef="#br2" timeOffset="28321.6197">12998 4392 71 0,'-16'19'38'15,"-1"-11"0"-15,17 9 1 16,0-17-15-16,25 7-22 15,14-6 0-15,15 2-1 0,7-5 1 16,10 0-1-16,1-3 1 16,-4-4-1-16,-6 0 0 15,-11-4 0-15,-13-1 1 16,-18-3-1-16,-14-1-1 15,-13-3 1-15,-17 1 0 16,-9 1-1-16,-9 4 0 16,-7 7 0-16,-8 9-1 15,-2 13 1-15,-1 10 0 16,3 8-1-16,10 11 0 15,10 6 1-15,12 3-1 16,18-1 1-16,22-5-1 16,19-11-3-16,28-2-11 15,11-24-22-15,27-3 1 0,0-23-1 16,10-1-2-16</inkml:trace>
  <inkml:trace contextRef="#ctx0" brushRef="#br2" timeOffset="28653.6389">13943 4342 101 0,'-47'-13'39'0,"-5"18"1"15,-20-1-1-15,8 15-34 16,-9 14-1-16,4 13-1 16,9 5-1-16,7 4 0 15,24-2 0-15,25-7-1 16,20-10 0-16,25-14 0 15,18-20-1-15,14-19 1 0,10-18 0 16,7-16 0-16,-2-16 1 16,-6-13-1-16,-10-9 1 15,-12-6-1-15,-8-6 0 16,-14 8 0-16,-16 11 0 15,-12 13 0-15,-10 19-1 16,-14 26 0-16,-8 26 0 16,-11 27 0-16,-5 29-1 15,-4 17-2-15,7 16-3 16,-4-1-12-16,26 12-18 15,-2-20-6-15,21 1 1 16,10-16-3-16</inkml:trace>
  <inkml:trace contextRef="#ctx0" brushRef="#br2" timeOffset="29036.6608">15245 4342 93 0,'12'-21'38'16,"-3"23"-1"-16,-20 4 0 15,1 24-32-15,-20 8-4 16,-3 13 0-16,-3 8-1 16,0 3 0-16,6 2-1 15,10-6-1-15,14 1-11 16,10-22-22-16,22-10-1 15,8-24-1-15,14-15-1 16</inkml:trace>
  <inkml:trace contextRef="#ctx0" brushRef="#br2" timeOffset="29456.6849">15420 4072 107 0,'-19'3'36'0,"18"16"3"16,-3-9-4-16,18 12-34 15,9 0 0-15,7 10 0 16,4 2 1-16,3 9-1 16,-5 4 0-16,-2 2 0 15,-11 3 1-15,-6 2 0 16,-12-3-1-16,-6 1 1 15,-7-11 0-15,0-4 0 16,-3-7-1-16,2-14 0 0,13-16 0 16,0 0 0-1,1-23 0-15,17-9-1 0,9-9 1 16,7-9-1-16,3-1 1 15,7 2 0-15,-3 6 0 16,-3 10-1-16,-8 9 1 16,-8 15-1-16,-8 16 1 15,-11 14-1-15,-3 11-1 16,-9 6-3-16,2 19-7 15,-11-15-17-15,20 17-12 16,-7-15-1-16,17 6-1 16,0-16 0-16</inkml:trace>
  <inkml:trace contextRef="#ctx0" brushRef="#br2" timeOffset="30283.7322">16874 4864 85 0,'-23'7'34'16,"9"0"0"-16,14-7-2 15,0 0-31-15,0 0 0 16,37-6-1-16,-3 6 0 0,13 1 0 16,10-1 0-16,14 4 0 15,10-2 0-15,14 0 0 16,9 2 0-16,14-4 0 15,12-1 0-15,12-3 0 16,16 0 0-16,4-3 0 16,12 0 1-16,10 2 0 15,8-2 0-15,9 4 0 16,3 2 1-16,5 3-1 15,1 0 1-15,7 5-1 16,-2 0 1-16,2 2 0 16,-1-2-1-16,4 1 1 15,-1-2 0-15,1-4 0 16,4-1 0-16,-6-1-1 15,-2-2 2-15,-6-4-2 0,-4 3 1 16,-17 1-1-16,-17 0 0 16,-15 2 0-16,-25 3-1 15,-19 0 1-15,-25 3 0 16,-18 2-1-16,-22 0 1 15,-16 0 0-15,-13-3-1 16,-19-5 1-16,10 12-1 16,-10-12 0-16,-10 7-2 15,-1-10-1-15,11 3-18 16,-17 0-16-16,17 0 0 15,-5-14-1-15,5 14-1 16</inkml:trace>
  <inkml:trace contextRef="#ctx0" brushRef="#br2" timeOffset="30606.7506">23966 5050 117 0,'-41'16'42'16,"12"-12"-14"-16,5-5-25 15,8-24-42-15,16 8-4 16,7-13-1-16</inkml:trace>
  <inkml:trace contextRef="#ctx0" brushRef="#br3" timeOffset="167927.6049">10658 2221 70 0,'2'-12'36'16,"-2"12"-1"-16,0 0 1 15,0 0-31-15,0 0-1 16,-4 20 1-16,-5 1-1 16,3 9-1-16,-3 4-1 15,-1 7 0-15,2 3-1 0,2 1 1 16,1-2-1-16,-1-1 1 15,0-4-1-15,1-6 0 16,3-6 0-16,1-3 0 16,-3-11 0-16,4-12 0 15,0 0 0-15,0 0-1 16,-4-26 1-16,6-4-1 15,-1-14 1-15,3-6-1 16,2-10 1-16,5-4-2 16,8-1 2-16,4 4-1 15,8 7 1-15,5 6-1 16,6 9 1-16,1 11-1 15,2 9 0-15,-1 9 0 16,-5 5 0-16,-5 4 0 0,-4 6 0 16,-8 2 0-16,-5 6-1 15,-5 8 1-15,-12 7 0 16,-7 11 0-16,-11 6-1 15,-5 10 1-15,-7 3-1 16,-3 5 2-16,-10-3-1 16,-1-2 2-16,-1-5-2 15,-3-8 1-15,5-13-1 16,-3 0 1-16,5-15 0 15,2 0-1-15,8-1 0 16,4-2 0-16,6 2 0 16,3 2-1-16,5 14 1 15,6 5 0-15,0 22 0 0,1 7-1 16,-2 16-2-16,-6-4-10 15,8 12-25-15,-6-13 1 16,8-5-1-16,3-24-2 16</inkml:trace>
  <inkml:trace contextRef="#ctx0" brushRef="#br3" timeOffset="168368.6302">11572 1983 96 0,'-17'11'39'0,"-12"10"1"16,1 25-2-16,-13 7-37 15,0 14 1-15,-1 6-1 16,8 5 1-16,6-6-1 16,8 0 2-16,14-15-2 15,13-12 2-15,17-23-2 16,18-19 0-16,12-21 0 15,7-15-1-15,8-14 1 16,0-11-1-16,-6-8 1 16,-4-3-2-16,-11 7 2 15,-11 4-1-15,-10 13 1 16,-11 13-1-16,-14 18-1 0,-2 14 1 15,-17 24 0-15,-2 14 0 16,-2 8-1-16,2 7 1 16,2 7-2-16,8-3-3 15,14 5-11-15,2-24-22 16,22 3-1-16,2-25-1 15,19-1 1-15</inkml:trace>
  <inkml:trace contextRef="#ctx0" brushRef="#br3" timeOffset="168708.6496">12441 2061 99 0,'-52'19'39'16,"8"15"1"-16,-11-9-2 15,14 9-34-15,5-7 0 16,14 3-2-16,11-8-1 16,17-3 0-16,16-8-1 15,9-3 0-15,10 0 0 16,1-2 0-16,2 1 0 15,-1 3 0-15,-11 5 0 16,-14 6 0-16,-8 8 0 16,-13 2 0-16,-12 7 1 15,-8-2 0-15,-6 1-1 16,-5-6 0-16,5-1-3 15,-4-23-14-15,28 4-20 16,-3-25-3-16,26-5 1 0,11-27-3 16</inkml:trace>
  <inkml:trace contextRef="#ctx0" brushRef="#br3" timeOffset="169076.6707">13347 1485 109 0,'-15'34'40'15,"-21"12"3"-15,2 16-4 16,-13 11-36-16,-1 13-1 16,0 9 0-16,-1 11-2 15,1 0 2-15,9-6-1 16,11-11-1-16,12-11-1 15,11-18 1-15,15-21 1 0,14-24-1 16,10-26 1-16,8-25 0 16,7-6 0-16,-1-15 0 15,-1 0 0-15,-4-1 1 16,-5 8-2-16,-11 15 1 15,-4 11 0-15,-9 21-1 16,-7 13 0-16,-5 17-1 16,-4 12-2-16,5 15-9 15,-7-12-6-15,27 20-13 16,-8-20-11-16,25 1 0 15,7-18-2-15,25-7 2 16</inkml:trace>
  <inkml:trace contextRef="#ctx0" brushRef="#br3" timeOffset="170353.7437">20152 2266 82 0,'13'-8'39'0,"-10"-6"-2"15,-3 14 2-15,-3 12-35 16,-3 7-1-16,-3 7 0 16,0 8-1-16,0 9 0 15,-3 4-1-15,7 2-1 0,1-2 2 16,1-1-1-16,5-9 1 15,2-6-1-15,1-9 1 16,0-7 0-16,-5-15 0 16,12 4 0-16,-12-4-2 15,13-27 0-15,-6 1 0 16,-1-9 1-16,6-10-1 15,1-10 0-15,3-4-1 16,8-3 2-16,2 0-1 16,6 6 1-16,5 4-1 15,1 10 1-15,4 10-1 16,-4 12 0-16,3 11 0 15,-5 8 0-15,-2 7 0 16,-4 8 0-16,-2 3 1 0,-6 6-2 16,-6 7 1-16,-9 3 1 15,-3 7-1-15,-13 0 0 16,-8 0 0-16,-10-1 0 15,-10 2 0-15,-9-7 0 16,-5-5 1-16,-5-2-1 16,0-10 0-16,0-2 0 15,9-3 0-15,4-3 0 16,10 0 0-16,9 3 0 15,8 3 1-15,6 4 0 16,4 11 0-16,1 7 0 16,-4 8 0-16,-2 9 0 15,-4 4 0-15,-5 3 0 16,0 2-1-16,-2 1-2 0,-4-10-3 15,17 8-17-15,-11-28-16 16,20-1-3-16,6-24 0 16,21-3-1-16</inkml:trace>
  <inkml:trace contextRef="#ctx0" brushRef="#br3" timeOffset="170795.769">21019 2258 104 0,'0'0'40'0,"-24"4"0"15,12 16 0-15,-1 0-37 16,-3 6-1-16,3 6-1 15,3 4 1-15,1 3-1 16,6 0 0-16,8-3 0 16,7-7-1-16,6-7 1 15,6-7-1-15,4-9 1 16,7-10-1-16,1-11 1 15,2-4 0-15,-1-12 0 16,-1-6-1-16,-1-8 1 16,-2-1-1-16,-4 2 1 15,-1 4-1-15,-3 6 1 16,-7 8-1-16,-6 14 0 15,-12 12 0-15,2 14 0 0,-7 12 1 16,-9 10-2-16,1 5 1 16,1 3-1-16,-1 1-2 15,13 5-5-15,-2-23-18 16,23 8-13-16,0-22-1 15,19 2-1-15,2-22-2 16</inkml:trace>
  <inkml:trace contextRef="#ctx0" brushRef="#br3" timeOffset="171051.7836">22240 1551 112 0,'10'-28'40'0,"-19"18"1"16,-3 35 0-16,-20 21-37 15,3 11-2-15,-7 16 1 16,-1 12-3-16,-2 9 2 16,-2 11-2-16,2 0 1 15,5-3-1-15,8-11-2 16,6-13-3-16,16-8-4 15,1-32-20-15,27 1-11 16,-1-36 0-16,26-7-1 16,2-34 1-16</inkml:trace>
  <inkml:trace contextRef="#ctx0" brushRef="#br3" timeOffset="171276.7965">22824 1459 112 0,'10'-20'41'0,"-5"35"1"16,-27 24 0-16,1 29-35 15,-17 0-2-15,1 18-1 16,-6 6-2-16,0 4-2 16,6-6 0-16,2 7 0 15,4-13 0-15,2-7 0 16,10-2-10-16,-10-28-10 15,15 7-19-15,-5-22-4 16,14 2 1-16,-3-21-2 16</inkml:trace>
  <inkml:trace contextRef="#ctx0" brushRef="#br3" timeOffset="204069.6722">16959 3683 62 0,'4'-19'33'0,"-4"19"0"15,0 0 0-15,-4 12-23 16,-11 7-3-16,5 20-1 16,-8 7-3-16,6 14 0 15,-3 9-2-15,1 7 0 16,3 10-1-16,-2 2 0 15,1 4 0-15,2-4 0 16,-2 0 0-16,-1-7 1 16,-5-14 0-16,7-11 1 15,-5-16 0-15,5-20 1 16,-2-27-1-16,7-21 1 0,6-27 0 15,8-21 0-15,6-23-2 16,5-17 1-16,5-13-1 16,8-8 0-16,1-2-1 15,3 9 0-15,-4 12 0 16,-1 20 0-16,-2 19-1 15,-10 24 0-15,1 31 2 16,-7 28-1-16,-3 29 2 16,-5 26-2-16,1 28 1 15,2 19-1-15,2 17 1 16,9 12-2-16,0 6 0 15,13-5 0-15,5-8 1 16,11-17-1-16,8-27 1 16,6-23 0-16,8-34 1 0,3-28 0 15,0-31 0-15,0-28 1 16,-7-24 0-16,-9-20 0 15,-16-18-1-15,-4-13 1 16,-17-4-2-16,-12-4 0 16,-7 6-3-16,-11 9 0 15,-3 18-2-15,-8 7-13 16,11 41-20-16,-7 11-1 15,12 36-1-15,5 15 0 16</inkml:trace>
  <inkml:trace contextRef="#ctx0" brushRef="#br3" timeOffset="204647.7052">18190 4264 75 0,'0'0'36'0,"15"-2"-1"16,-1-4 0-16,9 3-33 16,6-3 0-16,9 4 0 15,4-9 1-15,8 1 0 16,-4-5-1-16,5 0 1 15,-8-6-1-15,-1-1 2 16,-12-4-2-16,-3-1 0 16,-18 2 0-16,-11 0-1 15,-12 1 1-15,-12 8-1 16,-11 5 0-16,-6 11 0 15,-9 10 0-15,0 13 0 16,-7 13 1-16,6 10-2 0,4 6 1 16,12 3 0-16,16 0 0 15,14-2-1-15,21-11 0 16,16-8-1-16,23-14-2 15,10-9-3-15,23 0-9 16,-11-16-22-16,18-1-1 16,-10-14 0-16,2 4-1 15</inkml:trace>
  <inkml:trace contextRef="#ctx0" brushRef="#br3" timeOffset="205113.7319">19021 4173 80 0,'-20'-17'37'15,"4"15"-1"-15,-9-4 2 16,14 17-31-16,-12 4-1 15,4 12-3-15,-2 4 0 0,3 11-1 16,0 0 0-16,9 7 0 16,2-6-1-16,10-1 0 15,9-10 0-15,11-10 0 16,11-13 0-16,9-12-1 15,4-10 1-15,10-11-1 16,-1-8 0-16,-2-4 0 16,-5-1 1-16,-9 1-1 15,-9 5 1-15,-5 10 0 16,-10 8-1-16,-16 13 0 15,0 0 0-15,0 20 0 16,-9 7 0-16,0 6 0 16,0 8-1-16,4-4 1 0,5 0 0 15,5-7 0-15,8-6 0 16,13-9 0-16,11-16 0 15,8-14 0-15,10-14 1 16,0-6-1-16,2-9 1 16,-6-5 0-16,-7-5 0 15,-10-1 0-15,-11 5-2 16,-12-2-1-16,-7 10-2 15,-11-3-2-15,9 21-13 16,-12-13-19-16,18 14 0 16,-5-12-2-16,18 12 2 15</inkml:trace>
  <inkml:trace contextRef="#ctx0" brushRef="#br3" timeOffset="205339.7448">20517 3448 94 0,'-15'32'38'0,"-3"27"1"16,-20 11-2-16,10 25-33 16,-10 8 0-16,5 11 0 15,-1 0-3-15,9 0 0 16,6-6-2-16,10-16-3 15,14-9-3-15,-10-29-28 16,23-7-4-16,-8-24 0 16,10-11 0-16</inkml:trace>
  <inkml:trace contextRef="#ctx0" brushRef="#br3" timeOffset="206172.7924">20142 4061 102 0,'-18'-13'38'16,"18"13"3"-16,0 0-3 15,25-5-34-15,6 5-2 16,13 2-1-16,10 1 0 16,8 1 0-16,5 2 0 15,11 0 0-15,0 3-1 16,-1-3 0-16,-4 2 0 15,0-1 0-15,-9-2 0 16,-9 0 1-16,-12 0-1 0,-14-3 0 16,-13 3 1-16,-16-5-1 15,-13 15 1-15,-13 0-1 16,-10 8 1-16,-10 8-1 15,-2 6 1-15,2 5 0 16,4 6 0-16,9 0-1 16,13 0 0-16,13-6 1 15,16-9-1-15,19-7 1 16,10-15-1-16,12-8 0 15,5-15 0-15,3-9 1 16,-2-12-1-16,-8-6 0 16,-4-5 0-16,-14-5 1 15,-10-1-2-15,-11 4 2 16,-4 3-1-16,-7 6 0 15,-6 7 0-15,-2 9 1 0,-2 9-2 16,12 12 1-16,0 0 0 16,-6 11 0-16,16 2 1 15,5 1-1-15,8 2 1 16,9-2-1-16,7-2 1 15,2 0 0-15,1-3-1 16,4 0 1-16,-5-4 0 16,-5 4-1-16,-6 0 1 15,-9 3-1-15,-6 5 1 16,-9-1-1-16,-10 7 0 15,-5 3-1-15,-8 4 1 16,1 2-1-16,-3 0 1 16,0-2-1-16,5-2 1 15,4-10 0-15,10-7 0 0,11-11 0 16,9-12 0-16,11-17 1 15,9-6 0-15,4-10 0 16,5-7 0-16,-1-2 1 16,-1 4-1-16,-9 9 1 15,-4 8-2-15,-9 16 0 16,-11 17 0-16,-8 17 0 15,-9 17-2-15,-3 7 0 16,2 13-1-16,-2 1-4 16,18 9-7-16,-8-19-4 15,25 9-3-15,-8-31-6 16,30 10-5-16,-8-31-8 15,17 0 1-15,1-18 3 16</inkml:trace>
  <inkml:trace contextRef="#ctx0" brushRef="#br3" timeOffset="206558.8143">22577 4042 92 0,'-27'-18'40'15,"9"21"2"-15,-11-6-2 16,5 16-16-16,-9-2-20 15,1 6-1-15,-7 1 0 16,7 8-2-16,-2-1 1 16,11 3-1-16,5-3-1 15,10-2 0-15,6-3 1 0,16-4-1 16,10-5 0-16,11-4-1 15,8-2 2-15,-3-3-2 16,0 3 2-16,-2 1-1 16,-12 4 0-16,-8 6 0 15,-16 10 2-15,-17 6-2 16,-12 5 0-16,-8 1 0 15,-3 1 0-15,-5-2 0 16,6-3-4-16,3-13-5 16,16 6-7-16,-1-32-3 15,32 12-7-15,-16-30-8 16,25 6-8-16,-6-17-2 15,7-6 2-15</inkml:trace>
  <inkml:trace contextRef="#ctx0" brushRef="#br4" timeOffset="349223.9745">1222 6183 79 0,'0'0'36'16,"0"0"1"-16,-16-13-1 15,16 13-29-15,-17 5-2 16,10 7-2-16,2 4-1 15,-3 13-1-15,-1 9 0 16,2 10 0-16,-2 9-1 16,3 7 1-16,-2 3-1 0,5-6-2 15,9 1-5-15,-5-18-26 16,17-6-2-16,0-16-1 15,14-7 0-15</inkml:trace>
  <inkml:trace contextRef="#ctx0" brushRef="#br4" timeOffset="349628.9977">1770 6096 87 0,'-6'-14'34'0,"-7"16"1"16,-10 12 0-16,-7 16-33 15,-6 14-1-15,6 12 2 0,-4 6 0 16,10 11 0-16,4 0 0 16,10 2 0-16,12-8 0 15,11-7 0-15,14-13-1 16,13-16 0-16,11-15 0 15,6-18 0-15,3-20 0 16,3-15-1-16,-2-16 0 16,-4-8-1-16,-13-10 1 15,-11-2-2-15,-15-3 2 16,-12 5-2-16,-16 5 2 15,-11 10-2-15,-11 12 1 16,-10 6 0-16,2 13 0 16,2 6-1-16,6 14-2 15,11-1-2-15,21 6-4 16,0 0-15-16,33 16-13 0,4-14 0 15,17 10-1-15,3-9 1 16</inkml:trace>
  <inkml:trace contextRef="#ctx0" brushRef="#br4" timeOffset="349938.0153">2472 6019 89 0,'0'-17'34'0,"0"17"1"16,-28 6 0-16,6 15-29 15,-5 5-2-15,6 17 0 16,1 9-1-16,6 11 1 15,4 3-1-15,10 3 1 0,10-5-2 16,13-7 2-16,8-13-2 16,6-13 1-16,4-18 0 15,5-13-1-15,-3-15 0 16,-3-16-1-16,-5-12 0 15,-7-9-1-15,-13-3 0 16,-7-5 0-16,-8-2 0 16,-9 3-3-16,-4 5 2 15,-8 5-2-15,-1 16-3 16,-10-2-10-16,14 29-20 15,-5 3-4-15,15 19 1 16,1 1-2-16</inkml:trace>
  <inkml:trace contextRef="#ctx0" brushRef="#br4" timeOffset="350561.051">3379 6270 56 0,'8'-28'35'0,"3"7"0"16,-11-2 0-16,0 23-15 16,-16-26-8-16,3 24-3 0,-19 1-2 15,3 15-1-15,-13 3-2 16,5 12-2-16,-4 7 0 15,2 3 2-15,9 5-3 16,7 1 2-16,17-1-2 16,11-3 1-16,15-6-1 15,10-10 2-15,13-10-2 16,6-9 0-16,7-13-1 15,0-9 0-15,-3-13 0 16,1-8-1-16,-6-10 0 16,-9-4 0-16,-5 1 0 15,-8 0 0-15,-6 4 1 16,-5 10-1-16,-3 8 1 15,-10 12 0-15,-2 16 0 0,-5 34 0 16,-4 15 0-16,-2 24 2 16,-6 18-2-16,5 19 2 15,-3 14-2-15,0 6 1 16,-2-2 0-16,0-5 0 15,3-10-1-15,-9-13 0 16,-6-16 1-16,-8-15-1 16,-6-19 1-16,-8-12-1 15,-6-15-2-15,-5-24-5 16,14-4-19-16,-9-28-11 15,19-10-3-15,6-20-1 16,21-5 0-16</inkml:trace>
  <inkml:trace contextRef="#ctx0" brushRef="#br4" timeOffset="350877.0691">4443 6365 95 0,'22'-23'37'16,"17"8"-1"-16,2-7 0 0,7 7-35 15,3 2 1-15,1 3-2 16,0 6-4-16,-14-3-24 15,2 17-8-15,-16-4 0 16,-9 7-1-16</inkml:trace>
  <inkml:trace contextRef="#ctx0" brushRef="#br4" timeOffset="351035.0781">4416 6624 121 0,'-4'19'38'15,"4"-19"1"-15,34 7-9 16,13-22-28-16,15-8-8 15,24 0-29-15,2-13-4 0,17 3 1 16,0-11-4-16</inkml:trace>
  <inkml:trace contextRef="#ctx0" brushRef="#br4" timeOffset="352214.1455">6094 5978 64 0,'-6'-19'34'0,"-8"1"-1"16,-3 13-1-16,-9 0-25 15,-1 17-2-15,-6 4 0 16,1 18 0-16,-4 3 0 16,2 16 0-16,3 7-2 15,7 8 3-15,2 3-3 16,9 3 1-16,8-1-2 0,13-6 1 15,14-6-2-15,12-17 1 16,14-16-1-16,13-16-1 16,12-22 1-16,8-16-1 15,5-22 0-15,-4-13 0 16,-4-15 0-16,-10-3 0 15,-16-5 1-15,-18 3-1 16,-22 3 1-16,-17 10-2 16,-20 10 3-16,-9 14-2 15,-15 14 1-15,-10 12-2 16,4 12 1-16,4 8-1 15,14 20-9-15,4-8-25 16,33 12-4-16,4-7 0 16,30 7-1-16</inkml:trace>
  <inkml:trace contextRef="#ctx0" brushRef="#br4" timeOffset="352403.1561">6917 6266 98 0,'-25'20'40'0,"-3"-16"0"16,12 3-3-16,-1-4-33 16,6-16-14-16,22 5-26 15,-2-12-3-15,18 5 1 16,-6-7-2-16</inkml:trace>
  <inkml:trace contextRef="#ctx0" brushRef="#br4" timeOffset="352635.1696">7336 5776 106 0,'-19'22'40'0,"5"18"-1"16,-12 7-1-16,-2 12-36 15,11 10-1-15,0 8 0 16,6 0 0-16,2 1-1 16,3 0-5-16,-7-16-26 15,19-4-8-15,-4-17 2 16,11-6-4-16</inkml:trace>
  <inkml:trace contextRef="#ctx0" brushRef="#br4" timeOffset="353302.2076">8083 5887 75 0,'0'0'35'0,"-1"-12"0"15,-3 26 0-15,-6 2-26 16,2 19-5-16,-1 6-1 16,2 10-1-16,-1 7 0 15,2 9 0-15,1 1-1 16,5 0 1-16,4 0-5 0,-3-14-17 15,13-1-16-15,-3-13 2 16,8-5-3-16,-2-19 3 16</inkml:trace>
  <inkml:trace contextRef="#ctx0" brushRef="#br4" timeOffset="353633.2267">8446 5819 80 0,'-20'2'37'0,"-13"8"1"16,1 19-1 0,-11 5-21-16,5 12-13 0,1 5 0 15,9 2-1-15,4 1 0 16,5-2 1-16,8-5-2 15,7-7 0-15,9-7 0 16,8-9 0-16,9-8 0 16,4-8 0-16,8-8-1 15,5-3 1-15,4-3-1 16,1 1 0-16,-1 3-1 15,-3 1-1-15,-2 8-3 16,-12-7-10-16,9 16-23 16,-11-3 1-16,6 3 0 15,-8-9-2-15</inkml:trace>
  <inkml:trace contextRef="#ctx0" brushRef="#br4" timeOffset="354115.2543">8950 6121 94 0,'-32'-10'37'0,"3"12"0"16,-15 1 1-16,6 15-31 15,-11 5-2-15,8 11-1 16,-3 1-1-16,7 8 0 15,9-7-1-15,13 0 1 16,11-10-1-16,12-7 0 16,14-13-1-16,10-10 0 0,13-9 0 15,2-9-1-15,5-11 1 16,1-2-2-16,-5-5 2 15,-1 2-2-15,-9 1 2 16,-5 10-1-16,-9 3 0 16,-11 10 0-16,-13 14 1 15,10 12-1-15,-16 16-1 16,-8 16 0-16,0 12 1 15,-4 14 1-15,-2 12-2 16,-1 7 2-16,-1 6-1 16,-1-3 1-16,-1 1-1 15,-3-8 3-15,-1-11-3 16,-3-5-2-16,0-15 3 15,-4-12-2-15,1-16 1 16,-2-14 0-16,6-15-3 0,-1-17-7 16,20-4-21-16,-8-24-7 15,15-3-2-15,0-19-1 16</inkml:trace>
  <inkml:trace contextRef="#ctx0" brushRef="#br4" timeOffset="355053.3077">10179 6503 65 0,'-14'-22'34'16,"-1"-5"-2"-16,-9-4 1 15,-8 2-16-15,-11-11-12 16,-7-3-1-16,-11-5-1 16,0-4 0-16,-8-8 2 15,-1 1-1-15,-3-8 1 16,15 3-1-16,9-2-3 15,20 1 3-15,12-2-4 16,17 6 0-16,15 7-2 16,17 3 0-16,17 13 0 0,1 7 0 15,-3 14 2-15,-1 15-2 16,-7 17 2-16,-13 15 2 15,-13 18 0-15,-15 18 0 16,-12 16 0-16,-15 11 0 16,-10 5 1-16,-8 5-1 15,2-3 1-15,4-5-1 16,10-10-1-16,15-15 2 15,18-19-3-15,20-16 3 16,25-20-3-16,16-21-1 16,24-6-9-16,1-24-27 15,21 3-1-15,-6-12-3 16,7 4 1-16</inkml:trace>
  <inkml:trace contextRef="#ctx0" brushRef="#br4" timeOffset="356128.3694">10834 6096 69 0,'14'-2'32'0,"-14"2"-1"15,0 23-1-15,-3-10-22 16,3 10-2-16,-7-3-2 16,4 5 0-16,-4-1-1 15,3 4-1-15,-4-4 1 16,5 0-1-16,-4 2-1 15,4 0 1-15,1 2-6 16,-8-8-13-16,8 2-18 0,-1-9 2 16,5-2-1-16,-2-11 0 15</inkml:trace>
  <inkml:trace contextRef="#ctx0" brushRef="#br4" timeOffset="356325.3807">10884 5652 97 0,'-22'-3'36'0,"7"9"1"16,-2-6-4-16,17 0-31 15,0 0-5-15,0 0-28 16,30-9-5-16,-9-8 1 0,13 4-1 15</inkml:trace>
  <inkml:trace contextRef="#ctx0" brushRef="#br4" timeOffset="356556.3939">11288 5525 76 0,'-3'26'38'0,"-5"4"-4"16,5 14 4-16,-7 11-33 15,5 16-1-15,0 9-1 16,-1 15 0-16,-6 1 0 0,-1 5-4 16,-2-3 3-16,0-6-1 15,5-10-7-15,-6-23-27 16,11-13-2-16,2-25 2 15,3-21-3-15</inkml:trace>
  <inkml:trace contextRef="#ctx0" brushRef="#br4" timeOffset="356725.4036">11219 6074 106 0,'-19'-3'39'16,"-4"1"1"-16,13 11-2 15,0 2-34-15,21-10-1 16,17-1-5-16,12-16-29 0,27 5-7 15,3-12 0-15,16 5-3 16</inkml:trace>
  <inkml:trace contextRef="#ctx0" brushRef="#br4" timeOffset="357465.4459">12201 6106 86 0,'0'-14'35'0,"0"14"-1"15,0 0 2-15,0 0-32 16,-8 16 0-16,7 7-1 15,-8 5 1-15,3 9 0 16,-2 2-1-16,2 8 0 0,0-2-1 16,7-2 2-16,4-6-2 15,9-7 1-15,7-13-2 16,3-9 1-16,5-16-1 15,8-10-1-15,0-16 0 16,1-6-2-16,1-7 3 16,-5-1-3-16,-1-2 3 15,-7 2-2-15,-9 9 2 16,1 8-1-16,-10 11 0 15,-8 20 0-15,0 0 0 16,-11 12 0-16,-2 17 0 16,1 5 0-16,1 9 0 15,-2 3-1-15,12-2 1 16,-3-1 0-16,18-10 0 0,1-8 0 15,13-11 0-15,2-13 1 16,6-9-1-16,4-12 1 16,-1-6-1-16,-3-8 1 15,-7-2-1-15,-3-4 0 16,-10 1 0-16,-5-1-1 15,-6 6 0-15,-9 0-1 16,3 10-2-16,-9-4-5 16,14 18-24-16,-11-6-5 15,7 16 1-15,0 0-1 16</inkml:trace>
  <inkml:trace contextRef="#ctx0" brushRef="#br4" timeOffset="357870.4691">13072 6288 95 0,'6'15'36'0,"-6"-15"0"16,27 0 1-16,-11-8-34 15,14-3-1-15,6-11 1 16,6-1-1-16,1-5-1 16,-1-3 0-16,-5-2 1 15,-6 2-1-15,-9 4 0 16,-13 4 0-16,-14 3 0 15,-11 12 0-15,-13 3 1 16,-9 10-1-16,-10 9 0 0,-3 8 1 16,-4 5 0-16,4 8 0 15,2 1-1-15,12 1 1 16,14-1-1-16,16-2 1 15,14-9-1-15,17-5-1 16,18-6 0-16,7-6-2 16,11-6-2-16,1-11-4 15,20 4-24-15,-18-14-8 16,11 0 2-16,-11-8-2 15</inkml:trace>
  <inkml:trace contextRef="#ctx0" brushRef="#br4" timeOffset="358058.4798">13759 6015 101 0,'0'0'37'0,"-29"8"1"15,15 18-1-15,-10 8-32 16,6 9-1-16,1 4-2 16,5 7 0-16,2 3-1 15,6-6 1-15,8-4-2 16,3-13-1-16,9-6-5 15,-4-27-25-15,16-5-6 16,-5-20-1-16,9-8 0 16</inkml:trace>
  <inkml:trace contextRef="#ctx0" brushRef="#br4" timeOffset="358208.4884">13835 5774 102 0,'-16'-16'37'0,"16"16"1"15,0 0-4-15,-8 16-41 16,27 11-10-16,-1-7-20 15,19 10 2-15,4-6-2 16,12 6 0-16</inkml:trace>
  <inkml:trace contextRef="#ctx0" brushRef="#br4" timeOffset="358741.5187">14329 6063 103 0,'-20'8'37'16,"-15"-5"3"-16,-1 12-1 15,-10-3-34-15,5 15 1 16,-3-1-2-16,7 11-1 0,-2 2 0 15,15 6 0-15,4-2-1 16,15-4 1-16,6-8-1 16,14-9-1-16,10-11 0 15,11-11-1-15,6-13 1 16,3-10-1-16,5-8 0 15,-6-7-1-15,-2-4 1 16,-6 0 0-16,-5 5 0 16,-8 3 0-16,-7 10 0 15,-9 10 0-15,-7 14-1 16,-9 15 1-16,-5 15 0 15,-3 19-1-15,-3 16 1 16,-3 17 1-16,-2 12-1 16,1 9 1-16,3 1-1 15,-2 3 3-15,5-6-5 0,-1-12 2 16,5-17 0-16,0-13-2 15,4-19 3-15,-1-17-2 16,0-17 1-16,5-17 0 16,0-12 1-16,3-14 2 15,3-12-3-15,6-10 0 16,2-10 0-16,7-7 0 15,7 0 0-15,6-2 0 16,3 2 0-16,7-1 0 16,4 11-3-16,2 1-4 15,13 13-5-15,-15-10-18 16,16 17-10-16,-10-13 0 15,11 11-2-15,-9-14 2 16</inkml:trace>
  <inkml:trace contextRef="#ctx0" brushRef="#br4" timeOffset="359117.5404">14932 5595 93 0,'-3'-23'39'16,"3"23"0"-16,0 0 0 16,-13 24-26-16,2 12-6 15,-1 19-1-15,-7 12-1 16,2 15-1-16,-9 9-1 15,3 0 0-15,1-3 1 16,2 0-4-16,4-9 0 16,4-13 0-16,7-17 0 15,8-13 0-15,10-20 0 0,6-12 0 16,9-15 0-16,4-12 0 15,3-9 0-15,3-1 0 16,-1-8 0-16,-3 7 0 16,-6 3 0-16,-5 9 0 15,-9 10 0-15,-14 12 0 16,12 2 0-16,-12 10 0 15,-2 5 0-15,2 3 0 16,4 4-2-16,2-8-3 16,13 4-6-16,-2-20-11 15,24 9-13-15,-8-17-6 16,15 1 1-16,-6-14-1 15</inkml:trace>
  <inkml:trace contextRef="#ctx0" brushRef="#br4" timeOffset="359414.5574">15508 6021 113 0,'-12'8'40'0,"-11"0"1"16,2 14-1-16,-9-3-35 16,8 5-1-16,8 0-1 15,4-3-1-15,10-1 0 16,10-5-1-16,8-2 0 15,5-3-1-15,7-2 1 16,-3 1 1-16,-4 1-2 16,-7 2 0-16,-11 7 0 15,-10 4 0-15,-11 0 0 16,-7 6 0-16,-4-2 0 0,-3 1 0 15,4 0 0-15,0-9-5 16,17 6-11-16,-11-19-17 16,20 7-9-16,0-13 0 15,0 0-2-15</inkml:trace>
  <inkml:trace contextRef="#ctx0" brushRef="#br4" timeOffset="360236.6044">16689 6546 68 0,'-14'-5'36'0,"14"5"0"16,-12-7 1-16,12 7-16 0,0 0-12 15,14-5-2-15,15-2-2 16,22 4-3-16,20-8 0 16,30 4-1-16,24-5 0 15,25 1-1-15,21 0 2 16,20-2-3-16,9 2 3 15,4-2 0-15,6 4 0 16,-3-4 0-16,-8 3-1 16,-5-2 1-16,-16 2-1 15,-13-1 1-15,-21 4-2 16,-18 1 1-16,-29 4-1 15,-26 4 0-15,-29 3 1 16,-18 5-1-16,-24 1 0 0,-12-1-1 16,-9 1 0-16,-3-3-1 15,-3-1-3-15,2-9-3 16,25 2-21-16,-19-3-10 15,19 3 1-15,-6-17-3 16,6 17 2-16</inkml:trace>
  <inkml:trace contextRef="#ctx0" brushRef="#br4" timeOffset="361265.6633">20941 5812 92 0,'0'-13'33'15,"0"13"2"-15,-3-16-2 16,3 16-30-16,-18 14-2 15,5 5 1-15,-6 11 2 16,-3 12-2-16,-6 6 3 16,0 8-2-16,-4-1 1 15,4 4-1-15,4-8-2 16,4-3 1-16,6-11-1 15,6-9 0-15,5-12-1 16,3-16 1-16,17-1-1 16,0-20 1-16,5-13 0 15,3-8 0-15,5-10 0 16,-2-8-1-16,-3-5-1 0,1 0 2 15,-5-1-3-15,-4 11 1 16,-6 4 0-16,-2 14-1 16,0 12 1-16,-4 12 2 15,-5 13 0-15,6 21-1 16,-1 12 2-16,3 13 1 15,3 11 0-15,6 7-1 16,7 9 0-16,5-3-2 16,8 1 2-16,3-7-1 15,6-8-1-15,-2-12 1 16,2-11-1-16,-4-15 1 15,-5-17 0-15,-7-12 0 16,-5-16 0-16,-5-12 0 0,-8-14 0 16,-7-8-1-16,-4-4 1 15,-6-5-2-15,1 3-2 16,-2 1 0-16,1 15-4 15,-4-4-7-15,12 28-24 16,-7-1-1-16,4 28-2 16,7-13 0-16</inkml:trace>
  <inkml:trace contextRef="#ctx0" brushRef="#br4" timeOffset="361656.6856">21661 6158 103 0,'0'0'37'0,"15"24"0"16,-2-18 0-16,13 1-34 15,2-2 0-15,9-1-1 16,0-5 1-16,1-3 0 15,1-3-1-15,-7-3 0 16,-8-6 0-16,-1-1-1 16,-12-4 0-16,-8 2 0 15,-7-4 0-15,-10 4 0 16,-9 5 0-16,-9 5 0 15,-7 9 0-15,-4 10 0 16,-1 10-1-16,-1 3 1 16,6 8 0-16,3 2 0 15,15 3-1-15,12-6 0 0,19-3 0 16,18-9-1-16,19-4-3 15,11-14-4-15,26 3-24 16,-9-15-7-16,16 2 1 16,-11-14-1-16</inkml:trace>
  <inkml:trace contextRef="#ctx0" brushRef="#br4" timeOffset="362129.7126">22358 6064 101 0,'-17'2'36'0,"-12"-2"3"15,10 15-2-15,-9-3-29 16,15 9-2-16,-3 2-2 15,12 2-1-15,3-2-1 16,5 2 0-16,6-5 0 0,5-1 0 16,5-6-1-16,1-5 0 15,6-6-1-15,-3-3 1 16,1-5-1-16,1-4 0 15,0-6 1-15,-8-1-2 16,5-1 2-16,-4 1-2 16,-3 3 2-16,-3 3-1 15,-13 11 0-15,10-5 0 16,-10 5-1-16,-2 26 2 15,-7-2-1-15,1 6 0 16,2 2-1-16,-2 3 2 16,7-2-2-16,4-3 2 15,4-9-1-15,10-8 0 0,8-9 0 16,3-11 1-1,5-11 0-15,3-8 0 0,-1-9 0 16,0-6 0-16,-4-8 0 16,-2-1 0-16,-8-3 1 15,-6 3-2-15,-5 2 0 16,-2 6 0-16,-1 10-2 15,-2 1-3-15,5 21-10 16,-11-8-19-16,23 17-6 16,-5-6 1-16,19 8-3 15</inkml:trace>
  <inkml:trace contextRef="#ctx0" brushRef="#br4" timeOffset="362369.7264">23460 5639 99 0,'-14'-13'38'0,"0"27"1"15,-17 1 0-15,5 21-28 16,-9 6-5-16,4 17-1 16,0 8 0-16,4 8-2 15,4 0 0-15,6-1-1 16,6-5-3-16,3-6-1 15,10-3-4-15,-5-24-13 16,17 6-19-16,-14-23-2 16,9 1 1-16,-9-20-2 15</inkml:trace>
  <inkml:trace contextRef="#ctx0" brushRef="#br4" timeOffset="363154.7713">23112 6104 112 0,'-13'-13'38'0,"-2"1"1"16,15 12-1-16,0 0-33 15,24-5-2-15,9 0-1 16,17 3 0-16,7-2-1 16,2 0 0-16,3 1 0 15,-4 3 0-15,-6 5 0 16,-9-2-1-16,-14 5 1 15,-14 2 0-15,-14 1 0 16,-7 4 0-16,-8 3 0 16,-10 3 0-16,-2 4 0 15,-3 2 0-15,3 3 2 0,3 3-3 16,8 0 0-16,8 3 0 15,11-6 0-15,8-3 0 16,8-7 0-16,7-4 0 16,4-11 0-16,1-9 0 15,6-8 0-15,-5-10 0 16,0-6 0-16,-7-4 0 15,0-7 0-15,-9-5 0 16,-1 2 0-16,-6 3 0 16,-5 2 0-16,-5 7 0 15,-1 6 0-15,-3 8 0 16,4 16 0-16,-12-6 0 15,12 6 0-15,-5 18 0 16,12-6 0-16,4 3 0 0,6-2 0 16,5-1 0-16,8 0 0 15,1-2 0-15,0-2 0 16,-2 2 0-16,-7 0 0 15,-5 1 0-15,-10 6 0 16,-7-1 0-16,-8 5 0 16,-8 2 0-16,-3 2 0 15,-4-1 0-15,2 2 0 16,2-2 0-16,6-3 0 15,7-8 0-15,6-13 0 16,17 8 0-16,6-18 0 16,11-5 0-16,3-8 0 15,7-10 0-15,1-5 0 16,3-4 0-16,-1 0 0 15,-7 4 0-15,-9 6 0 0,-9 9 0 16,-12 14 0-16,-10 9 0 16,-10 16 0-16,-8 7 0 15,-6 10 0-15,1 4 0 16,4 5 0-16,10-3 0 15,14 0 0-15,4-14-13 16,33 6-12-16,-14-26-11 16,29 5-5-16,-4-16-1 15,14-3 0-15</inkml:trace>
  <inkml:trace contextRef="#ctx0" brushRef="#br4" timeOffset="363454.7885">24675 6036 117 0,'-26'-12'41'0,"-14"4"1"16,0 16-1-16,-5-2-35 15,8 13-2-15,8 2-2 16,13 5 0-16,14-1-2 16,12 0 0-16,14 1 0 15,14-3 0-15,2-1 0 16,-2 0 0-16,-1 1 0 15,-8-3 0-15,-15 6 0 16,-13 3 0-16,-14-1 0 16,-14 4 0-16,-10-3 0 15,-5 3 0-15,2-1 0 16,-8-9 0-16,16 9-9 15,-12-24-14-15,25 11-16 0,-5-14-4 16,13 3-1-16,-5-10-1 16</inkml:trace>
  <inkml:trace contextRef="#ctx0" brushRef="#br4" timeOffset="364790.8649">1149 7802 89 0,'20'-9'35'16,"-7"2"0"-16,7 4 1 15,6-5-32-15,9 2-2 16,-1 0 1-16,4 4-2 16,-1 1 1-16,-3 2 0 15,-7 4 0-15,-8 8 0 16,-9 9-1-16,-20 8 0 15,-4 5 1-15,-13 6-1 16,-10 9 1-16,-4 0-2 16,-5 1 1-16,4-1-1 15,5-8 0-15,13-9 1 16,13-4-1-16,15-16 0 15,16-7 0-15,18-16-3 0,15-8-1 16,12-14-8-16,24 1-24 16,-7-13-1-16,11 4 2 15,-5-12-3-15</inkml:trace>
  <inkml:trace contextRef="#ctx0" brushRef="#br4" timeOffset="365430.9015">1975 7736 92 0,'-20'-3'36'0,"-11"-4"-1"16,3 12 2-16,-7-4-29 15,4 14-2-15,-3 1-2 16,5 13-2-16,0 3 0 16,5 10 0-16,3 1-1 0,7 4 0 15,9 0 0-15,13-4 0 16,11-8 0-16,9-11-1 15,15-12 1-15,6-14 0 16,11-11 0-16,5-14-1 16,-1-12 1-16,-4-7 0 15,-8-6 0-15,-10-2 0 16,-12 1 0-16,-9 2 0 15,-16 4-1-15,-9 9 1 16,-11 6 0-16,-6 7-1 16,-4 9 0-16,2 7 1 15,2 6-1-15,4 4 0 16,17-1 0-16,-7 15 0 15,21-7 0-15,8-1-1 0,13-1 1 16,6-2 0-16,8-3 0 16,6-3 0-16,-4-3 0 15,0 2 0-15,-9-2 1 16,-3 1-1-16,-13 6 0 15,-7 7 1-15,-11 7-1 16,-14 11 0-16,-10 12 0 16,0 5-1-16,-5 9 1 15,0-1 0-15,7 4-1 16,8-6 0-16,9-6 1 15,13-12 0-15,16-15 0 16,10-11 0-16,7-15 0 16,6-12 1-16,0-13 0 15,0-11-1-15,-7-7 1 0,-11-1 0 16,-14-3 0-16,-10 3-1 15,-16 6-1-15,-10 3-1 16,-6 16-3-16,-13 0-6 16,13 22-17-16,-18-3-10 15,21 13-1-15,-3 1-2 16,18 12 2-16</inkml:trace>
  <inkml:trace contextRef="#ctx0" brushRef="#br4" timeOffset="366042.9365">3517 7732 103 0,'-19'-17'37'15,"2"12"1"-15,-12-4-5 16,1 14-28-16,-7 10-1 16,3 6-1-16,-2 5-1 15,4 8-1-15,3 1 1 16,11 1-2-16,8-5 2 0,13-4-2 15,12-9 2-15,13-7-1 16,7-12 0-16,8-13 0 16,8-8 0-16,-1-5 1 15,-1-7-2-15,-8-3 2 16,-5 0-2-16,-8 0 1 15,-8 9-1-15,-6 3 0 16,-7 9 0-16,-9 16 1 16,0 0-2-16,-2 30 1 15,-7 13 0-15,2 17-1 16,-6 17 1-16,1 13-1 15,-1 17 1-15,-1 4 0 16,-5 2 1-16,-1-2 0 16,-6-7 0-16,-4-9 0 0,-9-14 1 15,-3-16-1-15,-2-18 0 16,-3-18-1-16,8-18-3 15,9-26-4-15,20-10-11 16,1-34-10-16,34-2-12 16,4-27-1-16,25-4-2 15,4-13 2-15</inkml:trace>
  <inkml:trace contextRef="#ctx0" brushRef="#br4" timeOffset="366293.9509">4392 7794 112 0,'0'0'41'15,"-8"-17"0"-15,8 17-2 16,14-17-36-16,8 3-2 15,7-1-1-15,9 0 0 16,5 3-1-16,5-3-3 16,4 14-10-16,-9-8-22 15,4 10-4-15,-19-4 1 16,-4 12-2-16</inkml:trace>
  <inkml:trace contextRef="#ctx0" brushRef="#br4" timeOffset="366414.9576">4439 7965 82 0,'-41'30'39'16,"23"-5"-1"-16,18-25-2 15,0 0-29-15,52-6-43 16,7-19-2-16,24 1 0 16,11-8-2-16</inkml:trace>
  <inkml:trace contextRef="#ctx0" brushRef="#br4" timeOffset="367376.0126">6072 7439 71 0,'-17'-12'35'0,"-4"12"-1"15,-10 5 1-15,2 16-28 16,-14 1 0-16,6 13-1 15,-4 4-2-15,12 9 1 16,0 2-1-16,11 4-2 16,6-1 0-16,20-1-1 0,8-7 0 15,20-7-1-15,9-18 1 16,13-10 0-16,11-17 1 15,4-11-1-15,-4-18 1 16,0-13 0-16,-13-12-1 16,-9-5 1-16,-14 2-1 15,-21 3-1-15,-17 3 1 16,-16 11-1-16,-15 10 0 15,-9 14-1-15,-3 15 1 16,-3 9-3-16,8 14-3 16,0-8-20-16,30 19-12 15,12-7 0-15,32 1-2 0,12-7 1 16</inkml:trace>
  <inkml:trace contextRef="#ctx0" brushRef="#br4" timeOffset="367563.0234">6906 7628 107 0,'-38'17'41'16,"-4"-13"0"-16,9 0-4 15,7-13-39-15,10-14-20 16,27 8-16-16,8-16-1 15,22 3-1-15,0-10 0 16</inkml:trace>
  <inkml:trace contextRef="#ctx0" brushRef="#br4" timeOffset="367914.0435">7204 7334 102 0,'0'0'37'0,"0"0"3"15,16-20-3-15,14 2-35 16,8 1 0-16,6-1 0 16,4 6 0-16,-5 2 1 15,-3 7-1-15,-12 8 0 16,-8 5 0-16,-14 11 0 15,-13 11-1-15,-14 6 0 0,-9 7 1 16,-9 8-1-16,2 1 0 16,-2 3-1-16,8-6 1 15,5-4 0-15,12-8-1 16,12-9 1-16,17-10-2 15,16-7-4-15,9-16-6 16,30 8-15-16,-2-20-14 16,21 0-1-16,3-13-1 15,21 1 1-15</inkml:trace>
  <inkml:trace contextRef="#ctx0" brushRef="#br4" timeOffset="368308.0661">8275 7144 86 0,'-10'-19'36'0,"-4"2"0"0,14 17 1 16,-17-5-30-16,15 18-5 16,-1 6 2-16,8 14-3 15,-5 8 1-15,1 17-1 16,-1 9 0-16,0 8-1 15,-3 6 0-15,2-4 1 16,1-2-4-16,-4-16-23 16,16 0-10-16,2-24 0 15,16-11-2-15,1-19 1 16</inkml:trace>
  <inkml:trace contextRef="#ctx0" brushRef="#br4" timeOffset="368563.0806">8581 7344 107 0,'-44'6'39'16,"4"16"1"-16,-10-6-1 16,8 11-35-16,3-3 0 15,14 6-1-15,10-6-1 16,14 2 0-16,15-7-1 15,14-3 1-15,14-2-2 16,6 0 1-16,5-4-2 16,4-4-2-16,6 1-3 15,-6-16-9-15,9 13-21 16,-19-13-4-16,10 6 0 15,-15-15-1-15</inkml:trace>
  <inkml:trace contextRef="#ctx0" brushRef="#br4" timeOffset="369007.1058">8969 7400 100 0,'-23'-6'37'16,"-11"-3"2"-16,7 17-1 16,-12-1-33-16,7 14 0 15,-2 7-1-15,7 9 0 16,-2 0 0-16,5 5-1 15,11-2-1-15,8-2-1 16,11-10 1-16,8-10-2 16,12-11 1-16,7-12 0 15,6-8-1-15,4-12 0 16,3-6 1-16,-1-3-1 15,-4-3 0-15,-7 1 0 0,-2 6 1 16,-9 5-1-16,-8 9 0 16,-15 16-1-16,13 6 1 15,-16 20 0-15,-8 17 0 16,0 11 0-16,-6 20-1 15,1 9 0-15,-6 6 0 16,1 8 0-16,-3-3 0 16,-2-2 0-16,-3-10 1 15,-4-6-1-15,-3-17 0 16,-2-11 2-16,-1-15-2 15,2-17-2-15,5-14-3 16,1-24-9-16,20 1-13 16,-3-27-11-16,19-3-1 15,4-24-2-15,18-3 2 0</inkml:trace>
  <inkml:trace contextRef="#ctx0" brushRef="#br4" timeOffset="374770.4357">10055 7582 92 0,'-11'36'36'15,"-5"5"-5"-15,1 0-29 16,-7-14-35-16,7 7-2 0,6-15-3 15</inkml:trace>
  <inkml:trace contextRef="#ctx0" brushRef="#br4" timeOffset="374906.4435">10450 7644 92 0,'0'0'35'0,"-7"13"-5"16,-6-3-29-16,-1 0-34 15,14-10-3-15,-7 10-1 16</inkml:trace>
  <inkml:trace contextRef="#ctx0" brushRef="#br4" timeOffset="375139.4568">11344 7563 89 0,'-37'30'34'0,"9"-2"-7"16,14-12-27-16,14-4-33 15,14-13-2-15,19-6 0 16</inkml:trace>
  <inkml:trace contextRef="#ctx0" brushRef="#br4" timeOffset="375266.4641">11708 7524 97 0,'-34'29'37'0,"0"2"-5"15,4-2-32-15,-4-1-34 16,15-1-2-16,5-9-1 16</inkml:trace>
  <inkml:trace contextRef="#ctx0" brushRef="#br4" timeOffset="375595.4829">13848 7343 85 0,'-27'7'35'15,"1"1"-3"-15,3 3-10 16,-4-8-56-16,17 1-1 0,10-4 0 16,0 0 0-16</inkml:trace>
  <inkml:trace contextRef="#ctx0" brushRef="#br4" timeOffset="375717.4898">14041 7293 78 0,'22'11'38'16,"-20"-2"-1"-16,-7 10 0 15,-15 0-26-15,-2-3-11 16,11 5-35-16,-6-7 0 15,12-1-2-15,5-13-1 16</inkml:trace>
  <inkml:trace contextRef="#ctx0" brushRef="#br4" timeOffset="376671.5444">17219 7753 14 0,'-53'-4'24'16,"14"5"2"-16,6-4 2 16,11-3-15-16,12 7-1 15,-1-7-1-15,11 6 0 16,11 0 0-16,10 7-1 15,5-10 0-15,23 9-2 16,10-6-1-16,20 3-1 16,14-3-2-16,14 4-1 15,20-1-2-15,10 2 0 16,9-2 0-16,5 1-1 15,6-2 1-15,9 0 0 16,-3-4 1-16,5-2-1 0,-2-1 1 16,-1-2 0-16,-6 1 0 15,-7-1-1-15,-14 5-1 16,-18 1-2-16,-14 11-8 15,-26-7-26-15,-12 9 0 16,-23-4-1-16,-12 2 0 16</inkml:trace>
  <inkml:trace contextRef="#ctx0" brushRef="#br4" timeOffset="378219.633">20931 7268 64 0,'0'0'31'16,"0"0"1"-16,-9 11-1 15,-6 8-26-15,5 12-1 16,-8 6 1-16,4 14 0 15,-7 4-1-15,1 5 1 0,-2-2-2 16,7-5 1-16,-2-9-1 16,10-6 1-16,0-16-1 15,10-11 0-15,-3-11-1 16,19-19 0-16,-3-12 0 15,7-11-1-15,1-11 1 16,2-3-1-16,0-8 0 16,-2-4-1-16,4 0 1 15,-5 4 0-15,-3 6 0 16,-2 9 0-16,-7 8 0 15,1 11 0-15,-1 14-1 16,3 13 2-16,-2 21-1 16,2 13-1-16,3 14 0 15,6 11 0-15,0 15 1 0,8 4-1 16,3 3 0-16,1-2 0 15,3-8 1-15,5-7 0 16,-2-11 1-16,1-13 0 16,-1-20 0-16,-1-15 0 15,-5-19 0-15,0-15 1 16,-6-18-2-16,-6-10 1 15,-8-10-1-15,-2-8-1 16,-8-7 1-16,-2 0 0 16,-7 7 0-16,0 8 0 15,-3 12-2-15,-2 6-2 16,9 24-16-16,-4 3-17 15,4 25-3-15,13-8-2 0,2 20-1 16</inkml:trace>
  <inkml:trace contextRef="#ctx0" brushRef="#br4" timeOffset="381775.8364">1239 9170 73 0,'20'-5'35'15,"-6"-10"-2"-15,10 3 0 16,4-8-26-16,4 3-6 16,9 2 0-16,4 3-1 15,1 6 1-15,-2 8-1 16,-2 4 1-16,-11 11 0 15,-7 4 0-15,-11 13 1 16,-13 3 0-16,-7 4 1 16,-6 2-1-16,-4 2 1 0,-3-6-1 15,2-2-1-15,8-10 1 16,6-5-2-16,11-6 1 15,7-6 0-15,6-5-1 16,4-2 0-16,4 1 1 16,1-1-1-16,-6 4 1 15,-4 4 0-15,-11 8-1 16,-9 6 1-16,-9 4-1 15,-7 7 0-15,-4-2 0 16,-6 0-2-16,8-2-3 16,0-18-13-16,16 3-18 15,3-17 2-15,26-12-3 0,1-16 1 16</inkml:trace>
  <inkml:trace contextRef="#ctx0" brushRef="#br4" timeOffset="382406.8725">2180 9129 89 0,'-23'30'36'16,"-12"3"0"-16,6 17 1 15,-6-1-33-15,4 11 1 16,3-5-1-16,11 6-1 15,6-9 0-15,11-3-1 16,13-14-1-16,13-10 0 16,4-16-1-16,9-13 1 15,5-14-1-15,-1-17-1 0,0-10 1 16,-3-8 0-16,-6-8 0 15,-10-5 1-15,-8-2-1 16,-6 3 1-16,-8 7-1 16,-9 8 1-16,-5 8 0 15,0 10-1-15,-2 7 1 16,2 9-1-16,12 16 1 15,-12-4-1-15,12 4 0 16,22 5 0-16,3 0 1 16,10-2-1-16,8 0 0 15,5-3 0-15,7-1 0 16,-1-3 1-16,-4 2-1 15,-6-1 0-15,-6 2 1 0,-10 4-1 16,-14 9 1-16,-7 10 0 16,-15 11-1-16,-8 11 1 15,-9 11 0-15,0 7 0 16,-1 5 0-16,7 1 0 15,8-5 0-15,10-9-1 16,17-14 1-16,13-18 0 16,17-15-1-16,5-21 0 15,6-13 1-15,-2-12 0 16,-6-9-1-16,-7-9 1 15,-15-1-1-15,-14 4 0 16,-20 5 0-16,-14 9-2 16,-11 10-2-16,-17 5-5 15,5 26-24-15,-19-2-5 0,6 24 0 16,-6 0-2-16</inkml:trace>
  <inkml:trace contextRef="#ctx0" brushRef="#br4" timeOffset="382872.8991">1316 10469 95 0,'0'0'37'0,"-8"13"-1"15,-5-5 1-15,12 9-33 16,-10 10-1-16,4 12-1 16,-2 6 0-16,3 11 0 15,-1 1-1-15,7 1-1 16,1-9 1-16,17-7-2 15,5-18 1-15,21-17 1 0,16-20-1 16,15-18-2-16,14-14-2 16,1-20-6-16,13 1-27 15,-16-12 3-15,1 11-4 16,-20-3-1-16</inkml:trace>
  <inkml:trace contextRef="#ctx0" brushRef="#br4" timeOffset="383041.9086">1773 10460 104 0,'-45'51'37'16,"14"9"1"-16,-1-11-2 16,13 6-35-16,16-5-1 15,13-6-4-15,20 6-30 0,-2-22-4 16,17 1 1-16,-2-17-3 15</inkml:trace>
  <inkml:trace contextRef="#ctx0" brushRef="#br4" timeOffset="383668.9446">2271 10413 94 0,'-26'35'39'0,"1"22"0"15,-9 0-1-15,3 15-32 16,6 0-2-16,11-1-2 0,6-7 0 16,13-11-1-16,9-12-1 15,6-15-1-15,13-21 1 16,5-11 1-16,4-20 0 15,2-12 1-15,-4-13-1 16,-3-9 2-16,-8-8-2 16,-8-1 1-16,-7 3-2 15,-9 3 0-15,-6 7 0 16,-9 7-1-16,3 13 0 15,-5 7 0-15,2 13 1 16,10 16-1-16,0 0 0 16,0 0 1-16,20 10-1 15,2 0 1-15,9-1 0 0,10-4 0 16,6-5 0-16,1-4 0 15,5-6 0-15,-1 0 0 16,-5-2 0-16,-8 1 1 16,-8 2-1-16,-10 7 1 15,-21 2 0-15,12 24 1 16,-20 4-1-16,-7 9 1 15,-4 9 0-15,3 5-1 16,3 4 1-16,3 0-1 16,10-6 0-16,8-6-1 15,11-15 1-15,9-11-1 16,7-15 0-16,5-13 0 15,0-15 1-15,-2-9-1 16,-4-4 0-16,-11-6 1 16,-5-2-2-16,-12 0-2 0,-3 6-3 15,-19-9-13-15,8 21-19 16,-13-6-3-16,8 19 1 15,-12 3-2-15</inkml:trace>
  <inkml:trace contextRef="#ctx0" brushRef="#br4" timeOffset="384208.9755">1707 11718 79 0,'-20'6'38'16,"-7"-2"-2"-16,1 16 1 16,-14 7-32-16,11 2-4 0,-4 4 2 15,4 5 0-15,11 0-1 16,4-1 0-16,10-3-1 15,15-5 0-15,11-8 0 16,14-9 0-16,9-2 0 16,6-6-1-16,2 3 1 15,-3 2 0-15,-7 7-1 16,-6 9 1-16,-15 5-1 15,-13 9 1-15,-15 1 0 16,-9 5-1-16,-4-3-1 16,-9-7-1-16,5-4-4 15,-7-24-13-15,18 1-17 16,-4-24-1-16,22-4-1 15,-5-22 1-15</inkml:trace>
  <inkml:trace contextRef="#ctx0" brushRef="#br4" timeOffset="384968.0187">1726 11789 87 0,'-10'-4'36'16,"-7"-4"1"-16,17 8 0 16,12 0-34-16,12-6-1 15,11-6-2-15,11-3 3 16,12-6-3-16,8 1 2 15,5 2-3-15,3-1 3 16,-4 2-3-16,-7 7 3 16,-10 5-3-16,-11 7 1 15,-13 5 0-15,-14 11 0 0,-14 4 1 16,-12 6-2-16,-9 8 3 15,-4 13-2-15,-5 2 2 16,-3 8-1-16,7 2 1 16,7-2-2-16,8-2 2 15,10-10 0-15,15-12-1 16,16-12 0-16,8-18 0 15,17-18-1-15,6-14 1 16,3-12-1-16,0-13 1 16,-4-7-1-16,-7-8 0 15,-10-1 3-15,-11 5-3 16,-15 2 1-16,-13 8-1 15,-10 6 1-15,-4 12 0 16,-6 11 0-16,-7 12-1 16,3 10-1-16,3 9 1 0,7 5 1 15,7 4-2-15,9 1 2 16,11-2-1-16,12-7 0 15,12-6 0-15,5-6 0 16,9-2 0-16,2-7-1 16,-2-1 1-16,-5-1-1 15,-10 5 1-15,-7 3 1 16,-14 7-1-16,-20 0 1 15,9 26-1-15,-23 8 2 16,-7 8-1-16,-2 10-2 16,1 5 2-16,3 4-2 15,7-2 1-15,7 0-1 16,12-13 2-16,11-15-2 15,15-14 1-15,10-18 1 0,3-16-1 16,7-17 1-16,-2-15-1 16,-3-10 3-16,-8-7-3 15,-14-5 2-15,-10 0-2 16,-17 4 1-16,-18 6-2 15,-8 13 1-15,-10 14-4 16,-13 7-5-16,9 31-9 16,-17-1-22-16,18 21-1 15,-5 2 1-15,17 14-4 16</inkml:trace>
  <inkml:trace contextRef="#ctx0" brushRef="#br5" timeOffset="538921.8246">2642 12643 86 0,'0'0'42'0,"0"0"-3"15,0 0-3-15,0-16-49 16,0 16-26-16,0 0 1 16,9 15-3-16,-9-15 2 15</inkml:trace>
  <inkml:trace contextRef="#ctx0" brushRef="#br5" timeOffset="539051.832">2825 12938 81 0,'0'0'4'0,"-8"11"-3"15,-3-7-8-15,-2-1-32 16</inkml:trace>
  <inkml:trace contextRef="#ctx0" brushRef="#br5" timeOffset="539201.8406">2823 13392 90 0,'-1'25'43'0,"6"-10"-4"15,-5-15-21-15,13-13-57 16,-2-5-2-16,-2-10-1 15,1 3-1-15</inkml:trace>
  <inkml:trace contextRef="#ctx0" brushRef="#br5" timeOffset="539869.8788">1452 14485 67 0,'0'0'39'0,"15"15"-1"0,-16 7-2 16,1 21-35-16,-9 17 0 15,-5 18-2-15,-7 14 1 16,-7 12 0-16,1 4-1 15,-5-3 1-15,7-8 0 16,7-20-8-16,28-13-29 16,4-31-1-16,27-18 0 15,15-36 0-15</inkml:trace>
  <inkml:trace contextRef="#ctx0" brushRef="#br5" timeOffset="540576.9192">2253 14535 75 0,'-37'-11'41'0,"2"22"-4"16,-15 7-11-16,3 19-22 16,-2 11-2-16,5 12 0 15,-4 7 0-15,15 10-1 16,5 5 0-16,12-1-1 15,12-6 1-15,18-6-1 16,15-15 0-16,18-17 1 16,12-19-2-16,14-22 1 15,8-25 0-15,2-16-1 16,4-17 1-16,-8-14-1 15,-9-7 2-15,-16-4 1 16,-16-2-1-16,-16 1 1 16,-20 3-1-16,-12 13 1 0,-18 13 0 15,-8 16 0-15,-7 16-2 16,-2 14 0-16,2 14 1 15,10 13-1-15,9 10 1 16,19 4-1-16,15-4 0 16,23-4 0-16,18-7 1 15,17-7-1-15,13-6 0 16,9-6 0-16,1-4 0 15,0 2 0-15,-10-4 1 16,-16 4-1-16,-19 5 0 16,-14 6 0-16,-21 12 1 15,-19 13-1-15,-20 11 0 16,-13 17 0-16,-11 9 0 15,-5 14 0-15,2 7-1 0,8 4 1 16,12-3 0-16,19-7-1 16,19-15 2-16,22-17-1 15,25-25 0-15,23-23 0 16,18-25 0-16,9-20 0 15,-2-18 0-15,-3-16 0 16,-9-6 2-16,-20-3 0 16,-22 1 0-16,-23 4 0 15,-28 5-1-15,-23 9 0 16,-17 15-1-16,-11 12 0 15,-1 21-2-15,-2 9-1 16,8 19-3-16,4 0-14 16,30 30-22-16,9-4 2 15,31 14-4-15,11-8 2 0</inkml:trace>
  <inkml:trace contextRef="#ctx0" brushRef="#br5" timeOffset="541107.9496">4073 14462 53 0,'-21'-8'39'0,"6"8"0"15,-8-9 0-15,6 13-29 16,-14-6-4-16,6 7-1 16,-7 7-2-16,0 10 1 15,-5 9-3-15,1 15 2 16,2 8-2-16,6 12 0 15,6 7-1-15,7 6 0 16,11-1 0-16,13-6-1 16,15-13 2-16,22-16-2 15,10-21 1-15,10-21 1 0,5-21-1 16,5-23 1-16,-1-15-1 15,-9-13 0-15,-13-5 3 16,-21-2-2-16,-15 0 1 16,-15 6-1-16,-17 12-1 15,-12 13 0-15,-9 18 0 16,-5 15-1-16,0 17-4 15,-1 9-4-15,27 25-16 16,-4-6-16-16,30 14 0 16,7-8-2-16,29 2 1 15</inkml:trace>
  <inkml:trace contextRef="#ctx0" brushRef="#br5" timeOffset="541604.978">4826 14810 53 0,'-40'-27'39'0,"9"4"1"16,-11-12-2-16,7 13-30 15,-6 1-1-15,4 10-1 16,-4 7-2-16,3 12 1 15,-4 10-2-15,2 12-3 16,4 5 0-16,8 5 0 16,8 1 0-16,11-4-1 15,15-5 2-15,10-11-2 16,13-12 2-16,13-9-1 15,6-9 1-15,7-9-1 0,0-4 1 16,-2-4-1-16,-6-1 0 16,-5 3 0-16,-11 6 0 15,-4 2 0-15,-8 8 0 16,-6 12-1-16,-6 17 1 15,-5 18 0-15,-5 18 0 16,3 13 0-16,-6 12 0 16,-1 12 1-16,-6 7-1 15,-4-1-1-15,-8-5 1 16,-8-8-1-16,-5-12 1 15,-8-8-1-15,-4-16 1 16,-5-18-3-16,2-13-1 16,-3-26-6-16,18-7-8 0,-6-36-12 15,26-2-9-15,-4-27-4 16,22-10 1-16</inkml:trace>
  <inkml:trace contextRef="#ctx0" brushRef="#br5" timeOffset="542274.0163">5481 14744 59 0,'0'0'42'0,"14"-19"-1"16,16 6-1-16,14-6-38 15,4 1-3-15,14 12-24 16,-3-8-13-16,5 13-1 16,-12 0 1-16</inkml:trace>
  <inkml:trace contextRef="#ctx0" brushRef="#br5" timeOffset="542454.0266">5678 14765 61 0,'-52'24'37'0,"8"-9"2"15,25 5 0-15,19-20-38 0,25 4-1 16,30-12-3-16,18-15-6 16,36 6-26-16,4-17-1 15,19 4 0-15,-5-9-1 16</inkml:trace>
  <inkml:trace contextRef="#ctx0" brushRef="#br5" timeOffset="542815.0473">6805 14034 64 0,'3'-22'40'15,"7"18"-3"-15,-10 4-5 16,13 26-26-16,-5 16-1 16,0 23 0-16,-5 15-2 15,2 13-1-15,-7 11-1 16,-1 4-1-16,0 4-1 15,1-9-3-15,11 3-28 16,-8-32-7-16,22-10-2 16,3-27 0-16</inkml:trace>
  <inkml:trace contextRef="#ctx0" brushRef="#br5" timeOffset="543070.0619">7722 13812 76 0,'-24'17'43'16,"-9"13"-4"-16,5 29 2 15,0 14-39-15,-4 18 0 16,4 12-1-16,5 14 0 0,3 6 0 15,5-6-3-15,8-6-2 16,7-22-10-16,20-4-27 16,1-28 0-16,20-17-2 15,2-28 1-15</inkml:trace>
  <inkml:trace contextRef="#ctx0" brushRef="#br5" timeOffset="543332.0769">8100 14237 66 0,'-29'-28'41'0,"-18"14"0"16,-4 30 0-16,-17 13-30 16,-1 20-8-16,0 5 0 0,9 1-1 15,5 1 0-15,17-3-1 16,10-10 1-16,21-6-1 15,19-10 0-15,21-10-1 16,18-10 0-16,10-5 0 16,13-5-2-16,3-5-1 15,9 3-4-15,-14-16-30 16,16 13-2-16,-15-7-3 15,1 7 0-15</inkml:trace>
  <inkml:trace contextRef="#ctx0" brushRef="#br5" timeOffset="543783.1026">8565 14369 81 0,'-28'7'43'0,"-11"-4"-1"15,1 13 1-15,-9-5-40 16,-1 8 0-16,0 4-1 15,3 4 0-15,7 6-1 16,5 1 0-16,12-1 0 16,11 0-1-16,17-6 0 15,13-7 0-15,17-9 0 16,9-9 0-16,11-9 0 15,4-9 0-15,1-7 1 16,-1-8-1-16,-8-4 1 16,-4-3-1-16,-12 4 0 0,-3 4 0 15,-11 8 0-15,-4 10 0 16,-19 12 0-16,17 28 0 15,-20 18-1-15,-3 16 0 16,-4 18 1-16,-6 9-1 16,-7 11 0-16,-5 2 0 15,-9-1 1-15,-10-10 0 16,-1-13 0-16,-9-15 0 15,-2-16 0-15,-2-21-1 16,5-16-3-16,-3-30-7 16,20-1-8-16,-9-35-13 15,27-5-9-15,6-22-3 16,17-10 2-16</inkml:trace>
  <inkml:trace contextRef="#ctx0" brushRef="#br5" timeOffset="544564.1473">10319 14869 50 0,'21'5'38'0,"-21"-5"-1"16,0 0-1-16,-31-16-33 15,0-2 0-15,-13-11 1 16,-7-9 0-16,-10-10-2 16,-5-10 2-16,-7-16-1 15,6-9 1-15,2-9-1 16,6-5 1-16,9-3-1 15,14 3-1-15,16 0 0 16,16 7-1-16,15 6 1 16,17 11-1-16,14 10 0 15,10 5 0-15,2 17 0 16,2 13-1-16,-10 19 0 15,-12 21 1-15,-20 24-1 0,-20 22 0 16,-22 22 0-16,-21 17 0 16,-13 15 1-16,-8 7 1 15,0 0-1-15,6-6 0 16,19-11 0-16,21-15-1 15,25-16 2-15,36-18-2 16,32-20-2-16,25-24-3 16,37 0-12-16,2-30-23 15,24 3 1-15,-3-16-3 16,4 3 1-16</inkml:trace>
  <inkml:trace contextRef="#ctx0" brushRef="#br5" timeOffset="544784.1599">10891 14278 76 0,'-32'4'41'16,"12"18"-2"-16,-3 2 1 15,9 13-38-15,-1 11-2 16,2 10 0-16,3 5 0 15,0 3-1-15,1-1 0 16,4-17-6-16,19-5-33 16,-4-23 1-16,19-16-2 15,-2-26 2-15</inkml:trace>
  <inkml:trace contextRef="#ctx0" brushRef="#br5" timeOffset="544918.1676">10965 13841 75 0,'-54'-31'39'0,"5"7"-11"15,10 12-28-15,17-3-36 16,22 15-3-16,11-33 1 16</inkml:trace>
  <inkml:trace contextRef="#ctx0" brushRef="#br5" timeOffset="545113.1786">11558 13628 86 0,'-43'96'41'16,"-9"3"-1"-16,0 17 0 15,2 2-38-15,6-3-1 0,11-3 0 16,8-6-2-16,13-14-1 16,4-16-6-16,24-7-32 15,-7-27-1-15,13-7-1 16,-7-25 1-16</inkml:trace>
  <inkml:trace contextRef="#ctx0" brushRef="#br5" timeOffset="545264.1872">11137 14244 83 0,'-28'-29'43'0,"9"2"-2"16,29 16 1-16,13 4-40 16,28-6-13-16,34 14-17 0,7-13-13 15,32 2 0-15,13-10-1 16</inkml:trace>
  <inkml:trace contextRef="#ctx0" brushRef="#br5" timeOffset="545879.2224">12526 14352 66 0,'6'-22'38'0,"-4"-4"-1"15,6 14 1-15,-7-1-36 16,-1 13 0-16,0 0 1 15,-17 29 0-15,3-1 1 16,-1 10-1-16,-4 5 1 16,5 6-1-16,0-3 0 15,3 4-2-15,7-6 1 16,8-7-2-16,10-11 1 15,11-10-2-15,6-15 2 16,9-12 0-16,11-11-1 16,2-9 2-16,1-12-2 15,5-4 1-15,-9-4 0 16,-5 4 0-16,-4 0 0 0,-10 9-1 15,-8 6 0-15,-7 13 0 16,-16 19 0-16,0 0 0 16,-2 28 0-16,-8 7 0 15,-3 11 0-15,4 5 0 16,2 1-1-16,7 1 2 15,10-9-2-15,9-11 1 16,9-13 0-16,6-13 1 16,9-15 0-16,3-14 0 15,-1-14 0-15,-2-9-1 16,-5-7 1-16,-8-3-1 15,-5 0-2-15,-12-5-3 16,3 15-9-16,-20-12-11 0,13 26-16 16,-16-6 0-16,9 19-1 15,-4-3 1-15</inkml:trace>
  <inkml:trace contextRef="#ctx0" brushRef="#br5" timeOffset="546375.2509">13515 14314 80 0,'2'18'41'15,"10"6"-1"-15,-12-24 1 16,31 4-37-16,-1-8-2 16,9-8 0-16,7-4-1 15,3-7 0-15,-1-3 0 16,-2-1-1-16,-5-2 1 0,-13 1-1 15,-11-1 1-15,-17 6 0 16,-14 6-1-16,-15 8 1 16,-14 7-1-16,-9 13 1 15,-8 11 0-15,-1 10 0 16,-1 12-1-16,8 5 1 15,12 2 0-15,13 2 0 16,22-6-1-16,16-8 0 16,26-10-1-16,20-13-3 15,21-12 0-15,10-16-5 16,21-1-5-16,-2-23-3 15,13 9 1-15,-15-14 6 16,-8 5 6-16,-14 1 3 16,-18 2 3-16,-18 13 4 0,-28-7 7 15,-4 26 4-15,-32-2-3 16,1 20-5-16,-17 7-4 15,0 14-2-15,-3 12-1 16,1 5-1-16,5 5-1 16,5 0 0-16,10-5-4 15,6-14-5-15,26-1-19 16,-15-40-14-16,31 12 4 15,-7-38-3-15</inkml:trace>
  <inkml:trace contextRef="#ctx0" brushRef="#br5" timeOffset="546519.259">14457 13801 86 0,'-20'-15'37'16,"1"15"-10"-16,8 7-25 15,0 12-36-15,14-4-5 16,19 8 1-16</inkml:trace>
  <inkml:trace contextRef="#ctx0" brushRef="#br5" timeOffset="547074.2908">15017 14153 51 0,'-12'12'37'0,"-9"11"0"16,-14-10 1-16,2 12-17 15,-11-7-15-15,2 6 1 16,-5-5-1-16,3 9 0 0,-1 1-1 15,7 4-1-15,3 3 0 16,8 2-2-16,12-1 0 16,14-3-1-16,15-8-1 15,14-7 0-15,11-10 0 16,12-13 0-16,8-12 0 15,7-14 0-15,0-7 0 16,-2-7-1-16,-9-3 1 16,-11-1 0-16,-11-2 0 15,-7 6 0-15,-17 10 0 16,-8 11 0-16,-1 23-1 15,-28 5 1-15,2 30 0 16,-3 22 0-16,-7 27-1 16,-4 20 0-16,0 15 0 0,-6 11 0 15,3 2 1-15,0-1 0 16,2-12-1-16,2-8 1 15,1-21 0-15,5-20 0 16,2-18 0-16,4-22 0 16,4-20 0-16,5-19-1 15,8-21 2-15,10-18-2 16,7-21 1-16,9-14 1 15,15-11-1-15,5 3 0 16,6 1-2-16,0 0-1 16,7 14-5-16,-11-3-5 15,9 27-6-15,-20-13-12 16,10 19-8-16,-11-11-1 15,11 0 0-15</inkml:trace>
  <inkml:trace contextRef="#ctx0" brushRef="#br5" timeOffset="547479.3141">15598 13699 91 0,'-25'6'41'16,"11"17"0"-16,-9-1 0 15,9 18-36-15,-10 11-3 16,1 15 0-16,-8 9 0 16,-4 10 0-16,-2 2-1 0,4-3 1 15,2-6-1 1,8-7-1-16,7-13 0 0,9-11 1 15,11-21-1-15,13-12 0 16,9-19 0-16,8-11 0 16,4-8 0-16,1-8-1 15,0-2 1-15,-3-1 0 16,-8 5 0-16,-4 5 0 15,-9 11 0-15,-15 14 0 16,0 0-1-16,-5 24 1 16,-5 1-1-16,-1 4-2 15,0 4 0-15,0-6-6 16,12 13-9-16,-5-25-15 15,22 8-8-15,1-15 0 16,19 0 0-16</inkml:trace>
  <inkml:trace contextRef="#ctx0" brushRef="#br5" timeOffset="547817.3334">16118 14151 80 0,'-18'-21'40'15,"3"15"-1"-15,-11 0 0 16,1 18-34-16,-5 6-1 15,1 13-1-15,-3 5 0 16,6 1-1-16,4 0-1 16,13-5 0-16,9-7 0 15,10-6-1-15,15-11 1 16,6-5-1-16,8-4 0 0,0-1 0 15,-5 1 1-15,-2 4-1 16,-10 5 1-16,-7 10-1 16,-8 7 1-16,-13 6-1 15,-6 7 0-15,-6 4 1 16,-5 0-3-16,-3-1-2 15,4-1-7-15,-7-16-8 16,20 6-11-16,-7-21-11 16,16-9-2-16,0 0-2 15</inkml:trace>
  <inkml:trace contextRef="#ctx0" brushRef="#br5" timeOffset="548290.3605">16963 14789 57 0,'-23'-3'41'0,"23"3"-3"15,22-12 3-15,29 2-26 16,26-6-12-16,28-2 1 15,33-5-1-15,25 1 0 16,28-3 0-16,21 2 0 16,15-4-1-16,10 1-1 15,-2 4 0-15,-5 0 0 16,-12 0-1-16,-17 6-1 15,-30 2-1-15,-26 1-4 16,-27 17-11-16,-45-10-21 16,-19 17-1-16,-36-5-2 15,-21 13 2-15</inkml:trace>
  <inkml:trace contextRef="#ctx0" brushRef="#br5" timeOffset="549448.4267">21097 14041 44 0,'2'-27'34'15,"-6"2"2"-15,4 5-1 16,-7-1-19-16,7 21-11 16,-16-6-2-16,5 18 1 15,-10 4 0-15,1 16 0 16,-9 7-1-16,4 11 0 15,-5 10 0-15,4 7 0 16,-2 5-1-16,5 2-1 16,3-6 0-16,8-5 0 15,5-10 0-15,6-17 0 16,8-18 0-16,10-22-1 0,6-22 1 15,9-20 0 1,4-16-1-16,6-14 1 0,0-11 0 16,-3-7 0-16,-2-3 0 15,-3 1 0-15,-10 12 0 16,-4 11 1-16,-6 15-1 15,-5 17 0-15,-4 20 1 16,-5 21-2-16,5 33 0 16,-1 15 0-16,1 23 0 15,0 13 0-15,9 14 0 16,8 7 1-16,8-3-1 15,12-1 1-15,6-14-1 16,8-10 1-16,7-19-2 16,2-20 3-16,1-24-1 15,-4-20 0-15,-3-26 0 16,-5-22 0-16,-4-21 1 0,-11-15-1 15,-10-16 2-15,-7-11-2 16,-7-8 0-16,-9 0 0 16,-9 11 0-16,-12 16-1 15,-3 18-1-15,-4 17-2 16,6 28-7-16,-8 13-6 15,28 42-4-15,-9-2-8 16,33 33-12-16,-1-2-3 16,26 19 0-16</inkml:trace>
  <inkml:trace contextRef="#ctx0" brushRef="#br5" timeOffset="549599.4353">22732 14437 98 0,'22'41'44'0,"-30"-26"-1"15,-1-4-3-15,-20-10-39 16,5-26-6-16,11 4-15 15,-17-19-20-15,9 5-1 16,-9-10-3-16,8 6 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0:44:35.765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4692 6624 101 0,'32'2'38'0,"-1"4"0"16,19 5-2-16,15-10-36 15,24-3-1-15,29-6 1 16,26-6-1-16,25-10 0 15,23-9 1-15,25-12-1 0,15-2 0 16,21-1 0-16,8 1 1 16,13-1 0-16,5 7 0 15,3-2 1-15,-5 3 0 16,-3 0 0-16,-11-1 1 15,-11-3 0-15,-16 1-1 16,-21 0 0-16,-20-2 0 16,-25 3 0-16,-20 3 0 15,-25 6 0-15,-26 7-1 16,-20 9 1-16,-23 6-1 15,-17 5 1-15,-16 7-1 16,-9 6 1-16,-14-7-1 16,-1 19 1-16,-2-8-1 15,-4 2 1-15,0 5-1 0,1 6 1 16,4 13 0-16,-2 21 0 16,4 26-1-16,-6 37 1 15,-2 34 2-15,-7 36-2 16,-6 32 1-16,-6 22-2 15,-2 10 0-15,0 0-1 16,-1-10 3-16,9-21-3 16,8-22-1-16,9-29 2 15,9-27-1-15,10-26 2 16,5-15-1-16,3-16 1 15,-2-11-1-15,-3-9 1 16,-4-7 0-16,-9-9-1 16,-5-4 0-16,-5-8 0 15,-9-8 1-15,-1-9-1 0,-3-9 0 16,-1-8 0-16,1-12 1 15,3-8-1-15,2-3 0 16,-2-10 0-16,4-1 0 16,-5-2 1-16,0 0-2 15,-4 0 2-15,-7 4-2 16,-13 4 1-16,-12 3 0 15,-16 4 0-15,-16 3 0 16,-19 1 0-16,-18 3-1 16,-27 5 1-16,-20 3 0 15,-15 4 0-15,-22 5 0 16,-14 7 0-16,-17 12-1 15,-12 10 1-15,-8 9 0 16,-2 8 0-16,0 4 1 16,10 2-1-16,17-2 1 0,13-8-1 15,25-11 1-15,26-16 0 16,26-11 0-16,24-15-1 15,28-16-1-15,17-11 1 16,16-12-2-16,18-8 1 16,9-9 0-16,10-7 0 15,6-8 0-15,2-8 1 16,5-13 0-16,5-9-1 15,5-11 1-15,1-9-1 16,6-6 1-16,0-11 0 16,4-2 1-16,3-4-1 15,0-1 1-15,-6-1 0 16,-5 3-1-16,-11-1 2 15,-7 0-1-15,-10-1 0 0,-10 9 0 16,-9 12-1-16,-7 19 1 16,1 16-1-16,-1 18 1 15,9 22-2-15,3 20-1 16,14 24-4-16,-2 2-15 15,32 18-17-15,-9-14-3 16,21 12 0-16,-2-16-2 16</inkml:trace>
  <inkml:trace contextRef="#ctx0" brushRef="#br0" timeOffset="523.0299">6348 7267 69 0,'-4'-28'34'0,"7"7"-1"16,-7-5 1-16,8 16-26 16,-8-2-2-16,4 12 0 15,14 21-1-15,-4 17 0 16,1 21-1-16,0 22 0 15,-2 17-1-15,-1 12-2 16,-4 13 0-16,0 3-1 16,-3-5-1-16,4-12 0 15,6-12-6-15,-3-28-29 16,25-15-1-16,0-31 0 0,12-16-2 15</inkml:trace>
  <inkml:trace contextRef="#ctx0" brushRef="#br0" timeOffset="1157.0662">7014 7113 31 0,'8'-12'31'16,"-3"1"0"-16,-5 11 1 15,-7-17-15-15,7 17-2 16,-25 3-2-16,14 6-2 16,-11-6-3-16,5 9-2 15,-1 3 0-15,6 6-3 16,0 3 1-16,1 9-2 15,-3 5 1-15,0 11-2 0,-3 7 1 16,-8 7-1-16,-9 1 0 16,-3 2 0-16,-6-3 0 15,-1-4 1-15,1-9-2 16,7-8 2-16,6-15-2 15,12-13 1-15,18-14 0 16,5-20 0-16,20-9 0 16,11-5-1-16,10-2 0 15,4 0 1-15,5 9-1 16,2 12 0-16,-1 15 1 15,-8 13-1-15,-4 17 0 16,-3 12 0-16,-9 14 0 16,0 1-1-16,-5 2 1 15,0-7-2-15,6-7-2 0,-2-19-10 16,14 2-23-16,-6-19-3 15,16-7 1-15,-8-11-1 16</inkml:trace>
  <inkml:trace contextRef="#ctx0" brushRef="#br0" timeOffset="1751.1002">7799 7670 75 0,'19'-5'36'0,"-19"5"-2"15,15-10 2-15,-15 10-31 16,-15-6 0-16,-8 1 0 16,-3 10 0-16,-17-4 0 15,-3 8-1-15,-11-1 0 16,-1 7 0-16,-1 1-1 15,4 9-1-15,8 1 0 16,14 8 0-16,14-3-1 16,13 2 0-16,18-9-1 15,12-2 1-15,16-10-1 16,7-11 1-16,8-14 0 0,0-12 1 15,0-9-1-15,-1-9 0 16,-10-7 0-16,-3-6 1 16,-10 0-2-16,-8 2 1 15,-6 8-1-15,-6 7 0 16,-2 14 0-16,-9 25 0 15,8 24 0-15,-9 27 0 16,0 30-1-16,0 26 0 16,-5 23 0-16,-2 15 1 15,-12 11 1-15,-10 3-2 16,-14-9 2-16,-8-9 0 15,-16-18 0-15,-10-20 0 16,-12-25-1-16,-14-28-3 16,0-16-9-16,-14-40-21 0,16-12-7 15,-8-35 1-15,16-19-3 16</inkml:trace>
  <inkml:trace contextRef="#ctx0" brushRef="#br0" timeOffset="2179.1245">5874 7169 91 0,'0'0'37'16,"0"0"0"-16,8 20 1 15,-3 24-34-15,-3 26 0 16,0 18 0-16,3 20 0 16,-4 13-1-16,4 6-2 15,-2 1 1-15,3-9-1 16,3-12-4-16,-1-31-16 0,14-5-18 15,-2-31-1-15,9-14-2 16,7-25-2-16</inkml:trace>
  <inkml:trace contextRef="#ctx0" brushRef="#br0" timeOffset="3252.1859">7139 10085 78 0,'-5'-12'35'16,"5"12"1"-16,-1 14-1 15,1 17-30-15,1 19-2 16,7 25 0-16,1 22-1 0,1 29 0 15,-1 25-1-15,4 28 0 16,-6 14-1-16,1 9 0 16,-6-6 0-16,6-9-1 15,-2-21-2-15,0-33-32 16,18-31-1-16,0-43-1 15,8-40-2-15</inkml:trace>
  <inkml:trace contextRef="#ctx0" brushRef="#br0" timeOffset="3515.2011">7888 9904 105 0,'5'26'38'16,"-3"45"3"-16,-13 26-4 15,6 15-34-15,-2 36-4 16,7 16 1-16,3 20-1 16,1 10 3-16,1 9-2 15,1 1-2-15,-4-3 1 16,-3-11-2-16,-2-16 0 15,-5-27-4-15,12-25-31 16,-12-35-3-16,7-29 2 16,-9-42-1-16</inkml:trace>
  <inkml:trace contextRef="#ctx0" brushRef="#br0" timeOffset="3829.219">6876 11129 92 0,'-17'5'39'0,"29"18"0"16,5 3-1-16,3 17-37 16,28 15 0-16,10 23 1 15,8 22-1-15,6 27 1 16,-9 24-2-16,5 14 0 15,-9 4 1-15,1-6-1 16,-8-21 1-16,9-26-3 16,5-44 3-16,4-48 0 0,9-56 1 15,10-50 0-15,4-37 0 16,4-31-2-16,-1-14-1 15,-13-18-4-15,2 12-31 16,-31-3-2-16,-6 30-2 16,-27 15-1-16</inkml:trace>
  <inkml:trace contextRef="#ctx0" brushRef="#br0" timeOffset="4484.2565">9463 10397 107 0,'-19'-29'39'0,"19"-19"4"16,33-3-5-16,19-11-36 15,32-4-2-15,18 2 1 16,8 12-1-16,-4 18 1 16,-9 23 1-16,-25 32-2 0,-17 31 1 15,-31 29-2-15,-27 25 2 16,-27 20-1-16,-13 10 2 15,-9-3-3-15,-1-3 1 16,12-17 0-16,18-19-1 16,22-17-4-16,11-25-33 15,38-9-3-15,8-19-1 16,13 3-1-16</inkml:trace>
  <inkml:trace contextRef="#ctx0" brushRef="#br0" timeOffset="4647.2658">10110 11930 106 0,'-29'47'39'0,"8"-24"2"16,21-23-11-16,13 11-68 15,10-29-4-15,18-1 1 16,-1-7-2-16</inkml:trace>
  <inkml:trace contextRef="#ctx0" brushRef="#br0" timeOffset="5348.3059">12213 10383 82 0,'-16'-25'40'16,"-3"20"-2"-16,2 35 0 15,-9 13-30-15,4 36-8 16,4 20 0-16,-2 26-1 15,1 14 1-15,0 12 2 16,-9 4-1-16,4-6 0 0,-3-17 1 16,1-14-1-16,6-25 2 15,6-23-1-15,7-32 1 16,7-38-4-16,16-17 2 15,7-36 1-15,6-30-2 16,2-22 1-16,3-20 0 16,-4-15 1-16,-3-13-2 15,-8 0 2-15,-5 5-1 16,-1 19 0-16,-8 22 0 15,0 32 0-15,1 38 0 16,5 38-1-16,11 44-1 16,2 39 1-16,11 36-1 15,4 26 0-15,13 13 1 16,9 6 1-16,7-10-1 0,7-14-1 15,7-25 2-15,5-26-2 16,-1-35 3-16,-4-30-1 16,-8-37 0-16,-4-33-1 15,-9-30 1-15,-10-26 0 16,-15-24 0-16,-10-25 1 15,-10-20-1-15,-11-15-2 16,-7 6 2-16,-10 11-3 16,-2 31-5-16,-16 11-20 15,12 50-14-15,-7 31 1 16,11 47-2-16,0 34 1 15</inkml:trace>
  <inkml:trace contextRef="#ctx0" brushRef="#br0" timeOffset="5515.3155">14233 11505 95 0,'45'40'43'16,"-14"0"0"-16,-26-20-10 15,-15-24-57-15,10 4-16 16,-23-26-4-16,11 1 0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1T22:59:50.28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1313 1113 79 0,'41'-52'38'0,"-41"52"0"16,0 0 0-16,13-8-17 16,-1 12-20-16,-6 15-1 15,0 12 1-15,-13 14 1 16,-7 6 0-16,1 1-1 15,4-4 1-15,2-12-1 16,7-9 1-16,-1-9 0 16,1-18-1-16,15 0 0 15,-1-20 0-15,2-12 1 16,-16 32-1-16,17-45 1 15,-17 45-1-15,23-57-1 16,-23 57 0-16,19-62 1 0,-19 62-2 16,22-60 1-16,-22 60 0 15,13-55 0-15,-13 55 1 16,0 0 1-16,23-46 0 15,-23 46-1-15,0 0 2 16,35-13-1-16,-11 15-1 16,-24-2-1-16,0 0 0 15,57 20 1-15,-57-20-1 16,60 9 1-16,-60-9-2 15,78-1 0-15,-78 1 1 16,83-10 0-16,-83 10-1 16,85-18 0-16,-85 18-1 15,79-17 2-15,-79 17 1 16,66-5-1-16,-66 5 1 0,47 22-2 16,-17 6 2-16,-17 10-2 15,-7 16 0-15,-3 2-6 16,9-8-5-16,19-8-26 15,2-25-3-15,20-8 1 16,-2-12-2-16</inkml:trace>
  <inkml:trace contextRef="#ctx0" brushRef="#br0" timeOffset="388.0222">2700 1070 102 0,'0'0'40'15,"14"-54"0"-15,-14 54 2 0,0 0-35 16,0 0-2-16,-44-23 0 15,2 40-2-15,-1 17 1 16,-7 4-3-16,11 12 3 16,1 0-4-16,19 1 0 15,15-14 2-15,23-18-2 16,14-14 0-16,11-14 0 15,6-13 0-15,-50 22 0 16,56-33 0-16,-56 33 0 16,61-40 0-16,-61 40 0 15,52-44 0-15,-52 44 0 16,0 0 0-16,58-49 0 15,-44 47 0-15,4 2 0 16,-21 12 0-16,1 16 0 0,-14 5 0 16,3 14-6-16,4 3-6 15,5-8-8-15,38-16-11 16,-7-14-9-16,26-9 0 15,1-11 0-15,17-8 0 16</inkml:trace>
  <inkml:trace contextRef="#ctx0" brushRef="#br0" timeOffset="722.0413">3376 1119 103 0,'0'0'39'0,"41"-60"3"16,-41 60-2-16,0 0-32 15,0 0-3-15,-35-32-1 16,-3 43 0-16,-15 10-3 0,4 5 1 15,11 3-2-15,19 0 0 16,23-11 0-16,28-11 0 16,-32-7 0-16,55-3 0 15,-4-7 1-15,15 7-1 16,-12-6 0-16,2 11 1 15,-22 6-1-15,-7 14 0 16,-25 7 0-16,-6 7 0 16,-23 4-1-16,-3-1 1 15,-6-1-1-15,3-3 0 16,4-6-2-16,5-12-4 15,24-17-11-15,0 0-9 16,34-24-13-16,3-6 0 16,22-8-2-16,-59 38 2 15</inkml:trace>
  <inkml:trace contextRef="#ctx0" brushRef="#br0" timeOffset="1058.0605">4069 957 124 0,'0'0'42'16,"0"0"3"-16,0 0-10 15,31-51-32-15,-31 51 0 16,0 0 0-16,0 0-3 16,-52 12 0-16,52-12 0 15,0 0 0-15,0 0 0 16,-31 48 0-16,31-48 0 15,35 37 0-15,-14-3 0 16,17 5 0-16,-3 4 0 0,-8 3 0 16,-24 4 0-16,-23 6 0 15,-24-9 0-15,-6 0 0 16,-3-9 0-16,2-9 0 15,7-9 0-15,6-10-3 16,21-10-11-16,4-21-7 16,33 3-7-16,-8-18-8 15,23-2-5-15,-35 38-2 16,37-51 4-16</inkml:trace>
  <inkml:trace contextRef="#ctx0" brushRef="#br0" timeOffset="2291.131">5224 442 72 0,'0'0'36'0,"0"0"0"16,0 0 1-16,0 0-21 0,0 0-8 15,-65 1 0-15,65-1 0 16,-73 48-2-16,73-48 0 16,-73 69-3-16,-18 39 2 15,0 13-4-15,15 16 1 16,11-1-3-16,29 2 1 15,32-16-4-15,30-26 0 16,41-39-6-16,3-28-27 16,23-13-2-16,-8-17 0 15,13-6 0-15</inkml:trace>
  <inkml:trace contextRef="#ctx0" brushRef="#br0" timeOffset="2539.1452">5434 978 86 0,'-25'-85'39'16,"25"85"0"-16,-18-70 1 16,18 70-20-16,-26-46-15 15,26 46 0-15,0 0-2 16,-42 7-2-16,20 48 0 15,6 38 0-15,-1 7-1 16,2 7 0-16,1-1-3 16,10-13-2-16,13-23-27 15,4-33-7-15,21-14 1 16,-1-21-2-16</inkml:trace>
  <inkml:trace contextRef="#ctx0" brushRef="#br0" timeOffset="2842.1625">5719 1008 91 0,'0'0'43'16,"-15"-56"0"-16,15 56-1 15,0 0-13-15,-57-13-25 16,9 21-1-16,-8 21-3 15,-10 14 0-15,9 7 0 16,11-7 0-16,25-9 0 16,14-12 0-16,32-11 0 15,12-6 0-15,7-4 0 0,7-1 0 16,1-4 0-16,10-3 0 15,-2-1-6-15,4 3-6 16,-64 5-13-16,59-14-14 16,-59 14-2-16,66-8 3 15,-66 8-2-15</inkml:trace>
  <inkml:trace contextRef="#ctx0" brushRef="#br0" timeOffset="3313.1895">6172 1084 118 0,'0'0'40'15,"0"0"2"-15,0 0-3 16,-34-9-33-16,-11 18-1 0,-1 12 0 16,-7 4-5-16,5 7 0 15,12 2 0-15,16 2 0 16,16-10 0-16,21-7 0 15,8-13 0-15,12-12 0 16,7-12 0-16,-44 18 0 16,48-25 0-16,-48 25 0 15,57-37 0-15,-57 37 0 16,47-46 0-16,-47 46 0 15,48-41 0-15,-48 41 0 16,0 0 0-16,50-43 0 16,-31 50 0-16,-4 9 0 15,-4 18 0-15,-12 21 0 16,-10 21 0-16,-2 20 0 15,-11 11 0-15,2 17 0 0,-1-25 0 16,-8-6 0-16,-9-16 0 16,-1-6 0-16,-6-19 0 15,-10-10 0-15,3-18 0 16,1-17-4-16,1-16 1 15,4-23-5-15,19-11-8 16,-7-35-5-16,35-2-8 16,-6-19-10-16,31-10-2 15,-12 49 2-15,11-7 2 16</inkml:trace>
  <inkml:trace contextRef="#ctx0" brushRef="#br0" timeOffset="3651.2088">6554 480 122 0,'0'0'42'16,"57"-37"0"-16,-57 37-1 15,0 0-39-15,47 29 1 16,-47-29 0-16,42 46-3 16,-42-46 0-16,52 69 0 15,-52-69 0-15,83 118 0 16,-50-12 0-16,-9 11 0 15,-23 1 0-15,-17 1 0 16,-28-7 0-16,-11-8 0 0,-13-18 0 16,8-29-8-16,26-12-10 15,-7-34-8-15,41-11-7 16,-19-13-10-16,33-13-1 15,0-17 2-15</inkml:trace>
  <inkml:trace contextRef="#ctx0" brushRef="#br0" timeOffset="4579.2619">1839 2201 72 0,'14'-32'35'0,"-14"2"0"16,0 17 1-16,-15 2-29 16,2 11-2-16,-14 1 1 15,5 15-1-15,-5 8-1 16,1 20 0-16,-1 7-1 15,7 12 1-15,-1 7-1 16,8 9 1-16,11 3-2 16,10-1 1-16,9-10-1 15,16-11 0-15,11-14-1 0,10-16 0 16,12-19-1-16,4-22 0 15,3-21 1-15,-2-19-2 16,-7-17 1-16,-10-14 0 16,-17-6 0-16,-11-6-1 15,-21 2 1-15,-13 9-1 16,-19 11 1-16,-14 14 1 15,-14 18-1-15,-10 17-1 16,-5 19 1-16,-2 13-1 16,10 12-2-16,7 5-5 15,29 19-27-15,8-4-5 16,31 7 2-16,15-5-4 15</inkml:trace>
  <inkml:trace contextRef="#ctx0" brushRef="#br0" timeOffset="5484.3137">1832 3673 92 0,'0'0'37'0,"-26"-23"0"15,12 20 0-15,-12 1-33 16,0 8-1-16,-11 9 1 0,-4 11 0 16,-9 14 0-16,-1 11-1 15,-4 13 0-15,5 9 0 16,3 2-1-16,14 3 0 15,11-2-1-15,21-7-1 16,18-12 0-16,17-16 0 16,24-17-1-16,17-22 1 15,14-16 0-15,7-19 0 16,3-17 0-16,-10-14 2 15,-6-11-1-15,-16-9 0 16,-21 2 1-16,-27 5-1 16,-23 4 0-16,-23 10-1 15,-24 13 0-15,-11 13-2 0,-11 21 0 16,-7 7-3-16,9 22-4 15,-4-11-12-15,29 28-7 16,4-14-12-16,30 11 1 16,18-15-1-16,33 6 2 15</inkml:trace>
  <inkml:trace contextRef="#ctx0" brushRef="#br0" timeOffset="5658.3236">2597 3891 116 0,'-23'8'39'16,"6"1"-1"-16,-2-14-6 0,9-19-57 16,13 12-14-16,1-16 0 15,21 1-2-15,3-13 2 16</inkml:trace>
  <inkml:trace contextRef="#ctx0" brushRef="#br0" timeOffset="5874.336">3022 3432 115 0,'-17'15'41'0,"4"22"0"16,-7-2-1-16,6 21-38 15,1 12-1-15,4 11-1 16,-1 10-1-16,-1 6-1 15,6-1-3-15,-6-13-11 0,17 8-12 16,-11-28-12-16,16-5 0 16,-8-27-2-16,16-8 1 15</inkml:trace>
  <inkml:trace contextRef="#ctx0" brushRef="#br0" timeOffset="6904.3949">1857 5021 86 0,'-15'-21'36'0,"2"7"0"16,-12-4 0-16,3 9-31 0,-9 2 0 16,2 9 0-16,-10 6-1 15,-5 14-1-15,-1 7 0 16,-2 11 0-16,6 11-1 15,1 9 0-15,9 6 0 16,15 2 0-16,11-4-2 16,18 0 1-16,16-14-1 15,17-6 0-15,17-17 0 16,13-18 0-16,6-16 0 15,4-17 0-15,-4-17 0 16,-5-9 1-16,-12-10-1 16,-18-3 1-16,-24 1 0 15,-17 4-1-15,-21 7 0 16,-21 9 0-16,-14 13 0 15,-15 8-1-15,-5 13 0 0,0 5-2 16,14 12-6-16,-2-9-12 16,38 15-17-16,1-7 0 15,38 7-2-15,12-10 1 16</inkml:trace>
  <inkml:trace contextRef="#ctx0" brushRef="#br0" timeOffset="7083.4051">2623 5234 107 0,'-34'5'40'0,"2"-2"-4"15,7-6-16-15,2-28-53 0,19 12-8 16,2-11 2-16,24 3-3 15</inkml:trace>
  <inkml:trace contextRef="#ctx0" brushRef="#br0" timeOffset="7460.4267">3008 4994 96 0,'-21'1'40'15,"21"-1"0"-15,5-18-2 16,18 3-31-16,1-6-6 16,18 4 2-16,1 1-2 0,2 3 1 15,-2 7-1-15,-5 7 1 16,-9 10 1-16,-13 11-2 15,-20 12 1-15,-18 10-1 16,-19 13 1-16,-10 10-1 16,-14 5 2-16,0 5-2 15,-2-3-1-15,13-2 1 16,13-11-1-16,22-8 0 15,22-18 0-15,27-19-1 16,30-12-3-16,13-18-10 16,28 9-7-16,-7-25-5 15,15 14-15-15,-14-11-1 16,3 17 0-16,-20 3 1 15</inkml:trace>
  <inkml:trace contextRef="#ctx0" brushRef="#br0" timeOffset="8302.4749">1736 6497 95 0,'4'-21'35'0,"-11"-5"2"15,1 15-2-15,-24 1-30 16,4 11-1-16,-10 8 0 16,-2 15 0-16,-8 5-1 15,4 17 1-15,-2 6-1 0,9 11 1 16,5 1-1-16,14 8 0 15,10-3-2-15,19-4 1 16,16-6-2-16,17-11 0 16,18-18 0-16,12-14 1 15,8-19 0-15,4-14 0 16,-5-15 0-16,-4-17 1 15,-14-7-1-15,-15-6 2 16,-23-3-2-16,-20 3-1 16,-25 3 2-16,-18 6-4 15,-21 4 2-15,-8 10-2 16,-4 6 0-16,1 6-2 15,11 10-2-15,6-6-9 16,39 21-17-16,8-12-8 16,35 16 2-16,9-8-3 0,26 11 2 15</inkml:trace>
  <inkml:trace contextRef="#ctx0" brushRef="#br0" timeOffset="8459.4838">2439 6717 127 0,'-33'29'40'0,"-10"-18"1"16,14-2-4-16,3-14-41 16,11-22-27-16,33 8-8 15,6-19 0-15,21 4-1 0</inkml:trace>
  <inkml:trace contextRef="#ctx0" brushRef="#br0" timeOffset="8953.5121">2899 6403 120 0,'-50'26'42'16,"5"-20"-2"-16,34-3 0 15,13-21-39-15,33-4-2 16,20-9 1-16,15 1-1 16,9-3 2-16,3 6-1 0,-1 4 0 15,-13 9 0-15,-10 11 2 16,-20 13-1-16,-20 9 0 15,-24 10-1-15,-21 6 1 16,-9 3 2-16,-8 0-2 16,3-4 1-16,0 0 0 15,9-7-2-15,18-6 0 16,22-6 0-16,24-4 0 15,18-6 0-15,12 3 0 16,6 3 0-16,0 1 0 16,-3 8 0-16,-13 4 0 15,-19 10 0-15,-23 5 0 16,-19 6 0-16,-24 1 0 15,-19 2 0-15,-14 1 0 0,-6-8 0 16,-3-4 0-16,-1-12 0 16,14-1-10-16,1-25-9 15,27 9-12-15,3-29-11 16,24-1 0-16,6-21-1 15,21-13 1-15</inkml:trace>
  <inkml:trace contextRef="#ctx0" brushRef="#br0" timeOffset="9876.5649">7947 4554 73 0,'-22'3'36'16,"-15"15"-1"-16,-1 27 2 15,-22 19-30-15,1 25-2 16,-11 12 1-16,7 19-2 15,-6 4 1-15,16 9-2 16,11-9 2-16,19-5-4 16,23-12-2-16,19-29-21 15,34-5-15-15,12-29 1 16,29-11-2-16,-4-27 1 15</inkml:trace>
  <inkml:trace contextRef="#ctx0" brushRef="#br0" timeOffset="10924.6248">7993 5191 93 0,'2'-26'39'16,"21"11"0"-16,4-15-1 16,16 3-34-16,3 1-2 15,5 5-1-15,1 5 1 0,-2 9 0 16,-11 9-1-16,-9 12 1 15,-8 8-1-15,-12 13 0 16,-20 7 1-16,-9 13-1 16,-14 6 1-16,-11 8 0 15,-6 0-1-15,-2-1 3 16,1-9-4-16,10-4 4 15,12-10-4-15,16-11 2 16,19-12-4-16,19-17 3 16,23-10-4-16,13-12-3 15,20-4 1-15,5-16-5 16,15 1-1-16,-10-21-10 15,17 12-14-15,-22-17 1 16,2 20 17-16,-26-15 8 16,-10 9 7-16,-18 5 3 0,-20 0 7 15,-7 22 8-15,-25-6 16 16,1 22 0-16,-26-5-13 15,11 27-8-15,-12-1-4 16,3 18-2-16,-2 4-1 16,4 8-1-16,3 5 0 15,8 1-1-15,11-2 0 16,9-1 0-16,12-9-2 15,11-10 1-15,18-15 0 16,9-10-1-16,10-17 1 16,9-7-2-16,5-18 2 15,5-11-2-15,-10-4 1 16,1-4 0-16,-16-4 0 15,-11-1 0-15,-17 4 0 0,-17 4 0 16,-11 6-1-16,-18 9 1 16,-5 9-1-16,-6 10 1 15,-1 9 1-15,0 10-1 16,11 7 1-16,9 5-1 15,9 4 2-15,15 2-2 16,14-2 2-16,13 1-2 16,12-1 0-16,11 0 0 15,-1-2 0-15,6 2 0 16,-6 0 0-16,-2 4 0 15,-11 2 0-15,-11 4 1 16,-13 5-1-16,-13 5 0 16,-10 3 0-16,-5 3 0 15,-9-1 0-15,0 0 0 0,1-5-1 16,7-4 1-16,11-8 0 15,13-11 0-15,14-10 0 16,12-11 0-16,15-12 1 16,10-7-1-16,-1-10 0 15,-1-8 0-15,-2-8 1 16,-14-4-1-16,-14 2 1 15,-16-2-1-15,-18 9-1 16,-18 6 1-16,-17 15-1 16,-12 9 0-16,-4 17-2 15,-2 9-2-15,10 19-5 16,1-5-6-16,34 18-12 15,1-13-11-15,37 5 0 0,11-15-1 16,31 2 2-16</inkml:trace>
  <inkml:trace contextRef="#ctx0" brushRef="#br0" timeOffset="11434.654">10212 5132 111 0,'-43'10'41'15,"-13"-11"0"-15,8 16-1 16,-2-3-37-16,5 10 0 16,7 5 0-16,8 6-1 15,9 6-1-15,14-2 0 16,14 0-1-16,13-7 1 0,15-4-1 15,7-15 0-15,7-10 0 16,8-11 0-16,-1-12 0 16,-1-8 1-16,-7-8-1 15,-8-2 0-15,-8-6 0 16,-9 4 0-16,-9 3 0 15,-8 12-1-15,-7 11 1 16,1 16 0-16,-21 19-1 16,8 17 1-16,-2 23-1 15,-2 19 1-15,-2 15 1 16,2 14 1-16,2 9 0 15,1 2 0-15,1-2-1 16,-3-6 1-16,3-12-2 16,-3-17 0-16,-7-15 0 0,0-15 0 15,-12-23 0-15,-4-17 0 16,-8-17 0-16,-1-16 0 15,-1-17 0-15,-1-20-6 16,17 1-6-16,-6-21-4 16,32 15-7-16,-4-16-18 15,33 7 0-15,6-9-2 16,25 14 2-16</inkml:trace>
  <inkml:trace contextRef="#ctx0" brushRef="#br0" timeOffset="11779.6737">10797 4570 100 0,'5'-28'40'15,"18"14"1"-15,-3-5-1 16,21 4-37-16,2 15-1 16,5 11 1-16,-3 8-1 15,1 18 0-15,-8 13 0 16,-7 21 0-16,-14 12 2 15,-14 15-3-15,-19 11 1 16,-17 7-1-16,-17 4 1 16,-16-5 1-16,-7-7-4 15,-6-17-2-15,16-5-8 16,-1-32-2-16,35-4-8 0,0-35-15 15,43-10-5-15,11-23-2 16,31-6 3-16</inkml:trace>
  <inkml:trace contextRef="#ctx0" brushRef="#br0" timeOffset="11892.6802">11038 5509 104 0,'-43'3'25'0,"-18"-4"-9"16,-6 3-15-16,-17-6-41 15,-10 24-2-15,-19 7 3 16</inkml:trace>
  <inkml:trace contextRef="#ctx0" brushRef="#br0" timeOffset="12643.7232">1952 7712 105 0,'0'-22'37'0,"-18"-3"2"15,2 10-2-15,-16-2-31 16,4 9-2-16,-8 8-1 15,0 13-1-15,-5 16-1 16,3 20 0-16,0 18 0 16,1 18 0-16,3 16 0 15,6 11 0-15,8-1 1 16,15-5-1-16,14-13 0 15,19-18 0-15,18-25 0 16,19-30 1-16,11-38-1 16,13-28 0-16,2-18 0 15,-3-16-1-15,-7-15 2 16,-19-7-1-16,-22 2 1 15,-19 3-2-15,-27 11 0 0,-23 16 0 16,-23 16 0-16,-18 15 0 16,-15 20 0-16,-2 11 0 15,4 14-5-15,7 5-3 16,26 18-9-16,9-10-20 15,43 8-3-15,17-13 0 16,39 3-1-16</inkml:trace>
  <inkml:trace contextRef="#ctx0" brushRef="#br0" timeOffset="12794.7318">2615 7958 109 0,'-25'22'39'0,"-6"-18"-1"16,10-11-7-16,21 7-58 15,-13-32-11-15,36 5-1 16,5-12 0-16</inkml:trace>
  <inkml:trace contextRef="#ctx0" brushRef="#br0" timeOffset="13026.7451">2983 7635 117 0,'-15'20'40'0,"-16"-9"0"16,9 16 0-16,-5-1-38 15,6 8 1-15,5 3-1 0,13 1-1 16,9 1 1 0,18-2-2-16,19-7 0 0,19-11-2 15,15-13-1-15,12-16-2 16,14-4-6-16,-13-24-26 15,10 1-1-15,-20-18 0 16,-8 3-1-16</inkml:trace>
  <inkml:trace contextRef="#ctx0" brushRef="#br0" timeOffset="13161.7528">3498 7534 125 0,'-54'64'39'16,"-17"11"1"-16,14 27-2 16,-3 17-38-16,6-9-12 15,28 11-22-15,-9-9-6 16,17 7-1-16,-3-11-2 0</inkml:trace>
  <inkml:trace contextRef="#ctx0" brushRef="#br0" timeOffset="14013.8015">2131 14659 62 0,'-8'-35'39'0,"-14"-9"-1"16,3 17 1-16,-4-4-33 16,-6 16-2-16,-7 5-1 15,1 18 0-15,-7 13-2 16,-2 20 1-16,-5 13-1 0,4 15-1 15,-5 9 0-15,7 9 0 16,4 2 0-16,11-1 0 16,13-8 1-16,15-12-1 15,20-17 1-15,19-19 0 16,19-23-1-16,16-25 1 15,11-22-1-15,2-18 0 16,2-15 0-16,-7-13 0 16,-12-7 2-16,-18-1 0 15,-20 2-1-15,-20 9 1 16,-18 10-1-16,-20 15 1 15,-16 19-1-15,-13 19-1 16,-6 20-1-16,-4 15-2 16,3 15-3-16,5 1-5 0,25 18-28 15,7-11-1-15,29 4-1 16,8-18 0-16</inkml:trace>
  <inkml:trace contextRef="#ctx0" brushRef="#br0" timeOffset="14213.813">2673 14910 78 0,'-12'15'43'0,"-13"-16"-2"16,9 2-1-16,-12-9-41 0,12-9-3 15,16 17-21-15,-5-35-13 16,23 21-1-16,-4-8-1 16,18 14-1-16</inkml:trace>
  <inkml:trace contextRef="#ctx0" brushRef="#br0" timeOffset="14647.8378">3562 14576 76 0,'-18'-45'42'15,"0"10"-1"-15,-26-5 2 16,2 19-39-16,-16 3-1 15,-4 13 0-15,-7 15-1 16,3 13 1-16,5 13-2 16,6 3 1-16,13 3-3 15,15-2 2-15,17-6-2 16,16-12 2-16,21-13-1 15,16-13 1-15,13-11-1 16,10-6 0-16,3-8 2 16,1-2-1-16,-4-1 1 15,-11 7-2-15,-7 8 1 16,-19 12-1-16,-13 17 1 15,-13 18-1-15,-14 18-2 0,-10 20 0 16,-13 17-1-16,-8 18-1 16,-4 8-2-16,-3-3-3 15,17 12-20-15,-9-28-14 16,24-3 2-16,3-33-2 15</inkml:trace>
  <inkml:trace contextRef="#ctx0" brushRef="#br0" timeOffset="15015.8588">1985 15664 66 0,'15'-5'40'0,"-15"5"0"16,-4 50-1-16,-16 8-35 15,-1 26 0-15,-9 15-1 16,0 19-1-16,-5 6 0 15,6-2-1-15,6-9 0 16,11-17-3-16,16-13-4 16,9-36-13-16,27-12-20 0,1-39-2 15,24-14-2-15,-3-28 1 16</inkml:trace>
  <inkml:trace contextRef="#ctx0" brushRef="#br0" timeOffset="15181.8683">2509 16192 72 0,'-38'24'43'0,"11"0"-3"16,-7-18-3-16,19-15-45 15,15 9-24-15,10-21-6 16,18 2-1-16,0-9-2 0</inkml:trace>
  <inkml:trace contextRef="#ctx0" brushRef="#br0" timeOffset="15566.8904">3126 15950 62 0,'-29'15'41'15,"15"8"0"-15,-11-2-1 16,12 20-35-16,-8 9 0 15,5 16-2-15,1 11 1 16,7 9-1-16,6-2 0 16,10-1-1-16,10-6 0 0,16-15-3 15,14-20 2-15,15-23 0 16,11-28-1-16,6-27 0 15,2-19-1-15,-1-15 3 16,-11-21-3-16,-16-6 2 16,-21-8-2-16,-23 1 1 15,-20 10-1-15,-26 15 1 16,-17 17-1-16,-18 20-1 15,-9 25 0-15,-6 18-2 16,2 27-1-16,1 5-6 16,29 28-5-16,1-19-18 15,39 13-7-15,13-16-2 16,33-4 2-16</inkml:trace>
  <inkml:trace contextRef="#ctx0" brushRef="#br0" timeOffset="16251.9295">6489 15827 53 0,'13'0'40'0,"-13"0"-3"16,11 40 0-16,-19 6-36 15,6 14 2-15,1 10-1 16,-5 10-1-16,4 4 0 15,-3-2-2-15,6-1-1 16,-5-21-19-16,19 6-14 16,-4-24-3-16,15-4 1 15,-3-25 0-15</inkml:trace>
  <inkml:trace contextRef="#ctx0" brushRef="#br0" timeOffset="17206.9842">7167 16056 51 0,'8'-15'39'15,"-19"4"-2"-15,-1 27 1 16,-21 8-33-16,1 14-2 16,-6 15 2-16,3 19-2 15,-1 3 1-15,7 8-1 16,8-5 1-16,15-5-2 15,17-12 1-15,14-10-2 16,16-21 0-16,12-27 0 16,12-25 0-16,8-19-1 15,2-18 0-15,-3-13 1 16,-6-9-2-16,-13-7 2 0,-17 5-2 15,-15 6 1-15,-20 14-1 16,-13 15 1-16,-21 15-1 16,-11 14 0-16,-7 14 1 15,-1 11-1-15,4 6 1 16,10 5 0-16,10-2-1 15,19-5 1-15,23-6 1 16,20-12 0-16,17-8 1 16,16-7-2-16,13-3 1 15,5 1 0-15,-2 2 0 16,-6 9 0-16,-16 9 0 15,-15 13-1-15,-17 13 0 16,-20 16 1-16,-18 12 0 16,-12 10-1-16,-13 7 1 0,-1 8 0 15,0 0 0-15,7-2-1 16,7-6 1-16,13-12-1 15,17-17 1-15,19-14-1 16,13-20 0-16,8-22-1 16,12-14 1-16,0-15 0 15,0-15 1-15,-4-6-1 16,-10-3 0-16,-15 1 1 15,-15 6 0-15,-9 5-1 16,-18 10 0-16,-11 12-1 16,-9 13 1-16,-5 11-1 15,-3 10 0-15,1 6 0 16,8 6 0-16,8 5 1 15,14 0-1-15,17-4 1 16,14-2 1-16,16-7-1 0,15-6 1 16,11 0-1-16,5-3 1 15,2 1 0-15,-6 3-1 16,-8 3 1-16,-13 11-1 15,-12 7 1-15,-22 16-1 16,-14 9 0-16,-13 13 0 16,-9 13 1-16,-4 14 0 15,-6 10 0-15,2 2 0 16,9-4-1-16,15-8 1 15,10-13 0-15,14-14-1 16,17-24 0-16,16-22 0 16,8-26 0-16,9-25 0 0,5-16 0 15,-5-12 0 1,-6-9 1-16,-14-10-1 0,-15-2-1 15,-21 3-1-15,-16 7-1 16,-12 18-1-16,-23 8-4 16,4 28-8-16,-21-7-17 15,16 34-7-15,-2-3-1 16,21 20 1-16</inkml:trace>
  <inkml:trace contextRef="#ctx0" brushRef="#br0" timeOffset="17754.0154">8929 16282 71 0,'-20'-30'40'16,"7"14"0"-16,-9 1 1 15,8 12-36-15,-9 12-2 16,8 16-1-16,-7 8 0 15,7 11 0-15,5 1 0 16,5 3-1-16,10-8 1 16,9-3-1-16,9-14 1 15,6-12-1-15,9-19-1 16,7-13 1-16,0-8-1 0,3-9 0 15,-5-2 0-15,-3-3 1 16,-6 4-1-16,-9 5 1 16,-6 11-2-16,-9 14 1 15,-10 9 0-15,-1 33 1 16,-11 16-1-16,1 17 0 15,-9 17 0-15,-3 16 0 16,-1 13 1-16,-4 1 2 16,0 3-2-16,-3-11 1 15,1-10-1-15,-10-16 1 16,-1-12-2-16,-7-20 1 15,-1-16-3-15,-3-16-1 16,2-19-3-16,-3-20-3 16,17-5-14-16,-11-25-21 0,29-12 3 15,-1-19-3-15,22-5 2 16</inkml:trace>
  <inkml:trace contextRef="#ctx0" brushRef="#br0" timeOffset="18289.0461">10086 15294 58 0,'0'0'40'0,"-39"22"-2"16,-2 18 1-16,-18 20-34 15,-5 30 0-15,-13 25 1 16,1 25-2-16,1 10 1 15,14 14-2-15,18-7-1 16,25-12 0-16,28-19-5 16,20-38-27-16,42-17-10 15,13-34-1-15,29-21-1 16</inkml:trace>
  <inkml:trace contextRef="#ctx0" brushRef="#br0" timeOffset="21761.2446">10391 15516 75 0,'-17'13'42'0,"-3"-10"-1"16,20-3 0-16,0 0-37 16,0 0-1-16,16-13-2 15,12-1 2-15,5-3-3 16,9 1 1-16,-2-2-1 15,3 7 0-15,-9 6 1 16,-6 9-1-16,-16 13 1 16,-15 13-1-16,-17 14 1 15,-16 9-1-15,-7 12 0 16,-18 3 1-16,0 2-1 0,-1-3 1 15,10-7-1-15,14-11 1 16,14-12-1-16,21-14 1 16,21-12-1-16,21-15-1 15,21-2-2-15,6-15-7 16,23 15-14-16,-12-17-17 15,10 12-1-15,-21-5-2 16,0 13 1-16</inkml:trace>
  <inkml:trace contextRef="#ctx0" brushRef="#br0" timeOffset="22249.2726">10227 16432 72 0,'-16'5'42'16,"4"16"-2"-16,-17-6 1 15,-3 10-38-15,5 0-1 16,4 3 1-16,5-3-2 0,5-1 0 16,8-6-1-16,10-3 1 15,10-6-1-15,7-2 0 16,5-2 0-16,6 3 1 15,-5-1-1-15,0 5 1 16,-8 3 0-16,-10 0-1 16,-8 5 0-16,-7 0 1 15,-11 2-1-15,-6-1 0 16,2-3-1-16,-7-3-1 15,8-4-3-15,-1-15-14 16,20 4-21-16,0 0-1 16,9-20-1-16,6-8 0 15</inkml:trace>
  <inkml:trace contextRef="#ctx0" brushRef="#br0" timeOffset="22468.2851">10674 16148 67 0,'0'0'41'0,"-22"3"-3"16,15 26 0-16,-11 5-35 16,9 8-2-16,1 14 1 15,4 8 0-15,-4 7-2 16,-1 2-2-16,3 4-2 15,-8-16-28-15,10 5-6 16,-4-17-2-16,8-13 1 0</inkml:trace>
  <inkml:trace contextRef="#ctx0" brushRef="#br0" timeOffset="23014.3163">10530 16578 65 0,'-11'1'40'16,"0"-5"-1"-16,11 4 1 15,13-7-34-15,11 4-3 16,14-6-2-16,8-4 0 16,6-1-1-16,10-2 0 15,-1 1-1-15,3 1 0 16,-7 5 0-16,-9 2 0 15,-7 7 0-15,-11 4 0 0,-8 0 1 16,-10 4 0-16,-12-8 1 16,-2 19 1-16,-13-12 0 15,1 2 1-15,-9-5 0 16,4 6 0-16,-8-2 0 15,5 7-1-15,-5-1 1 16,4 4-1-16,1 4 0 16,5 0 0-16,3 4-1 15,5 0 0-15,5-3 0 16,9-4-1-16,9-7 0 15,6-7 1-15,12-8-1 16,1-6 0-16,4-7-1 16,2-5 1-16,-6-8 0 15,-2 3 0-15,-5-3 0 0,-6 4 0 16,-8 2 0-16,-6 5 0 15,-2 7-1-15,-4 11 1 16,0 0-1-16,-13 24 1 16,4 2-2-16,-2-1 0 15,5 8-3-15,-2-10-4 16,16 15-12-16,-8-38-13 15,19 23-6-15,1-25-2 16,16 0 1-16</inkml:trace>
  <inkml:trace contextRef="#ctx0" brushRef="#br0" timeOffset="23211.3276">11452 16515 78 0,'-22'-19'42'16,"22"19"-1"-16,-28 2 1 15,14 10-38-15,0 4 0 16,7 7-2-16,1 3-1 15,3 3 0-15,-1 2-1 16,4-5-1-16,10-2-2 16,-10-24-11-16,42 21-19 15,-18-28-7-15,13 1-3 16,-6-17 1-16</inkml:trace>
  <inkml:trace contextRef="#ctx0" brushRef="#br0" timeOffset="23430.3401">11730 16258 70 0,'-18'-11'42'0,"18"11"-3"16,-12-3 3-16,14 16-38 15,-4 4 2-15,2 15-5 16,0 9 2-16,-3 7-1 15,-3 9-1-15,-2 3-2 16,3 6-6-16,-16-16-24 16,17 9-10-16,-4-17 0 15,12-4-2-15</inkml:trace>
  <inkml:trace contextRef="#ctx0" brushRef="#br0" timeOffset="23730.3573">11969 16461 53 0,'-24'15'38'0,"-5"-15"0"15,11 7 0-15,-3-9-30 16,8 3-1-16,0-7-1 15,13 6 0-15,-15 6-1 16,14 4-1-16,-1 1-1 16,5 5 0-16,2 0-1 15,4 6-1-15,-1 0 0 16,3-1-1-16,1-1-2 15,-1-4-2-15,6 11-19 0,-17-27-18 16,23 18 0-16,-11-21-2 16,9 4 0-16</inkml:trace>
  <inkml:trace contextRef="#ctx0" brushRef="#br0" timeOffset="24098.3783">12058 16404 87 0,'-9'18'41'15,"-9"-9"1"-15,7 25-15 0,-4-16-20 16,1 4-2-16,5-1-3 15,6 2 0-15,7-6-2 16,10-2 0-16,8-2-1 16,7-6 1-16,5-4 0 15,4-2 0-15,-2-2 0 16,-6-1 0-16,-4 2 1 15,-10 4-1-15,-16-4 1 16,1 25 0-16,-15-7-1 16,-4 6 0-16,-3 6-1 15,-6-4-3-15,9 8-7 16,-11-22-10-16,25 12-14 15,-8-25-4-15,12 1-4 16,12-24 1-16</inkml:trace>
  <inkml:trace contextRef="#ctx0" brushRef="#br0" timeOffset="24399.3955">12393 15812 72 0,'13'23'44'16,"-2"-8"-2"-16,18 14 0 16,-11 2-34-16,15 17-3 15,-13 10 0-15,1 20-3 16,-13 16 1-16,-9 12-2 0,-8 9 0 15,-10 5-1-15,-6-2 1 16,-8-13-2-16,6-10-1 16,-5-23-2-16,15-10-13 15,-11-40-10-15,29-6-11 16,-6-35-6-16,19-10-1 15,-4-21 1-15</inkml:trace>
  <inkml:trace contextRef="#ctx0" brushRef="#br1" timeOffset="58702.3576">15693 995 110 0,'-25'-85'37'16,"25"85"-9"-16,-36-71-26 15,36 71-41-15,-36-48 0 16,36 48-4-16</inkml:trace>
  <inkml:trace contextRef="#ctx0" brushRef="#br2" timeOffset="65272.7334">13319 1235 79 0,'9'-66'35'0,"-9"66"1"16,0 0 1-16,10-65-31 16,-10 65-1-16,0 0 1 15,4-53-1-15,-4 53-1 16,0 0 0-16,0 0-1 0,-16-12-1 15,3 42-1-15,4 23 1 16,-7 14-3-16,2 8 2 16,-1 6-2-16,11-2 2 15,5-9-2-15,10-18 2 16,12-18 0-16,13-19 0 15,7-18 0-15,12-15 0 16,6-17 0-16,0-15 0 16,3-10 1-16,-64 60-1 15,60-68 0-15,-60 68 0 16,56-68 1-16,-56 68-2 15,44-63 1-15,-44 63-1 16,33-45 0-16,-4 18 0 16,-15 21-1-16,-9 20 0 0,-3 18 0 15,2 10 1-15,-4 12-1 16,6 3 1-16,7-2 0 15,10-16 1-15,6-11 0 16,4-12 0-16,5-16 0 16,0-15 0-16,4-15 2 15,-3-14-2-15,-39 44 0 16,47-59-2-16,-47 59 2 15,32-73-3-15,-32 73 0 16,33-81-1-16,-33 81 0 16,24-83-5-16,-24 83-10 15,23-71-21-15,-23 71-2 16,14-53 1-16,-14 53-1 0</inkml:trace>
  <inkml:trace contextRef="#ctx0" brushRef="#br2" timeOffset="65678.7566">14618 1343 94 0,'0'0'37'0,"12"11"0"16,-2-11 2-16,15-5-35 15,2-1-1-15,5 1 1 16,1-6 0-16,3-4 0 16,-3-5-1-16,0-7-1 0,-33 27 0 15,0 0 0-15,37-47 0 16,-37 47 0-16,0 0-1 15,9-57 0-15,-9 57 0 16,0 0-1-16,0 0 2 16,-62-37-1-16,1 38-1 15,-1 20 1-15,-17 8 0 16,10 16 0-16,-1 10-1 15,18 8 0-15,19-2 0 16,39-15-1-16,23-14-1 16,20-11-1-16,20-10-1 15,11-11-3-15,17-6-6 16,-9-18-24-16,17-5-2 15,-16-7 0-15,2-5 0 0</inkml:trace>
  <inkml:trace contextRef="#ctx0" brushRef="#br2" timeOffset="65860.767">15316 1206 110 0,'16'-14'38'15,"-27"13"2"-15,1 18-2 16,-16 10-33-16,4 18-1 16,-5 6-2-16,3 8 0 15,10-10-2-15,5 2 0 16,6-11-1-16,5-10-3 15,11-8-8-15,-2-25-26 16,21-5-2-16,-9-24 0 16,17-8 0-16</inkml:trace>
  <inkml:trace contextRef="#ctx0" brushRef="#br2" timeOffset="65988.7743">15415 1052 106 0,'-7'-80'37'15,"7"80"-2"-15,4-64-33 16,-4 64-40-16,7-51-1 15,-7 51-1-15</inkml:trace>
  <inkml:trace contextRef="#ctx0" brushRef="#br2" timeOffset="66499.8035">15844 1019 109 0,'58'33'40'15,"-58"-33"2"-15,0 0-1 16,0 0-36-16,0 0 0 15,-52 17-1-15,52-17-1 16,-38 16-1-16,-15 9 2 16,-8 7-4-16,20 3 0 15,4 9 0-15,22 10 0 16,12-4 0-16,22-2 0 15,17-25 0-15,1-10 0 16,8-14 0-16,4-11 0 16,-5-13 0-16,4-10 0 15,-48 35 0-15,0 0 0 16,61-69 0-16,-61 69 0 15,38-50 0-15,-38 50 0 16,31-48 0-16,-31 48 0 0,22-39 0 16,-22 39 0-16,12 21 0 15,-17 24 0-15,-9 27-2 16,1 24 1-16,-12 11 0 15,3 16 0-15,-7-10 0 16,0-4-1-16,-2-14 2 16,1-8-2-16,-2-20 2 15,1-9-1-15,3-20 0 16,-4-16-2-16,0-12 0 15,1-17-1-15,7-10-4 16,-11-29-19-16,22-4-13 16,-8-26 0-16,17-4-1 15,4-20 3-15</inkml:trace>
  <inkml:trace contextRef="#ctx0" brushRef="#br2" timeOffset="66957.8297">16536 777 111 0,'0'0'44'15,"75"-38"-1"-15,-75 38-1 16,0 0-39-16,48-1 1 15,-48 1-1-15,0 0 0 16,-18 66-1-16,-18 13-2 0,-10 14 0 16,3 8 0-16,0-4 0 15,12 0 0-15,8-14 0 16,11-16 0-16,12-35 0 15,4-9 0-15,-4-23 0 16,22 1 0-16,-4-16 0 16,2-11 0-16,3-8 0 15,4-6 0-15,-27 40 0 16,0 0 0-16,44-68 0 15,-44 68 0-15,0 0 0 16,44-51 0-16,-21 29 0 16,7 18 0-16,-9 7 0 15,7 18 0-15,-11 5-2 16,12 11-1-16,-3 5-4 0,-5-13-2 15,21-8-17-15,-9-17-12 16,19-12-3-16,-8-20 1 16,-44 28 0-16</inkml:trace>
  <inkml:trace contextRef="#ctx0" brushRef="#br2" timeOffset="67145.8405">17342 906 111 0,'0'0'42'16,"14"-47"1"-16,-14 47-1 15,0 0-38-15,24-2-2 16,-51 44-2-16,-8 35 1 16,-7 23-4-16,4 6-6 0,16-6-29 15,1-18-3-15,13-21 1 16,-2-27-1-16</inkml:trace>
  <inkml:trace contextRef="#ctx0" brushRef="#br2" timeOffset="67330.8511">17158 1241 127 0,'0'0'44'16,"-5"-46"0"-16,5 46-4 16,0 0-40-16,26-52 0 15,-26 52 0-15,0 0 0 16,71-37-20-16,-71 37-18 15,70-15-4-15,-70 15-1 16,94-2-2-16</inkml:trace>
  <inkml:trace contextRef="#ctx0" brushRef="#br2" timeOffset="67916.8846">18801 563 82 0,'0'0'41'16,"30"-68"-2"-16,-30 68 2 15,0 0-35-15,0 0 0 16,0 0 0-16,-63-11-3 16,63 11 1-16,-82 70 1 15,1 13-3-15,-20 38 1 16,10 23-2-16,28 10 0 15,22-4-2-15,39-17 1 16,35-32-5-16,37-33-3 16,37-33-21-16,-2-20-12 15,23-9 2-15,-9-13-3 16,7-8 3-16</inkml:trace>
  <inkml:trace contextRef="#ctx0" brushRef="#br2" timeOffset="68499.9179">19383 1021 91 0,'0'0'41'0,"0"0"0"15,-31-54 1-15,31 54-38 16,0 0 2-16,-50-8-2 15,31 30 0-15,-19 22-1 16,4 21 0-16,-13 3-2 16,10 7 0-16,-3 1-1 0,10-7 1 15,4-15-3-15,16-16 3 16,7-20-2-16,3-18 1 15,21-7 0-15,1-21 0 16,6-12 1-16,-28 40 0 16,31-55 1-16,-31 55-1 15,36-70 0-15,-36 70-2 16,33-82 1-16,-33 82-1 15,32-77 2-15,-32 77-4 16,23-68 2-16,-23 68 1 16,0 0 2-16,35-58 0 15,-13 59-1-15,6 12 1 16,-8 12-2-16,10 28 2 15,0 18-2-15,15 7 0 16,1-4-1-16,13-8 0 0,-1-32 0 16,-3-15 2-16,-1-18 0 15,-5-16 0-15,-4-17 0 16,-45 32 0-16,32-50 2 15,-32 50-3-15,29-68 0 16,-29 68 0-16,11-84-3 16,-11 84 0-16,8-88 0 15,-8 88-4-15,-4-86-6 16,4 86-19-16,-4-81-9 15,4 81 0-15,0-71-1 16,0 71-1-16</inkml:trace>
  <inkml:trace contextRef="#ctx0" brushRef="#br2" timeOffset="68803.9353">20218 519 110 0,'53'-58'43'15,"-53"58"1"-15,0 0-2 16,0 0-40-16,58-17-1 16,-58 17 1-16,0 0-1 15,59 59 0-15,-59-59 1 16,53 80-1-16,19-1 0 15,-16 41-1-15,4 12 2 16,-19 1-2-16,-12-3 3 16,-30-9-3-16,-21-10-3 0,-30-16 0 15,-12-20-2-15,1-8-13 16,-23-18-21-16,16 0-4 15,-5-15 0-15,9 1-1 16</inkml:trace>
  <inkml:trace contextRef="#ctx0" brushRef="#br2" timeOffset="69705.9869">14492 2231 82 0,'12'-24'38'16,"-17"1"-1"-16,5 23 1 15,-29-21-34-15,3 19 0 16,-7 1 1-16,-1 8-1 15,-9 3 0-15,0 16-1 16,0 7 0-16,4 13 0 16,4 12-1-16,4 11 1 15,5 12-1-15,8 7 1 16,11 7-2-16,9-2 1 15,13-6-2-15,15-4 2 16,17-14-1-16,15-14-1 16,13-25 1-16,17-16-1 15,6-24 1-15,8-20 0 16,0-24 0-16,-5-14-1 0,-12-15 0 15,-18-12-1-15,-18-8 1 16,-26-5-1-16,-20 1 0 16,-26 4 0-16,-21 12 0 15,-23 16 0-15,-18 19 1 16,-16 21-1-16,-10 27 1 15,-3 31-1-15,6 22-2 16,5 14-3-16,29 26-15 16,6-15-19-16,39 10-1 15,19-17 1-15,39-6-3 16</inkml:trace>
  <inkml:trace contextRef="#ctx0" brushRef="#br0" timeOffset="851993.7312">1794 9116 82 0,'14'-20'36'0,"-14"-5"-1"15,0 25 1-15,-24-15-29 16,0 26-2-16,-11 10-1 0,-4 14 1 15,-6 7-2-15,0 15-1 16,3 6 0-16,7 5-1 16,12 4 1-16,13 0-1 15,15-6 0-15,19-6-1 16,19-14 1-16,19-14 0 15,14-19 0-15,10-19-1 16,5-20 1-16,1-20 0 16,-5-20-1-16,-7-15 1 15,-17-9 0-15,-18-3-1 16,-25 3 0-16,-28 7 0 15,-20 16 0-15,-24 16-1 16,-25 21 0-16,-14 22 0 16,-9 22 0-16,2 18-2 0,8 17-4 15,12-2-27-15,34 11-2 16,23-12-1-16,44 0-1 15</inkml:trace>
  <inkml:trace contextRef="#ctx0" brushRef="#br0" timeOffset="852165.7411">2803 9313 114 0,'-20'14'38'15,"1"2"0"-15,-11-12-6 16,9-13-41-16,21 9-24 15,-15-8-5-15,15 8 1 0,18-23-1 16</inkml:trace>
  <inkml:trace contextRef="#ctx0" brushRef="#br0" timeOffset="852481.7591">3210 9049 88 0,'-14'-12'37'15,"-11"9"0"-15,2 11 1 16,-10 0-27-16,3 13-5 15,-2 3-1-15,8 10 0 16,-3 3-2-16,10 6-1 16,8 0-1-16,13-4 0 15,12-8-1-15,15-6 0 16,14-5 0-16,10-6 0 0,6-1 0 15,1 4 0-15,-4 4 0 16,-9 5 0-16,-15 12 0 16,-17 9 0-16,-21 8-1 15,-14 2 0-15,-14 3-1 16,-6-10-4-16,9-2-27 15,-8-33-5-15,23-14 1 16,4-29-2-16</inkml:trace>
  <inkml:trace contextRef="#ctx0" brushRef="#br0" timeOffset="852648.7687">3299 8937 125 0,'-33'9'43'0,"15"16"0"15,2-4-3-15,9-1-38 16,29-6-4-16,17-15-4 15,35 2-31-15,3-16-3 16,27 10-1-16,0-6-1 16</inkml:trace>
  <inkml:trace contextRef="#ctx0" brushRef="#br0" timeOffset="853216.8012">1901 10486 76 0,'-6'-11'37'0,"-13"4"-1"0,1 22 0 15,-15 8-20-15,4 18-12 16,-3 9 0-16,6 13 0 15,0 9 0-15,10 3-2 16,6-1 1-16,16-5-1 16,17-12-1-16,14-15-1 15,18-18 1-15,5-16-2 16,6-25 2-16,1-19 2 15,-1-14-3-15,-10-13 2 16,-14-11-1-16,-15-1 0 16,-20 0-1-16,-17 4 2 15,-13 10-3-15,-19 11 0 16,-7 13 0-16,-9 17 0 15,-1 16-1-15,3 8-3 0,17 24-21 16,5-5-10-16,29 14-1 16,12-8-1-16,32 5-2 15</inkml:trace>
  <inkml:trace contextRef="#ctx0" brushRef="#br0" timeOffset="853367.8098">2831 10662 112 0,'0'0'40'15,"-9"15"-1"-15,-4-20-4 16,8-14-41-16,17 6-28 16,-1-25-5-16,24 5 1 15,1-15-1-15</inkml:trace>
  <inkml:trace contextRef="#ctx0" brushRef="#br0" timeOffset="853650.826">3451 10287 108 0,'-29'38'40'0,"0"22"2"15,-13-3-4-15,-1 19-34 16,5 7-2-16,7 8 1 16,5 0-1-16,11-6-1 15,14-6 0-15,17-17-2 16,13-17 1-16,10-17-1 15,9-20 1-15,1-20-1 16,0-19 2-16,-6-9 0 16,-9-10-1-16,-11-6 0 0,-21-2-3 15,-17 0 0-15,-19 15-7 16,-31 3-25-16,-4 33-4 15,-23 9 0-15,-1 26-2 16</inkml:trace>
  <inkml:trace contextRef="#ctx0" brushRef="#br0" timeOffset="854251.8604">1909 11864 76 0,'-10'-6'37'0,"-9"-5"0"15,4 13 0-15,-14-4-31 16,6 8-1-16,-5 6 0 15,2 11-1-15,-5 15 0 16,3 16-1-16,-1 12 0 16,6 13 0-16,7 3-1 15,8 2 0-15,11-5-1 16,18-8 0-16,15-19 0 15,14-21 0-15,11-24 0 16,9-25-2-16,6-24 2 16,-1-17 0-16,-6-14-1 15,-12-10 1-15,-12-5-1 16,-23 3-1-16,-18 9 0 15,-22 12 0-15,-19 21 0 16,-20 18-1-16,-10 19 0 0,-6 12-2 16,1 17-4-16,0-6-27 15,33 11-3-15,6-14 0 16,36 3-3-16</inkml:trace>
  <inkml:trace contextRef="#ctx0" brushRef="#br0" timeOffset="854427.8705">2713 12012 102 0,'-12'22'40'15,"-5"-15"-2"-15,17-7-3 16,-13 0-43-16,13-26-28 0,27 5-3 15,-3-16 0-15,13 8-1 16</inkml:trace>
  <inkml:trace contextRef="#ctx0" brushRef="#br0" timeOffset="854712.8868">2980 11902 96 0,'0'15'40'0,"0"-15"1"16,14-5-3-16,12-12-36 15,13-9 0-15,9-6 0 16,7-1 2-16,2-1-2 16,0 7 1-16,-3 3-2 0,-9 15 3 15,-10 15-3-15,-16 21 1 16,-17 16-1-16,-11 22-2 15,-18 14 1-15,-3 15-2 16,-7 8 1-16,-1 0-5 16,7 6-9-16,0-21-22 15,21-5-5-15,3-26 1 16,20-11-2-16</inkml:trace>
  <inkml:trace contextRef="#ctx0" brushRef="#br0" timeOffset="855509.9323">2080 13278 50 0,'4'-10'36'0,"-17"0"-1"16,2 13 0-16,-17 5-15 15,0 13-15-15,-9 3 0 16,2 11 0-16,-6 6-2 16,8 11 0-16,5 1 0 15,12 5-1-15,12 1 0 16,17-5 0-16,14-3-2 15,17-12 1-15,14-14 0 16,6-16-1-16,9-18 1 16,-1-16-1-16,-5-17 1 15,-6-13 0-15,-15-8 0 16,-15-8 0-16,-17 0 0 0,-18 0-1 15,-18 10 1-15,-17 8-1 16,-10 13-1-16,-6 13 0 16,-1 18-1-16,0 10-2 15,12 22-7-15,0-3-25 16,31 15-1-16,7-8-1 15,27 6-1-15</inkml:trace>
  <inkml:trace contextRef="#ctx0" brushRef="#br0" timeOffset="855687.9425">2958 13292 95 0,'5'18'40'0,"-23"-14"-1"15,3 5-3-15,-7-2-40 16,3-18-5-16,19 11-26 15,-4-24-2-15,20 10-2 16,5-12 0-16</inkml:trace>
  <inkml:trace contextRef="#ctx0" brushRef="#br0" timeOffset="856104.9664">3454 13012 93 0,'-29'0'40'0,"-17"-6"-1"15,3 16 0-15,0-2-34 16,1 5-1-16,9 4-1 0,7 7-1 16,11 0-2-16,15 4 1 15,14 1-1-15,19-5 0 16,9-3-1-16,15-1 1 15,8-2-1-15,10-1 1 16,-2 0 0-16,-1 3 0 16,-9 2 0-16,-11 5 0 15,-15 8 1-15,-14 4-1 16,-18 4 0-16,-16 3 0 15,-18-2 0-15,-9-3 0 16,-8-8 0-16,-6-11 0 16,-3-14-1-16,5-16 1 0,6-19-1 15,11-18 1 1,14-16-1-16,11-11 0 0,18-3 0 15,4-4-1-15,13 6-2 16,0-6-22-16,13 23-11 16,-10 2-1-16,5 18-2 15,-15 2-1-15</inkml:trace>
  <inkml:trace contextRef="#ctx0" brushRef="#br0" timeOffset="856875.0104">4047 9480 91 0,'-33'-7'36'0,"14"15"0"16,-5-18-2-16,24 10-24 16,-21-4-3-16,21 4-1 15,21-13-1-15,5 3-1 16,9 0-1-16,7 1-2 15,5 4-1-15,10-1-2 16,4 16-4-16,-8-7-29 0,7 15-4 16,-10-4 1-16,6 8-3 15</inkml:trace>
  <inkml:trace contextRef="#ctx0" brushRef="#br0" timeOffset="857334.0367">5334 8966 89 0,'8'-52'38'15,"-14"9"0"-15,1 24 1 16,-16 12-32-16,3 29-2 0,0 20 0 16,-1 24-1-16,0 15-2 15,2 16 0-15,4 4-1 16,1 6 0-16,10 0-5 15,2-17-17-15,18-1-17 16,-3-28 0-16,18-12-1 16,5-24-2-16</inkml:trace>
  <inkml:trace contextRef="#ctx0" brushRef="#br0" timeOffset="857859.0667">6044 9332 95 0,'12'-23'36'15,"-12"-1"1"-15,0 24-7 16,-19-9-23-16,4 14-2 16,-8 6 0-16,0 14-2 15,-5 4 1-15,-1 8-2 0,6 2 0 16,6-2-1-16,5-4 0 15,12-7 1-15,12-9-1 16,12-12-1-16,14-10 0 16,10-5-1-16,7-4 1 15,0 1-1-15,0 2 2 16,-7 5-1-16,-10 13 0 15,-15 12 0-15,-19 9 0 16,-16 10 1-16,-12 5-1 16,-6 7 1-16,-5-4-2 15,1-6-1-15,10-8-3 16,3-27-19-16,21-5-14 0,23-31 1 15,20-9-1 1,7-31-2-16</inkml:trace>
  <inkml:trace contextRef="#ctx0" brushRef="#br0" timeOffset="858059.0781">6713 8719 108 0,'-32'35'38'0,"3"25"0"15,-10 6-2-15,2 19-35 16,3 7 0-16,10 6 0 15,3-1-1-15,5 1 0 16,8-4-4-16,2-14-5 16,16-5-26-16,-4-26-3 15,12-5 1-15,-2-26-1 16</inkml:trace>
  <inkml:trace contextRef="#ctx0" brushRef="#br0" timeOffset="858577.1078">6444 9404 102 0,'-31'-13'37'15,"14"16"1"-15,6-8-2 16,11 5-34-16,32-10 0 16,9-2 0-16,17-5-1 15,11-2 0-15,8-1 1 16,10 2-1-16,-4 2 1 15,-2 6-1-15,-15 4 0 16,-11 8 1-16,-15 6-1 16,-14 5 0-16,-18 4 0 15,-15 3 0-15,-14 2-1 0,-12 4 1 16,-6 3 0-16,-7 3 1 15,-5 3-1-15,0 2 1 16,6 1 0-16,5 1 0 16,11-4 0-16,14-5 0 15,12-7-1-15,17-9 0 16,16-14-1-16,13-11 0 15,10-12 0-15,8-8 0 16,1-5 0-16,1-4-1 16,-8-3 0-16,-8 4 0 15,-14 5 1-15,-17 8-1 16,-13 9 0-16,-3 17 0 0,-30-5 2 15,1 20 0-15,-7 11-1 16,4 7 1-16,-2 10 0 16,7 4-1-16,6 3-2 15,8-5 0-15,20 0-4 16,8-22-6-16,24 0-26 15,3-26-3-15,21-1 1 16,-3-24 0-16</inkml:trace>
  <inkml:trace contextRef="#ctx0" brushRef="#br0" timeOffset="858897.1261">7580 9394 71 0,'-15'2'31'15,"4"4"-1"-15,0-2-1 0,11-4-27 16,0 0 1-16,4 14 2 15,-4-14-1-15,10 7 1 16,-10-7 1-16,14 5 1 16,-14-5 0-16,0 0 0 15,0 0-2-15,0 0 1 16,-19 5-1-16,6 5-1 15,-8 5 1-15,-2 4-2 16,-9 8 0-16,0 6 0 16,-3-1-1-16,5 6 0 15,8-8-1-15,10 0 1 16,12-12-2-16,13-10-1 15,22-9-1-15,9-21-10 16,36 2-25-16,-6-20-4 0,14 3 1 16,-7-18-3-16</inkml:trace>
  <inkml:trace contextRef="#ctx0" brushRef="#br0" timeOffset="859111.1383">8019 8937 104 0,'-19'-6'39'16,"6"27"2"-16,-10 4-2 15,13 12-33-15,-7 16-2 16,5 11-1-16,-1 6 0 16,3 6-1-16,6 1-1 15,4-5-2-15,9-3-6 16,0-25-12-16,16 2-18 0,-7-24-3 15,16-7 0-15,-7-23-1 16</inkml:trace>
  <inkml:trace contextRef="#ctx0" brushRef="#br0" timeOffset="859356.1523">8177 9267 113 0,'-29'2'39'0,"6"21"2"15,-13-8-3-15,6 18-32 16,-2 0-1-16,8 4-1 15,3-5 0-15,12-3-1 16,9-7-1-16,16-7-2 16,10-10 0-16,7-3 0 0,10-4 0 15,5-4 0-15,4-1 0 16,0-4-2-16,6 11-11 15,-19-15-26-15,10 14-3 16,-10-10-1-16,5 11-1 16</inkml:trace>
  <inkml:trace contextRef="#ctx0" brushRef="#br0" timeOffset="859521.1618">8691 9621 114 0,'-11'9'44'15,"4"7"0"-15,-14-18-1 16,8 6-33-16,-2-20-10 0,2-8 0 15,11 8-22-15,-15-16-18 16,11 12-4-16,-14-8 1 16,6 2-3-16</inkml:trace>
  <inkml:trace contextRef="#ctx0" brushRef="#br0" timeOffset="860614.2243">9489 9240 99 0,'0'0'36'0,"-14"-21"1"15,-1 35-8-15,-19-6-25 16,0 14-1-16,-4 4 1 15,1 6 0-15,3 1-2 16,9 4 0-16,11-6 1 16,16-3-2-16,10-6 1 15,12-5-1-15,12-4 0 16,3-3 0-16,2 4 0 15,-2-2 0-15,-6 3-1 16,-9 8 1-16,-10 3-1 0,-14 7 1 16,-9 2-1-16,-11 6 0 15,-6-1 0-15,-4-4 0 16,1-5-3-16,5-13-1 15,12 2-23-15,2-29-11 16,15-5 0-16,4-26 1 16,18-2-3-16</inkml:trace>
  <inkml:trace contextRef="#ctx0" brushRef="#br0" timeOffset="861422.2705">9444 9344 111 0,'-18'0'38'0,"18"0"2"16,-12 0-5-16,12 0-32 0,32-22-2 15,6 1 0-15,8-1-2 16,7-3-1-16,9 4-3 16,0-3-3-16,8 21-5 15,-15-11-9-15,3 28-1 16,-24-10 6-16,3 20 6 15,-20-2 6-15,-9 1 4 16,-8 5 4-16,-10-13 7 16,5 12 9-16,-19-23 2 15,17 16-5-15,-13-17-6 16,12 11-4-16,-3-7 0 15,4 11-2-15,-1 3 0 16,-1 9 0-16,2 2-1 16,-1 10 1-16,1 0-2 15,6 1 1-15,6-3 0 0,10-12-1 16,9-10-1-16,10-13-1 15,9-14 1-15,8-16-2 16,2-14 0-16,1-11-1 16,-1-3 0-16,-13-8 0 15,-11-1-1-15,-13 3 1 16,-15 6 0-16,-11 7 1 15,-13 12 0-15,-11 11 2 16,-11 13-1-16,0 11 2 16,-5 10-1-16,10 8 0 15,6 6 0-15,18-1 0 16,15-4 0-16,17-4-1 15,21-8 1-15,16-8-1 16,15-9 0-16,9 0 1 0,3-8-1 16,0 0 0-16,-12 2 1 15,-10 4-1-15,-13 2 0 16,-16 6 1-16,-14 8-1 15,-16 5 1-15,-16 13-1 16,-9 9 1-16,-6 8 1 16,-4 11 0-16,0 4-1 15,5 5 1-15,6-1-1 16,15-2 1-16,13-13-1 15,14-10 1-15,15-17-2 16,19-15 0-16,7-16 0 16,3-13 0-16,3-14 0 15,-6-6-1-15,-11-8 0 16,-13 1 0-16,-17-2-1 0,-19 7 0 15,-16 5 0-15,-16 7-1 16,-3 13 0-16,-5 9-3 16,9 18-8-16,-7-5-24 15,23 20-1-15,6-4-1 16,30 12-1-16</inkml:trace>
  <inkml:trace contextRef="#ctx0" brushRef="#br0" timeOffset="861888.2972">11313 9364 107 0,'-12'-10'40'16,"-20"-7"0"-16,-1 12 0 0,-5 0-37 15,-4 10 1-15,-2 8-1 16,3 15 0-16,3 5 0 15,10 10 0-15,6 1-1 16,12 3 1-16,18-11-2 16,13-6 2-16,10-14-3 15,12-10 0-15,8-13 0 16,5-13 0-16,1-10-2 15,1-3 1-15,-11-2 0 16,-4 0-1-16,-7 6 0 16,-12 2 0-16,-6 12 1 15,-18 15-1-15,11 10 2 16,-15 16 1-16,-9 21 0 15,-1 19 0-15,-2 20 0 0,-6 17 1 16,-2 13-2-16,-4 8 3 16,-6 1-3-16,0-3 1 15,-4-13-1-15,-4-13 3 16,0-19-3-16,-2-23 0 15,1-19 0-15,2-27-3 16,8-17-1-16,4-28-7 16,20-7-17-16,-9-32-15 15,26-16 2-15,1-28-2 16,23-1 2-16</inkml:trace>
  <inkml:trace contextRef="#ctx0" brushRef="#br0" timeOffset="862067.3074">11928 9652 129 0,'11'26'43'0,"-11"-26"-1"16,-15 18-4-16,3-21-42 15,-7-21-22-15,10 6-15 16,-12-11-3-16,6 6 0 15,-8-9-1-15</inkml:trace>
  <inkml:trace contextRef="#ctx0" brushRef="#br2" timeOffset="871270.8338">14598 3820 23 0,'5'-30'28'0,"-1"-1"2"16,0-6 1-16,6 11-11 16,-10-18-7-16,13 16-1 15,-11-10 1-15,10 16-2 16,-15-6-2-16,10 16-2 15,-7 12-1-15,-3 12-1 16,-5 21-1-16,-1 21-1 16,-3 17-2-16,-1 9 0 15,0 10-2-15,3 0-4 16,13 8-25-16,-1-24-8 15,9-7 0-15,0-23-2 16</inkml:trace>
  <inkml:trace contextRef="#ctx0" brushRef="#br2" timeOffset="872877.9257">14306 5208 78 0,'-2'-11'36'0,"3"-3"-1"16,13 6 0-16,2-8-31 15,18-5-1-15,6-7 0 16,12-1 1-16,8-7-3 16,8 3 1-16,-2-1-3 15,-1 12 3-15,-12 8-1 16,-11 18-1-16,-17 24 0 0,-18 21-1 15,-23 23 2-15,-19 20-1 16,-21 14 2-16,-11 10 0 16,-8 4 0-16,-3-4 1 15,9-19 0-15,19-13 0 16,18-28 0-16,27-22-1 15,30-25 1-15,30-21-4 16,25-14-2-16,12-15-4 16,25 9-29-16,-11-6-1 15,-1 15-2-15,-18 5 0 16</inkml:trace>
  <inkml:trace contextRef="#ctx0" brushRef="#br2" timeOffset="874154.9988">14448 6477 101 0,'-15'0'36'16,"15"0"2"-16,15-26-8 15,13 8-28-15,13-7 0 16,13-6-3-16,11-1 3 15,3-2-2-15,1 5 0 16,-4 7 0-16,-12 10 0 16,-11 8 0-16,-18 17-1 15,-17 14 2-15,-17 9-1 16,-17 13 2-16,-12 3 0 0,-4 7 1 15,0-6-2-15,5-2 3 16,10-10-3-16,13-11 2 16,18-12-2-16,18-13 1 15,17-13-1-15,13-4-1 16,8-4 2-16,4 1-1 15,-5 2 1-15,-12 9 1 16,-17 12-1-16,-17 13 0 16,-25 13 0-16,-21 15-1 15,-13 8 0-15,-17 6 0 16,-2 2-3-16,-2-1 0 15,10-7-3-15,9-22-11 16,29 2-19-16,4-26-6 16,28-5 2-16,5-18-3 15</inkml:trace>
  <inkml:trace contextRef="#ctx0" brushRef="#br2" timeOffset="876461.1307">14666 16127 37 0,'0'0'35'0,"0"-16"-1"15,0 16 1-15,-3-23-28 16,3 23-2-16,0-28-1 16,0 28 1-16,4-13-1 15,-4 13 0-15,-1 9-1 16,1 16 0-16,-3 10-1 15,-1 14-1-15,-3 13 0 0,3 13-1 16,-3 5 1-16,-1 3-2 16,3-3-1-16,-1-17-5 15,19-8-28-15,-11-25-1 16,16-12-2-16,-4-29 0 15</inkml:trace>
  <inkml:trace contextRef="#ctx0" brushRef="#br2" timeOffset="876948.1585">15279 16137 35 0,'5'-22'32'15,"-1"7"1"-15,-8-6-2 16,4 21-25-16,-11-21 0 15,11 21 0-15,-21-3-1 16,9 18 0-16,-10 3 0 16,3 15-2-16,-5 4 3 15,4 21-3-15,0 10 1 16,8 10-2-16,1 4 1 15,12-1-1-15,13-3 0 16,9-5 0-16,12-16-1 0,12-19 0 16,5-21 0-16,11-23-1 15,5-21 0-15,-2-22 0 16,-5-22 0-16,-8-14 1 15,-8-11-1-15,-12-3 0 16,-15 0 0-16,-18 6 1 16,-16 13-2-16,-14 19 2 15,-13 24-2-15,-11 20-1 16,-5 22 0-16,-5 13-3 15,18 20-21-15,-1-15-10 16,22 10-2-16,11-20-2 16</inkml:trace>
  <inkml:trace contextRef="#ctx0" brushRef="#br2" timeOffset="877797.2071">14469 7762 77 0,'11'-20'36'0,"-5"-4"-1"15,9 10-7-15,-11-9-19 16,9 10-2-16,-8-3-1 0,-5 16 0 15,0 0-2-15,2 11-1 16,-18 11 0-16,-9 12 0 16,-6 7-1-16,2 10 1 15,-3 4-1-15,6-1-1 16,12-6 1-16,15-6-1 15,24-15 1-15,21-10-1 16,20-20-1-16,19-15 0 16,14-11-1-16,7-7 0 15,3-2-2-15,-10-3-3 16,-4 8-12-16,-22-7-20 15,-7 12 0-15,-23-6-1 16,-10 10 0-16</inkml:trace>
  <inkml:trace contextRef="#ctx0" brushRef="#br2" timeOffset="877963.2166">14934 7664 103 0,'-43'46'39'0,"0"-3"1"16,19 21 0-16,5-3-36 15,13 6-2-15,8 0-1 16,6-2-4-16,11 17-17 15,-4-19-18-15,14 8 0 16,-5-13-3-16,7 6 0 16</inkml:trace>
  <inkml:trace contextRef="#ctx0" brushRef="#br2" timeOffset="878487.2466">14830 8828 94 0,'0'0'37'0,"-28"13"0"16,8 16 0-16,-9 3-34 15,-1 14 0-15,-1 5 0 16,8 7-1-16,3-4 0 15,8 0 0-15,11-4-1 16,14-6 0-16,8-7 0 16,11-7 0-16,6-7-1 15,2-4 1-15,0 2-1 16,-3 4 0-16,-5 1 1 15,-13 6 0-15,-7 6 0 16,-12 7 0-16,-10 6-1 0,-9-4 1 16,-5-1-3-16,-6-12-2 15,12-2-16-15,-10-31-16 16,18-9-3-16,-2-30 1 15,20-14-2-15</inkml:trace>
  <inkml:trace contextRef="#ctx0" brushRef="#br2" timeOffset="878685.2579">14773 8819 114 0,'-9'6'41'16,"-2"-4"1"-16,20 11-2 15,10-6-37-15,17-8-2 16,21-5-1-16,13-4-3 15,14 3-3-15,-3-7-11 0,15 17-10 16,-12-4-12-16,7 20 0 16,-21 5-2-16,-2 21 3 15</inkml:trace>
  <inkml:trace contextRef="#ctx0" brushRef="#br2" timeOffset="879182.2863">14956 10322 81 0,'13'-31'36'15,"-19"9"-1"-15,-5 28-1 16,-20 6-26-16,-5 24-1 16,-9 12-1-16,-1 18-1 15,-3 10 0-15,6 14-1 16,3 2-1-16,14 4 0 15,10-7-2-15,17-8 0 0,18-13-1 16,14-14 0-16,17-23-1 16,9-14 0-16,7-16 1 15,-1-10 0-15,-11-7 0 16,-11-10-1-16,-18-2 0 15,-18-1-1-15,-24 3 0 16,-22 0-1-16,-14 4-1 16,-14-1 0-16,3 12-8 15,-14-5-26-15,24 12 0 16,4-3-1-16,19 11 1 15</inkml:trace>
  <inkml:trace contextRef="#ctx0" brushRef="#br2" timeOffset="879616.3112">14520 11892 80 0,'-9'-20'38'0,"11"8"0"15,-2-5 1-15,21 10-31 16,-2-8-3-16,14-1-1 0,9-5-1 16,14 1 3-16,5-1-3 15,9 2 1-15,3-1-2 16,5 8 1-16,-5 1-2 15,-3 13 2-15,-9 8-2 16,-9 10-4-16,-12 12 4 16,-18 13-4-16,-15 12 4 15,-13 16-4-15,-17 15 3 16,-11 4-2-16,-8 8 0 15,-4 1-1-15,9 4-8 16,-7-24-18-16,22 5-11 16,-1-25 0-16,23-9-2 15</inkml:trace>
  <inkml:trace contextRef="#ctx0" brushRef="#br2" timeOffset="880200.3446">15198 13210 78 0,'-34'-25'37'15,"2"15"-1"-15,-20-5-4 16,4 16-26-16,1 1-2 16,6 9 0-16,7 1 0 15,10 9-2-15,7 1 1 16,12 4-2-16,12 3 0 15,8 4 0-15,11 1-1 16,9 0 0-16,6 4 0 16,3 0 1-16,7 2-1 15,-1-1 0-15,-4 3 0 16,-4-1 0-16,-9 1 1 15,-9 0-1-15,-11 1 0 16,-13 2 1-16,-13-6-2 0,-9-1 1 16,-7-12-1-16,-4-10 2 15,-1-14-2-15,4-19 1 16,5-21 0-16,10-24-1 15,14-20 1-15,12-19 0 16,13-5 1-16,11-4-3 16,4 6 1-16,3 7-4 15,2 31-11-15,-14 10-21 16,1 29 1-16,-17 17-3 15,-7 25 0-15</inkml:trace>
  <inkml:trace contextRef="#ctx0" brushRef="#br2" timeOffset="880743.3756">15358 14571 15 0,'-1'-31'28'0,"1"-2"2"15,-4 0 3-15,-6-8-16 16,-3 12-9-16,-14-3 2 0,0 20 1 16,-21-1 1-16,4 25 0 15,-16 2-3-15,2 23-1 16,-2 2-3-16,8 16 1 15,3 3-3-15,13 2-1 16,19-6-1-16,13-3 0 16,19-17-1-16,19-10 0 15,20-22 1-15,17-17-1 16,9-15 2-16,6-14 0 15,-4-7-1-15,-3-4 1 16,-12 4 0-16,-13 9 0 16,-19 9-1-16,-13 18-1 15,-22 15 0-15,-9 44 1 16,-21 14-1-16,-10 27-1 15,-12 27 1-15,-6 21 0 0,-7 18-1 16,-1 5-2-16,5 0 0 16,5-21-7-16,30-7-12 15,-2-45-18-15,32-28-1 16,10-44-4-16,27-32 1 15</inkml:trace>
  <inkml:trace contextRef="#ctx0" brushRef="#br2" timeOffset="880902.3847">15951 15155 93 0,'-43'39'41'0,"-1"5"-1"16,-9-13-11-1,2-39-61-15,11 11-9 0,7-24-1 16,17 1-2-16</inkml:trace>
  <inkml:trace contextRef="#ctx0" brushRef="#br3" timeOffset="911410.1297">16747 3591 73 0,'14'-39'35'0,"3"10"1"16,-16-5 0-16,5 19-23 15,-23-1-3-15,-7 20-3 16,-15 6-2-16,-8 17-1 16,-13 6 1-16,1 11-3 15,-2 1 2-15,5 1-3 0,12-3 0 16,13-4-1-16,20-7 0 15,16-5 0-15,20-8 0 16,17-6 0-16,13 1 0 16,3 1 0-16,1 2 0 15,-2 7 0-15,-11 7-1 16,-14 5 1-16,-15 10-1 15,-22 5 0-15,-10 3 0 16,-10-1 0-16,-6-5-2 16,1-8 0-16,8-8-2 15,6-19-4-15,30-3-15 16,4-32-12-16,23-1 1 15,5-20-2-15,25 1 21 16,-8-11 7-16,5 5 5 0,-6 4 7 16,-21-2 17-16,1 19 13 15,-24 4 0-15,-2 18 2 16,-16 5-18-16,-16 8-7 15,-7 6-2-15,6 12-2 16,-8 0-2-16,10 9-1 16,1-3 0-16,10 5-1 15,8-1 0-15,9-3-1 16,7-4 0-16,9-6-1 15,9-11 0-15,4-9 0 16,1-11 1-16,-1-9 0 16,-4-10-1-16,-9-2 1 15,-14-5-1-15,-15 3-1 0,-14 3 0 16,-16 3-1-16,-3 10-3 15,-12-12-19-15,15 18-12 16,1-10-2-16,24 8-2 16,14-12 1-16</inkml:trace>
  <inkml:trace contextRef="#ctx0" brushRef="#br3" timeOffset="912161.1726">17752 4353 93 0,'0'0'39'0,"-14"7"0"16,-7 10 0-16,3 13-34 15,-9 12-3-15,0 2-6 16,11 12-31-16,-6-14-3 15,19-8-1-15,5-21-3 16</inkml:trace>
  <inkml:trace contextRef="#ctx0" brushRef="#br3" timeOffset="912645.2003">18598 3442 94 0,'3'-25'38'0,"-3"25"1"16,0-13-2-16,-8 34-32 15,-9 13 1-15,-4 21-2 16,-11 13 1-16,-2 16-2 16,-7 5 0-16,6 5-1 15,-3 1 0-15,6-11-2 16,8-6 1-16,6-14-1 15,11-17 0-15,9-15-1 16,10-18 1-16,8-15 0 16,8-16 0-16,9-11 2 15,2-10-2-15,4-4 1 16,-5 0 0-16,-1 3 0 15,-8 7 0-15,-3 16-1 16,-10 13 1-16,-10 14-1 16,-5 18-1-16,-6 7 0 15,-2 10 0-15,-1 3-3 0,3 2-1 16,0-8-6-16,20 3-27 15,-7-22-2-15,20 0-1 16,-3-27-1-16</inkml:trace>
  <inkml:trace contextRef="#ctx0" brushRef="#br3" timeOffset="913530.2509">19035 4169 104 0,'-10'16'40'0,"-5"-12"0"16,12 11 0-16,3-15-36 15,0 0-2-15,26-13-1 0,8 1 0 16,3-5 1-16,2-6-1 16,3 2 1-16,-5-9-1 15,-4 1 0-15,-10-1 0 16,-13 4 0-16,-11 5 0 15,-16 7-1-15,-8 11 1 16,-10 7 0-16,-8 13-1 16,-6 15 1-16,-3 9-1 15,0 9 0-15,7-2 0 16,12 1 0-16,13-6-1 15,20-10 1-15,20-14-2 16,20-16-1-16,16-17-1 16,22-8-3-16,4-16-4 15,22 9-19-15,-14-21-9 0,5 16 1 16,-19-11 0-16,-1 22 29 15,-25 1 5-15,-12 7 5 16,-12 15 7-16,-26 0 20 16,-1 10 8-16,-18 1 2 15,5 14-1-15,-17-7-26 16,9 11-4-16,-3 1-2 15,-1 2-2-15,4 2-1 16,2 2-1-16,1-1 0 16,4-2-1-16,3-4 0 15,5-8-1-15,5-6 1 16,2-15 0-16,17-9 0 15,2-14 0-15,8-13 0 16,1-4 0-16,4-11 0 0,-1-1 1 16,0 3-1-16,-8 5 1 15,-4 9 0-15,-8 10-1 16,-4 8 1-16,-7 17-1 15,0 0 0-15,15-5 0 16,-3 9 0-16,4-1-1 16,6 1 0-16,5-2 0 15,6-1 0-15,2-3-1 16,6-2 1-16,-1-3-1 15,1-1 1-15,-1-3 0 16,-1-4 1-16,-4-6 0 16,0-2 0-16,-5-3 0 15,-8-3 0-15,-4 1 1 16,-9-2 0-16,-6 4 0 15,-14 7 0-15,-9 7 1 0,-9 11 0 16,-9 14 0-16,-9 13 0 16,-2 15 0-16,-6 8 0 15,7 12 0-15,6 4-1 16,14 1 0-16,18-7-1 15,20-9-1-15,27-13-2 16,15-23-8-16,36 6-21 16,-2-32-9-16,22 1 0 15,-4-22-2-15</inkml:trace>
  <inkml:trace contextRef="#ctx0" brushRef="#br3" timeOffset="914365.2987">21383 3991 94 0,'1'-28'39'16,"0"16"0"-16,-16-1-1 15,-2 16-32-15,-12 9-2 16,-5 13-1-16,-7 4-1 15,0 14 0-15,1 1 0 16,7 6-2-16,6 1 1 16,16-2 0-16,11-9-1 15,13-5-1-15,18-9 2 16,6-13-2-16,8-9 1 15,2-12-1-15,5-7 2 16,-4-9-1-16,-5-6 1 16,-8-4 0-16,-8-5-1 15,-7 4 2-15,-8-2-1 0,-4 6 0 16,-11 4 0-16,2 5-1 15,-3 3 0-15,4 5 1 16,2 2-1-16,-2 12 1 16,22-14-1-16,1 9 1 15,5 1 0-15,1 3 0 16,4 2 0-16,0 4 0 15,-5 5 0-15,-3 5 0 16,-10 7-1-16,-7 5 0 16,-9 7 1-16,-13 4-1 15,-4 10 0-15,-7-2 0 16,1 0-1-16,1-4 0 15,9-8 1-15,6-11-1 16,8-23 1-16,36-13 1 0,8-21-1 16,17-15 1-16,8-12 0 15,2-5 1-15,0-2-1 16,-5 7 1-16,-15 14-1 15,-13 17 1-15,-19 25-2 16,-17 23 0-16,-16 25 0 16,-8 16 0-16,-2 15 0 15,3 6-2-15,11 7-2 16,7-4-2-16,25 6-7 15,3-31-13-15,35 4-15 16,-4-17 0-16,15 1-1 16,-13-14-1-16</inkml:trace>
  <inkml:trace contextRef="#ctx0" brushRef="#br3" timeOffset="914966.3331">16558 5144 87 0,'0'0'36'16,"0"0"0"-16,-6 35 0 15,-8-1-32-15,3 14-1 16,-7 10 0-16,1 12 0 16,-6 6-1-16,5-1 0 15,2-4-1-15,5-10-4 16,13-1-28-16,-2-24-5 15,18-6 0-15,1-27 0 16</inkml:trace>
  <inkml:trace contextRef="#ctx0" brushRef="#br3" timeOffset="915154.3438">16615 5194 104 0,'-8'-18'39'0,"2"-2"1"15,20 7-1-15,15-5-36 16,12-3-1-16,21-1-4 15,8-6 0-15,12 12-9 16,-6-9-23-16,6 18-6 16,-20 1 2-16,-7 21-2 15</inkml:trace>
  <inkml:trace contextRef="#ctx0" brushRef="#br3" timeOffset="915349.355">16670 5557 107 0,'-17'0'38'0,"27"-6"2"15,17-23-4-15,25 2-37 16,20-10 0-16,9-2 0 16,6 4-2-16,-5-1-2 15,-1 18-13-15,-23-3-20 16,-11 21 1-16,-32 4-2 15,-11 17 2-15</inkml:trace>
  <inkml:trace contextRef="#ctx0" brushRef="#br3" timeOffset="915517.3646">16559 5811 109 0,'-10'5'39'16,"33"-2"-1"-16,14-19-1 16,25-6-34-16,20-7-7 15,7-9-4-15,22 6-28 16,-10-5-3-16,3 9 1 15,-11-2-3-15</inkml:trace>
  <inkml:trace contextRef="#ctx0" brushRef="#br3" timeOffset="916181.4026">17745 5417 92 0,'-26'3'39'0,"-22"-2"1"0,2 16-1 16,-18 2-32-16,5 11-3 15,-7 4 0-15,10 8 2 16,3-1-3-16,11 3 0 16,13-4 0-16,16-4-1 15,25-7 0-15,14-10 0 16,17-11-2-16,13-8 1 15,9-12-1-15,4-9 1 16,0-9-2-16,-2-7 0 16,-10 1-1-16,-13-4 1 15,-11 3 1-15,-10 4-3 16,-12 5 4-16,-10 9-4 15,-1 19 3-15,-20-7 0 16,1 16 0-16,1 11 0 0,-2 0 0 16,4 7 0-16,6 1 0 15,10-3 2-15,10-4-2 16,9-5 3-16,13-9-3 15,10-6 0-15,7-3 0 16,4-8 0-16,1 1 0 16,-5 2-2-16,-3 0 2 15,-9 10-2-15,-11 7 2 16,-9 3 3-16,-16 9-3 15,-7 2 1-15,-8 6 0 16,-2-3 1-16,-2 3-1 16,1-8 0-16,7-7 1 15,10-15-3-15,0 0 1 0,23-18 1 16,3-17-2-16,8-9 0 15,4-7 0-15,1-6 0 16,-2-2 0-16,-6 9 0 16,-8 2 1-16,-6 12-2 15,-10 11 2-15,0 10 0 16,-7 15-1-16,0 0 0 15,14-8-2-15,-3 6-1 16,13 1-4-16,0-22-11 16,23 10-20-16,-9-23 1 15,19 3-2-15,-2-18 0 16</inkml:trace>
  <inkml:trace contextRef="#ctx0" brushRef="#br3" timeOffset="916369.4133">18980 4907 94 0,'-25'54'40'0,"-16"6"2"15,6 18-3-15,-10 2-33 16,7 13-4-16,4 6 0 16,4-3-1-16,9 4-7 15,1-22-21-15,17 2-11 16,-4-21 0-16,14-9-1 15,-4-24 1-15</inkml:trace>
  <inkml:trace contextRef="#ctx0" brushRef="#br3" timeOffset="916537.4229">18590 5466 107 0,'0'0'40'0,"0"0"1"15,16-22-4-15,19 0-41 16,26 7-22-16,3-21-11 15,13 1-2-15,-2-16-1 16,11 2 0-16</inkml:trace>
  <inkml:trace contextRef="#ctx0" brushRef="#br3" timeOffset="916867.4418">19404 4836 100 0,'-29'29'41'16,"-16"7"3"-16,1 24-2 15,-16 6-35-15,5 9-4 0,1 10 1 16,-1 9-2-16,3 1 1 15,13-3 0-15,5-5-1 16,19-13 0-16,16-15 0 16,14-16-2-16,18-20 0 15,14-22 0-15,10-16 0 16,6-15 0-16,-1-7 0 15,-3-4 0-15,-10-2 0 16,-6 3-2-16,-11 9 2 16,-12 12-2-16,-20 19 2 15,0 0 0-15,-3 25-1 16,-10 5-2-16,3 9-3 15,-2-7-4-15,21 19-12 0,-9-21-16 16,23 4-2-16,4-17 1 16,19 0-2-16</inkml:trace>
  <inkml:trace contextRef="#ctx0" brushRef="#br3" timeOffset="916980.4483">19719 5788 99 0,'-19'19'39'0,"-7"19"1"16,-21 2-3-16,-4-4-43 15,8 17-28-15,-5-8-6 16,18 0 1-16,3-11-3 15</inkml:trace>
  <inkml:trace contextRef="#ctx0" brushRef="#br3" timeOffset="918114.5131">20696 5434 81 0,'-20'-11'36'15,"-2"23"-1"-15,-18-1-3 16,2 16-26-16,-7 1-1 16,6 11 1-16,-3 0 0 15,13 1 0-15,5-1-2 16,16-3 0-16,12-6-2 15,20-7 1-15,11-7-3 16,10-10 3-16,7-7-3 16,0-7 0-16,-1-12 0 15,-6-5-1-15,-9-8 1 0,-8-2-1 16,-11-4 1-16,-12-3-2 15,-8 2 2-15,-4 3-2 16,-5 7 2-16,-6 6 1 16,2 8-1-16,0 5 1 15,4 10-1-15,12 1 1 16,0 0 1-16,15 12-1 15,14-10 1-15,8-2-1 16,12-5 0-16,3 2 0 16,3-4 0-16,-3 2 0 15,-6 0-1-15,-9 3 0 16,-9 7 1-16,-13 3-1 15,-14 4 0-15,-7 10 0 16,-9 3 1-16,-3 4-1 16,-7 5 0-16,5 4 0 0,1 0 1 15,7-3 1-15,11-4-2 16,9-9 3-16,14-8-3 15,11-9 3-15,10-15-3 16,5-10 1-16,7-9-1 16,-3-7-1-16,-3-4 1 15,-2-1-1-15,-10 4 1 16,-13 5-1-16,-7 8 1 15,-13 10 0-15,-4 14 0 16,-16 5 1-16,-1 12-2 16,-4 9 1-16,2 6-1 15,2 4-1-15,8 5-1 16,5-9 2-16,13 3-6 15,8-18-4-15,21 5-14 0,-1-23-12 16,16 2-1-16,-2-18 0 16,15 3 1-16</inkml:trace>
  <inkml:trace contextRef="#ctx0" brushRef="#br3" timeOffset="918408.5299">21894 5527 101 0,'-2'-10'37'0,"2"10"1"16,-24 2-1-16,8 8-30 15,-12 6-4-15,3 10-1 16,-2 2 0-16,3 3 1 15,5 2-2-15,5-1 1 16,4-2-1-16,5-5 0 16,6-8 0-16,-1-17 1 0,10 7-2 15,-10-7 0-15,23-28 1 16,-4 0-3-16,3-4 3 15,5-7-2-15,3-4 2 16,4-3-2-16,3 5 3 16,1 0-3-16,4 7 2 15,-4 1-1-15,5 13-6 16,-11-11-17-16,16 14-15 15,-10-3-2-15,11 6-1 16,-3-6-1-16</inkml:trace>
  <inkml:trace contextRef="#ctx0" brushRef="#br3" timeOffset="919408.5871">16572 6716 107 0,'-19'-8'36'0,"2"18"-3"15,-26-6-3-15,8 19-22 16,-10 3-3-16,7 10 0 15,-1 0-2-15,10 4 0 16,7-2-1-16,12-3 0 16,14-8 0-16,11-8-1 15,14-12 0-15,9-11 0 0,8-9 0 16,6-9-1-16,3-5 1 15,-8-5-1-15,-4 3 1 16,-9 0-1-16,-11 6 0 16,-8 5 0-16,-10 7 0 15,-5 11 0-15,-11 8-1 16,1 12 1-16,-2 11 0 15,1 14-1-15,3 14 1 16,-4 15-1-16,2 13 1 16,-1 11-1-16,0 8 1 15,-7 5 0-15,-1-2 0 16,-5-7-1-16,-3-14 1 15,1-12 2-15,-2-21-2 16,5-22 0-16,5-28 1 16,6-22-1-16,8-21 0 0,8-19 1 15,4-16-1-15,5-18-1 16,5-7 1-16,6-5 1 15,1 4-1-15,-2 5 0 16,4 12 0-16,-4 12-1 16,6 11-2-16,0 10-2 15,10 21-8-15,-11-7-19 16,18 19-6-16,-6-9 0 15,15 10-1-15</inkml:trace>
  <inkml:trace contextRef="#ctx0" brushRef="#br3" timeOffset="920360.6416">17217 6816 116 0,'-9'26'39'0,"-11"-6"0"16,9 13-3-16,-11-6-33 15,4 6 0-15,1-2-1 16,-1 0 0-16,3-3-1 15,6-5-1-15,2-4 0 16,7-8 0-16,0-11 0 16,14-7 0-16,-1-7 0 15,4-12 0-15,1-5 0 16,2-7 0-16,-1-3 0 15,-1-4-1-15,-1 3 1 16,-1 3 0-16,-5 8 0 16,-1 6 0-16,-1 5 0 15,-9 20 1-15,22-13-1 0,-7 12 0 16,6 3 0-16,11 0 1 15,9-2-1-15,9-4 0 16,9 0 1-16,3-5-1 16,7 3 0-16,-2-1 0 15,-8 2 0-15,-8 3 0 16,-9 6 0-16,-17 3-1 15,-12 7 1-15,-18 1 0 16,-14 5 0-16,-9 4 1 16,-11 4-1-16,-3 0 1 15,-5 0 0-15,2 2 1 16,3-3-1-16,6 0 1 15,16-4-1-15,9-3 0 16,14-5 0-16,12-9 1 16,15-3-2-16,8-10 0 0,9-5 0 15,2-10 0-15,3-5 0 16,-1-6 0-16,-8-2 0 15,-5-1 0-15,-9 2 0 16,-6 3 0-16,-11 5 0 16,-9 5 0-16,-3 21 0 15,-12-10 0-15,-5 18 0 16,-1 8 0-16,-2 13 0 15,2 3 0-15,2 6 0 16,3 2 0-16,7-2-2 16,8-6 2-16,11-3 0 15,11-12 0-15,6-10 0 16,13-10 0-16,3-11 0 15,4-9 2-15,5-5-2 0,-3-4 0 16,-6-3 0-16,-5 2 0 16,-5 2 0-16,-12 5 0 15,-9 10 0-15,-15 16 0 16,0 0 0-16,0 14 0 15,-11 15 0-15,-4 9 0 16,0 6 0-16,2 4 0 16,0 3 0-16,8-2 0 15,8-8 0-15,7-11 0 16,10-14 0-16,9-14 0 15,8-16 0-15,5-10 0 16,5-16 0-16,-2-10 0 16,2-4 0-16,-9-5-4 15,-5 13-6-15,-18-6-6 0,4 29-9 16,-22-7-14-16,3 30 0 15,-5-18-1-15,5 18 2 16</inkml:trace>
  <inkml:trace contextRef="#ctx0" brushRef="#br3" timeOffset="920555.6527">18808 6799 97 0,'12'3'39'16,"2"12"1"-16,-14-4-1 16,0 11-20-16,-9-2-13 15,0 8-2-15,-5 3 0 16,-1 4-2-16,-4 1-1 15,5-1 0-15,5-2-3 0,8-6-1 16,7-4-3-16,-6-23-12 16,31 11-15-16,-15-26-7 15,18-3 2-15,-10-16-3 16</inkml:trace>
  <inkml:trace contextRef="#ctx0" brushRef="#br3" timeOffset="920893.6721">19510 6324 115 0,'-9'25'41'0,"-16"-2"0"16,3 20 0-16,0 4-36 15,-9 17 0-15,-4 7-3 16,-1 10 1-16,2 7-3 16,4-4 2-16,7 1-5 15,3-11-4-15,16 1-7 16,-10-29-21-16,21-5-5 15,-4-24-2-15,17-14 1 16</inkml:trace>
  <inkml:trace contextRef="#ctx0" brushRef="#br3" timeOffset="921380.6999">19216 6857 118 0,'-12'18'40'16,"-4"-6"1"-16,20 6-1 15,-4-18-35-15,38 7-4 16,4-10 1-16,7-3-1 15,5-2 0-15,3-2 0 16,-3 0 0-16,-5 2-1 16,-11 0 1-16,-5 3-1 15,-12 2 1-15,-11 3-1 16,-10 0 2-16,0 11-2 15,-10 2 0-15,-3 3 0 0,2 7 0 16,2 1 0-16,3 4 0 16,6 2 0-16,7-1 0 15,12-6 0-15,10-5 0 16,8-7 0-16,6-8 0 15,5-10 0-15,6-4 0 16,-6-5 0-16,2-3 0 16,-11 2 0-16,-5 4 0 15,-11 10 0-15,-13 13 0 16,-16 19 0-16,-13 18 0 15,-11 20 0-15,-13 21 0 16,-8 9 0-16,-12 6-2 16,-5 5 0-16,0-4 0 0,-2-9 2 15,4-11-3-15,2-22-1 16,8-15-7-16,2-37-11 15,22-6-13-15,-5-27-4 16,18-17 0-16,5-33-3 16</inkml:trace>
  <inkml:trace contextRef="#ctx0" brushRef="#br3" timeOffset="922046.738">21042 6326 95 0,'16'-4'38'15,"-16"4"1"-15,13-3-3 16,-13 3-28-16,-11 33-2 16,-5-3 0-16,1 17 0 15,-9 13-2-15,-6 11 0 16,2 11-1-16,-2 6 1 15,1-1-2-15,1-6 2 16,9-8-4-16,6-9 0 16,7-16 0-16,7-17 0 15,10-15 0-15,6-14 0 16,5-11 0-16,3-9 0 15,6-7 0-15,-6-4 0 16,2 4 0-16,-6 1 0 16,-3 8 0-16,-5 7 0 0,-2 11 0 15,-11-2 0-15,10 28 0 16,-2-4 0-16,2 3 0 15,4 3-2-15,16 4-4 16,-1-17-9-16,21 13-9 16,-9-25-13-16,21 2-2 15,-9-17 0-15,12 2 1 16</inkml:trace>
  <inkml:trace contextRef="#ctx0" brushRef="#br3" timeOffset="922388.7576">21654 6928 106 0,'-12'-19'39'0,"-16"-5"1"16,-1 18 0-16,-13-6-21 15,2 18-15-15,0 8-1 0,3 8 1 16,-1 6-4-16,5 7 0 16,7 1 0-16,11 2 0 15,11-6 0-15,8-2 0 16,15-9 0-16,13-12 0 15,9-9 0-15,8-12 0 16,4-7 0-16,0-12 0 16,-1-5 0-16,-7-3 0 15,-5 1 0-15,-14 3 0 16,-7 6 0-16,-11 14 0 15,-8 15 0-15,-20 3 0 16,0 16 0-16,-5 10 0 16,0 9 0-16,4 0 0 15,9 4 0-15,9-9-5 16,21 2-10-16,4-28-10 0,35 4-8 15,-2-22-8-15,20 0 3 16,-4-18-1-16</inkml:trace>
  <inkml:trace contextRef="#ctx0" brushRef="#br3" timeOffset="922681.7744">22333 6828 123 0,'0'0'39'0,"-39"-11"1"16,15 18-1-16,-18 3-35 15,9 3-1-15,1 5-1 16,9 5 0-16,4 0 1 15,9 2-3-15,6 1 0 16,11-2 0-16,5-1 0 16,9-1 0-16,0-6 0 0,1 1 0 15,-2 0 0-15,-5 0 0 16,-5-5 0-16,-7 6 0 15,-9 0 0-15,-10 1 0 16,-3 1 0-16,-10-2-5 16,0 6-2-16,-13-13-9 15,19 15-11-15,-13-21-13 16,16 7 0-16,0-14 0 15,20 2 1-15</inkml:trace>
  <inkml:trace contextRef="#ctx0" brushRef="#br3" timeOffset="923304.81">23514 6832 116 0,'-24'-13'39'0,"1"15"0"15,-25-6-7-15,10 18-24 16,-8 1-2-16,-1 13-2 16,4 1-1-16,10 5-1 15,10-1 0-15,13-2 0 16,17-6-2-16,18-8 2 15,13-7-2-15,14-10 0 0,6-10 0 16,2-5 0-16,2-8 0 16,-6 0 0-16,-10-2 0 15,-16 3 0-15,-12 7 0 16,-18 15 0-16,0 0 0 15,-14 1 0-15,-4 21 0 16,-5 7 0-16,3 7 0 16,4 6-2-16,9 8-7 15,-3-12-13-15,21 12-18 16,-10-14-1-16,11 7 0 15,-8-13-3-15</inkml:trace>
  <inkml:trace contextRef="#ctx0" brushRef="#br3" timeOffset="924055.8529">16889 8124 97 0,'3'-15'35'0,"-3"15"0"16,-22-10-1-16,-2 15-26 15,-20 2-3-15,-1 11 0 16,-10 5-1-16,0 7-1 15,-2 2-1-15,8 4 1 16,5-2-2-16,12-1 0 16,13-1-1-16,13-7 1 15,12-4-1-15,13-7 0 16,13-2 0-16,6-6 1 15,9-2-1-15,0-1 1 16,0 4-1-16,-4 2 0 16,-9 7 1-16,-10 7-1 0,-15 6 0 15,-11 7 0-15,-14 4 1 16,-9 2-1-16,-4-4 0 15,-2-6-3-15,14-8-3 16,-2-24-20-16,30-6-11 16,5-32-1-16,30-14-1 15,11-27-1-15</inkml:trace>
  <inkml:trace contextRef="#ctx0" brushRef="#br3" timeOffset="924267.8651">17597 7509 114 0,'-38'46'38'0,"5"18"1"16,-8 2-3-16,7 11-33 16,2 6-2-16,5 7-1 15,6 2-1-15,0-1-4 16,6 6-15-16,-3-17-15 15,10-3-2-15,-6-21-2 16,9-7 1-16</inkml:trace>
  <inkml:trace contextRef="#ctx0" brushRef="#br3" timeOffset="924709.8904">17207 8097 111 0,'0'0'39'16,"-13"-8"1"-16,24 13-1 0,5-10-27 15,18 2-10-15,14-3 0 16,13 1-1-16,6 0 0 16,4 5 0-16,-1 2 0 15,-6 10 0-15,-9 7-1 16,-16 11 1-16,-16 8-1 15,-12 8 0-15,-16 4 0 16,-6 4 0-16,-13-4 1 16,0-3-1-16,-3-10 0 15,8-8 0-15,1-13 0 16,18-16 0-16,-4-13 0 15,17-13 0-15,6-12 0 16,8-7 0-16,3-6 0 16,1 1 0-16,-2 0 1 0,-1 6-1 15,-7 10 2-15,-7 5-2 16,-1 12 0-16,-5 7 0 15,2 3 0-15,5 5 0 16,5 4-3-16,9-2-1 16,10 7-3-16,1-12-11 15,21 17-12-15,-10-15-9 16,10 10 0-16,-12-9 0 15,9 7 0-15</inkml:trace>
  <inkml:trace contextRef="#ctx0" brushRef="#br3" timeOffset="925836.9548">18425 8238 119 0,'-17'15'39'0,"12"2"1"0,5-17-2 16,0 0-35-16,20-12-2 15,11-1 0-15,4-4 0 16,6-2-1-16,-1 0 0 15,-5-1 0-15,-5 2 0 16,-15 0 0-16,-10 4 0 16,-13 3 1-16,-16 6-1 15,-8 4 0-15,-11 7 1 16,-4 7 1-16,-4 9-1 15,0 4 1-15,4 6-1 16,13 9 0-16,8-1 1 16,18 2 0-16,14-7-2 0,19-6 0 15,17-9 0-15,16-9 0 16,14-12 0-16,9-14 0 15,2-6 0-15,3-5 0 16,-6-5 0-16,-11 1 0 16,-12 2 0-16,-15 3 0 15,-14 7 0-15,-13 8 0 16,-15 10 0-16,-17 3 0 15,-6 14 0-15,-6 8 0 16,-2 7 0-16,-3 4 0 16,4 4 0-16,4-2 0 15,7-3 0-15,12-10 0 16,15-12 0-16,12-13 0 15,12-14 0-15,5-9 0 16,9-10 0-16,2-8 0 0,3 0 0 16,-3-2 0-16,-9 6 0 15,-5 7 0-15,-11 12 0 16,-5 10 0-16,-18 8 0 15,16 15 0-15,-8 7 0 16,-4 7-3-16,10 2-1 16,1 0-2-16,15 2-3 15,-1-15-6-15,27 9-8 16,-13-26-7-16,22 7-8 15,-11-17 1-15,6 2 1 16,-11-11 2-16,-7-2 37 16,-9 8 7-16,-23-16 9 15,1 20 8-15,-32-13 11 16,0 15-1-16,-21-10 3 0,2 14-2 15,-12 0-32-15,5 4-1 16,0 7-2-16,9 7 0 16,10 7-1-16,12 5 0 15,11 4 0-15,13-1-2 16,11 1 0-16,12-8 0 15,7-6 0-15,7-11 0 16,0-10 0-16,3-11-2 16,0-10 2-16,-4-13-1 15,-4-1 1-15,-6-6 0 16,-4 2 0-16,-10 4-1 15,-6 8 1-15,-7 12-1 16,-7 18 0-16,-26 17 1 16,0 21-1-16,-13 20 1 0,-2 17 1 15,-6 18 0-15,1 9 0 16,-2 1 1-16,7 2 0 15,5-7-2-15,7-13 0 16,9-16 0-16,6-22 0 16,7-24 0-16,7-23 0 15,8-17 0-15,4-15 0 16,2-25 0-16,8-11 0 15,5-12 0-15,0 0 0 16,3 2 0-16,-1 5 0 16,0 6 0-16,2 8 0 15,4 8-2-15,4 13-1 16,-3 1-4-16,15 10-7 15,-11-13-4-15,20 15-8 0,-11-18-10 16,20 5-4-16,-5-11-1 16,9 0 4-16</inkml:trace>
  <inkml:trace contextRef="#ctx0" brushRef="#br3" timeOffset="926015.9651">20519 7730 118 0,'-4'-14'41'16,"-20"4"0"-16,3 23-1 15,-13 11-37-15,1 16-1 16,-1 14-1-16,-2 10 0 15,3 12-2-15,2 6-1 16,8 6-2-16,-2-10-7 16,17 9-13-16,-15-25-15 0,20-3 0 15,-8-24-1-15,11-9 0 16</inkml:trace>
  <inkml:trace contextRef="#ctx0" brushRef="#br3" timeOffset="926204.9759">20172 8093 120 0,'0'0'42'0,"0"0"1"16,14 15-2-16,7-12-39 16,10-4-1-16,12-4-1 15,7-6-4-15,10 2-5 16,-3-25-12-16,19 10-12 15,-13-20-7-15,11 5 1 16,-13-17-2-16</inkml:trace>
  <inkml:trace contextRef="#ctx0" brushRef="#br3" timeOffset="926490.9922">21011 7640 106 0,'0'11'41'15,"-26"5"1"-15,0 21 0 16,-22-5-24-16,-2 27-12 16,2 8-6-16,0 6 0 15,5 1 0-15,9-2 0 16,13-7 0-16,13-9 0 15,15-12 0-15,15-15 0 16,12-17 0-16,10-12 0 16,6-13 0-16,5-7 0 15,-3-5 0-15,-5-1 0 16,-7 5 0-16,-10 6 0 0,-9 9 0 15,-21 6 0-15,4 17 0 16,-14 2-9-16,2 16-7 16,-20-9-6-16,18 16-13 15,-16-5-8-15,8 7 1 16,-11-8-3-16</inkml:trace>
  <inkml:trace contextRef="#ctx0" brushRef="#br3" timeOffset="927626.0572">22542 8140 55 0,'0'0'37'16,"0"0"-1"-16,-14 8 0 16,5 7-9-16,-19-1-19 15,4 11-2-15,-8 4 0 16,1 9 0-16,-4 0-2 0,9 7 0 15,6-8-1-15,13 0 0 16,17-12-1-16,17-10-1 16,19-10 0-16,12-10-1 15,8-12 1-15,9-4-1 16,-6-9 0-16,-8-3 0 15,-14-3 0-15,-17 0 0 16,-23 2 0-16,-23 4 0 16,-18 3 0-16,-12 7-1 15,-5 7 0-15,0 3-2 16,11 7-1-16,7 0-4 15,33 13-13-15,0-10-16 16,49-1-1-16,5-8 0 16,26 4-2-16</inkml:trace>
  <inkml:trace contextRef="#ctx0" brushRef="#br3" timeOffset="927874.0713">23616 7733 98 0,'6'-63'37'0,"-18"-8"1"16,0 11-1-16,-21 4-33 15,-2 17 0-15,-12 14 0 16,-5 30 0-16,-13 25 0 16,-5 28 1-16,-3 22-2 15,4 16-1-15,1 8-1 16,12 9-1-16,12 2-1 15,15-11-3-15,14-3-5 16,6-26-18-16,23-8-12 0,-3-24 0 16,17-10-2-16,-6-27 1 15</inkml:trace>
  <inkml:trace contextRef="#ctx0" brushRef="#br3" timeOffset="928023.0799">23026 8180 118 0,'-3'-19'41'15,"-2"-3"2"-15,26 10-2 16,14-1-37-16,19 0-4 15,21 7-6-15,3-12-17 16,22 16-17-16,-14-3-1 16,3 13-2-16,-23 2-1 15</inkml:trace>
  <inkml:trace contextRef="#ctx0" brushRef="#br3" timeOffset="929097.1413">16089 9519 67 0,'-11'1'36'0,"11"-1"-2"15,-18 10 2-15,14 9-11 16,-5-6-20-16,4 12-1 16,-2 5-1-16,6 4 0 15,0-2 0-15,1 5 0 16,5-5 0-16,3-5 0 15,2-12-1-15,8-10 0 16,3-13 0-16,6-9-1 16,2-9 0-16,-1-9 0 15,1-2-1-15,-2-2 1 16,-8 3-1-16,-7 5-1 15,-13 13 1-15,-14 13 0 16,-12 12 1-16,-10 12 0 0,-9 11 0 16,-2 4 0-16,2 5 1 15,4-4 0-15,18-7-1 16,16-6 1-16,21-15-1 15,19-14 0-15,18-12 0 16,12-9-1-16,7-4 1 16,0-2 0-16,-11-1 0 15,-9 6-2-15,-20 6 2 16,-20 14 0-16,-23 10-1 15,-15 8 1-15,-18 7-1 16,-1 7 2-16,-5-1-2 16,7-5 0-16,8 2 0 15,15-7-4-15,23-12-1 0,13-1-8 16,25 7-11-16,-3-15-14 15,19 15-3-15,-5-3 1 16,9 16-1-16</inkml:trace>
  <inkml:trace contextRef="#ctx0" brushRef="#br3" timeOffset="929660.1735">16354 10979 73 0,'-13'-24'40'16,"6"8"-1"-16,-5-5 0 15,12 21-30-15,-20-15-3 16,10 18-1-16,-7 2 0 16,2 14 0-16,-2 2-3 15,3 6-2-15,1 1 1 16,5-3-1-16,9-7 0 0,9-4 2 15,10-9-2-15,8-11 1 16,7-10-1-16,2-5 0 16,-3-3 1-16,-2 2 0 15,-12-1 1-15,-11 6 0 16,-9 17-1-16,-19-7-1 15,-10 13 1-15,-9 10 1 16,-3 2-2-16,0 2 0 16,4 2-1-16,7-4 1 15,12-5 1-15,18-13-1 16,13 14-1-16,14-17-2 15,20 3-8-15,-1-12-10 16,18 13-15-16,-13-5-4 16,4 11-2-16,-17 4 1 15</inkml:trace>
  <inkml:trace contextRef="#ctx0" brushRef="#br3" timeOffset="930148.2014">16378 12312 81 0,'-3'-25'37'16,"-12"1"0"-16,4 19-4 15,-21-2-26-15,8 13-1 16,-9 4-1-16,4 7 0 15,1 2-2-15,10 4 2 16,6-2-3-16,15-4 2 16,11-3-3-16,18-8 2 15,11-8-2-15,16-6-2 16,5-2 2-16,3-5-1 15,-5-1 1-15,-11 0-2 16,-12 2 2-16,-20 2-2 16,-19 12 1-16,-23-4 1 15,-16 12-1-15,-12 2 2 16,-7 4-1-16,6 2 0 0,1-2 0 15,14 0 0-15,15-5-4 16,22-9-4-16,10 2-13 16,11-25-16-16,31 5-4 15,-1-18-2-15,24-1 0 16</inkml:trace>
  <inkml:trace contextRef="#ctx0" brushRef="#br3" timeOffset="930746.2356">17134 9212 96 0,'7'-39'35'16,"5"9"2"-16,-8-2-2 15,2 19-29-15,-6 13 0 16,-14 28-1-16,-4 14-1 16,-4 19-1-16,-10 12-1 15,-3 10 0-15,-1 7-2 0,6-1 0 16,8-3-4-16,4-20-4 15,30-3-27-15,5-25-1 16,20-11-1-16,11-22-2 16</inkml:trace>
  <inkml:trace contextRef="#ctx0" brushRef="#br3" timeOffset="931080.2547">17770 9177 118 0,'-37'-1'38'0,"3"24"3"15,-18 8-3-15,4 18-34 16,-7 19-1-16,7 17 1 0,9 7-1 16,15 8 0-16,19-5 0 15,21-8-3-15,25-20 0 16,21-19 0-16,22-28 0 15,11-24 0-15,4-27 0 16,0-24 0-16,-10-17 0 16,-14-16 0-16,-20-8 0 15,-25-7-2-15,-21 5 0 16,-26-7-3-16,-12 14 1 15,-21 6-3-15,-7 25 0 16,-10 12-4-16,10 40-12 16,-10 8-13-16,22 31 1 15,3 9-2-15,26 19 0 0</inkml:trace>
  <inkml:trace contextRef="#ctx0" brushRef="#br3" timeOffset="931915.3025">18685 9223 74 0,'2'-9'36'0,"-2"9"-2"0,-2 13 2 15,-5 2-22-15,7 18-8 16,-12 4-1-16,4 13 0 16,-7 6-1-16,-1 11 0 15,-4-3-1-15,3 3 1 16,-5-12-1-16,4-3 1 15,3-14-2-15,8-11 0 16,7-27 0-16,0 0-1 16,18-36-1-16,5-9 1 15,5-15 0-15,4-10-1 16,-2-12 1-16,3-6-1 15,-4 5 1-15,-7 6 0 16,-4 11 0-16,-6 14-1 16,-8 16 1-16,0 17-1 15,-4 19 0-15,-4 36 1 0,0 10-1 16,4 16 0-16,0 10-1 15,10 10 2-15,3 4-1 16,7-3 1-16,4-7-1 16,4-8 1-16,4-15 0 15,2-15 1-15,-3-16-1 16,0-19 1-16,2-20-2 15,-4-17 0-15,-1-19 0 16,-1-14 0-16,-2-10 0 16,-2-9 0-16,-8 0 0 15,-7 4 0-15,-3 15-3 16,-10 12-5-16,3 33-11 15,-18-5-10-15,20 27-10 16,-22 19-1-16,22 17 0 0,-3-4 1 16</inkml:trace>
  <inkml:trace contextRef="#ctx0" brushRef="#br3" timeOffset="932750.3502">19298 9682 121 0,'0'0'39'0,"3"13"0"15,-3-13-2-15,20-18-35 16,6 3-1-16,9-3 0 16,2-4 0-16,6-1-1 15,-5-4 1-15,1 2-1 16,-8 1 1-16,-12 3-1 0,-10 1 0 15,-13 4 1-15,-10 5 0 16,-11 5-1-16,-8 7 0 16,-8 6 1-16,-2 7 0 15,-5 5 1-15,7 3-1 16,7 8 1-16,6 0-1 15,13 3 1-15,12-6-2 16,12-4 0-16,18-4-2 16,11-10-1-16,17-2-3 15,2-13-2-15,14 5-6 16,-13-23-8-16,14 16-14 15,-20-18 9-15,4 14 13 16,-23-8 6-16,-5 5 4 16,-13 4 5-16,-14-2 5 15,-1 13 12-15,-14-8 13 0,14 8-5 16,-32 4-12-16,20 7-4 15,-2-4-2-15,5 10-1 16,0 0-1-16,5 7-2 16,3 1 0-16,6 2-1 15,0 1-1-15,5-3 0 16,1-2 0-16,4-6-2 15,3-10 0-15,2-9 0 16,5-8 0-16,4-8 0 16,2-8 0-16,0 0 0 15,-1-3 0-15,-2 0 0 16,-5 8 0-16,-2 3 0 15,-7 10 0-15,-14 8 0 0,0 0 0 16,2 26 0-16,-7-5 0 16,-1 8 0-16,2 3 0 15,1-1 0-15,6-1 0 16,3-4 0-16,8-6 0 15,6-9 0-15,3-9 0 16,5-9 0-16,3-12 0 16,1-8 0-16,-4-6 0 15,1-4 0-15,-8-7 0 16,-2-1 0-16,-6-1 0 15,-4 1-3-15,-5 4 1 16,0 5-2-16,4 7-3 16,-7-7-8-16,22 22-6 15,-14-14-7-15,26 18-10 0,-4-12 0 16,19 12 1-16,-3-10 0 15</inkml:trace>
  <inkml:trace contextRef="#ctx0" brushRef="#br3" timeOffset="932942.3612">20910 9080 100 0,'0'0'39'15,"-12"-12"1"-15,-1 26-1 16,-11 6-23-16,1 13-14 16,-1 11 0-16,3 14 1 15,-4 12-2-15,5 10 0 16,0 5-1-16,5-1-1 15,6-1-3-15,0-15-5 16,14 5-14-16,-15-29-13 0,19-6-3 16,-10-23 1-16,13-11-1 15</inkml:trace>
  <inkml:trace contextRef="#ctx0" brushRef="#br3" timeOffset="933687.4038">20676 9517 106 0,'-23'-10'38'0,"-1"-2"3"16,10 18-3-16,3-14-19 15,11 8-17-15,30 0 0 16,11-4-1-16,12-3-1 16,6-2 1-16,8 4-1 15,3-3 1-15,-6 5-1 16,-9 3 0-16,-12 5 1 15,-9 3-1-15,-16 0 1 0,-13 7-1 16,-14-3 1-16,-9 6 0 16,-10 5 1-16,-4 1-2 15,-3 6 0-15,-1 2 0 16,5 5 0-16,8-1 0 15,10 0 0-15,11-3 0 16,11-6 0-16,11-7 0 16,10-8 0-16,9-10 0 15,2-13 0-15,1-7 0 16,-2-8 0-16,-6-8 0 15,-4-2 0-15,-7-4 0 16,-9 2 0-16,-6 5 0 16,-8 4 0-16,-5 8-2 0,-3 6 4 15,8 15-4-15,-15-6 4 16,15 6-2-16,-4 12 0 15,4-12 0-15,23 16 0 16,0-12 0-16,5 1 0 16,10-3 0-16,-1-2 0 15,1 4 0-15,-1-2 0 16,-5 7 0-16,-12 1 0 15,-8 7 0-15,-12 5 0 16,-9 0 0-16,-7 3 0 16,-4 1 0-16,0-3 0 15,3-5 0-15,5-4 0 16,12-14 0-16,0 0 0 15,26-8 0-15,5-13 0 0,7-2 0 16,4-7 0-16,2 1 0 16,-1 1 0-16,-8 3 0 15,-9 9 0-15,-7 9 0 16,-19 7 0-16,14 15 0 15,-19 6 0-15,-4 6 0 16,3 6 0-16,-7 0 0 16,12 9-6-16,-8-14-9 15,17 13-7-15,-16-26-8 16,22 9-12-16,-14-24 1 15,27 16 0-15,-7-19 1 16</inkml:trace>
  <inkml:trace contextRef="#ctx0" brushRef="#br3" timeOffset="934219.4343">22221 9546 77 0,'18'6'38'15,"-18"-6"-1"-15,-8 13 1 16,-18-9-17-16,8 15-11 16,-15-5-4-16,3 7-2 15,-6-1-1-15,10 4 0 16,4-3-1-16,9 2 0 15,7-5 0-15,16 1-1 16,8-3-1-16,11-2 0 16,4 1 0-16,0 2 1 15,-1 0-1-15,-7 2 1 16,-7 2-1-16,-9 4 1 15,-12-2-1-15,-12 0-1 0,-7 1 0 16,-3-9-2-16,1 1-5 16,-8-16-13-16,18 8-12 15,-6-16-6-15,20 8 0 16,-5-25-2-16</inkml:trace>
  <inkml:trace contextRef="#ctx0" brushRef="#br3" timeOffset="935241.4927">22812 9638 63 0,'7'-14'36'0,"-7"14"-1"16,0 0 1-16,15 2-10 15,-28 5-19-15,6 15-1 16,-6 5-2-16,0 6 0 16,-3 6-1-16,-1 6 0 15,4 2-1-15,1-2 0 16,3-5-1-16,4-3 0 15,5-12 0-15,5-8-1 16,-5-17 1-16,18 2-1 16,-2-19 0-16,2-6 0 15,0-9 0-15,-1-4 0 16,1-5 1-16,-1-2-2 15,0-3 2-15,-1 2-1 16,-1 3 0-16,-1 5 0 0,1 8 1 16,-1 4-1-16,0 7 0 15,1 6 1-15,2 9-1 16,-3 7 0-16,-1 4 0 15,-2 7 0-15,-1 3 0 16,-1 2 0-16,-6 5 0 16,-3-1 0-16,-8 1 0 15,-1 7 0-15,-3-2 0 16,-5 0 0-16,-6-1 0 15,3-1 0-15,-3 0-1 16,0-3 1-16,0 0 0 16,1-5 0-16,2-2 0 15,1 0-1-15,3 3 1 16,-1-3 1-16,2 9-1 15,0 2 0-15,1 1-1 0,1 5 1 16,3 1-1-16,0-1 1 16,5 1-4-16,-4-4-1 15,9 4-12-15,-9-17-15 16,12 5-5-16,-8-15 0 15,7 0-1-15</inkml:trace>
  <inkml:trace contextRef="#ctx0" brushRef="#br3" timeOffset="935918.5315">23123 9806 85 0,'18'-5'36'0,"-18"5"0"16,33 0 1-16,-15-6-29 16,16 10-1-16,-1-6-1 15,12 6-1-15,-2-9-2 16,6-1-1-16,-4-4 0 15,-2-3-1-15,-7-4-1 16,-7-2 1-16,-9-1-1 16,-8 0 0-16,-9 0 1 15,-8 2-1-15,-9 2 0 16,-8 3 1-16,-8 4-1 15,-4 8 1-15,-5 2 0 16,-4 8 1-16,3 6-1 0,3 6 0 16,4 5 1-16,11 0 0 15,13 0-1-15,12 1 0 16,18-6-1-16,9-5 1 15,13-2-1-15,10-11 0 16,3-1 0-16,2-6 0 16,-4 1 0-16,-6-3 0 15,-10 1 1-15,-7-1-1 16,-11 4 0-16,-9 4 1 15,-11-2-1-15,-5 26 0 16,-9-10 0-16,0 7 0 16,-1 1-1-16,1 2 1 15,3-2 0-15,1-3 0 0,4-4-1 16,6-17 1-16,0 0 1 15,22-5 0-15,-4-12-1 16,2-10 1-16,0-4 0 16,5-4-1-16,-1-1 1 15,0-3-1-15,0 5 1 16,-2 4-1-16,-2 7-1 15,-3 3-2-15,3 11-4 16,-7-11-12-16,17 23-9 16,-13-18-11-16,18 9-1 15,-3-14-1-15,18 2 0 16</inkml:trace>
  <inkml:trace contextRef="#ctx0" brushRef="#br3" timeOffset="936224.549">24543 9033 97 0,'0'0'39'16,"-14"5"0"-16,9 27 0 15,-17 9-31-15,8 16-2 16,-6 12-2-16,0 15 0 15,-3 4-2-15,1 6 1 16,4 2-2-16,2-6 0 16,10-7-2-16,5-15-4 0,17 0-12 15,-6-31-15-15,22-3-7 16,2-24-1-16,17-7-1 15</inkml:trace>
  <inkml:trace contextRef="#ctx0" brushRef="#br3" timeOffset="936503.5649">24841 9473 89 0,'-28'-13'38'0,"-20"0"2"16,10 16 1-16,-15-4-22 15,3 11-14-15,2 3 0 16,9 2 0-16,2 0-1 15,8 5 1-15,6 1-1 0,15 3-4 16,7-3 0-16,11 0 0 16,14-1 0-16,9-2 0 15,7 1 0-15,4-4 0 16,8 0 0-16,2-4-7 15,1 6-3-15,-8-15-9 16,11 17-8-16,-21-19-11 16,12 9-2-16,-16-11 0 15,7 7 1-15</inkml:trace>
  <inkml:trace contextRef="#ctx0" brushRef="#br3" timeOffset="936969.5916">25154 9676 101 0,'-10'-23'39'0,"1"10"0"0,-13-9 0 15,17 4-32-15,-20 8-3 16,-2 11 1-16,-7 8-1 16,2 11 0-16,-6 4 0 15,8 6-1-15,3 3 0 16,7-1 0-16,10-2-3 15,13-6 0-15,9-6 0 16,9-13 0-16,11-8 0 16,9-5 0-16,2-9 0 15,1-5 0-15,1-1 0 16,-6-2 0-16,-5 4 0 15,-2 4 0-15,-11 8 0 0,-10 12 0 16,-8 11 0 0,-9 16 0-16,-7 16-2 0,-6 8 2 15,-7 12-1-15,-5 9 0 16,0 3 0-16,-3-3 1 15,-2-2 0-15,3-7 0 16,-6-8 0-16,1-11 1 16,1-11-1-16,-1-14 2 15,-3-14-3-15,1-9 0 16,3-9-1-16,-3-17-3 15,17-1-8-15,-13-21-8 16,26 7-5-16,-15-16-11 16,22 8-3-16,-3-8-1 15,11 10 1-15</inkml:trace>
  <inkml:trace contextRef="#ctx0" brushRef="#br3" timeOffset="941618.8575">16860 10864 67 0,'0'0'40'0,"11"-3"-3"16,-11 25 0-16,-20 3-19 15,-2 17-20-15,-2 9-3 16,-4-11-10-16,12 12-21 15,-3-13-1-15,11-3 1 16,7-16 1-16</inkml:trace>
  <inkml:trace contextRef="#ctx0" brushRef="#br3" timeOffset="941913.8744">17124 10972 57 0,'2'-11'35'15,"-13"-1"1"-15,11 12-2 16,-32 8-23-16,20 14-3 15,-8 1 0-15,13 14-1 16,-2 5-2-16,8 3 0 16,5-3-1-16,9 0-1 15,12-11-1-15,8-12 0 16,9-15-1-16,4-13 0 15,4-17-1-15,0-7 0 16,-5-9-1-16,-12-8-2 16,-9 2-1-16,-24-2-3 15,-2 17-14-15,-26-5-16 0,1 18 1 16,-13 1-3-16,12 16 1 15</inkml:trace>
  <inkml:trace contextRef="#ctx0" brushRef="#br3" timeOffset="942656.9169">18132 10856 67 0,'-13'16'37'0,"-5"0"-2"16,4 11 0-16,-14-1-9 16,5 19-20-16,-8 7-3 15,2 9-1-15,-5 1-1 16,5 1 0-16,6-12 1 15,7-9 0-15,9-19 0 16,7-23 0-16,21-9-1 16,4-23 0-16,5-16-1 15,10-8 1-15,-2-8 1 16,-2 1 1-16,-4 1-1 15,-5 9 0-15,-7 8 0 16,-6 16 1-16,-9 16-1 16,-5 13 0-16,4 27-3 0,-1 10-1 15,3 9 1-15,8 6-1 16,9 2 1-16,6-1-1 15,12-12 2-15,9-10-1 16,6-14 2-16,1-16 1 16,0-13-1-16,-6-13 0 15,-4-11-1-15,-9-9 0 16,-10-6 0-16,-11-3-1 15,-5 2-6-15,-18-12-14 16,17 12-15-16,-20-7-3 16,11 12-1-16,-7-4 0 15</inkml:trace>
  <inkml:trace contextRef="#ctx0" brushRef="#br3" timeOffset="943285.9528">19710 10671 64 0,'7'-46'34'15,"-6"9"0"-15,-14 1 0 16,-2 23-12-16,-18-6-15 15,4 19-1-15,-8 7 0 16,3 20 0-16,-4 10-1 16,4 14-1-16,2 9-1 15,9 8-3-15,-1 0 1 16,9 4-2-16,7-4-1 15,4-7-2-15,11-2-4 16,-6-20-13-16,14 4-16 16,-7-18 0-16,8-1-1 15,-16-24 2-15</inkml:trace>
  <inkml:trace contextRef="#ctx0" brushRef="#br3" timeOffset="943993.9933">19373 11071 85 0,'-14'-20'36'15,"-5"-7"2"-15,14 16-4 16,1-8-24-16,17 6-4 15,9 0 1-15,12 1-2 16,6-1-1-16,12 3 0 16,5 0-4-16,4 0 4 15,0 5-4-15,-6 3 3 16,-6 2-2-16,-7 3-1 15,-11 1 0-15,-10 6 0 16,-10-1 0-16,-11 2-2 16,-9 4 1-16,-8 2-1 0,-7 6 1 15,-5 2 0-15,-3 6 0 16,0-1 1-16,4 0-1 15,10-1 2-15,11-7 0 16,12-5 0-16,18-10 0 16,11-10 0-16,12-10-1 15,6-7 0-15,3-5 0 16,-3-5 0-16,-8-2 2 15,-10-2-3-15,-12 3 2 16,-13 0 1-16,-13 4-2 16,-10 5 3-16,-4 4-3 15,-3 5 2-15,-1 3-2 16,5 6 3-16,4 7-3 15,13-3 0-15,0 22 0 16,11-7-3-16,7 2 2 0,3 0 0 16,2 3 0-16,-1 1-1 15,-1 1 1-15,-4-3-1 16,-6 1 2-16,-7 3 0 15,0-2 0-15,-8 0 0 16,0-1 0-16,-6-3 0 16,6 0 1-16,-4-6-1 15,8-11 0-15,0 0 0 16,0 0 0-16,12-16 0 15,7-8 0-15,4-4 1 16,1-9 0-16,6-4 2 16,1-1-1-16,-2 3 1 15,-5 2-2-15,-1 6 2 16,-4 9-2-16,-6 7-1 0,1 9-5 15,-14 6-6-15,34 4-13 16,-34-4-8-16,35 2-7 16,-16-3-2-16,18 4 0 15,2-7 1-15</inkml:trace>
  <inkml:trace contextRef="#ctx0" brushRef="#br3" timeOffset="944506.0226">20795 11063 92 0,'-14'-1'37'0,"14"1"-1"16,0 0 0-16,13-2-33 15,1-4-2-15,14-1 1 16,7-8 0-16,10 0 0 15,-2-4 0-15,4-1 3 0,-4-1-3 16,-5 2 3-16,-10 0-3 16,-8 2 2-16,-16 2-3 15,-14 6 2-15,-13 6-2 16,-11 10-1-16,-9 5-1 15,-8 7 0-15,0 10 1 16,2 2-2-16,2 6 2 16,15 0-1-16,10 1 0 15,17-9-2-15,21-4-1 16,12-14-9-16,34 7-17 15,-1-18-9-15,21 0 1 16,-2-10-2-16</inkml:trace>
  <inkml:trace contextRef="#ctx0" brushRef="#br3" timeOffset="944881.0441">21560 11001 91 0,'-9'-20'39'16,"-18"-5"-2"-16,4 8 3 16,-19-7-33-16,10 10-1 15,-11 1-1-15,6 15 1 16,-11 11-3-16,5 10-2 15,-3 7 2-15,8 7-2 16,4 3 1-16,11 1-3 16,14-3 2-16,13-9-2 15,15-8 2-15,15-10 0 16,12-11-1-16,8-7 0 15,5-10 1-15,-2-6-1 16,-2-4 0-16,-10-1 1 0,-7-2 0 16,-12 6 0-16,-11 7 0 15,-12 6-1-15,-3 11 0 16,-22 7 0-16,1 10-1 15,-2 3-1-15,2 7-1 16,6-2-3-16,11 3-1 16,2-11-5-16,28 10-12 15,-6-24-8-15,25 8-6 16,-2-16-1-16,17 3 2 15,-9-11 0-15</inkml:trace>
  <inkml:trace contextRef="#ctx0" brushRef="#br3" timeOffset="945068.0548">21880 10989 97 0,'-32'-3'38'0,"6"12"0"16,-15 0-1-16,6 13-31 16,2 3-1-16,10 1-2 15,9 3 0-15,13-3-1 16,11-6-2-16,13-13-4 15,25 1-15-15,-4-26-13 16,21-3-8-16,2-22 0 16,14-1 0-16</inkml:trace>
  <inkml:trace contextRef="#ctx0" brushRef="#br3" timeOffset="945406.0741">22410 10552 92 0,'-38'22'40'0,"4"22"1"0,-11 0-2 16,7 19-10-16,-1-6-27 15,5-1-2-15,6 2 1 16,9-5-1-16,0-3 0 16,11-6-1-16,8-11 1 15,13-9-1-15,5-9 2 16,6-10-1-16,5-10 0 15,3-6 1-15,1-7-1 16,0-2 0-16,-3-2 1 16,-2 0-1-16,-6 2 0 15,-4 7 2-15,-3 7-2 16,-4 7 0-16,-11-1-1 0,17 24-1 15,-7-1-4 1,-6-2-8-16,14 13-4 0,-15-15-7 16,25 13-6-16,-8-18-9 15,19 1-3-15,-1-12 2 16</inkml:trace>
  <inkml:trace contextRef="#ctx0" brushRef="#br3" timeOffset="945812.0973">23170 10612 97 0,'23'-27'37'0,"-9"-6"1"16,7 13-1-16,-14 4-31 15,-7 16-2-15,10 11-1 16,-11 23 0-16,-9 15-1 15,-3 19 0-15,-4 12-1 16,-3 7-2-16,3 3 0 0,3-4-2 16,11-4-3-16,1-23-6 15,24-4-25-15,-3-24-3 16,17-12 2-16,-1-20-1 15</inkml:trace>
  <inkml:trace contextRef="#ctx0" brushRef="#br3" timeOffset="946082.1128">23466 10828 109 0,'-45'8'39'0,"11"15"2"15,-9-2-2-15,12 4-35 16,0 0 0-16,11 1-3 0,8-4 1 15,10 0-2-15,10-1 1 16,9-6-2-16,5-2 1 16,5-1 0-16,10-3-2 15,5-3-1-15,2 1-2 16,5-6-2-16,9 8-10 15,-7-16-13-15,14 9-11 16,-10-11 2-16,11 7 0 16,-15-8 1-16</inkml:trace>
  <inkml:trace contextRef="#ctx0" brushRef="#br3" timeOffset="946480.1355">24033 11009 80 0,'-21'-22'39'16,"6"15"0"-16,-15-8 1 15,9 15-24-15,-12-4-9 0,3 8-1 16,-9 6-1-16,7 10-1 15,-2 6-2-15,11 1 0 16,3 4-1-16,11-1 0 16,10-4 0-16,13-7-1 15,14-9 0-15,8-9 0 16,8-10 1-16,10-8-1 15,-1-5 0-15,0-3 0 16,-7-1 0-16,-5 3 0 16,-9 3 0-16,-9 7 0 15,-10 11 0-15,-13 2-1 16,-6 26 1-16,-11 9-1 15,-6 8 0-15,-9 14 0 16,-6 10 1-16,-6 5 0 0,-4 4-1 16,-7 0 3-16,-2-5-2 15,2-2 1-15,0-10-1 16,0-14-4-16,13-9-2 15,-10-25-14-15,23 2-7 16,-12-24-11-16,15-2-2 16,-10-20-4-16,2-3 3 15</inkml:trace>
  <inkml:trace contextRef="#ctx0" brushRef="#br3" timeOffset="949765.3234">17226 11920 76 0,'17'5'40'15,"-17"-5"-2"-15,19 11 1 16,-19-2-29-16,-7 10-8 16,3 7-1-16,-3 17 1 15,-4 10-1-15,-8 15 1 0,-5 5-1 16,1 6 0-16,0-1-1 15,5-9-2-15,12-6-5 16,-4-26-29-16,28-8-1 16,3-29-2-16,25-7 0 15</inkml:trace>
  <inkml:trace contextRef="#ctx0" brushRef="#br3" timeOffset="950066.3407">17790 11949 88 0,'-6'-12'38'0,"-20"10"0"15,2 27 1-15,-19 15-34 16,5 17 1-16,-5 11-3 0,7 14 3 16,5 4-3-16,13 1-1 15,12-7 0-15,19-13 0 16,21-20-2-16,18-21 0 15,15-22 1-15,16-24-2 16,6-20 1-16,2-17 1 16,-10-12-1-16,-10-9 0 15,-26-3-1-15,-22 0-2 16,-26 4 0-16,-26 0-2 15,-14 15-6-15,-28-4-15 16,9 31-15-16,-13 8 2 16,14 21-2-16,9 9 2 15</inkml:trace>
  <inkml:trace contextRef="#ctx0" brushRef="#br3" timeOffset="951492.4222">18794 12016 69 0,'7'-45'38'15,"7"11"-1"-15,-12-4 0 16,7 22-23-16,-10 0-10 15,1 16-1-15,0 0 0 16,-20 17 1-16,2 10-2 0,-1 11 0 16,-5 12 0-16,3 8 0 15,-3 8-1-15,3 7 2 16,3-2-3-16,8-2 1 15,1-5 0-15,4-10-1 16,5-9 0-16,5-13 0 16,4-13 1-16,1-15-2 15,7-12 2-15,-2-11 0 16,2-16 0-16,-1-11 0 15,4-13 0-15,1-10 0 16,0-11 0-16,3-4 0 16,4 2-1-16,0 5 0 15,1 7 0-15,1 14 3 16,-4 15-2-16,2 15 0 15,-4 24-1-15,-2 17 1 0,-2 21-1 16,-5 16 1-16,-1 17 0 16,4 8-3-16,-1 11 2 15,6 3-1-15,6-2 1 16,3-9 0-16,6-9 0 15,4-17-1-15,4-18 1 16,0-18-1-16,0-22 1 16,-4-16 2-16,-5-18-1 15,-6-13 0-15,-4-12 0 16,-7-10-1-16,-11-4 0 15,-1-7-2-15,-6 5-1 16,-3 0-4-16,7 16-6 16,-12-7-9-16,20 29-17 15,-9-3-2-15,11 23 0 0,-2 5 1 16</inkml:trace>
  <inkml:trace contextRef="#ctx0" brushRef="#br3" timeOffset="952048.454">20295 11854 68 0,'3'-32'37'0,"3"14"3"16,-7-7-2-16,1 25-20 16,0 0-12-16,-9 32-1 15,-5 3 0-15,5 22 0 16,-8 13-1-16,1 10-3 15,0 7 0-15,2 2-1 16,5-4 0-16,4-8-2 16,11-6-2-16,3-23-4 15,19 2-22-15,-2-29-9 16,19-5 0-16,-5-26-1 15</inkml:trace>
  <inkml:trace contextRef="#ctx0" brushRef="#br3" timeOffset="952370.4725">20800 11895 95 0,'-16'-5'37'0,"-21"7"2"16,1 23-2-16,-19 2-32 15,0 11-1-15,-7 3-1 16,3 4 1-16,5-4-1 15,9 0-1-15,5-7 1 16,15-3-1-16,12-4 0 16,20-9-1-16,14-6 0 15,16-2 0-15,6-4-1 16,9 0 1-16,2 1-1 15,4 2 0-15,-4 5-1 0,-6 2 1 16,-6 8-3-16,-5-1 0 16,-5 6-3-16,-5-9-5 15,11 10-15-15,-15-20-14 16,13 6 2-16,-7-17-3 15,15 2 3-15</inkml:trace>
  <inkml:trace contextRef="#ctx0" brushRef="#br3" timeOffset="952867.5009">21244 12396 88 0,'1'-24'36'0,"-5"13"0"16,-14-14 2-16,4 12-31 16,-9-11-1-16,0 6-1 15,-4 4-1-15,-2 7 0 0,-6 7 0 16,3 12 0-16,-2 6-2 15,2 11 1-15,6 0-2 16,5 7 1-16,9-3-1 16,9-1-1-16,8-7 0 15,10-7 0-15,8-9 0 16,12-9 0-16,7-9 0 15,2-8 0-15,2-7 1 16,0-5-1-16,0-4 1 16,-6-2-1-16,-3 2 0 15,-4 3-1-15,-9 8 1 16,-6 9 0-16,-2 10-1 15,-16 3 2-15,11 33-2 16,-11 5 2-16,-5 16-2 16,-3 10 1-16,-2 15-1 0,-6 7 1 15,-2 7 0-15,0 1-1 16,-5-3 0-16,-4-1 0 15,-3-11 1-15,-7-10 0 16,-3-13-1-16,-4-18 0 16,-2-13 0-16,-4-21 0 15,7-11-2-15,-1-23-1 16,13-9-6-16,-1-31-5 15,27 7-7-15,-5-22-17 16,20 4-1-16,11-9-1 16,18 5 2-16</inkml:trace>
  <inkml:trace contextRef="#ctx0" brushRef="#br3" timeOffset="953144.5167">21588 11973 104 0,'-13'-3'40'15,"25"3"1"-15,-2-11-2 16,9 6-36-16,11-1-3 16,11-2-1-16,10 4-2 15,-3-10-6-15,20 13-26 0,-13-13-4 16,13 9 0-16,-14-14-1 15</inkml:trace>
  <inkml:trace contextRef="#ctx0" brushRef="#br3" timeOffset="953370.5297">22375 11616 105 0,'0'0'44'15,"-27"8"-3"-15,14 16 2 16,-3 1-38-16,-4 13-2 15,-2 6-1-15,2 10-1 0,1 5-2 16,1-1-6-16,14 11-7 16,-9-27-10-16,23 9-15 15,-7-21-3-15,19-4-1 16,-4-19 0-16</inkml:trace>
  <inkml:trace contextRef="#ctx0" brushRef="#br4" timeOffset="966549.2834">17599 13687 54 0,'6'-33'37'0,"-9"5"-2"15,3 28-1-15,-12-2-23 16,0 31-9-16,-3 19 1 0,2 18 1 15,-8 15-1-15,-2 15 0 16,-9 8-1-16,3 3 1 16,1-8 0-16,4-12-1 15,1-18 0-15,14-21 0 16,8-20 0-16,1-28 0 15,24-26-1-15,4-22-1 16,3-21 1-16,5-18-1 16,-3-16 1-16,3-15-1 15,-6-3 1-15,2 2 0 16,-7 7 0-16,2 14 0 15,-3 18 0-15,4 17 1 16,-2 22-1-16,5 25 0 16,2 20 0-16,6 28 0 0,-1 19 0 15,2 18 0-15,1 19-1 16,3 15 0-16,-5 12 0 15,-5 5-1-15,-3 6-2 16,-8-9 0-16,-2-8-3 16,-10-22-8-16,6-6-23 15,-19-31-1-15,5-11 0 16,-16-31-1-16</inkml:trace>
  <inkml:trace contextRef="#ctx0" brushRef="#br4" timeOffset="966701.2921">17790 14269 80 0,'-39'-24'37'15,"23"16"-1"-15,7-8 0 16,9 16-35-16,39-19-2 0,5-5-7 16,27 8-27-16,3-12 0 15,16 7-1-15,-2-6 0 16</inkml:trace>
  <inkml:trace contextRef="#ctx0" brushRef="#br4" timeOffset="966971.3076">18732 14040 75 0,'0'0'38'16,"-29"-26"-1"-16,15 18 1 16,-15-8-32-16,5 7 0 15,-5 3-2-15,-3 12 0 0,-3 8-1 16,-1 12 0-16,0 10-1 15,6 7 0-15,8 3 0 16,9-4-1-16,17-5 0 16,18-13-1-16,17-14-1 15,19-21-3-15,19-8-5 16,-1-29-12-16,27 1-17 15,-13-22 1-15,10 0-2 16,-12-12 0-16</inkml:trace>
  <inkml:trace contextRef="#ctx0" brushRef="#br4" timeOffset="967151.3179">19335 13328 104 0,'-14'16'38'16,"-9"8"0"-16,10 27-9 15,-6 7-26-15,7 13-1 16,-1 12-2-16,2 8 0 15,3 7-3-15,2 0-3 16,13 10-21-16,-15-17-11 16,16-4 0-16,-10-21-2 15</inkml:trace>
  <inkml:trace contextRef="#ctx0" brushRef="#br4" timeOffset="967662.3471">19061 13917 74 0,'-19'-9'40'0,"0"-1"-2"15,18 22 3-15,1-12-28 16,21 6-8-16,11-4-1 15,11-2-1-15,8-2 0 16,6-4 0-16,2-4 0 16,-2 1-1-16,-8-2 1 15,-5 5-2-15,-12 1-1 16,-6 3 1-16,-9 3-1 15,-17-1 0-15,9 15 0 16,-14 7 0-16,-3 8-1 16,-4 7 1-16,-1 10-1 15,0 4 1-15,2 3 0 16,6-4-1-16,3-1 1 15,11-14 0-15,9-14 0 0,15-13 1 16,5-17-1-16,7-14-1 16,6-9 1-16,-1-8 0 15,-5-1 0-15,-3 0 0 16,-9 4 0-16,-11 10 0 15,-10 11 0-15,-12 16 0 16,0 0 0-16,-7 10 0 16,-2 9-1-16,0 5-1 15,4 4-1-15,4-2-2 16,6 5-2-16,3-10-6 15,18 10-5-15,-9-25-11 16,20 8-9-16,-2-19 0 0,14 3 0 16,-8-13 1-1</inkml:trace>
  <inkml:trace contextRef="#ctx0" brushRef="#br4" timeOffset="968030.3681">20234 14040 74 0,'-14'-25'39'16,"2"17"0"-16,-11-8 0 15,9 12-24-15,-13 6-11 16,-3 11 0-16,-6 7-1 15,0 15 0-15,1 8 0 16,2 2-1-16,4 1 0 16,11 0-1-16,8-9 1 15,14-9-1-15,13-14-1 16,12-14 0-16,8-15 0 15,11-12 0-15,4-8 0 0,-1-6-1 16,-3-4 1-16,-1-3 0 16,-11 8 0-16,-5 6 1 15,-11 11-1-15,-10 12 0 16,-10 11 0-16,-2 10 0 15,-6 12 0-15,-6 8-1 16,8 8 0-16,0-2-3 16,7 1 0-16,9-9-1 15,12-4-4-15,-2-23-4 16,18 1-6-16,-8-27-18 15,17-4-1-15,-11-23 9 16,22 3 3-16</inkml:trace>
  <inkml:trace contextRef="#ctx0" brushRef="#br4" timeOffset="968225.3793">20771 13608 106 0,'28'-57'29'0,"-26"-1"-2"15,10 29 2-15,-17 12-21 16,3 31-1-16,-12 25-2 16,-3 25 0-16,-11 18-3 15,0 14 0-15,-5 6-2 16,8-1 1-16,3-8-3 15,7-13 0-15,17-21-3 16,5-23-3-16,23-17-9 16,-4-41-15-16,22-4-5 15,-1-32-2-15,14-8 4 16</inkml:trace>
  <inkml:trace contextRef="#ctx0" brushRef="#br4" timeOffset="968405.3896">21219 13413 114 0,'14'-50'38'0,"0"40"-7"15,-35 15 0-15,-2 42-21 16,-15 21-5-16,-3 20-1 15,-3 8-4-15,0 5 0 16,5 0-2-16,5-12-2 16,16-3-7-16,0-29-5 15,23-1-7-15,-10-39-9 16,22-2-8-16,-5-24-2 15,15-8 2-15</inkml:trace>
  <inkml:trace contextRef="#ctx0" brushRef="#br4" timeOffset="969022.4249">21599 13880 92 0,'-18'-11'38'15,"18"11"0"-15,-22-10 0 0,9 11-34 16,0 2-2-16,4 11 0 15,-7 8 0-15,-3 10 0 16,-3 7 0-16,1 11-1 16,-1-2 1-16,6 4-1 15,2-8 1-15,11-5-2 16,5-12 1-16,13-11 0 15,4-14-1-15,10-11 0 16,5-8 0-16,3-10 0 16,4-2 0-16,0 1 0 15,-2 0 0-15,-5 5 0 16,-4 12 0-16,-8 13 0 15,-7 15 0-15,-11 15 0 16,-8 20-1-16,-10 13 1 0,-7 14-1 16,-6 12 1-16,-6 2-1 15,-4 0 0-15,-4-4 0 16,-4-7 0-16,-1-14 0 15,-3-14-1-15,6-18 0 16,-3-25-4-16,9-10-4 16,-7-26-5-16,17-5-8 15,-9-37-10-15,23-7-7 16,-2-27 0-16,17-8 0 15</inkml:trace>
  <inkml:trace contextRef="#ctx0" brushRef="#br4" timeOffset="972935.6487">17914 15144 72 0,'0'0'37'0,"-1"-12"-1"16,-22-6-8-16,3 9-23 15,-7-4-1-15,-1 5 0 16,-3 5-1-16,-3 13-1 15,0 6 0-15,0 12 1 0,-2 9-1 16,6 3 0-16,3 6 0 16,7-2 0-16,7-7-1 15,13-9 0-15,10-14 0 16,16-12 0-16,9-15 0 15,10-10-1-15,9-11 0 16,1-7 0-16,2-1 1 16,-3 1-1-16,-4 6 0 15,-12 2 0-15,-6 10 0 16,-11 14 0-16,-9 11 0 15,-7 19 0-15,-9 17-1 16,-5 20 2-16,-8 16-1 16,-5 17-1-16,1 12 1 15,-6 8-1-15,1 1 1 16,0-4-1-16,3-13 1 0,2-16 0 15,4-19 0-15,3-18 1 16,-1-25-1-16,15-17 0 16,-14-24 0-16,10-16 0 15,3-17 1-15,2-13-2 16,3-10 1-16,2-11-1 15,3 6 1-15,7 2 1 16,3 12-2-16,3 8 1 16,6 16-3-16,1 6 0 15,13 22-4-15,-5-4-7 16,16 22-23-16,-7-12 1 15,12 15 0-15,-6-11 0 16</inkml:trace>
  <inkml:trace contextRef="#ctx0" brushRef="#br4" timeOffset="973837.7003">18579 15201 79 0,'11'-24'31'15,"10"21"-2"-15,-25-13-1 16,4 16-15-16,0 0-4 16,-2 16-3-16,-7 3-3 15,2 5 0-15,-5 11-1 16,-1 3 0-16,-1 2 0 15,2 0-2-15,-3-3 2 16,5-5-2-16,1-8 1 16,7-9-1-16,2-15 0 15,0 0 0-15,21-29 0 16,-5-2 1-16,8-10-1 15,0-4 1-15,5-2-1 0,-2 0 0 16,3 4 1-16,-2 7-2 16,-4 10 2-16,1 7-1 15,-2 9 0-15,-1 9-1 16,4 2 1-16,0 4 0 15,1-1 0-15,2 2 0 16,2-5 0-16,0-1 0 16,-1-3 0-16,-3-3 0 15,-5 0 0-15,-6 1 0 16,-16 5 0-16,12-10 0 15,-12 10 1-15,-21 1-1 16,1 6 0-16,-9 2 0 16,-4 8 0-16,-7 3 0 0,0 7 1 15,1 4 0-15,5 0-1 16,4 3 1-16,10 0 0 15,13-5 0-15,14-6 0 16,13-9-1-16,14-12 1 16,9-10-1-16,8-8 0 15,1-11-1-15,-1-6 1 16,-2-5 0-16,-10-1 0 15,-7 1 0-15,-13 9 0 16,-6 3 0-16,-11 10 1 16,-2 16-1-16,0 0 0 15,-18 10 0-15,6 9 0 16,4 3 0-16,3 3 0 15,5 2 0-15,9-4 0 0,6-3 0 16,7-7 0-16,8-10 0 16,3-6 0-16,8-5 1 15,2-4-1-15,-3-6 0 16,0 2 0-16,-8-2 1 15,-6 3-1-15,-3 2 0 16,-9 3 0-16,-14 10 0 16,12 3 0-16,-13 10 0 15,-2 8 0-15,-2 3 0 16,2 7 0-16,0-1 0 15,3 3 0-15,3-5 0 16,4-5 0-16,2-10 0 16,2-12 1-16,5-11-1 15,2-10 0-15,2-8 0 16,-2-7 0-16,2-5-2 0,0 1-2 15,-8-3-5-15,9 15-3 16,-18-11-9-16,14 21-18 16,-11-9 1-16,13 17-2 15,-9-9 2-15</inkml:trace>
  <inkml:trace contextRef="#ctx0" brushRef="#br4" timeOffset="974010.7102">19901 15023 68 0,'0'15'40'15,"5"21"-1"-15,-16-10 1 16,12 15-16-16,-11-8-21 15,-2 3 0-15,3-4-2 16,2-4-2-16,3-6-2 16,-1-11-3-16,15 0-11 0,-11-25-20 15,20 0-1-15,-13-20-2 16,20 1 2-16</inkml:trace>
  <inkml:trace contextRef="#ctx0" brushRef="#br4" timeOffset="974146.718">19982 14758 88 0,'-20'-15'37'0,"7"17"-1"15,-11-4-7-15,14 8-25 16,10-6-7-16,-15-4-33 16,29-4-1-16,-3-16 0 15,18 2 0-15</inkml:trace>
  <inkml:trace contextRef="#ctx0" brushRef="#br4" timeOffset="974332.7286">20383 14625 75 0,'0'51'40'0,"-17"1"-1"15,2 16 1-15,-13-14-25 16,1 20-14-16,6 1-1 16,2-4-2-16,5 2 0 15,-3-14-6-15,22 1-29 16,-13-27-1-16,14-2-2 15,-6-31 0-15</inkml:trace>
  <inkml:trace contextRef="#ctx0" brushRef="#br4" timeOffset="974521.7394">20188 14962 89 0,'0'0'42'16,"-9"13"0"-16,18 2-2 15,-9-15-36-15,25 1-3 16,3-2-4-16,6-7-1 15,13 9-10-15,-13-17-25 16,16 12 1-16,-10-10-3 16,8 12 1-16</inkml:trace>
  <inkml:trace contextRef="#ctx0" brushRef="#br4" timeOffset="974911.7617">20544 14976 89 0,'-2'18'38'0,"2"-18"-11"15,4 20 5-15,-4-20-26 16,5 24-1-16,-5-11-2 16,5 0 1-16,-5-13-1 15,10 13-1-15,-10-13 0 16,19-1 0-16,-7-5-1 15,3-5-1-15,3-4 1 16,0 1-1-16,-2 0 0 16,3 2 0-16,-5 5 0 15,-2 3 1-15,-12 4-1 16,13 9 0-16,-13 4 0 0,-7 8 1 15,1 4-1-15,-12 8 1 16,-3 9-1-16,-9 9 1 16,-3 11 0-16,-9 13-1 15,-1 7 0-15,-1 0-2 16,3-3 0-16,3-13-6 15,15-5-5-15,-6-36-21 16,24-9-6-16,-4-37-1 16,21-11 0-16</inkml:trace>
  <inkml:trace contextRef="#ctx0" brushRef="#br4" timeOffset="975361.7875">21764 15095 79 0,'0'0'40'0,"6"15"-2"16,-6-15-2-16,-10 35-33 16,2-3-2-16,-1 6 0 15,1 5-1-15,0 1-2 16,7 2-4-16,-6-18-31 15,16-3 0-15,-9-25-2 16,33-6 1-16</inkml:trace>
  <inkml:trace contextRef="#ctx0" brushRef="#br4" timeOffset="975505.7957">21838 14710 87 0,'-45'3'38'0,"-5"4"-3"15,21 16-13-15,14 8-58 16,6-11-1-16,30 6-1 15,13-17 0-15</inkml:trace>
  <inkml:trace contextRef="#ctx0" brushRef="#br4" timeOffset="975767.8107">22428 14914 89 0,'-12'19'38'16,"-8"16"-1"-16,-24-14-5 0,1 11-26 16,-1-3-2-16,6 0-2 15,12-4-1-15,12-2 0 16,15-6 0-16,13-1 0 15,15-3-1-15,7-1 0 16,3 0 0-16,-3 4 0 16,-9 8 0-16,-11 2 1 15,-15 9-1-15,-15 4 0 16,-14 7-1-16,-14-2-4 15,-3 9-8-15,-20-20-26 16,13 5 0-16,-15-20-3 16,8-1 1-16</inkml:trace>
  <inkml:trace contextRef="#ctx0" brushRef="#br4" timeOffset="976451.8498">18524 16220 47 0,'0'0'39'16,"-30"-14"-2"-16,10 14 0 16,-25-5-17-16,2 6-19 15,-9 3 3-15,-8 9-2 16,-4 10 2-16,-1 16-2 15,-1 10 2-15,6 12-2 16,9 2 2-16,11 1-1 0,21-7-1 16,15-7 0-16,19-19-1 15,22-18-1-15,15-27 0 16,11-16 1-16,10-19-1 15,6-7 0-15,-3-9 1 16,-5 2 1-16,-10 6-2 16,-13 8 3-16,-16 19-2 15,-12 15 0-15,-20 15 0 16,-8 44 0-16,-14 17-1 15,-15 22-1-15,-10 21 2 16,-4 8-2-16,-4 11 0 16,5-3 0-16,13-8-3 15,7-21-6-15,24-10-4 0,1-37-10 16,29-12-17-16,3-31-2 15,29-15 2-15,-4-23 0 16</inkml:trace>
  <inkml:trace contextRef="#ctx0" brushRef="#br4" timeOffset="976602.8585">18802 16803 82 0,'-23'5'43'0,"9"8"-2"15,-12-13-2-15,26 0-41 16,0 0-36-16,-19-8-1 15,19 8-1-15,4-16-3 16</inkml:trace>
  <inkml:trace contextRef="#ctx0" brushRef="#br4" timeOffset="977135.889">19705 16596 74 0,'-4'-29'37'16,"-2"5"-1"-16,-15-14-12 15,-11 8-22-15,-7 1 1 16,-6 11 0-16,-8 5 1 0,-7 13 1 15,-8 8-1-15,5 14 1 16,0 2-1-16,11 6-1 16,12 1-1-16,15 1 0 15,16-4-1-15,23-2-1 16,15-6 0-16,17-3 0 15,13-1 0-15,11-1 1 16,2 3-1-16,1 5 0 16,-4 5 0-16,-12 5 1 15,-11 10-1-15,-17 0 1 16,-24 6-1-16,-13 2 1 15,-17 0-1-15,-9-9 1 16,-8 0-1-16,-1-17 0 16,1-6 0-16,5-16-1 0,13-15 1 15,10-16-1-15,14-21 1 16,14-8-1-16,9-14 0 15,13-4 0-15,3-2 0 16,4 6-1-16,1 6-2 16,-6 4-4-16,9 30-13 15,-25-9-17-15,9 22-1 16,-15-8-1-16,10 16 0 15</inkml:trace>
  <inkml:trace contextRef="#ctx0" brushRef="#br4" timeOffset="977330.9001">20121 16323 58 0,'13'22'42'0,"-19"-8"0"0,6 26-1 16,-14 0-17-16,5 14-21 15,-1 12-2-15,-3 11 0 16,-1 6-3-16,-1-3-1 15,8 12-12-15,-10-24-24 16,19 3-1-16,-6-25-2 16,17-5 0-16</inkml:trace>
  <inkml:trace contextRef="#ctx0" brushRef="#br4" timeOffset="978276.9542">20734 16474 59 0,'-12'24'36'0,"-6"-1"-1"15,9 21-3-15,-16-4-27 16,7 8 2-16,0 5-4 15,3 3 2-15,4-2-3 16,4-4 2-16,3-7-2 16,9-9 1-16,3-15-2 15,5-9 1-15,1-23-1 16,7-10-1-16,1-11 1 15,-2-10-1-15,-1-7 1 16,-4 0-2-16,-1-4 1 16,-6 7 0-16,-2 4 0 0,-3 11 0 15,-3 8 0-15,1 14 0 16,-1 11 1-16,12 13-1 15,-4 14 0-15,7 9 1 16,5 6-1-16,8 8 1 16,3 0 0-16,11-8 0 15,5-1 0-15,6-13 0 16,4-10 1-16,1-13-1 15,1-13 0-15,-4-11 0 16,-7-11 0-16,-6-7-1 16,-12-12 1-16,-10 1-1 15,-9-8 0-15,-8-2-1 16,-8-1 0-16,-4 4-2 15,0 5 0-15,-1 5-5 16,10 22-10-16,-9-7-20 0,18 24-1 16,-9 6-1-16,28 1 0 15</inkml:trace>
  <inkml:trace contextRef="#ctx0" brushRef="#br4" timeOffset="978607.9732">21772 16504 62 0,'5'-35'39'0,"4"16"-2"16,-14-4-1-16,5 23-31 15,0 0-1-15,-2 36-1 16,-5 6-1-16,5 10 0 15,-7 16-2-15,1 2 2 16,3 8-3-16,0-9-2 16,10 8-17-16,-5-23-16 15,13-3-1-15,-3-23-2 16,14-11 1-16</inkml:trace>
  <inkml:trace contextRef="#ctx0" brushRef="#br4" timeOffset="978884.989">22089 16579 72 0,'-40'21'40'16,"5"20"-3"-16,-16-9-1 15,9 8-32-15,5-2-2 16,9-3 0-16,9-6 0 15,12-2 0-15,14-11-1 16,14-3 1-16,10-11-1 16,9-4 0-16,7-5 0 15,-1-3-1-15,4 3-2 16,-8-3 0-16,-3 10-4 15,-12-7-7-15,6 20-25 0,-20-9 2 16,6 15-4-16,-19-19 2 16</inkml:trace>
  <inkml:trace contextRef="#ctx0" brushRef="#br4" timeOffset="979405.0187">22452 16818 60 0,'7'-17'38'16,"-15"-14"-5"-16,18 16-2 0,-17-9-18 15,12 11-4-15,-10 1-3 16,5 12-1-16,-17 4-1 15,4 12-1-15,-3 9-1 16,-3 8-1-16,3 5 0 16,0 4 1-16,5-2-2 15,6-8 1-15,5-1 0 16,5-12 0-16,11-9-1 15,6-16 0-15,7-9 1 16,1-9-2-16,0-5 1 16,0 3 0-16,-6-1 0 15,-1 3 0-15,-4 9 0 16,-5 6 0-16,-14 9 0 15,11 21 0-15,-7 8-1 16,-6 6 1-16,-1 13 0 0,-1 5 1 16,-2 11-1-16,-6 1 0 15,-3 2 1-15,-7-3 0 16,-4 1 0-16,-7-3 0 15,-5-4-1-15,0-12 0 16,-8-6 0-16,2-18-2 16,6-11-2-16,-2-23-3 15,16-11-8-15,-8-32-19 16,29-11-5-16,-1-19-3 15,26-10 2-15</inkml:trace>
  <inkml:trace contextRef="#ctx0" brushRef="#br4" timeOffset="979639.0321">22853 16300 89 0,'-11'19'40'16,"14"10"-1"-16,-7-13-6 16,4-16-33-16,16 14-4 15,1-31-13-15,16 4-20 16,-7-20-2-16,14 4-1 15,-4-20 1-15</inkml:trace>
  <inkml:trace contextRef="#ctx0" brushRef="#br4" timeOffset="979793.0409">23276 15969 78 0,'-24'38'42'0,"15"21"-2"16,-12-5-1-16,18 10-34 15,-8 11-9-15,-7-12-24 16,12 15-12-16,-11-15-1 15,12 7-2-15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1T23:17:14.16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1349 1265 91 0,'0'0'39'0,"21"-46"-1"16,-21 46 2-16,0 0-34 15,27-67-2-15,-27 67 0 16,15 3 0-16,-15 31-2 16,-4 12-1-16,1 21 0 15,-10 12 0-15,6 21-2 16,-2 1 1-16,-3-3-4 0,10 4-3 15,-6-15-26-15,19 6-6 16,-1-25-1-16,19-6 0 16</inkml:trace>
  <inkml:trace contextRef="#ctx0" brushRef="#br0" timeOffset="367.021">1854 1732 90 0,'23'-40'38'0,"-17"4"1"16,5 22-1-16,-11 14-32 15,-15 10-1-15,-2 18 0 16,0 16-1-16,-5 10 0 16,-2 5-2-16,1 0 0 0,6 2-1 15,3-12 0-15,12-1 0 16,7-16 0-16,10-14-1 15,6-15 2-15,11-15-1 16,5-15 0-16,0-15 1 16,3-5 0-16,1-9-1 15,-2 0 0-15,-7-2 1 16,-3 9-2-16,-9 4 1 15,-2 15-1-15,-4 9-1 16,-4 15 1-16,-10 6-1 16,14 26-1-16,-6 2 0 15,3 12-3-15,2 0-3 16,20 8-23-16,-5-12-11 15,20 0 2-15,0-23-2 0</inkml:trace>
  <inkml:trace contextRef="#ctx0" brushRef="#br0" timeOffset="695.0398">2926 1516 97 0,'-21'5'40'0,"-15"5"2"15,1 20-1-15,-12 0-30 16,6 6-6-16,4-5 0 15,6 3-2-15,12-7 0 16,11-1-1-16,16-9-1 16,13-4-1-16,14-6-1 15,6 0 1-15,6 1 0 16,-1 1 0-16,-2 4-1 0,-4 8 1 15,-14 4 0-15,-12 8-2 16,-14 4 2-16,-10 4-1 16,-13-4 0-16,-2-2-2 15,2-7 0-15,-5-19-5 16,18-6-9-16,-3-33-7 15,26-5-16-15,1-25 1 16,21-12-3-16,5-20 4 16</inkml:trace>
  <inkml:trace contextRef="#ctx0" brushRef="#br0" timeOffset="906.0518">3263 1270 114 0,'59'-79'41'0,"-59"79"1"16,35-44-1-16,-9 25-36 15,-14 28-3-15,-12 24-1 16,-12 33-1-16,-25 26-1 15,14 13 1-15,-6 15-1 16,9-6-2-16,5-10 0 16,3-9-5-16,9-5-3 15,-7-33-19-15,22-9-11 16,-6-26 0-16,13-17 0 15,-7-27 1-15</inkml:trace>
  <inkml:trace contextRef="#ctx0" brushRef="#br0" timeOffset="1094.0626">3199 1646 114 0,'-28'-6'43'0,"19"16"-2"16,9-10 1-16,12 16-38 16,13-12-1-16,18-7-1 15,11-1-3-15,7-3-1 16,9 0-4-16,-5-13-12 15,19 13-10-15,-26-5-13 16,2 11-2-16,-21-6 0 16,-3 8 1-16</inkml:trace>
  <inkml:trace contextRef="#ctx0" brushRef="#br0" timeOffset="1419.0812">3675 1729 114 0,'-17'13'43'0,"19"5"-1"0,-2-18-1 15,21 9-37-15,10-11-2 16,11 0 0-16,8-4-1 15,3-4 1-15,2 0-1 16,-7-4-1-16,-5-2 0 16,-10-4 3-16,-15 1-5 15,-13-2 4-15,-15 0-2 16,-12 2 0-16,-10 5 0 15,-9 5-2-15,-5 10 2 16,-1 8-1-16,3 12 1 16,0 6-1-16,13 8 1 15,11 3-1-15,13 1 1 16,11 0-1-16,16-2-2 15,16-12-3-15,17-8-5 0,4-21-11 16,24 4-10-16,-11-16-9 16,9 0 0-16,-9-17 1 15</inkml:trace>
  <inkml:trace contextRef="#ctx0" brushRef="#br0" timeOffset="1748.1">4431 1656 96 0,'0'0'39'16,"-19"-12"3"-16,1 16-1 15,-15-4-23-15,8 6-13 16,-12 7-1-16,-1 6 0 15,-1 4-1-15,3 7 0 16,6 0-3-16,8 5 0 16,8-8 0-16,14 2 0 15,13-15 0-15,11-5 0 0,12-11 0 16,8-11 0-16,8-4 0 15,2-11 0-15,0-2 0 16,-5-8 0-16,-4 6 0 16,-12 1 0-16,-7 6 0 15,-9 6 0-15,-7 7 0 16,-10 12 0-16,0 0 0 15,-17 22 0-15,8 7-9 16,-7-6-6-16,17 16-9 16,-16-16-5-16,25 13-13 15,-3-14 0-15,23 5-1 16,9-19 3-16</inkml:trace>
  <inkml:trace contextRef="#ctx0" brushRef="#br0" timeOffset="2287.1308">5211 1538 107 0,'-14'-10'41'0,"-13"-3"-1"15,8 14-2-15,-11-2-32 16,-2 9 0-16,-7 8-2 16,3 6-2-16,-1 4 1 15,4 6-2-15,4 3 1 16,13 0-2-16,7-4 1 15,16-5-1-15,11-10 1 16,14-10 0-16,13-13 1 16,9-14-2-16,7-13 0 15,9-11 0-15,-4-10 0 16,0-8 0-16,-8-5 0 15,-11 0 0-15,-10 4 0 16,-13 6 0-16,-13 15 0 16,-11 7 0-16,-11 21 0 0,-9 20 0 15,-7 17 0-15,-1 15 0 16,5 13 0-16,3 13 0 15,16 6-12-15,-6-3-6 16,38-1-6-16,-8-19-5 16,27 2-14-16,0-13 1 15,22-5 0-15,0-12 3 16</inkml:trace>
  <inkml:trace contextRef="#ctx0" brushRef="#br0" timeOffset="2723.1558">6743 1482 118 0,'-22'11'39'0,"-11"0"0"16,15 9-3-16,-12 2-32 15,6 6-2-15,4 4 1 16,12 1-1-16,5 2 0 15,11-2-1-15,12-7 1 16,11-4-1-16,14-12 0 16,11-4 0-16,1-10 0 15,0-6 0-15,-6-6-1 16,-6-7 2-16,-9-4-2 0,-14-6 0 15,-12 0-2-15,-15-3 1 16,-11-1-1-16,-8-6-1 16,4 5-2-16,-4 0-1 15,10 12-2-15,1 3-1 16,13 23-6-16,13-13-14 15,21 22-8-15,0 4-1 16,23 12 1-16,7 0 1 16</inkml:trace>
  <inkml:trace contextRef="#ctx0" brushRef="#br0" timeOffset="2972.17">8010 1060 118 0,'0'0'41'15,"-35"-75"0"-15,35 75-7 16,-55-47-30-16,55 47-1 16,-65 2 1-16,-19 29-2 15,-1 19-2-15,8 39-1 16,22 19-2-16,13 19-4 15,16-6-20-15,26-1-14 16,14-52 1-16,11-19 0 16,-7-19-1-16</inkml:trace>
  <inkml:trace contextRef="#ctx0" brushRef="#br0" timeOffset="3122.1786">7444 1500 125 0,'-21'-22'43'0,"21"22"1"15,10-23-1-15,30 14-43 16,12-5 0-16,16-5-2 15,24 0-19-15,-11-6-17 16,15 12-5-16,-11 3-1 16,2 11-1-16</inkml:trace>
  <inkml:trace contextRef="#ctx0" brushRef="#br0" timeOffset="3624.2073">1663 2777 97 0,'0'0'41'16,"0"0"0"-16,4 33-2 15,-9-10-25-15,3 21-14 16,-1 2-1-16,1 5 0 16,6 3-3-16,-4-15-9 15,15 2-24-15,2-25-3 0,18-12 2 16,-1-25-2-16</inkml:trace>
  <inkml:trace contextRef="#ctx0" brushRef="#br0" timeOffset="3761.2151">2177 2653 110 0,'-9'32'41'15,"-8"19"-1"-15,-11 7-2 16,4 3-41-16,13 15-33 16,-6-9-2-16,17 0-1 15,5-12-2-15</inkml:trace>
  <inkml:trace contextRef="#ctx0" brushRef="#br0" timeOffset="4090.234">2919 3143 96 0,'16'-3'40'0,"3"35"1"16,-14 24-1-16,2 28-29 0,-7 25-10 15,-7 15-2-15,-2 13 0 16,-1 5-1-16,-4-4-1 16,3-18-5-16,14-7-29 15,-7-34-2-15,11-26 0 16,1-35 0-16</inkml:trace>
  <inkml:trace contextRef="#ctx0" brushRef="#br0" timeOffset="4602.2632">2524 3165 121 0,'-33'0'43'0,"18"-7"1"0,33 13-3 15,16-23-39-15,36-12-1 16,27-10 0-16,20-5 1 15,10 0-2-15,1 0 0 16,0 8 0-16,-13 10 0 16,-15 16 0-16,-15 19 0 15,-22 20 0-15,-19 20 0 16,-21 19 0-16,-10 18 0 15,-13 14 0-15,-9 12 0 16,-10 7 0-16,-6 2 0 16,-3-8 0-16,5-11 0 15,4-12 0-15,8-18 0 16,4-21 0-16,14-26 0 15,14-27 0-15,7-22 0 16,10-27 0-16,5-15 0 0,4-15 0 16,1-6 0-16,-1 0 0 15,-6 10 0-15,-10 12 0 16,-4 19 0-16,-10 27 0 15,-7 21 0-15,-7 29 0 16,-9 20 0-16,-2 20 0 16,1 10 0-16,3 9 0 15,3 1-5-15,12-1-2 16,1-24-10-16,31-1-10 15,-14-39-6-15,29-10-7 16,-7-30 0-16,14-10-2 16,-8-29 2-16</inkml:trace>
  <inkml:trace contextRef="#ctx0" brushRef="#br0" timeOffset="4909.2808">4370 3563 98 0,'-9'14'41'0,"9"16"1"15,-2-10-1-15,18 17-23 16,4-16-16-16,12-7-1 15,3-6 1-15,7-5-1 16,-2-14 0-16,2-7-1 16,-7-8 0-16,-8-5 0 15,-12-8-1-15,-11 2 0 16,-17 0 1-16,-10 9 0 15,-11 10-1-15,-10 16 1 16,-7 18 1-16,-1 19 0 16,6 20-1-16,3 13 1 0,13 9-1 15,14-2-3-15,24 1-2 16,10-19-14-16,45 5-11 15,8-38-9-15,36-4-3 16,18-26-2-16,30-7 2 16</inkml:trace>
  <inkml:trace contextRef="#ctx0" brushRef="#br0" timeOffset="5346.3058">6118 3231 110 0,'-22'-15'42'15,"-17"5"-1"-15,1 22-1 16,-21 11-35-16,-5 11-3 16,0 3 0-16,5 3-2 15,6 1 1-15,10-6-2 16,14-5 2-16,13-8-2 15,19-9 1-15,24-9 0 16,14-5 0-16,7 0 0 16,4 0 0-16,-2 2 1 0,-2 5-1 15,-14 9 1-15,-9 10-1 16,-18 11 1-16,-15 7-1 15,-9 2 0-15,-5 2-2 16,0-3-1-16,7-5-5 16,-1-26-8-16,30 1-5 15,-3-36-12-15,35-7-8 16,7-30-1-16,27-9 3 15</inkml:trace>
  <inkml:trace contextRef="#ctx0" brushRef="#br0" timeOffset="5543.3171">6711 2585 124 0,'-25'53'42'0,"-20"18"-2"0,8 35-3 16,-3 2-36-16,2 12-1 15,8 7-1-15,6-4-2 16,5 4-1-16,4-16-4 15,19 1-19-15,-13-35-14 16,14-9 1-16,-6-32-1 16,11-11 1-16</inkml:trace>
  <inkml:trace contextRef="#ctx0" brushRef="#br0" timeOffset="5978.342">6279 3367 97 0,'0'0'42'16,"0"0"2"-16,14 17-2 0,13-6-18 15,17-7-21-15,20-6 0 16,9 0-3-16,7-3 0 16,3 5 0-16,-7 1 0 15,-5 10 0-15,-14 8 0 16,-14 9 0-16,-18 12 0 15,-16 9 0-15,-14 9 0 16,-13 0 0-16,-5 2 0 16,-2-6 0-16,-2-6 0 15,2-10 0-15,3-14 0 16,11-17 0-16,6-19 0 15,12-15 0-15,8-19 0 16,7-10 0-16,6-9 0 16,4-8 0-16,1 0 0 0,1 5 0 15,-5 8 0-15,-5 12 0 16,-7 10 0-16,-3 12 0 15,0 11 0-15,1 6 0 16,6 10 0-16,3-2-3 16,19 8-12-16,-6-13-9 15,27 18-6-15,-15-23-4 16,19 15-6-16,-12-12-2 15,0 8 3-15</inkml:trace>
  <inkml:trace contextRef="#ctx0" brushRef="#br0" timeOffset="6612.3782">7468 3480 101 0,'-9'43'40'0,"-1"-14"2"16,27-2-2-16,1-30-25 16,20 3-11-16,12-15-1 15,8-6-1-15,0-8-1 16,1-9 1-16,-6-2-1 15,-12-2 0-15,-14 2-1 16,-17 3 0-16,-19 7 0 16,-17 6 0-16,-13 12 0 15,-9 11-1-15,-8 15 1 16,-6 14 0-16,5 10 0 15,5 10 0-15,15 6 1 16,15 4-1-16,20-5 1 16,16-7-1-16,21-9 2 0,21-15-2 15,13-14 0-15,9-11 0 16,8-13 0-16,-4-9 0 15,-2-5 0-15,-10-2 0 16,-15 2 0-16,-8 5 0 16,-17 5 0-16,-14 11 0 15,-16 9 0-15,-5 9 0 16,-13 15 0-16,-2 9 0 15,-8 8 0-15,3 5 0 16,-2 2 0-16,8 2 0 16,5-7 0-16,10-11 0 15,10-16 0-15,10-17 0 16,9-18 0-16,5-16 0 15,6-13 0-15,8-17 0 16,3-5 0-16,-2-2 0 0,-2 4 0 16,-5 10 0-16,-7 12 0 15,-6 18 0-15,-4 16 0 16,-7 19 0-16,-5 16 0 15,0 13 0-15,1 10-2 16,1 0-4-16,10 9-5 16,-5-18-7-16,20 13-5 15,-13-36-6-15,25 10 0 16,-12-33 0-16,15 4-2 15,-12-19-4-15,4-6 5 16</inkml:trace>
  <inkml:trace contextRef="#ctx0" brushRef="#br0" timeOffset="7080.405">8858 3468 11 0,'35'-28'24'0,"-29"-19"1"15,7 25 5-15,-25-15 2 16,6 21 7-16,-22-3 3 0,7 26-9 15,-23 2-25-15,0 16-3 16,-3 8-1-16,5 11-2 16,7 4-2-16,6 4 0 15,17 0 0-15,12-5 0 16,17-12 0-16,12-16 0 15,11-14 0-15,9-15 0 16,4-16 0-16,0-13 0 16,-1-12 0-16,-1-10 0 15,-6-3 0-15,-5 4 0 16,-7 8 0-16,-12 14 0 15,-9 17 0-15,-12 21 0 16,-4 37 0-16,-17 23-3 16,-12 33 3-16,-11 25-1 15,-7 19 1-15,2 14-1 0,-6 6 0 16,2-1 0-16,3-5 0 15,7-20 1-15,5-22 0 16,13-24 0-16,5-32 0 16,6-26 2-16,14-27-1 15,-7-47 0-15,13-17-1 16,5-28 1-16,11-15-1 15,5-8 0-15,4 2-1 16,-1 6-2-16,6 15-7 16,-3 5-3-16,15 33-8 15,-8-5-6-15,28 35-3 16,-17-18-2-16,31 22-2 0,2-17-2 15,20 2 1-15</inkml:trace>
  <inkml:trace contextRef="#ctx0" brushRef="#br0" timeOffset="7430.425">9690 2490 102 0,'0'0'38'16,"-18"43"4"-16,-7-1-7 16,2 26-32-16,-9 20-2 15,-2 20 1-15,0 17 0 16,0 7-1-16,7 3-1 15,7-8-4-15,18-6-3 16,-3-30-16-16,24-11-15 16,-4-31-1-16,14-19 0 15,-6-30 0-15</inkml:trace>
  <inkml:trace contextRef="#ctx0" brushRef="#br0" timeOffset="7607.4351">9146 3278 115 0,'-27'2'41'0,"29"11"2"15,15-13-3-15,32 4-37 16,15-24-3-16,21-13-2 16,17-5-5-16,-3-23-17 15,24 10-12-15,-20-17-5 16,1 10 0-16,-14-14-2 15</inkml:trace>
  <inkml:trace contextRef="#ctx0" brushRef="#br0" timeOffset="7965.4556">10301 2152 106 0,'-32'63'43'0,"-16"11"0"16,6 26 0-16,-20 1-39 15,7 17 0-15,6 9-1 16,-2 4 1-16,7-7-3 15,7-6 3-15,9-10-4 16,13-16 0-16,13-14 0 16,14-16 0-16,12-23 0 15,9-16 0-15,12-19 0 16,5-16 0-16,3-11 0 15,2-8 0-15,-3-7 0 16,-8 2 0-16,-6 3 0 16,-9 5 0-16,-3 12 0 15,-12 12 0-15,-4 18 0 0,-8 8-6 16,4 21-6-16,-10-12-6 15,19 25-10-15,-11-22-4 16,34 12-4-16,4-21-8 16,29 0 2-16</inkml:trace>
  <inkml:trace contextRef="#ctx0" brushRef="#br0" timeOffset="8425.4819">11708 3340 116 0,'-11'-33'28'16,"21"15"4"-16,-13-20-1 15,12 16-20-15,-9-5-3 16,-2 11-2-16,-11 10-2 16,-6 13-1-16,-13 15 0 15,-2 10-2-15,-8 12 1 16,1 4-1-16,7 6 0 15,7-1-1-15,18-5 1 16,11-7-1-16,19-14 1 16,17-9 0-16,17-15 0 15,1-12-1-15,6-14 1 16,-3-8 0-16,-9-13-1 0,-11-2 2 15,-17-6-4-15,-17 0 1 16,-16 7 0-16,-11 8 0 16,-4 13-2-16,-6 9 0 15,5 16-2-15,2 2-3 16,25 21-9-16,0-24-5 15,49 27-5-15,-3-29-3 16,40 4-8-16,8-24-2 16,25-2 3-16</inkml:trace>
  <inkml:trace contextRef="#ctx0" brushRef="#br0" timeOffset="8650.4948">12983 2471 86 0,'-35'-71'41'15,"-1"23"-3"-15,-17 9 4 16,3 39-15-16,-17 16-26 15,1 27 2-15,-2 32-2 16,1 22 1-16,6 20-1 16,7 18 0-16,15 3-2 15,7-2 0-15,19-5-4 16,4-22-14-16,24 0-9 15,-10-36-7-15,15-12-4 16,-11-36-3-16,6-12 2 16</inkml:trace>
  <inkml:trace contextRef="#ctx0" brushRef="#br0" timeOffset="8808.5038">12273 3260 108 0,'-21'-28'42'16,"-4"-5"1"-16,20 19-2 16,6-11-24-16,18 18-13 15,25 2-7-15,18-10-7 16,33 19-16-16,-3-23-5 15,42 17-11-15,6-11-1 16,27 10-2-16,6-5 2 16</inkml:trace>
  <inkml:trace contextRef="#ctx0" brushRef="#br0" timeOffset="9484.5425">14416 3313 80 0,'5'-30'41'0,"-19"-6"-1"16,-2 17 1-16,-23-12-15 15,-7 22-23-15,-10 11 1 16,-5 14-1-16,-7 13 0 0,-3 14-1 15,6 9 0 1,7 5-1-16,16 0 1 0,16-2-1 16,15-10 1-16,24-10-2 15,18-13 1-15,17-16-1 16,16-11 0-16,7-11 1 15,4-11-2-15,-2-6 1 16,-5-5 0-16,-11-2 0 16,-7 2 0-16,-13 6 0 15,-13 4-2-15,-8 12 2 16,-16 16-1-16,-2 16 0 15,-13 24 0-15,-11 23-1 16,-10 26 2-16,-3 24-1 16,-7 21 1-16,-2 9-1 15,2 5 1-15,3-5-1 0,8-11 1 16,7-16 0-16,8-27 0 15,7-24 0-15,7-24 0 16,4-31 1-16,4-24-1 16,5-25 1-16,2-22-1 15,4-18 0-15,4-17 0 16,1-20-1-16,6-8 0 15,4-3-1-15,1 8-1 16,-1 5-2-16,10 16-4 16,-9-2-11-16,23 32-5 15,-14-2-2-15,24 32-2 16,-13-6-5-16,20 16-5 15,-2-6 3-15</inkml:trace>
  <inkml:trace contextRef="#ctx0" brushRef="#br0" timeOffset="11280.6452">17327 2753 111 0,'-49'-33'36'15,"11"9"-21"-15,8 2-16 16,28 8-37-16,4-13-5 15,35 10 2-15</inkml:trace>
  <inkml:trace contextRef="#ctx0" brushRef="#br0" timeOffset="13516.7731">14872 3220 68 0,'0'0'38'0,"5"21"0"16,-19-7 0-16,5 20-11 15,-6-9-24-15,1 7 0 16,0 0 1-16,6 2-1 0,-2-3 1 16,7 3-3-16,0-7 2 15,0-1-2-15,3-5 1 16,2-4-1-16,-2-17-1 15,1 11 0-15,-1-11 1 16,0-23-1-16,4-3 0 16,2-7 1-16,3-11-2 15,4-8 2-15,1-6-1 16,7-1 0-16,2 3 0 15,5 7 0-15,1 9 0 16,3 10-3-16,10 18-3 16,-10 3-30-16,17 22-3 15,-1-4-1-15,8 16 0 16</inkml:trace>
  <inkml:trace contextRef="#ctx0" brushRef="#br0" timeOffset="13909.7956">15680 3207 97 0,'-24'-28'37'0,"-4"13"2"16,-13-7-4-16,-1 18-28 15,-11 5 0-15,2 18 0 16,-14 9-1-16,5 11-1 15,2 5-1-15,11 7-3 16,13-2 2-16,18-2-2 0,21-7 0 16,14-10-1-16,25-13 1 15,16-9-1-15,10-12-1 16,5-10 1-16,1-6-1 15,-9-6 0-15,-7-1 0 16,-11 0 0-16,-13-1 0 16,-16 8 0-16,-11 5 0 15,-9 15 0-15,-14-3 0 16,-3 10 0-16,0 11-1 15,-2 4-2-15,11 6-2 16,-1-13-17-16,23 12-15 16,-1-16 0-16,23 3 0 15,1-19-3-15</inkml:trace>
  <inkml:trace contextRef="#ctx0" brushRef="#br0" timeOffset="14209.8128">16249 3125 108 0,'0'0'39'15,"-17"-5"1"-15,12 25-2 16,-14 5-33-16,10 8-2 16,-3 7 0-16,5 8 0 15,3 4 0-15,-2 1-1 16,6-2 1-16,3-6-2 15,3-10 2-15,7-9-3 16,5-14 2-16,9-16-2 16,5-12-1-16,8-15 1 15,-1-14-1-15,6-10 0 0,2-10-3 16,-4-6 1-16,-2 4-4 15,-12-2-4-15,10 25-18 16,-26-6-10-16,7 28 0 16,-16 0-1-16,-4 22 2 15</inkml:trace>
  <inkml:trace contextRef="#ctx0" brushRef="#br0" timeOffset="14403.8239">16890 3146 76 0,'12'-3'40'16,"2"15"-1"-16,-14-12 1 15,-8 31-9-15,-8-11-25 16,-2 7-2-16,-5 7-2 0,-1 5 0 16,3 5-1-16,0-1-3 15,12 2-4-15,-3-15-25 16,24 6-8-16,-3-18 0 15,22 0-3-15</inkml:trace>
  <inkml:trace contextRef="#ctx0" brushRef="#br0" timeOffset="15124.8651">17649 2378 71 0,'9'-24'39'0,"-5"-2"0"15,6 24 0-15,-10 2-27 16,11 25-7-16,-10 11-1 15,1 18 2-15,-10 13-2 16,-6 15 0-16,-9 11-2 16,-7 7 0-16,-7 3-2 15,-1-1 0-15,-3-4-3 16,2-14-3-16,14 2-16 15,-2-26-18-15,20-8 2 16,1-27-2-16,19-8 2 16</inkml:trace>
  <inkml:trace contextRef="#ctx0" brushRef="#br0" timeOffset="15311.8758">17307 3056 108 0,'-27'-19'40'16,"-6"-1"1"-16,23 16-1 15,10 4-36-15,6-10-3 16,28 4-1-16,13 0-3 15,13 3-2-15,7-4-3 16,13 16-21-16,-12-15-10 16,12 16 0-16,-17-10 0 15,-1 10 1-15</inkml:trace>
  <inkml:trace contextRef="#ctx0" brushRef="#br0" timeOffset="15687.8973">17947 2983 96 0,'-11'-21'37'0,"11"21"3"0,-23-6-2 15,23 6-30-15,-26 17-3 16,13 10 0-16,-4 7-1 15,3 7 0-15,4 6-2 16,6-1 0-16,4-2 0 16,11-8-1-16,8-6-1 15,11-13 1-15,4-14-1 16,8-11 0-16,1-9 0 15,2-11-1-15,-1-3 1 16,-2-7-1-16,-5 2 0 16,-7 5 0-16,-3 6 0 15,-10 6 0-15,-3 17 0 16,-9 16 0-16,-9 20 1 15,-8 20 0-15,-14 18 1 0,-5 12-1 16,-10 13 1-16,-8 10 0 16,-9 3 0-16,-4-9 0 15,0-11 0-15,3-15-1 16,8-18-1-16,9-23-3 15,15-13-8-15,6-43-16 16,30-4-12-16,8-33 1 16,28-6-4-16,8-21 0 15</inkml:trace>
  <inkml:trace contextRef="#ctx0" brushRef="#br0" timeOffset="15929.9111">18772 2951 105 0,'-4'14'41'0,"-10"-6"1"16,10 21-1-16,-17 1-36 16,7 8-2-16,-3 5 0 15,-1 7 0-15,2 2-2 16,2-2-1-16,6-2-1 15,3-8-2-15,9-3-1 16,0-21-13-16,20 3-22 16,-6-21-2-16,16-2 1 15,-8-22-3-15</inkml:trace>
  <inkml:trace contextRef="#ctx0" brushRef="#br0" timeOffset="16063.9188">18832 2713 77 0,'-35'-54'40'0,"8"23"-3"16,0 10-1-16,8 21-28 15,16 16-46-15,3-3 1 16,27 16-3-16,5-6 2 16</inkml:trace>
  <inkml:trace contextRef="#ctx0" brushRef="#br0" timeOffset="16380.9369">19400 2935 105 0,'-16'-7'40'0,"-4"8"0"0,-19-8-1 16,1 12-37-16,-6 2 0 15,2 10 0-15,2 5 0 16,5 10-1-16,10 2 1 16,12 6-1-16,15-2-1 15,16 0 1-15,8-1-1 16,8 0 1-16,1-1 0 15,0-5 0-15,-6 0 0 16,-5-1 1-16,-9-3 0 16,-16 3-1-16,-16-3 0 15,-5-4 0-15,-9 0-1 16,-3-4-3-16,4-2-1 15,-2-15-13-15,24 13-23 16,-3-19-1-16,26 7-1 16,4-13-1-16</inkml:trace>
  <inkml:trace contextRef="#ctx0" brushRef="#br0" timeOffset="16544.9463">19763 3366 99 0,'-11'-8'43'16,"-8"-1"-1"-16,19 9-2 15,-20-16-26-15,18 2-22 16,24 15-30-16,-8-13-3 16,21 16 1-16,-5-12-3 15</inkml:trace>
  <inkml:trace contextRef="#ctx0" brushRef="#br0" timeOffset="16664.9532">20259 3323 108 0,'0'0'36'15,"0"0"-6"-15,-9-12-30 16,5-6-39-16,4 18 0 15,0 0-2-15</inkml:trace>
  <inkml:trace contextRef="#ctx0" brushRef="#br0" timeOffset="16831.9627">20807 3326 117 0,'10'-12'41'16,"-10"12"1"-16,4-13-4 15,-4 13-40-15,-11-3-9 0,-5-3-28 16,16 6-2-16,-9 3 0 15,9-3-2-15</inkml:trace>
  <inkml:trace contextRef="#ctx0" brushRef="#br0" timeOffset="17415.9961">21752 2073 97 0,'-18'-5'39'0,"-1"13"-1"16,-14 6-2-16,2 3-38 15,1 20-4-15,-4-4-5 16,19 16-25-16,-2-9 0 0,23 4-2 15,9-17 2-15</inkml:trace>
  <inkml:trace contextRef="#ctx0" brushRef="#br0" timeOffset="17553.004">22071 2222 108 0,'0'0'39'0,"-12"9"1"16,-14 20-3-16,-18 7-34 16,-4 5-6-16,8 17-33 15,-18-3-2-15,11 16-3 16,-6-11 1-16</inkml:trace>
  <inkml:trace contextRef="#ctx0" brushRef="#br0" timeOffset="18385.0516">1992 5136 94 0,'2'36'37'15,"-10"5"2"-15,3 23-4 16,-13-2-32-16,5 10 1 16,-2-4 0-16,4-2 0 15,3-6-1-15,10-11 0 16,7-11 1-16,10-16-2 15,13-16-1-15,9-17 0 16,9-13-2-16,4-11 1 16,10-8-2-16,-3-9 1 15,-2 1 0-15,-5 0 0 16,-9 12 1-16,-7 7 0 15,-15 11 0-15,-9 16 0 0,-14 17 1 16,-6 18-1-16,-11 15 2 16,-3 7 0-16,-1 7 0 15,5 1 1-15,6-6 0 16,11-12 0-16,16-15 1 15,12-21-1-15,11-27-2 16,12-17 0-16,6-20 1 16,-1-11-2-16,-3-8 0 15,-8-5-2-15,-13 2 0 16,-13 10-3-16,-10 13 1 15,-13 9-4-15,1 35-12 16,-18-2-19-16,16 26-2 16,-10-2 1-16,22 21-2 15</inkml:trace>
  <inkml:trace contextRef="#ctx0" brushRef="#br0" timeOffset="18731.0714">3236 5501 100 0,'-9'15'38'0,"10"3"3"16,-1-18-3-16,14 6-34 16,14-16 0-16,10-6-1 15,5-12 0-15,8-9-1 16,-4-7 0-16,1-3 0 15,-10-5-1-15,-11 3 1 16,-17 1-1-16,-14 9 1 16,-15 7-1-16,-13 16 1 0,-14 13-1 15,-3 19 0-15,-8 19 0 16,4 18 0-16,6 9 0 15,10 12-1-15,17-1 0 16,20-2 0-16,28-8-2 16,20-20-9-16,37-2-17 15,10-29-10-15,36-6-4 16,5-25-1-16,21-1-1 15</inkml:trace>
  <inkml:trace contextRef="#ctx0" brushRef="#br0" timeOffset="19210.0988">5551 5175 92 0,'11'-20'39'15,"-11"-3"1"-15,0 23-1 16,-16-6-35-16,-1 12-1 16,-10 4 0-16,-4 14 0 15,-5 7-1-15,-3 10-1 16,0 2 1-16,5 1-1 0,7 1 0 15,14-4 0-15,18-8 0 16,13-9-1-16,24-9 0 16,10-8 0-16,10-5 0 15,-1 2 0-15,2 2-1 16,-9 3 1-16,-15 13 0 15,-15 4 1-15,-20 14 1 16,-19 3-1-16,-14 3 0 16,-8 2 0-16,-5-4-1 15,4-10-3-15,10-5-6 16,3-26-28-16,25-3-4 15,20-32 2-15,21 0-4 16</inkml:trace>
  <inkml:trace contextRef="#ctx0" brushRef="#br0" timeOffset="19620.1222">6307 5269 98 0,'-29'-14'39'0,"-2"16"2"15,-19-3-2-15,-8 14-34 16,4 4-1-16,2 10-1 15,-4 1 1-15,6 10-2 16,10 2 1-16,6-3-1 16,13 1-1-16,14-4 0 15,18-8 0-15,13-8 0 16,19-11-1-16,9-7 1 0,13-10 0 15,6-5-1 1,-1-13 0-16,0-7 1 0,-9-5-1 16,-4 1 0-16,-14 0 1 15,-11 0-1-15,-7 5 0 16,-14 8 0-16,-9 13-1 15,-2 13 1-15,-20 19-1 16,-1 10 0-16,1 9-1 16,0 6-2-16,9 6 0 15,5-3-2-15,15-5-2 16,9-21-7-16,29 7-12 15,-5-29-10-15,23 0-1 16,-6-20 0-16,11 1 2 16</inkml:trace>
  <inkml:trace contextRef="#ctx0" brushRef="#br0" timeOffset="20071.148">6915 5331 101 0,'10'-24'38'15,"-24"-3"1"-15,4 17 0 16,-15-2-33-16,1 14-2 16,-2 8 0-16,3 11-1 15,3 7-1-15,9 8 0 16,7-1-1-16,10 5 0 15,11-3 0-15,15-8-1 16,9-11 0-16,12-10 0 16,6-13 0-16,1-9 0 15,6-15 0-15,-2-8 0 16,-4-9 0-16,-10-6-1 15,-8-1 1-15,-10 6 0 16,-13 9-1-16,-9 16 0 0,-10 22 0 16,-21 19 0-16,-7 36 0 15,-6 30 0-15,-8 30 2 16,-6 22 0-16,-6 18-1 15,-3 5 1-15,-1 4 0 16,1-9 2-16,2-14-1 16,2-24 0-16,7-28-1 15,4-25 2-15,9-29-2 16,9-25 2-16,7-29-1 15,9-28-2-15,9-26 0 16,9-23 0-16,13-25 0 16,5-15-3-16,10-5-2 15,0 2-5-15,7 24-11 16,-23 4-11-16,5 34-11 0,-19 20 1 15,-11 44-1-15</inkml:trace>
  <inkml:trace contextRef="#ctx0" brushRef="#br0" timeOffset="20856.1929">3308 7507 108 0,'-5'-22'39'0,"-18"-6"1"15,-6 13-1-15,-18-4-36 16,-5 14-1-16,-10 11 0 15,0 18 0-15,-5 12 1 16,-1 19-1-16,7 14 0 0,12 6 0 16,9 4 0-16,15-2-1 15,20-10 0-15,19-13-1 16,15-16 1-16,17-15-2 15,16-23 2-15,9-15-1 16,9-18 1-16,0-10 0 16,-4-9 0-16,-7-5 0 15,-9-6 1-15,-10-1-2 16,-10-2 0-16,-10 3 0 15,-5 12 0-15,-11 9 0 16,-2 19-2-16,-12 23 2 16,14 19-1-16,-9 34 0 0,1 32 1 15,-2 34-1-15,0 29 1 16,-5 22 1-16,0 16 1 15,-9 10 0-15,-2 2-2 16,-8-5 0-16,-7-6 0 16,-12-12 0-16,-9-17 0 15,-11-15 0-15,-11-16 0 16,-10-23 0-16,-8-24 0 15,-9-21 0-15,-8-26 0 16,0-30 0-16,5-36 0 16,10-30 0-16,16-21-9 15,12-34-10-15,42 6-10 16,10-26-13-16,44 1 0 15,14-11-3-15,41 8 3 16</inkml:trace>
  <inkml:trace contextRef="#ctx0" brushRef="#br0" timeOffset="21190.212">4369 7814 118 0,'20'-13'42'16,"13"3"1"-16,-1-9-2 15,15-2-35-15,5 4-7 16,11-6-1-16,12 3-2 15,3-3-5-15,10 17-25 16,-16-9-6-16,1 16-1 16,-18-1-1-16</inkml:trace>
  <inkml:trace contextRef="#ctx0" brushRef="#br0" timeOffset="21374.2225">4582 8037 116 0,'-51'34'42'0,"22"2"1"16,18-24-1-16,39-9-38 15,26-13-2-15,23-6-2 16,18-5-1-16,3-4-4 16,20 8-15-16,-11-14-19 15,9 6-4-15,-19-5 1 16,-4 6-1-16</inkml:trace>
  <inkml:trace contextRef="#ctx0" brushRef="#br1" timeOffset="28528.6318">22144 2614 67 0,'0'0'36'15,"1"-12"-1"-15,-1 12 1 16,-1-12-25-16,1 12-4 15,0 0-1-15,0 0-1 16,0 21-1-16,-1 5 0 16,-6 7 0-16,2 13-1 15,-7 10-1-15,-3 15 1 0,-7 8-1 16,0 5-2-16,0-1-2 15,3-9-2-15,12 4-14 16,-3-26-20-16,20-5 1 16,-1-30-1-16,22-9 0 15</inkml:trace>
  <inkml:trace contextRef="#ctx0" brushRef="#br1" timeOffset="28957.6563">22740 2666 99 0,'10'-14'35'15,"-16"-3"2"-15,6 17-2 16,-26-6-33-16,2 15 3 15,-6 8 0-15,-6 15 0 16,-8 7-1-16,1 12-1 16,0 8 0-16,6 7 1 15,9 6-2-15,12 1-1 16,9-4-1-16,15-8 1 15,19-8-1-15,17-12 0 16,13-15 0-16,4-17 1 16,12-24 0-16,2-14-1 15,0-16 1-15,-9-12 0 16,-11-9 0-16,-15-8-1 15,-17-2 0-15,-14 6 0 0,-22 7-1 16,-12 10-2-16,-16 12 0 16,-9 9 1-16,-3 15-4 15,-4 0-22-15,19 23-12 16,3-7 1-16,24 11 0 15,11-10 0-15</inkml:trace>
  <inkml:trace contextRef="#ctx0" brushRef="#br1" timeOffset="29772.7029">23494 2746 97 0,'14'-25'35'0,"-10"-3"1"16,5 15 1-16,-15-6-33 15,6 19 0-15,-10-9 0 16,10 9 1-16,-26 22-1 15,9 7 0-15,-6 7 0 16,-1 13-1-16,-4 6-1 16,-1 8 0-16,4 4-1 15,2 2 0-15,4-3-1 16,5-9 0-16,9-5 0 15,3-14 1-15,6-9-1 16,13-16 1-16,2-19-1 16,8-15 1-16,3-14 0 15,2-8-1-15,-1-11 1 0,1-5 0 16,-3-10 0-16,-5 1-1 15,-3 2 0-15,-7 9 0 16,-3 8 0-16,-5 9 0 16,-1 8-1-16,-1 12 1 15,-4 20 0-15,4 12 0 16,0 16 0-16,3 5 0 15,2 11 0-15,5 9 0 16,0 3 1-16,5 7-1 16,6-2 0-16,0-4 0 15,0-11 1-15,0-6-1 16,-3-11 1-16,1-13 0 15,0-17 1-15,2-17-2 16,-3-15 0-16,-1-11 0 0,-1-9 0 16,1-14 0-16,-7-2 0 15,-2-6-2-15,-4 8-1 16,-5 2-1-16,-2 11-3 15,-9-6-12-15,16 25-19 16,-11-3-4-16,17 23 2 16,-4-6-1-16</inkml:trace>
  <inkml:trace contextRef="#ctx0" brushRef="#br1" timeOffset="30023.7173">24495 2317 85 0,'0'0'38'0,"0"0"-1"0,-1 34 1 16,-23 2-20-16,-7 32-12 16,-15 14-3-16,-10 17 1 15,-14 18-1-15,-4 11 0 16,-6 0-2-16,0 0 0 15,9-7-1-15,10-13-3 16,23-5-6-16,5-27-28 16,33-12-2-16,13-27-1 15,23-10 0-15</inkml:trace>
  <inkml:trace contextRef="#ctx0" brushRef="#br1" timeOffset="30269.7313">24457 2656 112 0,'0'0'39'0,"0"9"3"15,0 23-2-15,-9 9-36 16,0 12-1-16,-4 9 0 15,-2 14-1-15,-3 9-1 16,-2 5-1-16,-2 1-1 16,-3-5-3-16,8-2-4 15,-6-16-29-15,18-1-3 16,-3-28 1-16,14-2-2 15</inkml:trace>
  <inkml:trace contextRef="#ctx0" brushRef="#br1" timeOffset="30549.7474">24589 2977 122 0,'-20'10'40'15,"-17"1"1"-15,13 16-7 16,-8-7-31-16,7 10 0 15,7-3 0-15,9 4 0 16,9-2-1-16,9-4-1 16,8 1 2-16,9-7-3 15,6 3 0-15,5-7 0 0,-1-1-3 16,-1-7-1-16,-2 2-2 15,-7-17-14-15,12 16-20 16,-15-14-2-16,7 10 2 16,-6-10-3-16</inkml:trace>
  <inkml:trace contextRef="#ctx0" brushRef="#br1" timeOffset="30991.7726">25033 3240 108 0,'0'0'40'0,"-27"-24"1"15,11 20-1-15,-10-3-35 16,-2 9-1-16,-10 4 0 16,4 9 0-16,-3 3-1 0,4 6 0 15,5 1 0-15,15-5-3 16,7 1 0-16,15-6 0 15,10-10 0-15,8-4 0 16,12-9 0-16,-1-7 0 16,7-5 0-16,-5-3 0 15,0-3 0-15,-2 1 0 16,-12 2 0-16,0 7 0 15,-12 8 0-15,-14 8 0 16,9 22 0-16,-17 8 0 16,-6 20 0-16,-9 7 0 15,-3 16 0-15,-11 6 0 16,-9 6 0-16,-1 1 0 15,-5 1 0-15,-4-10 0 0,-1-10 0 16,1-11 0-16,3-10 0 16,0-19-9-16,16-3-9 15,-10-29-12-15,16 1-12 16,-7-20-1-16,13 1-1 15,-8-19 1-15</inkml:trace>
  <inkml:trace contextRef="#ctx0" brushRef="#br1" timeOffset="31622.8087">6667 7169 105 0,'4'25'38'0,"-8"-11"-1"15,4 17-9-15,-4 4-25 16,3 20-1-16,-5 15 0 16,-1 14 0-16,-5 14-3 15,-3 7 0-15,8 1-3 16,-1-14-4-16,17-3-29 15,-2-31 0-15,20-18-1 16,7-30 0-16</inkml:trace>
  <inkml:trace contextRef="#ctx0" brushRef="#br1" timeOffset="31936.8267">7496 7129 96 0,'-12'0'37'15,"-18"17"3"-15,-4 37-1 16,-13 19-27-16,2 13-8 15,5 10-1-15,13 1-1 16,13-5 1-16,15-2 0 16,17-17-2-16,18-17 0 15,15-28 0-15,15-18 0 16,5-22 0-16,0-15 1 15,-3-20-1-15,-11-18-1 16,-12-12 1-16,-16-7-2 16,-14-4-1-16,-21-3 0 15,-11 5-1-15,-16 6-1 0,-4 24-2 16,-10 8-4-16,5 37-23 15,-15 10-6-15,12 28 1 16,-2 12-1-16</inkml:trace>
  <inkml:trace contextRef="#ctx0" brushRef="#br1" timeOffset="32809.8766">8592 7169 88 0,'3'-21'37'15,"-3"21"1"-15,5-20 0 16,-5 20-24-16,-5 11-10 15,-3 9-2-15,-7 9 1 16,-1 17 0-16,-10 13-1 16,1 14-1-16,-7 10 0 15,0 3 1-15,2-2-2 16,6-3 1-16,5-15-1 15,6-10 0-15,11-24 0 16,9-16 0-16,9-22 0 16,8-17 0-16,4-16 1 15,6-20 0-15,-3-5-1 0,-3-13 1 16,-3-4 0-16,1-3 0 15,-12 2-1-15,-6 8 1 16,-6 13-1-16,-2 12 1 16,-2 15-1-16,0 14 0 15,2 20 0-15,9 19 0 16,5 15 0-16,7 15-1 15,10 12 1-15,6 9 0 16,12 4 0-16,2 2 0 16,5-8 0-16,2-6 0 15,4-11 1-15,-3-17 1 16,-7-21-1-16,-2-18 0 15,-7-22 0-15,-5-17 1 16,-13-13-1-16,-5-13-1 0,-7-8 0 16,-9-8-1-16,-3 3 0 15,-9 1-1-15,3 12-1 16,-7 10-2-16,5 18-3 15,-7-1-12-15,15 27-16 16,-5 1-4-16,16 20 2 16,-2 0-1-16</inkml:trace>
  <inkml:trace contextRef="#ctx0" brushRef="#br1" timeOffset="33102.8934">10088 6761 99 0,'0'0'38'0,"-9"15"2"16,-19 15-1-16,0 34-22 15,-20 8-15-15,-11 20-1 16,-12 20 1-16,-5 16-1 16,-10 8-1-16,-3-2-1 15,13-5-1-15,9-14-1 16,21-9-6-16,5-28-23 15,34-17-9-15,11-30 1 16,29-14-1-16</inkml:trace>
  <inkml:trace contextRef="#ctx0" brushRef="#br1" timeOffset="33432.9123">10147 7184 100 0,'3'-10'38'15,"-3"10"0"-15,7 9 1 0,-5 13-32 16,-14 15-3-16,1 19 0 16,-5 13-1-16,-4 11 1 15,-2 9-3-15,1 5-1 16,2-3-2-16,7-7-4 15,13-7-6-15,-6-28-19 16,25-5-10-16,-3-25 2 16,19-9-3-16</inkml:trace>
  <inkml:trace contextRef="#ctx0" brushRef="#br1" timeOffset="33763.9312">10532 7328 112 0,'-51'36'41'0,"-10"0"0"16,5 16-1-16,-9-3-35 16,14 1-1-16,9-6 0 15,13-4-1-15,12-5 0 16,16-8-1-16,11-11-2 15,18-8 0-15,14-3 0 16,5-7 0-16,7-3 0 16,1 1 0-16,0 1 0 15,-7 6 0-15,-5 5 0 16,-13 8 0-16,-7 7-3 15,-9 5-1-15,-4 7-2 16,-8-5-4-16,12 13-14 16,-14-21-12-16,23 4-5 0,-4-14 0 15,19-4 0-15</inkml:trace>
  <inkml:trace contextRef="#ctx0" brushRef="#br1" timeOffset="34244.9587">11084 7713 109 0,'-16'-25'39'0,"1"9"2"15,-17-6-3-15,9 13-31 16,-18 5-3-16,0 10 0 16,-1 9-1-16,3 7 0 15,3 6-1-15,12 3-1 16,13 1 1-16,13-3-2 15,12-6 2-15,10-3-2 0,16-12 0 16,5-6 0-16,9-11 0 16,-3-9 0-16,-1-6 0 15,-4-6 0-15,-4-8 0 16,-4 1 0-16,-9 0 0 15,-6 4 0-15,-9 9 0 16,-6 12 0-16,-8 12 0 16,-8 26 0-16,-9 16 0 15,-4 25-2-15,-7 18 1 16,-5 18 1-16,-6 15-1 15,1 2 0-15,-4-3 1 16,1 2 0-16,-7-16 1 16,1-13 0-16,-5-18 2 0,-2-20-3 15,0-17 0-15,-2-18 0 16,3-15 0-16,1-16-2 15,9-12-3-15,1-21-4 16,18-5-8-16,-6-28-10 16,24 11-5-16,-7-23-3 15,21 12-7-15,-2-9-2 16,10 4 5-16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1T23:24:16.53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4015 8909 85 0,'-32'-2'34'0,"-6"-4"0"15,6 8 1-15,-11-4-29 16,10 11-1-16,2 2-1 16,5 13 0-16,-3 12 0 15,10 18-1-15,2 14 0 16,9 16 0-16,5 8-1 15,11 5 0-15,9 0 0 16,14-9-1-16,13-18-1 16,13-20 1-16,9-27-1 0,4-23 1 15,10-28-1-15,-4-18 0 16,-5-17 0-16,-8-12 0 15,-13-13 1-15,-17-2-2 16,-16 1 1-16,-12 3 0 16,-15 6 0-16,-13 7-1 15,-6 12 1-15,-6 14-1 16,-1 19 0-16,0 13 0 15,1 18-2-15,7 12-2 16,11 24-25-16,3-2-7 16,14 17 1-16,2-4-2 15</inkml:trace>
  <inkml:trace contextRef="#ctx0" brushRef="#br0" timeOffset="368.0211">4668 9255 92 0,'0'0'36'16,"5"28"0"-16,-15-7 0 16,1 17-30-16,-6 0 0 15,6 7-2-15,-5-3 0 16,5 0-1-16,3-10 0 15,6-5-1-15,6-17-1 16,8-15 1-16,9-13-2 16,8-14 0-16,6-12 1 15,4-5-1-15,-1-5 0 16,0 4 0-16,-7 6 0 0,-3 10 1 15,-7 10 0-15,-5 14-1 16,-4 14 1-16,-4 14-1 16,-1 9 1-16,-3 15-1 15,3 5 0-15,2 7-1 16,4 7-5-16,-10-8-29 16,21 7-3-16,-6-18 0 15,13-3-3-15</inkml:trace>
  <inkml:trace contextRef="#ctx0" brushRef="#br0" timeOffset="1391.0796">6284 8845 81 0,'0'0'36'16,"5"19"-2"-16,-16 9 2 15,2 12-33-15,-6 17-1 16,-1 12 0-16,-2 6 1 16,1 3-1-16,-3-4 0 15,6-8 1-15,-1-12-1 16,11-15 0-16,4-20 0 15,0-19-1-15,19-21 0 16,-1-16-1-16,6-21 0 16,0-7 0-16,1-13 1 0,-2-6-2 15,-2-1 3-15,-6 5-1 16,-5 11 0-16,-4 11 0 15,-4 20 0-15,-3 19 1 16,1 19-1-16,-6 9-1 16,4 20 1-16,3 9 0 15,4 6-1-15,5 0 0 16,5-2 1-16,12-9-1 15,2-9 0-15,9-10 1 16,4-11 0-16,5-11 0 16,2-10 0-16,2-9-1 15,0-4 1-15,-5-1 0 16,-3 0-1-16,-5 2 0 15,-5 5 1-15,-7 9-2 16,-4 10 1-16,-8 13 0 0,-9 17 0 16,-4 11 0-16,-4 15 0 15,-9 11-1-15,1 11 0 16,0 6 0-16,2 0 0 15,2-3-1-15,13-8-2 16,6-16-3-16,16-8-2 16,-2-30-20-16,21-5-8 15,-2-24 0-15,12-5 1 16</inkml:trace>
  <inkml:trace contextRef="#ctx0" brushRef="#br0" timeOffset="2045.117">7331 9139 76 0,'-4'-35'35'15,"-2"19"0"-15,-19 1 0 16,7 24-21-16,-16-2-7 0,3 18-1 15,-3 3-3-15,7 14 1 16,-2 3-2-16,6 3 0 16,7-1 0-16,8-4 1 15,8-6-1-15,8-7-1 16,8-10 1-16,8-11-1 15,4-12-1-15,6-8 0 16,2-11 0-16,1-5-1 16,-3-5 1-16,-3-5 0 15,-8-1-1-15,1 1 1 16,-10 5 1-16,-6 4-1 15,-7 11 0-15,-1 17 0 16,-13-8 0-16,1 20 0 16,-3 7-1-16,1 9 1 15,4 3 0-15,7-2 0 0,3-4 0 16,11-9 0-16,10-9 0 15,9-11 0-15,11-11 1 16,10-6-1-16,3-5 1 16,5-5-1-16,-2 2 0 15,-4 6 0-15,-6 10 0 16,-9 7 0-16,-10 13 0 15,-15 10 1-15,-9 10-1 16,-12 8 0-16,-7 6 1 16,-3 1 0-16,-2 3 0 15,1-7-1-15,1-5 1 16,5-9 0-16,7-11-1 0,6-13 1 15,0 0-1 1,16-30-1-16,0-4 1 0,-1-5-1 16,5-7 1-16,0-3-1 15,0 1 1-15,-4 3 0 16,2 6 0-16,-3 5 0 15,-1 10 0-15,1 7-1 16,-1 6 0-16,0 7 0 16,3 7-1-16,0 1-2 15,9 6-2-15,-1-6-3 16,19 8-26-16,-11-9-2 15,17 6 0-15,-9-14 0 16</inkml:trace>
  <inkml:trace contextRef="#ctx0" brushRef="#br0" timeOffset="2466.1411">8498 9072 79 0,'0'0'34'16,"-11"-9"0"-16,-6 3 0 16,17 6-26-16,-23-6-1 15,23 6 0-15,-22-1-1 16,10 6-1-16,-5-2-1 15,3 10 1-15,-7-5-2 16,1 9 1-16,0 0-1 16,-5 3 0-16,4-2-1 15,5 2 0-15,5 0-1 16,6-1 0-16,6-5-1 15,13 1 0-15,8-5 0 16,7 2 0-16,2-4 0 0,6-1 0 16,-1-5 0-16,0-2 0 15,-7-1 0-15,-3 0 0 16,-9-1 0-16,-3 0 0 15,-14 2 0-15,10 12 0 16,-18 4 0-16,-5 7 0 16,-5 3 0-16,-6 5 1 15,-8 6-1-15,1-2 1 16,-4-1-2-16,4-7 0 15,8-3-2-15,2-20-6 16,21-4-27-16,0 0-4 16,18-18 0-16,1-9 0 15</inkml:trace>
  <inkml:trace contextRef="#ctx0" brushRef="#br0" timeOffset="2622.15">8893 9381 104 0,'-5'26'37'0,"-9"3"-4"16,-7 6-25-16,4 13-44 16,-7-3 1-16,4 8-3 15</inkml:trace>
  <inkml:trace contextRef="#ctx0" brushRef="#br0" timeOffset="3423.1958">10238 9104 90 0,'-17'-10'37'0,"-9"-4"0"15,1 8 1-15,-9-3-32 16,0 9-1-16,-10 5-1 15,1 13 0-15,-3 11-1 16,5 10 0-16,-1 5-1 16,11 8 1-16,8-2-2 15,10 1 1-15,16-7 0 0,12-9-1 16,13-15 0-16,15-9-1 15,5-14 1-15,9-10-1 16,2-12 0-16,0-6-1 16,2-9 1-16,-10-4-1 15,-4 0 1-15,-9-2 0 16,-3 8 0-16,-9 2-1 15,-5 12 1-15,-9 14 0 16,-12 10 0-16,11 31 0 16,-11 15 0-16,-1 21 1 15,-3 15-1-15,-3 20 1 16,1 11 0-16,-3 5 0 15,-1 0 0-15,-5-2 1 16,1-11-2-16,-4-14 2 0,-6-12-2 16,-8-18 1-16,-2-19-1 15,-9-12 1-15,-7-17-2 16,-3-16 1-16,-4-14 0 15,-5-15-4-15,6-9 1 16,-2-24-7-16,18 3-20 16,-3-19-10-16,25 7 1 15,2-11-2-15,24 8 0 16</inkml:trace>
  <inkml:trace contextRef="#ctx0" brushRef="#br0" timeOffset="3847.2201">11279 9198 104 0,'0'0'40'0,"13"0"1"15,13 1-3-15,1-12-36 16,19-1-1-16,7-2-1 16,8 0 0-16,7-2-1 15,-1 0-1-15,6 3-1 16,-6-4-6-16,5 9-28 15,-11-7-1-15,-3 10-1 16,-13-4 0-16</inkml:trace>
  <inkml:trace contextRef="#ctx0" brushRef="#br0" timeOffset="4261.2437">11339 9509 111 0,'30'-14'39'15,"14"7"-1"-15,-1-13 0 16,9 2-36-16,10-3-3 15,3 2-1-15,7 6-4 16,-15-8-31-16,11 17-1 16,-12-7-1-16,1 11-1 15</inkml:trace>
  <inkml:trace contextRef="#ctx0" brushRef="#br0" timeOffset="4893.2799">11614 8800 109 0,'-14'5'39'15,"-8"-9"0"-15,10 2-7 16,12 2-67-16,-14-9-4 16,14 9 0-16,14-5-1 15</inkml:trace>
  <inkml:trace contextRef="#ctx0" brushRef="#br0" timeOffset="5222.2987">11827 9710 119 0,'-15'10'42'0,"6"6"0"16,-10-14-3-16,19-2-41 16,-14-2-8-16,10-16-29 15,15 7-2-15,-8-10 0 16,12 4-2-16</inkml:trace>
  <inkml:trace contextRef="#ctx0" brushRef="#br0" timeOffset="6633.3794">13014 8711 89 0,'-11'-14'35'16,"19"3"1"-16,6-16-1 15,19 5-34-15,13-3-2 16,10-1 2-16,9 4 0 16,4 10 0-16,-2 3-1 15,-2 10 1-15,-11 7-1 16,-4 7 0-16,-18 11 2 15,-9 10-2-15,-13 2 2 16,-10 7-1-16,-12 2 1 16,-10 4-2-16,-5-5 3 0,-4 0-3 15,3-8 1-15,1-8-1 16,6-9 0-16,5-8 0 15,16-13 0-15,0 0 0 16,16-8 1-16,13-4-1 16,10 1 0-16,10-2 0 15,5 8 0-15,3 3 1 16,1 10-1-16,-5 5 0 15,-9 5 0-15,-7 12 1 16,-12 6-1-16,-12 1 1 16,-11 7-1-16,-8 4 1 15,-13-3 0-15,-10 7 0 16,-13 0 1-16,-9-3 1 15,-9-1-2-15,-3-3 1 0,-1-8 0 16,3-4-1-16,5-9-1 16,11-11-2-16,17-6-5 15,7-20-30-15,29-4-2 16,9-13-1-16,20-5 1 15</inkml:trace>
  <inkml:trace contextRef="#ctx0" brushRef="#br0" timeOffset="7414.4241">14935 8629 81 0,'0'0'37'15,"0"0"-2"-15,-6 14 1 16,-8 9-31-16,2 11-2 0,-8 8 2 16,1 11-3-16,-6 5 2 15,-2 10-2-15,2 1-1 16,2-3 1-16,4-6-1 15,2-6 1-15,5-8-2 16,7-13 1-16,5-10 0 16,0-23 0-16,25-5 0 15,-7-23-1-15,1-8 2 16,5-12-2-16,-2-9 2 15,-1-7-2-15,1-8 1 16,-9 3 0-16,0 1-2 16,-2 8 2-16,-4 7-2 15,0 10 1-15,0 13-1 16,-1 14 2-16,-6 16-1 15,17 21 0-15,-3 15 2 0,5 12-2 16,1 10 2-16,12 10-1 16,1 5 0-16,10 1 0 15,0-3-1-15,3-9 1 16,2-9 0-16,-4-9 0 15,-1-15 0-15,-6-14 1 16,-6-15-1-16,-4-14 1 16,-6-16 0-16,-3-10-1 15,-4-13 0-15,-2-10-1 16,-4-9 0-16,1-4 0 15,-1-2-1-15,2 3 1 16,-1 8-3-16,-1 7 1 0,4 13-3 16,-2 7-4-16,15 23-27 15,-11 0-3-15,13 21 1 16,-4-4-2-16</inkml:trace>
  <inkml:trace contextRef="#ctx0" brushRef="#br0" timeOffset="7670.4387">16484 8237 100 0,'-12'17'37'0,"-19"10"0"15,-2 26 1-15,-21 13-31 0,-3 23-4 16,-11 16 1-16,-7 16-1 16,-6 11-1-16,-4-2-2 15,9-3 0-15,5-12-3 16,15-7-4-16,9-25-28 15,31-15-4-15,10-30 2 16,30-15-3-16</inkml:trace>
  <inkml:trace contextRef="#ctx0" brushRef="#br0" timeOffset="7934.4538">16685 8507 111 0,'-32'39'40'16,"3"19"-1"-16,-13 2 0 15,9 20-35-15,-6 1-1 16,6 7-2-16,5 0 0 15,5 0-1-15,9-6-3 16,0-12-7-16,22 2-28 16,-1-21 0-16,14-3-2 15,-1-23 1-15</inkml:trace>
  <inkml:trace contextRef="#ctx0" brushRef="#br0" timeOffset="8278.4735">16894 8792 112 0,'-35'24'38'15,"-18"1"1"-15,4 11-1 16,-11-1-34-16,2 4 0 15,0 0-1-15,8-1-1 16,6-2 0-16,15-4 0 16,13-7-1-16,18-5 0 15,18-8 0-15,17-6-1 16,15-7 1-16,12-1 0 15,3-5-1-15,3-1 0 0,-1 3 1 16,-5 2-2-16,-13 5-1 16,-14 3-1-16,-8 12-4 15,-16-11-11-15,2 20-19 16,-15-9-3-16,8 6 2 15,-8-11-2-15</inkml:trace>
  <inkml:trace contextRef="#ctx0" brushRef="#br0" timeOffset="8805.5037">17417 8982 112 0,'-32'-9'39'0,"-3"12"1"16,-16-1-1-16,8 16-33 15,-12 2-1-15,3 13 0 16,3 5-2-16,7 6 0 16,9-1 0-16,14 0-3 15,13-6 0-15,15-6 0 16,14-9 0-16,13-10 0 15,8-14 0-15,7-11 0 16,5-12 0-16,-3-9 0 16,3-4 0-16,-6-10 0 15,-6 1 0-15,-5-1 0 16,-4 0 0-16,-9 10 0 15,-7 8 0-15,-6 11 0 0,-13 19 0 16,0 0 0-16,2 30 0 16,-8 15 0-16,-7 17 0 15,-2 13 0-15,-5 13 0 16,-1 10 0-16,-4 4 0 15,-4 6 0-15,-4-7 0 16,-1-5 0-16,-7-9 0 16,-2-12 0-16,-3-14 0 15,-4-14 0-15,-1-19 0 16,5-14 0-16,-3-20 0 15,4-15 0-15,8-18 0 16,4-17-3-16,17-2-10 16,-2-20-18-16,25 13-10 15,-3-8 1-15,22 15-1 0,1-1-1 16</inkml:trace>
  <inkml:trace contextRef="#ctx0" brushRef="#br0" timeOffset="9017.5158">17902 9445 131 0,'-23'5'43'0,"1"0"-1"15,-13-15-3-15,13-11-39 16,-5 6 0-16,6-11-6 15,15 12-25-15,-13-10-8 16,13 10-1-16,-8-6-2 0,11 8 0 16</inkml:trace>
  <inkml:trace contextRef="#ctx0" brushRef="#br0" timeOffset="10663.6099">1109 10570 79 0,'2'-30'35'16,"-13"1"-2"-16,-4 10 2 15,-16 4-29-15,-3 15 0 16,-14 9-1-16,-5 17 0 16,-11 13 0-16,-2 17 0 15,0 14-2-15,5 11 0 16,7 6 0-16,16 7 0 15,13-8-1-15,21-3-1 16,20-15-2-16,20-15 0 16,21-22 1-16,20-19 0 0,8-20 0 15,7-20 0-15,2-18 0 16,-3-16-1-16,-11-13 3 15,-10-12 0-15,-21-4-1 16,-21 1 0-16,-17 0 0 16,-21 5-1-16,-18 9 0 15,-11 13 1-15,-19 15-2 16,-6 13 0-16,-2 21-1 15,-1 14-1-15,12 20-2 16,5 2-20-16,30 25-12 16,7-6 0-16,35 10 0 15,11-9-2-15</inkml:trace>
  <inkml:trace contextRef="#ctx0" brushRef="#br0" timeOffset="11023.6305">1715 10917 96 0,'-9'25'36'0,"4"8"-1"16,-13-7 3-16,-1 6-37 16,3-1 2-16,6 3-2 15,-3-3 1-15,1 1 0 16,4-4 0-16,1-1 0 15,6-10-1-15,6-3 0 16,-5-14 0-16,19-11-1 16,0-12 1-16,5-8-1 15,3-7 1-15,1-5 0 0,-4-4 0 16,2 4 1-16,-3 5 0 15,-6 8 0-15,-5 13-1 16,-12 17 1-16,16 8-1 16,-11 14-1-16,0 14-1 15,2 2-2-15,8 11-2 16,-2-7-7-16,17 9-24 15,-8-16-4-15,20-2 0 16,-4-17-1-16</inkml:trace>
  <inkml:trace contextRef="#ctx0" brushRef="#br0" timeOffset="11388.6514">3005 10307 96 0,'7'21'37'0,"-9"24"0"0,-8 10-2 16,-7 18-34-16,6 17-1 15,0 8-1-15,0 8 0 16,2-3-1-16,3 2-3 16,1-17-5-16,10-4-25 15,-4-24-2-15,12-14 1 16,-6-26 1-16</inkml:trace>
  <inkml:trace contextRef="#ctx0" brushRef="#br0" timeOffset="11558.6611">2886 10946 87 0,'-26'-11'37'16,"11"17"1"-16,1-9-1 16,14 3-28-16,13-7-8 0,9-5-3 15,18 1-9-15,8-19-25 16,18 0 2-16,0-19-2 15,10 4 0-15</inkml:trace>
  <inkml:trace contextRef="#ctx0" brushRef="#br0" timeOffset="11909.6812">3506 10416 95 0,'-23'21'37'0,"2"18"1"16,-12 6-1-16,11 11-32 15,-7 12-1-15,4 12 0 16,2 5-1-16,3 1-1 15,5-3-1-15,6-4-1 0,9-14 1 16,5-11-2-16,3-10 1 16,6-17-1-16,5-18 0 15,7-12 1-15,1-11 0 16,0-14 0-16,1-7 0 15,0 2 0-15,-4-3 0 16,-5 5 0-16,-2 6 1 16,-5 10-1-16,-12 15 0 15,9 4 0-15,-7 17 0 16,-2 6-2-16,0 6 0 15,2 2-2-15,3 0-2 16,5-5-4-16,16 2-27 16,-7-20 1-16,15 1-1 15,-5-19-1-15</inkml:trace>
  <inkml:trace contextRef="#ctx0" brushRef="#br0" timeOffset="12225.6993">3866 11097 89 0,'-11'8'36'0,"11"-8"0"15,0 0 1-15,24 0-35 16,-1-7-1-16,11-6 1 16,3-3 0-16,1-2 0 15,0-3-1-15,-5 2 1 16,-6-4 1-16,-12 5 0 15,-15 1-1-15,-10 5 1 0,-14 4-1 16,-7 9 1 0,-12 5-1-16,1 9 1 0,-3 6-3 15,6 5 1-15,6 3-1 16,8 6 0-16,15-3 0 15,10-3-3-15,19-3-2 16,5-15-16-16,25 6-18 16,0-15 0-16,19-1-1 15,-1-13-1-15</inkml:trace>
  <inkml:trace contextRef="#ctx0" brushRef="#br0" timeOffset="13096.7491">5104 10525 93 0,'-2'11'36'0,"-14"15"0"16,5 19 2-16,-7 5-35 15,-6 9-1-15,3 5 1 16,0 0-3-16,5-2 2 15,0-7-3-15,8-13 2 0,3-11-2 16,6-13 1-16,-1-18-1 16,23-7 2-16,-4-17-1 15,1-11 1-15,3-10 1 16,-4-9-1-16,1-5 1 15,-4-4-1-15,-5-2 2 16,-4 4-2-16,-4 10 1 16,-3 9-1-16,-1 8-1 15,-1 16 1-15,2 18 0 16,0 0 0-16,10 22-1 15,3 2 1-15,7 2 0 16,3 1 0-16,13-6-1 16,3-10 0-16,11-9 1 15,7-6-1-15,-1-9 0 0,0-5 1 16,-4-3-1-16,-4-4 1 15,-10 8-1-15,-6 2 1 16,-12 8 0-16,-20 7-1 16,9 15 0-16,-15 12 1 15,-3 10-1-15,-8 10 0 16,-2 10-1-16,0 7 0 15,1 4-2-15,7 0 0 16,5-5-2-16,12-5 0 16,2-15-6-16,21 3-21 15,-1-29-7-15,17 0 3 16,-4-23-2-16</inkml:trace>
  <inkml:trace contextRef="#ctx0" brushRef="#br0" timeOffset="14057.8041">5993 10855 101 0,'-12'-15'38'0,"12"15"3"15,-31 5-5-15,23 11-33 16,-9 5 0-16,2 9-2 16,1 3 1-16,5 2-2 15,2 2 2-15,6-3-3 16,10-7 2-16,4-6 0 15,6-13 0-15,10-8-1 16,5-8 0-16,3-14-1 16,1-7 2-16,0-6 0 15,-3-6 0-15,-8-1 0 16,-9 0 0-16,-8 4 1 15,-10 2-1-15,-9 9 1 0,-9 5-2 16,-3 8 0-16,-1 9 1 16,0 4-1-16,4 4 0 15,4 7 0-15,7 2 0 16,9 1 0-16,10 0-1 15,11-3 1-15,10-3 0 16,9-5 0-16,4-2-1 16,6-4 1-16,-1-4 0 15,-2 0 0-15,-3-4 0 16,-8 3 0-16,-11 1 0 15,-10 3 1-15,-17 5-1 16,0 0 1-16,-7 24-1 16,-12 1 1-16,-5 3 0 0,-4 7-2 15,4 3 1-15,2 2-1 16,8 0 1-16,9-6-1 15,12-5 1-15,10-9-1 16,10-13 1-16,10-9 0 16,4-10 0-16,0-11 0 15,2-7 1-15,-7-11 1 16,-5-1-2-16,-10-3 2 15,-6-3-1-15,-8 6 1 16,-9 3-1-16,-4 6 1 16,-7 8-2-16,-1 11 0 15,1 8 0-15,1 7 0 16,12-1 0-16,-14 21 0 15,15-5 0-15,9-1 0 0,8-2 0 16,9-5 0-16,7-4-1 16,5-6 1-16,4-2 0 15,3-3 0-15,-6 0 0 16,-1 1 0-16,-8 4 0 15,-8 4 1-15,-11 7-1 16,-11 8 0-16,-8 7 1 16,-9 5-1-16,-4 3 0 15,-2-2-1-15,5 0 0 16,3-6 0-16,8-10 1 15,6-14-2-15,25-5 2 16,7-13 1-16,7-10-1 16,4-3 2-16,3-6-1 15,1 4 1-15,-6 3-2 16,-5 5 2-16,-5 9-2 0,-10 13 0 15,-7 6 0-15,-6 10 0 16,-5 9-2-16,-2 8 0 16,0 5-2-16,-3-1-4 15,11 6-4-15,-9-13-9 16,20 8-19-16,-6-20 0 15,14 3 0-15,-4-17 2 16</inkml:trace>
  <inkml:trace contextRef="#ctx0" brushRef="#br0" timeOffset="14186.8115">7454 10984 104 0,'-13'26'37'15,"-17"4"3"-15,8 15-2 16,-17 2-34-16,10 3-2 16,1 4-5-16,-1-12-27 0,16 5-9 15,-1-16-1-15,19-7-2 16</inkml:trace>
  <inkml:trace contextRef="#ctx0" brushRef="#br0" timeOffset="15214.8703">8824 10714 79 0,'-11'-22'37'0,"-2"10"0"16,-16 1-2-16,5 18-23 16,-25 1-4-16,3 15-2 15,-9 3-1-15,3 10-2 16,1-1 0-16,7 1-1 15,9-2 0-15,13-4-3 16,17-3 2-16,16-7-2 16,17-5 1-16,13-6-1 15,11-8 1-15,9-6-2 16,-1-5 2-16,5-6 2 0,-5-9-2 15,-7-4 1-15,-9-4 0 16,-6-2 0-16,-9 0 0 16,-11 2 1-16,-4 6-2 15,-4 5 0-15,-6 13 0 16,-4 9 0-16,-4 19 0 15,-1 15 0-15,0 21 0 16,3 16-1-16,1 18 0 16,-2 14 0-16,3 5 1 15,-1 2 0-15,-2-1 0 16,-3-7-1-16,-9-11 1 15,-4-14 1-15,-12-13-1 16,-6-21 0-16,-7-13 0 16,-5-17-4-16,1-13 0 0,-2-22-7 15,19-7-26-15,-9-22-1 16,26-7-2-16,-1-21-1 15</inkml:trace>
  <inkml:trace contextRef="#ctx0" brushRef="#br0" timeOffset="15746.9007">9903 10850 91 0,'-15'0'36'0,"15"0"2"16,0 0 0-16,17 3-33 16,5-11 0-16,18 3-2 15,6-8 0-15,14 0-1 16,7-5 0-16,5-1-1 15,1 0 0-15,2 1-1 16,0 7-2-16,-14-3-7 16,5 15-28-16,-21-2-1 15,-5 14 0-15,-17-4-2 16</inkml:trace>
  <inkml:trace contextRef="#ctx0" brushRef="#br0" timeOffset="15973.9137">10197 10948 83 0,'-45'8'39'16,"15"6"-4"-16,2-9 3 16,15 4-34-16,13-9-1 15,22 2-1-15,13-10 1 16,16 0 1-16,13-7-2 15,16-6 1-15,10-2-4 16,0-3 0-16,10 6-11 16,-15-11-25-16,-1 11 1 15,-19-5-2-15,-6 5-2 16</inkml:trace>
  <inkml:trace contextRef="#ctx0" brushRef="#br0" timeOffset="16247.9293">10218 10577 109 0,'-21'-6'40'16,"-3"-14"0"-16,12 9-4 16,2-10-34-16,4 0-2 0,6 6-1 15,1 1-3-15,12 18-31 16,-13-4-4-16,24 19 1 15,-9-1-2-15</inkml:trace>
  <inkml:trace contextRef="#ctx0" brushRef="#br0" timeOffset="16484.9429">10746 11116 103 0,'-10'13'41'16,"-11"-13"1"-16,8 6-2 15,-10-11-39-15,4-2-2 16,19 7-6-16,-17-19-31 15,17 19-2-15,14-23 0 16,5 10-2-16</inkml:trace>
  <inkml:trace contextRef="#ctx0" brushRef="#br0" timeOffset="16948.9694">11498 10325 83 0,'6'-22'39'0,"-6"22"-3"15,0 0 3-15,-7 14-33 16,-13 17 0-16,4 19-1 15,-5 5-1-15,1 13-1 16,0 6-1-16,2 8 0 16,3-4-1-16,9 0-1 15,2-9-1-15,8-5-2 16,13-4-3-16,-6-19-31 15,22-1-3-15,-1-19 1 16,11-6-2-16</inkml:trace>
  <inkml:trace contextRef="#ctx0" brushRef="#br0" timeOffset="17131.9799">11807 10926 100 0,'-23'2'39'16,"8"6"-1"-16,-3-13 0 15,-1-2-39-15,19 7-15 16,19-22-23-16,5 7 2 16,5-9 0-16,14 2-2 15</inkml:trace>
  <inkml:trace contextRef="#ctx0" brushRef="#br0" timeOffset="17506.0013">12507 10461 101 0,'-15'16'39'16,"-13"3"1"-16,7 19-2 15,-10 5-34-15,8 12 1 16,-1 12-2-16,0 7-1 15,5 5 0-15,5 5-2 16,11-6 1-16,9-9-2 16,9-10 1-16,11-17-1 15,6-15 0-15,10-20 1 16,2-15 0-16,-1-16 1 15,-5-12-1-15,-7-5 0 16,-12-4 1-16,-15 2 1 0,-13 5-2 16,-19 9 2-16,-11 9-2 15,-12 9 2-15,-7 9-3 16,0 6-2-16,7 7-3 15,3-7-30-15,27 7-4 16,6-12-1-16,15 1-2 16</inkml:trace>
  <inkml:trace contextRef="#ctx0" brushRef="#br0" timeOffset="18335.0487">13504 10486 78 0,'-1'-19'36'16,"1"19"0"-16,-23 6 2 15,8 9-28-15,-8 2-5 16,2 15 0-16,-5 9-2 15,-2 8 0-15,-1 10-1 16,2 6-2-16,1 2 1 16,3-2-1-16,9-6 0 15,3-10-1-15,3-12 2 16,12-17-2-16,9-16 2 0,3-16 0 15,3-17 0-15,0-11 1 16,5-13 0-16,-6-6 0 16,2-5-1-16,-6-3 1 15,-4 1-1-15,-1 7 1 16,0 8-1-16,-5 15-1 15,1 8 0-15,1 19 0 16,-6 9 1-16,18 25-1 16,-3 11 0-16,7 9 0 15,7 9 0-15,8 4 0 16,10 3 0-16,2-2-2 15,6-6 1-15,3-10 0 16,0-7 0-16,-4-9 0 16,-6-11 1-16,-10-14-1 0,-7-10 2 15,-8-15 2-15,-5-10-2 16,-8-11 1-16,-5-8 0 15,-3-8-1-15,-3-7-1 16,1-6 0-16,2 2-3 16,-1-1-3-16,9 16-7 15,-9-8-26-15,17 22 1 16,-8-3 0-16,15 24-2 15</inkml:trace>
  <inkml:trace contextRef="#ctx0" brushRef="#br0" timeOffset="18785.0745">15203 10197 86 0,'-28'41'38'0,"-24"11"-4"15,-7 22 3-15,-17 12-33 16,-2 12 0-16,-7 6-1 15,9 1-1-15,4-4-2 16,13-8-2-16,20-6-5 16,9-25-31-16,29-10 2 15,8-21-2-15,23-10-1 16</inkml:trace>
  <inkml:trace contextRef="#ctx0" brushRef="#br0" timeOffset="19052.0897">15241 10492 83 0,'0'0'37'16,"-8"18"0"-16,1 15 1 15,-16 6-30-15,5 20-3 16,-6 2-2-16,2 11-1 16,-5 1-1-16,6 1-2 15,5-3 0-15,3-11-5 16,18 3-9-16,-3-24-23 0,17-4 1 15,2-19 0-15,17-9-1 16</inkml:trace>
  <inkml:trace contextRef="#ctx0" brushRef="#br0" timeOffset="19331.1057">15532 10715 95 0,'-24'-7'37'16,"2"13"1"-16,-15-3-1 15,3 12-32-15,-9 5-1 16,4 5-1-16,-1 3 0 16,6 3-2-16,2-1 1 0,12 0-1 15,6-2-1-15,14-7 0 16,12-5 0-16,10-9-1 15,13-3 0-15,5-7-1 16,9 0-1-16,-5-5-6 16,14 8-28-16,-15-7-2 15,1 11 0-15,-10-4-1 16</inkml:trace>
  <inkml:trace contextRef="#ctx0" brushRef="#br0" timeOffset="19850.1354">15943 10875 92 0,'-19'4'40'0,"-18"-4"-1"15,5 10 0-15,-11 2-37 16,5 3-1-16,-4 3 1 16,8 8-1-16,3-5 0 15,8 4 0-15,10-6 1 16,10 0 0-16,7-8-1 15,16-4-1-15,10-7 0 16,11-6 0-16,4-5 0 16,4-3 0-16,0-4-1 15,1-3 0-15,-8-3 2 16,-6 1 0-16,-5 1 0 0,-9 1 0 15,-9 4 0-15,-6 4 1 16,-7 13-1-16,0 0 0 16,-12 9-2-16,2 11-1 15,-1 10 1-15,-4 8-2 16,1 10 2-16,-2 10-1 15,0 5 1-15,-5 6 0 16,-3 1 2-16,-2 1 0 16,-6-2 0-16,-5-8 1 15,-3-4-2-15,-1-12 2 16,1-10-2-16,2-16-1 15,8-4-9-15,-11-21-26 16,18-1-4-16,-5-17-1 16,11-1 1-16</inkml:trace>
  <inkml:trace contextRef="#ctx0" brushRef="#br0" timeOffset="21441.2264">863 12387 53 0,'0'0'32'0,"-17"-16"-2"15,17 16 1-15,-22-10-24 16,22 10-3-16,-16-6 0 16,16 6 0-16,-21 10-1 0,12 7 2 15,-6 4-1-15,3 12 0 16,-10 1 1-16,3 13 0 15,-4-2 0-15,5 6-2 16,3-4 1-16,6-3-2 16,11-7-1-16,10-7 0 15,13-10-1-15,14-13-1 16,14-14 0-16,9-11 1 15,4-12-1-15,2-8 0 16,-8-8 2-16,-7-7-1 16,-11-3 1-16,-14 2-1 15,-21 2 1-15,-18 7-1 16,-14 5 0-16,-12 12 1 0,-9 5-1 15,-2 13 0-15,-1 8 0 16,4 8 1-16,9 4-1 16,7 5 0-16,12 0 0 15,11-1 1-15,6-14-1 16,28 14 0-16,6-15 0 15,13-6 0-15,8-4 0 16,6-2 0-16,2 1 1 16,0 2-1-16,-5 4 1 15,-3 6-1-15,-11 9 0 16,-7 10 1-16,-12 5-1 15,-8 10 0-15,-8 6 1 16,-3 3-1-16,-9 3 1 16,-3 1 0-16,-2-6 1 15,0-6-2-15,0-10 2 0,3-6-1 16,5-19 0-16,0 0-1 15,21-30 0-15,-4-5 0 16,2-7 0-16,7-6 0 16,0 0 1-16,1 1-1 15,-3 11 0-15,-6 10 1 16,1 15-1-16,-4 13 1 15,-2 14-1-15,-3 9-3 16,1 14-1-16,-4-4-8 16,16 17-23-16,-13-14-3 15,20 12 0-15,-7-18-2 16</inkml:trace>
  <inkml:trace contextRef="#ctx0" brushRef="#br0" timeOffset="26934.5406">2552 11868 59 0,'17'-17'34'0,"7"5"-2"0,-10 0 0 16,7 14-26-16,-21-2-2 15,23 24 1-15,-18 6-2 16,6 13 1-16,-7 10-1 16,2 8 0-16,-4 8 0 15,0 6 0-15,-5 0 0 16,2-1 0-16,-10-6-1 15,1-2 0-15,-9-9-1 16,-3-5 1-16,-8-10-2 16,-2-10-1-16,-6-9-2 15,-5-13 0-15,2-7-4 16,-3-21-17-16,11 2-10 15,-7-22-2-15,12 0-1 0,3-15 1 16</inkml:trace>
  <inkml:trace contextRef="#ctx0" brushRef="#br0" timeOffset="27168.554">2186 11905 88 0,'-12'14'39'0,"10"11"-1"16,-1-7 1-16,15-10-36 15,10 3 0-15,17-5-1 16,19-9-1-16,9-10-1 16,15-4-1-16,7-12-1 15,6 1-2-15,2-12-3 0,8 15-27 16,-15-8-2-16,-2 19-1 15,-23 1-2-15</inkml:trace>
  <inkml:trace contextRef="#ctx0" brushRef="#br0" timeOffset="27600.5787">3124 12223 79 0,'0'0'38'0,"-28"-4"-3"0,13 19 0 16,-8 0-30-16,4 10 0 15,-4 7 0-15,7 11-1 16,-6 3 0-16,12 1-1 15,0-4-1-15,11-4 0 16,11-11 0-16,9-12-2 16,11-12 1-16,11-11-1 15,5-11 0-15,4-7 1 16,-2-4-1-16,-3-5 1 15,-4 1-1-15,-11-1 0 16,-7 6 0-16,-10 2 1 16,-9 5-1-16,-6 5-1 15,0 16 0-15,-13-8 1 16,13 8-2-16,-16 24 1 15,11 1-2-15,-1 3-2 0,10 6-1 16,-1-4-4-16,14 11-11 16,-5-18-17-16,16 1 1 15,-6-16-1-15,10-3 2 16</inkml:trace>
  <inkml:trace contextRef="#ctx0" brushRef="#br0" timeOffset="28149.6101">3744 12249 59 0,'-12'9'35'16,"7"16"0"-16,-10 4-1 16,11 16-18-16,-10-3-9 0,9 6-2 15,-4-1 0-15,8 3 0 16,-4-9-2-16,7-4-1 15,1-10 0-15,3-10-1 16,-6-17-1-16,11 4 0 16,-2-18 0-16,2-9-1 15,-3-7 0-15,1-9 0 16,0-5 1-16,-4-6 0 15,1-3 0-15,1 0-1 16,-3 2 1-16,1 7 0 16,1 3 1-16,2 10-1 15,4 7 0-15,2 11 0 16,4 8 0-16,2 8 1 15,2 8-1-15,1 2 0 0,0 6 0 16,-1 3 0-16,-5 4-1 16,-4 4 1-16,-8 1 0 15,-6 3 0-15,-10 3 0 16,-7-1 0-16,-10 0 0 15,-3-3 0-15,-4-2 0 16,-2-4 0-16,4-2 1 16,2-4-2-16,2 2 1 15,5 2 1-15,2 7-1 16,3 8 0-16,4 7 0 15,1 10 1-15,3 4-3 16,4 0 0-16,2 2-2 16,1-15-13-16,13 1-21 15,-1-21 1-15,10-10-2 0,2-23 1 16</inkml:trace>
  <inkml:trace contextRef="#ctx0" brushRef="#br0" timeOffset="28370.6227">4294 12344 92 0,'-17'50'38'16,"-10"-3"-1"-16,12 9 0 15,-1-4-37-15,3-5-2 16,13 1-7-16,-1-21-28 0,16-6 0 16,2-21 0-16,12-11-1 15</inkml:trace>
  <inkml:trace contextRef="#ctx0" brushRef="#br0" timeOffset="28537.6323">4398 11811 36 0,'0'0'22'16,"-1"12"-20"-16,1-12-1 15,28-4-13-15,1-8-19 16</inkml:trace>
  <inkml:trace contextRef="#ctx0" brushRef="#br0" timeOffset="28733.6435">4784 11687 85 0,'-5'35'36'15,"-11"4"2"-15,6 22-4 16,-9 2-29-16,7 18-1 16,-3-1-1-16,4 10 0 15,0-1-3-15,3-4-1 16,4-4-4-16,-2-18-6 15,12-3-27-15,-7-22 1 16,7-8-2-16,-6-30 1 0</inkml:trace>
  <inkml:trace contextRef="#ctx0" brushRef="#br0" timeOffset="28923.6544">4593 12169 91 0,'-11'6'39'0,"-3"-3"1"16,12 16-1-16,2-19-34 15,12 14-3-15,12-4-2 16,14-4-1-16,13 1-5 16,-7-12-31-16,20 9-1 15,-8-12-1-15,7 3-2 16</inkml:trace>
  <inkml:trace contextRef="#ctx0" brushRef="#br0" timeOffset="29500.6874">5010 12353 89 0,'-22'21'38'0,"14"7"0"16,0-14 2-16,12-4-37 16,7-6 0-16,9-4 0 15,5-7-1-15,4-6 0 16,1-4-1-16,1-4 0 15,-4-5 0-15,-4 1 0 16,-7-2 0-16,-3 1-1 16,-6 3 1-16,-7 3-1 15,-6 5 0-15,-6 8 0 0,-5 9 0 16,-3 8 0-16,-4 10-1 15,-3 8 2-15,1 8-1 16,5 1 0-16,4 4 1 16,6-6 0-16,15-5 0 15,7-5-1-15,11-9 1 16,12-12-1-16,6-8 0 15,7-5 1-15,4-5-1 16,-2-4 0-16,0 2 0 16,-6 7 1-16,-9 0-2 15,-8 12 2-15,-12 10-1 16,-8 2-1-16,-6 12 1 15,-9-1-1-15,-4 4 1 16,-1-6-1-16,0 2 2 16,1-9-1-16,4-7 0 0,9-10 1 15,0 0 0-15,-8-19 0 16,14-9 0-16,8-3 0 15,1-7-1-15,3-3 1 16,5 2-1-16,3 2-1 16,-2 7-2-16,-2 4-1 15,8 19-9-15,-16-12-13 16,14 22-15-16,-13-7 0 15,11 14-1-15,-7-6 2 16</inkml:trace>
  <inkml:trace contextRef="#ctx0" brushRef="#br0" timeOffset="29629.6947">5767 12610 97 0,'-24'54'35'0,"-12"-3"-4"16,3-4-38-16,1-3-30 15,-2-12-1-15,15-3 0 16</inkml:trace>
  <inkml:trace contextRef="#ctx0" brushRef="#br0" timeOffset="30477.7432">7034 12130 47 0,'-17'-5'39'0,"-12"2"-3"16,2 11 2-16,-13-5-12 15,7 22-15-15,-10-1-5 16,4 10-1-16,2 4-2 16,8 4 0-16,7 0 0 15,6-1-1-15,10-5-1 0,12-4 0 16,7-10 0-16,11-6-1 15,10-10 0-15,6-10 0 16,8-9 0-16,-1-7 1 16,4-8 0-16,-4-6 0 15,-3-3-1-15,-4-2 1 16,-10-3 0-16,-5 5 0 15,-11 5 0-15,-4 7-1 16,-5 11 0-16,-5 14 0 16,-8 9 0-16,1 20 0 15,1 17-1-15,0 16 0 16,3 20 1-16,1 13-1 15,6 12 0-15,-1 5 1 16,0 1 0-16,1 1-1 16,-1-9 1-16,-10-7 0 0,-8-12 0 15,-7-13 0-15,-10-13 0 16,-12-17-1-16,-3-17-1 15,-5-19-1-15,3-8-7 16,-11-33-17-16,23-5-14 16,-6-24 1-16,20-8-2 15,3-18 0-15</inkml:trace>
  <inkml:trace contextRef="#ctx0" brushRef="#br0" timeOffset="31311.7909">7872 12286 75 0,'0'0'38'15,"0"0"-3"-15,35 3-3 0,-11-18-25 16,17 4-2-16,6-11-2 16,12 3 0-16,4 0-1 15,8 0-2-15,2 9 0 16,-6 2-3-16,3 12-4 15,-16-4-26-15,6 16-3 16,-16-6-3-16,1 6 3 16</inkml:trace>
  <inkml:trace contextRef="#ctx0" brushRef="#br0" timeOffset="31526.8032">8159 12489 72 0,'-22'13'35'15,"13"-11"2"-15,24-4-1 16,17-13-34-16,21-9 1 16,14-3-2-16,11-9-1 15,13 6-6-15,-10-11-29 16,8 6 1-16,-13-8-3 16,-4 7 2-16</inkml:trace>
  <inkml:trace contextRef="#ctx0" brushRef="#br0" timeOffset="31695.8129">8391 11880 81 0,'-51'4'37'0,"5"-4"-1"15,18 6-1-15,16-5-37 16,12-1-6-16,24-8-28 16,0 5 1-16,15 10-2 15,1 1 0-15</inkml:trace>
  <inkml:trace contextRef="#ctx0" brushRef="#br0" timeOffset="31875.8232">8667 12683 88 0,'-19'33'41'16,"-8"-23"0"-16,13-3-2 16,-6-17-40-16,10-19-19 15,19 2-20-15,-3-7 0 16,18-1-1-16,-6-9 1 15</inkml:trace>
  <inkml:trace contextRef="#ctx0" brushRef="#br0" timeOffset="32483.858">9692 11924 70 0,'-12'-14'40'15,"12"14"-1"-15,4-28 1 16,13 19-23-16,4-13-13 16,10 0-1-16,7-2 0 0,6 5 3 15,3 5-3-15,1 6-1 16,-3 6 0-16,-6 11 0 15,-9 9-1-15,-7 9 0 16,-16 15 0-16,-12 4-2 16,-14 7 2-16,-11 10 0 15,-9 4 0-15,-6 2 1 16,-1-2-1-16,2-1 2 15,6-7-3-15,9-5 1 16,10-8-1-16,10-10 1 16,14-8-1-16,16-10-1 15,13-9 1-15,14-12-1 16,12-6 1-16,7-5 1 0,7-7-2 15,3-3 0-15,3 2-4 16,-12-9-6-16,9 18-9 16,-29-15-11-16,9 17-12 15,-16-10-1-15,1 10 2 16</inkml:trace>
  <inkml:trace contextRef="#ctx0" brushRef="#br0" timeOffset="32962.8854">10628 11884 95 0,'0'0'40'16,"-13"-23"2"-16,13 23-2 16,18-24-37-16,6 9-1 15,12-1 0-15,6 1 1 16,3 5-1-16,1 1-1 15,-3 5 0-15,-2 6 0 16,-10 7-1-16,-9 10 1 16,-11 4-1-16,-13 10 1 15,-9 9-1-15,-14 10 1 16,-10 5-1-16,-7 7 1 15,-8 0 0-15,2 1 1 0,-2-5-1 16,6-2 2-16,12-10-2 16,9-8 0-16,16-12-1 15,16-9 1-15,18-15-1 16,11-6 0-16,14-10 1 15,8-7-3-15,10-3 1 16,-2-4-2-16,6 5-4 16,-11-6-7-16,11 20-10 15,-29-14-12-15,12 17-6 16,-15-3-2-16,6 7 2 15</inkml:trace>
  <inkml:trace contextRef="#ctx0" brushRef="#br0" timeOffset="33850.9362">11900 11839 71 0,'0'0'36'0,"-9"-22"0"15,9 22-9-15,-22-3-17 16,10 13-1-16,-11 3-2 15,1 16-1-15,-6 7-1 16,3 12-2-16,-7 6-1 0,6 6 1 16,-4 0-2-16,5 0 1 15,3-10-1-15,8-6 1 16,4-13-1-16,5-14 0 15,5-17-1-15,0 0 1 16,18-37-1-16,-3-2 0 16,1-11 0-16,5-6 0 15,1-6 0-15,-2-2 0 16,-2 5 0-16,-4 3 0 15,-1 12 0-15,-2 11 1 16,-1 11-1-16,-10 22 0 16,18 2 1-16,-9 22-1 0,5 11 0 15,4 12 1-15,2 10-1 16,7 4 0-16,9 0 1 15,3-4-1-15,8-5 0 16,4-10 1-16,2-11 0 16,0-10 0-16,-2-16 0 15,-6-8 0-15,-6-13 0 16,-8-12 0-16,-9-8 0 15,-7-6-1-15,-8-11 1 16,-6-5-2-16,-3-2 1 16,-5-1-1-16,1 6 0 15,-2 4-1-15,3 11-1 16,1 4-4-16,11 24-10 15,-12-4-14-15,17 21-10 16,-12-5 1-16,27 20-2 0</inkml:trace>
  <inkml:trace contextRef="#ctx0" brushRef="#br0" timeOffset="34150.9533">13151 11636 92 0,'0'0'41'15,"-22"-5"0"-15,6 27-3 16,-25 6-33-16,1 22-3 0,-12 15 2 15,-7 16-4-15,-11 15 1 16,-6 10-1-16,-3 0 0 16,6-3 0-16,10-5-3 15,12-14-1-15,20-11-6 16,3-28-23-16,33-14-7 15,11-28 0-15,26-11-1 16</inkml:trace>
  <inkml:trace contextRef="#ctx0" brushRef="#br0" timeOffset="34397.9675">13208 11786 68 0,'-7'22'40'15,"-16"0"0"-15,10 20 0 16,-10-1-15-16,7 17-21 16,-4 8-2-16,4 6 1 15,1 3-3-15,5 0-1 16,9-1-5-16,-3-20-8 15,15 1-26-15,-4-20 1 16,15-6-2-16,-6-19 1 16</inkml:trace>
  <inkml:trace contextRef="#ctx0" brushRef="#br0" timeOffset="34700.9848">13427 11997 95 0,'-33'28'40'0,"-15"-5"2"16,7 17-2-16,-8-4-35 16,11 3-1-16,2-1-1 15,7-1 1-15,11-6-2 16,13-5 1-16,10-10-2 15,18-6 0-15,6-5-1 16,8-6-1-16,8-5 1 16,3 1-2-16,2-1-1 0,-3-3-3 15,3 14-6-15,-17-15-14 16,13 18-15-16,-16-7 0 15,7 12-1-15,-13-12 2 16</inkml:trace>
  <inkml:trace contextRef="#ctx0" brushRef="#br0" timeOffset="35217.0143">13909 12181 98 0,'-41'-4'40'0,"2"13"1"15,-13-5-1-15,8 11-34 16,-7 1-1-16,9 6-2 0,4 3-1 16,10 2 1-16,14-3-2 15,9-3 0-15,18-3-1 16,9-7 1-16,11-9-1 15,7-8 0-15,4-9 0 16,4-6-1-16,-1-9 1 16,-3 0-1-16,-6-4 1 15,-4 2 0-15,-9-1-1 16,-4 8 1-16,-8 4 0 15,-13 21 0-15,12-3 0 16,-14 19-1-16,0 17 1 16,-5 17 0-16,-1 14 0 15,-1 11 0-15,-3 13 0 16,1 5 0-16,-6 4-1 0,-3 0 2 15,-1-7 0-15,-11-7-1 16,0-9 1-16,-9-13 0 16,-6-14 0-16,-3-15 0 15,-2-15 0-15,0-14 0 16,4-17-2-16,6-16 0 15,9-17-1-15,12-16-4 16,21 0-5-16,5-16-6 16,27 18-10-16,-3-15-9 15,26 19-6-15,1 4-1 16,19 16 2-16</inkml:trace>
  <inkml:trace contextRef="#ctx0" brushRef="#br0" timeOffset="35361.0225">14476 12553 94 0,'0'0'43'15,"-4"16"-3"-15,-18-19-5 16,0-13-33-16,11 5-35 16,-11-18-9-16,18 5-2 15,-10-10-1-15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6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01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7796635"/>
              </p:ext>
            </p:extLst>
          </p:nvPr>
        </p:nvGraphicFramePr>
        <p:xfrm>
          <a:off x="214283" y="762001"/>
          <a:ext cx="8750332" cy="4419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3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Finish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finding</a:t>
                      </a:r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the strength of gravity here on Earth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strong gravity is here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Look at the strength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of gravity on the Moon, Mars and Jupiter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Earth’s gravity compares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Sketc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h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graphs of both distance vs time and velocity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vs time (</a:t>
                      </a:r>
                      <a:r>
                        <a:rPr lang="en-NZ" sz="2000" strike="noStrike" kern="1200" baseline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with stories)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visualise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 PLOT graphs of both distance vs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time and velocity vs time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visualise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Set a due date for some new </a:t>
                      </a:r>
                      <a:r>
                        <a:rPr lang="en-NZ" sz="20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HW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25600" y="1123920"/>
              <a:ext cx="8050320" cy="3849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4440" y="1117440"/>
                <a:ext cx="8066520" cy="3860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0017823"/>
              </p:ext>
            </p:extLst>
          </p:nvPr>
        </p:nvGraphicFramePr>
        <p:xfrm>
          <a:off x="533400" y="152400"/>
          <a:ext cx="8094663" cy="526084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125, 128, 129 and 130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26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Cells, Chromosomes, DNA and nucleotides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Assessment: Genetics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6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have learned all about Genetics and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– 107, 113 – 120, 122 and 123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well, Forces, Mass and Motion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5720" y="270720"/>
              <a:ext cx="8477640" cy="5405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1680" y="264960"/>
                <a:ext cx="8507160" cy="5424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3471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89120" y="2078640"/>
              <a:ext cx="3464280" cy="2466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81200" y="2063880"/>
                <a:ext cx="3486600" cy="2495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0103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578561"/>
              </p:ext>
            </p:extLst>
          </p:nvPr>
        </p:nvGraphicFramePr>
        <p:xfrm>
          <a:off x="152400" y="152396"/>
          <a:ext cx="8458200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9100"/>
                <a:gridCol w="4229100"/>
              </a:tblGrid>
              <a:tr h="4953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72680" y="159120"/>
              <a:ext cx="8616240" cy="6166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5840" y="143280"/>
                <a:ext cx="8639640" cy="6196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159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85640" y="337680"/>
              <a:ext cx="8556840" cy="3221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4480" y="321480"/>
                <a:ext cx="8584560" cy="325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94760" y="2965320"/>
              <a:ext cx="6250320" cy="1870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9280" y="2957400"/>
                <a:ext cx="6275520" cy="189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2293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066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3580</TotalTime>
  <Words>197</Words>
  <Application>Microsoft Office PowerPoint</Application>
  <PresentationFormat>On-screen Show (4:3)</PresentationFormat>
  <Paragraphs>29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301</cp:revision>
  <dcterms:created xsi:type="dcterms:W3CDTF">2006-08-16T00:00:00Z</dcterms:created>
  <dcterms:modified xsi:type="dcterms:W3CDTF">2014-03-31T23:42:17Z</dcterms:modified>
</cp:coreProperties>
</file>