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32" r:id="rId3"/>
    <p:sldId id="281" r:id="rId4"/>
    <p:sldId id="294" r:id="rId5"/>
    <p:sldId id="295" r:id="rId6"/>
    <p:sldId id="296" r:id="rId7"/>
    <p:sldId id="29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37:05.42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11534 4212 59 0,'13'-6'35'0,"-13"6"-1"16,10 4 1-16,-5 11-30 16,-3 2 0-16,3 18 0 15,-6 2 1-15,4 17 0 16,-8-3-2-16,7 2 0 15,2-17 0-15,15-21 0 16,25-43 0-16,30-37 1 16,42-45-2-16,40-45-4 15,57-25-32-15,10-37-2 16,18 0-4-16,-7-5 0 15</inkml:trace>
  <inkml:trace contextRef="#ctx0" brushRef="#br0" timeOffset="551.0316">12208 5031 46 0,'12'-16'33'15,"-8"-1"3"-15,-4 17-2 16,6-14-12-16,-1 28-16 16,-13 9-1-16,1 17 1 15,-10 12 0-15,0 15 0 0,-4 0-2 16,4 3 1-1,-2-13-1-15,23-19 1 0,20-42-1 16,28-37 0-16,37-48-3 16,44-41-2-16,44-24-19 15,19-38-16-15,21-9-4 16,-14-10 0-16,-16 27-2 15</inkml:trace>
  <inkml:trace contextRef="#ctx0" brushRef="#br0" timeOffset="1069.0612">11784 6483 92 0,'1'-16'36'16,"-1"16"0"-16,0 0 0 15,0 0-31-15,-10 19-2 16,5 21 1-16,-4 13 0 16,1 14 1-16,-4 2-2 15,4 2 2-15,8-13-1 16,18-21 1-16,26-43 0 15,34-42-2-15,40-50 0 16,47-48-3-16,44-36-3 16,18-38-32-16,32-11-6 15,-25-6-3-15,-20 15-2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04:47.68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1445 857 41 0,'0'0'33'15,"0"0"1"-15,0 0 0 16,0 0-11-16,0 0-17 15,28-45-1-15,-28 45 2 16,0 0-2-16,0 0-1 16,0 0 0-16,0 0 1 15,0 0-3-15,8 48 2 0,-11 12-3 16,-2 16 0-16,-8 14-1 15,0 14 2-15,-8 9-1 16,1 4-2-16,0-10 2 16,4-16-1-16,1-17 1 15,3-14-1-15,4-18 1 16,7-11 0-16,1-31-1 15,12 2 0-15,-1-28-1 16,4-18 2-16,4-12-1 16,-3-14 1-16,2-12 0 15,-10 32 0-15,0-3 1 16,-1 1-1-16,1-2 0 15,-1 0-2-15,-1-2 2 16,0 10-2-16,-1-2 1 16,-5 48 0-16,7-83 0 0,-7 83 0 15,6-64 0-15,-6 64 2 16,7-43-1-16,-7 43 0 15,0 0 0-15,0 0 0 16,0 0-1-16,0 0 2 16,61 0-1-16,-61 0 0 15,51 26-1-15,-51-26 1 16,64 20 0-16,-64-20-2 15,82 5 0-15,-82-5-1 16,87-8 2-16,-87 8-1 16,94-24 0-16,-94 24 1 15,89-33-1-15,-89 33 1 16,80-41 1-16,-80 41 1 0,64-32-2 15,-64 32 1-15,0 0 0 16,54-5 1-16,-42 24-2 16,-4 28 2-16,-14 20-2 15,0 16 1-15,-7 9-2 16,8 9 1-16,-1-1-1 15,13-9-1-15,11-32-3 16,0-21-12-16,12-7-20 16,-6-15-4-16,4-9 2 15,-4-15-2-15</inkml:trace>
  <inkml:trace contextRef="#ctx0" brushRef="#br0" timeOffset="605.0346">2772 1208 89 0,'0'0'36'16,"0"0"1"-16,0 0-1 15,18-48-31-15,-5 33 0 16,-14 6-1-16,1 9 1 16,-2 14-2-16,0 11 0 15,-5 13-2-15,-1 9 1 16,1 5-2-16,5 5 0 15,3-5 0-15,6 0 0 0,7-14 0 16,8-11 0 0,8-19 0-16,8-8 1 0,6-16 0 15,7-13-1-15,4-13 2 16,2-9 0-16,-2-4-1 15,-55 55 0-15,54-61 1 16,-54 61-1-16,52-56 0 16,-52 56-1-16,39-52 0 15,-1 23 0-15,-22 17 0 16,-2 23 0-16,-15 22-2 15,-2 28 0-15,-9 18 1 16,-2 27-1-16,-3 15 2 16,6 6-3-16,3-7 3 15,1-1-2-15,0-6 1 0,-3-10 1 16,-3-12-1-16,-3-15 2 15,-6-9-1-15,-3-10 1 16,-13-9 0-16,-1-10 0 16,-5-12-1-16,-3-8 1 15,-1-9-2-15,-2-12-2 16,5-2-6-16,-7-31-21 15,18 7-9-15,-2-23-1 16,16 0-1-16</inkml:trace>
  <inkml:trace contextRef="#ctx0" brushRef="#br0" timeOffset="1256.0718">5275 767 76 0,'0'0'35'0,"0"0"-1"16,48-51-6-16,-48 51-20 16,0 0 2-16,0 0-2 15,0 0-1-15,-54 10 0 16,54-10-1-16,-67 35 0 15,67-35-2-15,-80 47-1 16,80-47-2-16,-94 74 2 16,25-10-3-16,21 2 0 15,19-9-1-15,36-11 1 16,27-14-1-16,24-7 1 0,4-8 0 15,2-4 0-15,-4-2 1 16,-6 1-1-16,-10-1 0 16,-17 5 1-16,-14 6-1 15,-16 6 0-15,-17 4 0 16,-15 2 0-16,-10 4 0 15,-8 0 0-15,-6 2-2 16,2-6-1-16,11-3-5 16,-7-20-25-16,30 1-6 15,2-18 0-15,21 6-1 16</inkml:trace>
  <inkml:trace contextRef="#ctx0" brushRef="#br0" timeOffset="1959.1121">5581 1154 99 0,'0'-9'36'0,"0"9"1"15,0 0-5-15,-16 29-26 16,6 0-1-16,-8 11-1 16,-3 3-2-16,4 11 0 15,-2 4 0-15,5-1-2 16,1 4 1-16,6-4-1 0,3-8 1 15,5-9-2-15,2-6 1 16,3-12-1-16,-6-22 1 16,23 8 1-16,-9-20-1 15,-1-15 1-15,-1-4 0 16,-1-11 0-16,-1-7 0 15,-6-11 1-15,1-7-2 16,-3 1 2-16,-2 66-1 16,7-64-1-16,-7 64 1 15,9-65-1-15,-9 65 2 16,22-56-2-16,-22 56 1 15,32-52-2-15,-32 52 2 16,45-40-2-16,-45 40 1 16,51-23 0-16,-15 18-1 0,19 13 1 15,-5 10-1-15,-8 14 2 16,-19 12-2-16,-14 8 1 15,-23 0-1-15,-15 1 1 16,-12-6-1-16,-7-2 1 16,0-3 0-16,-3-4-1 15,4-12 1-15,4-1 0 16,9-9 0-16,5-6 0 15,5-1 0-15,8-3-1 16,4 3 1-16,2 9-1 16,1 12 1-16,0 14-1 15,-4 11 1-15,-8 18-2 16,-7 14 2-16,-5 16-1 15,-8 3 1-15,-4 3 0 0,1-7-1 16,0-14-3-16,14-2-20 16,-3-36-12-16,23-11-2 15,10-39-3-15,0 0 2 16</inkml:trace>
  <inkml:trace contextRef="#ctx0" brushRef="#br0" timeOffset="2475.1416">5985 1415 88 0,'0'0'33'15,"29"-13"-1"-15,8 7-3 16,1-7-26-16,10-1-1 16,3-7 2-16,6 3 0 15,-5-7 0-15,-4 3 0 16,-6-4 1-16,-5 1-1 15,-37 25 0-15,0 0 0 0,0 0-1 16,30-57 0 0,-30 57 0-16,0 0-1 0,0 0 1 15,-52-33-1-15,-6 33 0 16,-5 10 0-16,-9 12-1 15,0 14 1-15,-1 3-2 16,9 15 2-16,16 3-3 16,34-6 2-16,18-9-1 15,18-2-1-15,22-12-2 16,12-13-3-16,26-6-22 15,-9-12-11-15,19-3 0 16,-7-12 0-16,7 0-2 16</inkml:trace>
  <inkml:trace contextRef="#ctx0" brushRef="#br0" timeOffset="2882.1649">6663 1305 101 0,'-8'10'36'0,"10"5"1"16,-2-15-3-16,27 15-31 16,-3-12-1-16,8-4 0 15,8-5 0-15,7-3 0 16,3-6 0-16,1-1 0 15,-3-7-1-15,-2-2 0 16,-46 25 1-16,0 0-1 16,56-43 1-16,-56 43 0 0,0 0-1 15,0 0 0-15,19-56 1 16,-19 56-2-16,-38-18 2 15,-7 21 0-15,-14 10-1 16,-8 14 0-16,-6 7 0 16,4 12 1-16,6 3-1 15,21 3 0-15,23-12-2 16,15-4 1-16,18-10-1 15,16-9-2-15,25-8-4 16,2-18-22-16,32 6-9 16,-8-12-1-16,15 0-1 15,-2-7-1-15</inkml:trace>
  <inkml:trace contextRef="#ctx0" brushRef="#br0" timeOffset="3305.189">7529 1197 110 0,'-43'10'39'0,"2"15"1"16,-17 2-3-16,16 4-32 15,-5 5-1-15,6-4-1 16,3 1 0-16,10 0-1 15,12-5-1-15,12-5-1 16,14-10 1-16,17-11-1 16,16-14 0-16,6-11 0 15,12-11 1-15,8-16-1 16,-69 50 1-16,76-62 0 0,-76 62 0 15,75-81-1-15,-75 81 1 16,76-91-1-16,-48 44 0 16,-2 2 0-16,-26 45 0 15,45-82-1-15,-45 82 1 16,18-53 0-16,-18 53 0 15,0 0 1-15,-36-15-2 16,16 44 1-16,-17 25-1 16,3 24-1-16,7 18-4 15,7-10-16-15,26-4-16 16,13-24-3-16,27-23 1 15,-2-18-2-15</inkml:trace>
  <inkml:trace contextRef="#ctx0" brushRef="#br0" timeOffset="3679.2104">8241 1117 81 0,'0'0'41'15,"0"0"-1"-15,0 0 1 16,-18-41-16-16,-3 47-21 15,-12 2 0-15,-2 19-1 16,0 0-2-16,11 1 1 16,10-6-2-16,14-4 1 15,12-10-2-15,6-3 1 16,9-4 0-16,1-2 0 15,3-2 0-15,-3 3 0 0,-3-2 1 16,-3 5-1-16,-8 6 0 16,-6 3 1-16,-12 9-1 15,-9 2 0-15,-6 4 1 16,-9 1-1-16,-1 1 0 15,-1-1 0-15,-2-4 0 16,4-8-3-16,11-2-5 16,-5-22-19-16,22 8-12 15,-5-28-2-15,13 5-1 16,0-9-1-16</inkml:trace>
  <inkml:trace contextRef="#ctx0" brushRef="#br0" timeOffset="3927.2246">8731 1399 112 0,'-22'-5'17'15,"7"3"-14"-15,2 10-8 16,13-8-36-16,-14-14-2 15</inkml:trace>
  <inkml:trace contextRef="#ctx0" brushRef="#br1" timeOffset="8427.482">2860 8297 17 0,'0'0'28'16,"10"-13"-1"-16,2 3 3 15,3-1-16-15,-2-12-2 16,14 7-2-16,0-11-2 16,15 2-4-16,3-8 0 15,14 2-2-15,7-8-1 16,9-5 1-16,12-4-2 15,8 1 2-15,9-2-2 16,12-2 1-16,6-2-1 0,6-6 1 16,10-4-1-16,16 0 1 15,11-5 0-15,10-8-1 16,15-7 0-16,9-4 1 15,13-10 0-15,16-5-1 16,10-3 1-16,4-1 1 16,13-3-2-16,6-1 1 15,7 3 0-15,4-2-1 16,3 0 1-16,1 4-1 15,2-2-1-15,3 1 2 16,2-3-1-16,3-2 0 16,1-6-1-16,4-2 1 15,7-3 0-15,2-2 0 16,-2 1 0-16,1 2-1 0,-13 3 0 15,-9 9 2-15,-23 9-2 16,-20 10-3-16,-15 20-21 16,-35 6-7-16,-26 12 0 15,-27 6 0-15</inkml:trace>
  <inkml:trace contextRef="#ctx0" brushRef="#br1" timeOffset="9304.5322">12229 4282 35 0,'-26'1'26'0,"8"2"2"16,6 1-10-16,1-9-9 15,11 5-1-15,0 0-1 16,0 0 0-16,0 0-1 16,0 0-2-16,0 0 0 15,0 0-1-15,0 0-1 16,0 0-1-16,0 0 1 15,0 0-1-15,14 0 0 16,-5 2-1-16,3 2 1 16,4 0-1-16,2 3 1 15,7 3-1-15,2-1 0 16,2 1 1-16,5 3-1 0,4 2 0 15,7 0 0-15,8 1 0 16,4 1 0-16,12-1 1 16,11-1-1-16,8 2 0 15,11-6 0-15,8 2 1 16,8 1-1-16,9-2 0 15,8 6 0-15,1-1 1 16,2 3-1-16,6 4 0 16,-1 2 0-16,6 2 0 15,1 3 0-15,0-1 2 16,2 2-2-16,10-3 1 15,0-1 0-15,10 1 0 16,-3-2 0-16,6 2 1 16,4-5 1-16,5 4-3 15,-6-1 3-15,-3 1-3 0,-1 1 2 16,-6 0-3-16,-6 1 3 15,-12 1-4-15,-5 2 2 16,-6-1 0-16,-4-3-1 16,-8-1 0-16,-7 5-8 15,-14-10-25-15,-1 2 1 16,-14-9-2-16,-9 0 1 15</inkml:trace>
  <inkml:trace contextRef="#ctx0" brushRef="#br1" timeOffset="10147.5804">18026 5272 17 0,'-15'0'25'0,"15"0"0"15,0 0 2-15,0 0-18 16,0 0-2-16,0 0 0 16,17-6 0-16,-17 6-1 15,15-5-1-15,-15 5 0 16,14-3 0-16,-14 3 0 15,0 0-1-15,0 0-1 16,0 0 0-16,0 0 0 16,-13 8-1-16,-2-4-1 15,-2 5 0-15,-9 1-1 16,-5 2 1-16,-6 4 1 15,-6 1-1-15,-8 8-1 16,-6 0 1-16,-11 3 0 0,-11 4 0 16,-15 3-1-16,-5 7 1 15,-18 4 1-15,-15 5 0 16,-13 4-1-16,-13 8 1 15,-8 4-1-15,-18 8 1 16,-4 2-1-16,-14 1 0 16,-9 5-1-16,-9 5-1 15,0 4 1-15,-12 3 2 16,-5 4-2-16,-4 2 2 15,-7 1-2-15,-7 5 3 16,-3 0-3-16,-6 1 2 16,-7 0-2-16,4 0-1 15,-5 1 1-15,0-3 0 16,0 1-1-16,1-2 0 0,-3 1 1 15,2 1 0-15,1 2-1 16,-3 1 1-16,0 0 0 16,2 2 0-16,-2 3 1 15,1 2-1-15,0 1 2 16,-2 9-2-16,-4-3 1 15,3-2-1-15,2-2 2 16,4-5-3-16,14 3-16 16,8-23-17-16,18-6 0 15,20-20-3-15,27-9 2 16</inkml:trace>
  <inkml:trace contextRef="#ctx0" brushRef="#br1" timeOffset="10980.6281">7256 9829 36 0,'-9'-13'28'16,"-2"-4"1"-16,-5-2-1 15,-12-5-18-15,4 6-3 16,-12-8-1-16,-6 2-2 15,-8-4 0-15,-4 4-1 16,-12-6 0-16,-4 2 0 16,-11-4 0-16,-2 3-2 15,-13-6 1-15,-6 7 1 16,-13-6-1-16,-4 3-1 15,-9 0 1-15,-8 2-1 16,-10-2 0-16,-6 1 0 0,-1-2 1 16,-2 0-1-16,-3-4 1 15,-4 3 0-15,2-5-1 16,6 4 1-16,3-2-1 15,-6 2 0-15,-2 3 1 16,3 4-1-16,5 5 0 16,-1 0 0-16,0 6-1 15,-2 1 1-15,8 3-1 16,9-1 0-16,10 2 0 15,7-5-4-15,17 4-30 16,0-6 0-16,21 0-1 16,7-2-1-16</inkml:trace>
  <inkml:trace contextRef="#ctx0" brushRef="#br1" timeOffset="11370.6504">2135 8631 58 0,'0'0'33'0,"0"0"-1"16,29-8 1-16,8-13-27 15,21 1 0-15,16-15 0 16,20-3-3-16,12-13 0 15,17-9-11-15,12 5-24 16,6-3-1-16,-5 8-1 16,-8 1-1-16</inkml:trace>
  <inkml:trace contextRef="#ctx0" brushRef="#br1" timeOffset="13543.7747">12407 9165 54 0,'0'0'33'16,"0"0"0"-16,-4 16-1 15,-6-4-24-15,8 17-2 16,-5 6-1-16,1 16-2 16,-6 13-1-16,-1 15 1 15,-3 7-2-15,-2 5 1 0,3-3-2 16,4-10-10-16,10-8-22 15,5-18-1-15,12-16-2 16,6-27 1-16</inkml:trace>
  <inkml:trace contextRef="#ctx0" brushRef="#br1" timeOffset="13873.7935">12768 9229 77 0,'-17'-6'36'0,"-2"7"-1"15,-1 19 0-15,-2 4-32 16,2 14-1-16,5 6 1 0,3 11 1 16,5 3-1-16,8 4 0 15,3-4-1-15,15-6 0 16,8-12 1-16,7-14-1 15,10-17-1-15,5-18 1 16,2-16-2-16,-2-16 0 16,-3-16 0-16,-8-8 0 15,-10-5 0-15,-14-4-3 16,-13 5 0-16,-11 1-4 15,-5 17 1-15,-14-4-8 16,10 23-21-16,-10 4-1 16,12 21-1-16,2 5 1 15</inkml:trace>
  <inkml:trace contextRef="#ctx0" brushRef="#br1" timeOffset="14233.8141">13500 8918 73 0,'4'-24'35'0,"-9"1"0"16,-9 12 0-16,-15 6-31 15,0 10 0-15,-8 4 0 16,3 12 0-16,-1 1 0 15,9 6-1-15,5 1 0 16,14-5-1-16,9 1 0 0,17-7-1 16,9-3 0-16,12-6 0 15,8 1-1-15,0 0 1 16,3 4-1-16,-8 9 1 15,-8 3-1-15,-12 12 0 16,-13 5 1-16,-14 8-1 16,-14 3 0-16,-5-4 1 15,-3-7-2-15,-7-9-3 16,12-5-25-16,-3-26-8 15,24-3 0-15,-9-33-2 16</inkml:trace>
  <inkml:trace contextRef="#ctx0" brushRef="#br1" timeOffset="14397.8235">13495 8831 93 0,'-25'-7'38'0,"-2"0"2"16,12 13-2-16,0 5-34 15,15-11-1-15,21 0-2 16,12-14-4-16,31 1-29 15,4-16-7-15,25 0 1 16,6-11-2-16</inkml:trace>
  <inkml:trace contextRef="#ctx0" brushRef="#br1" timeOffset="15075.8623">14230 8885 73 0,'-9'-24'35'0,"11"11"-2"16,-5-2 3-16,8 1-33 16,-7 3 1-16,2 11-1 15,0 0 1-15,0 0-1 16,-18 26 0-16,7 1 0 15,-6 4-1-15,5 6 0 16,-3-3-1-16,5 2 1 0,5-6-2 16,2-6 2-16,7-10-2 15,6-13 1-15,6-13 0 16,5-11 0-16,2-11 0 15,1-6-1-15,0-6 1 16,-3-5 0-16,-4-1-3 16,-3 6 2-16,-6 4-1 15,-3 10 1-15,-6 9-1 16,-2 9 1-16,3 14 0 15,-9 6 0-15,2 11 2 16,6 5-1-16,4 0 1 16,7 2-1-16,8-3 2 15,12-8-2-15,7-12 0 16,11-9 0-16,5-11-1 15,5-7 1-15,-1-6-1 0,-2-5 1 16,-7-3-2-16,-9 5 2 16,-9 5-2-16,-4 3 2 15,-12 6 0-15,-7 11-1 16,-7 10 1-16,-3 10-1 15,-6 15 1-15,-4 12-1 16,2 9 2-16,-2 6-2 16,2 6-1-16,1-3-6 15,17 3-28-15,-3-16-4 16,15-4 1-16,1-21-3 15</inkml:trace>
  <inkml:trace contextRef="#ctx0" brushRef="#br1" timeOffset="15653.8954">15009 8315 56 0,'0'0'32'16,"0"0"-1"-16,6-17-2 15,9 1-25-15,16-3 1 16,8-9-1-16,14-5 0 16,10-13 2-16,21-2-1 15,10-14-1-15,23-7 1 16,12-14-1-16,20-5 1 15,6-10-1-15,22-3 1 16,5-6-2-16,14-4 1 16,7-4-1-16,2-3 1 15,3 0-1-15,2 2-2 0,4 0 1 16,-5 4-1-16,-7 6 1 15,-11 7-3-15,-11 10 2 16,-19 13-2-16,-21 12 1 16,-24 11-1-16,-28 14-1 15,-28 12-2-15,-24 10 0 16,-26 5-2-16,-10 12-6 15,-29 10-24-15,3 4-1 16,-9-3 1-16,4 8-1 16</inkml:trace>
  <inkml:trace contextRef="#ctx0" brushRef="#br1" timeOffset="16083.92">17904 6172 72 0,'-7'-30'34'15,"5"0"-1"-15,11 12 1 0,1 3-28 16,18 19-1-16,8 5-1 16,13 15 0-16,3 11-1 15,8 12 0-15,2 10 0 16,5 10 1-16,-2 2-2 15,2 5 2-15,-3-4-3 16,-3-4 2-16,0 0-7 16,-9-17-16-16,4 2-15 15,-11-13-1-15,-2-6-1 16,-14-18 0-16</inkml:trace>
  <inkml:trace contextRef="#ctx0" brushRef="#br1" timeOffset="16320.9335">18653 5958 79 0,'-25'7'36'0,"-2"26"-1"16,-11 14 1-16,-5 27-22 15,-13 18-14-15,-9 17 2 16,-13 15-2-16,-2 4 2 16,0-3-4-16,7-14-6 15,15-6-27-15,15-26 0 16,31-20 0-16,23-23-3 15</inkml:trace>
  <inkml:trace contextRef="#ctx0" brushRef="#br1" timeOffset="17101.9782">11916 9410 60 0,'-37'25'33'0,"-14"3"-1"15,-10 7-4-15,-17 4-25 16,-10 4 0-16,-13 7-1 15,-11 10 0-15,-14 3-1 0,-10 5 1 16,-16 8 0-16,-7 5 2 16,-8 1-1-16,-10 10 1 15,-12-3 0-15,-5 7 1 16,-13-2-2-16,0 6 1 15,-8-5-2-15,1 4 0 16,0-7 0-16,11-6-2 16,19-8 0-16,16-20-15 15,40-6-22-15,23-21-1 16,35-14 0-16,28-19 0 15</inkml:trace>
  <inkml:trace contextRef="#ctx0" brushRef="#br1" timeOffset="17563.0045">8096 10871 55 0,'0'-37'35'16,"3"1"-12"-16,3 13 7 15,-11-4-17-15,5 27 1 16,0-16-5-16,4 26-3 16,-4 8-1-16,11 19-1 15,2 6-2-15,7 14-2 16,8 11 0-16,6 10 0 15,7 7 0-15,2 3-1 16,4-3 0-16,1-8-2 16,7-1-7-16,-6-19-26 15,11-16 0-15,-6-17-1 0,2-13 0 16</inkml:trace>
  <inkml:trace contextRef="#ctx0" brushRef="#br1" timeOffset="17856.0213">8526 10662 75 0,'0'0'36'16,"0"0"-2"-16,-11 22 1 16,-4 19-32-16,-2 18-2 0,-9 23-1 15,-11 18 2-15,-5 17-2 16,-9 7 0-16,-2 4 1 15,-1-2-4-15,0-19-19 16,22-6-12-16,4-26-1 16,19-19-2-16,9-26 1 15</inkml:trace>
  <inkml:trace contextRef="#ctx0" brushRef="#br2" timeOffset="24766.4166">15562 3924 28 0,'10'-9'28'0,"-10"9"1"16,0 0-2-16,0-12-10 15,0 12-8-15,0 0-1 16,0 0-1-16,0 0-2 16,-10 20-1-16,2-5-2 0,-3 8 0 15,-4 4 0-15,-1 7 1 16,-10 5-1-16,2 5 0 15,-8 0 0-15,-2 3 0 16,-1-7 0-16,6-1 0 16,2-9 0-16,3-6-1 15,7-8 0-15,7-3 1 16,10-13-1-16,0 0 1 15,0 0-1-15,0 0-1 16,0 0 1-16,0 0 1 16,10-9-1-16,-10 9 0 15,0 0-1-15,12-7 1 16,-12 7 0-16,0 0 0 15,0 0 0-15,0 0-1 16,0 0 1-16,0 0 0 16,0 0-1-16,0 0 1 0,10-2-1 15,-10 2 0-15,10 6 0 16,-10-6 1-16,15 24-1 15,-5-4 1-15,-1 3-1 16,0 6 0-16,2 4 0 16,0 2 1-16,1 1-1 15,1-3 0-15,1-2 0 16,1-4 0-16,0-3 0 15,3-7 0-15,1-2 0 16,-2-7 0-16,-1-2-1 16,-2-4 1-16,0 0 0 15,-3-4 0-15,-11 2 0 16,0 0 0-16,0 0 0 0,0 0 1 15,0 0-1-15,-5-11 0 16,5 11 0-16,-17-4 1 16,17 4-1-16,-13-3 0 15,13 3 0-15,-11-6 0 16,11 6 0-16,0 0 0 15,0 0 0-15,0 0 0 16,0 0 1-16,0 0-1 16,0 0 0-16,0 0 0 15,-11 3 0-15,2 7 1 16,-4 5-1-16,-3 2 0 15,-9 4 0-15,0 4 0 16,-4 0 0-16,0-1 0 16,0-3 0-16,6-3 0 0,3-4 0 15,6-5 0-15,14-9 0 16,0 0-2-16,0 0-1 15,7-15-7-15,14 8-26 16,-10-9 1-16,7 4-1 16,-5-5-2-16</inkml:trace>
  <inkml:trace contextRef="#ctx0" brushRef="#br2" timeOffset="26623.5228">15599 3914 17 0,'0'-12'19'0,"0"12"0"16,0 0-8-16,0 0-3 16,0 0 0-16,1-14 2 15,-1 14-1-15,0 0 0 16,0 0 0-16,0 0-1 15,0 0 0-15,0 0-2 16,0 0 0-16,-12-9-2 16,12 9-2-16,0 0 1 15,0 0-1-15,0 0-1 16,0 0 1-16,0 0-1 15,0 0 1-15,0 0-1 16,0 0 1-16,0 0 1 16,0 0-2-16,0 0 1 15,0 0 0-15,-3-11-1 0,3 11 0 16,0 0 0-16,0 0 0 15,0 0 0-15,0 0 0 16,5-11 0-16,-5 11 0 16,0 0 0-16,0 0 0 15,0 0-1-15,0 0 1 16,0 0 0-16,13 14-1 15,-13-14 1-15,15 16-1 16,-5-4 0-16,0-1 1 16,4 2-1-16,2 2 0 15,0 0 0-15,1 2 1 16,-2-2-1-16,0 5 0 15,-2-4 1-15,-3 4-1 16,-1-1 0-16,-1 0 1 0,0-2-1 16,-1 0 0-16,2-2 0 15,-3-1 0-15,4-2 1 16,-2-2-1-16,-8-10 0 15,17 16 0-15,-17-16 1 16,16 12-1-16,-16-12 1 16,14 5-1-16,-14-5 0 15,0 0 1-15,0 0 0 16,0 0-1-16,0 0 1 15,0 0 0-15,0 0-1 16,0 0 1-16,0 0 0 16,0 0-1-16,0 0 1 15,0 0-1-15,0 0 1 16,0 0-2-16,0 0 2 0,0 0-1 15,0 0 0-15,0 0 0 16,0 0 1-16,0 0-1 16,-11 3 0-16,11-3 1 15,0 0-1-15,0 0 1 16,0 0 0-16,0 0-1 15,0-15 1-15,15 1 0 16,7-3-1-16,7-5 1 16,4 0 0-16,4-2-1 15,4 2 1-15,-2 1-1 16,0 2 1-16,-7 7-1 15,-6 1 0-15,-6 7 0 16,-5 0 0-16,-4 2 1 0,-11 2-1 16,0 0 0-16,10 0 1 15,-10 0-1-15,0 0 0 16,0 0 1-16,0 0-1 15,0 0 0-15,0 0 0 16,0 0-1-16,0 0 1 16,0 0 0-16,0 0 0 15,0 0 0-15,0 0 0 16,0 0 0-16,0 0 0 15,-10 1 0-15,10-1 0 16,0 0 0-16,0 0 1 16,0 0-1-16,-11 8-1 15,11-8 2-15,0 0-1 16,0 0 0-16,-5 16-1 0,5-16 2 15,1 22-1 1,2-8 0-16,0 2 0 0,1 5 0 16,1 4 0-16,-3 1 0 15,-1 1 0-15,-1 1 0 16,0 0-1-16,-3-6-4 15,10 2-22-15,-7-24-9 16,4 13 0-16,2-24-1 16</inkml:trace>
  <inkml:trace contextRef="#ctx0" brushRef="#br2" timeOffset="27882.5948">15628 3758 13 0,'0'0'17'0,"0"0"1"15,0 0-7-15,0 0-5 16,0 0 2-16,0 0 0 16,0 0 3-16,-7 15-2 15,7-15 1-15,0 0 0 16,-12 8-2-16,12-8 0 15,0 0-2-15,0 12-1 16,0-12-1-16,0 0 0 16,0 0-1-16,0 0 0 15,0 0 0-15,0 0 2 16,0 0-2-16,9-12-1 15,-9 12 0-15,0-14 0 16,0 14 0-16,-1-22-2 0,-2 5 2 16,2-2-2-16,-3-1 1 15,0-5 0-15,1-3 0 16,0-1 0-16,-1-4 0 15,2-4 0-15,2 0-2 16,1-2 2-16,0-2-2 16,3 1 2-16,-1 1-2 15,0 2 1-15,-2 2 0 16,1 2 0-16,-4 0 1 15,1 2 0-15,-4 4 0 16,0-2-1-16,0 1 1 16,-2 0-1-16,2 2 1 15,0 2 0-15,4 1-1 0,1 7 0 16,0-3 1-16,1 6-1 15,2 1 0-15,-3 12 1 16,2-15 0-16,-2 15 0 16,0 0 0-16,3-11 0 15,-3 11 0-15,0 0 0 16,0 0 0-16,0 0-2 15,0 0 0-15,-12 5-4 16,21 4-28-16,-9-9-1 16,5 16-1-16,-5-16-1 15</inkml:trace>
  <inkml:trace contextRef="#ctx0" brushRef="#br2" timeOffset="29071.6628">15527 2919 26 0,'0'0'25'0,"0"0"0"15,0 0 2-15,-6-14-13 16,6 14-7-16,0 0-4 16,8-13-2-16,-8 13 0 15,11-6 0-15,-11 6 0 16,10-3 0-16,-10 3 1 15,0 0 0-15,0 0 2 16,12 0 0-16,-12 0 1 16,0 0 0-16,0 0 0 15,0 0-1-15,0-15 1 16,0 15-1-16,5-11-1 0,-5 11-2 15,6-12 1-15,-6 12-1 16,6-11 0-16,-6 11 1 16,0 0 0-16,0 0 0 15,0 0 1-15,0 0-1 16,0 0 0-16,0 0 0 15,-5 19 0-15,2-5 0 16,-4 3 0-16,2 10-1 16,0 3 0-16,-2 6 1 15,-4 8-1-15,-2 5 0 16,1 1 0-16,-1 5 0 15,-1-5-1-15,3-2 1 16,2-7-1-16,0-5 0 16,7-10 0-16,-1-5-1 15,3-6 2-15,0-4-1 0,0-11 1 16,5 10-1-1,-5-10 1-15,0 0-1 0,0 0 2 16,0 0-2-16,0 0-1 16,0 0 2-16,0 0-1 15,0 0 0-15,0 0 0 16,0 0 1-16,0 0-1 15,0 0 0-15,5 10 1 16,-5-10-1-16,0 0-1 16,0 0 2-16,0 0-2 15,0 0 2-15,-12-9-2 16,12 9 1-16,-16 2 1 15,2 4-1-15,-6 6 1 16,-7-1-1-16,-7 5 1 0,-7 4-1 16,-7 0 1-16,-1-2-1 15,-3-2 0-15,6-3 0 16,2-4 0-16,9-3 0 15,11-5 0-15,12-2-1 16,12 1-1-16,0 0-3 16,39-7-29-16,-13 3-2 15,12 14 0-15,-4-9-2 16</inkml:trace>
  <inkml:trace contextRef="#ctx0" brushRef="#br2" timeOffset="30302.7332">15639 2854 30 0,'-10'0'26'16,"10"0"1"-16,0 0 2 15,-16-5-18-15,16 5-1 16,0 0-1-16,0 0 0 15,-15-5-2-15,15 5 0 16,0 0-1-16,0 0-1 16,0 0-1-16,0 0-1 15,0 0 1-15,0 0-1 16,-12-11-1-16,12 11 0 15,0 0 1-15,0 0-1 16,0 0-1-16,0 0 1 0,0 0-1 16,0 0 0-16,0 0 0 15,0 0 0-15,0 0-1 16,0 0 1-16,0 0 0 15,0 0-1-15,0 0 1 16,0 0-1-16,0 0 1 16,0 0-1-16,0 0 1 15,0 0-1-15,0 0 1 16,12 7 0-16,-12-7-1 15,14 4 1-15,-14-4-1 16,13 8 1-16,-13-8 0 16,19 12-1-16,-6-2 1 15,3 0-1-15,0 3 0 16,7-2 1-16,-1 3-1 15,8-2 1-15,4-1-1 0,2-2 0 16,-1 1 0-16,-2-3 1 16,1-1-1-16,-5 0 0 15,-3-2 0-15,-7 3 0 16,-4-4 1-16,-15-3-1 15,16 7 0-15,-16-7 0 16,0 0 0-16,0 0 1 16,0 0-1-16,0 0 0 15,0 0 0-15,11-1 0 16,-11 1 0-16,0 0 0 15,6-11 0-15,-6 11 0 16,0 0 0-16,0 0 0 0,4-11 1 16,-4 11-1-16,0 0 0 15,0 0 0-15,0 0 0 16,0 0 0-16,0 0 0 15,0 0 1-15,0 0-1 16,0 0 0-16,0 0 0 16,0 0 1-16,0 0-1 15,0 0 0-15,0 0 0 16,0 0 0-16,0 0 0 15,0 0 0-15,0 0 0 16,-9 11 0-16,9-11 0 16,-11 18 1-16,3-4-1 15,-1 10 0-15,-6 6 0 16,-1 7 0-16,-5 4 0 15,1 3 0-15,-1 1 0 0,3-2 0 16,0-5 0-16,5-7 0 16,1-7 0-16,5-7 0 15,2-5 0-15,5-12-1 16,0 11-1-16,0-11-1 15,0 0-3-15,0-12-8 16,10 11-20-16,-10-13-3 16,9 8 1-16,-7-10-2 15</inkml:trace>
  <inkml:trace contextRef="#ctx0" brushRef="#br2" timeOffset="31245.7872">15621 2392 13 0,'1'-21'24'0,"-1"21"1"16,-5-22 3-16,-4 5-17 16,9 17 0-16,-18-25 0 15,7 20 1-15,-11-14 0 16,7 20-3-16,-10-10-1 15,4 18-1-15,-8-3-2 16,1 16-1-16,-1 1 0 0,1 11-2 16,0 4 0-16,4 5 2 15,2 6-2-15,5 6 1 16,4-2-1-16,11 0 1 15,6-7-1-15,12-3 0 16,9-11 0-16,11-10-1 16,10-15 0-16,8-16 0 15,4-15-1-15,4-11-1 16,-3-10 2-16,-2-7-2 15,-11-4 1-15,-12-2 0 16,-15 2 1-16,-12 5-2 16,-17 6 2-16,-15 9-1 15,-13 9 1-15,-8 10 0 16,-7 14-1-16,-3 11 0 15,3 12-1-15,2-1-6 0,16 19-27 16,4-10-4-16,24 8 0 16,7-14-2-16</inkml:trace>
  <inkml:trace contextRef="#ctx0" brushRef="#br2" timeOffset="32353.8505">14791 3838 8 0,'-14'-6'21'0,"14"6"1"16,-12 5 2-16,1-8-11 16,11 3-2-16,-29 9 1 15,15 3-2-15,-11-6 1 16,3 11-2-16,-20-2-1 15,-1 10-2-15,-15 7-3 0,-11 7-1 16,-16 8-1-16,-15 11-1 16,-17 10 0-16,-15 6-1 15,-12 7 1-15,-1 4 0 16,4-1 0-16,2-4-1 15,10-8 1-15,13-13-1 16,20-13-1-16,19-14-2 16,22-5-11-16,5-18-14 15,18-4-2-15,8-10 0 16,9 1 0-16</inkml:trace>
  <inkml:trace contextRef="#ctx0" brushRef="#br2" timeOffset="32832.8779">13592 4146 64 0,'0'0'31'16,"-10"-6"0"-16,10 6-2 15,0 0-27-15,3-13 1 16,-3 13-1-16,0 0 0 16,-5 15 0-16,-13 2 0 0,-12 12 1 15,-12 8-1-15,-10 12 0 16,-15 13 1-16,-12 13-1 15,-14 1 1-15,5 7 0 16,-1-5 0-16,12-3 0 16,15-9-2-16,20-6 1 15,18-19-1-15,30-13 1 16,31-13-2-16,15-10 1 15,25-14-1-15,14-4 1 16,12-7 0-16,6 0 0 16,4-2-1-16,-9 1-2 15,-6 10-3-15,-18-4-29 16,-2 14 0-16,-19-3-3 15,-2 7 0-15</inkml:trace>
  <inkml:trace contextRef="#ctx0" brushRef="#br2" timeOffset="32998.8874">14284 4861 97 0,'-5'16'40'0,"-10"-17"-3"15,3 3-4-15,1-4-67 16,-4-9-4-16,15 11 0 15,-12-22-3-15</inkml:trace>
  <inkml:trace contextRef="#ctx0" brushRef="#br2" timeOffset="34893.9958">2459 12025 28 0,'0'0'28'0,"9"-10"2"15,-9 10 0-15,-9-12-19 16,9 12-2-16,0 0-2 15,0 0-1-15,-13-8 0 16,13 8-2-16,-3 23 0 16,-1 4-1-16,-4 6-1 15,2 12 0-15,-6 7-1 16,-2 7 1-16,-2 2-1 15,2-2-1-15,-4-5 1 0,8-9-1 16,2-15 1-16,7-11 0 16,1-19 0-16,12-9 0 15,5-17-1-15,0-9 1 16,0-9-1-16,5-6 1 15,-6-6 0-15,1 2 0 16,-6 2-1-16,-1 4 0 16,-9 7 1-16,3 9 0 15,-4 7 0-15,0 6-1 16,-3 9 1-16,3 10 0 15,0 0 0-15,0 0 0 16,0 0 1-16,18 23-1 16,-4-6 1-16,5 9-1 15,3-1 1-15,3 0-1 0,4-1 0 16,3 0 0-16,0-8 0 15,2-8 0-15,-1-9 0 16,4-9-1-16,-4-10 2 16,0-5-2-16,-3-6 1 15,-3 0 0-15,-4 0 0 16,-3 3-1-16,-5 8 1 15,-7 6-1-15,-8 14 1 16,0 0-1-16,1 17 0 16,-5 13 0-16,-8 8 0 15,3 6 0-15,-1 5-1 16,2 5 0-16,4-1-3 15,1-12-3-15,16 2-28 16,-6-21-1-16,14 0-1 16,1-21-2-16</inkml:trace>
  <inkml:trace contextRef="#ctx0" brushRef="#br2" timeOffset="35344.0216">3206 12137 59 0,'-7'-11'35'0,"7"11"0"16,-9 3-2-16,5 8-20 15,-3 8-9-15,5 7 0 16,1 2-1-16,-4 5 0 16,10 1-1-16,0-1 0 15,-1-6 0-15,7-5 1 0,4-6-2 16,3-9 1-16,4-8-1 15,10-6-1-15,-1-11 1 16,0-1 0-16,2-5 0 16,-4-4-1-16,0-1 0 15,-4 3 0-15,-3 4 0 16,-5 3 0-16,-5 10 0 15,-12 9 0-15,14 14 0 16,-11 12 0-16,-4 16 0 16,0 14 0-16,-6 11 0 15,-2 11 1-15,-3 7-1 16,-1 0 0-16,-6-1 0 15,-2-5 1-15,-3-11-1 16,-5-9 1-16,-4-13-1 16,0-12 0-16,0-12 0 0,2-13 1 15,2-10-3-15,1-15-3 16,19-5-30-16,-7-15-2 15,13-7-1-15,3-12-2 16</inkml:trace>
  <inkml:trace contextRef="#ctx0" brushRef="#br2" timeOffset="35787.0469">4512 11572 59 0,'4'-15'35'0,"-4"15"-2"16,0 0 2-16,3 16-29 15,-2 16 0-15,-6 10-2 0,3 13-1 16,-2 10-1-16,3 7-1 15,-3 4 0-15,1 4-1 16,1-2 0-16,2-7-2 16,3-4-6-16,-5-17-26 15,7-9-1-15,-3-19 0 16,3-12 0-16</inkml:trace>
  <inkml:trace contextRef="#ctx0" brushRef="#br2" timeOffset="36088.0641">4382 12062 66 0,'-21'-10'36'0,"9"10"-1"0,1-5 1 16,11 5-28-16,0 0-3 16,24-8 0-16,1-4-2 15,9-2-1-15,5-3 1 16,10 0-1-16,2-5-1 15,5 6 0-15,-3 0-1 16,-2 6 1-16,-7 12-1 16,-8 7 1-16,-8 9-1 15,-10 9 1-15,-8 6-1 16,-10 8 1-16,-6 2-1 15,-6 1 1-15,2 1-2 16,-4-8-1-16,9 1-10 16,-4-21-25-16,18-7 0 15,-4-21-2-15,14-9 1 0</inkml:trace>
  <inkml:trace contextRef="#ctx0" brushRef="#br2" timeOffset="36719.1002">4914 11701 79 0,'-20'1'36'0,"8"11"-1"16,1-7 0-16,11-5-37 16,11 20 1-16,4-11-1 15,10-1 2-15,-1 3 0 16,6 3 0-16,3 1 0 15,-2 4 1-15,-7 8 0 16,-4 2 0-16,-6 7 2 16,-8 5-1-16,-4 6 1 0,-14-1 0 15,2 1-1-15,-5-4 1 16,1-4 0-16,0-10-1 15,5-6-1-15,9-23 0 16,0 0 0-16,9-24 0 16,10-9 0-16,5-9 0 15,4-5-1-15,3-6 1 16,0 1-1-16,-1 6 1 15,-4 5-1-15,-8 11 1 16,-3 11-1-16,-5 7 0 16,-10 12 1-16,0 0-1 15,0 21 1-15,-3-3-1 16,1 4 1-16,1 6-1 15,1-3 0-15,3 3 1 0,4-4-1 16,7-4 0-16,5-11 0 16,10-8 1-16,7-8-1 15,3-10 0-15,6-5 1 16,-1-7-1-16,1-3 0 15,-4-1 1-15,-5 6-1 16,-8 4 1-16,-7 7-1 16,-12 11 1-16,-9 5-1 15,3 22 1-15,-11 6-1 16,-1 4 0-16,-2 8 0 15,1 8 0-15,1 0-1 16,1 2-1-16,4-9-4 16,12 8-13-16,-4-24-19 0,14 2 0 15,-4-22-2 1,13 0 1-16</inkml:trace>
  <inkml:trace contextRef="#ctx0" brushRef="#br2" timeOffset="37041.1186">5810 11992 74 0,'0'0'38'0,"0"0"-2"16,11 12 2-16,-11-12-33 16,24 7 0-16,0-7-1 15,9 1 0-15,2-4-1 16,4-3-1-16,-3-7 0 15,-1 3 0-15,-6-7-1 0,-6 1 1 16,-12-1-1 0,-8 2-1-16,-10 4 1 0,-12 3-1 15,-9 6 1-15,-3 7-1 16,-7 7 0-16,-4 7 0 15,0 8 0-15,3 5 0 16,9 4 0-16,9 2 1 16,11-6-1-16,12-3-2 15,25 2-28-15,0-18-9 16,23-1 0-16,9-18-3 15</inkml:trace>
  <inkml:trace contextRef="#ctx0" brushRef="#br2" timeOffset="37591.1501">7214 11483 73 0,'-33'-20'37'0,"4"10"0"16,-10 0 0-16,12 5-33 16,-7 9-1-16,6 16 0 15,0 8 0-15,8 17 0 16,-2 9-2-16,2 10 0 15,1 7 0-15,1 6-1 0,7 2 0 16,3-3-1-16,7-2-4 16,-2-22-12-16,15-2-20 15,0-17 0-15,9-10-2 16,-5-22 2-16</inkml:trace>
  <inkml:trace contextRef="#ctx0" brushRef="#br2" timeOffset="38275.1892">6882 11884 77 0,'0'0'37'0,"0"0"0"16,0 0-1-16,29-13-33 15,5 3-2-15,9-2 1 16,7 0-1-16,5 1 0 0,4 1 0 15,-5 6-1-15,-5 3 1 16,-8 4-1-16,-8 5 0 16,-10 6 0-16,-8 2 1 15,-11 5-1-15,-12 2 1 16,-6 2-1-16,-5 4 1 15,-1 2 0-15,-2 3 0 16,2-1 0-16,3 1-1 16,5-4 1-16,12-4 0 15,8-4 0-15,8-8 0 16,9-12 0-16,11-7-1 15,4-12 1-15,3-7-1 16,2-7 0-16,-4-7 1 0,-2-4-1 16,-9 1 0-16,-6-1 0 15,-10 0 0-15,-7 7 1 16,-8 2-1-16,-6 5 0 15,-7 5 0-15,0 8 0 16,-1 7 0-16,0 2 0 16,4 6-1-16,11 0 2 15,0 10-1-15,14-3 0 16,10 0 0-16,7-1 0 15,6 2 0-15,3 0 0 16,7 5 0-16,-8-1 1 16,-2 7-1-16,-9 4 0 15,-9 6 0-15,-9 2 0 16,-7 1 1-16,-7-1-1 15,-4-2 0-15,-3-6 0 0,-1-4 0 16,-1-10 1-16,13-9-1 16,-13-4 0-16,13-7 0 15,6-10 1-15,9-5-1 16,7-5 1-16,2-2-1 15,9-1 1-15,3-2-1 16,6 5-4-16,-6-11-32 16,21 9-4-16,-1-5 1 15,11 4-2-15</inkml:trace>
  <inkml:trace contextRef="#ctx0" brushRef="#br2" timeOffset="39558.2626">8969 11627 63 0,'0'0'34'0,"-10"8"0"16,3 7 1-16,-5 3-31 15,3 7-2-15,-1 3 1 16,1 4-1-16,0 1 1 15,8 2-3-15,0-3 2 16,5-2-2-16,9-6 2 16,3-3-1-16,8-8 0 15,2-6-1-15,2-10 1 16,1-5-1-16,-1-10 1 15,0-6-1-15,-2-6 0 16,1-7 0-16,-6-1 1 16,0 1 2-16,-5 2-3 0,-2 6 1 15,-4 4-2-15,-1 11 4 16,-9 14-3-16,0 0 3 15,10 9-3-15,-10 13-2 16,0 6 2-16,-3 6 0 16,3 2 1-16,3 0-4 15,4-1 4-15,1-8-3 16,3-6 2-16,8-7 2 15,-1-11-1-15,6-7 1 16,-5-10-1-16,3-3 0 16,-3-7 1-16,-3-5-1 15,-2-2-2-15,-5-5-3 16,10 10-12-16,-15-8-21 15,9 7 1-15,-6-2-2 0,7 11 0 16</inkml:trace>
  <inkml:trace contextRef="#ctx0" brushRef="#br2" timeOffset="39994.2875">9870 11608 62 0,'-34'16'40'0,"-8"1"-3"15,6 10 1-15,-6-4-28 16,16 10-2-16,0-4-2 0,11 1-4 15,11-7 1-15,8-2-4 16,16-11 3-16,11-5-1 16,7-9 0-16,8-6-1 15,3-7 1-15,0-5 1 16,-1-4-1-16,-4-3 2 15,-10 1-4-15,-8-1 2 16,-7 2-1-16,-8 3 1 16,-6 6-2-16,-8 6 0 15,3 12 0-15,-17-6 1 16,6 18 1-16,-1 7 1 15,1 9-2-15,2 4-1 16,6 6 1-16,0-3-4 16,12 5-4-16,-2-11-32 0,18-5 2 15,-1-15-3-15,14-7 1 16</inkml:trace>
  <inkml:trace contextRef="#ctx0" brushRef="#br2" timeOffset="40213.3001">10488 11207 77 0,'-21'29'37'15,"4"17"0"-15,-4 4-1 16,8 12-30-16,3 2-2 15,5 1-1-15,8 1-3 0,7-11-8 16,11-1-29-16,-2-16 0 16,13-6 0-16,-5-18-3 15</inkml:trace>
  <inkml:trace contextRef="#ctx0" brushRef="#br2" timeOffset="40445.3133">10862 11136 81 0,'-12'9'39'16,"0"13"-1"-16,0 20 1 0,-6 4-36 15,7 13 0-15,2 4-1 16,4 7 1-16,3 2-3 15,4-5-2-15,10 4-7 16,-6-20-30-16,15-2 2 16,-6-16-3-16,5-8 1 15</inkml:trace>
  <inkml:trace contextRef="#ctx0" brushRef="#br2" timeOffset="40768.3318">11052 11331 78 0,'-23'17'40'0,"-13"0"-1"0,8 12 2 16,-10-1-34-16,8-5-3 15,2-1 0-15,9-1-1 16,7-6 0-16,11-3 0 15,1-12-1-15,19 13-1 16,4-12 0-16,5 0 0 16,1 0-1-16,4 1 1 15,-1 1-1-15,-3 2 0 16,-2 5 0-16,-5-2 0 15,-3 4 0-15,-4-4-1 16,3 6-4-16,-18-14-11 16,35 12-23-16,-23-14 0 15,14 3-1-15,-8-11-2 16</inkml:trace>
  <inkml:trace contextRef="#ctx0" brushRef="#br2" timeOffset="40964.343">11401 11460 80 0,'-13'16'40'0,"-7"3"-2"15,2 9 3-15,-5-1-36 16,8 9 1-16,1-1-2 16,4-1-3-16,6-4 1 15,7-5-3-15,6-6-2 16,-9-19-13-16,35 3-22 15,-12-19-3-15,10-4 1 16,-8-13 2-16</inkml:trace>
  <inkml:trace contextRef="#ctx0" brushRef="#br2" timeOffset="41415.3688">11451 11248 72 0,'-7'-16'37'0,"7"16"-1"16,0 0 0-16,20 8-31 15,-2-3-3-15,5 6 0 16,5 0 0-16,1 6 0 15,0-1 0-15,1 3 1 16,-8 1 0-16,-4 6 1 16,-8 1 0-16,-5 3 0 15,-9 0 0-15,-2 1-1 16,-4-3-1-16,-1-2 1 0,-2 0-2 15,5-6 2-15,5-1-3 16,2-6 2-16,1-13-2 16,10 12 2-16,0-16-2 15,4-3-2-15,0-8 2 16,4-6-1-16,0-3 1 15,1-2-2-15,-1-3 2 16,1 2-1-16,1 3 1 16,-2 3 0-16,1 8 0 15,0 4 0-15,-1 8-1 16,0 7 1-16,-3 6 0 15,4 4 0-15,-3 6 0 16,1 1-1-16,5 4-2 16,-2-4 0-16,10 1-4 0,-4-15-11 15,17 8-21-15,-4-15-1 16,12 0-1-16,-6-11 2 15</inkml:trace>
  <inkml:trace contextRef="#ctx0" brushRef="#br2" timeOffset="41902.3967">12422 11442 86 0,'0'-18'40'16,"-17"-1"-1"-16,1 8 2 15,-20 3-35-15,8 8-2 16,-5 6-1-16,-1 9 0 16,-1 7-1-16,5 7 0 15,1 2-1-15,9 1 2 16,8-1-1-16,8-2 1 15,10-7-2-15,9-8 2 16,7-8-2-16,7-9 0 0,3-7-1 16,2-7-1-16,0-8 1 15,-1-5-1-15,-1 3 0 16,-8-2 0-16,-4 6 1 15,-7 3-1-15,0 13 1 16,-13 7-1-16,0 25 1 16,-9 8 1-16,-8 17-2 15,-3 12 0-15,-3 12 1 16,-4 9-1-16,0 4 1 15,2-3 0-15,2-4 0 16,3-13-2-16,4-14 2 16,2-14 0-16,5-18 0 15,9-21 0-15,-11-9 0 16,7-21 0-16,5-13 0 0,-1-12 0 15,4-10 0-15,1-8 0 16,4 3 0-16,2 4 0 16,1 6 0-16,2 9-3 15,7 17-8-15,-7 0-4 16,17 23-10-16,-10-2-15 15,20 11-1-15,3-4-2 16,16 5 2-16</inkml:trace>
  <inkml:trace contextRef="#ctx0" brushRef="#br2" timeOffset="42284.4185">13345 11209 60 0,'0'0'36'0,"0"0"0"15,0 0-1-15,-16 27-21 16,-2 14-11-16,-6 6-1 0,2 8 1 16,0 3-2-16,5 3 0 15,8-2-2-15,10-11-5 16,21-3-26-16,5-19-4 15,17-11 0-15,7-20-1 16</inkml:trace>
  <inkml:trace contextRef="#ctx0" brushRef="#br2" timeOffset="42586.4358">13819 11262 77 0,'-25'-6'39'16,"-14"10"-2"-16,0 22 0 15,-9-1-30-15,7 13-3 16,3 4 0-16,9 5 0 0,7 0-1 15,13 2 2-15,12-8-2 16,19-5 0-16,8-12-1 16,13-10 1-16,8-12-1 15,5-10-3-15,-2-11 1 16,1-8 0-16,-8-7-1 15,-5-9 0-15,-18 0 0 16,-5-1-2-16,-12 5 0 16,-13 2-2-16,0 12-2 15,-16-7-13-15,15 19-19 16,-9-2-1-16,16 15 0 15,0 0 2-15</inkml:trace>
  <inkml:trace contextRef="#ctx0" brushRef="#br2" timeOffset="42934.4557">14239 11271 50 0,'15'0'37'0,"-1"3"1"16,-14-3-1-16,0 11-12 16,-19-14-15-16,10 7-3 15,-8 0-3-15,0 5 0 16,1 0-1-16,0 8-1 15,6 0 0-15,1 5-1 16,4 0 0-16,9 1 0 16,6-2 0-16,9-3-1 15,6 0 1-15,7-7-1 16,2 1 1-16,4-1-1 0,-6 2 0 15,-2 3 2-15,-10 4-1 16,-7 5 1-16,-12 6-1 16,-8 3-2-16,-7-1 1 15,-3-2-2-15,0-2 0 16,-1-9-7-16,14 2-8 15,-13-28-19-15,17 6-4 16,12-32-1-16,6 3 0 16</inkml:trace>
  <inkml:trace contextRef="#ctx0" brushRef="#br2" timeOffset="43088.4645">14365 11256 104 0,'-9'-11'41'0,"9"11"2"15,0 0-2-15,4-13-39 16,21 7-4-16,3-11-11 15,18 18-8-15,-10-15-18 16,15 8-2-16,-4-3-2 16,14 8 0-16</inkml:trace>
  <inkml:trace contextRef="#ctx0" brushRef="#br2" timeOffset="43727.5011">14979 11368 81 0,'12'-15'39'0,"-12"2"-3"16,0 13-4-16,-10 13-27 15,-8 7 0-15,-7 6-2 16,-2 7 1-16,-2 2-2 15,1 5 2-15,1-6-2 16,8-2 1-16,6-8-1 16,11-6 1-16,2-18-2 0,18 6-1 15,3-16 1-15,6-7-2 16,2-7 1-16,5-6-1 15,1-6 1-15,-5 0-1 16,-1-1 1-16,-5 0 0 16,-6 6 0-16,-3 5 0 15,-4 5 1-15,-2 8-1 16,-9 13 1-16,0 0-1 15,9 13 1-15,-6 5-1 16,3 3 1-16,2 3-1 16,6-3 1-16,6 0 0 15,8-10-1-15,4-7 1 16,9-11 0-16,3-8 1 15,0-6-1-15,0-1 0 16,-4-2 0-16,-6 1 0 0,-8 3 0 16,-7 10 0-16,-19 10-1 15,0 11 1-15,-9 10 0 16,-9 7-1-16,2 6-1 15,-2 1-3-15,8 10-7 16,-8-16-6-16,27 11-14 16,-8-17-11-16,17-2 0 15,0-13-2-15</inkml:trace>
  <inkml:trace contextRef="#ctx0" brushRef="#br2" timeOffset="44141.5248">16645 11417 64 0,'14'-7'39'0,"-14"7"-2"15,14-4 1-15,-14 4-21 16,-2 10-11-16,-7 7-4 15,0 4 1-15,-6 7-2 16,6 2 1-16,-3 1-2 16,5-2 1-16,7 0-6 15,-1-20-25-15,17 1-7 16,1-13 0-16,12-8-2 15</inkml:trace>
  <inkml:trace contextRef="#ctx0" brushRef="#br2" timeOffset="44291.5333">16699 11061 62 0,'-32'-9'36'0,"6"10"-2"16,9 7-7-16,8 7-44 15,9-15-17-15,24 13-1 16,10-6 0-16</inkml:trace>
  <inkml:trace contextRef="#ctx0" brushRef="#br2" timeOffset="44599.551">17207 11243 86 0,'-17'22'37'16,"-8"-9"1"-16,3 3-1 16,-12-3-32-16,15-5-1 15,1-3-2-15,18-5 0 16,-9 18 0-16,19-9-1 0,8 3 0 15,6 0 0-15,5 3-1 16,4 2 1-16,-6 1 0 16,1 1 1-16,-9 1-1 15,-9 3 0-15,-6-2 0 16,-9 0 0-16,-8-3 0 15,-2-2 0-15,-1-3-2 16,-3-6-3-16,8 2-6 16,-7-17-11-16,18 8-17 15,-7-12-1-15,7 12-2 16,0-26 0-16</inkml:trace>
  <inkml:trace contextRef="#ctx0" brushRef="#br2" timeOffset="45273.5895">18404 11728 65 0,'28'0'34'0,"6"-5"1"16,16 5-2-16,3-7-27 15,20 5 1-15,9-6-4 0,20 5 2 16,7-4-2-16,14 5 2 15,12-4-2-15,17 3 0 16,8-3 0-16,13 1-2 16,12-5 2-16,11 2-2 15,10-5 1-15,13 2-1 16,2-3 0-16,4 1-2 15,-4 2 2-15,-6 5 0 16,-9 1-1-16,-17 4 1 16,-17 6-1-16,-17-1 0 15,-19 3 0-15,-15 0 0 16,-19 1 0-16,-14-4-1 15,-16 0-2-15,-15-8-6 16,-3 2-27-16,-19-11-1 0,-5 0 0 16,-14-9-2-16</inkml:trace>
  <inkml:trace contextRef="#ctx0" brushRef="#br2" timeOffset="47125.6954">23589 11000 78 0,'0'0'36'16,"0"0"0"-16,0 0 0 0,-18 10-25 15,-6 5-7 1,-12 1-1-16,1 7 0 0,-3-1-1 16,4 3 0-16,4-5-1 15,11 1 1-15,10-5-1 16,13-4 0-16,13-5-1 15,11-2 0-15,5-1 1 16,5 2-1-16,-5-1 0 16,-2 4 1-16,-4 3-1 15,-8 4 1-15,-10 6-1 16,-10 1 1-16,-9 4 0 15,-7-1 0-15,-3-1-1 16,-3-2 1-16,-2-1-1 16,-1-6 1-16,7-1-2 15,-1-8-2-15,15 4-12 0,-9-15-23 16,14 4 1-16,12-17-2 15,9 7-1-15</inkml:trace>
  <inkml:trace contextRef="#ctx0" brushRef="#br2" timeOffset="47603.7228">23712 11199 74 0,'0'0'35'0,"0"0"0"15,-4 13 1-15,4-13-25 16,14 1-6-16,-1-2-2 16,12 0-1-16,4-6 1 15,8 2 0-15,0-4-1 16,1 1 0-16,1-2-1 15,-4-3 1-15,-7 1-1 16,-7-1 0-16,-12 0 1 16,-10 3-1-16,-8-2 0 15,-9 5 0-15,-8 1 0 16,-6 6 0-16,-2 3 0 0,-5 7 0 15,0 5 0-15,5 6 0 16,2 1-1-16,8 4 1 16,6 1-1-16,13-3 1 15,9-3-1-15,11-5 0 16,18-1-3-16,4-12-7 15,30 12-21-15,-11-16-9 16,19 2 1-16,-7-8-2 16</inkml:trace>
  <inkml:trace contextRef="#ctx0" brushRef="#br2" timeOffset="47836.7361">24539 11067 81 0,'-22'-14'40'0,"1"12"-1"0,-13-2 0 16,5 12-19-16,-14 5-16 15,5 7-1-15,-2 3 0 16,7 4-1-16,4 0-1 16,13 3 1-16,7-6-2 15,15-3 0-15,15-6-3 16,7-13-8-16,22 10-13 15,-9-21-15-15,14 1-2 16,-5-11 0-16,11 0-1 16</inkml:trace>
  <inkml:trace contextRef="#ctx0" brushRef="#br2" timeOffset="48843.7937">2789 13374 66 0,'-8'16'36'0,"-4"11"-2"16,-7 7-5-16,-2-7-59 15,0 12-3-15,-2-12-1 16,16-2 0-16</inkml:trace>
  <inkml:trace contextRef="#ctx0" brushRef="#br2" timeOffset="48971.801">3034 13476 70 0,'-4'38'36'16,"-6"9"-4"-16,-9 3-30 15,5-7-34-15,-5-2-4 16,5-12 1-16</inkml:trace>
  <inkml:trace contextRef="#ctx0" brushRef="#br2" timeOffset="49313.8206">5406 13293 79 0,'-16'12'40'15,"-9"-4"-4"-15,8-1-6 16,-5 7-66-16,9-15 0 15,13 1-3-15,0 0 1 16</inkml:trace>
  <inkml:trace contextRef="#ctx0" brushRef="#br2" timeOffset="49429.8272">5660 13350 76 0,'-11'37'38'0,"-14"-4"-3"16,-4-8-24-16,6 2-46 15,-1-15-1-15,15-1-2 16</inkml:trace>
  <inkml:trace contextRef="#ctx0" brushRef="#br2" timeOffset="49752.8457">7446 13246 53 0,'0'0'39'16,"-14"13"-3"-16,14-13-9 15,-14 8-41-15,14-8-23 0,-9 10-1 16,9-10 0-16</inkml:trace>
  <inkml:trace contextRef="#ctx0" brushRef="#br2" timeOffset="49887.8534">7634 13296 68 0,'-9'11'34'16,"-7"-3"-20"-16,2 0-17 16,-5 1-32-16,7-1 0 15,12-8 0-15</inkml:trace>
  <inkml:trace contextRef="#ctx0" brushRef="#br2" timeOffset="50448.8855">9334 13162 66 0,'14'-16'36'0,"-14"16"-1"16,19-9-8-16,-19 9-24 15,18 16 1-15,-9-1-1 16,4 17 1-16,-6 6-1 0,5 16 0 16,-7 6-1-16,-3 9-1 15,-8 2 1-15,-3 1 0 16,-11-3 0-16,-3 0 0 15,-11-10 0-15,-3-6 0 16,-6-17-1-16,0-14-2 16,6-11-10-16,-5-25-27 15,19-14 0-15,-1-23-2 16,19-11 1-16</inkml:trace>
  <inkml:trace contextRef="#ctx0" brushRef="#br2" timeOffset="50602.8943">9203 12820 85 0,'-21'0'36'16,"5"10"0"-16,9 0-23 16,7-10-49-16,14 5 1 15,9-10-3-15,17 3 1 16</inkml:trace>
  <inkml:trace contextRef="#ctx0" brushRef="#br2" timeOffset="50954.9145">9872 13108 44 0,'-5'14'35'15,"2"3"2"-15,-7-1 0 0,7 11-14 16,-15-9-17-16,6 13 0 15,-2-4-1-15,3 10 0 16,1-10-2-16,10 2 0 16,5-8 0-16,7-7-2 15,10-12 1-15,11-9-2 16,4-10 1-16,2-11-1 15,2-6 1-15,-4-4 0 16,-6-4-1-16,-5 0 1 16,-11 7-1-16,-12 4 1 15,-8 8-3-15,-8 4 2 16,-4 11-3-16,-4 0-4 15,21 8-25-15,-22 6-8 16,22-6 1-16,0 0-2 0</inkml:trace>
  <inkml:trace contextRef="#ctx0" brushRef="#br2" timeOffset="51483.9447">10561 13042 54 0,'0'-11'38'16,"-5"0"1"-16,-13-5 0 15,1 17-19-15,-11-16-14 16,0 12-2-16,-4 3 1 16,2 12-1-16,-7 8-1 15,5 10 0-15,1 6-1 0,4 4-1 16,7 0 0-16,11 0 0 15,9-8 0-15,14-4-1 16,10-15 1-16,11-9-2 16,7-14 1-16,3-11 1 15,5-7-1-15,-2-10 1 16,-6-5-1-16,-4-2 1 15,-7 2-1-15,-6 5 1 16,-10 6-1-16,-8 13-1 16,-7 19 1-16,0 0 0 15,-14 22 0-15,-1 23 0 16,-3 17 0-16,1 16-1 15,-3 18 1-15,-3 8-1 16,4 3 1-16,-1 3 0 0,2-4-1 16,2-11 0-16,1-13 1 15,-5-11-1-15,5-19 1 16,-4-16 0-16,-6-9 0 15,-1-17-1-15,-7-13 1 16,0-9 0-16,-1-14 0 16,1-12-1-16,4-8-5 15,-3-25-17-15,22 8-17 16,1-11 0-16,23 0-1 15,4-5 1-15</inkml:trace>
  <inkml:trace contextRef="#ctx0" brushRef="#br2" timeOffset="52118.981">11163 13099 64 0,'-6'-23'37'0,"2"1"0"16,-11-10-9-16,8 20-17 15,-20-7-4-15,7 17-1 16,-12 2-2-16,2 14 0 16,-8 3-1-16,4 13 0 15,-1 4 0-15,6 5-1 0,4-2 1 16,9-2-2-16,11-2 1 15,9-9-1-15,9-9 0 16,14-8-1-16,7-14 1 16,4-5 0-16,4-11 0 15,3-8 0-15,0-6 0 16,-5-3 0-16,-2-5-1 15,-6-1 0-15,-8 6 0 16,-1 4 0-16,-10 10 0 16,-6 10 0-16,-7 16 0 15,0 0 0-15,-8 39 0 16,-4 9 0-16,-1 15 0 15,-2 16-1-15,1 13 1 16,2 9 0-16,0 4 0 0,4 0-1 16,3 0 1-16,0-13-2 15,-3-7 2-15,-1-12 0 16,-4-14-1-16,-3-13 1 15,-8-16 0-15,-6-14-1 16,-2-11 2-16,-2-14-1 16,0-19 1-16,-2-11-2 15,5-15-2-15,8-21-2 16,19 9-13-16,-4-19-21 15,25 5-1-15,4-6-1 16,15 12 0-16</inkml:trace>
  <inkml:trace contextRef="#ctx0" brushRef="#br2" timeOffset="52344.994">11665 12986 91 0,'0'0'40'16,"-18"0"2"-16,-1 5-4 15,4 14-34-15,-4 4-1 16,2 13-1-16,1 1-1 16,3 4-1-16,4 1 0 15,4-3-2-15,10-5-5 16,-4-19-21-16,21 0-13 15,-5-24 0-15,18-8 0 16</inkml:trace>
  <inkml:trace contextRef="#ctx0" brushRef="#br2" timeOffset="53246.0455">11793 12726 83 0,'0'0'41'16,"-23"-2"-2"-16,23 17 2 15,-3 2-35-15,13 3-2 16,3 0 0-16,10 5-1 15,-2 0 0-15,2 7 0 16,-4 1-1-16,-5 6 0 16,-9 4 0-16,-5 6-1 15,-7 2 1-15,-8 0-2 16,-6-2 0-16,2-3 0 15,1-7 0-15,6-5 0 0,4-12 0 16,8-22-1-16,10 1 1 16,12-23 0-16,9-8 0 15,5-10 1-15,11-6-1 16,-6-4 0-16,3-1 0 15,-1 5 1-15,-7 7-1 16,-7 9 0-16,-7 10 0 16,-6 12 0-16,-16 8 0 15,15 14 0-15,-11 9-1 16,-3 6 1-16,4 4-1 15,1 4 0-15,5 1-1 16,6-3-2-16,9-4 1 16,2-5-2-16,18-8 0 15,0-9-1-15,8-5 0 0,1-12 1 16,3-4 1-16,-6-9 1 15,-7-1 2-15,-8-2 2 16,-17-5 1-16,-8 5 2 16,-17 0 1-16,-9 5 0 15,-14 2-1-15,-5 8 1 16,-10 5-1-16,0 11-1 15,1 5 0-15,-1 9-2 16,5 2 1-16,10 9-1 16,5 0 0-16,13-2-1 15,10-2 0-15,8-6 0 16,8-8 0-16,11-10 0 15,4-6 0-15,4-13 1 16,1-7-1-16,2-4 1 16,-2-7 0-16,-4 0-1 0,-3-3 1 15,-4 5-1-15,-7 4 0 16,-4 10 0-16,-14 17-1 15,0 0 1-15,5 13 0 16,-15 20-1-16,-7 15 1 16,-3 14-1-16,-3 9 1 15,-3 12 0-15,-6 4-1 16,2 1 0-16,0-4 1 15,2-12-1-15,0-7 1 16,5-12 0-16,1-15 0 16,4-13 0-16,4-14 0 15,1-10 0-15,0-10 0 16,3-11-1-16,-1-4-1 15,1-8-1-15,4-5-3 0,-6-12-8 16,18 17-7-16,-17-21-15 16,20 17-4-16,-3-9-3 15,11 6 2-15</inkml:trace>
  <inkml:trace contextRef="#ctx0" brushRef="#br2" timeOffset="54106.0947">13508 12659 71 0,'0'0'37'0,"0"0"-1"16,-7 12 0-16,-10 7-33 0,1 11-1 15,-2 10-1-15,-2 3 0 16,1 8-1-16,0 2 0 15,5 0-2-15,5-10-3 16,20 0-29-16,-6-16 0 16,15-7-1-16,4-14-1 15</inkml:trace>
  <inkml:trace contextRef="#ctx0" brushRef="#br2" timeOffset="54441.1139">13852 12731 75 0,'-5'-20'36'0,"5"20"0"15,-23-9-3-15,9 23-27 0,-5 5-2 16,2 15 0-16,0 4 0 16,1 10-1-16,4-2-1 15,4 3 1-15,8-5-2 16,10-3 1-16,5-13-1 15,10-7 1-15,7-14-2 16,8-13 1-16,2-10-1 16,4-9 1-16,-6-7-1 15,-3-4 0-15,-5-3 0 16,-12-1 0-16,-10 3 0 15,-13 1 0-15,-9 10 0 16,-5 3 0-16,-7 8-1 16,1 2-1-16,7 11-3 15,-3-10-12-15,19 12-20 0,0 0-1 16,33 6-1-16,-4-11 0 15</inkml:trace>
  <inkml:trace contextRef="#ctx0" brushRef="#br2" timeOffset="54763.1323">14409 12726 85 0,'0'0'38'16,"-23"5"1"-16,12 2-1 16,-17-11-32-16,6 9-4 15,5-1 0-15,3 6 0 16,2 1-1-16,7 4 0 15,10 1-1-15,9-2 1 16,3 2-1-16,8 2 1 16,4-2-1-16,5 0 0 0,-3 1 0 15,1-2 0-15,-7 2 1 16,-3 0-1-16,-6 0 0 15,-8 3 0-15,-6-2 0 16,-7 3 0-16,-6-4 0 16,-2 1-1-16,0-1-1 15,-3-6-4-15,12 4-18 16,-12-18-15-16,16 3 1 15,-2-22-2-15,11 4 2 16</inkml:trace>
  <inkml:trace contextRef="#ctx0" brushRef="#br2" timeOffset="54915.141">14525 12638 81 0,'-2'-14'41'16,"-3"1"0"-16,5 13-1 16,5-13-22-16,9 10-18 15,10 6-11-15,-9-12-21 16,23 10-8-16,-2-7 0 15,13 7-2-15</inkml:trace>
  <inkml:trace contextRef="#ctx0" brushRef="#br2" timeOffset="55672.1843">15255 12813 58 0,'6'-13'34'0,"-6"13"1"15,4-23-4-15,-4 23-25 16,4-13 2-16,-4 13-2 15,0 0 0-15,-10 13-1 16,-4-3-2-16,1 12 0 16,-7 0-2-16,-2 8 1 15,1-1-1-15,-1 1 0 16,3-1 0-16,4-5 0 15,6-6-1-15,6-6 1 16,3-12 0-16,21-8-1 16,-2-8 0-16,6-6 1 15,1-5-1-15,1-3 1 16,1 3-1-16,-2 0 0 15,-6 4 1-15,-6 5-1 0,-5 7 1 16,-9 11-1-16,0 0 0 16,0 0 1-16,11 5-1 15,-10 7 0-15,3 2 0 16,4 0 1-16,3 0-1 15,6-1 0-15,3-3 1 16,7-6-1-16,2-7 0 16,2-5 1-16,-1-6-1 15,4-1 1-15,-7-3 0 16,0-2-1-16,-6 1 1 15,-7 4 0-15,0 3-1 16,-14 12 1-16,15-9-1 16,-15 9 1-16,4 17-1 0,-4 3-1 15,0 9-2-15,-1-9-9 16,15 20-22-16,-12-17-4 15,13 5-1-15,-1-10-2 16</inkml:trace>
  <inkml:trace contextRef="#ctx0" brushRef="#br2" timeOffset="56070.207">16857 12716 82 0,'0'0'39'15,"3"15"-2"-15,-17-9-2 16,2 15-32-16,-9 7 0 16,2 4-2-16,0 5 0 15,-5 0 0-15,8-1-3 16,7-6-1-16,11 3-18 0,-2-21-15 15,16-5 0-15,-1-16-2 16,11-5 1-16</inkml:trace>
  <inkml:trace contextRef="#ctx0" brushRef="#br2" timeOffset="56236.2165">16860 12530 85 0,'-16'-18'36'15,"1"4"-1"-15,15 14-7 16,-13-5-24-16,13 5-2 15,18 11-5-15,-4-10-26 16,20 9-6-16,0-5 0 16,15 5-2-16</inkml:trace>
  <inkml:trace contextRef="#ctx0" brushRef="#br2" timeOffset="56520.2328">17358 12648 73 0,'-11'9'37'15,"2"7"-2"-15,-16-12-6 16,15 13-18-16,-12-7-5 15,8 6-1-15,0-3-1 16,8 2-2-16,3-1 0 16,6-5-1-16,6 4 0 15,7-5-1-15,2-1 0 16,3 3 1-16,0-2-1 15,-3 3 1-15,-6-1-1 16,-4 6 1-16,-7 0 0 0,-5 3-1 16,-7 0 1-16,-3-1-2 15,3 5-7-15,-13-15-23 16,17 8-6-16,-4-13-1 15,11-3-2-15</inkml:trace>
  <inkml:trace contextRef="#ctx0" brushRef="#br2" timeOffset="57328.279">18462 13046 72 0,'0'0'34'16,"0"0"-2"-16,21-7-4 16,-2 0-26-16,10 2 0 15,8 4-1-15,7-1 0 16,13-2 0-16,9 2-1 0,10 1 1 15,11 0 0-15,8-2 0 16,11 1-1-16,11 0 1 16,9-2 0-16,8 1 0 15,1 0 1-15,9 0 0 16,7 1 0-16,7-3 0 15,5 6 1-15,1-3 0 16,8 4 0-16,-3-2-1 16,6 4 0-16,-5-1-1 15,0 1 1-15,0-1-2 16,-6-1 1-16,-4-2-1 15,-10-1 1-15,-7 0-1 16,-4-6 0-16,-7 0 0 16,-14 0 1-16,-14-2-1 0,-9 1 0 15,-16 2-1-15,-14 0-1 16,-12 8-4-16,-24-9-23 15,-2 14-5-15,-27-7-2 16,10 9-1-16</inkml:trace>
  <inkml:trace contextRef="#ctx0" brushRef="#br2" timeOffset="58247.3316">23798 12454 82 0,'-16'8'35'0,"-11"0"-1"15,4 12-4-15,-11-8-26 16,4 9-1-16,-1-5 0 0,5 5-2 15,6-1 1-15,12-3-2 16,4-1 0-16,9-1 1 16,5 1-1-16,7 0 0 15,5 1 0-15,-1 2 1 16,-2 2 0-16,-5 1-1 15,-7 0 1-15,-7 4-1 16,-8 0 1-16,-6-2-1 16,-7-1 0-16,-3-1 0 15,-2-5 0-15,5-3 0 16,7 0-6-16,-1-17-26 15,15 3-2-15,1-13-1 16,19 1-2-16</inkml:trace>
  <inkml:trace contextRef="#ctx0" brushRef="#br2" timeOffset="58647.3544">23960 12628 44 0,'-11'-3'32'0,"-2"2"2"16,13 1-2-16,-14 5-16 15,16 7 1-15,-2-12-12 16,10 14-2-16,6-9 0 16,10 2 0-16,8-6-1 15,8-1 0-15,5-5 0 16,2-6-1-16,1-4 1 15,-3-3-1-15,-4-5 1 16,-5-3 1-16,-13 1-1 0,-3 1 1 16,-13 1-2-16,-8 3 2 15,-10 8-1-15,-6 3 0 16,-12 11-1-16,-8 8 0 15,-6 10 0-15,-7 10-2 16,1 3 2-16,1 10-2 16,7-2 1-16,8 3-1 15,12 0 1-15,15-10-5 16,26 10-16-16,9-26-16 15,21-1 0-15,5-17-1 16,20-5 1-16</inkml:trace>
  <inkml:trace contextRef="#ctx0" brushRef="#br2" timeOffset="58857.3665">24764 12437 104 0,'-44'10'39'0,"-10"2"0"16,8 18-9-16,-11-3-24 15,16 9-3-15,3 1 0 16,17 2-2-16,16-2 1 16,15-8-3-16,20-7-2 15,10-16-13-15,26 5-21 16,-4-16-3-16,11-1 1 15,-10-12-2-15</inkml:trace>
  <inkml:trace contextRef="#ctx0" brushRef="#br2" timeOffset="59586.4082">2879 15114 53 0,'-20'28'38'16,"1"7"-2"-16,-3-7-5 15,4-5-59-15,6-1-6 16,12-22-3-16,0 0 1 16</inkml:trace>
  <inkml:trace contextRef="#ctx0" brushRef="#br2" timeOffset="59721.4159">3177 15100 57 0,'-7'26'38'15,"-6"6"-3"-15,-9 3-19 16,-3-12-50-16,10 1-3 0,1-15 0 15,14-9-1-15</inkml:trace>
  <inkml:trace contextRef="#ctx0" brushRef="#br2" timeOffset="60037.4339">5380 14930 58 0,'-32'23'41'15,"3"1"-4"-15,1-4-6 16,-4-5-64-16,18 0-4 15,4-19-2-15,10 4 0 16</inkml:trace>
  <inkml:trace contextRef="#ctx0" brushRef="#br2" timeOffset="60171.4416">5758 14933 49 0,'4'19'39'0,"-6"5"-3"16,-9-4-5-16,-3-14-62 15,14-6-5-15,-16 6-1 16,16-6-1-16</inkml:trace>
  <inkml:trace contextRef="#ctx0" brushRef="#br2" timeOffset="60484.4595">7629 14850 46 0,'-28'22'35'0,"-3"-2"0"16,3-11-13-16,7 6-54 15,6-12-3-15,15-3 1 16,0 0-1-16</inkml:trace>
  <inkml:trace contextRef="#ctx0" brushRef="#br2" timeOffset="60614.467">7778 14831 50 0,'17'17'38'16,"-20"0"-1"-16,-6 10-1 15,-19-2-31-15,4 2-6 16,5 5-30-16,-6-9-4 16,7 2-2-16,1-8-1 15</inkml:trace>
  <inkml:trace contextRef="#ctx0" brushRef="#br2" timeOffset="61411.5125">9373 14741 22 0,'5'-19'32'0,"-1"-2"2"0,-2 3 1 15,3 4-25 1,-7-2-3-16,2 16 1 0,0 0-1 16,0 0-3-16,-4 27 0 15,0 0-2-15,-4 1 0 16,-1 10-1-16,1 1 1 15,1 0-2-15,2-1 1 16,4-2-1-16,0-6 1 16,4-4 0-16,3-10-1 15,-6-16 1-15,19 3 0 16,-8-17 1-16,3-6-1 15,0-9 0-15,-1-4 1 16,1-5-1-16,-3-3 1 16,-3 2 0-16,1 1 0 15,-1 2 0-15,0 4-1 0,2 5 1 16,2 5-2-16,4 4 2 15,4 6-2-15,6 2-1 16,6 5-2-16,-1-9-17 16,16 14-18-16,-6-3-1 15,8 4 1-15,-2-2-2 16</inkml:trace>
  <inkml:trace contextRef="#ctx0" brushRef="#br2" timeOffset="61820.5359">10019 14608 57 0,'0'0'39'0,"-20"-9"-2"16,20 9 1-16,-18 3-32 15,13 12-2-15,-4 4 0 16,2 10-2-16,-1 4 0 15,1 9-1-15,0-1 0 16,5 1-1-16,5-4 1 16,6-8-1-16,10-7 1 15,4-11-1-15,5-8 0 16,5-12 0-16,4-10 1 15,6-6-1-15,-4-6 1 16,2-7-1-16,-7-1 1 16,-1 0 0-16,-5 5 0 15,-8 5 1-15,-5 5-2 16,-6 12 1-16,-9 11-1 0,0 0 1 15,-2 23-1-15,-5 3-1 16,-3 6 0-16,4 3-2 16,1 4-3-16,-2-13-17 15,14 6-16-15,2-15 0 16,16-1-1-16,2-17 0 15</inkml:trace>
  <inkml:trace contextRef="#ctx0" brushRef="#br2" timeOffset="62184.5568">10806 14607 56 0,'-9'8'38'16,"-6"1"-3"-16,-2 10 1 15,-3 1-30-15,5 13-3 0,-6-2 1 16,5 8-2-16,0-6 1 15,4 2-2-15,3-6 2 16,5-5-1-16,6-8-1 16,-2-16 1-16,15 6-1 15,2-16-1-15,5-10 0 16,5-8 1-16,0-5-1 15,2-6 1-15,0-2 0 16,-3 7 0-16,-3-1 0 16,-2 9 0-16,-8 5 0 15,-2 7 0-15,-11 14 0 16,11 0-1-16,-8 13 0 15,-3 4-1-15,1 3 0 16,2 5-3-16,4 6-3 0,-7-10-25 16,13 11-7-16,1-12-1 15,9 3 0-15</inkml:trace>
  <inkml:trace contextRef="#ctx0" brushRef="#br2" timeOffset="62588.5799">11309 14657 57 0,'-10'-11'38'0,"10"11"-1"16,-16 17 1-16,10 5-34 15,-6 0 0-15,4 9-1 16,-2 2 0-16,2 0-1 0,1-3 0 15,2 0 1-15,0-7-1 16,5-3 0-16,0-20-1 16,7 11 0-16,-7-11-1 15,25-25 1-15,-5 0-1 16,6-5 0-16,2-7 1 15,1 0 1-15,2 0-2 16,-1 5 2-16,-7 4-1 16,-8 8 0-16,-1 8-1 15,-14 12 1-15,14 5 0 16,-9 7-2-16,-3 9 1 15,0 1-2-15,5 4 0 16,1-1-1-16,9 8-5 0,-3-19-6 16,16 7-25-16,-5-12 1 15,13 0-3-15,-4-12 2 16</inkml:trace>
  <inkml:trace contextRef="#ctx0" brushRef="#br2" timeOffset="62778.5907">11885 14693 53 0,'0'-11'39'16,"-7"0"0"-16,7 11-2 15,-19-3-27-15,16 16-6 16,-6 4 0-16,4 8-3 16,-4 4 0-16,3 9-1 15,0 0 0-15,0-1 0 16,4 0-3-16,-3-18-11 0,10 4-24 15,-5-23 0-15,19 8-1 16,-5-27 0-16</inkml:trace>
  <inkml:trace contextRef="#ctx0" brushRef="#br2" timeOffset="62914.5985">12011 14403 68 0,'-21'-13'37'15,"3"10"-6"-15,2 12-30 16,5 1-36-16,7 10-2 15,2-5 0-15</inkml:trace>
  <inkml:trace contextRef="#ctx0" brushRef="#br2" timeOffset="63289.62">12219 14606 49 0,'2'15'37'0,"-7"6"-1"16,-11-3 0-16,6 11-29 15,-14-5 1-15,6 8-3 16,-6-4-1-16,6 2-2 15,1-4 0-15,6-2 0 16,6-5-2-16,1-2 1 16,4-17 0-16,6 13-1 15,-6-13 0-15,23-13 1 16,-3-4-1-16,4-6 1 0,4-5-1 15,2-6 1-15,0-3 1 16,6 0 0-16,-5 0-1 16,-3 6 1-16,-5 6 0 15,-5 7 0-15,-6 11-1 16,-12 7 0-16,7 22 0 15,-9 1-2-15,-1 8 0 16,-3 3-2-16,6 5-2 16,2-10-6-16,19 9-28 15,-3-18-1-15,20 2-1 16,1-13 2-16</inkml:trace>
  <inkml:trace contextRef="#ctx0" brushRef="#br2" timeOffset="63757.6467">12903 14701 42 0,'-40'-2'37'0,"1"10"1"16,-7-2 0-16,10 11-23 15,-7-3-9-15,15 7 0 16,0-4-3-16,9 3 0 15,9-3-1-15,6-3 0 16,4-14-1-16,15 14 0 16,3-15-1-16,5-4 1 15,1-4-1-15,3-4 1 16,-1-5-1-16,2-2 1 15,-2-3 0-15,1-2 0 16,-3 2 0-16,-2 3 1 0,-6 4-2 16,-3 9 1-16,-13 7-1 15,8 17 1-15,-12 10-2 16,-7 13 0-16,-6 11 0 15,-2 15 0-15,-5 10 1 16,-2 4-1-16,0 2 0 16,2 0 2-16,-3-5-1 15,2-5-1-15,-1-12 1 16,1-12-1-16,2-14 2 15,4-12-2-15,-3-12 2 16,1-11-2-16,2-10-1 16,1-14-4-16,14 1-25 15,-11-21-7-15,11-5-3 16,-4-15 2-16</inkml:trace>
  <inkml:trace contextRef="#ctx0" brushRef="#br2" timeOffset="64296.6776">13887 14354 63 0,'0'0'36'0,"-11"0"0"15,-3 11 0-15,-1 11-33 16,-8 11-2-16,3 11 0 15,-7 6 0-15,-1 8-2 16,2 1 1-16,4-5-3 16,13 9-20-16,3-21-12 15,17-3-2-15,4-19 1 16</inkml:trace>
  <inkml:trace contextRef="#ctx0" brushRef="#br2" timeOffset="64624.6963">14225 14373 67 0,'-15'-16'37'16,"-3"16"-1"-16,-9 3 1 16,6 16-31-16,-8 11-2 15,7 9-1-15,3 5 0 16,5 4 0-16,7-3-1 15,10 1-1-15,4-9 0 16,10-6 0-16,10-14-1 16,3-8-1-16,7-13 2 15,5-10-1-15,-5-11 2 16,1-7 0-16,-4-6-1 15,-6-3 1-15,-7-3-1 16,-11 4-1-16,-9 2-2 0,-6 4-2 16,-2 15-4-16,-16-8-22 15,23 27-8-15,-22-23 0 16,22 23-2-16</inkml:trace>
  <inkml:trace contextRef="#ctx0" brushRef="#br2" timeOffset="64971.7162">14722 14339 79 0,'-14'14'39'16,"-13"-3"-1"-16,5 9-1 15,-7-6-33-15,10 5 0 16,1-3-2-16,6 1-1 15,7 0 0-15,10 0 0 0,7-1-1 16,8-1 0-16,4 0 0 16,5-2 0-16,0 2 0 15,2-2 0-15,-3 0 0 16,-7 1 0-16,-1 1 0 15,-9 0 0-15,-4 1 0 16,-4 1 0-16,-6 2 0 16,-1-4-1-16,-6 2 0 15,-1-2-2-15,0 0 1 16,-2-2-3-16,-1 0 1 15,0-8-6-15,9 9-20 16,-10-19-7-16,15 5-2 16,-12-15 2-16</inkml:trace>
  <inkml:trace contextRef="#ctx0" brushRef="#br2" timeOffset="65176.7279">14819 14240 82 0,'-7'-21'42'0,"7"21"-2"16,-10-8 1-16,10 8-35 15,0 0-3-15,18 6-1 16,2-7-1-16,10-2-3 16,8 3-4-16,-2-11-15 15,20 17-18-15,-9-7 0 16,11 13-3-16,-10-7 1 15</inkml:trace>
  <inkml:trace contextRef="#ctx0" brushRef="#br2" timeOffset="65858.7669">15457 14503 60 0,'-9'5'37'15,"-5"-4"-3"-15,4 7 1 16,-5-5-29-16,2 9-5 15,-1 2 1-15,0 5 0 16,-4 2 0-16,-1 8 0 16,2-4-1-16,1 3 0 15,2-5 0-15,3-2-1 16,5-8 1-16,6-13-2 15,0 0 2-15,20-12-1 16,-1-10 2-16,2-8 0 0,4-2-1 16,1-6 1-1,-3 1-1-15,1 0 1 0,-5 6-2 16,-1 7 0-16,-5 6 1 15,-3 9-1-15,-10 9 1 16,11 5-1-16,-3 6 0 16,-2 8 0-16,3-1 1 15,6 2 0-15,3-6 0 16,7-3 0-16,7-9 0 15,8-4 1-15,2-6 0 16,5-5-1-16,-3 0 0 16,-5 1 0-16,-5-2 1 15,-8 6-1-15,-8 6-1 16,-7 6 1-16,-9 7 0 15,-6 6-1-15,-3 6 0 0,-2 2-1 16,1 10-3-16,-4-8-6 16,18 18-23-16,-12-15-6 15,18 4-1-15,-4-12-2 16</inkml:trace>
  <inkml:trace contextRef="#ctx0" brushRef="#br2" timeOffset="66161.7842">16810 14382 71 0,'0'0'38'16,"-4"30"-1"-16,3-12-2 15,2 12-31-15,-1 7-3 16,0 6 1-16,-2 1-1 15,-1-4-5-15,7 2-4 16,-10-17-29-16,16-3 1 16,-10-22-3-16,30-3 3 15</inkml:trace>
  <inkml:trace contextRef="#ctx0" brushRef="#br2" timeOffset="66295.7919">17026 14056 74 0,'-30'-18'36'0,"9"9"-10"15,4 9-28-15,17 0-31 16,0 16-3-16,20-8 1 16</inkml:trace>
  <inkml:trace contextRef="#ctx0" brushRef="#br2" timeOffset="66608.8098">17404 14273 74 0,'-15'25'39'15,"-16"-10"-1"-15,6 7 1 16,-9-10-32-16,13 6-3 15,3-6-3-15,5 1 0 0,11 2-1 16,3 1 0-16,8 2 0 16,5-2 0-16,6 3 0 15,0-1-1-15,-1 0 1 16,2 1 0-16,-5 1 0 15,-2 0 0-15,-4-2 0 16,-5 2 0-16,-1-3 1 16,-8-3-1-16,-1 0-1 15,-5 0 2-15,1-3-3 16,-6 0 1-16,2 0-2 15,-11-10-9-15,15 12-24 16,-15-13-2-16,15 2-2 16,-6-10 0-16</inkml:trace>
  <inkml:trace contextRef="#ctx0" brushRef="#br2" timeOffset="67285.8485">18636 14825 44 0,'-11'-4'33'0,"11"4"1"16,13-10-1-16,14 10-29 15,16-8-1-15,17 0-1 16,18-6 1-16,19 1 1 16,18-7-2-16,21 2 1 15,19-5-1-15,15 2 1 16,11-2-2-16,12 2 1 15,9 2-2-15,6 2 1 16,5-1 0-16,-2 3-1 16,-4 2 1-16,-4 3 0 15,-13 3 0-15,-10 2-1 16,-19 4 1-16,-15 5 0 15,-25 2-1-15,-16 4 1 16,-20 2-1-16,-12 2 0 0,-17 1 0 16,-9-3 1-16,-7 0-1 15,-8-9-4-15,11 4-30 16,-15-10 0-16,3 1-2 15,-7-10 0-15</inkml:trace>
  <inkml:trace contextRef="#ctx0" brushRef="#br2" timeOffset="68389.9117">23808 14155 66 0,'0'0'35'0,"-10"-19"0"16,0 18 0-16,-15-1-29 16,4 7-1-16,-8 0-3 15,2 9 1-15,0 2-2 16,3 6 0-16,2 0-1 15,8 0 1-15,8 0-1 16,9-1 0-16,9-4 1 16,10-2-1-16,6-1 1 0,4-3-1 15,4 1 1-15,-3 2-1 16,-6 3 1-16,-3 5 0 15,-14 3-1-15,-9 4 1 16,-8 5-1-16,-10-1 1 16,-11 3-1-16,1-6 0 15,1 0-1-15,1-6-1 16,10-6-7-16,-1-13-27 15,16-5 1-15,27-11-3 16,10-4 2-16</inkml:trace>
  <inkml:trace contextRef="#ctx0" brushRef="#br2" timeOffset="68755.9326">24169 14389 74 0,'-18'5'36'16,"18"-5"-1"-16,-14 1-4 15,14-1-26-15,29-8-2 16,1-2-1-16,8-2 0 16,4 0 0-16,0-3-1 15,1-3 1-15,-5 0 0 16,-7 1-1-16,-10 2 1 15,-7 0-1-15,-10-1 1 16,-10 3-1-16,-7 1-1 16,-5 4 1-16,-8 3 0 15,-2 7-1-15,-8 5 2 0,3 7-1 16,-4 8 0-16,3 8 0 15,2 6 1-15,6 5-1 16,8 3-1-16,8-1 0 16,15 2-2-16,7-11-5 15,22 10-20-15,1-27-10 16,22 4 0-16,2-16-3 15</inkml:trace>
  <inkml:trace contextRef="#ctx0" brushRef="#br2" timeOffset="69000.9466">24982 14254 82 0,'-48'6'41'0,"-16"-2"-3"15,7 17 1-15,-2-4-33 16,9 13-1-16,7 0-1 15,14 6-2-15,19-1 0 16,17-4-2-16,19-3 0 16,15-4 0-16,17-5-3 15,4-12-6-15,19 8-20 16,-12-16-10-16,1 6 0 15,-15-11-2-15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25:14.92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19781 10475 18 0,'27'-25'27'16,"-13"-2"-2"-16,4 13-1 16,-22-12-1-16,4 26-1 0,-23-21 3 15,1 27-10-15,-23-5-5 16,2 24-2-16,-17 10-4 15,0 20 0-15,-12 16-2 16,-2 21 0-16,-8 15-2 16,4 20 0-16,4 6 0 15,8 0 0-15,13-6 0 16,20-14 1-16,19-17 0 15,28-21 0-15,18-25 0 16,22-24 0-16,12-24-1 16,5-15 0-16,0-13 1 15,-6-8-2-15,-13-3 1 16,-18-4-1-16,-20 3 1 15,-21 3 0-15,-20 6 0 0,-18 6 0 16,-9 8-1-16,-10 4 0 16,1 6-3-16,3-10-5 15,22 9-28-15,6-16 0 16,28 1 0-16,15-15-1 15</inkml:trace>
  <inkml:trace contextRef="#ctx0" brushRef="#br0" timeOffset="318.0182">20103 10537 92 0,'4'-11'35'0,"-12"-1"0"15,8 12 1-15,-37 8-33 16,14 12 0-16,-6 11 0 15,1 15 1-15,-7 7-1 16,0 11 0-16,2 0 0 16,6 2-2-16,15-5 1 15,11-9-1-15,20-12 1 16,19-11-2-16,26-16 1 15,24-13-1-15,22-14 1 16,18-7 1-16,10-10-2 16,5-6-1-16,3-1-5 15,-18-15-15-15,-1 15-17 16,-32-10 2-16,-10 9-3 15,-33-8 0-15</inkml:trace>
  <inkml:trace contextRef="#ctx0" brushRef="#br0" timeOffset="487.0279">20793 10507 109 0,'-68'71'39'16,"-3"8"1"-16,13 19-3 16,-2-3-34-16,17 11-2 15,11-2 0-15,12-5-2 16,14-4-8-16,3-24-29 15,23-10-2-15,6-23 1 16,18-16-3-16</inkml:trace>
  <inkml:trace contextRef="#ctx0" brushRef="#br0" timeOffset="3363.1924">19293 12214 83 0,'0'0'37'0,"2"-21"-1"15,16-3 0-15,13-4-36 16,18 0 1-16,13-1-1 16,5 5 0-16,5 5 1 15,-5 6-1-15,-6 9 1 16,-9 6-1-16,-15 13 1 15,-20 5-1-15,-15 7 1 16,-13 5-1-16,-10 1 1 16,-10 2-1-16,-4-2 1 0,1-1-1 15,4-5 1-15,7-3-1 16,13-3 0-16,10-6 0 15,10-1 1-15,13-5-1 16,7-2 0-16,6 2 0 16,1-3 0-16,4 0 0 15,-9 4 0-15,-2 3 0 16,-5 6 0-16,-11 5 0 15,-10 4-1-15,-9 6 2 16,-9 4-2-16,-10 1 1 16,-1 3-1-16,-6-3 1 15,3-6-2-15,12 2-9 16,-3-23-25-16,19-12 1 0,16-7-2 15,17-12 1 1</inkml:trace>
  <inkml:trace contextRef="#ctx0" brushRef="#br0" timeOffset="3701.2117">20462 12110 83 0,'11'-22'37'16,"-15"3"-2"-16,4 19 0 15,-27-1-31-15,2 20-1 16,-4 10 0-16,-4 10 0 15,1 14-2-15,3 10 2 16,1 8-2-16,11 3 0 16,10-4 0-16,18-5-1 0,15-14 1 15,17-16-1-15,11-16 1 16,10-24-2-16,4-17 2 15,3-13 1-15,-6-19-1 16,-11-9 0-16,-16-8 0 16,-12-4 0-16,-18 4-1 15,-15 8 0-15,-14 13 0 16,-9 15-3-16,-15 24-1 15,-12 11-11-15,0 31-23 16,-6 10 1-16,10 6-3 16,6 0 3-16</inkml:trace>
  <inkml:trace contextRef="#ctx0" brushRef="#br0" timeOffset="6073.3474">19903 13443 75 0,'0'0'37'0,"-4"11"-1"15,7 13 1-15,-7 15-36 16,5 12 0-16,1 14-2 15,0 13 2-15,0 13-1 16,-1 8-1-16,-2 6 0 16,-4-8-4-16,11 9-23 15,-9-24-7-15,17-8-2 16,4-25 0-16</inkml:trace>
  <inkml:trace contextRef="#ctx0" brushRef="#br0" timeOffset="6449.3689">20515 13528 64 0,'0'0'39'16,"15"-22"-1"-16,8 17 0 15,0-6-19-15,15 0-18 16,10 0 0-16,11 0 0 16,8 3 0-16,5 1 0 15,-1 4 0-15,-4 2 1 16,-5 2-1-16,-9 3 0 15,-8 3-1-15,-10 4 1 16,-10 0 0-16,-7 11 0 16,-11 6 0-16,-7 13 0 0,-10 14-1 15,-4 11 1-15,-5 14-1 16,-10 9 0-16,-4 5-1 15,1 8 0-15,1-3-3 16,0-21-18-16,15 3-17 16,2-23-1-16,19-11-1 15,4-22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29:16.4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1784 1573 86 0,'-11'-6'36'0,"2"-7"-1"15,14 3 0-15,8-14-32 16,14-3-1-16,10-7 0 16,13-4-1-16,4-3 1 15,6 6-2-15,-1-1 1 16,-1 8-1-16,-12 7 1 15,-6 13-1-15,-9 12 0 16,-12 17 0-16,-13 12 0 16,-8 18 0-16,-8 12 1 15,-6 13-1-15,2 5 1 16,0 5-2-16,5-3 2 15,8-5-2-15,15-15 2 16,8-14-1-16,14-19 0 0,16-22 1 16,9-20 0-16,10-19 1 15,1-16 0-15,2-14 2 16,-6-11-2-16,-6-5 2 15,-14 0-3-15,-11 3 3 16,-10 9-4-16,-8 5 2 16,-8 14-1-16,-4 7-1 15,4 10 0-15,0 1-1 16,16 9-7-16,-2 0-30 15,26 10-2-15,2 1 0 16,12 10-1-16</inkml:trace>
  <inkml:trace contextRef="#ctx0" brushRef="#br0" timeOffset="219.0125">3572 1521 92 0,'-7'-10'39'16,"27"-7"2"-16,8-8-3 16,19-6-31-16,10 4-12 15,1-6-12-15,13 15-21 16,-14 3 0-16,0 12-1 15,-17 7 0-15</inkml:trace>
  <inkml:trace contextRef="#ctx0" brushRef="#br0" timeOffset="378.0216">3656 1750 110 0,'-28'18'40'0,"19"-3"-1"16,9-15-8-16,23-9-30 15,22-3-4-15,13-13-26 16,30 4-9-16,8-10 0 15,29-2-2-15</inkml:trace>
  <inkml:trace contextRef="#ctx0" brushRef="#br0" timeOffset="1021.0584">5796 1129 87 0,'0'0'35'0,"64"-59"0"16,-64 59 2-16,58-45-33 15,-58 45 1-15,0 0-1 16,65-44 1-16,-65 44 1 16,25 0-1-16,-35 33-2 15,-23 13-2-15,-8 13 2 16,-9 7-3-16,-2 8 2 15,1-1-3-15,7-4 2 16,9-16-2-16,10-3 1 16,12-18 0-16,15-10 0 15,17-15 0-15,15-9 0 16,14-11 1-16,12-4-1 15,12-5 1-15,10-5-1 0,3 5 1 16,-4 0-1 0,-9 7 0-16,-3 3 0 0,-13 2 0 15,-14 1 0-15,-12-1 0 16,-9-3 0-16,-15-5 0 15,-11-5 0-15,-13-10 0 16,18 33 0-16,0 0 1 16,-55-64-1-16,55 64 1 15,-54-48-1-15,54 48-1 16,-56-43-3-16,56 43-4 15,-54-37-28-15,54 37-3 16,0 0 0-16,0 0 0 16</inkml:trace>
  <inkml:trace contextRef="#ctx0" brushRef="#br0" timeOffset="1487.0851">7135 1174 96 0,'0'0'38'15,"-34"-53"2"-15,34 53-2 16,0 0-28-16,-71-22-5 15,71 22 0-15,-75-6-1 16,-2 14-1-16,10 13-1 16,-5 7-1-16,16 6 1 0,14 8-2 15,33-1 1-15,27-13-1 16,32-16 2-16,25-22-1 15,-75 10 0-15,89-27 1 16,-31 4-2-16,1-5 2 16,-1-6-2-16,-2-4 2 15,2-2-2-15,-7 1 0 16,-51 39 0-16,86-84-2 15,-86 84 2-15,61-65 0 16,-61 65-1-16,0 0 1 16,24-47 0-16,-24 47 0 15,8 14 0-15,-39 31-2 16,-6 27-2-16,13 20-14 15,2 5-20-15,23 3-4 0,14-17 0 16,13-12-1-16</inkml:trace>
  <inkml:trace contextRef="#ctx0" brushRef="#br0" timeOffset="1744.0998">5828 1720 109 0,'-13'6'41'0,"37"-2"-2"15,33-18-1-15,29-5-35 16,35-6-2-16,28-5 2 0,21-3-2 15,8-2 1-15,8 6-6 16,-14-4-25-16,-4 15-10 16,-24 2-1-16,-23 19 0 15</inkml:trace>
  <inkml:trace contextRef="#ctx0" brushRef="#br0" timeOffset="2320.1327">6449 2032 91 0,'13'-17'36'0,"2"11"0"15,-15 6 1-15,0 0-34 16,-17 9 1-16,-1 9-1 16,-18 9 0-16,-3 8 1 15,-12 6-2-15,-3 9 0 16,-4 4 1-16,5 0-1 0,1-2 0 15,11-4 1-15,13-3-2 16,19-10 1-16,21-10-2 16,22-12 0-16,25-10 1 15,18-5-1-15,12-7 0 16,6-4-1-16,8-4 1 15,-1 0-1-15,-10 1 1 16,-14 2 0-16,-20 2 0 16,-16-1 0-16,-18 1 0 15,-14 1 0-15,-18-4 1 16,-14-3-1-16,-11-5 0 15,-6-4 0-15,-3-8 0 16,4-1-1-16,9 0-1 16,7-4-2-16,24 14-18 15,2-12-16-15,26 14-1 16,-2 0-1-16,14 12 0 0</inkml:trace>
  <inkml:trace contextRef="#ctx0" brushRef="#br0" timeOffset="2826.1617">7663 1656 90 0,'-3'-10'36'15,"3"10"-1"-15,-26 9 3 16,6 14-32-16,-20 7-2 0,-1 18 0 15,-14 6 1-15,-1 17-2 16,-2 1 2-16,7 11-2 16,10-6-1-16,12-1 0 15,19-12-2-15,19-12 0 16,15-11-3-16,18-17-2 15,15-4-23-15,-6-31-11 16,10-1 1-16,-14-22-2 16,-5 3 2-16</inkml:trace>
  <inkml:trace contextRef="#ctx0" brushRef="#br0" timeOffset="2971.17">7351 1995 111 0,'-23'-14'40'0,"23"14"0"0,0 0-2 15,38-3-35-15,9 4-6 16,-1-14-28-16,25 20-9 15,-8-8 1-15,7 12-3 16</inkml:trace>
  <inkml:trace contextRef="#ctx0" brushRef="#br0" timeOffset="3667.2098">2481 3724 81 0,'0'0'36'0,"0"0"-2"16,23-18 2-16,-1 1-33 15,16-5-1-15,3-1 1 16,5 4-1-16,-5 0 1 15,-6 9 0-15,-10 11 0 16,-8 16-1-16,-17 13 1 16,-11 20-1-16,-9 9-1 15,-5 14 1-15,-3 7-1 16,4 0-2-16,6-3 1 15,11-11 0-15,13-11 1 0,16-21-1 16,17-18 1-16,14-20 0 16,9-22 1-16,9-13 1 15,2-18 0-15,1-10 0 16,-10-6 0-16,-11-5 1 15,-13 0-2-15,-11 5 0 16,-10 6 0-16,-11 10-2 16,-8 11 1-16,-3 9-2 15,-1 11 0-15,9 6-1 16,13 15-7-16,-4-3-26 15,24 14-6-15,3-6 0 16,16 9-2-16</inkml:trace>
  <inkml:trace contextRef="#ctx0" brushRef="#br0" timeOffset="3873.2215">3847 3577 100 0,'-14'-1'39'16,"14"1"0"-16,18-8-1 15,12-4-38-15,13 3 0 16,8-1-1-16,4 10-6 16,-14-8-29-16,8 13-2 15,-20-2 1-15,-6 12-2 16</inkml:trace>
  <inkml:trace contextRef="#ctx0" brushRef="#br0" timeOffset="4023.2301">3707 3848 100 0,'-34'25'38'0,"25"5"1"15,12-17-2-15,25-6-39 16,28-1-3-16,7-14-31 16,32 1-1-16,6-15-1 15,16 1-1-15</inkml:trace>
  <inkml:trace contextRef="#ctx0" brushRef="#br0" timeOffset="4343.2484">5391 3275 98 0,'10'-14'39'0,"-10"14"0"16,-5 25-1-16,-24 9-34 15,1 15-3-15,-5 10 1 16,0 9-3-16,5 6 0 16,2-4-4-16,14 4-3 15,1-21-28-15,33-2-2 0,13-26 1 16,28-10-1-16</inkml:trace>
  <inkml:trace contextRef="#ctx0" brushRef="#br0" timeOffset="4681.2678">5985 3353 102 0,'-18'-32'38'0,"-1"24"2"16,-20 3-2-16,4 19-31 16,-3 9-3-16,6 12-1 15,1 6 0-15,10 7-2 16,6-1 1-16,15 3-2 15,12-10 2-15,12-8-1 0,9-12-1 16,7-13 1-16,10-13-1 16,3-15 1-16,1-13-1 15,-6-11 1-15,-4-7-1 16,-8-5 1-16,-14 2-1 15,-10 2 0-15,-13 7-1 16,-11 8 1-16,-9 13-2 16,-6 12 1-16,2 9-2 15,2 8-1-15,12 9-2 16,11-13-6-16,15 30-25 15,7-19-3-15,26 5 3 16,2-16-2-16</inkml:trace>
  <inkml:trace contextRef="#ctx0" brushRef="#br0" timeOffset="4982.285">6688 3193 104 0,'-19'-23'37'0,"-8"24"3"16,-16-8-2-16,12 10-28 15,-9 0-6-15,9 9 0 16,6-1-1-16,7 10-2 15,14 0 0-15,16 2 0 16,12 0 0-16,9 0-1 16,8-1 0-16,7 1 0 15,0-1 0-15,1 0-1 16,-4 2 2-16,-12-1-2 15,-12 3 2-15,-13 4-2 16,-10 3 1-16,-14 0 0 16,-9 1-1-16,-6-1-1 0,-1-3-3 15,-7-15-9-15,22 5-25 16,-5-23-1-16,22 3 0 15,-1-30 0-15</inkml:trace>
  <inkml:trace contextRef="#ctx0" brushRef="#br0" timeOffset="5139.294">6760 3113 103 0,'-20'-39'41'16,"16"16"1"-16,-11-1-2 16,15 24-18-16,9-16-22 15,10 2-4-15,22 14-11 16,1-14-23-16,27 15-3 15,4-9 0-15,25 12-2 0</inkml:trace>
  <inkml:trace contextRef="#ctx0" brushRef="#br0" timeOffset="5762.3296">7529 3244 98 0,'0'0'39'16,"0"0"-1"-16,-14 31 0 0,-10-6-32 15,1 10-1-15,-1 1-1 16,-2 4-1-16,1-4 0 16,1-4-2-16,5-8 1 15,13-11-1-15,6-13-1 16,12-15 1-16,10-10-1 15,2-5 1-15,4-7-1 16,1-6 1-16,-2-3 0 16,1 3 0-16,-7 3-1 15,-1 6 1-15,-7 8 0 16,-4 7-1-16,-9 19 1 15,0 0-1-15,0 0 0 16,4 13 0-16,-4 3 1 16,5 5-1-16,1 0 1 0,7-3-1 15,6-5 1-15,9-5-1 16,10-9 1-16,5-8 0 15,8-8 0-15,1-3-1 16,2-11 0-16,-2-2 1 16,-5 0-1-16,-9-1 0 15,-5 9 0-15,-11 1 0 16,-5 11 0-16,-17 13 0 15,0 11 0-15,-8 13 0 16,-10 10 0-16,-1 12-1 16,-4 11-3-16,0-2-3 15,5 17-9-15,-9-19-15 16,17 11-11-16,-8-16 1 0,12 5-2 15,-4-16 2-15</inkml:trace>
  <inkml:trace contextRef="#ctx0" brushRef="#br0" timeOffset="6194.3543">5623 4123 61 0,'-29'1'35'0,"10"3"0"15,4-13-1-15,15 9-14 16,24-14-13-16,12 3-1 15,19-10-2-15,25 0 0 16,23-8 0-16,36 3-2 16,23-10 1-16,27 4 0 15,24-6-1-15,15 3-1 16,12-1 1-16,1 4-2 15,-13 7-1-15,-14-2-6 16,-11 19-28-16,-41-5-3 0,-25 17 0 16,-42-3-2-16</inkml:trace>
  <inkml:trace contextRef="#ctx0" brushRef="#br0" timeOffset="6754.3863">6547 4224 86 0,'7'-10'34'15,"-9"-1"1"-15,2 11-7 16,-28 6-24-16,6 11 0 15,-18 10 0-15,-1 15 0 16,-17 12 0-16,-2 16 1 16,-4 3-1-16,5 7 0 0,5 1 0 15,13-5-2-15,16-9 0 16,20-11-1-16,21-15 0 15,23-19-1-15,16-14 1 16,10-17-1-16,2-11 0 16,3-11 1-16,-8-7-1 15,-8-7 1-15,-20-4-2 16,-17 2 1-16,-18 2-1 15,-15 5-2-15,-11 10 0 16,-14 1-1-16,2 16-2 16,-8-5-4-16,21 20-27 15,0-6 0-15,26 4 0 16,0 0-1-16</inkml:trace>
  <inkml:trace contextRef="#ctx0" brushRef="#br0" timeOffset="7095.4058">7222 4252 72 0,'18'-15'36'16,"-24"-3"1"-16,6 18-1 16,-31-23-19-16,7 21-13 15,-9 2-1-15,5 9 0 16,-6 3 0-16,2 5 0 15,4 7-1-15,-1 6 1 16,5 6-1-16,2 2 0 16,7 5-1-16,6-1 0 0,10 2 0 15,12-5 0-15,15-7-1 16,15-9 1-16,16-8-1 15,16-8 1-15,7-9-1 16,13-8 1-16,1-5-1 16,-2-6 0-16,-5 4-2 15,-14-6-3-15,-4 17-18 16,-31-12-16-16,-4 14-1 15,-28-6-1-15,-8 10 0 16</inkml:trace>
  <inkml:trace contextRef="#ctx0" brushRef="#br0" timeOffset="7318.4186">7510 4339 96 0,'-35'42'39'16,"-13"5"0"-16,9 23-3 16,-4 2-34-16,1 5-2 15,8 14-10-15,-2-17-26 16,16 0-1-16,2-15-2 15,18-11-2-15</inkml:trace>
  <inkml:trace contextRef="#ctx0" brushRef="#br0" timeOffset="10735.6141">8626 4249 41 0,'0'0'35'0,"-25"-3"2"15,3 10-2-15,-15-7-9 16,7 21-9-16,-14-3-11 16,5 9-1-16,3-2-2 15,13 4-1-15,8-5-1 0,20-4 0 16,18-9 0-16,15-6-1 15,14-9 0-15,10-3 0 16,4-2 1-16,-6-2-1 16,-5 4 1-16,-16 7-1 15,-21 10 1-15,-16 11 0 16,-22 9-1-16,-16 8 1 15,-15 3-1-15,-1 1 1 16,0-2-3-16,4-12-7 16,20-2-26-16,9-18-4 15,19-8 1-15,10-15-2 16</inkml:trace>
  <inkml:trace contextRef="#ctx0" brushRef="#br0" timeOffset="11634.6655">2700 6390 93 0,'21'-35'35'16,"12"3"0"-16,-1-13-5 15,7 11-26-15,-8 2 1 16,3 12-2-16,-9 9 1 0,-6 14-2 15,-10 16 0-15,-7 14 0 16,-7 12-1-16,-5 11 2 16,1 6-2-16,-1 7 1 15,2 0-2-15,6-3 2 16,7-7-1-16,8-10 1 15,8-14-2-15,16-14 1 16,1-18 0-16,14-17 0 16,0-15 0-16,3-14 0 15,-1-15 1-15,-2-8-2 16,-5-8 1-16,-6 1-1 15,-6-3 1-15,-11 3-1 16,-5 7 0-16,-5 10 0 16,-5 11 0-16,-4 10 0 15,-1 12 0-15,2 9-1 0,3 11 0 16,10-1-3-16,15 15-8 15,-3-12-25-15,26 3-2 16,-1-6 0-16,20 4-1 16</inkml:trace>
  <inkml:trace contextRef="#ctx0" brushRef="#br0" timeOffset="11845.6775">3964 6244 104 0,'-15'13'39'0,"15"-13"0"16,11-9-2-16,16-7-35 0,17-4-2 16,8 2-1-16,1-4-4 15,9 17-21-15,-15-9-11 16,-3 18 1-16,-26-1-2 15,-10 20 1-15</inkml:trace>
  <inkml:trace contextRef="#ctx0" brushRef="#br0" timeOffset="11974.6849">3899 6538 107 0,'0'0'37'16,"0"0"-1"-16,37-19-3 16,7-4-65-16,9-17-6 15,11 1 1-15,-6 1-3 0</inkml:trace>
  <inkml:trace contextRef="#ctx0" brushRef="#br0" timeOffset="17312.9903">5028 5826 52 0,'13'-16'35'0,"-4"4"-2"16,-8-3 2-16,-1 15-11 15,0-11-18-15,0 11-1 16,0 0 0-16,-1 21 0 15,-3 12-1-15,-1 17 0 16,0 15-2-16,1 13 1 16,-4 11-2-16,-2 9 2 0,3 0-2 15,2-4-1-15,5-7-5 16,-6-22-28-16,16-11-4 15,1-24 1-15,13-14-2 16</inkml:trace>
  <inkml:trace contextRef="#ctx0" brushRef="#br0" timeOffset="17485.0001">5329 6247 87 0,'-19'4'38'0,"-7"-3"-2"16,11 6 0-16,-2-1-28 15,17-6-17-15,0 0-26 0,30-22-1 16,8 8-1-16,6-6-1 16</inkml:trace>
  <inkml:trace contextRef="#ctx0" brushRef="#br0" timeOffset="17869.0221">6091 5810 99 0,'-35'31'38'15,"-17"3"1"-15,2 23-3 0,-8 4-32 16,5 10 0-16,1 6-1 15,9-1 2-15,7 0-3 16,16-7 1-16,15-10-2 16,15-11 1-16,16-17-2 15,13-13 2-15,9-15-2 16,3-12 0-16,2-12 0 15,-5-10 0-15,-10-6 0 16,-10-6-2-16,-15 1 0 16,-18-2-1-16,-12 5 0 15,-13 2-2-15,-5 11 0 16,-8 2-4-16,9 16-3 15,-5-6-25-15,22 13 1 16,6-3 0-16,11 4-1 16</inkml:trace>
  <inkml:trace contextRef="#ctx0" brushRef="#br0" timeOffset="18140.0376">6544 5888 96 0,'-21'-3'37'0,"2"15"2"15,-16-4-1-15,8 14-33 16,-9 0-2-16,7 7 1 16,6-1-1-16,10 3-1 15,16-5 0-15,16-3 0 16,19-10 0-16,19-5-1 0,15-10 0 15,11-7-1-15,12-8-2 16,-1-7-2-16,4 0-6 16,-21-12-25-16,3 4-5 15,-22-11 2-15,-11 10-3 16</inkml:trace>
  <inkml:trace contextRef="#ctx0" brushRef="#br0" timeOffset="18282.0457">6963 5744 98 0,'-62'37'38'0,"-5"7"2"16,12 21-2-16,-6 4-29 15,20 10-6-15,7 3-2 16,13-4-2-16,18 4-32 16,2-21-3-16,16-2-3 0,8-22 0 15</inkml:trace>
  <inkml:trace contextRef="#ctx0" brushRef="#br0" timeOffset="19118.0935">7508 6192 18 0,'16'-22'30'0,"-1"1"1"16,3 0 2-16,-9-10-9 15,13 13-6-15,-15-9-2 16,10 12-5-16,-14-4-2 16,-3 19-2-16,6-14-2 15,-6 14 0-15,-18 24-2 0,3 1-1 16,-7 5 1-16,2 4-2 15,-4 6 1-15,4 0 0 16,4-7-1-16,10-1 0 16,6-14 0-16,9-5 0 15,6-13-1-15,10-7 1 16,9-13 0-16,2-5-1 15,2-6 1-15,3-5 0 16,-2-3-1-16,-2-4 1 16,-6 4-1-16,-1 0 0 15,-5 5 1-15,-9 7-1 16,-2 5 1-16,-4 9-1 15,-10 13 1-15,0 0 0 16,11 5-1-16,-11 7 1 16,-1 8 0-16,1 1 0 0,0 2-1 15,3-1 1-15,4-5-1 16,5-2 0-16,3-8 1 15,9-6-1-15,5-6 1 16,3-5-1-16,5-7 1 16,-3-2 0-16,3 1-1 15,-4-4 1-15,-8 8-1 16,-6 0 1-16,-6 10-1 15,-13 4 1-15,4 17-1 16,-17 9 0-16,-8 11-1 16,-10 7 1-16,0 10-1 15,-9 6 0-15,7 1-2 16,2-9-1-16,14 1-12 15,2-27-20-15,35-9-4 0,7-24 1 16,29-9-1-16</inkml:trace>
  <inkml:trace contextRef="#ctx0" brushRef="#br0" timeOffset="19326.1054">8871 5444 93 0,'-29'31'37'0,"-8"28"3"15,-17 7-2-15,-1 14-35 16,-9 20 0-16,-2 6-1 16,1 4-1-16,5-4-1 15,15-1-10-15,4-22-23 0,27-4-5 16,6-26 2-16,28-14-3 15</inkml:trace>
  <inkml:trace contextRef="#ctx0" brushRef="#br0" timeOffset="19657.1243">8932 5926 110 0,'-30'18'38'0,"-13"3"1"16,7 14-1-16,-1-5-36 15,13 0 0-15,11-3 0 0,17-3 0 16,11-6-1-16,14-5 1 16,10-4-2-16,5-3 1 15,-1-3 0-15,-4 2-1 16,-6 3 1-16,-11 2 0 15,-17 5-1-15,-9 7 1 16,-12 2-1-16,-13 7 0 16,-6 1 0-16,-2 0 1 15,-3-1-1-15,6-6-2 16,13 6-14-16,-7-19-21 15,28-12-2-15,0 0-1 16,14-8-1-16</inkml:trace>
  <inkml:trace contextRef="#ctx0" brushRef="#br1" timeOffset="24443.3981">8332 1308 72 0,'1'-22'34'16,"7"6"0"-16,-8 2 1 16,0 14-28-16,0 0-1 15,6 16-1-15,-7 12 1 16,1 7-1-16,-5 3-1 15,5 0 1-15,7-6-1 16,18-16-1-16,12-25 1 16,-37 9-1-16,66-48 1 0,-16 9-10 15,12-7-31-15,2-6-3 16,3-3 0-16,1-1-4 15</inkml:trace>
  <inkml:trace contextRef="#ctx0" brushRef="#br1" timeOffset="24915.4251">9003 2977 79 0,'0'0'37'15,"4"35"0"-15,-13-7 0 0,5 17-26 16,-8-4-7-16,7 4 1 15,6-11-1-15,15-12 0 16,11-31-1-16,22-21 0 16,22-31 0-16,24-27-3 15,22-22 0-15,7-31-30 16,19 8-8-16,-15-8-3 15,-8 20-1-15</inkml:trace>
  <inkml:trace contextRef="#ctx0" brushRef="#br1" timeOffset="25540.4608">4909 7236 64 0,'9'-16'34'16,"9"-1"1"-16,16 5-1 15,3-8-23-15,34 7-1 0,15-12-3 16,26 6 0-16,16-10-1 15,21 0-3-15,18-4-1 16,9-2-1-16,8 2 0 16,-4-2-2-16,-7 7-3 15,-13-9-10-15,-10 16-23 16,-26-3 0-16,-24 7 0 15,-25 2-2-15</inkml:trace>
  <inkml:trace contextRef="#ctx0" brushRef="#br1" timeOffset="25881.4803">5927 7449 50 0,'6'-22'35'0,"7"6"-1"15,-3-6 1-15,9 17-15 16,-9-12-9-16,14 24-1 15,-11 1-2-15,9 14-1 16,-8 7-2-16,6 9-1 16,-6-1-2-16,5-3 1 15,13-15-2-15,5-12 0 16,14-20 0-16,10-21-2 0,20-16-5 15,4-29-30-15,26-4-2 16,-4-17-1-16,10 4-1 16</inkml:trace>
  <inkml:trace contextRef="#ctx0" brushRef="#br1" timeOffset="26343.5068">7558 6934 81 0,'-17'4'35'0,"17"-4"1"0,14 6-3 15,19-1-25-15,13-13-1 16,27 3-1-16,18-12-1 16,26-3 0-16,23-6-2 15,18-4 0-15,9-4-2 16,-2 2-2-16,1 12-11 15,-22-5-23-15,-16 16-3 16,-25-5 1-16,-22 8-2 16</inkml:trace>
  <inkml:trace contextRef="#ctx0" brushRef="#br1" timeOffset="26726.5287">8393 7096 98 0,'0'0'37'16,"10"12"1"-16,-8 12-3 15,-9 4-28-15,2 9-4 16,1-5 1-16,13-1-1 0,7-12 0 16,14-17 0-16,11-24-1 15,17-23 0-15,13-21-3 16,7-26-22-16,15 2-13 15,-8-15-3-15,0 1 0 16,-14-3-3-16</inkml:trace>
  <inkml:trace contextRef="#ctx0" brushRef="#br1" timeOffset="27411.5679">4073 995 95 0,'0'0'42'16,"5"-51"0"-16,-5 51-2 15,0 0-39-15,4-53-39 16,-4 53-3-16,0 0 2 15,0 0-1-15</inkml:trace>
  <inkml:trace contextRef="#ctx0" brushRef="#br1" timeOffset="27570.577">3993 1732 90 0,'12'65'36'0,"-6"-12"0"16,10-6 0-16,-5-8-39 15,-1-15-14-15,9 11-19 16,-9-7-1-16,4 6 0 15,-8 0 1-15</inkml:trace>
  <inkml:trace contextRef="#ctx0" brushRef="#br1" timeOffset="27734.5863">4186 2695 50 0,'14'48'35'0,"-5"-5"-3"0,4 4 0 16,-9-12-24-16,7 8-2 15,-9-4-2-15,0-6-18 16,1 6-16-16,-3-1-2 15,1 2-1-15,-4-5 0 16</inkml:trace>
  <inkml:trace contextRef="#ctx0" brushRef="#br1" timeOffset="27876.5945">4220 3713 66 0,'0'61'35'16,"0"-8"-2"-16,-1 4 0 15,-4-6-28-15,-3-2-35 0,8-2-3 16,-5-3 0-16,2 6-1 15</inkml:trace>
  <inkml:trace contextRef="#ctx0" brushRef="#br1" timeOffset="28035.6036">4068 4803 65 0,'-2'49'35'16,"6"2"-1"-16,-1-7 0 16,5 1-30-16,-2-5-1 15,3-7-10-15,5 2-25 16,-5-3 0-16,0 4-2 15,-3-2 0-15</inkml:trace>
  <inkml:trace contextRef="#ctx0" brushRef="#br1" timeOffset="28171.6113">4120 5828 79 0,'0'75'36'16,"-5"-8"-3"-16,8-1 0 16,-2-3-58-16,1-10-7 15,3-7-1-15,1-8-2 16</inkml:trace>
  <inkml:trace contextRef="#ctx0" brushRef="#br1" timeOffset="28312.6194">4199 6671 117 0,'-1'44'39'0,"-7"-13"-1"16,-5-9-34-16,13-4-43 16,0-18 0-16,-9 6-2 15</inkml:trace>
  <inkml:trace contextRef="#ctx0" brushRef="#br1" timeOffset="28680.6405">3941 7585 105 0,'0'0'38'15,"-7"23"1"-15,4 12-4 16,-15 8-30-16,-1 5-3 16,4 2-1-16,6-5-1 15,9-14 0-15,18-18 0 16,16-24 0-16,14-29-3 15,26-24-31-15,2-27-3 16,12-9-1-16,-2-13-2 0</inkml:trace>
  <inkml:trace contextRef="#ctx0" brushRef="#br1" timeOffset="32242.8442">4192 8322 57 0,'5'-14'31'15,"-2"-5"-10"-15,-3 19 2 16,8-27-12-16,-8 27-2 15,6-11-1-15,-6 11-1 16,3 11-2-16,0 11-1 16,-10 5-1-16,3 12 0 15,-5 6 0-15,2 8 1 16,-3 0-1-16,4 7 0 15,1-8 1-15,5-5-2 16,10-13 1-16,3-15-1 16,7-15-1-16,13-14 0 15,4-14-2-15,7-15 1 0,1-9 0 16,0-7 0-16,1-2-1 15,-5 5 1-15,-9 6 1 16,-5 8-1-16,-10 11 0 16,-9 14 0-16,-8 13 0 15,-4 21 0-15,-5 8 0 16,-3 8 1-16,0 6-2 15,4 3 2-15,4-1-2 16,4-5 2-16,9-4 0 16,5-14 0-16,9-11-1 15,8-10 1-15,3-13 0 16,5-10 0-16,2-12 1 15,-2-6-2-15,-1-8 1 16,-3 0-1-16,-4-2 0 0,-9 2 0 16,-4 13-2-16,-11-5-5 15,8 23-22-15,-13-3-8 16,-2 20 0-16,12-7-1 15</inkml:trace>
  <inkml:trace contextRef="#ctx0" brushRef="#br1" timeOffset="32670.8687">5357 8270 78 0,'-26'-5'36'0,"-1"7"-1"15,-11-1-6-15,9 16-21 0,-12 0 0 16,10 8-3-16,-1 1 0 16,11 2-2-16,7 0-1 15,9-3 0-15,7-3-1 16,11-8 0-16,10-8 0 15,10-6-1-15,4-7 1 16,2-7-1-16,3-5 1 16,-3-4-1-16,-2-7 1 15,-5 3-1-15,-8 0 1 16,-7 5-1-16,-7 2 1 15,-7 8-1-15,-3 12 0 16,-10 6 0-16,-4 13 0 16,0 9 0-16,-1 8 0 0,2 3 0 15,4 1-1-15,4-4-1 16,12 0-1-16,7-18-4 15,20-2-17-15,-2-22-14 16,16-6 1-16,-4-21-2 16,11-6 2-16</inkml:trace>
  <inkml:trace contextRef="#ctx0" brushRef="#br1" timeOffset="32858.8794">5836 7977 57 0,'-11'-27'37'0,"4"13"-2"15,-8 9 1-15,8 18-11 16,-7 2-19-16,7 16-1 15,-1 14-3-15,4 14 0 0,-3 8-2 16,6 4 1-16,4 4-4 16,-3-11-19-16,15 6-13 15,-2-18-1-15,7-5-1 16,-1-24 0-16</inkml:trace>
  <inkml:trace contextRef="#ctx0" brushRef="#br1" timeOffset="33076.8919">6188 7809 95 0,'-19'-2'36'15,"5"33"1"-15,-8 9 1 0,6 19-34 16,2 7-2-16,5 10-1 15,3 2-1-15,6 4-1 16,6-2-4-16,0-17-26 16,16 2-6-16,-1-19-1 15,8-8 0-15</inkml:trace>
  <inkml:trace contextRef="#ctx0" brushRef="#br1" timeOffset="33461.9139">6567 7924 94 0,'-22'15'38'0,"4"10"1"0,-10-6-2 15,3 7-35-15,-2-1 1 16,3-2-1-16,-4-2-1 15,0 1 1-15,-1-2-1 16,2 2 0-16,0-2 0 16,4-4 0-16,3 0-1 15,10 0 1-15,10-16 0 16,-6 17-1-16,6-17 1 15,24 1-1-15,-2-7 1 16,0 1 0-16,3 0-1 16,-1-1 0-16,0 1 1 15,-2 3-1-15,-1 4 0 16,0 4 0-16,-1 4 0 15,4 5 0-15,-1 1-2 0,-1-2-6 16,14 11-27-16,-14-13-5 16,8 3 1-16,-7-12-2 15</inkml:trace>
  <inkml:trace contextRef="#ctx0" brushRef="#br1" timeOffset="33670.9259">6796 8061 93 0,'-10'9'38'15,"-11"1"2"-15,7 15-2 16,-10-3-33-16,12 11-1 16,2 0-1-16,5 2-1 15,5-2-1-15,5-3-2 0,7-8-2 16,0-18-9-16,14 2-26 15,-3-21-1-15,5-1 1 16,-7-17-2-16</inkml:trace>
  <inkml:trace contextRef="#ctx0" brushRef="#br1" timeOffset="34556.9766">6847 7817 70 0,'-17'-18'36'16,"5"15"-2"-16,0 5 0 15,16 13-25-15,-4-5-5 16,10 5-2-16,8-1-1 15,6 3 0-15,6-4-1 16,-1 4 1-16,1-3 1 16,-1 4 1-16,-8-3 0 0,-2 6 1 15,-10-5 1-15,-4 10-1 16,-10-3 1-16,-1 2-2 15,-7 3 0-15,-1 2-1 16,4 1 0-16,1 0-1 16,1-3 0-16,6-4 0 15,7-6-1-15,4-8 0 16,6-13 0-16,9-8 1 15,0-11-1-15,4-5 0 16,-4-7 0-16,5-3 0 16,-5 1 1-16,-2 5-1 15,-3 4 0-15,-2 8 0 0,-5 7 0 16,-2 10 0-16,-10 2 0 15,18 20-1-15,-9-2 1 16,0 6-1-16,6 3-1 16,3-2-1-16,6 3-3 15,-3-13-5-15,19 10-17 16,-11-20-10-16,15 2 0 15,-10-13-1-15,9 1 2 16,-17-11 30-16,6-1 7 16,-4 1 8-16,-20-15 18 15,6 13 11-15,-23-8 2 16,7 8 0-16,-19-7 1 15,7 14-30-15,-13 1-4 16,-2 10-2-16,-4 8-2 16,-3 12 0-16,1 8-2 0,2 6 1 15,4 9-1-15,6 2 0 16,8-4 0-16,7 1 1 15,6-9-1-15,11-8 1 16,7-17 0-16,8-11 0 16,6-14-1-16,4-11 1 15,3-7-1-15,0-8 1 16,1 0-1-16,2 1 0 15,-11 6 0-15,-2 9-1 16,-7 11 1-16,-3 14 0 16,-11 13-1-16,-6 14 1 15,-4 17 0-15,-7 16 0 16,-5 11-1-16,-1 11 1 15,-4 4 1-15,-5 6 0 0,0-5 0 16,-1-6-1-16,0-10 2 16,-5-14-1-16,3-16 0 15,-4-16 0-15,4-16-1 16,2-21 0-16,3-11-3 15,6-19-3-15,16-4-9 16,-5-29-11-16,23 7-14 16,5-13 0-16,22 10-3 15,-2 2 2-15</inkml:trace>
  <inkml:trace contextRef="#ctx0" brushRef="#br1" timeOffset="34707.9852">8018 8193 118 0,'0'0'42'0,"18"20"0"16,-18-20-5-16,-19-7-36 15,19 7-12-15,-28-11-8 16,28 11-20-16,-17-17-5 16,17 17 0-16,-21-18 0 15</inkml:trace>
  <inkml:trace contextRef="#ctx0" brushRef="#br2" timeOffset="38884.2241">12317 813 50 0,'0'0'33'0,"0"0"1"16,0 0 1-16,0 0-21 15,0 0-7-15,19-48-1 16,-19 48 0-16,0 0-1 0,0 0-1 15,0 0-1-15,0 0 1 16,0 0-1-16,60-11-1 16,-60 11 1-16,0 0 0 15,44 57 0-15,-36-30-1 16,8 45 0-16,-2 11 0 15,-14 6-2-15,-7 8 2 16,-21-6-2-16,-12-11 1 16,-14-20-1-16,2-33-1 15,4-18-1-15,4-23-3 16,16-15-23-16,28 29-9 15,-27-53 0-15,27 53-2 16</inkml:trace>
  <inkml:trace contextRef="#ctx0" brushRef="#br2" timeOffset="39092.236">12051 902 101 0,'-28'-63'38'0,"28"63"3"16,-19-50 0-16,19 50-37 15,0 0-1-15,13-51 0 16,-13 51-1-16,49-17 0 15,-49 17-1-15,77-8-1 16,-25 5-3-16,5 2-2 16,9 2-7-16,9 2-26 15,1 1-3-15,3 2 2 16,-3 2-2-16</inkml:trace>
  <inkml:trace contextRef="#ctx0" brushRef="#br2" timeOffset="39447.2563">13135 852 103 0,'0'0'40'16,"0"0"0"-16,0 0-10 16,-28 49-24-16,28-49 0 15,-52 26-2-15,14 1 0 16,-23 13-2-16,6 10 1 15,5 0-2-15,14 7 0 16,16-6-1-16,30-15 1 16,22-18-1-16,21-18 1 0,-53 0-1 15,71-16 1-15,-71 16 1 16,72-35-1-16,-72 35 0 15,68-44-2-15,-68 44 2 16,47-57-3-16,-47 57 2 16,29-59-3-16,-29 59 1 15,10-57-2-15,-10 57-1 16,5-47-3-16,-5 47-8 15,0 0-24-15,14-52 1 16,-14 52 0-16,0 0-1 16</inkml:trace>
  <inkml:trace contextRef="#ctx0" brushRef="#br2" timeOffset="39924.2835">13567 918 96 0,'67'6'39'0,"-67"-6"1"15,0 0-1-15,57 1-33 16,-57-1-1-16,0 0-1 15,0 0 0-15,0 0 0 16,-66 29-1-16,66-29-1 16,-51 25-1-16,36-16 1 15,-27 18-1-15,18 3 0 16,24-30-1-16,0 0 1 15,0 0 0-15,0 0 0 16,29 47 0-16,-29-47-1 16,48-8 0-16,-48 8 0 15,59-23 1-15,-59 23-1 16,56-35-1-16,-56 35 0 0,46-32 1 15,-46 32 0-15,0 0 0 16,34-6 1-16,-10 25-2 16,-11 26 1-16,-16 19-1 15,-2 26 2-15,-10 12-2 16,1 10 0-16,-13-1 0 15,2-21-1-15,-8-17 2 16,-2-13-1-16,-6-15 2 16,0-14-2-16,-3-17 1 15,5-14-1-15,5-14-2 16,5-19-1-16,19-10-7 15,0-20-26-15,29-3-3 16,3-13 0-16,25 4-1 16</inkml:trace>
  <inkml:trace contextRef="#ctx0" brushRef="#br2" timeOffset="40442.3132">14203 1039 102 0,'78'-32'40'15,"-78"32"1"-15,48-30-2 16,-48 30-32-16,0 0-2 16,0 0-1-16,0 0 0 15,0 0-1-15,0 0-1 16,-58-22 1-16,58 22-1 15,-54 19 1-15,54-19-3 0,-48 25 0 16,48-25 0-16,0 0 0 16,0 0 0-16,-47 53 0 15,47-53 0-15,0 0 0 16,0 0 0-16,0 0 0 15,57 9 0-15,-57-9 0 16,47-23 0-16,-47 23 0 16,51-28 0-16,-51 28-2 15,0 0 1-15,61-33 1 16,-61 33 3-16,14 2-5 15,3 27 2-15,-17 18-1 16,-4 27 1-16,-11 15 0 16,-1 17-2-16,-10 2 1 15,3-4 0-15,-5-20 0 16,-4-10 0-16,3-14 1 0,-3-15-1 15,3-15 0-15,0-16 1 16,7-18-1-16,2-13-2 16,11-15 0-16,4-18-3 15,17-6-14-15,0-24-17 16,18-3-3-16,-30 83 1 15,40-89-2-15</inkml:trace>
  <inkml:trace contextRef="#ctx0" brushRef="#br2" timeOffset="40679.3267">14802 931 114 0,'0'0'42'0,"47"-15"0"16,-47 15 1-16,0 0-39 15,0 0-1-15,0 0-1 16,0 0-1-16,26 38 0 16,-42 2-1-16,-10 4-1 15,4-3-2-15,4 3-7 16,18-44-28-16,0 0-3 15,0 0-1-15,0 0-1 16</inkml:trace>
  <inkml:trace contextRef="#ctx0" brushRef="#br2" timeOffset="41110.3514">14899 846 77 0,'0'0'38'16,"11"-53"1"-16,-11 53 0 15,0 0-13-15,20-52-23 16,-20 52 0-16,0 0 0 15,0 0 0-15,0 0 1 16,51 14 0-16,-51-14 0 16,0 0-1-16,42 58 0 15,-42-58-1-15,24 48 0 16,-24-48 0-16,18 53-2 15,-18-53 0-15,9 52 0 16,6-39 0-16,-14 32 0 16,-1-45 0-16,0 0 0 0,0 0 0 15,0 54 0-15,0-54 0 16,0 0 0-16,0 0 0 15,0 0 0-15,0 0 0 16,52-37 0-16,-52 37 0 16,0 0 0-16,57-52 0 15,-57 52 0-15,0 0 0 16,65-45-2-16,-65 45 1 15,0 0-3-15,71-19-4 16,-71 19-23-16,52-5-10 16,-52 5 1-16,60 6-2 15,-60-6 1-15</inkml:trace>
  <inkml:trace contextRef="#ctx0" brushRef="#br2" timeOffset="41556.3769">15822 909 118 0,'0'0'42'16,"0"0"1"-16,0 0 0 15,0 0-39-15,0 0-1 16,0 0-1-16,-59-5-2 16,59 5 0-16,-55 31 0 15,55-31 0-15,0 0 0 16,-54 54 0-16,54-54 0 15,0 0 0-15,0 0 0 16,12 49 0-16,-12-49 0 16,0 0 0-16,71-5 0 15,-71 5 0-15,63-26 0 16,-63 26 0-16,62-33 0 0,-62 33 0 15,54-36 0-15,-54 36 0 16,0 0 0-16,23-10 0 16,-16 45 0-16,-16 27 0 15,-5 25 0-15,-16 19 0 16,1 17 0-16,-14 0 0 15,6-6 0-15,-7-25 0 16,-2-11-2-16,-3-22 2 16,-2-10-1-16,0-20 1 15,-2-10-1-15,2-16 0 16,-4-11-2-16,6-10-4 15,-2-33-14-15,17 5-19 16,-5-13-1-16,20 7-1 0,-4-6-1 16</inkml:trace>
  <inkml:trace contextRef="#ctx0" brushRef="#br2" timeOffset="42526.4324">12323 2514 80 0,'4'-22'37'16,"13"2"0"-16,0-13 0 15,15 2-24-15,1-12-10 16,5 2 0-16,4-1 0 15,-2 9-1-15,-7 4 0 16,-4 12-1-16,-10 12 1 16,-19 5-1-16,11 36 0 15,-17-1 0-15,-9 16-1 16,0 7 2-16,1 8-1 15,0 8 0-15,8-3 0 16,10-4 0-16,10-10 0 16,14-13 0-16,12-13 0 15,9-13 0-15,8-21 0 16,2-14 0-16,-1-15 0 0,-4-10-1 15,-10-13 2-15,-8-6-2 16,-12-13 1-16,-10 1-1 16,-12 3 1-16,0 3-2 15,-6 6 2-15,-2 8-1 16,3 11 0-16,-1 9 0 15,8 17 0-15,5 5-1 16,10 9-2-16,4 0-4 16,27 19-18-16,-4-16-14 15,25 12 0-15,0-10 0 16,22 9-3-16</inkml:trace>
  <inkml:trace contextRef="#ctx0" brushRef="#br2" timeOffset="42738.4445">13677 2252 106 0,'-10'10'39'0,"10"-10"1"15,11-3-2-15,8-5-37 16,19-6-1-16,13 5-2 15,1-4-2-15,4 14-9 16,-12-10-24-16,3 15 0 16,-20-4-2-16,-4 18 0 15</inkml:trace>
  <inkml:trace contextRef="#ctx0" brushRef="#br2" timeOffset="42880.4526">13715 2508 103 0,'-44'20'38'0,"16"6"3"15,6-17-4-15,22-9-31 16,28 9-8-16,6-29-26 15,27 11-9-15,3-14-3 16,17 4 1-16</inkml:trace>
  <inkml:trace contextRef="#ctx0" brushRef="#br2" timeOffset="43621.495">15826 1905 81 0,'0'0'38'15,"0"0"-2"-15,0 0 1 16,-19 1-29-16,19-1-2 16,-14 7-1-16,5 8 0 15,-7 2-2-15,-6 9-2 16,-4 1 1-16,-7 10 0 15,-12 3 0-15,-1 8-1 16,-2-1 1-16,0 1-2 16,5-8 1-16,6-2 0 15,13-6 0-15,18-5-1 16,17-11 0-16,18-9-1 0,20-10 1 15,13-2-1-15,14-5 1 16,10 0 0-16,2-1 0 16,-2 0 0-16,-6 2 0 15,-11 2 0-15,-10 2 0 16,-11-3 0-16,-17 1-1 15,-10-5 1-15,-11-2 0 16,-6-6 0-16,-13-2 1 16,-8-8-1-16,-7-1 0 15,-8-10 0-15,-9-3 1 16,-5-1 0-16,-1 1-1 15,2 4 1-15,1 3-2 16,6 3 1-16,8 9-3 16,5 9-1-16,25 16-25 0,-9-14-9 15,27 16-1-15,1-4-1 16,24 7 0-16</inkml:trace>
  <inkml:trace contextRef="#ctx0" brushRef="#br2" timeOffset="44082.5214">16780 1947 96 0,'-29'-11'39'0,"-18"-2"1"16,5 20-2-16,-15 4-33 15,5 7-2-15,0 6 0 16,6 5-2-16,9 5 1 15,17-2-1-15,14-2 0 16,20-10-1-16,19-11 1 16,15-9 0-16,15-20 0 15,11-9 1-15,6-11-1 16,1-12 1-16,-6-7-1 15,-4-8 1-15,-13-3-1 16,-12 0 1-16,-13 10-1 16,-13 6 0-16,-9 11-1 0,-11 11 2 15,-8 15-1-15,-7 24-2 16,-5 21 2-16,-1 15-2 15,2 11 1-15,2 15-2 16,6 7-1-16,4 1-9 16,19 11-25-16,-13-19-4 15,15 9 1-15,-11-16-3 16</inkml:trace>
  <inkml:trace contextRef="#ctx0" brushRef="#br2" timeOffset="44333.5357">15416 2663 110 0,'24'4'41'0,"40"-20"-1"15,44 0-3-15,21-11-37 16,32-5-2-16,19-4 1 16,11 1-5-16,5 13-30 15,-31-5-3-15,-13 19 0 16,-38-2-2-16</inkml:trace>
  <inkml:trace contextRef="#ctx0" brushRef="#br2" timeOffset="44878.5669">15973 2911 85 0,'18'-18'37'0,"6"12"1"15,-14-4 0-15,4 8-30 16,-14 2-2-16,0 0 1 15,-20 14-1-15,6 6-2 16,-9 5-2-16,-1 7 0 16,-7 7 0-16,-4 8 0 15,-2 3-1-15,-1 3 0 0,0-3-1 16,5-3 1-16,9-7-1 15,6-5 0-15,12-12 0 16,16-12 0-16,11-11 0 16,20-11 0-16,13-8 0 15,9-4 0-15,11-8 1 16,5-1-1-16,1-1 0 15,-3 4 0-15,-14 0 0 16,-11 5 0-16,-11 5 0 16,-16 0 0-16,-11 1 0 15,-15-1 0-15,-13-3 1 16,-5-1-1-16,-10 0 1 0,-4-4 0 15,0 2-1 1,0 1 0-16,6 2-2 0,5 1 0 16,22 21-6-16,-23-28-20 15,23 28-10-15,12-4-1 16,8 8-2-16,2-7 0 15</inkml:trace>
  <inkml:trace contextRef="#ctx0" brushRef="#br2" timeOffset="45170.5836">17073 2532 102 0,'-19'-11'39'15,"3"23"4"-15,-19 1-4 16,8 19-34-16,-11 12-2 16,-5 14 1-16,-1 9-2 15,1 10 1-15,6 1 0 16,8 0-3-16,11-7 0 15,9-10 0-15,19-12-2 16,8-22-2-16,21-1-22 16,-11-35-11-16,16-2-3 15,-17-23 1-15,3 4-2 16</inkml:trace>
  <inkml:trace contextRef="#ctx0" brushRef="#br2" timeOffset="45307.5915">16747 2887 120 0,'-23'5'40'15,"-1"-11"2"-15,24 6-3 16,14 6-36-16,20-13-4 15,22 8-12-15,-6-12-25 16,19 12-3-16,-9-10 0 16,4 13-3-16</inkml:trace>
  <inkml:trace contextRef="#ctx0" brushRef="#br2" timeOffset="46057.6344">12598 4456 88 0,'-1'-21'36'0,"9"8"0"16,-1-12 1-16,7 7-34 16,6-3-1-16,3 3 1 15,0 3-1-15,2 9-1 16,-7 3 1-16,1 10-1 15,-10 9 0-15,-4 9 1 16,-7 8-1-16,-2 10 0 0,-7 9 0 16,-1 4 0-16,-2 2-1 15,4-1 1-15,5-5-1 16,9-8 1-16,10-12-1 15,14-13 1-15,10-19-1 16,10-15 1-16,7-13 0 16,2-10 0-16,-4-9 0 15,0-4 0-15,-11-1 1 16,-9-1-1-16,-11 4 0 15,-8 2 0-15,-8 8 0 16,-2 5 0-16,2 4-1 16,3 1 0-16,6 7 0 15,8 5-1-15,13 7-7 16,-4-7-27-16,24 16-4 0,-2-5 0 15,13 11-2-15</inkml:trace>
  <inkml:trace contextRef="#ctx0" brushRef="#br2" timeOffset="46236.6446">13965 4262 99 0,'0'0'37'15,"-3"-25"1"-15,20 17-1 16,2-7-40-16,6-8-20 15,17 12-13-15,-5-4 1 16,6 13-4-16,-14 0 2 0</inkml:trace>
  <inkml:trace contextRef="#ctx0" brushRef="#br2" timeOffset="46387.6532">13928 4570 103 0,'-2'29'39'0,"2"-29"0"16,30 12-1-16,0-15-42 15,11-22-31-15,23 8-3 16,-4-11 0-16,3 6-2 16</inkml:trace>
  <inkml:trace contextRef="#ctx0" brushRef="#br2" timeOffset="48690.785">15149 4128 75 0,'12'7'35'15,"-19"9"-1"-15,-1 15 2 16,-16 3-27-16,6 18-3 15,-13 0-2-15,3 10-2 16,-1-1 0-16,6 0-3 0,7 1-6 16,-1-18-28-16,23-2 0 15,7-24 0-15,19-7-2 16</inkml:trace>
  <inkml:trace contextRef="#ctx0" brushRef="#br2" timeOffset="49008.8032">15594 4064 91 0,'-14'-18'37'16,"-3"29"-1"-16,-14 7 0 16,3 23-32-16,-8 9 1 15,7 16-2-15,-1 2 0 16,8 6-1-16,13-10 0 0,10-1-1 15,10-17 1-15,15-12-1 16,11-19 0-16,8-13 0 16,2-17 0-16,8-14 0 15,-6-12-1-15,-4-6 0 16,-6-9-1-16,-15-2 1 15,-11-1-2-15,-12 0 0 16,-6 7-2-16,-14-1-1 16,2 19-4-16,-12-10-13 15,12 24-13-15,5-6-2 16,19 16 1-16,5-4 1 15</inkml:trace>
  <inkml:trace contextRef="#ctx0" brushRef="#br2" timeOffset="49325.8213">16366 3958 97 0,'0'0'36'16,"-20"24"2"-16,-14-14-1 16,3 18-29-16,-9-9-3 15,2 6-1-15,3-2-1 16,9 3-1-16,6-2 0 15,13 0-1-15,16-5-1 16,14-2 0-16,10-3 1 16,9 1-2-16,5-3 1 15,4 3 0-15,-2-4 0 16,-5 3-1-16,-9 5 1 15,-12 3-1-15,-14 3 1 0,-12 3 0 16,-11-2 0-16,-8 1-2 16,0 0-3-16,-9-20-24 15,13 8-8-15,-1-18-1 16,19 3-1-16</inkml:trace>
  <inkml:trace contextRef="#ctx0" brushRef="#br2" timeOffset="49528.8329">16346 3929 117 0,'-10'0'39'16,"-4"-6"2"-16,14 6-3 15,9 1-36-15,11-5-1 0,7-5 0 16,12 0-1-16,8 2-2 15,8-5-3-15,13 15-14 16,-11-13-17-16,12 15-2 16,-12-7-1-16,3 17 0 15</inkml:trace>
  <inkml:trace contextRef="#ctx0" brushRef="#br2" timeOffset="50015.8608">16983 4060 96 0,'-14'18'35'15,"7"13"2"-15,-10-11 0 16,9 14-32-16,-7-3 0 15,2 6-1-15,-2-1 1 16,0 1-2-16,-1-7 1 0,4-3-3 16,2-6 1-16,3-6-1 15,7-15-1-15,0 0 1 16,12-14-1-16,5-7 0 15,0-6 1-15,6-7 0 16,-4-4-1-16,3-2 1 16,-4 2 0-16,-4 4 0 15,-6 7-1-15,-2 6 0 16,-4 9 0-16,-2 12 0 15,0 0 0-15,0 12 0 16,5 2-1-16,4-2 1 16,6 1 0-16,2-1 1 15,9-7-1-15,7-3 0 16,4-8 1-16,6-8-1 15,1-4 1-15,8-9-1 0,-1-4 0 16,-2-5 1-16,0-2-1 16,-6 3 1-16,-4 4-1 15,-9 9 0-15,-6 7 1 16,-9 17-1-16,-6 16 0 15,-8 12 1-15,-6 13-1 16,0 11-1-16,-1 8-4 16,-5-5-15-16,13 13-18 15,-7-17-3-15,14 2-1 16,-4-20-1-16</inkml:trace>
  <inkml:trace contextRef="#ctx0" brushRef="#br2" timeOffset="53422.0556">14791 4992 61 0,'0'0'33'16,"27"-13"2"-16,-2 6-2 15,24 4-17-15,14-11-11 16,29 3-1-16,24-13-1 16,35 1 1-16,26-9 0 15,22-6-3-15,20-6 1 16,6-1-2-16,-1-1 1 15,-9 5-1-15,-12 7 0 16,-19 9-1-16,-24 9-2 16,-22 3-3-16,-17 21-15 15,-32-8-14-15,-13 14 0 16,-29-7-1-16,-11 8 1 15</inkml:trace>
  <inkml:trace contextRef="#ctx0" brushRef="#br2" timeOffset="54031.0904">15529 5185 82 0,'-28'-6'35'16,"17"2"0"-16,9-13 0 15,20 2-32-15,19-8-1 16,20 2 0-16,12-3 0 16,11 2 0-16,0 5 0 15,-2 5-1-15,-12 8 0 16,-13 7 0-16,-20 9 0 15,-19 8-1-15,-26 9 1 0,-17 5-1 16,-13 5 0-16,-5 0 1 16,-4 0-1-16,9-3 1 15,9-6-1-15,13-8 0 16,21-6 1-16,19-8-1 15,17-4 1-15,8-3-1 16,7-2 1-16,0 4 0 16,-8 2-1-16,-9 6 1 15,-16 9 0-15,-18 5-1 16,-18 5 0-16,-14 6 0 15,-7-1 0-15,-5 0 0 16,4-1-1-16,-2-16-3 16,27 3-29-16,4-22 0 15,30-4-2-15,7-19-1 16</inkml:trace>
  <inkml:trace contextRef="#ctx0" brushRef="#br2" timeOffset="54352.1088">16559 5030 93 0,'-18'-12'36'15,"-3"25"-1"-15,-22 6 3 16,7 19-34-16,-7 8 2 16,7 9-3-16,5 3-1 15,15 3 1-15,11-6-2 16,15-7 1-16,21-13 0 15,15-14-1-15,11-17 0 16,12-13 1-16,0-15-1 16,1-13 0-16,-5-11 0 0,-12-5-1 15,-16-5 1-15,-12 2-2 16,-21 4-2-16,-15 7 2 15,-14 14-1-15,-12 9 0 16,-3 18-2-16,-5 3-4 16,15 24-18-16,1-10-11 15,27 16 3-15,8-12-2 16,31 10 0-16</inkml:trace>
  <inkml:trace contextRef="#ctx0" brushRef="#br2" timeOffset="54668.1268">17391 5098 97 0,'0'0'36'0,"-33"-22"1"16,6 22-3-16,-12-6-30 16,6 11-1-16,-4 1 0 15,4 5-1-15,8 3 0 16,7 5 0-16,11-2-1 15,14 2 1-15,11-1-2 16,12-2 1-16,7 2-1 16,9 2 1-16,-2 0-1 15,-2 3 1-15,-7 3-1 16,-12 2 1-16,-17 4 0 15,-16 2-1-15,-13-1 1 16,-10-1 0-16,-6-3-1 16,-6-5-4-16,15 9-22 15,-7-21-9-15,16 2-3 16,-2-13-2-16,23-1-1 0</inkml:trace>
  <inkml:trace contextRef="#ctx0" brushRef="#br2" timeOffset="55495.1742">12731 6745 103 0,'22'-19'36'16,"0"-8"1"-16,15 4-2 16,-4-5-32-16,7 4-1 15,-3-1 1-15,-1 9-2 16,-6 6 1-16,-4 6-1 15,-7 6 0-15,-5 7 0 16,-7 8 0-16,-1 11 0 16,-6 4 0-16,-5 11 0 0,0 6 0 15,-2 6 0-15,-3 2-1 16,3 0 1-16,3-4 0 15,4-4-1-15,9-8 1 16,4-11 0-16,12-13 0 16,7-9 0-16,11-16 1 15,0-9-1-15,4-10 0 16,2-12 1-16,-1-5-1 15,-6-5 0-15,-4-7 0 16,-6 1 0-16,-8 0 0 16,-6 4-1-16,-4 1 1 15,-6 11-1-15,0 3 1 16,-1 11-2-16,5 6 1 15,4 4-4-15,13 11-5 0,-2-5-28 16,25 12-1-16,-2-6-1 16,19 7-2-16</inkml:trace>
  <inkml:trace contextRef="#ctx0" brushRef="#br2" timeOffset="55691.1854">14102 6686 107 0,'-18'15'37'15,"1"-14"1"-15,17-1-2 16,17-11-33-16,13-1-1 16,13-6-1-16,9-1-2 15,8 5-4-15,-8-5-28 16,7 12-4-16,-19-2 1 0,-9 15-2 15</inkml:trace>
  <inkml:trace contextRef="#ctx0" brushRef="#br2" timeOffset="55835.1936">14036 6949 108 0,'-9'16'37'16,"19"-2"1"-16,13-21-3 16,10-14-46-16,24 8-23 15,-2-7-3-15,1 4 0 16,-16-1-3-16</inkml:trace>
  <inkml:trace contextRef="#ctx0" brushRef="#br2" timeOffset="61782.5338">14994 6433 81 0,'0'0'38'0,"22"-20"-3"16,12 9 2-16,7-16-24 0,9 10-13 16,12-2 0-1,9-2 0-15,2 1 1 0,-2 4-1 16,-6 6 0-16,-12 2 0 15,-12 8 0-15,-13 7 0 16,-18 8-1-16,-16 6 1 16,-18 13 0-16,-13 4 2 15,-11 5-1-15,-3 2 1 16,0-4-2-16,10 0 2 15,9-9-1-15,18-5 1 16,17-10-1-16,15-7-1 16,18-5 1-16,12-3-1 15,7-2 0-15,1 1 1 16,-6 4-1-16,-9 5 1 0,-13 8-1 15,-17 6 1-15,-19 5-1 16,-18 6 1-16,-12 3-1 16,-10 4 0-16,0-5-2 15,1-15-11-15,21 1-22 16,6-17-2-16,20-6 0 15,32-20-1-15</inkml:trace>
  <inkml:trace contextRef="#ctx0" brushRef="#br2" timeOffset="61949.5433">16114 6621 110 0,'-39'5'38'15,"11"2"-2"-15,0-7-3 0,11-10-45 16,17 10-25-16,13-17 1 15,17 5-1-15,7-7-2 16</inkml:trace>
  <inkml:trace contextRef="#ctx0" brushRef="#br2" timeOffset="62269.5616">16617 6343 91 0,'-38'10'36'16,"-11"-2"0"-16,6 8 0 15,3-3-33-15,7 9 0 16,9-1 0-16,12-1 1 0,12 2-2 16,14-1 1-16,15-5-1 15,11 0 0-15,6 0 0 16,6-1 0-16,-1-1-1 15,-7 4-1-15,-3 4 0 16,-17 1 0-16,-8 4 0 16,-15 2 0-16,-13 0 0 15,-9 1 0-15,-6-4 0 16,-5-4-2-16,4 2-6 15,-6-18-26-15,17-5-3 16,4-10 0-16,15-6-1 16</inkml:trace>
  <inkml:trace contextRef="#ctx0" brushRef="#br2" timeOffset="62450.572">16677 6320 105 0,'0'0'39'15,"-4"-17"1"-15,16 17-1 16,-1-6-35-16,21 2-1 15,12-3-3-15,11-10-16 16,15 7-20-16,2-7-4 16,15 7 1-16,-2-7-2 15</inkml:trace>
  <inkml:trace contextRef="#ctx0" brushRef="#br2" timeOffset="63319.6217">17647 6448 73 0,'8'-12'35'15,"-7"0"-1"-15,-1 12 0 16,0 0-24-16,-14 8-5 16,0 10-1-16,-1 9 0 15,-8 4 0-15,0 9 0 0,-1 1-1 16,4 3 1-16,3-8-2 15,6-2 0-15,4-7-1 16,12-10 0-16,-5-17 0 16,26-2-1-16,0-16 1 15,5-8 0-15,0-9-1 16,3-7-2-16,2-1 2 15,-2-1-1-15,-7 4 0 16,-1 3 0-16,-9 8 0 16,-3 7-1-16,-6 6 2 15,-8 16 0-15,0 0 0 16,0 0 1-16,-3 16-1 15,4 0 0-15,2 2 1 16,9-5 0-16,5 1 0 0,11-6 0 16,9-5 0-16,6-6 1 15,7-5-1-15,4-4 0 16,-3-3 1-16,-2 0-1 15,-10 1 0-15,-3 1 0 16,-13 5 0-16,-6 2-1 16,-17 6 1-16,5 18-1 15,-12 3 1-15,-8 8 1 16,-1 8-1-16,-2 8 1 15,1 5-3-15,1 2 1 16,12 1-7-16,-5-20-19 16,27 6-12-16,3-18 0 15,15-5-1-15,4-17-1 0</inkml:trace>
  <inkml:trace contextRef="#ctx0" brushRef="#br2" timeOffset="63680.6423">18906 6265 101 0,'-19'1'37'15,"0"13"2"-15,-15-1-2 16,-1 7-34-16,-3 5 1 15,3 2-1-15,7-1 0 16,8 3-1-16,11-9 0 0,13-2-1 16,18-7 0-1,15-2 0-15,10-1-1 0,4-4 1 16,0 2-1-16,-6 1 2 15,-8 5-1-15,-13 6 1 16,-16 5-1-16,-17 4 1 16,-15 2-2-16,-8 3 2 15,-6-3-2-15,-1-2-1 16,6-2-2-16,3-13-2 15,23 4-19-15,7-16-13 16,15-17-3-16,12-10 2 16,12-2-3-16</inkml:trace>
  <inkml:trace contextRef="#ctx0" brushRef="#br2" timeOffset="63861.6527">19038 6175 107 0,'0'0'37'0,"0"0"1"15,24-6-1-15,3 1-36 16,12-3 0-16,9 3-5 16,-2-11-29-16,19 9-3 15,1-10 0-15,9 3-3 16</inkml:trace>
  <inkml:trace contextRef="#ctx0" brushRef="#br2" timeOffset="64042.663">19840 5843 106 0,'-19'28'37'16,"-12"3"1"-16,7 18-1 16,-11-1-35-16,9 9-1 15,2 8-3-15,-6-7-29 16,19 11-5-16,-6-10-1 15,12-4-3-15</inkml:trace>
  <inkml:trace contextRef="#ctx0" brushRef="#br3" timeOffset="68048.8922">17625 2068 61 0,'0'0'35'0,"0"0"0"16,4 12 0-16,-13 2-27 15,9 10-1-15,-7-2-1 16,7 9 1-16,-3-5-2 16,9-2 0-16,7-14-1 15,14-10 0-15,18-18-1 16,21-22-1-16,22-16-2 15,14-27-9-15,19-3-29 16,0-12-1-16,5 3-1 16,-13 1 0-16</inkml:trace>
  <inkml:trace contextRef="#ctx0" brushRef="#br3" timeOffset="68581.9227">18195 4327 60 0,'1'-14'34'16,"-1"14"-1"-16,6-22 1 15,-6 22-25-15,11-2-3 16,0 13 0-16,-10 2 1 15,8 16-1-15,-11 3-1 0,3 7 0 16,-2-2-1-16,8-4-1 16,7-11 0-16,10-17-1 15,22-27 1-15,25-26-2 16,29-19-4-16,9-26-32 15,31-2-3-15,-8-15 0 16,4 9-3-16</inkml:trace>
  <inkml:trace contextRef="#ctx0" brushRef="#br3" timeOffset="69153.9554">15232 7367 72 0,'0'0'36'0,"0"0"-2"15,37-21-8-15,18 11-16 16,17-12-3-16,33 4 0 16,16-14 0-16,20 2-1 15,10-6-2-15,8 3 0 16,-4 3-2-16,-9 4 1 15,-19 5-2-15,-19 9-1 0,-20 14-10 16,-29-5-25-16,-18 11-2 16,-26-3 0-16,-15 13 0 15</inkml:trace>
  <inkml:trace contextRef="#ctx0" brushRef="#br3" timeOffset="69529.9769">16190 7625 86 0,'1'-17'36'0,"-1"17"0"15,6-12 1-15,-6 12-31 16,4 21 0-16,1 5-1 15,-3 1 1-15,4 8-1 16,0-2-1-16,9-2-1 16,6-12 0-16,13-13-1 15,13-24 0-15,21-20 0 16,18-19-2-16,16-24-10 15,24-3-26-15,-3-18-3 0,13-1-1 16,-4-10-1 0</inkml:trace>
  <inkml:trace contextRef="#ctx0" brushRef="#br3" timeOffset="70182.0142">17812 7045 2 0,'-26'-3'12'15,"-3"-8"0"-15,10 5 1 16,5 6 2-16,-2-5 2 16,16 5 3-16,-21 0 0 15,21 0-1-15,0 0 3 16,-1 18 3-16,1-18-13 15,27 8-3-15,2-5-2 16,23 5-2-16,17-3 0 16,23-1-2-16,20-5 0 15,19 0-2-15,16-7 1 16,11-2-1-16,2-4 0 15,-3-2-1-15,-19-3 0 0,-9 0 0 16,-24 3-3-16,-20-6-4 16,-15 7-27-16,-33-3-3 15,-11 10 1-15,-23-3-2 16</inkml:trace>
  <inkml:trace contextRef="#ctx0" brushRef="#br3" timeOffset="70603.0383">18768 7343 78 0,'0'0'36'16,"19"-7"-1"-16,-19 7 2 15,9 31-21-15,-16-5-11 16,2 15 0-16,-5 2-1 15,4 5 1-15,5-7-2 16,16-8 0-16,12-20 0 0,19-21 0 16,15-27-1-16,21-18-1 15,14-21-2-15,1-25-26 16,8 1-10-16,-12-15-2 15,-6 1-1-15,-19-6-3 16</inkml:trace>
  <inkml:trace contextRef="#ctx0" brushRef="#br3" timeOffset="71220.0736">14047 1899 105 0,'0'0'40'16,"0"0"-1"-16,0 0-3 15,0 0-38-15,23 14-32 16,-23-14-6-16,14 24 2 15,-17-6-3-15</inkml:trace>
  <inkml:trace contextRef="#ctx0" brushRef="#br3" timeOffset="71407.0843">14051 2771 81 0,'8'62'38'0,"-9"-12"-1"0,10 5 0 16,-14-8-33-16,13 2-1 15,0 1-7-15,-7-10-29 16,12 5-1-16,-5-7-2 16,3 7-2-16</inkml:trace>
  <inkml:trace contextRef="#ctx0" brushRef="#br3" timeOffset="71570.0936">14155 3945 94 0,'-1'56'37'0,"1"4"-1"15,-3-12 2-15,10 6-36 0,-6-6-5 16,-3-11-26 0,9 13-8-16,-12-8 0 0,6 7-1 15</inkml:trace>
  <inkml:trace contextRef="#ctx0" brushRef="#br3" timeOffset="71715.1019">14115 4918 71 0,'3'53'35'0,"-4"-3"1"16,2 5-2-16,-1-12-27 15,4 6-4-15,2 1-31 16,-5-5-4-16,1 2-2 16,-7-5-2-16</inkml:trace>
  <inkml:trace contextRef="#ctx0" brushRef="#br3" timeOffset="71850.1096">14080 6072 56 0,'7'48'1'0,"-1"-3"-1"15,-3-5 0-15,4-2-30 16</inkml:trace>
  <inkml:trace contextRef="#ctx0" brushRef="#br3" timeOffset="72030.1199">14230 6791 85 0,'-4'45'35'0,"-4"-7"-1"16,3 3 2-16,-3-13-32 15,0-1-26-15,8 0-11 16,0-8 0-16,5-1-3 16,-1-6 1-16</inkml:trace>
  <inkml:trace contextRef="#ctx0" brushRef="#br3" timeOffset="72456.1443">14055 7788 87 0,'-2'22'39'15,"-7"-3"-2"-15,8 11 3 16,-12-4-35-16,13 3-3 0,1-6 1 15,11-9-2-15,5-13 1 16,15-12-1-16,9-22 0 16,20-21-2-16,17-14-7 15,5-25-27-15,19-5-3 16,-3-13 0-16,4-7-1 15</inkml:trace>
  <inkml:trace contextRef="#ctx0" brushRef="#br4" timeOffset="80378.5974">558 9978 68 0,'2'-14'30'0,"2"4"-2"16,-3 0 1-16,-1 10-24 15,0 0-2-15,12 0 1 16,-11 11 1-16,3 17-1 16,-6 5-1-16,7 13 1 15,-5 5-1-15,3 13 0 16,-3 2-2-16,4 6 2 15,-4-1-2-15,4-1 0 16,-3-9 0-16,4-5 0 0,0-13-1 16,-1-12 1-16,1-14 0 15,-5-17-1-15,9-15 1 16,-3-11 0-16,-1-13 0 15,-4-10-1-15,0-9 1 16,0-6-1-16,0-6 1 16,3-4-1-16,0-1 0 15,4 1 0-15,4 1 0 16,4 5-1-16,4 8 2 15,3 8-2-15,7 8 1 16,-3 11 0-16,3 11 0 16,-1 10 0-16,-1 12 0 15,2 5 1-15,-8 14-1 16,0 5 0-16,-9 10 0 0,-9 5 1 15,-5 3-1-15,-8 9 0 16,-8 2-1-16,-8-1 1 16,-4-1 0-16,-3-6 0 15,-2-3-1-15,5-6 1 16,5-6 0-16,2-9 0 15,10-4 0-15,4-3 1 16,13-4 0-16,4 0 0 16,11 2 0-16,6-1 0 15,3 1 0-15,11 5 0 16,-1-1 0-16,5 2 0 15,3 2-2-15,-5-8-4 16,11 13-25-16,-12-16-5 16,7 1 0-16,-11-17-2 15</inkml:trace>
  <inkml:trace contextRef="#ctx0" brushRef="#br4" timeOffset="80768.6197">1449 10122 86 0,'-13'-2'37'0,"-11"-3"-3"15,5 17 4-15,-5 1-34 16,8 5 1-16,-1 3-1 16,8 7 0-16,5-2-3 15,6 3 2-15,6 0-3 16,11-5 1-16,4-4 0 15,6-8 0-15,5-8-1 16,2-7 1-16,4-7-1 0,0-5 0 16,-4-3 2-16,-2-6-1 15,-8 0 1-15,-6 3-3 16,-4-3 3-16,-8 7-1 15,-3 3 1-15,-5 14-2 16,-3-11 0-16,3 11 0 16,-7 13-2-16,4 0 3 15,3 9-3-15,3 0 0 16,6 3-2-16,5-5-2 15,10 8-9-15,-4-20-20 16,18 2-1-16,-6-16 0 16,15 1-2-16</inkml:trace>
  <inkml:trace contextRef="#ctx0" brushRef="#br4" timeOffset="81151.6416">2096 10099 91 0,'0'0'36'0,"0"0"-2"15,-15-1 3-15,1 9-30 16,5 12-5-16,0 1 0 15,3 9 0-15,-3 2-1 16,4 2 1-16,2 0-1 16,0-1 0-16,2-6 0 15,4-5 1-15,0-7 0 16,-3-15-1-16,17 4 1 15,-3-15-1-15,3-11 1 16,0-5-3-16,4-10 3 0,0-1-2 16,-4-7 2-16,5 5-2 15,-6 1 2-15,0 9-2 16,-5 5 1-16,0 6 1 15,-11 19-2-15,13-2 1 16,-10 20-1-16,-1 8 0 16,-2 6-2-16,2 7 1 15,0 3-1-15,5-2 0 16,4 0-3-16,2-7-1 15,11-6-5-15,-7-19-19 16,19 4-8-16,-8-20 2 16,11 1-1-16</inkml:trace>
  <inkml:trace contextRef="#ctx0" brushRef="#br4" timeOffset="81519.6627">2590 10159 78 0,'0'-26'37'16,"4"11"-3"-16,-8 0 3 16,4 15-27-16,0 0-2 15,-9 3-2-15,3 14-3 16,3 9-1-16,-2 2 0 15,0 5-1-15,3 3 0 16,-2-1 1-16,1-1-2 16,3-6 2-16,0-7-1 15,2-4 1-15,-2-17-1 16,21-3 0-16,-5-13-1 15,5-9 1-15,2-5 1 16,0-6-3-16,2-3 3 16,-1-1-2-16,-3 5 2 15,-6 6-1-15,-1 6 0 0,-3 8-1 16,-11 15 1-16,19-5 1 15,-14 17-3-15,2 6 1 16,1 9-2-16,1 2 0 16,5 4-2-16,-1-2-1 15,9 5-5-15,-7-19-11 16,14 12-17-16,-9-20 1 15,15 1-2-15,-12-17 3 16</inkml:trace>
  <inkml:trace contextRef="#ctx0" brushRef="#br4" timeOffset="81709.6735">3151 10097 90 0,'4'-10'38'16,"-10"-2"-3"-16,6 12 3 0,-11 24-32 16,4 2-2-16,-2 7-2 15,3 9 0-15,1 4-3 16,3 3 1-16,3 0-1 15,-1-5-1-15,12-4-6 16,-5-22-27-16,11-5-1 16,1-22 0-16,5-7-2 15</inkml:trace>
  <inkml:trace contextRef="#ctx0" brushRef="#br4" timeOffset="82505.7191">3381 9879 111 0,'0'0'39'15,"7"13"0"-15,1 7-2 16,-6-5-33-16,5 6 1 16,0 6-1-16,-2 4 0 15,-4 6-2-15,-1 2-1 16,-5 1-1-16,0 3 1 15,-6-3-2-15,3-4 2 16,-2-6-3-16,3-8 2 16,4-7-2-16,3-15 2 15,10 0 0-15,4-15 0 16,4-10 1-16,4-5 0 15,4-10 0-15,1 2-1 16,-2-3 2-16,4-1-2 16,-6 8 2-16,-3 6-2 15,-1 7 0-15,-5 11 0 0,0 10 0 16,-14 0 0-16,19 25-1 15,-11 2 1-15,-2 5-1 16,3 3 0-16,4 3-2 16,2-4-1-16,5-2-2 15,7-9 0-15,7-2-4 16,-3-18-5-16,21 4-22 15,-15-22-1-15,14 5 18 16,-18-16 10-16,2-2 8 16,-8-2 3-16,-11-7 4 15,-2 10 8-15,-20-12 21 16,8 17 5-16,-21-13-18 0,11 23-9 15,-18 1-5-15,3 11-3 16,-1 7-1-16,1 9 0 16,1 9-2-16,4 8 0 15,6 0 0-15,2-1 0 16,14 0-2-16,5-5 2 15,5-7 0-15,6-11-1 16,4-10 1-16,3-7 0 16,1-11 0-16,2-3 0 15,-6-5 0-15,-1-4 0 16,-4 0-1-16,-3 3 1 15,-3 8-1-15,-4 6 0 16,-9 14 0-16,10 13 0 16,-10 18-1-16,-1 18 1 15,-3 19-1-15,-6 12 1 0,-2 16-1 16,-2 4 1-16,-3 1-2 15,-3-8 1-15,-1-13-2 16,-2-19-2-16,9-10-15 16,-15-38-18-16,15-9-2 15,-15-29 1-15,10-5-3 16</inkml:trace>
  <inkml:trace contextRef="#ctx0" brushRef="#br4" timeOffset="82655.7276">3270 9756 110 0,'-56'-42'40'0,"3"9"-3"16,25 21-4-16,28 12-67 0,14 4-4 16,32 7 0-16,11 1-2 15</inkml:trace>
  <inkml:trace contextRef="#ctx0" brushRef="#br4" timeOffset="83122.7544">4488 9806 113 0,'-13'3'42'16,"-7"-11"-1"-16,6 8-3 15,-1 3-40-15,1-17-19 16,14 14-17-16,0 0-2 16,6 28 1-16,-3-11-1 15</inkml:trace>
  <inkml:trace contextRef="#ctx0" brushRef="#br4" timeOffset="83248.7616">4528 10125 116 0,'-6'13'41'0,"5"7"1"15,-15-19-2-15,16-1-36 16,-15-10-4-16,0-6-11 0,15 16-26 15,-21-20-5-15,21 20 1 16,-10-22-3-16</inkml:trace>
  <inkml:trace contextRef="#ctx0" brushRef="#br4" timeOffset="83999.8045">5735 9809 93 0,'5'-27'36'15,"12"2"1"-15,0-11 0 16,4 3-36-16,8 0 1 16,5 3 0-16,-8 11 1 15,1 11-1-15,-6 11 0 16,-8 16 0-16,-8 11-1 15,-5 15 0-15,-2 10 0 16,-1 7 0-16,0 5-1 16,4 0 1-16,9-6-1 15,8-9 0-15,8-11 1 16,14-15-2-16,8-17 2 0,9-14 0 15,-1-17 1-15,5-12-1 16,-8-15 1-16,-6-5 1 16,-5-9-1-16,-13 1 0 15,-8-1 0-15,-10 7-1 16,-1 4 0-16,-8 8 0 15,-3 12-1-15,0 4 0 16,1 13 0-16,1 2-2 16,9 11-3-16,3-4-8 15,16 14-25-15,0-8-1 16,17 10-1-16,1-11-1 15</inkml:trace>
  <inkml:trace contextRef="#ctx0" brushRef="#br4" timeOffset="84217.817">6854 9776 103 0,'-14'10'38'16,"19"0"1"-16,-5-10-2 15,38-16-35-15,-3 1-2 16,9-5-4-16,12 14-18 16,-12-13-15-16,7 13 0 15,-12-5-2-15,-6 16 1 16</inkml:trace>
  <inkml:trace contextRef="#ctx0" brushRef="#br4" timeOffset="84361.8252">6939 9997 109 0,'-28'27'39'16,"5"-21"0"-16,23-6-1 16,26-10-38-16,4-21-10 15,20 5-26-15,3-13-2 16,24 2 0-16,4-10-2 15</inkml:trace>
  <inkml:trace contextRef="#ctx0" brushRef="#br4" timeOffset="84942.8585">8139 9395 79 0,'38'-23'36'0,"-10"-2"1"15,-1 16 0-15,-27 9-30 16,17 6-1-16,-23 10 0 16,-5 15 0-16,-12 6-2 15,-9 13-1-15,-6 6 0 0,-3 6 0 16,-3 2-1-16,-3 2 0 15,4-5 0-15,6-7-1 16,8-6 0-16,11-11 0 16,15-10-1-16,14-13 1 15,16-13 0-15,12-13-1 16,11-7 0-16,12-8 0 15,7-4 1-15,2-4-1 16,1 1 0-16,-2-2 0 16,-9 4 0-16,-8 1 0 15,-10 2 1-15,-13 0-1 16,-12 0 0-16,-13-4 0 15,-14-1 0-15,-12 0-1 16,-9-3 1-16,-8 2-1 16,-5 3 1-16,-3 5-1 0,4 3 0 15,3 7-1-15,12 5-1 16,6 1-4-16,21 11-14 15,0 0-18-15,29-7 1 16,0-3-2-16,22 7 0 16</inkml:trace>
  <inkml:trace contextRef="#ctx0" brushRef="#br4" timeOffset="85800.9075">9146 9496 73 0,'-2'-13'35'0,"2"13"-1"15,-16-23 3-15,1 15-31 16,-12-4 1-16,2 13 0 15,-12-1-1-15,0 13 0 16,-6 5-1-16,2 12 0 16,-1 8-1-16,11 5 0 15,6 0-1-15,17-3 0 16,11-9-1-16,16-10 0 15,14-17-1-15,14-14 1 16,12-18-1-16,7-17 1 16,1-16-1-16,-2-7-1 15,-4-13 1-15,-9-2-1 0,-11-1 0 16,-10 3 0-16,-10 4 0 15,-14 14-1-15,-11 13 1 16,-8 20 0-16,-10 22 0 16,-5 25 0-16,-2 21 0 15,-2 22 0-15,3 15 1 16,6 12-2-16,13 10-3 15,2-14-14-15,26 11-21 16,-2-19-1-16,17-3-1 16,-3-22-2-16</inkml:trace>
  <inkml:trace contextRef="#ctx0" brushRef="#br4" timeOffset="86928.9721">7875 10245 72 0,'-31'-6'37'0,"12"7"-1"16,0-7 1-16,19 6-30 15,0 0 0-15,35 1-2 16,7-4 0-16,20 2-1 16,15-5 0-16,20-2-2 15,14-5 1-15,12-2-1 16,8-3 0-16,6-6 0 15,-1-3-1-15,0-1 0 16,-4 1-1-16,-16 0 0 16,-10 10-4-16,-21-7-9 0,-8 18-24 15,-22-1-2-15,-15 13 1 16,-25-2-2-16</inkml:trace>
  <inkml:trace contextRef="#ctx0" brushRef="#br4" timeOffset="87591.0099">8181 10510 52 0,'32'-27'33'16,"-2"0"0"-16,2 6 1 15,-9-6-24-15,2 18 0 16,-12-2-2-16,-3 15-2 15,-10-4 0-15,-8 29-2 16,-7 0 0-16,-4 10 1 16,-11 6-2-16,-1 6 0 15,-11 1 0-15,3 4 0 0,-8-3-1 16,8-1 0-16,-3-9 0 15,10-5-2-15,8-9 1 16,9-6-1-16,15-12 1 16,18-8-2-16,17-10 1 15,17-8 1-15,19-7-1 16,10-4 2-16,9-4-1 15,4 2 0-15,-1-1-1 16,-10 2 3-16,-9 6-3 16,-12 4 0-16,-15 3 0 15,-13 0 0-15,-14 2 0 16,-6 1 0-16,-16-5 1 15,-11-3-1-15,-9-3 0 16,-9-6 0-16,-10-4 0 16,-1-3 0-16,-8-2 0 0,0 5 0 15,2 1 0-15,6 5-3 16,12 13-2-16,-3-9-19 15,33 22-14-15,-10-3-1 16,28 11-2-16,1-8 0 16</inkml:trace>
  <inkml:trace contextRef="#ctx0" brushRef="#br4" timeOffset="88366.0543">9456 10217 73 0,'1'-10'38'16,"-1"10"-3"-16,-13 8 2 16,7 10-28-16,-13 3-4 15,0 15 2-15,-8 4-3 16,1 15 0-16,-7 8-1 15,7 6 1-15,0 1-2 16,8-1 1-16,8-6-2 16,15-12 0-16,9-9 0 15,14-16-1-15,10-12-2 16,10-16-2-16,6-5-6 0,-8-17-28 15,4-2-1-15,-16-13 0 16,-4 7 0-16</inkml:trace>
  <inkml:trace contextRef="#ctx0" brushRef="#br4" timeOffset="88501.062">9292 10528 101 0,'-30'-1'38'0,"30"1"1"16,0 0-1-16,25-6-36 15,19-1-4-15,8-6-32 16,18 6-4-16,-2-4 0 15,3 8-2-15</inkml:trace>
  <inkml:trace contextRef="#ctx0" brushRef="#br4" timeOffset="89183.101">6091 11850 71 0,'18'-19'38'16,"4"-13"-2"-16,13 3 3 15,-2-4-36-15,9 2 0 16,-4 2 0-16,-1 9 1 16,-8 7-1-16,-8 17 0 0,-11 11-2 15,-8 10-1-15,-10 10 2 16,-4 11-1-16,-2 7 1 15,-1 5-2-15,4 2 1 16,4-4-1-16,8-3 1 16,13-9 0-16,15-9 0 15,10-18 0-15,11-17 0 16,5-12 0-16,7-15 0 15,-1-14 0-15,-4-9 1 16,-9-5-1-16,-8-6 0 16,-13 3 2-16,-13 0-1 15,-5 7-1-15,-10 3 0 16,-4 8-1-16,-3 6 0 15,2 7 1-15,6 8-2 0,8 4-3 16,12 7-2-16,4-7-15 16,16 17-19-16,1-7 0 15,15 10 0-15,-5-7-1 16</inkml:trace>
  <inkml:trace contextRef="#ctx0" brushRef="#br4" timeOffset="89385.1125">7199 11716 86 0,'-29'9'40'0,"15"3"-3"16,5-19 3-16,14-5-32 15,6-3-7-15,16-1 0 16,4 0-2-16,5 0 0 0,7 8-9 15,-12-5-28-15,6 14 0 16,-15-1 0-16,-2 14-2 16</inkml:trace>
  <inkml:trace contextRef="#ctx0" brushRef="#br4" timeOffset="89530.1208">7130 11925 81 0,'-17'24'38'0,"7"-14"0"15,10-10-1-15,22 7-34 16,9-26-16-16,16 4-25 15,4-6 2-15,12 1-3 16,2-2 2-16</inkml:trace>
  <inkml:trace contextRef="#ctx0" brushRef="#br4" timeOffset="89886.1412">8093 11451 72 0,'19'-16'38'0,"-19"16"-2"15,0 0 1-15,-9 23-35 16,-7 12 2-16,-11 10-2 15,-1 10-1-15,0 3-3 16,0-3-4-16,17 0-30 16,2-12 0-16,21-9-1 15,10-18-1-15</inkml:trace>
  <inkml:trace contextRef="#ctx0" brushRef="#br4" timeOffset="90205.1595">8521 11438 83 0,'-43'52'41'16,"-4"-4"-3"-16,12 16 1 15,2-11-33-15,16 2-2 16,15-10 0-16,19-7-1 15,15-15-1-15,15-10-2 16,8-16 1-16,13-17 0 16,-1-10 0-16,-1-10 0 15,-9-8 0-15,-10-2-1 16,-14-3 0-16,-15 1 1 15,-16 3-3-15,-13 5 1 0,-8 11-2 16,-9 4-1-16,3 16-4 16,-11-8-16-16,22 22-15 15,-1-4-1-15,15 3 1 16,20 8 1-16</inkml:trace>
  <inkml:trace contextRef="#ctx0" brushRef="#br4" timeOffset="90513.1771">9250 11332 81 0,'-11'9'39'16,"-9"2"0"-16,-10-8 0 16,6 18-32-16,-7-13-3 15,5 9 0-15,4-1-2 16,7 4 0-16,9 0-1 0,11 1 1 15,9 1-2-15,7-2 1 16,11 0-1-16,8-2 1 16,-1-2-1-16,3-1 2 15,1 1-1-15,-9 4 1 16,-5-1-2-16,-8 3-1 15,-12 3 2-15,-5-2-2 16,-9 1 0-16,-8-6-5 16,5 10-16-16,-11-22-19 15,8 0 1-15,-7-15-1 16,10-3 0-16</inkml:trace>
  <inkml:trace contextRef="#ctx0" brushRef="#br4" timeOffset="90687.187">9236 11293 96 0,'3'-28'40'16,"13"17"2"-16,-2-8-1 16,14 3-36-16,1 8-9 15,-4-6-32-15,23 11-5 16,-6-8 1-16,11 11-1 15</inkml:trace>
  <inkml:trace contextRef="#ctx0" brushRef="#br4" timeOffset="91488.2328">9910 11428 60 0,'0'0'37'16,"14"-8"-1"-16,-14 8 1 15,0 0-29-15,-11 19-2 16,3 4 0-16,-13 4-1 16,3 6 1-16,-8 2-2 15,5 3 0-15,-2-7-1 16,9-1 0-16,4-9-1 15,5-6 1-15,5-15-2 0,20-5-2 16,-1-11 1-16,7-9-2 16,3-3 2-16,0-7-1 15,4-2 1-15,-4 2-2 16,-6-1 2-16,-2 7 0 15,-9 4 0-15,-2 7 1 16,-3 6-1-16,-7 12 0 16,0 0 0-16,10 8 1 15,-3 6-1-15,2 0 0 16,5-2 1-16,5 2 0 15,3-6-1-15,3-6 1 16,3-7 0-16,8-6 0 16,-1-9-1-16,-2-4 1 15,1-3 0-15,-2 1 0 16,-1-4 0-16,-5 9 0 0,-4 1-1 15,-8 10 1-15,-3 10-1 16,-6 13 0-16,-5 12 0 16,-6 7 0-16,-2 12-1 15,-1 2 1-15,1 10-4 16,-4-7-6-16,11 7-27 15,-8-10-4-15,9-1 1 16,-7-12-2-16</inkml:trace>
  <inkml:trace contextRef="#ctx0" brushRef="#br4" timeOffset="91835.2527">8473 12019 73 0,'-18'0'39'15,"13"-11"-1"-15,24 3 2 16,10-2-36-16,32-6-1 16,24-6 2-16,31 2-1 15,19-7 1-15,26 2-2 16,22-1 1-16,12 2-3 15,11 1 1-15,-3-1-2 0,-3 7-1 16,-17-2-2-16,-14 12-6 16,-36-7-28-16,-23 10-3 15,-34 0 0-15,-26 10-1 16</inkml:trace>
  <inkml:trace contextRef="#ctx0" brushRef="#br4" timeOffset="94758.4199">8769 12193 57 0,'23'-19'39'16,"-13"7"0"-16,-10 12 0 0,0 12-21 15,-12 22-15-15,-7 10-1 16,-1 12 0-16,-2 2-1 16,2 12-1-16,1-5 0 15,4 0-1-15,13-6-1 16,1-22-14-16,19-2-22 15,-1-20 1-15,15-10-2 16,2-21 1-16</inkml:trace>
  <inkml:trace contextRef="#ctx0" brushRef="#br4" timeOffset="95095.4392">9120 12068 85 0,'1'19'40'15,"2"-7"-1"-15,12 3 1 16,-1-5-37-16,19-13-2 16,6-6 1-16,11-3 1 15,-1-2-1-15,6 0 0 16,-6 4-1-16,-7 3 0 15,-8 6 1-15,-6 12-1 16,-14 8 0-16,-8 11 0 16,-11 10-1-16,-7 10 2 15,-9 10-2-15,-3 3 0 16,-6 4 0-16,5-2-1 0,4-5-1 15,6-15-8-15,18 2-28 16,-3-26-4-16,24-6 1 16,-1-22 0-16</inkml:trace>
  <inkml:trace contextRef="#ctx0" brushRef="#br4" timeOffset="95750.4766">10293 12147 62 0,'0'0'37'0,"12"-17"-3"16,-12 17-6-16,0 0-17 15,-21 16-3-15,-1-4-1 16,-1 10-2-16,-7-1-1 16,0 8 0-16,-4-3-2 15,6 1 1-15,6-4-1 16,11-2 0-16,6-6-1 15,14-3 0-15,11-8 0 16,8-3-1-16,10 2 0 16,-1-2 1-16,2 2-1 15,-4 5 0-15,-5 5 1 16,-9 2-2-16,-9 7 1 0,-16 3 0 15,-6 1 0-15,-9 0-1 16,-4-2 1-16,-1-5-2 16,5-5-2-16,-4-19-22 15,23 5-12-15,-5-24 0 16,19 0-2-16,3-13 0 15</inkml:trace>
  <inkml:trace contextRef="#ctx0" brushRef="#br4" timeOffset="96897.5422">6301 13677 62 0,'14'-10'36'16,"-1"-11"-2"-16,13 6-1 15,-2-16-28-15,12 2-1 16,2-5-1-16,4 10 0 16,-3-1 0-16,-3 13 0 15,-5 11-1-15,-5 13-1 16,-12 14 1-16,-11 10-1 0,-10 12 0 15,-8 8 1-15,-5 5-2 16,2 5 2-16,2-6-2 16,5-5 0-16,7-7 1 15,9-11-1-15,10-13 1 16,11-11-1-16,4-17 2 15,12-12-1-15,-3-13 2 16,7-8-1-16,-3-11 0 16,0-3 0-16,-6-7 0 15,-1 2-1-15,-9 3 1 16,-6 4-2-16,-6 9 0 15,-4 4-1-15,2 11 0 16,-2 3-3-16,8 20-16 0,-5-16-19 16,15 16-1-16,-3-9-1 15,12 8 0-15</inkml:trace>
  <inkml:trace contextRef="#ctx0" brushRef="#br4" timeOffset="97102.554">7345 13598 66 0,'-23'16'39'0,"13"4"0"16,-1-18 0-16,11-2-28 15,21-14-9-15,2-7-1 16,15 2-2-16,-3-17-13 0,13 19-23 15,-12-6-1 1,-1 12-1-16,-14-1 0 0</inkml:trace>
  <inkml:trace contextRef="#ctx0" brushRef="#br4" timeOffset="97237.5617">7263 13818 83 0,'0'0'39'15,"0"0"-4"-15,21-6-33 16,7-21-40-16,2-2-2 15,-4-5 1-15</inkml:trace>
  <inkml:trace contextRef="#ctx0" brushRef="#br4" timeOffset="103249.9056">7227 13790 58 0,'0'0'38'16,"9"-18"-3"-16,9 13-1 16,-11-7-27-16,6 8-2 15,0-1 0-15,6 6-1 16,-3 0-1-16,8 1-2 15,8-4 1-15,3-3 0 16,8-5-1-16,12-4-1 16,5-8 1-16,3-4-2 15,3 3-2-15,-10-11-11 16,2 17-24-16,-18-2 0 15,-2 15-1-15,-23-2 1 16</inkml:trace>
  <inkml:trace contextRef="#ctx0" brushRef="#br4" timeOffset="103738.9335">7476 13536 26 0,'-13'-2'34'0,"13"2"1"15,-19-2-2-15,19 2-18 16,-19 1-2-16,19-1-3 15,0 0-1-15,0 0-2 16,-9 3-2-16,9-3-1 16,9-2-1-16,3 1-1 15,0 0 0-15,9 0 0 16,2-5-1-16,6 4 1 15,5-1-2-15,3 0 0 16,4-3 1-16,0 2-1 16,2-2 0-16,-2-3-1 15,-1 0 1-15,-2-4-1 0,-4 4 0 16,-6-3-3-16,-4 8-2 15,-16-11-22-15,3 17-10 16,-11-2 0-16,-11 11-1 16</inkml:trace>
  <inkml:trace contextRef="#ctx0" brushRef="#br4" timeOffset="104362.9692">7525 13260 42 0,'8'-14'36'16,"-8"14"0"-16,0 0-2 15,0 0-26-15,0 0 0 16,0 0 0-16,0 0-3 15,0 0-2-15,0 0 0 16,-12 15-2-16,12-15 1 16,-4 16-1-16,4-16 0 15,0 12 0-15,0-12 0 16,0 0 0-16,0 0 0 15,16-9 0-15,-16 9 0 16,10-20-1-16,-5 10 1 16,-1-2 0-16,-4 12 0 0,9-14-1 15,-9 14 0-15,0 0 0 16,0 0-1-16,-12 4-6 15,20 10-29-15,-8-14-1 16,-1 20-3-16,1-20 2 16</inkml:trace>
  <inkml:trace contextRef="#ctx0" brushRef="#br4" timeOffset="104639.9851">7690 14005 61 0,'0'0'41'0,"-19"6"-2"16,19-6 0-16,-24 8-29 16,12-6-10-16,12-2-5 15,-22 1-31-15,22-1-2 16,0 0 0-16,12-11-2 15</inkml:trace>
  <inkml:trace contextRef="#ctx0" brushRef="#br4" timeOffset="105398.0284">8835 13108 56 0,'-12'-2'38'0,"-11"-4"-1"0,5 14 0 16,-13-2-29-16,7 11-4 16,-8 5 2-16,-1 11-3 15,-3 8 1-15,5 13-1 16,-6 6 0-16,7 9-1 15,0 0 0-15,10 0 0 16,10-4 0-16,11-9-1 16,13-7-1-16,10-17 1 15,11-12-1-15,10-16 0 16,2-13 0-16,1-10 0 15,-1-13 0-15,-7-6 0 16,-9-4 0-16,-10-4 0 16,-13-2 0-16,-14 8-1 15,-11 4 1-15,-10 10 0 0,-12 9-1 16,-9 14 1-16,-4 9-1 15,-1 6-1-15,10 6-1 16,1-3-5-16,31 10-30 16,3-13 0-16,25 0-3 15,9-13 2-15</inkml:trace>
  <inkml:trace contextRef="#ctx0" brushRef="#br4" timeOffset="105599.0399">9241 13481 86 0,'-33'13'41'16,"7"3"0"-16,-7-15 0 0,12-1-39 15,4-2-10-15,-3-16-31 16,26 3 0-16,3-7-3 15,9 2 1-15</inkml:trace>
  <inkml:trace contextRef="#ctx0" brushRef="#br4" timeOffset="106142.071">9530 13140 80 0,'-20'-10'40'15,"20"10"-1"-15,3-24-4 16,15 11-33-16,11-8 0 16,12-3-1-16,3 5 1 0,3 1 0 15,1 5-1-15,-6 8 0 16,-2 8 0-16,-14 12 0 15,-10 13 0-15,-13 9-1 16,-20 6 1-16,-9 10-1 16,-12 6 1-16,-7 3-1 15,-6 3 1-15,0 0-1 16,0-9 1-16,10-1 1 15,10-8-1-15,9-8 1 16,13-11-1-16,17-8 0 16,13-12 0-16,15-8 0 15,12-7-2-15,8-8-1 16,16 5-9-16,-9-18-28 15,15 9-1-15,-15-7-1 0,3 7-2 16</inkml:trace>
  <inkml:trace contextRef="#ctx0" brushRef="#br4" timeOffset="106841.111">10249 13315 78 0,'0'0'38'16,"0"0"-10"-16,-4 23 2 15,-13-5-24-15,5 9 0 16,-7 2-3-16,4 6 1 16,-2-1-2-16,2 1 0 15,4-5-1-15,4-6 0 16,3-10 0-16,4-14 0 15,17-1 0-15,3-15-1 0,4-12 1 16,7-5-1-16,2-7 1 16,-2-2-1-16,1 0 1 15,-3 2-1-15,-3 4 0 16,-10 7 0-16,-3 9 1 15,-6 6-1-15,-7 14 0 16,0 0 0-16,0 0 1 16,0 19-1-16,-1-5 0 15,4 6 1-15,3-2-1 16,7 1 0-16,5-8 1 15,9 1 0-15,5-10-1 16,10-2 1-16,-3-5 0 16,7-4 0-16,-4-2 0 15,-3-1 0-15,-7 1 0 0,-8 1 0 16,-3 2 0-16,-10 3 0 15,-11 5-1-15,0 0 0 16,-6 19 1-16,-6 2-1 16,-2 9-1-16,2-1-1 15,0 6-3-15,-2-8-7 16,19 6-28-16,-5-15 1 15,18-2-3-15,3-23 2 16</inkml:trace>
  <inkml:trace contextRef="#ctx0" brushRef="#br4" timeOffset="111229.362">11447 13046 67 0,'12'-11'34'0,"-12"11"2"15,-11-10-13-15,2 18-16 16,-19-2 0-16,-1 13-1 16,-13-4 1-16,4 12-2 15,-7-1 0-15,8 5-2 16,3 1 0-16,8-1-1 15,7-1 0-15,13 1-1 16,8-4-1-16,13-6 0 16,6-3 0-16,10-3 1 0,5-4-1 15,8-2 0-15,-1-2 0 16,-2 0 1-16,-3 0-1 15,-10 2 0-15,-7 3 0 16,-12 3 1-16,-12 4-1 16,-11 2 0-16,-10 6 0 15,-6 0 0-15,-6 2 1 16,1-3-2-16,4-5-1 15,3-12-10-15,15-1-27 16,13-8 0-16,8-23-2 16,15-11 1-16</inkml:trace>
  <inkml:trace contextRef="#ctx0" brushRef="#br4" timeOffset="111507.3779">11789 12907 82 0,'-7'-15'39'0,"7"15"0"16,0 0-1-16,25-7-36 16,-13 2-1-16,5 0-3 0,10 6-6 15,-3-16-29-15,13 6-1 16,3-13-1-16,10 0 1 15</inkml:trace>
  <inkml:trace contextRef="#ctx0" brushRef="#br4" timeOffset="111688.3882">12359 12442 78 0,'-21'17'39'15,"3"16"-1"-15,-4 4 0 16,0 13-36-16,11 8-3 15,-5 2-36-15,11 6 1 16,3-5-2-16,6 1 1 0</inkml:trace>
  <inkml:trace contextRef="#ctx0" brushRef="#br4" timeOffset="111845.3972">12507 13273 75 0,'-34'15'41'0,"1"-4"-10"15,-4-7-29-15,9-15-26 16,13 4-18-16,1-11 2 16</inkml:trace>
  <inkml:trace contextRef="#ctx0" brushRef="#br5" timeOffset="123649.0723">10056 9816 80 0,'11'-5'36'16,"-11"5"0"-16,0 0 0 16,3 14-28-16,4 7-5 15,-6 10-1-15,5 11 1 16,-2 3-1-16,7 6 1 15,1-7 0-15,9-11-2 0,15-22 1 16,17-30 0-16,23-35 0 16,26-27 0-16,24-27-4 15,9-29-12-15,21 3-23 16,-10-10 0-16,-4 14-3 15,-19 7-1-15</inkml:trace>
  <inkml:trace contextRef="#ctx0" brushRef="#br5" timeOffset="124144.1006">11161 11457 66 0,'0'-25'37'16,"0"15"1"-16,0 10-1 15,-9 17-31-15,-1 7 0 16,8 18 1-16,-6-2-2 16,8 6-3-16,7-8 1 15,18-9-1-15,19-23 0 16,22-24 0-16,27-28-2 15,17-29-7-15,26-6-29 16,-5-13-3-16,-6 1-1 16,-25 7 0-16</inkml:trace>
  <inkml:trace contextRef="#ctx0" brushRef="#br5" timeOffset="124717.1334">8623 14338 21 0,'-21'-25'32'15,"2"5"0"-15,-1-7-17 16,18 15 0-16,-7-13 2 0,21 19-4 15,-4-15-4-15,19 10-1 16,6-10-2-16,20 2 0 16,12-5-2-16,18 1 0 15,10-3-2-15,13 0 0 16,4 2-1-16,-1 3 0 15,-3 3-1-15,-6 5-1 16,-10 7-3-16,-20-4-9 16,-4 15-24-16,-22-3 0 15,-5 7-2-15,-18-3 2 16</inkml:trace>
  <inkml:trace contextRef="#ctx0" brushRef="#br5" timeOffset="125047.1523">9168 14478 61 0,'0'0'38'16,"22"1"-1"-16,-11-1 0 16,9 8-35-16,-2 8-1 15,-2 14 1-15,1 7 1 16,-5 9-1-16,-4 0 0 15,6-1 0-15,1-14 0 0,11-12-1 16,13-25 1-16,15-27-1 16,20-27-1-16,9-25-6 15,22-6-32-15,-3-14 0 16,4 5-2-16,-10-6 1 15</inkml:trace>
  <inkml:trace contextRef="#ctx0" brushRef="#br5" timeOffset="125543.1807">10490 14133 50 0,'0'0'35'0,"-4"-15"0"0,14 7 0 15,12-4-32-15,12 4 0 16,6-6 0-16,19 4 0 15,10-5 2-15,17 0-3 16,9-4 1-16,14-3-1 16,8-5-1-16,3 1 1 15,6-3-2-15,-4 0 1 16,-4 5-5-16,-13-11-11 15,-6 15-21-15,-16 5 0 16,-16 9-1-16,-20 1 0 16</inkml:trace>
  <inkml:trace contextRef="#ctx0" brushRef="#br5" timeOffset="125859.1987">11232 14263 58 0,'0'0'38'0,"11"11"0"16,-4 11 1-16,-12 5-34 15,5 9-1-15,0-3-1 16,7 4 1-16,7-11-2 16,16-9 1-16,14-30-1 15,18-21-1-15,20-31 0 16,19-20 0-16,16-17-2 0,1-22-8 15,4 2-29-15,-19-12 1 16,-9 8-3-16,-24 0 0 16</inkml:trace>
  <inkml:trace contextRef="#ctx0" brushRef="#br5" timeOffset="126445.2323">7176 9674 94 0,'-1'17'35'0,"0"6"-24"15,-5-2-10-15,-3 13-37 16,-1-9-2-16</inkml:trace>
  <inkml:trace contextRef="#ctx0" brushRef="#br5" timeOffset="126633.243">7213 10730 93 0,'-1'54'37'15,"6"3"-1"-15,-7-17 0 16,2 0-39-16,10 5-16 15,-7-13-20-15,5 2 2 0,-3-8-2 16,2 6 1-16</inkml:trace>
  <inkml:trace contextRef="#ctx0" brushRef="#br5" timeOffset="126783.2516">7334 11681 78 0,'6'44'36'0,"4"-2"0"16,-2-2-7-16,-7-3-66 15,7-2 2-15,-3-3-2 16,-3 0 1-16</inkml:trace>
  <inkml:trace contextRef="#ctx0" brushRef="#br5" timeOffset="126942.2607">7432 12510 78 0,'17'58'40'0,"-7"-7"-1"15,5 0-1-15,-13-6-37 16,4-8-4-16,10 5-32 15,-12-11-2-15,4 7-2 16,-11-9-1-16</inkml:trace>
  <inkml:trace contextRef="#ctx0" brushRef="#br5" timeOffset="127106.2701">7605 13481 72 0,'4'58'41'0,"7"2"-2"15,-14-13 1-15,5 1-36 16,-5-13-5-16,-3-16-14 15,11 5-22-15,-11-12-2 16,6-1-1-16,0-11 0 16</inkml:trace>
  <inkml:trace contextRef="#ctx0" brushRef="#br5" timeOffset="127496.2924">7389 14607 49 0,'8'-25'40'0,"-7"-3"-1"15,4 11 1-15,-11 0-32 16,6 17-1-16,0 0-1 15,15 28-1-15,-11 2-1 16,3 10-2-16,-1-1 0 16,5 2-1-16,6-8 0 0,8-15-1 15,18-25 1-15,13-25 0 16,15-31-2-16,15-27-4 15,25-9-33-15,-10-17-2 16,8-3-1-16,-20-7 1 16</inkml:trace>
  <inkml:trace contextRef="#ctx0" brushRef="#br0" timeOffset="170671.7619">12403 8864 53 0,'0'-18'32'0,"0"0"-1"16,3-1 0-16,-4 0-26 16,5 4-1-16,-3 2 0 15,-1 13 0-15,0 0 0 16,16 1 1-16,-14 20-2 15,2 18 0-15,-2 10-1 16,-1 18 0-16,-4 9 0 16,2 6-1-16,-4 4 0 15,0-2 0-15,1-11 0 16,4-13-5-16,15-11-26 15,-1-25-3-15,10-16 0 16,8-21-3-16</inkml:trace>
  <inkml:trace contextRef="#ctx0" brushRef="#br0" timeOffset="170822.7705">12735 9049 86 0,'-30'12'36'15,"-2"-1"-1"-15,11 0-1 16,7-1-40-16,14-10-28 15,9-13 0-15,15-7-1 16,18-4-1-16</inkml:trace>
  <inkml:trace contextRef="#ctx0" brushRef="#br0" timeOffset="171205.7924">13287 8699 81 0,'-21'1'37'15,"3"12"-1"-15,-6 0-2 16,2 15-31-16,2 6-1 16,-1 13 1-16,-1 10 2 15,4 14-2-15,-4 3-1 16,8-1 0-16,5-6 0 15,8-6 0-15,10-13-1 16,8-13 1-16,10-21-1 16,10-17 0-16,4-14 0 15,0-12-1-15,-1-6 1 16,-7-7-1-16,-5 2 0 15,-12 5 0-15,-18 10-1 0,-12 4 1 16,-10 15-1-16,-12 8 0 16,-4 9-1-16,-2 3-1 15,6 2-3-15,5-16-12 16,31 0-18-16,-11 0-1 15,34-8 0-15,11-20 0 16</inkml:trace>
  <inkml:trace contextRef="#ctx0" brushRef="#br0" timeOffset="171456.8068">13679 8827 90 0,'-24'-3'37'16,"10"11"-1"-1,-9-3 2-15,2 7-33 0,4 3-2 16,10 8 1-16,0 4-1 15,7 3-1-15,0 2 0 16,9 0 0-16,8-6-1 16,10-7 0-16,12-8 0 15,14-14 0-15,13-10-1 16,9-15-3-16,13-1-7 15,-1-22-26-15,9 6-3 16,-15-9 0-16,-3 7-2 16</inkml:trace>
  <inkml:trace contextRef="#ctx0" brushRef="#br0" timeOffset="171627.8166">14073 8652 94 0,'-46'52'38'15,"4"-1"2"-15,13 11-3 16,-4-4-33-16,16 5-3 15,14-2-1-15,4-7-4 16,19 3-29-16,-2-16-5 16,15 1 2-16,-3-20-3 15</inkml:trace>
  <inkml:trace contextRef="#ctx0" brushRef="#br0" timeOffset="179988.2948">14531 8765 67 0,'15'-6'33'0,"-15"6"0"16,-3 19-1-16,-9-3-24 15,-1 12-5-15,-4 0 1 16,-3 13 0-16,0-5-1 16,2-1 1-16,0-5-2 15,8-3 1-15,5-6-1 0,6-9 0 16,-1-12-1-16,24-9 0 15,-5-12 0-15,4-4 0 16,2-7 0-16,1-4 0 16,-1-8 0-16,-3 1-1 15,-4 2 0-15,-4 7 0 16,-5 4 0-16,-3 11 1 15,-6 6-1-15,0 13 2 16,0 0-2-16,-13 22 1 16,7-4 1-16,0 6-2 15,5-3 2-15,1 1-1 16,8-2-1-16,6-9 1 15,6-7-1-15,9-6 1 16,8-9 0-16,3-4 0 0,4-5 0 16,-1 1 0-16,-2-2 0 15,-7 5 0-15,-5 5 0 16,-7 12 0-16,-13 14 0 15,-8 6-1-15,-6 9 1 16,-8 10-1-16,-2 3 0 16,1 0 0-16,2 0-1 15,4-8-2-15,13-2-4 16,-5-16-29-16,24-4-2 15,-1-20 1-15,20-2-3 16</inkml:trace>
  <inkml:trace contextRef="#ctx0" brushRef="#br0" timeOffset="180310.3132">15380 8694 100 0,'-14'2'36'15,"-12"-1"2"-15,9 14-6 16,-6-6-28-16,2 3-1 15,4 0 0-15,5 5-1 16,3-1 0-16,8-1-1 16,5 2 0-16,9-5-1 15,7 1 1-15,2 2 0 16,2-2-1-16,2 3 1 15,-3 0-1-15,-5 6 0 16,-4 0 0-16,-7 1 1 16,-7 1-1-16,-7 4 0 0,-3-2 0 15,-3-6 0-15,-1-2-3 16,-2-13-6-16,16-5-25 15,-12-8-4-15,19-7 1 16,-2-19-2-16</inkml:trace>
  <inkml:trace contextRef="#ctx0" brushRef="#br0" timeOffset="180491.3235">15514 8567 97 0,'-9'9'36'16,"8"4"1"-16,1-13-1 0,10 5-34 15,10-9-3 1,3-12-13-16,20 3-20 0,-1-15-1 16,11 5-1-16,-2-14-1 15</inkml:trace>
  <inkml:trace contextRef="#ctx0" brushRef="#br0" timeOffset="180664.3334">16061 8225 101 0,'-15'25'37'15,"-7"1"0"-15,7 10 0 16,-12 7-35-16,12-2-1 16,6 7-5-16,-10 0-29 0,15 5-3 15,-3-7-1-15,7 6 0 16</inkml:trace>
  <inkml:trace contextRef="#ctx0" brushRef="#br0" timeOffset="181492.3808">16576 8664 77 0,'0'0'34'0,"0"0"-1"16,0 0 0-16,-18 25-23 16,-10 0-6-16,1 12-2 15,-8 4 1-15,-2 8-2 16,-2-2-1-16,3 2-2 15,6-1-7-15,-2-15-21 16,16-5-2-16,2-19 1 0,14-9-3 16</inkml:trace>
  <inkml:trace contextRef="#ctx0" brushRef="#br0" timeOffset="181676.3913">16364 8696 101 0,'0'0'36'0,"5"-14"2"15,3 32-10-15,-11 1-19 16,12 11-3-16,0 2 0 15,13 7-4-15,5-2 1 16,15-4-5-16,14 7-18 16,-3-22-16-16,14 5-2 15,-2-12 0-15,4-1-2 16</inkml:trace>
  <inkml:trace contextRef="#ctx0" brushRef="#br0" timeOffset="182437.4348">17036 8545 97 0,'0'0'35'15,"0"-12"-2"-15,19 1 1 16,4-9-32-16,13-1-1 15,11-3-1-15,6 3 1 16,-2 6 0-16,-4 5 0 16,-6 10-1-16,-11 10 1 15,-12 8-1-15,-13 9 1 16,-17 9-1-16,-7 1 1 15,-8 5 1-15,-3-1-3 16,3-4 3-16,5-5-3 16,11-9 3-16,15-3-3 0,10-9 3 15,14-6-3-15,11-5 2 16,7-1-1-16,-4 0 1 15,1 1 0-15,-13 4 0 16,-6 6 1-16,-16 3-1 16,-13 9 1-16,-18 5-1 15,-6 4 0-15,-8 0 0 16,1 3-1-16,0-3 0 15,4-5-3-15,15 3-13 16,3-20-18-16,14-9-3 16,24-1 1-16,6-10-3 15</inkml:trace>
  <inkml:trace contextRef="#ctx0" brushRef="#br0" timeOffset="182595.4439">17744 8743 98 0,'-15'1'36'0,"15"-1"-2"15,-20 7 0-15,22-17-30 16,9 5-36-16,0-10-3 16,14 0-1-16,7-10 0 15</inkml:trace>
  <inkml:trace contextRef="#ctx0" brushRef="#br0" timeOffset="182947.464">18330 8371 81 0,'-14'10'38'0,"-15"5"-1"15,-1 14 1-15,-13-3-13 16,-3 19-21-16,-1 6 0 16,5 9-1-16,0 5 1 15,9 2-1-15,7-2 0 16,12-2-2-16,13-10 1 15,13-8-1-15,14-19-1 16,7-9 1-16,12-18-1 16,2-11 0-16,2-12 1 15,-4-8-1-15,-7-4 0 16,-10-6 0-16,-9 0-2 15,-13 4 1-15,-15 5-1 16,-11 7 0-16,-13 10 0 0,-6 9 1 16,-3 11-2-16,-1-1-3 15,13 17-14-15,-2-10-14 16,22 4-3-16,10-14-1 15,25 5-2-15</inkml:trace>
  <inkml:trace contextRef="#ctx0" brushRef="#br0" timeOffset="183179.4773">18645 8657 113 0,'-14'9'40'16,"2"-10"-1"-16,12 1-1 0,17-13-36 15,13-2-2-15,12-3 1 16,8-1-2-16,3 2 1 16,-7 1-4-16,6 13-11 15,-23-6-21-15,-1 13-2 16,-28-4 0-16,5 15-1 15</inkml:trace>
  <inkml:trace contextRef="#ctx0" brushRef="#br0" timeOffset="183347.4869">18538 8858 121 0,'-19'19'40'16,"18"1"0"-16,1-20-1 16,34 2-35-16,11-17-3 15,10-5-4-15,18 6-12 0,-11-20-14 16,19 11-10-16,-6-5 0 15,5 7-4-15,-7 2 2 16</inkml:trace>
  <inkml:trace contextRef="#ctx0" brushRef="#br0" timeOffset="192046.9845">19730 8338 76 0,'7'-17'34'0,"-7"1"-1"15,0 16 2-15,-17-6-30 16,2 18 0-16,-10 5 0 15,1 15 0-15,-12 1 1 16,4 8-2-16,2-1-1 16,6 2 0-16,11-4-1 15,13-7 0-15,15-5-1 16,15-7 0-16,11-7-1 15,11-5 0-15,6-2 0 16,1 0 0-16,0-2 0 16,-8 6 1-16,-10 0 1 15,-10 7-1-15,-16 5 1 0,-10 3-2 16,-11 4 2-16,-8 0-2 15,-6 2 2-15,-3-2-4 16,0-3-1-16,-5-12-9 16,16 2-23-16,-5-15-2 15,17 0 0-15,-7-23-1 16</inkml:trace>
  <inkml:trace contextRef="#ctx0" brushRef="#br0" timeOffset="192245.9959">19814 8283 107 0,'-14'-10'38'16,"14"10"1"-16,0 0-6 16,0 0-29-16,26-13-1 15,12 6-2-15,13 1 0 16,8-3-4-16,16 10-30 15,-5-5-4-15,5 7-1 16,-5-2-1-16</inkml:trace>
  <inkml:trace contextRef="#ctx0" brushRef="#br0" timeOffset="192440.007">20524 8545 108 0,'-24'9'39'0,"11"4"0"16,-3-11-5-16,13-13-50 16,3 11-20-16,15-12-2 15,7 4 0-15,-4-2-3 16</inkml:trace>
  <inkml:trace contextRef="#ctx0" brushRef="#br0" timeOffset="193016.0399">21358 8195 65 0,'-12'-15'37'0,"-18"2"0"15,2 8 0-15,-21-5-16 16,4 13-13-16,-13 3-2 15,4 12-1-15,-6 6 0 0,9 9-2 16,6 1 0-16,11 3 0 16,16-3-1-16,14-4 0 15,15-8 0-15,18-9-1 16,14-11 0-16,10-12 0 15,6-6 0-15,6-11-1 16,0-8 1-16,-1-4-1 16,-5-2 1-16,-12 3-1 15,-10 7 1-15,-4 5-1 16,-17 7 1-16,-16 19-1 15,4 13 0-15,-24 22 0 16,-11 16 0-16,-5 15 0 16,-8 14 2-16,-9 11 0 0,6 5-2 15,1-4-2-15,11 5-7 16,-1-27-26-16,24-1-2 15,4-23-2-15,25-12-2 16</inkml:trace>
  <inkml:trace contextRef="#ctx0" brushRef="#br0" timeOffset="193832.0866">21700 8258 89 0,'0'-20'35'0,"7"6"0"16,-14-3-4-16,7 17-25 15,0-14-1-15,0 14-1 16,0 29-1-16,0 3 0 16,-5 13-2-16,5 11 1 15,-4 7-1-15,-1 8 1 16,2 2 0-16,3-1-2 15,3-6-3-15,-5-18-19 0,16 0-12 16,-4-19-1-16,12-6 0 16,0-21-4-16</inkml:trace>
  <inkml:trace contextRef="#ctx0" brushRef="#br0" timeOffset="194130.1036">22088 8321 95 0,'-21'10'36'0,"-13"4"1"16,2 20-2-16,-15-8-29 16,9 9-2-16,-1-7 0 0,6 0-1 15,5-1-1-15,8-5 1 16,8-3-1-16,8-1 0 15,6-6 0-15,9-2-1 16,5 0 0-16,7-3 0 16,7-1-1-16,5-1 1 15,3-1-1-15,4-3-1 16,1 1-1-16,4-3-2 15,2 12-9-15,-10-16-24 16,7 8-1-16,-13-7-1 16,2 4 0-16</inkml:trace>
  <inkml:trace contextRef="#ctx0" brushRef="#br0" timeOffset="194678.135">22414 8543 75 0,'-8'11'39'0,"-9"-2"-3"15,8 10 3-15,-19-8-16 16,13 8-18-16,-1-1-2 16,6 3 1-16,-1-5 0 15,3 5-2-15,7-5 1 16,1-2-1-16,0-14 0 15,18 10-1-15,-3-12-1 16,5-4-1-16,5-4 0 16,1-10 0-16,2-2 0 15,1-5 0-15,-1-1 0 16,0-1 0-16,-9 0 2 0,0 5-1 15,-10 3 0-15,-3 7 0 16,-6 14 1-16,0 0-1 16,-11 6 0-16,2 9 0 15,0 4 0-15,4 3 0 16,3-2 0-16,7 0 0 15,8-6 0-15,9-4 0 16,6-8 0-16,6-4 0 16,3-8 1-16,2-2-1 15,2-4 1-15,-5-1-1 16,-3-3 1-16,-6 4 0 15,-6 3-1-15,-4 4 1 16,-5 3-1-16,-2 9 1 16,-10-3-1-16,8 24 0 0,-9-2 1 15,-3 4 0-15,-1 3 0 16,-3 5-2-16,2-1-1 15,-4-13-12-15,14 7-22 16,-4-27-3-16,15 11 0 16,4-22-3-16</inkml:trace>
  <inkml:trace contextRef="#ctx0" brushRef="#br0" timeOffset="194956.1509">23701 7780 86 0,'0'0'37'0,"-10"4"2"16,-6 21-1-16,2 25-13 15,-14 4-22-15,0 21 0 16,-15 15 0-16,-8 17-1 15,-11 7 2-15,-4 7-3 16,-3-3 2-16,2-2-2 16,4-6 0-16,6-14-3 15,19-14-2-15,7-29-28 16,32-11-5-16,10-24-5 15,24-13 2-15</inkml:trace>
  <inkml:trace contextRef="#ctx0" brushRef="#br0" timeOffset="195569.1859">24019 7923 111 0,'-6'13'39'0,"-11"-5"-1"16,12 16-3-16,-10 4-31 15,1 9 0-15,-4 8-1 16,-2 14-1-16,-9 6 0 15,-3 10 0-15,-5 6-1 16,-5 8 1-16,-2-4 0 0,2-1-2 16,3-4 2-16,7-12-2 15,5-14 1-15,12-11-2 16,10-18 2-16,5-25-1 15,31 4 0-15,-4-21 0 16,7-8-2-16,2-7 3 16,1-7-2-16,1-2 2 15,-2 1-2-15,-6 2 1 16,-8 9-1-16,-2 4 1 15,-10 12 1-15,-10 13-1 16,0 0 0-16,0 0 1 16,-9 24-1-16,0-3 1 15,2 0 1-15,1 2-2 16,3-4 2-16,7 2-2 0,3-2 3 15,-1-6-5-15,2 2 4 16,1-2-2-16,-9-13 0 16,22 14-2-16,-11-14 2 15,4-6 0-15,1-4 0 16,5-4-1-16,3-5-3 15,-1-4 1-15,5 3-3 16,-4-7-2-16,5 18-17 16,-16-11-15-16,2 17 1 15,-15 3-1-15,0 0 1 16</inkml:trace>
  <inkml:trace contextRef="#ctx0" brushRef="#br0" timeOffset="196136.2184">24236 8628 95 0,'0'0'35'16,"0"0"2"-16,0 0-2 15,0 0-30-15,-13 15 0 16,7 0-1-16,-5 6 0 15,-2 3-2-15,-7 5 1 16,-2 4-1-16,-4 1 2 16,0 0-3-16,0-2 1 15,2-4-1-15,3-7 0 16,6-5 0-16,15-16 0 15,0 0 0-15,0 0 0 16,17-25-1-16,1-3 1 16,4-3 1-16,-1-8-3 15,2-3 2-15,-1-2-2 16,-4 6 2-16,-3 6-1 0,-5 5 1 15,-1 8-1-15,1 8 0 16,0 7 1-16,5 4-1 16,1 6 1-16,6 0-3 15,7 6-3-15,-4-13-13 16,16 9-20-16,-8-9-3 15,10 3 0-15,-7-10-1 16</inkml:trace>
  <inkml:trace contextRef="#ctx0" brushRef="#br2" timeOffset="201506.5255">12539 10406 90 0,'-13'3'37'0,"3"-7"0"16,10 4 0-16,-4-11-35 15,16 0 0-15,13-1-1 16,4 0-1-16,8-2 1 15,6 6-1-15,-4 1 1 16,2 5-1-16,-3 5 0 16,-5 5 0-16,-5 5 0 15,-6 4 0-15,-9 5 0 16,-5 2 1-16,-5 3-1 15,-7-3 0-15,-4 1 0 16,-4 1 1-16,-3-2-1 16,-1-4 0-16,0-3 0 0,3-3 0 15,13-14 0 1,-11 18 0-16,11-18 0 0,14 5 0 15,5-5 0-15,6-1 0 16,4 3 0-16,3 0 0 16,-2 4 0-16,-5 4 1 15,-3 5-1-15,-10 4 1 16,-10 5 0-16,-11 6 0 15,-10 1 0-15,-7 3 0 16,-4-3-1-16,-2 0-1 16,5-6 0-16,6-5-2 15,14-2-6-15,7-18-29 16,14 1 1-16,11-14 0 15,16-2-2-15</inkml:trace>
  <inkml:trace contextRef="#ctx0" brushRef="#br2" timeOffset="201695.5363">13391 10516 96 0,'-12'3'37'0,"-6"-5"2"15,4 6-3-15,-5 6-35 16,8-12-3-16,11 2-4 15,-3-11-15-15,18 10-16 16,3-9 1-16,11 4-2 16,-1-11 1-16</inkml:trace>
  <inkml:trace contextRef="#ctx0" brushRef="#br2" timeOffset="201994.5534">13657 10368 88 0,'-22'10'36'15,"-11"0"1"-15,6 13 0 16,-3-3-32-16,2 9-1 15,0 0-1-15,13 3 0 16,3-1-1-16,12-1 0 16,12-5-1-16,13-7 0 15,12-4-1-15,10-4 1 16,3-2-1-16,0-1 1 15,-2 3-1-15,-5 2 1 16,-11 3-1-16,-15 5 0 16,-11 5 0-16,-12 3 0 0,-11 0-2 15,-5-3 0-15,1 0-3 16,-7-18-12-16,28-7-19 15,-22 0-2-15,25-16-1 16,0-16 1-16</inkml:trace>
  <inkml:trace contextRef="#ctx0" brushRef="#br2" timeOffset="202175.5638">13683 10349 105 0,'-28'4'39'0,"-1"-5"2"15,14 8-2-15,15-7-36 16,0 0 0-16,34-18-2 0,4 5-3 15,14 0-2-15,1-10-18 16,21 15-17-16,-8-8 1 16,7 12-2-16,-12 1-1 15</inkml:trace>
  <inkml:trace contextRef="#ctx0" brushRef="#br2" timeOffset="202815.6004">14464 10379 97 0,'0'0'39'16,"0"0"0"-16,-20-1-1 15,14 14-34-15,-12 3-1 16,-2 12 0-16,-1 3-1 16,2 7-1-16,-5 2 0 15,9 2 0-15,2-4 0 16,6-5-1-16,7-6 1 15,7-9-1-15,6-11 1 16,7-12-1-16,8-14 0 16,-1-6 0-16,6-11 0 15,-3-3 0-15,-2-5 1 16,-4-1-2-16,-5 5 2 15,-9 4-1-15,-3 10 0 16,-5 7 0-16,-3 8 0 0,1 11 0 16,0 0 0-16,-1 13 0 15,3 3 0-15,5 4 0 16,5 2 1-16,2-1-1 15,3-2 0-15,4-2 0 16,0-4 1-16,7-6-1 16,-1-9 0-16,2-11 1 15,1-9-1-15,3-5 0 16,-1-12 1-16,1 0-1 15,-3-6 2-15,1 4-2 16,-8 5 2-16,0 7-1 16,-7 11 1-16,-16 18-1 15,0 0-1-15,2 29 1 16,-14 5-2-16,-3 10 1 0,-2 4-2 15,1 2 0-15,8-2-5 16,-2-13-7-16,28 5-11 16,-8-30-12-16,27-3-3 15,3-24-1-15,21-3 0 16</inkml:trace>
  <inkml:trace contextRef="#ctx0" brushRef="#br2" timeOffset="203032.6128">15813 9818 104 0,'-25'28'39'0,"-14"15"0"16,-3 28-1-16,-26 8-32 15,6 17-2-15,-10 9-3 0,-1 4 1 16,-5 3-3-16,4-4 0 15,8-8-5-15,7-19-7 16,30-1-16-16,0-29-11 16,27-12-1-16,10-26-3 15</inkml:trace>
  <inkml:trace contextRef="#ctx0" brushRef="#br2" timeOffset="203390.6333">15622 10445 104 0,'-13'8'39'0,"-12"-1"0"16,6 17-6-16,-11 1-28 15,3 2-2-15,4 1 0 16,7 3-1-16,6-6 0 15,12 1-1-15,10-7 0 16,8-1 0-16,9-7-1 16,-1-1 1-16,3-1-1 15,-2 2 1-15,-7 0 0 16,-4 4 0-16,-11 2 0 15,-7 8 0-15,-11 0-1 16,-3 2-1-16,-8 3 1 16,-1-2-2-16,1 2 1 15,-6-4-4-15,10 1-4 16,-9-17-11-16,23 9-10 0,-10-19-10 15,14 0-1-15,7-15-3 16</inkml:trace>
  <inkml:trace contextRef="#ctx0" brushRef="#br2" timeOffset="203820.6579">16579 10307 60 0,'15'-13'36'0,"-15"2"0"16,0 11-1-16,-18 4-10 15,5 17-18-15,-20 9-4 16,2 10 0-16,-9 8-2 0,1 5 0 15,-3 3 0-15,5 0-2 16,8-2-5-16,-3-20-22 16,17 1-8-16,6-19 0 15,9-16-1-15</inkml:trace>
  <inkml:trace contextRef="#ctx0" brushRef="#br2" timeOffset="203978.6669">16344 10464 103 0,'0'0'39'16,"0"0"1"-16,-5 23-1 15,3-9-34-15,16 4-2 16,11-2-4-16,10-9-14 16,22 9-18-16,-3-15-6 15,13 6 0-15,0-9-2 0</inkml:trace>
  <inkml:trace contextRef="#ctx0" brushRef="#br2" timeOffset="204554.6999">17063 10243 79 0,'-13'0'38'15,"13"0"2"-15,0-16-2 16,13-3-13-16,15 0-24 16,10-2 0-16,12 1 0 15,5 6 1-15,-4 3-1 16,-7 10-1-16,-6 11-1 15,-14 6 0-15,-13 9 1 16,-13 5 0-16,-14 6 0 16,-11-2 0-16,-2 2 0 15,0-6-1-15,8-2 3 16,6-10-1-16,15-5-1 0,13-5 1 15,11-3-1-15,12-3 0 16,4 3 1-16,1 1 0 16,-2 8 0-16,-8 7 1 15,-8 4-1-15,-11 8 1 16,-15 2 0-16,-13 5-1 15,-8 2 1-15,-6-1-1 16,-6-2 0-16,1-6-1 16,1-5 0-16,8-4-3 15,6-12-4-15,26 0-13 16,-6-12-14-16,23-17-6 15,4-9 0-15,17-1-2 16</inkml:trace>
  <inkml:trace contextRef="#ctx0" brushRef="#br2" timeOffset="204714.709">17735 10542 111 0,'-19'8'39'0,"4"4"0"16,-1-12-1-16,16 0-37 15,0 0-4-15,6-30-17 16,27 15-14-16,1-15-4 15,17 1-1-15,1-10 0 16</inkml:trace>
  <inkml:trace contextRef="#ctx0" brushRef="#br2" timeOffset="205038.7276">18461 9995 111 0,'-25'14'39'16,"-3"19"0"-16,-15 1-2 15,6 18-29-15,-15 10-5 16,4 13 1-16,2 6-2 15,3 6 1-15,8-4-2 16,12-7 2-16,13-9-2 16,14-11 1-16,15-16 0 15,11-15-2-15,7-16 0 16,4-14 0-16,-2-11 0 15,-3-9 0-15,-9-10 0 16,-13-4 0-16,-14-4-2 16,-12-2 0-16,-10 4-1 15,-10-1-2-15,3 13-3 0,-13-5-8 16,21 22-10-16,-11-11-10 15,32 23-3-15,-12-18-2 16,31 14 0-16</inkml:trace>
  <inkml:trace contextRef="#ctx0" brushRef="#br2" timeOffset="205554.7571">18843 10430 81 0,'0'0'38'16,"0"0"0"-16,11-2 0 15,12-17-17-15,15 3-19 16,9 1-2-16,8-3-3 16,10 12-14-16,-13-7-18 15,4 11-1-15,-20-1-1 16,-6 11-2-16</inkml:trace>
  <inkml:trace contextRef="#ctx0" brushRef="#br2" timeOffset="205691.7649">18920 10664 113 0,'0'0'39'15,"12"16"0"-15,21-27-4 16,17-19-47-16,36 6-23 16,3-12-4-16,13 3 0 15,-6-2-2-15</inkml:trace>
  <inkml:trace contextRef="#ctx0" brushRef="#br2" timeOffset="215934.3507">19917 10084 86 0,'14'-19'31'0,"-14"19"2"16,0 0-3-16,14 3-26 15,-14 11 1-15,4 14-3 16,-7 4 1-16,4 14 1 0,-8 7-2 16,3 11 1-16,-5 2-1 15,-1 2 0-15,1 0-2 16,0-9 2-16,6-5-8 15,-2-18-27-15,16-8-2 16,3-20 0-16,14-10-2 16</inkml:trace>
  <inkml:trace contextRef="#ctx0" brushRef="#br2" timeOffset="216358.375">20349 10080 103 0,'0'0'36'15,"0"0"0"-15,28-10-1 16,-5 1-33-16,11 2 0 15,4-4-1-15,5 2 1 16,2 0 0-16,-4 7 0 16,-4 2-1-16,-8 8 0 15,-13 7-1-15,-8 11 1 16,-14 9-2-16,-11 10 2 15,-13 6-2-15,-7 10 2 16,-10 3-1-16,1 0 2 16,1-2-2-16,8-5 2 0,8-9 0 15,10-7-1-15,12-11 0 16,17-10 0-16,11-10 0 15,12-9-1-15,8-5-1 16,3-8-2-16,9 6-16 16,-8-16-16-16,6 6-4 15,-10-11 1-15,2 9-2 16</inkml:trace>
  <inkml:trace contextRef="#ctx0" brushRef="#br2" timeOffset="216558.3864">21044 10348 109 0,'-29'8'38'0,"11"6"0"15,-8-11-2-15,26-3-37 16,0 0-7-16,0 0-26 15,39-15-3-15,-7-4-1 16,17 4 2-16</inkml:trace>
  <inkml:trace contextRef="#ctx0" brushRef="#br2" timeOffset="216917.407">21752 9901 83 0,'0'0'38'0,"-30"8"0"15,12 9 0-15,-14 3-10 16,1 20-24-16,-7 9-2 16,3 12 2-16,-7 6-2 15,9 5 2-15,3 1-3 16,9-3 1-16,10-9-2 15,11-9 1-15,14-14 0 16,6-10 0-16,12-16-1 16,1-15 1-16,2-9-1 15,-3-10 0-15,-7-7 0 16,-9-6 0-16,-12 1-2 15,-10-2 0-15,-9 5 0 16,-11 2 0-16,-6 13-2 16,-5 3-1-16,4 13-2 0,-5-7-18 15,19 19-13-15,-4-4 0 16,23 2 0-16,0-10-1 15</inkml:trace>
  <inkml:trace contextRef="#ctx0" brushRef="#br2" timeOffset="217541.4427">22191 9901 94 0,'-4'-20'32'16,"4"1"1"-16,0 19-3 16,-5-19-23-16,5 19-1 15,9 18-2-15,-3 13 0 16,2 9-1-16,1 18-1 15,-4 9-1-15,2 9 1 16,-1 7-1-16,-3 0-1 0,-2-5-1 16,-1-5 0-16,5-5-7 15,-6-20-24-15,13-5-3 16,-4-22 0-16,10-7-2 15</inkml:trace>
  <inkml:trace contextRef="#ctx0" brushRef="#br2" timeOffset="217856.4607">22612 10044 77 0,'-26'-12'35'15,"7"27"1"-15,-18 5 0 16,6 19-9-16,-16-8-22 0,2 10 1 15,-3-7-3-15,9 4 2 16,1-8-3-16,9 0 0 16,10-8 0-16,10-6 0 15,13-2-1-15,15-6 0 16,15-3 0-16,7-2-1 15,10 0 1-15,5-1-1 16,1 1-1-16,-1 0 0 16,-1 4-1-16,-10-2-3 15,-1 8-5-15,-16-9-26 16,5 5-2-16,-11-10 0 15,4 1-1-15</inkml:trace>
  <inkml:trace contextRef="#ctx0" brushRef="#br2" timeOffset="218374.4903">23067 10216 87 0,'-14'19'40'0,"-7"0"-4"15,-3 10 4-15,-8-14-21 16,3 17-14-16,0-2-3 15,4 4 0-15,3-1 0 16,10-3-1-16,1-4-1 16,11-3 1-16,5-9-1 15,9-10 0-15,4-9 1 16,8-8-1-16,0-7 0 15,3-6 1-15,-2-6 0 0,0-2-1 16,-5-1 1-16,-2 1-2 16,-5 5 2-16,-3 3-2 15,-6 10 2-15,-3 4-1 16,-3 12 0-16,0 0 0 15,0 0-1-15,-14 18 3 16,12-6-3-16,4 2 3 16,8-4-3-16,4-1 1 15,9-8 0-15,8-5 1 16,4-2 0-16,2 0 0 15,-2-1 1-15,-3 0-1 16,-4 3 0-16,-7 4 0 16,-6 5 0-16,-15-5 0 15,8 25-1-15,-10-5 1 0,-5 5-2 16,0 4 1-16,1 2-2 15,-2-2-2-15,14 3-7 16,-6-18-8-16,22 1-16 16,-6-21-4-16,21-4-1 15,2-22 0-15</inkml:trace>
  <inkml:trace contextRef="#ctx0" brushRef="#br2" timeOffset="218599.5032">24238 9666 86 0,'-24'52'39'0,"-25"11"0"0,-1 22 1 16,-18-2-10-16,2 19-25 15,-5 2-4-15,5 1 2 16,6-4-3-16,9-11-1 15,13-9-4-15,12-24-4 16,29-5-22-16,-1-32-9 16,26-13 2-16,3-27-3 15</inkml:trace>
  <inkml:trace contextRef="#ctx0" brushRef="#br2" timeOffset="219118.5329">24382 9676 94 0,'0'0'39'0,"0"0"0"15,0 0 0-15,-11 9-22 16,7 2-11-16,-6 5-1 15,-1 9-1-15,-5 10 0 16,-2 10-1-16,-5 10 0 16,-1 10-1-16,-2 7-2 15,-1 6 0-15,-5 0 0 16,4-1 0-16,-1-2 0 15,6-7 0-15,4-9 0 16,7-9 0-16,4-12 0 16,7-11 0-16,7-9 0 15,6-13 0-15,6-14 0 0,5-7 0 16,3-9 0-16,-1-9 0 15,6-4 0-15,-2-7 0 16,2 5 0-16,-1 2 0 16,-5 8 0-16,-2 4 0 15,-3 15 0-15,-8 7 0 16,-12 4 0-16,10 30 0 15,-15-2 0-15,-5 4 0 16,0 3 0-16,-2 1 0 16,3 1-2-16,0-12-6 15,14 3-6-15,-5-28-6 16,14 19-8-16,-14-19-13 0,37-11 1 15,-17-11 0 1,15 1 3-16</inkml:trace>
  <inkml:trace contextRef="#ctx0" brushRef="#br2" timeOffset="219494.5544">24652 10256 106 0,'-11'15'38'15,"9"5"3"-15,-14-3-4 16,10 13-30-16,-10 0-2 15,5 6-1-15,-4-2-1 16,3 1-1-16,1-5 0 16,2-1 0-16,0-11-1 15,4-5 0-15,5-13-1 16,0 0 1-16,20-15-1 0,-2-4 0 15,3-7 1-15,2-5 0 16,0-2 0-16,4 1 1 16,-6 0-2-16,-4 8 0 15,-4 3 0-15,-3 8 0 16,-10 13 0-16,20-9 0 15,-1 11 0-15,3 2 0 16,12 3 0-16,8-5-8 16,21 11-4-16,-7-16-8 15,29 17-5-15,-19-16-12 16,20 9-5-16,-9-4-1 15,3 6 1-15</inkml:trace>
  <inkml:trace contextRef="#ctx0" brushRef="#br4" timeOffset="226108.9327">13723 11661 51 0,'7'-17'32'0,"-7"7"-7"16,0 10 4-16,-16-3-21 16,4 16 3-16,-15 4-3 15,2 15 1-15,-14 1-2 16,1 19-3-16,-9 5 2 15,5 14-3-15,0 1 1 16,6 4-3-16,8-5 2 16,12-4-1-16,10-8 0 15,15-15-1-15,11-12-1 16,16-16 1-16,8-13-1 15,12-17 0-15,-3-8 0 16,4-7-1-16,-8-8 2 16,-6 0-2-16,-14-1 2 0,-17 5-1 15,-19 4 0-15,-16 10 0 16,-10 8 0-16,-10 7 0 15,-4 9 0-15,-1 4 0 16,6 6-2-16,5-2-1 16,17 7-5-16,5-18-28 15,31 0-1-15,7-16-1 16,25-1 0-16</inkml:trace>
  <inkml:trace contextRef="#ctx0" brushRef="#br4" timeOffset="226293.9433">14189 11874 80 0,'-22'21'38'0,"-12"-9"0"16,7 6-2-16,-8-9-31 15,12-11-13-15,23 2-28 16,-5-11 0-16,20 0-2 15,-2-10 1-15</inkml:trace>
  <inkml:trace contextRef="#ctx0" brushRef="#br4" timeOffset="226657.9641">14437 11707 64 0,'0'0'37'16,"0"0"0"-16,0 0 0 15,11-15-20-15,10 4-10 16,2-1-3-16,8 2 1 16,1 4-2-16,-3 6 0 15,-4 3-1-15,-5 10-1 16,-11 4 0-16,-6 10-2 15,-12 4 2-15,-9 8-2 16,-10 4 2-16,-4 6-2 16,-9 2 2-16,2-2-2 15,-2-4 2-15,8-2 1 16,6-7-2-16,9-7 1 15,15-11-1-15,15-9 0 16,16-8-2-16,10-12-1 16,14-2-3-16,3-12-6 0,17 5-26 15,-3-10 0-15,4 8-2 16,-12-8 1-16</inkml:trace>
  <inkml:trace contextRef="#ctx0" brushRef="#br4" timeOffset="227244.9977">15131 11865 75 0,'-19'7'39'0,"10"4"-2"16,-11-3 1-16,5 11-31 15,-7 0-3-15,3 11 0 16,-5-2-2-16,5 4 1 16,-2 1-2-16,5-5 0 15,5-2 0-15,7-8-1 16,4-18 0-16,0 0 1 15,23-1-1-15,-1-19 0 16,1-6 0-16,1-5 0 16,3-4 1-16,-1-1-1 15,-3 4 0-15,-1 3 0 16,-9 5 0-16,-2 6 0 15,-3 5 1-15,-8 13-1 16,0 0 0-16,12-7 0 16,-12 7 0-16,0 0 1 0,13 14-1 15,-13-14 0-15,19 14 0 16,-5-9 0-16,3 0 1 15,2-1-1-15,2-4 0 16,1-3 1-16,-2-4 0 16,4-1 0-16,-3-3 1 15,-1 0-1-15,-5-1 0 16,-1-1-1-16,0 5 1 15,-14 8 0-15,15-2-1 16,-11 12 0-16,-8 8 0 16,-3 11 1-16,-5 5-1 15,-2 7-1-15,-1 2 0 16,-2-2-1-16,9 0-3 15,-1-20-6-15,21 2-20 0,-12-23-9 16,32-14 0-16,-4-17 0 16</inkml:trace>
  <inkml:trace contextRef="#ctx0" brushRef="#br4" timeOffset="227471.0106">16127 11312 91 0,'-21'45'38'16,"-15"10"1"-16,-4 24 1 16,-17 5-36-16,2 11-2 15,1 4 0-15,3 1-2 0,6-4-3 16,4-18-12-16,24 1-22 15,3-25-3-15,19-10 0 16,6-23 2-16</inkml:trace>
  <inkml:trace contextRef="#ctx0" brushRef="#br4" timeOffset="227830.0311">16166 11754 62 0,'-14'3'38'0,"-5"7"1"16,1 12-1-16,-14-9-12 16,9 13-21-16,0-3-1 0,9 6-1 15,2-6-1-15,9-1 0 16,7-8-1-16,13-4 0 15,6-4-1-15,6-5 0 16,0-2 0-16,1 1 0 16,-7 0 1-16,-1 4 0 15,-10 7-1-15,-8 7 1 16,-11 5 0-16,-6 4 0 15,-6 5-1-15,-3 3 1 16,0-1-2-16,0-6-2 16,8 4-12-16,-6-21-22 15,20 0-3-15,0-11 0 0,9-13-2 16</inkml:trace>
  <inkml:trace contextRef="#ctx0" brushRef="#br4" timeOffset="228264.056">16821 11756 76 0,'0'0'34'15,"-19"18"0"-15,4 5-6 16,-14 3-28-16,-4 9 0 16,-7 9 1-16,-1 6-1 15,-7 6 0-15,1-1 1 16,4-1-2-16,6-11-6 15,15-3-23-15,1-17-3 0,12-10 0 16,9-13 0-16</inkml:trace>
  <inkml:trace contextRef="#ctx0" brushRef="#br4" timeOffset="228410.0643">16598 11910 78 0,'0'0'37'0,"4"-12"0"16,-3 28-2-16,-10-3-28 15,11 9-2-15,3 1-3 16,9-2-1-16,12 1-6 15,3-13-28-15,27 1-3 16,2-17 0-16,15 0-2 16</inkml:trace>
  <inkml:trace contextRef="#ctx0" brushRef="#br4" timeOffset="228934.0943">17209 11636 93 0,'-16'4'37'16,"4"-8"1"-16,12 4-1 15,15-7-35-15,11-1-2 16,4 0 1-16,8 4-1 16,0 0 1-16,-1 5 1 0,-3 1-1 15,0 2 1-15,-10 2-1 16,-4 2 1-16,-9 4-1 15,-7 4 1-15,-10 3-1 16,-6 3-2-16,-11 4 3 16,-4 2-4-16,2 0 4 15,-3 1-4-15,6-5 3 16,6-3-2-16,11-7 2 15,12-3-1-15,12-7 1 16,10-2-1-16,3-2 1 16,4 0-1-16,-5 3 1 15,-1 7 0-15,-11 5 0 16,-10 8 0-16,-13 9 0 15,-14 6 0-15,-10 4-1 0,-5 0 1 16,-2 0-1-16,3-2 0 16,3-8-2-16,6-13-4 15,27 2-14-15,-4-21-18 16,23-16-2-16,5-11-1 15,15-2 1-15</inkml:trace>
  <inkml:trace contextRef="#ctx0" brushRef="#br4" timeOffset="229094.1034">17809 11940 107 0,'-14'22'40'16,"-9"-13"0"-16,14 1-3 15,-5-11-40-15,14-16-11 0,22 4-23 16,-3-13-3-16,19 2 1 15,0-8-2-15</inkml:trace>
  <inkml:trace contextRef="#ctx0" brushRef="#br4" timeOffset="229449.1238">18462 11545 69 0,'0'0'39'15,"-16"14"2"-15,-12-1-1 16,4 23-13-16,-18-4-19 15,2 14-3-15,-5 2-1 0,2 9-2 16,0 1 2-16,12-1-5 16,6-4 3-16,11-5-4 15,14-8 3-15,10-9-1 16,8-12 0-16,8-9 1 15,1-11-2-15,0-10 1 16,-5-8 0-16,-2-8 0 16,-9-4 0-16,-7-5-1 15,-6 1 0-15,-8-5 0 16,0 9-1-16,-10 1-3 15,2 14-1-15,-11-5-10 16,15 25-10-16,-14-6-14 16,18 12 0-16,-4-4-1 15,18 6 1-15</inkml:trace>
  <inkml:trace contextRef="#ctx0" brushRef="#br4" timeOffset="229844.1463">18891 11681 104 0,'-9'4'40'15,"-4"-5"-1"-15,13 1-2 16,15-7-37-16,2-2-1 15,16-3 0-15,6-1-2 16,11 2-2-16,-2-9-18 16,13 11-14-16,-11-3-1 15,0 9 0-15,-13-2 0 16</inkml:trace>
  <inkml:trace contextRef="#ctx0" brushRef="#br4" timeOffset="230003.1554">18940 11866 109 0,'-26'39'37'0,"9"-19"5"15,25 0-2-15,13-14-38 16,25-14-4-16,33 1-26 16,1-22-12-16,14 6 0 15,-8-8-1-15,4 8-1 16</inkml:trace>
  <inkml:trace contextRef="#ctx0" brushRef="#br4" timeOffset="236203.5101">19869 11549 75 0,'17'-13'37'0,"-17"13"-2"15,23-6 2-15,-11-4-29 16,10 6-4-16,7-5 0 16,4 3-1-16,3-3-1 15,7 1-1-15,3 0 0 16,-3 2 0-16,-4 3 0 15,-8 5-1-15,-8 9 0 16,-11 4 1-16,-14 8-1 16,-14 8 2-16,-12 10-1 0,-8 5-1 15,-8 6 1-15,-4 6-1 16,-2 0 1-16,4-2-1 15,7-3 2-15,9-4-4 16,13-12 3-16,13-9 0 16,16-8-1-16,16-12 1 15,17-11-2-15,12-12 0 16,16-2-5-16,-3-14-24 15,15 7-7-15,-10-11 0 16,1 9-1-16</inkml:trace>
  <inkml:trace contextRef="#ctx0" brushRef="#br4" timeOffset="236647.5355">20595 11575 91 0,'8'-12'36'15,"15"1"0"-15,3-10 0 16,20 1-32-16,-2-1-2 16,8 1 1-16,-1 4-1 15,-3 8 0-15,-10 13 0 16,-10 7-1-16,-19 16 0 0,-14 9 2 15,-13 15-1-15,-13 8-2 16,-13 3 2-16,-4 5-1 16,1-1 1-16,0-7-1 15,8-6 1-15,8-5-3 16,11-15 3-16,11-6-1 15,13-15-1-15,19-10 1 16,11-4-2-16,12-8-1 16,9-5-1-16,10-8-5 15,19 6-28-15,-12-13-2 16,9 10-1-16,-13-5-2 15</inkml:trace>
  <inkml:trace contextRef="#ctx0" brushRef="#br4" timeOffset="236977.5544">21358 11732 118 0,'-20'8'39'16,"-6"-11"1"-16,13 4-3 15,13-1-39-15,-7-27-12 16,26 20-23-16,-3-12-5 15,15 6 4-15,-1-4-5 16</inkml:trace>
  <inkml:trace contextRef="#ctx0" brushRef="#br4" timeOffset="237630.5917">21602 11445 82 0,'-14'-9'36'0,"14"9"-2"16,9-23 1-16,18 8-32 15,3-4 0-15,15 2-2 16,2 0 1-16,7 6 0 15,-9 2 0-15,-2 7 0 16,-12 5-1-16,-8 6 1 16,-15 6-2-16,-12 6 1 15,-15 3-1-15,-12 6 1 16,-5 0 0-16,-6 5 0 15,2-3 0-15,3-2 2 16,7-2-2-16,14-6 1 16,16-7-1-16,14-6 0 0,20-7-1 15,12-5 0 1,9-2 0-16,5 0-2 0,1-1 2 15,-5 5-2-15,-10 8 3 16,-16 4 1-16,-17 13-1 16,-21 9 0-16,-17 6 1 15,-16 3-2-15,-11 6 2 16,-4-1-1-16,0-4-1 15,7-8-3-15,12-5-3 16,10-18-29-16,27-12-4 16,21-6 1-16,17-10-2 15</inkml:trace>
  <inkml:trace contextRef="#ctx0" brushRef="#br4" timeOffset="238043.6153">22539 11289 68 0,'7'-26'36'0,"2"8"-2"0,-4 0 2 16,4 12-20-16,-9 6-12 16,0 0 0-16,7 14-1 15,-4 17-1-15,-3 11 0 16,-1 10-1-16,-3 9 1 15,2 10 0-15,-1 4-1 16,2-1-2-16,-2 1-1 16,-1-19-20-16,13 6-14 15,-4-17 0-15,9-7 0 16,-4-19-2-16</inkml:trace>
  <inkml:trace contextRef="#ctx0" brushRef="#br4" timeOffset="238349.6328">22890 11406 98 0,'-22'9'37'15,"-15"3"0"-15,11 14-1 16,-21-3-31-16,7 7 0 15,1 0-1-15,9-2 2 16,8-5-3-16,13-1 1 16,16-7-2-16,10-3 1 15,18-7-2-15,6-3 0 16,14-3-1-16,-2-2-2 15,4 2 0-15,-7-3-2 16,-5 5-1-16,-9-5-9 0,1 12-23 16,-19-8-2-16,3 8 0 15,-21-8-1-15</inkml:trace>
  <inkml:trace contextRef="#ctx0" brushRef="#br4" timeOffset="238855.6618">23284 11557 73 0,'0'0'38'16,"-11"3"0"-16,-8 5 0 16,5 17-13-16,-12-7-19 15,5 9 0-15,-2 3-2 16,2 3-3-16,0-2 2 0,5 1-3 15,5-6 1-15,9-4-3 16,7-10 2-16,8-9-3 16,3-13 3-16,5-6 3 15,3-6-3-15,3-6 1 16,-2-5-1-16,-1 0 1 15,-5-2-1-15,0 3 1 16,-5 8-1-16,-2 4-1 16,-5 7 1-16,-7 13 1 15,0 0-1-15,0 0 1 16,10 24-1-16,-8-5 3 15,4 0-3-15,1-1 2 16,5-1-2-16,7-6 2 16,6-6-2-16,6-6-2 15,2-6 3-15,0-2-3 0,0-5 2 16,-4 0-1-16,0 2 1 15,-10-1-1-15,0 6 1 16,-19 7 2-16,11 5-1 16,-12 8 0-16,-3 0-1 15,-2 6 0-15,1 6-6 16,-5-11-18-16,13 11-15 15,-10-13-4-15,14 6 3 16,-7-18-4-16</inkml:trace>
  <inkml:trace contextRef="#ctx0" brushRef="#br4" timeOffset="239251.6844">24429 11159 81 0,'8'-14'35'0,"4"11"-4"0,-15-11 1 16,3 14-18-16,0 0-4 15,-13 7-3-15,-6 8-2 16,-2 17-2-16,-10 13-1 16,-5 14 0-16,-11 11-1 15,-9 13 1-15,-3 5-2 16,0 2-3-16,8 9-13 15,-5-21-22-15,20 0 1 16,-2-22-1-16,27-6-2 16</inkml:trace>
  <inkml:trace contextRef="#ctx0" brushRef="#br4" timeOffset="239785.715">24654 11147 80 0,'7'-13'39'0,"-7"13"-2"16,0 0-3-16,0 22-14 16,-14-1-14-16,5 13-2 15,-5 9-2-15,-3 10 0 16,-4 5-1-16,-2 7 2 0,-5 3-2 15,-1 5 0-15,-3-3-1 16,-1-3 0-16,4-7-1 16,5-7 0-16,5-12 0 15,10-11-1-15,9-12 1 16,13-17 0-16,6-10 1 15,9-11 1-15,6-9 0 16,3-3 3-16,-3-3-2 16,-1 4 2-16,-9 5-3 15,-2 6 3-15,-13 7-2 16,-9 13 2-16,2 11-4 15,-12 6-1-15,1 3 2 16,0 2-3-16,4-1 1 16,4-1-3-16,10-1 0 15,2-16-4-15,21 4-9 0,-5-19-19 16,18 7-3-16,-3-17 0 15,9 8-2-15</inkml:trace>
  <inkml:trace contextRef="#ctx0" brushRef="#br4" timeOffset="240153.736">24920 11744 100 0,'-18'13'38'0,"9"12"-1"16,-8-16-6-16,13 11-25 15,-4-3-3-15,3-1-3 16,4-1 2-16,1 1 0 0,-4-1-1 15,3-2 0 1,0 1 0-16,-1-4 0 0,2-10-1 16,-3 15 0-16,3-15 1 15,0 0-1-15,12-16 0 16,0 1 0-16,0-4 1 15,2-6-1-15,0-6 0 16,5-3 3-16,-4 1-2 16,3 1 1-16,-4-1-1 15,1 9 1-15,-2-1-1 16,-3 6 1-16,3 6-1 15,0 7-2-15,0-1 1 16,5 6-1-16,5 2-2 16,-1-5-9-16,13 15-21 15,-16-10-7-15,10 10 0 0,-11-6-1 16</inkml:trace>
  <inkml:trace contextRef="#ctx0" brushRef="#br4" timeOffset="240336.7465">25239 11896 96 0,'-7'28'42'15,"-10"-10"1"-15,11 6-2 16,-6-18-21-16,12-6-18 15,0 16-3-15,0-16-14 16,18-8-23-16,-15-2-5 16,11 4 1-16,-5-8-2 15</inkml:trace>
  <inkml:trace contextRef="#ctx0" brushRef="#br1" timeOffset="245537.0439">19812 9169 47 0,'0'0'27'15,"0"0"0"-15,-11-1 0 16,11 1-21-16,0 0 0 16,0 0 0-16,0 0 0 15,0 0 0-15,-3-12-1 16,3 12 0-16,9-9 0 15,5 8-1-15,0-4 0 16,3 5-2-16,9-1 0 16,2 4 0-16,6 0-1 15,8 0 0-15,5-1-1 0,8-2 1 16,11-2-1-16,11-4 0 15,3-3 1-15,9-2-1 16,9-1 0-16,6 0 0 16,4 2 1-16,5 3-1 15,-1 1 0-15,-1 3 0 16,3 2 0-16,-1 0 0 15,2-3 0-15,5-2 0 16,1-3 0-16,-3 0 0 16,2-5 1-16,4 1-1 15,-4-2-1-15,-4 2 0 16,-5 1-2-16,-14-3-5 15,-1 10-22-15,-17 0-2 0,-12 5-3 16,-12-1 2-16</inkml:trace>
  <inkml:trace contextRef="#ctx0" brushRef="#br1" timeOffset="246369.0915">19906 10984 10 0,'-21'-5'25'15,"5"4"3"-15,2-4 1 16,14 5-15-16,0 0-2 15,0 0-2-15,31-3-1 16,-3 1-1-16,18 7-2 16,11-6 0-16,16 8-1 15,13-6-1-15,17 3 0 16,13-8-1-16,11 0 3 15,15-8-4-15,11-1 2 16,6-3-2-16,4 0 1 16,3-3-1-16,-1-1-1 0,-3 10-18 15,-17-5-17 1,-13 5 3-16,-19 1-4 0,-14 6 2 15</inkml:trace>
  <inkml:trace contextRef="#ctx0" brushRef="#br1" timeOffset="247116.1342">19878 12385 41 0,'0'0'32'15,"0"14"1"-15,9-12 0 16,19 5-20-16,2-8-4 16,26 3-2-16,12-11 1 0,24 2-4 15,15-7 0-15,16 0-2 16,10-4 0-16,18-1-1 15,5 0-1-15,6 0 1 16,-2 2-1-16,6 4 0 16,-4 4 0-16,1 3 0 15,-4 3 0-15,-4 1 1 16,-6 0-1-16,-3 1 0 15,-10 4-1-15,-13-10-6 16,-5 8-25-16,-20-6-3 16,-12 3 1-16,-23-4-2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36:51.99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24454 7506 27 0,'-33'3'24'0,"4"8"1"16,-7-8 0-16,-2-2-19 15,7 2 0-15,-7-5-1 16,-3 7 1-16,-2-6 0 16,-4 6-3-16,-5-4 0 15,-5 7-1-15,-5-1 0 16,-2 2 0-16,-6 2-1 15,3 2 0-15,-4-3-1 16,-3 5 1-16,-4-4-1 16,-1 2 1-16,-3-2-1 15,-2 5 1-15,-8-4 0 16,-1 3 0-16,-9 0 1 15,-3 2-1-15,-2-1 1 0,-3 1 0 16,-6 1-1-16,1-2 0 16,0-1 0-16,-3-4 0 15,5-1 0-15,3-1 0 16,1-5 0-16,3 1-1 15,-3-3 1-15,5 1 1 16,-4 0-1-16,3 2 0 16,-3-4 2-16,2 5-2 15,-3-1 0-15,3-1-1 16,-4-1 1-16,3 1-1 15,-1-3 0-15,4-1 0 16,1 0 0-16,-1-1 0 16,4-4 1-16,-5 4-1 15,-2-1 1-15,1 1-1 0,-3 1 1 16,0 1-1-16,-3 1 1 15,0-1-1-15,-2 2 0 16,-4-1 1-16,0-2-1 16,2 1 0-16,1-1 0 15,-2-2 0-15,-2-1 0 16,0 2 0-16,-4-1 0 15,2 1 0-15,-2 2 1 16,-1 1-1-16,-6-1 0 16,-3 3 0-16,-2-1 0 15,1 2 0-15,1-2-1 16,-5 1 1-16,0-1 0 15,-2-2 1-15,-2 3-1 16,6-1 0-16,-4 1 0 0,-3-1 0 16,-4 3 0-16,1 1 0 15,1 5 1-15,0 0-2 16,-5 2 1-16,0 0-1 15,2 0 1-15,6 1-1 16,0-3 1-16,1 0-1 16,2-5 1-16,0-1 0 15,7-3 0-15,7 1 0 16,-1-3 1-16,0 0-1 15,0 0 0-15,3 0-1 16,3 1 1-16,1 3 1 16,-2-1-1-16,4-1 0 15,1 2 0-15,2-3 0 0,7 0 1 16,3-1-1-16,5-1 1 15,7 1-1-15,2-3 1 16,7 2-1-16,4 0 0 16,2 1 0-16,0 2 0 15,5 0 0-15,1 2 0 16,5-1 0-16,6-1 0 15,4 1 0-15,6-1 0 16,10-1 0-16,8-2 0 16,7 0 0-16,7-4 0 15,2 3 0-15,6 1 0 16,10 0 0-16,-14-1-1 15,14 1 1-15,0 0 0 16,0 0 0-16,0 0 0 0,0 0-1 16,0 0 1-16,0 0 0 15,-3 13 0-15,3-13 0 16,0 0 0-16,5 15 1 15,-5-15-1-15,7 10 0 16,-7-10 0-16,7 16 0 16,-7-16 0-16,4 21 1 15,-2-7-1-15,2 2 0 16,-4 4 0-16,1-1 0 15,-1 4 0-15,0 4 0 16,0 1 0-16,0-1 0 16,-1 2 0-16,6 2 0 15,-5-1 0-15,0 1 0 16,5 0 1-16,-3-1-1 15,0 4 1-15,3 4 0 0,-1 2 1 16,2 5-2-16,-2 5 2 16,0 3-1-16,-1 4 0 15,-2 3 0-15,0 2-1 16,1-5 1-16,-4-3-1 15,3-3 0-15,-1-7 0 16,1-5 1-16,2-3-1 16,-1-5 0-16,3-2 0 15,-2-1 1-15,2-4-2 16,-4 2 2-16,3-1 0 15,0 0-1-15,1 1 1 16,-2-1 0-16,2 1 0 16,0-2 0-16,2 1 0 15,0-1 0-15,1 1-1 0,3 2 0 16,-5 0 0-16,3 2 0 15,0 2 0-15,0 3 0 16,1 0 0-16,-4 6 1 16,2-2-2-16,-4 2 2 15,2 2-2-15,-1-1 2 16,-3 3-2-16,2-4 1 15,-1-1-1-15,2 4 1 16,-2-4-1-16,-2 3 1 16,2-1-1-16,-1 5 1 15,-2 1 0-15,0-1 0 16,-4 1 0-16,3 1 1 15,-5 0-1-15,2-2 0 0,-1 0 0 16,2-5 0 0,-3 0 0-16,1-2 0 0,2 0-1 15,2-4 0-15,2-1 0 16,1-4 0-16,3 3 0 15,-1-6 0-15,3 4 0 16,1-3 0-16,1-1 1 16,0 2 0-16,0-1 0 15,-1 2 0-15,0-2 0 16,0 3 0-16,-1-1 0 15,1 2 0-15,2 1 0 16,-1-1 0-16,0 0 0 16,4 1 0-16,-4 1 0 15,4 1 2-15,-3-2-2 0,4 2 2 16,-3 1-2-16,0 2-1 15,0 1 2-15,-2 1-2 16,2 3 1-16,-3 2-2 16,-3 3 2-16,1 0-2 15,-2 3 2-15,-1 0 0 16,1 2 0-16,-2 1 1 15,1 1-2-15,1-5 2 16,1 2-1-16,0 1 1 16,0-1-1-16,2 1 0 15,-1-1 0-15,-2 0 0 16,2 2 0-16,-1 0-1 15,2 4 1-15,-3-1-1 16,1 0 1-16,1 0 1 16,2-2-1-16,1 3 0 0,-2-5 0 15,4 2 0-15,-5-2 0 16,4 0-1-16,-1-1 1 15,0 1-1-15,1 0 1 16,-4 3 0-16,1-2 0 16,-2 0 0-16,1-1-1 15,0-1 2-15,1-1-1 16,3-4 0-16,0-1 0 15,4-1 0-15,-3-4-1 16,2 2 1-16,0-5-1 16,-2 3 0-16,3-1 0 15,-6 1 1-15,-1 3-1 16,-4 1 1-16,2 1 0 15,-3 4 0-15,-4 2 0 0,2 0 0 16,-2 2 0-16,-4 0 1 16,0-1-2-16,1 1 1 15,-3 2 0-15,0-2-1 16,-1 0 1-16,0 6-1 15,-5 0 1-15,3 1-1 16,-1 4 1-16,-2 0 0 16,0 2 0-16,2 3 0 15,1 2 1-15,-1-1-1 16,0-1 0-16,2 5 0 15,1-3 1-15,-1 1-2 16,6 3 2-16,2-3-2 16,-1 0 1-16,-1 1 1 15,5 3-2-15,-2-4 1 0,2 1 0 16,-2 0 0-16,3 3 1 15,-1 0-1-15,0 2 0 16,2-4 0-16,0-1 0 16,0-3 1-16,2 4-1 15,0-3 0-15,-1-8 0 16,2-4 1-16,-1 0-1 15,-1-2 1-15,5 2-1 16,-4 1 1-16,3-7-1 16,-3-2 1-16,3 0 0 15,-1 0 0-15,-2-2-1 16,-2-2 0-16,4-3 1 15,-1-1-1-15,-4-1 1 16,-2-43 0-16,0 0-1 16,6 68 0-16,-6-68 0 0,0 0 1 15,2 67-1-15,-2-67 1 16,0 0 0-16,3 54-1 15,-3-54 1-15,0 0-1 16,4 54 2-16,-4-54-4 16,0 0 4-16,0 0-1 15,3 66-1-15,-3-66-1 16,0 0 2-16,0 0-1 15,0 0-1-15,-5 58 3 16,5-58-2-16,0 0-2 16,0 0 3-16,-7 58-1 15,7-58 0-15,0 0 2 16,-7 67-1-16,7-67-2 15,-6 51 0-15,6-51 1 0,-4 55 1 16,4-55 0-16,-4 54-1 16,4-54 0-16,-3 52-1 15,3-52 2-15,-1 51-1 16,1-51-1-16,0 0-1 15,-5 59-4-15,5-59-23 16,0 0-10-16,0 0-2 16,0 0-2-16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42:26.78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2216 1154 67 0,'0'0'35'0,"0"0"1"15,-10-45-3-15,10 45-24 16,0 0-1-16,-19-9-2 16,15 24-1-16,-3 10-3 15,4 23 0-15,2 9-1 16,0 17-2-16,-6 15 2 15,-2 10-2-15,3 4 2 0,-6-5-3 16,3-8 2-16,-1-7-1 16,0-16 1-16,5-13-1 15,1-16 1-15,4-16 0 16,0-22 0-16,4-20 0 15,2-16 0-15,2-14 1 16,-4-17-1-16,-2-16 3 16,0-13-3-16,-3-10 3 15,1 52-3-15,4-7 2 16,-2 1-1-16,4-1-1 15,3 2 1-15,6-2-2 16,5 2 1-16,2-1 0 16,7 7 0-16,4 1 0 15,0 8 0-15,-33 44 0 16,74-74 0-16,-74 74 1 0,81-46 0 15,-81 46 1-15,74-15-1 16,-67 28 0-16,45 22-1 16,-17 24 2-16,-27 16-2 15,-22 10 1-15,-19-5-2 16,-8-7 1-16,-3-16-1 15,14-25 1-15,3-13-1 16,9-9 1-16,18-10 0 16,-12-2 0-16,12 2-1 15,15-15 1-15,4 11 0 16,5 0 1-16,7 8-1 15,4 5 1-15,3 12-1 0,3 11-1 16,-1 12 2 0,-1 10-1-16,-6 7 0 0,-4 8-4 15,1 5-3-15,-11-5-27 16,9-1-4-16,-7-13 0 15,11-6-1-15</inkml:trace>
  <inkml:trace contextRef="#ctx0" brushRef="#br0" timeOffset="414.0237">3167 1467 98 0,'-16'17'37'15,"7"5"2"-15,9-12-2 16,19-2-36-16,11-6-1 16,16-9 1-16,11-5 1 15,14-4-1-15,2-6 1 16,4-4-1-16,-1-2 0 15,-10-1 0-15,-9 1 1 16,-15 1-1-16,-14-4 1 16,-15 2 0-16,-20 1 0 15,-13 10-1-15,-14 3 1 16,-12 10-1-16,-9 11 0 15,-4 11 1-15,-10 11-1 16,7 9-1-16,0 10 1 16,10 4-2-16,15 2 2 0,13 4-2 15,20-5 1-15,18-8-2 16,26-5-2-16,15-12-5 15,33-3-24-15,2-16-6 16,24-3-2-16,-5-16 2 16</inkml:trace>
  <inkml:trace contextRef="#ctx0" brushRef="#br0" timeOffset="810.0463">4406 1372 105 0,'-28'-26'40'15,"-17"-1"1"-15,4 11-1 16,-15 3-36-16,-2 10-1 15,-8 11-1-15,0 10 1 0,-4 14-2 16,4 11 0-16,6 8 0 16,8 8-2-16,14 0 2 15,12-3-2-15,21-11 2 16,18-3-2-16,25-20 2 15,15-14-1-15,14-16 0 16,12-19 2-16,5-11-2 16,0-9 2-16,-7-7-1 15,-11-6 1-15,-13 4 0 16,-13 10 0-16,-17 8-1 15,-16 10 1-15,-11 16-2 16,-11 12 0-16,-9 17 0 16,-1 11-2-16,-2 9 1 15,4 5-1-15,6 9 1 0,13-3-3 16,18-5-2-16,12-11-6 15,31-7-23-15,3-16-6 16,21-7 0-16,0-18 0 16</inkml:trace>
  <inkml:trace contextRef="#ctx0" brushRef="#br0" timeOffset="1023.0585">5043 1325 95 0,'-4'-25'41'16,"-28"4"0"-16,6 15 0 15,-22 7-19-15,2 14-18 16,-5 11-1-16,2 8-1 15,1 12-2-15,5 3 0 0,10 4 0 16,16-1-1-16,18-7 0 16,15-8 0-16,19-13-1 15,13-14-3-15,21-12-5 16,-6-26-21-16,25-3-9 15,-12-20 0-15,12-4 0 16</inkml:trace>
  <inkml:trace contextRef="#ctx0" brushRef="#br0" timeOffset="1225.0701">5565 982 122 0,'0'0'41'16,"24"-50"2"-16,-24 50-3 15,0 0-37-15,-9-15-3 16,-16 50 2-16,-16 34-3 0,-4 27 3 15,-2 9-3-15,11 5-4 16,12-7-2-16,5-19-13 16,24-19-20-16,-10-20-1 15,16-11 0-15,-8-23-2 16</inkml:trace>
  <inkml:trace contextRef="#ctx0" brushRef="#br0" timeOffset="1556.089">5232 1167 124 0,'-22'-7'40'0,"6"8"1"16,16-1-6-16,13 9-32 0,17-9-1 15,16-3 0-15,7 2 0 16,7 0 0-16,1-2 0 15,-4 2 0-15,-6 4-2 16,-8 1 0-16,-9 2 0 16,-9 7 0-16,-10 2 0 15,-7 5 0-15,-7 3 0 16,-6 9 0-16,-4 2 0 15,-5 8 0-15,-2 3 0 16,-1 1 0-16,-1-1 0 16,3-1-4-16,8-8-3 15,-3-23-14-15,24-4-17 16,-14-9-4-16,31-20 1 15,-13-17 0-15</inkml:trace>
  <inkml:trace contextRef="#ctx0" brushRef="#br0" timeOffset="1697.0971">5770 1139 117 0,'-17'-62'40'16,"17"62"2"-16,-18-51-2 16,18 51-46-16,0 0-31 15,-35-57-3-15,35 57 1 16,0 0-1-16</inkml:trace>
  <inkml:trace contextRef="#ctx0" brushRef="#br0" timeOffset="2496.1428">6117 1162 75 0,'0'0'37'0,"-22"11"0"16,-2 13 0-16,-6 11-10 16,-4 8-20-16,-11 5-3 0,8 7 1 15,-1-1-3-15,11 2 0 16,11-5 0-16,9-6-1 15,14-10 0-15,11-13-1 16,16-14 1-16,8-15-1 16,10-13 1-16,1-14-1 15,3-9-2-15,-8-9 2 16,-1-5-1-16,-10-2 1 15,-13 1-1-15,-24 58 0 16,7-54 1-16,-7 54 1 16,0 0 1-16,-17-80-1 15,17 80 1-15,-22-23-1 16,-5 6 1-16,14 11-1 0,13 6 0 15,0 0 0-15,22 10-1 16,18 0 1-16,8-3 0 16,7 1 0-16,-1 1-1 15,-3-1 1-15,-11 5-1 16,-9 4 1-16,-14 4-1 15,-11 5 1-15,-7 3-1 16,-8 5 1-16,-9-4-1 16,-2 4 0-16,4-4 0 15,0-1 0-15,7-6 0 16,9-14 2-16,14-11-2 15,13-11 0-15,12-11 0 16,6-12 0-16,6-7 0 16,3-9 0-16,-54 52 0 0,57-46 0 15,-57 46 0-15,44-43 0 16,-7 21 0-16,-18 17 0 15,-15 19 0-15,-13 15 0 16,-8 15 0-16,-9 8 0 16,9 10-19-16,-9-13-12 15,23 0-11-15,3-15 0 16,24-6-1-16,10-15-1 15</inkml:trace>
  <inkml:trace contextRef="#ctx0" brushRef="#br0" timeOffset="3020.1727">7793 1074 87 0,'11'-51'36'0,"-11"51"0"15,0 0-2-15,18-60-26 16,-18 60-3-16,0 0 0 16,0 0-1-16,0 0 0 15,11 31-2-15,-7 26 1 16,-11 8-2-16,2 9 1 15,-6 0-2-15,4 1 0 16,-4-9-2-16,5-18 0 16,7-8-6-16,-8-21-27 0,20-10-3 15,-13-9 0-15,25-15 0 16</inkml:trace>
  <inkml:trace contextRef="#ctx0" brushRef="#br0" timeOffset="3264.1867">7752 1004 88 0,'0'0'41'16,"-57"-60"1"-16,57 60-1 16,-52-50-18-16,52 50-21 15,0 0-1-15,-43-51 1 16,43 51 0-16,0 0-1 0,0 0 0 15,66-20-2-15,-66 20-1 16,90 3-3-16,-34-6-10 16,13-2-24-16,0 1-3 15,5 0 1-15,-3-2-1 16</inkml:trace>
  <inkml:trace contextRef="#ctx0" brushRef="#br0" timeOffset="3440.1968">8578 874 114 0,'-28'54'40'0,"-1"13"1"16,-8 2-11-16,0 7-27 16,0-4-1-16,11-3-1 0,12-10-1 15,10-15-3-15,13-7-5 16,-4-20-26-16,21-5-5 15,-3-17 0-15,14-7-1 16</inkml:trace>
  <inkml:trace contextRef="#ctx0" brushRef="#br0" timeOffset="3613.2067">8641 1007 86 0,'0'0'39'0,"-34"-71"1"15,34 71 1-15,-32-57-21 16,32 57-21-16,-30-48-5 15,30 48-18-15,0 0-15 16,0 0-1-16,-10-45 0 0,10 45 1 16</inkml:trace>
  <inkml:trace contextRef="#ctx0" brushRef="#br0" timeOffset="4132.2363">8760 921 86 0,'51'50'39'16,"-17"5"0"-16,-20 3 1 15,-27-2-21-15,-2-1-14 16,-8-7-4-16,5-6 1 15,8-16-1-15,6-4-1 16,3-6 1-16,1-16-1 16,16 7 0-16,-2-17 0 15,2-10 1-15,4-9-1 16,-20 29 1-16,0 0-1 0,32-64 2 15,-32 64-1-15,22-57 0 16,-22 57-2-16,22-59 2 16,-22 59-1-16,23-55 0 15,-23 55 0-15,16-46 1 16,-16 46-1-16,0 0 1 15,32-45 0-15,-32 45 0 16,0 0 0-16,0 0 0 16,47-22-1-16,-47 22 0 15,0 0 0-15,57 8 1 16,-57-8-1-16,47 4 2 15,-47-4-1-15,55 2-1 16,-55-2 1-16,54-2-1 16,-54 2 1-16,53-9 0 0,-53 9 0 15,47-5-1-15,-47 5 0 16,0 0 2-16,24 23-2 15,-12 7 0-15,-10 15 0 16,-11 7-3-16,2 10 1 16,-3 1-4-16,3-5-7 15,16-10-17-15,-2-28-9 16,18-8-1-16,-4-17-2 15,15-10 1-15</inkml:trace>
  <inkml:trace contextRef="#ctx0" brushRef="#br0" timeOffset="4515.2582">9623 1106 110 0,'0'0'41'16,"0"0"0"-16,0 0 0 15,0 0-38-15,0 0 0 16,0 0 0-16,0 0 0 15,60-30 0-15,-60 30-1 16,0 0-1-16,61-9 0 16,-61 9 0-16,56-23-1 15,-56 23 2-15,62-41-4 16,-62 41 4-16,57-51-2 15,-57 51-2-15,42-48 2 16,-42 48 2-16,0 0-2 16,0 0 0-16,-9-46 0 0,9 46 0 15,-76 18 0 1,28 23 0-16,-5 7 0 0,13 20 0 15,11 3 0-15,32-8 0 16,28-19 0-16,31-25-3 16,19-20-17-16,-81 1-11 15,84-17-9-15,-35 9-2 16,5-2-1-16,-3-3-1 15</inkml:trace>
  <inkml:trace contextRef="#ctx0" brushRef="#br0" timeOffset="4667.2669">10579 1255 132 0,'-16'19'44'0,"8"-1"-1"16,-10-17-9-16,18-1-34 0,-13-1-9 16,13 1-15-16,-1-18-16 15,-4 7-4-15,-4-2 0 16,9 13-2-16</inkml:trace>
  <inkml:trace contextRef="#ctx0" brushRef="#br1" timeOffset="9140.5228">2384 2050 29 0,'-10'-15'28'0,"9"3"3"15,2 1-2-15,6-6-14 16,11 4-8-16,-1-4-1 16,14 3 0-16,0-7 0 15,11 10 0-15,2-4-3 16,6 4 2-16,1 1-3 15,6 9 1-15,0 0-2 16,4 2 0-16,4 1-1 0,7 1 1 16,4-1-1-16,9-2 1 15,3-1-1-15,7-2 2 16,3-1-1-16,8-1 0 15,7 2 0-15,3-2 1 16,0 3-1-16,2-1 0 16,7 1 0-16,3 2 0 15,5-1 0-15,2 0 0 16,1-4 0-16,5 2 0 15,5-3 0-15,9-1 0 16,-3-2 1-16,2 0-1 16,0-1 1-16,6 1-1 15,0 1 0-15,1 0 0 0,-1 1 0 16,-5 4-1-16,3-1 1 15,-1-2-1-15,2 2 0 16,-4-1 0-16,-3-2 0 16,-2 0 0-16,2-2-1 15,0-4 0-15,-6 1 0 16,-4-2 1-16,-4 0 0 15,-3 0 1-15,-2 2-2 16,-8 0 2-16,-9 1-1 16,-6 2 1-16,-1 3-1 15,-7 0 1-15,-5 1-1 16,-7 4 0-16,-6-4 0 15,-8 3 0-15,-9 1 1 16,-8-1-1-16,-13-2 0 0,-12 2 1 16,-13 1-1-16,-8-3-1 15,-13 4-2-15,1-10-4 16,-1 10-11-16,-10-8-18 15,10 8 1-15,0 0-3 16,0 0 2-16</inkml:trace>
  <inkml:trace contextRef="#ctx0" brushRef="#br1" timeOffset="10116.5786">1526 2837 88 0,'0'0'34'0,"-5"17"-1"15,-14 0-7-15,12 18-23 16,0 8-1-16,5 11 0 15,-3 8 0-15,4 8-2 16,-2 4 1-16,3-3-5 0,5 7-17 16,-7-20-12-16,7-6 0 15,-6-18-3-15,2-11 2 16</inkml:trace>
  <inkml:trace contextRef="#ctx0" brushRef="#br1" timeOffset="10342.5915">1250 2875 109 0,'-33'-16'38'16,"16"12"1"-16,2-6-4 15,15 10-33-15,22-13 0 16,17 3-1-16,19-5 0 0,16-4-1 15,13-4 0-15,9-1-1 16,6 10-5-16,-13-8-29 16,9 18-4-16,-22-1 1 15,-6 11-1-15</inkml:trace>
  <inkml:trace contextRef="#ctx0" brushRef="#br1" timeOffset="10906.6238">2155 2825 72 0,'0'0'33'0,"0"0"-3"16,0 0 0-16,0 0-29 15,3-10 0-15,-3 10-1 0,0 0 0 16,1-16 0-16,-1 16 1 15,-1-13 1-15,-4 3 0 16,5 10 2-16,-4-22-1 16,4 22 2-16,-3-20 0 15,3 20 0-15,-1-19 0 16,1 19 0-16,0 0-1 15,0 0 0-15,0 0-2 16,5 11 1-16,-4 9-1 16,1 12 0-16,-4 9 0 15,1 15 0-15,-7 7 0 16,1 9-1-16,-7 3 1 15,-4 0-1-15,3-5 0 16,1-10 0-16,2-6 0 0,2-16 0 16,7-12-1-16,6-15 0 15,9-12 0-15,4-16 1 16,7-9-2-16,4-6 2 15,3-8-1-15,-1-3 1 16,3-1-1-16,-5 5 0 16,-4 4 1-16,-3 11-1 15,-3 8 0-15,-5 11 0 16,-12 5 0-16,15 21 0 15,-14 3 0-15,0 9 0 16,2 6-1-16,-6 5-2 16,6 5-2-16,-8-8-5 15,19 7-25-15,-13-19-4 16,18 0 1-16,-9-19-2 15</inkml:trace>
  <inkml:trace contextRef="#ctx0" brushRef="#br1" timeOffset="11262.6442">2666 3085 95 0,'-1'25'36'0,"2"-13"0"15,12 14-2-15,-3-16-29 16,21 0-2-16,0-8 0 15,14-2-1-15,1-14 1 16,7-1-1-16,-5-11 0 0,-5-2 0 16,-7 0-1-16,-13-1 1 15,-14 3-1-15,-12 7 0 16,-16 8 0-16,-11 8 0 15,-9 11 0-15,-9 11 0 16,1 7 1-16,1 9-1 16,6 5 1-16,9 2-1 15,12 0 0-15,17-3 0 16,18-9-4-16,12-20-11 15,24 8-23-15,7-24-4 16,19 2 0-16,3-15-1 16</inkml:trace>
  <inkml:trace contextRef="#ctx0" brushRef="#br1" timeOffset="11749.672">3898 3103 76 0,'15'-31'36'16,"3"9"-1"-16,-13-6-8 15,4 25-13-15,-9 3-8 0,0 0-1 16,-4 24-1-16,-1 6 0 15,-4 6-2-15,1 9 1 16,-3 2-1-16,3 0-1 16,1-3 1-16,1-5-1 15,4-5 1-15,2-11-2 16,2-12 2-16,-2-11-1 16,19-11 0-16,-1-11 0 15,2-11 0-15,3-8 0 16,0-7 0-16,3-5 0 15,1-1-1-15,-3 3 1 16,-2 5-1-16,-2 6 0 16,-1 6 0-16,0 5-2 15,4 15-2-15,-6-7-9 0,16 20-23 16,-12-8-3-16,12 10 0 15,-7-4-1-15</inkml:trace>
  <inkml:trace contextRef="#ctx0" brushRef="#br1" timeOffset="12123.6934">4574 2896 79 0,'0'0'38'0,"0"10"0"15,0 11 0-15,-14-6-25 16,9 18-7-16,-9 2 0 15,2 7-1-15,0 0-2 16,4 1 0-16,3-8-1 16,7-1 0-16,8-17-1 0,10-15 1 15,8-13-1-15,10-16-1 16,8-12 1-16,3-5 0 15,3-9 0-15,-2-1 0 16,-5 3 0-16,-8 3-1 16,-9 13 1-16,-7 10-1 15,-10 12 0-15,-11 13 0 16,-4 14 0-16,-5 13 0 15,-1 8 0-15,1 6-1 16,2 6 0-16,2-2-2 16,12-2-3-16,3-25-9 15,22 0-22-15,-4-26-2 16,22-7 0-16,-1-26-1 0</inkml:trace>
  <inkml:trace contextRef="#ctx0" brushRef="#br1" timeOffset="12318.7046">5574 2277 95 0,'0'0'39'0,"-36"24"0"16,8 30 1-16,-16 6-26 16,9 18-11-16,0 11-2 15,6 4 2-15,5-2-3 16,13-1-1-16,8-4-3 15,7-18-13-15,12 3-20 16,-5-20-1-16,12-3-1 16,-6-19-1-16</inkml:trace>
  <inkml:trace contextRef="#ctx0" brushRef="#br1" timeOffset="12916.7388">5572 2924 85 0,'-5'12'37'0,"10"3"1"15,-5-15 0-15,29 20-16 16,-6-20-20-16,15-4 0 16,7-5 0-16,3-7 0 15,4-6 0-15,-1-4-1 16,-6-2 1-16,-6-2-1 15,-10-4-1-15,-16 4 1 0,-12 4 0 16,-14 5-1-16,-12 4 1 16,-11 11-1-16,-6 8 1 15,-4 11 0-15,-2 11 0 16,4 8-1-16,5 10 1 15,12 0 0-15,15 1 1 16,15 0-2-16,17-11 1 16,15-5 0-16,16-11 0 15,8-12 0-15,11-6-1 16,3-6 1-16,-2-4 0 15,-4-4-1-15,-11 1 1 16,-10 2-1-16,-9 2 1 16,-13 9-1-16,-12 4 1 15,-10 9-1-15,-9 9 0 0,-4 8 0 16,-3 4 0-16,2 5 0 15,2-2 0-15,3 0 0 16,1-6 0-16,6-7 0 16,0-22 0-16,12 12 0 15,-1-28 2-15,0-7-2 16,3-7 0-16,-2-10 0 15,4-1 0-15,0-2 0 16,1 2 0-16,0 3 0 16,3 5 0-16,0 1-6 15,12 17-12-15,-15-14-21 16,18 15-2-16,-6-11 1 15,14 11-3-15</inkml:trace>
  <inkml:trace contextRef="#ctx0" brushRef="#br1" timeOffset="13693.7832">7780 2838 108 0,'-33'-13'36'16,"-1"19"-1"-16,-13-7-6 16,-2 17-26-16,0 7 0 15,1 10 1-15,5 6-2 16,6 4 1-16,6 1-1 15,12 0 0-15,15-12 0 16,15-9 1-16,17-20-1 16,17-16 0-16,14-16 0 15,11-18-1-15,6-15 1 16,9-12-1-16,-5-9 0 15,-6-3-2-15,-7-2 2 0,-17 3-2 16,-8 8 1-16,-17 15-1 16,-12 15 1-16,-13 19-1 15,-13 25 1-15,-8 23 2 16,-7 24-2-16,-1 21 2 15,2 13-2-15,0 4 1 16,10 8-1-16,10-8 0 16,19-12-2-16,15-16-4 15,21-6-6-15,-1-32-24 16,27-2-3-16,-5-28 1 15,12-1-2-15</inkml:trace>
  <inkml:trace contextRef="#ctx0" brushRef="#br1" timeOffset="14317.8189">8555 2712 104 0,'-20'20'38'0,"-11"-2"1"16,10 21-2-16,-9 1-33 16,10 1 0-16,4 1-2 15,6 2 0-15,1-5-1 16,6-4 0-16,4-9 0 15,2-5 0-15,-3-21 0 16,14 2 0-16,-3-17-1 16,3-10 1-16,3-9 0 15,0-6 0-15,5-10 0 16,1-2-1-16,4-1 1 15,-3 5-1-15,2 3 0 16,-4 7 0-16,5 5-1 16,-3 7 1-16,3 9 0 0,1 5 0 15,3 5-1-15,2 1 1 16,4 3 0-16,4 2 0 15,-3 1 0-15,3 2 0 16,-8 3 0-16,-5-1 0 16,-6 4 1-16,-8 3-1 15,-12 5 1-15,-11 7-1 16,-7 5 1-16,-9 6-1 15,-5 5 1-15,-1 6-1 16,-4 2 1-16,9-1-1 16,2 0 0-16,11-5 0 15,8-7 0-15,14-10 0 16,11-12 0-16,12-14 1 15,11-14-1-15,9-13 0 0,5-10 0 16,-1-9 0-16,-9-9 1 16,1-2-1-16,-15 1 0 15,-14 5-1-15,-16 8 1 16,-17 11-1-16,-12 8 1 15,-6 13 0-15,-4 10-1 16,-1 11 1-16,7 5-1 16,8 5 0-16,18 2-4 15,8-7-3-15,29 15-23 16,-1-25-8-16,24 8 1 15,-3-16-1-15</inkml:trace>
  <inkml:trace contextRef="#ctx0" brushRef="#br1" timeOffset="14864.8502">9576 2584 97 0,'0'0'35'0,"0"0"4"15,0 0-3-15,-4 27-29 16,-10-3-2-16,0 12-1 16,-1 3-1-16,2 8-2 15,0 2 2-15,4 1-2 16,2-4 1-16,2-4-1 15,3-11 0-15,2-1 0 16,2-13-1-16,-2-17 1 16,14 3-1-16,-2-18 1 15,1-13-1-15,1-7 1 16,-1-10-1-16,5-10 1 15,-1-3-1-15,1-3-1 0,-3 3 1 16,0 2-1-16,0 7 2 16,2 7-2-16,2 10 1 15,3 11-2-15,3 8 3 16,3 11-1-16,4 7 0 15,3 6 0-15,2 8 0 16,1 3 1-16,-2 4-2 16,-9 2 2-16,-8 5-1 15,-10 3 1-15,-14 1-2 16,-15-1 2-16,-12 0-1 15,-14 1-1-15,-5-3 2 16,-6-3-1-16,0-1 0 16,3-6 1-16,5-2-1 15,6-2 1-15,10-1-1 16,6 7 1-16,7 1-1 0,10 8 0 15,2 10 1-15,2 6-1 16,-3 10 0-16,4 9 0 16,-4 5-1-16,-6-1-4 15,4 9-9-15,-16-20-22 16,14 3-3-16,-10-22 0 15,13-4-2-15</inkml:trace>
  <inkml:trace contextRef="#ctx0" brushRef="#br1" timeOffset="15707.8984">10286 2580 96 0,'0'0'36'0,"-3"32"0"15,-16-14-4-15,10 18-25 16,-6-1-3-16,3 10-1 15,0 0-1-15,2 1 0 16,1-1 0-16,4-6 0 16,1-8-1-16,2-4 0 15,-1-9 0-15,3-6 0 16,0-12 0-16,0 0 0 15,14-30-1-15,-7 4 1 16,-1-10 0-16,3-7 0 16,0-10-1-16,3-3-1 0,1-1 2 15,3 0-2 1,-2 6 1-16,4 4-1 0,2 7 1 15,1 10-1-15,3 9 2 16,1 8-1-16,2 11 0 16,2 7-1-16,4 6 1 15,0 9 2-15,-1 4-3 16,0 5 3-16,-5 9-2 15,-9 2 1-15,-6 5-1 16,-14-1 1-16,-8 2-1 16,-9 1 0-16,-13-6 0 15,-6-3 1-15,-7-5-1 16,0-5 0-16,2-7 0 15,-1-4 0-15,3-4 0 0,5-4 0 16,5 2 0-16,6 1 0 16,3 6 0-16,2 10 0 15,3 12 0-15,-1 16-1 16,-2 8 2-16,-2 11-2 15,-1 8 2-15,0 4-2 16,-1-1 0-16,1-8-3 16,13-3-10-16,-2-32-22 15,22-5-2-15,4-34 1 16,25-12-2-16</inkml:trace>
  <inkml:trace contextRef="#ctx0" brushRef="#br1" timeOffset="16104.9211">10870 2657 114 0,'-11'11'39'16,"11"11"2"-16,0-22-11 15,13 22-28-15,12-17 0 16,8-4-1-16,8-7 1 16,5-9-1-16,4-3 0 15,3-9-1-15,-4-5 0 16,-6 0 0-16,-11-4 0 15,-6 0 0-15,-17-1 0 16,-4 7 0-16,-15 4 1 16,-10 7 0-16,-8 12 0 0,-12 10 0 15,-2 14 0-15,-4 10 1 16,0 6-1-16,5 7 1 15,7 2-2-15,11 6 2 16,13-4-2-16,21-10 0 16,21-4-4-16,14-20-8 15,34 9-25-15,-4-23-2 16,21 10 0-16,-8-26-1 15</inkml:trace>
  <inkml:trace contextRef="#ctx0" brushRef="#br1" timeOffset="16450.9409">11834 2498 112 0,'-32'7'41'0,"-22"-2"0"16,8 21 0-16,-12-1-37 16,4 12 0-16,1 2-2 15,14 4 1-15,10 0-2 16,17-8 1-16,17-4-1 15,16-11 0-15,17-13-1 16,11-21 2-16,11-14-2 16,7-11-2-16,2-14 4 15,-2-11-4-15,-2-15 4 16,-4-6-4-16,-9 0 2 15,-10 6-1-15,-12 10 2 16,-10 9-1-16,-16 18 0 16,-13 24 0-16,-12 27 0 15,-11 27 0-15,-6 22-2 16,-5 12-2-16,10 22-11 0,-7-13-14 15,20 13-13-15,3-18 2 16,24 2-3-16,15-22 1 16</inkml:trace>
  <inkml:trace contextRef="#ctx0" brushRef="#br1" timeOffset="17109.9786">12612 2765 97 0,'0'0'37'0,"-8"20"0"16,8-20-2-16,28 17-32 15,1-12-3-15,20-1 1 16,16-4 0-16,16-1 0 15,18-3-1-15,19-4 1 16,19-3 0-16,17 2 0 16,10-3-1-16,9 8 1 15,9-3-1-15,8 7 1 16,0 0 0-16,9 2 0 15,-1-2 0-15,1 5 1 16,-6-4 0-16,-4 0 0 16,-8-3 0-16,-10 1 0 0,-13-5 0 15,-16 6 0-15,-20-1-2 16,-22 0 1-16,-16 3-1 15,-18 0 0-15,-23 6-1 16,-15-2-1-16,-18 9-2 16,-10-15-5-16,-9 25-27 15,-16-20-3-15,9 9 0 16,-8-16-1-16</inkml:trace>
  <inkml:trace contextRef="#ctx0" brushRef="#br1" timeOffset="17968.0277">17113 2352 80 0,'9'-13'37'15,"-9"13"-3"-15,5-13-2 16,-5 13-26-16,0 0-1 16,-5 13-1-16,-1 4 0 15,-3 11-1-15,-3 4-2 16,0 5 3-16,-5 3-2 15,5-1 1-15,-6-4 0 0,9-4 1 16,-4-10-3-16,9-6 2 16,4-15-1-16,0 0-4 15,7-16 3-15,7-9-2 16,1-6 0-16,2-3 0 15,3-7 2-15,-3-1-3 16,3 1 2-16,-5 4 1 16,0 6-1-16,-7 9 1 15,0 10-1-15,-8 12 0 16,0 0 0-16,6 23 0 15,-6 0 0-15,1 2 1 16,4 4-1-16,6-4 0 16,7 0 1-16,8-10-1 15,8-10 1-15,11-6 0 16,4-10 0-16,3-7-1 0,0-6 1 15,-2 1 0-15,-9-1 0 16,-5 3 0-16,-11 5-1 16,-8 8 1-16,-17 8-1 15,2 15 1-15,-13 8-1 16,-3 8 0-16,-2 3-1 15,2 5 3-15,1 2-4 16,5-4 1-16,11 1-6 16,1-23-12-16,24 11-18 15,-5-24-3-15,16 5 2 16,-6-18-6-16</inkml:trace>
  <inkml:trace contextRef="#ctx0" brushRef="#br1" timeOffset="18329.0483">17843 2456 92 0,'-21'5'37'0,"20"6"1"16,1-11 0-16,0 0-34 16,15 7-2-16,6-8 0 15,9-6-1-15,3-1 1 16,5-5-1-16,6-2 0 15,-5-4 1-15,-1-1-2 16,-9-1 1-16,-7 0-1 16,-13 0 1-16,-11 2 0 15,-14 2 0-15,-8 2-1 16,-11 6 1-16,-7 5 0 15,-10 9-1-15,0 9 1 16,1 11-1-16,3 8 1 0,5 6-1 16,12 5 3-16,15 3-3 15,15-2 2-15,17-5-2 16,24-13 1-16,23-9-4 15,19-19-5-15,31 1-25 16,-8-30-8-16,18 1 3 16,-5-24-5-16</inkml:trace>
  <inkml:trace contextRef="#ctx0" brushRef="#br1" timeOffset="18543.0606">18919 1693 104 0,'-41'33'41'0,"4"31"0"15,-13 5-2-15,19 1-38 16,-8 21 0-16,4 8 0 16,9-2-2-16,4-2 2 15,11-6-3-15,5-14-3 16,20 3-29-16,-12-29-3 15,13-8-1-15,-8-26 0 16</inkml:trace>
  <inkml:trace contextRef="#ctx0" brushRef="#br1" timeOffset="19012.0874">18561 2269 98 0,'-4'11'40'0,"4"-11"0"16,17 10-1-16,8-10-37 15,14-1 0-15,9-4 0 16,9 1-1-16,-2-1 1 16,3-1-1-16,-8 1 1 15,-6 0-2-15,-9 4 1 16,-10 2 0-16,-11 5-1 15,-10 8 1-15,-9 5-1 16,-9 11 1-16,-9 4-1 16,-1 5 0-16,-2 5 0 15,-1 2 2-15,2-4-1 16,5-6 1-16,6-6-1 0,10-10 1 15,4-20-2-15,24 4 1 16,-1-17 0-16,5-9-3 16,5-12 3-16,-2-5-2 15,-2-9 1-15,-1 0-1 16,-4 1 2-16,-9 4 0 15,-6 5 0-15,-1 8 0 16,-3 8-1-16,-4 6 0 16,-1 16-1-16,14-12 0 15,-1 13-3-15,3-2-1 16,13 12-10-16,-7-17-18 15,16 18-7-15,-10-18 0 16,15 16 0-16</inkml:trace>
  <inkml:trace contextRef="#ctx0" brushRef="#br1" timeOffset="19362.1074">19405 2322 81 0,'-9'27'40'0,"-1"-11"-2"15,13 8 2-15,-3-24-24 16,19 11-13-16,8-11 1 15,14-4-2-15,6-8 1 16,8-5-2-16,-3-4 1 16,0-5-1-16,-8 1 0 15,-2-5 0-15,-13 1-1 16,-13 2 1-16,-10 6 0 15,-8 2-1-15,-12 6 0 16,-11 10 0-16,-8 8 0 0,-9 13 0 16,-7 9 0-16,0 12 0 15,1 5-1-15,6 6 1 16,10 1-1-16,13-6-1 15,22 0-3-15,11-23-10 16,33 3-22-16,1-27-3 16,22 1 2-16,1-27-1 15</inkml:trace>
  <inkml:trace contextRef="#ctx0" brushRef="#br1" timeOffset="19635.1231">20095 2152 105 0,'-42'-6'39'0,"5"20"2"16,-15-5-1-16,18 16-34 0,-8-1-3 15,16 5-2-15,13 1 0 16,13 0-1-16,17-3 1 16,15-3-1-16,9-5 1 15,3-3-1-15,3-4 0 16,-2-2 1-16,-9 0-1 15,-11 3 1-15,-14 2-1 16,-12 6 0-16,-16 2 0 16,-10 3 2-16,-7 2-3 15,-7 1 0-15,2 2-6 16,-6-19-13-16,16 15-18 15,-6-20-1-15,18 8-1 16,-3-19-2-16</inkml:trace>
  <inkml:trace contextRef="#ctx0" brushRef="#br1" timeOffset="20433.1687">21186 1810 70 0,'9'-11'36'16,"-9"1"1"-16,0 10 0 15,0 0-13-15,0 9-20 16,-2 8-1-16,-1 15-1 16,-1 8 1-16,-3 11-1 15,-2 7 0-15,-1 15-1 16,-4-2 1-16,0 7-1 15,-2-8 0-15,6-6 0 16,-3-11 0-16,6-5-1 16,4-16 1-16,4-10 0 15,-1-22 0-15,14 3-1 16,-2-19 1-16,2-7 0 15,5-4 0-15,-1-5-1 16,3-3 1-16,1 1-1 0,3 4 0 16,2 4 0-16,-2 10 0 15,1 7 0-15,0 9 0 16,-3 11 0-16,0 8 0 15,-7 8 0-15,-6 5 0 16,-9 3 0-16,-12 6 0 16,-8-3 1-16,-14 4-2 15,-7-9 3-15,-11-4-2 16,-1-6 0-16,1-4-4 15,2-18-7-15,21 7-25 16,-4-22-3-16,32 14 1 16,-11-33-5-16</inkml:trace>
  <inkml:trace contextRef="#ctx0" brushRef="#br1" timeOffset="20815.1905">21563 2441 110 0,'0'0'38'0,"7"14"1"16,-7-14-6-16,25-3-32 16,2-2 0-16,13-1 0 15,5-4 1-15,7-3-1 16,0-6 1-16,3-2-1 15,-8-5 1-15,-6-1 0 16,-11-1 0-16,-13-2-1 16,-14 4 1-16,-9-1-2 0,-16 5 1 15,-4 6 0-15,-8 6-1 16,-7 7 0-16,-2 10 0 15,-4 12 1-15,3 7-1 16,3 10 0-16,11 4-1 16,8 5 1-16,16-1 0 15,20-7 0-15,24-5-2 16,23-19-2-16,29-1-7 15,8-33-26-15,34 3 0 16,-1-24-1-16,21 1-1 16</inkml:trace>
  <inkml:trace contextRef="#ctx0" brushRef="#br1" timeOffset="21048.2039">22918 1610 117 0,'-46'14'40'16,"-12"9"1"-16,6 21-2 15,-3 10-36-15,-2 14-1 16,0 8 0-16,3 13-2 16,2 4 1-16,6 4-1 15,13-5-1-15,7-4-2 16,18-5-6-16,0-23-28 15,27-1-1-15,-7-28-2 16,14-8 0-16</inkml:trace>
  <inkml:trace contextRef="#ctx0" brushRef="#br1" timeOffset="21799.2468">22254 2247 121 0,'0'0'40'0,"-11"5"1"16,36 5-5-16,12-13-34 15,20-6-2-15,14 2 1 16,8-1-1-16,7 0 0 16,3 0 0-16,-3 3 1 15,-7 3-1-15,-13 2 0 16,-13 3 0-16,-13 2 0 15,-13 3 0-15,-13-2 0 16,-14-6 0-16,-12 17 0 0,-10-3 0 16,-8 0 0-16,-9 6 0 15,-3 5 0-15,-2 3 0 16,0 4 0-16,7 2 1 15,7 1-1-15,13-3 1 16,10 0-1-16,15-7 0 16,16-9 0-16,14-8 1 15,10-11-1-15,5-7 1 16,1-11-1-16,1-5 1 15,-6-15-1-15,-9 0 1 16,-10-3-1-16,-9-3 0 16,-10 4 0-16,-8 3 0 15,-5 8 0-15,-8 4 0 16,0 12 0-16,-3 4 0 0,3 8 0 15,10 4 0-15,-14 6 0 16,12 4 1-16,6 0-1 16,7 3 0-16,6-2 0 15,6 3 1-15,4-2-1 16,4-2 0-16,0 0 0 15,2 3 1-15,-5 0-1 16,-5 3 0-16,-8 4 0 16,-6 5 0-16,-10 5 0 15,-8 1 0-15,-4 4 1 16,-3-3-1-16,-2 1 0 15,0-7 0-15,3-6 0 16,4-6 0-16,11-14 0 16,0 0 0-16,26-24 1 0,0-2-1 15,5-11 0-15,3-3 2 16,6-3-2-16,-4 0 0 15,-3 5 0-15,-7 6 0 16,-5 6-4-16,-5 3 0 16,4 17-7-16,-14-11-11 15,19 19-17-15,-9-12-1 16,19 14 0-16,-4-13 0 15</inkml:trace>
  <inkml:trace contextRef="#ctx0" brushRef="#br1" timeOffset="22160.2675">23913 2196 120 0,'-37'22'40'0,"-2"-9"1"15,25 15-3-15,5-13-36 16,23-2 0-16,20-5-1 15,11-4 0-15,10-6-1 16,6-4 1-16,-2-6 0 16,-5-6-1-16,-11-4 1 15,-9-4-1-15,-20-1 0 16,-18 1 0-16,-19 4 0 15,-9 3 0-15,-18 13 1 16,-8 9-1-16,-8 12 1 16,0 16 0-16,5 10 0 0,11 10 2 15,16 5-3-15,18-1 0 16,25-3 0-16,25-8-4 15,33 2-9-15,5-31-14 16,35 6-13-16,-7-20-3 16,10 5 1-16,-10-12-2 15</inkml:trace>
  <inkml:trace contextRef="#ctx0" brushRef="#br1" timeOffset="22969.3138">1632 4224 94 0,'13'-14'37'0,"-12"-3"0"16,13 19-4-16,-14-2-28 15,-7 28-2-15,0 10 0 16,-3 14-1-16,-2 12-2 0,-1 12 1 15,-4 9-1 1,4 3 0-16,2 1 0 0,2-9-2 16,9-5-4-16,-6-28-20 15,18-2-9-15,-7-27-2 16,10-9 0-16,-7-26 0 15</inkml:trace>
  <inkml:trace contextRef="#ctx0" brushRef="#br1" timeOffset="23185.3261">1364 4351 104 0,'-34'-31'39'0,"15"12"0"16,5-4-2-16,28 5-34 15,15-6-1-15,22-1 0 16,24 0-1-16,14 0 0 0,19 3-1 15,6 6-1-15,0 12-7 16,-15 2-26-16,2 24-5 16,-32-3 0-16,-12 19-1 15</inkml:trace>
  <inkml:trace contextRef="#ctx0" brushRef="#br1" timeOffset="23361.3362">1308 4994 106 0,'-26'23'40'16,"36"-5"1"-16,23-30-3 0,33-9-36 16,29-10-2-16,18-13-5 15,24 6-30-15,-15-14-3 16,16 16-1-16,-16-6-1 15</inkml:trace>
  <inkml:trace contextRef="#ctx0" brushRef="#br1" timeOffset="23895.3667">3863 4374 83 0,'-13'-15'38'0,"-5"10"-1"15,-21 0-1-15,-2 10-30 16,-11 8-1-16,-6 11 0 16,-5 8-1-16,-1 13-1 15,5 4-1-15,10 7 0 16,6 0-1-16,17-3 0 15,16-5-1-15,18-3-1 16,22-14-1-16,15-11-2 16,25-4-6-16,5-22-26 15,30 3-1-15,-3-17-1 16,11-1-1-16</inkml:trace>
  <inkml:trace contextRef="#ctx0" brushRef="#br1" timeOffset="24285.389">4450 4452 68 0,'-14'-17'38'0,"-13"-5"0"15,-1 14 1-15,-14-9-14 16,2 24-21-16,-6 3 0 16,2 19-1-16,-4 7 0 15,-1 11 0-15,5 6-2 16,7 6 1-16,3-3-1 15,12-5 0-15,17-4 0 16,7-11-1-16,19-15 0 16,12-13 1-16,14-15-1 15,7-10 1-15,7-15-1 16,-3-3 0-16,-2-7 1 0,-4-2-1 15,-10 3 1-15,-6 5 0 16,-13 7-1-16,-8 11 1 16,-15 18-1-16,0 0 1 15,0 0-1-15,-6 28 0 16,-4 4 0-16,-3 0-1 15,4 10 0-15,2-5-1 16,9 3-2-16,2-14-4 16,20 8-13-16,-1-27-18 15,15-1 1-15,1-21-1 16,15-2-2-16</inkml:trace>
  <inkml:trace contextRef="#ctx0" brushRef="#br1" timeOffset="24653.4101">4931 4432 104 0,'-17'-4'39'15,"7"25"0"-15,-14-4-5 16,4 14-32-16,2 10 0 16,2 4 0-16,3 1-1 15,6-1 0-15,7-5 0 16,6-5-1-16,12-12 1 15,7-11-1-15,7-12 1 16,10-10 0-16,3-14-1 16,2-8 1-16,1-9 0 15,-1-6-1-15,-3-3 1 16,-3 2-1-16,-7 3 1 0,-9 7-1 15,-8 10 0-15,-3 11 0 16,-14 17 0-16,0 0 0 16,-1 32 0-16,-7 5 0 15,0 8-1-15,2 7 0 16,7 2 0-16,6-1-3 15,12-4-2-15,4-16-9 16,23 3-22-16,-2-19-1 16,12-5 1-16,-6-18-4 15</inkml:trace>
  <inkml:trace contextRef="#ctx0" brushRef="#br1" timeOffset="25164.4393">5764 4509 80 0,'-6'-26'39'15,"-18"3"-1"-15,2 21 2 0,-20 6-24 16,8 15-11-16,-8 12-2 15,3 11 0-15,1 3-1 16,9 3 0-16,7-1-1 16,13-4 0-16,15-11 0 15,10-7 0-15,14-16 0 16,8-11 0-16,7-11 0 15,2-11-1-15,-4-7 1 16,0-5 0-16,-10-6-1 16,-5 8 1-16,-10-1-1 15,-4 14 0-15,-14 21 0 16,0 0-1-16,-14 25 1 15,-4 20 0-15,-2 21 0 16,-6 21-1-16,0 18 2 0,-4 10-2 16,2 6 2-16,0 1-1 15,3-5 2-15,4-13-1 16,2-16 1-16,4-19-1 15,3-21 1-15,4-22-1 16,8-26-1-16,-9-15 0 16,11-21-2-16,0-16 2 15,-1-16-2-15,3-15 2 16,0-8-2-16,7-5 2 15,0 5-1-15,4 3 1 16,3 9-1-16,5 6 1 16,8 13-2-16,6 8-1 15,8 16-7-15,-3-9-7 0,21 20-17 16,-7-18-5-16,19 6 0 15,-9-17-3-15</inkml:trace>
  <inkml:trace contextRef="#ctx0" brushRef="#br1" timeOffset="25525.46">6466 3839 109 0,'-21'-9'40'16,"4"27"0"-16,-16 9-1 15,9 15-34-15,-12 18-2 16,-1 19-1-16,1 8 1 15,0 8-2-15,5 3 0 16,7-8 0-16,8-6-1 0,7-14 0 16,9-11 0-16,11-19 0 15,11-18 0-15,5-17 1 16,7-15-1-16,2-11 0 15,4-10 1-15,-2-3-1 16,-3-1 1-16,-4 2 0 16,-7 8-1-16,-7 8 0 15,-3 11 1-15,-14 6-1 16,13 22 0-16,-12 4-2 15,1 8-1-15,-4-3-4 16,9 11-9-16,-13-16-8 16,24 7-16-16,-10-21-2 15,16-3 0-15,0-20 1 16</inkml:trace>
  <inkml:trace contextRef="#ctx0" brushRef="#br1" timeOffset="25802.4758">7241 3635 109 0,'-27'10'41'16,"10"27"-1"-16,-14 3-1 15,7 23-35-15,0 4-4 16,4 13 2-16,-2 3-2 16,7 7 0-16,1 0 0 15,9-7-2-15,1-3-1 0,1-12-2 16,6 1-11-16,-16-25-23 15,18-4 0-15,-15-24-1 16,10-5 0-16</inkml:trace>
  <inkml:trace contextRef="#ctx0" brushRef="#br1" timeOffset="25974.4856">6892 4276 123 0,'-2'-14'42'16,"-6"-1"0"-16,8 15-10 15,19 1-28-15,3-5-2 16,12 0-4-16,10-9-9 15,22 13-19-15,-1-15-10 16,22 6-1-16,0-8-1 0,26 9-1 16</inkml:trace>
  <inkml:trace contextRef="#ctx0" brushRef="#br1" timeOffset="26374.5085">8668 4181 96 0,'-3'-18'39'0,"3"18"1"16,0 0-2-16,-10 25-32 15,-1 1-3-15,-2 9-3 16,3 9 1-16,-1 3-2 15,6 4 0-15,2-4-2 16,12 1-4-16,-4-24-22 16,18 7-8-16,-4-23-1 15,15-7-1-15</inkml:trace>
  <inkml:trace contextRef="#ctx0" brushRef="#br1" timeOffset="26541.5181">8672 3780 81 0,'-38'-20'40'0,"3"2"-3"16,13 11-4-16,22 7-42 16,-6-14-26-16,28 6-3 15,11-11-2-15</inkml:trace>
  <inkml:trace contextRef="#ctx0" brushRef="#br1" timeOffset="26792.5324">9305 3515 85 0,'-9'10'38'16,"-14"-2"0"-16,12 21 1 16,-12-2-23-16,14 19-10 15,-10 10-3-15,7 18 1 16,-5 8-2-16,6 10 0 15,-2 2-1-15,4 2-1 16,1-7 0-16,1-8-3 16,7-10-3-16,-6-26-15 15,21 0-17-15,-9-27-1 0,12-6-1 16,-5-25 0-16</inkml:trace>
  <inkml:trace contextRef="#ctx0" brushRef="#br1" timeOffset="26961.5421">9022 4098 104 0,'-28'1'41'0,"0"-2"0"16,18 16-1-16,10-15-29 16,21 10-9-16,28-12-1 15,19-6-4-15,23 8-9 16,-1-15-25-16,21 15-2 15,-1-9-1-15,11 11-3 16</inkml:trace>
  <inkml:trace contextRef="#ctx0" brushRef="#br1" timeOffset="27126.5515">10074 4395 116 0,'-23'27'43'16,"2"-12"0"-16,0-9-3 15,21-6-39-15,-10-21-15 16,20 9-16-16,-11-13-11 15,11 9-1-15,-10-8-2 16,10 11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652179"/>
              </p:ext>
            </p:extLst>
          </p:nvPr>
        </p:nvGraphicFramePr>
        <p:xfrm>
          <a:off x="214283" y="762001"/>
          <a:ext cx="8750332" cy="5516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9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relief work from Tuesday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went.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fine, find our speed for walking, jogging and running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fast we actually get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our “reaction ruler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length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 and convert these to reaction times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Physics to make ourselves more safe on the roads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how far a car will travel before the foot goes on the brake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Physics to find our “reaction distance”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3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the strength of gravity here on Earth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strong gravity is 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the strength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gravity on the Moon, Mars and Jupiter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Earth’s gravity compares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HRT and 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 workbooks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2240" y="1198440"/>
              <a:ext cx="676080" cy="1279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6480" y="1191960"/>
                <a:ext cx="686880" cy="130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Tuesday </a:t>
            </a:r>
            <a:r>
              <a:rPr lang="en-NZ" sz="10800" dirty="0" smtClean="0">
                <a:solidFill>
                  <a:srgbClr val="FFFF00"/>
                </a:solidFill>
              </a:rPr>
              <a:t>wa</a:t>
            </a:r>
            <a:r>
              <a:rPr lang="en-NZ" sz="10800" dirty="0" smtClean="0">
                <a:solidFill>
                  <a:srgbClr val="FFFF00"/>
                </a:solidFill>
              </a:rPr>
              <a:t>s Jess Pitt’s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5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620501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measuring scales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240" y="257760"/>
              <a:ext cx="8552880" cy="532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840" y="243720"/>
                <a:ext cx="8573040" cy="53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853320" y="3730320"/>
              <a:ext cx="794520" cy="1467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39280" y="3718800"/>
                <a:ext cx="822960" cy="148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66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0880" y="255240"/>
              <a:ext cx="8933400" cy="505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240120"/>
                <a:ext cx="8946360" cy="508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250520" y="2702160"/>
              <a:ext cx="4553280" cy="3916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30000" y="2645640"/>
                <a:ext cx="4580280" cy="406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726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6600" y="282960"/>
              <a:ext cx="8345520" cy="1770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1840" y="276480"/>
                <a:ext cx="8364960" cy="179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437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71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3380</TotalTime>
  <Words>230</Words>
  <Application>Microsoft Office PowerPoint</Application>
  <PresentationFormat>On-screen Show (4:3)</PresentationFormat>
  <Paragraphs>35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291</cp:revision>
  <dcterms:created xsi:type="dcterms:W3CDTF">2006-08-16T00:00:00Z</dcterms:created>
  <dcterms:modified xsi:type="dcterms:W3CDTF">2014-03-26T20:47:12Z</dcterms:modified>
</cp:coreProperties>
</file>