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89" r:id="rId4"/>
    <p:sldId id="291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7T01:43:21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 1934 13 0,'-3'11'28'16,"3"-11"2"-16,0 0 2 16,0 0-13-16,0 0-3 15,0 0-3-15,0 0 0 16,0 0-2-16,0 0-2 15,10 7-2-15,-10-7-1 16,27-7-1-16,0-2-2 16,11 1 1-16,10-2-2 15,13-2 0-15,5-2-1 16,10 5 1-16,1 0-2 0,1 1 0 15,-2 7-1-15,-7 2 0 16,-7 5-3-16,-10-5-3 16,8 11-29-16,-15-13-2 15,4 1 1-15,-6-9-1 16</inkml:trace>
  <inkml:trace contextRef="#ctx0" brushRef="#br0" timeOffset="592.0339">2444 1825 74 0,'-13'-3'36'15,"13"3"0"-15,-10-1 0 16,10 1-30-16,0 0-1 15,0 0 0-15,10 7-1 16,16-8 0-16,13-1-1 16,11-2 0-16,14 0-1 0,3-4 0 15,12 1-1-15,-1 2-2 16,0-1-1-16,-3 9-12 15,-17-2-23-15,2 8-2 16,-16-4 1-16,4 10-2 16</inkml:trace>
  <inkml:trace contextRef="#ctx0" brushRef="#br0" timeOffset="1178.0674">4310 887 54 0,'28'-52'37'0,"-28"52"-2"16,0 0 0-16,24-49-26 16,-24 49-1-16,0 0-1 15,0 0-1-15,-2 56-3 16,-26 29 0-16,-12 32-1 15,-16 27 1-15,-10 19-3 16,-7 24 0-16,-7 15 0 16,8-8-2-16,6-30-3 0,6-26-30 15,24-23-1-15,14-28 0 16,23-24-3-16</inkml:trace>
  <inkml:trace contextRef="#ctx0" brushRef="#br0" timeOffset="1593.0909">4600 1881 64 0,'4'-18'37'16,"10"12"-1"-16,-2-8 0 15,12 14-26-15,-4-9-4 16,13 7 0-16,3-2-2 16,8 3-1-16,7-1-1 0,5 4-1 15,1 1-5-15,-5-5-10 16,5 9-22-16,-11-3 1 15,0 4-2-15,-6-5 1 16</inkml:trace>
  <inkml:trace contextRef="#ctx0" brushRef="#br0" timeOffset="1977.113">6216 1927 65 0,'-14'-5'34'15,"14"5"1"-15,-13-3-1 16,13 3-17-16,17-8-13 15,7 4 1-15,5-1-2 16,6 0 0-16,6-2-1 16,10 4 0-16,1-1-2 15,-2 1-2-15,9 11-15 16,-9-11-19-16,2 7 1 0,-8-6-1 15,0 4-1-15</inkml:trace>
  <inkml:trace contextRef="#ctx0" brushRef="#br0" timeOffset="2313.1323">7649 1926 92 0,'-10'16'36'0,"1"-8"0"16,16 4 0-16,0 0-35 16,14-11 0-16,10-4 0 15,10 1 1-15,3-5-1 16,7-4-1-16,4 2-5 15,-6-11-18-15,7 8-13 16,-14-4 0-16,6 10-2 16,-15-7 1-16</inkml:trace>
  <inkml:trace contextRef="#ctx0" brushRef="#br0" timeOffset="2734.1564">9287 864 79 0,'-4'-50'37'0,"4"50"-1"16,0 0 1-16,0 0-36 16,-38 15 1-16,-6 64-3 15,-8 32 2-15,-10 38-1 16,-4 38 1-16,-3 25-1 15,-1 25 0-15,-3 10 1 16,3-40 0-16,4-13-1 16,1-27-8-16,16-12-27 15,11-33 1-15,19-30-2 16,12-35 0-16</inkml:trace>
  <inkml:trace contextRef="#ctx0" brushRef="#br0" timeOffset="3095.177">9660 1800 80 0,'0'0'37'0,"10"2"0"16,12 5-1-16,-3-9-32 15,23 0-1-15,14-6 0 16,14-4-2-16,11-4-3 15,0-13-8-15,18 7-25 16,-9-4-1-16,1 10-2 16,-14-3 2-16</inkml:trace>
  <inkml:trace contextRef="#ctx0" brushRef="#br0" timeOffset="3500.2002">11315 1855 83 0,'0'0'36'0,"-14"4"1"16,14-4-1-16,19 3-33 15,8-4 0-15,10-2-2 16,11-1 2-16,4-2-2 15,7 1-2-15,7 2-6 16,-9-9-13-16,4 12-17 16,-8-5 2-16,-1 6-3 15,-10-3 2-15</inkml:trace>
  <inkml:trace contextRef="#ctx0" brushRef="#br0" timeOffset="3931.2249">12720 1829 95 0,'27'11'38'0,"-8"-9"3"15,19 3-3-15,-1-7-34 16,12 1-2-16,8-1-1 16,8-2-1-16,5-3-2 15,-3-2-3-15,9 3-6 16,-19-11-18-16,14 12-11 15,-13-6 2-15,2 5-1 16</inkml:trace>
  <inkml:trace contextRef="#ctx0" brushRef="#br0" timeOffset="4399.2516">14326 1899 90 0,'24'5'38'0,"3"-6"0"16,11 3 0-16,6-3-37 15,3 2 1-15,12-6-2 16,4 2 0-16,2-1-2 16,-5-4-1-16,3 6-4 15,-13-15-14-15,2 11-17 16,-8-6 2-16,-7 7-3 15,-13-7 3-15</inkml:trace>
  <inkml:trace contextRef="#ctx0" brushRef="#br0" timeOffset="4837.2766">15782 1902 92 0,'0'0'40'16,"9"10"-1"-16,5-12-1 15,21-10-35-15,3 5-1 16,11 1-1-16,9-3 0 15,5-4-2-15,3 4-1 16,-4-3-1-16,1 5-3 0,-10-8-7 16,1 11-25-1,-19-2 0-15,1 8-1 0,-20-4 2 16</inkml:trace>
  <inkml:trace contextRef="#ctx0" brushRef="#br0" timeOffset="5236.2995">17196 1840 100 0,'0'0'39'0,"15"12"2"16,14-9-3-16,9-6-37 15,12-2 0-15,8 1-1 16,7-4-1-16,1 3-2 16,-7-6-2-16,4 11-8 15,-22-9-26-15,3 11 0 0,-16-8-1 16,1 10 1-16</inkml:trace>
  <inkml:trace contextRef="#ctx0" brushRef="#br0" timeOffset="6468.37">18839 775 52 0,'0'0'36'0,"0"0"-1"16,0 0 0-16,0 0-27 15,-57 32-1-15,5 70-2 16,-13 34 0-16,-14 25-2 15,-6 27 0-15,-10 20-3 16,-2 10-2-16,13 0-7 0,4-53-21 16,26-16-4-16,7-33-1 15,24-15 0-15</inkml:trace>
  <inkml:trace contextRef="#ctx0" brushRef="#br0" timeOffset="6836.391">19292 1838 92 0,'0'0'40'15,"29"9"-1"-15,-11-9-1 16,16 6-36-16,4-8-3 15,10-7-5-15,20 1-30 16,-7-10 0-16,10 3-2 0,-10-7-2 16</inkml:trace>
  <inkml:trace contextRef="#ctx0" brushRef="#br0" timeOffset="7172.4102">20487 1800 102 0,'32'16'39'0,"-8"-15"2"15,19 4-3-15,4-6-38 16,8-3-2-16,10 0-8 16,-4-10-28-16,7 2-2 15,-9-7 0-15,4 4-1 16</inkml:trace>
  <inkml:trace contextRef="#ctx0" brushRef="#br0" timeOffset="7699.4404">22320 925 52 0,'0'0'37'0,"0"0"0"15,0 0 1-15,0 0-12 16,-6-12-19-16,-17 79-4 16,-11 28 2-16,-22 25-3 15,-14 19 2-15,-11 11-2 16,-2 5-2-16,1-10 0 15,14-24-5-15,22 4-19 0,2-26-15 16,25-9 3-16,9-21-4 16,25-8 2-16</inkml:trace>
  <inkml:trace contextRef="#ctx0" brushRef="#br0" timeOffset="7988.4569">22691 1798 107 0,'20'-5'39'0,"4"-1"-1"16,21 6 0-16,0-8-41 15,21-2 0-15,22 1-19 16,-3-7-17-16,12 3 2 15,-11-6-2-15,2 4 1 16</inkml:trace>
  <inkml:trace contextRef="#ctx0" brushRef="#br0" timeOffset="8255.4722">24006 1659 109 0,'35'11'41'16,"0"-9"0"-16,18 3-2 15,12-9-38-15,6-3-2 16,6 5-6-16,-7-8-31 16,18 3-2-16,-15-1-1 15,5 2 0-15</inkml:trace>
  <inkml:trace contextRef="#ctx0" brushRef="#br0" timeOffset="9753.5577">25220 869 82 0,'0'0'37'0,"0"0"0"16,0 0-6-16,10 45-28 16,-21 37-3-16,-11 36 1 15,-10 27 0-15,-9 21 2 16,-15 13-1-16,-14-5-1 15,-12-8 2-15,1-24-2 16,3-17 2-16,9-15-2 16,17-11-8-16,6-24-28 15,28-9 0-15,17-20-1 16,19-13-3-16</inkml:trace>
  <inkml:trace contextRef="#ctx0" brushRef="#br0" timeOffset="10875.6221">3795 4041 77 0,'0'0'36'0,"16"11"1"16,-5-7 0-16,18 6-33 16,4-1-2-16,10 2 0 15,12-4 0-15,9-4-3 16,15 4-6-16,-7-14-29 15,19 6 2-15,-6-11-4 0,7 9 2 16</inkml:trace>
  <inkml:trace contextRef="#ctx0" brushRef="#br0" timeOffset="11303.6465">5604 4114 88 0,'0'0'37'0,"16"14"1"16,-1-21 1-16,20 0-36 15,2-1-1-15,12-3 0 0,10-2-3 16,3-2-2-16,22 6-30 16,-14-7-4-16,8 11 1 15,-8-5-3-15</inkml:trace>
  <inkml:trace contextRef="#ctx0" brushRef="#br0" timeOffset="11701.6693">7074 4060 92 0,'16'-2'38'16,"-2"-4"-1"-16,15 6 1 15,8-7-34-15,11-2-2 16,4-3-2-16,15-3-1 16,9 7-9-16,-1-11-27 0,3 8 1 15,-8-6-2-15,-2 14-1 16</inkml:trace>
  <inkml:trace contextRef="#ctx0" brushRef="#br0" timeOffset="12096.6919">8748 3947 92 0,'0'0'39'15,"22"3"0"-15,5-3-2 16,-4-11-33-16,22 1-2 15,9-6 0-15,16-2-1 16,5-2-2-16,5-5-6 16,9 16-29-16,-10-8-3 15,2 18 1-15,-14-6-1 0</inkml:trace>
  <inkml:trace contextRef="#ctx0" brushRef="#br0" timeOffset="12505.7153">10784 4038 92 0,'27'7'39'15,"-7"-15"0"-15,15 8 0 16,-5-4-36-16,10-2-1 16,10 1-2-16,7-5-3 15,10 5-3-15,1-11-9 0,12 15-22 16,-9-8-1-16,9 10-1 15,-10-10 1-15</inkml:trace>
  <inkml:trace contextRef="#ctx0" brushRef="#br0" timeOffset="12941.7402">12814 3812 101 0,'10'21'40'15,"11"-20"1"-15,16 10-2 16,15-11-36-16,-1 1-2 15,8-1 0-15,8-4-3 0,3 3-2 16,-10-14-13-16,9 17-22 16,-12-11 0-16,-2 13 0 15,-10-10-2-15</inkml:trace>
  <inkml:trace contextRef="#ctx0" brushRef="#br0" timeOffset="13315.7616">14559 3801 75 0,'28'16'42'15,"-2"-14"-1"-15,16 6 0 16,1-17-14-16,13 7-25 15,9-3-2-15,6-10-6 0,20 8-26 16,-18-17-7-16,6 10-1 16,-16-10-1-16</inkml:trace>
  <inkml:trace contextRef="#ctx0" brushRef="#br0" timeOffset="15135.8654">16791 2380 72 0,'0'0'37'0,"7"13"-2"16,-12 18 1-16,-17 21-32 15,-14 23-1-15,-14 24 0 16,-12 22-1-16,-12 19 2 15,-9 9-1-15,-6 11-1 16,-7 3-1-16,7 3-5 16,-6-18-27-16,15 1-4 15,4-21-2-15,13-9-2 16</inkml:trace>
  <inkml:trace contextRef="#ctx0" brushRef="#br0" timeOffset="16336.9344">472 6322 77 0,'-9'13'37'0,"9"-13"-2"16,15 6 3-16,6-8-31 16,19 1-3-16,10-9-1 15,20 0-1-15,13-1-3 16,6-14-7-16,15 10-28 15,-5-5 0-15,-2 6 0 16,-11 3-3-16</inkml:trace>
  <inkml:trace contextRef="#ctx0" brushRef="#br0" timeOffset="16847.9637">2373 6280 93 0,'0'14'38'0,"0"-14"-1"16,3 11 1-16,-3-11-34 0,30 2-2 15,2-2 0-15,9 0-2 16,4 0-2-16,2-9-8 16,12 9-26-16,-6-6-2 15,3 4 1-15,-7-3-3 16</inkml:trace>
  <inkml:trace contextRef="#ctx0" brushRef="#br0" timeOffset="17275.9881">3790 6245 82 0,'22'13'38'0,"-10"-5"-1"0,5 6 2 15,0-7-34-15,13 4-2 16,4-5-1-16,12-1 0 16,5-5 0-16,6-4-1 15,8-1-2-15,6-9-4 16,10 13-17-16,-8-12-16 15,2 10 2-15,-9-1-3 16,-5 10 1-16</inkml:trace>
  <inkml:trace contextRef="#ctx0" brushRef="#br0" timeOffset="17695.0121">5457 6348 90 0,'-11'-5'38'0,"11"5"0"15,6-10 0-15,14 4-34 16,7-4-1-16,7 1 0 15,14-4-2-15,4-1-3 16,8 7-6-16,-3-8-30 16,9 7 0-16,-6-6-1 15,2 12-1-15</inkml:trace>
  <inkml:trace contextRef="#ctx0" brushRef="#br0" timeOffset="18064.0331">6774 6322 77 0,'0'0'39'0,"0"0"-1"0,0 0 2 16,17 6-26-16,12-9-11 16,10-5-1-16,8-1-1 15,14-4-1-15,1-1-1 16,7 4-4-16,-4-12-15 15,7 13-18-15,-11-3 0 16,0 10-1-16,-14-2 0 16</inkml:trace>
  <inkml:trace contextRef="#ctx0" brushRef="#br0" timeOffset="18425.0539">8137 6362 94 0,'20'-5'39'0,"4"-5"0"15,14 3-2-15,9-2-34 16,5 0 0-16,8-1-2 16,3 1-3-16,8 9-6 0,-13-10-30 15,11 9 1-15,-5-3-2 16,1 4 0-16</inkml:trace>
  <inkml:trace contextRef="#ctx0" brushRef="#br0" timeOffset="18926.0825">10499 4749 59 0,'-8'-18'35'0,"-4"9"0"16,5 22 1-16,-10 20-27 0,0 38-2 15,-21 29 0-15,-11 39-2 16,-27 31 3-16,-20 34-3 16,-24 20 1-16,-9 13 0 15,-9-3-3-15,2-9 1 16,10-16-4-16,19-34-9 15,32-24-30-15,23-34 1 16,41-34-3-16,16-30 0 16</inkml:trace>
  <inkml:trace contextRef="#ctx0" brushRef="#br0" timeOffset="19477.1138">10546 6213 95 0,'11'2'39'15,"20"5"1"-15,3-9-1 16,16-5-32-16,2 4-7 15,8-10-7-15,13 7-29 16,-7-8-3-16,0 6 1 16,-11-4-2-16</inkml:trace>
  <inkml:trace contextRef="#ctx0" brushRef="#br0" timeOffset="19815.1334">11960 6272 109 0,'-3'14'39'15,"3"-14"0"-15,11 14-7 16,11-17-31-16,14-4-2 16,12 5-6-16,2-11-30 15,9 7-1-15,0-8 0 16,-1 8-2-16</inkml:trace>
  <inkml:trace contextRef="#ctx0" brushRef="#br0" timeOffset="20095.1491">13229 6386 96 0,'-23'8'38'16,"7"7"1"-16,-1-10-2 16,17-5-34-16,0 0 0 0,28 7-1 15,11-15 0-15,20-6-3 16,22 2-6-16,4-14-29 15,20 3-2-15,-3-11-1 16,5 8-1-16</inkml:trace>
  <inkml:trace contextRef="#ctx0" brushRef="#br0" timeOffset="20536.1744">15065 4886 79 0,'0'0'40'0,"9"43"-3"16,-28 13 2-16,-8 41-35 15,-22 29 2-15,-12 40-2 16,-26 27 1-16,-18 26-3 16,-16 16 0-16,0 2 0 15,4-7-7-15,5-29-28 16,27-17-7-16,18-34 1 15,34-28-2-15</inkml:trace>
  <inkml:trace contextRef="#ctx0" brushRef="#br0" timeOffset="21130.2086">15033 6295 80 0,'0'0'39'15,"6"13"0"-15,10-17 0 16,20 7-22-16,8-12-14 15,14 1-2-15,14 5-7 16,-1-9-29-16,10 7-3 16,-7-7-1-16,-3 8 0 15</inkml:trace>
  <inkml:trace contextRef="#ctx0" brushRef="#br0" timeOffset="21564.2334">16398 6292 102 0,'8'18'40'0,"-2"-6"0"16,13 6-1-16,-1 2-37 16,16-11-1-16,11-5-2 15,8-5-2-15,14 5-11 16,-11-13-25-16,15 0 2 15,-12-4-2-15,1 6-1 16</inkml:trace>
  <inkml:trace contextRef="#ctx0" brushRef="#br0" timeOffset="22001.2584">17656 6408 103 0,'0'0'39'15,"37"10"2"-15,4-15-3 16,15-3-38-16,15-3-3 16,4-6-7-16,15 7-27 15,-14-7-2-15,2 9 1 16,-17-3-2-16</inkml:trace>
  <inkml:trace contextRef="#ctx0" brushRef="#br0" timeOffset="22362.2791">19087 6307 108 0,'24'12'40'0,"-3"-14"1"16,13 2-3-16,3-6-39 15,0-7-4-15,15 9-31 16,-7-9-3-16,5 7 1 16,-10-6-2-16</inkml:trace>
  <inkml:trace contextRef="#ctx0" brushRef="#br0" timeOffset="24735.4148">20317 6319 101 0,'0'0'39'0,"0"0"2"15,0 0-3-15,34 1-33 16,-7-8-3-16,10 1-2 0,11-4-3 16,2-10-11-16,13 7-23 15,-5-6-2-15,8 10 1 16,-12-7-2-16</inkml:trace>
  <inkml:trace contextRef="#ctx0" brushRef="#br0" timeOffset="25027.4315">21393 6408 96 0,'0'0'39'0,"0"0"2"16,15 5-2-16,13-12-28 15,6-1-9-15,12 1-3 16,15 2-6-16,4-11-30 16,16 6-2-16,-2-8-1 15,7 6 0-15</inkml:trace>
  <inkml:trace contextRef="#ctx0" brushRef="#br0" timeOffset="25344.4496">22871 6441 118 0,'33'-2'41'0,"-11"-5"0"0,15 3-3 16,14-2-45-16,-11-11-29 16,24 5-4-16,-1-10-1 15,6 5 0-15</inkml:trace>
  <inkml:trace contextRef="#ctx0" brushRef="#br0" timeOffset="25599.4642">23828 6309 115 0,'68'1'41'0,"-4"-10"-1"16,3 1-3-16,10 3-46 15,-20-14-28-15,7 6-3 16,-11-7 0-16,-4 6-2 15</inkml:trace>
  <inkml:trace contextRef="#ctx0" brushRef="#br1" timeOffset="257501.7283">7764 1240 79 0,'0'0'35'16,"16"-49"-1"-16,-7 33 2 15,-9 6-32-15,0 10 0 16,-3 12 0-16,0 11 1 15,-11 10-2-15,3 11 0 16,-8 4-1-16,0 13-1 16,-4 0 1-16,4 6-1 0,-3-2 0 15,2-2 0-15,4-11 0 16,2-5-1-16,6-11 2 15,6-14-1-15,2-22 0 16,14-4 0-16,5-21-1 16,5-15 2-16,6-12 0 15,2-8 0-15,0-15-1 16,2-7 1-16,-34 82-1 15,40-85 1-15,-40 85 0 16,34-83-1-16,-34 83 0 16,36-73 0-16,-36 73 0 15,32-56-1-15,-32 56 1 16,28-33-1-16,2 17-1 15,8 28 1-15,-10 18-1 0,5 20 1 16,-8 16-1-16,4 15 0 16,-9 3 0-16,-8-6-1 15,-1-6 0-15,-3-10-3 16,-1-5-10-16,-8-18-22 15,7-6-1-15,-11-20 0 16,5-13-2-16</inkml:trace>
  <inkml:trace contextRef="#ctx0" brushRef="#br1" timeOffset="257660.7374">7923 1446 107 0,'-23'-14'38'0,"23"14"1"0,-6-11-2 15,25 7-36-15,9-7-4 16,6-14-23-16,23 2-11 15,-1-3 0-15,13 4-2 16,-6 1 0-16</inkml:trace>
  <inkml:trace contextRef="#ctx0" brushRef="#br1" timeOffset="257994.7565">7953 844 104 0,'-61'-9'41'0,"61"9"0"15,0 0-2-15,0 0-36 16,0 0-3-16,0 0 1 15,60-16-3-15,-60 16-16 16,101-8-20-16,-44 5-3 16,4-1 1-16,3-4-2 15</inkml:trace>
  <inkml:trace contextRef="#ctx0" brushRef="#br1" timeOffset="259883.8643">14635 1175 75 0,'0'0'36'15,"0"0"-2"-15,-9 25 1 16,3 1-30-16,-6 8-1 15,1 9 0-15,-7 8-1 16,2 6-1-16,-8 3 0 16,4-3-2-16,0-7 2 15,7-7-2-15,0-10 2 16,6-10-1-16,7-23 1 15,0 0 0-15,20-20 0 0,-4-11 2 16,7-14-2-16,5-13 2 16,-28 58-1-16,34-73 0 15,-34 73 0-15,39-87-2 16,-39 87 2-16,41-86-3 15,-41 86 2-15,37-77-1 16,-37 77 0-16,36-56 0 16,-19 27-1-16,12 22 0 15,-7 22 0-15,2 28 1 16,-11 21-2-16,-4 24 1 15,-3 5-2-15,2-4 0 16,-4-14-3-16,1-13-2 16,4-3-15-16,-9-24-19 15,7-5 2-15,-7-30-2 16,0 0 1-16</inkml:trace>
  <inkml:trace contextRef="#ctx0" brushRef="#br1" timeOffset="260043.8737">14651 1443 106 0,'-29'-2'38'15,"29"2"2"-15,-11 12-2 16,35-11-36-16,13-8-4 16,12-20-14-16,27 1-22 15,4-7 1-15,10 4-1 16,-7-5-3-16</inkml:trace>
  <inkml:trace contextRef="#ctx0" brushRef="#br1" timeOffset="261041.9308">17529 1189 75 0,'0'0'35'16,"0"0"-1"-16,9-45 0 16,-22 58-33-16,0 18-2 15,-7 13 2-15,-8 17 0 16,3 9 2-16,-2 8-1 15,2 4 1-15,1-11-1 16,10-9 0-16,0-12 0 16,4-11 0-16,4-16 1 15,6-23-1-15,0 0 0 16,20-23 1-16,-6-16 0 15,5-10 0-15,1-12 1 16,9-14-1-16,-29 75-1 16,28-89 1-16,-14 40 1 15,1-1-3-15,-15 50 1 16,37-91-1-16,-37 91 2 0,29-82-3 15,-29 82 2-15,31-58-1 16,-31 58-2-16,20-22 1 16,9 24 0-16,-4 29 0 15,1 17-2-15,-4 32 2 16,-11 11-2-16,4 9 0 15,-9-5-1-15,-11-26-1 16,8-9-6-16,-16-22-26 16,14-6-5-16,-5-18 2 15,4-14-1-15</inkml:trace>
  <inkml:trace contextRef="#ctx0" brushRef="#br1" timeOffset="261183.9389">17581 1372 105 0,'0'0'38'16,"0"0"2"-16,13-4-5 15,20-1-35-15,33-11-37 16,6-4-2-16,21-2-1 16,9-3-1-16</inkml:trace>
  <inkml:trace contextRef="#ctx0" brushRef="#br1" timeOffset="263280.0586">14774 3032 75 0,'0'0'35'0,"0"0"-2"16,5 11 2-16,-15 10-32 0,3 14 0 15,-9 8 0-15,3 16-1 16,-7 3 2-16,-1 9-2 16,-1-1 0-16,2-3 0 15,2-12 0-15,4-10-1 16,4-14 1-16,5-9 0 15,5-22-1-15,0 0 1 16,8-19-1-16,1-10 0 16,0-14 1-16,3-6 0 15,1-16-1-15,-2-10 1 16,4-7-1-16,4 0 1 15,-1-2-1-15,4 2 0 16,1 3 1-16,3 6-1 16,4 15 0-16,1 11 0 0,2 14 0 15,1 14 0-15,0 15-1 16,2 18 2-16,-2 17-2 15,-1 11 1-15,-5 15-1 16,-5 17 1-16,-4 9-1 16,-9 5 0-16,-6 5 0 15,-7-7 0-15,-1 1-2 16,-8-16-1-16,7-2-6 15,-14-28-27-15,18-6-3 16,-11-24 1-16,12-11-3 16</inkml:trace>
  <inkml:trace contextRef="#ctx0" brushRef="#br1" timeOffset="263431.0674">14806 3171 103 0,'-32'-22'38'16,"0"1"0"-16,32 21-1 15,0 0-34-15,18-9-2 16,34 14-12-16,18-21-25 15,25 5-3-15,4-11 1 16,16 5-3-16</inkml:trace>
  <inkml:trace contextRef="#ctx0" brushRef="#br1" timeOffset="264602.1344">10586 5530 54 0,'10'-11'32'0,"-6"-3"2"16,-4 14 1-16,3-25-24 16,-3 25-1-16,1-9-3 15,-1 9-1-15,-8 17-2 16,3 11-1-16,-5 7 2 15,-3 15-2-15,-1 11 0 16,-2 10 0-16,-2 10-1 16,2 1 0-16,-1 0 1 15,2-9-1-15,1-12-2 16,3-8 0-16,9-13 1 15,0-18 0-15,2-22 1 0,12-8-1 16,2-26 1-16,6-10-1 16,0-19-1-16,4-11 2 15,0-13-3-15,4-9 1 16,0-5-1-16,1-3 0 15,0 7 0-15,0 7 0 16,-1 9 1-16,1 13-2 16,-2 16 3-16,1 19-1 15,1 19 0-15,-2 18 1 16,1 17-1-16,-2 16 0 15,4 16 1-15,-2 13-1 16,-3 9 0-16,-2 9 2 16,-4 6 0-16,-5 5-1 0,-2-4 1 15,-10-3-3-15,4-5-4 16,-11-26-22-16,10 2-9 15,-12-26-2-15,6-9-2 16,-10-24 0-16</inkml:trace>
  <inkml:trace contextRef="#ctx0" brushRef="#br1" timeOffset="264745.1411">10621 5740 108 0,'-40'-1'39'0,"15"-1"-2"15,25 2 1-15,32 7-37 16,22-22-34-16,46-4-4 15,15-11-4-15,28-1 0 16</inkml:trace>
  <inkml:trace contextRef="#ctx0" brushRef="#br1" timeOffset="269120.3926">20480 1144 98 0,'4'-61'40'0,"-4"61"0"16,0 0-1-16,0 0-36 15,0 0-1-15,10-32-1 16,-7 53-1-16,-2 22 1 16,-6 15-1-16,-1 14 0 15,-6 5-1-15,2 6-1 16,3-6-7-16,-7-24-29 15,24-15 0-15,-2-21-1 16,14-15-1-16</inkml:trace>
  <inkml:trace contextRef="#ctx0" brushRef="#br1" timeOffset="269332.4049">20705 1036 97 0,'-19'-63'40'16,"19"63"1"-16,-11-49-1 15,11 49-39-15,0 0 0 16,18-56-2-16,-18 56-2 16,0 0-5-16,73-22-19 15,-73 22-12-15,76-2 0 16,-76 2-1-16,89-5 1 15</inkml:trace>
  <inkml:trace contextRef="#ctx0" brushRef="#br1" timeOffset="269527.4161">20959 961 102 0,'-71'40'39'0,"-4"6"1"16,75-46-3-16,-57 39-35 15,57-39-1-15,0 0-1 16,0 0 0-16,6 52-3 15,-6-52-7-15,47 13-26 16,-47-13-2-16,41 9 0 16,12 3-2-16</inkml:trace>
  <inkml:trace contextRef="#ctx0" brushRef="#br1" timeOffset="269700.426">20487 1511 101 0,'-4'13'39'15,"28"1"2"-15,11-13-1 16,24-3-35-16,11-7-2 15,15-6-2-15,15-7-21 16,-9-8-17-16,8-3-3 16,-14-5-1-16,2 4-2 15</inkml:trace>
  <inkml:trace contextRef="#ctx0" brushRef="#br1" timeOffset="270894.4943">24027 1019 86 0,'0'0'37'0,"0"0"0"15,18-48 0-15,-18 48-32 16,0 0-2-16,0 0-1 0,0 0 1 16,0 0 2-16,0 0-1 15,0 0-1-15,0 0 1 16,32 41-1-16,-36 13-1 15,-3 9 0-15,-3 4-1 16,2 7-1-16,-5-1-2 16,1-5-3-16,8-12-20 15,2-29-14-15,18-9 0 16,2-16-2-16,9-8 1 15</inkml:trace>
  <inkml:trace contextRef="#ctx0" brushRef="#br1" timeOffset="271126.5076">24158 1052 80 0,'0'0'42'16,"-24"-63"-1"-16,24 63 1 15,-12-51-19-15,12 51-21 16,0 0-1-16,20-66 2 15,-20 66-2-15,0 0 0 16,64-35-2-16,-64 35-2 16,68-9-3-16,-68 9-19 15,79-12-15-15,-79 12 0 16,79-5-2-16,-79 5 2 15</inkml:trace>
  <inkml:trace contextRef="#ctx0" brushRef="#br1" timeOffset="271339.5197">24341 964 99 0,'0'0'40'16,"-72"46"0"-16,72-46 0 16,-47 38-33-16,47-38-3 15,0 0-1-15,0 0 0 16,0 0-1-16,25 49-2 15,-25-49-1-15,54 2-4 16,-54-2-6-16,65-5-26 16,-65 5-3-16,52 1 0 15,-52-1-1-15</inkml:trace>
  <inkml:trace contextRef="#ctx0" brushRef="#br1" timeOffset="271503.5291">24006 1481 102 0,'-4'24'39'0,"33"-6"2"16,11-13-1-16,31-5-33 15,9-13-2-15,10-2-4 16,4-6-3-16,-8-14-20 16,1 8-17-16,-21 0-2 15,-7 5 0-15,-27 3-3 16</inkml:trace>
  <inkml:trace contextRef="#ctx0" brushRef="#br1" timeOffset="273567.6466">5751 3145 77 0,'5'-18'36'0,"-8"-2"-2"16,3 20 2-16,4-22-29 16,-4 22-2-16,1-13 0 15,-1 13 0-15,1 22-1 16,-1 8-1-16,-2 8-1 15,1 18 0-15,-6 7 0 16,-2 13-2-16,-1 6 1 16,-4 3-1-16,3-2-1 15,-1-9-1-15,6-7-3 16,-2-26-16-16,16-2-16 15,1-28 0-15,13-10-1 16,-3-24 0-16</inkml:trace>
  <inkml:trace contextRef="#ctx0" brushRef="#br1" timeOffset="273793.6601">5781 3092 108 0,'-4'-23'38'0,"22"18"1"15,4-15-3-15,18 4-34 16,8-3-1-16,15-6 0 16,10 3-1-16,0-1-3 15,3 11-2-15,-10-13-17 16,-1 21-15-16,-19-4 0 15,-2 17 1-15,-24-2-2 16</inkml:trace>
  <inkml:trace contextRef="#ctx0" brushRef="#br1" timeOffset="274003.6716">5851 3373 101 0,'-18'25'37'0,"18"-25"0"15,5 13 1-15,17-23-35 16,27-3 1-16,12-7-2 15,10 1 0-15,1-4-1 16,-2-2-1-16,-6 10-3 16,-10-2-5-16,-4 19-27 15,-34-2-3-15,-10 19 0 16,-25-4 0-16</inkml:trace>
  <inkml:trace contextRef="#ctx0" brushRef="#br1" timeOffset="274169.6816">5745 3751 104 0,'-10'28'39'15,"10"-28"1"-15,31 0-1 16,11-21-34-16,30-11-1 16,16-6-5-16,10-18-25 15,18 9-12-15,-6-12 0 16,4 14-1-16,-8-3-3 15</inkml:trace>
  <inkml:trace contextRef="#ctx0" brushRef="#br1" timeOffset="274860.7211">8918 2953 88 0,'-6'-22'35'16,"8"7"1"-16,-5-3 0 15,6 7-32-15,-3 11 0 16,4-11-1-16,-4 11 0 16,10 17 1-16,-10 12-1 15,0 20-1-15,-6 7 1 16,-5 18-1-16,-4 4-1 15,1 9 0-15,-2 0-1 16,3-7-2-16,6-10-2 16,4-25-16-16,17-7-18 0,0-26 1 15,18-9-2-15,2-22-1 16</inkml:trace>
  <inkml:trace contextRef="#ctx0" brushRef="#br1" timeOffset="275078.7336">8928 2892 113 0,'-10'5'40'16,"10"-5"1"-16,0 0-4 15,33-8-35-15,12-3-2 16,13 0 1-16,11-3-1 15,4 0-2-15,0-2-2 0,3 9-3 16,-20-6-28-16,3 18-5 16,-23-3 1-16,-6 11-1 15</inkml:trace>
  <inkml:trace contextRef="#ctx0" brushRef="#br1" timeOffset="275279.7451">8987 3190 105 0,'-40'38'39'0,"9"-20"0"15,26 4 0-15,5-22-36 16,40 2 0-16,15-16-2 16,15-7-1-16,10-2-1 15,8-7-2-15,0 4-2 0,-11-8-7 16,1 22-25-16,-33-3-2 15,-14 23 1-15,-31-8-1 16</inkml:trace>
  <inkml:trace contextRef="#ctx0" brushRef="#br1" timeOffset="275428.7536">9144 3413 99 0,'-60'45'37'15,"4"-15"3"-15,31 1-2 16,12-18-30-16,42-8-3 16,22-16-1-16,30-5-2 15,16-5-5-15,4-15-26 16,21 9-10-16,-10-8-1 15,2 12-2-15,-19-2 0 0</inkml:trace>
  <inkml:trace contextRef="#ctx0" brushRef="#br1" timeOffset="281419.0963">7013 5343 69 0,'2'-11'36'0,"-2"11"-1"16,0 0-1-16,-12 30-28 15,-2 0-1-15,1 20 0 16,-8 4 1-16,1 12-2 16,-4 4 1-16,2 3-2 0,2-6 0 15,5-6-3-15,10-7-2 16,1-24-7-16,16-4-27 15,-1-25 0-15,18-5-2 16,-6-22 0-16</inkml:trace>
  <inkml:trace contextRef="#ctx0" brushRef="#br1" timeOffset="281639.1086">7084 5326 85 0,'0'0'38'0,"0"0"-1"0,12-5 1 15,4-8-34-15,13 0-2 16,12-2-1-16,7-1-1 16,6 2-1-16,-2-5-4 15,7 15-30-15,-14-7-1 16,0 13-1-16,-15-3-1 15</inkml:trace>
  <inkml:trace contextRef="#ctx0" brushRef="#br1" timeOffset="281826.1195">7043 5657 91 0,'-28'22'37'0,"20"-3"3"0,8-19-3 15,31-13-37-15,9-3 1 16,15-5-4-16,7 5-1 15,-7-11-7-15,7 17-24 16,-22-3-1-16,-4 19-1 16,-21 2 2-16</inkml:trace>
  <inkml:trace contextRef="#ctx0" brushRef="#br1" timeOffset="281973.1276">7054 5939 100 0,'-20'18'39'15,"23"-6"0"-15,14-19-1 16,31-8-33-16,17-12-5 15,15-13-33-15,23 4-5 16,1-8 0-16,7 5-3 0</inkml:trace>
  <inkml:trace contextRef="#ctx0" brushRef="#br1" timeOffset="283593.2206">19141 5379 72 0,'1'-15'35'0,"-4"-2"0"16,3 17 0-16,-4-22-29 0,4 22-1 16,0 0-2-16,0 0 1 15,-2 26-2-15,1 7 0 16,-3 9 0-16,1 12-1 15,-6 9 2-15,-1 8-1 16,0 2 0-16,0-3 0 16,0-4-2-16,0-11-2 15,12 1-19-15,-4-26-14 16,12-8-2-16,1-21 0 15,13-5-1-15</inkml:trace>
  <inkml:trace contextRef="#ctx0" brushRef="#br1" timeOffset="283794.2321">19238 5488 85 0,'-19'-24'37'16,"8"10"0"-16,0-2 1 15,17 2-32-15,6 1-3 16,18 3-1-16,10-4-1 15,12 5-1-15,8-1-2 16,2 2-2-16,4 14-8 16,-11-9-25-16,2 11 0 15,-18-2-1-15,-7 6 0 16</inkml:trace>
  <inkml:trace contextRef="#ctx0" brushRef="#br1" timeOffset="284005.2442">19199 5691 98 0,'-15'10'37'0,"21"3"3"16,8-19-5-16,20 4-33 15,12-6-1-15,10 0-3 16,8 5 0-16,-6-6-3 15,8 15-8-15,-23-5-24 16,0 8 1-16,-25 0-2 16,-10 11 3-16</inkml:trace>
  <inkml:trace contextRef="#ctx0" brushRef="#br1" timeOffset="284169.2536">19232 5928 105 0,'-17'10'39'15,"20"5"0"-15,7-13 0 16,27 0-34-16,18-3-2 15,19-4-3-15,18 5-22 16,6-16-13-16,13 1-5 16,2-11 1-16,17 0-3 15</inkml:trace>
  <inkml:trace contextRef="#ctx0" brushRef="#br1" timeOffset="284899.2953">21499 5645 85 0,'0'0'35'16,"0"0"0"-16,3 23 2 15,-11-3-29-15,7 13-3 16,-9 1 0-16,2 12-2 15,-1 4 0-15,-2 0-1 16,0 3 0-16,0-3-4 0,5-2-1 16,-7-10-5-1,13 0-27-15,-5-16-2 0,10-5 1 16,-5-17-2-16</inkml:trace>
  <inkml:trace contextRef="#ctx0" brushRef="#br1" timeOffset="285096.3066">21537 5673 97 0,'-1'-23'38'16,"5"10"-1"-16,2-2 0 15,13 3-33-15,3 5-1 16,7 1-4-16,13 1-1 0,0-1-5 15,15 9-27-15,-14-5-4 16,2 11 2-16,-13-5-3 16</inkml:trace>
  <inkml:trace contextRef="#ctx0" brushRef="#br1" timeOffset="285296.3176">21577 5825 109 0,'-23'9'39'0,"15"5"-1"15,8-14 0-15,19 3-35 16,8-4-1-16,16-3-3 16,12 2 0-16,1-4-2 15,6 10-6-15,-14-9-26 0,7 11-3 16,-20-5 1-16,-8 11-2 15</inkml:trace>
  <inkml:trace contextRef="#ctx0" brushRef="#br1" timeOffset="285448.3266">21583 6087 112 0,'-47'25'39'15,"22"-1"1"-15,16-11 0 16,32 3-33-16,20-19-4 16,24-5-4-16,26 5-19 15,-4-20-16-15,17 2-4 16,-8-10 0-16,6 4-2 15</inkml:trace>
  <inkml:trace contextRef="#ctx0" brushRef="#br2" timeOffset="298984.1006">4063 5328 62 0,'6'-22'33'0,"1"5"0"16,-7 1 1-16,0 16-30 15,-1-12 0-15,1 12-1 16,1 20 0-16,-3 8 0 15,-4 7-1-15,1 9 0 0,1 9 1 16,-1 11-1-16,-1 3 0 16,3 3 0-16,-2 1 1 15,5-2-2-15,0-3 2 16,0-5-2-16,0-12-1 15,3-6 1-15,-1-11-1 16,2-9 0-16,-2-8 0 16,-2-15 1-16,0 0-1 15,0 0 1-15,10-14-1 16,-10 3 1-16,-1-2 0 15,0-1-1-15,-4 2 1 16,0 1-1-16,5 11 1 16,-11-9-1-16,11 9 0 15,-13 0 0-15,13 0 0 16,-10 6 0-16,10-6 0 0,-8 10 0 15,8-10 0-15,-5 16 0 16,5-4-1-16,-2 1 1 16,2 0 0-16,-2 2 0 15,1-1 0-15,1 0 0 16,-3-2 0-16,2 0 0 15,1-12 0-15,-5 14 1 16,5-14-2-16,0 0 1 16,-2 11 0-16,2-11 0 15,0 0 0-15,0 0 0 16,7-20 0-16,-3 3 0 15,-1-12 1-15,0-6-1 16,1-7 1-16,-2-11 0 0,-4-9-3 16,2-3 2-16,0-3-1 15,-2 1 0-15,-1 2 0 16,4 4 0-16,7 3-1 15,1 3 1-15,7 8 2 16,4 1-1-16,9 3 0 16,0 4 0-16,5 2 1 15,0 1-1-15,1 6 0 16,0 5-1-16,-2 5 1 15,-2 6 0-15,-7 7 0 16,-2 11 0-16,-3 5 0 16,-3 5 0-16,-6 8 0 15,-4 6 1-15,-1 0-1 16,-1 6 0-16,-5-1 0 0,-2 2 1 15,-5-2-1-15,-3 1 0 16,-4-1 0-16,-3-5 0 16,-5 1 0-16,-2-3 1 15,2-4-1-15,-6-5 0 16,6 0 0-16,4-5 1 15,4-4-2-15,3-3 1 16,12-5 0-16,0 0 0 16,0 0-1-16,17 7 1 15,3-5 0-15,3 6 0 16,6 5 0-16,7 2 2 15,-2 8 0-15,4 6 0 16,-5 3 1-16,0 7-1 16,-6 3 0-16,-2-3 0 0,-6-1 1 15,0-2-3-15,-5-6 1 16,-1-5-2-16,0-6-1 15,0-15-6-15,10 1-28 16,-5-20-2-16,8-5 0 16,0-11-2-16</inkml:trace>
  <inkml:trace contextRef="#ctx0" brushRef="#br2" timeOffset="351993.1326">9862 1041 63 0,'0'0'37'0,"0"0"-2"16,6-55 3-16,-6 55-18 16,0 0-14-16,0 0-1 15,0 0-1-15,0 0 0 16,22-20-2-16,-3 62 1 15,-5 18-2-15,-1 14 0 0,-7 6-2 16,0 9 0-16,-5 2-2 16,-5-8-2-16,5-29-30 15,-11-20-3-15,15-16 1 16,-5-18-2-16</inkml:trace>
  <inkml:trace contextRef="#ctx0" brushRef="#br2" timeOffset="352197.1445">9879 1069 108 0,'-65'-58'41'0,"65"58"2"0,-51-54-1 15,51 54-39-15,-1-53-1 16,1 53-2-16,55-55-5 15,1 29-21-15,7 2-14 16,9 1 0-16,12 0-3 16,10-2-1-16</inkml:trace>
  <inkml:trace contextRef="#ctx0" brushRef="#br2" timeOffset="354445.2731">9611 867 79 0,'0'0'38'15,"0"0"1"-15,-48-17 0 16,48 17-29-16,0 0-3 0,0 0 0 16,0 0-2-16,-47 7-1 15,47-7-1-15,0 0-1 16,0 0-1-16,0 0 0 15,57 6 0-15,-57-6 1 16,81-15-1-16,-26 4-1 16,3-4 1-16,4-1 1 15,1-2-1-15,5 1 2 16,-1-2-2-16,0 0-1 15,-4 1 1-15,-2 2 0 16,-4-1-1-16,-7 2-2 16,-50 15 1-16,77-29-1 15,-77 29-1-15,48-19-2 16,-48 19-2-16,0 0-13 0,0 0-18 15,0 0-2-15,0 0 0 16,0 0 1-16</inkml:trace>
  <inkml:trace contextRef="#ctx0" brushRef="#br2" timeOffset="354864.2971">9970 783 72 0,'0'0'37'0,"0"0"0"16,0 0 2-16,0 0-30 15,0 0 0-15,0 0-1 16,0 0-1-16,0 0-2 16,0 0-2-16,0 0 1 15,0 0-1-15,0 0-1 16,0 0-1-16,0 0 0 15,6 62 0-15,-10-43-2 16,13 38-1-16,4 1-6 0,15 1-30 16,-6-4 0-16,9-5-1 15,-3-16-2-15</inkml:trace>
  <inkml:trace contextRef="#ctx0" brushRef="#br2" timeOffset="356592.3959">23069 1048 66 0,'0'0'38'16,"0"0"0"-16,26-52 1 16,-26 52-18-16,0 0-11 15,0 0-4-15,11-1-1 0,-5 33-1 16,-7 24-2-16,-6 15 0 15,-7 9-2-15,0 3 0 16,-1 7-2-16,4-6-2 16,11-22-5-16,-13-17-27 15,18-6-2-15,-8-13 0 16,8-9-1-16</inkml:trace>
  <inkml:trace contextRef="#ctx0" brushRef="#br2" timeOffset="356812.4085">22947 1165 109 0,'-43'-72'40'0,"43"72"2"15,-23-64 0-15,23 64-40 16,11-55-1-16,-11 55 0 15,58-43-3-15,-58 43-1 16,92-33-23-16,-37 23-13 16,7 4 0-16,6 0-2 15,1 2-1-15</inkml:trace>
  <inkml:trace contextRef="#ctx0" brushRef="#br2" timeOffset="359177.5438">23968 5545 101 0,'0'0'38'16,"13"-4"0"-16,-13 4-1 15,10 0-35-15,-10 0 0 16,17 16-1-16,-8 5 2 16,-8 8 0-16,-1 13 0 15,-6 7 0-15,-1 10 0 16,-5 5 0-16,-5 3-1 15,-1 0 0-15,0-7 0 16,6-3-2-16,2-12-1 16,7-2-2-16,5-14-2 15,11 2-14-15,-5-21-19 16,13 2-1-16,-9-17-1 15,4 2 0-15</inkml:trace>
  <inkml:trace contextRef="#ctx0" brushRef="#br2" timeOffset="359419.5576">23665 5471 112 0,'-19'-5'41'0,"19"5"0"16,14-6 0-16,24 6-37 15,33-2-1-15,19-2-1 16,19 3 0-16,8-1 0 16,6-2-1-16,0 4-2 15,-10 0-2-15,-8 13-8 0,-25-13-28 16,-7 9-2-16,-22-11 0 15,-7 9-2-15</inkml:trace>
  <inkml:trace contextRef="#ctx0" brushRef="#br2" timeOffset="365721.9181">8655 5269 59 0,'28'-11'37'0,"-6"-7"-1"16,2 6 0-16,-15-11-18 15,6 12-12-15,-10 0-2 16,-5 11 0-16,-10-1-2 15,-10 13 1-15,-20 12-1 0,-11 8 0 16,-11 7-1-16,-8 6 1 16,-1 4-1-16,8 2 1 15,7-4-1-15,15 0 0 16,24-3 0-16,24-11 1 15,21-1-2-15,24-9 3 16,13-1-3-16,9-2 1 16,2 0 2-16,-2 0-1 15,-16 0 0-15,-15 10-2 16,-24 8 2-16,-30 7-2 15,-29 6 2-15,-18 3-2 16,-14-2 0-16,-8-2 1 16,3-6-4-16,3-21-13 15,27-3-21-15,10-21-3 16,31-13-1-16,16-17-2 0</inkml:trace>
  <inkml:trace contextRef="#ctx0" brushRef="#br2" timeOffset="386374.0993">4786 1083 86 0,'0'0'36'0,"0"0"0"0,0 0 0 15,3-52-32-15,-3 52-1 16,0 0 0-16,0 0 0 15,-18-9 0-15,9 29-1 16,0 20-1-16,-5 12 0 16,-5 10-1-16,-1 12 1 15,-3 4-1-15,8 0 0 16,-2-14 1-16,4-9-2 15,2-13 2-15,1-12 0 16,8-16 1-16,2-14 0 16,16-29 0-16,3-9 1 15,-1-13-1-15,7-10 1 16,-25 61 0-16,23-69-1 0,-23 69 0 15,22-76-1-15,-22 76 1 16,21-72-2-16,-21 72 2 16,14-63-2-16,-14 63 1 15,15-50-2-15,-15 50 1 16,4-24 0-16,10 18-2 15,5 20 2-15,0 20-1 16,10 21 1-16,-1 12-2 16,10 10 2-16,2 1-1 15,-8-6 0-15,5-11 2 16,-1-8-1-16,-3-16 1 15,1-13 0-15,-1-18 0 16,-1-20 2-16,-3-16-2 16,4-18 2-16,-9-11-1 15,4-14 0-15,-28 73 0 16,25-78 0-16,-25 78-2 0,18-89 0 15,-18 89 0-15,15-85 0 16,-15 85 0-16,5-80 0 16,-5 80-4-16,9-67-3 15,-9 67-15-15,6-58-17 16,-6 58-2-16,0 0 1 15,24-54-2-15</inkml:trace>
  <inkml:trace contextRef="#ctx0" brushRef="#br2" timeOffset="388447.2179">15968 1176 54 0,'0'0'36'0,"-10"-52"-2"15,10 52 2-15,0 0-16 16,0 0-10-16,0 0-3 16,10-52-2-16,-10 52-1 15,0 0-2-15,-17-11 1 16,2 28-2-16,1 15 0 15,-6 15-1-15,-3 13 0 16,-7 6 0-16,5 7 1 0,-1-1-1 16,9-12 1-16,5-12-1 15,4-12 1-15,6-16 1 16,2-20-1-16,14 0 1 15,5-23-1-15,2-12 2 16,7-16-1-16,-28 51 0 16,32-67-1-16,-32 67 1 15,32-80-1-15,-32 80 1 16,33-81-2-16,-33 81 2 15,29-79-2-15,-29 79 1 16,28-59 0-16,-28 59-1 16,0 0 1-16,35-54-2 15,-11 63 2-15,3 21-2 16,3 23 1-16,1 13-1 0,12 8 1 15,1-5-2-15,6-9 3 16,-7-25-1-16,1-12 0 16,-3-20 2-16,2-17-1 15,-5-16 0-15,-38 30 1 16,35-51 0-16,-35 51-1 15,37-74-2-15,-37 74-3 16,32-93-3-16,-20 45-25 16,8-3-8-16,-4-1-2 15,5-1-2-15</inkml:trace>
  <inkml:trace contextRef="#ctx0" brushRef="#br2" timeOffset="390378.3284">3898 3097 77 0,'-5'-10'37'0,"-5"-2"-2"16,10 12 2-16,-22 17-32 0,17 7-2 16,-9 7-1-16,4 13-2 15,-1 11 2-15,1 12-2 16,-2 11 0-16,-1 7 1 15,1-1 0-15,2-5 0 16,2-7 1-16,1-10-1 16,2-15 1-16,5-17 0 15,0-30 1-15,4-12-1 16,1-26 0-16,5-14 0 15,-2-12-1-15,4-9 1 16,-2-11-1-16,2-3 0 16,-3 6 0-16,3 3-1 15,-1 11 0-15,-2 10 1 0,1 15-1 16,4 16 0-16,9 22 0 15,-1 16 0-15,7 24 0 16,1 13 0-16,7 14 1 16,4 10-1-16,2 4 0 15,3-1 0-15,-1-5 0 16,3-11 0-16,-7-9 1 15,6-16 0-15,-8-18 0 16,3-17 1-16,-7-18-1 16,-1-20 0-16,-4-13 0 15,-3-14 1-15,-4-17-2 16,-7-9-1-16,4-6-3 15,-11-6-5-15,13 10-28 16,-16-5-2-16,13 19-1 0,-4 2-2 16</inkml:trace>
  <inkml:trace contextRef="#ctx0" brushRef="#br2" timeOffset="391506.3929">10703 3067 71 0,'14'-22'35'16,"-9"-4"-1"-16,8 18 0 15,-16-14-23-15,3 22-4 16,0 0-1-16,0 0-2 16,-19 28-1-16,6 0-1 15,-3 11-1-15,-3 7 0 16,-1 3 0-16,2 8-1 15,-1-1 1-15,10-3-1 16,-5-3 1-16,10-10-1 16,2-7 1-16,4-8-1 15,2-11 1-15,-4-14 0 16,19-11 0-16,-4-15 1 0,3-13-1 15,1-12 1-15,-1-14-1 16,4-6 0-16,-1-5 0 16,-2-3 1-16,-4 8-1 15,2 5-1-15,-5 12 1 16,1 11-1-16,0 18 0 15,0 14 1-15,5 17-1 16,2 16 0-16,5 17 0 16,6 14 1-16,5 11-1 15,4 11-1-15,4 2 2 16,3 3-2-16,1-4 1 15,2-7 0-15,-1-11 0 16,1-15 0-16,-10-12 1 16,3-14 0-16,-6-22 0 15,0-12 1-15,-2-21-1 0,-8-12 0 16,-3-18 0-16,-5-13 0 15,-4-10 0-15,-6-2-2 16,-2 1-2-16,-6-2-3 16,9 25-21-16,-15-6-13 15,7 25 0-15,-4 4-4 16,10 19 2-16</inkml:trace>
  <inkml:trace contextRef="#ctx0" brushRef="#br2" timeOffset="392768.4651">11917 5630 72 0,'5'-23'33'15,"2"2"-2"-15,-6 1 4 16,3 5-32-16,-8-1 1 16,4 16-2-16,0 0 2 15,-13 25 2-15,-1 1-3 16,-1 8 1-16,-4 10 0 15,-6 8-1-15,2 5 0 16,-1 5-1-16,0-6 1 16,4 3-3-16,2-8 2 15,6-5-1-15,2-11-1 0,7-10 1 16,3-25 0-16,0 0 1 15,22-20-1-15,-8-14 1 16,6-13-3-16,3-10 4 16,-1-12-3-16,-1-4 0 15,2-3-1-15,-4 2 1 16,0 9-1-16,-2 8 0 15,-6 12 2-15,0 11-3 16,-2 19 3-16,-9 15-1 16,18 20 0-16,-12 18 3 15,0 11-1-15,3 11 0 16,2 8 0-16,7 4-1 15,3 3 1-15,7-7-1 16,5-6 1-16,8-13-2 0,2-10 0 16,3-10 1-16,0-20-1 15,-1-10 2-15,1-20-1 16,-8-12-1-16,-6-13 0 15,-1-12 2-15,-7-11-4 16,-5-10 1-16,-5-6-1 16,-1-3-2-16,0 8-5 15,-16-8-20-15,20 23-9 16,-15-2-5-16,16 16 1 15,-1 6 0-15</inkml:trace>
  <inkml:trace contextRef="#ctx0" brushRef="#br2" timeOffset="394038.5377">22716 5800 88 0,'5'-14'33'0,"-5"14"2"16,3-13 0-16,-3 13-29 15,0 0-2-15,-10 10 0 16,-3 3 1-16,0 12-3 15,-8 7 2-15,-5 12-2 16,-4 9 1-16,-5 7-2 0,-1 1 0 16,-1 3 1-16,0-7-1 15,9-4 0-15,4-10 0 16,5-9 1-16,10-19-1 15,9-15 0-15,9-15 0 16,12-13 0-16,1-15 0 16,5-11 0-16,4-6 0 15,4-11 0-15,-4-1-1 16,1-2 0-16,-3 4-1 15,-2 5 0-15,-6 13 0 16,-5 11 0-16,-3 9 0 16,-6 19-1-16,-7 13 2 15,12 16 0-15,-7 15 2 16,0 14 0-16,4 8-1 15,1 11 1-15,4 6-1 0,6-2 1 16,4-3-1-16,5-5 0 16,3-10-1-16,5-10 1 15,-3-15-1-15,7-17 1 16,-4-20 0-16,0-12 0 15,-2-16 0-15,-7-13 0 16,-4-13-2-16,-4-4 2 16,-3-9-2-16,-3 4 0 15,-7 3-1-15,-2 8-1 16,-2 15-3-16,-6 0-17 15,13 24-14-15,-7 4-6 16,9 15 3-16,-2 4-3 16</inkml:trace>
  <inkml:trace contextRef="#ctx0" brushRef="#br2" timeOffset="405385.1866">19190 1059 79 0,'0'0'38'16,"35"-60"0"-16,-35 60-1 15,0 0-32-15,31-50-1 16,-31 50 0-16,0 0 1 16,0 0-1-16,0 0 0 15,0 0-1-15,21 12 0 16,-35 28-2-16,5 14 2 15,-9 13-2-15,4 10-1 16,-10 4-1-16,5 1 2 0,-4-11-2 16,7-20 1-16,2-14 1 15,3-15-1-15,11-22 1 16,0 0 0-16,4-21 0 15,9-12 0-15,1-15 0 16,-14 48 0-16,18-61 2 16,-18 61-2-16,24-75 0 15,-24 75-2-15,19-83 2 16,-19 83-2-16,25-77 2 15,-25 77-2-15,18-74-1 16,-18 74 0-16,22-54 4 16,-22 54-1-16,0 0 0 15,0 0 0-15,42-47 1 0,-42 47-1 16,0 0 0-16,62 25 1 15,-62-25-3-15,0 0 2 16,66 50-1-16,-66-50 0 16,68 19 1-16,-68-19 0 15,77 10 0-15,-77-10-1 16,89-8 1-16,-89 8-2 15,87-21 1-15,-87 21-1 16,81-30 0-16,-81 30 0 16,71-28 2-16,-71 28 1 15,57-8 0-15,-67 25-1 16,35 12 0-16,-17 26 1 15,-21 16-2-15,-2 15 0 16,-13 4 0-16,10 6-2 0,-2-12-2 16,13-34 1-16,9-13-6 15,-6-21-8-15,22-6-9 16,-18-10-7-16,17-15-6 15,-13-3-4-15,10-5 1 16</inkml:trace>
  <inkml:trace contextRef="#ctx0" brushRef="#br2" timeOffset="408050.3392">15230 5554 69 0,'2'-15'33'16,"2"-5"1"-16,2 5-2 16,-3 0-23-16,-3 15-5 15,0 0 0-15,11 6-1 0,-16 13 0 16,-1 16 2-16,-9 8-1 15,-3 11 0-15,-8 5-1 16,1 6 0-16,-4-1 0 16,1-2 0-16,1-9-1 15,7-6-2-15,6-13 1 16,6-7 0-16,5-15 0 15,3-12-1-15,15-8 1 16,-1-14 0-16,5-9 0 16,5-9 0-16,-1-7-2 15,0-8 3-15,2-8-2 16,-2-2-1-16,-2-3 1 15,-4 6-1-15,2 2 1 16,-5 10-1-16,-2 8 2 0,-4 7-3 16,1 18 3-16,-9 17-1 15,0 0 0-15,10 17 0 16,-5 7 1-16,-1 8-1 15,4 3 0-15,6 1 3 16,5 1-3-16,5-10 2 16,7-4-1-16,10-8 2 15,4-12-2-15,6-11 0 16,1-10 0-16,3-6-2 15,-1-6 2-15,-2-2-2 16,-8-2 2-16,-5 1-3 16,-11 9 3-16,-4 5 0 15,-24 19 0-15,0 0-1 0,-2 19 1 16,-21 19-2-16,-4 17 3 15,-9 14-1-15,-1 12 0 16,-6 10 0-16,2 0 0 16,4-4 0-16,9-5-1 15,6-18-2-15,18-5-10 16,0-30-9-16,28 2-6 15,-10-33-5-15,26-4-8 16,-1-19-2-16,12-11 1 16</inkml:trace>
  <inkml:trace contextRef="#ctx0" brushRef="#br2" timeOffset="409500.4221">20291 5457 67 0,'6'-12'35'0,"-2"1"0"15,-4 11 0-15,6-12-29 16,-6 12-1-16,0 17 0 16,-4 5-1-16,-6 5 0 15,-4 14-1-15,-5 3 0 16,-3 6 1-16,-6 3 1 15,3 0-2-15,-2-6 1 16,3-2-1-16,2-7 0 16,6-9-1-16,5-9 1 15,8-8-3-15,3-12 1 16,11-10-1-16,8-10-1 15,4-9 2-15,1-11-2 0,4-7 0 16,-1-7 0-16,3-2 0 16,-3-4-1-16,-4 4 1 15,-5 4 2-15,-4 8-3 16,-5 7 3-16,-2 11-1 15,-1 8 1-15,-6 18-1 16,0 0 1-16,0 20-1 16,4 2 0-16,4 6 0 15,3 4 0-15,8-2 0 16,8-1 0-16,5-4 1 15,6-7-1-15,9-5 1 16,5-13 0-16,3-7 0 16,1-10 0-16,3-7 0 15,-2-7 1-15,-3-3-1 0,-4 0 0 16,-8 1 0-16,-9 7 0 15,-7 7 0-15,-10 15 0 16,-16 4 0-16,2 35-1 16,-14 9 1-16,-9 15-1 15,-6 10 2-15,-2 10 0 16,-3 5 0-16,4 0 0 15,0-4-1-15,10-10-1 16,6-16-5-16,15-3-9 16,-1-30-9-16,24 3-5 15,-11-28-8-15,20-5-5 16,-6-16-2-16,12-8 2 15</inkml:trace>
  <inkml:trace contextRef="#ctx0" brushRef="#br3" timeOffset="418063.9119">13284 5567 80 0,'-2'-17'35'15,"-4"1"2"-15,6 16-2 16,0 0-28-16,2 15-1 16,0 9-2-16,1 15 1 15,-4 11-1-15,2 13-1 16,-8 11 0-16,1 7-1 15,-3 3 0-15,1-2-2 16,3-6-1-16,1-15-4 16,18-2-27-16,-10-24-7 15,19-11 2-15,-3-21-2 16</inkml:trace>
  <inkml:trace contextRef="#ctx0" brushRef="#br3" timeOffset="418414.932">13234 5536 96 0,'-10'-22'38'16,"10"22"0"-16,24-24 1 15,13 10-35-15,13 3-1 16,19 2 0-16,12 3 0 15,13 3-1-15,1 9 0 16,1 9-1-16,-7 13 0 16,-9 11 1-16,-14 10 0 15,-20 12-1-15,-24 10 0 16,-22 6 1-16,-24 5-1 0,-21 1 0 15,-18-8 0-15,-16-2-1 16,-6-10-1-16,-5-11 2 16,5-14-1-16,8-16-1 15,12-13-1-15,14-15-3 16,32-4-21-16,0-25-13 15,38-1 0-15,8-13-2 16,26-1-2-16</inkml:trace>
  <inkml:trace contextRef="#ctx0" brushRef="#br3" timeOffset="435111.887">11610 1125 75 0,'0'0'36'0,"0"0"0"16,0 0 0-16,22-49-28 15,-22 49-2-15,0 0-1 16,0 0 1-16,0 0 0 16,-20-49-2-16,20 49 0 0,0 0-1 15,-47-5-1-15,32 9-1 16,-30 23 1-16,-6 9-2 15,3 15 0-15,1 13 0 16,10 10 0-16,11 3-1 16,18 3 1-16,30-15 0 15,8-8-1-15,16-15 1 16,7-14 0-16,8-22 1 15,9-13-1-15,0-14 1 16,-1-15 0-16,-8-10 0 16,-9-10-1-16,-15-8 1 15,-37 64-1-15,18-69 0 16,-18 69 0-16,-14-68 0 15,14 68-1-15,-48-64 0 0,48 64-1 16,-64-50-7-16,64 50-27 16,-80-36-3-16,23 18-1 15,-6 13-2-15</inkml:trace>
  <inkml:trace contextRef="#ctx0" brushRef="#br3" timeOffset="436656.9754">11435 818 82 0,'0'0'39'0,"-60"-27"1"15,60 27 0-15,0 0-35 16,-47-17 1-16,47 17 0 16,0 0-1-16,0 0 0 15,0 0-1-15,52-33-1 16,-52 33-1-16,74-13 0 15,-74 13-1-15,98-12 0 16,-49 5-1-16,7 3 1 16,-2 1-1-16,-1 0-1 15,1 1 0-15,-2-2-1 16,-2 3 0-16,-50 1-3 15,87 1-1-15,-87-1-22 16,61 2-13-16,-61-2 1 16,0 0-2-16,54 3 1 0</inkml:trace>
  <inkml:trace contextRef="#ctx0" brushRef="#br3" timeOffset="439181.1197">2895 5393 69 0,'-13'-14'37'16,"-10"-6"0"-16,-1 5 0 15,-14-7-30-15,6 7-1 16,-8-6-1-16,3 5 0 15,-4 2-1-15,-2 9-1 16,3 9-1-16,-1 17 0 16,-2 13 0-16,0 16-1 15,2 18 2-15,3 15 0 16,8 9-1-16,6 4 0 15,17 2 0-15,15-8 0 16,22-12 0-16,18-17 0 16,19-24-2-16,20-19 1 0,9-28-1 15,10-19 0-15,-1-17 0 16,-5-22 1-16,-13-8-4 15,-15-13 0-15,-20-2-1 16,-24-6-1-16,-21 6-3 16,-29-7-6-16,-11 20-24 15,-28 5-1-15,-8 24 1 16,-16 13 0-16</inkml:trace>
  <inkml:trace contextRef="#ctx0" brushRef="#br3" timeOffset="440588.2002">16772 5653 60 0,'4'-14'34'0,"-1"2"-1"16,-10-6 0-16,7 18-21 15,-25-16-1-15,7 17-5 16,-13-1 1-16,3 14-3 0,-8 7-1 16,2 10 0-16,-2 8 1 15,7 14-1-15,3 9-1 16,9 9 0-16,13 0 0 15,13-1-2-15,15-3 1 16,15-8 0-16,16-15-1 16,7-15 0-16,12-21 0 15,4-19 1-15,0-21-1 16,-7-16 0-16,-8-13 1 15,-16-10-1-15,-19-3-2 16,-15-6 2-16,-22 6-3 16,-18 4-1-16,-15 20-5 15,-24 4-26-15,4 30-3 0,-15 6 2 16,10 17-2-16</inkml:trace>
  <inkml:trace contextRef="#ctx0" brushRef="#br3" timeOffset="442995.3379">2980 934 71 0,'0'0'38'16,"0"0"0"-16,0 0 1 15,18-46-30-15,-18 46-2 16,0 0-2-16,0 0-1 15,0 0 0-15,0 0 0 16,-49-9-1-16,35 29 2 16,-43 38-3-16,2 10 1 15,-3 12-1-15,9 17 1 16,6 3-1-16,21 5-3 15,19-9 2-15,38-38-2 16,16-29 1-16,16-24 1 0,17-27-1 16,8-30 1-16,-42 16-1 15,3-6 2-15,-10-6-1 16,1-1-1-16,-12-4 0 15,-2 0-2-15,-15 0 0 16,-8 3-6-16,-7 50-3 16,-15-78-28-16,15 78-2 15,-47-56 1-15,47 56-1 16</inkml:trace>
  <inkml:trace contextRef="#ctx0" brushRef="#br3" timeOffset="447771.6111">17629 5668 54 0,'4'-22'32'0,"-5"0"2"15,4 6-1-15,-6-3-14 16,3 19-15-16,-3-23 3 16,3 23-3-16,0 0 1 15,0 0-2-15,0 0 0 16,6 16 0-16,4 12 0 15,6 12 0-15,3 7 0 16,6 10-1-16,-2 11 1 16,6 4-1-16,-1 0-1 15,-1-7 1-15,-1-5-2 0,-3-10 1 16,-2-11 0-16,0-12 0 15,-1-10 1-15,4-15-1 16,-2-15 1-16,7-13-1 16,0-15 1-16,3-14-1 15,3-11-1-15,2-12 2 16,0-11-3-16,-3-1 0 15,-3 1 0-15,-6 9 0 16,-3 8 0-16,-5 11-1 16,-7 14 1-16,-2 16-6 15,2 19-4-15,-10 12-25 16,0 0-3-16,0 0-1 15,20 22-1-15</inkml:trace>
  <inkml:trace contextRef="#ctx0" brushRef="#br3" timeOffset="457028.1405">5924 5329 29 0,'9'-15'30'16,"-1"-4"3"-16,-1 5 0 15,-7-7-19-15,0 21-2 16,-6-26-3-16,6 26 1 16,-22-16-3-16,3 16-1 15,-10-5 0-15,-4 10-2 16,-6 2 0-16,-8 9-1 15,-8 6 0-15,-2 11 0 16,-9 11 0-16,5 14 0 16,-1 11 1-16,6 8-1 15,8 9 0-15,14-1 0 0,19-1-1 16,23-11 0-16,28-22 1 15,23-28-3-15,32-25-3 16,20-25-3-16,34-18-31 16,-5-22-4-16,-1-5 0 15,-20-5-2-15</inkml:trace>
  <inkml:trace contextRef="#ctx0" brushRef="#br3" timeOffset="464298.5564">780 5295 66 0,'5'-11'36'0,"-6"-2"-1"15,1 13 2-15,-1-15-31 16,1 15-1-16,0 0-1 16,2 33 0-16,-3 2 0 15,4 18-1-15,-3 8 0 16,0 13-1-16,0 9 0 15,-1 6 0-15,1-1-1 16,-4-3-1-16,4-8-1 0,-5-15-2 16,10-4-6-16,-5-27-17 15,13-7-11-15,-4-22 1 16,14-13-2-16</inkml:trace>
  <inkml:trace contextRef="#ctx0" brushRef="#br3" timeOffset="464546.5706">814 5352 83 0,'0'0'39'15,"-12"-27"-2"-15,26 17 1 0,1-12-33 16,24 0-2 0,8-3 0-16,13-5-1 0,9 1 0 15,1 1-2-15,6 4-1 16,-7 2-3-16,0 13-3 15,-23-8-18-15,1 19-13 16,-18-2 1-16,-6 11-2 16,-23-11 2-16</inkml:trace>
  <inkml:trace contextRef="#ctx0" brushRef="#br3" timeOffset="464779.5839">904 5558 82 0,'-38'21'38'15,"20"0"0"-15,4-17 0 0,28 7-33 16,9-16-1-16,23-3-1 16,9-4 1-16,9-3-2 15,6-2 1-15,5-4-3 16,3 1-1-16,-7-2-4 15,-2 11-18-15,-16-9-15 16,2 7 0-16,-17-4-2 16,0 7 0-16</inkml:trace>
  <inkml:trace contextRef="#ctx0" brushRef="#br3" timeOffset="481849.5602">874 1022 63 0,'0'0'34'0,"1"-48"1"15,-1 48 0-15,0 0-20 16,2-57-9-16,-2 57 1 16,0 0-1-16,0 0 1 15,0 0 0-15,0 0-2 16,9-22-1-16,5 61-2 15,3 23 1-15,-6 13-2 16,1 12 2-16,-1 6-3 16,3 7-1-16,-6-15 0 15,2-9-1-15,5-15-1 0,-4-14-3 16,14-11-12-16,-6-22-20 15,12-15 0-15,-8-22 0 16,14-10-2-16</inkml:trace>
  <inkml:trace contextRef="#ctx0" brushRef="#br3" timeOffset="482292.5856">1509 905 95 0,'30'-62'39'15,"-30"62"1"-15,0 0-2 16,15-51-37-16,-15 51 2 0,0 0-1 16,-36 24 0-16,-27 26 1 15,-18 16-1-15,-20 2 0 16,6 4 2-16,4-6-2 15,16-7-1-15,15-14-1 16,40-19 0-16,17-12 1 16,21-8 0-16,15-8 0 15,11-3 0-15,9-3 0 16,7 0 0-16,4 0-1 15,-2 6 2-15,-2 5-1 16,-4 9 0-16,-7 6-1 16,-6 6 1-16,0 9-1 15,-5-1 1-15,0 6 0 16,5-3-1-16,-1-4 0 15,4-6 0-15,2-5 0 0,-1-3 0 16,-6-9 0-16,-5-2-1 16,-6-4-2-16,-12-11-6 15,0 4-29-15,-23-9-4 16,5 14 1-16,-17-25-3 15</inkml:trace>
  <inkml:trace contextRef="#ctx0" brushRef="#br3" timeOffset="487440.88">7190 3019 90 0,'11'-5'36'0,"-11"5"0"15,9 14 1-15,-16 15-32 16,4 17-2-16,-4 16-1 15,2 14 0-15,-8 17 0 0,4 13-1 16,-5 5 0-16,2-4-1 16,4-7-2-16,3-13-4 15,16-11-28-15,-2-26-3 16,14-17 1-16,7-29-3 15</inkml:trace>
  <inkml:trace contextRef="#ctx0" brushRef="#br3" timeOffset="487878.9051">7700 2965 102 0,'-10'23'39'16,"-12"2"1"-16,-2 18-2 0,-17 4-33 15,-4 3-4-15,-7 0 1 16,-1 7-1-16,-7-5 1 16,3-3-1-16,5-6 1 15,10-5-1-15,10-9 0 16,11-4-1-16,17-9 1 15,17-7 0-15,15-5-1 16,11-2 1-16,9-3-1 16,8 1 1-16,5 0 0 15,0 5-1-15,-1 4 1 16,-6 8-1-16,-2 9 0 15,-8 5 1-15,-1 6-1 0,-7 4 0 16,-1 0 0-16,-1-1 0 16,1-6 0-16,0-3 0 15,0-9-1-15,-2-6 0 16,-4-5-1-16,-1-7-2 15,-4 4-7-15,-15-21-11 16,11 17-9-16,-20-18-9 16,0 14 0-16,-6-29-2 15</inkml:trace>
  <inkml:trace contextRef="#ctx0" brushRef="#br4" timeOffset="501512.6849">6708 941 55 0,'47'-40'36'15,"-47"40"-1"-15,0 0 0 16,0 0-14-16,38-50-12 16,-38 50-2-16,0 0 0 15,0 0 0-15,0 0-2 16,-14-50-2-16,14 50 1 15,0 0-3-15,-68-2 1 16,68 2 1-16,-69 21-1 16,20 9 1-16,-39 29-2 0,4 12 2 15,-4 13-3-15,16 6 3 16,10 0-2-16,32-2 0 15,21-17-2-15,32-16 2 16,13-20-1-16,14-16 0 16,15-12 1-16,1-10-1 15,3-10 1-15,-5-8-1 16,-6-3 1-16,-9-2 0 15,-10 4 0-15,-9 3 0 16,-12 0-1-16,-6 7 1 16,-12 12 0-16,0 0-1 15,0 0 0-15,-8 30 0 16,0-5 0-16,1 5 0 15,2 2-1-15,1 2-2 0,8-3-5 16,-4-31-11-16,25 19-6 16,-16-30-7-16,20-5-9 15,-5-12-2-15,12-8 1 16</inkml:trace>
  <inkml:trace contextRef="#ctx0" brushRef="#br4" timeOffset="503258.7848">13445 2666 64 0,'-8'-13'35'16,"-12"-6"0"-16,1 5-1 15,-15-8-20-15,3 8-9 16,-12-3 1-16,6 8-2 16,-10 2 0-16,-1 9 0 15,-4 12-1-15,-4 16 0 16,1 9 0-16,1 16-1 15,2 11 0-15,2 14 1 16,6 7-2-16,12 2 1 16,11-3-1-16,18-10-1 15,17-12 1-15,18-11 0 16,17-20 0-16,16-17-1 15,13-17 1-15,3-10 0 0,2-11 1 16,-7-7 0-16,-9-2-1 16,-13 1 0-16,-14 1 0 15,-11 8 0-15,-15 3 0 16,-9 8-1-16,-5 10 1 15,-9 14 0-15,-3 8-1 16,-3 4 0-16,1 8 0 16,2 1-3-16,8 6-3 15,-2-19-12-15,27 10-6 16,-9-34-8-16,25 0-8 15,5-21-3-15,15-10 0 16</inkml:trace>
  <inkml:trace contextRef="#ctx0" brushRef="#br4" timeOffset="621337.5385">12967 905 79 0,'0'0'38'16,"0"0"-2"-16,5-51 1 15,-5 51-36-15,0 0 2 16,0 0 0-16,-12 41-1 16,5 21 0-16,1 14-1 15,-3 10 1-15,8 8-1 16,2 11 1-16,-1 3-3 15,2-6-1-15,2-35-2 0,-7-23-13 16,17-5-19-16,-1-17-1 16,7-10 0-16,-4-14 0 15</inkml:trace>
  <inkml:trace contextRef="#ctx0" brushRef="#br4" timeOffset="621683.5583">12969 1008 92 0,'0'0'39'15,"-13"-65"1"-15,13 65-2 0,12-56-37 16,-12 56 0-16,0 0 0 15,79-51-1-15,-79 51 1 16,88-17-1-16,-40 14 1 16,7 2-2-16,-6 4 2 15,2 1-2-15,-51-4 2 16,83 20 0-16,-83-20 0 15,0 0 0-15,35 48 1 16,-54 3 0-16,-43 2-1 16,-29 1 1-16,-20-3-5 15,55-31-24-15,56-20-11 16,-77 27-1-16,77-27-1 15,0 0 0-15</inkml:trace>
  <inkml:trace contextRef="#ctx0" brushRef="#br3" timeOffset="648251.0778">16525 7568 74 0,'11'-14'35'0,"-11"14"-2"16,0 0 1-16,5 12-29 15,-16 12-2-15,1 12-1 16,-10 10 0-16,5 10 2 16,-7 9-1-16,1 9-1 0,-1-6 1 15,4-2 0-15,1-10-1 16,8-9 0-16,4-10 0 15,3-15-2-15,2-22 1 16,12-7-1-16,2-22 0 16,1-13 1-16,3-10-1 15,1-13 0-15,0-10 0 16,1-4 1-16,-1-1-1 15,-1 6 0-15,-6 11 1 16,-2 11 0-16,-3 11 0 16,-1 16 0-16,-6 25 0 15,0 0 0-15,7 26 0 16,-2 4 0-16,4 7-1 15,7 2 1-15,8 0 0 0,10-7 0 16,8-6-1-16,10-14 1 16,6-13 0-16,7-9 0 15,2-12 0-15,-1-7 0 16,-5-9 1-16,-1 1-2 15,-10-1 1-15,-9 6 0 16,-12 10-1-16,-7 13 0 16,-22 9 0-16,0 32 0 15,-15 11 0-15,-7 13 0 16,-2 11 0-16,2 8 0 15,2 4-2-15,2-4-3 16,18 2-5-16,4-23-25 16,20-7-3-16,7-19 0 15,17-6-1-15</inkml:trace>
  <inkml:trace contextRef="#ctx0" brushRef="#br3" timeOffset="648941.1172">17673 7784 98 0,'-23'-9'36'15,"2"17"2"-15,-14 2-2 16,1 13-30-16,-4 7-1 16,4 8-1-16,-1 2 0 15,8 2-1-15,6-2 0 16,11-2-2-16,13-9 2 15,11-7-2-15,10-12-1 16,8-10 0-16,8-11 1 16,2-6-1-16,0-10-1 0,-1-4 1 15,-6-6 0-15,-5 1 0 16,-7 1-1-16,-6 2 2 15,-11 4-2-15,-5 10 2 16,-6 8-1-16,-6 9 0 16,-5 7 0-16,1 9 0 15,0 6 0-15,0 6 1 16,10 3 0-16,3-4-1 15,11-7-1-15,7-1 3 16,11-9-2-16,10-10 0 16,6-6 0-16,4-5-1 15,4-5 0-15,4-1 2 16,-10 3-1-16,-1-2-1 0,-11 6 1 15,-7 7 0-15,-13 7 0 16,-13 10 1-16,-6 10 0 16,-11 7-1-16,-3 4 0 15,-3 5 0-15,1-1 1 16,3 1-1-16,6-7 0 15,9-9-1-15,5-9 1 16,-1-13 0-16,24-10 0 16,-1-10 0-16,2-10 0 15,1-7 1-15,-1-7-1 16,-1-1 1-16,-5 2-1 15,-2 5 1-15,-7 6-1 16,-4 8 0-16,-2 9 0 16,-4 15 0-16,9-9 0 0,-9 9-1 15,20 2 0-15,2-3-1 16,11-2-2-16,5-10-3 15,19 1-7-15,-5-19-23 16,14 1-2-16,-2-17 1 16,4 1-1-16</inkml:trace>
  <inkml:trace contextRef="#ctx0" brushRef="#br3" timeOffset="649128.128">18831 7243 99 0,'-26'5'38'0,"8"20"2"15,-10 8-3-15,9 18-30 16,-1 13-2-16,7 12-2 15,0 8-1-15,8 5 0 16,5 3-3-16,4-6-1 0,9-1-4 16,-2-24-16-16,9 0-16 15,-6-21 0-15,12-5-1 16,-5-24-1-16</inkml:trace>
  <inkml:trace contextRef="#ctx0" brushRef="#br3" timeOffset="649468.1475">19016 7632 105 0,'-15'-4'38'0,"-13"8"2"16,3 15-2-16,-7 1-32 15,6 6-1-15,-5 3-1 16,4 1-1-16,4-2-1 0,7 1 0 15,6-8 0-15,8 1-1 16,7-3 0-16,8-6 0 16,11-4-1-16,3-3 1 15,7-4-1-15,4-3 1 16,3-5-1-16,0 1 0 15,1-4 0-15,1 2 0 16,-4 0-1-16,-3 1-1 16,-1 3 0-16,-8 1-2 15,-2 9-1-15,-6-4-2 16,3 13-7-16,-22-16-25 15,24 15-1-15,-24-15 1 16,29 7 0-16</inkml:trace>
  <inkml:trace contextRef="#ctx0" brushRef="#br3" timeOffset="649652.158">19519 7811 102 0,'-9'20'38'0,"-10"4"1"15,5 7-1-15,-1-3-34 16,6 4-1-16,2-3-2 15,8-1-3-15,7-4-3 16,-6-11-29-16,16-2-5 16,-4-12 1-16,9-2-2 15</inkml:trace>
  <inkml:trace contextRef="#ctx0" brushRef="#br3" timeOffset="650121.1838">19661 7463 106 0,'-5'20'38'16,"-6"-6"0"-16,10 6-2 16,-1-3-35-16,12 0-1 15,7 0-1-15,3 3 1 16,2-2 0-16,2 3 0 15,0 3 1-15,-5 3 1 16,-5-1 0-16,-5 4 1 16,-9 0 0-16,0 4 0 0,-6-2 0 15,-4 6 1-15,-2-7-1 16,0 3-2-16,0-8 0 15,7 1-1-15,1-8 1 16,6-10-2-16,-2-9 2 16,26-12-2-16,-2-9 1 15,3-6 1-15,2-7-1 16,3-3 1-16,0-3-1 15,-2 3 1-15,-5 8-2 16,-2 5 1-16,-8 10 0 16,-1 7 0-16,-4 9-1 15,-5 9-1-15,2 7-1 16,-2 3 0-16,6 9-3 15,-5-5-1-15,12 14-3 16,-13-13-21-16,20 5-9 0,-3-10 1 16,7 0-1-16,-1-8 3 15</inkml:trace>
  <inkml:trace contextRef="#ctx0" brushRef="#br3" timeOffset="650623.2135">20456 7763 108 0,'-8'-14'39'16,"-18"1"1"-16,8 16-3 15,-11 0-32-15,1 11-2 16,3 7 0-16,-2 11 0 16,3 2 0-16,9 2-3 15,5-1 1-15,10-2 0 16,6-5-1-16,13-6 0 0,5-8 0 15,6-14-2-15,4-13 3 16,0-5 0-16,1-8-1 16,-4-2 1-16,1-5-1 15,-7 2 1-15,-6 2-1 16,-3 6 2-16,-16 23-3 15,0 0 1-15,0 16-1 16,-16 20-1-16,-4 15 0 16,-8 17 0-16,-1 15 0 15,-3 12 0-15,-2 4 0 16,4-2 1-16,2-9 2 15,5-5-1-15,0-16 2 16,7-16 0-16,4-21-1 16,6-18 0-16,6-12 0 0,-5-26 0 15,5-8-2-15,2-15 1 16,5-12 0-16,6-8-1 15,5-6 2-15,8 1-1 16,5 4 0-16,0 3-3 16,11 15-5-16,-9-8-8 15,21 29-9-15,-23-7-11 16,14 16-4-16,-1-5-1 15,13 3 0-15</inkml:trace>
  <inkml:trace contextRef="#ctx0" brushRef="#br3" timeOffset="651622.2699">21470 7320 86 0,'17'-9'36'16,"-17"9"1"-16,23-8 0 15,-23 8-30-15,19 24-1 16,-15 3-1-16,3 16 0 15,-7 9-1-15,1 12 0 16,-3 4-1-16,2 6 0 0,-5 1-2 16,2-2 0-16,-2-6 0 15,5-8-1-15,-1-12 0 16,3-10-1-16,2-11 1 15,1-16-1-15,-5-10 2 16,19-27 0-16,-8-7-1 16,0-8 2-16,0-16-2 15,-2-16 2-15,0-8-2 16,1-8 2-16,-6 2-2 15,4 4 0-15,-3 6 1 16,1 5-1-16,2 15 1 16,3 15 0-16,4 15-1 15,4 15 1-15,4 11-1 16,5 10 0-16,2 9-1 0,5 6 0 15,-4 7 1-15,2 7-1 16,-9 4 0-16,-3 1 0 16,-15 4 1-16,-11 3 0 15,-9-3 0-15,-10-2 0 16,-9-6 1-16,4-4-1 15,-1-8 0-15,3-9 0 16,9-9 0-16,18-8 0 16,0 0 0-16,20-16 0 15,14 3-1-15,7 3 1 16,6 3 0-16,3 7 0 15,-2 9 0-15,-7 7 0 16,-13 10 0-16,-13 7 0 16,-20 8 1-16,-17 7-1 0,-17 4 0 15,-7-5-1-15,-10 2 1 16,2-8 0-16,2-5-1 15,8-10-2-15,15-8-1 16,14-21-5-16,30 0-12 16,6-28-18-16,24-3-1 15,7-19 1-15,16-7-1 16</inkml:trace>
  <inkml:trace contextRef="#ctx0" brushRef="#br3" timeOffset="651825.2818">22462 7103 117 0,'-7'13'41'0,"-12"6"-2"15,2 20 0-15,-3 9-37 0,-5 14-1 16,1 13 0-16,0 11 0 15,-5 5-1-15,6 0-1 16,9 2-1-16,2-10-4 16,16-1-7-16,0-21-26 15,20-9-2-15,4-22 1 16,19-9-1-16</inkml:trace>
  <inkml:trace contextRef="#ctx0" brushRef="#br3" timeOffset="652139.3002">22730 7664 104 0,'-22'-21'40'15,"2"19"1"-15,-13 4-1 16,5 20-33-16,-9 4-2 16,4 11-1-16,4 4 0 15,7 7-1-15,13-2-2 16,11-4-1-16,15-6 1 15,9-8-2-15,12-9 2 16,8-8-2-16,1-15 1 16,2-15 0-16,-7-6 0 15,-2-10 1-15,-10-6-1 16,-7-4 0-16,-10-4-1 15,-7 2 1-15,-7 7-2 16,-9 4-2-16,-2 12 0 16,-7 5-3-16,11 23-10 15,-13-5-21-15,18 16-3 0,-1 0 2 16,17 7-1-16</inkml:trace>
  <inkml:trace contextRef="#ctx0" brushRef="#br3" timeOffset="652396.3149">23238 7734 105 0,'11'-16'39'0,"-1"4"3"16,-20-5-2-16,10 17-32 16,-23-16-3-16,4 17-1 15,-10 10 0-15,1 6-1 16,-5 9-1-16,2 12 1 15,4 5-3-15,7 2 0 16,10 1 0-16,10-3-2 0,10-6 1 16,13-11-3-16,16-6-1 15,6-25-4-15,21 3-8 16,-11-27-22-16,17-1-1 15,-3-19-1-15,6-1 1 16</inkml:trace>
  <inkml:trace contextRef="#ctx0" brushRef="#br3" timeOffset="652599.3266">23793 7162 117 0,'0'0'40'0,"-22"4"1"16,12 31 0-16,-14 8-36 15,9 22-3-15,-2 11-1 16,2 8 0-16,-2 4 0 0,3 2-1 15,4-3-2-15,0-8-2 16,15-3-7-16,-10-29-13 16,24-3-17-16,-5-22 0 15,15-8 0-15,-2-28-2 16</inkml:trace>
  <inkml:trace contextRef="#ctx0" brushRef="#br3" timeOffset="652930.3455">23972 7629 122 0,'-45'11'41'0,"4"17"3"16,-13-10-3-16,14 8-37 16,4 1-1-16,8-1-3 15,13-5 0-15,12 1 0 0,10-6 0 16,11-2 0-16,11-1 0 15,4-3 0-15,5-3 0 16,1 2 0-16,-3-4 0 16,1 7 0-16,-8-3 0 15,0 3 0-15,-1 3 0 16,-5-1 0-16,-3 1 0 15,7-1 0-15,-2 0 0 16,-1-7-5-16,8 9-7 16,-13-16-4-16,16 10-4 15,-17-17-2-15,19 15-10 16,-12-11-8-16,6 6-2 15,-6-4 4-15</inkml:trace>
  <inkml:trace contextRef="#ctx0" brushRef="#br3" timeOffset="653080.3541">24415 8032 8 0,'24'12'21'16,"-35"-16"10"-16,11 4 12 15,-16 7-1-15,16-7 1 16,-31-3 0-16,18-6-24 15,-3 1-18-15,-1-3-4 16,17 11-7-16,-25-27-5 16,25 27-7-16,-22-18-6 15,22 18-10-15,-17 0-4 16,3-3-5-16,-9 1 6 15</inkml:trace>
  <inkml:trace contextRef="#ctx0" brushRef="#br5" timeOffset="657215.5906">16267 8435 55 0,'0'0'31'15,"-14"16"1"-15,14-16-8 0,14 4-12 16,-14-4-5-16,23-5 0 16,-10-2-1-16,10 5-2 15,-2-4-1-15,9 5 0 16,1-5-1-16,10 4 0 15,7-3 0-15,4 4-1 16,8-3 1-16,2 3-1 16,7-1 0-16,4 5 0 15,2-2 0-15,6 1 0 16,3-1-1-16,6 2 0 15,5-2 1-15,7-1 0 16,3-3-1-16,5 2 1 16,6-1-1-16,3 1 1 15,4 1-1-15,-3 0 1 0,0 2-1 16,-2 3 0-16,3-2 0 15,3 3 0-15,2-3 0 16,-1 2 0-16,1-3 0 16,4-1 0-16,2-3 0 15,4 1 0-15,-1-1-1 16,0-1 1-16,-5 0 0 15,2 3 0-15,2-1 0 16,-5 0 0-16,3 3 0 16,-3 0 0-16,-1 3 0 15,-5-1 0-15,7 1 0 16,-1-1 0-16,-3-1 0 15,1 0 1-15,1 1-1 16,-1-4 0-16,5 0 1 16,0 0-1-16,-4-4 1 0,2 3 0 15,-4-6 1-15,0 3-1 16,2-2 0-16,0-1 0 15,-5-1 0-15,2-3 0 16,-3-2 0-16,3-1-1 16,-4 1 1-16,-1-2-1 15,-8-1 0-15,-5 1 1 16,-8 0 0-16,-4 1-1 15,-6 5 1-15,-5 0 0 16,-9 2-1-16,0 1 1 16,-6 3-1-16,-7 3 0 15,-4 0 0-15,-6 2 0 16,-10 0 0-16,-7 1 0 15,-5-1 0-15,-11 0 0 0,-7 2-1 16,-12-4-1-16,16 4-3 16,-16-4-15-16,0 0-15 15,0 0-2-15,12 2-3 16,-12-2 0-16</inkml:trace>
  <inkml:trace contextRef="#ctx0" brushRef="#br0" timeOffset="661379.8288">16285 10015 53 0,'0'0'35'16,"-7"-16"-2"-16,7 16 2 16,-11-8-14-16,11 8-13 15,-10 9-3-15,6 6 0 16,0 2-2-16,2 10-2 15,-3 10-1-15,0 7 1 16,-3 4 0-16,1 11 0 16,-5 1 0-16,2 2 0 15,-5-7 0-15,3 0 2 16,2-13-2-16,-1-7 1 15,2-9-1-15,5-11 0 0,4-15 0 16,0-11-1-16,8-18 1 16,3-10-1-16,4-12 2 15,4-12-3-15,3-9 4 16,1-4-3-16,1-2 3 15,0 7-3-15,-5 9 2 16,1 11-1-16,-7 13 0 16,-3 19 1-16,-10 19-2 15,13 22 0-15,-9 16-1 16,0 15 1-16,-2 10-1 15,6 10 1-15,3 5-2 16,7-2 3-16,2-7-2 16,7-5 1-16,2-13 1 15,7-14 0-15,-2-17 0 16,7-10 1-16,-4-23-1 0,0-14 0 15,-2-12 0-15,-6-14-1 16,-2-8 2-16,-7-9-3 16,-5-3 1-16,-2-3-2 15,-6 10 1-15,-6 6-5 16,5 17-2-16,-14-3-15 15,14 30-10-15,-8 1-4 16,2 15 0-16,10 13-1 16</inkml:trace>
  <inkml:trace contextRef="#ctx0" brushRef="#br0" timeOffset="662109.8705">17029 10269 78 0,'4'17'38'16,"9"8"0"-16,-1-15 0 15,8 6-30-15,-5-14-1 16,12 0-2-16,-3-6-2 16,2-5 0-16,-4-5-2 15,1-5 1-15,-7-1 0 16,-3 2-2-16,-6-3 2 15,-8 7-2-15,-5-1 2 16,-9 8-3-16,-6 5 2 16,-8 11 0-16,-6 7-1 15,-1 8 2-15,-6 6-2 16,5 9 3-16,-1 4-3 0,9 1 2 15,8-4-1-15,16-2-1 16,12-1-2-16,11-12 0 16,20-5-3-16,10-12-3 15,21-1-4-15,-2-21-7 16,18 5-18-16,-10-15-1 15,5-1 0-15,-15-10 4 16,5 7 19-16,-24-8 10 16,-12-2 8-16,-9 12 8 15,-20-7 21-15,-1 11 3 16,-14-1 0-16,-3 15 1 15,-19-3-18-15,11 21-7 16,-16-2-2-16,6 16-2 16,-9 4-2-16,8 11-1 0,-7 2 0 15,13 1-1-15,5-1-1 16,12-4 0-16,9-7 0 15,15-9-1-15,13-9-1 16,9-13 1-16,10-12-1 16,5-8 0-16,0-9 0 15,-4-4 0-15,-6-2-1 16,-7 1 1-16,-9 3 0 15,-11 8 0-15,-10 8 0 16,-5 16 0-16,-20 3 0 16,6 15 1-16,-4 9-1 15,4 1 0-15,3 5-1 16,7-3-1-16,13-4-1 15,5-14-3-15,17-8-3 0,5-28-8 16,30 5-8-16,-13-30-9 16,23 0 0-16,-12-17-3 15,6 1 3-15</inkml:trace>
  <inkml:trace contextRef="#ctx0" brushRef="#br0" timeOffset="662281.8804">18305 9854 95 0,'-13'-6'36'0,"0"28"1"15,-12 14 0-15,10 25-28 16,-14 6-4-16,6 14-1 15,-4 7-3-15,5 7 0 16,2-7-3-16,3-3-1 16,7-5-4-16,-6-24-11 15,18 1-17-15,-11-23-2 16,8-5-1-16,1-29 0 0</inkml:trace>
  <inkml:trace contextRef="#ctx0" brushRef="#br0" timeOffset="662778.9088">18002 10419 85 0,'-16'-25'38'15,"8"15"0"-15,2-3 0 16,6 13-20-16,17-3-14 16,7-1-3-16,8-1-3 15,9-6-2-15,9 7 0 16,1-7-1-16,3 4 1 15,-4-3-1-15,-1 5 1 16,-11 1 2-16,-9 0 2 16,-5 4 1-16,-10 0 2 0,-2 4 1 15,-12-4 0-15,0 22 1 16,-10-4 0-16,3 13 0 15,-7 3-2-15,5 8 1 16,-6 5-1-16,4 0 0 16,-1-1-1-16,4-6 0 15,3-5-1-15,6-13 0 16,5-13 0-16,7-10 0 15,2-12 0-15,8-9 0 16,4-12 0-16,2-5-1 16,0-5 1-16,0 0 0 15,-2 5-1-15,-5 4 1 16,-5 9 0-16,-5 7-1 15,-12 19 1-15,12 0-1 0,-12 16 0 16,-1 7-1-16,-3 10 0 16,0 0-1-16,1 9-1 15,0-8-3-15,9 8-5 16,-7-23-13-16,19 11-14 15,-7-19-2-15,15-2 0 16,-1-20 1-16</inkml:trace>
  <inkml:trace contextRef="#ctx0" brushRef="#br0" timeOffset="663122.9285">18879 10411 100 0,'-7'15'38'0,"7"-15"1"16,-4 25-2-16,4-25-33 0,25 7-1 15,2-13 0-15,8-4-1 16,1-9 1-16,5 0-1 16,1-6 1-16,-4 0-2 15,-9 1 1-15,-3 1 0 16,-12 3 0-16,-9 4-1 15,-5 16 0-15,-19-10 0 16,-1 14 0-16,-6 9-1 16,-1 7 1-16,-6 6-1 15,5 5 0-15,5 6 1 16,7 2-1-16,7-3 0 15,9-1-2-15,10-9 0 0,15-2-5 16,1-17-10-16,26 7-17 16,-7-16-7-16,13-3 1 15,0-14-2-15</inkml:trace>
  <inkml:trace contextRef="#ctx0" brushRef="#br0" timeOffset="663468.9483">19657 10248 96 0,'-39'10'40'16,"1"12"2"-16,-9-2-3 16,13 8-31-16,-9-5-3 15,15 2-1-15,5-3-1 16,13-2 0-16,11-7-2 0,13-1 0 15,9-6-1-15,5-3 0 16,5-2 0-16,0-2 1 16,-1 1-1-16,0 0 0 15,-9 4 1-15,-5 1-1 16,-8 7 1-16,-9 1 0 15,-6 3 0-15,-4 2-1 16,-4 5 1-16,-2-1-1 16,1 0-2-16,0-4-1 15,10 1-3-15,4-19-11 16,12 11-20-16,1-20-4 15,17 2 1-15,0-18-2 16</inkml:trace>
  <inkml:trace contextRef="#ctx0" brushRef="#br0" timeOffset="663798.9671">20068 10202 109 0,'-33'-12'42'16,"9"24"1"-16,-18-1-5 15,11 9-32-15,-1 3-3 16,7 4 0-16,5 0-2 15,9 0 2-15,10-3-3 16,13-2 1-16,5-7 0 16,8-1 0-16,2-6-1 15,3-1 0-15,-3-3 0 16,-3 1 1-16,-3-3-1 15,-6 4 0-15,-2 2 0 0,-11 5 1 16,-3 3-1-16,-9 6 0 16,-11 6 0-16,-6 3 0 15,-9 7-3-15,-6-4 0 16,-2 9-6-16,-10-18-12 15,12 9-15-15,-8-19-5 16,13-5-1-16,-3-18-1 16</inkml:trace>
  <inkml:trace contextRef="#ctx0" brushRef="#br0" timeOffset="664397.0013">16454 8872 93 0,'0'-18'39'0,"0"18"-1"15,5-20 0-15,-5 20-31 16,0 0-3-16,17 20 0 16,-13 8-1-16,0 17-1 15,-4 12 0-15,-1 11 1 16,-4 8-2-16,-3 6 0 0,-4-2-1 15,3-3 0-15,1-7-1 16,0-14-3-16,12-11-4 16,-5-28-12-16,27-1-9 15,-10-29-8-15,12-10 0 16,-7-17-3-16,5-10 3 15</inkml:trace>
  <inkml:trace contextRef="#ctx0" brushRef="#br0" timeOffset="664595.0127">16280 8786 113 0,'-34'-6'40'0,"3"5"2"16,22 17-2-16,2-2-35 16,22-4-3-16,22-4 0 0,15 2-2 15,19-4 0-15,9-2-2 16,12 1-2-16,6-4-4 15,6 12-5-15,-11-14-13 16,10 17-11-16,-20-5-1 16,-8 10-2-16,-18-4 3 15</inkml:trace>
  <inkml:trace contextRef="#ctx0" brushRef="#br0" timeOffset="664754.0218">17219 9113 86 0,'-15'46'37'16,"-8"1"-1"-16,5 4 2 15,-3-2-29-15,8 6-3 16,-1-6-2-16,9-4-1 15,5-8-3-15,0-10-4 16,14-1-11-16,-4-25-20 0,16-8-1 16,0-20-2-16,7-5 0 15</inkml:trace>
  <inkml:trace contextRef="#ctx0" brushRef="#br0" timeOffset="664903.0303">17163 8739 110 0,'-32'-11'37'0,"5"0"0"15,27 11-5-15,0 0-38 16,12-14-29-16,28 7-2 16,9-7 0-16,13 4-1 0</inkml:trace>
  <inkml:trace contextRef="#ctx0" brushRef="#br0" timeOffset="665121.0428">17774 8729 107 0,'-7'30'39'16,"-12"1"2"-16,6 16-1 15,-8 1-33-15,8 12-3 16,-2 5 0-16,5 6-1 16,1 2-1-16,-3 0-2 15,6-3-1-15,2-8-3 16,5-4-4-16,-7-27-17 15,19-1-14-15,-13-30-2 16,26 5 2-16,-11-25-2 16</inkml:trace>
  <inkml:trace contextRef="#ctx0" brushRef="#br0" timeOffset="665279.0518">17650 9098 114 0,'-30'-10'39'16,"13"16"2"-16,2-6-2 15,15 0-33-15,19 1-6 16,10-13-4-16,20 8-15 15,-1-20-18-15,18 0-3 16,-2-11 1-16,14 0-2 16</inkml:trace>
  <inkml:trace contextRef="#ctx0" brushRef="#br0" timeOffset="665474.063">18217 8695 109 0,'-40'33'40'0,"4"21"0"15,-10 5 0-15,14 12-37 16,-2 9 1-16,9 6-2 15,5-1-2-15,4-3-1 16,9 0-2-16,4-18-4 16,22 3-21-16,-7-29-10 15,15-10-2-15,-1-21 0 16,12-14 2-16</inkml:trace>
  <inkml:trace contextRef="#ctx0" brushRef="#br0" timeOffset="665790.081">18316 9189 112 0,'0'0'39'15,"-4"19"0"-15,4-19 0 16,22 19-36-16,2-12-1 16,9-3 1-16,5-8-1 15,-1-3 0-15,-1-6-1 16,-4-3 1-16,-10-5-1 15,-6 0-1-15,-14 4 1 16,-11-3 0-16,-14 6-1 16,-6 7 2-16,-5 7-1 15,-7 10 1-15,-1 8-1 16,5 6 1-16,4 6-2 15,9 4 0-15,16-2 0 16,11-1 0-16,16-3-9 0,5-19-10 16,24 9-13-16,-3-22-10 15,16 0 0-15,-1-16-2 16,12-3 2-16</inkml:trace>
  <inkml:trace contextRef="#ctx0" brushRef="#br0" timeOffset="666467.1198">19233 8902 108 0,'-7'-11'38'16,"7"11"2"-16,-22 9-2 15,9 8-33-15,-4 8-3 16,5 9 1-16,2 8-1 15,0 12 1-15,6 3-1 16,4 6 0-16,1 0-1 16,7-1 1-16,0-7-1 0,7-7 0 15,-1-9-1-15,0-11 1 16,0-14-1-16,-3-13 1 15,6-13-1-15,-9-15 1 16,1-11-1-16,-4-12 1 16,-7-9-1-16,1-12 0 15,-6-5 1-15,3-2-1 16,-3-1 2-16,4 4-2 15,3 8-2-15,3 11 4 16,4 12-5-16,5 11 4 16,8 15 1-16,3 18-2 15,5 9 0-15,1 8 0 16,2 10 0-16,2 4 0 0,-7 6 0 15,-1 6 0-15,-8 5 0 16,-12-3 0-16,-10 0 0 16,-9 1-2-16,-11-3 2 15,-9-7 0-15,-1-4-2 16,-2-10-2-16,8-8-1 15,2-16-5-15,27 2-14 16,-5-12-16-16,26-3-1 16,9-9 1-16,17 3-1 15</inkml:trace>
  <inkml:trace contextRef="#ctx0" brushRef="#br0" timeOffset="666868.1427">19880 9101 97 0,'0'0'36'16,"-30"4"3"-16,10 5-2 15,-7-5-31-15,-2 7 0 16,-10 0-2-16,1 11 2 16,-5 2-2-16,4 6 1 15,0 2-1-15,6 3-1 16,8-1-1-16,8-2 0 15,13-8 0-15,17-5 0 16,9-8-2-16,15-11 0 16,8-9 0-16,7-10 0 15,5-9 0-15,-1-7 0 16,-2-6 0-16,-9-1 0 15,-10 1 0-15,-9 4 0 16,-12 6-2-16,-9 8 2 0,-9 9 0 16,-8 13-1-16,-2 9 0 15,-6 13 0-15,6 6-2 16,-2 0 0-16,11 9-4 15,2-13-6-15,26 19-16 16,-6-24-11-16,22 4 1 16,0-16-2-16,15-3 3 15</inkml:trace>
  <inkml:trace contextRef="#ctx0" brushRef="#br0" timeOffset="667359.1708">20399 9087 85 0,'-25'-12'38'16,"-1"21"1"-16,-18 0 1 0,6 18-19 15,-12-4-12-15,6 15-3 16,2-4-1-16,10 5-1 16,8-4-1-16,13-4-1 15,15-12 1-15,14-6-3 16,14-14 0-16,9-11 0 15,9-6 0-15,3-10 0 16,1-5 0-16,-7-4 0 16,-2 2 0-16,-8 1 0 15,-10 8 0-15,-11 3-2 16,-4 11 1-16,-12 12 1 15,0 11-1-15,-9 13 1 16,-3 9 0-16,-4 14-1 0,-4 5 1 16,-1 12 0-16,-3 4 0 15,1 4 1-15,0-3-1 16,-2-6 1-16,7-4-1 15,-2-10 1-15,6-11-2 16,4-13 2-16,2-14-1 16,8-11 0-16,-9-14-1 15,13-12 1-15,3-9-1 16,0-12-1-16,3-6 0 15,6-11-2-15,6-4 1 16,4-8-2-16,9 8 1 16,-2-2-4-16,9 20-8 15,-15-7-14-15,16 20-7 16,-12 10-1-16,4 16-1 0,-5 4 2 15</inkml:trace>
  <inkml:trace contextRef="#ctx0" brushRef="#br0" timeOffset="667727.1918">20780 9186 112 0,'-10'21'41'15,"10"-21"1"-15,1 18-2 16,9-20-35-16,25-5-2 16,3-7-1-16,9-4 0 0,-2-4-1 15,1-4-1-15,-7 0 1 16,-12-1-1-16,-12 5 0 15,-17 5 0-15,-15 8 0 16,-16 9 1-16,-11 9 0 16,-7 13 0-16,1 11 0 15,5 11 1-15,5 4-2 16,11 1 0-16,15-2 0 15,19-5 0-15,19-10-3 16,11-19-10-16,25 1-8 16,-10-32-15-16,24 1-7 15,-2-19-1-15,17-5 0 16</inkml:trace>
  <inkml:trace contextRef="#ctx0" brushRef="#br0" timeOffset="672611.4712">16595 11370 80 0,'-2'-23'39'15,"-4"-7"-1"-15,1 6 1 16,-13 3-34-16,7 4-3 0,-5 11 1 16,-7 13 0-16,-8 16 0 15,-8 15 0-15,-6 13-1 16,1 12 3-16,-3 6-3 15,6 5 0-15,11-4 0 16,13-3-1-16,11-9 0 16,16-10-1-16,17-9-1 15,15-12-4-15,16-8 0 16,11-12-2-16,13 4-12 15,-8-21-18-15,15 2-2 16,-10-13-2-16,3 0 2 16</inkml:trace>
  <inkml:trace contextRef="#ctx0" brushRef="#br0" timeOffset="673415.5172">17024 11650 88 0,'-29'-1'37'0,"-1"13"0"16,-9-1 3-16,7 12-36 15,-6-1 1-15,9 12-4 16,1-4 3-16,11 8-4 15,7-5 3-15,14-3-4 16,11-6 2-16,10-8 0 16,15-6 0-16,5-8-1 15,7-9 0-15,-3-8-1 16,2-5 0-16,-7-7 0 15,-7-4 0-15,-11-3 2 16,-11 2-2-16,-9-2 3 0,-9 6-3 16,-7 1 2-1,-3 6-2-15,-6 5 4 0,0 9-3 16,2 4 1-16,4 3-1 15,13 0 1-15,0 0 0 16,15 8 1-16,10-9-1 16,8 1-2-16,8-4 2 15,5 2-1-15,-3-2 1 16,2 4 0-16,-10 3 0 15,-6 4 0-15,-11 4 0 16,-8 8 2-16,-14 1-3 16,-5 6-1-16,-5 0 2 15,-3 0-4-15,-1-2 4 16,6-3-4-16,1-4 3 15,11-17-3-15,-3 10 3 16,13-15 0-16,6-3 0 0,6-7 0 16,0-6 0-16,3-3 3 15,0-2-3-15,-3 2 3 16,-6 0-3-16,-1 6 1 15,-5 1-1-15,-6 7 3 16,-4 10-3-16,0 0 0 16,0 0 0-16,0 11 1 15,2 2-1-15,1 3 2 16,4 0-2-16,1-1-2 15,7 0 3-15,7-5-3 16,1-7 2-16,6-3 1 16,0-5-1-16,5-7 1 15,-2-4-1-15,0-5 1 0,-2 0-1 16,-5-1 1-16,-2 5-1 15,-6 0-1-15,-7 6 0 16,-10 11 1-16,0 0 0 16,7 16 1-16,-14 5-2 15,1 4-2-15,-1 5 1 16,0-1-2-16,7 7 0 15,0-10-4-15,11 4 1 16,-2-16-8-16,21 7-15 16,-9-19-7-16,10 5 0 15,-5-15-1-15</inkml:trace>
  <inkml:trace contextRef="#ctx0" brushRef="#br0" timeOffset="673940.5472">18168 11685 81 0,'0'0'40'15,"0"0"-3"-15,9 4 0 16,-18 10-29-16,4 15-3 15,-8 0 0-15,3 9-4 16,-5 0 2-16,6 4-2 16,0-8 1-16,4 1 1 15,-1-11-1-15,3-4-1 16,3-20 0-16,0 0 0 15,9-14-1-15,0-12 0 16,3-7 0-16,2-6 0 16,3-9 0-16,5-5 1 15,3 2-2-15,-1 1 2 16,1 4-1-16,2 8 1 15,1 5-1-15,1 8 1 0,-4 14-1 16,2 7 0-16,-7 11 0 16,-3 8 1-16,-7 8-1 15,-1 7 2-15,-9 6-2 16,-7 3-1-16,-5 1 2 15,-8 2-2-15,-2-3 1 16,-4-3-2-16,-1-6 2 16,-1-8-3-16,4-6 3 15,2-6 0-15,3-6 1 16,4-3-1-16,5-3 0 15,10 2 0-15,-18 5 0 16,10 9 0-16,-8 17 0 16,1 14 1-16,-12 18-1 15,-2 15 1-15,-1 6-2 0,-6 1-2 16,10 5-6-16,-5-22-9 15,26 0-19-15,-8-31-4 16,22-12-1-16,4-32-1 16</inkml:trace>
  <inkml:trace contextRef="#ctx0" brushRef="#br0" timeOffset="674415.5739">18784 11263 58 0,'0'-13'38'0,"0"13"-1"15,0 0 1-15,-8 35-15 16,-6-4-18-16,2 14-1 16,-5 9 0-16,-3 11 0 15,0 3-1-15,3 2-3 16,1-4 0-16,8-4-3 15,11-2-4-15,-6-19-29 16,23-3-2-16,-1-18-2 16,13-5 1-16</inkml:trace>
  <inkml:trace contextRef="#ctx0" brushRef="#br0" timeOffset="674811.5969">18892 11689 97 0,'-20'2'39'16,"13"11"2"-16,7-13-2 15,0 0-34-15,19 10-2 16,9-14 0-16,14-7-1 16,7-4-1-16,6-4 0 15,4-6-2-15,-4 0 2 16,-1-4-2-16,-11 2 1 15,-10 4-2-15,-10 1 3 16,-15 1-1-16,-11 11 0 16,-11 2 0-16,-14 10 1 15,-5 9 0-15,-10 6 0 16,-3 8 2-16,-5 6-2 15,7 10 3-15,5 0-3 0,11 0 0 16,15-3 0-16,16-6-1 16,20-10 0-16,17-12-4 15,20-11 2-15,12-13-2 16,13-8-2-16,5-16 0 15,8 0-3-15,-10-17-6 16,6 5-24-16,-22-11 2 16,-5 5-2-16,-20-10 1 15</inkml:trace>
  <inkml:trace contextRef="#ctx0" brushRef="#br0" timeOffset="674992.6074">19905 11109 93 0,'-14'-9'38'0,"6"23"1"0,-11 9-1 16,9 23-28-1,-11 11-5-15,1 10-2 0,-3 6 0 16,1 7-1-16,1-2-1 15,0-3-2-15,4-7 0 16,4-10-2-16,3-8-1 16,0-18-8-16,15-4-22 15,-5-28-7-15,0 0 2 16,2-15 0-16</inkml:trace>
  <inkml:trace contextRef="#ctx0" brushRef="#br0" timeOffset="675301.625">19656 11523 105 0,'-3'-9'39'0,"-5"-2"1"15,8 11-6-15,13 3-28 0,5-2-1 16,9-2-2-16,9 1-1 16,6-2 0-16,7-2 0 15,4 1-1-15,-2 2 0 16,-5 0 0-16,-6 4 0 15,-9 2 0-15,-5 6-1 16,-11 4 1-16,-11 7 2 16,-9 6-3-16,-7 5 3 15,-4 3-3-15,-1 0 0 16,-2-1 0-16,5 0-2 15,4-6 1-15,3-12-6 16,16-5 2-16,2-25-9 16,21 4-11-16,-12-25-12 15,19 1-2-15,-9-19-1 0,5 4 1 16</inkml:trace>
  <inkml:trace contextRef="#ctx0" brushRef="#br0" timeOffset="675420.6319">20205 11295 92 0,'-19'-28'36'0,"-6"2"1"15,7 18-1-15,-3 1-28 16,21 7-7-16,-4 17-11 15,4-17-26-15,32 28-1 16,-3-13 0-16,17 8-2 16</inkml:trace>
  <inkml:trace contextRef="#ctx0" brushRef="#br0" timeOffset="675998.6649">20592 11506 99 0,'-2'22'39'0,"-16"-7"1"0,-1 12 2 15,-4-3-37-15,-1 8 2 16,-7 3-3-16,5 2-2 15,3-1 1-15,9-2-2 16,9-4 1-16,9-8-4 16,11-11 2-16,6-10-3 15,8-13 3-15,2-7 2 16,5-8-3-16,-1-7 1 15,2-5-1-15,-6-1 1 16,-3-2-1-16,-7 5 1 16,-3 5-1-16,-5 5-2 15,-3 5 3-15,-4 5 0 16,2 7 0-16,-8 10 1 15,20-8-1-15,-10 9 1 0,8 2-1 16,0 1 1-16,3 5 0 16,2 0 0-16,-1 4-1 15,-2 2 1-15,-2 2-1 16,-6 4 3-16,-4 2-3 15,-8 4 3-15,-9-1-1 16,-4 8 1-16,-3-4-3 16,-3-3 0-16,6-5 1 15,2-8-3-15,11-14 2 16,11-6 0-16,15-13-1 15,12-13-1-15,8-4 2 16,9-3 0-16,1-1 1 16,-3 6-1-16,-5 14 0 15,-8 11-1-15,-13 18 2 0,-15 15 1 16,-10 15-1-16,-7 5-2 15,-1 8-2-15,-3-6-7 16,12 10-5-16,-11-24-12 16,25 2-15-16,-4-24-4 15,23-6 2-15,3-14 1 16</inkml:trace>
  <inkml:trace contextRef="#ctx0" brushRef="#br0" timeOffset="676793.7104">16289 12499 77 0,'11'-3'38'0,"-11"3"0"15,17 12-1-15,-12 2-33 16,6 11-2-16,-4 15 0 15,-1 13-1-15,-3 11 0 0,-4 11 0 16,-3 7-1-16,-2-2 0 16,-1-1-3-16,-2-14-4 15,10-3-27-15,-6-24-3 16,11-14-2-16,-6-24 1 15</inkml:trace>
  <inkml:trace contextRef="#ctx0" brushRef="#br0" timeOffset="677095.7276">16410 12637 54 0,'-12'-38'38'0,"11"15"0"16,0 1 0-16,15 12-14 15,3-2-17-15,17 8-3 0,7-3-1 16,11 6 0-16,4 3-1 15,2 7-1-15,0 9 0 16,-7 9 0-16,-13 10 0 16,-10 13-1-16,-17 9 1 15,-16 7-1-15,-17 6 1 16,-17 1-1-16,-8-2 0 15,-7-5 0-15,-3-12-1 16,6-11-3-16,7-13-1 16,2-28-9-16,27-1-23 15,5-19-2-15,21-7-1 16,9-15 0-16</inkml:trace>
  <inkml:trace contextRef="#ctx0" brushRef="#br0" timeOffset="677321.7406">17108 12799 80 0,'-7'25'38'0,"4"13"0"16,-17-2 0-16,5 14-34 15,-8-3 0-15,4 9-1 16,0-5 0-16,0-7-3 15,5-6 0-15,6-13-2 16,12-7-1-16,-4-18-7 16,23-10-29-16,-5-21 2 15,11 1-1-15,-3-20 0 0</inkml:trace>
  <inkml:trace contextRef="#ctx0" brushRef="#br0" timeOffset="677463.7487">17086 12510 78 0,'-18'-5'36'0,"5"2"-1"15,13 3-3-15,10 20-41 16,11-14-26-16,15 4 0 16,6-2-1-16,13 7 0 15</inkml:trace>
  <inkml:trace contextRef="#ctx0" brushRef="#br0" timeOffset="678358.7988">17773 12790 66 0,'-6'12'36'16,"-15"-14"0"-16,1 3 2 15,-13-2-28-15,1 9-4 16,-9-1 0-16,2 15-1 16,-8 2 0-16,6 12 0 15,0 2-1-15,8 8-1 16,4-3-1-16,12-3 0 15,14-4-1-15,12-12 0 16,17-10 0-16,12-14-1 16,8-13 0-16,12-13 0 15,4-9 1-15,-3-5-1 16,-3-6 0-16,-8 1 0 15,-10 2 0-15,-9 6 0 0,-11 12 0 16,-13 10 0-16,-5 15 0 16,0 0 0-16,-19 22-1 15,7 5 0-15,0 5-1 16,3 3-1-16,9 3-1 15,2-4-1-15,15 0-3 16,1-13-2-16,25 5-8 16,-9-21-19-16,22 0 0 15,-1-15 1-15,12 1 24 16,-12-16 4-16,4 1 5 15,-10-5 5-15,-17-13 9 16,4 10 22-16,-26-5 0 16,-1 8 1-16,-23-3-20 15,5 19-3-15,-19-2-2 0,4 18-2 16,-13 5-2-16,5 15 1 15,-6 2-1-15,4 10-1 16,7 2 0-16,7 0-2 16,11-6 0-16,13-4 0 15,11-11-1-15,12-10 0 16,12-14 0-16,9-9-1 15,7-12 0-15,2-4 0 16,2-5 0-16,-10 0 0 16,-3 2-1-16,-13 5 1 15,-5 12-1-15,-13 8 1 16,-15 11-1-16,7 24 1 15,-19 10-1-15,-6 15 1 16,-3 17 0-16,-6 12-1 16,0 9 0-16,-2 9 1 0,1 0-1 15,-1-3 1-15,3-6 0 16,4-16-1-16,4-13 1 15,5-15 1-15,1-20-1 16,12-23 1-16,-9-9 0 16,9-20-1-16,3-17 1 15,2-13 0-15,5-11-1 16,3-12 1-16,5-6 0 15,2 2 0-15,2 3-2 16,5 6 0-16,2 11-1 16,0 7-3-16,8 23-9 15,-10-4-11-15,12 26-13 16,-6-5-2-16,12 14 0 15,-6-5 1-15</inkml:trace>
  <inkml:trace contextRef="#ctx0" brushRef="#br0" timeOffset="679582.8699">18989 12794 92 0,'0'0'38'0,"-9"13"0"16,-5-4 0-16,0 13-32 16,-5 1-1-16,1 7 0 15,-3 2-2-15,4 3 0 16,2-3-1-16,1-2-1 15,4-10 1-15,5-5-1 16,5-15-1-16,0 0 0 16,21-11 1-16,-3-7-1 15,6-10 0-15,1-3-1 0,2-7 1 16,1 2 0-16,-5 1 0 15,-1 1 0-15,-4 5 0 16,-3 3 0-16,-1 11 0 16,-1 3 0-16,0 8 0 15,4 3-1-15,3 4 1 16,5 4 0-16,5 1 0 15,5 0 0-15,7 0-1 16,0-2 1-16,5-3 0 16,3 0 0-16,-4-5 0 15,-1-2 0-15,-5-2 0 16,-6-1 1-16,-7-2-1 15,-7 1 0-15,-11-2 0 0,-4-3 0 16,-5 13 1-16,-14-17-1 16,-4 13 0-16,-5 6 0 15,-5 4 1-15,-3 8-1 16,-4 6 0-16,2 7 1 15,2 6-1-15,4 3 1 16,7 5-1-16,7-3 1 16,11-4-1-16,9-5 1 15,9-3-1-15,6-16 0 16,6-9 0-16,8-10 0 15,2-14 0-15,1-8 0 16,-2-8 0-16,1-4 0 16,-7 0 0-16,-7 1 0 15,0 7 0-15,-14 7 0 0,-5 13 0 16,-5 15 0-16,-14 11 0 15,0 12 0-15,-4 9 0 16,3 6 0-16,5 5-1 16,4-2 0-16,7-3-1 15,9-11-2-15,13-5-1 16,5-20-2-16,10-5-1 15,0-20-2-15,14-1-1 16,-10-18-1-16,5 3 4 16,-8-4 4-16,-6 3 4 15,-5 7 2-15,-13 0 4 16,-3 19 0-16,-19 1 5 15,7 13 1-15,-20 22-4 16,6 4-1-16,-7 2-2 16,4 10-1-16,-2-3-1 0,5 4 0 15,2-6-2-15,5-5 1 16,7-9-2-16,4-9 1 15,8-11-1-15,5-9 0 16,2-10 0-16,-1-8 0 16,7-5 0-16,-4-4 0 15,2-1 0-15,-6 2 0 16,-3 5 0-16,-1 5 0 15,-3 5 1-15,-1 9-1 16,-9 12 0-16,16-7 0 16,-16 7 0-16,15 14 1 15,-8 0-1-15,2 2 0 16,-3 3 0-16,3-1 1 15,-1-2-1-15,-1 0 0 0,0-2 1 16,2-1-1-16,-9-13 0 16,21 8 1-16,-7-13-1 15,6-6 1-15,3-4-1 16,5-4 0-16,0 1 0 15,1-4 0-15,-1 4 1 16,-3 6-1-16,-7 6 0 16,-9 12 0-16,-4 9 0 15,-8 10 0-15,-7 9-1 16,-1 9 0-16,-2 3-3 15,-2-1-3-15,10 7-7 16,-10-20-2-16,23 8-6 16,-11-29-8-16,23 0-10 0,-3-20-1 15,15-6 3-15</inkml:trace>
  <inkml:trace contextRef="#ctx0" brushRef="#br0" timeOffset="680070.8978">20931 12564 104 0,'-17'5'41'0,"-11"-6"1"15,2 9-2-15,-7-2-35 16,-4 8-3-16,3 0-1 16,3 6-1-16,5 3 1 15,8 2-1-15,8 0 1 16,16-1-1-16,13-6 1 15,10-7-1-15,8-4 0 16,7-4 0-16,1-4 0 16,-2 0 1-16,-4 2-1 15,-10 2 0-15,-8 5 1 0,-11 8-1 16,-10 7 1-16,-9 3-1 15,-9 7 0-15,-7-2-1 16,-2 3-1-16,-6-6-3 16,4 6-7-16,-8-22-8 15,21 9-18-15,-11-16-4 16,12-1-1-16,-6-12 1 15</inkml:trace>
  <inkml:trace contextRef="#ctx0" brushRef="#br0" timeOffset="681010.9516">16836 13714 61 0,'-21'-15'37'16,"-6"19"0"-16,-20 4 1 15,-3 21-29-15,-17 2-1 0,1 15-2 16,-5 1-2-16,10-2-1 16,9-4-1-16,18-7 0 15,19-8-1-15,23-10 0 16,22-13-1-16,24-7-1 15,10-8 2-15,13 2 0 16,-1 2-1-16,-1 3 1 16,-11 7-1-16,-13 9 1 15,-18 9-1-15,-25 12 1 16,-24 8-1-16,-16 4-1 15,-15 2 2-15,-9 0-1 16,-5-2 0-16,5-8-3 16,9-4-2-16,3-25-13 15,31 4-20-15,13-11-1 16,14-19-3-16,16-10 1 0</inkml:trace>
  <inkml:trace contextRef="#ctx0" brushRef="#br0" timeOffset="681845.9994">17197 14038 71 0,'0'0'37'0,"14"-3"-1"16,-14 3-7-16,0 0-23 16,-1 10-3-16,0 5 0 15,-3 4 0-15,1 10 1 16,-7 4-2-16,4 9 1 15,-5 3 0-15,-1 3 0 0,-2-1-1 16,2-2 0-16,-1-7-1 16,4-5 0-16,3-16-1 15,6-17 1-15,0 0-1 16,6-14 1-16,5-16-1 15,5-10 0-15,0-6 1 16,1-7-1-16,2-4 0 16,-3-3 0-16,3 6 1 15,-3 3 0-15,0 8-1 16,-2 8 1-16,1 10-1 15,-1 12 1-15,6 9-1 16,-2 11 0-16,1 9 0 16,3 7-1-16,-1 7 0 15,-2 1 0-15,-1 5 1 16,-3-1-1-16,-8 2 1 0,-5-3 0 15,-7 1 0-15,-5-5 0 16,-9-4 0-16,-4-3 0 16,-2-4 1-16,-3-5-1 15,-3-6 0-15,1-1 0 16,2-2 0-16,0 4 0 15,4 3 0-15,-3 6 1 16,0 8-1-16,4 5 0 16,0 12-1-16,0 9 2 15,-3 5-2-15,7 6 0 16,-1 2 0-16,3 1-1 15,4-1-1-15,5-10-2 0,10 4-8 16,-2-28-16-16,19 1-8 16,-8-21-4-16,17-6 1 15</inkml:trace>
  <inkml:trace contextRef="#ctx0" brushRef="#br0" timeOffset="682279.024">17687 14117 78 0,'-17'13'39'15,"9"10"-1"-15,-6-6 1 16,11 4-36-16,4-5 1 0,11-2-1 15,9-9-1-15,12-5 0 16,6-9-1-16,7-5 1 16,4-9-1-16,0-3-1 15,-4-2 1-15,-7-1-1 16,-10 3 0-16,-11 1 0 15,-13 5 1-15,-12 5-1 16,-12 3 0-16,-6 9 1 16,-8 5-1-16,-4 10 1 15,-6 6-1-15,2 11 1 16,2 3 0-16,6 10 0 15,10-1-1-15,11 1 1 16,11-7 0-16,15-5-1 16,17-12-1-16,17-15-1 0,17-12-2 15,10-18-2-15,19-1-3 16,-11-29-12-16,20 9-19 15,-8-16 1-15,6 8 0 16,-17-10 2-16</inkml:trace>
  <inkml:trace contextRef="#ctx0" brushRef="#br0" timeOffset="682482.0358">18799 13491 91 0,'-11'7'39'0,"-16"5"1"16,8 26-1-16,-3 8-35 15,-7 18 0-15,-5 9-2 16,5 6-1-16,-3 4 0 15,6-2-1-15,9-6-1 0,0-11-1 16,13-8-3-16,2-23-4 16,19-4-16-16,1-32-14 15,20-7-1-15,-5-27-1 16,18-6 3-16</inkml:trace>
  <inkml:trace contextRef="#ctx0" brushRef="#br0" timeOffset="682677.0469">19079 13487 96 0,'-3'18'40'15,"-15"15"0"-15,-7 32-1 16,-7 7-36-16,-4 12-1 16,1 6-1-16,-2 3-1 0,9-5-1 15,8-9-1 1,12-8-3-16,6-18-2 0,22-1-10 15,-8-29-22-15,21-3 0 16,2-25-2-16,10-4 2 16</inkml:trace>
  <inkml:trace contextRef="#ctx0" brushRef="#br0" timeOffset="682858.0573">19266 14041 70 0,'14'-11'39'0,"-14"11"-1"16,0 0 1-16,-21 19-30 15,10 14-4-15,-8 6-1 16,2 9-2-16,1 0-1 15,2 1 0-15,2-4-2 16,5-9-2-16,16 1-16 16,-9-37-20-16,17 8 0 0,0-28-2 15,9-7 2-15</inkml:trace>
  <inkml:trace contextRef="#ctx0" brushRef="#br0" timeOffset="683308.083">19710 13885 83 0,'-2'30'39'16,"-1"9"0"-16,-14-6 0 15,9 6-33-15,-11-5-2 16,4 2-2-16,-2-4 1 16,6-6-3-16,4-6 1 15,10-8 0-15,-3-12 0 16,15-5-1-16,1-7 0 15,4-10 0-15,4-5 0 16,-1-4 0-16,4-3 0 16,0 1 0-16,-3 6 1 15,-4 6 0-15,-2 7-1 16,-4 11 1-16,-14 3-1 0,14 17 0 15,-13 6 0-15,-1 3-3 16,4 7-2-16,-3-6-3 16,14 17-13-16,-11-20-19 15,17 6 0-15,-3-13-1 16,13 0 1-16</inkml:trace>
  <inkml:trace contextRef="#ctx0" brushRef="#br0" timeOffset="684118.1292">20271 14008 54 0,'0'0'38'15,"0"0"-1"-15,-14 7 0 16,-9-10-23-16,-1 14-8 15,-9 0 0-15,0 7-1 16,-1 1-2-16,0 3 0 16,6 1 0-16,6 0-1 15,13-3-1-15,8-3 1 16,10-5-1-16,11-6-1 15,8-7 1-15,9-4 0 16,3-4-1-16,4-6 1 16,-2-3-1-16,0-1 0 15,-3-6 1-15,-2 3-1 16,-5 0 0-16,-3 2 0 0,-3 3-1 15,-3 9 1-15,-4 7 0 16,-1 9 0-16,-7 13 0 16,-3 14 0-16,-8 17 0 15,-3 14 1-15,-8 14-1 16,-5 14 0-16,-11 10 0 15,-3 4-1-15,-3 3 0 16,-1-11 1-16,-1-8 0 16,0-16 0-16,4-23 1 15,0-21-1-15,2-22 2 16,3-20-1-16,3-21 1 15,-1-13-1-15,2-17-1 16,2-13 1-16,9-7-1 0,3-3-1 16,12 1 0-16,3 7-2 15,14 15-3-15,-5 0-9 16,26 33-8-16,-9-2-17 15,19 21-1-15,-1 0-1 16,12 10 1-16</inkml:trace>
  <inkml:trace contextRef="#ctx0" brushRef="#br0" timeOffset="684270.138">21071 14353 96 0,'-24'-1'40'0,"-1"-1"-2"16,-1-6-17-16,-14-19-60 0,23 6-2 15,-5-14-2-15,14 4 1 16</inkml:trace>
  <inkml:trace contextRef="#ctx0" brushRef="#br0" timeOffset="684902.1738">24472 8811 90 0,'9'-15'38'16,"-9"15"0"-16,0-11 0 15,-10 12-32-15,-19 13-2 16,-5 17 0-16,-20 10-1 16,-10 22 0-16,-13 10-1 15,-3 10 0-15,1 4 0 16,7-1-2-16,15 0-4 0,4-23-29 15,35-4-6-15,12-26 2 16,30-11-3-16</inkml:trace>
  <inkml:trace contextRef="#ctx0" brushRef="#br0" timeOffset="685236.1932">24500 9120 85 0,'0'0'39'16,"-12"-8"-1"-16,-2 23 1 15,-11-6-25-15,3 18-10 16,-6 1-1-16,6 2-1 16,1 0 0-16,7-3 0 15,10-6-1-15,17-3 0 0,11-7 0 16,13-4-1-16,12-4 0 15,5 2 0-15,2-2 0 16,-1 4 0-16,-11 5 0 16,-9 7 1-16,-18 4 0 15,-17 7 1-15,-18 6-1 16,-12-2 1-16,-6 1-2 15,-4-6-3-15,8 5-11 16,-6-24-22-16,24-3-5 16,6-19 2-16,22-4-3 15</inkml:trace>
  <inkml:trace contextRef="#ctx0" brushRef="#br0" timeOffset="685390.2019">24619 9125 110 0,'-24'-21'41'0,"24"21"1"16,-5-15-1-16,34 16-37 15,18-3-8-15,5-13-20 16,32 10-16-16,2-3-2 16,13 7 0-16,-5-1-2 15</inkml:trace>
  <inkml:trace contextRef="#ctx0" brushRef="#br0" timeOffset="685838.2276">24704 10024 103 0,'0'0'38'15,"-5"13"0"-15,-16 19-1 16,-24 9-34-16,-8 14-2 16,-12 13-1-16,-6 9 1 15,-5 5-2-15,1 1 0 16,9-1-3-16,3-17-12 15,26-2-21-15,11-20 0 16,29-11 0-16,18-20-3 16</inkml:trace>
  <inkml:trace contextRef="#ctx0" brushRef="#br0" timeOffset="686125.2439">24791 10338 81 0,'-22'0'38'0,"-17"5"-1"16,6 14 1-16,-5-3-22 15,9 13-12-15,7-1-1 16,11 1 0-16,14-3-1 16,12-2 0-16,11 1-1 15,8-5 0-15,4 0-1 16,3 1 1-16,-8-2-1 15,-6 6 0-15,-12 1 1 16,-10 1-1-16,-15 0 0 16,-6 0-1-16,-8-2-1 15,-6-5-3-15,15 3-24 0,-11-15-10 16,26-8 1-16,-14 1-2 15</inkml:trace>
  <inkml:trace contextRef="#ctx0" brushRef="#br0" timeOffset="686292.2537">24890 10313 117 0,'19'-26'42'0,"24"15"-2"15,3-8-3-15,15-2-53 16,21 15-22-16,1-5-6 0,5 16 1 15,-10 2-1-15</inkml:trace>
  <inkml:trace contextRef="#ctx0" brushRef="#br0" timeOffset="688708.3919">24931 11051 70 0,'-11'-5'38'0,"-6"2"0"16,3 8 0-16,-16-7-21 15,-2 9-11-15,-15 4-3 16,-4 10 0-16,-11 11-2 16,-5 11 0-16,-4 10-1 15,0 11-1-15,9 8-4 16,0-7-25-16,24 6-8 15,2-8 3-15,16-3-4 16</inkml:trace>
  <inkml:trace contextRef="#ctx0" brushRef="#br0" timeOffset="689107.4147">24648 11269 79 0,'0'0'38'16,"-12"-3"-1"-16,12 3 1 16,-25 19-31-16,16-3-1 15,-5 1-2-15,5 4 0 16,-1 0-1-16,8 2-1 15,3-1 0-15,7-5-1 0,9-3 0 16,9-4-1-16,2-4 0 16,7-1 0-16,1-3 0 15,-3 0 0-15,-4 3 0 16,-4 4 1-16,-15 1-1 15,-8 8 0-15,-12 1 1 16,-9 7-1-16,-11 1 1 16,-2 2 1-16,-1 0-1 15,1-7-1-15,9-1-2 16,3-12-4-16,21 1-23 15,-1-10-9-15,20-14 0 16,2-8-4-16</inkml:trace>
  <inkml:trace contextRef="#ctx0" brushRef="#br0" timeOffset="689287.425">24794 11308 80 0,'-10'-23'40'16,"-6"-4"-2"-16,13 16 2 15,-5-2-28-15,22 13-3 16,1-1-4-16,15 2-1 15,7-2-4-15,13-5-4 16,18 8-28-16,-8-11-7 16,14 5-1-16,-8-9-1 15</inkml:trace>
  <inkml:trace contextRef="#ctx0" brushRef="#br0" timeOffset="689961.4635">24735 11914 80 0,'-16'-4'39'0,"-4"9"-2"15,-3 16 1-15,-20 7-33 16,1 13-1-16,-10 12-2 15,-10 14 2-15,-18 11-2 16,-2 10-1-16,-8 5 0 16,-1 1-1-16,6-3 0 15,12-10-1-15,17-6-5 16,10-25-25-16,37-8-6 15,11-26 0-15,31-10-1 0</inkml:trace>
  <inkml:trace contextRef="#ctx0" brushRef="#br0" timeOffset="690301.483">24622 12407 86 0,'11'-12'36'16,"-19"1"1"-16,8 11 2 15,-30 3-32-15,9 9-2 16,-7 6-2-16,-1 6-1 15,-2 1 0-15,3 1-1 16,5-3 0-16,13 0-1 0,6-6 2 16,13-3-3-16,17-7 2 15,13-4-1-15,11-2 1 16,5 2-1-16,5-1 1 15,-7 4-2-15,-8 3 1 16,-8 6 0-16,-16 4 0 16,-10 9 0-16,-22-1 0 15,-12 6 1-15,-11-1-2 16,-4 0 1-16,0-2-2 15,-3-11-3-15,15 7-15 16,-3-27-17-16,29 1-1 16,-12-24-1-16,28 1 0 15</inkml:trace>
  <inkml:trace contextRef="#ctx0" brushRef="#br0" timeOffset="690467.4924">24761 12341 97 0,'-15'-17'39'0,"15"17"2"16,1-18-3-16,15 10-33 15,21-2-4-15,17-5-1 16,18 11-21-16,-2-15-16 16,11 9-2-16,-7-5-3 15,2 15 2-15</inkml:trace>
  <inkml:trace contextRef="#ctx0" brushRef="#br0" timeOffset="691013.5237">24180 13513 67 0,'16'-7'36'15,"-16"7"0"-15,0 0 0 16,-4 18-28-16,-15 14-2 16,-17 8-1-16,-5 16 0 15,-17 12-3-15,-4 8-1 0,-8 5 0 16,-2 2-1-16,5-2 0 15,10-12-3-15,16-6-5 16,8-20-29-16,29-12 1 16,4-31-2-16,41 7 0 15</inkml:trace>
  <inkml:trace contextRef="#ctx0" brushRef="#br0" timeOffset="691347.5428">24503 13754 89 0,'-11'-10'37'15,"-2"16"1"-15,-15 0 0 16,7 11-32-16,-11 2-2 0,5 4-2 16,3 1 0-1,4 1-1-15,10-2-1 0,10-2 1 16,9-6 0-16,16-2 0 15,9-5-1-15,11-2 0 16,5-3 0-16,2 5 1 16,-5 4-1-16,-3-1 0 15,-15 9-1-15,-11 2 0 16,-15 7 2-16,-17 2-2 15,-8 3 0-15,-12-3 0 16,0 1-1-16,-4-7-1 16,12 0-6-16,-11-22-16 15,24 5-13-15,-1-19-1 16,20-1-1-16,1-21 1 15</inkml:trace>
  <inkml:trace contextRef="#ctx0" brushRef="#br0" timeOffset="691517.5526">24556 13727 90 0,'-15'-25'39'15,"15"25"2"-15,-9-21-2 16,28 27-32-16,10-11-2 16,24-4-3-16,20 0-7 15,12-19-9-15,26 12-12 16,-10-18-15-16,11 4-1 15,-8-4-2-15,-1 13 0 16</inkml:trace>
  <inkml:trace contextRef="#ctx0" brushRef="#br4" timeOffset="695421.7744">18064 14989 51 0,'0'0'37'16,"-1"-12"0"-16,1 12 0 16,0 0-28-16,0 0-3 15,0 0-2-15,11 15 0 16,-11 14-1-16,-1 12-1 15,-5 16 0-15,-2 12 0 16,-6 12-1-16,4 6-1 16,-4 7 1-16,0-5-1 0,6-5-1 15,0-13-3-15,10-3-8 16,-5-28-27-16,12-7 2 15,-9-33-3-15,17 9 2 16</inkml:trace>
  <inkml:trace contextRef="#ctx0" brushRef="#br4" timeOffset="695654.7888">17727 15094 74 0,'-21'-24'40'0,"21"24"0"16,5-11-1-1,25 10-34-15,10-2-2 0,23-1-1 16,7 0-1-16,10 1-1 16,8 3-1-16,-2-5-2 15,3 10-3-15,-8-6-3 16,4 20-25-16,-20-8-4 15,1 13-1-15,-16-9 2 16</inkml:trace>
  <inkml:trace contextRef="#ctx0" brushRef="#br4" timeOffset="695989.8084">18693 15367 58 0,'-21'22'39'15,"-10"-6"-2"-15,9 13 0 0,-13 0-29 16,10 5-4-16,-1 0 2 15,11 8-3-15,2 0 0 16,12-1-2-16,7-4 1 16,9-5-1-16,13-8 0 15,10-11-1-15,6-11 1 16,1-13-1-16,0-8 0 15,-6-10 1-15,-7-6-1 16,-11-3 0-16,-13-3 1 16,-12-1-1-16,-12 3-1 15,-9-3 0-15,-3 7-2 16,-4 1 0-16,6 10-2 15,-1-6-6-15,18 15-27 0,0-6-1 16,23 10 1-16,8-9 0 16</inkml:trace>
  <inkml:trace contextRef="#ctx0" brushRef="#br4" timeOffset="696206.8208">19316 14834 65 0,'-14'12'38'15,"-10"5"-1"-15,5 22 1 16,-10 14-34-16,9 7-2 16,0 15 0-16,4 7-1 15,2 6-2-15,-3-3-3 16,11 6-4-16,-10-18-29 0,13 2 0 15,-9-22-1-15,9-4 1 16</inkml:trace>
  <inkml:trace contextRef="#ctx0" brushRef="#br4" timeOffset="696751.8519">18943 15478 73 0,'0'0'38'0,"0"0"1"16,12 1 1-16,9-7-38 15,20-9-1-15,16-2-3 16,10-5 2-16,7 1-3 16,2-1 0-16,-3 5-2 0,-10 5 1 15,-9 10 0-15,-17 2 0 16,-13 8 1-16,-9-1 1 15,-10 4 2-15,-5-11 0 16,-12 17 2-16,12-17 1 16,-22 4 1-16,12-4 0 15,-3-2 0-15,1 2 0 16,-5 1 1-16,-2 7 0 15,-4 4 0-15,-1 8-2 16,-6 6 1-16,2 5-2 16,-1 1 1-16,6 6-1 15,6-4-1-15,7-3 0 16,15-8-1-16,9-12 1 15,10-9-1-15,11-13 0 0,5-10 1 16,6-7-1-16,-2-8-1 16,-3-3 2-16,-4-3-1 15,-8 5 1-15,-9 6-2 16,-11 7 2-16,-8 10-1 15,-1 14 1-15,-16 4 0 16,-1 16-1-16,4 7 0 16,-1 6-2-16,7 2 0 15,3-3-3-15,14 3-3 16,-2-25-11-16,25 10-9 15,-7-32-12-15,19-6-1 16,-2-20 1-16</inkml:trace>
  <inkml:trace contextRef="#ctx0" brushRef="#br4" timeOffset="696923.8618">20022 14990 79 0,'-17'-6'41'0,"6"31"-2"16,-14 12 1-16,2 28-33 15,-3 10-4-15,-2 11-2 16,4 4-1-16,-2-1-5 15,14 8-13-15,-6-26-21 16,18 0 0-16,0-26-4 16,16-6 2-16</inkml:trace>
  <inkml:trace contextRef="#ctx0" brushRef="#br4" timeOffset="697614.9013">22111 14605 13 0,'-47'-23'25'0,"10"9"2"15,8 3-9-15,1-5-6 16,13 13-2-16,0-9 1 15,15 12 1-15,0 0 1 16,30 15 0-16,-2-10-4 16,24 11-1-16,14-5-3 15,24 8-1-15,19-4-1 16,20 0 0-16,20-6-1 15,23-3-1-15,18-7 0 16,16-4 0-16,17-6 0 16,9-7 0-16,6-2 0 15,3 1-1-15,-7 1-2 16,-14 2-1-16,-13 13-12 0,-33-4-23 15,-27 14 2-15,-38 1-2 16,-33 11 1-16</inkml:trace>
  <inkml:trace contextRef="#ctx0" brushRef="#br4" timeOffset="698111.9297">24208 14840 60 0,'0'0'39'0,"-36"21"-2"0,0 17 2 15,-23 7-32-15,1 17-2 16,-12 8-3-16,2 12 1 15,-2 2-3-15,5-2-2 16,8 2-4-16,5-18-31 16,23 0 0-16,6-25-3 15,23-3 1-15</inkml:trace>
  <inkml:trace contextRef="#ctx0" brushRef="#br4" timeOffset="698501.952">24083 15260 65 0,'0'0'38'0,"20"-4"-1"15,10 2 1-15,3-9-34 16,9 1-2-16,1-3 1 16,3 5-1-16,-3 4 0 15,-9 3-1-15,-10 5-1 16,-11 8 1-16,-13 10-1 15,-9 6 2-15,-17 8 0 16,-10 9 0-16,-11 1 0 16,-3 6-1-16,1-2 1 0,6-2-1 15,10-5 2-15,14-4-3 16,15-8 1-16,15-10-2 15,16-8-1-15,12-10-1 16,16-4-3-16,-4-21-26 16,19 7-7-16,-4-18 0 15,10 3-2-15</inkml:trace>
  <inkml:trace contextRef="#ctx0" brushRef="#br4" timeOffset="698831.9709">24776 15265 69 0,'-58'7'40'0,"8"16"-1"0,-14-4 0 16,23 8-32-16,-7 1-3 16,14 2 0-16,16-3-2 15,14 0-2-15,16-5 1 16,13-1-2-16,17-4 2 15,6-4-2-15,4-1 2 16,0-1-3-16,-6-1 2 16,-2 2 0-16,-11 2 0 15,-11 3 0-15,-15 4 0 16,-13 7 1-16,-14 2-1 15,-8 4 0-15,-9 1-1 16,-7-2 0-16,3 3-1 16,-6-12-3-16,15 7-18 15,1-31-17-15,17 1 1 16,2-20-1-16,21-7 1 0</inkml:trace>
  <inkml:trace contextRef="#ctx0" brushRef="#br4" timeOffset="699027.982">24770 15246 80 0,'0'0'43'16,"0"-18"-2"-16,14 25 2 16,-5-11-36-16,20 5-3 15,13-6-3-15,14-3-2 16,11 5-3-16,0-18-12 15,16 21-10-15,-19-16-15 16,5 14-1-16,-13-8-2 16,1 14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53:41.21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3360 951 66 0,'49'-56'35'0,"-49"56"0"16,4-45 0-16,-4 45-30 15,0 0 1-15,-61-47 0 16,61 47 0-16,-83 1 2 16,36 14-3-16,-66 35 1 15,-10 19-2-15,5 23 2 16,1 15-5-16,25 14 1 15,36-1-1-15,44-9-2 16,57-42 1-16,29-23-2 16,31-21-1-16,22-22-3 15,18-15-20-15,-8-18-10 16,4-6 0-16,-20-14-1 15,-4 4 0-15</inkml:trace>
  <inkml:trace contextRef="#ctx0" brushRef="#br0" timeOffset="591.0339">3643 1217 105 0,'-49'15'38'0,"-11"8"1"16,12 14-4-16,-6-1-32 16,10 11 0-16,7 3 0 15,15 8-2-15,12-2 0 16,13-3-1-16,18-8 0 15,15-9 0-15,16-14 1 16,10-17-1-16,7-18-1 16,1-16 3-16,-2-9-2 15,-8-15 1-15,-11-7 0 0,-12-7 0 16,-13 0 0-16,-24 67 0 15,9-69 1-15,-9 69-1 16,-2-60 0-16,2 60-1 16,-14-53 1-16,14 53-1 15,0 0 1-15,-12-54-1 16,18 42-1-16,2 1 1 15,2 7-1-15,16 17 2 16,0 7-2-16,13 10 2 16,2 9-2-16,3 1 1 15,-14 2 0-15,-9 6 1 16,-12 4-1-16,-7 4-1 15,-12 1 1-15,-1-5 0 0,-1-8 1 16,-3-10-2-16,3-16 1 16,12-18 0-16,1-23 1 15,18-20 1-15,5-10-1 16,8-12 0-16,4-3 0 15,-36 68 1-15,41-71 0 16,-41 71-1-16,43-59 0 16,-10 13 0-16,-4 21-1 15,-7 19 1-15,-8 20-1 16,-7 17-1-16,0 14 0 15,-3 11-1-15,5 5-5 16,0-12-10-16,17 10-22 16,-3-17-1-16,15-3 0 15,-2-15-1-15</inkml:trace>
  <inkml:trace contextRef="#ctx0" brushRef="#br0" timeOffset="899.0515">4956 1213 108 0,'20'-31'38'16,"-21"11"1"-16,1 20-1 16,-13 21-34-16,7 16 0 15,-10 9-2-15,1 13 1 16,12 0-2-16,9-6 1 15,5-6-2-15,11-10 0 16,1-10 1-16,5-12 0 0,-2-15 0 16,4-12 0-16,-1-12 1 15,0-14-1-15,-5-14 1 16,-1-4 0-16,-23 56-3 15,26-63-4-15,-26 63-21 16,22-69-12-16,-22 69-2 16,25-60 0-16,-25 60-1 15</inkml:trace>
  <inkml:trace contextRef="#ctx0" brushRef="#br0" timeOffset="1560.0893">5621 1324 106 0,'11'12'38'16,"2"-20"1"-16,16-3-1 15,-2-5-33-15,7-12-1 16,-34 28 0-16,0 0-1 15,57-53 1-15,-57 53-3 16,0 0 1-16,46-56-1 16,-46 56 1-16,0 0-2 15,1-45 2-15,-14 43-2 16,-31-5 0-16,0 24 1 15,-22 5-2-15,5 17 3 16,-7 3-3-16,14 13 2 16,16-2-1-16,36-12 1 0,24-10-1 15,15-10 0-15,27-15 1 16,9-7 1-16,7-10-2 15,3-6 0-15,-3-7 0 16,-7 2 0-16,-11-2 0 16,-9 1 0-16,-15 6 0 15,-10 4 0-15,-15 7 0 16,-13 6 0-16,-2 17 0 15,-12 7 0-15,-3 6 0 16,-5 6 0-16,2 4 0 16,0 5 0-16,5-3 0 15,3-9 0-15,7-8-2 16,5-25 4-16,10 7-2 15,4-28 0-15,5-10 0 0,4-12 0 16,-3-4 0 0,3-8 0-16,-5 1 0 0,1 5 0 15,-7 6 0-15,-3 10 0 16,-1 6 0-16,-1 9 0 15,4 6 0-15,9 5 0 16,-20 7 0-16,0 0 0 16,60-9-4-16,-60 9-12 15,73-21-16-15,-73 21-11 16,94-34 2-16,-42 13-2 15,9-6 2-15</inkml:trace>
  <inkml:trace contextRef="#ctx0" brushRef="#br0" timeOffset="1750.1001">6956 777 129 0,'68'-60'42'15,"-68"60"-2"-15,0 0-2 0,33-47-36 16,-33 47-1-16,0 0 0 16,0 0 1-16,-49 67-2 15,12 14 0-15,0 14 0 16,11 11-2-16,10 4-9 15,1-13-27-15,10-15-3 16,-10-20 0-16,6-22-1 16</inkml:trace>
  <inkml:trace contextRef="#ctx0" brushRef="#br0" timeOffset="2049.1172">6699 1153 130 0,'0'0'41'16,"0"0"0"-16,9-60-3 15,-9 60-35-15,0 0-1 16,50-48-2-16,-50 48 0 16,53-21 0-16,-53 21 0 15,67-3 0-15,-67 3 0 16,76 6 0-16,-76-6 0 15,66 17 0-15,5 6 0 16,-14 5 0-16,-14 11 0 16,-28 2 0-16,-13 9 0 15,-15-4 0-15,0-4 0 16,7-13-4-16,6-29-18 15,2 13-17-15,4-27-2 0,22-11 1 16,-28 25-1-16</inkml:trace>
  <inkml:trace contextRef="#ctx0" brushRef="#br0" timeOffset="2192.1254">7338 931 123 0,'0'-64'40'0,"0"64"1"15,-6-52-4-15,6 52-42 16,0 0-31-16,-4-54-5 15,4 54 1-15,0 0-1 16</inkml:trace>
  <inkml:trace contextRef="#ctx0" brushRef="#br0" timeOffset="2530.1448">7493 845 105 0,'0'0'40'15,"46"34"3"-15,-46-34-2 16,0 0-31-16,54 76-6 16,-47-25 0-16,-7 4-1 15,-19-1-1-15,1 1-1 16,-6-5-1-16,5-3 0 15,5-14 0-15,14-14 2 16,0-19-2-16,22-1 0 16,-2-22 0-16,-20 23 0 15,0 0 0-15,52-59 0 16,-52 59 0-16,43-48 0 15,-43 48 0-15,43-49 0 16,-43 49 0-16,0 0 0 16,61-57 0-16,-61 57 0 0,0 0 0 15,90-28 0-15,-50 36 0 16,-2 8 0-16,-7 14-5 15,4 0-7-15,11-1-27 16,0-8-2-16,10-10 0 16,-56-11 0-16</inkml:trace>
  <inkml:trace contextRef="#ctx0" brushRef="#br0" timeOffset="2980.1705">8361 1120 108 0,'0'0'39'16,"42"-51"2"-16,-42 51-1 15,0 0-31-15,0 0-4 16,0 0-1-16,-28-42 0 15,-6 49 1-15,-17 8-5 0,2 16 0 16,-5 6 0-16,15 8 0 16,8-2 0-16,24-6 0 15,26-27 0-15,10-10 0 16,-29 0 0-16,0 0 0 15,65-33 0-15,-65 33 0 16,53-39 0-16,-53 39 0 16,61-45 0-16,-61 45 0 15,52-43 0-15,-52 43 0 16,49-30 0-16,-49 30 0 15,31 10 0-15,-15 20 0 16,-13 27 0-16,-13 29 0 16,-19 20 0-16,0 14 0 0,-11 10 0 15,1-19 0-15,2-13 0 16,-2-8 0-16,1-19 0 15,-1-19 0-15,1-17 0 16,-2-13 0-16,3-14 0 16,3-16-4-16,4-14 0 15,3-25-4-15,18-8-5 16,-5-24-6-16,33 3-23 15,-7-5 2-15,23 9-2 16,3-4 2-16</inkml:trace>
  <inkml:trace contextRef="#ctx0" brushRef="#br0" timeOffset="3145.1799">8717 1451 129 0,'-22'11'44'15,"-10"-10"-3"-15,12-2-5 16,4-7-50-16,-8-9-12 15,17 5-17-15,-7 2-1 16,14 10-2-16,-24-13 2 16</inkml:trace>
  <inkml:trace contextRef="#ctx0" brushRef="#br0" timeOffset="6456.3693">821 2497 70 0,'13'-18'34'16,"-5"-5"1"-16,3 8 2 15,-7-7-24-15,-4 22-9 16,0 0-1-16,14 21 2 15,-10 17-1-15,5 22 0 16,-9 16-1-16,2 25 1 16,-7 13-2-16,1 9 0 15,-2 0-1-15,-3-1-1 0,3-12-5 16,2-21-31-16,18-14-2 15,7-36-1-15,22-20 0 16</inkml:trace>
  <inkml:trace contextRef="#ctx0" brushRef="#br0" timeOffset="6764.3869">1484 2500 86 0,'10'-6'35'15,"-10"6"2"-15,16 0 2 16,-19 13-34-16,6 18 0 15,0 14-1-15,-3 18 0 16,-5 15-1-16,-1 17 0 16,-2 9-2-16,1 5-1 15,0-3 0-15,4-12-4 16,13-4-31-16,-3-30-2 15,22-17-1-15,2-34-1 16</inkml:trace>
  <inkml:trace contextRef="#ctx0" brushRef="#br0" timeOffset="7043.4029">1919 2689 102 0,'-55'12'38'15,"1"27"0"-15,-9 4 0 16,9 8-33-16,0 1-1 15,11 5 0-15,13-12-1 16,15-3 0-16,15-10 0 16,15-7-1-16,17-10 0 15,16-5 0-15,9-4-1 16,5-6 0-16,5-5 0 15,2 4-1-15,-3-1-3 16,-8-3-2-16,2 16-22 16,-17-18-12-16,1 13-1 0,-14-14 0 15,6 8 0-15</inkml:trace>
  <inkml:trace contextRef="#ctx0" brushRef="#br0" timeOffset="7521.4302">2395 2907 107 0,'-16'-5'39'0,"6"19"1"15,-15-2-1-15,8 22-35 16,-7 2-1-16,-1 8 0 16,1 3 0-16,3 5-2 15,3-3 1-15,4-4-1 16,10-10 0-16,4-13 0 15,0-22 0-15,29-3-1 16,-3-24 1-16,6-13 1 0,3-7-2 16,3-11 2-16,-3-1-1 15,-3-1-1-15,-4 8 1 16,-6 8-1-16,-9 12 0 15,-4 15 1-15,-9 17-1 16,0 0 0-16,1 16 0 16,0 4 0-16,2 5 0 15,5-3 0-15,8-5 0 16,4-3 2-16,11-13-2 15,3-8 0-15,3-7 0 16,1-5 0-16,-3-2 0 16,-8-1 0-16,-1 4 0 0,-6 3 0 15,-9 7 0-15,-11 8 0 16,14 10 0-16,-12 12 0 15,0 11 0-15,-6 9 0 16,5 6-3-16,-8-2-11 16,21 19-18-16,-17-19-10 15,15 6 0-15,-7-21-1 16,14 1 1-16</inkml:trace>
  <inkml:trace contextRef="#ctx0" brushRef="#br0" timeOffset="8012.4583">900 3879 95 0,'53'-17'38'16,"21"-14"0"-16,44-4 0 15,33-12-35-15,37-7 0 16,29-11 1-16,21 1-1 16,2 0-2-16,-8 9 1 15,-20 10-3-15,-24 9-2 16,-30 20-32-16,-41-3-4 15,-30 17 1-15,-36-4-3 16</inkml:trace>
  <inkml:trace contextRef="#ctx0" brushRef="#br0" timeOffset="8535.4882">1792 4051 56 0,'7'-27'37'15,"4"8"0"-15,-7-6 1 16,6 19-11-16,-10-10-21 0,0 16 0 16,-3 11 0-16,-2 18-1 15,-12 10-1-15,-4 14-1 16,-2 14-1-16,-5 9 0 15,-1 5-1-15,5-4 0 16,5-3 0-16,4-12 0 16,14-13-1-16,16-18 1 15,10-20 0-15,16-19 0 16,5-17 0-16,9-10 0 15,-2-11 0-15,1-1 0 16,-5-4 0-16,-7 4-1 16,-12 9 0-16,-6 7 0 15,-11 15 1-15,-13 16-1 16,0 0 0-16,2 21 1 0,-8 7-1 15,-3 3 0-15,5 7 0 16,4-1-2-16,9 1-2 16,2-17-5-16,27 4-22 15,-6-26-8-15,20 1-1 16,0-25 0-16</inkml:trace>
  <inkml:trace contextRef="#ctx0" brushRef="#br0" timeOffset="8865.5071">2619 4236 101 0,'-27'12'37'15,"6"12"2"-15,-10-2-1 16,9 16-33-16,-5 2-2 16,3 3 0-16,8 2-1 0,1 2 1 15,9-8-2-15,4-8 1 16,9-7-1-16,3-14 0 15,5-14 0-15,6-12 0 16,3-13 0-16,-1-6 0 16,-2-7 1-16,-1-5-1 15,-3-1 1-15,-3 1-1 16,-2 4 0-16,-1 5 0 15,3 3 1-15,5 4 0 16,12 1-2-16,9 3 1 16,7 2-1-16,12 0-3 15,12 12-11-15,-13-13-14 16,17 21-14-16,-12-6 1 0,-1 15-1 15,-13-3-1-15</inkml:trace>
  <inkml:trace contextRef="#ctx0" brushRef="#br0" timeOffset="8997.5147">3338 4230 110 0,'-11'-20'28'0,"-3"-2"-24"16,4-12-3-16,14-4-39 15,-9-15-4-15</inkml:trace>
  <inkml:trace contextRef="#ctx0" brushRef="#br0" timeOffset="9451.5406">4244 2815 106 0,'0'0'40'0,"0"0"0"15,22-16-1-15,28-11-38 16,24-4 1-16,19-2-2 15,5-3 0-15,6 2 0 16,-2 4-5-16,-4 17-32 16,-32-2 1-16,-18 28-3 15,-34 2-1-15</inkml:trace>
  <inkml:trace contextRef="#ctx0" brushRef="#br0" timeOffset="9625.5506">4238 3175 111 0,'-36'37'41'0,"36"-5"1"16,25-31-2-16,45-10-36 15,29-17-2-15,32-8 0 16,18-3-3-16,6-15-11 16,20 21-14-16,-18-14-13 15,-6 16-1-15,-25-1-2 16,-22 16 0-16</inkml:trace>
  <inkml:trace contextRef="#ctx0" brushRef="#br0" timeOffset="41058.3484">6708 1990 61 0,'5'-27'33'16,"4"15"-1"-16,-9 12-1 15,9 22-11-15,-4 18-18 16,-2 27-1-16,-2 17 1 16,4 20 0-16,-5 9 0 15,1 8 0-15,-2 0-2 16,-1-4 0-16,6-10-30 15,-8-23-1-15,5-17-1 16,-5-30-2-16</inkml:trace>
  <inkml:trace contextRef="#ctx0" brushRef="#br0" timeOffset="41840.3932">6490 2427 106 0,'-25'-5'39'15,"4"0"-1"-15,26 20-1 16,13-3-33-16,20-4-1 15,17-6-1-15,18-1 0 16,10-3-1-16,9-4 0 16,1 1 0-16,-2 3-1 15,-10 4 0-15,-9 9 1 16,-18 6-1-16,-12 11 1 15,-19 9 0-15,-15 5 0 16,-12 6-1-16,-10-1 2 0,-6 1-2 16,-7-5 2-16,3-4-2 15,-2-8 0-15,7-11 0 16,8-11 0-16,11-9 1 15,2-28-1-15,11-5 1 16,11-11-2-16,0-10 2 16,7-3-2-16,-1-2 1 15,2 3-1-15,-6 7 1 16,0 12-1-16,-7 11 1 15,-1 14 0-15,3 10 0 16,-4 9 0-16,6 7 0 16,5 4 0-16,6-1 0 15,5-2-1-15,7-3 1 16,2-2 0-16,3-7 0 0,-7 1 0 15,-1-6 0-15,-11 0 0 16,-5-2 1-16,-11-3-1 16,-16 7 0-16,-2-12 0 15,-16 8 0-15,-8 2 0 16,-7 7 1-16,-5 5 0 15,-5 6-1-15,-1 9 2 16,7 1-1-16,3 9 1 16,11-1-2-16,9 1 2 15,18-7-1-15,14-8-1 16,16-9 1-16,10-12-1 15,8-7 1-15,3-13-1 16,2-9 0-16,-3-7-1 0,-8-3 1 16,-8-2 0-16,-13 3 0 15,-10 4-1-15,-7 6 1 16,-7 9-1-16,-1 20 1 15,-12-7 0-15,1 23-1 16,-1 9 1-16,3 10-1 16,4 3-1-16,5 6-2 15,5-4 0-15,16 0-8 16,-5-23-7-16,23 8-13 15,-5-25-6-15,11 1 0 16,-3-20-2-16</inkml:trace>
  <inkml:trace contextRef="#ctx0" brushRef="#br0" timeOffset="42140.4103">8370 2339 96 0,'8'-14'38'16,"-11"-2"-1"-16,4 26 1 16,-16 2-24-16,8 14-9 15,-2 7-2-15,3 8 2 16,-3 5-2-16,4 8 0 15,-2-2-1-15,7-6 1 16,0-4-2-16,5-8 1 16,4-11-2-16,5-12 1 15,9-15-1-15,1-14 0 16,8-16 0-16,-2-4-1 15,-1-16 1-15,1-5-2 16,-1-3 0-16,-8-1-3 16,-3 11-2-16,-11-4-9 0,6 32-4 15,-19-9-7-15,6 33-11 16,0 0-1-16,5 20 1 15,-9 2 2-15</inkml:trace>
  <inkml:trace contextRef="#ctx0" brushRef="#br0" timeOffset="42495.4306">8776 2512 93 0,'16'11'37'0,"-16"-11"-1"16,19 4 3-16,-19-4-30 15,12-12-3-15,6-6-2 16,7-3 0-16,3-8-2 15,8-3 0-15,2-6 0 16,1-2-2-16,-4 5 2 0,-6-1-1 16,-10 8 0-16,-11 8 0 15,-15 10 0-15,-13 10 0 16,-9 11 1-16,-7 12-1 15,-1 8 0-15,-1 8-1 16,4 5 1-16,8 2 1 16,10 1-2-16,13-6 2 15,14-4-2-15,13-13 1 16,19-9-4-16,8-18-2 15,22-1-9-15,-7-33-7 16,20 7-4-16,-15-31-15 16,13 1 0-16,-17-16-2 15,4 2 5-15</inkml:trace>
  <inkml:trace contextRef="#ctx0" brushRef="#br0" timeOffset="42680.4412">9684 1810 116 0,'-16'-8'39'16,"0"34"3"-16,-18 8-3 15,-3 22-34-15,2 9-2 16,3 16-1-16,4 3-1 15,4 4-1-15,11-6-1 16,8-10-1-16,18-13-2 16,5-25-7-16,24-4-7 15,-7-52-5-15,29 1-13 16,-11-34-4-16,16-10 1 15,-10-26 0-15</inkml:trace>
  <inkml:trace contextRef="#ctx0" brushRef="#br0" timeOffset="42853.4511">10086 1696 118 0,'0'0'40'16,"-19"27"1"-16,-5 29-3 15,-19 16-33-15,6 15-3 16,-2 8-1-16,3 4-2 16,8-1-2-16,5-10-5 15,23-3-10-15,-5-25-3 16,26 7-9-16,-14-40-6 15,22-1-3-15,-6-29 0 16,14-9 2-16</inkml:trace>
  <inkml:trace contextRef="#ctx0" brushRef="#br0" timeOffset="43155.4684">10143 2241 100 0,'5'13'39'0,"-9"0"1"16,12 12-1-16,0-13-32 15,16 0-4-15,9-10 0 16,11-9-2-16,7-6 1 15,6-12-2-15,-2-3 1 16,0-8-1-16,-10 2 1 16,-8-2-1-16,-13 6 1 15,-16 5-1-15,-16 7 0 16,-9 12 1-16,-12 9 0 15,-11 12-1-15,-5 9 0 16,2 14 0-16,1 5 0 16,9 6 0-16,9-1-1 0,15-6-3 15,20 5-14-15,1-32-16 16,32 1-4-16,1-31-1 15,27 0-1-15</inkml:trace>
  <inkml:trace contextRef="#ctx0" brushRef="#br0" timeOffset="43485.4873">11024 2087 111 0,'-18'19'39'16,"-22"-4"1"-16,8 22-4 16,-16-7-32-16,19 4 0 15,2-2-3-15,13 3 1 16,14-11 0-16,10-3-1 15,13-14 0-15,10-14-1 16,7-10 1-16,3-14-1 0,3-8 1 16,2-11-1-16,2-11 0 15,-6-11 1-15,0 1-2 16,-6-2 2-16,-7 8-2 15,-3 9 2-15,-12 18-1 16,-11 17 1-16,-5 21 0 16,-30 35 1-16,3 14-1 15,-8 17-1-15,3 7 1 16,-2 4-6-16,17 6-10 15,-7-22-22-15,27 5-3 16,2-26-3-16,21 2 1 16</inkml:trace>
  <inkml:trace contextRef="#ctx0" brushRef="#br0" timeOffset="43950.5139">12608 1640 96 0,'0'0'38'15,"11"22"0"-15,-20 16-1 16,4 22-34-16,-18 9-1 16,0 14-2-16,0 6 1 15,3 6 1-15,8-6-3 16,12-10-2-16,23-3-20 15,3-34-15-15,31-12 2 16,4-30-3-16,23-13 1 0</inkml:trace>
  <inkml:trace contextRef="#ctx0" brushRef="#br0" timeOffset="44152.5254">13290 1418 111 0,'-24'25'40'16,"-13"20"1"-16,8 32-3 15,-8 7-35-15,4 13-3 16,12 2 1-16,9 11-2 16,6-4 0-16,7-16-12 15,22 1-23-15,1-27-4 0,19-8 1 16,0-23-2-16</inkml:trace>
  <inkml:trace contextRef="#ctx0" brushRef="#br0" timeOffset="44416.5405">13533 1750 111 0,'-73'7'41'15,"4"21"0"-15,-11 1 0 16,17 3-37-16,9-2-2 15,18 1 0-15,17-5-1 16,23-4 0-16,20-11 0 0,19-1 0 16,19-8-1-16,11-5-1 15,6 0-2-15,4-7-2 16,7 11-25-16,-20-17-10 15,3 18 0-15,-22-15 0 16,5 11-1-16</inkml:trace>
  <inkml:trace contextRef="#ctx0" brushRef="#br0" timeOffset="44912.5689">13979 1846 109 0,'-29'8'40'0,"4"15"1"15,-15-5-1-15,14 5-34 16,-16 4-2-16,5 7 0 0,1-3-2 15,5 2 0-15,8-5-1 16,10-7 0-16,8-6 0 16,5-15-1-16,29 8 0 15,-1-17 1-15,6-6-1 16,0-7 0-16,2-8 0 15,-2-4 1-15,-6 2-1 16,-2-4 2-16,-8 10-2 16,-5-1 0-16,-4 8 0 15,-5 9 0-15,-4 10 0 16,0 0 0-16,5 22 0 15,-1-4 0-15,1 2 0 16,0 1 0-16,5 1 0 16,4-7 0-16,5-8 0 15,1-8 0-15,3-5 0 0,2-10 0 16,-1-6 0-16,2-2 0 15,-1 0 0-15,-1 0 0 16,-4 7 0-16,-3 5 0 16,-6 8 0-16,-11 4 0 15,16 20 0-15,-14 5 0 16,0 7-2-16,-7-2-10 15,15 16-5-15,-19-17-6 16,26 22-6-16,-14-22-9 16,24 8-4-16,-3-19-2 15,19 2 6-15</inkml:trace>
  <inkml:trace contextRef="#ctx0" brushRef="#br0" timeOffset="45227.5869">15945 1778 85 0,'-10'21'39'16,"9"9"-2"-16,-10-1 3 0,6 10-25 15,1-4-14-15,-1-1-3 16,14 4-21-16,-6-16-15 16,15 0 1-16,1-22-2 15,14-2 0-15</inkml:trace>
  <inkml:trace contextRef="#ctx0" brushRef="#br0" timeOffset="45641.6106">16039 1450 112 0,'-43'-9'38'0,"18"15"1"16,-1 1-3-16,26-7-38 0,9 16-2 16,20-9-2-16,25 5-1 15,-1-2-1-15,15 9 1 16,-5 5 1-16,-2 5 2 15,-12 6 1-15,-12 3 5 16,-13 7 2-16,-21-1 4 16,-6 12 0-16,-22-7 2 15,-1 4-2-15,-10-9 0 16,10-1-1-16,-4-10-2 15,10-3-2-15,10-11 0 16,10-19-2-16,28-11 0 16,6-12 1-16,14-9-2 15,8-7 2-15,3-3-1 16,3-3 0-16,-4 4-1 0,-8 4 3 15,-12 16-3-15,-14 8 0 16,-11 17 0-16,-13 10-3 16,-9 9-1-16,-12 3-8 15,15 17-20-15,-15-9-10 16,18 8 1-16,-2-14-4 15</inkml:trace>
  <inkml:trace contextRef="#ctx0" brushRef="#br0" timeOffset="46226.6441">18055 1223 82 0,'0'0'39'0,"47"-42"1"15,-20 44 0-15,-16 12-26 16,2 22-9-16,-19 11-2 0,-5 31 0 16,-18 4-1-16,6 5 1 15,-9-4-2-15,6-5 0 16,4-9 1-16,9-3-1 15,7-16 1-15,13-8-1 16,12-23 1-16,8-11-1 16,8-15 0-16,6-7 0 15,-1-9 0-15,-2-9 1 16,-5 1-1-16,-4-4-1 15,-6 9 1-15,-8 5-1 16,-6 9-1-16,-9 12 1 16,0 0-1-16,8 21 0 15,-3 4-2-15,-1 2-1 16,9 6-3-16,0-8-5 0,24 9-8 15,-9-21-7-15,29 4-13 16,-9-18-1-16,20 0 2 16,-9-15 3-16</inkml:trace>
  <inkml:trace contextRef="#ctx0" brushRef="#br0" timeOffset="47360.7089">18867 1759 105 0,'-12'-36'39'16,"3"12"2"-16,-19-8-2 16,-1 14-32-16,-7 6-3 15,1 12 0-15,-2 9-1 16,3 12-1-16,-1 9 0 15,7 5-1-15,6 4 0 16,10 5-1-16,12-7 1 16,11-1-1-16,15-12 0 0,12-10 0 15,10-11 0-15,11-7 0 16,0-14 0-16,3-14 0 15,-4-4 0-15,-6-10 0 16,-8 0 0-16,-13-5 1 16,-9 7-1-16,-11 4 1 15,-8 6-1-15,-6 6 1 16,-6 9-1-16,-2 7 1 15,-5 8-1-15,3 11 0 16,4 4 0-16,0 5 0 16,9 0-1-16,9 5 0 15,6-3 1-15,7-1 0 16,10-5 0-16,5-4 0 0,7-9 1 15,1-5-1-15,-2-4 1 16,-2-3 1-16,-8-1-2 16,-4 4 0-16,-9 1 0 15,-10-2 0-15,-10 11 0 16,0 0 0-16,-20 22 0 15,1-4 0-15,-3 8 0 16,1 4 0-16,-1 2 0 16,8 2 0-16,5-1 0 15,8-4 0-15,7-6 0 16,11-8 0-16,12-10 0 15,5-9 0-15,6-10 0 16,4-8 0-16,0-7 0 16,1-6 0-16,-2-3 0 15,-6 0 0-15,-9 6 0 0,-5 2 0 16,-10 12 0-16,-7 8 0 15,-6 10 0-15,-7 18 0 16,-5 7 0-16,3 9 0 16,3-1 0-16,5 8 0 15,3-4 0-15,10-2 0 16,9-7 0-16,5-8 0 15,9-9 0-15,-1-7 0 16,7-9 0-16,0-6 0 16,1-8 0-16,-1-2 0 15,-6-4 0-15,0 1 0 16,-5-2 0-16,-4 4 0 15,-7 6 0-15,-5 6 0 16,-14 10 0-16,13 7 0 0,-14 11 0 16,-6 8 0-16,-3 5 0 15,0 9 0-15,-2-1 0 16,3 4 0-16,1-5 0 15,5-7 0-15,4-11 0 16,5-9 0-16,4-11 0 16,6-13 0-16,2-7 0 15,6-12 0-15,1-11 0 16,2-10 0-16,0 3 0 15,-3-3 0-15,-2 6 0 16,-6 5 0-16,-2 10 0 16,-5 6 0-16,1 15 0 15,-10 11 0-15,19 11 0 0,-5 1-7 16,15 7-9-16,-7-10-5 15,25 13-6-15,-14-15-6 16,27 9-1-16,-14-11-5 16,8 5 3-16,-12-8 8 15,-9 5 40-15,6 11 6 16,-24-14 9-16,10 13 5 15,-25-17 3-15,-2 12 6 16,-16-18 0-16,18 6-6 16,-18-6-35-16,-4-7-6 15,10 5-16-15,-22-11-17 16,9 14-3-16,-13 0-2 15,1 9-1-15</inkml:trace>
  <inkml:trace contextRef="#ctx0" brushRef="#br0" timeOffset="48510.7747">8111 3288 103 0,'0'0'40'16,"0"0"-1"-16,3 27-2 15,-17 16-34-15,10 10-3 0,-1 19 1 16,-3 15 0-16,-2 17 0 15,5 10-2-15,-4 4 0 16,9-8-2-16,8 2-13 16,-4-31-22-16,22-12 0 15,3-31-1-15,13-17-2 16</inkml:trace>
  <inkml:trace contextRef="#ctx0" brushRef="#br0" timeOffset="48795.791">8874 3349 90 0,'-4'-26'37'15,"-9"4"0"-15,13 22 3 16,-16 17-34-16,12 14-1 15,0 11 0-15,4 20-1 16,-5 8-1-16,5 11-1 16,0 5-1-16,1 2 1 15,0-6-2-15,3-9-1 16,6-5-8-16,-3-30-8 15,19 4-10-15,-8-35-12 16,19-7 1-16,-4-27-1 16,14-6 0-16</inkml:trace>
  <inkml:trace contextRef="#ctx0" brushRef="#br0" timeOffset="49043.8052">9184 3504 109 0,'-53'14'40'15,"7"24"1"-15,-11-4-2 16,-1 10-35-16,11-4 0 15,13 1-2-15,11-9 1 16,14-7-1-16,18-11-1 16,17-10-1-16,15-5 1 15,11-3-1-15,14-2-1 16,3-1 0-16,1 5-1 15,0-3-2-15,-3 7-2 16,-16-5-12-16,7 18-20 0,-24-12-1 16,5 10 0-1,-17-15 0-15</inkml:trace>
  <inkml:trace contextRef="#ctx0" brushRef="#br0" timeOffset="49592.8366">9598 3669 98 0,'0'-10'38'15,"-13"-7"1"-15,13 17-1 16,-24 2-25-16,10 9-8 15,-7 8-1-15,4 14 0 16,-4 9-1-16,-2 7-1 16,0 3 0-16,4-1-1 15,4-2 0-15,6-6 0 16,9-14 0-16,8-14-1 15,8-18 1-15,12-17-1 0,2-13 0 16,4-9 1-16,1-7-1 16,-4-7 1-16,-5 2-1 15,-3 3 0-15,-7 7 2 16,-8 9-2-16,-2 12 0 15,-5 5 0-15,-1 18 0 16,0 0 0-16,0 0 0 16,8 22 0-16,1-6 0 15,10 1 0-15,2-4 0 16,6-2 0-16,5-5 0 15,6-5 0-15,1-8 0 16,1-2 0-16,1-8 0 16,-2-3 0-16,-1-5 0 15,-1 0 0-15,-5-1 0 0,-2 0 0 16,-5 8 0-16,-2 4 0 15,-7 12 0-15,-3 11 0 16,-9 12 0-16,-2 11 0 16,-6 9 0-16,4 7 0 15,1 1-4-15,5-5-3 16,14 2-5-16,-3-23-3 15,21 1-4-15,-4-30-4 16,27 3-6-16,-13-30-2 16,18 5-4-16,-14-15 0 15,1-4 5-15</inkml:trace>
  <inkml:trace contextRef="#ctx0" brushRef="#br0" timeOffset="49757.846">10784 3499 88 0,'0'0'39'16,"19"-2"-1"-16,-19 2 2 15,41 0-11-15,-11-4-27 16,6-1-1-16,10-2 0 15,1-3-5-15,12 8-8 16,-12-18-8-16,7 20-8 16,-19-15-11-16,1 13-1 15,-22-7-1-15,-14 9 2 16</inkml:trace>
  <inkml:trace contextRef="#ctx0" brushRef="#br0" timeOffset="49916.8551">10937 3752 114 0,'-31'51'41'0,"3"-26"2"16,25-1-3-16,13-35-23 15,20-7-20-15,27-9-2 0,17-21-8 16,30 6-6-16,-4-24-5 16,38 20-8-16,-6-15-11 15,23 15 1-15,-4-1 1 16</inkml:trace>
  <inkml:trace contextRef="#ctx0" brushRef="#br0" timeOffset="50335.8791">12567 3358 33 0,'0'-23'34'0,"-3"-8"3"15,11 12 0-15,-8-13-12 16,14 27 5-16,-14 5-19 15,0 0-3-15,-7 27-1 0,0 14-2 16,-12 11-1-16,2 9-2 16,-3 6-2-16,-1-3-2 15,12 3-7-15,-4-25-9 16,32 0-18-16,3-29-2 15,28-5 0-15,2-30-1 16</inkml:trace>
  <inkml:trace contextRef="#ctx0" brushRef="#br0" timeOffset="51269.9325">13183 3273 105 0,'-23'13'38'16,"-24"7"2"-16,0 19-2 15,-7 5-32-15,1 13-1 0,-2 3-1 16,11 3-1-16,8-1 0 15,18 1 0-15,17-13-1 16,24-6 0-16,20-20-1 16,19-14 0-16,12-20 0 15,12-14 0-15,3-16-1 16,-3-11 2-16,-8-11-2 15,-12-4 0-15,-18-2 0 16,-20 3 0-16,-17 4 0 16,-17 11 0-16,-13 9 0 15,-9 10 0-15,-3 11 0 16,-1 11 0-16,4 9 0 15,8 7 0-15,20-7 0 16,1 17 0-16,26-11 0 0,16-7 0 16,16-6 0-16,8-2 0 15,8-4 0-15,1-4 0 16,-6 0 0-16,-6 5 0 15,-15 2 0-15,-18 9 0 16,-15 7 0-16,-16 9 0 16,-16 14 0-16,-11 10 0 15,-11 10 0-15,-3 5 0 16,0 7 0-16,6 0 0 15,10-2 0-15,15-6 0 16,19-11 0-16,16-16 0 16,21-17 0-16,12-13 0 15,12-18 0-15,2-16 0 0,-1-13 0 16,-1-10 0-1,-13-9 0-15,-12 1 0 0,-15-2 0 16,-13 5 0-16,-12 11 0 16,-14 9 0-16,-9 16 0 15,-8 13 0-15,-4 13 0 16,1 12 0-16,3 8 0 15,10 10 0-15,11-3 0 16,16 1 0-16,13-7 0 16,18-6 0-16,13-7 0 15,14-4 0-15,6-7 0 16,0-5 0-16,-6-1 0 15,-4 3 0-15,-13-3 0 16,-14 7 0-16,-16 4 0 0,-22 2 0 16,1 25 0-1,-16 4 0-15,-9 13 0 0,-5 4 0 16,2 10 0-16,4 0 0 15,9 1 0-15,13-4 0 16,10-12 0-16,19-14 0 16,10-14 0-16,7-16 0 15,2-14 0-15,0-11 0 16,-6-14 0-16,-10-3 0 15,-14-7 0-15,-13-3 0 16,-10 3 0-16,-15-2-2 16,-5 19-9-16,-13-4-4 15,7 30-9-15,-18-18-5 16,27 34-6-16,-12-10-2 15,18 18-3-15,14 0 2 0</inkml:trace>
  <inkml:trace contextRef="#ctx0" brushRef="#br0" timeOffset="52072.9784">15397 3202 70 0,'11'-1'37'16,"-11"1"-1"-16,0 0-1 15,0 0-8-15,0 0-20 16,0 13-2-16,-5 8-1 15,-5 2 0-15,-2 11-2 16,-3 7 2-16,-1 5-2 0,-3 0 1 16,2 1-2-16,3-5 2 15,6-8-2-15,3-10 0 16,5-24 0-16,18 2 0 15,-1-19 0-15,11-11-1 16,0-9 1-16,-1-5-1 16,5-3 1-16,-7 0-1 15,-3 4 1-15,-6 7-2 16,-2 5 2-16,-9 11 0 15,-1 7-1-15,-4 11 0 16,0 0 1-16,5 12-1 16,-3 1 1-16,10 1-1 15,1-3 1-15,12-2-1 16,3-6 1-16,9-7 1 15,4-5-2-15,0-4 0 0,2-2 0 16,-6-1 0-16,-1-1 0 16,-10 4 0-16,-3 1 0 15,-9 6 0-15,-4 5 0 16,-10 1 0-16,9 10 0 15,-4 10 0-15,0 4 0 16,-2 8 0-16,-2 6 0 16,3 4 0-16,-3-4 0 15,11 6-6-15,-8-16-8 16,18 5-2-16,-22-33-5 15,41 23-6-15,-20-37-6 16,20 12-2-16,-13-16-5 16,1-1 6-16</inkml:trace>
  <inkml:trace contextRef="#ctx0" brushRef="#br0" timeOffset="53954.086">8304 4811 71 0,'8'-19'37'15,"3"7"-1"-15,-7-2 0 0,10 21-23 16,-4 4-8-16,-5 21-2 16,0 17 1-16,0 24-2 15,-11 17 1-15,-1 14-2 16,-3 10 1-16,-3 0-1 15,2-2 0-15,6-18-5 16,15-7-30-16,0-30-2 16,19-16 0-16,7-25-1 15</inkml:trace>
  <inkml:trace contextRef="#ctx0" brushRef="#br0" timeOffset="54413.1123">9239 4734 82 0,'-9'-18'37'0,"-11"8"0"16,5 22 1-16,-16 6-32 15,9 21 0-15,-4 6 0 16,4 19-1-16,0 6-1 15,0 9-1-15,3 2 0 16,1-1-1-16,8-3 1 16,1-8-2-16,4-8 0 15,1-9-1-15,9-7 1 16,2-14 1-16,5-11-1 15,5-12-1-15,3-11 0 16,4-8 0-16,4-11 1 16,5-9-1-16,1-8 0 0,2-1-2 15,-3 2 3-15,0 3-1 16,-4 6 0-16,-4 8 0 15,-4 12 1-15,-6 13-1 16,-3 11 0-16,-6 10 1 16,-4 8-1-16,-1 3-1 15,4 4 0-15,-4 1-2 16,9-3-2-16,0-16 0 15,14 7-17-15,-6-28-15 16,16-1-1-16,-6-19-1 16,11 0 0-16</inkml:trace>
  <inkml:trace contextRef="#ctx0" brushRef="#br0" timeOffset="54705.129">9726 5308 91 0,'0'0'36'0,"-6"11"1"16,-1 16 0-16,-8-2-31 15,4 15 0-15,-1-1-2 16,2 7 2-16,-1-7-3 15,6 0 2-15,2-8-3 16,6-7 2-16,3-13-2 16,8-16 2-16,4-18-3 15,7-7-3-15,6-15 4 16,-2-4-4-16,0-10 3 15,0-6-3-15,0 1 3 16,-7 9-3-16,-6 7 3 16,-3 8-1-16,-3 9-2 15,4 4-1-15,8 13-1 0,3-1-6 16,23 18-21-16,-4-14-8 15,19 12-1-15,-2-7-1 16</inkml:trace>
  <inkml:trace contextRef="#ctx0" brushRef="#br0" timeOffset="54925.1416">10765 5037 102 0,'-14'16'40'16,"-5"-11"1"-16,19-5-1 15,0 0-33-15,17 1-5 16,17-9-1-16,10-3-1 0,12 2 0 16,1-5-4-16,9 13-9 15,-13-13-24-15,-1 17-3 16,-19-7 1-16,-9 15-3 15</inkml:trace>
  <inkml:trace contextRef="#ctx0" brushRef="#br0" timeOffset="55066.1496">10773 5319 108 0,'-51'36'40'15,"24"-2"1"-15,12-21-1 16,29 0-37-16,15-20-5 16,19-20-13-16,22 9-22 15,0-19-2-15,25 4 0 0,8-18-1 16</inkml:trace>
  <inkml:trace contextRef="#ctx0" brushRef="#br0" timeOffset="55622.1815">12574 4565 89 0,'-35'14'38'0,"-20"9"-2"16,-1 24 2-16,-21 15-31 15,6 15-3-15,-3 9 1 16,11 12-1-16,5-1 0 16,17 0-1-16,13-10 1 15,20-14-1-15,20-15-1 16,26-20-1-16,10-18 0 15,8-18-1-15,7-15 1 0,-3-12 0 16,-4-12 0-16,-9-6-1 16,-18-6 0-16,-20-1 0 15,-14 1 0-15,-14 4-1 16,-13 9 0-16,-8 6 0 15,-1 11-1-15,0 3-1 16,13 14-2-16,8-4-4 16,33 14-10-16,-2-17-9 15,40 10-11-15,1-10 2 16,32 1-2-16,-1-12 2 15</inkml:trace>
  <inkml:trace contextRef="#ctx0" brushRef="#br0" timeOffset="55919.1984">13058 4825 79 0,'0'0'39'0,"-42"7"-1"15,8 17 2-15,-22 1-13 16,5 12-22-16,-2 12 1 16,4 11-3-16,8 4 2 15,8 3-2-15,15-2 1 16,22-9-3-16,15-12 1 15,21-18-1-15,21-20-1 16,9-21 2-16,10-16-2 16,1-15 0-16,-4-11 0 15,-12-6 0-15,-14 0 0 16,-24 1-3-16,-21 7-2 15,-20 6 0-15,-12 17-8 0,-25-4-2 16,7 27-13-16,-20-10-12 16,18 19 0-16,3-7-1 15,23 9 2-15</inkml:trace>
  <inkml:trace contextRef="#ctx0" brushRef="#br0" timeOffset="56367.2241">13978 4991 90 0,'0'0'35'16,"-8"16"-1"-16,-31 7-5 0,-5 21-28 15,-10 8 0-15,-7 8 0 16,-4 4-1-16,3-1 0 15,4 1-8-15,7-21-27 16,17-11 2-16,12-23-3 16,22-9 1-16</inkml:trace>
  <inkml:trace contextRef="#ctx0" brushRef="#br0" timeOffset="56530.2334">13611 5150 99 0,'-15'18'39'0,"10"12"0"16,5-10-1-16,23-4-35 15,12-7-2-15,18-11-3 0,24 3-25 16,4-27-9-16,24-2-1 16,4-15-1-16,14-2-1 15</inkml:trace>
  <inkml:trace contextRef="#ctx0" brushRef="#br0" timeOffset="56869.2528">14886 4553 101 0,'-51'20'39'15,"-1"28"1"-15,-20 1-2 16,-2 24-33-16,-4 13 0 16,0 16-1-16,0 3 0 15,5 2-1-15,14-5 1 16,14-7-3-16,17-11 1 0,21-17 1 15,18-22-3-15,21-24 1 16,16-18-1-16,7-18 0 16,8-16 0-16,1-16 0 15,-5-11 0-15,-8-5-3 16,-12 2 3-16,-16 0-2 15,-14 8 0-15,-13 10-1 16,-12 13 0-16,-11 8-1 16,1 14-2-16,-4-3-11 15,20 17-21-15,-4-6 0 16,28 5-1-16,1-10 0 15</inkml:trace>
  <inkml:trace contextRef="#ctx0" brushRef="#br0" timeOffset="57188.271">15166 4812 108 0,'-12'-9'38'16,"-15"25"3"-16,-21-1-2 16,4 20-35-16,-13 8 1 15,2 16-2-15,6 7 1 16,10 4-2-16,12-1 1 15,17-4-2-15,23-15 0 16,22-17 0-16,24-19 0 16,17-21-1-16,9-20 1 15,2-16-1-15,-3-13 0 16,-5-6 3-16,-21-3-3 15,-16 1 0-15,-32 0-3 0,-16 4 1 16,-23 12-3-16,-19 0-2 16,-2 22-12-16,-18-8-19 15,12 22-3-15,-4-4 0 16,20 17-1-16</inkml:trace>
  <inkml:trace contextRef="#ctx0" brushRef="#br0" timeOffset="57500.2889">16025 4892 104 0,'0'0'39'0,"34"-12"-1"16,9 6-2-16,11-5-38 15,-4-13-13-15,15 14-22 16,-6-6 0-16,2 13-1 15,-13-5-2-15</inkml:trace>
  <inkml:trace contextRef="#ctx0" brushRef="#br0" timeOffset="57660.298">16192 5091 111 0,'-19'22'40'16,"19"-22"0"-16,0 0-4 15,48-2-57-15,-2-24-15 16,25 3-3-16,1-9 1 15,11 2-4-15</inkml:trace>
  <inkml:trace contextRef="#ctx0" brushRef="#br0" timeOffset="58228.3305">17365 4643 86 0,'-30'6'37'0,"12"-11"-2"16,18 5 2-16,24-9-34 0,20-6-1 16,21-2 0-16,11 2 0 15,7-4 1-15,5 5-1 16,-8 4 0-16,-10 3 0 15,-16 7-1-15,-19 8 1 16,-23 4-1-16,-18 8 1 16,-19 7-1-16,-16 3 0 15,-6-1 0-15,-1 3 0 16,1-5-1-16,6-1 1 15,12-8-1-15,12 1 1 16,17-4-1-16,17-5 1 16,11 1-1-16,10 3 1 15,0 5-1-15,5 4 1 16,-7 3 1-16,-4 9-1 0,-16 0 2 15,-13 7-3-15,-14 1 3 16,-11 0-2-16,-12 0 1 16,-3-5-2-16,1-5 0 15,5-11-1-15,10-9-3 16,16-23-6-16,27 2-18 15,7-30-10-15,34-6-1 16,3-22-1-16,25-4 0 16</inkml:trace>
  <inkml:trace contextRef="#ctx0" brushRef="#br0" timeOffset="58559.3494">18723 4315 80 0,'3'-21'39'16,"-12"33"-1"-16,-34 12 1 0,-3 30-16 15,-20 7-20-15,-2 20 1 16,-11 11 1-16,2 11-2 15,7 2 1-15,7-2-1 16,16-7 1-16,21-10-3 16,17-17 2-16,18-16-2 15,22-20-1-15,16-16 1 16,7-20-1-16,7-9 1 15,-5-16-1-15,-7-10 1 16,-7-5-2-16,-15-4 2 16,-16-5-2-16,-11 4 0 15,-8 3-2-15,-10 5 1 16,0 6-2-16,-3 4 0 15,11 8-2-15,4-5-9 0,28 19-12 16,-3-17-13-16,29 11 1 16,5-11-2-16,27 5 2 15</inkml:trace>
  <inkml:trace contextRef="#ctx0" brushRef="#br0" timeOffset="58883.368">19322 4470 89 0,'-6'-10'40'15,"-12"17"1"-15,-35 5-2 16,-3 29-18-16,-17-3-18 15,-3 13 1-15,1 9-2 16,11 6 0-16,11 1 1 16,22 1-1-16,20-8 1 15,30-13-2-15,26-12 1 16,18-14-2-16,8-17 1 0,11-13 1 15,1-15-4-15,-7-10 2 16,-8-13-1-16,-15-5 2 16,-14-9-2-16,-19 0 1 15,-11-2 0-15,-11 3-1 16,-11 6 0-16,-5 8-2 15,-1 9-1-15,-5 5-8 16,24 32-11-16,-18-28-8 16,36 34-10-16,-3-11 1 15,25 12-2-15,6-9 2 16</inkml:trace>
  <inkml:trace contextRef="#ctx0" brushRef="#br0" timeOffset="59212.3868">20115 4396 91 0,'0'0'40'16,"-20"6"1"-16,-22-1 0 15,-7 21-25-15,-20 1-11 16,-2 14-1-16,0 9-1 16,4 10 0-16,13 5-1 15,12 2 1-15,25-4-1 16,20-4 0-16,24-14-2 15,24-13 2-15,15-14-2 16,10-15 0-16,9-16 0 16,-1-10 0-16,-8-10 0 15,-10-10 0-15,-19-3 0 16,-14-6 0-16,-19-3 0 15,-18 1 0-15,-16 3-2 0,-10 3-1 16,-8 10-1-16,-12 8-4 16,4 23-6-16,-14-7-12 15,24 31-7-15,-9-5-8 16,25 16-2-16,-1-5 2 15</inkml:trace>
  <inkml:trace contextRef="#ctx0" brushRef="#br0" timeOffset="59693.4143">20931 4487 106 0,'-14'8'39'0,"-17"-5"0"16,-3 19-2-16,-15-2-35 15,2 2 0-15,2 0-2 16,7 2 1-16,6-6-1 15,14 3 1-15,14-6-1 0,23-6 1 16,16-3 0-16,10 1 1 16,7 1-1-16,5 3 1 15,-9 2 0-15,-6 9 0 16,-14 6-1-16,-17 7 1 15,-13 1 1-15,-16 5-2 16,-10 3 1-16,-5-3-1 16,-1-4 0-16,1-6-2 15,6-3-6-15,5-25-13 16,22 10-15-16,-3-25-7 15,22 1 0-15,1-12-2 16</inkml:trace>
  <inkml:trace contextRef="#ctx0" brushRef="#br1" timeOffset="77163.4135">1802 6667 75 0,'9'-17'35'0,"-5"7"-1"15,-23-3 1-15,1 17-21 16,-27-2-9-16,1 12-1 15,-13 4-1-15,1 12 0 16,1 2-1-16,3 5-1 0,9 0 0 16,9 0 1-16,9-7-1 15,15 1 0-15,11-5 0 16,13-2-1-16,6-3 0 15,9-1 1-15,2 3-1 16,2 6 1-16,0 2-1 16,-9 3 0-16,-6 2 1 15,-12 3-1-15,-6 1 0 16,-8-2 0-16,-3-3 0 15,-3-6-3-15,5-6-3 16,-6-18-27-16,15-5-4 16,21-19 0-16,10-7 0 0</inkml:trace>
  <inkml:trace contextRef="#ctx0" brushRef="#br1" timeOffset="77460.4305">2130 6689 99 0,'-12'13'36'0,"-3"21"0"15,-11 6-1-15,6 18-32 16,-4 7 0-16,11 4 0 16,7 1-1-16,14-5 0 15,12-12 0-15,15-16-1 16,17-19 1-16,14-24-1 15,13-25 1-15,3-19 0 16,0-20-1-16,-10-9 1 0,-12-6 0 16,-15-1 0-16,-21 4-2 15,-22 8-2-15,-25 17-3 16,-19 11-6-16,-2 26-24 15,-14 5-3-15,12 20-1 16,1 3 0-16</inkml:trace>
  <inkml:trace contextRef="#ctx0" brushRef="#br1" timeOffset="78088.4664">3804 6719 112 0,'9'-16'38'0,"14"4"0"16,-2-14-5-16,13 9-33 0,6 1 1 15,4 3-1-15,-4 7 1 16,-1 13 0-16,-4 11 0 15,-9 14 0-15,-2 14-1 16,-7 13 1-16,-10 13-1 16,-5 7 1-16,-4 2-1 15,1-1 0-15,1-4 1 16,-1-11-1-16,9-14 0 15,6-12 1-15,8-22 0 16,12-15 0-16,8-15 0 16,7-18-1-16,4-13 2 15,2-11-1-15,0-7 1 16,-6-2-1-16,-9-3 1 15,-6 4-1-15,-12 6 1 16,-8 11 0-16,-11 4-1 0,0 11 0 16,-3 3-1-16,3 9 1 15,13 4-1-15,12 3 0 16,12 2-2-16,10-9-6 15,21 14-30-15,-5-11-1 16,14 10-1-16,-10-5-2 16</inkml:trace>
  <inkml:trace contextRef="#ctx0" brushRef="#br1" timeOffset="78445.4869">5273 6905 118 0,'-20'18'41'0,"2"-18"1"16,18 0-2-16,4-13-40 16,22-5-2-16,19 3-4 0,-2-5-31 15,17 10-2-15,-7-3 0 16,6 14-2-16</inkml:trace>
  <inkml:trace contextRef="#ctx0" brushRef="#br1" timeOffset="78595.4955">5487 7113 92 0,'-38'32'40'15,"-3"-18"1"-15,25-6-1 16,16-8-17-16,14-36-25 16,35 5-24-16,6-22-11 15,27-5-2-15,0-11 0 16,15 3-3-16</inkml:trace>
  <inkml:trace contextRef="#ctx0" brushRef="#br1" timeOffset="78912.5136">5894 6342 106 0,'-26'-10'40'15,"26"10"1"-15,-6-34-2 16,31 6-36-16,7 0 0 15,11 3-1-15,2 4 0 16,-1 6 0-16,-6 9-1 16,-1 10 0-16,-9 9 0 0,-8 9-1 15,-10 11 0-15,-10 7 0 16,-5 7 0-16,-12 2 2 15,1 4-1-15,-4 1 0 16,3-1-1-16,4-8-4 16,23 5-34-16,-3-17 0 15,18-1-3-15,5-11-2 16</inkml:trace>
  <inkml:trace contextRef="#ctx0" brushRef="#br1" timeOffset="79050.5215">6326 7154 122 0,'-54'35'42'16,"5"-20"-1"-16,15-11-7 0,18-11-71 16,12-15-4-16,30-2 0 15,2-8-2-15</inkml:trace>
  <inkml:trace contextRef="#ctx0" brushRef="#br1" timeOffset="79838.5665">8403 6732 83 0,'-7'-18'36'0,"-14"-4"0"15,-3 12 1-15,-23 1-29 16,9 13-2-16,-9 10-2 16,-1 16 1-16,-1 11-2 15,5 11 0-15,4 4 0 16,9 3 0-16,10-3-1 0,13-8 1 15,19-18 0-15,18-15-1 16,21-28 1-16,16-20-1 16,19-20 1-16,7-17-1 15,7-11 0-15,-1-10-1 16,-7-3 0-16,-13 2-1 15,-15 7 0-15,-16 14 0 16,-19 18 0-16,-15 18-1 16,-18 20 1-16,-12 27-2 15,-11 24 2-15,-6 21 1 16,0 20-1-16,-2 15 1 15,7 7-1-15,8 3 1 16,14-5-4-16,16-8 0 16,25-7-8-16,6-23-27 15,32-9-2-15,2-28 0 0,21-9 0 16</inkml:trace>
  <inkml:trace contextRef="#ctx0" brushRef="#br1" timeOffset="80031.5776">9222 6832 115 0,'-19'-15'39'16,"19"15"1"-16,19-24-2 16,21 0-36-16,16 6-1 15,13-2 0-15,7 3-3 16,-2-3-15-16,0 20-19 15,-23 0-3-15,-11 15 0 16,-22-2-1-16</inkml:trace>
  <inkml:trace contextRef="#ctx0" brushRef="#br1" timeOffset="80199.5872">9112 7183 110 0,'0'0'40'0,"27"6"1"15,22-29-2-15,28-8-35 16,13-8-2-16,15-3-3 15,14 5-19-15,-4-10-15 16,1 11-4-16,-14-1 0 16,-2 12-2-16</inkml:trace>
  <inkml:trace contextRef="#ctx0" brushRef="#br1" timeOffset="80409.5992">10533 6549 104 0,'0'0'40'0,"-31"0"1"15,11 14-2-15,-10 7-24 16,3 12-12-16,-3 6 0 16,6 14-1-16,0 6-2 15,4 3-1-15,14 6-9 16,4-13-28-16,24-1 0 15,7-18-2-15,25-6-1 16</inkml:trace>
  <inkml:trace contextRef="#ctx0" brushRef="#br1" timeOffset="81348.6529">11010 6676 104 0,'-24'6'37'15,"-15"7"1"-15,3 24 0 16,-7 5-31-16,8 9 0 15,-1 4-2-15,15 0-1 16,9-5-1-16,14-7 0 16,15-13-1-16,13-11-1 15,14-13 0-15,4-14-1 16,5-12 1-16,-1-9-1 15,-2-14 1-15,-6-6-1 16,-4-9 0-16,-9-1-1 0,-9 1 0 16,-7 1 1-16,-5 10-1 15,-3 8 0-15,-4 9 0 16,-1 11 1-16,-2 19-1 15,0 0 2-15,11 8-1 16,3 10 0-16,8-1 0 16,11 1 1-16,9-5-1 15,8-3 1-15,8-6-1 16,4-4 1-16,0-6-1 15,-5-4 1-15,-7-2-1 16,-14-3 1-16,-14 1-1 16,-13 3 1-16,-9 11-1 15,-24-4 0-15,-5 17 2 0,-11 8-2 16,-5 10 0-16,2 13 0 15,4 5 0-15,7 5 0 16,13 3 0-16,14-5 0 16,20-7 0-16,18-12 0 15,14-12 0-15,9-17 0 16,7-16 0-16,1-16 0 15,-2-10 0-15,-7-11 0 16,-14-7 0-16,-9-4 0 16,-17 2 0-16,-9 1 0 15,-12 9 0-15,-10 8 0 16,-2 13 0-16,-3 8 0 15,2 14 0-15,5 8 0 16,11 7 0-16,10 5 0 0,13 4 0 16,7-1 0-16,15-3 0 15,9-2 0-15,7-4 0 16,5-7 0-16,-2-4 0 15,-4-6 0-15,-9-2 0 16,-5-2 0-16,-9-1 0 16,-11 1 0-16,-9 5 0 15,-14 7 0-15,0 0 0 16,-23 26 0-16,3 4 0 15,-3 12 0-15,0 10 0 16,1 4 0-16,5 4 0 16,14-3 0-16,11-9 0 15,13-11 0-15,10-13 0 16,7-16 0-16,4-16 0 0,1-12 0 15,-6-14 0-15,-9-6 0 16,-10-6 0-16,-12-7 0 16,-14-2 0-16,-13 0 0 15,-5 11-7-15,-13-8-15 16,8 21-17-16,-13-2-4 15,11 18 2-15,-5-3-2 16</inkml:trace>
  <inkml:trace contextRef="#ctx0" brushRef="#br1" timeOffset="82101.696">13127 6653 96 0,'9'-11'37'16,"-9"-5"1"-16,0 16-1 16,0 0-31-16,-10 2-2 15,-3 14 0-15,1 10-1 16,-10 7 0-16,1 6 0 15,-2 3-2-15,1 1 1 16,3-6 0-16,7-6 0 16,3-12-1-16,10-7 0 15,9-16 1-15,9-7-2 16,3-9 1-16,0-5 0 15,4-5 0-15,-2-6 0 16,0 0-1-16,-6 1 1 16,-2 2-1-16,-3 4 0 15,-1 5 1-15,-5 6-1 0,-2 4 0 16,-5 14 1-16,0 0-1 15,12 0 0-15,-9 10 1 16,4 4-1-16,0 1 0 16,10 0 1-16,4-1 0 15,4-2-1-15,5-9 1 16,9-4 1-16,1-8-2 15,8-3 0-15,1-5 0 16,0-4 0-16,-3 0 0 16,-2-1 0-16,-5 7 0 15,-7 6 0-15,-8 8 0 16,-10 10 0-16,-9 11 0 15,-10 11 0-15,-4 7 0 16,-2 4-3-16,11 9-11 0,-9-15-18 16,29 6-9-16,3-19 1 15,22-2-2-15</inkml:trace>
  <inkml:trace contextRef="#ctx0" brushRef="#br1" timeOffset="82221.7029">14113 6989 112 0,'-47'42'25'15,"0"3"-25"-15,7-5-2 16,17-8-37-16,13-12-1 16</inkml:trace>
  <inkml:trace contextRef="#ctx0" brushRef="#br1" timeOffset="82722.7315">16239 5830 93 0,'0'0'37'0,"-16"-3"0"16,-8 17 1-16,-11 19-33 16,-10 18-2-16,-3 16 1 15,-6 12 0-15,1 15-1 16,1 4 0-16,12 4 2 0,9-2-3 15,19-8 1 1,22-14-3-16,16-11-1 0,21-8-6 16,-2-27-27-16,24-3-5 15,-7-24 1-15,2-8-3 16</inkml:trace>
  <inkml:trace contextRef="#ctx0" brushRef="#br1" timeOffset="82897.7415">15717 6443 115 0,'-37'1'40'16,"37"-1"2"-16,11 8-3 16,51-12-36-16,22-4-2 15,21-11-6-15,28 8-32 16,-1-13-3-16,9 9 0 0,-5 0-3 15</inkml:trace>
  <inkml:trace contextRef="#ctx0" brushRef="#br1" timeOffset="83237.761">17163 6274 99 0,'0'0'39'0,"3"-12"1"16,13 10-2-16,7 1-31 15,19-4-5-15,11 1-3 16,9-1-2-16,11 12-20 15,-9-7-15-15,2 8 1 16,-13-2-3-16,-8 10 2 16</inkml:trace>
  <inkml:trace contextRef="#ctx0" brushRef="#br1" timeOffset="83378.769">17251 6572 111 0,'-33'10'38'0,"33"-10"3"15,19 2-3-15,34-13-39 16,33 2-32-16,5-17-6 15,18 3 1-15,-2-3-3 16</inkml:trace>
  <inkml:trace contextRef="#ctx0" brushRef="#br1" timeOffset="84506.8336">18430 6150 92 0,'22'-15'37'15,"10"-8"0"-15,20 3 0 16,9-6-33-16,15 4-1 16,3 4 0-16,0 9-1 15,-13 6-1-15,-11 7-1 16,-18 9 0-16,-17 5 1 15,-23 8-1-15,-21 3 0 0,-14 1 0 16,-6 1 1-16,-2 0-1 16,1-5 0-16,6-4 1 15,16-3-1-15,15-5 1 16,21-6 0-16,18 0-1 15,13-1 1-15,7 1-1 16,4 2 0-16,-6 7 1 16,-7 5-1-16,-14 7 1 15,-19 5 1-15,-20 1-1 16,-16 3 2-16,-14-2-2 15,-3-5 1-15,2-3-2 16,3-17-1-16,39-11-33 16,0 0-6-16,25-27 3 15,21-14-5-15</inkml:trace>
  <inkml:trace contextRef="#ctx0" brushRef="#br1" timeOffset="84878.8548">19969 5853 107 0,'-41'12'38'0,"-11"18"1"16,-21 0-1-16,1 13-36 16,-8 8 0-16,5 9 1 15,2 6-1-15,4 7 1 16,7-1-1-16,13 3 2 15,13-2-2-15,18-7 2 16,16-11-3-16,18-6 2 0,22-21-2 16,18-11 3-16,17-19-4 15,7-9 0-15,4-15 0 16,-9-2-2-16,-11-9 2 15,-18 1-1-15,-23 1 1 16,-31 7-2-16,-28 6 2 16,-23 6-2-16,-13 7 2 15,-9 4-1-15,0 6 1 16,9 2-1-16,17 0-4 15,19-14-14-15,36 11-19 16,30-14-2-16,31-2 0 16,11-9-2-16</inkml:trace>
  <inkml:trace contextRef="#ctx0" brushRef="#br1" timeOffset="85562.894">20647 5871 98 0,'-18'1'37'16,"-21"2"1"-16,-2 18 0 15,-25 0-32-15,4 21 0 16,-10 10 0-16,2 13 0 15,-2 1-2-15,11 9 0 16,12-3-1-16,19-4 2 0,20-8-4 16,28-14 2-16,25-12-3 15,23-15 0-15,15-16 0 16,9-16 0-16,4-12 0 15,-1-12 0-15,-10-7 0 16,-13-7 0-16,-22-5 0 16,-18-1 0-16,-17 0 0 15,-21 2 0-15,-11 8 0 16,-8 6-3-16,-6 8 1 15,1 6 0-15,5 15-2 16,6 2-1-16,21 10-5 16,14 2-25-16,21 11-3 15,3-12 20-15,31 16 5 16,-5-13 3-16,12 6 5 15,-4-3 4-15,-10-8 7 0,2 11 28 16,-25-14 3-16,2 12-19 16,-41-8-4-16,0 0-2 15,-14 0-4-15,-16 13-2 16,-13 10-2-16,-7 9-1 15,0 13-1-15,0 4 0 16,9 12-2-16,11 2 0 16,17-2 0-16,17-6 0 15,25-11 0-15,19-11 0 16,12-15 0-16,9-13 0 15,7-20 0-15,-1-10 0 16,-9-13 0-16,-9-9 0 16,-19-8 0-16,-8-7 0 15,-13-2 0-15,-10-4-2 0,-3 13-13 16,-23 0-23-16,14 20-3 15,-10 2 0-15,11 21-2 16</inkml:trace>
  <inkml:trace contextRef="#ctx0" brushRef="#br1" timeOffset="85915.9142">22364 6084 125 0,'-28'-18'38'0,"-17"-2"1"16,-3 18-8-16,-11 0-27 0,5 11 0 16,-1 6-1-16,10 9 0 15,12 3-1-15,16 6 1 16,20-2-2-16,15 0 1 15,17-2-2-15,11-3 0 16,4-1 0-16,0-4 0 16,-11 1 0-16,-3 3 0 15,-19 0 0-15,-17 3 0 16,-17-1 0-16,-12 3 0 15,-10 0 0-15,0-4 0 16,0 4 0-16,-4-18-16 16,23 9-23-16,6-16-2 15,14-5 0-15,28 4-1 16</inkml:trace>
  <inkml:trace contextRef="#ctx0" brushRef="#br1" timeOffset="86075.9233">22443 6545 145 0,'-12'-1'43'0,"-10"-14"0"15,8 11-19-15,3-15-24 16,2 3 0-16,9 16-5 16,-5-25-36-16,5 25-1 15,-14-12-1-15,1 13 0 16</inkml:trace>
  <inkml:trace contextRef="#ctx0" brushRef="#br2" timeOffset="130211.4477">4185 8438 82 0,'0'0'37'0,"-2"-27"-1"15,12 11 1-15,-1-11-33 16,13-1-2-16,6-1 0 16,6 3-1-16,-3 4 1 15,3 12-1-15,-9 12-1 16,-1 13 1-16,-6 15-1 15,-10 15 1-15,-7 12 1 0,-6 11 0 16,0 5 0-16,-3 0-1 16,-1-3 1-16,7-9-1 15,8-13 1-15,9-13-1 16,13-19 0-16,11-20 0 16,10-16-1-16,10-14 1 15,3-14-1-15,0-6 2 16,-4-9-2-16,-11 1 1 15,-6-1 0-15,-13 7-1 16,-9 5 2-16,-11 9-2 16,-4 4 1-16,1 5-1 15,1 3 1-15,6 4-1 16,11 1 0-16,10-2-1 0,11 5-4 15,-3-8-27-15,24 13-6 16,-7-5-1-16,4 13-2 16</inkml:trace>
  <inkml:trace contextRef="#ctx0" brushRef="#br2" timeOffset="130410.4591">5332 8344 99 0,'10'2'39'0,"8"-15"1"15,22-1-2-15,-4 0-36 16,16-15-1-16,6 4-2 16,-1 3-2-16,3 16-27 0,-24 3-8 15,-9 20 1-15,-18 3-1 16</inkml:trace>
  <inkml:trace contextRef="#ctx0" brushRef="#br2" timeOffset="130543.4667">5414 8654 105 0,'-14'18'38'16,"14"-18"0"-16,24-16 0 15,18-12-38-15,14-22-27 16,25 8-10-16,0-11-1 16,17 9-1-16,-4-2-1 15</inkml:trace>
  <inkml:trace contextRef="#ctx0" brushRef="#br2" timeOffset="132118.5568">7510 7934 76 0,'-19'-21'35'15,"1"8"-9"-15,-15-16 2 16,8 16-15-16,-10-9-6 16,2 12 0-16,-1 6-3 15,-2 11-1-15,0 12-1 16,3 11-1-16,4 6 1 15,6 6-1-15,6-2 0 16,16-1 0-16,10-9 0 16,18-10 0-16,16-21 0 15,14-14 1-15,14-19 0 16,14-12 0-16,4-10 0 15,-1-9 0-15,-2-5 0 16,-13-3-1-16,-10 5 0 16,-15 7 1-16,-18 10-1 15,-13 13-1-15,-19 16 1 0,-12 23-1 16,-13 23 1-16,-7 17-1 15,-5 15 1-15,0 15-1 16,2 7 0-16,8-1-2 16,16 4-5-16,-2-21-29 15,28-2-3-15,-3-20-1 16,17-4-1-16</inkml:trace>
  <inkml:trace contextRef="#ctx0" brushRef="#br2" timeOffset="132731.5919">6491 7563 58 0,'13'2'35'16,"-13"-2"-1"-16,-3 22-1 15,-7-10-11-15,-4 14-19 16,-9 4-1-16,-7 9 1 16,-12 2 0-16,0 10 0 15,-1-3 0-15,1 3-1 16,8-6 1-16,16-2-1 15,17-9 0-15,18-2-1 16,20-14 0-16,20-9-1 16,14-11 0-16,11-7 1 15,7-12-1-15,-3-3 0 16,-4-5 0-16,-8-1 1 15,-14-1 0-15,-16 1-1 16,-18-2 1-16,-14-3 0 0,-25 2-1 16,-14-4 1-16,-16-7 0 15,-13 0-1-15,-8 0 1 16,-1 4-1-16,4-1 1 15,8 6-2-15,15 14-10 16,9-4-24-16,25 8-3 16,19-2 1-16,24 7-2 15</inkml:trace>
  <inkml:trace contextRef="#ctx0" brushRef="#br2" timeOffset="133246.6213">6596 8328 63 0,'-63'3'39'0,"7"-5"-2"16,21 7 1-16,10-12-16 15,25 7-19-15,23-8 0 16,31 0-2-16,29 0 1 16,28-4-1-16,23 1 0 15,21-3 0-15,13 0-1 16,4 2-1-16,-3 9-7 15,-19-3-29-15,-12 11 1 16,-34-1-2-16,-26 13-1 0</inkml:trace>
  <inkml:trace contextRef="#ctx0" brushRef="#br2" timeOffset="133795.6527">6789 8620 76 0,'22'-26'34'0,"-1"11"2"0,-4-1-2 15,-3 13-28-15,-14 3-2 16,9 12-1-16,-18 7 2 16,-5 14-2-16,-9 7 2 15,-2 8-3-15,-7 5 1 16,-1 5-1-16,4-2 1 15,2 1-2-15,9-7 1 16,12-8-2-16,8-13 1 16,18-13 0-16,15-11-1 15,14-9 0-15,12-11 0 16,6-1 0-16,6-6 0 15,-2 4 0-15,-2 5 0 16,-6 11 0-16,-10 0 1 16,-11 4-1-16,-10 8 0 15,-9 0 1-15,-11-4-1 0,-12-6 0 16,0 0 0-16,-15-13 0 15,-5-5 0-15,-4-9-1 16,-8-8 1-16,0-7 0 16,-3-4-1-16,0-1 0 15,6 5-1-15,1 2 0 16,4 12-4-16,6-4-10 15,20 18-21-15,2 4-1 16,18 9 0-16,5-3 0 16</inkml:trace>
  <inkml:trace contextRef="#ctx0" brushRef="#br2" timeOffset="134050.6673">7931 8457 76 0,'0'0'37'0,"-12"-19"-2"15,12 19-4-15,-35 6-23 16,12 14 0-16,-14 4-1 16,6 17-1-16,-4 5 1 15,2 9-3-15,2 5 1 16,6 5-2-16,8-6 0 15,11-1-1-15,12-7-1 16,13-15-4-16,23-5-29 16,-4-23-7-16,9-5-1 15,-9-18-1-15</inkml:trace>
  <inkml:trace contextRef="#ctx0" brushRef="#br2" timeOffset="134200.6759">7624 8804 112 0,'-23'1'42'0,"23"-1"-1"15,27-8-1-15,12-18-44 16,32 11-27-16,-1-14-9 16,15 8 1-16,-6-1-3 15</inkml:trace>
  <inkml:trace contextRef="#ctx0" brushRef="#br2" timeOffset="134972.72">4808 10128 88 0,'0'0'37'16,"-8"-11"-1"-16,8 11 2 0,14-34-32 16,5 16-1-16,3-5-2 15,3 4-1-15,4-2 1 16,-1 6-2-16,-4 4 0 15,-1 6 1-15,-3 6-1 16,-3 10-1-16,-6 7 1 16,-4 12-1-16,-5 7 0 15,-2 8 0-15,-5 7 0 16,3 2 0-16,-1 4-1 15,-1-2 1-15,3-4-1 16,6-9 1-16,6-5 0 16,10-9 0-16,6-15 1 15,6-11 0-15,6-14-1 16,3-11 1-16,1-11 0 0,1-6 0 15,-8-7 2-15,-3-1-4 16,-7-6 3-16,-7 5-1 16,-4 3 0-16,-4 5 0 15,0 7 0-15,2 3-1 16,5 8-1-16,4 2 0 15,19 13-11-15,-7-11-21 16,27 14-5-16,-5-8 0 16,19 8-2-16</inkml:trace>
  <inkml:trace contextRef="#ctx0" brushRef="#br2" timeOffset="135177.7318">6272 10070 94 0,'-37'14'40'15,"14"1"0"-15,9-19-2 16,14 4-23-16,28-18-14 16,9-2-2-16,12 0-1 15,3-7-4-15,16 17-30 16,-19-4-1-16,2 17 0 15,-19-2-2-15</inkml:trace>
  <inkml:trace contextRef="#ctx0" brushRef="#br2" timeOffset="135335.7408">6319 10276 108 0,'-42'18'38'16,"21"3"4"-16,10-20-2 0,22-4-36 16,25-12-1-16,19-8-5 15,20 2-5-15,-2-15-31 16,21 10 0-16,-4-9-1 15,4 8-1-15</inkml:trace>
  <inkml:trace contextRef="#ctx0" brushRef="#br2" timeOffset="136223.7916">7688 9771 99 0,'0'0'37'0,"-3"12"0"16,-18 4-5-16,7 23-28 15,-7 5-3-15,5 7 1 16,-2 7-3-16,8 1-2 15,10 5-13-15,1-21-19 16,21-6-3-16,7-19-1 16,21-12 2-16</inkml:trace>
  <inkml:trace contextRef="#ctx0" brushRef="#br2" timeOffset="137144.8443">8230 9737 91 0,'-20'7'37'0,"-19"10"1"16,4 21 0-16,-11 5-32 15,5 10-2-15,8-1-1 16,10 5 0-16,6-9-1 16,16-1 0-16,15-12 0 15,15-12-3-15,12-12 2 16,10-12 0-16,5-13 0 15,5-11-1-15,1-8 1 16,-6-9-1-16,-9-5 0 16,-10-5 2-16,-13 2-2 15,-13 3 0-15,-12 4 0 16,-6 8 0-16,-9 6 1 15,0 9-1-15,-2 6 0 0,3 9 0 16,15 5 1-16,0 0-1 16,0 0 0-16,30 2 0 15,5-2 0-15,7-2 0 16,8-2 1-16,6-3-1 15,-1 0 0-15,-5 2 0 16,-5 1 1-16,-9 3-1 16,-11 6 1-16,-12 6-1 15,-12 11 1-15,-11 11-1 16,-12 11 1-16,-4 6 0 15,-6 8-1-15,0 4 1 16,2 0-2-16,11-3 2 16,10-12-1-16,16-11 1 15,17-18 0-15,18-16-2 0,12-20 2 16,15-15 0-16,7-13 1 15,-3-13-1-15,-4-3 0 16,-13-3 0-16,-17 3-1 16,-24 9 2-16,-17 12-2 15,-20 11 0-15,-16 17 0 16,-10 11 0-16,-2 6 0 15,3 6 0-15,13 4 0 16,17-1 0-16,17-13 0 16,26 1 1-16,21-13-1 15,18-8 0-15,11-2 0 16,10 0 0-16,4-2 0 15,-11 3 0-15,-8 8 0 16,-18 4 0-16,-20 10 1 0,-19 8-1 16,-16 10 0-16,-20 4 1 15,-12 8-1-15,-7 9 2 16,-2 6-2-16,0 5 0 15,11 2 0-15,12-1 0 16,16-6 0-16,17-4 0 16,17-11 0-16,15-13 0 15,13-12 0-15,3-13 0 16,2-14 0-16,-4-12 0 15,-8-9 0-15,-10-9 0 16,-14-6 0-16,-17-2 0 16,-9 2 0-16,-8-2 0 15,-7 13 0-15,-8 5-7 0,5 18-6 16,-9-2-12-16,26 25-15 15,-19-2 0-15,25 14-2 16,3 1 1-16</inkml:trace>
  <inkml:trace contextRef="#ctx0" brushRef="#br2" timeOffset="137662.8739">10160 9705 102 0,'12'14'39'0,"-12"-14"2"15,-11 23-2-15,-10-13-32 16,5 9-2-16,-7 0-1 15,-1 7-1-15,3 0 0 16,1 4-1-16,2 1-1 0,9-2 0 16,6-2 0-16,8-9 0 15,11-9-1-15,4-9 1 16,7-12-1-16,2-7 0 15,4-9 0-15,-3-3 1 16,-2-7-1-16,-5-1 0 16,-5 2 1-16,-4 5-1 15,-4 5 0-15,-6 9 0 16,1 6 0-16,-5 12 1 15,3 13-1-15,-2 7 2 16,-1 6-2-16,6 5 0 16,3 2 0-16,1-3 0 15,1-6 0-15,6-9 0 16,2-8 0-16,0-12 0 15,7-12 0-15,-4-7 0 0,2-5 0 16,-2-6 0-16,2 4 0 16,-6 0 0-16,-4 9 0 15,1 10 0-15,-15 12 0 16,14 18 0-16,-11 8 0 15,-6 9 0-15,-1 8 0 16,1 3 0-16,-1 6-2 16,-10-12-11-16,10 12-13 15,-15-25-9-15,9 5-7 16,-14-13-1-16,3 0-1 15</inkml:trace>
  <inkml:trace contextRef="#ctx0" brushRef="#br2" timeOffset="138030.895">7824 10565 107 0,'18'5'39'0,"40"-4"2"0,31-30-11 16,43-6-24-16,45-13 0 16,37-13-4-16,39-11 4 15,23-4-3-15,10 0 0 16,-6 7-2-16,-15 11 0 15,-29 18-4-15,-33 23-8 16,-50 3-18-16,-35 28-11 16,-52 3-2-16,-33 16-2 15,-32-5 1-15</inkml:trace>
  <inkml:trace contextRef="#ctx0" brushRef="#br2" timeOffset="138751.9362">8102 10781 95 0,'-12'1'38'15,"24"-5"1"-15,10-11-2 16,16 5-36-16,13-7-1 16,11 0 0-16,4 3 0 15,-2 4 0-15,-5 8 0 16,-11 6 1-16,-10 8-1 15,-13 8 1-15,-18 3-1 0,-11 8 1 16,-17 3 1-16,-5-2-3 16,-3 0 2-16,2-4-1 15,0-5 1-15,12-5-2 16,15-18 1-16,3 13-1 15,18-14 2-15,7-4-1 16,4 2 0-16,3 0 0 16,2 5 0-16,-8 5 1 15,-10 8-1-15,-11 9 1 16,-14 7-1-16,-12 9 1 15,-14 3-1-15,-4 1 1 16,-3-6 0-16,1-1-1 16,8-14-2-16,12-18-4 15,37-6-30-15,3-24-3 0,31-10 0 16,10-20-3-16</inkml:trace>
  <inkml:trace contextRef="#ctx0" brushRef="#br2" timeOffset="139084.9552">9382 10605 78 0,'0'0'40'15,"-19"22"0"-15,-20 5 1 16,-3 18-17-16,-19 4-20 16,4 9-2-16,-5 6 1 15,6 7-1-15,4 3 0 16,10-4-1-16,13-3 0 15,16-3-1-15,15-11 1 16,14-13-1-16,11-17 1 16,16-17-1-16,12-17 0 0,0-9 1 15,1-15-1-15,-3-8 0 16,-10-5 0-16,-13-1 0 15,-11 2-1-15,-18 6 0 16,-15 7 0-16,-8 9-1 16,-8 10 0-16,0 5-2 15,3 8-3-15,-2-7-16 16,29 9-9-16,0 0-8 15,38-2 1-15,-3-13-1 16</inkml:trace>
  <inkml:trace contextRef="#ctx0" brushRef="#br2" timeOffset="139662.9883">9810 10760 100 0,'-14'3'40'16,"-9"17"1"-16,-20-3-1 16,3 17-31-16,-17 2-5 15,7 4-1-15,6 5 0 16,11 1-2-16,12-3 1 15,20-4-2-15,16-11 1 16,16-11-2-16,16-13 2 16,14-9-1-16,6-15 0 15,3-9 0-15,-2-8 0 16,-10-4 2-16,-12-5-2 15,-12 1 1-15,-15 3 0 16,-13 3 0-16,-14 9-1 16,-8 5 1-16,-3 6-1 0,1 8 0 15,1 6 0-15,17 5 0 16,0 0 0-16,18 5 0 15,11-1 0-15,10-3 0 16,11-2 0-16,6-2 0 16,4-2 0-16,-7-1 0 15,-3 2 0-15,-11 0 0 16,-6 2 0-16,-11 7 0 15,-12 3 1-15,-13 9-1 16,-11 7 0-16,-5 11 0 16,-6 4 0-16,0 8-1 15,2 4 1-15,9-1-1 16,10-5 1-16,8-6-1 15,19-15 0-15,9-12 0 0,12-16 1 16,7-12 1-16,0-13-1 16,-3-10 2-16,-5-4-1 15,-14-4 0-15,-8 0-2 16,-19 0-1-16,-7 11-6 15,-20-6-6-15,4 24-13 16,-19-12-7-16,14 21-7 16,-8-4-3-16,12 13 3 15</inkml:trace>
  <inkml:trace contextRef="#ctx0" brushRef="#br2" timeOffset="140149.0161">11222 10676 102 0,'-19'3'40'16,"-8"-4"1"-16,17 10-5 15,-17-7-29-15,10 3-3 0,-2 0-1 16,5 4-1 0,3 2-1-16,6 1 0 0,5 1-1 15,8 1 1-15,6 0-1 16,7 2 1-16,7-1-1 15,4-3 1-15,4 2-1 16,1 1 0-16,-3 0 1 16,-5 4-1-16,-9 1 0 15,-7 2-1-15,-15 5 2 16,-12-3-3-16,-8 5 3 15,-6-5-2-15,-3-1 1 16,-2-4-3-16,8-3-2 16,-8-17-15-16,33 1-15 15,-25-5-6-15,25 5-2 0,-2-28 0 16</inkml:trace>
  <inkml:trace contextRef="#ctx0" brushRef="#br2" timeOffset="144006.2367">5050 12309 50 0,'23'-26'38'15,"9"-13"0"-15,14 1-2 16,-1-13-14-16,3 14-20 15,-1 7 0-15,-2 12 0 16,-14 17 0-16,-9 20-1 16,-18 19 0-16,-12 19 1 15,-9 12-2-15,-4 14 1 16,-3 5 0-16,5-1 0 15,7-2 0-15,14-10 0 0,14-14 0 16,16-19 0-16,16-20 0 16,8-19 0-16,11-22 0 15,4-12 0-15,-2-15 0 16,-6-11 0-16,-10-1 0 15,-11-6 1-15,-13 2-1 16,-8 4 1-16,-8 6-1 16,-8 6 0-16,-5 6-1 15,3 10 1-15,3 6-1 16,7 1-5-16,19 15-31 15,-2-11-3-15,16 11 0 16,5-8-2-16</inkml:trace>
  <inkml:trace contextRef="#ctx0" brushRef="#br2" timeOffset="144214.2486">6474 12273 64 0,'-25'29'41'16,"4"-19"-3"-16,21-10 2 15,0 0-17-15,21-15-20 16,11-6-2-16,18-4 0 16,4 2-3-16,-2-10-23 15,4 22-12-15,-17-3 0 16,-5 17-2-16,-21 0 0 15</inkml:trace>
  <inkml:trace contextRef="#ctx0" brushRef="#br2" timeOffset="144351.2565">6493 12457 67 0,'-46'32'40'16,"15"0"-4"-16,4-16 4 15,25 5-23-15,15-27-15 16,16-19-17-16,22 3-21 16,1-12-1-16,10 2-3 15,8-6 1-15</inkml:trace>
  <inkml:trace contextRef="#ctx0" brushRef="#br2" timeOffset="144972.292">8153 11942 53 0,'-19'-14'35'16,"3"11"-2"-16,-20-10-9 15,7 28-11-15,-16-6-1 16,2 25-2-16,-9 3-1 15,4 19-2-15,1 2-3 16,6 12 1-16,11-2-3 16,19 1 0-16,14-4 0 15,22-12-1-15,24-17 0 16,21-13-1-16,18-21 2 15,12-18-1-15,7-16 0 0,-7-13 1 16,-7-16-1-16,-14-6 0 16,-22-6 0-16,-18 0 0 15,-27 5-1-15,-22 5-1 16,-18 8 0-16,-14 8-1 15,-9 17 0-15,1 10-1 16,5 23-19-16,-2-3-16 16,19 16-1-16,7 0-2 15,26 12 1-15</inkml:trace>
  <inkml:trace contextRef="#ctx0" brushRef="#br2" timeOffset="145147.302">8881 12148 97 0,'-25'6'41'16,"6"3"0"-16,-9-16-3 16,14-16-60-16,11 10-17 15,6-10-1-15,14 3-1 16,1-7 0-16</inkml:trace>
  <inkml:trace contextRef="#ctx0" brushRef="#br2" timeOffset="145596.3277">9123 11748 65 0,'26'-19'40'0,"9"7"1"15,-7-3-1-15,11 13-18 16,-7-6-19-16,4 8 2 16,-2 6-3-16,-7 7-2 15,-5 7 1-15,-9 8-2 16,-8 6 2-16,-7 8-3 0,-17 5 4 15,0 7-3-15,-13 2 2 16,-2 4 1-16,-4-4-1 16,6-3 1-16,3-7 0 15,15-8 0-15,14-11-1 16,13-13 0-16,14-14 0 15,13-11-1-15,18-6-3 16,4-18-7-16,18 12-24 16,-10-18-7-16,5 7 0 15,-14-8-2-15</inkml:trace>
  <inkml:trace contextRef="#ctx0" brushRef="#br2" timeOffset="145922.3463">9870 11761 81 0,'0'0'42'16,"-20"1"-1"-16,20-1 3 15,25-21-30-15,6 5-9 16,13-5-3-16,10 0 0 15,4 0 0-15,-3 5 0 16,0 3-1-16,-10 3 1 16,-8 11-1-16,-15 10 0 15,-16 9 0-15,-10 10-1 16,-11 13 1-16,-8 7-1 15,-7 10 1-15,-3 8-3 0,1 1 1 16,2-4-5-16,18 8-13 16,-12-25-21-16,24-2-1 15,0-22-2-15,23-9 0 16</inkml:trace>
  <inkml:trace contextRef="#ctx0" brushRef="#br2" timeOffset="146507.3798">11023 11695 71 0,'-14'-8'41'16,"-9"-5"-2"-16,-4 9 2 16,-12-10-24-16,-3 16-12 15,-14 4-3-15,-1 10-3 16,-8 5 2-16,3 2-1 15,6 4 2-15,14 0-3 16,18-3 1-16,23-4-1 16,24-6 2-16,24-4-1 0,20-2 1 15,21 3-1-15,2 1 0 16,-1 6 1-16,-5 4 0 15,-16 9-1-15,-21 6 1 16,-21 6 0-16,-26 4-1 16,-21 3 1-16,-13-5-1 15,-12-7 1-15,-2-10-1 16,3-13 1-16,5-20 0 15,11-18-1-15,15-19 0 16,14-15 0-16,14-13 0 16,13-11 0-16,12-4-1 15,5 1-1-15,5 16-8 16,-14-4-17-16,7 25-13 15,-17 4 1-15,3 20-3 0,-9 7 2 16</inkml:trace>
  <inkml:trace contextRef="#ctx0" brushRef="#br2" timeOffset="147280.424">11908 11858 59 0,'4'-14'36'0,"-7"1"-1"16,3 13-10-16,-16-4-10 15,16 4-7-15,-27 17-2 16,13 6 0-16,-9 4-2 0,8 7 0 16,-6 0-2-16,8 0 0 15,1 0-1-15,6-7 1 16,6-7-1-16,5-9-1 15,11-11 1-15,3-8 0 16,6-10 0-16,4-6-1 16,3-6 1-16,0-6 0 15,-1 0 0-15,0-1-1 16,-5 4 1-16,-4 4-1 15,-5 6 1-15,-6 7 0 16,-11 16 0-16,15-9 0 16,-15 9 0-16,3 18 0 15,-3-1 0-15,2 1-1 16,6-1 1-16,6 1 0 0,10-8 0 15,0-2-1-15,13-8 1 16,6-5-1-16,0-4 1 16,4-4-1-16,-5 1 1 15,-4-1-1-15,-10 1 0 16,-1 3 1-16,-12 6 0 15,-15 3-1-15,10 12 1 16,-12 7-1-16,-5 6 0 16,-5 9 1-16,1 4-2 15,-2 2 0-15,9 0-3 16,-1-13-6-16,22 3-20 15,-5-28-10-15,21-9 0 16,7-25-1-16</inkml:trace>
  <inkml:trace contextRef="#ctx0" brushRef="#br2" timeOffset="147461.4344">13139 11425 96 0,'-30'36'38'0,"-4"18"0"15,-25 17-9-15,3 22-25 16,-16 11-1-16,6 8-1 15,5-4-3-15,9-16-22 16,24 3-14-16,12-24 0 16,27-13-4-16,11-29 2 15</inkml:trace>
  <inkml:trace contextRef="#ctx0" brushRef="#br2" timeOffset="147774.4523">13342 11793 63 0,'-13'-9'40'0,"-11"8"0"15,-3 17 0-15,-7-7-13 16,5 12-23-16,7-1-2 16,9 3 1-16,11-4-2 15,11 0 1-15,7-3-2 16,6 0 1-16,3-3 0 15,1 2-1-15,-3-3 1 16,-2 2 0-16,-8 5 0 16,-8 6 0-16,-11 2 0 0,-3 5 0 15,-9 1 0-15,-3 4 0 16,-3-2 0-16,2-1 0 15,1-4-3-15,0-15-11 16,21 5-26-16,-9-24-2 16,18 3 0-16,3-17-2 15</inkml:trace>
  <inkml:trace contextRef="#ctx0" brushRef="#br2" timeOffset="147897.4593">13445 12195 91 0,'-11'24'43'15,"-12"-18"-1"-15,4-1-4 16,6-19-61-16,-5-5-17 15,17 0 0-15,2-12-4 16</inkml:trace>
  <inkml:trace contextRef="#ctx0" brushRef="#br3" timeOffset="155524.8956">3784 13981 37 0,'72'-53'36'15,"-22"2"1"-15,-15 12-1 16,-35 0-27-16,-10 21 0 15,-33 4-1-15,-17 18-2 16,-30 10-2-16,-23 13-1 16,-19 13-2-16,-9 8 0 15,-6 4 0-15,1 8-1 16,2-5 0-16,16-2 0 15,21-4 1-15,26-5-2 16,32-3 1-16,31-2 1 16,28 2-1-16,29-3 0 15,27 4 0-15,18 0 0 0,17 5 0 16,15 2 0-16,2-2-2 15,-3 2 1-15,-10 3-1 16,-9 1 1-16,-17 8-1 16,-20 10 1-16,-24 8-1 15,-27 9 1-15,-29 8 1 16,-29 11 0-16,-25 3 0 15,-25 4 0-15,-14-1 1 16,-10-12-1-16,-6-11 0 16,3-15-1-16,18-23-3 15,15-38-19-15,43-20-13 16,21-39-4-16,40-23 1 15</inkml:trace>
  <inkml:trace contextRef="#ctx0" brushRef="#br3" timeOffset="155976.9214">5150 13933 67 0,'24'-33'41'0,"-24"13"-3"16,-34 0 1-16,-17 8-36 15,-33 12-2-15,-11 17-1 16,-17 13 1-16,-5 20-1 16,-11 19 1-16,3 20 0 15,5 17-1-15,18 19 1 16,23 14-1-16,29 11-1 15,32 2 0-15,32-6 1 0,37-14 0 16,37-21-1-16,38-26 2 16,29-25-1-16,26-39 1 15,20-36 0-15,8-30 1 16,-4-23-1-16,-14-23 1 15,-19-14 1-15,-40-14-1 16,-35-9 0-16,-41-7 1 16,-51-3-2-16,-44-2 1 15,-34-4 0-15,-41 2 1 16,-22 11-3-16,-25 27 0 15,-12 31 0-15,-8 41-2 16,1 34-4-16,17 58-12 0,-7 19-11 16,38 41-11-16,17 1-4 15,45-1 1-15</inkml:trace>
  <inkml:trace contextRef="#ctx0" brushRef="#br3" timeOffset="156606.9575">7725 13864 44 0,'0'0'37'15,"-7"21"0"-15,8 15-1 16,-4 0-23-16,2 32-8 15,2 15-2-15,12 16-1 16,-4 9-1-16,7 11-1 0,5-3-1 16,0-12-25-16,9 1-11 15,-2-24-2-15,11-18 2 16</inkml:trace>
  <inkml:trace contextRef="#ctx0" brushRef="#br3" timeOffset="157117.9867">8823 13874 72 0,'-9'-22'42'16,"9"22"-3"-16,-19 1 2 15,3 26-39-15,3 21 0 16,4 16 0-16,-1 17-1 16,3 12 0-16,1 9-1 15,3 2 0-15,6-4-1 16,5-10-2-16,13-8-5 15,-4-23-30-15,20-17-2 16,-3-23 0-16,18-20 1 16</inkml:trace>
  <inkml:trace contextRef="#ctx0" brushRef="#br3" timeOffset="157381.0017">9260 14093 68 0,'-29'-4'40'15,"-17"11"0"-15,3 22-2 16,-9-1-30-16,8 14-2 15,-2 0-2-15,8 5 0 16,4-5-1-16,11-4-1 16,8-8 0-16,13-9 0 15,9-7-1-15,17-8 0 16,9-7 0-16,9-5-1 15,6-5 1-15,8-2-2 16,4-1-2-16,-3-7-4 16,10 14-24-16,-20-12-10 15,9 7 0-15,-18-8-1 0</inkml:trace>
  <inkml:trace contextRef="#ctx0" brushRef="#br3" timeOffset="157862.0292">9602 14256 64 0,'-15'15'40'16,"4"13"-1"-16,-11-3 0 15,8 7-28-15,-4-2-6 16,5 2-1-16,-2-2-2 16,6-3 1-16,4-5-1 15,5-7-1-15,0-15 0 16,17 7 0-16,0-17 0 15,4-7 0-15,2-10 0 16,2-4-1-16,1-6 1 0,-2 1 0 16,-4-1 0-16,-5 4-1 15,-4 6 1-15,-3 7-1 16,-2 7 1-16,-6 13-1 15,0 0 1-15,8 14-1 16,-5 4 1-16,1 4-1 16,3 2 0-16,2-1 1 15,4-4-1-15,5-5 0 16,4-11 1-16,3-6-1 15,5-10 1-15,3-5 0 16,-3-5-1-16,3-1 1 16,-7 1 0-16,-5 3 0 15,-4 7-1-15,-5 8 1 16,-12 5-1-16,8 26 1 15,-13 3-1-15,-3 7 0 0,-1 6 0 16,3 2-2-16,3 7-7 16,-8-20-15-16,26 8-9 15,-9-24-8-15,26-5-2 16,5-25 0-16</inkml:trace>
  <inkml:trace contextRef="#ctx0" brushRef="#br3" timeOffset="158155.046">11091 13405 85 0,'-16'33'41'0,"1"19"0"16,-13 7 0-16,-3 25-37 15,-15 16-3-15,-11 20 1 16,-15 11-1-16,-8 3-1 15,0 2 0-15,5-10-2 16,16-6-7-16,0-30-32 16,34-17 0-16,16-31-1 15,30-20 1-15</inkml:trace>
  <inkml:trace contextRef="#ctx0" brushRef="#br3" timeOffset="158921.0898">11188 13905 80 0,'-13'9'42'15,"8"15"-2"-15,-9-7 0 16,2 23-35-16,0 2-1 15,-2 11-1-15,-1 10 0 16,1 2-1-16,-3 1 0 16,6 0 0-16,-3-4-1 15,10-7 0-15,0-11 0 0,8-5 0 16,-2-12-1-16,5-11 0 15,7-7 0-15,-5-11 0 16,9-10 1-16,-5-5-1 16,4-8 0-16,2-9 0 15,5-3 0-15,0-1 1 16,1 2-1-16,1 6 0 15,-2 4 1-15,-2 10-1 16,-3 14 1-16,-4 11-1 16,-8 14 1-16,-5 7-1 15,-4 7 1-15,-1 1-1 16,-1 2 0-16,0-2 0 15,3-9-1-15,5-8 0 16,8-7-3-16,3-17-4 16,20 2-12-16,-16-26-9 0,26 9-4 15,-17-20-7-15,12 11-2 16,-10-13 2-16,-3 12 38 15,-4 8 5-15,-19-4 15 16,11 25 7-16,-15-1 6 16,0 0 8-16,-14 15 0 15,10 13 1-15,-3-1-35 16,-1 7-2-16,2-2-1 15,0 4-1-15,2-3-1 16,2-1 0-16,-1-4 0 16,3-7 0-16,0-6 0 15,0-15 0-15,0 0 1 16,20-15 1-16,-11-7-1 15,3-5 2-15,-2-6-1 0,3-3 1 16,0-5-2-16,0 2 0 16,2 3 0-16,1 1-1 15,5 5 0-15,1 3-3 16,14 8-5-16,-6-7-13 15,31 24-7-15,-13-18-6 16,28 17-6-16,-4-6-4 16,8 5 1-16</inkml:trace>
  <inkml:trace contextRef="#ctx0" brushRef="#br3" timeOffset="159221.107">12588 14008 85 0,'0'0'41'0,"21"-26"0"15,15 12-1-15,11-9-39 16,17-1-1-16,8 4-5 15,-11-4-27-15,11 15-6 0,-12-2-1 16,-3 14-2 0</inkml:trace>
  <inkml:trace contextRef="#ctx0" brushRef="#br3" timeOffset="159398.1171">12610 14276 90 0,'-39'22'42'0,"26"0"0"16,13-22 0-16,50-3-39 15,15-9-2-15,16-8-4 16,24 14-24-16,-9-18-13 16,12 12-1-16,-6-8-1 15</inkml:trace>
  <inkml:trace contextRef="#ctx0" brushRef="#br3" timeOffset="160650.1887">15032 13464 60 0,'-5'-21'36'15,"-9"11"-2"-15,-15 5-1 16,-7 18-25-16,-13 10-7 16,-7 21 2-16,-4 11 0 15,2 13 2-15,-4 14-2 0,12 8 1 16,7 5 0-16,22 3 0 15,14-11-1-15,21-4 0 16,19-13-2-16,23-14-1 16,20-25 1-16,19-17 0 15,9-27 0-15,6-18 0 16,-1-23 0-16,-1-15-1 15,-12-15 2-15,-16-10-2 16,-19-4 1-16,-23 0 0 16,-25 6 0-16,-21 6 0 15,-16 14-1-15,-18 13 0 16,-11 18 1-16,-9 15-1 15,4 15 0-15,3 14-1 16,21 24-22-16,5-10-14 16,29 11-2-16,13-5-2 0,26 3 1 15</inkml:trace>
  <inkml:trace contextRef="#ctx0" brushRef="#br3" timeOffset="160814.1981">16073 13862 90 0,'-41'33'42'15,"-2"4"1"-15,-11-19-4 16,15 1-31-16,11-11-22 16,6-28-28-16,28 2 3 15,11-14-1-15,27 4-1 16</inkml:trace>
  <inkml:trace contextRef="#ctx0" brushRef="#br3" timeOffset="161212.2209">16495 13442 80 0,'0'0'41'15,"2"-16"-1"-15,22 3 1 16,4-4-36-16,15 2-2 15,3 0 0-15,6 7 0 16,0 5-2-16,-6 6 1 16,-3 7-2-16,-9 7 1 15,-11 7-1-15,-9 8 1 0,-13 8-1 16,-9 9 1-16,-13 7-1 15,-12 6 1-15,-16 2-1 16,-7 9 2-16,-5-3-1 16,1-2 0-16,8-7-1 15,9-9 1-15,14-7 0 16,23-13-1-16,24-11 1 15,24-14-2-15,18-10 1 16,18-10-1-16,10 0-3 16,1-13-12-16,20 12-14 15,-18-14-10-15,6 9-1 16,-14-9-4-16</inkml:trace>
  <inkml:trace contextRef="#ctx0" brushRef="#br3" timeOffset="161572.2414">17541 13537 74 0,'14'-15'39'16,"9"-13"-1"-16,19 5 1 15,6-6-33-15,8 5-1 0,1 1 0 16,1 10 0-16,-10 10-1 16,-3 14-1-16,-16 15 0 15,-11 18-1-15,-13 11 0 16,-10 12-1-16,-12 9 0 15,-9 10 0-15,0 1-2 16,-2-2 1-16,6-5-4 16,0-25-14-16,28 2-21 15,-2-26 0-15,29-13-2 16,9-25-2-16</inkml:trace>
  <inkml:trace contextRef="#ctx0" brushRef="#br3" timeOffset="162008.2664">18696 13321 92 0,'-32'-2'38'16,"-20"3"2"-16,0 22-4 15,-9 0-34-15,-1 9 0 16,5 8 1-16,5 3-1 15,9 0 0-15,20 0 1 16,21-9-1-16,24-6-1 16,23-9 0-16,21-8 0 15,14-4 0-15,10-1 0 16,0 3-1-16,-4 7 0 15,-17 9 1-15,-15 8-1 16,-26 12 0-16,-24 5-1 16,-26 9 1-16,-15 2-1 0,-14-1 1 15,-5-4-1-15,-3-11 1 16,3-11-1-16,12-15 1 15,11-17 0-15,14-17 0 16,11-18 0-16,9-17 0 16,12-16 1-16,7-14-1 15,7-14 1-15,7 1-1 16,-1-2-2-16,3 11-5 15,-11-1-15-15,14 28-10 16,-16 2-7-16,5 26-4 16,-10 6 2-16</inkml:trace>
  <inkml:trace contextRef="#ctx0" brushRef="#br3" timeOffset="165252.4519">19703 13750 47 0,'6'-19'34'15,"4"5"1"-15,-7-2-2 16,-3 16-11-16,0 0-18 15,0 0 0-15,0 0 0 16,-18 27-1-16,5-4 0 16,-2 12 0-16,-4-3-1 15,4 6 1-15,-2-9-2 16,7 2 1-16,5-11-1 0,8-11 0 15,7-10 0-15,9-11 0 16,8-10 0-16,6-11 0 16,2-4 0-16,-1-6 0 15,0-2 0-15,-5 5-1 16,-5 2 0-16,-4 9 0 15,-6 6 0-15,-5 9 0 16,-9 14 1-16,0 0-1 16,0 0 0-16,9 11 0 15,-7 0 1-15,2 1-1 16,5 2 1-16,5-5 1 15,4-3-1-15,5-1 0 16,5-4 1-16,3-1-1 16,1-2 1-16,1-1-1 0,-1-2 0 15,-4 2-1-15,-5 3 1 16,-4 5-1-16,-10 10 1 15,-9 10-1-15,-7 7 0 16,-11 11 0-16,-7 4-1 16,0 2 0-16,0-2-4 15,7-23-7-15,20-5-27 16,10-31 0-16,33-11 0 15,12-36-2-15</inkml:trace>
  <inkml:trace contextRef="#ctx0" brushRef="#br3" timeOffset="165459.4638">21233 13088 77 0,'-24'44'39'16,"-19"3"-2"-16,-8 25 1 15,-20 7-26-15,-8 22-8 16,-3 4-3-16,5 9 0 15,8-6-1-15,8-6-4 16,24-3-31-16,3-33-1 16,32-13-2-16,15-34-2 15</inkml:trace>
  <inkml:trace contextRef="#ctx0" brushRef="#br3" timeOffset="165765.4813">21280 13549 67 0,'-19'-18'39'0,"-4"21"-1"0,-18 8 1 15,3 20-13-15,-7-3-22 16,8 5-2-16,10-2-1 16,12 3 0-16,14-8-1 15,20-6 1-15,14-7 0 16,10-5-1-16,8-6 1 15,-4-1 0-15,-4 0-1 16,-4 2 1-16,-17 5 1 16,-12 7-2-16,-15 3 1 15,-9 12 0-15,-17 3 0 16,-4 3-1-16,-5 0 0 15,5-3-1-15,3-4-2 16,5-15-10-16,25 3-24 16,2-17-2-16,15-14-2 0,9-6-1 15</inkml:trace>
  <inkml:trace contextRef="#ctx0" brushRef="#br3" timeOffset="165923.4903">21493 13885 105 0,'-19'7'41'0,"6"7"2"16,-9-15-4-16,22 1-34 15,-15-4-8-15,5-17-9 16,20 13-14-16,-12-15-15 16,13 5 0-16,-6-10-4 15,9 3 2-15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56:38.7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1642 919 85 0,'0'0'39'0,"20"-51"1"15,-20 51 0-15,16-46-35 16,-16 46-1-16,0 0-1 15,0 0 0-15,0 0 1 16,19 8-3-16,-29 52 0 16,-7 17-1-16,7 24 0 15,-1 14-2-15,3-1-22 16,17 3-14-16,6-19 0 15,20-26-2-15,0-25 1 16</inkml:trace>
  <inkml:trace contextRef="#ctx0" brushRef="#br0" timeOffset="594.034">2672 1087 106 0,'5'-15'39'15,"-11"25"2"-15,-11 7-3 16,0 18-36-16,-6 6-2 15,0 14 2-15,-15 1-1 0,15 1 0 16,9-21 0-16,9-8 1 16,9-14-1-16,6-11 0 15,9-12 0-15,4-8-1 16,7-9 2-16,1-4-1 15,-3-7 0-15,3-4 0 16,-31 41 0-16,0 0-1 16,41-57 2-16,-41 57-2 15,0 0 2-15,31-45-2 16,-21 25 0-16,8 12 0 15,-18 8 0-15,22 2 0 16,-14 7-1-16,10 5 1 16,1-1-1-16,4-1 2 15,6-5-1-15,-1-11 1 0,-28 4 0 16,0 0-1-16,61-22 2 15,-61 22-1-15,0 0 0 16,71-37 0-16,-71 37 2 16,0 0-3-16,52-29 0 15,-32 28 0-15,-10 11 0 16,-7 12 0-16,-12 9-2 15,-1 11 1-15,-3 5-4 16,6-8-4-16,24-16-20 16,-6-15-10-16,26-16-4 15,4-11 2-15,-41 19-2 16</inkml:trace>
  <inkml:trace contextRef="#ctx0" brushRef="#br0" timeOffset="795.0455">3840 782 108 0,'57'-41'41'16,"-57"41"2"-16,16 15-2 16,-31 29-39-16,-28 35 0 15,-24 27-3-15,-13 33 1 16,-12-1-2-16,18-4-2 15,31-11-31-15,20-52-4 16,29-21-1-16,14-28-1 16</inkml:trace>
  <inkml:trace contextRef="#ctx0" brushRef="#br0" timeOffset="1126.0644">4036 1203 80 0,'0'0'40'0,"0"0"0"16,29-66 0-16,-36 53-13 15,7 13-23-15,-35 26 1 16,16 4-2-16,-10 8-1 16,7 1 1-16,0-2-3 15,17-8 2-15,9-9-1 16,15-5 0-16,11-7-1 15,5-4 1-15,4-1-1 16,0 0 1-16,-4 1-1 16,-4 7 1-16,-12 0-1 0,-12 8 1 15,-12 3-1-15,-12 10 0 16,-10-1 0-16,-2 1-2 15,0-2-3-15,-11-10-15 16,25 4-19-16,-14-15-3 16,29-9 1-16,-19 0-2 15</inkml:trace>
  <inkml:trace contextRef="#ctx0" brushRef="#br0" timeOffset="2066.1182">5687 1100 78 0,'0'0'38'0,"0"0"-2"16,18-37 2-16,-18 37-18 15,1 27-18-15,-8 4 0 16,-2 12 0-16,-14 1 0 15,4 5 1-15,2-9-2 16,7-10 1-16,7-11-1 16,8-10 0-16,5-13 0 15,6-8 0-15,5-12 0 16,8-8 0-16,-29 32 1 15,0 0-2-15,41-60 2 16,-41 60-1-16,0 0 1 16,42-68-2-16,-42 68 2 15,0 0-1-15,31-53 0 16,-31 53 0-16,0 0 0 0,0 0-1 15,26-35 1-15,-26 35 0 16,21 11-1-16,-5 4 0 16,-16-15 1-16,0 0 0 15,0 0 0-15,71 20 0 16,-71-20 1-16,60 1-1 15,-60-1 2-15,62-10-3 16,-62 10 0-16,62-11 0 16,-62 11 0-16,53-8 0 15,-31 10 0-15,17 6 0 16,-10 10 0-16,-13 11 0 15,-21 10-5-15,1 5-1 16,8 2-20-16,-5-9-12 16,22-9-3-16,-5-9 1 0,17-9-2 15</inkml:trace>
  <inkml:trace contextRef="#ctx0" brushRef="#br0" timeOffset="2434.1392">6642 1145 112 0,'0'0'38'0,"0"0"1"16,12 7-1-16,-1-1-36 16,15-4 0-16,-26-2 0 15,0 0 1-15,60-9 0 16,-60 9-1-16,51-15 0 15,-51 15-1-15,57-20 1 0,-57 20-1 16,52-26 0-16,-52 26-1 16,0 0 1-16,61-43 0 15,-61 43-1-15,0 0 1 16,0 0 0-16,0 0 0 15,-28-32 1-15,-10 47-2 16,-18 10 0-16,7 13 0 16,-1 5 0-16,19 6 0 15,19-2-2-15,33-12 1 16,29-13-5-16,8-19-19 15,30-7-13-15,-3-7-2 16,11-3 0-16,-96 14-1 16</inkml:trace>
  <inkml:trace contextRef="#ctx0" brushRef="#br0" timeOffset="2786.1594">7425 1122 116 0,'24'-50'41'16,"-24"50"0"-16,0 0-1 15,-47-13-35-15,-1 20-2 16,-6 14 0-16,-3 8-1 15,9 6 2-15,12 2-4 16,24-2 0-16,17-9 0 16,24-13 0-16,8-12 0 15,7-11 0-15,6-3 0 16,-3-9 0-16,-47 22 0 15,51-24 0-15,-51 24 0 16,0 0 0-16,53-45 0 16,-53 45 0-16,0 0 0 0,0 0 0 15,0 0 0-15,43-42 0 16,-43 42 0-16,-3 21 0 15,-7-4 0-15,8 11 0 16,-1 4-7-16,6-8-10 16,17 3-12-16,-2-19-9 15,21-10-3-15,-39 2 0 16,0 0 1-16</inkml:trace>
  <inkml:trace contextRef="#ctx0" brushRef="#br0" timeOffset="3132.1792">7791 1114 116 0,'44'-50'40'0,"-44"50"1"0,0 0-1 15,0 0-35-15,27-19-2 16,-24 31 0-16,-18 15-1 16,0 13 0-16,-9 3-1 15,8 3 1-15,-2-1-2 16,11-9 0-16,14-21 0 15,6-15 0-15,7-15 0 16,-20 15 0-16,0 0 0 16,49-51 0-16,-49 51 0 15,42-44 0-15,-42 44 0 16,43-48 0-16,-43 48 0 15,0 0 0-15,57-59 0 16,-57 59 0-16,37-15 0 16,-14 9 0-16,-3 12 0 0,-3 12 0 15,-5 12-9-15,-4-5-9 16,23 7-11-16,-8-18-5 15,28-14-6-15,-51 0 1 16,52-12 0-16</inkml:trace>
  <inkml:trace contextRef="#ctx0" brushRef="#br0" timeOffset="3418.1955">8512 1033 114 0,'0'0'41'0,"0"0"1"16,0 0-1-16,0 0-34 15,9-45-3-15,-9 45 0 16,0 0-2-16,0 0-2 15,0 0 0-15,0 0 0 0,0 0 0 16,0 0 0-16,-7 49 0 16,7-49 0-16,0 0 0 15,54 46 0-15,-30-19 0 16,5 3 0-16,-19-4 0 15,-10 7 0-15,-24 2 0 16,-8 3 0-16,2 2-11 16,-5-17-13-16,27 0-7 15,-10-15-6-15,18-8-4 16,0 0-3-16,23 0 2 15</inkml:trace>
  <inkml:trace contextRef="#ctx0" brushRef="#br0" timeOffset="4134.2365">10131 1145 114 0,'-23'-56'41'15,"23"56"0"-15,0 0-4 16,0 0-35-16,-30-45-1 16,30 45 0-16,-29 8-1 15,13 20 2-15,-9 11-2 16,8 4 1-16,-3 5 0 15,11 0 0-15,4-17-1 16,17-11 2-16,15-17-1 16,7-14 0-16,11-9 0 15,-45 20 0-15,53-29 1 16,-53 29-1-16,64-37 1 0,-64 37-2 15,56-41 2-15,-56 41-2 16,53-34 0-16,-53 34 0 16,42-20 0-16,-8 15 0 15,-19 9 0-15,6 15 0 16,-19 5-2-16,3 13 2 15,-5 2 0-15,9 0 0 16,8-16-1-16,9-12 2 16,6-11-1-16,6-11 2 15,-38 11-2-15,0 0 0 16,66-41 0-16,-66 41 0 15,0 0 0-15,64-70 0 16,-64 70 0-16,34-59-7 16,-34 59-8-16,32-60-12 0,-32 60-6 15,27-58-9-15,-27 58-1 16,31-45 2-16,-31 45 0 15</inkml:trace>
  <inkml:trace contextRef="#ctx0" brushRef="#br0" timeOffset="4461.2552">11047 1082 92 0,'22'38'39'0,"-9"-16"2"16,1-5-2-16,-14-17-24 15,0 0-11-15,0 0-1 16,65-13-1-16,-65 13 0 15,53-25 0-15,-53 25-1 0,60-37-1 16,-60 37 1-16,53-40-1 16,-53 40 0-16,0 0 0 15,41-63 1-15,-41 63-1 16,0 0 2-16,0 0 1 15,0 0-1-15,-38-27 0 16,-5 50 0-16,-8 15 0 16,-6 11-2-16,20 9 0 15,22 0-3-15,27-12-8 16,39-14-13-16,9-33-8 15,26-9-10-15,-86 10 1 16,93-22-2-16,-36 7 1 16</inkml:trace>
  <inkml:trace contextRef="#ctx0" brushRef="#br0" timeOffset="4935.2823">12810 1079 92 0,'10'-46'40'0,"-10"46"0"15,0 0 0-15,0 0-27 16,-45-16-10-16,8 37 1 16,-16 11-2-16,9 15-1 15,4 1-1-15,24-1 0 16,25-4-5-16,26-26-17 0,36-10-16 15,7-12-1 1,-28-2 0-16,3-2-1 0</inkml:trace>
  <inkml:trace contextRef="#ctx0" brushRef="#br0" timeOffset="5566.3184">13361 1036 82 0,'0'0'41'16,"0"0"1"-16,0 0-1 15,0 0-19-15,-10-49-16 16,-42 70-1-16,-17 15-2 15,5 13 0-15,9 11-1 16,27-6-1-16,21-8 0 16,29-11 0-16,15-20 0 0,13-10 0 15,4-13 0-15,6-10-1 16,-60 18 2-16,64-26-2 15,-64 26 0-15,54-41 0 16,-54 41 0-16,55-47 0 16,-55 47 0-16,32-48 0 15,-32 48 0-15,0 0 0 16,35-67 0-16,-35 67-3 15,0 0 4-15,24-53 1 16,-24 53-2-16,0 0 0 16,0 0 0-16,0 0 0 15,48-46 0-15,-48 46 0 16,0 0 0-16,52-4 0 15,-52 4 0-15,0 0 0 16,60 9 0-16,-60-9 0 0,0 0 0 16,59 20 0-16,-59-20 0 15,0 0 0-15,29 37 0 16,-15-4 0-16,-18 5 0 15,-2 6 0-15,-6-2 0 16,12 3 0-16,-1-7 0 16,16-12 0-16,4-19 0 15,8-13 0-15,-27 6 0 16,0 0 0-16,55-34 0 15,-55 34 0-15,0 0 0 16,61-62 0-16,-61 62 0 16,36-56 0-16,-36 56 0 15,36-56 0-15,-36 56-3 16,28-54-14-16,-28 54-9 0,28-47-3 15,-28 47-4-15,0 0-1 16,57-53-3-16,-57 53-3 16,0 0 4-16</inkml:trace>
  <inkml:trace contextRef="#ctx0" brushRef="#br0" timeOffset="6196.3544">14447 1000 119 0,'0'0'41'16,"0"0"2"-16,42 53-8 15,-42-53-29-15,0 0-2 16,0 0-2-16,54 26 0 16,-54-26 1-16,0 0-3 0,58 0 0 15,-58 0 0-15,0 0 0 16,66-24 0-16,-66 24 0 15,0 0 0-15,53-33 0 16,-53 33 0-16,0 0 0 16,0 0 0-16,0 0 0 15,-43-4 0-15,-7 26 0 16,-2 12 0-16,-6 9 0 15,17 5 0-15,17 0 0 16,27-1 0-16,22-15 0 16,34-26 0-16,10-14 0 15,7-11 0-15,-76 19 0 16,84-28 0-16,-84 28 0 0,78-36 0 15,-78 36 0 1,75-34 0-16,-75 34 0 0,56-28 0 16,-28 15 0-16,-8 13 0 15,-12 15 0-15,-9 12 0 16,-13 11 0-16,1 12 0 15,-11 0 0-15,10 2 0 16,5-15 0-16,8-8 0 16,2-15 0-16,-1-14 0 15,26-9 0-15,-10-11 0 16,2-14 0-16,2-6 0 15,-20 40 0-15,29-49 0 16,-29 49 0-16,30-54 0 16,-30 54 0-16,43-49 0 0,-43 49 0 15,45-50 0-15,-45 50-2 16,65-40-15-16,-65 40-5 15,75-40-5-15,-22 25-6 16,0-2 0-16,14 5-5 16,2-3 6-16,23 3 3 15</inkml:trace>
  <inkml:trace contextRef="#ctx0" brushRef="#br0" timeOffset="6805.3893">17238 768 105 0,'0'0'41'16,"0"0"1"-16,0 0-2 15,13-51-34-15,-13 51-3 16,0 0 0-16,0 0-1 16,0 0 0-16,-19 64-2 0,6 9 0 15,-5 12-2-15,-6 12 0 16,5 10-4-16,4-10-17 15,25-2-16-15,14-23-1 16,25-38 1-16,3-17-2 16</inkml:trace>
  <inkml:trace contextRef="#ctx0" brushRef="#br0" timeOffset="7357.4208">17804 1135 102 0,'0'0'39'0,"0"0"2"0,29-48-3 15,-29 48-33 1,0 0-1-16,0 0-1 0,-9 19-1 16,-5 19 0-16,-3-3-1 15,-4 11 0-15,-2-4-2 16,8 1 2-16,10-18-2 15,11-9 2-15,7-12-1 16,6-13 0-16,4-12 1 16,-23 21-1-16,0 0 2 15,48-53-1-15,-48 53 1 16,0 0-1-16,47-69 0 15,-47 69-1-15,0 0 2 16,42-61-2-16,-42 61 1 16,0 0-1-16,0 0 0 0,0 0 0 15,52-51 1-15,-52 51 0 16,0 0-1-16,62-1 1 15,-62 1 0-15,54-1 1 16,-54 1-2-16,64 2 0 16,-64-2 0-16,67 2 0 15,-67-2 0-15,72-2 0 16,-72 2 0-16,71-5 0 15,-71 5 0-15,95 3 0 16,-60 8 0-16,-13 16 0 16,-20 8 0-16,-6 14 0 15,-1 2-5-15,4-4-7 16,15-6-8-16,-3-25-7 15,30-4-7-15,-15-18-2 16,26-1-7-16,-1-8 0 0</inkml:trace>
  <inkml:trace contextRef="#ctx0" brushRef="#br0" timeOffset="7791.4457">19644 1107 88 0,'0'0'42'0,"0"0"-1"15,0 0 0-15,38-50-22 16,-38 50-17-16,18 5 0 15,-10 15-2-15,-4 19 2 16,-10 16-3-16,-10 3 1 16,2 4-1-16,4-3-2 0,9-8-13 15,4-35-18-15,24-12-6 16,0-19 2-16,20-13-2 15</inkml:trace>
  <inkml:trace contextRef="#ctx0" brushRef="#br0" timeOffset="7941.4542">19946 927 106 0,'0'0'39'0,"-7"-68"0"16,7 68-4-16,-10-58-52 15,10 58-21-15,0 0 1 16,-8-55-3-16,8 55 0 15</inkml:trace>
  <inkml:trace contextRef="#ctx0" brushRef="#br0" timeOffset="8269.473">20029 804 50 0,'52'46'40'0,"-52"-46"1"16,52 51 0-16,-52-51-13 15,13 46-1-15,20 23-20 16,-20-7-2-16,-9-1-1 16,-14-9-2-16,-3-13 0 15,2-11-1-15,12-11 0 16,-1-17 0-16,0 0 0 15,0 0 1-15,52-34 0 16,-52 34-2-16,49-38 0 16,-49 38 0-16,49-45 0 15,-49 45 0-15,58-44 0 16,-58 44 0-16,54-38 0 0,-54 38 0 15,55-19 0-15,-42 23 0 16,33 19 0-16,-20 17 0 16,-4 20 0-16,-4 9-12 15,-8-7-11-15,17 0-8 16,-3-22-6-16,15-24-6 15,3-18-1-15,26-11 2 16</inkml:trace>
  <inkml:trace contextRef="#ctx0" brushRef="#br0" timeOffset="8839.5056">21351 1137 101 0,'-31'2'40'16,"2"12"1"-16,4 2-2 15,13 9-32-15,9-11-5 16,22-5 1-16,20-8-1 15,-39-1 1-15,52-6 0 16,-52 6-1-16,63-14 1 16,-63 14-1-16,64-26 0 15,-64 26 0-15,59-32 1 16,-59 32-3-16,0 0 0 15,0 0 0-15,49-54 0 16,-49 54 0-16,0 0 0 16,0 0 0-16,-27-10 0 15,-10 23 0-15,-14 10 0 0,8 12 0 16,11 9-6-16,23-6-8 15,45-4-14-15,16-15-8 16,39-13-6-16,1-12 2 16,11-4-1-16</inkml:trace>
  <inkml:trace contextRef="#ctx0" brushRef="#br0" timeOffset="9243.5287">22172 1157 98 0,'0'0'40'16,"22"-49"1"-16,-22 49-2 0,0 0-19 15,0 0-16 1,-70-32 1-16,70 32-2 0,-65-1 0 16,65 1-1-16,-47 14-2 15,-19 5 0-15,3 3 0 16,17 8 0-16,4 2 0 15,24 4 0-15,8-7 0 16,28-4 0-16,11-19 0 16,8-8 0-16,-37 2 0 15,0 0 0-15,65-26 0 16,-65 26 0-16,48-26 0 15,-48 26 0-15,0 0 0 16,67-43 0-16,-67 43 0 16,0 0 0-16,39-34 0 15,-17 31 0-15,-22 3 0 0,19 12 0 16,-9 10-8-16,-6-8-12 15,25 4-7-15,-29-18-7 16,0 0-2-16,56 3-3 16,-56-3-1-16,57-10 2 15</inkml:trace>
  <inkml:trace contextRef="#ctx0" brushRef="#br0" timeOffset="9461.5412">22451 1145 100 0,'61'-29'40'0,"-61"29"1"15,0 0 0-15,0 0-19 16,0 0-16-16,-16-18-1 15,-23 32-5-15,-3 16 0 16,-2 7 0-16,8 4 0 0,12 2 0 16,24-3 0-16,16-9 0 15,21-14-2-15,23-6-10 16,-60-11-13-16,64-20-9 15,-64 20-8-15,83-35 3 16,-83 35-4-16</inkml:trace>
  <inkml:trace contextRef="#ctx0" brushRef="#br0" timeOffset="9796.5603">23051 805 119 0,'0'0'42'15,"0"0"4"-15,0 0-3 16,0 0-38-16,-37 16-5 15,-3 47 0-15,-14 26 0 0,4 13 0 16,10 0 0-16,1-16 0 16,14-23 0-16,21-16 0 15,19-36 0-15,13-14 0 16,6-12 0-16,3-9 0 15,0-3 0-15,-3-2 0 16,-34 29 0-16,0 0 0 16,54-58 0-16,-31 47 0 15,-17-1 0-15,7 20 0 16,-12 2 0-16,10 10 0 15,2-1-10-15,3-2-11 16,26 0-9-16,-13-9-4 16,31 0-3-16,-4-12-5 15,17-4 2-15,-1-9 3 0</inkml:trace>
  <inkml:trace contextRef="#ctx0" brushRef="#br0" timeOffset="10111.5784">23788 1085 91 0,'0'0'43'15,"0"0"3"-15,0 0-3 16,0 0-11-16,0 0-32 16,-47-38 0-16,47 38 0 15,-24 14 0-15,24-14 0 16,-20 28 0-16,-2 6 0 15,26 1 0-15,13-4 0 16,19-5 0-16,6 3 0 0,1 0 0 16,-34 2 0-16,-17 6 0 15,-14-1 0-15,-10 1 0 16,-1-3 0-16,-7-4-3 15,16-3-14-15,-11-19-9 16,35-8-5-16,0 0-4 16,39-7-3-16,2-10-6 15,22 2 4-15</inkml:trace>
  <inkml:trace contextRef="#ctx0" brushRef="#br0" timeOffset="10229.5851">24064 1364 132 0,'-15'-10'42'0,"-2"4"-2"16,-7-1-9-16,-4-11-55 0,8 38-12 15,5-33-7-15,15 13 0 16,-23-11-2-16</inkml:trace>
  <inkml:trace contextRef="#ctx0" brushRef="#br1" timeOffset="22271.2739">1443 2824 77 0,'0'-13'35'15,"7"-6"0"-15,9-2 0 16,-4-12-29-16,19-2-2 0,5-9-1 15,10 1-1-15,2 2 0 16,0 3-1-16,-5 6 0 16,0 11-1-16,-7 8 1 15,-9 12 1-15,-10 13 0 16,-9 16 1-16,-10 13-1 15,-3 15 2-15,-5 11-2 16,-2 15 1-16,4 6-2 16,5 4 1-16,7-3-2 15,13-11 2-15,13-13-1 16,16-17 0-16,13-28 1 15,14-24-1-15,8-28 1 16,9-19 0-16,-4-14 0 16,-5-10 0-16,-12-7-1 0,-20 3 1 15,-14 7 0-15,-19 11-1 16,-13 12 0-16,-11 11-1 15,-5 9 0-15,4 5 0 16,10 6-1-16,15 1-1 16,19 1 0-16,16-2-3 15,22 11-11-15,0-14-24 16,22 11 0-16,-6-3-3 15,2 12 2-15</inkml:trace>
  <inkml:trace contextRef="#ctx0" brushRef="#br1" timeOffset="22474.2855">3129 2693 103 0,'-38'12'42'16,"22"6"-2"-16,2-23 1 15,19-7-34-15,10 0-6 16,19-6-1-16,11 1-2 15,6-4-1-15,8 10-5 16,-13-12-11-16,7 27-20 16,-15-4 1-16,-3 22 0 15,-25-2 0-15</inkml:trace>
  <inkml:trace contextRef="#ctx0" brushRef="#br1" timeOffset="22602.2928">3276 2894 95 0,'-52'27'37'16,"13"-1"-1"-16,2-15 1 0,27 0-27 15,10-11-4-15,24-23-4 16,22 3-5-16,3-17-28 15,23 10-6-15,-5-7-1 16,13 8-1-16</inkml:trace>
  <inkml:trace contextRef="#ctx0" brushRef="#br1" timeOffset="22970.3138">4557 2117 69 0,'4'-14'38'16,"8"20"-2"-16,-10 4 2 15,5 25-18-15,3 7-18 16,-7 9 0-16,-1 6-1 16,5 8 2-16,0 1-4 15,-2-10-13-15,13 5-23 16,-1-21 3-16,13-4-3 0,0-23-1 15</inkml:trace>
  <inkml:trace contextRef="#ctx0" brushRef="#br1" timeOffset="23600.3499">5311 2283 83 0,'-10'-8'39'15,"5"24"-1"-15,-11-6 0 16,5 18-20-16,-8-1-16 15,2 3 0-15,0 1-1 16,4 1 2-16,2-2-2 16,5-4 1-16,6-4-2 15,6-7 2-15,4-6-2 16,7-7 1-16,3-7-1 15,2-3 0-15,-1-8 0 16,0 0 0-16,-3-7 1 16,-1 1-2-16,-6-2 2 15,-3 3-1-15,-2-2 1 16,-1 7-1-16,-2 0 0 15,3 7 0-15,-6 9 0 16,13-2 0-16,-13 2 1 0,18 23-1 16,-5-2 0-16,2 0 1 15,0 1-1-15,5-2 1 16,2-7-1-16,-2-6 1 15,7-10 0-15,2-8-1 16,-1-10 1-16,1-7 0 16,-1-4-1-16,-4-3 1 15,1 4 0-15,-7 0-1 16,-4 8 0-16,-5 6 1 15,-9 17-1-15,0 0 0 16,4 29 0-16,-8 0 0 16,-3 9-1-16,0 6 1 15,0 8-5-15,-4-16-16 16,10 11-17-16,-7-19 0 0,13-2-3 15,-5-26 0-15</inkml:trace>
  <inkml:trace contextRef="#ctx0" brushRef="#br1" timeOffset="23795.361">6389 1991 113 0,'-38'60'37'16,"-8"25"0"-16,-21 3-4 15,-4 16-31-15,-4-2-3 16,6-7-2-16,22 6-32 0,1-27-1 16,25-5-1-16,9-32-1 15</inkml:trace>
  <inkml:trace contextRef="#ctx0" brushRef="#br1" timeOffset="24088.3778">6591 2377 90 0,'-42'13'39'0,"8"14"0"16,-19-4 0-16,18 12-15 16,0-10-22-16,15 0 2 15,18-6-2-15,14-4 0 16,14-4-1-16,13 1 1 0,1-4-1 15,3 7 0-15,-12 7 0 16,-15 7-1-16,-16 5 1 16,-14 10-1-16,-19 3 0 15,-10 2 1-15,-4-1-3 16,0-11-2-16,14 7-19 15,-2-27-15-15,22-1-2 16,13-16 0-16,9-20-3 16</inkml:trace>
  <inkml:trace contextRef="#ctx0" brushRef="#br1" timeOffset="24456.3988">7619 2643 88 0,'-10'16'39'16,"4"20"-2"-16,-11 9-2 15,-3 7-48-15,4 10-24 16,-7-9 1-16,17 5-2 15</inkml:trace>
  <inkml:trace contextRef="#ctx0" brushRef="#br1" timeOffset="24940.4265">9104 1790 102 0,'8'-14'37'16,"-26"3"2"-16,-3 21-7 0,-11 7-28 16,-7 19 0-16,-8 13 0 15,0 26-1-15,-8 13 0 16,7 16 1-16,1 4-1 15,9 11 0-15,13-4-2 16,7-5 1-16,14-9-2 16,15-15 1-16,11-15-3 15,14-19-1-15,14-9-7 16,-7-35-27-16,21-6-2 15,-12-29-1-15,9-6-1 16</inkml:trace>
  <inkml:trace contextRef="#ctx0" brushRef="#br1" timeOffset="25126.4372">8639 2249 102 0,'-9'17'42'15,"9"-17"0"-15,42 3-1 16,7-25-30-16,28 6-11 15,22-2-1-15,14-3-2 16,7 8-6-16,-11-5-29 16,13 15-1-16,-23-2-1 15,-4 18-1-15</inkml:trace>
  <inkml:trace contextRef="#ctx0" brushRef="#br1" timeOffset="25324.4485">9664 2340 102 0,'0'0'40'0,"23"-20"-1"16,12 14-1-16,-4-5-36 16,18-9-2-16,10 1-3 15,-3-8-21-15,6 22-12 16,-15-6-2-16,-4 22-2 15,-20-5 1-15</inkml:trace>
  <inkml:trace contextRef="#ctx0" brushRef="#br1" timeOffset="25474.4571">9635 2688 115 0,'-26'40'43'0,"8"-20"-1"0,38-3-3 16,30-24-39-16,17-16-4 15,38 3-27-15,-4-23-9 16,21 6 1-16,-9-11-4 15</inkml:trace>
  <inkml:trace contextRef="#ctx0" brushRef="#br1" timeOffset="26244.5011">11105 2006 93 0,'-14'-4'38'0,"14"4"-1"15,27-15 1-15,25 4-33 16,8-2-4-16,18-1 0 16,7 2 0-16,3 2 1 15,-6 5-1-15,-8 8 0 16,-22 8 0-16,-18 8-1 0,-26 4 1 15,-19 7 0-15,-20 2 0 16,-15 7 0-16,-7 0 1 16,-3-3-2-16,5-5 1 15,12 2 0-15,11-9 0 16,22-2 0-16,21-13-1 15,19-1 0-15,20-6 1 16,7 2-1-16,3 3 1 16,-1 4-1-16,-11 6 2 15,-14 10-2-15,-21 12 1 16,-19 7 2-16,-26 6-2 15,-15 7 1-15,-12 1-2 16,-7-4 2-16,2-7-3 16,9-9 1-16,20-12-5 15,12-27-13-15,38-1-19 0,12-29-5 16,35-5 3-16,11-23-4 15</inkml:trace>
  <inkml:trace contextRef="#ctx0" brushRef="#br1" timeOffset="26590.5209">12728 1893 115 0,'-19'17'39'15,"-27"5"0"-15,4 22-9 16,-21 5-27-16,-7 26 0 15,-11 8 0-15,0 13 2 16,1 4-2-16,11 0 0 0,16-5 0 16,19-8 0-16,21-13-2 15,32-22 1-15,19-20-1 16,19-18-1-16,13-17 0 15,6-17 0-15,-3-11 0 16,-6-10-1-16,-14-8 0 16,-16-3-1-16,-18-1 0 15,-18-1-2-15,-14 8 0 16,-15 3-2-16,-2 10 0 15,-8-4-7-15,21 25-21 16,-3-13-5-16,25 13 1 16,11-9-1-16</inkml:trace>
  <inkml:trace contextRef="#ctx0" brushRef="#br1" timeOffset="27210.5564">13300 2107 88 0,'-19'3'40'0,"-11"17"0"16,-25-3 1-16,-2 28-16 15,-11-3-21-15,2 12-1 16,2 4 0-16,15 6 0 16,13-3-1-16,21 0 0 15,24-10-1-15,21-12 2 16,19-15-3-16,16-14 0 15,9-17 0-15,1-14 0 16,-3-14 0-16,-7-11 0 16,-13-10 0-16,-13-6 0 0,-16 2 0 15,-13-5-2-15,-10 5 1 16,-9 7 1-16,-4 10-1 15,-1 10-1-15,0 13 1 16,3 6-1-16,11 14 1 16,0 0 0-16,27 11 0 15,4-2 0-15,16 0 0 16,6-2 1-16,8-1-1 15,1-5 1-15,-4-1 0 16,-6 0 1-16,-14 0-1 16,-4 1 1-16,-19-1 0 15,-15 0 0-15,0 0 0 16,-20 21 0-16,-9 0 0 0,0 10 0 15,-3 12 0 1,1 7-1-16,5 9 1 0,6 3 0 16,15 0 0-16,10-4 2 15,10-9-3-15,7-11 0 16,12-16 0-16,5-14 0 15,-1-20 0-15,2-12 0 16,-3-14 0-16,-6-10 0 16,-4-10 0-16,-6-10-2 15,-6 2-2-15,-7-5-7 16,5 18-8-16,-22-9-12 15,6 29-10-15,-16-3 0 16,9 22-2-16,-9 4 1 16</inkml:trace>
  <inkml:trace contextRef="#ctx0" brushRef="#br1" timeOffset="27763.588">14787 2000 90 0,'21'-5'40'16,"-18"-8"0"-16,-3 13-2 15,-25 5-30-15,-4 6-2 16,-12 2-1-16,1 8-2 15,-9 5-1-15,11 3-1 16,1 1 0-16,12-3-1 16,17-5 1-16,16-3 0 15,17-5-1-15,10-2 1 16,10-2-1-16,2 4 1 0,-3-3 0 15,-5 10 0-15,-12 3 0 16,-11 10 0-16,-22 5 0 16,-12 4 1-16,-9 0-1 15,-5 0 0-15,-6 1 0 16,2-13-3-16,7 4-9 15,-6-26-17-15,26 4-13 16,9-13-2-16,0 0 0 16,28-25-1-16</inkml:trace>
  <inkml:trace contextRef="#ctx0" brushRef="#br1" timeOffset="27929.5975">15155 2657 127 0,'-28'7'44'0,"9"2"0"16,-14-18-4-16,18-6-44 15,2-1-2-15,4-15-15 16,18 16-18-16,-13-15-4 16,13 13 1-16,-4-7-3 15</inkml:trace>
  <inkml:trace contextRef="#ctx0" brushRef="#br1" timeOffset="29353.679">16903 2218 91 0,'-11'-14'37'0,"-15"-11"0"0,3 19-2 16,-21-7-31-16,-8 11 0 15,-10 7-1-15,-4 21 0 16,-2 13 0-16,-3 14 1 16,6 6-2-16,13 5 3 15,18 1-2-15,15-3 1 16,21-9-1-16,27-18 1 15,25-20-3-15,23-18-1 16,17-22 1-16,15-20-3 16,3-17 2-16,5-15-2 15,-4-6 2-15,-13-10 0 16,-12-4 0-16,-17 2 2 15,-18 12-1-15,-17 10 0 0,-19 14 0 16,-13 13 1-16,-11 28-1 16,-14 20-1-16,-9 30 1 15,-8 22-2-15,-2 17 2 16,-2 25-2-16,8 7 1 15,5 8 1-15,15-5-1 16,7-2-2-16,18-12-5 16,3-20-12-16,26-1-18 15,-12-32-3-15,17-2 0 16,-8-29-4-16</inkml:trace>
  <inkml:trace contextRef="#ctx0" brushRef="#br1" timeOffset="29591.6926">17824 2350 105 0,'14'-8'40'0,"13"7"2"15,-1-18-3-15,15 4-38 16,-3-2 0-16,7 2-2 16,-1 4-2-16,-8-4-7 15,4 22-27-15,-25-6-3 16,-2 17 1-16,-17-5-2 15</inkml:trace>
  <inkml:trace contextRef="#ctx0" brushRef="#br1" timeOffset="29743.7013">17831 2578 116 0,'-10'26'45'0,"10"-26"-2"15,22 8-1-15,12-10-39 16,23-18-7-16,23 4-6 16,-1-22-21-16,22 16-10 15,-4-8-4-15,14 8 0 16,-7-2 1-16</inkml:trace>
  <inkml:trace contextRef="#ctx0" brushRef="#br1" timeOffset="206191.7935">3279 4605 61 0,'-7'-30'35'16,"0"4"0"-16,-12-5 0 16,-5 15-25-16,-13 0-3 15,-6 13-2-15,-10 13 0 16,-6 17 0-16,-3 11-1 15,-2 18 1-15,0 5 0 16,10 9-2-16,8 1 1 16,19-1-1-16,14-10 0 0,26-11-2 15,20-20 1-15,24-18-1 16,26-24-2-16,16-22 1 15,9-21 0-15,6-18 0 16,-2-15-1-16,-13-11 1 16,-12-5-1-16,-15-2 2 15,-25 1 0-15,-15 9 0 16,-17 14 0-16,-11 19 0 15,-11 25 0-15,-9 28 0 16,-8 30-1-16,-5 32 0 16,-5 30 0-16,2 20 0 15,-5 18 0-15,8 4 0 16,7-3-1-16,13-13-3 15,20-3-9-15,6-32-25 0,29-15 0 16,2-29-2-16,24-15 0 16</inkml:trace>
  <inkml:trace contextRef="#ctx0" brushRef="#br1" timeOffset="206382.8044">4120 4594 102 0,'-17'-7'39'16,"17"7"2"-16,14-14-3 15,9 3-37-15,15-5-1 16,10-2 0-16,5 1-2 16,0-1-6-16,4 18-27 15,-20-7-2-15,-5 25 1 0,-24-1-1 16</inkml:trace>
  <inkml:trace contextRef="#ctx0" brushRef="#br1" timeOffset="206516.8121">4049 4916 107 0,'-29'8'36'0,"29"-8"4"15,11-10-4-15,12-18-41 16,38-2-31-16,8-9-1 16,18 3-1-16,1-9-1 15</inkml:trace>
  <inkml:trace contextRef="#ctx0" brushRef="#br1" timeOffset="207137.8476">5518 4367 81 0,'10'-24'36'16,"9"-15"-1"-16,15 7 1 15,11-4-34-15,7 4 1 16,0 6-1-16,3 9 1 15,-10 8-2-15,-5 15 1 16,-13 10-1-16,-8 13 0 16,-15 10 1-16,-4 10-2 15,-9 11 1-15,-3 4-1 16,-1 6 1-16,2-1 1 15,8-3-1-15,10-9 0 16,10-10 0-16,15-13 1 16,12-20-1-16,13-14 1 0,8-20-1 15,2-12 1-15,-2-11 0 16,-2-10 0-16,-10-7 0 15,-8-2-1-15,-9-2 1 16,-10 2-1-16,-9 5 1 16,-2 7 0-16,-6 7 0 15,-2 11 1-15,2 7-2 16,6 8 1-16,8 7-2 15,5 2-1-15,15 10-5 16,3-17-30-16,31 18-3 16,-2-17 0-16,16 12 0 15</inkml:trace>
  <inkml:trace contextRef="#ctx0" brushRef="#br1" timeOffset="208235.9104">2191 4229 56 0,'-17'2'35'16,"1"5"-1"-16,-4-1 1 15,3 10-16-15,-2-5-15 16,9 11-1-16,-5 4 0 16,5 4 0-16,-3 5-1 15,1 7 0-15,-1 2-1 16,2 2 1-16,-1 0-2 15,3 1 2-15,3-7-2 16,6 2 1-16,5-10-1 16,12-6 0-16,7-7 0 15,15-7 0-15,3-9 1 16,12-6-1-16,0-3 0 15,5-3 0-15,-1-4 0 16,-9 5 1-16,-6-2-1 16,-10 4 0-16,-7 2 1 0,-8 3-1 15,-7 2 1-15,-11-1-1 16,0 0 0-16,0 0 1 15,-4 12-1-15,4-12 0 16,-10 3 1-16,10-3-1 16,0 0 0-16,-13-2 1 15,13 2-1-15,0 0 0 16,0 0 0-16,-7-11 0 15,7 11 0-15,0 0 0 16,-13-4 0-16,13 4 0 16,-15 4 0-16,5-3 0 15,10-1 1-15,-16 2-1 16,16-2 0-16,-13 2 0 15,13-2 0-15,0 0 0 0,0 0-2 16,-12-5-33-16,12 5-2 16,0 0 0-16,0 0-1 15</inkml:trace>
  <inkml:trace contextRef="#ctx0" brushRef="#br1" timeOffset="208903.9486">2292 4199 65 0,'5'-12'34'0,"-5"12"-2"16,10-13 1-16,-10 13-26 15,0 0-2-15,11-7 0 16,-11 7 0-16,0 0 0 15,0 0 0-15,-11-2-1 16,11 2-1-16,-15 8 0 16,2 3-2-16,1 9 1 15,-5 8-1-15,0 10 0 16,-3 7 0-16,-3 10 0 15,-3 7 0-15,-1 3 1 16,-6 1-2-16,1-1 2 16,-3-5-1-16,3-5 0 0,2-9 1 15,3-10-1-15,6-13 0 16,13-5 1-16,8-18-1 15,18-1 0-15,10-16 0 16,14-5-1-16,13-6 0 16,10-2 1-16,4 1-1 15,4 1 0-15,-1 6 0 16,-6 7 0-16,-6 3 0 15,-5 6 0-15,-11 6 0 16,-7 3 0-16,-11-1 0 16,-6 0 0-16,-6-4 0 15,-14 2 1-15,14-21-1 16,-18 4 0-16,-8-7 1 15,-7-5-1-15,-11-7 0 0,-6-4 0 16,-9 1 0-16,-6 1 0 16,-4 4 0-16,-1 4 0 15,5 7-1-15,7-2-3 16,25 18-27-16,-1-13-7 15,31 10-2-15,10-11-1 16</inkml:trace>
  <inkml:trace contextRef="#ctx0" brushRef="#br1" timeOffset="209588.9878">7570 4110 86 0,'4'13'36'0,"-27"7"0"15,-8 21-1-15,-35 8-31 16,2 7-5-16,-5 4 0 16,-1-3-4-16,15 7-25 15,-2-23-5-15,20-3 0 16,14-26 0-16</inkml:trace>
  <inkml:trace contextRef="#ctx0" brushRef="#br1" timeOffset="209729.9959">7247 4307 76 0,'11'-36'37'0,"3"20"-1"16,-12 0 1-16,-2 16-28 15,11 12-3-15,5 4-1 16,3 0-1-16,14-1-5 16,30 4-33-16,1-14-2 15,24-2-2-15,1-12-1 16</inkml:trace>
  <inkml:trace contextRef="#ctx0" brushRef="#br1" timeOffset="210421.0354">8992 3706 56 0,'30'-17'35'15,"-11"-3"-1"-15,-9 19-1 16,-20-3-19-16,0 22-4 16,-18 2-1-16,-1 18-3 15,-13 9-2-15,-4 12-1 16,-5 5-1-16,1 8-1 15,-1 2 1-15,4-2-1 16,4-7 1-16,6-7-2 16,12-12 1-16,9-9 0 15,16-12-1-15,14-11 1 16,21-12 0-16,12-9-1 15,18-3 1-15,14-5-1 0,14-1 0 16,5-1 0-16,2 6 0 16,-5 2 0-16,-10 4 0 15,-12 4 0-15,-12 2 0 16,-16-1 0-16,-19-5 0 15,-14-7 0-15,-12-9 0 16,-14-9 0-16,-9-9 1 16,-7-10 0-16,-12-9-1 15,-5-6 1-15,-2 4 0 16,-1 3 0-16,0 8-1 15,6 5-1-15,10 13-2 16,6 0-5-16,28 31-27 16,2-20-1-16,29 19 0 15,5-8-3-15</inkml:trace>
  <inkml:trace contextRef="#ctx0" brushRef="#br1" timeOffset="210708.0518">10138 3597 102 0,'0'0'37'15,"-20"-7"2"-15,2 28-6 16,-17 2-30-16,-2 18 1 15,-9 16 0-15,-1 15-1 16,-7 12 0-16,8 5-2 16,7 2-1-16,13-5 0 0,20-9 0 15,15-18-4-15,24-13-4 16,6-30-29-16,25-13-2 15,-6-28 0-15,12-7-1 16</inkml:trace>
  <inkml:trace contextRef="#ctx0" brushRef="#br1" timeOffset="210849.0599">9934 3842 114 0,'0'18'41'0,"13"-16"0"15,33 5-1-15,19-12-43 16,8-12-33-16,31 10-2 15,-4-14-2-15,1 17-1 0</inkml:trace>
  <inkml:trace contextRef="#ctx0" brushRef="#br1" timeOffset="211660.1063">2481 5929 17 0,'16'-23'29'16,"6"0"2"-16,-1 5 1 15,-5-9-14-15,10 19 1 16,-16-11 2-16,9 20-9 16,-19-1-3-16,-6 23-1 15,-22 3-2-15,0 21-1 16,-18 8-2-16,-4 14 1 15,-7 6-2-15,1 7 2 16,4-4-1-16,5-5 0 16,14-7-1-16,14-14 2 15,18-15-3-15,16-13 2 16,23-21-2-16,18-13-1 0,20-12 0 15,15-9-1-15,12-7 1 16,3 0-1-16,3 2 1 16,-7 6-2-16,-10 6 2 15,-19 10 0-15,-17 5-1 16,-19 4 2-16,-16 3-1 15,-21 2 0-15,-7-16 0 16,-18-2 0-16,-9-6 0 16,-10-12 0-16,-3-9 1 15,-2-9-1-15,3-5 0 16,3-5 0-16,8-1-3 15,11 2 0-15,13 19-11 16,-3-6-21-16,25 25-4 16,-3 5 0-16,12 18-2 0</inkml:trace>
  <inkml:trace contextRef="#ctx0" brushRef="#br1" timeOffset="212144.134">3843 5957 100 0,'-30'-25'39'15,"2"12"0"-15,-11-4-1 16,1 16-33-16,-6 8 0 16,4 17-2-16,2 9 1 15,6 11-2-15,5 1 0 16,15 5 1-16,14-9-2 15,18-7 0-15,13-14 0 16,17-17 0-16,6-22 0 16,14-17 0-16,2-17 0 15,5-12 0-15,-7-17-2 16,-4-6 1-16,-6-4-1 15,-12 0 0-15,-9 11 0 16,-11 11 0-16,-10 15 0 16,-12 24 0-16,-6 31 1 0,-24 22 1 15,-2 29 2-15,-6 24-2 16,-5 16 1-16,8 12-2 15,8 6 0-15,8-3-3 16,21-3-5-16,4-29-26 16,34-1-6-16,3-30 1 15,22-6-2-15</inkml:trace>
  <inkml:trace contextRef="#ctx0" brushRef="#br1" timeOffset="212330.1446">4682 5933 82 0,'0'-14'40'0,"16"14"-1"0,2-8 2 16,19 2-16-16,7-3-22 16,7 0-1-16,7 1-1 15,-3-6-5-15,7 10-32 16,-21-6-3-16,0 11-1 15,-18-3 0-15</inkml:trace>
  <inkml:trace contextRef="#ctx0" brushRef="#br1" timeOffset="212472.1527">4739 6198 117 0,'-33'31'41'0,"9"-23"1"16,24-8-3-16,38-5-45 15,-1-25-31-15,34 2-4 16,10-14 1-16,26 6-3 0</inkml:trace>
  <inkml:trace contextRef="#ctx0" brushRef="#br1" timeOffset="213223.1957">6274 5577 80 0,'-6'-11'37'16,"6"11"0"-16,-26 14-1 16,11 15-30-16,-4 8-1 15,-3 19-1-15,0 9-1 16,0 11-1-16,2 4 0 15,9 1-1-15,11-4-3 16,2-19-32-16,28-1-3 16,2-27 0-16,21-6-2 15</inkml:trace>
  <inkml:trace contextRef="#ctx0" brushRef="#br1" timeOffset="213817.2297">6919 5783 76 0,'0'0'37'0,"0"0"-2"16,0 0 1-16,0 0-27 16,-13 6-6-16,2 12 0 15,-6 2 0-15,1 8 0 16,-1-3-1-16,3 4 0 0,1-3-1 15,5-4 1-15,8-8 0 16,0-14-1-16,18 7 0 16,3-16 0-16,6-6-1 15,4-5 1-15,2-6-1 16,0 0 0-16,1 1 0 15,-5-1 1-15,-3 6-1 16,-8 4 0-16,-4 5 0 16,-14 11 0-16,0 0 1 15,0 0-1-15,-8 13 0 16,2 0 1-16,2-3-1 15,4-10 0-15,13 15 1 16,8-16 0-16,10-6 0 16,10-6 0-16,6-5-2 0,5-1 3 15,-2-3-2-15,-2 4 2 16,-8 2-3-16,-7 9 2 15,-14 7 0-15,-19 0 0 16,3 25 1-16,-14-3-3 16,-3 2 3-16,-2 4-4 15,3 1 2-15,3-10-6 16,18 5-27-16,-8-24-4 15,37 1-2-15,-2-17 0 16</inkml:trace>
  <inkml:trace contextRef="#ctx0" brushRef="#br1" timeOffset="213989.2395">8081 5429 94 0,'-23'37'35'0,"-25"10"1"15,-6 27-9-15,-12 2-24 16,-2 11-2-16,1 6-3 15,5-5-31-15,13-2 0 16,10-13-1-16,22-7-2 16</inkml:trace>
  <inkml:trace contextRef="#ctx0" brushRef="#br1" timeOffset="214295.257">8134 5894 92 0,'-22'10'37'15,"-12"6"0"-15,2 12 1 16,-4 1-30-16,9 0-4 16,5-6-1-16,17 1 0 15,13-10 0-15,13-7-1 16,13-6 0-16,7-1-1 15,-1-3 0-15,-1 5 0 16,-10 6-1-16,-16 6 1 16,-17 10-1-16,-15 3 0 15,-17 8-1-15,-5 1 1 16,-2-2-1-16,0-4-3 15,20-3-31-15,1-19-4 16,22-8 1-16,20-15-2 0</inkml:trace>
  <inkml:trace contextRef="#ctx0" brushRef="#br1" timeOffset="214682.2791">9323 5438 81 0,'-10'12'37'16,"-19"18"-3"-16,0 16 3 16,-22 8-35-16,3 10 0 15,-4 2-1-15,-4-3-7 16,13 4-26-16,-1-14-1 15,22-8 0-15,7-19-2 16</inkml:trace>
  <inkml:trace contextRef="#ctx0" brushRef="#br1" timeOffset="214816.2868">9102 5759 110 0,'0'0'38'0,"-2"-15"0"16,21 16-3-16,13 0-40 15,9-10-30-15,22 4-2 16,8-7 0-16,21 4-3 15</inkml:trace>
  <inkml:trace contextRef="#ctx0" brushRef="#br1" timeOffset="215387.3195">10108 5210 80 0,'37'-9'36'0,"10"-4"-2"15,18 6-2 1,3 0-30-16,8 4-1 0,-6 2 0 15,-4 7 1-15,-22 4-1 16,-12 4 0-16,-22 5 0 16,-17 7 1-16,-19 2 0 15,-11 6 1-15,-17-1 0 16,1 2 0-16,2-4 0 15,11 1-1-15,10-8 1 16,19-3-1-16,17-8-1 16,19-4 0-16,17-4-1 15,11-1 1-15,6 1-1 16,-2 5 1-16,-8 2-1 15,-9 7 1-15,-20 8 0 16,-20 3 1-16,-14 6 1 16,-18-1-1-16,-11 1 1 0,0-7-1 15,3 0 0-15,9-16-4 16,23-1-6-16,16-23-28 15,36-3-4-15,15-23 2 16,30-2-3-16</inkml:trace>
  <inkml:trace contextRef="#ctx0" brushRef="#br1" timeOffset="215751.3403">11643 5080 96 0,'-29'16'38'15,"-31"6"1"-15,-8 26-3 16,-14 2-32-16,-6 12 0 0,-2 9 0 15,1 8 3-15,13-1-2 16,17 0-1-16,15-7 0 16,25-5 0-16,19-15-1 15,23-9 0-15,16-14 1 16,17-11-6-16,6-15 2 15,4-7 2-15,-3-10-5 16,-3-10 4-16,-15-3-3 16,-9-6 3-16,-17-7-3 15,-14-1 0-15,-12 3 0 16,-10 3-1-16,-7 6 2 15,-5 6-2-15,3 7 1 16,1 5-4-16,14 13 1 16,11-1-2-16,20 15-10 0,4-16-19 15,33 9-1-15,-1-12-1 16,21 4 0-16</inkml:trace>
  <inkml:trace contextRef="#ctx0" brushRef="#br1" timeOffset="216386.3766">11925 5442 70 0,'39'-15'36'15,"-25"-7"0"-15,-9 10 2 16,-20-7-21-16,-1 18-8 15,-20-1-2-15,-2 13-1 16,-8 8-2-16,-4 15 0 16,-3 7-1-16,5 7 2 15,4 3-3-15,12 4 1 16,12-3 1-16,16-4-1 15,15-8 0-15,17-12-1 16,15-13 1-16,12-13-3 0,10-11 0 16,2-11 0-16,-1-16 0 15,-4-7-2-15,-8-10 1 16,-12-4 0-16,-9-3-1 15,-12 3 1-15,-15 1 1 16,-11 8-2-16,-10 13 2 16,-7 8 0-16,-3 13 0 15,-3 8 0-15,6 13 0 16,6 6 0-16,11 5 0 15,16-1 0-15,13 0-1 16,18-1 2-16,12-6-2 16,9-3 1-16,6-5 0 15,3-1 0-15,-8-3 1 16,-10 1-1-16,-9-1 0 0,-12 2 0 15,-16 3 1-15,-17-3-1 16,0 26 0-16,-18-7 0 16,-7 15-1-16,-4 3 4 15,-2 5-3-15,2 4 1 16,8 0 0-16,6 1 1 15,13-9 0-15,15-4-2 16,14-13 0-16,9-11 0 16,8-10 0-16,6-8 0 15,3-12 0-15,-1-10 0 16,-5-10 0-16,-8-4 0 15,-8-6-2-15,-7-2-1 16,-6 2 1-16,-6-2-4 16,-2 12 1-16,-8 1-4 0,8 17-4 15,-10-9-10-15,22 24-16 16,-11-7 2-16,18 13-2 15,-2-7 2-15</inkml:trace>
  <inkml:trace contextRef="#ctx0" brushRef="#br1" timeOffset="216685.3937">13397 5236 102 0,'-24'-12'39'16,"9"18"1"-16,-11-9-2 15,-1 8-32-15,4 1-2 16,8 6-1-16,-1 6 0 0,4 5-1 15,6 3-1-15,5 2 0 16,2 0 0-16,9-1 0 16,2 0-1-16,5-4 1 15,5-4-1-15,-3-1 1 16,0-1-1-16,-6 3 0 15,-7 3 1-15,-10 1 2 16,-14 2-3-16,-9 4 0 16,-10 8-11-16,-21-10-15 15,3 11-13-15,-15-13-1 16,-1 7 0-16,-18-8-4 15</inkml:trace>
  <inkml:trace contextRef="#ctx0" brushRef="#br1" timeOffset="217504.4406">2978 7329 54 0,'35'-13'35'0,"-17"1"-1"15,-7 13 0-15,-11-1-9 16,-20 20-15-16,-12 5-2 16,-2 17-2-16,-15 5 0 15,2 11-1-15,-11 4-1 16,5 5 0-16,-2 1 0 15,9-1-1-15,4-11-1 16,12-6-2-16,10-13 1 16,13-10-1-16,19-12 0 15,13-7 0-15,17-18 0 16,15-6 1-16,12-4-1 15,8 1 1-15,7-3 0 16,3 1-1-16,-1 3 0 0,-5 3 1 16,-10 3-1-1,-12 4 0-15,-9-4 0 0,-17 0 0 16,-13-6 0-16,-15-3 0 15,-15-9 1-15,-14-3-1 16,-13-8 0-16,-9-4 0 16,-7-2 1-16,-2-2-1 15,2 8 0-15,2 0-2 16,13 12-2-16,8-4-10 15,23 24-22-15,12-7-3 16,25 17 1-16,11-5-2 16</inkml:trace>
  <inkml:trace contextRef="#ctx0" brushRef="#br1" timeOffset="217941.4656">4065 7560 106 0,'-16'-15'39'0,"-15"-7"1"15,2 15-2-15,-15-1-33 16,2 15-1-16,-5 10-1 15,4 9 0-15,-1 12-2 16,6 3 0-16,9 5 0 16,15-2 0-16,18-8 0 15,16-11 0-15,15-15 0 0,14-16-1 16,16-22 2-16,5-13-1 15,7-19 0-15,-1-11 0 16,-5-9 0-16,-7-5-1 16,-12 1 1-16,-13 7 0 15,-10 14 1-15,-14 14-2 16,-8 19 0-16,-7 30 0 15,-17 7 0-15,2 29 0 16,-3 16 0-16,2 11-3 16,7 10 0-16,5-4-6 15,24 9-15-15,0-25-14 16,24 0-3-16,0-24 0 15,23-7-1-15</inkml:trace>
  <inkml:trace contextRef="#ctx0" brushRef="#br1" timeOffset="218122.4759">4951 7346 80 0,'-7'18'39'0,"7"-18"-1"15,17 12 0-15,1-17-12 16,13 1-25-16,6 1-3 15,-6-7-32-15,12 5-4 16,-9-5 0-16,0 7-2 16</inkml:trace>
  <inkml:trace contextRef="#ctx0" brushRef="#br1" timeOffset="218272.4845">4900 7632 116 0,'-5'15'41'15,"5"-15"0"-15,26-18-3 16,14 0-44-16,-7-18-31 15,16 8-3-15,-2-9 0 16,15 9-1-16</inkml:trace>
  <inkml:trace contextRef="#ctx0" brushRef="#br1" timeOffset="218977.5248">6158 6940 92 0,'-33'4'37'0,"33"-4"-1"16,19-9 0-16,31-7-35 16,28-5-1-16,16-2 0 15,14 1 0-15,2 0 0 16,-6 6 1-16,-13 6-1 15,-21 9 0-15,-27 11 1 16,-27 8 0-16,-23 10-1 16,-28 7 1-16,-21 6 0 15,-12 2 1-15,-5 4 0 16,3-10 0-16,13-1 0 0,14-12-1 15,21-9 1-15,22-15 0 16,31 0-1-16,17-10 0 16,19-9 0-16,13 3 0 15,1-1 0-15,-5 9 0 16,-10 10 1-16,-23 13 0 15,-24 15-1-15,-23 10 0 16,-29 14 0-16,-18 9 0 16,-10 2-1-16,-9 2 1 15,9-6-1-15,8-13-1 16,19-14 0-16,26-12-7 15,8-22-29-15,53-18-3 16,10-20 1-16,30-8-2 0</inkml:trace>
  <inkml:trace contextRef="#ctx0" brushRef="#br1" timeOffset="219345.5459">7945 6689 108 0,'-43'14'39'0,"-6"25"1"16,-29 6-1-16,-12 18-36 15,0 9 1-15,9 14-1 16,-3 2 0-16,13 7 0 16,14-3 0-16,20-4-1 15,18-11-1-15,20-9 0 16,23-22 0-16,19-13 0 0,15-24-1 15,11-21 1-15,10-17 0 16,-4-15-1-16,-4-11 2 16,-14-7-2-16,-17-5 0 15,-19 3 0-15,-28 7 0 16,-21 11 0-16,-17 10 0 15,-13 14 0-15,-4 10-2 16,2 8 1-16,9 11-1 16,17 1-2-16,29 9-6 15,19-18-15-15,43 5-14 16,11-13-2-16,37 0 3 15,2-12-3-15</inkml:trace>
  <inkml:trace contextRef="#ctx0" brushRef="#br1" timeOffset="219975.5819">8512 6890 116 0,'-19'1'39'15,"-28"-2"2"-15,-4 20-2 16,-21 0-35-16,6 15 0 16,-1 8-1-16,6 9-1 15,12 5 0-15,15 3 0 16,19-1 1-16,22-6-3 15,23-12 0-15,22-10 0 16,21-17 0-16,9-14 0 16,11-15 0-16,-1-17 0 15,-4-9 0-15,-12-10 0 16,-11-7 0-16,-22-3 0 0,-17-5 0 15,-13 1 0-15,-16 5 0 16,-11 14 0-16,-8 6 0 16,-6 11 0-16,-3 15 0 15,2 13 0-15,6 14 0 16,11 7 0-16,13 6 0 15,16 0 0-15,17-2 0 16,14-2 0-16,18-10 0 16,12-4 0-16,8-8 0 15,0-5 0-15,-7-2 0 16,-10-2 0-16,-12-1 0 15,-14 3 0-15,-19 8 0 16,-24 0 0-16,-15 29 0 16,-20 2 0-16,-11 15 0 15,-6 10 0-15,1 8 0 0,8 2 0 16,9 0 0-16,23-6 0 15,25-12 0-15,24-15 0 16,21-21 0-16,16-14 0 16,5-24 0-16,4-9 0 15,-8-14 0-15,-13-9 0 16,-18-5 0-16,-22-6 0 15,-20 0 0-15,-18 2 0 16,-15 9 0-16,-14 6 0 16,-4 19-9-16,-17-2-8 15,15 32-9-15,-13-6-15 16,22 20 0-16,2 2 0 15,21 6 1-15</inkml:trace>
  <inkml:trace contextRef="#ctx0" brushRef="#br1" timeOffset="221035.6425">10272 6957 93 0,'0'0'36'15,"17"-4"1"-15,-17 4-1 16,-14 22-29-16,-8-3-3 15,0 7-3-15,-5 3 1 16,4 5-2-16,-5-4 2 0,8-3-1 16,3-4 0-16,5-5-1 15,3-5 1-15,9-13 1 16,5 11-2-16,5-15 2 15,3-5-2-15,3-5 2 16,2-4-1-16,0-3 0 16,1-8 0-16,0-4 1 15,-1-2-1-15,4-4 1 16,-4 3-1-16,1 3-1 15,-1 3 1-15,-1 6 0 16,-1 10 0-16,0 6-1 16,0 11 1-16,-3 9 0 15,-1 9 0-15,0 3 0 16,-2 2 0-16,1 5 0 0,1-3-1 15,2-3 1-15,1-5 0 16,8-5 0-16,0-12 0 16,11-4 0-16,-1-9 0 15,5-6 0-15,3-5 0 16,-2-1-1-16,-5-2 0 15,-2 2 0-15,-5 8 2 16,-8 6-4-16,-19 8 4 16,5 16-2-16,-12 11 0 15,-9 9-3-15,-10 6 3 16,5 5-1-16,-2 0 0 15,9-4-2-15,14-7-1 16,9-16-8-16,26 1-14 0,4-25-12 16,24-4-2-1,-3-16 1-15,15-2-1 0</inkml:trace>
  <inkml:trace contextRef="#ctx0" brushRef="#br1" timeOffset="221403.6636">11075 6992 113 0,'-22'12'38'15,"4"-6"1"-15,18 9-1 16,0-15-34-16,32 7-2 16,7-7 0-16,9-2 0 15,10-6 0-15,0-2 0 16,-4-5 0-16,0-1-2 0,-13-3 1 15,-9-3 0-15,-17-3-1 16,-11 0 1-16,-12 1-1 16,-14 1 1-16,-9 4 0 15,-11 7-1-15,-5 10 1 16,-6 11 0-16,-3 11 0 15,4 8 0-15,4 9 1 16,13 2-2-16,15 4 0 16,15-5 0-16,20-9 0 15,23-12 0-15,22-9 0 16,20-14-5-16,16-6-4 15,-1-25-15-15,20 6-14 16,-13-19-2-16,7 4 1 16,-19-16 0-16</inkml:trace>
  <inkml:trace contextRef="#ctx0" brushRef="#br1" timeOffset="221591.6743">12084 6417 91 0,'-29'-9'39'0,"6"23"2"16,-13 12-2-16,6 29-13 15,-5 3-22-15,4 13 1 16,0 5-3-16,4 3 1 15,-2 0-3-15,8-2-3 16,5-4 0-16,4-18-4 16,14-1-15-16,-7-29-17 15,14-2-1-15,-9-23 0 16,14-7 0-16</inkml:trace>
  <inkml:trace contextRef="#ctx0" brushRef="#br1" timeOffset="222027.6993">11808 6795 115 0,'16'-17'39'15,"2"23"2"-15,-3-7-2 16,8 8-33-16,7-3 0 16,9 6-2-16,-5-2-1 15,5 3-1-15,-8 3-2 16,-3 7 0-16,-11 4 0 15,-10 6 0-15,-12 7 0 16,-9 4 0-16,-5 3 0 16,-4-1 0-16,-4-2 0 15,1-6 0-15,7-5 0 0,6-10-2 16,8-10 2-16,5-11 2 15,28-18-2-15,-2-7 0 16,5-13 0-16,5-9 0 16,3-9 0-16,0-5 0 15,-2 1 0-15,-8 6 0 16,-6 8 0-16,-4 9 0 15,-6 7 0-15,-4 11 0 16,-9 19 0-16,11-6 0 16,-11 6 0-16,24 13 0 15,-1-1 0-15,5-7 0 16,15 10-10-16,-7-15-11 15,23 14-12-15,-14-14-8 16,12 6 0-16,-12-7 0 16,3 2 1-16</inkml:trace>
  <inkml:trace contextRef="#ctx0" brushRef="#br1" timeOffset="222342.7173">12603 6877 117 0,'-32'18'39'16,"17"8"1"-16,2-12-2 15,13 2-34-15,21-2-1 16,12-6-1-16,11-3 0 15,13-5 0-15,2-10-2 16,-3-3 1-16,-5-7 0 16,-7-2 0-16,-13-3 0 15,-14-3 0-15,-10 0-1 16,-14 5 1-16,-12 9-1 15,-13 9 0-15,-6 9 2 0,-6 12-2 16,-3 14 0-16,-1 7 0 16,5 8 0-16,11 4 0 15,10-5 0-15,15-3 0 16,24-4-6-16,13-23-8 15,35 0-15-15,3-24-12 16,22-2 2-16,-6-22 0 16,16 3-3-16</inkml:trace>
  <inkml:trace contextRef="#ctx0" brushRef="#br1" timeOffset="222636.7341">13451 6689 128 0,'-44'7'44'15,"-7"11"-5"-15,1 6 3 0,4 1-40 16,20 4-2-16,11-1 0 15,20-4 0-15,16-7 0 16,11-2 0-16,10-1 0 16,6-6 0-16,-3 1 0 15,-1 2 0-15,-11 4 0 16,-12 2 0-16,-10 6 0 15,-14 6 0-15,-13 7 0 16,-8-1 0-16,-9 3 0 16,-3-1 0-16,-1 0 0 15,1-9-8-15,17 4-9 16,-6-21-12-16,24 5-14 15,1-16 2-15,27 0-2 16,-3-13 3-16</inkml:trace>
  <inkml:trace contextRef="#ctx0" brushRef="#br1" timeOffset="222771.7418">13654 7151 112 0,'0'0'44'16,"-12"-22"1"-16,10 10-4 16,-10-2-30-16,2-19-23 15,20 13-27-15,-13-13-3 16,4 8 0-16,-10-9-3 15</inkml:trace>
  <inkml:trace contextRef="#ctx0" brushRef="#br2" timeOffset="235425.4656">1709 8810 79 0,'6'-13'35'0,"-6"13"-1"16,6 19 0-16,-4 18-32 15,-4 17 0-15,4 20 0 0,-6 16 1 16,3 15-1-16,-3 9-1 15,2 6 0-15,1-4-1 16,-3-17-32-16,16-13 0 16,-1-29-2-16,8-21-1 15</inkml:trace>
  <inkml:trace contextRef="#ctx0" brushRef="#br2" timeOffset="235621.4768">1561 9360 99 0,'-28'12'37'0,"5"-10"0"16,23-2-1-16,18-6-33 0,21-18-2 16,21-14-2-16,12-23-16 15,20 3-19-15,1-18 2 16,12 2-2-16,-8-10-2 15</inkml:trace>
  <inkml:trace contextRef="#ctx0" brushRef="#br2" timeOffset="235972.4969">2454 8600 96 0,'-24'37'38'16,"-10"1"1"-16,9 15-1 16,-11 5-33-16,12 13 0 15,-2 7-1-15,9 12-1 16,-1 1 0-16,5 3-1 0,1-3 0 15,4-8 0-15,8-7-1 16,7-18 0-16,1-16 0 16,7-18 0-16,6-18-1 15,4-19 1-15,3-10-1 16,2-11 1-16,0-4-1 15,-1-1 0-15,-3 3 0 16,-1 6 1-16,-4 11-2 16,-5 11 1-16,-2 16 0 15,0 8-1-15,0 13-1 16,2 1-1-16,7 8-1 15,-2-6-3-15,13 5-5 16,-10-22-11-16,17 3-14 16,-6-23 0-16,6-1-2 15,-7-22 2-15</inkml:trace>
  <inkml:trace contextRef="#ctx0" brushRef="#br2" timeOffset="236176.5085">2957 9156 104 0,'-8'24'37'16,"-5"2"2"-16,7 19-2 15,-5-3-32-15,6 8-2 16,2-3 0-16,4 0-1 16,2-4-1-16,3-5-1 15,3-7-3-15,1-15-10 16,13 6-10-16,-13-26-14 0,11-4 0 15,-9-22-1 1,7-5 0-16</inkml:trace>
  <inkml:trace contextRef="#ctx0" brushRef="#br2" timeOffset="236306.516">2923 8846 78 0,'-12'1'31'16,"6"10"-7"-16,7 6-25 15,12 0-27-15,12 0-3 16,14-6 2-16</inkml:trace>
  <inkml:trace contextRef="#ctx0" brushRef="#br2" timeOffset="236623.5341">3493 9011 102 0,'-23'15'37'0,"2"12"1"16,-11-12-3-16,5 8-28 16,2-4-2-16,11 4-2 15,5-5 0-15,13 4-2 16,10-3 1-16,12-2-2 15,5 1 1-15,5 4-1 16,-3 0 1-16,1 1 0 16,-6 5 0-16,-13-1 0 15,-7 3 0-15,-11 2 0 16,-11 0 0-16,-8 2 0 15,-8-3-1-15,-4 0 1 16,-2-5-3-16,1-11-5 0,16 6-9 16,-8-27-8-16,27 6-15 15,-13-15 0-15,24-1-3 16,4-11 0-16</inkml:trace>
  <inkml:trace contextRef="#ctx0" brushRef="#br2" timeOffset="236995.5554">5041 8980 72 0,'-14'-13'40'0,"14"13"-2"16,0 0 1-16,0 11-11 15,4 11-26-15,-3 13-1 16,2 14 0-16,1 15 0 15,-3 7 0-15,1 3 0 16,4 0-3-16,1-23-8 16,18-6-25-16,-5-37-3 15,14-19 1-15,5-32-3 0</inkml:trace>
  <inkml:trace contextRef="#ctx0" brushRef="#br2" timeOffset="237153.5644">5168 8517 102 0,'-41'15'39'0,"3"0"-1"16,24 8-2-16,15-6-61 16,18-18-11-16,37-3-1 15,15-12-2-15,21 1 0 16</inkml:trace>
  <inkml:trace contextRef="#ctx0" brushRef="#br2" timeOffset="237477.583">5925 8730 89 0,'-38'48'39'15,"-10"-14"0"-15,5 8-1 16,2-13-26-16,14-5-8 16,8-6-2-16,19 0 1 15,14-7-1-15,12 1 0 16,9-3-1-16,9 0 0 15,3 2 0-15,-1 1 0 16,-4 4 0-16,-9 7-1 16,-10 9 0-16,-12 3 1 15,-14 8 0-15,-12 5 0 16,-12 2 0-16,-8 2 0 0,-4-3 0 15,-3-5-1-15,8-6-2 16,-6-21-9-16,23 3-9 16,-6-31-7-16,27-3-13 15,3-23-1-15,20-7-1 16,5-17-1-16</inkml:trace>
  <inkml:trace contextRef="#ctx0" brushRef="#br2" timeOffset="238151.6215">8219 8372 81 0,'-7'-19'39'0,"27"10"0"0,14-15-1 16,23 7-25-16,12-11-11 16,17-2-1-16,8 5 0 15,0 2-1-15,-7 11 1 16,-12 10-1-16,-21 14 1 15,-17 15-1-15,-22 13 1 16,-19 11-1-16,-21 11 0 16,-12 4 1-16,-14 1 1 15,-3-1-2-15,3-9 2 16,9-9-1-16,12-18 1 15,20-12-1-15,20-13-1 16,24-10 1-16,23-11-2 16,13-3 2-16,11 2-2 15,3 3 2-15,-11 12 1 0,-10 16-1 16,-22 12 2-16,-20 16-1 15,-32 13 1-15,-16 17-2 16,-27 10 1-16,-12 6 0 16,-9-2-2-16,3-7 1 15,8-11-1-15,17-15-1 16,17-16-3-16,16-32-8 15,39-12-9-15,6-39-8 16,35-5-12-16,9-26 0 16,22-3-1-16,-1-17 1 15</inkml:trace>
  <inkml:trace contextRef="#ctx0" brushRef="#br2" timeOffset="238309.6305">9838 8611 109 0,'-44'23'38'16,"2"10"2"-16,-8-19-3 15,1 0-40-15,35 2-17 16,14-16-18-16,0 0 2 16,30-16-3-16,15 2-1 15</inkml:trace>
  <inkml:trace contextRef="#ctx0" brushRef="#br2" timeOffset="238692.6525">10708 8094 90 0,'-34'-8'41'0,"1"15"0"16,-18 2-1-16,3 27-27 15,-13 10-10-15,0 25 1 16,-9 23 0-16,-1 25 0 15,-2 12 0-15,11 13-1 16,12-3 0-16,23-9-1 16,24-24 1-16,24-28-3 15,26-38 0-15,23-33 0 16,15-35 0-16,8-24 0 15,-6-18 0-15,-12-12 0 16,-20-3 0-16,-23 3 0 0,-26 11 0 16,-28 12-2-16,-22 20-1 15,-21 12 0-15,-7 17-1 16,-6 3-8-16,16 21-4 15,-5-13-8-15,34 20-8 16,5-19-9-16,28-4-1 16,15-3 0-16</inkml:trace>
  <inkml:trace contextRef="#ctx0" brushRef="#br2" timeOffset="241582.8178">11638 8239 69 0,'14'-34'38'16,"-7"6"-2"-16,-7 28 1 15,0 0-31-15,7 22-2 16,-10 18 0-16,3 19-1 16,-2 8-1-16,2 16 0 15,-2 7 1-15,3 3-2 16,0 1 1-16,-1-12-4 15,10 3-10-15,-8-24-24 16,15-11 1-16,1-24-2 16,6-12-2-16</inkml:trace>
  <inkml:trace contextRef="#ctx0" brushRef="#br2" timeOffset="241920.8371">12274 8208 85 0,'-30'20'37'0,"-20"6"1"16,-1 18-1-16,-12 4-32 16,-5 11 0-16,0 4 1 15,5 3-1-15,10-3 0 16,9-7-2-16,16-9 1 15,23-14-2-15,15-19-1 0,22-13 0 16,17-12-2-16,12-8 1 16,8-1-2-16,4-3 2 15,-5 6-2-15,-2 6 1 16,-10 8 0-16,-10 8 1 15,-9 4-1-15,-11 4-3 16,-1 3-1-16,-10-12-5 16,13 10-15-16,-13-19-14 15,15-1 1-15,-4-16-2 16,7 4 2-16</inkml:trace>
  <inkml:trace contextRef="#ctx0" brushRef="#br2" timeOffset="242100.8474">12655 8523 70 0,'0'0'37'15,"0"0"-1"-15,-10 24 2 0,-5-9-25 16,0 21-7-16,-7 3 0 15,8 7-2-15,-1-2 0 16,5 1-1-16,9-7 0 16,5-5-2-16,6-11-1 15,5-23-11-15,22 1-15 16,-9-26-13-16,15-8 0 15,-7-15-2-15,9-2 1 16</inkml:trace>
  <inkml:trace contextRef="#ctx0" brushRef="#br2" timeOffset="242226.8546">12758 8179 86 0,'-44'-24'37'16,"12"14"1"-16,-1-4-2 16,17 0-38-16,21 1-33 0,9-12-1 15,25-4 0-15,9-9-1 16</inkml:trace>
  <inkml:trace contextRef="#ctx0" brushRef="#br2" timeOffset="242437.8667">13272 7834 93 0,'-6'40'37'0,"-1"15"3"15,-14 6-2-15,1 18-34 16,-8 8 0-16,4 12-1 16,-3 3 1-16,5-1-2 15,-1-4 1-15,7-8-2 0,10-9 0 16,7-17-2-1,17-13-2-15,4-33-13 0,28-6-21 16,-3-27-3-16,21-5 1 16,-5-18-2-16</inkml:trace>
  <inkml:trace contextRef="#ctx0" brushRef="#br2" timeOffset="243235.9123">13625 8396 108 0,'-26'7'40'0,"-18"5"1"15,6 27-10-15,-5-2-26 16,7 6 0-16,10 2 0 15,11 5-2-15,11-7 1 16,16-6-1-16,13-13 0 16,19-8-1-16,8-16-1 15,10-13-1-15,-1-9-1 0,-2-10 0 16,-7-9-1-16,-10-4 1 15,-11-3-1-15,-17 0 0 16,-14 5 1-16,-12 5-1 16,-8 6 1-16,-7 9-1 15,2 9 0-15,2 9 0 16,6 12-2-16,17-7 0 15,-5 23-2-15,14-11-3 16,20 10-2-16,-1-12 1 16,14 3 1-16,0-11 2 15,2 2 2-15,-4-7 3 16,-6-1 4-16,-1 3 6 15,-11-11 0-15,2 10 1 0,-14-10 0 16,3 14-1-16,-13-2-1 16,4 13-2-16,-11 6 0 15,0 9-2-15,-9 8 0 16,-1 8 0-16,1 0 1 15,3 2-2-15,2-5 1 16,5-8-2-16,6-17 0 16,0-16-1-16,28-13 1 15,-2-14-2-15,5-12 0 16,0-10 0-16,-1-6 0 15,-1 0 1-15,-2 6 0 16,-8 6 1-16,-4 12-1 16,-7 10 0-16,-8 21 0 15,0 0 0-15,0 0 0 0,2 24 0 16,-2-3 0-16,9 0 0 15,2-4 0-15,10-4 0 16,8-7 1-16,8-6-1 16,2-5 1-16,2-4 0 15,0-4 0-15,-4-1-1 16,-5 3 1-16,-7-1 0 15,-8 8-1-15,-7 6 1 16,-6 7-1-16,-6 12 0 16,-7 9 0-16,-2 6 0 15,-2 7 1-15,-1 7-3 16,5 4 0-16,0-8-4 15,13 4-5-15,-4-25-9 16,25 11-3-16,-16-34-7 16,27 10-1-16,-15-33-1 0,18 4-2 15,-11-17-2-15</inkml:trace>
  <inkml:trace contextRef="#ctx0" brushRef="#br2" timeOffset="243586.9324">14810 8504 102 0,'-9'13'39'16,"7"10"2"-16,0-7-2 15,7-1-33-15,10-4-2 16,11-6 0-16,6-9-1 16,9-7-1-16,5-7 0 15,6-8 0-15,-5-8-1 16,-4-4-1-16,-6-2 1 15,-8-3-1-15,-14 7 0 0,-10 2 0 16,-17 11 0-16,-11 9-1 16,-14 18 1-16,-10 15 0 15,-6 14-1-15,-2 11 1 16,2 11 0-16,9 1 1 15,11 3 0-15,16-4 0 16,19-16-1-16,21-13 0 16,22-20-2-16,17-17-1 15,19-8-10-15,-5-34-11 16,26 6-6-16,-10-31-5 15,9 7-4-15,-15-14-2 16,1 2 2-16</inkml:trace>
  <inkml:trace contextRef="#ctx0" brushRef="#br2" timeOffset="243767.9427">15830 7845 91 0,'0'0'40'15,"-23"26"3"-15,-9 15-3 16,6 22-13-16,-7 5-23 16,-1 15-2-16,-1 6 0 15,6 3-2-15,4 2 1 16,6-9-5-16,9-3-2 15,-4-23-17-15,20 0-8 16,-12-30-9-16,13-5 0 16,-7-24-1-16,5-17 0 15</inkml:trace>
  <inkml:trace contextRef="#ctx0" brushRef="#br2" timeOffset="244241.9699">15420 8311 108 0,'-9'12'40'0,"14"16"2"16,-1-11-2-16,18 3-35 15,9-7-2-15,9-6 0 16,6-7-1-16,7-4 1 16,4-6-2-16,1-4 1 15,-1 1-2-15,-9-1 1 16,-7 5 0-16,-8 6 0 15,-10 8-1-15,-9 7 1 16,-10 10-1-16,-8 9 2 16,-7 6-2-16,0 6 0 15,-3 0 0-15,2 4 0 0,3-6 0 16,6-6 0-16,8-11 0 15,6-8 0-15,7-14 0 16,6-12 0-16,3-13 0 16,2-12 0-16,0-13 0 15,0-10 0-15,-3-5 0 16,-2-3 0-16,-3 3 0 15,-4 7 0-15,-3 7 0 16,0 13 0-16,-1 12 0 16,1 12 0-16,2 13 0 15,-1 7 0-15,7 7-5 16,0-4-6-16,17 13-7 15,-12-24-5-15,24 17-3 16,-19-22-3-16,24 13 0 16,-24-16-4-16,11 6-3 0,-15-1 7 15</inkml:trace>
  <inkml:trace contextRef="#ctx0" brushRef="#br2" timeOffset="244557.9879">16609 8228 4 0,'0'0'17'0,"-6"18"4"15,-16-9 4-15,9 17 5 16,-10-9 5-16,13 11 3 16,-4-11-1-16,23 4-29 15,-4-7-3-15,18-2 0 16,6-11-1-16,11-1 0 15,3-8-2-15,1-5 1 16,3-6-1-16,-7-6-1 16,-9-1 0-16,-9 0 0 15,-11 0-1-15,-10 3 0 16,-11 7 1-16,-14 7-1 15,-7 14 0-15,-9 6 1 0,-9 13 0 16,2 11 0-16,-3 8 0 16,9 4 0-16,6 4 0 15,11-4-1-15,17-3 0 16,19-12 0-16,17-8-4 15,9-20-9-15,33 0-8 16,-4-31-6-16,30 6-5 16,-5-26-7-16,14 1-2 15,-9-17 1-15</inkml:trace>
  <inkml:trace contextRef="#ctx0" brushRef="#br2" timeOffset="244850.0046">17428 8082 124 0,'-46'11'41'0,"-1"14"1"15,-12 1-2-15,20 5-36 16,-5 4 0-16,15 0-4 15,15-3 0-15,16-3 0 16,23-8 0-16,16-3 0 16,11-4 0-16,4-6 0 15,-2 4 0-15,-5-1 0 16,-12 9 0-16,-15 6 0 15,-22 10 0-15,-22 7 0 16,-16 8 0-16,-11-2 0 16,-6 2 0-16,-9-6 0 15,9 0-6-15,-8-19-10 16,23 2-2-16,-11-28-7 15,28 8-5-15,-18-27-1 0,12 6-5 16,-10-17-4 0,-7-11 6-16</inkml:trace>
  <inkml:trace contextRef="#ctx0" brushRef="#br0" timeOffset="254894.5792">16069 7125 79 0,'-89'11'36'0,"-11"3"-2"16,-1 4-1-16,-12 3-31 15,3 3-3-15,0 0 0 16,0 0 0-16,4-4 0 16,-2-3 0-16,0-3 1 15,-2-1-1-15,-5-3 1 16,-4-1 0-16,-5 4 0 15,-9-1 0-15,-8 1 0 16,-9 5 0-16,-11 0 1 16,-8 4 0-16,-7 0 0 15,-5 0 0-15,-3-4 1 0,-2 3 0 16,1-8-1-16,3 0 1 15,0-7 0-15,4-2 0 16,2-4-1-16,2 2 1 16,-3 0-1-16,-3 3 0 15,-3 8 0-15,0 3 0 16,-4 7-1-16,-5 7 1 15,-5 6-1-15,-2 4 1 16,3 4-1-16,1 2-1 16,2-3 1-16,8-3-1 15,5-4 1-15,9-4 0 16,10-7-1-16,13-3 1 0,5-8 0 15,10-1 1-15,6-2 0 16,8 3 0-16,11 5 0 16,1 3 0-16,6 4-1 15,4 12 1-15,10 5-1 16,4 8 0-16,6 7 0 15,5 4-1-15,6 1 2 16,7 7-1-16,6 3 1 16,8 1-1-16,9 1 1 15,8 2-1-15,10 4 1 16,8 2-1-16,14 3 0 15,11 2 0-15,9 1 0 16,14 1 1-16,13 1-1 16,8-3 1-16,18 0-1 15,6-6 1-15,16-5-1 0,15-4 1 16,14-7-1-16,10-11 1 15,11-7-1-15,14-5 0 16,12-9 0-16,12-6-1 16,11-7 1-16,8-6-1 15,11-8 2-15,9-2-1 16,10-5 0-16,5-6 0 15,10-2-1-15,10-4 3 16,11-5-2-16,5 0 1 16,6-4-1-16,6-2 0 15,8-1 0-15,4-3 0 16,1 1 1-16,0 0-1 15,1 1 0-15,-3 2 1 16,-3 2-1-16,-1 1 1 0,-6 1 0 16,2-2-1-16,-9-1 1 15,1 1 0-15,-7-1 0 16,-2-1-1-16,-5-1 1 15,-5 0-1-15,-6 0 0 16,-10 2 0-16,-8-1 1 16,-5-1-1-16,-13-1 0 15,-4 0 0-15,-8-5 0 16,-7-2 0-16,-7-4 0 15,-7-3 0-15,-6-6 0 16,-8-6 0-16,-9 0 0 16,-10-2 0-16,-15-4 1 15,-21-1-2-15,-20-1 2 16,-14 1-1-16,-23-1-2 0,-20-3 2 15,-19-2-1-15,-19-3 1 16,-20-2-2-16,-9-4 3 16,-19-5-2-16,-12 0 1 15,-19 1 0-15,-13 0 1 16,-15 1 0-16,-11 2 0 15,-17 6 0-15,-17 5 0 16,-14 4 0-16,-10 2 0 16,-9 1 0-16,-10 0 0 15,-9 2-1-15,0-2 0 16,-9-3 1-16,7 0-1 15,-2 1 0-15,6 2 0 16,-4 7 1-16,6 10-1 0,-7 14 1 16,-3 15-2-16,-6 20 1 15,-7 15-2-15,1 26-12 16,-9-7-24-16,24 5-3 15,11-16 0-15,29-21-3 16</inkml:trace>
  <inkml:trace contextRef="#ctx0" brushRef="#br0" timeOffset="263265.0579">18488 3700 70 0,'6'-17'35'15,"-12"3"0"-15,6 14 0 16,-31 16-23-16,-2 20-8 15,-10 16-1-15,-8 17-1 16,-5 15 1-16,-1 16-1 16,0 6 0-16,10 8 0 15,7-6 0-15,17-2-1 16,17-16 1-16,22-12-2 15,19-15-1-15,14-20-3 0,20-13-30 16,-2-26-3-16,6-8 1 16,-11-24-3-16</inkml:trace>
  <inkml:trace contextRef="#ctx0" brushRef="#br0" timeOffset="263458.069">18004 4215 91 0,'-51'18'38'0,"25"-5"-1"15,38-4 2-15,25-22-32 16,33-11-6-16,30-7-1 16,25-12 0-16,21 2-7 15,0-13-28-15,9 11-1 0,-19 3-1 16,-8 15-1-16</inkml:trace>
  <inkml:trace contextRef="#ctx0" brushRef="#br0" timeOffset="263641.0794">19120 4132 98 0,'-11'19'38'16,"11"-19"-1"-16,14 10 0 15,4-20-35-15,22-5-2 16,11-2-1-16,5-7-3 15,14 9-29-15,-18-5-4 16,-5 14 1-16,-20 4-2 16</inkml:trace>
  <inkml:trace contextRef="#ctx0" brushRef="#br0" timeOffset="263791.088">19089 4512 92 0,'-42'35'37'16,"27"-10"-1"-16,15-25 0 15,36-21-33-15,22-17-4 16,23-25-14-16,32-3-20 15,1-23-1-15,18 0 0 16,-2-11 0-16</inkml:trace>
  <inkml:trace contextRef="#ctx0" brushRef="#br0" timeOffset="263971.0983">20402 3458 85 0,'-10'15'39'16,"-15"12"1"-16,3 28 0 15,-11 11-18-15,2 22-21 16,2 14 1-16,4 17-2 15,0 7 0-15,3-3-2 16,10 6-32-16,0-24-7 16,21-16 2-16,4-27-4 15</inkml:trace>
  <inkml:trace contextRef="#ctx0" brushRef="#br0" timeOffset="264557.1318">21190 3451 95 0,'0'0'37'15,"0"0"1"-15,0 0-2 0,13 30-33 16,-20 1 1-16,-3 19-2 16,-9 16 2-16,-4 19-1 15,-8 12 1-15,-2 11-2 16,1-3 0-16,2 1 0 15,7-10-1-15,12-11 0 16,12-23 0-16,12-20-1 16,11-26 1-16,16-16 0 15,5-16 0-15,2-15-1 16,1-10 2-16,-3-8-1 15,-3-2 0-15,-6 0 0 16,-5 4 0-16,-8 8 0 16,-4 9-1-16,-5 14 1 15,-4 13-1-15,2 11 1 0,-5 14-1 16,2 11 0-16,-3 7 0 15,3 8-1-15,0 0 0 16,4-2-1-16,4-3-2 16,4-14-3-16,14 0-9 15,-1-32-22-15,18 0 0 16,-3-25 0-16,13 2 0 16,-12-23 10-16</inkml:trace>
  <inkml:trace contextRef="#ctx0" brushRef="#br0" timeOffset="264877.1501">21999 4112 85 0,'12'-6'36'0,"-12"6"-2"16,-16 23-5-16,-10-5 0 16,7 24-22-16,-13 1-2 15,8 5-2-15,0 2 0 16,7-4-1-16,3-4 0 0,11-11 0 15,10-13-1-15,8-13 0 16,9-19 0-16,8-11 0 16,3-11 0-16,-2-7 1 15,0-7-1-15,-5-1 0 16,-4-1 0-16,-9 8 0 15,-7 5 0-15,-3 8 0 16,-5 7 0-16,0 3 0 16,5-2-1-16,4 2 1 15,13-3-1-15,8-5 2 16,8 1-4-16,4-2 0 15,10 10-6-15,-15-9-26 16,15 19-4-16,-16-3-2 16,-1 18 0-16</inkml:trace>
  <inkml:trace contextRef="#ctx0" brushRef="#br0" timeOffset="267600.3059">2003 11272 64 0,'31'-17'40'0,"-13"-1"-1"0,-4 13 1 16,-18-9-19-16,4 14-17 15,-29 15-1-15,1 3-1 16,-6 6-1-16,-4 6 1 15,-8 6-2-15,7 2 1 16,2 3 0-16,8-3 0 16,11 0-1-16,13-6 1 15,11-4-1-15,11-4 1 16,12-6-1-16,4-3 1 15,5-3-1-15,-1-3 2 16,1-2-2-16,-4 6 0 16,-6-1 0-16,-7 1-1 15,-11 7 1-15,-5-1-2 16,-10 7 2-16,-7-3-4 0,1-1 0 15,-4-15-10-15,15-7-23 16,0 0 1-16,7-21-2 16,8-16-1-16</inkml:trace>
  <inkml:trace contextRef="#ctx0" brushRef="#br0" timeOffset="267871.3214">2508 11340 86 0,'0'0'38'15,"9"22"0"-15,-25 4 0 16,8 23-28-16,-19 13-6 15,3 7-2-15,5 5 1 16,7-1-1-16,14-9 0 0,16-8-1 16,10-19 1-16,14-21-2 15,4-20 1-15,5-22 0 16,-4-17 1-16,-4-8-1 15,-13-9 0-15,-16-5-1 16,-9 0-2-16,-15 1 0 16,-9 7-4-16,-9-3-10 15,7 27-23-15,-15-4 0 16,18 19-1-16,-2 1-2 15</inkml:trace>
  <inkml:trace contextRef="#ctx0" brushRef="#br0" timeOffset="268517.3583">4056 11470 92 0,'19'-39'37'0,"20"-2"0"16,-2-14-10-16,16 7-24 16,-5 0 0-16,7 10-1 15,-8 10 1-15,-4 21 0 16,-13 20-1-16,-9 24 1 15,-12 17-2-15,-6 23 3 16,-12 14-2-16,-1 13-1 16,1 1 1-16,5-4-1 15,11-11 1-15,14-15-1 16,14-26 0-16,20-25-1 15,13-29 1-15,9-24 0 16,9-21 0-16,1-18 1 0,-10-12 0 16,-9-6-1-16,-15-3 1 15,-15 2-1-15,-16 5 0 16,-9 12 0-16,-11 10 0 15,-4 14-1-15,-5 8 0 16,5 13-1-16,6 5 1 16,11 8-1-16,17 4-1 15,10 0-1-15,21 7-5 16,-2-12-11-16,33 13-20 15,-10-10-1-15,8 7 0 16,-8-7-2-16</inkml:trace>
  <inkml:trace contextRef="#ctx0" brushRef="#br0" timeOffset="268718.3698">5831 11322 87 0,'-35'25'39'0,"17"-1"0"16,4-19 1-16,22 4-27 15,12-21-12-15,14-9-1 16,21-2-3-16,-4-13-22 16,20 13-13-16,-9-8 1 15,1 18-3-15,-17-4 2 16</inkml:trace>
  <inkml:trace contextRef="#ctx0" brushRef="#br0" timeOffset="268863.3781">5876 11610 89 0,'-48'48'39'16,"21"-4"1"-16,13-28 0 15,28-4-22-15,18-29-20 16,19-27-14-16,26 3-21 16,-1-14-3-16,18 4 1 15,-4-11-2-15</inkml:trace>
  <inkml:trace contextRef="#ctx0" brushRef="#br0" timeOffset="269869.4357">8304 10960 42 0,'-11'-17'35'0,"11"17"3"16,23-26-1-16,13 14-14 15,3-15-13-15,21-1-2 16,10-9-2-16,13 2 0 0,-3 0-2 15,1 7-3-15,-8 7 1 16,-14 11-1-16,-16 12 0 16,-21 16 0-16,-17 13-1 15,-17 10 1-15,-20 9 0 16,-9 10-2-16,-11 0 2 15,0-4-1-15,6-4 0 16,12-8 0-16,13-8 1 16,21-11-2-16,19-11 2 15,23-11 0-15,15-4-1 16,14-2 1-16,4-4 0 15,-4 4 0-15,-5 6 0 16,-14 7 1-16,-24 10 0 16,-19 13-1-16,-25 10 1 15,-22 9 0-15,-20 7-1 0,-10 1 2 16,-1-5-3-16,4-7 2 15,18-14-7-15,12-30-10 16,35-4-16-16,24-33-10 16,37-10 0-16,15-20-3 15</inkml:trace>
  <inkml:trace contextRef="#ctx0" brushRef="#br0" timeOffset="270020.4443">9696 11150 102 0,'-49'18'40'0,"11"2"0"15,-3-17-4-15,25-15-44 0,22 0-29 16,13-23-1-16,32 0-1 16,11-17-3-16</inkml:trace>
  <inkml:trace contextRef="#ctx0" brushRef="#br0" timeOffset="270320.4615">10583 10712 104 0,'-41'42'40'16,"-10"23"0"-16,-19 1-1 15,-1 12-35-15,-1 7-1 16,13 8 0-16,8-6 0 16,20-1-1-16,11-12 0 15,27-9 0-15,19-20-1 0,20-15 0 16,14-18 0-16,7-15-1 15,1-8 0-15,-11-11 0 16,-7-7 0-16,-15-3-1 16,-22-2 0-16,-18 1 0 15,-17 3-2-15,-15 0-2 16,-7 13-7-16,-10-16-13 15,12 21-16-15,-8-6-1 16,20 13 0-16,3-6 0 16</inkml:trace>
  <inkml:trace contextRef="#ctx0" brushRef="#br0" timeOffset="270704.4834">11760 10665 71 0,'-9'-33'39'15,"9"10"-1"-15,0 1 0 16,10 26-21-16,-10-4-12 0,19 33-1 15,-15 13-1-15,-3 15-2 16,-5 14 1-16,-2 15-2 16,-5 3 0-16,2 0-1 15,5-6 0-15,4-15-6 16,25-8-27-16,-3-27-5 15,27-11 1-15,-1-31-1 16</inkml:trace>
  <inkml:trace contextRef="#ctx0" brushRef="#br0" timeOffset="270951.4976">12308 10802 72 0,'-48'-2'40'0,"0"23"2"15,-11 3-2-15,4 24-20 0,-1-10-13 16,9 3-4-16,9-3 0 15,12-7-2-15,14-3 1 16,16-11-2-16,16-6 2 16,17-9-2-16,12-4 1 15,11-6-2-15,6-3 0 16,6-5-1-16,3 5-3 15,-3-14-9-15,8 15-24 16,-18-8-2-16,4 6-1 16,-14-5 1-16</inkml:trace>
  <inkml:trace contextRef="#ctx0" brushRef="#br0" timeOffset="271455.5264">12768 10921 82 0,'-22'10'39'0,"2"14"1"16,-10-4 1-16,7 13-32 15,-5-4-4-15,5 5 0 16,-1-4-1-16,6 1-1 15,2-6-1-15,5-3 0 16,4-11-1-16,7-11 0 16,0 0 0-16,19-13-1 15,1-6 1-15,0-7-1 16,5-3 0-16,0-3 0 15,1-1 0-15,-2 3 0 16,-3 6 0-16,-5 6 0 16,-5 6 0-16,-1 6 0 15,-10 6 0-15,15 6 0 16,-8 4 0-16,0 2 0 0,6-1 0 15,2 2 1-15,6-4-1 16,3-2 0-16,4-6 0 16,2-5 1-16,2-5-1 15,0-2 0-15,-2-4 1 16,-6-1-1-16,-1-1 1 15,-5 4 1-15,-8-1-1 16,-10 14 1-16,13-9-1 16,-13 9 0-16,-4 19-1 15,0 7 1-15,-6 5-1 16,5 7-1-16,-6 6 1 15,4-3-1-15,3 2 0 16,2-8 0-16,7-4-4 0,-4-21-9 16,22 5-13-16,-18-32-6 15,23 5-8-15,-10-18-2 16,15 1 0-16</inkml:trace>
  <inkml:trace contextRef="#ctx0" brushRef="#br0" timeOffset="272281.5736">14100 10393 92 0,'0'0'37'16,"1"-12"1"-16,-1 12-5 16,0 0-25-16,5 16-2 15,-9 2-1-15,4 20 0 16,-6 7-2-16,-3 12 0 15,-5 11-1-15,1 8-2 16,-2 0 1-16,-1-2-1 0,2-6 0 16,5-9-1-16,7-11 1 15,6-11-1-15,3-12 2 16,9-12-1-16,4-9 0 15,3-10 1-15,4-7-1 16,-2-7 0-16,4-1 0 16,0-6 0-16,-1-3 2 15,1 2-1-15,-1 3 0 16,-1 2 1-16,-7 7-1 15,-1 9 1-15,-2 8-2 16,-6 11 0-16,-5 8-1 16,-3 8 0-16,-2 3 0 15,-2 6 0-15,1-2-1 16,0-3-2-16,9-6 0 0,1-13-6 15,23 4-16-15,-15-26-8 16,16 5-6-16,-6-18-1 16,13 2 1-16</inkml:trace>
  <inkml:trace contextRef="#ctx0" brushRef="#br0" timeOffset="272581.5908">14688 10896 94 0,'0'0'39'16,"0"0"1"-16,0 0-2 15,-19 20-31-15,13 0-5 16,-2 6 0-16,3 6-1 15,3 4 0-15,-3 3-1 16,5-1 1-16,2 1 1 16,1-9-2-16,1-4 1 0,1-10 0 15,-5-16 0-15,14 1-1 16,-3-15 1-16,0-9-1 15,2-7 1-15,2-6-1 16,1-1 0-16,4-2 0 16,-1 3-1-16,2 3 2 15,-2 3 0-15,5 9-4 16,-8-5-9-16,14 14-16 15,-12-6-10-15,11 7-1 16,-5-8-2-16,10 7 0 16</inkml:trace>
  <inkml:trace contextRef="#ctx0" brushRef="#br0" timeOffset="272784.6024">15367 10593 97 0,'-18'11'41'0,"8"7"1"15,-1-15-2-15,11-3-23 16,26-3-17-16,6-11 0 16,10-1-3-16,7-17-8 15,21 11-22-15,-5-18-7 16,12 4 0-16,-6-11-1 15</inkml:trace>
  <inkml:trace contextRef="#ctx0" brushRef="#br0" timeOffset="272933.6109">16106 10193 112 0,'-16'41'43'0,"-25"9"-4"15,4 21 2-15,-8 1-34 16,3 4-6-16,10 7-4 16,-2-19-19-16,25 15-19 15,-6-21-2-15,20-5 0 16,-2-17-2-16</inkml:trace>
  <inkml:trace contextRef="#ctx0" brushRef="#br0" timeOffset="274244.6859">1640 13092 59 0,'-23'-8'36'16,"-3"-7"-1"-16,10 11-10 15,-9-7-14-15,4 9-2 16,-11-2-1-16,5 15-2 16,-17 4-1-16,-10 15-1 15,-17 10 0-15,-6 11-1 16,-9 7-1-16,4 9 0 15,9 2-1-15,14 4 0 16,21-4-1-16,25-6 1 0,41-5-1 16,26-11 1-16,24-7-1 15,20-10 0-15,10-7 0 16,6-5 0-16,-2-2 0 15,-11 2 1-15,-21 7-1 16,-26 8-1-16,-33 15 1 16,-30 16-1-16,-34 15 2 15,-28 8-1-15,-27 3-1 16,-11-3 1-16,1-11-2 15,12-19-2-15,30-12-15 16,16-45-14-16,49-19-5 16,25-39-3-16,52-17 1 15</inkml:trace>
  <inkml:trace contextRef="#ctx0" brushRef="#br0" timeOffset="274542.703">2519 13129 83 0,'-6'-12'40'16,"-32"14"0"-16,-2 32 0 15,-23 11-34-15,6 26-4 16,6 22-1-16,12 18 2 16,11 10-2-16,15 10 0 15,18-10 0-15,23-13 1 16,25-26-1-16,24-31-1 15,13-37 2-15,13-36-1 16,-1-36 1-16,1-24 1 16,-8-24-2-16,-17-7 1 15,-24-9 0-15,-19 4-1 0,-22 5-3 16,-25 6-2-16,-8 29-8 15,-31 0-17-15,4 45-10 16,-21 12-1-16,6 34-3 16,-7 12 0-16</inkml:trace>
  <inkml:trace contextRef="#ctx0" brushRef="#br0" timeOffset="274845.7203">1129 14977 72 0,'57'-21'43'0,"33"-9"-2"16,19-25 0-16,32-4-38 16,8-12-2-16,16-8 1 15,9-1-2-15,-2-2-2 16,-1 11-8-16,-20-6-26 15,-5 17-2-15,-34 0-2 16,-11 22 0-16</inkml:trace>
  <inkml:trace contextRef="#ctx0" brushRef="#br0" timeOffset="275037.7313">1794 14972 70 0,'0'0'43'15,"54"-19"-3"-15,9-30 2 16,31-4-39-16,7-12-1 16,16-7-7-16,9 9-32 15,-18-3 0-15,2 21-3 16,-14 0 0-16</inkml:trace>
  <inkml:trace contextRef="#ctx0" brushRef="#br0" timeOffset="275623.7648">4426 13018 74 0,'12'8'39'15,"-9"9"-2"-15,6 25 2 16,-13 10-32-16,6 28-3 16,-2 18-2-16,-2 22 0 15,-4 13-2-15,-2 8-1 16,1-5 0-16,2-15-3 15,20-11-31-15,-7-35-3 16,24-24-2-16,5-34-1 16</inkml:trace>
  <inkml:trace contextRef="#ctx0" brushRef="#br0" timeOffset="276181.7967">5416 13494 56 0,'-15'20'39'0,"-4"-13"0"16,4 15 1-16,-12-13-18 16,4 18-18-16,0 6 0 15,2 9-1-15,-2 8 0 16,3 9 0-16,0-2-2 15,9-1 0-15,0-8 0 16,11-11-2-16,5-14 1 16,13-19 0-16,9-23 1 15,7-14-1-15,8-13 1 0,2-10 0 16,3-2 1-16,-6-1-1 15,-2 6 0-15,-8 10 0 16,-9 12 0-16,-6 12-1 16,-16 19 0-16,12 6 0 15,-9 9 0-15,-3 8 1 16,1 5-1-16,6-4 0 15,6-4 0-15,5-8 1 16,8-10-1-16,8-12 1 16,3-7-1-16,2-4 1 15,-1-6 0-15,0 2-1 16,-7 3 1-16,-7 5 0 15,-8 8-1-15,-16 9 1 16,10 16-1-16,-16 7 1 0,-8 13-1 16,0 4 0-16,-5 9-2 15,6-1 1-15,0 4-4 16,1-17-8-16,23 6-13 15,-6-29-17-15,27-5 3 16,-2-27-3-16,24-3 2 16</inkml:trace>
  <inkml:trace contextRef="#ctx0" brushRef="#br0" timeOffset="276359.8069">6708 13144 81 0,'-29'35'42'16,"-10"35"-2"-16,-31 11 0 15,-7 22-32-15,-17 10-7 0,0 7-2 16,-2 3 0-16,8-10-3 16,31 4-25-16,-1-35-10 15,38-14 0-15,19-33-3 16</inkml:trace>
  <inkml:trace contextRef="#ctx0" brushRef="#br0" timeOffset="276690.8258">6779 13643 96 0,'-21'11'40'0,"1"18"2"16,-27-5-9-16,12 15-30 15,1-4 0-15,9 1-1 0,9-6-1 16,11-5 0-16,10-8 0 15,12-9 0-15,12-6 0 16,8-1 0-16,-1-1-1 16,0 1 1-16,-6 6-1 15,-7 2 0-15,-10 12 0 16,-12 6 0-16,-10 7 0 15,-11 4-1-15,-7 1 2 16,-3-2-2-16,2-2 1 16,2-7-2-16,10-4-4 15,-3-28-11-15,19 4-17 16,14-19-7-16,5-7-3 15,1-21 0-15</inkml:trace>
  <inkml:trace contextRef="#ctx0" brushRef="#br0" timeOffset="277049.8464">7951 13599 81 0,'27'-2'33'0,"-9"-21"1"16,24 13 1-16,-13-20-19 15,18 12-9-15,-5-6-2 16,4 4-3-16,-4 8-3 15,-8 5-1-15,-9 15-5 16,-25-8-10-16,20 35-19 16,-36-9 0-16,-2 18-3 15,-21-7 0-15</inkml:trace>
  <inkml:trace contextRef="#ctx0" brushRef="#br0" timeOffset="277193.8546">7936 13897 109 0,'-13'0'30'0,"24"10"5"15,-7-28-2-15,23 1-27 16,6-3-3-16,15-12-4 15,13 16-18-15,-9-18-20 16,23 8 0-16,0-8-3 16,12 7 1-16</inkml:trace>
  <inkml:trace contextRef="#ctx0" brushRef="#br0" timeOffset="277801.8894">9696 12785 69 0,'0'0'41'16,"28"-7"-2"-16,25-18 1 15,18 4-28-15,14-16-11 0,10-2 0 16,1 5-1-16,-7 8 1 15,-15 7-1-15,-18 18 1 16,-23 16-1-16,-21 15 1 16,-22 16 0-16,-16 15 0 15,-13 7 0-15,-5 9 1 16,-2-2-1-16,7-6 0 15,13-12 0-15,14-12 0 16,25-15 0-16,15-14-1 16,24-13 1-16,13-8-1 15,12 1 1-15,9 4 0 16,-6 2-1-16,-5 11 1 15,-13 14 0-15,-19 14-1 16,-20 17 1-16,-26 13 0 0,-24 9 0 16,-16 7 0-16,-15 1 0 15,-5-7-2-15,4-7-5 16,0-37-16-16,23-5-19 15,12-30 0-15,31-16-1 16,14-30-1-16</inkml:trace>
  <inkml:trace contextRef="#ctx0" brushRef="#br0" timeOffset="277951.898">11482 13292 97 0,'16'23'42'15,"-6"13"0"-15,-20-10-8 0,-6-13-69 16,3-5-6-16,-1-19 0 15,15-5-3-15</inkml:trace>
  <inkml:trace contextRef="#ctx0" brushRef="#br0" timeOffset="278357.9212">12917 12561 88 0,'-54'33'41'0,"-9"16"0"0,-18 15-1 15,6 15-34-15,-11 16-3 16,11 13-1-16,4 5 1 15,19 4-2-15,18-10 1 16,20-12-1-16,29-23 1 16,27-22-2-16,20-27 1 15,19-23 0-15,11-23 0 16,1-15-1-16,-8-16 1 15,-11-3 0-15,-25-2-1 16,-28 5 1-16,-31 9-1 16,-31 7 0-16,-26 10-1 15,-19 12 0-15,-10 9-2 16,-2 4 0-16,11 11-4 15,6-10-15-15,35 14-20 0,12-13 1 16,34 1-1-16,23-7 0 16</inkml:trace>
  <inkml:trace contextRef="#ctx0" brushRef="#br0" timeOffset="279190.9688">11759 13246 46 0,'0'0'33'0,"-13"-11"-4"16,4 0 0-16,9 11-17 15,-18-3-4-15,18 3 0 16,-24 17-2-16,11 3-1 15,-6 0-1-15,3 7 0 16,-3-5-2-16,3 2 1 16,4-9-1-16,12-15 0 15,0 0-1-15,15-3 0 16,5-25 0-16,12-5 0 15,2-4 0-15,-2-1 1 0,-2 0-1 16,-3 9 1-16,-13 6 0 16,-14 23 0-16,-11-1-1 15,-15 20-1-15,-12 9 1 16,-5 10 0-16,-5-2 0 15,5 4-1-15,5-8 1 16,15-4 0-16,12-13 0 16,11-15 0-16,27-4 0 15,9-14 0-15,7-10 0 16,4 5 1-16,-4-3-1 15,-7 4 0-15,-15 7-1 16,-21 15 1-16,0 0-1 16,-32 14 0-16,-2 8-1 0,-8-4-4 15,18 12-20-15,-6-20-16 16,30-10 0-16,0 0-1 15,30-22 0-15</inkml:trace>
  <inkml:trace contextRef="#ctx0" brushRef="#br0" timeOffset="280034.017">14225 12347 57 0,'0'0'38'16,"11"10"0"-16,-15 11 1 15,4 25-23-15,-12 9-12 16,3 23 0-16,-5 16-1 0,3 18 0 15,-2 7-1-15,2 3-1 16,8-3 0-16,3-8-2 16,17-5-14-16,4-37-22 15,17-14 0-15,2-33-2 16,19-16 1-16</inkml:trace>
  <inkml:trace contextRef="#ctx0" brushRef="#br0" timeOffset="280340.0345">14859 12702 58 0,'-44'-7'40'0,"-9"30"-2"16,-18 8 1-16,-5 26-12 15,-9-2-22-15,2 5-1 0,13-1 0 16,13 1-1-16,14-8-1 15,22-7 1-15,29-14-1 16,25-10 0-16,22-15-1 16,18-6 0-16,8-6-1 15,6-7 0-15,1 2 0 16,-3 0 0-16,-10 4-1 15,-13 4 0-15,-8 5-1 16,-12 2-2-16,-6 13-7 16,-16-15-25-16,9 7-4 15,-13-11 1-15,8 4-2 16</inkml:trace>
  <inkml:trace contextRef="#ctx0" brushRef="#br0" timeOffset="280837.063">15272 13037 82 0,'0'0'40'15,"0"0"-3"-15,0 0 3 16,-33 12-31-16,12 9-5 15,-4 8 0-15,2 6-2 16,-1 6 1-16,1 5-1 16,0-1-1-16,7 2 0 15,3-7 1-15,8-5-2 16,0-11 1-16,10-9-1 15,-5-15 0-15,23-9 1 16,-3-16-1-16,5-13 1 16,2-11-1-16,5-6 1 15,-3-6 0-15,1 3-1 16,1 4 1-16,-8 7 0 0,-4 12-1 15,-4 12 0-15,-1 10 1 16,0 14-1-16,-4 12 1 16,0 3-1-16,4 4 1 15,0-3 0-15,3 0-1 16,3-5 1-16,9-10-1 15,2-8 0-15,6-7 1 16,3-6-1-16,-1-3 1 16,-1 2-1-16,-7 1 0 15,-2 6 1-15,-10 8 0 16,-5 12-1-16,-10 9 1 15,-6 11-1-15,-5 7 0 16,-3 4 1-16,3 7-1 16,0-3-2-16,2 2-2 0,2-10-6 15,15 6-10-15,-9-24-9 16,22 8-9-16,-5-21-4 15,14 0-2-15,-2-12 2 16</inkml:trace>
  <inkml:trace contextRef="#ctx0" brushRef="#br0" timeOffset="281208.0842">17207 12125 74 0,'-44'64'37'0,"-27"23"-3"16,-10 45-1-16,-33 24-29 15,-6 27 0-15,-8 13 0 16,6 7-1-16,8-16-2 16,15-26-20-16,30-16-16 15,29-48-3-15,38-38 1 16,29-52 0-16</inkml:trace>
  <inkml:trace contextRef="#ctx0" brushRef="#br0" timeOffset="282101.1353">17609 12132 95 0,'-28'-3'38'0,"14"35"3"16,-13 2-6-16,9 28-29 15,-10 13-3-15,4 14 0 0,-4 12 0 16,-3 12-1-16,-5 5 0 16,3 4 0-16,-4-7-1 15,4-5-1-15,5-15 0 16,8-13 0-16,8-21 0 15,12-21 0-15,15-24 0 16,17-27-1-16,11-16 1 16,9-17 0-16,3-13 1 15,2-5 0-15,-1-1 0 16,-2 5 0-16,-12 8 0 15,-10 11 0-15,-13 16 0 16,-8 15-1-16,-11 8 0 16,0 26 1-16,-4 4-1 15,-7 4 0-15,9 3 0 16,4 1 0-16,6-6 0 0,9-6 0 15,10-12 0-15,8-11 1 16,9-11-1-16,11-7 1 16,-2-5-1-16,0-4 1 15,-2 3-1-15,-8 3 0 16,-6 8 1-16,-10 11-1 15,-16 11 0-15,-8 15 1 16,-10 13-1-16,-12 9-1 16,0 4 1-16,-5 4-1 15,5-1 1-15,0-4 0 16,8-13 0-16,5-14-1 15,6-25 1-15,17 0 1 16,2-22-1-16,8-15 1 16,2-12 0-16,5-9 1 0,-2-9-1 15,2-3 1-15,-5 1-1 16,-3 6 0-16,-6 6 0 15,-2 12 0-15,-4 7-1 16,1 14 0-16,2 11-2 16,3 11-1-16,8 12-2 15,-3 0-5-15,18 16-2 16,-7-9-2-16,21 16-9 15,-16-19-5-15,21 21-2 16,-21-19-2-16,10 15 7 16,-9-5 27-16,-14-9 6 15,-3 14 6-15,-23-15 7 16,4 19 5-16,-30-23 7 15,16 17 1-15,-16-29-7 0,9 1-22 16,15-1-10-16,-3-40-6 16,30 11-6-16,-11-27-10 15,27 10-11-15,-6-12-6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3:09:53.71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1250 1391 67 0,'0'0'34'16,"0"-22"0"-16,13 2-1 16,15-2-25-16,11-7-5 15,20-1-1-15,5-3 0 0,13 5 0 16,-3 5 0-16,1 11-1 15,-9 12 0-15,-15 15 0 16,-14 12-1-16,-22 11 1 16,-27 15-1-16,-16 14 0 15,-21 7 2-15,-12 13-1 16,-11 1 2-16,1 0-2 15,0-10 2-15,16 0-2 16,16-18 2-16,17-9-1 16,24-15-1-16,22-12-1 15,25-17 1-15,21-9-1 16,15-13-2-16,6-15-8 15,16 4-28-15,-6-14 3 16,5 2-3-16,-13-8 1 0</inkml:trace>
  <inkml:trace contextRef="#ctx0" brushRef="#br0" timeOffset="369.0211">2648 1257 94 0,'-31'1'39'0,"-11"6"0"16,2 14-1-16,-13 4-37 15,6 15 0-15,4 10 1 16,5 15-1-16,5 8 0 15,9 13 0-15,17-2 0 16,15 1-2-16,22-9 3 0,20-13-3 16,16-21 2-16,18-20-2 15,14-26 2-15,8-23 0 16,-1-22-1-16,-1-21 3 15,-13-9-2-15,-18-8 1 16,-26 0-2-16,-23 1 3 16,-29 11-3-16,-26 13 1 15,-16 18-1-15,-19 17 0 16,-10 19-1-16,1 11-1 15,10 18-19-15,8 5-18 16,24 10 0-16,14 2-2 16,27 1 0-16</inkml:trace>
  <inkml:trace contextRef="#ctx0" brushRef="#br0" timeOffset="759.0435">3718 1219 90 0,'29'-80'35'15,"-15"65"1"-15,-14 15-5 16,14 20-28-16,-9 15-1 16,5 22-1-16,-1 8 1 15,1 10-1-15,-2 11-1 16,-1 4 0-16,-2 0-1 15,5-3-5-15,-8-21-29 16,13-6 0-16,0-26-3 16,15-19 0-16</inkml:trace>
  <inkml:trace contextRef="#ctx0" brushRef="#br0" timeOffset="1030.059">4231 1293 98 0,'-68'48'38'0,"-7"-1"1"16,12 6-1-16,9-15-35 16,10-3-1-16,12-8 0 15,22-7 0-15,17-2-1 16,15-6-1-16,16-4 0 15,10 0 0-15,6-1 0 16,4-1-1-16,3 1 0 16,-3-1-4-16,1 5-9 15,-13-7-23-15,5 3-1 16,-12-5 1-16,4 0-3 0</inkml:trace>
  <inkml:trace contextRef="#ctx0" brushRef="#br0" timeOffset="1534.0878">4721 1454 102 0,'-19'7'37'0,"-2"11"2"16,-10 3-4-16,3 9-34 15,-1 5 2-15,4 5-1 16,-2-1 0-16,9 4-2 15,6-6 2-15,5-5-2 16,10-11 1-16,11-11 0 0,6-14 0 16,10-16-1-1,4-10 0-15,7-11 2 0,-2-8-1 16,3-4 0-16,-7 4 0 15,-5-2 1-15,-5 12-1 16,-9 8 1-16,-10 13-2 16,-6 18 1-16,0 0 0 15,0 0-1-15,-4 15 0 16,4-1 0-16,3-1 0 15,9-2 0-15,6-3 1 16,7-5-1-16,4-8 0 16,8-5 1-16,1-4 0 15,-1-2 0-15,-2-2 0 16,-5 1 0-16,-3 1 1 15,-4 4-1-15,-8 5 0 0,-4 10-1 16,-6 8 1-16,-3 11-1 16,-6 13 0-16,-3 9 0 15,-5 5-1-15,-2 9 0 16,0-2 0-16,2-6-3 15,12-4-27-15,-4-22-7 16,19-11-4-16,1-21 1 16</inkml:trace>
  <inkml:trace contextRef="#ctx0" brushRef="#br0" timeOffset="2091.1196">6310 736 98 0,'49'-50'37'0,"-49"50"2"15,0 0-3-15,0 0-33 16,-29 24-1-16,-36 57 0 16,-27 33-1-16,-21 22 1 15,-14 18-1-15,-3 7-1 16,6 3-1-16,20-10-1 0,51-51-3 15,22-48-13-15,36-18-19 16,18-38 2-16,38-22-2 16,12-30-1-16</inkml:trace>
  <inkml:trace contextRef="#ctx0" brushRef="#br0" timeOffset="2802.1603">6541 869 102 0,'43'-70'38'0,"-43"70"1"16,0 0 1-16,0 0-36 16,5-24 0-16,-41 84 0 0,-12 37 1 15,-13 15-3-15,1 8 3 16,3-1-4-16,14-7 0 15,7-17 0-15,16-21-1 16,9-18 0-16,12-18-1 16,14-15 2-16,9-18-2 15,13-22 1-15,4-11 1 16,5-11 0-16,3-10 0 15,-3-3 0-15,-3-2 0 16,-6 6 0-16,-5 6 0 16,-12 13 0-16,-1 9-1 15,-19 20 2-15,10-3-2 16,-12 21-2-16,-3 8 2 15,-4 8 0-15,6 6 0 0,3 0-1 16,-2 4 0-16,11-8 1 16,4-7-1-16,11-15 1 15,12-9 0-15,3-13 0 16,10-10 0-16,3-5 1 15,2-10 0-15,-2 3 0 16,-4-1 1-16,-9 9-2 16,-8 4 0-16,-10 10 0 15,-21 8 0-15,8 11 0 16,-18 11 0-16,-6 4 0 15,-5 11 0-15,1 0 0 16,2 3 0-16,-1-3 0 16,5-6-2-16,8-5 4 15,8-8-4-15,-2-18 4 0,24-1-2 16,-2-17 0-16,2-7 0 15,4-5 0-15,0-6 0 16,-4-2 0-16,2 0 0 16,-4 1 0-16,-3 6 0 15,0 6 0-15,2 0 0 16,1 7 0-16,4-5 0 15,13 5-12-15,-7-9-7 16,21 11-12-16,-6-3-12 16,18 9 0-16,-4-5-1 15,11 7 2-15</inkml:trace>
  <inkml:trace contextRef="#ctx0" brushRef="#br0" timeOffset="3741.214">1470 2957 86 0,'-30'9'37'0,"6"-7"0"15,24-2 0-15,2-11-33 16,25-9 0-16,22-9-2 15,24-3-1-15,10-1 0 0,12-2-1 16,-1 5 1-16,-3 8-1 16,-15 12 0-16,-12 12 0 15,-26 14-1-15,-22 12 2 16,-22 8-1-16,-16 12 2 15,-16 5-1-15,-8 1 1 16,-1-3-1-16,1-5 0 16,13-11 0-16,8-7-1 15,19-13 1-15,17-11-1 16,18-10 1-16,13-2-1 15,11-3 0-15,2 4 0 16,-4 2 0-16,-4 8 1 16,-13 11-1-16,-8 12 0 15,-17 9 0-15,-16 9 0 0,-14 9 1 16,-11 4-1-16,-6 0 1 15,0-6-1-15,0-6-1 16,10-14-5-16,21-8-27 16,7-23-4-16,24-20-2 15,12-25 0-15</inkml:trace>
  <inkml:trace contextRef="#ctx0" brushRef="#br0" timeOffset="4064.2325">2765 2750 93 0,'-35'29'37'15,"1"21"1"-15,-20 10 1 16,-4 17-34-16,9 8-1 0,10 10 0 16,10-3-1-16,17-1-1 15,19-12 0-15,20-14-1 16,18-22 1-16,15-18-2 15,7-21 1-15,9-23 0 16,2-19-1-16,-5-18 1 16,-7-17-1-16,-11-9 1 15,-15-9-2-15,-16-2 1 16,-16-3 0-16,-17 7-1 15,-11 10 0-15,-16 12-1 16,-8 21 0-16,-6 19-1 16,7 27-9-16,-8 6-25 15,18 27-2-15,3 3 0 16,17 11-1-16</inkml:trace>
  <inkml:trace contextRef="#ctx0" brushRef="#br0" timeOffset="4425.2532">3894 2331 73 0,'0'0'38'16,"-2"12"-4"-16,9 30 4 16,0 13-36-16,2 20 1 15,0 14-2-15,3 19 1 16,-5 10-2-16,0 1 0 15,0-1-3-15,-13-14-31 16,13-8 0-16,-4-20-1 16,9-17-1-16</inkml:trace>
  <inkml:trace contextRef="#ctx0" brushRef="#br0" timeOffset="4695.2686">4323 2614 83 0,'-43'8'37'15,"-6"29"0"-15,-10 2-1 16,7 17-26-16,1-9-5 16,18 4-1-16,11-9-2 15,17-9 0-15,16-9 0 16,17-9-1-16,13-7 0 15,12-2 0-15,4-1-1 16,2-3 0-16,2-1-1 16,-3 1-1-16,4 4-7 15,-13-12-27-15,13 7-2 0,-15-15 0 16,10 4-1-16</inkml:trace>
  <inkml:trace contextRef="#ctx0" brushRef="#br0" timeOffset="5229.2991">4812 2792 97 0,'-26'23'37'16,"-9"-6"2"-16,5 25-4 16,0-10-31-16,2 13-1 15,-1 1 0-15,7 5 0 16,3 0-2-16,4-2 1 15,5-6-1-15,7-6 0 16,6-13-1-16,3-15 1 0,8-17-1 16,5-15 1-16,4-14-1 15,6-11 1-15,3-10 0 16,-3-4-1-16,-1-3 1 15,-3 4-1-15,-3 6 1 16,-5 13 0-16,-9 13-1 16,-2 12 1-16,-6 17-1 15,0 0 0-15,-5 32 0 16,3-2 1-16,-2 12-1 15,8-9-1-15,0 4 1 16,7-7 0-16,5-7 1 16,9-10-1-16,7-15 1 15,2-12 0-15,8-10 0 16,-2-4 0-16,-3-7 0 15,-4-1 0-15,-3 0 1 0,-5 4-1 16,-9 5 0-16,-7 11 1 16,-9 16-2-16,0 0 1 15,-5 11-1-15,-5 15 0 16,-2 9 0-16,0 4 0 15,2 11-2-15,2-3-1 16,8 5-4-16,-1-22-21 16,21 9-10-16,-2-30-3 15,29-6 1-15,3-25-2 16</inkml:trace>
  <inkml:trace contextRef="#ctx0" brushRef="#br0" timeOffset="5454.312">6234 2109 111 0,'-62'52'40'16,"0"29"2"-16,-22 8-3 15,3 17-36-15,-2 8-1 16,9 11 0-16,5 2-2 15,15-7 0-15,12-7-5 16,16-24-6-16,27-6-27 16,4-35-2-16,32-9 1 15,6-38-1-15</inkml:trace>
  <inkml:trace contextRef="#ctx0" brushRef="#br0" timeOffset="6152.3519">6453 2203 109 0,'-15'-5'38'0,"-5"43"3"16,-22 10-2-16,1 25-34 16,-8 11-1-16,-3 12 0 15,1 10-1-15,0 1 0 16,8-5-1-16,10-9 1 15,10-10-3-15,12-14 0 16,12-17 1-16,17-21-1 16,15-25 0-16,15-21 1 15,6-16-1-15,7-16 2 0,2-9-2 16,-1-6 0-16,-6-1 0 15,-8 8 0-15,-15 7 0 16,-12 16 0-16,-9 11 0 16,-12 21 0-16,0 0 0 15,-15 27 0-15,0 9 0 16,-4 6 0-16,7 8 0 15,-2 4 0-15,7-1 0 16,3-2 0-16,9-9 0 16,4-8 0-16,7-11 0 15,5-12 0-15,2-13 0 16,5-11 0-16,1-11 0 15,1-9 0-15,-3-4 0 16,0 0 0-16,-7 3 0 16,-6 7 0-16,-4 11 0 0,-10 16 0 15,0 0 0-15,-2 26 0 16,-6 9 0-16,-1 5 0 15,1 7 0-15,-1 3 0 16,1-4 0-16,3-7 0 16,5-7 0-16,0-12 0 15,0-20 0-15,18-7 0 16,2-21 0-16,3-11 0 15,6-13 0-15,8-5 0 16,2-6 0-16,2 1 0 16,-3 9 0-16,-2 2 0 15,-2 13 0-15,1 6 0 16,-2 8 0-16,4 1-2 15,19 14-12-15,-10-19-8 0,27 22-5 16,-15-20-14-16,20 5-2 16,-9-9-2-16,2 3 5 15</inkml:trace>
  <inkml:trace contextRef="#ctx0" brushRef="#br0" timeOffset="7386.4225">1920 4422 53 0,'6'-22'34'0,"5"4"-1"16,-5-2 1-16,-6 20-25 15,7-15 0-15,-7 27-2 16,-13 1-1-16,-1 21 0 15,-16 4-1-15,-3 10-1 16,-2 2-1-16,6 3 0 16,2-4-1-16,17-3 1 15,15-13-2-15,19-10 1 0,27-16-2 16,15-12-1-16,20-7-4 15,1-19-29-15,19 0-4 16,-7-17 0-16,2 2 0 16</inkml:trace>
  <inkml:trace contextRef="#ctx0" brushRef="#br0" timeOffset="7566.4328">2335 4322 67 0,'-80'90'34'0,"4"9"0"15,15 5-3-15,13-7-26 0,20-4-4 16,29-9-15-16,26-32-17 16,28-24 0-16,22-26-3 15,20-23 1-15</inkml:trace>
  <inkml:trace contextRef="#ctx0" brushRef="#br0" timeOffset="7835.4482">3023 4285 79 0,'-40'0'38'0,"-6"31"-1"15,-14 12 0-15,7 28-27 16,-5 8-4-16,13 11 0 16,7-4-2-16,18-5 0 15,18-12-1-15,22-15-1 0,20-24-1 16,12-17 0-16,9-20 0 15,6-15-1-15,0-18 0 16,-8-7 0-16,-10-13 0 16,-15-3 0-16,-15-1-1 15,-18-4-4-15,-12 11-7 16,-20-5-25-16,-1 22-3 15,-16 0 1-15,8 24-2 16</inkml:trace>
  <inkml:trace contextRef="#ctx0" brushRef="#br0" timeOffset="8212.4698">3905 4084 76 0,'-3'-19'38'0,"3"19"-1"16,0 0 0-16,24 18-34 15,-19 15 0-15,10 14-2 0,-3 14 1 16,3 14-2-16,-3 13 1 16,-3 0-2-16,-1 6-3 15,-10-14-24-15,14 2-7 16,-4-19-1-16,8-13-1 15</inkml:trace>
  <inkml:trace contextRef="#ctx0" brushRef="#br0" timeOffset="8502.4864">4410 4212 89 0,'-39'7'38'15,"5"22"0"-15,-17 0-2 0,4 10-32 16,8 0-1-16,8-1 0 15,8-5-2-15,11 0 1 16,9-9-1-16,11 0-1 16,10-4 1-16,8-1-1 15,7-3 0-15,3-2 0 16,7-2-1-16,5-8-1 15,6-3-3-15,-1-22-16 16,13 12-17-16,-5-19 0 16,6 8-1-16,-11-10 1 15</inkml:trace>
  <inkml:trace contextRef="#ctx0" brushRef="#br0" timeOffset="8969.5131">4837 4415 74 0,'-17'14'38'0,"-10"-3"-2"15,11 6 2-15,-13 3-30 16,7 7-2-16,1-1-1 15,5 8-1-15,-4-2-1 16,6 4 0-16,0-6-1 16,4 0-1-16,4-9 0 15,2-6 0-15,4-15 0 16,10-1-1-16,4-19 1 15,7-6-1-15,4-11 1 16,4-6-1-16,1-2 1 16,2-2-1-16,-3 6 1 15,-7 7-1-15,-4 8 0 16,-6 14 0-16,-12 12 0 15,10 3 0-15,-9 12 0 0,0 4-1 16,3 0 1-16,2 1 0 16,4-4 0-16,9-10 0 15,4-6 0-15,8-7 1 16,5-9-1-16,-1-3 1 15,-1-3 0-15,0 2-1 16,-6 0 1-16,-6 7 0 16,-6 2 0-16,-16 11-1 15,12-1 1-15,-15 15-1 16,-4 3 0-16,-3 10 0 15,0 8-1-15,-8 7-1 16,3 13-3-16,-6-8-10 16,14 15-21-16,-3-17-4 0,11 6 1 15,4-24-2-15</inkml:trace>
  <inkml:trace contextRef="#ctx0" brushRef="#br0" timeOffset="12626.7222">6212 3715 82 0,'26'-26'35'15,"-14"5"0"-15,-12 21-4 16,-11 24-28-16,-22 21-1 16,-18 20 0-16,-10 23 0 15,-14 15-1-15,-11 17 0 16,-8 9-1-16,0 3 1 15,5-13-2-15,13-25-11 16,25-13-24-16,18-33-1 16,29-21 0-16,18-39 0 15</inkml:trace>
  <inkml:trace contextRef="#ctx0" brushRef="#br0" timeOffset="13199.755">6591 3779 65 0,'-6'15'34'0,"5"-1"-2"15,1-14-4-15,0 0-20 16,0 0 1-16,6 22-2 15,-11-9-1-15,5 19-1 16,-9 7-1-16,1 16-1 16,-12 10-1-16,2 11 0 15,-8 6-1-15,-1-2 0 16,3-5 0-16,2-4-1 15,2-16 0-15,8-10 0 16,5-13 0-16,11-13 1 16,-4-19 0-16,26 1-1 15,-4-14 1-15,8-8-1 16,6-6 1-16,1-5 0 15,6-7-1-15,0-1 1 16,2 4-1-16,-7 6 0 0,-1 3 1 16,-11 11-1-16,-8 10 1 15,-7 14-1-15,-11 17 0 16,-11 11 0-16,-3 5 0 15,-5 7 0-15,0 0 0 16,5-3 0-16,6-7-2 16,10-12 0-16,13-10-6 15,3-22-29-15,26-1 1 16,-5-18 0-16,16 5-2 15</inkml:trace>
  <inkml:trace contextRef="#ctx0" brushRef="#br0" timeOffset="13494.7719">7157 4400 70 0,'0'0'35'0,"-15"23"0"15,-3-4 1-15,5 12-28 16,-8-1-3-16,5 7-1 16,-1-4 0-16,4 2-1 15,0-5 0-15,6-2-1 16,4-11 0-16,3-17-1 15,0 0 1-15,17-7-1 16,-4-17 0-16,3-5 0 16,-2-7 0-16,1-3 1 15,0-4-1-15,3 1 0 16,-2 0 0-16,5 4-1 15,1 2 1-15,8 3 0 16,4 3-2-16,4-3-8 16,17 13-27-16,-10-7-2 0,11 14-1 15,-13-6-2-15</inkml:trace>
  <inkml:trace contextRef="#ctx0" brushRef="#br0" timeOffset="14356.8212">1898 5993 61 0,'0'0'35'16,"-16"6"0"-16,2 11 1 15,-9-7-16-15,3 19-14 16,-11-1-1-16,11 9-1 16,-3-5-1-16,13 1-1 15,7-6 0-15,14-3-1 16,12-4-1-16,11-6 1 15,12-5-1-15,7 1 1 16,2 1 0-16,0 2-1 16,-7 2 1-16,-7 9 1 15,-12 1-1-15,-11 10 1 16,-17 4-1-16,-13 5 1 0,-10-1-1 15,-8-3 1-15,-6-6-2 16,2-12-3-16,7-5-24 16,-2-27-10-16,15-12 0 15,4-23-3-15,15-11 2 16</inkml:trace>
  <inkml:trace contextRef="#ctx0" brushRef="#br0" timeOffset="14802.8467">2107 5826 97 0,'-19'-5'39'15,"10"20"1"-15,-3-3-1 16,12 4-33-16,12-8-2 16,15 0 0-16,11-9-2 0,14-5 0 15,11-4 0-15,11-3-1 16,3-3-1-16,1-2 1 15,-4 5-1-15,-10 0 1 16,-10 5-1-16,-12 3 0 16,-13 5 1-16,-14 8-1 15,-12 5 0-15,-8 11 1 16,-13 10-1-16,-5 13 0 15,-9 14 0-15,-3 11 0 16,0 6 0-16,0 7 1 16,11-3 0-16,8-3 1 15,12-15-1-15,18-14 1 16,13-20-1-16,11-20 0 0,10-19 0 15,7-18-2 1,0-15 2-16,-4-14-2 0,-8-8 1 16,-9-2-1-16,-12-3 1 15,-11 1-2-15,-17 8 2 16,-13 5-2-16,-8 14-2 15,-14 7-4-15,9 25-26 16,-18-1-5-16,8 20 0 16,-2-1-2-16</inkml:trace>
  <inkml:trace contextRef="#ctx0" brushRef="#br0" timeOffset="15220.8706">4001 5665 69 0,'22'-38'34'16,"-5"4"0"-16,2 14 1 0,-15 7-29 16,9 30-2-16,-7 7 4 15,-1 23-2-15,-15 14-1 16,6 21 0-16,-15 12-1 15,1 7-2-15,-1 0 0 16,3-5 0-16,8-9-3 16,4-25-10-16,23-10-25 15,5-31 1-15,19-19-2 16,8-27-1-16</inkml:trace>
  <inkml:trace contextRef="#ctx0" brushRef="#br0" timeOffset="15481.8856">4404 5828 100 0,'-49'33'38'16,"-6"2"1"-16,11 9-4 16,-3-8-29-16,15-1-2 15,8-5-1-15,14-2 0 16,10-10 0-16,11-3-2 15,8-4 1-15,10 0-2 16,1-1 1-16,3 0-1 16,3 0-1-16,-1 1-1 15,0-1-2-15,4-8-4 16,13 10-26-16,-12-19-5 15,16 6 1-15,-7-18-1 16</inkml:trace>
  <inkml:trace contextRef="#ctx0" brushRef="#br0" timeOffset="15957.9128">4900 6006 88 0,'-25'-3'36'16,"7"19"1"-16,-10-4 1 16,8 17-30-16,-9-7-3 15,5 5-1-15,-3 1-1 16,4 1-1-16,7-3 0 15,3-4 0-15,4-7-1 16,9-1 0-16,0-14 0 16,23 1-1-16,-4-13 1 15,5-7-1-15,4-7 1 16,1-4 0-16,3-6-1 15,-3-3 1-15,1 2-1 16,-3 3 0-16,-7 8 1 0,-4 5-1 16,-6 8 0-16,-10 13 1 15,11 5-1-15,-9 9 1 16,-4 4-1-16,2 0 0 15,2 2 0-15,3-1 0 16,6-8 1-16,4-10-1 16,6-9 0-16,7-7 1 15,2-5-1-15,4-1 1 16,-3-3-1-16,-4 4 1 15,-5 7 0-15,-6 8 0 16,-16 5-1-16,9 27 1 16,-16 3 0-16,-3 5-1 15,-4 6 0-15,-1-3-1 0,3 6-3 16,-3-16-11-16,19 5-17 15,-4-33-8-15,4 17 0 16,6-30-1-16</inkml:trace>
  <inkml:trace contextRef="#ctx0" brushRef="#br0" timeOffset="16432.94">6460 5280 74 0,'0'0'35'15,"-11"39"0"-15,-32 11-3 16,-1 26-26-16,-21 20-2 16,-5 16 0-16,-11 12-1 15,-3 8-1-15,0-2 1 16,9-9-1-16,19-8-9 15,10-28-26-15,30-19-3 16,12-29 1-16,27-22-1 16</inkml:trace>
  <inkml:trace contextRef="#ctx0" brushRef="#br0" timeOffset="20191.1549">6760 5404 66 0,'0'0'35'15,"0"0"-1"-15,-21 12 1 16,12 9-32-16,-8 6 0 0,4 16 0 16,-6 9 3-16,5 15-1 15,-8 10 0-15,9 10-1 16,-5 1 1-16,9-1-1 15,-4-5 0-15,9-8-1 16,1-14-2-16,4-14 1 16,6-14-2-16,0-12 1 15,4-12 0-15,0-9 0 16,4-11 0-16,0-7 0 15,5-8-1-15,1-3 1 16,3-7 0-16,5 2 0 16,-1 0-1-16,2 5 1 15,-2 5-1-15,-1 7 1 0,-7 10-1 16,2 7 1-16,-8 7-1 15,-2 8 0-15,-5 3 0 16,-5 7 1-16,-2 2-1 16,-2 5 0-16,-3 0 0 15,-3 1-1-15,2 2 1 16,-4-3-1-16,5-2-1 15,2-9-3-15,12 4-9 16,-9-24-22-16,23 0-3 16,-3-19 0-16,11-1 0 15</inkml:trace>
  <inkml:trace contextRef="#ctx0" brushRef="#br0" timeOffset="20520.1737">7176 6033 78 0,'-1'-11'36'15,"1"11"-1"-15,-5-11 2 0,5 11-30 16,0 0-2-16,0 0-1 15,-4 20-1-15,4-2 0 16,-2 5-1-16,2 7 0 16,-3 6 0-16,-1 3 0 15,0 3-1-15,-1-3 1 16,1-3-1-16,0-5 1 15,-1-9-2-15,4-8 2 16,1-14-1-16,0 0 0 16,19-23 0-16,-6-5 0 15,6-8 0-15,0-3 0 16,0-4 0-16,9-4 0 0,-3 3 0 15,1 4 0-15,1 4-1 16,-2 5-1-16,11 15-18 16,-7-11-18-16,11 18-3 15,-9-6 0-15,7 14-2 16</inkml:trace>
  <inkml:trace contextRef="#ctx0" brushRef="#br0" timeOffset="21747.2439">2224 7379 70 0,'7'-10'33'15,"-7"10"-1"-15,3-25-8 16,-3 25-15-16,-13-9-1 15,4 14-1-15,-12-1-1 0,-2 14 0 16,-10 7-1-16,-1 13 0 16,-7 8-1-16,0 15 0 15,-3 9-2-15,6 9 0 16,3 3-1-16,8 3-1 15,10-2 1-15,11-8-1 16,11-10 0-16,10-12 0 16,10-18 0-16,8-15 1 15,4-15-1-15,1-14 1 16,0-17-1-16,-3-6 0 15,-9-6 1-15,-7-5-1 16,-11-2 1-16,-10 1 0 16,-10 6-1-16,-10 6 1 15,-4 9-2-15,-7 6 2 0,-2 11-3 16,3 7 1-16,9 12-4 15,3-12-17-15,21 14-15 16,-1-15-1-16,38 5 0 16,1-15 0-16</inkml:trace>
  <inkml:trace contextRef="#ctx0" brushRef="#br0" timeOffset="22047.2611">2669 7599 90 0,'0'0'37'0,"-25"16"0"16,-2 13 1-16,-12 9-29 15,0 8-6-15,2 9 0 16,3 1-1-16,10 3 0 0,11 2 0 16,12-9 0-16,20-5-1 15,14-15 0-15,12-13 0 16,7-17 0-16,6-11 0 15,4-14 0-15,-3-17-1 16,-5-11 1-16,-12-4 0 16,-14-7 0-16,-13-2 0 15,-13-1-2-15,-15 1 0 16,-9 9-6-16,-16 2-9 15,2 27-21-15,-10 3-2 16,3 23 0-16,0 4-2 16</inkml:trace>
  <inkml:trace contextRef="#ctx0" brushRef="#br0" timeOffset="22496.2868">4081 7237 91 0,'2'-21'37'0,"-2"21"-1"16,0 0 1-16,2 22-33 15,-9 15-2-15,0 20 0 16,-5 12-1-16,-4 12 1 16,-4 13-2-16,-1 1-1 15,2-4 0-15,10-16-8 16,14-8-27-16,-1-25 0 15,22-12-1-15,2-24-2 16</inkml:trace>
  <inkml:trace contextRef="#ctx0" brushRef="#br0" timeOffset="22766.3022">4394 7560 89 0,'-42'20'37'15,"1"13"0"-15,-7-4 1 16,7 10-31-16,-1-9-1 15,13 1-2-15,7-7-1 16,13-6 0-16,9-4-1 16,12-9-1-16,10-3 1 15,9-5-2-15,8-1 0 0,5-3 0 16,6-3 0-16,1 0-3 15,7 5-3-15,-12-13-22 16,15 13-10-16,-14-8 0 16,2 8-1-16,-10-5 0 15</inkml:trace>
  <inkml:trace contextRef="#ctx0" brushRef="#br0" timeOffset="23269.331">4793 7627 92 0,'-15'11'37'15,"-8"4"0"-15,0 11 1 16,-12-4-32-16,10 7-2 0,-3-3-1 16,7 1 0-16,1-2-1 15,9 0 0-15,1-9-1 16,11 1 0-16,-1-17-1 15,25 4 1-15,-2-11-1 16,5-4 0-16,4-5 1 16,2-9 0-16,-3 0-1 15,2-3 0-15,-7 2 1 16,-3-2-1-16,-3 5 1 15,-7 2-1-15,-4 3 0 16,-1 5 0-16,-8 13 1 16,12-6-1-16,-12 6 0 15,4 15 1-15,1-1-1 16,1 0 0-16,2-1 0 15,2-4 1-15,8-7-1 0,3-6 0 16,5-7 0-16,3-5 1 16,-1-6 0-16,-1 5 0 15,-5-4 0-15,0 5 1 16,-6 2-1-16,-16 14 1 15,0 0-1-15,4 12 0 16,-13 7-1-16,-1 4 0 16,-4 6-2-16,-1 0-1 15,7 9-13-15,-12-15-17 16,17 5-7-16,-4-11-1 15,14-2 0-15</inkml:trace>
  <inkml:trace contextRef="#ctx0" brushRef="#br0" timeOffset="23736.3577">6358 6960 57 0,'-14'20'36'0,"-24"19"-1"16,-23 14 1-16,-12 33-12 15,-20 6-18-15,-1 14-1 16,-4 1-1-16,10 6 0 16,12-9-3-16,22-15 0 15,23-13-6-15,17-29-32 0,38-23 0 16,13-22-1-16,30-19 0 15</inkml:trace>
  <inkml:trace contextRef="#ctx0" brushRef="#br0" timeOffset="24555.4045">6561 6941 55 0,'0'0'34'15,"-14"9"0"-15,14-9 1 16,-14 17-17-16,14-17-11 0,-10 26 1 16,0-11-1-16,7 18-1 15,-8-2 0-15,2 14-1 16,-6 0 0-16,0 12-1 15,-6 3 0-15,2 7-2 16,-5-1 0-16,5 1 1 16,-2-2-3-16,6-7 1 15,3-5-1-15,6-10 0 16,6-7 0-16,7-14 0 15,7-13 0-15,5-12 0 16,9-13 1-16,2-11-1 16,7-9 0-16,-4-2 1 15,4-3-1-15,-3 2 1 16,-6 5 0-16,-3 5-1 15,-6 11 1-15,-9 8-1 0,-10 10 1 16,7 10-1-16,-11 6 0 16,-1 5 0-16,0 3 0 15,-2 1 0-15,5 2 0 16,2-4 0-16,5-8 0 15,4-3 0-15,10-9-1 16,5-6 1-16,5-9-1 16,2-3 0-16,4-6 1 15,1-2-1-15,-4 1 0 16,-3 2 0-16,-6 3 1 15,-5 5-1-15,-18 12 2 16,15-11-1-16,-15 11 0 0,-5 15 0 16,-3 3 0-1,-1 4 0-15,-2 3 1 0,1 5-1 16,1 3 0-16,-1 2 0 15,1-4 1-15,6-1-1 16,-2-8 1-16,5-5 0 16,0-17 0-16,0 0 0 15,22-6 0-15,-8-14 0 16,4-11 0-16,3-5 1 15,0-8-1-15,1 0 0 16,1-1 0-16,4 0 0 16,-6 8 0-16,-2 5-1 15,-1 10-1-15,-4 4-4 16,4 15-7-16,-18 3-4 15,23 8-5-15,-23-8-6 0,12 15-16 16,-7-3 1-16,5 6 0 16,-2-1 3-16</inkml:trace>
  <inkml:trace contextRef="#ctx0" brushRef="#br0" timeOffset="25275.4457">1624 8985 74 0,'-20'3'37'15,"11"6"-1"-15,-4-6 1 16,13-3-28-16,0 0-3 16,27 11-1-16,6-16 0 15,18-4-1-15,8-7-1 16,12-3 0-16,3-1-1 15,5-1 0-15,-5 2-1 0,-8 7 0 16,-10 8 0-16,-15 16 0 16,-15 12 0-16,-15 17 0 15,-15 16-1-15,-11 9 1 16,-12 11-1-16,-3 4 0 15,-2-3 0-15,3-6-2 16,5-4-3-16,6-34-19 16,23-7-15-16,8-28 1 15,26-17-2-15,7-23 1 16</inkml:trace>
  <inkml:trace contextRef="#ctx0" brushRef="#br0" timeOffset="25568.4625">2666 8980 102 0,'-19'31'38'0,"-17"7"1"15,3 22-1-15,-3-4-33 16,6 10 0-16,7 0-2 16,13-1 0-16,9-8 0 15,11-6-2-15,14-18 1 16,12-13 0-16,6-19-1 15,7-17-1-15,1-19 1 16,-1-13 0-16,-5-12-1 16,-7-8 1-16,-8-4-1 15,-14 2 0-15,-10 4-1 16,-12 5-2-16,-9 13-1 15,-9 10-2-15,0 29-12 16,-14 0-15-16,11 24-8 16,-6 2 1-16,18 20-1 0</inkml:trace>
  <inkml:trace contextRef="#ctx0" brushRef="#br0" timeOffset="26068.4911">3798 8877 76 0,'0'-32'38'16,"5"6"-2"-16,-9 2 1 0,5 9-28 15,-1 15-4-15,0 0-2 16,-5 31 0-16,2 14 0 15,1 15-2-15,0 10 0 16,0 9 0-16,5 0-1 16,5 2-3-16,-6-14-30 15,16-8-4-15,1-25 1 16,15-12-2-16</inkml:trace>
  <inkml:trace contextRef="#ctx0" brushRef="#br0" timeOffset="26335.5063">4244 8832 93 0,'-44'15'39'16,"2"17"0"-16,-14 1-1 15,5 9-33-15,-2 0-1 16,13-3-1-16,5-4 0 15,14-4-1-15,17-8-1 16,14-4 0-16,13-8 0 16,14-6 0-16,10-5-1 15,4-5 0-15,10-3-1 16,0-5-2-16,4 5-5 15,-14-13-24-15,8 11-6 16,-11-5-1-16,3 4 0 16</inkml:trace>
  <inkml:trace contextRef="#ctx0" brushRef="#br0" timeOffset="26853.536">4589 9022 91 0,'-11'13'37'16,"-11"-6"-1"-16,7 15 3 15,-7-2-33-15,9 12-1 16,-5-4-1-16,3 12 0 15,4-5-1-15,-1 0 0 16,5-4-1-16,5-7 0 16,3-7 0-16,-1-17-1 15,15-2 0-15,1-13 0 16,4-10-1-16,4-5 1 15,3-9-1-15,0-3 1 16,3-2-1-16,-3 3 0 16,-1 5 1-16,-3 6-1 0,-4 8 0 15,-3 10 0-15,-3 5 0 16,-13 7 1-16,15 12-1 15,-10 5 0-15,0 2 1 16,2 1-1-16,-1-1 1 16,3-1-1-16,5-10 1 15,5-5-1-15,3-6 0 16,2-7 1-16,5-7-1 15,0-5 1-15,-1 3 0 16,-4-3-1-16,-1 4 1 16,-8 7 0-16,-1 2-1 15,-14 9 1-15,14 9 0 0,-14 6-1 16,-4 7 0-16,-2 9 1 15,-4 1-2-15,1 7 1 16,0 4-4-16,-4-6-4 16,12 10-9-16,-15-22-6 15,23 15-11-15,-10-22-7 16,17 0-2-16,0-16 1 15</inkml:trace>
  <inkml:trace contextRef="#ctx0" brushRef="#br0" timeOffset="27273.56">6313 8147 78 0,'22'-8'39'0,"-22"8"-2"15,-21 44 0-15,-22 16-31 0,-13 24-3 16,-17 21 0-16,-10 22-1 16,-12 14 0-16,-2 7-1 15,5-5 1-15,14-15-1 16,16-21-2-16,25-33-6 15,33-22-29-15,13-43 0 16,35-28-1-16,17-33-2 16</inkml:trace>
  <inkml:trace contextRef="#ctx0" brushRef="#br0" timeOffset="28107.6077">6616 8170 91 0,'-22'12'39'15,"6"13"1"-15,-12 3-1 16,3 13-35-16,3 9-1 16,0 13 0-16,-1 12 2 15,-4 10-2-15,-6 9 0 16,2 3 0-16,-3-3-1 15,2-5 0-15,5-9 0 16,7-12-1-16,8-18-1 16,9-12 1-16,9-21-1 15,12-14 0-15,7-18 1 16,8-11-1-16,3-9 0 15,1-8 0-15,0 3 0 16,-1 0 0-16,-5 6 1 16,-2 5-1-16,-10 10 0 0,-4 9 0 15,-15 10 0-15,20 14 1 16,-16 6-1-16,-4 11 0 15,0 4 0-15,-1 6 0 16,-1 3 0-16,6-4 0 16,6-5 0-16,4-15-1 15,11-16-1-15,10-17-2 16,12-8 0-16,3-20-3 15,14 0-1-15,-12-14-3 16,9 13-1-16,-17-8 1 16,0 20 2-16,-20 1 1 15,-6 13 5-15,-11 4 2 16,-7 12 3-16,0 0 4 15,-21-7 1-15,21 7 0 0,-15 13 0 16,12 1-1-16,-7-3 0 16,9 8-1-16,-3 1-1 15,4 8 0-15,-5-2-1 16,0 8 1-16,1 2-1 15,-7 7-1-15,-3-1 0 16,5 3 0-16,-6-5 0 16,3-3-1-16,0-3-1 15,1-10 1-15,7-15-1 16,4-9 1-16,11-22-1 15,3-12 1-15,6-7 0 16,3-8 0-16,0-4 0 16,1-1 1-16,1 3-1 15,-7 8 0-15,1 9 0 0,-5 8 0 16,-1 7 0-16,3 5-1 15,2 5 0-15,4 2-1 16,8 4-4-16,-4-8-7 16,16 10-2-16,-12-15-3 15,16 16-4-15,-17-24-6 16,24 17-11-16,-8-8-4 15,9-3 2-15</inkml:trace>
  <inkml:trace contextRef="#ctx0" brushRef="#br0" timeOffset="32096.8359">1555 10385 60 0,'0'0'35'0,"6"-14"0"16,-6 14-2-16,-6 22-24 16,3 12-2-16,-6 10-2 15,-2 19-1-15,-7 12-2 16,-2 11-2-16,-2 6 1 15,2-1-2-15,3-8 0 16,8-12-5-16,18-11-29 0,1-28-1 16,23-14 0-16,6-26 2 15</inkml:trace>
  <inkml:trace contextRef="#ctx0" brushRef="#br0" timeOffset="32774.8747">2155 10495 75 0,'-17'-4'37'16,"-8"2"-2"-16,1 17 2 16,-8 9-32-16,8 11 0 0,-4 7-2 15,8 15 0 1,-3 6-1-16,8 9-2 0,5-1 1 15,10-1-1-15,6-13 1 16,12-9-1-16,12-18 0 16,8-19-1-16,9-21 1 15,8-20 3-15,8-15-2 16,-1-16 1-16,0-14-1 15,-6-5 1-15,-9-2-1 16,-13 3 2-16,-13 5-2 16,-13 12-2-16,-16 11 2 15,-14 15-1-15,-8 15 0 16,-8 13 0-16,2 11 0 15,1 7 0-15,10 4 0 16,7 2 0-16,15-2 0 16,17-3 0-16,18-7 1 0,16-7-1 15,10-3 1-15,11-1-1 16,3-3 1-16,-5 6 0 15,-1 3-1-15,-9 4 1 16,-19 10-1-16,-10 10 1 16,-18 9-1-16,-11 13 1 15,-8 13-1-15,-9 11 1 16,-9 7-2-16,0 4 0 15,3-1 1-15,5-4-1 16,14-10 1-16,10-15-2 16,19-18 2-16,10-23-1 15,14-20 1-15,9-19 0 16,3-16 2-16,0-11 0 0,-10-8-1 15,-7-1 1-15,-18-2 0 16,-14 4 0-16,-15 5-2 16,-13 12 2-16,-11 11-3 15,-9 8-2-15,-1 14 0 16,-4 1-12-16,19 21-18 15,-2-5-6-15,16 12 0 16,9-15-2-16</inkml:trace>
  <inkml:trace contextRef="#ctx0" brushRef="#br0" timeOffset="33200.899">3854 10418 79 0,'3'-13'37'15,"-3"0"-2"-15,0 13 2 16,9 15-32-16,-3 11-1 0,-2 12-1 16,-1 15 1-16,-3 9-3 15,0 14 1-15,-4 5-2 16,-6 1-1-16,1-4 0 15,4-6-1-15,4-16 0 16,4-13-5-16,19-10-14 16,1-28-16-16,17-11 0 15,3-22-1-15,13-7 3 16</inkml:trace>
  <inkml:trace contextRef="#ctx0" brushRef="#br0" timeOffset="33456.9137">4347 10584 73 0,'-4'-27'36'0,"-20"11"-1"16,0 21 2-16,-20 7-27 0,1 22-1 15,-11-3-4-15,7 10 1 16,0-3-1-16,12 2 0 16,3-10-2-16,18-3 1 15,9-9-2-15,19-7 1 16,9-6-2-16,13-5 1 15,5-4-2-15,10-4 1 16,3-2-2-16,1-5 0 16,0 1-2-16,-3-3-3 15,4 9-11-15,-17-10-20 16,11 11-2-16,-16-8 0 15,3 11-1-15</inkml:trace>
  <inkml:trace contextRef="#ctx0" brushRef="#br0" timeOffset="34003.945">4648 10712 85 0,'-14'5'36'15,"4"10"0"-15,-9-7-1 16,9 11-28-16,-7-1-2 16,6 10-1-16,-5-3-1 15,3 5-2-15,4-3 2 16,0 2-3-16,3-6 1 15,3-5-2-15,3-18 2 16,12 8-2-16,2-16 3 16,8-9 1-16,5-11-2 15,3 2 1-15,1-9 0 16,3 1 0-16,-6-1-1 0,-3 5 2 15,-6 9-3-15,-7 2 0 16,-2 6 1-16,-10 13-1 16,0 0 1-16,0 0-1 15,2 11 1-15,0 4-1 16,-2 5 1-16,5 1-1 15,0 3 1-15,1 0-2 16,6-5 1-16,2-2 0 16,3-7 0-16,3-7 1 15,3-9-1-15,0-9 1 16,1-6 0-16,1-10 0 15,1 0 0-15,-4-4 1 16,0 3-1-16,-3 4-1 16,-6 6 1-16,-1 9 0 15,-12 13-1-15,11 9 1 0,-10 12-1 16,-4 9 0-16,-4 9 0 15,0 2-1-15,-2 5 0 16,2-3-2-16,2-5 0 16,-2-8-6-16,14 0-9 15,-7-30-8-15,9 16-6 16,-8-27-8-16,21 5-1 15,-6-16 2-15</inkml:trace>
  <inkml:trace contextRef="#ctx0" brushRef="#br0" timeOffset="34529.975">6184 10035 87 0,'-5'22'37'0,"-21"5"-2"15,-5 19 1-15,-11 12-33 16,-5 18 1-16,-9 9-3 15,-2 12 2-15,-3 4-3 16,4-1-1-16,5-7 1 0,14-15-4 16,17-6-23-1,9-26-12-15,21-16 2 0,11-19-3 16</inkml:trace>
  <inkml:trace contextRef="#ctx0" brushRef="#br0" timeOffset="35305.0194">6480 10094 78 0,'0'0'38'0,"-28"18"-2"15,13 6 1-15,-8 2-32 16,3 15 1-16,-5 6-2 16,4 16 2-16,-5 6-3 15,3 6 1-15,-5 2-2 16,6-1 1-16,1-6-1 15,6-5-1-15,5-14 0 16,6-12-2-16,13-15 2 16,4-11-1-16,11-14 0 15,3-10 0-15,8-11 0 16,2-4 1-16,1-6-1 15,0 0 2-15,-5 1-1 16,0 5-1-16,-9 7 0 16,-3 6 1-16,-5 10-1 15,-6 9 0-15,-6 7 1 0,1 5-1 16,-9 6 0-16,2 4 0 15,-1-1 0-15,2 1 0 16,1-6 0-16,1-3 0 16,12-9 1-16,1-8-1 15,7-10 1-15,7-5-1 16,1-5 1-16,5-4 0 15,1-3-1-15,-4 2 1 16,-2 3-1-16,-5 6 0 16,-8 3 1-16,-2 6-1 15,-14 5 0-15,4 12 1 16,-8 3-1-16,-6 7 1 15,2 1-1-15,-3 7 0 16,-3 0 0-16,3 1-2 0,3-3 2 16,4-8-2-16,4-1 2 15,0-19-2-15,0 0 3 16,19 1-1-16,-4-17 1 15,0-6 2-15,4-7-2 16,2-6 2-16,4-5-2 16,2-3 1-16,3 0-1 15,-1 2-1-15,0 3 1 16,0 6-1-16,2 3-1 15,-5 8-2-15,4 13-10 16,-12-9-6-16,14 27-6 16,-17-17-6-16,18 17-10 15,-4-8-1-15,8 8 0 16</inkml:trace>
  <inkml:trace contextRef="#ctx0" brushRef="#br0" timeOffset="35470.0288">7578 10796 118 0,'-23'29'43'15,"-12"-17"0"-15,13 6-4 16,4-21-39-16,5-16-10 16,13 19-15-16,4-31-16 15,8 11 0-15,-6-7-3 16,8 7 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3:18:21.15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8961 10386 75 0,'-16'0'37'15,"16"0"-1"-15,14-17 1 16,5 3-33-16,14-3-2 15,14-1 0-15,6 1-1 16,7 0-1-16,3 9-5 16,-8-2-29-16,4 8-1 15,-16 1 0-15,-1 6-1 16</inkml:trace>
  <inkml:trace contextRef="#ctx0" brushRef="#br0" timeOffset="181.0104">9090 10641 78 0,'-35'26'37'0,"21"-7"-2"16,14-19 2-16,23-1-34 16,20-17 0-16,20-4-3 15,20 0-19-15,5-12-15 16,9 4-1-16,1-1-2 15,1 6 1-15</inkml:trace>
  <inkml:trace contextRef="#ctx0" brushRef="#br0" timeOffset="684.0391">10358 10143 81 0,'28'-16'37'0,"15"-13"-3"0,14 3 1 15,11-7-33-15,10 3 0 16,-1 7-1-16,-3 11 0 16,-13 9-1-16,-15 16 1 15,-22 19-2-15,-20 12 1 16,-21 13-1-16,-21 14 2 15,-14 6-1-15,-7 7 1 16,-5 2-1-16,5-3 2 16,7-10-1-16,13-8 1 15,14-13 0-15,25-12 0 16,25-16-1-16,18-13 1 15,23-14-2-15,10-12-2 16,25-6-31-16,0-16-5 16,12-1 2-16,-4-13-2 15</inkml:trace>
  <inkml:trace contextRef="#ctx0" brushRef="#br0" timeOffset="1022.0585">11556 10128 80 0,'0'0'39'0,"0"0"-2"15,30-2 1-15,0-17-32 16,18 3 0-16,8-8-1 0,12 3-1 15,-1-1-1-15,2 5-1 16,-6 5 0-16,-5 9 0 16,-18 12-1-16,-12 14 0 15,-15 13-1-15,-15 16 1 16,-17 14-2-16,-11 11 2 15,-5 8-2-15,-4 9 2 16,-1-4-3-16,6-9 0 16,16 1-14-16,2-22-26 15,26-16 4-15,12-21-2 16,21-16-1-16</inkml:trace>
  <inkml:trace contextRef="#ctx0" brushRef="#br0" timeOffset="1188.068">12440 10469 111 0,'-33'19'40'0,"0"-9"-1"16,7 2-8-16,12-2-64 15,3-20-6-15,11 10 0 16,17-30-1-16</inkml:trace>
  <inkml:trace contextRef="#ctx0" brushRef="#br0" timeOffset="1931.1105">13323 10016 38 0,'-12'-22'33'0,"-5"-2"0"16,-3 3 2-16,-11-3-12 15,-4 20-11-15,-18-2-3 16,-4 17-2-16,-10 5-1 15,1 14-1-15,-3 4-1 16,10 5-1-16,7-1 0 16,20-1-2-16,21-7 0 15,29-3-1-15,23-11 0 0,23-4 0 16,20-2-1-16,14-1 1 15,7-1 0-15,-2 5 0 16,-7 6 0-16,-12 9 1 16,-26 8-1-16,-21 7 1 15,-28 9-2-15,-22 6 2 16,-20 1-1-16,-18-3 0 15,-12-6 0-15,-5-9 0 16,2-12 0-16,4-17 0 16,14-21 1-16,14-20-1 15,18-21 0-15,14-18 0 16,17-13 1-16,13-11-1 15,12-4 0-15,8-3-4 16,13 18-30-16,-13 2-4 0,2 22 2 16,-12 10-3-16</inkml:trace>
  <inkml:trace contextRef="#ctx0" brushRef="#br0" timeOffset="2406.1376">14188 10015 62 0,'11'-41'34'0,"0"8"1"15,-5 7-2-15,-6 26-25 16,0 0-2-16,11 14-1 0,-13 17-2 16,5 23 1-1,-4 11-3-15,2 18 2 0,-1 5-3 16,6 9 2-16,2-1-3 15,3-6 0-15,10-7-34 16,2-19 1-16,7-12-1 16,2-23-1-16</inkml:trace>
  <inkml:trace contextRef="#ctx0" brushRef="#br0" timeOffset="2675.153">14671 10218 75 0,'-34'12'36'0,"-10"4"1"0,4 16 2 16,-16 0-33-16,16 10 1 16,-2-6-3-16,14 0 0 15,8-6-2-15,18-4 1 16,14-10-1-16,15-3-1 15,12-9 0-15,10-3 0 16,11-4-1-16,2-3-1 16,3 2 0-16,-4-6-4 15,4 11-4-15,-20-12-27 16,9 10-1-16,-15-7 0 15,3 4-1-15</inkml:trace>
  <inkml:trace contextRef="#ctx0" brushRef="#br0" timeOffset="3170.1813">15163 10324 72 0,'0'0'36'16,"-13"17"-1"-16,-10 5 1 16,4 15-26-16,-15-3-3 15,5 11-1-15,-7-6-1 16,8 6-1-16,-1-9 0 15,10-5-1-15,1-12-1 16,16-6 0-16,2-13-1 16,21-17-1-16,5-8 1 15,7-6-1-15,3-7 1 16,6 0-1-16,-4-4 0 15,-1 2 0-15,-4 3 1 16,-5 10-1-16,-8 7 0 0,-6 8 0 16,-14 12 0-16,10 1 0 15,-10 11 0-15,-1 4 0 16,1 6 0-16,1 1 1 15,4-1-1-15,8-3 1 16,3-8-1-16,7-5 1 16,4-8 0-16,7-7-1 15,2-8 1-15,0-3 0 16,1-3-1-16,-3 0 1 15,-5 1-1-15,-6 6 0 16,-6 5 0-16,-6 10 0 16,-11 1 1-16,-1 28-1 15,-6 2 0-15,-5 5 0 0,-1 6 0 16,3 0-2-16,4 5-6 15,-3-13-28-15,20-3-3 16,1-22 1-16,23-6-1 16</inkml:trace>
  <inkml:trace contextRef="#ctx0" brushRef="#br0" timeOffset="3382.1935">16378 9682 105 0,'-30'55'39'0,"-22"17"0"16,-5 28-2-16,-16 18-32 0,-2 15-3 16,-6 10-2-16,2 4 0 15,7-1-10-15,2-15-28 16,22-7-1-16,9-26 0 15,26-18-3-15</inkml:trace>
  <inkml:trace contextRef="#ctx0" brushRef="#br0" timeOffset="4132.2364">16747 9741 103 0,'-26'-6'38'15,"8"16"1"-15,-9 3-1 16,9 20-31-16,-9 10-3 15,3 22-1-15,-9 8-2 16,3 17 2-16,-7 10-3 16,3 3 2-16,1-2-2 15,4-6 1-15,2-12-2 16,10-10 3-16,6-16-2 15,9-18 0-15,9-17 1 16,9-15-1-16,9-19 0 16,7-9 0-16,0-9 1 15,5-7-1-15,-2-3 1 0,-2 1-1 16,-3 4 0-16,-7 6 0 15,-9 9 0-15,1 12 0 16,-15 8 0-16,0 0 1 16,9 18-1-16,-6 3 0 15,-1-2 0-15,2 1 0 16,6-3 1-16,4-3-1 15,5-8 0-15,4-6 0 16,6-2 0-16,0-5 0 16,3-5 1-16,-3-1-1 15,1 2 0-15,0 3 0 16,-8 2 0-16,-4 6 0 15,-7 7 0-15,-7 8 1 16,-6 9-1-16,-6 5 0 0,-2 6 0 16,-2 2 1-16,-1-1-1 15,1-2 0-15,3-6 0 16,7-9 0-16,2-19 0 15,14 6 0-15,-2-21 0 16,8-7 0-16,2-8 0 16,2-7 0-16,2-6 1 15,0-2-1-15,0 2 0 16,-2 0 0-16,0 7-1 15,-3 5-1-15,2 9-1 16,1-2-4-16,17 19-11 16,-9-10-20-16,22 13-2 15,-2-11 0-15,23 9-2 16</inkml:trace>
  <inkml:trace contextRef="#ctx0" brushRef="#br0" timeOffset="28194.6127">8621 1102 93 0,'0'0'38'0,"0"0"-1"15,0 0 1-15,0 0-35 16,49-43-1-16,-49 43 0 15,54-18-1-15,-54 18-2 16,71-19-9-16,-71 19-28 16,82-14 2-16,-82 14-2 0,78-12-1 15</inkml:trace>
  <inkml:trace contextRef="#ctx0" brushRef="#br0" timeOffset="28360.6222">8687 1332 99 0,'-6'13'37'0,"24"-7"1"16,14-11-2-16,21-14-39 16,21-6-32-16,-74 25-1 15,88-31 1-15,-38 16-3 16</inkml:trace>
  <inkml:trace contextRef="#ctx0" brushRef="#br0" timeOffset="28923.6544">10070 961 87 0,'0'0'38'0,"0"0"0"15,21-57 1-15,-21 57-34 16,0 0-1-16,0 0 0 16,0 0-1-16,-56-28-1 15,56 28 0-15,0 0 0 16,-51 22-1-16,51-22 1 15,0 0 0-15,0 0-2 16,-1 57 0-16,1-57 0 16,31 31 0-16,17 12 0 0,14-2 0 15,11 4 0-15,-2 0-1 16,-14 2 1-16,-30-4 0 15,-23 2 0-15,-26-13 0 16,-6-3 0-16,-1-8-2 16,-1-11-1-16,14-13-28 15,-7-15-6-15,20-7-1 16,3 25-1-16</inkml:trace>
  <inkml:trace contextRef="#ctx0" brushRef="#br0" timeOffset="29112.6652">10223 950 104 0,'0'0'40'0,"-10"-46"1"16,10 46 0-16,0 0-36 16,0-56-2-16,0 56 0 15,0 0-1-15,0 0-2 16,73-44-1-16,-73 44-5 15,87-12-25-15,-35 6-9 16,7 2 0-16,3 2-2 16</inkml:trace>
  <inkml:trace contextRef="#ctx0" brushRef="#br0" timeOffset="29293.6755">11029 966 112 0,'0'0'42'0,"0"0"0"0,-41 64-2 15,41-64-37-15,0 0-4 16,0 0-18-16,0 0-17 16,0 0-4-16,0 0 1 15,0 0-3-15</inkml:trace>
  <inkml:trace contextRef="#ctx0" brushRef="#br0" timeOffset="30102.7218">11696 813 49 0,'0'0'32'15,"0"0"3"-15,0 0-9 16,0 0-9-16,0 0-4 15,0 0-2-15,0 0-2 16,0 0-3-16,0 0-1 16,0 0-1-16,-49-2-1 15,49 2 0-15,0 0 0 16,0 0-1-16,-52 52-1 15,52-52 0-15,0 0 0 16,-4 53-1-16,4-53 1 16,0 0-1-16,34 64 0 15,-19-50 0-15,24 34 1 16,6-1-2-16,2-2 2 15,-7-2-1-15,-15 1 1 16,-25-2-1-16,-16-3 0 0,-11-8 0 16,-5-7 0-16,1-3-3 15,-2-19-9-15,18-3-25 16,-3-15-2-16,20-6 1 15,-2 22-1-15</inkml:trace>
  <inkml:trace contextRef="#ctx0" brushRef="#br0" timeOffset="30326.7346">11828 880 101 0,'5'-57'40'0,"-5"57"1"0,0 0-3 16,-12-56-35-16,12 56 0 15,0 0-2-15,0 0-1 16,0 0 1-16,0 0-3 16,71-24-2-16,-71 24-28 15,69 5-7-15,-69-5-1 16,93 10-1-16</inkml:trace>
  <inkml:trace contextRef="#ctx0" brushRef="#br0" timeOffset="30786.7609">12867 639 75 0,'0'0'39'15,"0"0"-2"-15,0 0 2 16,0 0-20-16,0 0-16 15,0 0 0-15,0 0 1 16,-62 44 0-16,62-44 0 16,-73 92 1-16,6 4-3 15,7 5 0-15,7 4 0 16,20-1 0-16,19-14-2 0,29-19 1 15,23-30-1-15,19-25 0 16,8-17 0-16,2-16 1 16,-8-7 0-16,-10-11 0 15,-49 35-1-15,0 0 0 16,25-60 0-16,-25 60 0 15,0 0 0-15,-42-57-2 16,42 57-1-16,-62-29-6 16,62 29-20-16,-65-23-10 15,65 23-1-15,-68-17-1 16,68 17 1-16</inkml:trace>
  <inkml:trace contextRef="#ctx0" brushRef="#br0" timeOffset="36765.1029">14018 967 58 0,'0'0'37'0,"48"-46"0"0,-48 46-1 16,0 0-12-16,0 0-19 15,0 0 1-15,-14 25-3 16,3 15 1-16,-10 6-2 16,5 9 0-16,-11-3 0 15,6-1-1-15,3-7 0 16,10-14 0-16,8-30 0 15,0 0 0-15,0 0 1 16,0 0-1-16,45-50 1 16,-45 50-2-16,0 0 1 15,36-70-1-15,-36 70 1 16,23-58-1-16,-23 58 0 15,23-57 1-15,-23 57-1 16,20-52 0-16,-20 52 0 0,0 0 2 16,25-54-1-16,-25 54 0 15,0 0 1-15,0 0-1 16,0 0 0-16,57-20 1 15,-57 20-1-15,47 6-1 16,-47-6 1-16,62 4 0 16,-62-4 0-16,70 0 0 15,-70 0 0-15,78-3-1 16,-78 3 1-16,74-12 1 15,-74 12-2-15,69-8-1 16,-69 8 2-16,54 7-1 16,-54-7 1-16,50 36-1 15,-46 4 0-15,-9 16 0 0,-12 1-1 16,7 4 1-16,1-2-8 15,3-29-23-15,26-18-10 16,-20-12 1-16,0 0 1 16,51-16-3-16</inkml:trace>
  <inkml:trace contextRef="#ctx0" brushRef="#br0" timeOffset="37260.1312">15381 908 88 0,'0'0'39'15,"0"0"-1"-15,46-37 0 16,-46 37-30-16,0 0-2 15,0 0-1-15,0 0-1 16,0 0 0-16,-46-4-1 16,46 4-1-16,0 0 0 15,-63 26 0-15,63-26 0 16,0 0-1-16,0 0 0 0,-49 48 0 15,49-48-1-15,0 0 0 16,-2 46 0-16,2-46 1 16,0 0-1-16,25 46 0 15,-1-4 1-15,-1-3-1 16,-1 0 0-16,-18-1 0 15,-12 3 0-15,-19-5 0 16,-1-3 0-16,3-16-3 16,3-15-4-16,22-2-28 15,0-30-4-15,0 30-2 16,0 0 1-16</inkml:trace>
  <inkml:trace contextRef="#ctx0" brushRef="#br0" timeOffset="37516.1458">16029 783 118 0,'0'0'40'0,"0"0"2"16,0 0-10-16,0 0-31 16,0 0 0-16,0 0-1 15,0 0-1-15,0 0-3 16,44-9-25-16,-44 9-10 15,55-12 0-15,-55 12-2 16</inkml:trace>
  <inkml:trace contextRef="#ctx0" brushRef="#br0" timeOffset="37707.1567">16586 539 108 0,'0'0'42'0,"47"-29"-1"15,-47 29-3-15,0 0-34 16,0 0 0-16,5 50-1 15,-5-50-3-15,-8 55-7 16,8-55-31-16,-6 64 0 16,6-64-2-16,-5 67-1 15</inkml:trace>
  <inkml:trace contextRef="#ctx0" brushRef="#br0" timeOffset="63270.6189">8156 4191 77 0,'0'0'36'0,"0"0"1"15,15 5 0-15,7-14-33 16,24-6-1-16,16-3-2 15,11 0 2-15,7-1-2 16,4-1 1-16,3 10-7 16,-16-2-28-16,-4 13-1 0,-15-2-2 15,-16 12-2-15</inkml:trace>
  <inkml:trace contextRef="#ctx0" brushRef="#br0" timeOffset="63455.6295">8412 4391 86 0,'-23'32'37'16,"10"-12"-1"-16,27 1 1 16,3-5-35-16,27-21-2 15,28 4-33-15,1-18-1 16,20-2-1-16,3-6-2 15</inkml:trace>
  <inkml:trace contextRef="#ctx0" brushRef="#br0" timeOffset="63872.6533">9763 3735 68 0,'9'-14'36'0,"1"11"-1"16,-10 3-1-16,3 16-19 15,-6 8-14-15,-2 13 0 16,-3 14-1-16,1 10 1 16,-6 10 0-16,0 7-1 15,3 3 0-15,0-6-1 16,10-3 0-16,4-18-5 15,16-4-29-15,-1-23 0 0,18-12 0 16,4-22 0-16</inkml:trace>
  <inkml:trace contextRef="#ctx0" brushRef="#br0" timeOffset="64098.6663">10472 3651 91 0,'-5'-27'37'16,"5"27"-2"-16,-14 1 2 15,8 25-34-15,-9 11-1 16,3 16 0-16,-2 13-2 16,-1 10 1-16,1 11-1 15,-3 3 0-15,5 1-1 16,1-6-1-16,10-2-6 0,0-25-27 15,17-8-1-15,5-29-1 16,20-10-1-16</inkml:trace>
  <inkml:trace contextRef="#ctx0" brushRef="#br0" timeOffset="64262.6756">10914 3996 105 0,'-17'12'37'16,"-12"-1"-2"-16,11 8-9 15,7 0-42-15,-3-18-19 16,14-1 0-16,15-12-2 16,11 1 1-16</inkml:trace>
  <inkml:trace contextRef="#ctx0" brushRef="#br0" timeOffset="64526.6907">11429 3600 70 0,'1'-11'38'0,"-12"-4"-1"16,11 15 1-16,-13-6-14 16,12 24-19-16,-7 9 0 15,4 21 0-15,-5 9-2 16,3 13 0-16,0 7-1 15,-4 9-1-15,1 0 0 0,0-7-2 16,3-6-3-16,-3-25-14 16,23 2-20-16,-8-29-1 15,14-4-1-15,0-27-1 16</inkml:trace>
  <inkml:trace contextRef="#ctx0" brushRef="#br0" timeOffset="66552.8066">12526 3816 76 0,'4'-13'30'16,"-4"13"-5"-16,0 0 0 0,0 0-16 15,0 0-3-15,5 21-1 16,-14-5-1-16,4 12 0 16,-6 2-1-16,0 7-1 15,-3 1 0-15,5 0 0 16,-3-1 0-16,3-6-1 15,3-8 1-15,3-5-1 16,3-18 0-16,0 0 0 16,12-1 1-16,3-15-1 15,0-7 0-15,3-4 0 16,0-5 1-16,0 0-1 15,-2-2 0-15,-2 7 0 16,-5 2-1-16,-2 8 1 16,-3 6-1-16,-4 11 1 0,0 0-1 15,0 0 0-15,-5 17 0 16,6-4 0-16,3-1 1 15,5 0 0-15,5-5-1 16,9-5 1-16,8-8 0 16,10-4 1-16,4-7-1 15,7-5 1-15,1-4-1 16,1 1 0-16,-5-3 1 15,-5 4-2-15,-7 1 1 16,-8 7 0-16,-9 5-1 16,-6 8 1-16,-14 3-1 15,6 21 0-15,-11 4 0 16,-5 10 1-16,-5 6-2 15,-3 6 2-15,0 4-2 16,-3 0 1-16,1-5-2 0,4-9-5 16,14 2-29-16,-8-24-3 15,17-1 1-15,-7-14-3 16</inkml:trace>
  <inkml:trace contextRef="#ctx0" brushRef="#br0" timeOffset="67921.8849">13910 3661 82 0,'-35'16'35'0,"-14"-4"-1"16,11 12-3-16,-10-9-25 0,14 4-1 15,4-8 0-15,16 5-1 16,9-4 0-16,17 0-1 16,12-3-1-16,13 2-1 15,6-2 1-15,7 6-1 16,-1 1 0-16,-3 2-1 15,-6 4 0-15,-5 2 0 16,-15 6 0-16,-10 2 0 16,-14 4 0-16,-14 1 0 15,-6 0 0-15,-6-5 0 16,1-1-2-16,-4-19-14 15,16 0-19-15,1-17-1 16,18-7 0-16,7-19-2 16</inkml:trace>
  <inkml:trace contextRef="#ctx0" brushRef="#br0" timeOffset="68152.8981">14343 3523 73 0,'-14'3'39'16,"14"10"-2"-16,0-13 0 15,6 10-11-15,7-12-26 16,6-3 0-16,15 12-20 0,-3-20-15 15,12 1-1-15,-1-10-2 16,11 3 1-16</inkml:trace>
  <inkml:trace contextRef="#ctx0" brushRef="#br0" timeOffset="68364.9103">15060 2972 89 0,'-22'-4'37'0,"7"15"-1"15,-13 5 1-15,12 31-26 16,-3 0-10-16,-3 13-1 16,9 11 0-16,-2 1-7 0,9 15-27 15,-7-8-3-15,10 0 0 16,1-15-2-16</inkml:trace>
  <inkml:trace contextRef="#ctx0" brushRef="#br0" timeOffset="90145.156">8329 5647 80 0,'-20'-8'36'16,"3"2"-2"-16,4-9 1 16,13 15-33-16,1-24 2 15,22 11-5-15,12 1 3 16,8 0-3-16,11 6 1 15,5 2 0-15,4 7-4 16,-4-6-10-16,5 16-20 16,-13-1 2-16,-3 3-4 15,-16-1 2-15</inkml:trace>
  <inkml:trace contextRef="#ctx0" brushRef="#br0" timeOffset="90330.1666">8440 5895 87 0,'-33'24'35'15,"6"-11"1"-15,22-3-1 16,5-10-31-16,45-4-2 16,8-11-1-16,18-5-1 15,14 5-6-15,2-13-26 16,20 10-3-16,-7-5 1 15,-2 11-3-15</inkml:trace>
  <inkml:trace contextRef="#ctx0" brushRef="#br0" timeOffset="90624.1834">9862 5369 74 0,'0'0'36'15,"-4"15"-1"-15,-6 9 1 16,1 24-33-16,-2 2 0 15,1 13 0-15,0 6 1 0,3 9-1 16,-1-1 0-16,2-2-9 16,18 3-26-16,-4-15-1 15,14-2-1-15,2-18-4 16</inkml:trace>
  <inkml:trace contextRef="#ctx0" brushRef="#br0" timeOffset="91202.2165">10366 5429 82 0,'-18'-2'37'15,"18"2"-1"-15,0 0 0 16,-4-12-35-16,24 3 0 15,14 3 0-15,5-3 1 16,11 2-1-16,2 1 0 16,5 2 0-16,-2 0-1 15,-6 7 1-15,-3 2-1 16,-12 8 1-16,-10 4-1 15,-15 10 0-15,-14 6 0 16,-16 9 3-16,-11 0-2 0,-6 7 1 16,-3-2 1-16,0-3-1 15,5-4 1-15,11-7 0 16,13-10 0-16,19-10-3 15,18-7 3-15,16-6-3 16,9-4-2-16,7-2 2 16,-2 4 0-16,-2-1 1 15,-9 9-1-15,-16 9 1 16,-21 10-1-16,-21 12 2 15,-19 8 1-15,-16 6-2 16,-16 3 0-16,-3 3 0 16,-3-4 0-16,6-8 0 15,11-8-1-15,19-14-2 16,25-5-11-16,10-18-23 15,38-15-3-15,6-15 1 0,22-2-2 16</inkml:trace>
  <inkml:trace contextRef="#ctx0" brushRef="#br0" timeOffset="91390.2272">11324 5753 106 0,'-14'-1'40'0,"-6"-5"-2"16,9 6 2-16,11 0-37 15,-18-10 0-15,18 10-2 16,-7-14-1-16,18 17-34 16,-11-3-4-16,0 0 1 15,12 2-3-15</inkml:trace>
  <inkml:trace contextRef="#ctx0" brushRef="#br0" timeOffset="92096.2676">12345 5458 58 0,'-5'-19'35'0,"-13"-8"0"0,-6 7-2 16,-16-8-20-16,5 15-3 15,-17-6-3-15,0 18-1 16,-8 6-2-16,3 13-1 16,-2 7-1-16,9 11-1 15,5 3 0-15,14 9 1 16,12-3-1-16,16-2 3 15,14-9-3-15,19-8 2 16,18-14-1-16,13-10 1 16,11-10-1-16,2-13-2 15,6-10 1-15,-5-4-2 16,-4-8 2-16,-8 3-3 15,-15-1 3-15,-10 8-3 16,-14 7 2-16,-10 11 1 0,-14 15-1 16,-9 18 0-16,-14 21 0 15,-12 15 1-15,-11 19 1 16,-6 16-1-16,-4 10 1 15,2 3-1-15,5 0-3 16,8-20-24-16,27-4-8 16,10-25-5-16,27-14 0 15,14-29-1-15</inkml:trace>
  <inkml:trace contextRef="#ctx0" brushRef="#br0" timeOffset="92864.3116">13336 5506 72 0,'-10'-3'35'15,"10"3"0"-15,-24 22-1 16,6 4-26-16,-1 7-4 16,1 8 1-16,-1 3 0 15,-2 9 0-15,0-3 0 16,6-3-2-16,5-11 1 15,6-8-4-15,5-14 4 16,11-10-3-16,5-15-1 16,11-11 2-16,1-10-3 15,5-4 2-15,-1-10-2 16,-2-2 1-16,-3 2-1 15,-4 3 0-15,-6 8 0 0,-7 7 0 16,-5 10 1-16,-6 18-1 16,0 0 1-16,-8 20 2 15,0 3-2-15,2 5 2 16,3-2-1-16,3-1 1 15,8-5-2-15,11-8 3 16,14-17-3-16,12-7-1 16,8-6 2-16,6-4-3 15,-2-6 3-15,3 2-2 16,-7 1 2-16,-13 5-2 15,-8 8 2-15,-8 8-1 16,-24 4 1-16,8 27 0 16,-16 3-1-16,-6 10 1 15,-9 7 1-15,-2 6-1 0,1 1 1 16,5 2-1-16,9-10-2 15,6-17-5-15,27-4-29 16,2-26-3-16,26-6-1 16,6-22 0-16</inkml:trace>
  <inkml:trace contextRef="#ctx0" brushRef="#br0" timeOffset="93098.3249">14793 4934 92 0,'-21'29'38'16,"2"23"-2"-16,-18 7 1 0,0 20-36 15,-15 19 1-15,-10 17 0 16,-8 7 0-16,-4 1 0 15,5 2-4-15,1-23-24 16,26-4-10-16,11-25 1 16,29-23-2-16</inkml:trace>
  <inkml:trace contextRef="#ctx0" brushRef="#br0" timeOffset="93450.3451">15035 5411 75 0,'-17'6'39'0,"-20"5"0"16,3 15 0-16,-14-6-14 16,4 12-23-16,9 1 0 15,9 0 2-15,6-2-3 16,12-1 2-16,13-7-2 15,13-4 2-15,16-7-3 16,6-6 2-16,3-1-1 16,2 0-1-16,-4 2 1 15,-9 1-2-15,-9 5 3 16,-13 4-3-16,-18 11 3 15,-12 2-3-15,-9 6 3 16,-8 1-3-16,-7-2 2 16,2 0-2-16,5 2-6 15,-5-21-20-15,26 3-12 0,2-21 0 16,14 2-1-16,11-24-1 15</inkml:trace>
  <inkml:trace contextRef="#ctx0" brushRef="#br0" timeOffset="113538.4941">8383 2605 61 0,'-6'-12'37'0,"27"2"-3"16,7-11 0-16,15 10-11 15,7-7-23-15,9 6-2 16,7 7-29-16,-5 1-3 16,-6 12 0-16,-20 0-3 15</inkml:trace>
  <inkml:trace contextRef="#ctx0" brushRef="#br0" timeOffset="113710.5039">8435 2891 75 0,'0'15'37'0,"9"-16"-1"16,22 1 0-16,10-13-20 16,11-11-49-16,32 4-1 15,7-12-2-15,15 2-1 16</inkml:trace>
  <inkml:trace contextRef="#ctx0" brushRef="#br0" timeOffset="114394.543">10395 2061 73 0,'-54'17'33'0,"-17"1"0"16,2 12-1-16,-11 0-28 15,11 5 0-15,9 0-1 16,23-1-1-16,14-2 0 16,29-4 0-16,20-7 0 15,26-4-1-15,20-3 0 16,13 1 0-16,3 0 0 15,3 2-1-15,-10 5 1 16,-10 4 0-16,-21 7 0 16,-20 5 1-16,-21 8-2 0,-21 0 2 15,-19-1-1-15,-11-2 0 16,-12-8 1-16,0-7-2 15,2-11 1-15,4-13-1 16,13-19 1-16,10-16-1 16,16-15 1-16,18-16-2 15,13-20 2-15,13-4-1 16,12-2 0-16,8 3 0 15,4 8 0-15,0 10-4 16,9 20-28-16,-21 8-3 16,2 22-1-16,-15 5-1 15</inkml:trace>
  <inkml:trace contextRef="#ctx0" brushRef="#br0" timeOffset="114582.5538">10986 2298 91 0,'-12'-1'36'16,"12"1"-1"-16,0 0-9 15,3-17-57-15,7 1-4 16,2-7-1-16,13 1 0 15</inkml:trace>
  <inkml:trace contextRef="#ctx0" brushRef="#br0" timeOffset="115220.5903">11455 1976 59 0,'5'-18'35'16,"17"10"0"-16,1-10-1 16,22 8-9-16,0-12-22 15,5 3 1-15,0 0-1 16,2 8-1-16,-10 2 0 15,-4 5 0-15,-15 6-1 16,-9 6 0-16,-14 7 0 16,-13 10 1-16,-9 0-1 15,-4 6-1-15,-4-2 0 16,2 2 1-16,6-3-2 15,6-5 1-15,13-2 0 0,17-7 0 16,9-5-1-16,16-2 2 16,2 1-1-16,2 2 0 15,2 4 1-15,-10 10 0 16,-13 5-1-16,-9 12 2 15,-18 6-1-15,-13 8 0 16,-15 3 0-16,-9 2 1 16,-2-5-1-16,-2-5 1 15,4-5-2-15,8-16-3 16,22-1-31-16,-2-23-2 15,14-5-2-15,18-18-3 16</inkml:trace>
  <inkml:trace contextRef="#ctx0" brushRef="#br0" timeOffset="116154.6437">12822 2164 73 0,'0'0'33'0,"13"-19"0"16,-2 21-4-16,-11-2-23 15,-1 13-1-15,-9 4 0 16,2 17 0-16,-11 2-1 15,2 12 0-15,-4-4-2 16,2 4 1-16,3-8-1 16,5-2-1-16,2-12 1 15,9-10-1-15,0-16 0 16,26-14 0-16,-3-10 0 15,6-8-1-15,4-9 1 0,2-7 0 16,0 2 0 0,-2-3 0-16,-6 4-1 0,0 11 1 15,-11 6 0-15,-4 8-1 16,-5 11 0-16,-7 9 1 15,0 0-1-15,-2 13 1 16,-1 0-1-16,3 4 0 16,4-3 0-16,4 0 1 15,9-5-1-15,10-7 0 16,8-5 1-16,10-5 0 15,5-7 0-15,4-5-1 16,-3-1 1-16,-1 2 0 16,-7 2 0-16,-6 4-1 15,-13 6 1-15,-8 7-1 16,-16 0 1-16,6 27-1 0,-13 3 0 15,-9 11 1-15,-4 5-2 16,-3 7 1-16,4 6-2 16,0-7-2-16,14 8-21 15,-1-26-13-15,19-3 1 16,7-24-3-16,22-8 1 15</inkml:trace>
  <inkml:trace contextRef="#ctx0" brushRef="#br0" timeOffset="116370.656">14408 1650 96 0,'-34'44'37'0,"-20"14"1"0,-3 13-2 15,-16 10-33-15,7 9-4 16,-2 10 1-16,9 3-2 16,10 5-8-16,7-18-24 15,26-8-2-15,11-20 1 16,29-9-3-16</inkml:trace>
  <inkml:trace contextRef="#ctx0" brushRef="#br0" timeOffset="116705.6752">14622 2039 94 0,'-29'8'38'0,"-12"0"1"15,2 13-2-15,-12-3-33 16,22 2-2-16,11-4 0 15,17 0-1-15,15-3 0 16,10-3 0-16,19-4 0 16,3 2 0-16,2-2 0 15,3-1-1-15,-13 5 1 16,-9 9 0-16,-15 3 0 15,-14 6 0-15,-18 6-1 16,-8 3 1-16,-9 0-1 16,-4-1 1-16,3-1-2 15,1-15-7-15,16 3-27 16,-3-23-5-16,22 0 1 0,-5-18-4 15</inkml:trace>
  <inkml:trace contextRef="#ctx0" brushRef="#br0" timeOffset="121898.9722">8392 7347 81 0,'0'0'35'0,"-14"-5"0"16,14 5-2-16,0 0-28 15,17 8-1-15,9-12-2 16,13-3-1-16,9-7 1 0,14-2-1 16,7-9-2-16,2-2-2 15,9 7-31-15,-15-4 0 16,-9 16-1-16,-16 2 0 15</inkml:trace>
  <inkml:trace contextRef="#ctx0" brushRef="#br0" timeOffset="122051.981">8520 7619 89 0,'-13'16'35'16,"13"-16"0"-16,29-14 1 15,9-7-34-15,22-7-2 16,25 2-25-16,1-11-9 0,14 5 0 15,-2 2-2-15</inkml:trace>
  <inkml:trace contextRef="#ctx0" brushRef="#br0" timeOffset="122429.0026">9857 6986 88 0,'-4'-18'35'15,"-1"3"-2"-15,5 15 2 16,0 0-34-16,-10 26 1 15,5 10-1-15,3 12-1 16,-3 11 1-16,5 9-2 16,0 6 1-16,5-7-11 15,14 5-21-15,4-14-3 16,14-13 0-16,3-17 1 15</inkml:trace>
  <inkml:trace contextRef="#ctx0" brushRef="#br0" timeOffset="122790.0232">10835 6696 90 0,'-18'-10'34'15,"-10"28"1"-15,-21 16 0 16,-6 26-29-16,-8 10-2 15,3 17-1-15,3 1 0 16,13 4 0-16,8-5 0 16,21-4-2-16,15-18 1 15,19-12-1-15,19-20-1 0,15-15 1 16,10-16 0-16,1-11-1 15,-2-12 1-15,-3-7-1 16,-10-6 0-16,-16 0 0 16,-19 0 1-16,-18 5-1 15,-21 6 0-15,-13 4-1 16,-9 8 1-16,-8 6-1 15,1 6-1-15,3 2-2 16,17 6-26-16,4-12-7 16,30 3 1-16,11-16-1 15</inkml:trace>
  <inkml:trace contextRef="#ctx0" brushRef="#br0" timeOffset="122954.0326">11186 7171 106 0,'-37'19'38'15,"6"0"0"-15,-4-15-1 16,17-16-36-16,18 12-33 16,-1-23-3-16,12 8-1 15,2-8-2-15</inkml:trace>
  <inkml:trace contextRef="#ctx0" brushRef="#br0" timeOffset="124277.1083">11668 6903 66 0,'7'-9'32'0,"4"-2"-1"15,3-6-1-15,13 10-22 0,2-9-1 16,13 4-1-16,6-10-1 16,12 4 0-16,7-6-1 15,8-1-1-15,-1-2 0 16,3 5 0-16,-6 2-1 15,-9 8 0-15,-12 10-1 16,-13 15 1-16,-19 16-2 16,-13 10 2-16,-15 13-2 15,-12 11 1-15,-13 8-1 16,-2 3-2-16,-7-2 1 15,3-5 0-15,5-6 0 16,9-11-3-16,21-3-30 16,2-17-4-16,19-10 2 15,7-15-2-15</inkml:trace>
  <inkml:trace contextRef="#ctx0" brushRef="#br0" timeOffset="125036.1517">13150 7037 67 0,'8'-11'31'0,"-8"11"0"16,14-11 0-16,-14 11-26 15,0 0 0-15,8 22 0 16,-9 3 0-16,-10 0-1 16,1 11-1-16,-3-6 0 15,5 6-1-15,-3-11 0 16,7-1-1-16,5-10 0 0,-1-14-2 15,26-6 3-15,2-13 1 16,3-7-1-16,5-5 1 16,0-6-1-16,0-1 0 15,-4 0 0-15,-4 5 0 16,-5 6-1-16,-9 5-1 15,-7 7 1-15,-7 15-1 16,0 0 0-16,0 0 1 16,-12-2-1-16,12 2 0 15,-8 17 1-15,8-17-1 16,8 19 1-16,6-13-1 15,6-3 1-15,8-2 0 16,6-2 0-16,6-2 0 0,3-8 1 16,4 1-1-16,-3-6 0 15,-2 2 0-15,-6-1 0 16,-6 3 0-16,-8 5 0 15,-6 9 0-15,-11 10 0 16,-10 9-1-16,-9 10 1 16,-5 12-3-16,-8 2 1 15,3 4 0-15,-3 0-1 16,11-8-1-16,9-5-6 15,4-19-28-15,31-6-1 16,1-29 2-16,30-5-3 16</inkml:trace>
  <inkml:trace contextRef="#ctx0" brushRef="#br0" timeOffset="125274.1653">14618 6385 88 0,'0'0'34'0,"-26"25"2"16,-9 11-1-16,-7 23-30 16,-13 14-4-16,-6 11 2 15,-3 8-2-15,0 6 2 16,7-7-4-16,11-8-2 15,21-9-5-15,11-22-28 16,28-12 1-16,10-27-1 16,25-11 0-16</inkml:trace>
  <inkml:trace contextRef="#ctx0" brushRef="#br0" timeOffset="125576.1826">14782 6729 95 0,'-11'-3'36'0,"-15"4"0"16,-4 20 1-16,-13-2-32 15,11 11 0-15,0-3-1 16,11 2-1-16,9-3 0 16,12-2-1-16,9-9 0 15,13-4 0-15,8-5 0 16,7-1-1-16,0-2 0 15,-2 2 0-15,-7 4 0 16,-7 6 0-16,-16 6 0 0,-10 6 0 16,-16 10 0-16,-9 0-2 15,-6 1 0-15,-2 0-1 16,-2 1-6-16,-6-13-31 15,18-1-1-15,-4-18 0 16,17-3-2-16</inkml:trace>
  <inkml:trace contextRef="#ctx0" brushRef="#br0" timeOffset="143358.1996">8629 8684 72 0,'-15'-2'34'0,"15"2"0"15,0 0-3-15,11-8-26 16,19-1-3-16,19 2 1 16,7-4-1-16,19 2 0 15,9-2-1-15,8-4-4 16,4 10-20-16,-13-9-10 15,-6 6-1-15,-16-1-2 16,-11 4 2-16</inkml:trace>
  <inkml:trace contextRef="#ctx0" brushRef="#br0" timeOffset="143533.2097">8779 8872 81 0,'-46'20'36'0,"23"-7"-2"0,23-13 0 16,14-12-32-16,37-4-1 15,26-11-3-15,26 2-30 16,2-8-2-16,13 0 0 16,2 0-2-16</inkml:trace>
  <inkml:trace contextRef="#ctx0" brushRef="#br0" timeOffset="143818.226">10287 8227 45 0,'0'0'33'16,"0"0"2"-16,10 13-1 15,-23 12-10-15,7 17-18 16,-12 7-1-16,4 10-2 16,-1 2 0-16,5 7-1 15,3-1 0-15,5-6-4 16,22-4-30-16,-6-9-2 15,12-9 0-15,3-9-2 16</inkml:trace>
  <inkml:trace contextRef="#ctx0" brushRef="#br0" timeOffset="144308.254">11138 8288 59 0,'-22'-20'36'15,"1"9"0"-15,-8-1-1 16,0 14-20-16,-12 3-9 15,6 15-1-15,-6 6 0 16,-2 14 0-16,4 2-1 16,6 5-1-16,8-4 0 15,13-5-1-15,11-12 0 0,16-14-1 16,15-18 0-16,17-13 0 15,9-15 0-15,10-11 0 16,0-7 0-16,3-2-1 16,-11 0 1-16,-9 7-1 15,-7 6 0-15,-15 11 1 16,-12 16-1-16,-15 14 0 15,-14 24 1-15,-9 16-1 16,-10 16 0-16,0 12 0 16,-8 14 2-16,2 8-2 15,3 2 1-15,7 0 0 16,10-7-1-16,10-16-3 15,17 0-10-15,2-27-24 0,21-15-3 16,1-17 1-16,18-9-3 16</inkml:trace>
  <inkml:trace contextRef="#ctx0" brushRef="#br0" timeOffset="144478.2637">11579 8695 85 0,'-23'2'40'16,"6"12"1"-16,-12-12-2 15,15 3-27-15,0-8-11 16,6-10-6-16,24 6-30 16,-9-16-5-16,11 8 2 15,0-12-4-15</inkml:trace>
  <inkml:trace contextRef="#ctx0" brushRef="#br0" timeOffset="147092.4132">12317 8064 48 0,'15'-10'29'0,"0"3"3"16,3 8-7-16,-18-1-18 15,5 18-1-15,-13-2 0 0,0 18-1 16,-10 0 0-16,-1 14 0 16,-10-2 0-16,5 6-2 15,-3-6 1-15,9 1-1 16,8-11 0-16,14-5 1 15,10-13-2-15,16-8 0 16,15-17 0-16,13-9-1 16,11-10 0-16,8-8-2 15,5-7 0-15,1-7-5 16,8 5-28-16,-16-9 0 15,-2 11-2-15,-17-2-2 16</inkml:trace>
  <inkml:trace contextRef="#ctx0" brushRef="#br0" timeOffset="147274.4236">12710 8111 77 0,'-26'39'36'15,"9"12"-1"-15,-4 6-1 16,9 10-31-16,3 4-2 15,8-1-1-15,7 5-31 16,-2-14-2-16,11-10-1 16,9-20-2-16</inkml:trace>
  <inkml:trace contextRef="#ctx0" brushRef="#br0" timeOffset="148048.4679">13758 8201 70 0,'0'0'35'16,"0"0"-2"-16,-18 0-6 15,2 14-22-15,-6 2-2 16,2 11 0-16,-5-1-1 16,3 5 1-16,1 0-2 15,3 1 1-15,6-6 0 16,8-3 0-16,6-7-1 15,8-6 0-15,8-7 0 16,5-6-1-16,4-7 1 16,3-6-1-16,4-6 1 0,2-3-1 15,0-6 1-15,-2 0-1 16,-5-4 1-16,-3 6-1 15,-5 2 1-15,-2 6-1 16,-9 6 1-16,-2 3-1 16,-8 12 1-16,0 0-1 15,-3 13 1-15,-2-2-1 16,1 3 0-16,3 1 0 15,2-5 0-15,-1-10 0 16,25 8 1-16,-2-15-1 16,7-8 1-16,9-5 0 15,4-2 0-15,1-2-1 16,0 3 2-16,-7 4-1 15,-8 8 0-15,-6 10 1 0,-14 13-1 16,-9 10 0-16,-9 9-1 16,-11 10 1-16,-3 8 0 15,0-2-1-15,-5 3-1 16,8-9-4-16,19 1-28 16,-7-21-4-16,22-7-1 15,6-22-1-15</inkml:trace>
  <inkml:trace contextRef="#ctx0" brushRef="#br0" timeOffset="148286.4815">15198 7619 71 0,'-37'51'37'16,"-15"14"-1"-16,-2 21 0 15,-15-1-23-15,-2 27-13 16,1 9 0-16,1 6 0 16,8 0 0-16,4-16-33 15,26-8-1-15,11-24 0 16,25-17-2-16</inkml:trace>
  <inkml:trace contextRef="#ctx0" brushRef="#br0" timeOffset="148647.5022">15441 7999 83 0,'-37'12'39'16,"2"16"-1"-16,-6-9 0 15,13 15-32-15,-3-10-2 16,10 5 0-16,7-4-1 16,13-1 0-16,9-4-1 15,12-3-1-15,8-5 0 16,7-1 0-16,0-4-1 15,-3 4 1-15,-7-1-1 0,-7 6 1 16,-8 7-1-16,-13 5 1 16,-13 6-1-16,-7 3 1 15,-11 0-1-15,-1 2 1 16,1-6-1-16,2-8-2 15,10 2-11-15,4-23-24 16,18-4-2-16,5-14 0 16,18-1-1-16</inkml:trace>
  <inkml:trace contextRef="#ctx0" brushRef="#br0" timeOffset="148790.5104">15718 8470 96 0,'-9'9'41'0,"-2"5"0"16,-12-15-4-16,9 7-28 0,9-18-44 15,-9-18-3-15,11 4-2 16,-4-9-2-16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0:04:51.14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6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9T20:06:23.159"/>
    </inkml:context>
  </inkml:definitions>
  <inkml:trace contextRef="#ctx0" brushRef="#br0">10455 2192 16 0,'-17'-4'21'0,"17"4"1"16,-14 0-8-16,5-7 3 15,9 7-7-15,-15-8 0 16,15 8 1-16,-14-6-1 16,14 6 0-16,0 0-3 15,0 0 0-15,-13-3-2 16,13 3-1-16,0 0 0 15,20-1 0-15,-2-8-1 16,10 3-1-16,1-3 1 16,12 1 0-16,2-2-1 15,4-1 0-15,1 1 0 0,3 1-1 16,-4 1 0-16,-2 2 0 15,-5-2-1-15,-1 2 1 16,-7 0-1-16,1-1 0 16,-5 2 1-16,-5-1-1 15,-1 1 1-15,-1-2-1 16,-4 3 0-16,-1-2 1 15,-3 0-1-15,-13 6 1 16,16-5-1-16,-16 5 1 16,0 0 0-16,0 0 0 15,0 0 0-15,11-3 0 16,-11 3 0-16,0 0 0 15,0 0 0-15,0 0-1 16,0 0 1-16,-6 18 0 0,2-6-1 16,1 3 1-16,-2 5 0 15,1 6-1-15,-1 2 1 16,-3 8-1-16,1 2 1 15,4 5-1-15,-4 2 0 16,2 5 1-16,-1-3-1 16,4 3 1-16,-3-3-1 15,6-1 2-15,0-3-2 16,1-3 2-16,5-2-2 15,-2-5 2-15,6-3-2 16,3-4 1-16,2-2-1 16,0-3 1-16,4-2-1 15,3-6 0-15,4-2 1 16,-1-2-1-16,3-4 1 0,0-3-1 15,1-4 1-15,3-4-1 16,-4-3 1-16,-1-4 0 16,2-6-1-16,-3-5 1 15,1-1 0-15,0-2-1 16,0-4 1-16,-4 0-2 15,-1-6 1-15,1 0-1 16,0-4 1-16,-6-3-1 16,2-1 1-16,-1-5-1 15,-5 3 2-15,2 1-1 16,-4 0 0-16,-1 3 1 15,-3 7-1-15,1 1 0 16,-1 6 1-16,-2 4-1 16,0-3 0-16,-1 9 1 15,-1-3-1-15,0 9 0 0,-3-4 1 16,1 8-1-16,1-1 0 15,-3 10 1-15,0-15-1 16,0 15 0-16,0 0 0 16,0 0 0-16,0 0 0 15,0 0 0-15,13-2 0 16,-13 2 0-16,20 3 0 15,-1-8 0-15,4 1 0 16,10-9 1-16,2 4-2 16,10-10-3-16,18 9-27 15,-9-18-6-15,11 12-2 16,-7-4-2-16</inkml:trace>
  <inkml:trace contextRef="#ctx0" brushRef="#br0" timeOffset="466.0266">12333 2574 74 0,'15'0'36'0,"2"-8"-3"15,7 10 2-15,-1-9-28 16,14 4-5-16,0-4 0 0,3-1-5 16,6 8-26-1,-11-11-4-15,1 10 1 0,-10-6-4 16</inkml:trace>
  <inkml:trace contextRef="#ctx0" brushRef="#br0" timeOffset="661.0377">12451 2772 93 0,'0'0'36'0,"0"0"-1"15,11-2 2-15,13-4-33 16,5-4-1-16,6-3-4 0,13 5-31 15,-7-10-2-15,8 6-2 16,-5-5-2-16</inkml:trace>
  <inkml:trace contextRef="#ctx0" brushRef="#br0" timeOffset="3095.177">14327 2122 18 0,'0'0'20'15,"-16"6"2"-15,16-6-3 0,0 0-15 16,0 0 3-16,0 0-1 15,0 0 1-15,0 0 1 16,0 0-1-16,0 0 0 16,-11-7 1-16,11 7-1 15,0 0-1-15,0 0-1 16,0 0-1-16,0 0 0 15,0 0 0-15,0 0-1 16,0 0 1-16,0 0-2 16,0 0 1-16,0 0 0 15,20 2 0-15,1-2-1 16,7-5 1-16,12 3 0 15,3-7 0-15,13 2 0 0,1-3 0 16,10-2 0-16,-1 3-2 16,0 2 1-16,-7 1-1 15,0 3 0-15,-7 0-1 16,-7 2 1-16,-11 1-1 15,-3 1 1-15,-10-1-1 16,-3 1 1-16,-8 2-1 16,-10-3 1-16,11-3 0 15,-11 3 0-15,2-13 1 16,-6 0 0-16,-2-9-1 15,-1-5 1-15,-7-7-1 16,-1-6 0-16,-3-8-1 16,-1-1 3-16,-1 1-3 15,1 0 1-15,1 2-1 0,3 3 1 16,2 7 0-16,4 9 0 15,1 0-1-15,2 5 0 16,2 6 1-16,-1 0-1 16,4 4 0-16,1 12 0 15,-4-17 0-15,4 17 0 16,0 0 0-16,0 0 0 15,0 0 0-15,-13 22 0 16,6 0 0-16,-5 10-2 16,-4 11 2-16,-11 9-1 15,-4 7 1-15,-5 8-1 16,-7-1 1-16,0 4-2 15,2-5-1-15,2-16-16 16,22 2-18-16,2-21-1 0,19-7-2 16,9-20-1-16</inkml:trace>
  <inkml:trace contextRef="#ctx0" brushRef="#br0" timeOffset="3682.2106">15581 1913 61 0,'19'-1'32'0,"1"-1"1"16,3 0-2-16,1-10-24 16,7 11 0-16,1-3-5 15,0-2-5-15,13 5-27 16,-10-2 0-16,4 3-3 15,-4-1 1-15</inkml:trace>
  <inkml:trace contextRef="#ctx0" brushRef="#br0" timeOffset="4267.2441">15783 2068 47 0,'0'0'29'0,"0"0"1"15,0 0-5-15,0 0-11 16,0 0-3-16,15 1-4 15,-5-7 0-15,12 1-5 16,10-2-32-16,0-6 0 16,5 3-3-16,4-7 0 15</inkml:trace>
  <inkml:trace contextRef="#ctx0" brushRef="#br0" timeOffset="7294.4172">16926 1932 42 0,'0'0'30'0,"19"-12"1"16,-10 7 0-16,-2-12-21 15,7 12 1-15,-9-8-2 16,7 8 1-16,-11-9-2 16,-1 14-2-16,2-18-2 15,-2 18-1-15,-21-15 0 16,1 9-1-16,-11 6 0 15,-9 6 0-15,-5 3-1 0,-8 7 0 16,-1 4-1 0,-1 10 1-16,5 3-1 0,10 2 0 15,6-1 0-15,12 2-1 16,12-7 1-16,10-1-1 15,9-8 1-15,11-7-1 16,5-7 2-16,6-9-1 16,10-5 1-16,-2-7-1 15,4-9 1-15,-1-6 1 16,1-4-1-16,-8-7 0 15,-3-5 0-15,-4-5 0 16,-5-3-1-16,-5-3 2 16,-6 3-2-16,-4 5 1 15,1 7-1-15,-7 3 1 16,0 12-1-16,-2 7 1 0,-1 10-1 15,1 10 0-15,0 0 0 16,-6 26-1-16,5 4 2 16,1 12-2-16,1 7 2 15,5 6-1-15,1 9 1 16,4 3-3-16,3-5 2 15,4-7-1-15,2-10 1 16,2-9-3-16,3-4-4 16,-11-19-26-16,15 2-4 15,-15-14 0-15,4 5-3 16</inkml:trace>
  <inkml:trace contextRef="#ctx0" brushRef="#br0" timeOffset="7842.4486">14386 2664 75 0,'-44'17'34'15,"8"4"0"-15,7-6-1 16,19 2-30-16,15-7 0 15,29 3 2-15,17-16 0 16,30-1 0-16,29-16-1 16,40-6 0-16,29-12 0 15,37-2-1-15,21-10-1 16,20 2-2-16,10 0 0 15,3 5-1-15,-6 0 1 16,-15 5-1-16,-23 9 1 16,-26 5 0-16,-29 5-1 15,-19 7 1-15,-31 1 0 16,-26 4 0-16,-20 4 0 0,-22 2 0 15,-12 0 0-15,-15 1 0 16,-7 0-2-16,-19 0-4 16,22 3-21-16,-22-3-11 15,-15-5 1-15,-9-1-3 16</inkml:trace>
  <inkml:trace contextRef="#ctx0" brushRef="#br0" timeOffset="8871.5074">14856 3291 76 0,'15'-10'34'0,"5"7"0"16,7-7 0-16,12 4-29 0,7-3 0 15,10 7-1-15,1-4 0 16,6 7 0-16,-3 0-2 15,1 5 0-15,-3-1-1 16,-6 0-1-16,-5-2 1 16,-4-1-1-16,-8-3 1 15,1-3-1-15,-8-1 0 16,-4-3 0-16,-7-2 1 15,-5 1-1-15,-3-4 1 16,-5 1-1-16,-3-6 1 16,-6 0-1-16,0-5 1 15,-5 1-1-15,-1-1 1 16,-1-2-1-16,-2-3 0 15,1-2 0-15,2 0 0 0,-2 2 0 16,0 1 1-16,4 0-2 16,-1 2 2-16,2 2-1 15,1 3 0-15,3 2 0 16,0 0 0-16,4 6 1 15,0-5-1-15,0 5 0 16,1 1 0-16,2 0 0 16,-3 11 0-16,1-15 1 15,-1 15-1-15,0 0 0 16,0 0 0-16,0 0 1 15,0 0-1-15,-15 6 0 16,5 9 1-16,-6 2-1 16,-2 8 1-16,-8 6-1 15,-3 5 0-15,-7 6 1 16,-1 4 0-16,-4 2-1 0,-2-2 0 15,2 5 1-15,1-4-2 16,7-4 1-16,1-4-1 16,7-8-2-16,11 4-9 15,-3-25-24-15,17-10 0 16,0 0-2-16,26-8-1 15</inkml:trace>
  <inkml:trace contextRef="#ctx0" brushRef="#br0" timeOffset="9652.552">16808 2637 65 0,'0'0'34'0,"0"0"2"16,0 0-1-16,-11 7-27 15,-6 4-1-15,3 15 1 16,-10 1-2-16,2 11-1 15,-8 2 0-15,8 7-3 16,1-2 1-16,7 3-1 16,11-6-1-16,11-3 0 15,8-7 0-15,11-7 0 16,7-9 0-16,6-6-1 15,3-6 1-15,1-9-2 16,-3 0 0-16,-2-6-2 0,-1 2-1 16,-8-8-5-16,5 13-18 15,-20-15-9-15,6 8-1 16,-17-5 0-16,-4 16 2 15</inkml:trace>
  <inkml:trace contextRef="#ctx0" brushRef="#br0" timeOffset="9825.562">16836 2891 72 0,'0'0'35'0,"0"0"-1"16,0 0 1-16,18-17-17 15,10 13-16-15,8-3-1 16,7-7-6-16,8 10-29 0,-1-5 1 15,3 3-3-15,-7-6-1 16</inkml:trace>
  <inkml:trace contextRef="#ctx0" brushRef="#br0" timeOffset="11783.674">10504 4082 52 0,'0'0'25'16,"0"0"3"-16,0 0-7 16,0 0-13-16,17 1 0 15,4 4 0-15,1-11-1 16,20 7 0-16,-5-9 1 15,13 4-3-15,-4-7-1 16,6 4-1-16,1-3-1 0,-4 1-1 16,-3 1 1-16,-6 0-1 15,-5 2 0-15,-2-1-1 16,-9 0 1-16,0 2 0 15,-9 1 0-15,-1 0-1 16,-14 4 1-16,14-5 0 16,-14 5 0-16,0 0 0 15,0 0 0-15,0 0 0 16,0 0 1-16,-3 19-1 15,-4-4 0-15,3 8-1 16,-2 7 1-16,-3 9-1 16,-5 9 0-16,5 5 0 0,-6 7 0 15,8 9-1 1,-5 5 1-16,4 2-1 0,0 0 1 15,8 1 0-15,-1-3 0 16,4-7 0-16,5-1 2 16,0-11-2-16,6-9 2 15,2-7-2-15,4-9 2 16,3-13-1-16,6-10 1 15,7-9-1-15,5-11-2 16,5-10 3-16,4-8-3 16,0-9 1-16,1-6-1 15,-3-7 2-15,-6-5-2 16,-1-2 2-16,-7-3-1 15,-5-3 0-15,-6 2 0 16,-3 1 1-16,-2 2-1 16,-3 1 1-16,-5 3 0 0,3 8 0 15,-3 2-1-15,3 5 2 16,-5 3-2-16,4 5 2 15,-4 4-2-15,-1 7 1 16,2 4-1-16,-6 4 0 16,-3 15 1-16,6-17-1 15,-6 17 0-15,0 0 0 16,0 0 0-16,8 12 0 15,-3 1 1-15,2 1-1 16,1 1 0-16,6 0 1 16,4 1-1-16,8-6 1 15,6-4-2-15,7-4 2 16,7-5-4-16,0-11-15 0,12 9-17 15,-7-10-4-15,6 11 1 16,-11-7-3-16</inkml:trace>
  <inkml:trace contextRef="#ctx0" brushRef="#br0" timeOffset="12242.7002">12451 4526 72 0,'22'1'33'0,"-2"-7"-2"16,8 10-7-16,-3-12-21 15,8 4-1-15,0 2 0 16,-1-4-29-16,0 6-3 15,-9-2-2-15,3 4 1 16</inkml:trace>
  <inkml:trace contextRef="#ctx0" brushRef="#br0" timeOffset="12625.7221">12470 4819 72 0,'-12'9'36'0,"23"-8"0"16,3-11-1-16,9 2-25 0,6-5-8 16,4 1-1-16,6 0 0 15,-1-6-7-15,8 12-27 16,-10-8-1-16,3 8-1 15,-4-4-3-15</inkml:trace>
  <inkml:trace contextRef="#ctx0" brushRef="#br0" timeOffset="15570.8906">14684 4089 36 0,'3'-20'30'15,"-3"7"0"-15,4 0 1 16,-2-10-18-16,8 10-1 16,-6-14-2-16,9 8-1 15,-3-6-2-15,5 5-3 16,0-1 0-16,4 4-1 15,-3 4 0-15,1 8 0 16,-1 2-1-16,-2 11 0 16,-2 5 0-16,-3 9 0 15,-3 9-1-15,0 6 0 0,-4 4 0 16,-2 6-1-16,-3 1 0 15,-1-1 0-15,-3-2 0 16,3-1 0-16,-1-7 0 16,1-4-1-16,0-6 1 15,1-5 0-15,0-4 0 16,3-3 0-16,0-15 1 15,7 15-1-15,-7-15 1 16,14-5-1-16,-14 5 1 16,22-20 0-16,-5 6-1 15,3-2 1-15,0-1-1 16,3 1 1-16,0 3-1 15,-3-1 0-15,3 7 0 16,-5 2 1-16,1 5-1 0,2 5 0 16,-3 2 0-16,2 6 1 15,-4 1-1-15,5 2 0 16,-4 1 1-16,-3 1-1 15,0 0 0-15,0-4 0 16,-1-2-1-16,-2-6-1 16,6 2-6-16,-17-8-27 15,29-6-1-15,-18-6 0 16,9 2-2-16</inkml:trace>
  <inkml:trace contextRef="#ctx0" brushRef="#br0" timeOffset="16336.9344">14464 3945 44 0,'-4'-30'30'0,"3"-5"1"16,3 9 0-16,-6-6-20 16,15 17 0-16,-11-7 1 15,12 19-3-15,-12 3-1 16,0 0-2-16,12 29-2 15,-5 9 0-15,2 9-1 16,1 12 0-16,2 6-2 16,-1 6-1-16,3 4 1 15,0-4-1-15,-1-8 1 0,2-10-1 16,-4-7 0-16,-1-10 0 15,1-8 0-15,1-9-1 16,2-1-6-16,-14-18-27 16,29-10-1-16,-14-10-2 15,9-5-3-15</inkml:trace>
  <inkml:trace contextRef="#ctx0" brushRef="#br0" timeOffset="17314.9903">15564 4098 78 0,'0'0'33'15,"0"0"-2"-15,19 1-3 16,-19-1-23-16,13 25 0 16,-8-7 0-16,4 9-2 15,-2 0 0-15,1 4-2 16,-2-1 1-16,2-1-1 15,-3-3 1-15,0-7-1 16,-3-5 0-16,0-4 0 16,-2-10 0-16,0 0 0 15,0 0 0-15,0 0 0 0,0-23 0 16,-1 4 1-16,-1-8-1 15,-2-2 0-15,3-4 0 16,2 1 0-16,3-2-1 16,0 2 1-16,3 2-1 15,3 5-1-15,0 4 1 16,4 5 0-16,2 5 0 15,0 8 0-15,3 10 1 16,-4 5-1-16,1 9 0 16,2 7 0-16,-2 4 0 15,-2 3-1-15,-2 1 1 16,2-3 0-16,-6-3 0 0,2-7 0 15,-5-3 0-15,0-8 1 16,-5-12 0-16,0 0-1 16,9 6 1-16,-9-6 0 15,14-26-1-15,-8 4 2 16,6-9-1-16,2-4 0 15,1-4-1-15,3-3 1 16,2 4 0-16,-2 0-1 16,6 7 1-16,-2 3-1 15,1 12 0-15,0 5 0 16,1 8 1-16,-1 9-1 15,-1 6 1-15,0 5-1 16,-2 6 1-16,0 5-1 16,-2-1 0-16,-3 4-1 15,-1-1 1-15,-4-1-4 0,1 8-8 16,-10-15-24-16,4 10-2 15,-14-14 1-15,1 8-1 16</inkml:trace>
  <inkml:trace contextRef="#ctx0" brushRef="#br0" timeOffset="17810.0187">14205 5270 74 0,'0'0'34'0,"25"-7"0"15,12-13 1-15,22-7-29 16,18-11-2-16,24-5 2 16,20-10-3-16,27-4 1 15,11-7-1-15,15-2 0 16,12-2-2-16,4 0 1 15,0 2-1-15,-7 8-1 0,-13 2 1 16,-12 9 0-16,-19 7 0 16,-19 7 0-16,-21 8-1 15,-17 8 0-15,-20 3 1 16,-10 6-1-16,-11 3-1 15,-14-2-3-15,-8 15-4 16,-19-8-27-16,0 0-1 16,-18 14 0-16,2 0-2 15</inkml:trace>
  <inkml:trace contextRef="#ctx0" brushRef="#br0" timeOffset="18582.0628">15528 4985 78 0,'-13'-20'32'0,"13"20"3"16,5-26-3-16,9 12-27 0,6-6-1 16,7 8-1-16,5-4 0 15,5 4 0-15,-4 2 0 16,4 6-2-16,-4 3 1 15,-2 7 0-15,-3 1-1 16,-5 7-1-16,-7 1 1 16,-4-2-1-16,-7 6 3 15,-5 1-3-15,-4-1 2 16,-6 0-2-16,-5 0 2 15,-3 3-2-15,-6-2 2 16,1-2-1-16,2-1-1 16,0 0 0-16,1-5 0 15,9-4 0-15,11-8 0 16,-12 10 0-16,12-10 0 15,12-4 1-15,3-3-1 0,4 1 0 16,6 2 0-16,6-1 1 16,4 2-1-16,1 4 0 15,0 2 0-15,0 4 0 16,-3 3 1-16,-5 5-1 15,-3-1 0-15,-4 5 0 16,-4-1 1-16,-6 3-1 16,-5 3 1-16,-4-1-1 15,-5 4 1-15,-5-2 0 16,-6 1 0-16,-5 1-1 15,-6-4 1-15,-7-2 0 16,-1 0-1-16,-3-5 1 0,-1-7-1 16,1-2 0-16,5-6 0 15,2-4 0-15,10-6-2 16,5-10-2-16,19 7-16 15,0-15-17-15,14 4-1 16,2-10 0-16,15 6-2 16</inkml:trace>
  <inkml:trace contextRef="#ctx0" brushRef="#br0" timeOffset="19367.1077">16633 5006 72 0,'0'0'33'0,"-10"-13"0"16,10 13 0-16,-13-6-27 15,13 6-1-15,-17 2 0 16,5 2-1-16,-6 1-1 15,-2 4-1-15,-2 0 0 16,-1 3-1-16,0-3 0 0,3 5 0 16,6-3 0-16,5 1-1 15,9-12 1-15,9 19-1 16,8-9 0-16,9-2 0 15,6 3 0-15,5 3 1 16,2-1-1-16,-2 3 0 16,1 2 1-16,-6 3 0 15,2-1 0-15,-11 4 0 16,-6-2 1-16,-5 1 0 15,-7 0 0-15,-8 0 1 16,-7-3-1-16,-6-1 0 16,-8-3 0-16,-6-3-1 15,-6-5 0-15,3-4-1 0,-4-6-1 16,-1-7-2-16,10 6-15 15,-2-18-18-15,17 0-1 16,-4-9-1-16,17 6-3 16</inkml:trace>
  <inkml:trace contextRef="#ctx0" brushRef="#br0" timeOffset="21010.2017">10679 6322 31 0,'0'0'23'16,"0"0"2"-16,0 0-11 16,0 0 5-16,-10-11-13 15,10 11-1-15,0 0 1 16,0 0-1-16,0 0 0 15,18-1 0-15,-18 1 0 16,20 2-1-16,-9-3 1 16,10 5-1-16,2-6-1 15,6 5-1-15,4-4 2 0,3-1-3 16,3 0 1-1,3 0-1-15,0 0 0 0,0-2 0 16,-3-1 0-16,-1 1 0 16,-3-1 0-16,-5 1 0 15,-7-1 0-15,0-1-1 16,-8 1 2-16,-1 1-1 15,-14 4 0-15,16-8 1 16,-16 8-1-16,0 0 1 16,0 0 0-16,0 0-1 15,0 0 1-15,-16-5-1 16,16 5 0-16,-16 12 0 15,3-1 0-15,3 6-1 16,-4 2 1-16,1 8 0 16,-2 5-1-16,-4 8 3 15,5 3-3-15,-4 10 3 0,1 0-3 16,-1 6 3-16,3 3-2 15,0 0 1-15,3-2-2 16,4-1 1-16,4-3 0 16,6-7-1-16,6-5 1 15,4-1-3-15,5-12 2 16,5-2-1-16,4-7 2 15,6-7-2-15,6-9 2 16,3 0 0-16,2-12 0 16,5-6 3-16,-1-9-3 15,2-3 2-15,0-12-1 16,-3-4 1-16,1-5-2 15,-8-10-1-15,2-3 1 0,-5-1-1 16,-6-1 1-16,2 0-1 16,-6 1 0-16,-1 3-2 15,-3 1 2-15,-1 7-1 16,-1 3 1-16,-5 5-2 15,0 3 2-15,-5 3-1 16,1 10 1-16,-4 2 0 16,-2 4 0-16,0 7 0 15,-5 11 0-15,4-11 0 16,-4 11 0-16,0 0 1 15,4 17-1-15,-1-2 0 16,0 1 0-16,4 3 1 16,1-2-1-16,2 3 1 15,6-4-1-15,3-2 0 0,6-7 1 16,7-6-1-16,5-6 0 15,2-4-2-15,10 5-14 16,-12-18-19-16,11 5-4 16,-14-1 1-16,9 5-3 15</inkml:trace>
  <inkml:trace contextRef="#ctx0" brushRef="#br0" timeOffset="21372.2224">12421 6762 110 0,'27'0'35'16,"-4"-11"1"-16,12 5-8 15,3-6-27-15,4 0-4 16,10 8-10-16,-8-6-22 15,0 6 1-15,-15 0 0 0,-2 9-2 16</inkml:trace>
  <inkml:trace contextRef="#ctx0" brushRef="#br0" timeOffset="21559.2331">12514 6928 105 0,'0'0'36'0,"0"0"1"16,15 6-2-16,7-15-32 15,10 2-1-15,7-5-1 16,2-3-7-16,11 7-27 16,-11-7-4-16,7 8 1 0,-13-5-2 15</inkml:trace>
  <inkml:trace contextRef="#ctx0" brushRef="#br0" timeOffset="27905.5961">15222 6258 50 0,'7'-15'30'0,"-7"15"2"16,6-10-1-16,-6 10-24 15,0 0 1-15,0 0 0 16,19 0 1-16,-19 0-2 15,3 27-2-15,-6-5-1 16,3 11 0-16,-7 2-1 16,0 9 2-16,-6 6-4 15,-1 3 2-15,-5-1-1 16,2 1 0-16,-3 0-1 15,2-2 1-15,2-4-1 16,-1-3 0-16,2-6-1 16,5-4 0-16,1-5 0 15,-1-2 1-15,8-7-1 16,-1-2 0-16,1-6 0 0,2-12 0 15,0 18 1-15,0-18-1 16,0 0 1-16,24-4-1 16,-8-6 1-16,8-4-1 15,9-3 1-15,5-3 0 16,8-4-1-16,6-3 1 15,5 3-1-15,-1 2 0 16,2 0 1-16,-4 2-1 16,-3 3 0-16,-2 6 0 15,-9 1 1-15,-5 5-1 16,-8-1 0-16,-5 4 0 15,-7 3 0-15,-15-1 0 16,15 7 0-16,-15-7 0 16,0 0-2-16,-6 14-1 0,4 0-7 15,-13-13-24-15,9 10-3 16,-7-10 1-16,13-1-2 15</inkml:trace>
  <inkml:trace contextRef="#ctx0" brushRef="#br0" timeOffset="28206.6133">15624 6498 90 0,'0'0'37'0,"13"27"1"16,-13 5-2-16,9 21-30 16,-4 2 0-16,3 13 0 15,-6-1-1-15,1 3-2 16,-6-3-1-16,3-4 0 15,-3-15-1-15,2-8 0 16,2-7-1-16,2-17-4 16,9 2-10-16,-2-23-23 15,11-5-1-15,-2-13-1 16,7-1-1-16</inkml:trace>
  <inkml:trace contextRef="#ctx0" brushRef="#br0" timeOffset="29292.6754">16570 6232 78 0,'15'-18'33'16,"-15"18"1"-16,0 0-5 16,16 0-23-16,-16 0-1 15,11 31 1-15,-6-7-1 16,3 9-1-16,-7 2-1 15,6 4 2-15,-6-2-3 16,3 1 1-16,-5-7-1 16,-2-7 1-16,3-8-2 15,-2 0 2-15,2-16-2 16,0 0 0-16,0 0-1 15,0 0-1-15,-9-23 1 16,9-3-2-16,0-5 2 16,1-7-2-16,0-5 2 0,7-2-2 15,-1-1 2-15,1 1 0 16,3 9 0-16,1 3 0 15,0 7 0-15,1 9 0 16,2 7 0-16,-2 10 0 16,-2 9 0-16,3 7 0 15,-2 8 0-15,-2 7 0 16,-1 5 0-16,2 1 0 15,-4-2 0-15,-1-2 0 16,-2-5 0-16,-2-6 0 16,3-5 1-16,-3-6-1 15,-2-11 0-15,0 0 0 16,14 3 0-16,-14-3 0 0,19-27 1 15,-8 5-1-15,2-7 1 16,6-6-1-16,-1-4 0 16,5-2 1-16,1 0-1 15,0 3 0-15,0 3 0 16,1 7 0-16,-2 6 0 15,1 9 0-15,-2 6 0 16,-2 8 0-16,-1 9 1 16,5 6-1-16,-7 10 0 15,-2 5 1-15,-5 3-1 16,0 3 1-16,-3 1-1 15,-4-2 0-15,-2-5-2 16,-1-7-1-16,10 5-15 16,-8-17-19-16,7-1 1 0,-9-11-1 15,29 10-1-15</inkml:trace>
  <inkml:trace contextRef="#ctx0" brushRef="#br0" timeOffset="29663.6967">17760 6105 77 0,'10'-18'37'0,"4"17"-1"15,-14 1 2-15,9 20-21 16,-23 0-11-16,8 12 0 0,-14 7-1 16,-2 14-1-16,-10 9 0 15,-6 9 0-15,-17 7-2 16,-4 7 3-16,-7 3-4 15,0 1 3-15,-1-3-3 16,4-1 2-16,4-5-3 16,6-9 0-16,13-10 0 15,9-12-1-15,13-11 1 16,2-11-3-16,11-9-1 15,5-18-5-15,17-7-22 16,0-19-8-16,10-3-1 16,4-11-2-16,17 3 2 15</inkml:trace>
  <inkml:trace contextRef="#ctx0" brushRef="#br0" timeOffset="30264.731">18064 6561 91 0,'10'-8'34'0,"-5"-2"0"15,-5 10 0-15,0-16-30 16,0 16 0-16,0 0 0 16,-23-1 0-16,1 5-1 15,-4 10 0-15,-7 2 0 16,-1 4 0-16,0 2-1 15,6 1 0-15,1 0-1 16,15 0 0-16,10 0-1 16,16-5 0-16,9 1 1 15,11-4-1-15,8-1 1 16,0 1-1-16,6 1 0 15,-3 1 1-15,-3 2-1 16,-9 3 1-16,-4 3 0 0,-7 1 0 16,-7 2 0-16,-6 1 0 15,-3-4 0-15,-7 1 1 16,-8-2-1-16,-7-3 1 15,-10-3 0-15,-5-2-1 16,-7-4 0-16,-6-3 0 16,-2-7 0-16,2-3-1 15,7-8-2-15,5-8-4 16,24 4-21-16,-1-20-10 15,18 5-4-15,8-9 0 16,17 3-1-16</inkml:trace>
  <inkml:trace contextRef="#ctx0" brushRef="#br0" timeOffset="33062.8909">9474 12634 21 0,'0'0'26'16,"-12"-5"3"-16,12 5-4 15,0 0-18-15,0 0 1 16,-5-18 1-16,5 18-1 15,18-13-1-15,2 6-2 16,0-8-2-16,11 4 0 0,2-7 0 16,7 5-1-16,-1-5 0 15,2 3 0-15,-4-1-1 16,-1 3 2-16,-7 1-2 15,-6 4 1-15,-3 2-1 16,-6 0 3-16,-14 6-3 16,15-2 2-16,-15 2-1 15,0 0-1-15,0 0 1 16,-1 13-1-16,-3-3 1 15,3 10-2-15,-6 4 2 16,1 15-2-16,2 6 1 16,2 15-1-16,-2 9 1 15,3 11 0-15,-4 8 0 16,7 8 0-16,2 2-1 0,5 2 1 15,3-3 0-15,5-3-1 16,3-15 1-16,4-5-1 16,6-14 0-16,4-9 1 15,3-17 0-15,0-8 0 16,1-14 0-16,2-10-1 15,1-13 1-15,0-10 0 16,-3-6 0-16,0-12 0 16,-4-9 0-16,2-8-1 15,-5-8 2-15,0-8-2 16,-6-7 0-16,-1-8 1 15,-6-10 0-15,1-1 0 16,-2 0-1-16,-3 3 0 0,-3 4 1 16,-2 7 0-16,-4 10 0 15,2 12 0-15,-3 17-1 16,0 9 1-16,-2 8-1 15,0 8 0-15,-1 8 0 16,-1 12 0-16,0 0 0 16,0 0 0-16,13 19 0 15,-5 0-1-15,6 3 1 16,4 2 0-16,4 2 1 15,5-5-2-15,7-5 1 16,2-6 0-16,3-10 0 16,2-6 0-16,3-6 0 15,-5-2-1-15,11 8-18 16,-12-10-19-16,9 9 0 0,-10 0-1 15,6 9 0-15</inkml:trace>
  <inkml:trace contextRef="#ctx0" brushRef="#br0" timeOffset="33340.907">11145 13027 53 0,'1'15'35'0,"-1"-15"1"15,18 6-2-15,2-2-19 0,0-8-11 16,5 2-1-16,1-4 0 15,0 1-1-15,0 1-2 16,-4-3-3-16,8 11-30 16,-16-5-2-16,-3 3-1 15,-11-2 0-15</inkml:trace>
  <inkml:trace contextRef="#ctx0" brushRef="#br0" timeOffset="33513.9169">11259 13255 69 0,'0'0'38'15,"5"13"-1"-15,-5-13 1 16,32-1-33-16,-12-6-2 0,9-1-2 16,2 6-14-16,-2-13-23 15,4 5-1-15,-11-2-1 16,3 4-1-16</inkml:trace>
  <inkml:trace contextRef="#ctx0" brushRef="#br0" timeOffset="36973.1147">12808 12432 46 0,'9'15'31'16,"-9"-15"3"-16,31 9-6 15,-9-14-19-15,16 11 0 16,-3-9 0-16,14 10 0 16,-6-8-3-16,7 4-3 15,-5 0 0-15,2 0-1 16,-9-2-1-16,-5 4 0 15,-8-3 0-15,-4-1 0 0,-5-1-1 16,-3 0 1-16,-13 0-1 16,12-7 1-16,-14-3-1 15,1-4 1-15,-7-7 0 16,-3-5-1-16,-3-8 0 15,-1-6 1-15,-3-5-1 16,0-1 0-16,0 0 0 16,3 2-1-16,-3 0 1 15,8 1 0-15,3 8 0 16,-1 2 0-16,3 7 0 15,2 3 0-15,2 4 0 16,-2 3 0-16,3 7 0 16,0 9 0-16,0 0 0 15,0 0 0-15,0 0 0 0,0 0 0 16,7 10 0-16,-4 7 0 15,-3 2 0-15,0 5 1 16,-5 9-1-16,-2 5 1 16,-7 4-1-16,-4 7 1 15,-6 0-1-15,-3 3 1 16,-2-3-1-16,1 0 1 15,0-5-1-15,6-8-1 16,6-5-4-16,-3-13-23 16,19-3-8-16,0-15-1 15,0 0-2-15</inkml:trace>
  <inkml:trace contextRef="#ctx0" brushRef="#br0" timeOffset="37701.1564">13757 12274 65 0,'9'-3'35'0,"-9"3"-4"0,29-7-1 16,-17 0-29-16,3 4 0 16,0 1-1-16,-2-4-11 15,3 10-19-15,-16-4-3 16,13 14 1-16,-13-14-2 15</inkml:trace>
  <inkml:trace contextRef="#ctx0" brushRef="#br0" timeOffset="37890.1669">13830 12373 66 0,'3'12'36'15,"-3"-12"-2"-15,10 1 2 0,-10-1-32 16,16-1-5-16,4 2-12 15,-3-6-20-15,5 3 0 16,-2-4-3-16,0 5 1 16</inkml:trace>
  <inkml:trace contextRef="#ctx0" brushRef="#br0" timeOffset="38739.2155">14516 12238 63 0,'-3'-10'33'16,"3"10"1"-16,-9-21-9 15,9 21-18-15,-17-12-1 16,17 12 0-16,-30 4-2 15,11 11-2-15,-8 7 0 16,-3 10 0-16,-3 8-1 16,-3 5 0-16,2 4 0 0,6 3-1 15,5-4 1-15,7-5-1 16,10-5 0-16,11-12 1 15,5-11 0-15,11-12-1 16,5-11 1-16,4-11 0 16,2-12 0-16,5-9 0 15,-4-10-1-15,0-3 1 16,-4-8-1-16,-1-3 1 15,-6-6-1-15,-3 4 0 16,-3 2 0-16,-6 5 0 16,-4 9 0-16,-1 8 0 15,-2 10 0-15,-3 13 0 16,0 19 0-16,0 0 0 15,-5 20 1-15,5 9-1 0,0 8 1 16,5 10 0 0,-1 3-1-16,1 5 1 0,6-1 0 15,2-2 0-15,-1-8-1 16,2-8-3-16,7-5-34 15,-11-16 3-15,8-2-3 16,-8-11-3-16</inkml:trace>
  <inkml:trace contextRef="#ctx0" brushRef="#br0" timeOffset="39285.2469">12713 13178 81 0,'42'-1'38'0,"18"-14"0"15,27-2-10-15,25-19-24 16,34-3 0-16,29-12 0 16,23 3 0-16,18-9-1 15,4 2-2-15,-1-1 0 16,-3 5-1-16,-16 6 0 15,-24 3 1-15,-29 9-1 16,-28 6 0-16,-33 5 0 16,-22 7 0-16,-21 4 1 15,-23 6-2-15,-20 5-1 16,0 0-16-16,-18-1-20 15,-7 0 1-15,0 6-3 0,-11-3 1 16</inkml:trace>
  <inkml:trace contextRef="#ctx0" brushRef="#br0" timeOffset="40285.3042">13229 13728 54 0,'15'3'34'15,"8"-3"-1"-15,5 5-3 0,2-12-25 16,10 4-1-16,-1-9 1 15,2 7 1-15,-7-6-2 16,-1 2-1-16,-7-1 0 16,-3 3-1-16,-8-4-1 15,-2 2 1-15,-4-5-1 16,-2-2 0-16,-6-1 0 15,-1-4 0-15,-5-2-1 16,-2-6 1-16,-5 3-1 16,-1-5 0-16,-1 1 1 15,-1-4-1-15,3 3 0 16,1-2 0-16,3-2 0 15,3 5 1-15,4-2-1 16,0 5 0-16,2 4 0 16,0 2 1-16,3 5-1 0,-3 3 0 15,-1 13 0-15,8-11 0 16,-8 11 0-16,0 0 0 15,0 0 1-15,0 0-1 16,5 10 0-16,-5 3 1 16,-5 4-1-16,0 8 0 15,-5 2 1-15,-4 8-1 16,-6 4 0-16,-2 7 0 15,-4 3 0-15,-7 0 0 16,-1 2 0-16,0-5 1 16,5-4-2-16,1-8 1 15,7-3-2-15,-1-22-14 16,12 5-20-16,10-14-1 15,-13-2-1-15,13-11 0 0</inkml:trace>
  <inkml:trace contextRef="#ctx0" brushRef="#br0" timeOffset="40931.3411">14197 13478 73 0,'6'-16'34'15,"9"9"-1"-15,1-10-11 16,4 7-25-16,4 5-2 0,-4-8-2 15,7 9-24-15,-10 3-2 16,0 5 1-16,-6 0-1 16</inkml:trace>
  <inkml:trace contextRef="#ctx0" brushRef="#br0" timeOffset="41139.353">14264 13599 56 0,'0'0'34'16,"-14"7"0"-16,14-7-1 15,0 0-28-15,0 0-2 16,19-15 0-16,1 7 0 16,2-2-2-16,1-9-10 0,10 8-24 15,-4-6 0-15,5 6-2 16,-6-6 1-16</inkml:trace>
  <inkml:trace contextRef="#ctx0" brushRef="#br0" timeOffset="41518.3747">14795 13037 66 0,'3'-17'36'0,"-3"17"-1"16,1-19-9-16,-1 19-17 15,-1 19-4-15,1 4 0 16,-5 12-2-16,2 10 0 15,-3 7 0-15,4 10 0 16,2 4-1-16,5 1 1 16,5-7 0-16,9-3-1 15,4-13 0-15,14-8 0 16,2-15-2-16,6-13 1 15,1-8-1-15,0-8 0 16,-4-6-1-16,-6-8-1 16,-5 2-2-16,-13-4-4 15,6 9-25-15,-24-8-5 16,0 10 1-16,-10-6-2 0</inkml:trace>
  <inkml:trace contextRef="#ctx0" brushRef="#br0" timeOffset="41721.3863">14872 13388 76 0,'14'-6'39'15,"15"2"-2"-15,4-12 0 16,10 4-34-16,8-5-1 15,7 1-2-15,-2 5-7 16,-4-7-29-16,2 6 0 16,-18-3-2-16,-2 6 0 0</inkml:trace>
  <inkml:trace contextRef="#ctx0" brushRef="#br0" timeOffset="43791.5047">9650 14481 28 0,'0'0'30'16,"13"6"1"-16,2-4-5 16,0-9-20-16,12 6 1 15,2-8-1-15,10 2 0 16,-2-7 0-16,10 3-2 15,-6-7 0-15,6 5-1 16,-9-5-1-16,0 1 0 16,-5 2-1-16,-5 1-1 15,-4 3 1-15,-6 1 0 16,-4 3-1-16,-14 7 1 15,13-4 0-15,-13 4 0 16,0 0 0-16,-7 21 2 16,-1-11-2-16,-1 8 1 0,-2 6-1 15,0 8 0-15,-1 6 1 16,3 10-1-16,-2 6 0 15,3 9 0-15,0 0 0 16,2 11-1-16,2-1 1 16,2 5-1-16,2-3 0 15,5-1 1-15,2-4 0 16,1 5-1-16,0-3 1 15,4-4-1-15,-2-6 1 16,5-4-2-16,3-7 2 16,-1-4-1-16,7-9 1 15,3-8-1-15,4-14 1 16,5-10-1-16,-1-12 1 0,6-12-1 15,-3-16 0-15,5-11 2 16,-2-9-2-16,0-9 1 16,-3-6-1-16,1-3 1 15,-4-2-2-15,-4 1 2 16,-3 0 0-16,-3 4-1 15,-6 0 0-15,-1-1 1 16,-6 2 0-16,-1 4-1 16,-1 3 1-16,-5 7 0 15,3 2-1-15,-2 7 1 16,-2 4-1-16,3 8 0 15,-4 7 1-15,0 3-2 16,-2 3 2-16,-1 7-1 16,0 1 0-16,0 12-1 0,2-11 2 15,-2 11-1-15,0 0 0 16,18 3 0-16,-5 4 0 15,4-2 0-15,4 5 0 16,11-2 1-16,3-1-1 16,2-3 1-16,3 1-2 15,1-17-9-15,10 9-28 16,-10-11-1-16,4-1-1 15,-3-12-1-15</inkml:trace>
  <inkml:trace contextRef="#ctx0" brushRef="#br0" timeOffset="44180.5269">11276 15076 56 0,'9'15'38'15,"5"-23"-2"-15,12 6 0 16,3-11-34-16,11-3 0 0,5-4 0 15,-1 1-2-15,-2 2 1 16,-4 3-1-16,-8 8 0 16,-9 0-3-16,-6 15-11 15,-15-9-21-15,5 20-1 16,-12-10-1-16,-2 10 1 15</inkml:trace>
  <inkml:trace contextRef="#ctx0" brushRef="#br0" timeOffset="44362.5372">11317 15322 48 0,'5'10'38'0,"-5"-10"-2"0,36 3 2 15,-21-7-30-15,18 1-4 16,0-9-1-16,5 1-4 15,5 6-34-15,-11-7-1 16,-3 11-1-16,-9-2-1 16</inkml:trace>
  <inkml:trace contextRef="#ctx0" brushRef="#br0" timeOffset="46573.6635">13331 14492 11 0,'-17'10'27'16,"17"-10"0"-16,-14 5-14 15,14-5 11-15,0 0-16 16,-11-21 0-16,11 21-1 16,5-28-2-16,3 12 0 0,-5-8-1 15,8 3-1-15,-7-4 0 16,7 4 0-16,-2-1-1 15,1 4 0-15,0 3 0 16,-1 6 0-16,-9 9 0 16,21 2 0-16,-11 9 0 15,2 10 1-15,-3 8-1 16,3 8 1-16,-5 9-1 15,-1 7 0-15,-1 6 0 16,-1 3-2-16,-3-3 1 16,2 2-1-16,-3-3 0 15,5-7 0-15,-4-6 0 16,4-8-1-16,-1-10 2 15,0-8-1-15,-4-19 1 16,14 11 0-16,-4-23-1 0,3-2 1 16,2-9-1-16,0-3 1 15,2-2 0-15,4-1-1 16,-2 2 0-16,3 2 0 15,-1 6 1-15,-2 5-1 16,0 5 0-16,4 5 0 16,-5 7 1-16,2 5-1 15,-1 2 0-15,-4 6 1 16,2 1-1-16,-1 4 1 15,1-5-1-15,-2 3 0 16,4-6 0-16,-4-8-3 16,10 9-22-16,-6-21-10 15,6 4-1-15,-7-12-1 0</inkml:trace>
  <inkml:trace contextRef="#ctx0" brushRef="#br0" timeOffset="46984.6873">14180 14465 38 0,'-13'-9'32'16,"3"7"2"-16,-4-3-1 15,4 15-20-15,-8 0-8 16,7 10 1-16,-2 5-2 16,3 14 1-16,0 2-3 0,4 9-1 15,4-1 0-15,3 4 0 16,6-6 0-16,4-5 0 15,9-14 1-15,6-7-2 16,3-14 2-16,4-11 0 16,1-11-1-16,-2-8 1 15,-3-10-1-15,-2-3 2 16,-6-6-1-16,-7 3 0 15,-9-5-1-15,-6 3 1 16,-8-3-1-16,-4 1 0 16,-4 5 0-16,-6 0-3 15,6 19-10-15,-7-11-25 16,6 17 0-16,-1-3-2 0,19 16 0 15</inkml:trace>
  <inkml:trace contextRef="#ctx0" brushRef="#br0" timeOffset="48020.7466">14698 14567 39 0,'0'0'32'16,"0"0"1"-16,0 0-13 15,0 13 6-15,0-13-18 16,4 33 0-16,-2-13-4 16,8 9-2-16,0 0-1 15,2 2-1-15,-2 3 1 16,3 0-2-16,-3-4 1 15,-2-3-2-15,-2-6 3 16,-1-3-1-16,-5-5 1 16,0-13 0-16,0 0 0 15,0 0-1-15,-4-16 2 0,0-4-2 16,-1-4 1-16,4-7 0 15,0-3-1-15,1-2 2 16,2 4-1-16,2-1 0 16,1 4 0-16,1 5 0 15,2 3-1-15,-2 7 2 16,-6 14-2-16,16-13 0 15,-16 13 1-15,17 11-1 16,-7 1 0-16,2 9 0 16,-2 2 0-16,3 6-1 15,-2 0 1-15,3 0-1 16,-1 1 1-16,-4-3-2 15,0-7 2-15,-4-3-1 16,2-6 1-16,-7-11 1 0,13 3-1 16,-13-3 0-16,11-22 1 15,-4 3-1-15,3-7 1 16,0-1 1-16,3-7-1 15,-2 3 0-15,3-2 0 16,-2 3 1-16,-1 1-1 16,3 7 1-16,-1 2-2 15,1 5 0-15,0 6 0 16,2 6 1-16,-1 5-1 15,6 8 1-15,0 7-1 16,-3 5 1-16,3 6 0 16,-1 8-2-16,-4-3 1 15,2 4-1-15,-6-2 1 16,-1-5-2-16,-3-3-3 0,-7-15-23 15,5 6-8-15,-6-18-1 16,-5 13-2-16</inkml:trace>
  <inkml:trace contextRef="#ctx0" brushRef="#br0" timeOffset="48614.7806">13428 15572 28 0,'-14'10'34'15,"14"4"2"-15,0-14 0 16,34 13-21-16,4-22-7 15,26 2-1-15,13-15 2 16,24 1-3-16,16-13 0 0,22-2-1 16,13-10-1-16,9 0 0 15,-5-7-3-15,4 0 1 16,-6 1-1-16,-7 0 1 15,-12 7-1-15,-16 6-1 16,-14 6 0-16,-11 10 0 16,-12 5 0-16,-12 6 0 15,-11 6 0-15,-8 5-1 16,-9-1 1-16,-8 2 0 15,-5 0 0-15,-6 0 0 16,-5 0 0-16,-4-1-2 16,-14 1-1-16,0 0-5 15,11 4-21-15,-27-9-8 0,-1 10-2 16,-13-8 0-16</inkml:trace>
  <inkml:trace contextRef="#ctx0" brushRef="#br0" timeOffset="49610.8376">14192 15699 41 0,'20'-23'33'15,"-1"13"0"-15,-5-15-7 16,9 14-19-16,-4-11-1 15,12 9 0-15,-11-5-3 16,9 6 0-16,-8 2 0 16,0 1-1-16,-10 1-1 15,2 2 1-15,-13 6-1 16,0 0 0-16,0 0 1 15,0 0-1-15,0 0-1 16,-19 9 1-16,1 3-1 16,-1 2 1-16,-2 6-1 15,-2 3 0-15,1 5 0 0,-6 1 0 16,6-1 0-16,1 4 0 15,1-4-1-15,6-1 2 16,4-4-2-16,2-5 1 16,3-3 0-16,5-15 0 15,5 17 1-15,-5-17-1 16,16-6 0-16,-2-5 0 15,3 2 0-15,5-3 1 16,-2-2-1-16,9 2 0 16,-1 0 1-16,2 6-1 15,1 1 1-15,0 4-1 16,0 2 0-16,-2 4 1 15,-2 1-1-15,-1 3 1 16,-4 2-1-16,-1 3 0 0,-4 2 0 16,-3 3 1-16,-4 0-1 15,-3 4 1-15,-2 2-1 16,-4-2 1-16,-2-1-1 15,-4-1 1-15,-6-1 0 16,-2-3-1-16,-6 0 1 16,-5 1-1-16,-4-5 0 15,-3 0 0-15,0-4 0 16,-3 0 0-16,3-8-1 15,7-2 0-15,5-4-2 16,5-12-3-16,14 17-22 16,6-29-8-16,9 14-1 15,1-18 0-15</inkml:trace>
  <inkml:trace contextRef="#ctx0" brushRef="#br0" timeOffset="50336.8791">15157 15438 35 0,'-2'-16'31'16,"2"16"2"-16,-6-22-11 15,6 22-13-15,-8-11-2 16,8 11 0-16,-16-1-2 16,16 1 2-16,-27 13-2 15,15 4-2-15,-7-2 1 16,2 5-2-16,-1 3 0 15,3 2-1-15,1-1 0 0,4 1-1 16,1-5 0-16,9-2 1 16,3-2-1-16,8-4 1 15,2-3-1-15,4-3 1 16,5-3-1-16,2 1 1 15,2-3-1-15,1 0 0 16,5 0 1-16,-2 2-1 16,-1-1 1-16,1 4-1 15,0 2 0-15,-6 1 1 16,1 1-1-16,-3 6 0 15,-4-1 1-15,-3 3-1 16,-3-1 1-16,-3 4 0 16,-4 0-1-16,-2 1 2 15,-4 2-1-15,-4 1 0 0,-2 0 1 16,-4 1-1-16,-1-4 0 15,-4-2 0-15,-4-6 0 16,-4-4 0-16,-6-7-2 16,-4-6-1-16,-1 0-6 15,-7-16-30-15,9 5 1 16,-7-10-3-16,15 4 0 15</inkml:trace>
  <inkml:trace contextRef="#ctx0" brushRef="#br0" timeOffset="52428.9988">9819 16544 36 0,'13'14'33'0,"-5"-1"-4"16,-8-13-3-16,29 9-19 16,-11-18 0-16,14 11 1 15,1-19-3-15,5 3 0 16,5-13-1-16,3 5-1 15,1-4 0-15,1 1-1 16,-2 4 1-16,-3 4-2 0,-7 4 0 16,-1 7 0-16,-7 3-1 15,-5 3 1-15,-7 0-1 16,-6 3 1-16,-10-3 0 15,7 9 0-15,-7-9-1 16,-4 19 1-16,-2-9 0 16,-1 7 0-16,1 5-1 15,-1 6 1-15,0 4-1 16,2 3 1-16,-2 4 0 15,0 5 0-15,2-1-1 16,-2 5 1-16,1 2 0 16,2 0 0-16,-1 3-1 15,1 3 2-15,4 5-1 16,3 2 1-16,3 4-1 0,-1-3 1 15,6-3-1-15,4 0 1 16,0-2 0-16,3-3-1 16,3-3-1-16,4-6 1 15,-1-4 0-15,6-6-1 16,3-5 1-16,5-9-1 15,1-8 1-15,4-11-1 16,2-8 1-16,-2-9-1 16,1-9 1-16,-3-12-1 15,-2-8 1-15,-2-7-1 16,-7-10 1-16,3-2-2 15,-6-3 1-15,-2-2-2 16,-3 0 2-16,-5 3-2 16,-3-5 2-16,-7 3-1 15,-1 1 0-15,-7 2 0 0,1 2 2 16,-5 4-2-16,5-6 2 15,-6 5-1-15,3 1 0 16,-1 7-1-16,2 4 1 16,2 3 0-16,-2 6 0 15,2 5 0-15,0 6 0 16,0 9 0-16,-2 5 0 15,2 11 0-15,0 0 0 16,0 0 0-16,14 6 0 16,-7 4 0-16,5 3 0 15,2 3 1-15,2-4-1 16,6 3 0-16,2-4 0 15,5-7 1-15,-1-1-1 16,6-8 0-16,-2-2-1 0,2-12-6 16,13 7-31-16,-14-14-1 15,5 4-2-15,-7-12 0 16</inkml:trace>
  <inkml:trace contextRef="#ctx0" brushRef="#br0" timeOffset="52850.0228">11668 16919 42 0,'0'0'36'15,"5"15"2"-15,-5-15-1 16,20 1-23-16,-6-12-11 15,9-1-1-15,0-2 0 16,4 3-1-16,-3-3 0 0,0 5 0 16,-2 1-1-16,0-1 0 15,-3 8-1-15,-7-3-9 16,6 8-26-16,-18-4-1 15,17 6-1-15,-17-6 1 16</inkml:trace>
  <inkml:trace contextRef="#ctx0" brushRef="#br0" timeOffset="53083.0362">11777 17110 57 0,'0'0'40'0,"-2"13"-1"0,2-13 1 16,14 0-36-16,-1-2-1 16,6-1 0-16,-3 1-1 15,9 0 0-15,-2 0-5 16,-10-4-35-16,10 3 1 15,-8-6-4-15,8 1 2 16</inkml:trace>
  <inkml:trace contextRef="#ctx0" brushRef="#br0" timeOffset="60759.4752">13935 16715 23 0,'0'0'33'16,"-1"-12"1"-16,1 12-1 16,0 0-15-16,-6 25-14 0,2 2 0 15,0 12-1-15,2 4 0 16,2 10 0-16,-4 1-1 15,4 7 0-15,2 3-1 16,2-2 1-16,3-6-1 16,-1-8 1-16,3-3 0 15,1-8-1-15,0-8 0 16,3-5 0-16,2-10 0 15,1-10 0-15,5-5 0 16,2-7 0-16,4-1 1 16,3-4-1-16,3-2 0 15,7 1 0-15,-1-1 0 16,3 5-1-16,-2-2 0 15,1 6 0-15,-3 3-2 0,-9-5-5 16,14 12-29-16,-22-7 0 16,3 6-2-16,-12-8 0 15</inkml:trace>
  <inkml:trace contextRef="#ctx0" brushRef="#br0" timeOffset="61000.489">14306 17159 45 0,'14'24'37'16,"3"3"2"-16,19 14-2 15,5 3-31-15,6 10 2 0,5 4-3 16,9 5 0-16,-61-63-2 15,61 62-1-15,-61-62 0 16,58 49-9-16,10-5-29 16,-18-21-1-16,-4-16-2 15,-12-25-1-15</inkml:trace>
  <inkml:trace contextRef="#ctx0" brushRef="#br0" timeOffset="63343.6229">15552 16694 21 0,'-5'-16'33'0,"3"6"0"16,-1-2 1-16,3 12-18 15,0 0-11-15,17 10 1 16,-9 1 1-16,11 13-1 15,-5 4 0-15,6 9 0 16,-1-2-2-16,7 6-1 16,-4-6-1-16,-1 1 0 0,-2-5-1 15,0-4 1-15,-5-9-2 16,-4-5 1-16,-10-13-1 15,13 15 1-15,-13-15-1 16,0 0 1-16,-12-13-1 16,2-1 0-16,0-4 1 15,-4-4-1-15,0-6 0 16,-1-3 0-16,3-2 0 15,3 1-1-15,2-3 1 16,3 3 0-16,3-4 0 16,1 4 0-16,0 3 0 15,5 3 0-15,-1 0 0 16,5 6 0-16,0 4 0 15,5 7 0-15,2 7 0 0,1 5 0 16,4 9 0-16,2 3 0 16,-1 4 1-16,0 1-1 15,2 3 0-15,-5 0 1 16,0 0-1-16,-1-3 1 15,0 2-1-15,-2 2 1 16,-3-7-1-16,1 5 0 16,-1-5 0-16,-3 1 1 15,-1-3-1-15,-3-4 1 16,-2-1-1-16,-4-10 0 15,0 0 0-15,0 0 1 16,0 0-1-16,0 0-1 16,5-10 1-16,-5 10 0 15,-5-22 0-15,4 11 0 16,1-3 0-16,-3 2 0 0,3 12 0 15,-1-24 0-15,-3 14-1 16,3-3 1-16,1-2 1 16,-2 0-2-16,2-5 1 15,0 2 0-15,0-3 0 16,0 2 0-16,0-1 0 15,3 4 0-15,-2-4 0 16,3 6 0-16,-1-2 0 16,1 4 0-16,-1-2 0 15,5 3 0-15,-2 1 0 16,-6 10 0-16,22-14 0 15,-9 10 0-15,3 2 0 16,-1 6 0-16,4 2 0 0,0 5 0 16,0 3 1-16,3 3-1 15,-1 3 1-15,-3 1-1 16,4 4 1-16,-3-3 0 15,-1 4-1-15,-1-2 1 16,-3-3 0-16,-1 2-1 16,1-2 1-16,-4 1-1 15,-1-3 1-15,-2-1-1 16,-1-8 0-16,-2 4 0 15,-4-14-2-15,0 0-2 16,0 0-6-16,6-17-12 16,6 14-15-16,-12-19-2 15,12 9-2-15,-7-12 2 16</inkml:trace>
  <inkml:trace contextRef="#ctx0" brushRef="#br0" timeOffset="63792.6487">16670 16700 45 0,'0'0'31'16,"29"9"-2"-16,-29-9-4 16,15 12-17-16,-15-12-2 0,10 16-1 15,-12-6-1-15,2 14 1 16,-4 4-1-16,-1 11 1 15,-5 4 0-15,-2 12 0 16,-4 10-2-16,0 4 2 16,-3 4-2-16,3-5 0 15,-3 2-1-15,2-2 0 16,0 0-1-16,0-7 0 15,17-61 0-15,-13 65-1 16,13-65 0-16,-21 66 1 16,21-66 0-16,-21 68 0 15,21-68 0-15,-24 62-3 16,24-62 3-16,-21 60-3 15,21-60-3-15,-26 53-14 0,26-53-19 16,0 0-1-16,-17 54-1 16,17-54 2-16</inkml:trace>
  <inkml:trace contextRef="#ctx0" brushRef="#br0" timeOffset="64590.6943">16985 17197 46 0,'0'0'33'0,"0"0"2"16,0 0-7-16,0 0-23 15,0 0 0-15,-2 19-1 16,2 2 1-16,-7 0 0 15,7 6 0-15,-2 6-2 16,3-2 0-16,-1 1-1 16,5-3 1-16,-1-7-2 15,8-3 0-15,-1-6 0 16,7-7 0-16,-2-6 0 15,3-4-1-15,3-3 1 16,-2-3-1-16,2 1 0 16,3-1 1-16,1 2-1 15,4 1 0-15,-3 2 1 16,2 3-1-16,-1 2 0 15,1 0 1-15,-3 5-1 0,-3-1 1 16,-3 3-1-16,-1 1 1 16,-4 5-1-16,-1 0 1 15,-4 3-1-15,1 6 1 16,-3 6 0-16,0 2 0 15,-3 4-1-15,-5-34 1 16,0 0 0-16,2 53 0 16,-2-53 0-16,0 0-1 15,-14 60 1-15,14-60-1 16,0 0 0-16,-34 55 0 15,34-55 0-15,0 0-1 16,-52 39 0-16,52-39-11 16,0 0-18-16,-70 25-7 0,70-25-4 15,-57 4 2-15</inkml:trace>
  <inkml:trace contextRef="#ctx0" brushRef="#br1" timeOffset="91099.2104">18621 2250 72 0,'0'0'38'16,"23"0"-1"-16,-23 0 0 15,27 23-31-15,-20 0-4 16,2 13 0-16,-1 6 0 16,0 9 2-16,-1 3 0 15,3-2 1-15,0-10-1 16,17-19-1-16,17-36 0 15,27-40-1-15,35-45 1 16,39-47-3-16,-49 52-17 16,10-20-22-16,13-11-1 15,1-8 0-15,3 3-1 16</inkml:trace>
  <inkml:trace contextRef="#ctx0" brushRef="#br1" timeOffset="91824.2519">18099 4338 72 0,'14'-15'36'15,"-14"15"-1"-15,18 4 0 0,-17 16-31 16,3 18 0-16,-9 10 0 15,5 9 1-15,-6-4-2 16,7-3 0-16,12-26 1 16,15-30-1-16,25-44 0 15,41-47 1-15,49-47-2 16,40-49-12-16,53-16-24 15,7-19-4-15,11 6-1 16,-13 10-1-16</inkml:trace>
  <inkml:trace contextRef="#ctx1" brushRef="#br1">25000 5114 0</inkml:trace>
  <inkml:trace contextRef="#ctx0" brushRef="#br1" timeOffset="92506.291">14804 7911 73 0,'11'2'37'0,"14"0"1"16,6-9-1-16,21-2-22 15,11-8-12-15,17-5-1 16,17-5 0-16,14-4 0 16,9-2 0-16,7-2-3 15,4 7-3-15,-17-7-26 16,-2 11-7-16,-22-3 1 15,-14 11-1-15</inkml:trace>
  <inkml:trace contextRef="#ctx0" brushRef="#br1" timeOffset="92839.3101">15445 8200 88 0,'-11'18'38'0,"10"-4"-1"0,6 20 1 16,-6 11-35-16,3 14 0 15,1 4 2-15,10 4-1 16,7-12-1-16,13-17 2 16,16-34-2-16,26-38 0 15,30-48-1-15,20-35-3 16,39-26-19-16,2-42-10 15,15 0-8-15,-8-11-2 16,-10 5-2-16</inkml:trace>
  <inkml:trace contextRef="#ctx0" brushRef="#br1" timeOffset="93288.3358">19094 6522 108 0,'-11'49'37'0,"7"9"5"15,-9-6-5-15,6 5-32 16,5-11-3-16,16-8 0 15,13-22 0-15,25-27 1 16,24-37-1-16,33-34-2 16,27-42-1-16,24-50-18 15,35-15-11-15,-13-41-10 16,-3-12-1-16,-35-20-5 15</inkml:trace>
  <inkml:trace contextRef="#ctx0" brushRef="#br1" timeOffset="93695.3591">12944 2018 100 0,'0'0'40'16,"0"0"-5"-16,0 0-24 15,-12 43-48-15,-3-9-3 16,9 17 0-16</inkml:trace>
  <inkml:trace contextRef="#ctx0" brushRef="#br1" timeOffset="93867.3689">12846 3676 103 0,'4'92'38'16,"7"2"1"-16,-9-19-5 15,2-8-48-15,15 7-23 16,-4-15-1-16,6 3 0 16,-12-12-2-16</inkml:trace>
  <inkml:trace contextRef="#ctx0" brushRef="#br1" timeOffset="94002.3766">12899 5367 90 0,'-10'92'37'0,"1"-8"-10"16,4-7-26-16,-5-9-34 15,13-5-1-15,-3-8-1 16</inkml:trace>
  <inkml:trace contextRef="#ctx0" brushRef="#br1" timeOffset="94138.3844">12814 6695 114 0,'-16'73'36'15,"4"-10"-27"-15,-5-14-8 0,8-7-39 16,-4-14-3-1</inkml:trace>
  <inkml:trace contextRef="#ctx0" brushRef="#br1" timeOffset="94612.4114">12834 8252 87 0,'-5'14'37'0,"8"11"1"16,-7 5 0-16,0 14-35 15,-4 11 1-15,-3 12-1 16,-1 1 1-16,3-3 0 16,2-23-1-16,7-42 0 15,40-36 0-15,28-66 0 16,44-59-5-16,36-63-12 15,49-19-10-15,-2-40-7 0,12 9-6 16,-23 11-4-16,-28 42 1 16</inkml:trace>
  <inkml:trace contextRef="#ctx0" brushRef="#br1" timeOffset="95788.4788">22564 5581 97 0,'-23'-6'36'16,"3"13"2"-16,-13-4-4 16,-9 16-31-16,6 4 0 15,4 11 1-15,-1-1 0 16,9 6 0-16,5 0 0 15,15-4-1-15,8-1 0 16,15-5-1-16,10-4 1 16,10 3-2-16,5-3-1 15,3 3 0-15,-6 0 0 16,-2 7 1-16,-15 5-1 15,-11 3 1-15,-12 2-1 0,-12 0 1 16,-8-2-1-16,-8-4 0 16,2-7-2-16,-2-11-2 15,18-3-19-15,-3-23-14 16,19-8-2-16,2-21 0 15,20-5-1-15</inkml:trace>
  <inkml:trace contextRef="#ctx0" brushRef="#br1" timeOffset="95961.4887">22575 5805 114 0,'-25'-1'38'16,"-1"-4"2"-16,26 5-1 16,0 0-35-16,16-3-1 15,24-15-1-15,21-6-2 0,16-5-4 16,10-14-7-16,26 6-27 15,-6-12-2-15,9 7 3 16,-13-8-5-16</inkml:trace>
  <inkml:trace contextRef="#ctx0" brushRef="#br1" timeOffset="96141.499">23566 5345 90 0,'-37'51'36'0,"-16"12"2"15,-2 23 0-15,-15 23-28 16,1 18-5-16,-7 6-2 15,2 8 2-15,1-1-5 16,6-11-7-16,18-6-29 16,7-24-1-16,26-18 0 0,13-24 0 15</inkml:trace>
  <inkml:trace contextRef="#ctx0" brushRef="#br1" timeOffset="96487.5187">23467 6222 116 0,'-20'-3'38'0,"-1"16"2"16,-15 3-2-16,-1 17-34 15,-1 5-1-15,5 6 1 16,5 0-1-16,9 0-1 0,12-6 0 15,20-5 0-15,16-9-2 16,16-6 1-16,14-7-1 16,5-3 0-16,2 0 0 15,-5 2-1-15,-9 1 2 16,-14 6-1-16,-19 5-1 15,-14 6 1-15,-16 3 0 16,-15 1 0-16,-8 3-2 16,-8-6-1-16,6 2-4 15,-8-24-20-15,21 3-12 16,4-18-1-16,19-6 0 15,4-19-1-15</inkml:trace>
  <inkml:trace contextRef="#ctx0" brushRef="#br1" timeOffset="96646.5279">23571 6333 124 0,'0'0'41'16,"0"-13"0"-16,17 12-2 16,3-9-38-16,18-7-4 15,20-1-6-15,2-15-24 16,23 3-7-16,-1-11 0 15,13 6-2-15</inkml:trace>
  <inkml:trace contextRef="#ctx0" brushRef="#br1" timeOffset="97116.5547">23867 4824 87 0,'-130'-74'37'16,"-11"24"0"-16,-21 18-1 15,-13 27-24-15,-15 32-11 16,-4 25-1-16,4 35 1 16,6 23 0-16,12 23 0 15,28 16-1-15,27 24 3 16,40 23-1-16,36 15 1 15,32 16 0-15,33 1-2 16,33 5 0-16,29-6-1 16,30-13 1-16,25-23-3 15,21-31 2-15,22-39-2 16,11-34 2-16,11-44-1 0,10-37 2 15,-4-38 1-15,-5-30 0 16,-15-35 0-16,-16-24 0 16,-29-24 0-16,-21-21-1 15,-30-20 1-15,-31-17-1 16,-28-19-1-16,-37-22-1 15,-35-5-1-15,-43-3 0 16,-32 9 1-16,-31 29-1 16,-33 36-2-16,-26 45 1 15,-26 60-2-15,-24 49-8 16,9 67-21-16,-6 33-5 15,22 41 1-15,16 8-2 16</inkml:trace>
  <inkml:trace contextRef="#ctx0" brushRef="#br1" timeOffset="98133.6127">15800 12678 59 0,'12'-7'36'15,"-5"23"0"-15,-7 8-1 16,7 22-21-16,-12 8-9 15,5 11 0-15,3-6-1 16,10-4 0-16,13-27 0 16,21-32-1-16,21-42 0 15,31-39-3-15,33-28-12 16,10-37-25-16,19-7-1 15,-12-9-2-15,-10 13-1 16</inkml:trace>
  <inkml:trace contextRef="#ctx0" brushRef="#br1" timeOffset="98771.6494">16582 14789 23 0,'0'0'32'16,"10"-18"3"-16,-10 18-3 15,-4-11-19-15,4 11-1 16,0 0-2-16,8 22-2 16,-8-10-1-16,9 3-2 15,-4-4 0-15,9-3-1 16,6-10 0-16,7-14-1 15,6-14-1-15,10-15 1 16,9-13-4-16,5-18-3 16,23-7-32-16,-9-20 1 15,23-4-2-15,-5-12-2 16</inkml:trace>
  <inkml:trace contextRef="#ctx0" brushRef="#br1" timeOffset="100416.7432">14694 16886 37 0,'7'-12'34'15,"-7"-6"0"-15,0 18-4 16,6-18-25-16,-6 18 1 16,4 19 0-16,1 8-1 15,-10 8-1-15,5 10 1 16,-4 0 1-16,4-1-2 15,2-11-1-15,12-21 0 16,12-28 0-16,18-29-3 16,27-26-9-16,13-42-28 15,27-10-1-15,-1-22-2 16,9 0 0-16</inkml:trace>
  <inkml:trace contextRef="#ctx0" brushRef="#br1" timeOffset="100935.7732">17281 16736 50 0,'0'0'38'0,"0"0"-2"15,2 31 1-15,-12 7-30 16,4 10-3-16,-5 8-1 16,5-3 0-16,8-8 0 15,14-21-1-15,22-37 0 16,26-36 0-16,34-47-2 15,26-44-20-15,34-12-16 16,3-20-2-16,7-2-2 16,-20 5 0-16</inkml:trace>
  <inkml:trace contextRef="#ctx0" brushRef="#br1" timeOffset="101610.8118">11915 12105 92 0,'-16'5'39'0,"5"8"-2"16,9 5-26-16,0-3-49 15,2 13 0-15,-1 0-1 16</inkml:trace>
  <inkml:trace contextRef="#ctx0" brushRef="#br1" timeOffset="101768.8208">11752 13579 83 0,'-22'137'39'0,"-4"-16"-2"15,4-5-3-15,3 2-50 16,1-31-23-16,17 1 1 15,-3-14-2-15,8 2 2 16</inkml:trace>
  <inkml:trace contextRef="#ctx0" brushRef="#br1" timeOffset="101910.829">11702 15085 30 0,'2'94'33'16,"3"-3"-1"-16,-3-1 0 0,9-1-26 16,-3-6-5-16,-5-4-30 15,11-3-2-15,1-1-1 16,-1-8 0-16</inkml:trace>
  <inkml:trace contextRef="#ctx0" brushRef="#br1" timeOffset="102026.8356">11884 16521 50 0,'8'68'3'0,"-3"-3"-3"16,-5-9 0-16,5-6-35 16</inkml:trace>
  <inkml:trace contextRef="#ctx0" brushRef="#br1" timeOffset="102159.8431">11961 17493 61 0,'-7'52'3'0,"3"-23"-1"15,4-14-2-15,0-15-39 16</inkml:trace>
  <inkml:trace contextRef="#ctx0" brushRef="#br1" timeOffset="102505.863">12018 18048 55 0,'0'0'42'16,"5"69"-1"-16,-5-69 1 16,0 84-28-16,0-84-12 15,-1 95 2-15,1-95 0 16,18 61-2-16,-18-61-1 0,60-8 1 15,25-47-2-15,44-24-15 16,18-40-15-16,31-36-11 16,13-68-5-16,18-39 2 15</inkml:trace>
  <inkml:trace contextRef="#ctx0" brushRef="#br1" timeOffset="103376.9125">20024 12803 62 0,'-28'47'36'0,"-6"12"-1"16,-5-1-1-16,10 3-18 15,-6-8-13-15,11-4-1 16,19-15 0-16,15-11 0 15,15-13-2-15,18-9 1 16,11-7 0-16,11-1-1 16,-1 4 1-16,-1 3 0 0,-8 8 0 15,-12 8-1-15,-14 14 1 16,-16 7-1-16,-18 12 1 15,-13 4-1-15,-11 2 1 16,-6-7-2-16,4-5-6 16,-6-23-25-16,17-10-4 15,-1-28 1-15,21-10-3 16</inkml:trace>
  <inkml:trace contextRef="#ctx0" brushRef="#br1" timeOffset="103549.9227">20132 12862 87 0,'-18'-16'37'0,"-3"1"-1"0,11 22 2 15,-4-9-33-15,14 2-1 16,26-14-2-16,19-9 0 16,18-11-3-16,20-18-7 15,28-2-28-15,7-18 0 16,23 2 0-16,-2-11-3 15</inkml:trace>
  <inkml:trace contextRef="#ctx0" brushRef="#br1" timeOffset="103730.9331">21488 12228 90 0,'-61'85'35'0,"-11"26"1"16,-22 15 0-16,1 20-33 15,-11 11-1-15,6 10-1 0,3 2-1 16,10-8-3-16,20-6-30 15,11-31-3-15,34-21-1 16,12-33-1-16</inkml:trace>
  <inkml:trace contextRef="#ctx0" brushRef="#br1" timeOffset="104048.9512">21492 13099 90 0,'-22'-23'38'16,"-3"20"0"-16,-15 10-2 15,5 14-33-15,-6 10-1 16,4 6 0-16,8 2-1 0,9 2-1 16,14-1 1-16,12-6-1 15,12-2 0-15,19-10 0 16,6-5 1-16,13-2-1 15,-3 0 0-15,0 2 0 16,-6 3 0-16,-12 3 1 16,-8 9-2-16,-14 5 2 15,-14 3-1-15,-10 4-1 16,-7 0-1-16,-7-9-5 15,14 0-29-15,-10-21-1 16,21-14 0-16,-15-11-3 16</inkml:trace>
  <inkml:trace contextRef="#ctx0" brushRef="#br1" timeOffset="104219.961">21689 12946 86 0,'-28'-25'39'15,"11"18"2"-15,2-1-2 16,26 22-19-16,11-20-20 15,21-14-8-15,33 8-14 16,3-25-15-16,22 5-3 16,5-11-1-16,16 6 0 15</inkml:trace>
  <inkml:trace contextRef="#ctx0" brushRef="#br1" timeOffset="105127.0126">21741 12022 56 0,'-73'-33'31'16,"-8"10"-1"-16,-21-4-1 16,-5 14-24-16,-16-7 1 15,-3 16 1-15,-20-2 1 0,-2 10-1 16,-13 5-2-16,3 11 0 15,-2 10-2-15,5 15 0 16,-5 13-2-16,2 17 0 16,9 14-2-16,7 12 1 15,3 18-1-15,4 8 1 16,7 9-1-16,11 5 0 15,20 3 0-15,18 6 0 16,19 1 1-16,26 1 0 16,28-6-1-16,30 1 0 15,32-2 0-15,24-4 0 16,32-5 0-16,26-14 1 15,24-10-2-15,24-14 0 16,15-16 2-16,21-21-2 0,12-23 2 16,12-22 0-16,9-24 1 15,3-20 0-15,1-27 1 16,-1-23 1-16,-11-26 0 15,-4-16 1-15,-16-22-1 16,-14-18-1-16,-27-19 1 16,-28-17-1-16,-34-9 1 15,-36-10-2-15,-40 0 1 16,-48-1-1-16,-58 14 1 15,-54 18-1-15,-56 26 0 16,-42 33 0-16,-39 31 0 16,-29 30 0-16,-15 27 0 15,4 29-1-15,16 13-1 16,26 3-13-16,50 9-23 15,32-8-1-15,50 1-2 0,42-8-2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0:21:41.7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2691 954 69 0,'0'0'38'16,"0"0"-3"-16,-20-11 2 16,14 49-35-16,-5 19 3 15,0 22-3-15,-6 21 0 16,-2 9 1-16,2 8-2 15,-2 13 1-15,11-18-2 16,1-12 1-16,5-16-2 16,8-10-4-16,-5-29-23 15,16-12-7-15,-3-20 0 16,9-14-2-16</inkml:trace>
  <inkml:trace contextRef="#ctx0" brushRef="#br0" timeOffset="232.0132">2717 1161 97 0,'-3'-83'38'0,"3"83"3"15,9-69-1-15,-9 69-39 16,26-63 0-16,-26 63 0 15,49-51-2-15,-49 51 2 16,77-36-2-16,-77 36 1 16,93-16-6-16,-41 14-24 15,0-2-10-15,-1 4 1 16,-4 4 1-16</inkml:trace>
  <inkml:trace contextRef="#ctx0" brushRef="#br0" timeOffset="430.0246">2708 1418 100 0,'-29'14'38'0,"19"-5"2"16,10-9-3-16,34-11-36 15,13-6 0-15,16-3-1 16,17-3-5-16,-2-4-31 15,22 3-1-15,-9 5-1 16,8 11-2-16</inkml:trace>
  <inkml:trace contextRef="#ctx0" brushRef="#br0" timeOffset="939.0537">4065 1313 94 0,'-46'-1'37'0,"-7"6"0"16,1 14 1-16,0 2-35 0,-3 15-1 16,-3 10 1-16,4 9-2 15,9 4 1-15,4 2-1 16,10-5 0-16,14-6 0 15,13-3 1-15,13-17-2 16,18-15 1-16,16-14 0 16,14-15 0-16,11-14 1 15,4-12-2-15,3-7 3 16,-3-9-2-16,-5 1 1 15,-11-2-1-15,-10 9 0 16,-16 6 0-16,-8 11 0 16,-11 11-1-16,-11 20 1 15,0 0-1-15,-15 12 0 16,1 21-1-16,0 8 0 0,-1 11 1 15,4 6-2-15,5 0 1 16,8 0-2-16,12-10-3 16,3-18-10-16,25-3-22 15,-2-24-1-15,17-4 0 16,0-19 1-16</inkml:trace>
  <inkml:trace contextRef="#ctx0" brushRef="#br0" timeOffset="1482.0846">4731 1354 99 0,'-11'3'36'0,"-13"5"2"16,5 21-2-16,-5 7-32 16,1 10-3-16,-5 5 2 15,8 3-2-15,-3 0 1 0,8-2-1 16,2-8 0-16,9-7-1 15,1-12 2-15,8-10-1 16,5-11 1-16,3-14-1 16,8-12 0-16,5-8 1 15,0-13-1-15,4-5 1 16,-3-4 0-16,0-2-1 15,-5 7 0-15,-2 2 1 16,-7 13-1-16,-5 5-1 16,-3 12 0-16,-5 15 0 15,0 0 0-15,12 3 0 16,-7 9 0-16,5 6 0 0,3-2 0 15,7 3 0-15,5 2 0 16,5-5 0-16,8-9 1 16,5-8 0-16,3-7-1 15,4-4 1-15,0-6 0 16,-1-6 0-16,-3 1 0 15,-7-3 0-15,-5 9 0 16,-8 5-1-16,-10 7 1 16,-16 5-1-16,13 23 0 15,-21 6 0-15,-3 7 0 16,-3 9-2-16,1 4 2 15,4 2-2-15,-1-6 0 16,10-9-3-16,19-2-10 16,-1-24-23-16,21-5-2 15,0-19 1-15,15-4-1 0</inkml:trace>
  <inkml:trace contextRef="#ctx0" brushRef="#br0" timeOffset="1654.0945">5730 1358 115 0,'-10'12'39'16,"-18"11"-1"-16,7 14-1 15,-4 7-34-15,3 5-2 16,2 6-1-16,7-1 0 16,5-4 0-16,6-1-3 15,13-5-8-15,-2-20-25 16,14-7-3-16,-1-18 2 15,12-7-3-15</inkml:trace>
  <inkml:trace contextRef="#ctx0" brushRef="#br0" timeOffset="1811.1036">5815 1059 108 0,'-19'-57'37'16,"3"1"-1"-16,1 6-2 15,-1-4-55-15,8 8-16 16,-2-3 0-16,10 49-2 15,5-80 1-15</inkml:trace>
  <inkml:trace contextRef="#ctx0" brushRef="#br0" timeOffset="2034.1163">6120 551 113 0,'49'24'40'16,"-49"-24"1"-16,27 47 0 15,-27-47-38-15,6 64-1 16,-20 30 0-16,-16 16 1 15,-7 6-2-15,10 1 1 16,4 3-2-16,12-2-2 16,11-13-5-16,2-38-27 15,22-12-6-15,-1-21 1 16,14-13-2-16</inkml:trace>
  <inkml:trace contextRef="#ctx0" brushRef="#br0" timeOffset="2468.1411">6538 1180 118 0,'-19'5'40'16,"8"27"1"-16,-15 7-2 15,4 15-36-15,9-7-2 16,6 1 1-16,7-9-1 15,9-5 1-15,10-11-1 16,10-13-1-16,7-10 1 16,7-11-1-16,3-10 0 15,8-11 0-15,-3-8 1 16,1-9-1-16,-52 49 0 15,52-48 0-15,-52 48 1 16,43-47-2-16,-11 9 1 0,-2 17 0 16,-12 20-1-16,-13 21 1 15,-9 34-1-15,-11 24 0 16,-13 20 0-16,-5 27 0 15,-9 3 0-15,-1 6 0 16,0-7 1-16,-1-3-1 16,-2-19 1-16,1-12 1 15,0-19-1-15,0-15 1 16,0-11-4-16,0-19 0 15,3-10-6-15,-12-23-27 16,19-8-4-16,-6-31-1 16,16-13 0-16</inkml:trace>
  <inkml:trace contextRef="#ctx0" brushRef="#br0" timeOffset="3071.1756">8183 1220 90 0,'0'0'39'0,"2"-43"-2"15,-8 27 2-15,6 16-31 16,-17 8-4-16,5 10-1 16,-6 10-1-16,1 10 0 15,-2 3-2-15,8 5 1 16,2 1 0-16,7-1 0 15,9-9 0-15,8-1 1 0,9-15-1 16,13-10 0-16,5-7 1 16,7-10-1-16,-1-8 1 15,0-10-1-15,-5-7 1 16,-10-7-1-16,-13-3 0 15,-14 1 0-15,-11-4 0 16,-14 5-1-16,19 39 0 16,0 0-1-16,-60-67 0 15,35 45-1-15,-7 11-4 16,13 0-9-16,19 11-24 15,-5 14-2-15,24 5 1 16,10 0-1-16</inkml:trace>
  <inkml:trace contextRef="#ctx0" brushRef="#br0" timeOffset="3504.2004">9194 650 88 0,'0'0'38'16,"0"0"0"-16,0 0 1 15,-64-38-34-15,64 38-2 16,0 0 0-16,-66 28 0 16,66-28-1-16,-46 50-1 15,-3 36 1-15,5 18-2 16,7 11 2-16,2 5-2 15,12 2 0-15,9-6-5 16,10-24-5-16,16-30-27 16,-2-19-2-16,12-14 2 15,-22-29-2-15</inkml:trace>
  <inkml:trace contextRef="#ctx0" brushRef="#br0" timeOffset="3671.2099">8700 1219 120 0,'-27'-20'41'16,"-2"6"0"-16,29 14-9 15,-11 0-27-15,29-1-2 16,15-2-1-16,21-3-2 16,16 5-9-16,-70 1-30 15,91-15-1-15,-39 10 0 16,8 1-2-16</inkml:trace>
  <inkml:trace contextRef="#ctx0" brushRef="#br0" timeOffset="4169.2382">10372 918 75 0,'-22'-46'37'0,"22"46"-1"16,0 0 1-16,-14-56-28 15,14 56-6-15,0 0 1 16,0 0-1-16,0 0 2 15,0 0-2-15,0 0 0 16,5 29-1-16,-1 28 1 16,0 17-3-16,-1 11 1 15,-3 6-1-15,0 2-1 0,2-8-2 16,-2-24-10-16,16-35-24 15,-5-18 0-15,14-11 0 16,-7-16-2-16</inkml:trace>
  <inkml:trace contextRef="#ctx0" brushRef="#br0" timeOffset="4373.2501">10420 1018 103 0,'-39'-76'40'15,"39"76"1"-15,-31-66-2 16,31 66-35-16,-23-64-2 15,23 64-1-15,7-58 0 16,-7 58 0-16,46-41 0 0,-46 41-2 16,79-25-9-16,-79 25-28 15,97-13-2-15,-45 10 0 16,0 4-1-16</inkml:trace>
  <inkml:trace contextRef="#ctx0" brushRef="#br0" timeOffset="4560.2608">10745 894 81 0,'-94'56'40'0,"94"-56"-2"16,-89 47 2-16,89-47-15 15,-58 36-25-15,58-36 1 16,0 0-1-16,0 0-5 15,0 0-24-15,52 30-9 0,-52-30-1 16,92-4 0-16</inkml:trace>
  <inkml:trace contextRef="#ctx0" brushRef="#br0" timeOffset="4987.2852">11331 1057 95 0,'0'0'38'0,"0"0"2"16,0 0-1-16,-55 10-32 15,-9 12-1-15,-16 6-1 0,5 12-1 16,-5 5-1-16,7 9 0 15,11 0-2-15,23-2 0 16,39-20 0-16,21-11-1 16,19-13 0-16,16-10 1 15,15-12-1-15,9-14 1 16,1-6 0-16,-81 34-1 15,80-44 2-15,-80 44-1 16,76-45 0-16,-76 45 0 16,57-50 0-16,-57 50-1 15,0 0 1-15,70-59-1 16,-70 59-1-16,-10 3 1 15,-13 20-1-15,-10 9 0 0,0 11-1 16,10 10-1-16,12-4-6 16,16-15-30-16,31-2 0 15,5-15-2-15,23 1 0 16</inkml:trace>
  <inkml:trace contextRef="#ctx0" brushRef="#br0" timeOffset="5244.2999">12083 1215 114 0,'0'0'41'0,"-28"-30"1"16,-12 18-4-16,-23 6-34 15,4 20-1-15,-12 7-1 0,15 18 0 16,2 2-2-16,22 9 0 15,31-11 0-15,19 0 0 16,20-13-1-16,13-14-2 16,22-10-1-16,10-17-3 15,15-12-16-15,-52 0-17 16,11 1 1-16,-5-5-2 15,9-8 0-15</inkml:trace>
  <inkml:trace contextRef="#ctx0" brushRef="#br0" timeOffset="5423.3102">12617 857 111 0,'39'-79'40'0,"-39"79"0"16,0 0-4-16,13-46-31 0,-26 59-3 16,-10 30 1-16,-18 28-1 15,-2 39 0-15,-9 18-2 16,14 2-1-16,12-11-5 15,7-32-26-15,32-31-8 16,-9-24-1-16,15-10 0 16</inkml:trace>
  <inkml:trace contextRef="#ctx0" brushRef="#br0" timeOffset="5874.336">12392 1203 112 0,'-26'-48'42'15,"26"48"-1"-15,0 0 0 0,-3-64-39 16,3 64 0-16,0 0-1 16,57-54 1-16,-57 54-2 15,75-19 1-15,-27 15 0 16,-2 1-1-16,9 0 1 15,-2-3-1-15,1 4 1 16,-4 2 0-16,-3-1 0 16,-47 1 0-16,69 8 0 15,-69-8 1-15,61 19 0 16,-65 8-2-16,-17 5 0 15,-16 3 0-15,8 0 0 16,6-3 0-16,23-4 0 16,21-10 0-16,20 1 0 0,9-4 0 15,2-7 0-15,-3 3 0 16,-3-5 0-16,-12 5 0 15,-16 3 0-15,-15 3 0 16,-16 0 0-16,-13 5 0 16,-12 3 0-16,-6-2 0 15,-6-1 0-15,13 1-5 16,-7-14-29-16,35 4-7 15,9-13-2-15,23 8 0 16</inkml:trace>
  <inkml:trace contextRef="#ctx0" brushRef="#br0" timeOffset="6027.3447">13576 1473 128 0,'-32'5'44'15,"-8"-5"-6"-15,8-5-30 16,22 1-48-16,10 4-4 15,0 0 1-15</inkml:trace>
  <inkml:trace contextRef="#ctx0" brushRef="#br1" timeOffset="10254.5865">3105 2100 37 0,'0'0'28'0,"-5"-14"1"16,5 14-2-16,0 0-21 15,0 0-4-15,0 0 0 16,0 0 0-16,0 0-1 15,-2-10 1-15,13 10-1 16,-1 0 0-16,5 1 0 16,3 1 0-16,4 5 0 0,1 0 0 15,7 3 0-15,2-2-1 16,5 6 1-16,5-5-1 15,10 0 1-15,4-4-1 16,13-2 1-16,11-5 0 16,10-2 0-16,8-4 0 15,12-1 0-15,7-3 1 16,10 2-1-16,6-1 1 15,6 3-1-15,4-1 1 16,4 4 0-16,4 0-1 16,11-1 0-16,4-1 0 15,6-1 1-15,6-1-1 16,7-2 0-16,7-4 0 15,5 1 1-15,2-3-1 0,3 3 1 16,3-2-1-16,6 3 0 16,-4 1 0-16,-2 0 0 15,-4 3-1-15,1 2 1 16,-1 0-1-16,-2 0-1 15,-7-2 1-15,5 0 0 16,0-2 0-16,1 1 0 16,5-3 0-16,2 2 1 15,0-2-1-15,0 2 1 16,6-1-1-16,-5 3 1 15,-7 3-1-15,1 0 0 16,-10 1 1-16,-4 2-1 16,-10 1 0-16,-4 0 0 15,-10-2 0-15,-5 1 1 0,-6-3-2 16,1-1 2-16,-13 1-2 15,-6-2 2-15,-6 1-2 16,-9-1 3-16,-3 4-3 16,-6-1 2-16,-19 2 0 15,-5-2-1-15,-14 3 1 16,-15 3 0-16,-12-2 1 15,-9 2 0-15,-15-1 1 16,-6 1 0-16,-14-1-1 16,0 0 1-16,0 0-1 15,-12-2 0-15,12 2-1 16,-14-3-4-16,14 3-9 15,-11 1-25-15,11-1 1 16,-18 4-2-16,18-4 2 0</inkml:trace>
  <inkml:trace contextRef="#ctx0" brushRef="#br2" timeOffset="14698.8407">2482 2732 76 0,'-1'-22'36'0,"1"9"-1"16,-9-1 0-16,-6 17-30 0,-9 0-1 15,-1 18-1-15,-11 7 1 16,-1 19 0-16,-10 14-2 16,-1 20 1-16,-4 10-2 15,9 8 0-15,1 5 0 16,15 2 1-16,15-5-2 15,11-8 0-15,22-16 0 16,10-18 0-16,14-16-1 16,12-18 2-16,4-16-1 15,1-17 1-15,-7-14 0 16,-4-9 1-16,-14-11-1 15,-15-2 1-15,-19-3-1 16,-22 2-1-16,-19 5 0 16,-15 8 0-16,-15 7 0 0,-6 7-1 15,4 7 1-15,6 5-3 16,18 8-7-16,7-14-25 15,39 12-2-15,23-27-1 16,31 7-1-16</inkml:trace>
  <inkml:trace contextRef="#ctx0" brushRef="#br2" timeOffset="15701.8981">4469 2792 97 0,'-7'-16'38'0,"23"1"1"16,13-8-3-16,17-2-36 15,17-1 0-15,11 0 1 16,6 2 0-16,2 5 0 15,-2 7 0-15,-2 4 0 16,-10 6 0-16,-6 6 1 16,-12 12-1-16,-10 12 1 15,-13 8-1-15,-11 16 0 16,-16 11 0-16,-8 18 0 15,-13 8 0-15,-12 11-1 16,-6 0 1-16,1 3-2 16,-5-6 1-16,9-9-3 0,13-1-24 15,2-30-13-15,25-9 2 16,4-28-2-16,26-11-1 15</inkml:trace>
  <inkml:trace contextRef="#ctx0" brushRef="#br2" timeOffset="16109.9214">6517 2944 103 0,'0'0'37'0,"3"-12"0"16,16-3-2-16,20 3-34 15,9-3-1-15,12-3 0 16,13 3 1-16,3-1-2 0,4 8-3 15,-14-4-29-15,6 14-4 16,-20-2 2-16,-10 11-2 16</inkml:trace>
  <inkml:trace contextRef="#ctx0" brushRef="#br2" timeOffset="16285.9315">6495 3292 105 0,'-37'15'36'16,"28"0"1"-16,9-15-2 15,40-14-34-15,18-6-1 16,18-17-18-16,30 7-17 0,4-14-1 16,20 4 0-16,4-12-2 15</inkml:trace>
  <inkml:trace contextRef="#ctx0" brushRef="#br2" timeOffset="16755.9584">8142 2508 92 0,'12'-22'38'15,"2"12"0"-15,-13 1-1 16,-1 9-35-16,0 0 0 16,-7 9 0-16,-7 10 1 15,-1 8 0-15,-8 8-1 16,-4 7 1-16,-1 8-1 15,2 1 0-15,0 3 0 16,8 0 0-16,5-3 0 16,15-8-1-16,14-9-1 0,19-11 0 15,18-13 1-15,22-12-1 16,14-9 0-16,8-14 0 15,10-5-1-15,-2-11-3 16,4-1-8-16,-15-11-28 16,-3 12 1-16,-26-10-2 15,-6 9 1-15</inkml:trace>
  <inkml:trace contextRef="#ctx0" brushRef="#br2" timeOffset="16952.9696">8665 2444 101 0,'-54'44'38'0,"16"22"3"16,-5-5-4-16,10 11-35 0,9 3 0 16,13 8 0-16,9-2 0 15,7 0-1-15,14-1-7 16,-3-19-30-16,20 1-2 15,0-19-1-15,13-3 0 16</inkml:trace>
  <inkml:trace contextRef="#ctx0" brushRef="#br2" timeOffset="17388.9946">9192 2409 97 0,'27'-14'39'16,"2"-9"0"-16,13 10-2 15,-5-3-37-15,9 5 1 16,3 4-1-16,-6 4 1 16,-8 12 0-16,-6 3 0 15,-7 11-1-15,-8 4 1 16,-12 10 1-16,-12 8 0 15,-10 7-1-15,-13 8 1 16,-6 3-1-16,-7 4 2 16,-4-1-2-16,4-2 1 0,6-4 0 15,15-6-1-15,17-13 0 16,20-9 0-16,25-17 0 15,21-12 0-15,20-11-2 16,19-17-5-16,27 1-30 16,-7-19-4-16,9 4-1 15,-11-14-1-15</inkml:trace>
  <inkml:trace contextRef="#ctx0" brushRef="#br2" timeOffset="19695.1264">3719 2814 83 0,'10'-20'35'0,"-10"20"-1"16,-12-9-4-16,-5 20-27 15,-10 7 0-15,-5 21 0 0,-11 14 0 16,-8 16 0-16,-12 11 1 16,-4 12-1-16,-3-2 0 15,3 0-1-15,9-7-1 16,6-16-3-16,16-11-27 15,3-26-8-15,19-14 0 16,14-16 0-16</inkml:trace>
  <inkml:trace contextRef="#ctx0" brushRef="#br2" timeOffset="19915.1388">3265 2962 77 0,'4'14'40'0,"1"5"-1"0,13 20 1 16,-1-3-19-16,13 7-16 15,6 2-1-15,16 6-1 16,5-4 0-16,8-4-2 16,1-2 1-16,5-8-2 15,-3 6-1-15,-3-9-4 16,0 16-29-16,-17-18-5 15,1 4-1-15,-16-12-2 16</inkml:trace>
  <inkml:trace contextRef="#ctx0" brushRef="#br2" timeOffset="46857.6801">2070 4676 60 0,'0'0'36'0,"-16"0"-1"15,16 0-1-15,12-12-17 16,11 10-14-16,11-9 1 15,17 4-2-15,16-6 1 16,15 6-1-16,5-3 0 16,9 1-1-16,-1-1 0 15,2 2-1-15,-5-3 1 16,-4 3 0-16,-15 0-1 15,-9 1 1-15,-8 1-1 16,-12 2 0-16,-11 7 1 16,-8 4 0-16,-13 12-1 15,-12 10 1-15,-14 11-1 16,-12 16 1-16,-14 12 0 0,-11 13 1 15,-7 12 0-15,-8 5-1 16,0-1 1-16,4-3-1 16,7-9 0-16,10-14-4 15,26-8-31-15,2-28-3 16,21-12-1-16,6-23-2 15</inkml:trace>
  <inkml:trace contextRef="#ctx0" brushRef="#br2" timeOffset="47351.7083">4243 4633 45 0,'0'0'33'15,"-11"19"0"-15,-11 13-1 16,-11 10-11-16,-11 20-19 16,-8 9 0-16,-3 14 0 15,-1 1 0-15,-1-1-2 16,9-3 0-16,8-15-6 15,17-10-26-15,5-22 0 16,16-16-1-16,2-19 1 16</inkml:trace>
  <inkml:trace contextRef="#ctx0" brushRef="#br2" timeOffset="47532.7187">3872 4962 58 0,'-10'-30'38'0,"-5"3"-3"16,15 27 1-16,-20-16-13 15,20 16-17-15,14 21 1 16,11-2-4-16,12 0 1 15,19 0-2-15,15-2-1 16,6-12-12-16,20 3-26 16,-2-14 0-16,8 7-1 15,-11-10-1-15</inkml:trace>
  <inkml:trace contextRef="#ctx0" brushRef="#br2" timeOffset="47976.744">5281 4360 80 0,'-19'7'36'16,"-11"7"0"-16,-2 25-3 15,-16 4-30-15,0 13 1 16,-3 11-1-16,2 14 1 15,3 2 0-15,11 2-2 0,15-3 1 16,14-7-1-16,16-12 0 16,20-10-1-16,8-12 0 15,12-15 0-15,3-12-1 16,0-13 1-16,-4-11 0 15,-11-12 0-15,-12-7-1 16,-18-8 0-16,-17 0-2 16,-19-3 2-16,-14 4-2 15,-15 5 1-15,-4 7-3 16,-10 7 0-16,12 17-21 15,-3-5-12-15,19 10 1 16,13-3-3-16,30-2 1 16</inkml:trace>
  <inkml:trace contextRef="#ctx0" brushRef="#br2" timeOffset="48384.7671">6725 4817 71 0,'0'0'38'0,"-12"-6"-2"16,24 4 1-16,3-15-27 15,20 5-9-15,12-7 1 16,12 2-1-16,11-1-1 15,8 5 0-15,4 12-7 16,-11-6-29-16,-2 15 1 16,-18-2-2-16,-17 13 1 15</inkml:trace>
  <inkml:trace contextRef="#ctx0" brushRef="#br2" timeOffset="48534.776">6717 5142 92 0,'-29'32'36'16,"15"-16"0"-16,28 0-3 15,28-17-35-15,21-21-31 16,36-2-2-16,17-15 0 16,23-4-3-16</inkml:trace>
  <inkml:trace contextRef="#ctx0" brushRef="#br2" timeOffset="49019.8036">8539 4355 48 0,'11'-33'35'0,"2"8"0"16,-8-4 1-16,6 20-18 15,-12-5-11-15,1 14-1 16,0 0 0-16,-10 27-2 15,-7 5-1-15,-6 13 0 16,-3 8-2-16,-3 5 1 16,4 3-1-16,9-1 1 15,11-5-1-15,22-10 1 16,22-19-1-16,23-15 0 15,25-22 0-15,22-13-2 16,20 0-17-16,-3-27-19 16,6 4 0-16,-16-17-2 0,-10 9 0 15</inkml:trace>
  <inkml:trace contextRef="#ctx0" brushRef="#br2" timeOffset="49208.8145">9101 4219 78 0,'-53'79'38'0,"2"0"-1"16,19 12 0-16,-1-6-23 16,13 5-14-16,19 1 1 15,9-5-2-15,13-1-9 16,1-23-26-16,19-6 0 15,2-21-1-15,17-9 0 0</inkml:trace>
  <inkml:trace contextRef="#ctx0" brushRef="#br2" timeOffset="49629.8386">9533 4293 92 0,'14'-10'38'0,"14"4"-1"15,1-9 1-15,22 4-37 16,6-1-1-16,9 4 1 0,0 6-1 15,-5 4 1-15,-11 11 0 16,-11 8 0-16,-20 11-1 16,-20 13 1-16,-22 10 0 15,-24 11 0-15,-14 9-1 16,-12 5 2-16,-5 0 0 15,2-3-1-15,9-6 2 16,17-8-2-16,19-15 2 16,25-11-1-16,24-16 1 15,38-15-2-15,27-12-2 16,22-7 3-16,13-5-4 15,6-9 0-15,14 12-17 16,-20-13-17-16,0 10-6 16,-31-1 2-16,-17 13-1 0</inkml:trace>
  <inkml:trace contextRef="#ctx0" brushRef="#br2" timeOffset="55928.1989">2593 6221 54 0,'11'-17'32'0,"0"5"1"15,-4 2-1-15,-7 10-16 16,0 0-9-16,-18 28-1 15,-5-6-1-15,-2 15 0 16,-9 5 0-16,0 7 0 0,0-2-1 16,10 5 0-16,10-8-1 15,21-5 1-15,22-15-2 16,22-12 1-16,21-14-2 15,17-14-1-15,14-9-2 16,8-14-4-16,12-5-27 16,-20-10-5-16,-7 1 1 15,-18-7-2-15</inkml:trace>
  <inkml:trace contextRef="#ctx0" brushRef="#br2" timeOffset="56108.2092">3085 6074 95 0,'-55'49'36'15,"16"20"-1"-15,-3-3 2 0,8 10-32 16,18-4-3-16,12-1 1 16,7-4-3-16,6-16-9 15,16 3-25-15,-3-16-1 16,18-3-2-16,-5-12-1 15</inkml:trace>
  <inkml:trace contextRef="#ctx0" brushRef="#br2" timeOffset="56664.241">3439 6237 63 0,'0'0'36'0,"0"-26"-1"15,10 10 1-15,3-17-11 16,16 9-21-16,5-5-1 0,9 9-1 16,-1-2 1-16,5 10-2 15,-7 8 1-15,1 9-1 16,-13 14 0-16,-11 11 0 15,-15 7 0-15,-12 11 1 16,-9 3-2-16,-15 10 4 16,-7 0-2-16,-10 4 1 15,-2-2 0-15,1-4 0 16,5-6-1-16,9-7 1 15,9-8-1-15,16-8-1 16,19-9 0-16,20-11-1 16,17-12-1-16,18-10 0 15,11-4-2-15,10-10-6 0,16 4-28 16,-12-14-1-1,7 7-1-15,-21-4 0 0</inkml:trace>
  <inkml:trace contextRef="#ctx0" brushRef="#br2" timeOffset="57056.2631">4183 6364 101 0,'0'0'38'16,"0"0"-2"-16,19 19-5 15,8-23-29-15,15-2 0 16,17-4 0-16,17-3-1 16,15-2 0-16,5-5-1 15,5 0-2-15,-9-8-31 16,3 6-4-16,-18-8 0 15,-15 6-1-15</inkml:trace>
  <inkml:trace contextRef="#ctx0" brushRef="#br2" timeOffset="57205.2718">4654 5882 107 0,'-45'6'38'0,"4"-6"0"16,23 12-5-16,18-12-33 15,0 0-5-15,35 21-30 16,-3-10-2-16,14 12-1 15,-4 3 0-15</inkml:trace>
  <inkml:trace contextRef="#ctx0" brushRef="#br2" timeOffset="57356.2806">4629 6658 116 0,'-28'26'39'16,"5"-21"1"-16,23-5-6 15,14-3-66-15,9-19-5 16,17 1-1-16,0-9-2 15</inkml:trace>
  <inkml:trace contextRef="#ctx0" brushRef="#br2" timeOffset="57723.3015">5207 6023 102 0,'22'-23'38'16,"11"12"0"-16,0-17-5 15,17 7-30-15,6-5 1 16,8 1-1-16,2 2 0 15,-2 5-1-15,-9 4 0 16,0 7 0-16,-19 13 0 16,-8 12 0-16,-19 18-1 15,-12 17 0-15,-12 14-1 0,-9 12 1 16,-9 10 0-16,-3 5 1 15,1 1-3-15,5-6 1 16,8 3-16-16,2-28-20 16,22-10-5-16,5-17 2 15,19-12-4-15</inkml:trace>
  <inkml:trace contextRef="#ctx0" brushRef="#br2" timeOffset="58130.3248">7229 6089 94 0,'-11'-5'37'15,"11"5"-1"-15,25-8 1 0,12 2-35 16,7-2-2-16,14-1 0 16,12 7-4-16,-5-8-30 15,11 14-1-15,-13-4-1 16,-9 11-1-16</inkml:trace>
  <inkml:trace contextRef="#ctx0" brushRef="#br2" timeOffset="58293.3342">7175 6454 85 0,'-26'34'39'16,"14"-19"-2"-16,34-3 3 16,18-26-24-16,27-4-18 15,43 0-31-15,3-11-5 0,18-1 2 16,1-5-4-16</inkml:trace>
  <inkml:trace contextRef="#ctx0" brushRef="#br2" timeOffset="58842.3656">9363 5654 69 0,'-15'-5'37'15,"-26"11"-3"-15,-7 18 2 16,-22 7-19-16,-12 32-14 16,-1 12 3-16,2 17 0 15,4 1 0-15,13 12-3 16,16-3 2-16,25-3 0 15,20-10-3-15,26-17 1 0,25-14-1 16,23-18 0-16,14-12-1 16,8-18 3-16,-6-12-3 15,-7-13-1-15,-19-9 1 16,-20-12-1-16,-34-7 0 15,-32 1-2-15,-26 0 1 16,-24 2-1-16,-11 8 1 16,-4 7-1-16,1 9 0 15,7 9-5-15,29 15-29 16,15-6-3-16,38-2 0 15,14 16-2-15</inkml:trace>
  <inkml:trace contextRef="#ctx0" brushRef="#br2" timeOffset="62214.5584">2648 7796 47 0,'4'-19'32'0,"2"6"3"16,-6 0-2-16,0 13-9 16,-10-8-15-16,10 8-2 15,-25 11-2-15,7 5-1 16,-9 1-2-16,-1 10 0 15,-2 2-1-15,5 4 0 0,4 0 0 16,11 2 0-16,18-4 0 16,15-3-1-16,21-9 2 15,20-8-2-15,16-8 0 16,15-11-3-16,19-9-29 15,-3-18-3-15,-3-3 0 16,-12-14-2-16</inkml:trace>
  <inkml:trace contextRef="#ctx0" brushRef="#br2" timeOffset="62395.5688">2984 7663 102 0,'-55'86'37'0,"17"9"0"16,4-5-2-16,17-6-35 15,12 1 0-15,11-10-4 16,22-8-29-16,0-23-5 16,17-6 2-16,-1-19-2 15</inkml:trace>
  <inkml:trace contextRef="#ctx0" brushRef="#br2" timeOffset="62913.5984">3517 7706 93 0,'13'-17'36'16,"1"10"-1"-16,-2-7 0 16,12 8-34-16,3-6 0 15,4 0 0-15,7 3 0 16,3 6-1-16,-2 3 1 0,-3 6 0 15,-6 4 0-15,-4 13 0 16,-15 2 0-16,-11 12 0 16,-12 7 0-16,-13 6 0 15,-11 5 1-15,-3 2-1 16,-8 0 0-16,-4 0 0 15,8-7 1-15,5-1-2 16,10-11 1-16,13-4 0 16,14-9-1-16,14-10 0 15,18-8-1-15,11-11-2 16,20 6-24-16,-1-17-10 15,15 3 0-15,-7-10-2 16,5 2 1-16</inkml:trace>
  <inkml:trace contextRef="#ctx0" brushRef="#br2" timeOffset="63177.6135">4305 7893 97 0,'0'0'37'0,"12"-7"0"15,12 5-1-15,12-6-36 16,6 2 0-16,12-4 0 15,11-1 0-15,4 3 0 0,1-5-12 16,8 6-24-16,-9-6 1 16,0 5-1-16,-15-6-2 15</inkml:trace>
  <inkml:trace contextRef="#ctx0" brushRef="#br2" timeOffset="63356.6235">4741 7597 91 0,'-44'-22'38'0,"12"9"-1"16,0-5 0-16,20 4-30 16,5 1-5-16,18 5-3 0,22 8-32 15,-6-2-4 1,12 14 0-16,-5-1-1 0</inkml:trace>
  <inkml:trace contextRef="#ctx0" brushRef="#br2" timeOffset="63522.6333">4738 8108 101 0,'-35'16'40'16,"13"-1"-1"-16,0-12-2 15,22-3-41-15,0 0-31 16,15-24-3-16,9 11-1 15,2-10 0-15</inkml:trace>
  <inkml:trace contextRef="#ctx0" brushRef="#br2" timeOffset="64024.662">5959 7296 89 0,'0'0'35'0,"-29"2"0"16,-5 25-3-16,-22 5-28 15,-2 20 1-15,-8 8-1 16,0 10 1-16,5 5-1 16,11 9-1-16,12-2 0 15,16-4-2-15,20-9 0 16,16-13-1-16,13-7 1 15,12-15-1-15,5-10 0 16,1-12 0-16,-5-12 1 16,-7-7 0-16,-11-10 0 0,-12-6-1 15,-11-5 0-15,-11-5-2 16,-5 0-3-16,-11-9-10 15,11 13-22-15,-7-8-1 16,12 13 0-16,0 0-1 16</inkml:trace>
  <inkml:trace contextRef="#ctx0" brushRef="#br2" timeOffset="64378.6822">7208 7535 99 0,'25'-8'38'0,"3"-11"1"16,14 8-2-16,4-7-36 16,15-1-1-16,9 3-2 15,4-6-4-15,7 15-27 16,-20-4-3-16,-1 15-1 0,-23-3-1 15</inkml:trace>
  <inkml:trace contextRef="#ctx0" brushRef="#br2" timeOffset="64543.6914">7175 7845 102 0,'-31'18'38'0,"29"0"1"16,16-18-2-16,38-7-36 15,16-9 0-15,27-9-7 16,29 2-29-16,4-12-2 15,10 3 0-15,3-3-3 16</inkml:trace>
  <inkml:trace contextRef="#ctx0" brushRef="#br2" timeOffset="65031.7196">8548 7350 97 0,'5'-10'37'16,"12"-5"0"-16,18 3-1 15,18-4-35-15,14 0 1 16,17-4-1-16,14 5 0 15,-2-2 1-15,0 10 0 16,-10-2 1-16,-8 9-1 16,-16 5 1-16,-15 6 0 15,-22 10-1-15,-16 8 1 16,-18 11-2-16,-13 10 2 15,-15 12-2-15,-10 12 1 16,-7 8-2-16,-2 8 1 16,-1 4-1-16,6 1 1 0,7-5-1 15,10-5 0-15,15-9 0 16,10-10-2-16,18-9-3 15,2-25-33-15,22-4-2 16,-4-21-1-16,14-7-1 16</inkml:trace>
  <inkml:trace contextRef="#ctx0" brushRef="#br3" timeOffset="80501.6044">9434 6920 47 0,'-42'-1'26'0,"-16"-6"1"16,-2 5-3-16,-7-1-22 15,-10 1 0-15,-3 3 2 0,-9-3 1 16,0 5 1-16,-14-6 0 15,3 9 1-15,-13-9-1 16,0 10-2-16,-14-1 0 16,-8 6-2-16,-8-1-1 15,-11 6 0-15,-4 2-2 16,-9 0 1-16,-6 5-1 15,-1-4 2-15,-3 1-1 16,2-4 0-16,-2 1 1 16,3-5 0-16,1 0 1 15,3 1-1-15,0-1 0 16,-4 1 0-16,1-2 1 15,2 3-1-15,-4 0 0 16,-1 4-1-16,0-2 1 16,0 3 0-16,-2 0 0 0,3 2-1 15,2-2 1-15,1 2 0 16,8-5 1-16,6-1 0 15,5-4 0-15,5-2-1 16,11-2 1-16,10-1-1 16,4 0 0-16,10 3 0 15,0 1-1-15,7 4 0 16,5 5-1-16,2 6 1 15,7 4-1-15,1 3 1 16,5 9-1-16,4 3 1 16,6 8 0-16,6 3-1 15,3 7 0-15,5 7 0 16,3 4 0-16,7 8 0 15,5 5 0-15,10 4 0 0,13 0 1 16,8 3 0-16,18-1 0 16,20-2 0-16,15-4 0 15,15-4 0-15,20-6 1 16,19-5-2-16,18-2 2 15,22-8-2-15,16-4 1 16,17-9 0-16,18-4 0 16,16-5 0-16,17-8 0 15,20-6-1-15,11-4 1 16,11-9 0-16,15 0-1 15,10-2 0-15,11-3 1 16,3 2-1-16,10-1 1 16,-1-2-1-16,1-3 1 15,1-4 0-15,0-3 0 0,2-6 0 16,-8-11 1-16,8-8 0 15,-9-13 0-15,-1-5 0 16,-6-14 0-16,-7-4 0 16,-12-6 0-16,-18-8 0 15,-16-4-1-15,-23-4 0 16,-22-5-1-16,-25-6 1 15,-28-9 0-15,-28-4 0 16,-30-13 0-16,-31-5 1 16,-34-10 2-16,-31-5-1 15,-39 1 1-15,-32 3 1 16,-33 8-2-16,-36 13 1 15,-34 16-2-15,-29 20 0 16,-29 26-5-16,-34 12-12 16,-13 29-20-16,-25 14-2 0,-13 20 0 15,-14 10-1-15</inkml:trace>
  <inkml:trace contextRef="#ctx0" brushRef="#br3" timeOffset="81154.6417">1523 10243 89 0,'-26'10'39'0,"13"-12"-2"16,13 2 0-16,0 0-33 16,39-10-4-16,4-4 2 15,16 2-2-15,9-3 3 16,3 3-2-16,5-1 1 15,0 6-1-15,-9 4 0 16,-2 4 0-16,-13 6 0 16,-10 6 0-16,-13 11-1 15,-9 11 1-15,-14 11-2 16,-9 11 3-16,-11 16-2 15,-11 11 3-15,-3 5-4 0,-5 8 3 16,-2 0-2-16,3-5-1 16,3-7 0-16,2-13-3 15,19-4-15-15,1-30-19 16,20-10 0-16,0-26-3 15,20-10 0-15</inkml:trace>
  <inkml:trace contextRef="#ctx0" brushRef="#br3" timeOffset="81401.6559">2672 10525 100 0,'-9'17'40'0,"9"-17"0"16,0 0-3-16,14-11-34 16,16-7-3-16,14-3-1 15,2 1 1-15,4 4-3 16,-4-7-10-16,5 20-23 15,-21-1-1-15,-3 19-1 16,-22 1-1-16</inkml:trace>
  <inkml:trace contextRef="#ctx0" brushRef="#br3" timeOffset="81552.6645">2612 10875 100 0,'-33'16'38'0,"21"-1"2"16,12-15-3-16,24-8-33 15,20-11-6-15,15-15-14 16,30 12-13-16,-2-10-8 15,23 2-1-15,0 0-3 16</inkml:trace>
  <inkml:trace contextRef="#ctx0" brushRef="#br3" timeOffset="82253.7046">4725 10067 92 0,'18'-9'37'16,"-11"-3"-3"-16,-7 12-6 15,-9 14-24-15,-7 5 0 0,-12 8-1 16,0 10 1-16,-4 5-1 16,2 8 1-16,5-2-2 15,13 4 2-15,7-9-2 16,22-8 0-16,22-11 0 15,17-12 0-15,17-16-2 16,15-7 0-16,14-12-1 16,4-12-4-16,8 0-1 15,-13-20-22-15,1 10-9 16,-20-8-2-16,-8 9 0 15,-26-5 0-15</inkml:trace>
  <inkml:trace contextRef="#ctx0" brushRef="#br3" timeOffset="82416.7136">5247 10042 103 0,'-65'54'37'0,"18"16"3"16,-1-1-4-16,21 9-33 16,2 0-2-16,11 3 1 15,11-4-5-15,12-11 0 16,21-1-20-16,-2-24-14 15,24-8-1-15,0-19-2 16,18-7 1-16</inkml:trace>
  <inkml:trace contextRef="#ctx0" brushRef="#br3" timeOffset="82822.7371">5643 10142 92 0,'19'6'39'0,"5"-22"-2"15,13 6 3-15,6-12-36 16,4 3 0-16,2 2 0 15,-1 4-1-15,-9 8-1 16,-7 10 0-16,-13 8 0 16,-10 13-1-16,-15 9-1 15,-11 12 2-15,-16 9-3 16,-4 8 3-16,-9 2-2 15,0 2 1-15,0-3-1 0,6-5 1 16,11-8 0-16,12-10 0 16,19-13-1-16,17-13 1 15,16-9-1-15,16-17-2 16,17-3-2-16,5-16-6 15,22 9-11-15,-15-20-10 16,10 12-9-16,-12-8-1 16,1 11-1-16</inkml:trace>
  <inkml:trace contextRef="#ctx0" brushRef="#br3" timeOffset="83182.7577">6510 10366 95 0,'0'0'41'15,"14"5"-1"-15,10-23 0 0,21 3-37 16,12-12-1-16,17-1-1 16,11-5-1-16,2 0-4 15,10 10-22-15,-12-9-12 16,0 8 1-16,-19-3-4 15,-7 6 1-15</inkml:trace>
  <inkml:trace contextRef="#ctx0" brushRef="#br3" timeOffset="83341.7665">7046 9879 105 0,'-43'-8'38'16,"4"-8"1"-16,16 13-2 15,23 3-41-15,-12-8-23 16,35 18-10-16,2-1-1 0,10 15-1 15,-1 1 1-15</inkml:trace>
  <inkml:trace contextRef="#ctx0" brushRef="#br3" timeOffset="83490.7754">7175 10541 105 0,'-24'23'41'16,"7"-1"-1"-16,1-21-4 15,16-1-54-15,16-21-19 16,5-8-2-16,22 2-1 15,5-12-1-15</inkml:trace>
  <inkml:trace contextRef="#ctx0" brushRef="#br3" timeOffset="83907.7991">8432 9753 114 0,'-34'-5'42'15,"-18"-4"0"-15,4 23-1 16,-22 9-39-16,8 14 0 16,3 13 0-16,5 17-2 15,-3 12 1-15,7 11 0 16,14 0-1-16,16 2 1 15,21-7-1-15,18-10 1 0,21-18-2 16,18-13 3-16,15-17-2 16,8-18 0-16,0-18-1 15,-2-13 1-15,-12-12 0 16,-18-7 0-16,-21-4-1 15,-21-4 0-15,-24 6 2 16,-21 1-4-16,-15 12 3 16,-17 8-2-16,-4 13-1 15,-6 3-5-15,15 20-9 16,-8-12-6-16,31 18-15 15,1-13 0-15,27 2-5 16,14-9 1-16</inkml:trace>
  <inkml:trace contextRef="#ctx0" brushRef="#br3" timeOffset="91725.246">12497 9823 68 0,'0'-25'37'16,"7"-7"-1"-16,11 1 1 15,6-24-20-15,10 7-15 16,5-2-1-16,11-1 0 16,1 6 0-16,4 8 0 15,-4 8 0-15,-3 15-1 16,-10 10 2-16,-3 13-1 15,-13 13 1-15,-4 16 0 16,-13 14 0-16,-5 15 1 16,-3 11-1-16,-3 8 0 15,6 4 0-15,5-3-1 0,10-9-1 16,11-12 2-16,11-21-1 15,16-21 1-15,10-28 0 16,10-22 0-16,4-22 0 16,2-17 1-16,-8-15 0 15,-5-7-1-15,-13-3-1 16,-14-1-1-16,-17 8 1 15,-6 8-2-15,-12 9 1 16,-4 13-1-16,0 9 0 16,9 6 0-16,13 11-2 15,9-6-5-15,29 21-28 16,2-10-5-16,19 13 1 15,1-8-2-15</inkml:trace>
  <inkml:trace contextRef="#ctx0" brushRef="#br3" timeOffset="92073.266">14782 9486 104 0,'20'7'37'0,"8"-15"2"15,13 1-2-15,3-3-36 16,12-3 0-16,8 2-3 15,-3-4-4-15,10 13-30 16,-19-3-1-16,-4 9-1 16,-15-1-2-16</inkml:trace>
  <inkml:trace contextRef="#ctx0" brushRef="#br3" timeOffset="92247.2761">14837 9774 112 0,'-17'13'41'0,"24"-2"-1"15,14-22-1-15,32-4-37 16,10-5-5-16,8-11-30 16,24 1-5-16,0-5-1 15,10 5-2-15</inkml:trace>
  <inkml:trace contextRef="#ctx0" brushRef="#br3" timeOffset="92964.3171">17016 9162 95 0,'16'-6'35'16,"-16"6"-1"-16,22-5-4 15,-22 5-25-15,0 0 1 16,-14 23-1-16,1 6-1 15,-12 6 0-15,-2 11-1 16,-9 7-1-16,-6 6 1 16,-7 2-1-16,3 5 0 15,-1-6 0-15,5-4 0 16,9-7-1-16,12-10 1 15,16-10-2-15,18-7 1 16,19-11-1-16,16-9 0 16,18-5 0-16,13-4 0 15,5-5 1-15,8 1-2 0,3-2 2 16,-6-2-1-16,-5 1 0 15,-13 4 0-15,-10-1 0 16,-14-3-1-16,-17-1 2 16,-19-6-1-16,-20 0 0 15,-19-8 0-15,-18-4 0 16,-15-6 0-16,-9-4 1 15,-5-1-1-15,3 0 0 16,3 3-1-16,13 4-1 16,17 2-5-16,33 13-25 15,8-5-7-15,29 13 0 16,16-3-2-16</inkml:trace>
  <inkml:trace contextRef="#ctx0" brushRef="#br3" timeOffset="93658.3569">18255 9413 101 0,'8'-18'36'0,"-13"-5"2"15,-5 9-8-15,-22-7-22 16,-2 13-2-16,-12 0-2 0,-4 13 0 16,-5 6-1-16,1 16 0 15,1 9-1-15,10 12 0 16,9 1-1-16,10 7 1 15,17-6-1-15,16-8 1 16,21-13-1-16,19-19 2 16,17-20-2-16,10-23 1 15,13-17-1-15,4-18 0 16,-1-14 0-16,-9-10-1 15,-11-2 2-15,-15-3-2 16,-15 4 0-16,-18 11 0 16,-11 11 0-16,-17 17 0 15,-6 21 0-15,-11 22 0 16,-5 24 0-16,-5 29 0 15,1 24 0-15,6 15 0 0,2 22 0 16,11 0-8-16,22 18-21 16,1-20-10-16,21 3-4 15,6-20 1-15,21-5-2 16</inkml:trace>
  <inkml:trace contextRef="#ctx0" brushRef="#br3" timeOffset="94621.4117">20311 8474 87 0,'-26'19'37'0,"-22"7"-1"15,-6 27 3-15,-29 11-32 16,-12 28-3-16,-18 21 0 15,-11 23 0-15,-20 13 1 16,-4 15-1-16,-6 3 0 16,13-6-2-16,13-11-1 15,24-19-3-15,33-22-6 16,14-32-27-16,47-20-2 15,20-34-4-15,29-17 1 0</inkml:trace>
  <inkml:trace contextRef="#ctx0" brushRef="#br3" timeOffset="95823.4807">20381 9323 86 0,'29'-24'33'0,"1"6"1"15,-14-4-4-15,11 11-22 16,-23 0-3-16,-4 11 0 16,0 0-2-16,-24 26 1 15,-11 2-1-15,-8 13 1 16,-10 7-2-16,-6 9 1 15,-2 2-1-15,4 5 0 16,2-7 0-16,17-5 0 16,15-9-1-16,21-6 0 15,20-10 0-15,22-12-1 16,23-8 0-16,16-2 0 15,15-9 0-15,9-1 0 0,-2-2 0 16,2-2 0-16,-13 0 0 16,-10 5 0-16,-18-1 0 15,-14 2 1-15,-18-2-1 16,-15 2 0-16,-15 3 0 15,-7-22 0-15,-15 3 1 16,-10-9-1-16,-9-9-1 16,-6-8 1-16,-1-7 0 15,0-7-1-15,3-1 0 16,4 3 0-16,10 7-1 15,3 5-5-15,22 23-22 16,-3-4-7-16,9 26-1 16,17 0-2-16,12 18 1 15</inkml:trace>
  <inkml:trace contextRef="#ctx0" brushRef="#br3" timeOffset="96189.5017">21709 8913 81 0,'0'0'37'0,"-12"-14"1"16,-2 30 0-16,-15 4-19 15,-4 23-15-15,-12 10 0 16,1 18 0-16,-6 7 0 15,1 13 0-15,1 0-1 16,9 3 0-16,9-5-2 16,11-8 1-16,14-14-2 15,17-11 0-15,16-12-5 16,3-26-24-16,21-1-8 15,-4-25-3-15,6-6 0 16,-12-18 0-16</inkml:trace>
  <inkml:trace contextRef="#ctx0" brushRef="#br3" timeOffset="96363.5116">21181 9355 107 0,'-52'6'41'16,"14"-3"0"-16,32 8-1 15,19-1-28-15,35-12-10 16,32-6-1-16,25-6-3 15,21 7-7-15,-2-15-28 16,12 11-3-16,-14-5 0 16,-4 12-1-16</inkml:trace>
  <inkml:trace contextRef="#ctx0" brushRef="#br4" timeOffset="202004.5539">12921 7136 71 0,'8'-12'34'15,"-8"12"2"-15,8-14-2 16,-8 14-25-16,-3-11-2 15,3 11-1-15,-16 0-1 0,6 10-1 16,-9 3-2-16,0 8-2 16,-3 5 0-16,-4 8-1 15,-5 5 1-15,-3 6-1 16,-4 5 1-16,0 1-1 15,-4 0 2-15,1 0 1 16,6-9-1-16,4-2 0 16,11-8 0-16,10-9 0 15,13-10 0-15,15-9 0 16,17-11-1-16,15-4 1 15,13-7-1-15,14-1 0 16,7-3 1-16,6 0-1 16,0 2 0-16,-3 5 0 15,-6 6 0-15,-9 6 0 0,-10 4-1 16,-13 1 1-16,-6 4 0 15,-9 1 0-15,-11-6 0 16,-7-2 0-16,-16 1 0 16,7-27 0-16,-16 5 1 15,-8-8-1-15,-8-2 1 16,-13-7-1-16,-4-5 1 15,-7 2 2-15,-4 1-2 16,1 4 2-16,2 4-2 16,10 5 1-16,7 5-3 15,15-2-4-15,18 25-29 16,16-21-4-16,14 16 0 15,6-2-2-15</inkml:trace>
  <inkml:trace contextRef="#ctx0" brushRef="#br4" timeOffset="202692.5933">14036 7357 65 0,'-9'-9'36'15,"-5"3"-2"-15,-7-2 2 16,-2 13-28-16,-13-5-2 16,2 11 0-16,-8 3-2 0,0 10 0 15,-1 5-1-15,5 7 0 16,2 2-1-16,15-1 1 15,7-4-1-15,22-5 0 16,13-14-1-16,16-13 0 16,20-20 1-16,5-11-1 15,11-15 0-15,3-12 0 16,0-14 1-16,-4-7 1 15,-9-3-2-15,-13 4 2 16,-12 0-1-16,-14 8 0 16,-15 9 0-16,-11 16 0 15,-14 17-1-15,-9 23-1 16,-7 21 1-16,-2 21-3 15,4 20 2-15,4 10-2 0,7 12 1 16,13 0-4-16,17 12-11 16,-3-18-22-16,26 1-2 15,5-18 1-15,15 0-2 16</inkml:trace>
  <inkml:trace contextRef="#ctx0" brushRef="#br4" timeOffset="203424.6352">15420 6695 76 0,'0'0'35'16,"0"0"-1"-16,-12 17 1 15,-20 8-27-15,-8 20 0 16,-19 4-3-16,-7 20-3 15,-17 8 1-15,-2 8 0 16,-6 1-1-16,3 5-1 16,6-6 0-16,13-5-1 15,8-9-1-15,17-12 0 16,19-2-23-16,7-25-14 15,20-4 2-15,-2-28-4 16,32 5 2-16</inkml:trace>
  <inkml:trace contextRef="#ctx0" brushRef="#br4" timeOffset="204196.6793">15675 7080 77 0,'0'0'33'0,"0"0"1"16,-23 3-1-16,11 8-27 0,-13 5-1 15,1 9-3-15,-9 0 2 16,1 12-2-16,-8 2 0 16,2 5 0-16,0 1 0 15,3 2-1-15,9-8 1 16,5-2 0-16,9-8-1 15,12-6 0-15,13-13 0 16,15-5 0-16,12-10-1 16,10-6 1-16,10-3-1 15,5-2 1-15,6 0-1 16,-1 1 0-16,-2 4 1 15,-8 5-1-15,-9 2 0 16,-8 4 1-16,-13 4-1 16,-5-2 0-16,-14 0 0 0,-11-2 0 15,0 0 1-15,-19-9-1 16,-5-1 0-16,0-8 0 15,-8-4 0-15,-4-4 0 16,3-7 0-16,0-1 1 16,3 2 0-16,5 2-1 15,6 3-4-15,-2-2-16 16,21 29-16-16,-12-24-1 15,12 24 1-15,14-2-4 16</inkml:trace>
  <inkml:trace contextRef="#ctx0" brushRef="#br4" timeOffset="204641.7048">16543 6930 89 0,'-15'3'34'0,"-3"2"0"0,2 9 2 15,-14 0-31-15,6 10 0 16,-9 3-1-16,4 13-2 16,-8 2 2-16,5 9-2 15,4 0 1-15,3 5-2 16,6-4 1-16,14 0-2 15,8-6 1-15,13-8 0 16,8-8 0-16,9-11-3 16,7-3-4-16,-7-19-26 15,11 1-5-15,-16-17 0 16,-1 2-1-16</inkml:trace>
  <inkml:trace contextRef="#ctx0" brushRef="#br4" timeOffset="204797.7137">16303 7281 97 0,'-28'-9'36'16,"13"9"1"-16,15 0-1 15,0 0-32-15,15-6-1 16,18 4-2-16,12 1-5 16,0-9-31-16,21 5-1 15,-1-7-1-15,9 3 0 16</inkml:trace>
  <inkml:trace contextRef="#ctx0" brushRef="#br4" timeOffset="205219.7379">18034 7091 99 0,'0'0'34'16,"26"-3"1"-16,-2-4-1 15,9 2-34-15,9 0-1 16,2-4-8-16,9 7-25 15,-5-2 0-15,-2 8 1 16,-14 0-3-16</inkml:trace>
  <inkml:trace contextRef="#ctx0" brushRef="#br4" timeOffset="205385.7474">18079 7357 106 0,'-30'15'38'0,"19"-3"0"15,11-12-1-15,26-10-36 16,14-1-2-16,10-13-25 15,19 9-11-15,-1-6-1 16,5 7-1-16,-5-4 2 16</inkml:trace>
  <inkml:trace contextRef="#ctx0" brushRef="#br4" timeOffset="206000.7825">19357 7053 86 0,'11'-15'33'0,"5"-1"2"16,1-5 0-16,5 3-32 16,1-2 2-16,6 5-2 15,-4 1 2-15,3 6-1 16,-4 3-1-16,1 10 0 15,-6 4-1-15,-1 11 0 16,-10 4 0-16,-6 8 0 16,-6 8-1-16,-2 7 0 15,-8 2 0-15,3 2 0 16,-1 0 0-16,7-3-1 15,12-5 1-15,8-7-1 16,9-12 1-16,14-10-1 16,4-12 1-16,11-8 0 15,3-12-1-15,1-11 0 16,-8-6 1-16,-4-7 1 0,-8-3-2 15,-8 0 2-15,-8 0-1 16,-5 3 0-16,-4 4 0 16,0 2 0-16,7 4-1 15,7 4 0-15,9 10-9 16,3-12-26-16,22 9-4 15,-3-4 0-15,11 3-2 16</inkml:trace>
  <inkml:trace contextRef="#ctx0" brushRef="#br4" timeOffset="207360.8603">12771 5525 55 0,'0'0'33'16,"0"0"-1"-16,0 0 0 16,0 0-25-16,0 0-1 15,0 0 1-15,0 0-1 16,0 0-2-16,0 10-1 15,0-10-1-15,2 17 0 16,-2 0 0-16,-1 4 2 16,-5 8-1-16,-6 10 0 15,-9 6 1-15,-2 10-2 16,-6 5 2-16,-8 2-2 15,0 0 2-15,3-1-4 16,-3-7 1-16,10-7 0 16,9-9 0-16,6-12 0 0,17-9-1 15,8-10 1-15,14-12-1 16,8-6 1-16,11-6-1 15,12-5 0-15,5-1 1 16,4-2-1-16,-1-1 0 16,-1 4 0-16,-1 4 1 15,-8 2-2-15,-6 2 1 16,-7 2 1-16,-9 3-1 15,-9-1 0-15,-7 1 0 16,-9-3 0-16,-11-2 0 16,-7-4 0-16,-8-3 0 15,-11-4 2-15,-5-4-4 16,-6-2 4-16,-2 0-4 15,-2-2 3-15,1-3-2 0,10 3-2 16,9 9-5-16,-1-7-27 16,29 13-2-16,0-1-2 15,18 8 0-15</inkml:trace>
  <inkml:trace contextRef="#ctx0" brushRef="#br4" timeOffset="208189.9077">13763 5731 63 0,'-10'-13'32'0,"-2"4"1"16,-8-2-1-16,5 10-20 15,-14-6-5-15,3 12 0 16,-8 1 0-16,5 14-4 0,-4-1 2 15,4 14-3-15,3 0 2 16,7 6-4-16,4-4 3 16,12-1-2-16,11-7 0 15,11-12 0-15,13-14 1 16,9-11-1-16,7-16-2 15,6-10 4-15,3-18-3 16,-1-4 0-16,-5-10 0 16,-6-3 0-16,-9-3-1 15,-4 4 1-15,-12 4 2 16,-7 12-3-16,-9 9 3 15,-6 14-1-15,-3 14 0 16,5 17 0-16,-19 33 0 16,1 17 0-16,2 14 0 0,-2 14 0 15,4 8 1-15,2 4-4 16,13 14-10-16,-5-25-23 15,21 3-3-15,-2-23 0 16,17-7-1-16</inkml:trace>
  <inkml:trace contextRef="#ctx0" brushRef="#br4" timeOffset="208741.9393">14868 5166 65 0,'0'-10'34'0,"0"10"0"16,-15 12-1-16,-6 23-25 15,-12 12-3-15,-2 24 1 16,-22 10 1-16,-5 18-2 16,-11 7-1-16,2 8 0 15,-2-5 0-15,5-8-1 16,12-11-1-16,8-20-5 15,30-10-31-15,5-24-3 16,24-16 1-16,14-22-2 0</inkml:trace>
  <inkml:trace contextRef="#ctx0" brushRef="#br4" timeOffset="210579.0443">14802 5819 52 0,'0'-12'31'0,"0"12"1"0,9-18-1 15,0 5-22-15,3 0-2 16,-1-4-4-16,5 8 4 16,-3-5-4-16,5 6 1 15,-7 1-3-15,8 7 2 16,-10 4 1-16,0 8-3 15,-3 6 3-15,-2 8-4 16,-4 7 3-16,0 6-2 16,-4 0 1-16,4 3-2 15,4-2 1-15,2-2 0 16,7-9 0-16,8-5 0 15,5-13 0-15,10-8 0 16,2-13 0-16,1-9 1 0,2-9 0 16,-3-5 0-16,-5-5 0 15,-6-2 0-15,-7 3-2 16,-10 1 3-16,-4 2-2 15,-3 9 1-15,-5 2-3 16,2 5 3-16,5 7-3 16,5-2 0-16,16 14-18 15,2-11-19-15,16 8 2 16,3-6-2-16,17 3 0 15</inkml:trace>
  <inkml:trace contextRef="#ctx0" brushRef="#br4" timeOffset="211135.0762">16824 5761 68 0,'0'0'35'0,"0"0"-3"15,0 0 1-15,18-17-20 16,5 8-11-16,7-3-3 0,4 3 3 16,2 0-4-16,-2 3 0 15,2 9-6-15,-13-2-24 16,1 6 1-16,-11 0-2 15,-6 4 2-15</inkml:trace>
  <inkml:trace contextRef="#ctx0" brushRef="#br4" timeOffset="211301.0857">16863 5900 89 0,'-12'13'34'16,"12"-13"1"-16,0 0 0 15,0 0-33-15,28 0 0 0,7-9-6 16,-1-6-27-16,16 4-3 16,2-6 0-16,4 4-2 15</inkml:trace>
  <inkml:trace contextRef="#ctx0" brushRef="#br4" timeOffset="215416.3209">19225 5422 5 0,'3'-10'23'0,"7"4"1"16,0 0-7-16,-6-6-1 15,9 6-1-15,-9-7-2 16,7 11-2-16,-11-9-1 15,0 11-1-15,0 0-1 16,0 0-1-16,0 0-2 16,-8 17 0-16,-9-7 0 15,2 9-1-15,-10 3-1 16,0 6 0-16,-10 2-1 15,-1 12 1-15,-3-1-1 16,1 3 2-16,-1-1 0 16,3-2-1-16,3-3 1 15,8-3-2-15,7-6 1 0,9-11-1 16,8-5 1-16,1-13-3 15,26 7 0-15,0-10 1 16,7-2-1-16,5-4 0 16,5-2-2-16,5-1 3 15,4 2-3-15,-1 1 3 16,-2 2-4-16,-2 3 4 15,-1 2-3-15,-3 3 2 16,-7 0 0-16,-7 3-1 16,-6-2 3-16,-4 3-2 15,-5-4 0-15,-14-1 0 16,0 0 1-16,1-17-1 15,-13-2 1-15,-4-3-2 16,-1-8-1-16,-4-2 0 0,-3-6 3 16,-1-1-3-16,3 0 2 15,0 3-2-15,4 6 2 16,1 3-3-16,9 15-6 15,-4-8-27-15,12 20 0 16,4-12 0-16,10 12-2 16</inkml:trace>
  <inkml:trace contextRef="#ctx0" brushRef="#br4" timeOffset="215867.3469">20099 5172 49 0,'0'0'33'16,"3"-19"2"-16,-3 19-1 15,-18-3-22-15,12 20 1 16,-18-5-3-16,3 17-2 16,-11 2-3-16,0 11-1 0,-3 8 0 15,-3 8-1-15,1 5-1 16,8 4 2-16,5-4 0 15,10 2-2-15,10-6 1 16,11-7 0-16,11-10 0 16,13-7-2-16,10-10 0 15,4-15-4-15,11 1-9 16,-11-20-25-16,5-2-3 15,-14-12 2-15,-4 3-3 16</inkml:trace>
  <inkml:trace contextRef="#ctx0" brushRef="#br4" timeOffset="216048.3572">19727 5484 96 0,'-31'5'38'0,"6"-6"0"0,25 1-1 15,18 4-35-15,13-6-1 16,23-5-1-16,9 4 0 15,14 4-8-15,-4-10-28 16,15 9 0-16,-9-6-2 16,1 11 0-16</inkml:trace>
  <inkml:trace contextRef="#ctx0" brushRef="#br4" timeOffset="222045.7003">12588 4257 49 0,'-17'-6'34'0,"17"6"0"0,-5-19 0 16,5 19-14 0,14-32-15-16,6 14 0 0,2-8-2 15,7 4 1-15,2-1-2 16,1 5 1-16,-2 5-2 15,1 7 0-15,-9 8 0 16,-5 12 0-16,-7 8 0 16,-2 16-1-16,-8 7 1 15,-2 11-1-15,-5 2 1 16,6 5-2-16,1-3 1 15,5-5-1-15,3-6 1 16,8-10 1-16,11-13-1 16,3-13 1-16,7-13 0 15,0-9 0-15,-2-15 1 16,3-8 0-16,-6-9 0 0,-3-5 0 15,-9-4 0-15,-3-2-1 16,-3 2 1-16,-4 3 0 16,-5 6-1-16,0 5 0 15,0 6-1-15,4 8 1 16,5 7-4-16,0-6-19 15,19 21-15-15,-5-4-1 16,20 8 0-16,-1-1-1 16</inkml:trace>
  <inkml:trace contextRef="#ctx0" brushRef="#br4" timeOffset="222392.7201">14060 4146 58 0,'-5'12'33'0,"-9"2"-1"15,0 11 0-15,-14 0-23 16,4 16-3-16,-9 1-1 15,0 7-2-15,-4-3-1 0,2 2 0 16,4-6-3-16,3-11-3 16,17-3-27-16,1-21-2 15,10-7-1-15,10-21 1 16</inkml:trace>
  <inkml:trace contextRef="#ctx0" brushRef="#br4" timeOffset="222556.7295">13833 4254 91 0,'0'0'36'16,"-14"-2"2"-16,14 13-1 15,4 0-32-15,11 4-2 16,7-2-1-16,13 2 0 16,9-2-1-16,9-3-3 15,18 4-31-15,-9-10-4 16,9 5-1-16,-10-8-1 0</inkml:trace>
  <inkml:trace contextRef="#ctx0" brushRef="#br4" timeOffset="224041.8143">15035 3911 29 0,'22'-17'28'0,"-12"8"2"16,-4-1 0-16,7 11-17 16,-17-14 0-16,4 13-1 15,0 0-2-15,0 0-2 16,-11 16-2-16,1 4-1 15,-7-3-2-15,2 11-1 16,-5 1 0-16,-1 2-1 0,-1 1 0 16,-1 1 0-16,3-3 0 15,2 2 0-15,2-5-1 16,4-1 0-16,3-4 0 15,8-2 0-15,6-2 0 16,11-7-1-16,10-5 1 16,8-6 0-16,10-4 0 15,9-2 1-15,3-6 0 16,3-2 0-16,-3 1 0 15,-2 4 0-15,-8 2-1 16,-8 3 1-16,-6 1-1 16,-12 1 0-16,-6 0 1 15,-14 2-1-15,0 0 1 16,-4-18 0-16,-11 7 0 15,0-6-1-15,-9-5 1 16,-1-1-1-16,-1-3 0 0,4 1 0 16,5 0 0-16,1 0-6 15,16 12-24-15,-5-7-6 16,5 20 1-16,16-20-1 15</inkml:trace>
  <inkml:trace contextRef="#ctx0" brushRef="#br4" timeOffset="224447.8376">15846 3730 70 0,'-5'-13'35'15,"5"13"-2"-15,-11-14 2 16,11 14-28-16,-18 3-1 16,9 13 1-16,-13 4-2 15,5 15-1-15,-5 8-2 16,2 10 1-16,-5 7-2 15,6 6 1-15,0 0-1 16,7 0-1-16,7-8 0 0,7-8-1 16,7-12 0-16,9-15-3 15,9-2-8-15,-1-26-23 16,7-2-1-16,-9-18 1 15,3 1 0-15</inkml:trace>
  <inkml:trace contextRef="#ctx0" brushRef="#br4" timeOffset="224592.8459">15741 4022 94 0,'-36'-22'36'0,"11"11"0"15,-3-2 1-15,15 11-29 16,13 2-2-16,0 0-2 16,22-12-3-16,17 4 0 15,15 10-19-15,7-15-17 16,17 5-3-16,0-9 0 0,9 9-2 15</inkml:trace>
  <inkml:trace contextRef="#ctx0" brushRef="#br4" timeOffset="224990.8687">17285 3976 93 0,'-22'-6'36'15,"5"-5"0"-15,17 11 0 16,-2-19-34-16,21 7-2 16,13-1 0-16,9 0-1 15,9 6-2-15,-1-12-13 16,12 18-19-16,-7-3 0 15,2 12-1-15,-13-4 0 16</inkml:trace>
  <inkml:trace contextRef="#ctx0" brushRef="#br4" timeOffset="225140.8773">17376 4219 90 0,'-41'21'36'16,"19"-2"0"-16,22-19 1 15,15-6-36-15,33-2-34 16,12-15-2-16,21-2-1 15,4-5-1-15</inkml:trace>
  <inkml:trace contextRef="#ctx0" brushRef="#br4" timeOffset="225853.9181">19496 3561 64 0,'9'-5'37'0,"-9"-5"0"16,0 10 1-16,-4-12-21 15,4 12-11-15,0 0-2 16,-10 4 0-16,10-4-1 15,-20 30-2-15,5-5 0 16,-7 12-1-16,-6 7 1 16,-2 11 0-16,-7 9-1 15,-3 1 1-15,0 0-1 16,2-2 1-16,1-6-1 0,8-6 0 15,8-10 0-15,14-9 0 16,14-11 0-16,15-9 0 16,15-5 1-16,15-11-1 15,14-2 0-15,10-6 1 16,8-3-1-16,1 0 1 15,-4-1 0-15,-6 3-1 16,-8 3 0-16,-7-2 0 16,-13 3 0-16,-12 2 0 15,-9-3 0-15,-11-3 0 16,-8-2 0-16,-10-8 0 15,-11-8 1-15,-9-5-1 16,-11-7 0-16,-4-6 0 16,-7-2 1-16,1 4-1 0,-1 1 1 15,6 3-3-15,11 13-3 16,2-6-25-16,28 20-8 15,8-2 0-15,19 13-2 16</inkml:trace>
  <inkml:trace contextRef="#ctx0" brushRef="#br4" timeOffset="226703.9667">20510 3816 89 0,'-18'-14'37'0,"-16"-7"0"0,3 15 1 16,-8 1-33-16,0 7-2 15,-1 9 0-15,3 13-1 16,2 8-1-16,7 4 0 15,11 3-1-15,11 0 1 16,14-4 0-16,13-9 0 16,16-12 0-16,14-16 1 15,9-19 0-15,7-14-1 16,3-13 1-16,-1-13 0 15,-2-10 0-15,-13-4-1 16,-7-4 0-16,-9-1 0 16,-10 9 0-16,-9 7 0 15,-14 11-1-15,-5 16 1 16,-10 20-1-16,-6 26 1 0,-6 23 0 15,-6 17 0-15,5 26-1 16,2 10 0-16,7 13-2 16,9-3-6-16,19 8-10 15,-7-26-21-15,26-3-2 16,-4-22 0-16,13-11-1 15</inkml:trace>
  <inkml:trace contextRef="#ctx0" brushRef="#br4" timeOffset="229666.1361">12703 2173 61 0,'9'-18'33'0,"1"7"-1"15,-4-2 0-15,8 7-27 16,-14 6 0-16,8-11 1 15,-8 11-1-15,0 0-1 16,0 0-1-16,0 0 1 16,-12 9-1-16,2 4 0 15,-8 4 0-15,-3 9-1 0,-3 4 0 16,-4 10 0-16,-4 0 0 15,5 6-1-15,-2 0 0 16,7 0 0-16,3-3-1 16,8-5 2-16,6-9-2 15,11-8 1-15,12-9-1 16,8-7 1-16,8-6-1 15,9-5 1-15,8-5-1 16,8-2 0-16,5 0 0 16,-1 0-1-16,2 4 1 15,-3 2 0-15,-3 6 0 16,-3 2 0-16,-8 2 0 15,-9 0 0-15,-8 1 1 16,-8-2-1-16,-10-4 1 0,-13 2-1 16,0-24 1-16,-15 4-1 15,-7-10 1-15,-7-8-1 16,-7-8 1-16,-6-2-1 15,0 0 1-15,1 1-1 16,-2 4 0-16,1 6 0 16,9 8 0-16,6 5-4 15,15 16-9-15,-1-6-23 16,23 12-2-16,4-3 0 15,16 9-2-15</inkml:trace>
  <inkml:trace contextRef="#ctx0" brushRef="#br4" timeOffset="230296.1722">13881 1757 77 0,'0'0'35'0,"-9"-13"1"16,9 13-1-16,-29 25-29 16,9-1 0-16,-8 13-3 15,-1 8 0-15,-3 8 0 16,4 8 0-16,-2 4-1 15,8 7-1-15,6 2 0 16,7-2 0-16,11-9-1 16,6-3 0-16,10-10 0 15,2-11-2-15,10-6-4 16,-9-26-28-16,13 1-3 15,-14-23 0-15,8 1-1 16</inkml:trace>
  <inkml:trace contextRef="#ctx0" brushRef="#br4" timeOffset="230462.1816">13579 2174 101 0,'-35'-10'38'0,"19"13"1"16,16-3-2-16,0 0-35 15,27-7-1-15,20 1-2 16,14 1-3-16,0-7-30 15,22 6-4-15,-3-10 0 16,10 7-2-16</inkml:trace>
  <inkml:trace contextRef="#ctx0" brushRef="#br4" timeOffset="230914.2075">14729 2057 82 0,'-13'-4'36'0,"13"4"-1"15,-18 3 1-15,6 3-35 16,-3 5 0-16,-1 11 0 15,-3 8-1-15,1 11 0 16,-7 8 0-16,2 5 1 16,1 8-2-16,-3-11-4 15,15 13-16-15,-7-22-13 16,10-3 0-16,-2-22-2 15,9-17 2-15</inkml:trace>
  <inkml:trace contextRef="#ctx0" brushRef="#br4" timeOffset="231084.2172">14469 2251 90 0,'-4'-13'37'0,"-6"-2"0"16,10 15 0-16,0 0-32 16,20 23-2-16,2-7-2 15,8 4 1-15,8 1-1 16,10-3-3-16,16 8-32 15,-8-11-4-15,9 4 1 16,-4-10-4-16</inkml:trace>
  <inkml:trace contextRef="#ctx0" brushRef="#br4" timeOffset="231896.2637">15430 2168 83 0,'-19'-10'37'0,"19"10"-2"16,7-18 1-16,9 6-33 15,3-1-2-15,5 0 0 16,5 2 0-16,-1-1 0 16,0 4 0-16,-2 7 0 15,-6 2 0-15,-5 9 1 16,-6 8-1-16,-1 12 0 15,-8 4 0-15,-3 11 0 16,0 5 0-16,0 1 0 16,2-4-1-16,7-3 1 15,4-9-1-15,9-11 1 16,7-13 0-16,7-13 1 15,2-17-1-15,5-6 1 0,0-11 0 16,-2-3 0-16,-8-3 0 16,-3-1-1-16,-12 2 1 15,-1 4-1-15,-8 9 0 16,-2 0-1-16,-1 7 1 15,7 4-2-15,6 3 1 16,9-8-7-16,24 14-28 16,-4-12-5-16,18 11 0 15,-1-2-1-15</inkml:trace>
  <inkml:trace contextRef="#ctx0" brushRef="#br4" timeOffset="232285.2859">17224 2131 86 0,'0'0'36'0,"9"-15"0"15,14 9 0-15,11-3-36 16,3 0-1-16,6 0 0 15,1 1-4-15,7 13-17 16,-13-6-12-16,4 12-2 16,-14-7 0-16,-9 12 1 15</inkml:trace>
  <inkml:trace contextRef="#ctx0" brushRef="#br4" timeOffset="232435.2945">17290 2314 92 0,'-30'27'37'0,"4"-16"0"0,29 9 1 16,21-15-37-16,17-5-1 15,20 0-7-15,7-17-29 16,26 8-1-16,4-10-1 16,14 4-2-16</inkml:trace>
  <inkml:trace contextRef="#ctx0" brushRef="#br4" timeOffset="233384.3488">19445 1877 56 0,'11'-24'35'0,"4"9"-1"16,-9-2 2-16,11 9-26 15,-14-6-2-15,-3 14 0 0,7-10-1 16,-7 10-2-16,0 0-1 15,-12 12 0-15,-4 2-2 16,-3 7-1-16,-4 9 0 16,-5 8 0-16,-5 3-1 15,-4 10 0-15,0 2 0 16,2 2 0-16,4-3 1 15,5 0-2-15,4-11 2 16,16-4 0-16,12-12 0 16,12-9 0-16,11-14 0 15,12-10 0-15,10-4 0 16,7-9 0-16,4-2 0 15,-2 0-1-15,-1 1 1 16,-4 6-1-16,-7 5 0 0,-6 7 0 16,-8 3 0-16,-3 5 0 15,-9 3 0-15,-4-3 0 16,-5 1 0-16,-3-4 1 15,-10-1-1-15,12-15 0 16,-12-1 1-16,-6-8-1 16,-4-4 1-16,-8-7 0 15,-7-6 0-15,-9-1 0 16,-4-3-1-16,-4-1 1 15,-3 1-1-15,4 8 0 16,4 6-4-16,10-1-6 16,25 19-27-16,4-4-2 15,23 17-2-15,9 3 1 16</inkml:trace>
  <inkml:trace contextRef="#ctx0" brushRef="#br4" timeOffset="234206.3958">20567 2023 67 0,'-4'-14'39'0,"-12"-8"-2"15,4 6 2-15,-13-7-21 16,6 10-11-16,-14 1-2 15,1 10-2-15,-6 6-1 16,-1 11 0-16,2 7-1 16,4 5-1-16,5 7 1 15,6 3-1-15,15-3 0 16,12 2 1-16,15-13 0 15,15-7-1-15,9-11 2 16,13-11 0-16,0-15 0 16,9-10 0-16,0-12 0 15,-7-7 1-15,-8-7-2 0,-5-4 1 16,-9-7-1-16,-7 0 1 15,-8 5-1-15,-9 0 0 16,-7 11 0-16,-1 5 0 16,-10 10 0-16,3 16 1 15,2 21-1-15,-21 20-1 16,7 22 1-16,-2 13-2 15,1 12 2-15,3 15-2 16,3 2 1-16,6 5-1 16,10-8-1-16,6-10-4 15,17-3-6-15,-4-27-7 16,26 7-14-16,-12-31-8 15,15 1 0-15,-10-18-1 16</inkml:trace>
  <inkml:trace contextRef="#ctx0" brushRef="#br4" timeOffset="234330.4029">21208 2222 114 0,'-25'-10'40'15,"14"16"2"-15,-12-12-3 16,4 3-39-16,9 7-10 16,-8-17-13-16,18 13-17 15,0 0-1-15,0 0-2 16,0 0 0-16</inkml:trace>
  <inkml:trace contextRef="#ctx0" brushRef="#br5" timeOffset="325370.6101">17276 1307 59 0,'-37'-24'35'15,"37"24"-1"-15,0 0 0 16,-81-45-24-16,47 28-10 16,-22 4-1-16,8 11 1 15,-10 7-1-15,0 12-3 16,-10 5 1-16,2 7 0 15,-8 1-1-15,5 2 0 16,-6-7 1-16,-1 2 3 16,3-10 0-16,-4-2 2 15,2-1 1-15,-5-6 1 0,-1 3 0 16,-8-1 0-16,2-1 0 15,-9 0-3-15,-3 2 0 16,0 1-1-16,-4 2 0 16,2 1-1-16,0-3 0 15,2-3-1-15,2-1 1 16,3 1 0-16,1 1 1 15,1-2 0-15,1 2-1 16,-6 4 2-16,0 3-1 16,-3 3 1-16,-3 1-2 15,0 2 2-15,-1-3-3 16,1 3 2-16,3-4-3 15,5-1 1-15,1-4-2 16,9-3 2-16,-2-2-1 16,6-2 1-16,0-3 0 0,1 2 1 15,0 0 0-15,-5 0 1 16,2 2 1-16,-6 4-1 15,2 1 0-15,-4 7 1 16,3-3-2-16,0 4 0 16,4 1 1-16,3-1-1 15,2 3 0-15,2-4 0 16,7 5 1-16,1 0-1 15,3 0 1-15,2 8 0 16,2 6 1-16,2 5-2 16,2 7 2-16,1 9 0 15,4 2 0-15,5 4-1 16,4 6 1-16,5-3-1 15,4 5 1-15,5 0-1 0,6 0 0 16,2 3 0-16,7 0 0 16,3 4-1-16,3-4 1 15,7 3 1-15,5 0-1 16,5-5 1-16,8 3 0 15,8-6 1-15,3 3-2 16,9 0 2-16,4 0-1 16,4-3 0-16,5 0 0 15,1 0-1-15,6-3-1 16,1-2 1-16,1-5-1 15,-2-1 2-15,6-3-2 16,3-3 1-16,-2-4 0 16,5-6 1-16,2-2 0 0,3-8 1 15,4 1 0-15,0-8-1 16,5 1 1-16,2-6-1 15,-1 2 1-15,-3-3-2 16,-2 2 1-16,-3 0 0 16,-3 4 0-16,-5-3-1 15,-4 2 0-15,-2 1 2 16,-1-1-1-16,4-1 1 15,3-3-1-15,-1-4 1 16,5 0-2-16,4-5 2 16,4-3-2-16,0-1 2 15,1 1-3-15,3-1 2 16,0 3-2-16,0 1 1 15,1 0 0-15,-3 3 0 0,4 0 0 16,0 0 0-16,5 0 0 16,5-4 0-16,7-1 1 15,4-6-1-15,8 0 0 16,8-4 1-16,6-2-1 15,8-1 0-15,0-2 0 16,9 3 1-16,-5 0-1 16,2 2-1-16,7-2 1 15,-1 1 0-15,5-4 0 16,1 0-1-16,5-2 1 15,2-4 0-15,5-1-1 16,1-2 1-16,-2-4 0 16,2 2 0-16,-6 0 0 15,0 3-1-15,-6-1 1 0,-4 4 0 16,-2 1 0-16,1 0 0 15,-4 3 1-15,1-3-2 16,6-1 2-16,0-1-3 16,-1-2 4-16,5 0-4 15,-3-6 2-15,-8 4-1 16,-4-1 0-16,-5 1 1 15,-5 2-1-15,-13 0 1 16,-3 3-1-16,-8 1 2 16,-4-1-1-16,-3-1 0 15,1 0 1-15,1-4-1 16,-1-2 0-16,3-5 1 15,2-3-1-15,1-3 1 16,-3-9 0-16,3 2 0 16,-5-5-1-16,-3-3 1 0,-8-1-1 15,1-2 1-15,-2-1 0 16,-8-4 0-16,-1 1 1 15,-2-5-1-15,-2 0 0 16,-1-7 0-16,-2-2 0 16,-4-6 0-16,4-6 0 15,-3 0 0-15,-2-7-1 16,-4 1 1-16,-1-6-1 15,-9-1 1-15,-2 0 0 16,-9-5 0-16,-6 2 0 16,-10-2-1-16,-4-2 1 15,-9 0 0-15,-8-1-1 16,-5-2 0-16,-4 2-1 15,-7-3 1-15,-1 0-1 0,-7 3 1 16,-3-2-1-16,-3 3 1 16,-3 3 1-16,-6-1 0 15,-4 7 0-15,-6 6-2 16,-8-1 2-16,-6 7-3 15,-7 2 3-15,-12 5-2 16,-8 4 1-16,-3 2-1 16,-7 1 1-16,-7 4 0 15,47 29 0-15,-8 0 1 16,-2-1 0-16,-8 1 0 15,0-1 0-15,-10 1 0 16,-1 3-1-16,-9-3 0 16,-3 3 0-16,-8-1 1 0,-2 4-2 15,-10-2 1-15,-1 3 0 16,-10 0-1-16,-1 2 0 15,-8-1 0-15,-2 3 1 16,-1 0-1-16,-3 4 1 16,-5 1-1-16,4 2 2 15,-6 1-1-15,-2 2 2 16,0 2-1-16,-1 2 1 15,0 1-2-15,2 2 1 16,-5 0-2-16,1 4 2 16,4 2-2-16,-3 1-1 15,-2 5-2-15,-77 12 1 16,-66 22-4-16,7 10-28 15,27 12 0-15,10 5-2 16,27 5 0-16</inkml:trace>
  <inkml:trace contextRef="#ctx0" brushRef="#br5" timeOffset="326446.6716">17974 2811 18 0,'19'-17'32'16,"-8"1"0"-16,-11 16 2 15,-5-20-15-15,-7 31 5 16,-27-14-12-16,2 21-2 16,-17-9-3-16,4 14-2 15,-9-2-1-15,6 4-1 16,7-4-1-16,9 2 1 0,10 0-2 15,20-1-1-15,12 2 0 16,10 0 0-16,12 2 0 16,3 1 0-16,7 3 0 15,1 0 0-15,-4-3 0 16,-8 2 0-16,-8-3 1 15,-15 3-1-15,-14-2 0 16,-8-1 1-16,-13-2-1 16,-1-2 0-16,0 1-4 15,0-19-20-15,18 8-12 16,5-15-1-16,26 1 0 15,7-17 0-15</inkml:trace>
  <inkml:trace contextRef="#ctx0" brushRef="#br5" timeOffset="326875.6962">18440 2879 74 0,'-23'-4'34'16,"-9"-4"0"-16,3 11 1 15,-11-2-31-15,6 11 1 16,-9 3 0-16,5 10 0 16,-6 4 0-16,8 10-1 15,-1-2 0-15,9 5-2 16,10-5 0-16,11-3 0 15,14-10-2-15,15-7 1 0,12-11 0 16,11-14-1-16,11-10 0 16,5-9 1-16,4-7-1 15,-1-2 1-15,-5-7-1 16,-7 3 1-16,-10 5-1 15,-9 5 1-15,-10 10-1 16,-12 6 0-16,-11 14 1 16,0 0-1-16,-15 24 0 15,-3 4 0-15,-4 6 0 16,2 6-1-16,1 3 0 15,10-2-2-15,13 1-7 16,1-21-25-16,23 3-3 16,5-20 1-16,22-1-2 0</inkml:trace>
  <inkml:trace contextRef="#ctx0" brushRef="#br5" timeOffset="327415.7271">19088 2856 80 0,'-26'1'37'0,"1"16"-2"15,-8-4 1-15,5 9-31 16,-1 3-1-16,5 3-1 16,4-2 0-16,8-1-1 15,3-3-1-15,4-3 0 16,13-6 0-16,3-9-1 15,7-6 0-15,2-7 0 0,3-6 1 16,0-5-1-16,-3-5 0 16,-2 0 0-16,-4 0 1 15,-4 2-1-15,-6 2 1 16,-1 4-1-16,-6 6 0 15,3 11 0-15,-4-12 0 16,4 12 0-16,0 0 0 16,-5 12 0-16,10-1 0 15,4 2 0-15,4 1 0 16,3 0 0-16,3-3 1 15,7-1-1-15,2-4 1 16,1-3 0-16,1-9 1 16,3-2-1-16,-1-6 0 15,4-2 1-15,-2-6-1 16,3-2-1-16,-2-2 1 0,-6 4 0 15,-5 2-1-15,-2 9 1 16,-9 8-1-16,-13 3 1 16,1 22-1-16,-15 5 0 15,-4 11 0-15,-4 1 0 16,1 14-2-16,-3-7-3 15,15 15-15-15,-7-20-18 16,19 1 0-16,1-19-1 16,20 2 0-16</inkml:trace>
  <inkml:trace contextRef="#ctx0" brushRef="#br5" timeOffset="327790.7485">19676 2953 90 0,'-10'8'36'16,"12"5"0"-16,-2-13 0 16,21 5-33-16,-2-5-1 15,11 1 0-15,1-2 0 16,4-5 1-16,1-5-1 15,-2 1 0-15,-3-5 0 16,-6 2-1-16,-2-3 1 16,-9 1-1-16,-9 0 0 15,-5 3 0-15,0 12 0 16,-29-12-1-16,3 13 1 0,-3 6-1 15,-5 6 1-15,-2 3-1 16,6 4 0-16,1 3 1 16,7-3-1-16,8 3 0 15,9-5 0-15,14-6-2 16,16 5-9-16,-3-20-25 15,25 7-3-15,-3-14 1 16,12 5-2-16</inkml:trace>
  <inkml:trace contextRef="#ctx0" brushRef="#br5" timeOffset="327993.7601">20267 2900 98 0,'-13'2'37'15,"13"-2"-1"-15,0 0-2 16,28 4-34-16,5-3-1 16,3-4-4-16,20 4-29 15,-7-9-1-15,15 5 0 16,-3-10-1-16</inkml:trace>
  <inkml:trace contextRef="#ctx0" brushRef="#br5" timeOffset="328195.7717">20871 2799 95 0,'-32'32'37'0,"7"14"-1"16,-5-6 1-16,17 2-33 15,-1-1-2-15,10-4 0 16,7-3-4-16,6-18-6 15,19 2-27-15,-4-21-1 16,15-4-1-16,-2-15-1 16</inkml:trace>
  <inkml:trace contextRef="#ctx0" brushRef="#br5" timeOffset="328332.7795">21007 2423 111 0,'-18'-8'38'16,"-3"4"-4"-16,8 7-37 0,17 12-34 15,-4-15 0-15,39 26-2 16</inkml:trace>
  <inkml:trace contextRef="#ctx0" brushRef="#br5" timeOffset="328699.8005">21430 2655 103 0,'-29'12'40'0,"-12"-7"0"16,3 9 0-16,-6-4-37 15,13 7 0-15,3-2-1 16,9 5-1-16,5 1 0 16,9-2-1-16,10 2 1 0,6 0-1 15,6-3 0-15,2-3 0 16,4-1 0-16,1-1 0 15,-1-2 0-15,1 0 0 16,-4 0 0-16,-3-4 0 16,-3 0 1-16,-2 2-1 15,-5 3 0-15,-7-1 0 16,-10 4 0-16,-2-1 1 15,-9 6-1-15,-4-2 0 16,-2-3 0-16,1 1-1 16,6-5-2-16,5-11-3 15,15 0-25-15,18-11-9 16,17-5 1-16,5-16-1 15</inkml:trace>
  <inkml:trace contextRef="#ctx0" brushRef="#br5" timeOffset="329165.8272">21979 2159 104 0,'0'0'39'0,"-4"-23"1"15,4 23-2-15,0 0-35 16,-13 25 0-16,2-3 0 15,-2 17 0-15,-7 7-1 16,-3 15 1-16,-4 6-1 16,-3 12 1-16,-1 1-1 15,1-4 0-15,3-3-1 16,4-9 1-16,5-11-1 0,7-8 0 15,4-14 0-15,8-11-1 16,-1-20 0-16,24 13 0 16,3-20 2-16,2-5-2 15,8-8 0-15,2-2 0 16,2-3 0-16,2-4 0 15,-5 3 0-15,-3 7 0 16,-5 3 0-16,-10 10 0 16,-3 9 0-16,-5 5 0 15,-8 14 0-15,-4 4 0 16,-7 8 0-16,0 6 0 15,-3 5 0-15,1-7 0 0,4 3 0 16,-2-9-6-16,14 10-10 16,-12-29-9-16,23 12-16 15,-18-25 0-15,24 10-3 16,-11-19 1-16</inkml:trace>
  <inkml:trace contextRef="#ctx0" brushRef="#br0" timeOffset="352863.1826">10526 10275 91 0,'0'0'38'16,"0"0"-1"-16,0 0-7 16,0 0-30-16,0 0-1 15,-9 1 1-15,9-1 0 16,-9 16-1-16,-1 2 1 15,-2 11 0-15,-6 13-1 16,-5 11 1-16,-5 10 0 16,-10 12 0-16,-4 10-1 15,-6 8 0-15,-10 2 0 16,-8 6 0-16,-10 0 0 0,-4 2 0 15,-9 3 1-15,-5 5 1 16,-6 2-1-16,-5 8-1 16,-7 10 1-16,-3 6 1 15,-2 9-2-15,-3 4 0 16,-6 9 0-16,-3 4-2 15,-7 5 3-15,-6 0-1 16,1-4 1-16,-3 1-1 16,-7-7 0-16,1-3 2 15,0-7-1-15,4-2-1 16,3-3 1-16,3-1 0 15,2-3-1-15,0-3 1 16,7-5-1-16,4 2-1 16,4-5 1-16,10-5 0 15,1-10 0-15,8-7 0 0,11-12 0 16,10-7 1-16,7-8-2 15,7-12 2-15,11-6 0 16,2-6-1-16,9-5 1 16,4-3-2-16,5-3 2 15,-2-3-2-15,6-2 1 16,-1-2 1-16,3-6 0 15,3-1 0-15,1-5 0 16,3-6 0-16,2-4 1 16,4-1 0-16,0-5 0 15,9-3 0-15,-3-1 0 16,13-5 2-16,-9 3-2 15,9-3-1-15,0 0 1 16,0 0-1-16,0 0 0 0,0 0 0 16,0 0 0-16,9 11 0 15,-9-11 0-15,18 6 0 16,-4-2-1-16,6-2 1 15,-1-1 0-15,4-2 0 16,6-1 0-16,3-3 0 16,3 0 1-16,7-4-1 15,2 3 1-15,5 1-1 16,7-3 0-16,7 2 1 15,6 0-1-15,8-1-1 16,8-1 2-16,6 0-1 16,11-3 1-16,8-1-1 15,5 3 0-15,7-3 1 16,4 6 0-16,3 0 0 0,8 1 0 15,3 6-1-15,2-1 1 16,8 1 0-16,5-2 0 16,9 2 0-16,10-4 1 15,7-2-2-15,7 2 2 16,5-2-1-16,9 0 1 15,0-2-2-15,6 4 1 16,1 0 0-16,2-1 0 16,3 6-1-16,5-5 1 15,6-1-1-15,6-4 0 16,4 1 0-16,5-4 0 15,5-1 0-15,4-2 0 16,0 2-1-16,-2 2 1 16,2 3-1-16,-8 3 0 0,-4 8 0 15,-5 4 0-15,-6 3 1 16,-8 3-2-16,-4 2 2 15,-5 1-1-15,-5-1 0 16,-8 0 0-16,0-2 1 16,-9 0-1-16,-4-4 1 15,-8 0 0-15,-9 1 0 16,-13-3-1-16,-7 0 1 15,-10 1 0-15,-13-2 0 16,-16 0 0-16,-10 0 0 16,-8-1 0-16,-14-2 0 15,-7 1 0-15,-10-3 0 16,-9-1 1-16,-6-2-1 0,-11 0 0 15,-6-1 0-15,-9-1 1 16,-2 0-1-16,-15 3 0 16,0 0 1-16,6-15-1 15,-13 3 0-15,-3 1 1 16,-3-4-1-16,-5-4 0 15,-5-1 0-15,-1-3 0 16,-6-3 0-16,-4-3 1 16,-4-2-1-16,-5-3 0 15,-2-3 0-15,-7-7 0 16,-3-3 2-16,-4-6-3 15,-2-6 2-15,-3-7-1 16,-2-3 2-16,-2-8-2 16,-3-3 1-16,1-5 0 15,-2-6 1-15,1-2 0 0,-4-3-1 16,-1-7 1-16,-2-1-1 15,-3-3 0-15,-4 0 1 16,-3-2-1-16,-6-3 0 16,-4-2 0-16,-1-2 0 15,-5 0 0-15,-3 1-1 16,0-3 2-16,-2-3-1 15,-2-1 0-15,1-2-1 16,-2 1 1-16,-1 5-1 16,-1 1 1-16,1 0-1 15,-1 1 1-15,1 3-1 16,-4 3 0-16,-1 1 0 15,9 4 0-15,0-1 0 16,3 5 0-16,4-1 0 0,2 1 0 16,5 0 0-16,1 4 0 15,2 3 1-15,1-1-2 16,2 7 2-16,1 1 0 15,0 3 0-15,-2 5 0 16,6 5 0-16,0 3 0 16,7 3 1-16,1 2-2 15,8 2 2-15,3-2-2 16,6 4 0-16,6 2 0 15,3 1 0-15,8 4 1 16,6 1-2-16,2 2 2 16,4 4-1-16,2 6 1 15,3 2-1-15,3 6 1 16,2 2-1-16,0 3 0 0,3 5 1 15,0 3 0-15,2 4-2 16,3 2 2-16,1 1-2 16,2 2 2-16,9 12-1 15,-14-15 0-15,14 15 0 16,0 0 0-16,-12-9 0 15,12 9 0-15,0 0 0 16,0 0 0-16,0 0-1 16,0 0 1-16,0 0 0 15,-12 14 0-15,6 4 0 16,-7 11 0-16,-2 9 0 15,-12 13-2-15,-6 11 3 16,-15 14-3-16,-10 6 2 0,-5 7-3 16,-15-4-1-1,9 4-11-15,-14-31-10 0,25-6-13 16,6-31-2-16,27-25-2 15,20-26 1-15</inkml:trace>
  <inkml:trace contextRef="#ctx0" brushRef="#br0" timeOffset="354010.2479">8535 13150 66 0,'0'0'38'16,"-11"10"-2"-16,11-10-4 16,8-12-32-16,3 0 0 15,9-2 0-15,3-2 0 16,5 2 0-16,3 1 0 15,4-2 0-15,3 5 1 16,1-2-1-16,8 3 1 16,6 1-1-16,5 1 1 15,7 1 0-15,8 0-1 0,5-1 1 16,8 4 0-16,7-3 0 15,8 3 0-15,2-1 0 16,9 1-1-16,2 1 1 16,4-1 1-16,5 3-2 15,3 1 1-15,5-1 0 16,7 2 0-16,-1-2 0 15,6-2 0-15,3 1 0 16,3 0 0-16,2 1 0 16,2 1-1-16,-6 3 1 15,-2 1 0-15,-6 4-1 16,1 1 0-16,-9-1 1 15,1 0-1-15,-7-3 1 16,1 0 0-16,-7-5-1 0,7-3 1 16,-6-1 0-16,-4-2 0 15,-1-5 1-15,-8 2-1 16,-1-3 0-16,-7 3 0 15,-7 0-1-15,-5 1 1 16,-11 1 0-16,-4 4-1 16,-7 1 0-16,-7 1 1 15,-7 1-1-15,-8 0 0 16,-10 0 0-16,-10 0 0 15,-2-1 1-15,-21 0-1 16,12-4-1-16,-12 4-2 16,-9-10-5-16,-11-2-28 15,20 12-1-15,-17-22-2 16,14 10-1-16</inkml:trace>
  <inkml:trace contextRef="#ctx0" brushRef="#br0" timeOffset="355393.3273">11211 13141 31 0,'0'0'34'16,"0"0"1"-16,0 0-2 15,-5-17-15-15,5 17-14 16,6-23-2-16,0 10-2 15,-1-2 1-15,4 0-1 16,-1-1 0-16,-3 3 0 16,4 3 1-16,-9 10 0 15,9-17 1-15,-9 17 0 16,0 0 0-16,0 0 0 15,0 0 1-15,0 0-1 16,0 0 0-16,8 17 0 0,-8-2-1 16,2 9 1-16,-2 9-1 15,1 6-1-15,-1 5 1 16,-2 7 0-16,0 6 0 15,1 3-1-15,-1 2 1 16,0 6-1-16,0-2 1 16,0 2 0-16,-1 3 0 15,0 3-1-15,-2-3 0 16,-3 0 1-16,-1 2-1 15,3-1 0-15,-4-1 0 16,1 1 0-16,-1-4 0 16,5-1 1-16,1-3 0 15,-1-3 0-15,3-2-1 0,-3-4-1 16,2-7 2-16,0-4-2 15,2 0 1-15,-1-2 0 16,0-2 0-16,4 0-1 16,0-3 1-16,3 1 0 15,1-2 0-15,-1 1 1 16,5-4-1-16,-5 3 0 15,-1-2 0-15,1 0 0 16,-2 3 0-16,-3-3 1 16,-3 2-1-16,3-1 0 15,-3-2 0-15,1-4 0 16,4 0 0-16,1-1 0 15,-1-7 0-15,1-3 0 16,2-4 0-16,1 1 0 0,-2-5 1 16,-4-10-2-16,6 14 2 15,-6-14-1-15,0 0 1 16,0 0-1-16,0 0 1 15,3 10-1-15,-3-10 0 16,0 0 0-16,-3 18 0 16,-1-3 0-16,1 0 0 15,0 7 0-15,-5-2 0 16,2 2 0-16,1 1-2 15,-1-9 0-15,9 1-8 16,-3-15-28-16,-4-19-1 16,2-10-1-16,8-5 1 15</inkml:trace>
  <inkml:trace contextRef="#ctx0" brushRef="#br6" timeOffset="362868.7549">8107 14306 53 0,'-11'3'35'0,"11"-3"0"15,0 0-12-15,0-16-17 16,9 1-2-16,1-8 0 16,11-1 0-16,4-7 0 15,8-1 0-15,5-5-1 16,8 2-1-16,1 3 0 15,3 4-1-15,-3 5 1 16,-5 8-2-16,-4 8 1 16,-5 8-1-16,-13 9 1 0,-4 11-1 15,-9 12 0-15,-3 8 1 16,-4 12-1-16,-3 8 1 15,-4 7-1-15,1 6 1 16,-1 5-2-16,5-1 1 16,6-1 0-16,6-7-1 15,6-7 1-15,9-11-1 16,12-13 2-16,10-14-1 15,12-21 2-15,8-17-1 16,7-23 1-16,5-17 1 16,1-18 0-16,0-12-1 15,-9-11 0-15,-15-4 1 16,-8-1-1-16,-20 4 0 15,-15 7-1-15,-11 13 1 0,-13 13 0 16,-7 13-1-16,1 11 0 16,5 13 1-16,6 6-1 15,16 3 0-15,18 2 0 16,17-4-4-16,31 9-15 15,-1-25-20-15,28 7-3 16,4-11-2-16,13 2 1 16</inkml:trace>
  <inkml:trace contextRef="#ctx0" brushRef="#br6" timeOffset="364497.8477">10460 11600 16 0,'16'-3'28'0,"-16"3"2"15,13-11-3-15,-13 11-7 16,0 0-11-16,12-3 1 15,-12 3-2-15,0 0 0 16,-17 6 0-16,10 9 0 16,-10 0-3-16,0 8-3 15,-5 4 1-15,0 4-2 16,-6 3 2-16,0 2-2 0,-1 0 1 15,2 1-3-15,3-7 3 16,3-1 0-16,5-6-1 16,4-4 0-16,6-5 0 15,3-2 0-15,3-12-1 16,0 15 1-16,0-15-1 15,0 0 0-15,12 7 0 16,-12-7 1-16,0 0 0 16,0 0-1-16,0 0 1 15,0 0 0-15,0 0 0 16,0 0-1-16,0 0 1 15,0 0-1-15,0 0 0 16,0 0 0-16,0 0 0 16,0 0 0-16,-6-12 0 0,6 12-1 15,0 0 1-15,20-5 0 16,-9 4 0-16,6 0 0 15,1 1 0-15,2-1 0 16,4-1 0-16,6-1 0 16,5-2 0-16,3-3 0 15,7-3 0-15,7 0 0 16,3-2 0-16,1 0 0 15,-3 3 0-15,-2-1 0 16,-11 3 0-16,-4 3 0 16,-13 1 0-16,-9 0 0 15,-14 4-1-15,-4-14 1 16,-11 1 0-16,-7-3 0 0,-6-6 1 15,-6-6 1-15,-4-2-3 16,-4-5 2-16,-2 0-1 16,1-1 1-16,2 5-1 15,1 5 0-15,8 7-3 16,-2-2-25-16,19 18-8 15,0-1-3-15,15 4 1 16,0 0-1-16</inkml:trace>
  <inkml:trace contextRef="#ctx0" brushRef="#br6" timeOffset="365189.8876">11381 11610 70 0,'-17'-8'36'0,"-12"-3"1"16,-4 8 1-16,-10-4-32 16,-1 8 0-16,-5 5-1 15,5 11 0-15,-3 7-2 16,9 10-1-16,4 2 0 15,8 5-1-15,10-2 2 16,11-3-4-16,16-6 2 16,13-13-2-16,9-12 3 15,17-14-1-15,3-18 1 16,13-11 0-16,5-14-1 0,1-13 1 15,-6-9-2-15,-1-3 2 16,-12-5-2-16,-7 1 2 16,-12 9-2-16,-11 9 0 15,-9 12 1-15,-13 16 0 16,-11 23-1-16,-8 21 1 15,-6 28 0-15,-6 21 0 16,-1 14 0-16,2 17 1 16,6 6-2-16,5 3-2 15,22-4-5-15,3-21-13 16,27-5-18-16,-1-25-4 15,21-8-1-15,-1-21-2 0</inkml:trace>
  <inkml:trace contextRef="#ctx0" brushRef="#br6" timeOffset="366495.9623">12179 13885 38 0,'4'-13'26'15,"-4"13"3"-15,0 0-6 16,11-5-11-16,-11 5-2 15,0 0-1-15,-11 8-1 16,9 10-4-16,-8 1 0 16,1 12-2-16,-9 2 0 15,-1 11-1-15,-9 7 1 16,-2 4 0-16,-6 0 0 15,0 4 1-15,-3-5-1 16,2 1 1-16,-3-12 0 16,8-5-1-16,3-10 0 0,9-4 0 15,4-12-1-15,16-12 0 16,-1 11 0-16,11-13 0 15,12-6-1-15,7-1 0 16,10-2 0-16,10-4 1 16,8-1-1-16,5-2 0 15,8-3 0-15,1 3 0 16,-3-2 0-16,1-1 0 15,-7 3 0-15,-5 3 0 16,-11 0 0-16,-12 0 0 16,-10 0 0-16,-10-4 0 15,-11 2 0-15,-12-2 0 16,-10-5 0-16,-10-4 0 15,-9-1 0-15,-2-2 0 16,-3 0 0-16,1 1 0 0,6 0 0 16,7-4-2-16,20 13-26 15,2-9-9-15,16 9 0 16,6-4-2-16</inkml:trace>
  <inkml:trace contextRef="#ctx0" brushRef="#br6" timeOffset="367375.0126">13274 13583 26 0,'7'-31'33'0,"-7"12"2"16,-6 8-1-16,-1 25-12 16,-15-2-14-16,4 24-2 15,-14 6 3-15,8 21-3 16,-14 6-2-16,5 17 0 0,0 3 0 15,3 9-1-15,4-2 0 16,10-1-1-16,8-8-1 16,12-9 0-16,11-10 0 15,14-14 0-15,8-14-1 16,13-13 0-16,7-17-2 15,2-16-1-15,7 1-18 16,-13-28-17-16,1 0 0 16,-17-18-2-16,-9 4 1 15</inkml:trace>
  <inkml:trace contextRef="#ctx0" brushRef="#br6" timeOffset="367564.0234">12885 14052 57 0,'0'0'41'16,"9"9"0"-16,38-6 1 15,14-18-21-15,6 1-17 16,24-7-2-16,11 0 1 16,0 1-4-16,-16-10-19 15,2 19-20-15,-21-4 2 16,-5 13-4-16,-20-6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28:23.0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2864 4759 18 0,'62'-2'10'0,"12"-4"0"16,7-3-2-16,9-2-3 15,7 0-1-15,2-1-2 16,7 4 0-16,2 2 0 15,6 3-1-15,0 1 0 16,0 3-1-16,4 2 1 16,7 0 0-16,9-1 0 15,5 0 0-15,4-2 2 16,9-2 0-16,9-6 2 15,13 3 0-15,1-6 2 0,14 4-1 16,2-6-1-16,7 7 1 16,3-1-2-16,7 5-1 15,-4 0 0-15,5 8-1 16,-4-3-1-16,6 5 0 15,-9-2-1-15,3 0 1 16,-6-3-1-16,1-1 0 16,-2-3 1-16,-5-2-1 15,-4-1 1-15,3 2-1 16,-2 1 1-16,-6 3-1 15,0 2 0-15,-7 4 1 16,0 7-2-16,-1 0 2 16,-7 3-1-16,-2 2 0 15,3-2-1-15,6-2 2 0,1-1-1 16,10-3 0-16,3-6 0 15,2-3 0-15,8-1 1 16,0-3 0-16,1 0-1 16,-4 0 1-16,-1 1 0 15,-5-1 0-15,-3 2 0 16,-2 0 0-16,-5 0 0 15,0 2 0-15,-3-5 0 16,-2 1-1-16,-2 1 1 16,-5-2 0-16,-1-3 0 15,-4 3-1-15,-10 1 1 16,-8 1-1-16,-13 3 0 15,-16 1 0-15,-13 3 0 0,-19 1 0 16,-16 1-1-16,-22 1 0 16,-14 1 0-16,-18-2 0 15,-15-9 0-15,-15 17 0 16,-17-9 0-16,-12-2 2 15,-16 1-2-15,-10 0 2 16,-18-1 0-16,-9 1 0 16,-9-2-1-16,-16 1 1 15,-6-1 0-15,-16 2 0 16,-11-3 0-16,-14 0-1 15,-13-1 3-15,-11 2-3 16,-14-4 2-16,-11 4-1 16,-12-3 0-16,-2 0-1 15,-12 2 1-15,-7-1 0 0,-2-1-1 16,-9 2-1-16,-3-3 1 15,-2 3-1-15,-4-3 1 16,0-4 1-16,4 2-1 16,-3-2 1-16,7-2-1 15,8 1 2-15,0 0-2 16,2 2 2-16,6-1-2 15,-4 1-2-15,-1 2 2 16,-4 1-2-16,3 0 2 16,-4 1-2-16,3-2 1 15,2-4 1-15,5 0-1 16,10-1 2-16,1-1-1 15,11-1 1-15,2 3-1 16,3 0 1-16,1 3-2 16,3 6 1-16,4-1 0 0,-6 2-1 15,5 6 1-15,5-2 0 16,3 3 1-16,8-4-2 15,8 0 2-15,16-2-1 16,13-5 1-16,15-2 0 16,21-5 0-16,16-1 0 15,20-5 0-15,23 2-1 16,18 1 1-16,15 1-1 15,32 7 0-15,0 0-1 16,33-10-1-16,13 10-1 16,24 7-2-16,6-5 1 15,28 5-1-15,3-7 1 16,22 5 0-16,10-8 1 15,15 2 0-15,13-8 3 0,17 1 0 16,15-1 2-16,11-4-2 16,12 2 2-16,6 2-1 15,11 2 1-15,1 2 0 16,11 6 0-16,3-1 0 15,3 2 0-15,8-1-1 16,10 3 0-16,9-7 1 16,6 3-1-16,7-8-2 15,3 1 2-15,1-4-2 16,5 2 0-16,-9 1 2 15,3 1-2-15,-15 2 2 16,-7 5-2-16,-8 6 1 16,-12 2 1-16,-9 6-1 15,-9 1 1-15,-10 0 1 0,-6 0 0 16,-10-2 0-16,2-2-1 15,0-7 2-15,-4 0-3 16,0-4 0-16,1 0 1 16,-4-2-1-16,0 0 0 15,-8 4 0-15,-6-1 1 16,-10 2-1-16,-11 2 0 15,-13 4 1-15,-17-3-3 16,-21 2 2-16,-17-2-2 16,-23-1 2-16,-18-1-1 15,-23-2 1-15,-18-1-1 16,-24-1 1-16,-14 2 1 15,-20-5 0-15,-18 7-1 0,-17-2 0 16,-20 4 1-16,-18 1-1 16,-18 3 0-16,-22 3 0 15,-14 1 0-15,-16 2-1 16,-18 0 1-16,-12 2-1 15,-13-4 1-15,-18 2 0 16,-6-3 0-16,-5-3 0 16,-7 1-1-16,-6-3 2 15,-2-1-1-15,2-4 1 16,-1-2-1-16,3 2 1 15,2-2-1-15,2 0 0 16,4 0 1-16,-1 0-1 16,3 4 0-16,0-1 0 15,-3 1 0-15,0 0-1 16,3 2 1-16,5-2 0 0,1 0-1 15,17 0-4-15,5-8-25 16,17-4-1-16,16-8 0 16,22-9-1-16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28:28.3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11568 8992 9 0,'-11'3'24'16,"2"-10"-2"-16,9 7 1 15,22-6-16-15,7-3-4 16,19-2-1-16,9-1 0 16,17-2 0-16,16-6-1 15,8 2 0-15,14-5 1 16,10-3-1-16,3 4 1 15,9-1 0-15,8 5 0 16,-2 4-1-16,4 5 1 0,-3 3-2 16,5 7 1-16,0 7-1 15,1 3 0-15,-3 6 0 16,-1-1 1-16,9 2 0 15,1-1 0-15,8 1 2 16,0-4-1-16,12-3 1 16,3 1 1-16,10-2 0 15,4-4 0-15,6 2 0 16,3-1 0-16,5 4 0 15,-1-3-1-15,3 1 0 16,-1-1-1-16,3 0 0 16,2-2-1-16,-1-3 1 15,0-3 0-15,3-1-1 16,1-4 1-16,-2 1 0 0,1-3 0 15,-1 1 0-15,-6 0 1 16,0 4-2-16,-2 0 1 16,0 4-1-16,-5-2-1 15,-1 3 0-15,0 0 0 16,2-1 0-16,-2-3 0 15,0-3 0-15,0-1 0 16,-6-2 0-16,-2-2 0 16,-5-4 1-16,-6 0-1 15,-8 1 0-15,-6 1 0 16,-6 2 0-16,-5 3 1 15,-7 4-1-15,-4 2 0 16,-2 1 0-16,-8 2-1 16,-8 3 2-16,-6 0-1 0,-10-1 0 15,-13 0 0-15,-11 0 0 16,-15-3 0-16,-13 2 0 15,-17-2 0-15,-13 4 0 16,-26-6 0-16,4 14-1 16,-25-3 0-16,-17 1 0 15,-10 8-2-15,-20 2 0 16,-10 4 0-16,-17 0 1 15,-6 4 0-15,-12-2-1 16,-5 2 1-16,-10-6 1 16,-1 0 0-16,-2-4 1 15,-5-6 0-15,1-4 0 16,-4-3 0-16,-3-2 0 15,0-5 0-15,-4-3 0 16,-1-2 0-16,-7-3 0 0,1-3 1 16,-2-3-1-16,-8-1 0 15,1-3 0-15,-7-1 0 16,-4 1 0-16,-3 1 0 15,-7-2 0-15,-7 1 1 16,-5 4-1-16,-7-2 0 16,-8 3 0-16,0 2 0 15,-5 0 0-15,-7 1 0 16,2 2 0-16,-3 2 0 15,0-1 0-15,-2 1 0 16,3-1 0-16,-2 0 0 16,2 2 0-16,0-2 0 15,1 0 0-15,0-2 0 16,2 2 0-16,1-1-1 0,4 1 1 15,-5-2 0-15,8 3 0 16,3-1-1-16,1 3 1 16,6-3 0-16,7 3 0 15,6-1 0-15,7 2 1 16,11-2-1-16,6 1 0 15,9-3 0-15,10 2 1 16,10-3-1-16,6 4 0 16,4 0 1-16,8 2-1 15,3 4 1-15,9 5-1 16,7 1 1-16,11 7-1 15,6 1 0-15,17 5 0 16,15 3-1-16,18-2 1 16,18 2-1-16,17-1 1 0,15-2-1 15,16-1 0-15,15-1 1 16,11-5-1-16,13 3 1 15,9-3 0-15,14 1 0 16,7-2 1-16,13-1-1 16,9-1 0-16,12-2 0 15,5 0 0-15,13-5 1 16,12-3-1-16,9 0 0 15,8-2 1-15,3-1-1 16,6 2 1-16,0 0 0 16,1 4-1-16,0 4 1 15,-5 4 0-15,-4 2 0 16,0 4 0-16,-2 2-1 0,2 0 1 15,7-1 0-15,2-1 0 16,12-4 0-16,8 0-1 16,10-7 1-16,14-4 2 15,6-4-2-15,9 1 0 16,2-4 0-16,4 1 0 15,2-1 0-15,1 0 0 16,-4 0-1-16,-4-1 0 16,0 0 0-16,-6-1 0 15,3-4 0-15,-6 0 0 16,-1-6 1-16,-4 0-1 15,-6-3 0-15,-7 3 0 16,-10 0 1-16,-5 3-1 16,-17 4 0-16,-11 3 0 0,-17 5 0 15,-17 6 1-15,-17 2-1 16,-17 4 0-16,-17 4 0 15,-18-1 0-15,-17 3 0 16,-17-1 0-16,-14 1-1 16,-18-1 1-16,-16-4 0 15,-14 2-1-15,-18-3 1 16,-16-2 0-16,-13-2-1 15,-19-2 1-15,-10-1 0 16,-13-2-1-16,-14-2 1 16,-12 0 0-16,-11 0-1 15,-12-2 1-15,-10-2-1 16,-9 1 1-16,-16-2 0 15,-6-1-1-15,-15 0 1 16,-10-2 0-16,-7 0 0 0,-11 0-1 16,-10-2 1-16,-9 2 1 15,-4 1-1-15,-8 3 0 16,-2-1 1-16,-3 4-1 15,-1 1 0-15,1 2 1 16,8-2-1-16,0 1-1 16,8-1 1-16,4-1 0 15,1 0 0-15,5-1-1 16,2-3 1-16,0 2-1 15,0 0 1-15,2 2-1 16,-5 2 0-16,2 4 1 16,0 2 0-16,2 1 0 15,4 1 0-15,10 3 0 16,10-1 0-16,12 1 0 0,22-5 0 15,19-4 0-15,26-4-2 16,20-7-3-16,29-4-26 16,10-9-1-16,18-7-2 15,12-4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28:33.9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2987 14627 22 0,'0'0'29'0,"19"4"-1"16,-2-4 0-16,4-3-25 15,9 2-2-15,14-2 0 16,13-3 1-16,11-5 0 15,11-2-1-15,4-3 0 16,15-1 0-16,6-2 1 16,6 2-1-16,1-1 0 15,3 5-1-15,3-1 1 16,3 3-1-16,6 2 0 0,5 3 1 15,6 0-1-15,2-1 0 16,5 3 1-16,7-5-1 16,6 1 0-16,3-1 1 15,3 0 0-15,6-3 0 16,3 3-1-16,5 2 1 15,5 1 0-15,-2 3-1 16,5 0 1-16,2 3-1 16,2-1 1-16,5 2-1 15,1-2 1-15,5-1-1 16,7-4 1-16,5 2-1 15,8-6 1-15,8 1-1 16,2-1 1-16,2 2-1 16,8 2 1-16,2 1-1 15,-5 5 1-15,4 0-1 0,-6 6 0 16,-4 0 0-16,-1 4 0 15,3-3 0-15,-5 1 0 16,2-2 1-16,2-1-1 16,2-2 0-16,2-4 1 15,9 0-1-15,4-4 0 16,1 3 1-16,5 0-1 15,1-1 1-15,-1 1-2 16,1 1 2-16,1 1-2 16,-3 2 1-16,-4 2-1 15,-2 0 1-15,-3 2-1 16,-3 2 1-16,-2 1-1 15,-5 3 1-15,-3-3 0 16,-3 3 0-16,2-2 1 0,-2 1-1 16,8-4 0-16,-3-1 1 15,3-4-1-15,8 0 1 16,4-5-1-16,2 1 1 15,0 0 0-15,1 0 0 16,-4-2 1-16,-2 3-1 16,-9 0 1-16,-9 2 0 15,-15-1-1-15,-6 2 1 16,-11-5 0-16,-11 0-1 15,-10-3 0-15,-2 0 0 16,-7-5 0-16,-4-1 0 16,-5-2 0-16,-3 0 0 15,-1 1 0-15,0 2-1 16,-4 0 0-16,-7 4 1 0,-6 3-1 15,-6 1 0-15,-6 5 0 16,-10 1 1-16,-14 3-1 16,-9 2 0-16,-12 1-1 15,-11 0 2-15,-13 2-2 16,-7-1 2-16,-12-2-1 15,-10 1 0-15,-8-2 0 16,-5-1 0-16,-13-6-1 16,0 0 1-16,-13 12 0 15,-3-8-1-15,-8 2 1 16,-9 0-1-16,-10 2 0 15,-6-2 0-15,-12 4-1 16,-11-1 1-16,-13 0-1 16,-13 1 1-16,-13-2 0 15,-15 1 0-15,-8-3 0 0,-17 1 1 16,-11-4 1-16,-11 3-1 15,-10-3 1-15,-3 0 0 16,-11-2-1-16,-4 1 1 16,-7-1 0-16,-2 0-1 15,-6 1 1-15,-8 2-1 16,-7-2 0-16,-5 2 1 15,-9-1-1-15,-7 2 0 16,-6-3 0-16,-7 1 0 16,-10-3-1-16,-4-2 1 15,-5 0-1-15,-7-3 1 16,2 2 0-16,-10-4-1 15,-5 4 1-15,-4-3 0 16,-2 2 1-16,-4 3-1 0,-8 1 1 16,-6 3 0-16,-3-1 0 15,-6 1-1-15,-5-1 1 16,1 2-1-16,1-3 1 15,0-1-2-15,5-4 2 16,7-3-1-16,8-1 1 16,6-3-2-16,7 0 2 15,7-3-1-15,4 1 0 16,3 3 0-16,4 2 0 15,-2 2 0-15,-3 4-1 16,2 2 1-16,-4 5 0 16,0 1 0-16,2 1-1 15,2 1 0-15,3 3 1 16,10-3-1-16,8-1 1 0,10 0-1 15,12 1 1-15,12-1-1 16,8-1 1-16,12 3-1 16,10 1 0-16,8 0 1 15,9-1 0-15,7 3-1 16,5-2 1-16,10 0-1 15,8-2 1-15,8 0 0 16,9-4 0-16,11 0 0 16,14-3 0-16,12 0 0 15,15-2 0-15,12 1 0 16,14-1 0-16,13-1 0 15,14 2 0-15,9-2 0 16,7 4 0-16,6-1-1 0,16-1 1 16,-11 8 0-16,11-8 0 15,22 15-1-15,0-5 0 16,7 2 1-16,9 0-1 15,12 6 0-15,12-2 0 16,8 0-1-16,10-2 1 16,9 0-1-16,11-3 2 15,13 0-2-15,14-3 3 16,8-4-1-16,9-1 0 15,10-3 1-15,12 1-1 16,4-1 0-16,7 0 1 16,3-3 0-16,3 1-1 15,0 0 1-15,2-1 0 16,-1-1 0-16,3-1 0 0,2-1 1 15,1 1-1-15,1-1 1 16,6 0-1-16,0 0 2 16,4 3-2-16,6 1 0 15,2 0 1-15,2 1-1 16,2 4 0-16,-1-2 0 15,1 3 0-15,1-4-2 16,2 3 2-16,-5-6-1 16,3 1 1-16,0-3-1 15,3 0 0-15,3-1 1 16,6-3-1-16,1 1 2 15,0-3-2-15,4 4 2 16,-2 2-2-16,0-1 1 16,-6 1-1-16,-1 3 1 15,-2 2-2-15,-3 1 2 0,-8 1-1 16,1 1 0-16,-1-2 0 15,-3 1 0-15,5-1-1 16,0-2 1-16,-2 0 0 16,2 1 0-16,2-1-1 15,-2 0 1-15,-4 1-1 16,4 1 1-16,-5 0 0 15,-2 1-1-15,-4 1 1 16,0-1 0-16,-1 0-2 16,2 0 2-16,-3 0 0 15,0-1 0-15,0 0 0 16,0 1 0-16,-1 1 2 15,-4-1-2-15,-4 1-2 16,1 1 4-16,-5-1-2 0,0 2 0 16,-6-3 0-16,3-1 0 15,-2-1 0-15,-3-1 1 16,4-2-1-16,-2-2 0 15,0 0 1-15,0 1-1 16,-2-1 1-16,-5 2-1 16,-1 3 0-16,-5 1 0 15,-9 2-1-15,-5 3 1 16,-9-1 0-16,-7 2 0 15,-8 1-1-15,-4 0 1 16,-8-4-1-16,-4 5-1 16,-6-5 2-16,-2 2-1 15,-6-1 1-15,-3-1-1 0,-6 2 1 16,-3 1-2-16,-7-1 2 15,-2 1 1-15,-5 2-2 16,-6 0 1-16,1-1 0 16,-6 1 0-16,-5-2 0 15,-4-2 0-15,-2-3 0 16,-10-1 0-16,-4-2 0 15,-7 0 0-15,-6-1 0 16,-8-1 0-16,-15 3 0 16,13-4 0-16,-13 4 0 15,0 0-1-15,-16-4 1 16,3 3 0-16,-8 1-1 15,-6 0 1-15,-5 1 0 16,-9 3-1-16,-6-3 1 0,-8-1 0 16,-4 0 0-16,-7 0 0 15,-3-2 0-15,-2-2 0 16,-4-2 0-16,-2-1 0 15,1-2 0-15,-4 0 0 16,-1-1 0-16,1-2 2 16,-5 1-2-16,-1 0 1 15,-5 1-1-15,-6 3 2 16,-5 1-2-16,-3 3 1 15,-2 0-1-15,-6 1 0 16,0 1 1-16,-1 0-1 16,2-2 2-16,3-1-2 15,2 0 1-15,6-1-1 16,1-1 1-16,5-1-1 15,7 1 0-15,4 1 0 0,11 3-1 16,12-2-4-16,17 8-24 16,5-4-5-16,20 2-1 15,6-6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29:06.5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3647 5356 59 0,'0'0'31'0,"0"0"-1"16,0 0-8-16,10-2-19 15,3 4 0-15,7-5 0 16,16-2 0-16,15-11 1 16,22 1-1-16,13-10 0 15,12-2-1-15,21-4 0 16,7 2 1-16,4 5-2 15,-2 8-1-15,-11 10 0 16,-4 11 0-16,-16 6-1 16,-11 9 1-16,-19 4-1 15,-9 0 1-15,-13 1 0 16,-7-6-2-16,-8-2 1 15,-8-18-12-15,0 4-19 16,-8-8-1-16,-1-4-1 0,-9-3 1 16</inkml:trace>
  <inkml:trace contextRef="#ctx0" brushRef="#br0" timeOffset="809.0463">11786 5435 61 0,'44'-18'36'0,"6"0"-2"16,15 4 0-16,0-3-27 16,11 9-3-16,0 0-1 15,6 10-1-15,0 2-1 16,1 2 1-16,-4 5-2 15,0-1 0-15,-3 2 0 16,1-1 1-16,2-3-1 16,2-2 0-16,-3-2 0 15,0-4 0-15,1-4 1 16,-7-1-1-16,-3-1 1 15,-8-1-1-15,-8 1 0 16,-12 1-1-16,-10 11-5 16,-17-5-28-16,-14-1 0 15,2 17-2-15,-14-5 1 0</inkml:trace>
  <inkml:trace contextRef="#ctx0" brushRef="#br0" timeOffset="1994.1141">17262 4541 46 0,'0'0'31'0,"0"-11"1"16,0 11-1-16,-24 10-20 15,16 11-2-15,-11 2-3 16,9 11-1-16,-8 4-3 16,6 4-3-16,4 11-20 15,0-8-9-15,9-7-1 16,3-7-2-16,9-8 0 15</inkml:trace>
  <inkml:trace contextRef="#ctx0" brushRef="#br0" timeOffset="2301.1316">17576 4488 56 0,'-21'2'33'15,"5"12"-1"-15,2 14 1 16,-4 0-26-16,8 14 0 15,-3-3-1-15,11 9 0 16,2-8-2-16,12-1-1 16,5-9-1-16,8-9-1 15,4-13 1-15,8-7-1 16,-1-13 0-16,-2-10 0 0,-5-8 1 15,-3-5-2 1,-9-5 0-16,-12-2-3 0,-5 9-3 16,-18-11-14-16,3 19-14 15,-10 0 0-15,4 13-2 16,-4 0 1-16</inkml:trace>
  <inkml:trace contextRef="#ctx0" brushRef="#br0" timeOffset="2563.1466">17227 5061 89 0,'0'0'36'0,"23"1"-1"16,4-15-1-16,16 4-32 15,7-1-3-15,7-7 0 16,13 8-34-16,-12-5 3 15,7 8-5-15,-13-5 2 16</inkml:trace>
  <inkml:trace contextRef="#ctx0" brushRef="#br0" timeOffset="3058.1749">17525 5122 64 0,'0'0'34'15,"0"0"-1"-15,0 0 0 16,-18 4-24-16,5 15-2 15,-10 1-2-15,5 8 1 16,-8-1-2-16,8 6 0 16,3-5-1-16,11 4 0 15,8-11-1-15,11-3-1 16,13-10-1-16,9-7-1 15,11-4-2-15,0-11-1 16,9 1-6-16,-12-12-25 16,7 2-1-16,-13-9-1 15,-2 9 1-15</inkml:trace>
  <inkml:trace contextRef="#ctx0" brushRef="#br0" timeOffset="3195.1828">17706 5224 54 0,'-34'37'34'15,"7"10"-1"-15,2-6-1 16,16 7-12-16,3-8-18 15,10-13-24-15,14 0-10 16,5-8-1-16,14-7-1 16</inkml:trace>
  <inkml:trace contextRef="#ctx0" brushRef="#br0" timeOffset="3487.1995">18262 5090 86 0,'0'0'36'16,"0"0"1"-16,18-5-1 16,7-8-35-16,13 0 1 15,5-2-2-15,4-1-1 16,10 3-34-16,-15-3 1 0,-4 10-2 15,-16-2-1-15</inkml:trace>
  <inkml:trace contextRef="#ctx0" brushRef="#br0" timeOffset="3648.2087">18188 5369 93 0,'11'17'37'0,"11"-21"-1"15,29-4-1-15,22-17-69 16,6-10-1-16,15-3-2 15,1-8-1-15</inkml:trace>
  <inkml:trace contextRef="#ctx0" brushRef="#br0" timeOffset="4283.245">19501 4698 72 0,'38'-28'37'15,"15"3"-1"-15,5 0 0 0,9 3-31 16,-3 1-1-16,3 12-1 15,-9 9-1-15,-15 11 0 16,-19 17-1-16,-19 12-1 16,-24 10 0-16,-19 15 1 15,-20 8 1-15,-17 12-1 16,-13 5 1-16,-2 2 0 15,1-6 1-15,12-5-1 16,10-10 1-16,21-9-1 16,24-15-1-16,27-16 0 15,26-13-1-15,27-15 0 16,24-10-3-16,14-13-1 15,21 6-28-15,2-18-6 16,8 1 0-16,-10-10-1 0</inkml:trace>
  <inkml:trace contextRef="#ctx0" brushRef="#br0" timeOffset="4481.2563">20433 5029 99 0,'-22'15'39'0,"1"-12"0"16,21-3-6-16,-8 12-64 15,19-28-6-15,21 1-2 0,2-13 1 16</inkml:trace>
  <inkml:trace contextRef="#ctx0" brushRef="#br0" timeOffset="4817.2755">21010 4704 96 0,'-51'25'39'16,"-13"-4"1"-16,11 11-1 15,-9-2-37-15,17 5 1 16,9 2 1-16,13-2-2 15,14 5 1-15,13-5-2 16,24-2 1-16,20-6-1 0,18-1 1 16,9-4-2-1,8-2 0-15,1 0 1 0,-8 1-2 16,-8 2 1-16,-15 1 0 15,-20 7 0-15,-15 1 0 16,-21 5 0-16,-13 0-1 16,-16-1 0-16,-2 1-2 15,-7-7 0-15,2 6-7 16,-5-20-27-16,18 1-3 15,-3-16 1-15,18-5-1 16</inkml:trace>
  <inkml:trace contextRef="#ctx0" brushRef="#br0" timeOffset="5017.287">20955 4786 109 0,'-15'-6'41'15,"1"-5"1"-15,14 11-1 16,35-15-38-16,11-2-2 15,20-6-3-15,13-8-5 16,21 11-31-16,-1-8-2 16,18 9-1-16,-8-1-1 15</inkml:trace>
  <inkml:trace contextRef="#ctx0" brushRef="#br0" timeOffset="6236.3567">22148 4991 69 0,'0'-12'33'0,"0"12"1"16,2-18-2-16,-2 18-19 16,-2-12-9-16,2 12 1 15,0 0 1-15,-4 22-3 16,-5 0 3-16,-2 15-4 15,-6 0 3-15,2 10-3 16,-5 2 2-16,3-1-3 16,2-5 0-16,2-6 1 15,7-10-1-15,3-11 0 16,3-16 0-16,13-4 0 15,1-18 0-15,5-7-1 16,-1-5 2-16,2-7-2 0,-1-2 1 16,-1 0 0-16,-4 2-2 15,-4 8 1-15,-3 6-2 16,-2 7 4-16,-5 9-4 15,0 11 2-15,0 0 0 16,0 0 1-16,2 21 1 16,5-10-1-16,5 2 1 15,8 2-1-15,3-6 1 16,12-3 0-16,5-2-1 15,2-4 0-15,5-4 1 16,1 1-2-16,-3-1 1 16,-3 0-1-16,-9-1 0 15,-4 0 0-15,-4 2 1 0,-9 1-1 16,-5 0 0-16,-11 2 0 15,12 10 1-15,-12 0-1 16,-4 6 0-16,-4 7 1 16,-2 6-1-16,-3 2 0 15,-1 3 0-15,-1-3-1 16,6-1-2-16,2-13-2 15,21 0-31-15,-14-17-2 16,37-16-1-16,-7-13 0 16</inkml:trace>
  <inkml:trace contextRef="#ctx0" brushRef="#br0" timeOffset="9657.5524">23470 5010 65 0,'18'-11'33'0,"-12"-2"-5"16,-6 13-1-16,-3-14-10 15,3 14-5-15,-36-3-3 16,8 11-1-16,-13-1 1 16,0 7-4-16,-9 4 1 15,4 5-3-15,4 0 2 0,6 5-3 16,11 1 1-16,11 0-1 15,14-2-2-15,13-1 1 16,10-4-1-16,12 0 0 16,6-4 0-16,6-2 0 15,2-1 1-15,-3-2-1 16,-4 1 0-16,-8-2 0 15,-7 2 1-15,-16 2-1 16,-12 4 0-16,-17 1 1 16,-11 1-1-16,-4 1 0 15,-6-1 0-15,-1-5-1 16,10 2-5-16,-4-19-31 15,34 0-1-15,-9-20-1 0,36-1-2 16</inkml:trace>
  <inkml:trace contextRef="#ctx0" brushRef="#br0" timeOffset="9914.5671">23806 4746 103 0,'0'0'39'0,"19"-3"0"0,13-3-2 16,0-2-34-16,16-9-2 15,8-1-4-15,-5-7-31 16,10 9-3-16,-8-6 0 16,5 5-2-16</inkml:trace>
  <inkml:trace contextRef="#ctx0" brushRef="#br0" timeOffset="10132.5796">24496 4346 104 0,'-15'18'40'0,"10"8"1"16,-14 1-3-16,2 14-32 0,-3 9-3 15,0 8 0-15,-2 5-2 16,-1-1-3-16,14 3-34 15,-7-15-3-15,12 6 0 16,0-17-2-16</inkml:trace>
  <inkml:trace contextRef="#ctx0" brushRef="#br0" timeOffset="49531.8331">1997 8828 72 0,'-21'-3'38'0,"21"3"-2"16,-1-22 2-16,17 6-20 16,15-8-17-16,17-3 1 15,13-2-1-15,14 4 1 16,5 1-2-16,0 5 2 15,-3 6-2-15,-10 6 0 16,-10 9 1-16,-19 8 0 16,-20 10 0-16,-18 10 0 0,-19 6 0 15,-18 7-1-15,-10 6 2 16,-1 0-2-16,-2-2 2 15,6-4-3-15,13-8 1 16,14-5 1-16,22-10-1 16,18-5 0-16,19-10 1 15,11 0-1-15,6 3 0 16,1 0 1-16,-2 6-1 15,-9 7 1-15,-13 8-1 16,-21 9 1-16,-16 8-1 16,-18 7 1-16,-13 1-1 15,-13-1 0-15,2-2 0 16,-3-9-4-16,17 1-30 15,1-27-3-15,28-16-1 16,0 0-1-16</inkml:trace>
  <inkml:trace contextRef="#ctx0" brushRef="#br0" timeOffset="49869.8524">3651 8499 88 0,'10'-21'37'0,"-10"21"1"16,-32 20-1-16,-11 16-29 15,-18 20-3-15,-9 20-1 16,-6 17 1-16,0 18-1 16,6 7 1-16,13 4-1 15,15-6-1-15,24-8-1 16,27-17-1-16,23-16 1 0,23-28-1 15,14-23 0-15,8-24-1 16,-1-18 0-16,0-17 0 16,-13-12 0-16,-16-7-1 15,-24-8-1-15,-19 4-1 16,-22 2-1-16,-20 16-2 15,-21-2-8-15,-7 36-12 16,-21-6-12-16,6 24 0 16,-2 0-2-16,16 12 2 15</inkml:trace>
  <inkml:trace contextRef="#ctx0" brushRef="#br0" timeOffset="50628.8958">4374 9004 72 0,'21'-24'37'0,"-11"3"-1"15,-10 21 0-15,8-11-26 16,-11 21-4-16,-10 5-1 15,-1 16 0-15,-8 7-1 16,0 8 0-16,-1 7-2 16,-1 5 1-16,0-3-1 15,8 0 0-15,-1-6 0 16,12-11-1-16,3-16 0 15,2-22-1-15,15-1 1 16,1-26-1-16,7-18 0 16,-3-10 0-16,3-10 1 15,-4-6-1-15,-4-3 1 16,1 2-1-16,-8 12 1 0,-4 10-1 15,-6 15 1-15,1 13 0 16,1 22 0-16,0 0-1 16,-13 20 1-16,12 5 0 15,5 3 0-15,5 1 0 16,7-2-1-16,13-8 1 15,11-15 0-15,16-9 0 16,10-12 0-16,10-9 0 16,-2-6 1-16,2-3-1 15,-6-1 0-15,-9 4 0 16,-14 8 0-16,-10 13 0 15,-18 14 0-15,-9 16 0 16,-9 17-1-16,-7 16 2 16,-1 14-2-16,-3 9 0 15,4 5 0-15,-3 3-2 0,10-3-2 16,-1-18-13-16,15 2-22 15,-4-26-2-15,14-8-2 16,-5-25-1-16</inkml:trace>
  <inkml:trace contextRef="#ctx0" brushRef="#br0" timeOffset="58163.3268">9033 14246 39 0,'10'-13'36'0,"-10"13"1"16,0 0-7-16,13-2-12 15,-13 2-8-15,-5 10-3 16,5-10-2-16,-8 32 0 15,0-12-3-15,0 6 1 0,0 2-2 16,2 2-1-16,0 3-1 16,2-9-8-16,14 6-28 15,-2-10-1-15,12 0-1 16,-3-10 0-16</inkml:trace>
  <inkml:trace contextRef="#ctx0" brushRef="#br0" timeOffset="58480.3449">9345 14251 45 0,'3'-17'36'0,"-3"2"2"16,0 15-1-16,-19-3-27 15,14 17-1-15,-13 1-4 0,8 8-1 16,1 0-1-16,3 6-1 15,6-5-1-15,7-2 0 16,7-8 0-16,10-2-1 16,7-5 1-16,6-1-1 15,2-4 0-15,-5 4 1 16,-2 2-1-16,-8 8 0 15,-10 4 0-15,-10 7 0 16,-7 0 0-16,-9 2 0 16,-1-2-1-16,-4-10-3 15,11 4-26-15,-9-19-8 16,15-2 0-16,-5-25-1 15</inkml:trace>
  <inkml:trace contextRef="#ctx0" brushRef="#br0" timeOffset="58652.3547">9516 14181 62 0,'0'0'39'0,"-21"-3"0"16,21 3-1-16,0 0-30 16,4 11-2-16,10-12-3 15,6-2-2-15,12 3-6 16,-5-14-26-16,21 11-7 15,-5-8-2-15,12 7 1 16</inkml:trace>
  <inkml:trace contextRef="#ctx0" brushRef="#br0" timeOffset="58982.3736">8899 14873 49 0,'-10'7'39'0,"20"-1"-1"16,14-18 0-16,27 6-29 16,20-20-4-16,20-2-1 0,13-8 0 15,21-5 0-15,4 1-2 16,-3 2 0-16,-3 8-3 15,-23-4-24-15,-12 21-12 16,-22 4-2-16,-16 18-2 16</inkml:trace>
  <inkml:trace contextRef="#ctx0" brushRef="#br0" timeOffset="59587.4082">9312 14930 6 0,'0'0'33'0,"0"0"-1"0,0 0 2 15,0 0-18-15,-31 15-3 16,15 11-2-16,-15-3-3 15,8 12-1-15,-7-2 0 16,11 8 0-16,-5-7-2 16,10 7 0-16,5-8-1 15,13-1-1-15,8-11-1 16,10-5 0-16,13-12-1 15,5-8 0-15,6-11 0 16,7-8 0-16,0-10 0 16,-5-4 0-16,-6-3-1 15,-9-1 1-15,-14 2-1 16,-10 2 1-16,-12 9-1 15,-12 9 0-15,-9 11-1 0,-7 10 1 16,-4 5 0-16,1 9-1 16,5 5-2-16,1-10-15 15,23 18-14-15,5-29-7 16,14 15-2-16,14-23 1 15</inkml:trace>
  <inkml:trace contextRef="#ctx0" brushRef="#br0" timeOffset="59771.4187">9897 15032 71 0,'-11'17'43'15,"-11"-15"-3"-15,22-2 2 0,-24 1-38 16,24-1-6-16,0 0-16 15,8-18-15-15,11 12-5 16,-4-11-3-16,14 7 0 16</inkml:trace>
  <inkml:trace contextRef="#ctx0" brushRef="#br0" timeOffset="60116.4385">10166 14816 73 0,'-16'2'40'15,"3"11"-3"-15,-10-10-3 16,9 17-28-16,-2-3-2 16,2 6 0-16,4 1-2 0,6-2 0 15,8-1-1-15,6-3 0 16,8-8-1-16,7-5 1 15,8-5-1-15,2-3 1 16,-2-3-1-16,0 2 0 16,-6-2 1-16,-5 5-1 15,-9 5 1-15,-13-4-1 16,-1 22 0-16,-10-5 0 15,-3 7 0-15,-5 0 0 16,2 2 0-16,-2-4-2 16,4 2-2-16,-2-17-13 15,22 14-11-15,-5-21-10 16,0 0-3-16,-4-20 0 15</inkml:trace>
  <inkml:trace contextRef="#ctx0" brushRef="#br0" timeOffset="60329.4507">10254 14803 69 0,'-12'-4'43'16,"12"4"-2"-16,0 0 1 15,20 9-35-15,-6-13-2 16,6 3-2-16,3-3-1 15,2-4-3-15,10 8-14 16,-19-19-10-16,15 15-12 16,-14-7-3-16,2 4-4 15,-6-2 2-15</inkml:trace>
  <inkml:trace contextRef="#ctx0" brushRef="#br0" timeOffset="63402.6264">11456 14608 69 0,'0'0'39'0,"0"0"-2"15,17-3-8-15,-2-8-24 16,10 1-2-16,10-5 0 16,10-1-1-16,7-4-2 15,0-3-8-15,6 14-28 16,-13 0-1-16,-4 16-2 15,-13 2 1-15</inkml:trace>
  <inkml:trace contextRef="#ctx0" brushRef="#br0" timeOffset="63599.6377">11596 14808 54 0,'-18'0'38'0,"18"0"-1"15,-12-10 1-15,27-1-33 16,9 2-3-16,18-3 0 15,11 1 0-15,11-1-2 16,19 7-33-16,-2-5-2 16,11 5-4-16,-5 0 2 15</inkml:trace>
  <inkml:trace contextRef="#ctx0" brushRef="#br0" timeOffset="64598.6948">12462 14361 40 0,'-13'-1'35'0,"13"1"2"16,-8-17-1-16,20 1-24 15,13 1-5-15,9-11-1 0,18 3-1 16,11-7-1-16,14 5-1 16,4-2-1-16,4 7 0 15,-7 8-1-15,-8 11 0 16,-12 10-1-16,-19 14 1 15,-20 14-1-15,-19 12 0 16,-23 8 0-16,-16 6 0 16,-12 1 0-16,-2-2 0 15,-1-4 0-15,5-10-1 16,11-11 1-16,15-8-1 15,14-13 1-15,27-9 0 16,17-8 1-16,13-6-1 16,11-3 1-16,5-1 1 15,6 2-1-15,-6 5 1 16,-5 7-2-16,-17 9-1 0,-20 7 1 15,-16 11 0-15,-20 12 0 16,-16 8-1-16,-20 3 1 16,-7 6 0-16,-2-3 0 15,0-7 0-15,12-11-1 16,13-14-3-16,29-5-21 15,11-33-11-15,30-8-2 16,13-22-1-16,22-5 1 16</inkml:trace>
  <inkml:trace contextRef="#ctx0" brushRef="#br0" timeOffset="64943.7146">13763 14457 57 0,'9'-30'38'16,"-4"17"-2"-16,-23 1 1 0,3 19-26 15,-15 2-4-15,3 13-2 16,-5 11-2-16,6 11 0 15,3 10-1-15,6 4-1 16,11 1 0-16,11 1-1 16,14-7 1-16,14-8-1 15,10-14 1-15,8-13-2 16,1-19 2-16,8-14 0 15,-2-16-1-15,-2-16 2 16,-3-16-1-16,-8-8 1 16,-7-5-2-16,-12-5 2 15,-11 3-2-15,-12 6 2 16,-12 10-1-16,-14 16-1 15,-15 23 0-15,-14 19 0 0,-10 19-1 16,2 14-3-16,14 21-12 16,-3-17-12-16,33 17-8 15,8-18-3-15,35-3-2 16</inkml:trace>
  <inkml:trace contextRef="#ctx0" brushRef="#br0" timeOffset="65800.7636">14964 14562 53 0,'1'-14'33'0,"-1"14"1"15,-20-14-9-15,5 25-17 16,-17-3-2-16,3 12 1 16,-6-3-1-16,3 10-1 15,-2-5-2-15,11 1 0 16,3-3-1-16,15-5-1 15,5-15-1-15,20 17 1 16,4-11-1-16,6-1-2 16,2 3 2-16,-3 1-2 0,-1 5 2 15,-11 6 1-15,-9 6-1 16,-11 7-1-16,-10 3 1 15,-7 3 0-15,-4-3 0 16,-1-5 0-16,4 0-6 16,-2-22-24-16,23-9-6 15,0 0-1-15,23-19 0 16</inkml:trace>
  <inkml:trace contextRef="#ctx0" brushRef="#br0" timeOffset="66149.7836">15240 14797 44 0,'2'20'33'0,"-7"-6"2"0,8 5-1 16,-3-19-26-16,15 19-2 16,6-19-1-16,11-4 0 15,9-10-2-15,6-3-1 16,5-11 1-16,-3 2 0 15,1-4-1-15,-9 2 0 16,-9 2 0-16,-12 4 0 16,-14 6 0-16,-6 16 0 15,-23-13 0-15,-5 15-1 16,-10 5-1-16,-5 8 1 15,-3 2-1-15,2 7-1 16,1 0 2-16,9 2-2 16,10 2 1-16,14 1-2 0,13-3 2 15,11-5-3 1,18 6-10-16,7-20-21 0,17 3-2 15,4-17-3-15,14 1 1 16</inkml:trace>
  <inkml:trace contextRef="#ctx0" brushRef="#br0" timeOffset="66391.7974">16139 14586 76 0,'-27'11'39'0,"-11"-6"-1"16,1 10 1-16,-7-3-34 15,4 7 0-15,1 2-2 16,9 5-2-16,5 0 1 0,14 3-2 16,9-1 1-16,12-1-2 15,11-3 1-15,9-3-2 16,8-7-1-16,-1-12-9 15,18 10-16-15,-17-19-9 16,7 4-2-16,-9-10-1 16</inkml:trace>
  <inkml:trace contextRef="#ctx0" brushRef="#br0" timeOffset="66583.8084">16316 14957 79 0,'-4'22'41'0,"4"-22"-2"15,-9 22 1-15,-4-14-38 16,3-17-16-16,10 9-16 16,-11-11-7-16,13 0-4 15,-6-14-1-15</inkml:trace>
  <inkml:trace contextRef="#ctx0" brushRef="#br1" timeOffset="578797.1053">18418 2000 72 0,'0'-19'36'15,"5"9"0"-15,-10-2-1 16,5 12-29-16,-12 19-3 16,7 4-2-16,-5 9 0 15,-3 11-1-15,-2 19 1 16,-5 11-2-16,2 7 0 15,-2 2 1-15,15 6-34 16,-6-18 1-16,16-5-2 16,3-21 1-16</inkml:trace>
  <inkml:trace contextRef="#ctx0" brushRef="#br1" timeOffset="579121.1238">19127 1900 80 0,'-2'11'38'15,"-20"15"-3"-15,-9 25 0 16,-24 12-34-16,7 17 1 16,-2 1 0-16,13 5 0 15,8-7-1-15,17-10 0 16,25-16 1-16,20-17 0 15,23-27 0-15,15-22 1 16,8-25-1-16,4-15 0 16,-2-9 1-16,-13-10-1 15,-20-8 0-15,-20 0 1 0,-25 9-3 16,-24 11 0-16,-22 21-2 15,-12 15 0-15,-11 21-3 16,-7-1-25-16,21 30-9 16,7-3 1-16,26 10-2 15</inkml:trace>
  <inkml:trace contextRef="#ctx0" brushRef="#br1" timeOffset="579637.1534">20057 2075 85 0,'-18'18'36'16,"-12"-1"-1"-16,4 16 0 15,-7-1-31-15,4 8 1 16,-2-2-2-16,7 3 1 15,2-8-2-15,12-3 0 16,4-13-1-16,6-17 0 16,17-4 0-16,7-18-1 15,3-8 1-15,7-8 0 16,-4 0 0-16,5-4 0 15,-7 10 0-15,-6 2-1 16,-7 16 1-16,-15 14-1 16,13-8 0-16,-13 8 1 15,-2 18-1-15,2-4 0 16,7-2 1-16,7-2 0 0,9-5 0 15,9-4-1-15,6-2 2 16,6-4-1-16,1-1 1 16,-1 1-1-16,-3-2 1 15,-8 4-1-15,-10 1 0 16,-8 3 0-16,-15-1 0 15,14 15-1-15,-18 3 0 16,-1 7 0-16,-9 8 0 16,0 5-1-16,3 2 1 15,1 0-2-15,7 0-6 16,1-23-28-16,27-4-3 15,2-29 0-15,27-7-2 16</inkml:trace>
  <inkml:trace contextRef="#ctx0" brushRef="#br1" timeOffset="583310.3635">20781 1927 83 0,'21'-2'37'0,"-21"2"0"15,13 11 0-15,-27 4-32 16,-3 14 0-16,-12 0-1 15,-1 8 0-15,-5-5-1 16,5 4-1-16,4-5-1 16,12-7 0-16,16-11 0 15,18-5 0-15,15-7 0 16,10-2-1-16,6 1 1 0,-1 2-1 15,-1 3 1-15,-10 6 0 16,-12 11-1-16,-16 10 1 16,-13 8-1-16,-12 2 1 15,-5 1-1-15,-6 0 0 16,1-4-3-16,-5-15-31 15,17 3-4-15,-2-25-1 16,14-2 0-16</inkml:trace>
  <inkml:trace contextRef="#ctx0" brushRef="#br1" timeOffset="583518.3754">21232 1907 113 0,'0'0'38'0,"0"0"2"16,0 0-3-16,20-3-37 16,10-12-2-16,20 6-18 15,-3-16-18-15,11 6 1 16,-5-7-1-16,11 7-1 15</inkml:trace>
  <inkml:trace contextRef="#ctx0" brushRef="#br1" timeOffset="583706.3861">22049 1451 111 0,'-18'0'40'16,"-6"17"1"-16,1 24-2 15,-15 4-35-15,4 12-3 16,0 5 0-16,4 2-6 15,13 9-32-15,-5-10-4 16,19 0 2-16,5-16-4 16</inkml:trace>
  <inkml:trace contextRef="#ctx0" brushRef="#br1" timeOffset="593949.972">18124 3389 57 0,'0'0'34'0,"-11"-15"-2"15,-2 19 2-15,-17-9-24 16,3 20-1-16,-12 0-1 0,3 11-2 16,-9 3 0-16,7 10-1 15,-4 2-1-15,7 11-1 16,5 0 0-16,15 6-2 15,10 1 0-15,17-1 0 16,12-6 0-16,14-5-1 16,20-12 1-16,10-12-1 15,8-19 1-15,3-19 0 16,0-17 0-16,0-18 0 15,-6-13 0-15,-4-8 0 16,-17-8 0-16,-13 0 0 16,-15 0-1-16,-17 9 0 15,-15 8 0-15,-17 14 0 16,-15 13-1-16,-15 16 1 0,-7 14 0 15,-4 11-1-15,6 14 0 16,11-2-2-16,30 13-31 16,4-12-5-16,30 4 2 15,15-14-3-15</inkml:trace>
  <inkml:trace contextRef="#ctx0" brushRef="#br1" timeOffset="594128.9822">18886 3675 106 0,'-36'27'39'0,"-5"-23"0"0,11 4-3 16,1-11-36-16,18-13-7 15,25 6-29-15,1-15-2 16,20 5 0-16,2-7-2 15</inkml:trace>
  <inkml:trace contextRef="#ctx0" brushRef="#br1" timeOffset="594625.0106">19351 3404 83 0,'-41'7'39'15,"12"3"0"-15,3-14-1 16,26 4-23-16,0 0-13 16,18-19 0-16,23 4 1 15,12 1-2-15,7 1 1 16,5 2-1-16,0 6-1 15,-5 5 1-15,-8 4-1 16,-12 8 0-16,-16 5 1 16,-18 8-1-16,-17 4 2 15,-11 2-2-15,-10-1 1 16,-4-2-1-16,-3 1 1 15,10-5 0-15,6-4-1 16,10-7 0-16,13-13 0 16,27 14 0-16,6-16 0 15,15 0 0-15,4-1 0 0,-2 3 0 16,-3 6 0-16,-8 3 1 15,-13 11-1-15,-14 6 0 16,-22 9 0-16,-15 4 1 16,-13 3-2-16,-10-1 2 15,-5-3-1-15,1-8-1 16,3-5 1-16,4-15-5 15,23 3-28-15,-4-25-5 16,24-2-1-16,2-13-2 16</inkml:trace>
  <inkml:trace contextRef="#ctx0" brushRef="#br1" timeOffset="595391.0544">20827 3497 81 0,'0'0'36'0,"10"0"-2"15,-10 0 0-15,-1 26-25 16,-11-4-5-16,-2 11 0 15,-4 6 0-15,-1 6-1 16,-1 0 0-16,2 3 0 16,1-9-1-16,8-2 0 15,2-13 0-15,7-6 0 16,0-18-1-16,19-3 0 15,-3-17 0-15,4-8 0 16,1-7 1-16,0-7-2 0,-3 0 1 16,-4-6 0-16,0 7 0 15,-5 5-1-15,-4 10 1 16,-4 7 0-16,-1 19-1 15,0 0 1-15,0 0-1 16,0 30 0-16,3-6 1 16,4 1 0-16,8 1-1 15,9-7 1-15,8-8 0 16,11-6 0-16,7-13 1 15,8-6-2-15,0-7 2 16,-1-4-1-16,-2-4-1 16,-8 5 0-16,-8 1 1 15,-12 4-1-15,-9 6 0 16,-5 10 1-16,-13 3-1 0,2 18 0 15,-10 6 1-15,-7 9-1 16,1 9 0-16,-2 4 0 16,2 8-2-16,2-3 0 15,12-1-3-15,5-21-14 16,23 7-18-16,5-27-3 15,21-4 0-15,-1-19-1 16</inkml:trace>
  <inkml:trace contextRef="#ctx0" brushRef="#br1" timeOffset="595729.0738">22082 3497 106 0,'-34'-8'38'0,"10"18"0"0,-15-5-1 16,9 8-31-16,-8 3-2 15,1 8-1-15,9 2 1 16,4 0-1-16,10 2-1 16,14-7-1-16,16-2 0 15,12-4 0-15,8-5-1 16,9-3 1-16,-2-2-1 15,-2-2 0-15,-4-1 0 16,-7 3 1-16,-11 4-1 16,-14 3 1-16,-13 7-1 15,-13 3 0-15,-11 5 0 16,-3 1 0-16,-5 0 0 15,2-5-3-15,7 1-3 16,-2-20-28-16,29 7-4 0,-2-22-2 16,24 0 0-16</inkml:trace>
  <inkml:trace contextRef="#ctx0" brushRef="#br1" timeOffset="595949.0863">22342 3446 105 0,'-4'15'37'15,"4"-15"0"-15,29-4-3 0,-9 1-31 16,11-9-4-16,13 6-32 15,-7-9-3-15,10 5 1 16,-6-8-2-16</inkml:trace>
  <inkml:trace contextRef="#ctx0" brushRef="#br1" timeOffset="596138.0972">23018 3150 92 0,'-15'27'38'0,"-12"-2"-1"15,3 14 1-15,-5-6-16 16,6 8-20-16,5 4-1 0,-3-7-35 16,16 8-3-1,-4-11-1-15,12-3-1 0</inkml:trace>
  <inkml:trace contextRef="#ctx0" brushRef="#br1" timeOffset="599506.2898">17839 6207 67 0,'-10'-15'33'0,"-2"4"-1"16,12 11-2-16,-31-14-21 16,15 13-3-16,-9-3 1 15,2 14-2-15,-7 1 0 16,1 15-1-16,-2 4-1 15,3 13 0-15,2 6-1 16,7 8 2-16,1 2-2 0,14 5 1 16,7-3-2-16,9-7 2 15,12-4-3-15,11-11 3 16,8-15-3-16,9-15 0 15,7-17 0-15,5-15 1 16,1-18-1-16,1-10-1 16,-8-11 1-16,-9-4-1 15,-14-3 2-15,-16 2-3 16,-19 4 3-16,-17 6-3 15,-14 8 3-15,-11 11-1 16,-6 11 0-16,-3 7-1 16,7 12-2-16,6-2-14 15,19 19-20-15,5-1 1 16,23 12-1-16,9-7-1 15</inkml:trace>
  <inkml:trace contextRef="#ctx0" brushRef="#br1" timeOffset="599695.3006">18526 6397 103 0,'-9'13'37'0,"-5"-14"0"15,5 4-1-15,-8-7-37 16,7-4-2-16,10 8-12 15,-2-12-21-15,14 8 1 16,0-10-1-16,11 4-1 0</inkml:trace>
  <inkml:trace contextRef="#ctx0" brushRef="#br1" timeOffset="600025.3195">18991 6161 93 0,'-15'7'36'0,"-9"6"0"16,-14-3 1-16,8 10-31 15,-11-6-2-15,6 6 0 16,1-3-2-16,10 3 1 16,9 0-2-16,11-2 1 15,16-1-1-15,15-6-1 16,14 1 1-16,8-3 0 15,6 0-1-15,2 1 0 0,-1 7 1 16,-7 2 1-16,-9 4-1 16,-16 5 1-16,-15 8-2 15,-11 3 2-15,-14 2-1 16,-7 3 1-16,-9-7-2 15,0-3-3-15,3-2-7 16,-6-22-25-16,20-4-3 16,-1-22 1-16,18-7-3 15</inkml:trace>
  <inkml:trace contextRef="#ctx0" brushRef="#br1" timeOffset="600204.3297">19023 6142 109 0,'-19'7'39'0,"15"10"2"15,4-17-3-15,10 18-31 16,13-19-5-16,16-5-1 16,13 2-5-16,-2-12-31 15,16 6-3-15,-8-8-1 16,6 4-1-16</inkml:trace>
  <inkml:trace contextRef="#ctx0" brushRef="#br1" timeOffset="601663.4132">20174 6362 88 0,'0'0'33'16,"0"0"1"-16,0 0-4 15,0 0-25-15,-9 18-1 16,0 10 2-16,-5 1-2 16,0 8 1-16,0 3-2 15,-1 0 1-15,4-4-2 16,1-2 2-16,6-12-2 15,5-4-1-15,-1-18 0 16,15 3 0-16,-1-14 0 0,1-5 0 16,3-7 0-16,2-5-2 15,-3-3 2-15,1-1-2 16,-4-2 1-16,-3 5-1 15,-5 4 2-15,2 5-3 16,-4 4 3-16,-4 16-1 16,2-12 1-16,-2 12-1 15,7 17 1-15,-2-2 0 16,0 1-1-16,4 2 2 15,3 1-2-15,6-1 3 16,1-3-3-16,4-3 2 16,11-6-2-16,1-6 1 15,4-6 0-15,2-3-2 16,-1-7 2-16,-1-3-2 15,-5-1 2-15,-1 1-2 0,-10 2 2 16,-1 5-1-16,-11 5 1 16,-11 7-1-16,10 15 1 15,-13 4 0-15,-4 7 0 16,-3 5 0-16,2 4-1 15,-4-2-2-15,10 10-8 16,-4-19-25-16,17 2-4 16,-1-20 0-16,16 2-2 15</inkml:trace>
  <inkml:trace contextRef="#ctx0" brushRef="#br1" timeOffset="602044.435">21342 6353 110 0,'-14'-1'36'0,"4"11"3"15,-19 1-5-15,5 10-27 16,-8 5-3-16,4 5 1 15,0 1-2-15,3 0 0 16,9-3-1-16,12-2 0 16,11-12-1-16,17-7 0 15,8-6-1-15,11-4-1 16,4-4 1-16,1-1 0 15,-3 2 0-15,-10 4 1 0,-11 7-1 16,-11 9 0 0,-15 8 0-16,-15 4 1 0,-8 5-1 15,-8 6 0-15,-7-2-1 16,-1-2 1-16,5-4-2 15,4-15-7-15,17-1-27 16,2-20-3-16,27-4 0 16,5-19-1-16</inkml:trace>
  <inkml:trace contextRef="#ctx0" brushRef="#br1" timeOffset="602284.4487">21723 6215 117 0,'-2'17'36'16,"2"-17"2"-16,30 2-8 15,-2-9-29-15,7-13-12 16,12 8-23-16,1-9-3 16,4 0 1-16,0-6-2 15</inkml:trace>
  <inkml:trace contextRef="#ctx0" brushRef="#br1" timeOffset="602480.4599">22512 5849 116 0,'-23'26'38'0,"-9"1"2"16,7 14-2-16,-6 8-35 16,11 1-1-16,4 8-5 15,-4-1-31-15,15 7-4 16,0-8 0-16,7-2-1 15</inkml:trace>
  <inkml:trace contextRef="#ctx0" brushRef="#br1" timeOffset="604737.589">2260 7364 91 0,'0'0'35'16,"-12"21"-1"-16,3 16-2 15,-13 0-26-15,2 13-1 0,-3 4-3 16,3 8 1-16,1 3-2 16,6 1-2-16,9 1-6 15,0-12-27-15,19-2-1 16,5-15-1-16,12-3-1 15</inkml:trace>
  <inkml:trace contextRef="#ctx0" brushRef="#br1" timeOffset="605106.6101">2901 7479 72 0,'-6'-27'37'15,"-6"19"-1"-15,-14 9 1 0,-3 26-14 16,-10 8-18-16,2 18-1 15,-5 5 0-15,11 12 0 16,4 0-1-16,12 1-2 16,13-9 1-16,16-11-1 15,17-17 0-15,16-13-1 16,9-21 1-16,15-21 0 15,1-12 0-15,3-13 1 16,-7-11-1-16,-8-5 1 16,-16-5-1-16,-18 1 1 15,-17 6-1-15,-18 7-1 16,-13 6 0-16,-16 9-1 15,-4 9 0-15,-2 5-2 0,9 12-3 16,7-1-7 0,28 13-24-16,0 0-1 0,13 12-1 15,15-9 0-15</inkml:trace>
  <inkml:trace contextRef="#ctx0" brushRef="#br1" timeOffset="605442.6293">3623 7492 102 0,'0'0'37'15,"-11"12"1"-15,-8-12-8 16,5 16-23-16,-11 7-2 16,4 15 1-16,-9 4-1 15,7 16-1-15,-1 0-1 16,12 2-1-16,4-5-1 15,14-4 0-15,18-13 0 0,9-12 0 16,15-19-1-16,11-15 1 16,6-14 0-16,2-10 0 15,-6-9 0-15,1-10 0 16,-20-6 0-16,-13 1 1 15,-15 2-2-15,-18 2 0 16,-11 1 0-16,-20 8-1 16,-6 10-1-16,-6 6 0 15,2 17-4-15,-7 2-27 16,19 22-8-16,2 0 1 15,19 17 0-15</inkml:trace>
  <inkml:trace contextRef="#ctx0" brushRef="#br1" timeOffset="606188.672">4695 7611 53 0,'0'0'34'0,"10"1"0"16,-16 12 0-16,1 20-8 16,-21-4-16-16,6 15-4 15,-7 0-1-15,2 7 0 16,-4-3-1-16,10-2-2 15,0-10 1-15,10-8-1 16,2-8 0-16,7-20-1 16,11 0 0-16,7-16 1 15,0-10-1-15,5-5 1 16,1-7-1-16,-2-6 1 0,0 1-1 15,-3 0 0-15,-5 7 0 16,-3 4-1-16,-7 9 1 16,2 10-1-16,-6 13 1 15,0 0-1-15,1 19 0 16,2-1 1-16,4 7-1 15,3-1 1-15,9-4-1 16,5 0 1-16,9-9 0 16,9-8 0-16,6-8-1 15,3-8 1-15,1-5 0 16,0 0 0-16,-2-4 0 16,-6-3-1-16,-7 7 1 15,-4 3-1-15,-9 3 1 16,-6 9-1-16,-9 8 0 0,1 7 1 15,-10 10-1-15,-4 8 0 16,-2 6 0-16,2 8 0 16,-3 4-4-16,-5-9-18 15,14 9-18-15,-4-17-2 16,16-2 0-16,3-16-2 15</inkml:trace>
  <inkml:trace contextRef="#ctx0" brushRef="#br1" timeOffset="608353.7959">2472 10360 80 0,'15'-16'34'15,"7"2"-1"-15,2-9-1 16,11 1-30-16,1-2 1 15,5 3-2-15,-2 1 2 16,1 10-2-16,-7 3 1 16,-2 9 0-16,-10 8-1 15,-7 9 1-15,-13 8-2 16,-8 12 3-16,-14 9-3 15,-8 12 3-15,-13 4-3 16,-7 6 2-16,-4-2 0 16,2-1 0-16,3-6-1 0,7-9 0 15,8-10 1-15,13-10-2 16,15-11 1-16,18-8 0 15,15-9 0-15,15-6 0 16,10-9-3-16,10-8-3 16,15 2-29-16,-2-16-1 15,8 5-1-15,-8-13-3 16</inkml:trace>
  <inkml:trace contextRef="#ctx0" brushRef="#br1" timeOffset="608699.8156">3381 10324 89 0,'0'0'36'15,"0"0"-1"-15,-25 2-3 16,15 13-26-16,-11 3-1 16,1 11-1-16,-5 2 0 15,4 9 0-15,-1 3-1 16,12 1 1-16,5-4-2 15,19-2 1-15,11-10-1 16,17-10-1-16,11-12 1 16,13-11-2-16,8-9-1 0,1-10-1 15,5-4-3-15,-5-14-10 16,8 8-22-16,-16-13-1 15,1 8-1-15,-15-8-1 16</inkml:trace>
  <inkml:trace contextRef="#ctx0" brushRef="#br1" timeOffset="608866.8252">3834 10256 101 0,'-50'52'35'0,"7"19"4"15,-1 1-4-15,14 6-31 16,-2 2-3-16,4-6-24 15,9 11-14-15,-4-12-1 16,13-4-2-16,-2-16-1 0</inkml:trace>
  <inkml:trace contextRef="#ctx0" brushRef="#br1" timeOffset="610463.9166">4209 10577 61 0,'0'0'32'16,"13"-19"-1"-16,-13 19-3 15,6-12-19-15,-6 12-2 16,0 0 0-16,-6 17-1 16,-3-3 0-16,2 8-2 15,-5 2 0-15,3 9-1 16,-4-2-1-16,-1 1 1 15,3-5-2-15,4 0 1 16,-4-8-2-16,7-7 1 16,4-12-1-16,0 0 1 15,0 0-1-15,17-14 0 16,-5-6 1-16,2-4-1 15,2-3 0-15,1-5 0 16,4 2 1-16,-5-2-1 0,-2 6 0 16,0 3 0-16,-3 4 1 15,-2 5-1-15,-9 14 0 16,9-9 1-16,-9 9-1 15,0 0 1-15,9 20 0 16,-3-10-1-16,2 3 1 16,3 3 0-16,3-5 0 15,6 0 0-15,1-4-1 16,8-5 1-16,1-4 0 15,3-5-1-15,3-4 1 16,-3-4-1-16,0-1 1 16,-1-1-1-16,-8 1 1 15,1 2-1-15,-4 7 1 16,-5 6-1-16,-5 10 1 0,-4 10-1 15,-3 14 1-15,-8 4-1 16,0 12 0-16,-6-2-3 16,21 6-32-16,-17-13-6 15,19-8 3-15,1-19-4 16</inkml:trace>
  <inkml:trace contextRef="#ctx0" brushRef="#br1" timeOffset="612271.0199">2667 11643 78 0,'-10'-15'35'16,"10"15"-2"-16,14-27-4 16,4 15-27-16,10-3 0 15,9 2 0-15,7 2 1 16,7 3-1-16,5 1-1 15,2 6 1-15,-1 2-1 16,-1 4-1-16,-7 4 1 0,-7 3 0 16,-11 1-1-16,-11 4 2 15,-10-2-1-15,-12 4 1 16,-12-3-1-16,-9 1 1 15,-5-3-2-15,-4 6 2 16,-3-9-1-16,2 4-1 16,8-7 0-16,4 3 0 15,7-3 0-15,14-8-2 16,0 15 2-16,14-13-3 15,11 4 3-15,6 0-2 16,7 3 2-16,5 1-2 16,-4 2 3-16,2 5-1 15,-11 7 1-15,-9 6 0 16,-13 5-1-16,-14 9 1 0,-11 2 0 15,-15 6 0-15,-5-4-1 16,-3-2 1-16,0-7-2 16,4-13-2-16,15 0-11 15,8-30-22-15,22-10 1 16,6-21-3-16,23-6 1 15</inkml:trace>
  <inkml:trace contextRef="#ctx0" brushRef="#br1" timeOffset="612617.0397">3734 11601 75 0,'-24'4'36'15,"7"16"1"-15,-9-3-5 0,6 20-26 16,-6-1 0-16,7 11-2 15,4 5 1-15,9 6-4 16,8-1 2-16,12-1-2 16,9-10 1-16,14-9-1 15,9-15 1-15,12-13-1 16,7-17 0-16,2-15 0 15,-2-13-1-15,-3-11 1 16,-9-11 0-16,-12-3 1 16,-16-1-2-16,-16 1 0 15,-13 3-2-15,-15 4 0 16,-11 14-3-16,-14 6-1 15,2 28-20-15,-15-1-12 16,5 22 0-16,-1 2 1 0,10 18 0 16</inkml:trace>
  <inkml:trace contextRef="#ctx0" brushRef="#br1" timeOffset="613451.0874">4731 11816 49 0,'-10'13'33'0,"10"-13"2"15,-12 23-1-15,1-9-18 16,7 11-11-16,-10 2-3 16,3 9 1-16,-3 0 0 15,6 4 0-15,-2-8-1 16,5 0 1-16,5-11-1 15,5-8 1-15,-5-13-2 16,25-11 1-16,-7-9-1 16,2-8 0-16,1-3 0 15,1-4 0-15,-3 1 0 16,-3 0-1-16,-3 8 1 0,-6 0-1 15,0 10 0-15,-4 2 0 16,-3 14 0-16,0 0 1 16,0 0-1-16,8 13 1 15,-1 2-1-15,5 0 1 16,2 2-1-16,4 0 1 15,5-3 0-15,5-4-1 16,5-9 1-16,5-6 1 16,5-10-1-16,0-6 1 15,4-6-1-15,4-1 0 16,-8-2 1-16,0 2-1 15,-5 5 0-15,-6 8 0 16,-7 12-1-16,-7 11 0 16,-4 11 1-16,-6 13-1 15,-3 9-2-15,-6-1-4 0,12 12-30 16,-8-14-3-16,16 2-1 15,0-22-2-15</inkml:trace>
  <inkml:trace contextRef="#ctx0" brushRef="#br1" timeOffset="615724.2174">11065 12969 47 0,'6'-18'32'0,"-1"-3"-3"16,5 10-5-16,-10-11-13 16,11 13 0-16,-12-6 0 15,1 15-1-15,0 0-3 16,10 32 0-16,-13 5-1 15,0 24-1-15,-7 13-2 16,1 14 0-16,-8 11-2 16,0 7 0-16,1-10 0 15,5-8-2-15,4-13 0 16,7-28-6-16,14-9-31 15,-3-25 0-15,13-12-1 0,2-17-2 16</inkml:trace>
  <inkml:trace contextRef="#ctx0" brushRef="#br1" timeOffset="616382.2551">12083 13137 61 0,'0'0'36'0,"0"0"-1"15,-15 1-3-15,0 16-23 16,-14-4-3-16,2 10-2 15,-6 0 0-15,4 6-2 16,1-3 1-16,5 3-1 16,7-8-1-16,9-2 1 15,14-5-1-15,8-4 0 16,9-6 0-16,8 2-1 15,2-4 1-15,1 3 0 16,-1-1 0-16,-1 6-1 16,-12 3 1-16,-7 7 0 15,-11 3 0-15,-11 7 0 16,-6 0-1-16,-9 2 0 15,1-2-1-15,-4-5-1 0,7-1-3 16,1-23-12-16,18-1-21 16,0 0 0-16,18-14-1 15,-1-16 1-15</inkml:trace>
  <inkml:trace contextRef="#ctx0" brushRef="#br1" timeOffset="616742.2757">12404 13305 69 0,'16'21'35'0,"-11"-11"1"16,7 10-11-16,-12-20-16 0,29 10-4 16,-7-12-1-16,12-3-1 15,-3-9 1-15,9 1-2 16,-3-11 1-16,2 0-1 15,-10-2 0-15,-2 0 0 16,-10 1-1-16,-6 2 2 16,-14 2-2-16,-9 5 1 15,-11 7-1-15,-7 8 1 16,-11 9-1-16,-2 11 0 15,-5 7 0-15,2 7 0 16,8 9 0-16,4 1 0 16,13 0-1-16,14-1 0 15,18-7 0-15,14-14-1 16,20-5-2-16,13-18-8 15,22 3-27-15,-1-20 1 0,14 1-2 16,-10-14-1-16</inkml:trace>
  <inkml:trace contextRef="#ctx0" brushRef="#br1" timeOffset="616957.288">13246 13154 81 0,'-17'11'39'0,"-16"-1"0"15,4 19 0-15,-15-1-29 16,8 9-6-16,-2 1 1 15,8 8-2-15,3-4-1 16,13-2 0-16,14-7-1 16,17-10 0-16,17-12-3 15,10-22-13-15,22 5-23 0,-4-17-2 16,19-1-1-16,-1-18-1 15</inkml:trace>
  <inkml:trace contextRef="#ctx0" brushRef="#br1" timeOffset="619311.4226">10658 15882 42 0,'11'-7'38'0,"-7"-3"1"16,-4 10-1-16,0 0-24 15,0 0-10-15,-13 25-2 16,2 15 1-16,-11 8-1 16,2 17-1-16,-8 4 0 15,4 7-1-15,4-1 0 0,5-12-8 16,21-2-30-16,2-27 0 15,20-13-1-15,8-24 2 16</inkml:trace>
  <inkml:trace contextRef="#ctx0" brushRef="#br1" timeOffset="619632.441">11214 15864 65 0,'-21'3'37'0,"1"24"1"16,-12 1-11-16,2 23-21 15,-1 7-1-15,10 11-1 0,5-2 0 16,11 5-1-16,11-12 0 16,12-5-1-16,15-17 1 15,11-17-2-15,10-21 0 16,8-19 0-16,-1-13-1 15,-3-15 2-15,-7-10-2 16,-7-6 0-16,-15 1 0 16,-12-1 0-16,-17 10 0 15,-14 4-1-15,-10 13-2 16,-12 8-1-16,1 21-3 15,-12-5-30-15,16 23 0 16,-4-7-4-16,22 9 1 16</inkml:trace>
  <inkml:trace contextRef="#ctx0" brushRef="#br1" timeOffset="620119.4688">12480 15864 56 0,'0'0'38'0,"-11"1"-3"16,11 14-2-16,-14-6-28 15,3 10-1-15,-7 1-1 16,2 6-2-16,-1 0 0 16,4 1 0-16,2-4-1 15,7-1 0-15,6-6 1 16,9-5-1-16,7-2 1 15,5-4 0-15,2 1-1 16,4 6 1-16,-2-1-1 16,-4 4 1-16,-8 4 0 15,-8 6-1-15,-8 3 1 16,-7 2-1-16,-5 2 1 15,-6-7-1-15,-1 3 0 0,-2-14-9 16,9 7-28-16,-3-17 0 16,16-4-2-16,-11-4 2 15</inkml:trace>
  <inkml:trace contextRef="#ctx0" brushRef="#br1" timeOffset="620486.4898">12771 16152 57 0,'12'19'38'16,"-12"-19"-2"-16,21 19-5 16,-9-25-23-16,14 4-4 0,2-13-1 15,12-2-1-15,3-6 0 16,2-1-1-16,0-3 0 15,-8 1 0-15,-3-2 0 16,-11 4 0-16,-9 4 0 16,-10 6-1-16,-4 14 1 15,-25-13 0-15,0 12 0 16,-7 7 0-16,-6 6 0 15,1 5 0-15,-5 5 1 16,8 8 0-16,-1 2-1 16,12 2 0-16,8-1 1 15,15-2-2-15,14-2 1 16,12-9-4-16,18 5-9 15,1-25-26-15,18 6 0 0,-2-18-3 16,19 5 1-16</inkml:trace>
  <inkml:trace contextRef="#ctx0" brushRef="#br1" timeOffset="620802.5079">13620 15966 40 0,'-21'-10'34'0,"21"10"2"16,-19-20-16-16,19 20 8 16,0 0-21-16,-12-3 0 15,1 3-2-15,4 10 0 0,-11 5 0 16,3 13 0-16,-8 4-2 15,1 11 0-15,0 0 0 16,5 4-2-16,1-3 1 16,11-2-1-16,7-5 0 15,12-12-2-15,9-8 0 16,8-15-3-16,13-1-5 15,-1-20-29-15,17 4-1 16,-4-21-2-16,12 1 0 16</inkml:trace>
  <inkml:trace contextRef="#ctx0" brushRef="#br1" timeOffset="622620.6119">10486 17297 31 0,'-19'-14'33'16,"4"5"-2"-16,-14-9 2 16,7 4-18-16,-16-5-3 15,11 9-3-15,-9-4-1 16,6 10-3-16,-3 0-1 15,4 10-1-15,-4 5-1 16,1 7 1-16,3 9-2 16,1 3 1-16,1 12-1 15,2 1 1-15,7 4 0 16,6 0 0-16,11 4-1 15,1-51 0-15,5 52 0 16,-5-52 0-16,33 40 1 16,14-9-1-16,15-20 0 0,7-11 0 15,5-15 0-15,4-15-1 16,3-18 0-16,-1-9 0 15,-28-7-1-15,-9 2 0 16,-14 4 1-16,-12 0-2 16,-16 7 1-16,-15 9 0 15,-6 5 1-15,-12 14-1 16,-6 8 0-16,-5 14 1 15,2 9-1-15,-3 10-3 16,12 15-12-16,3-9-22 16,11 9-2-16,4-8 1 15,16 0-1-15</inkml:trace>
  <inkml:trace contextRef="#ctx0" brushRef="#br1" timeOffset="622851.6251">11184 17377 66 0,'-11'16'42'16,"-3"-5"-1"-16,-5-5 0 15,5-5-29-15,1-3-17 16,-12-5-34-16,25 7 0 16,-16-21-2-16,15 8-1 0</inkml:trace>
  <inkml:trace contextRef="#ctx0" brushRef="#br1" timeOffset="623256.6483">11552 17099 72 0,'-9'3'41'15,"-9"-3"-3"-15,6 10-9 16,-17-6-24-16,8 5-2 15,-3 4 1-15,1 8-1 0,0 3-1 16,1 1 0-16,1 2 0 16,9-1 0-16,10-2 0 15,9-5-1-15,7-6 0 16,13-5 0-16,9-6 0 15,7-1-1-15,2-2 0 16,-3 7 1-16,1 1-1 16,-8 4 1-16,-10 9-1 15,-6 4 1-15,-11 9 0 16,-9 1-1-16,-7 3 0 15,-6 2 1-15,-1-3-2 16,-3-11 0-16,6-4-4 16,-6-17-17-16,18-4-18 15,-8-15-1-15,13-6-1 16,-4-15 1-16</inkml:trace>
  <inkml:trace contextRef="#ctx0" brushRef="#br1" timeOffset="623467.6603">11536 17115 69 0,'-18'-3'42'0,"18"3"1"16,-18 1-1-16,35-1-31 16,-17 0-7-16,22 1-1 15,4-5-1-15,14-5-2 16,7-1-1-16,5-2-2 15,10-3-1-15,-8-5-21 0,16 10-16 16,-15-5-3 0,5 7 1-16,-16 1 1 0</inkml:trace>
  <inkml:trace contextRef="#ctx0" brushRef="#br1" timeOffset="624765.7346">12729 17250 49 0,'-16'-8'37'0,"16"8"-2"16,-25 6-4-16,8 5-25 16,-1 1-2-16,1 4 0 15,0 0 0-15,6 2-3 16,4-1 1-16,7-4-1 15,0-13 0-15,21 13 0 16,0-8 0-16,3-4-1 16,8 1 0-16,0 0 2 15,0 2-1-15,-3 7 0 16,-7 1 0-16,-7 6 0 15,-10 7 0-15,-9 6 0 0,-7-1 0 16,-9 7 0-16,-3-4 0 16,-3-1-1-16,3-5 0 15,3-7-1-15,20-20-4 16,-16 3-33-16,30-10 2 15,0-16-4-15,13-6 1 16</inkml:trace>
  <inkml:trace contextRef="#ctx0" brushRef="#br1" timeOffset="625149.7565">13095 17411 71 0,'0'0'39'0,"4"13"-1"16,-4-13-13-16,29-6-20 15,-8 3-2-15,5-6-1 16,2-1-1-16,6-1 0 16,-4-4-1-16,0-2 0 15,-3-1 0-15,-5-2-1 16,-4-2 1-16,-6 3 0 15,-5-2 0-15,-7 4 0 16,-10 3 2-16,-2 5-1 16,-8 9 0-16,-4 9 1 15,-9 6-1-15,-1 7 1 16,-4 4 0-16,6 2 1 15,3 0-2-15,9 1 1 16,10-1-1-16,11-9 1 0,12 1-1 16,10-8-1-16,11 1-4 15,4-9-11-15,15 5-25 16,-9-13 0-16,9 1-2 15,-7-9 0-15</inkml:trace>
  <inkml:trace contextRef="#ctx0" brushRef="#br1" timeOffset="625501.7767">13778 17259 31 0,'13'-9'29'16,"-12"-11"3"-16,13 11-2 15,-25-2-16-15,11 11-1 16,-18 3-1-16,5 13-1 15,-13 5-3-15,1 9-2 16,-5 3-1-16,1 4-1 16,1 0-1-16,8 0 0 15,10-2-2-15,11-5 0 16,12-10 0-16,17-12-1 15,13-5-1-15,9-9-2 16,17 1-11-16,-5-13-25 16,11-1-1-16,-10-7-2 0,8 4 0 15</inkml:trace>
  <inkml:trace contextRef="#ctx0" brushRef="#br1" timeOffset="625774.7923">14352 17496 76 0,'-7'10'42'15,"-5"-5"-6"-15,-2-2-33 16,14-3-41-16,-19-10-5 15,19 10 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42:30.02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19318 838 61 0,'0'0'36'16,"0"0"1"-16,53-60 0 15,-53 60-26-15,0 0-3 0,0 0-2 16,0 0-3-16,5-48-1 15,-5 48-1-15,0 0 0 16,0 0-1-16,-63 23 0 16,63-23 2-16,0 0-2 15,-58 48 3-15,58-48-2 16,0 0 1-16,-43 68-2 15,43-68 3-15,-7 50-1 16,7-50-2-16,9 52 1 16,12-12 0-16,3 11-2 15,0 3 2-15,-9 2-2 16,-14 0 2-16,-19 1-3 15,-8 1 2-15,-14-3-1 16,-1-10 0-16,7-7-2 0,-2-19-28 16,26-7-5-16,10-12-1 15,14-24-1-15</inkml:trace>
  <inkml:trace contextRef="#ctx0" brushRef="#br0" timeOffset="383.0219">19643 1160 74 0,'-5'19'37'16,"-8"1"-3"-16,8-1 2 15,10-7-29-15,16-8-4 16,5-9 0-16,-26 5 0 0,0 0 0 15,74-22 0-15,-74 22 0 16,58-26 0-16,-58 26 0 16,55-32-1-16,-55 32 0 15,47-35 0-15,-47 35-1 16,0 0 0-16,0 0 0 15,33-54 0-15,-33 54 0 16,-9-3 0-16,-30 18 0 16,-13 21 0-16,-14 9 0 15,5 13 0-15,8 1-2 16,24-2 2-16,20-13-2 15,28-15 1-15,22-20-2 16,18-18-5-16,31-18-29 16,-90 27-2-16,99-35 0 15,-41 14-1-15</inkml:trace>
  <inkml:trace contextRef="#ctx0" brushRef="#br0" timeOffset="585.0334">20537 1066 98 0,'0'0'38'16,"-10"3"1"-16,7 10-2 15,-29 11-33-15,-14 17 1 16,-8 7-3-16,10 2 1 16,11-3-2-16,26-5 0 15,33-22 0-15,21-17-2 16,16-11-6-16,-63 8-29 15,83-41-1-15,-31 14-3 16,7-6 0-16</inkml:trace>
  <inkml:trace contextRef="#ctx0" brushRef="#br0" timeOffset="779.0445">21199 642 104 0,'0'0'40'15,"0"0"1"-15,0 0-2 16,0 0-35-16,-47 26-3 15,7 68 2-15,-6 30-4 16,8 12 1-16,13 0-12 16,5-17-24-16,21-13-4 15,3-29 0-15,14-45 0 0</inkml:trace>
  <inkml:trace contextRef="#ctx0" brushRef="#br0" timeOffset="1493.0854">20917 1120 106 0,'0'0'41'0,"0"0"0"16,-24-61-1-16,24 61-37 15,0 0-1-15,0 0 0 16,38-58 0-16,-38 58 0 15,57-5-1-15,-57 5 0 16,67 6 1-16,-67-6-2 0,77 2 0 16,-77-2 0-16,79 5 1 15,-79-5-1-15,73 3 0 16,-73-3 0-16,54 12 0 15,-54-12 0-15,12 39 0 16,-12 4 1-16,-18 5-3 16,-2 5 3-16,-7 0-2 15,9 3 1-15,4-6-1 16,19-14 1-16,10-17 0 15,12-11 0-15,9-14 0 16,5-14 0-16,2-12 1 16,-43 32-1-16,0 0 2 15,57-71-2-15,-57 71 1 16,30-59-3-16,-30 59 2 0,17-60-1 15,-17 60 0-15,5-54 0 16,-5 54 1-16,0 0 0 16,-3-66 0-16,3 66 2 15,0 0 0-15,0 0 0 16,0 0 0-16,0 0 0 15,0 0-1-15,0 0-1 16,48-25 0-16,-20 63 0 16,-4 3-1-16,10 6 2 15,-8 1-2-15,-3 0 1 16,-16-2-1-16,-6-3 2 15,-6-18-1-15,-6-2 0 16,3-9 0-16,8-14 1 16,0 0-1-16,-6-18 0 15,16-9 1-15,-10 27-1 0,0 0 2 16,27-61-2-16,-27 61 0 15,36-53 0-15,-36 53 0 16,40-54 0-16,-40 54 0 16,47-56-19-16,-47 56-22 15,59-53-2-15,-59 53 1 16,69-48-3-16</inkml:trace>
  <inkml:trace contextRef="#ctx0" brushRef="#br0" timeOffset="1854.106">22768 744 82 0,'0'0'41'15,"9"-57"0"-15,-9 57 2 16,0 0-20-16,0 0-20 16,0 0 1-16,0 0-1 15,10 65 1-15,-3-6-1 16,-19 31-2-16,2 9 0 0,-3 1-4 15,7-8-8-15,10-13-29 16,0-20-1-16,12-25-1 16,-2-21-2-16</inkml:trace>
  <inkml:trace contextRef="#ctx0" brushRef="#br0" timeOffset="16202.9267">19170 2307 23 0,'0'0'12'0,"0"0"-1"16,0 0 0-16,0 0 0 15,0 0-1-15,-9-2-7 16,9 2-2-16,0 0-1 15,0 0 0-15,0 0 0 16,0 0 0-16,0 0 0 16,0 0 1-16,0 0 1 15,0 0 0-15,-5-13 0 16,5 13 1-16,0 0 0 0,0 0 1 15,0 0 0-15,0 0 0 16,0 0 1-16,0 0 1 16,0 0-1-16,0 0 1 15,-4-11-1-15,4 11 0 16,0 0 0-16,0 0 0 15,3-12-1-15,-3 12-1 16,6-13 0-16,-6 13-1 16,13-17 1-16,-2 9-1 15,2-3 0-15,0 3 1 16,-1-3-1-16,3 6 0 15,-2-5 0-15,0 6-1 16,-3-1 0-16,0 3 1 16,-10 2-2-16,18-12 1 0,-18 12 0 15,20-12 0-15,-7 5 0 16,1-1-1-16,-1 0 1 15,4 3 0-15,-3 0 0 16,-1 5-1-16,0 1 1 16,-1 5-1-16,-12-6 1 15,18 21-1-15,-12-6 0 16,-4 3 1-16,-2 7-1 15,-3 6 0-15,-3 11 0 16,-1 7 0-16,-4 7 0 16,-2 7 2-16,4 1-1 15,-3 4 1-15,7 0-2 16,5-11 2-16,7-9-1 15,10-11 0-15,7-17 1 16,13-10-2-16,6-18 1 0,10-13 0 16,2-16 0-16,1-8-1 15,-4-13 1-15,-3-7-1 16,-10-5 1-16,-10-1-1 15,-11 7 1-15,-10 4-1 16,-8 6 1-16,-5 11 0 16,-3 11 0-16,0 9 0 15,3 6 0-15,8 7-1 16,15 1 1-16,16-3 0 15,20 7-19-15,12-21-18 16,24 3-1-16,8-10 1 16,14 2-4-16</inkml:trace>
  <inkml:trace contextRef="#ctx0" brushRef="#br0" timeOffset="17651.0095">19440 3423 65 0,'8'-12'30'16,"-8"0"0"-16,0 12-8 15,0 0-19-15,0 0 0 16,-18 5 2-16,12 9-2 15,-8-1 2-15,-2 12-1 16,-5-1 1-16,-3 11-3 16,-7 3 2-16,0 3-1 15,-6 3-1-15,6 3 0 16,-2-6 0-16,7-2-1 15,5-4 0-15,12-5-1 16,12-10 1-16,14-5 0 0,14-8-1 16,11-6 1-16,13-4-1 15,12-6 1-15,7-2-1 16,3-1 1-16,3-2-1 15,-10 2 0-15,-5 5 0 16,-9 3 0-16,-12 1 0 16,-12 3 0-16,-13-1 0 15,-19 1 0-15,2-11 1 16,-17-1-1-16,-9-6 0 15,-9-9 1-15,-8-5-1 16,-5-6 0-16,-3-2 0 16,2-5 0-16,9 1-1 15,1 3-1-15,20 10-31 16,1-4-1-16,21 9 0 0,6 1-2 15</inkml:trace>
  <inkml:trace contextRef="#ctx0" brushRef="#br0" timeOffset="18177.0396">20253 3441 66 0,'-10'-5'34'0,"-9"-4"-1"16,2 6 1-16,-10-2-27 16,2 7-3-16,-10 3 2 15,3 12-2-15,-8 2 1 16,7 8-3-16,-2-1 1 15,8 6-1-15,6-3 1 16,12-1-1-16,11-9-1 16,15-8 1-16,13-18-1 15,16-12 1-15,7-15-1 16,13-11 1-16,2-18 0 0,1-8-1 15,-4-10 1 1,-7 2-1-16,-11-1 0 0,-12 11 0 16,-13 9 0-16,-11 16 0 15,-16 21 0-15,-10 28 0 16,-12 25-1-16,-5 24 1 15,-4 22 0-15,1 13-1 16,6 6-1-16,7 3-3 16,26 4-31-16,-2-19-4 15,21-5 1-15,6-20-3 16</inkml:trace>
  <inkml:trace contextRef="#ctx0" brushRef="#br0" timeOffset="18938.0832">19526 4493 39 0,'6'-14'30'16,"-1"0"1"-16,2 2-1 15,-3-4-19-15,-4 16-6 16,9-14 1-16,-9 14-2 15,0 0 0-15,0 0-1 16,2 14 1-16,0 5 0 16,-9-1-1-16,0 10 0 15,-5 5-1-15,-3 10 1 16,-7 3-1-16,-2 9 0 0,-5 1-1 15,-3 0 1-15,-2 2 1 16,-1 0-2-16,4-10 2 16,9-6-2-16,8-11 2 15,13-12-1-15,13-7 0 16,17-11-1-16,16-8 0 15,17-3 1-15,12-5-3 16,6-3 2-16,2 2-2 16,0 1 2-16,-3 4-3 15,-10 3 3-15,-10-2-2 16,-17 4 0-16,-7-5 1 15,-14-3-1-15,-14-5 2 16,-8-4-2-16,-18-12 1 16,-13-2-1-16,-11-9 2 15,-6-1-1-15,-7 2 1 0,-2 2-1 16,-4 4 0-16,10 5-1 15,15 13-7-15,1-8-26 16,32 13-2-16,8-6 0 16,25 3-1-16</inkml:trace>
  <inkml:trace contextRef="#ctx0" brushRef="#br0" timeOffset="19289.1032">20458 4166 78 0,'0'0'37'0,"-11"-1"-3"16,4 16 1-16,-9 2-30 16,-2 12-2-16,-6 13 1 15,-3 15-2-15,-6 14 1 16,-1 10-2-16,0 5 1 15,8 5 0-15,6-3 1 16,15-4-1-16,14-13 1 16,15-13-2-16,18-18 0 15,9-18-4-15,16-9-31 16,-6-27-2-16,6-5-1 0,-17-19-1 15</inkml:trace>
  <inkml:trace contextRef="#ctx0" brushRef="#br0" timeOffset="19470.1136">20213 4504 92 0,'-52'-3'38'16,"10"-8"2"-16,42 11-1 16,0 0-31-16,35-24-5 15,24 2-1-15,17-2-1 16,15-3-3-16,0-8-26 15,12 16-11-15,-11-3 2 16,0 18-3-16</inkml:trace>
  <inkml:trace contextRef="#ctx0" brushRef="#br0" timeOffset="19622.1223">20970 4570 74 0,'-9'14'39'0,"-6"-15"-2"15,15 1 1-15,0 0-19 16,-6-25-22-16,21 16-33 15,-14-9 1-15,-1 18-2 16,6-21-2-16</inkml:trace>
  <inkml:trace contextRef="#ctx0" brushRef="#br0" timeOffset="27982.6005">16283 317 57 0,'0'0'30'16,"11"0"-1"-16,-11 0-8 15,9 0-16-15,-9 0 1 16,0 0-1-16,-3 0 2 15,3 0 1-15,0 0 0 16,0 0-1-16,0 0-1 16,-26 0-1-16,12 0 0 0,29 0-1 15,-47 164-1-15,-2 99-1 16,0 33-2-16,1 26 1 15,5 11-1-15,7-11 1 16,5-49-1-16,13-98-2 16,6-33-1-16,1-39-30 15,12-21-3-15,-5-37 2 16,5-19-4-16</inkml:trace>
  <inkml:trace contextRef="#ctx0" brushRef="#br0" timeOffset="28960.6564">2756 238 67 0,'0'0'36'0,"0"0"-4"16,0 0-2-16,46 0-22 15,-46 0-2-15,18 24-1 16,-30 35-1-16,27 138-1 16,-6 39-2-16,0 26 0 15,-2 22-1-15,-1 18 2 16,-5-2-2-16,-2-48-1 0,-2-100-4 15,-8-49-30-15,12-47 1 16,-1-56-3-16,10-21 1 16</inkml:trace>
  <inkml:trace contextRef="#ctx0" brushRef="#br0" timeOffset="36422.0832">20468 2243 80 0,'3'-19'38'0,"13"11"0"15,3-10-1-15,12 12-26 16,-1-10-10-16,8-1-1 16,3 2 0-16,2 4-2 15,0 11-12-15,-11-9-21 16,3 13-1-16,-15-7-1 15,-2 11 1-15</inkml:trace>
  <inkml:trace contextRef="#ctx0" brushRef="#br0" timeOffset="36589.0927">20567 2425 91 0,'-9'28'37'0,"9"-28"-1"16,5 19 1-16,19-29-34 15,20-5-1-15,15 5-13 16,8-20-25-16,10 3 1 15,-1-4-2-15,2 10-1 16</inkml:trace>
  <inkml:trace contextRef="#ctx0" brushRef="#br0" timeOffset="37120.1231">21689 1888 101 0,'-22'-11'39'15,"22"11"-2"-15,-13-24-1 16,31 1-33-16,10 3-2 16,17-1 0-16,10 0-1 15,0 2 1-15,6 7-2 16,-7 4 2-16,-5 10 0 15,-11 8 0-15,-15 8 2 16,-13 7-2-16,-12 7 1 16,-9 2-1-16,-6 1 0 15,-2-5-10-15,7 11-26 16,-3-12-5-16,15 3 1 0,1-8-2 15</inkml:trace>
  <inkml:trace contextRef="#ctx0" brushRef="#br0" timeOffset="37273.1319">22071 2454 105 0,'-40'53'42'16,"-11"-21"0"-16,18 3-2 16,-1-16-31-16,20-19-14 15,28 0-30-15,-1-16-6 16,17 5 1-16,-7-12-4 15</inkml:trace>
  <inkml:trace contextRef="#ctx0" brushRef="#br0" timeOffset="37947.1704">20850 3300 77 0,'-16'4'37'15,"16"-4"0"-15,7-13 1 16,11 6-21-16,4-12-13 15,13 0-1-15,8-5-2 16,4 1-3-16,10 7-32 16,-13-4-3-16,1 14 0 15,-14-1-2-15</inkml:trace>
  <inkml:trace contextRef="#ctx0" brushRef="#br0" timeOffset="38122.1804">20874 3503 103 0,'19'9'38'16,"17"-17"0"-16,18 1-2 16,17-10-41-16,3-13-30 15,19 7-2-15,-3-9 1 16,0 8-3-16</inkml:trace>
  <inkml:trace contextRef="#ctx0" brushRef="#br0" timeOffset="38923.2262">22135 3071 89 0,'-24'-11'34'16,"-1"6"0"-16,-12-1 0 16,0 8-30-16,-10-1-1 15,5 12-1-15,-1-4 0 16,6 4-1-16,4 3 1 15,9-1-1-15,13 0-1 16,16 2 1-16,19-2 0 16,10 2-1-16,16 2 0 15,4 2 1-15,6 4-1 16,1 5 1-16,-5 0 0 15,-9 5-1-15,-19 2 1 0,-12 2 0 16,-20-2 0-16,-11 0 0 16,-18-7 1-16,-6 0-1 15,-8-10 0-15,1-6 1 16,0-10-1-16,12-11 1 15,11-10-2-15,16-15 1 16,17-9-1-16,14-10 1 16,17-4-2-16,11-5 1 15,8 2-4-15,0 1-4 16,5 14-28-16,-13 2-1 15,4 17 0-15,-17 2-1 16</inkml:trace>
  <inkml:trace contextRef="#ctx0" brushRef="#br0" timeOffset="39307.2482">22716 3059 92 0,'-23'1'35'15,"0"17"1"-15,-11-1 0 16,10 16-30-16,-17 3-1 16,6 16 0-16,1-1-1 15,7 7-1-15,9-3 1 16,11-1-2-16,14-9 1 15,16-12-2-15,13-12 1 16,13-15-1-16,9-14 0 0,8-14 1 16,2-15-1-16,-2-9 0 15,-8-14 0-15,-12-3 0 16,-13-4 0-16,-13 3 0 15,-15 4-1-15,-16 7-1 16,-12 14 0-16,-12 10-1 16,-9 17 0-16,0 2-2 15,7 22-7-15,-3-8-27 16,25 16 0-16,15-20 0 15,12 25-1-15</inkml:trace>
  <inkml:trace contextRef="#ctx0" brushRef="#br0" timeOffset="39677.2694">23362 2960 99 0,'-17'-7'36'16,"5"10"0"-16,-13-6-4 15,-2 17-25-15,-10 1-1 16,5 13 0-16,-15 3-2 16,6 16 1-16,-4 4-1 15,5 9-1-15,11 0 0 16,12 2-2-16,13-4 1 15,22-6 0-15,17-15-1 16,18-13-1-16,16-16 1 0,9-12-1 16,3-18 1-16,-2-11 0 15,-7-14-1-15,-6-4 0 16,-21-9 0-16,-16-1-1 15,-19 2 0-15,-14 0-3 16,-11 13-2-16,-19-3-7 16,3 25-24-16,-18 1-3 15,12 21 1-15,-4 2-2 16</inkml:trace>
  <inkml:trace contextRef="#ctx0" brushRef="#br0" timeOffset="40242.3017">23810 3212 98 0,'0'0'36'0,"-15"-2"1"15,8 15-1-15,-17 2-29 16,12 12-2-16,-7 1-1 16,2 7-2-16,1 1 2 15,5 2-2-15,3-7 0 16,6-3-1-16,4-8 1 15,5-7-1-15,8-11 1 16,0-6-1-16,7-10 0 16,-2-9 0-16,-2-5 0 15,2-10 0-15,-1-5-1 0,-1 1 1 16,-4 0-1-16,-1 7 1 15,-6 6-1-15,0 7 0 16,-3 11 1-16,-4 11 0 16,0 0-1-16,12 25 1 15,-8-6 0-15,10 0-1 16,0-1 1-16,6-1 0 15,3-9 0-15,5-4-1 16,5-13 2-16,5-3-2 16,0-10 0-16,-5-3 0 15,0-2 0-15,-2 1 0 16,-5 2 0-16,-8 3 0 15,-4 11 0-15,-14 10 0 16,9 11 0-16,-11 14 0 0,-5 8 0 16,-1 6-2-16,3 16-10 15,-14-9-26-15,14 14-3 16,-9-15 0-16,12 5-3 15</inkml:trace>
  <inkml:trace contextRef="#ctx0" brushRef="#br0" timeOffset="41703.3853">20952 4553 80 0,'-14'-3'37'0,"14"3"-1"16,-1-10 0-16,13 0-32 15,17-1-2-15,15-4-2 16,13-1 0-16,3-7-7 16,11 11-27-16,-6-6 0 15,1 9-1-15,-15 0-1 16</inkml:trace>
  <inkml:trace contextRef="#ctx0" brushRef="#br0" timeOffset="41879.3953">21044 4636 83 0,'-38'22'37'0,"7"-9"-2"16,26 2 1-16,5-15-34 16,33 6-1-16,14-6-6 15,8-11-30-15,17 0 2 16,2-6-2-16,8 3-1 15</inkml:trace>
  <inkml:trace contextRef="#ctx0" brushRef="#br0" timeOffset="42468.429">22282 4234 81 0,'-25'-18'35'0,"1"12"1"16,-19-1 0-16,-3 15-29 16,-17 3-1-16,6 12-1 0,-9 1 1 15,12 9-2-15,2 1 0 16,16 3-2-16,14-7 0 15,24-8 0-15,26-12 0 16,21-10-1-16,20-10 1 16,12-11 0-16,11-11-1 15,-2-5 1-15,1-4-1 16,-13 4 1-16,-16 5-1 15,-14 7 1-15,-21 6-1 16,-15 15 0-16,-12 4-1 16,-28 25 1-16,-2 9-1 15,-13 10 0-15,-5 11-1 16,-4 12 0-16,2 4 0 15,6 2 0-15,13 1-5 0,11-19-8 16,23 5-24-16,7-22-3 16,25-1 2-16,7-22-3 15</inkml:trace>
  <inkml:trace contextRef="#ctx0" brushRef="#br0" timeOffset="42837.4501">22998 4389 106 0,'-18'-6'38'15,"-14"-2"1"-15,7 14-2 0,-12-2-32 16,6 10-2-16,-1 4 0 15,4 3-1-15,7 3-1 16,12 1 0-16,10-4 0 16,15-1 1-16,15-5-1 15,9-5 0-15,10-2-1 16,4-5 1-16,-3 1 0 15,-6 5 0-15,-9 1 0 16,-15 9-1-16,-14 3 0 16,-16 6 1-16,-20 4-2 15,-8 2 1-15,-4 0 0 16,-3-7-4-16,12 6-26 15,-8-20-10-15,20-6-2 16,8-15 1-16,23-2-1 16</inkml:trace>
  <inkml:trace contextRef="#ctx0" brushRef="#br0" timeOffset="42957.457">23190 4742 120 0,'-25'1'35'0,"-8"-3"-33"15,4-12-3-15,-2-5-39 16,14 3-2-16</inkml:trace>
  <inkml:trace contextRef="#ctx0" brushRef="#br1" timeOffset="48250.7598">20893 5377 53 0,'0'0'32'16,"0"0"-1"-16,-14-11-2 15,14 11-23-15,-21 11 0 16,7 9-2-16,-8 3 0 15,-1 11-1-15,-11 8 0 16,0 9 2-16,-7 4-2 16,-7 5 0-16,-4 2 1 15,-8 9-2-15,-9 1 1 16,-4 8 0-16,-12-2 0 0,-5 5-2 15,-8 4-1-15,-6 2 3 16,-5-1-2-16,-1 2 1 16,0-4-1-16,2-1 2 15,4-4-3-15,1-4 2 16,7-4-1-16,4-4-1 15,7-7 0-15,5-3 0 16,4-6 1-16,10-5-2 16,7-5 2-16,5-5-2 15,9-2 2-15,9-5-2 16,10-6 2-16,5-3-2 15,16-6 1-15,5-2 0 0,0-14 0 16,26 12 0-16,0-12 0 16,12-3 0-16,7-2 0 15,10-2 1-15,8-1-1 16,9 0 1-16,6-2-1 15,9 6 0-15,4 0 1 16,13 4-1-16,7 3 0 16,2 1 0-16,12 3 0 15,6 3 0-15,12 1 0 16,6-3 0-16,9 2 0 15,1 0 0-15,8-5 0 16,8 3 1-16,5-1-1 16,0 0 0-16,2 4 1 15,1-2-1-15,1 5 0 16,-5 3 1-16,-2 3-1 0,-2 1 1 15,-7-1-1-15,-5 1 1 16,-7 0-1-16,-9-5 1 16,-11-5-1-16,-2 0 1 15,-15-8-1-15,-18-3 0 16,-11-3 1-16,-14-5-1 15,-15-3 0-15,-14-3 0 16,-19-5 1-16,-13-3-1 16,-14-6 1-16,-11-5-1 15,-15-3 0-15,-13-6 0 16,-12-7 1-16,-9-4 0 15,-11-7 0-15,-2-6 0 16,-12-7 0-16,0-3-1 16,-6-8 1-16,-2-3 1 0,-3-1-2 15,-7-1-1-15,2 0 2 16,-7-1-2-16,-1 5 1 15,-4-3-1-15,-8 1 2 16,2 3-2-16,1-2-1 16,1 1 2-16,3-3-1 15,4 3-1-15,3 1 0 16,10 1 1-16,4 2-1 15,9 7 0-15,5 11 2 16,5 7-4-16,9 28-13 16,-9-1-13-16,17 24-7 15,-5 7-1-15,16 19-2 16</inkml:trace>
  <inkml:trace contextRef="#ctx0" brushRef="#br1" timeOffset="48739.7877">19798 6549 51 0,'-17'-27'28'0,"6"1"4"16,5 7-3-16,2-2-14 15,20 13-5-15,0-2-1 16,22 12-3-16,5-1-1 15,20 8 1-15,17-4-2 16,22 9 1-16,12-2 0 16,18 2-1-16,14-2 0 15,12 3-1-15,9-1-1 16,4-1 1-16,-2 1-2 15,0-4 1-15,-2-4-1 0,-7-4-1 16,-7-4 0-16,-14-8-1 16,-9-1 1-16,-22-9-11 15,-9 8-22-15,-35-4-4 16,-17 9 1-16,-26-3-2 15</inkml:trace>
  <inkml:trace contextRef="#ctx0" brushRef="#br1" timeOffset="49085.8075">21309 6632 56 0,'24'-19'31'16,"-3"9"1"-16,-7 6 0 15,0 22-20-15,-17 6-1 16,8 27-1-16,-14 10 0 16,4 24-1-16,-10 7-4 15,3 15-1-15,-4-1-1 16,6 0-2-16,3-7-1 15,3-18-8-15,16-10-26 16,-4-22-3-16,14-14 0 16,2-26-1-16</inkml:trace>
  <inkml:trace contextRef="#ctx0" brushRef="#br1" timeOffset="49836.8505">20095 7038 83 0,'-13'-8'36'0,"13"-3"-1"16,3-10 0-16,16 1-23 16,1-9-9-16,11 1-1 15,-1-1-1-15,2 4 0 16,2 5 1-16,-6 11-1 15,-9 10 0-15,-7 12 0 16,-9 9 0-16,0 14 0 16,-8 4 1-16,1 8-1 15,-1 4 0-15,1 0-1 16,8-4 1-16,7-5-1 15,11-7 1-15,7-7-1 0,9-8 1 16,7-10-2-16,2-11 2 16,5-9-1-16,-5-9 1 15,0-7 1-15,-10-9-1 16,-3-3 1-16,-9-6-1 15,-5-2 0-15,-6-3 0 16,0-3 1-16,1 4-1 16,2-1-1-16,3 5-1 15,2-8-9-15,16 20-19 16,-12-5-8-16,8 9-2 15,-6 6 0-15</inkml:trace>
  <inkml:trace contextRef="#ctx0" brushRef="#br1" timeOffset="50685.899">20699 6028 62 0,'1'-13'32'0,"-1"13"-1"15,0 0 0-15,-12 13-14 16,-3-3-13-16,4 13-1 16,-11 1-1-16,2 10 0 15,-6-2 1-15,0 6-1 16,2-3 0-16,4-2 1 15,4-8-1-15,10-2 0 16,10-10-1-16,10-7 1 16,15-6-2-16,8-2 1 15,8-4 0-15,7 0 0 0,1-1-1 16,-1 2 1-16,-3 2-1 15,-6 2 0-15,-8 0 0 16,-9 0 0-16,-7-5 1 16,-8-2-1-16,-8-7 0 15,-8-7 0-15,-6-5 1 16,-9-4-1-16,-2-5 1 15,-5-2-1-15,-5 0 0 16,2 5 0-16,-4 5 0 16,4 5-1-16,10 14-7 15,-3-1-27-15,23 10 1 16,0 0 0-16,0 0-3 15</inkml:trace>
  <inkml:trace contextRef="#ctx0" brushRef="#br1" timeOffset="51120.9239">21305 6049 81 0,'-15'0'34'15,"-6"-2"1"-15,0 12-1 16,-11-3-25-16,6 14-2 16,-6 0-1-16,5 10-1 15,0-2-1-15,6 3 0 16,6-8-2-16,15-4 1 0,11-15-1 15,17-13 0-15,10-21 0 16,13-16-1-16,11-14 2 16,2-8-1-16,4-13-2 15,-8-3-1-15,-8 0 1 16,-13 6 0-16,-10 8-1 15,-11 17 1-15,-18 13-1 16,-13 19-1-16,-11 24 3 16,-4 22 0-16,-7 19 1 15,2 17 0-15,5 12 0 16,6 10 0-16,12 1-2 15,14-13-6-15,25 7-12 16,0-33-12-16,24 2-9 16,-2-22 0-16,15-3-3 0</inkml:trace>
  <inkml:trace contextRef="#ctx0" brushRef="#br1" timeOffset="52014.9751">21965 6943 78 0,'0'0'33'15,"0"0"-1"-15,0 0 1 16,-19 5-26-16,5 10-2 16,-13 2-2-16,2 11 1 0,-14-1 0 15,1 14 0-15,-5-2-1 16,5 7 0-16,3-6 0 15,12 4-1-15,10-9 1 16,18-2-2-16,18-9 0 16,20-7-1-16,16-10 1 15,12-5-1-15,11-4 1 16,2-7-1-16,0-2 0 15,-6-2 1-15,-15 1-1 16,-10-1 1-16,-21 0-1 16,-12-1 1-16,-18-1 0 15,-18 4 0-15,-11-5 0 16,-13-3 0-16,-3-2-1 0,-5 0 1 15,2-7 0-15,4 1-1 16,6 2 0-16,11-6-2 16,17 9-3-16,2-11-14 15,21 14-15-15,2-5-4 16,17 9 1-16,3-2-1 15</inkml:trace>
  <inkml:trace contextRef="#ctx0" brushRef="#br1" timeOffset="52285.9906">22701 6794 82 0,'-7'-12'34'16,"7"12"0"-16,-16-7 1 15,11 19-25-15,-11 6-3 16,9 16 1-16,-9 6-4 16,7 13 1-16,-4 7-3 15,7 4 0-15,1 1 0 16,8-5-2-16,5-6-1 16,1-17-9-16,17-3-23 15,-7-18-5-15,10-11 1 16,-3-15-2-16</inkml:trace>
  <inkml:trace contextRef="#ctx0" brushRef="#br1" timeOffset="52453.0001">22564 7026 119 0,'-34'1'38'0,"16"7"2"16,18-8-5-16,23 0-31 16,21-5-4-16,19-15-14 15,25 10-15-15,-4-13-8 16,13 9-1-16,-12-6-1 15</inkml:trace>
  <inkml:trace contextRef="#ctx0" brushRef="#br1" timeOffset="52599.0085">23344 6996 115 0,'-19'7'39'0,"3"3"0"15,-13-12 0-15,11-2-30 16,-1-5-8-16,8-8-6 0,11 17-17 16,2-23-14-16,5 12-3 15,-10-6 0-15,3 17-2 16</inkml:trace>
  <inkml:trace contextRef="#ctx0" brushRef="#br1" timeOffset="64517.6902">17753 8556 66 0,'0'-16'34'16,"12"1"0"-16,2-6-1 16,15 3-12-16,-4-6-19 15,12 4-2-15,2 1 1 16,-1 7 0-16,-1 7 0 15,-3 12-1-15,-9 10 1 16,-9 10 0-16,-8 10 0 16,-5 12 1-16,-9 4 1 15,1 4-2-15,-4 0 2 16,8 0-2-16,2-7 2 15,9-6-2-15,11-13 1 16,11-14-1-16,9-10 0 16,7-13-1-16,0-11 1 15,8-13 1-15,-5-8-3 16,-4-9 2-16,-6-6-2 0,-10-3 2 15,-8 1-2-15,-8 0 1 16,-5 4-1-16,-7 8 0 16,-3 6 2-16,0 6-2 15,3 6 2-15,5 6-1 16,7 3 0-16,13 5-1 15,10 2 1-15,10-3-4 16,17 13-22-16,-3-10-9 16,8 7-1-16,-4-2-2 15,-2 4 1-15</inkml:trace>
  <inkml:trace contextRef="#ctx0" brushRef="#br1" timeOffset="64705.7009">19032 8430 97 0,'-19'5'37'15,"19"-5"1"-15,-11 1-3 16,26-9-32-16,10-7-1 16,15 2-1-16,9-5-1 15,-1 0-5-15,10 15-28 16,-14 1-3-16,-4 11 0 15,-19 5-2-15</inkml:trace>
  <inkml:trace contextRef="#ctx0" brushRef="#br1" timeOffset="64855.7095">19046 8771 103 0,'-36'25'38'0,"21"-5"1"16,15-20-2-16,20 0-32 16,22-20-6-16,12-13-16 15,26 6-19-15,2-5 0 16,10 2-3-16,-3 2-1 15</inkml:trace>
  <inkml:trace contextRef="#ctx0" brushRef="#br1" timeOffset="66093.7803">20768 8001 58 0,'0'0'33'0,"7"-15"-2"16,-7 15 0-16,0 0-24 15,9-14 0-15,-9 14-1 16,-5 12 0-16,1 9-1 15,-15 0-2-15,-1 14 1 16,-7 1-1-16,-2 15-2 0,-6-4 1 16,1 6-1-16,6-3 0 15,5-4 0-15,10-5-1 16,9-8 1-16,12-11-1 15,12-8 1-15,13-11-1 16,10-4 0-16,7-5 1 16,6-4-1-16,1-4 0 15,3-1 0-15,-3-3 0 16,-4 1 0-16,-7 2 1 15,-9-2-1-15,-9-1 0 16,-12-2 0-16,-8-1 0 16,-11-3 0-16,-8 0 1 0,-10-1-1 15,-9-5 0-15,-6 0 1 16,-2 2-1-16,-4 3 0 15,5 1 1-15,5 6-2 16,3 4 1-16,10 4-3 16,19 10-23-16,0 0-9 15,19-4-1-15,6 0-1 16,16-1 0-16</inkml:trace>
  <inkml:trace contextRef="#ctx0" brushRef="#br1" timeOffset="66611.8099">21573 8105 54 0,'0'0'34'0,"-25"-13"1"15,2 13-1-15,-5-4-17 16,2 12-6-16,-10-1-3 16,5 10-2-16,-3 5-2 15,5 5-1-15,4 3-1 16,12-2 0-16,10-3 0 0,13-8-1 15,16-8 1-15,11-11 0 16,12-16-1-16,8-10 0 16,4-10 0-16,1-10 1 15,-6-7-1-15,-5 0 0 16,-12 1 0-16,-10 5 1 15,-16 6-2-15,-8 9 2 16,-10 11-2-16,-8 17 2 16,-11 14-2-16,0 19 1 15,-1 11-1-15,1 11 0 16,2 9 0-16,12 4-2 15,9 3-1-15,2-12-12 16,20 10-20-16,-5-14-5 16,8-1 1-16,-4-10-1 0</inkml:trace>
  <inkml:trace contextRef="#ctx0" brushRef="#br1" timeOffset="66904.8267">20463 8669 77 0,'-39'6'36'16,"25"-1"1"-16,14-5-1 15,39-12-22-15,18-2-10 16,34-2-1-16,26-6 0 0,25-1 1 16,13-4-1-16,14 0-1 15,5 2-2-15,-4 2-3 16,-3 13-13-16,-26-7-20 15,-15 12-1-15,-33-1-1 16,-21 10-1-16</inkml:trace>
  <inkml:trace contextRef="#ctx0" brushRef="#br1" timeOffset="67512.8615">20937 8759 80 0,'24'-10'35'0,"-12"4"-1"15,-12 6-1-15,0 0-28 16,-7 28 0-16,-14-9 0 15,-1 13-1-15,-12 2 0 16,1 8-2-16,-10-2 0 0,1 10 1 16,-1-7-1-16,5 6 1 15,4-5-1-15,10-4-1 16,9-8 0-16,13-6 1 15,17-11-1-15,17-12-1 16,16-10 1-16,14-4-1 16,14-4 1-16,7-1-1 15,3 1 1-15,1 2-1 16,-6 7 0-16,-7 6 1 15,-11 6-1-15,-12 2 0 16,-11 2 0-16,-12-3 1 16,-10-4-1-16,-18-3 0 15,-3-18 0-15,-14 0 0 16,-10-8 0-16,-6-10 0 0,-7-8 0 15,-5-6 0-15,-2-5 0 16,4 2 1-16,6 8-3 16,5 1 2-16,6 14-3 15,3 1-7-15,23 29-25 16,0 0-3-16,15 8-1 15,5 4-1-15</inkml:trace>
  <inkml:trace contextRef="#ctx0" brushRef="#br1" timeOffset="67828.8796">21867 8704 90 0,'-7'-9'36'16,"-5"-3"-1"-16,12 12 4 16,-22 13-33-16,15 8-1 15,-6 7 1-15,1 17-2 16,-5 5 2-16,0 8-3 15,2 3 1-15,8 1-3 16,5-8 0-16,12-4 1 16,10-13-2-16,11-13-2 15,12-4-7-15,-2-31-19 16,12 5-10-16,-8-19-1 0,3 3-1 15,-16-16 0 1</inkml:trace>
  <inkml:trace contextRef="#ctx0" brushRef="#br1" timeOffset="67981.8883">21770 8875 112 0,'-44'-2'39'0,"9"-2"2"16,35 4-3-16,0 0-34 16,29-8-3-16,22 7-11 15,3-18-19-15,23 10-9 16,-4-7-1-16,4 3-2 15,-10-1 1-15</inkml:trace>
  <inkml:trace contextRef="#ctx0" brushRef="#br1" timeOffset="68685.9286">18175 10547 104 0,'0'0'38'0,"12"-13"-1"16,18-1-3-16,7-12-33 16,11 0 0-16,6 2-1 15,-3 3 1-15,-6 10 0 16,-8 11-1-16,-12 16 1 0,-8 13 0 15,-13 11 0-15,-12 12 1 16,-6 4-1-16,-3 6 1 16,1-4-1-16,5-3 0 15,8-12 1-15,11-11 0 16,13-19 0-16,18-16 0 15,14-19-1-15,10-14 1 16,3-16 0-16,4-8 0 16,-13-5 0-16,-7-1-1 15,-15 1 0-15,-16 9 0 16,-18 6-1-16,-11 13 0 15,-8 11 1-15,-2 9-2 16,6 10 1-16,14 7-1 16,0 0 0-16,23 2-1 0,16 6-4 15,6-10-10-15,23 10-21 16,-4-13-3-16,12 6-1 15,-6-10 0-15</inkml:trace>
  <inkml:trace contextRef="#ctx0" brushRef="#br1" timeOffset="68874.9394">19366 10438 109 0,'-24'19'38'15,"15"-1"1"-15,9-18-4 16,11 5-33-16,13-9 0 15,12 0-2-15,7-2-4 16,-7-7-28-16,13 9-5 0,-10-7 0 16,-3 10-3-16</inkml:trace>
  <inkml:trace contextRef="#ctx0" brushRef="#br1" timeOffset="69017.9476">19364 10625 115 0,'-25'24'39'15,"7"-18"1"-15,18-6-2 16,25-6-36-16,10-17-7 15,25 8-24-15,-8-14-8 16,17 9-3-16,-7-5-1 16</inkml:trace>
  <inkml:trace contextRef="#ctx0" brushRef="#br1" timeOffset="69700.9866">20968 10120 75 0,'-23'-20'35'0,"-3"7"2"16,-8-4-1-16,2 13-18 16,-13-3-12-16,6 9-1 15,-5 3-1-15,4 8-1 16,2 3 0-16,6 7-1 0,7 1-1 15,9 6 0-15,14-4-2 16,9 4 2-16,15-2-2 16,13 0 1-16,10 3-1 15,8-5 2-15,6 4-2 16,0 2 1-16,-2-4 1 15,-4 4-1-15,-13-5 1 16,-13 4-1-16,-14-3 0 16,-15 0 1-16,-18-6-1 15,-8-4 1-15,-11-9 0 16,-4-3-1-16,0-12 1 15,2-13-1-15,12-17 1 16,15-11-1-16,14-14 2 16,17-9-2-16,15-1 1 15,11-3-3-15,14 13-7 0,-2-3-26 16,11 20-2-16,-13 5-1 15,2 18-2-15</inkml:trace>
  <inkml:trace contextRef="#ctx0" brushRef="#br1" timeOffset="70500.0323">21574 10182 88 0,'0'0'37'0,"-14"-4"-2"15,1 18 3-15,-13-2-31 16,-2 18 1-16,-5 5-4 15,2 13 0-15,-4 3-1 16,11 4 0-16,5 1-1 16,15-3 0-16,13-8 0 15,15-10 0-15,18-14-1 0,14-14 0 16,5-15 0-16,11-16 0 15,-1-15 0-15,2-12-1 16,-11-6 2-16,-11-6-4 16,-13-3 3-16,-17 2-1 15,-13 4 2-15,-17 10-3 16,-11 9 1-16,-9 13-1 15,-5 11 1-15,-5 12 1 16,9 10-2-16,7 6 0 16,13 4 0-16,13 4 0 15,19-1 0-15,14-8 0 16,14-2-1-16,14-5 1 15,7-6 0-15,1-6 0 16,-3 0 0-16,-10-1 1 0,-13-2 1 16,-12 5 1-1,-17 3-1-15,-17 4 1 0,-16 20 0 16,-12 6 1-16,-10 8-2 15,-1 11 1-15,1 11-1 16,2 7 2-16,11-1-3 16,13-2 2-16,16-6-1 15,18-12 0-15,18-17 0 16,15-15 1-16,13-17-2 15,3-19 0-15,-1-9 0 16,-4-12 0-16,-11-4 0 16,-20-5 0-16,-16 3 0 15,-20-3-5-15,-15 14-2 16,-23-5-16-16,7 21-13 0,-14 0-5 15,12 16 0-15,1-1 1 16</inkml:trace>
  <inkml:trace contextRef="#ctx0" brushRef="#br1" timeOffset="71104.0669">22731 10367 94 0,'0'0'37'16,"13"-7"0"-16,-13 7 0 15,0 0-30-15,-5 17 0 16,-1 6-2-16,-8 1-1 16,2 12 0-16,-8 2-1 15,5 3 0-15,1-7-1 16,5-3 0-16,5-8-1 15,9-10 0-15,8-13 0 16,6-13 0-16,10-15 0 16,5-7-1-16,-2-8 1 15,5-1-1-15,-8 1 1 16,-1 1-1-16,-8 8 1 15,-6 9-1-15,-6 13 1 16,-8 12-1-16,0 0 1 0,-5 14-1 16,2 2 0-16,5 3 1 15,5-3-1-15,6 1 2 16,7-8-2-16,5-3 0 15,6-8 0-15,8-2 0 16,-6-4 0-16,-3-5 0 16,-4 0 0-16,-3-1 0 15,-3 1 0-15,-5 1 0 16,-3 3 0-16,0 4 0 15,1 6 0-15,-13-1 0 16,18 23 0-16,-12 3 0 16,-1 7 0-16,-6 3-5 15,6 16-13-15,-17-12-12 16,10 15-10-16,-9-13-1 0,6 5-2 15,-6-10 2-15</inkml:trace>
  <inkml:trace contextRef="#ctx0" brushRef="#br1" timeOffset="71541.0919">20967 11043 78 0,'45'-4'39'16,"16"-5"-1"-16,29 1 1 15,13-3-26-15,31-1-10 16,25-6 0-16,23 3 2 16,17-5-3-16,12-1 2 15,9-3-3-15,7-1 1 16,0-4-1-16,-6-3 1 0,-12 4-2 15,-16 1-2-15,-19 7-3 16,-30-3-11-16,-18 19-20 16,-36-1-3-16,-24 17 2 15,-35-2-2-15</inkml:trace>
  <inkml:trace contextRef="#ctx0" brushRef="#br1" timeOffset="72330.137">22294 11262 67 0,'-4'-14'35'0,"-14"1"-1"15,-1 3 0-15,-16-3-24 16,1 12-3-16,-10-3-1 16,-2 15-2-16,-11 0 0 15,3 11 0-15,-2 5 0 16,5 6 0-16,3 1-1 0,10 4 0 15,11-4-1-15,10-1 0 16,21-9 0-16,21-7 0 16,16-11-1-16,15-8 0 15,13-11 0-15,9-7 1 16,2-5-1-16,-6-4-1 15,-7-1 1-15,-10 5 0 16,-16 3 0-16,-12 6-1 16,-15 10 1-16,-14 6-1 15,-9 31 0-15,-13 5 0 16,-10 16 1-16,-10 11 1 15,-3 9-2-15,1 6-1 16,4-1-1-16,9-9-4 0,25 0-13 16,6-28-18-16,33-12-3 15,6-25-2-15,31-10 1 16</inkml:trace>
  <inkml:trace contextRef="#ctx0" brushRef="#br1" timeOffset="72654.1555">22868 11445 105 0,'-29'-1'39'16,"6"11"0"-16,-11-2-3 15,10 7-32-15,2 3 0 16,7 1-2-16,3 4 0 0,10-2 0 15,6 0-1-15,8-3 2 16,8-5-2-16,1 0 1 16,3-2-2-16,-3-2 2 15,-5 2-1-15,-6 0 1 16,-6 3-1-16,-11 7-1 15,-7-2 1-15,-6 3-3 16,-4 1 2-16,-3-2-3 16,3-1 0-16,-2-12-12 15,20 8-21-15,-13-18-6 16,19 2 1-16,-5-15 0 15</inkml:trace>
  <inkml:trace contextRef="#ctx0" brushRef="#br1" timeOffset="73560.2074">18750 13048 75 0,'17'-15'38'0,"0"-6"-3"16,9 5 1-16,-2 0-31 15,4 8-2-15,-5 0-1 16,3 11 0-16,-5 6-1 16,-6 10 0-16,-6 11-1 15,-6 4 1-15,-5 10 0 0,0 6-1 16,-4 1 1-16,0 4 0 15,4-7 0-15,6 2-1 16,9-13 1-16,8-10 0 16,9-14 0-16,12-13 0 15,6-16-1-15,6-13 1 16,-3-9 0-16,-1-8 0 15,-10-4 0-15,-4 2 1 16,-13 2 0-16,-7 6 0 16,-11 5 0-16,-2 7 0 15,-3 9 0-15,2 2 0 16,2 6-1-16,9-1-1 15,8 6 0-15,9-1-2 16,9 5-4-16,1-8-29 0,19 12-3 16,-7-11-1-16,9 9-1 15</inkml:trace>
  <inkml:trace contextRef="#ctx0" brushRef="#br1" timeOffset="73764.219">19944 13017 90 0,'-21'12'36'16,"11"6"1"-16,-2-13-2 16,12-5-32-16,12 15 0 15,6-10-2-15,9-1-2 0,0-11-8 16,10 8-27-16,-6-7 0 15,5 6 0-15,-8-7-2 16</inkml:trace>
  <inkml:trace contextRef="#ctx0" brushRef="#br1" timeOffset="73923.2281">19983 13238 96 0,'-21'22'39'0,"21"-1"1"15,0-21-1-15,32 1-36 16,7-11-17-16,4-20-23 15,16 4-1-15,-1-10-1 16,15 6-1-16</inkml:trace>
  <inkml:trace contextRef="#ctx0" brushRef="#br1" timeOffset="90621.1832">21109 12672 68 0,'-11'-13'34'16,"-5"-2"0"-16,3 8-4 15,-16-2-24-15,-2 10-1 16,-11 3-1-16,-1 7 0 15,-11 7 0-15,1 5-1 16,-3 2-1-16,5 4 0 16,8-5 0-16,13 0-1 15,12-2 0-15,23-5 0 16,17-2-1-16,17-3 0 15,15 2 0-15,10 1 0 0,7 3 0 16,6 3 1-16,-8 6-2 16,-9 4 2-16,-10 6-1 15,-17 4 0-15,-16 4 0 16,-20 2 0-16,-16-2 0 15,-13-2-1-15,-8-7 1 16,-6-10 0-16,2-12 0 16,3-19-1-16,6-13 1 15,12-21 1-15,16-12-1 16,12-17 0-16,14-7 0 15,14-3 1-15,12 0-1 16,7 7 0-16,4 12-4 16,-8 0-24-16,4 26-8 15,-18 6 1-15,-5 16-3 0</inkml:trace>
  <inkml:trace contextRef="#ctx0" brushRef="#br1" timeOffset="91183.2153">21795 12746 34 0,'2'-18'30'15,"-6"-7"3"-15,-7 3 0 16,-10-7-16-16,1 13-4 0,-16-5-5 16,3 13 1-16,-5-1-2 15,6 13-2-15,-8-2-1 16,9 8-1-16,7 5 0 15,10 4-2-15,4 1 1 16,15 4-1-16,8 1-1 16,7-2 1-16,10 3 0 15,8 3 0-15,2-2-1 16,6 2 1-16,-1 2-1 15,0-1 1-15,-4 1-1 16,-9 1 0-16,-7 2 0 16,-12-2 0-16,-14 4 0 15,-11 2 0-15,-15 1 0 0,-8-1 0 16,-7-1 0-1,-1-5-1-15,2-6 1 0,5-13-1 16,9-15 1-16,11-20 0 16,14-16 0-16,15-18 1 15,12-16-1-15,12-12 1 16,9-6 0-16,7-3-1 15,2 8 1-15,-5 10-1 16,-7 14 0-16,-10 16 0 16,-9 19-3-16,-19 11-12 15,-5 15-22-15,-16 23 1 16,1 1-3-16,-5-3 2 15</inkml:trace>
  <inkml:trace contextRef="#ctx0" brushRef="#br1" timeOffset="91364.2257">22348 12870 99 0,'-18'18'39'0,"-7"-13"1"16,2 5-6-16,3-1-60 15,-6-18-11-15,14 6 0 16,-1-9-3-16</inkml:trace>
  <inkml:trace contextRef="#ctx0" brushRef="#br1" timeOffset="96528.5211">23098 12672 61 0,'0'0'24'16,"-5"-15"1"-16,5 15 0 16,-16-22-6-16,16 22-9 15,-17-28-1-15,12 13-3 16,-6-4-1-16,4 3-1 15,-7-4-1-15,-1 11 1 0,-8 3-2 16,-3 5-1-16,-4 7 1 16,-3 9 0-16,-7 5 0 15,0 8-1-15,1 4 1 16,6 1-2-16,6-3 2 15,9 1-1-15,11-4 0 16,11-5 0-16,11-3 0 16,13-7-1-16,13-3 1 15,6-6 0-15,7-6 0 16,0-7-1-16,-2-5 1 15,-2-2-1-15,-7-4 1 16,-6-2 0-16,-13-1 0 16,-5 3-1-16,-10 3 1 15,-7 2 0-15,-5 6 0 0,3 10-1 16,-22 3 1-16,7 12 0 15,-4 12-1-15,-4 16 1 16,-2 14-1-16,-4 13 1 16,-4 8-2-16,2 7 2 15,-3-1-2-15,4-6 1 16,6-5 0-16,5-14-2 15,8-11-5-15,-1-24-29 16,18-5-3-16,-6-19 0 16,28-14-1-16</inkml:trace>
  <inkml:trace contextRef="#ctx0" brushRef="#br1" timeOffset="97818.5949">23406 12860 70 0,'10'-16'34'15,"-7"-5"-1"-15,-3 21-2 16,0-17-22-16,0 17-4 16,-14 8 0-16,5 6-1 15,-6 4 0-15,2 10-1 16,-2-3 0-16,6 6-1 15,2-4-1-15,7 0 1 0,6-6-1 16,4-7 0-16,8-9-1 16,5-8 1-16,2-9-1 15,4-8 0-15,-2-6 1 16,-1-4-1-16,-1-9 1 15,-6 4-1-15,-3 0 1 16,-8 5-1-16,-1 5 1 16,-6 5 0-16,-1 8-1 15,0 12 1-15,0 0 0 16,-1 11-1-16,-2 5 1 15,6 7-1-15,1 5 0 16,1 1 1-16,4 0-1 16,0-6 0-16,3-5 0 0,6-3 1 15,2-13-1-15,6-9 1 16,-1-6 0-16,6-9-1 15,0-6 1-15,0-3 0 16,-3-1 0-16,-6 3 0 16,-4 6-1-16,-4 7 1 15,-14 16-1-15,0 0 0 16,0 19 0-16,-12 11 1 15,-1 13-1-15,-6 8 0 16,-1 3-1-16,0 3 1 16,8-1-5-16,-1-20-15 15,19-2-16-15,-6-34-2 16,41 6 0-16,-3-36-2 15</inkml:trace>
  <inkml:trace contextRef="#ctx0" brushRef="#br1" timeOffset="98009.6058">24486 12397 85 0,'-9'20'36'16,"-10"29"0"-16,-19 17 0 16,-13 32-26-16,-20 12-7 15,-5 15 0-15,-9 8-3 16,1 2-1-16,6-2 0 15,5-18-10-15,20-5-24 16,10-30-1-16,32-17 0 16,13-35-3-16</inkml:trace>
  <inkml:trace contextRef="#ctx0" brushRef="#br1" timeOffset="98385.6273">24473 13006 75 0,'-15'-12'36'0,"0"12"-1"15,-6-3 0-15,5 11-22 16,-7 2-9-16,-1 2-1 16,-2 8 0-16,0 9 0 15,-2 3 0-15,0 8 0 16,-1-2 0-16,10 4-1 15,6-6 0-15,14-4-1 16,11-9 0-16,14-6 0 16,10-9-1-16,8 1 1 0,1-5 0 15,-2 1-1-15,-7 1 1 16,-7 5-1-16,-13 3 1 15,-14 10 0-15,-14 6-2 16,-12 4 1-16,-12 5-1 16,-2 3 1-16,-3 1 0 15,-3 1-1-15,2-4-3 16,-2-14-24-16,19 4-10 15,-2-18-1-15,15-4-1 16,4-19-1-16</inkml:trace>
  <inkml:trace contextRef="#ctx0" brushRef="#br2" timeOffset="112150.4146">22808 8389 53 0,'0'0'33'16,"5"-15"2"-16,-5 15 1 15,0 0-21-15,11 15-4 16,-17 1-1-16,7 14-1 16,-7-7-2-16,7 7-1 15,3-12-1-15,17-15-1 16,16-28 0-16,34-29-2 15,30-34 1-15,34-24-3 16,29-10-16-16,-5-29-9 16,13 10-10-16,-30 4-4 15,-22 26-3-15,-37 22 1 16</inkml:trace>
  <inkml:trace contextRef="#ctx0" brushRef="#br2" timeOffset="112879.4563">23659 10211 79 0,'0'0'38'0,"0"0"-3"15,-15 40 3-15,1-5-31 16,11 14 2-16,-8-3-4 15,16-1 3-15,7-19-3 0,22-20 0 16,27-41 0-16,33-34-3 16,35-36 0-16,30-32-12 15,25-4-13-15,-12-33-10 16,4 10-7-16,-23 6-4 15,-25 26 1-15</inkml:trace>
  <inkml:trace contextRef="#ctx0" brushRef="#br2" timeOffset="113608.498">21078 13739 34 0,'-25'3'31'15,"4"-4"1"-15,8 2-1 0,0-7-22 16,13 6-1-16,0 0 0 15,0 0 0-15,21 10 1 16,16-2-2-16,14-10 0 16,29 2-1-16,19-11 0 15,30-2-2-15,23-11 0 16,18-4-1-16,10-2-1 15,6-2-1-15,-6 6 0 16,-10 5 0-16,-25 9 0 16,-26 12-1-16,-24 11 0 15,-23 2 0-15,-23 9-1 16,-23 0-1-16,-9 8-5 15,-25-19-15-15,6 8-15 16,-15-14-1-16,1 1-1 16,-7-17 0-16</inkml:trace>
  <inkml:trace contextRef="#ctx0" brushRef="#br2" timeOffset="114249.5347">24311 12275 41 0,'-13'-7'31'0,"4"18"2"16,-2 4 0-16,-2 18-20 15,-3-6-2-15,9 15-1 16,-3-11-1-16,18 4-1 16,8-19 0-16,22-10-1 15,22-33-1-15,30-23-2 16,29-30 0-16,20-25-3 15,27-7-17-15,-14-31-10 0,8 4-13 16,-25-11-1-16,-21 17-2 16,-31 15 1-16</inkml:trace>
  <inkml:trace contextRef="#ctx0" brushRef="#br2" timeOffset="114855.5693">21875 14172 66 0,'9'-7'37'0,"-9"7"0"15,0 0-1-15,0 0-31 16,-11 34 0-16,-6 0-1 16,2 14 1-16,-3-5 0 15,7 2 0-15,11-10-1 16,22-21 0-16,22-28-1 15,26-29-1-15,24-32-1 16,22-35-9-16,22-5-12 16,-12-36-7-16,5 6-6 0,-31-13-8 15,-11 4 0-15,-30-6-1 16</inkml:trace>
  <inkml:trace contextRef="#ctx0" brushRef="#br2" timeOffset="115372.5989">19594 8404 100 0,'0'0'38'0,"21"-4"1"15,-11 17-14-15,4-6-60 16,1 14-3-16,-1 7 0 16,0 9-1-16</inkml:trace>
  <inkml:trace contextRef="#ctx0" brushRef="#br2" timeOffset="115534.6082">19754 9786 114 0,'0'106'40'16,"9"-3"1"-16,-6-16-7 15,1-17-47-15,16 3-24 16,0-14-2-16,11 2-1 16,-2-6 0-16</inkml:trace>
  <inkml:trace contextRef="#ctx0" brushRef="#br2" timeOffset="115668.6158">19960 11176 91 0,'-14'83'36'15,"7"-4"0"-15,-1-14 2 16,12-6-38-16,10-1-28 0,-1-17-6 15,7 2-3-15,-6-9-2 16</inkml:trace>
  <inkml:trace contextRef="#ctx0" brushRef="#br2" timeOffset="115835.6254">19827 12681 97 0,'-14'74'40'0,"8"-4"-2"16,4-11-18-16,-5-16-55 15,14-2-2-15,-5-7-3 16,1 3-1-16</inkml:trace>
  <inkml:trace contextRef="#ctx0" brushRef="#br2" timeOffset="115985.634">19684 13665 87 0,'2'26'39'15,"2"0"-1"-15,-4-26-4 16,-10-11-60-16,10 11-10 15,-1-23-2-15,1 9-1 16</inkml:trace>
  <inkml:trace contextRef="#ctx0" brushRef="#br2" timeOffset="116455.6608">19771 14334 64 0,'-12'30'38'0,"-2"1"1"15,4 19 0-15,-10 8-30 16,6 3-3-16,3-3-1 16,16-9-1-16,10-22 0 15,26-28-2-15,20-39 0 16,29-38-2-16,28-26-6 15,13-41-12-15,21-5-7 16,-26-28-7-16,-6 1-8 16,-31 1-4-16</inkml:trace>
  <inkml:trace contextRef="#ctx0" brushRef="#br3" timeOffset="175134.0171">4124 3212 54 0,'7'-21'35'0,"-7"21"0"16,1-13-3-16,-5 35-12 15,-17-1-12-15,-4 21-3 16,-11 9 2-16,0 18-4 0,-4 6 0 16,1 16-1-16,7-1 0 15,8-2-1-15,10-5 0 16,14-10 0-16,12-10-1 15,8-13 0-15,14-18 0 16,2-17 1-16,3-17-1 16,-1-15 1-16,-2-12 0 15,-6-13 0-15,-11-5 0 16,-8-4 0-16,-11-1 0 15,-8 7-1-15,-9 6 0 16,-5 9-1-16,0 13 0 16,-5 7-1-16,9 10-2 15,-1-3-4-15,26 17-28 16,-7-14 0-16,30 0-1 0,-1-12 0 15</inkml:trace>
  <inkml:trace contextRef="#ctx0" brushRef="#br3" timeOffset="175434.0342">4687 3255 94 0,'-10'-3'36'0,"-8"25"2"16,-20 7 1-16,-3 24-34 15,-5 11 0-15,0 13-2 16,8 4 0-16,10 5-1 15,16-7 0-15,16-11 0 16,22-17-1-16,19-20 0 16,16-26 0-16,14-23 0 0,4-21 0 15,0-21 0-15,-3-14 0 16,-8-9 0-16,-23-8 0 15,-16 1 0-15,-25 6-3 16,-23 8 0-16,-19 24-3 16,-29 9-11-16,-3 40-23 15,-17 9-2-15,6 31 0 16,6 8-2-16</inkml:trace>
  <inkml:trace contextRef="#ctx0" brushRef="#br3" timeOffset="192269.9972">7591 14239 52 0,'-5'-14'35'0,"5"14"-1"15,-22-24-13-15,22 24-14 16,-34-6-2-16,12 13-1 16,-9 2 0-16,-1 6-2 15,-9 5 0-15,2 3 2 16,1-1-3-16,4 0 1 15,6-1-1-15,10-3 1 16,7-3-2-16,14-5 1 16,14 2 0-16,8-3-1 15,11 2 1-15,7 0 0 16,9 3-1-16,4 1 1 15,-3 3-1-15,-1 0 1 16,-4 4-1-16,-10 0 0 0,-9 4 0 16,-13 2-1-16,-9 5 0 15,-11 4 0-15,-13 1 0 16,-10 2 0-16,-7 2 0 15,-1-7 0-15,-1-4 0 16,3-12 0-16,7-12 1 16,8-15 0-16,13-17 0 15,11-16 1-15,14-15-1 16,11-11 1-16,7-10 0 15,6-6 0-15,2 1-1 16,3 5 2-16,-8 9-2 16,-8 9 0-16,-10 16-1 15,-12 12-1-15,-11 31-3 16,-23-12-29-16,4 29-2 0,-9-2-1 15,7 6 0-15</inkml:trace>
  <inkml:trace contextRef="#ctx0" brushRef="#br3" timeOffset="197423.2919">8795 14523 50 0,'-24'14'33'0,"6"-3"0"16,18-11-33-16,-15 5-27 15,18-18-6-15,9-5-1 16</inkml:trace>
  <inkml:trace contextRef="#ctx0" brushRef="#br3" timeOffset="226027.928">8114 14157 33 0,'0'0'36'0,"0"0"2"16,28-16-2-16,-4-7-15 15,15 3-17-15,-1 0 1 16,7 1-3-16,-2 2 1 16,1 5-2-16,-7 5 0 15,-3 4-1-15,-8 1 0 16,-5 2 0-16,-5 3 0 15,-4 3 1-15,-7 4-1 16,-7 6 0-16,-6 5 0 0,-10 6 0 16,-7 4 0-16,-2 5 1 15,-5 0-1-15,-1-1 0 16,4-4 0-16,7-8 0 15,10-7 0-15,12-16 0 16,19 7 0-16,11-16 0 16,12-1 1-16,5 2-1 15,2 0 0-15,-2 6 1 16,-11 14-1-16,-10 8 1 15,-21 13 0-15,-17 10 1 16,-22 9-1-16,-10 4 1 16,-12 2 0-16,-3-3-2 15,3-9 2-15,6-5-3 16,8-13 1-16,15-11-6 0,29-7-32 15,5-20-1-15,17-7-1 16,11-11 1-16</inkml:trace>
  <inkml:trace contextRef="#ctx0" brushRef="#br3" timeOffset="226678.9653">9128 14134 56 0,'0'0'38'15,"7"-22"-1"-15,9 15 0 16,-1-9-32-16,15 7-1 0,4-4-1 15,8 5-1-15,0-1 0 16,-1 2-1-16,-2 5 0 16,-9 4 0-16,-8 7-1 15,-9 6 0-15,-10 5 1 16,-9 8-1-16,-12 3 0 15,-5 1 1-15,-1 0-1 16,-5-4 1-16,6-2-1 16,4-6 1-16,5-7-1 15,14-13 1-15,0 0-1 16,18 0 0-16,6-8 1 15,1 3-1-15,6 2 1 16,-2 6-1-16,-6 6 1 16,-4 14 0-16,-14 8 1 0,-7 8-1 15,-12 8 0-15,-9 5 1 16,-11 2-1-16,0-5-1 15,0-5 0-15,5-13-3 16,16-4-35-16,-1-28-1 16,19-11-2-16,8-25 1 15</inkml:trace>
  <inkml:trace contextRef="#ctx0" brushRef="#br3" timeOffset="226831.974">9532 13555 86 0,'-52'1'41'0,"8"20"-1"16,2 1-5-16,6-9-72 0,23-2-2 16,13-11-2-16,-4-19-2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2:49:49.09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1178 1094 98 0,'0'0'37'0,"0"0"0"16,0 0 0-16,0 0-36 15,31-46-1-15,-31 46-1 16,0 0 0-16,58-23 1 16,-58 23 0-16,0 0 0 15,38 4-1-15,-15 15 2 16,-10 11-1-16,-12 13 1 0,-20 6-1 15,-19 13 1-15,-14 2 0 16,3 1 0-16,17-17 0 16,21-10 1-16,16-7-1 15,27-15 0-15,21-13-1 16,18-4 0-16,26-12-19 15,-2-16-18-15,10-3 0 16,-7-10 0-16,-9 1-3 16</inkml:trace>
  <inkml:trace contextRef="#ctx0" brushRef="#br0" timeOffset="437.025">1681 743 102 0,'-61'-36'40'0,"-5"4"0"16,-7 7-2-16,-3 7-37 16,-6 9 0-16,-2 9-1 15,0 12 0-15,27 21 2 16,-111 52-2-16,14 31 1 15,29 29-1-15,33 22 0 16,32 14-1-16,59 7 1 16,44-20-1-16,59-56-1 15,28-35 2-15,30-39-2 16,26-40 2-16,15-31 2 15,4-35-3-15,-5-25 4 16,-19-15-2-16,-106 47 2 0,-8-8-1 16,-16-5-1-16,-10-1-1 15,-21-4 1-15,-13-6 1 16,-22 2-3-16,-13-2 1 15,-23 11-1-15,-10 5 0 16,-12 15 1-16,-12 9-1 16,-10 10-1-16,-1 8-11 15,-5 12-24-15,8 6-3 16,-37 15 2-16,-18 37-3 15</inkml:trace>
  <inkml:trace contextRef="#ctx0" brushRef="#br0" timeOffset="1307.0748">3075 1345 80 0,'-13'4'37'16,"13"-4"-2"-16,6-17 1 15,13-10-32-15,-19 27-1 16,46-34 1-16,-46 34-2 16,71-45 1-16,-71 45-2 15,83-45 0-15,-83 45 0 16,70-24 1-16,6 10-2 15,-9 22 0-15,-12 16 0 16,-19 22 0-16,-13 22 0 16,-30 21 1-16,-10 15-1 15,-1-14 2-15,15-11-1 0,10-15 0 16,23-16 0-16,10-20 2 15,23-24-1-15,13-22 0 16,9-22 1-16,1-16-1 16,3-14 1-16,-13-12 0 15,-6-6 1-15,-70 88-2 16,53-87 1-16,-40 42 0 15,2-2-4-15,-15 47 2 16,20-86-2-16,-20 86 1 16,11-71-2-16,-11 71 1 15,28-59-3-15,-28 59-3 16,38-50-30-16,-38 50-4 15,72-32 2-15,-72 32 0 16</inkml:trace>
  <inkml:trace contextRef="#ctx0" brushRef="#br0" timeOffset="1517.0868">5082 1077 100 0,'0'0'39'16,"0"0"1"-16,0 0-2 15,0 0-32-15,0 0-5 16,0 0 1-16,64 23-4 16,-64-23-11-16,63 0-23 15,-63 0-3-15,46 1 3 16,20 5-4-16</inkml:trace>
  <inkml:trace contextRef="#ctx0" brushRef="#br0" timeOffset="1660.095">4925 1444 112 0,'-43'30'39'0,"13"-16"0"15,30-14 0-15,35-2-37 16,18-20-5-16,41-7-31 16,12-11-4-16,22 0 1 15,10-5-3-15</inkml:trace>
  <inkml:trace contextRef="#ctx0" brushRef="#br0" timeOffset="2562.1466">7059 986 90 0,'49'-57'38'15,"-49"57"-2"-15,0 0 2 16,0 0-33-16,0 0 0 16,0 0-2-16,0 0 0 15,-10-13-2-15,-32 64-1 16,-16 20 0-16,-6 6 1 15,-3 4-2-15,8 4 1 16,15-5-1-16,30-12 1 0,50-35 0 16,20-16 0-16,22-12 0 15,15-12 0-15,9-6 0 16,9-6 0-16,-6-3 0 15,-6-1 0-15,-14 4 0 16,-16 1 0-16,-18 5 1 16,-18 2-1-16,-19-3 1 15,-15 1-1-15,-19-3 1 16,-17-7-1-16,37 23 1 15,-47-35 0-15,47 35 1 16,-71-48-2-16,71 48 1 16,-69-52-1-16,69 52 0 15,-70-53-1-15,70 53 0 16,-54-46-19-16,54 46-18 15,0 0 1-15,-32-60-1 0,32 60-1 16</inkml:trace>
  <inkml:trace contextRef="#ctx0" brushRef="#br0" timeOffset="3017.1726">8346 1048 103 0,'0'0'38'16,"0"0"1"-16,0 0-1 15,-53-15-35-15,40 26 0 0,-53 0-1 16,5 14 1-16,-2 9-2 15,17 7 1-15,10 4-1 16,28 0 0-16,22-13 0 16,38-26 1-16,-52-6-1 15,73-17 1-15,-73 17 0 16,88-47-1-16,-41 15 1 15,3-8-2-15,-3-6 2 16,3-4-2-16,-6-1 1 16,-2-1 0-16,-8 1-1 15,0 3 1-15,-34 48-1 16,50-74-1-16,-50 74 1 15,19-47 0-15,-19 47 0 16,0 0 0-16,-28 19-2 0,7 45-3 16,-6 34-8-16,2 14-24 15,8 10-4-15,0-5 1 16,14-14-3-16</inkml:trace>
  <inkml:trace contextRef="#ctx0" brushRef="#br0" timeOffset="3251.186">6840 1816 110 0,'-5'15'37'15,"38"-16"2"-15,60-2-3 0,52-15-35 16,23-2 0-16,26-4-2 16,14-1 1-16,8 5-10 15,-17 1-27-15,-18 12-3 16,-41 6 3-16,-33 15-4 15</inkml:trace>
  <inkml:trace contextRef="#ctx0" brushRef="#br0" timeOffset="3786.2166">7244 2148 91 0,'51'-27'35'16,"-6"-2"-1"-16,3 16 1 15,-11 2-31-15,-3 13-1 16,-18 7 0-16,-7 18 0 15,-16 10-1-15,-15 13 0 16,-16 14 0-16,-10 6 1 16,-8 7-1-16,-9 4 2 15,-1-5-2-15,8-6 1 16,5-10-1-16,16-10 1 15,19-18-2-15,26-9 1 0,26-17-1 16,17-9-1-16,21-11 1 16,15-1-1-16,6-5 1 15,7-3-1-15,-4 0 0 16,-10 2 0-16,-13 3 0 15,-14 2 1-15,-15 1-1 16,-17-5-1-16,-16-2 1 16,-17-3-1-16,-13-11 1 15,-14-8-1-15,-5-13 1 16,-5-3 0-16,0-4 0 15,4 1 0-15,3 5-1 16,9 5-1-16,12 13-1 16,7 6-4-16,27 24-29 15,-7-2-3-15,19 23 1 0,1-7-2 16</inkml:trace>
  <inkml:trace contextRef="#ctx0" brushRef="#br0" timeOffset="4050.2317">8460 1884 98 0,'-9'-31'39'0,"1"17"1"15,-20 2-1-15,4 29-32 16,-15 6-4-16,-4 17 0 15,-5 16 0-15,-3 20-2 16,2 11 1-16,6 7 0 0,8 0 0 16,16-7-1-16,18-9-1 15,14-12 1-15,21-16-4 16,7-37-18-16,22-2-17 15,-11-27-4-15,9-4 2 16,-18-26-2-16</inkml:trace>
  <inkml:trace contextRef="#ctx0" brushRef="#br0" timeOffset="4203.2404">8224 2212 118 0,'-23'2'41'16,"24"12"1"-16,13-15-2 15,19 0-38-15,23-4-5 0,14-13-25 16,17 12-11-16,-6-10-3 15,5 10 0-15,-16-1-2 16</inkml:trace>
  <inkml:trace contextRef="#ctx0" brushRef="#br0" timeOffset="4860.278">3587 3930 68 0,'5'-10'37'0,"1"-12"-1"15,16 0 1-15,1-12-20 16,15 7-13-16,1-6-1 15,14 9 0-15,-2 0 0 0,-3 9-1 16,-4 8 0-16,-6 12-1 16,-9 10 0-16,-10 11 0 15,-14 11 0-15,-10 13 0 16,-5 5-1-16,-8 8 1 15,1 4-1-15,1 0 0 16,2-5 1-16,9-3-1 16,15-12 1-16,12-14 0 15,12-14 0-15,14-16 0 16,4-18 1-16,7-13 0 15,-4-11 1-15,-5-7-1 16,-6-7 0-16,-13-5 1 16,-11 3-2-16,-8 3 1 15,-12 2-1-15,-4 9 0 0,-3 1-1 16,6 7 0-16,3 3 0 15,12 2-1-15,17 4-1 16,13-2-4-16,30 13-31 16,-3-14-3-16,26 15 0 15,-6-7-2-15</inkml:trace>
  <inkml:trace contextRef="#ctx0" brushRef="#br0" timeOffset="5071.2901">5057 3892 83 0,'-30'22'41'0,"6"-21"-1"16,24-1 1-16,11-13-17 0,21-11-23 15,20 0-1-15,5-4-3 16,13 9-4-16,-10-6-30 15,10 17-1-15,-16-3-1 16,-4 18-2-16</inkml:trace>
  <inkml:trace contextRef="#ctx0" brushRef="#br0" timeOffset="5221.2987">5055 4192 106 0,'-41'26'39'0,"29"-2"1"15,12-24-1-15,15-19-39 16,39 4-18-16,15-28-20 15,24 4 0-15,7-13-1 0,16 5-2 16</inkml:trace>
  <inkml:trace contextRef="#ctx0" brushRef="#br0" timeOffset="8685.4968">7086 3132 64 0,'0'0'33'0,"0"0"0"16,-18 8 0-16,-20 4-21 15,-1 23-3-15,-16 2-1 0,1 17-2 16,-10 9 0-16,5 15-2 15,-1 4-1-15,18 8-1 16,14-2 0-16,14-3-2 16,17-9 1-16,14-10-1 15,15-16 0-15,12-14 1 16,9-16 0-16,-4-18-1 15,2-13 1-15,-4-15 0 16,-10-13-1-16,-9-11 0 16,-17 0 0-16,-10-8-1 15,-9 2 0-15,-15 2-1 16,-2 12 0-16,-8 5-1 15,3 12 0-15,-1 8 0 0,11 9-1 16,6-1-6-16,27 11-25 16,7-9 1-16,26 5-1 15,4-12 0-15</inkml:trace>
  <inkml:trace contextRef="#ctx0" brushRef="#br0" timeOffset="9312.5327">7638 3284 99 0,'0'0'37'0,"-43"12"-1"15,11 14-1-15,-16 2-29 16,4 12-2-16,-5 9 0 16,3 9-1-16,6 1 0 15,17 2-1-15,11-5 0 16,13-7 0-16,19-14-1 0,12-14 1 15,12-17-1-15,11-16 0 16,5-17 0-16,-4-14-1 16,-2-12 1-16,-6-9 0 15,-10-3-1-15,-11-2 0 16,-12-1-2-16,-11 3 1 15,-7 11-1-15,-11 13 0 16,-2 14-2-16,-6 11 0 16,9 15-1-16,2 6 1 15,16 14-1-15,4 3 0 16,14 6 1-16,11-8 1 15,8 4 0-15,3-8 1 16,6-1 1-16,0-4 2 16,-6-5 0-16,-7 0 1 0,-6-3 1 15,-8 3 0-15,-9-3 1 16,-8 9-1-16,-15 5 2 15,-4 11-1-15,-11 7 0 16,0 16-1-16,-10 6 0 16,7 7-1-16,-1 3 0 15,11-4 0-15,14-8-1 16,16-15 0-16,18-17 0 15,15-24 0-15,16-20 0 16,10-17 0-16,0-14 0 16,-7-8 1-16,-9-8-2 15,-19 1 1-15,-21 1-1 16,-20 9 0-16,-21 7-2 15,-23 14 0-15,-10 19-2 0,-13 8-6 16,7 28-28-16,-11 2-2 16,14 25 0-16,-2 0-1 15</inkml:trace>
  <inkml:trace contextRef="#ctx0" brushRef="#br0" timeOffset="9586.5483">6710 4366 95 0,'8'16'39'0,"33"-22"1"15,44-5-1-15,23-18-36 16,51-9 1-16,25-7-1 16,10 0 1-16,3-1-2 15,-13 7-1-15,-12 9-3 16,-31-3-26-16,-23 30-10 15,-48-1-2-15,-30 23-1 16,-32-3 0-16</inkml:trace>
  <inkml:trace contextRef="#ctx0" brushRef="#br0" timeOffset="10036.5741">7422 4533 83 0,'-18'8'37'0,"-7"20"0"16,-19 8 0-16,-13 21-32 16,-7 7 0-16,2 16-1 15,-4 1 2-15,9 4-2 16,11-7 0-16,19-3-1 0,15-13 0 15,22-14-1-15,21-15-2 16,15-15 1-16,13-11 0 16,5-12-1-16,-6-11 1 15,-5-10-1-15,-11-5 1 16,-19-5 0-16,-16-3-1 15,-19 1 0-15,-15 2 0 16,-12 0 0-16,-7 8 0 16,-1 4-2-16,5 10-2 15,4-10-14-15,28 21-22 16,10 3 0-16,10-10-1 15,21 1 0-15</inkml:trace>
  <inkml:trace contextRef="#ctx0" brushRef="#br0" timeOffset="11352.6494">8925 3386 58 0,'0'0'35'16,"-3"11"1"-16,3 3-1 15,0-14-13-15,-5 25-13 16,-7-6-3-16,6 10 0 16,-8-5-1-16,2 5 0 15,2-4-2-15,3-2 0 16,-1-10-1-16,8-13 1 15,0 0-2-15,0 0 0 16,17-28-1-16,-7 5 1 16,7-7-1-16,3-2 0 0,-1-4 1 15,-3 6-1-15,-1 0 0 16,-2 10 1-16,-4 3-1 15,-9 17 1-15,10-11 0 16,-10 11-1-16,1 11 0 16,-1 2 0-16,3 0 1 15,5 0-1-15,3-1 0 16,10-2 0-16,5-4 1 15,8-7-1-15,7-5 1 16,4-3 0-16,-1-5 0 16,-4 1 0-16,-6 2-1 15,-5-2 2-15,-6 7-2 16,-10 2 1-16,-13 4-1 15,9 15 0-15,-10 6 1 0,-3 5-2 16,-2 14 0-16,-2 4-3 16,1 23-9-16,-14-8-26 15,17 17-1-15,-11-11-2 16,12 10 0-16</inkml:trace>
  <inkml:trace contextRef="#ctx0" brushRef="#br0" timeOffset="11850.6778">9401 4478 63 0,'0'0'38'0,"0"0"-2"16,-15 1 2-16,-14 5-20 15,0 18-10-15,-14 1-4 16,2 6 0-16,-3 3-1 15,8 0 0-15,5-3-1 16,12-2 0-16,17-8-1 16,12-8 0-16,17-9-1 0,6-1 1 15,9-3-1-15,1 1 1 16,-4 3 0-16,-7 11 0 15,-8 8 1-15,-17 11-1 16,-18 10 1-16,-7 4-2 16,-12-1 2-16,-3 2-2 15,0-6 0-15,1-12-5 16,17 2-26-16,-4-27-8 15,19-6-1-15,0-17 0 16</inkml:trace>
  <inkml:trace contextRef="#ctx0" brushRef="#br0" timeOffset="13310.7614">3910 6631 90 0,'-1'-15'33'0,"1"-5"1"15,14 5-7-15,-3-13-22 16,15 3-1-16,-1 0 0 16,7 4 0-16,-2 1-2 15,3 12 0-15,-9 5 0 16,-3 12 0-16,-10 11 0 15,-7 13 0-15,-9 8 0 16,-1 16 1-16,-5 4-1 0,2 8-1 16,0 0 0-16,5 0 0 15,8-6 0-15,6-7-1 16,8-12 1-16,11-17 0 15,8-17 0-15,6-16 0 16,5-18 2-16,-1-16-2 16,4-17 2-16,-5-10-1 15,-5-5 0-15,-6-2-1 16,-10 0-1-16,-7 6 0 15,-7 7 0-15,-6 10-2 16,-1 10 1-16,-1 11-2 16,5 4 0-16,6 7-4 15,19 14-15-15,2-9-17 16,15 10 1-16,3-7-2 0,13 8 0 15</inkml:trace>
  <inkml:trace contextRef="#ctx0" brushRef="#br0" timeOffset="13506.7726">5214 6469 108 0,'-12'8'39'0,"12"-8"-1"16,0 0 0-16,23-25-38 15,7 8-1-15,12 6-7 16,-5-6-28-16,14 13-1 16,-13 0-1-16,-1 12-1 0</inkml:trace>
  <inkml:trace contextRef="#ctx0" brushRef="#br0" timeOffset="13687.7829">5155 6912 124 0,'0'0'41'15,"15"-7"-1"-15,22-6-8 16,9-18-33-16,14-14-13 16,18 10-20-16,-9-9-6 15,3 10 0-15,-10 1-1 16</inkml:trace>
  <inkml:trace contextRef="#ctx0" brushRef="#br0" timeOffset="18814.0761">9445 6221 54 0,'1'-10'33'0,"-1"10"-1"16,0 0 0-16,0 0-15 16,-13 21-11-16,4-2-2 15,-4 1 0-15,3 10 1 16,-1-1-2-16,1 3 1 0,5-4-1 15,1-1 1-15,6-8-1 16,5-1 0-16,0-7-2 16,7-8 1-16,1-11-1 15,4-5-1-15,1-6 1 16,-1-8-2-16,2-7 2 15,2-2-2-15,-4-6 3 16,2 2-2-16,-7 6 1 16,-1 3-1-16,-2 7 2 15,-5 8-1-15,-6 16 0 16,0 0 0-16,0 0 0 15,7 22-1-15,-5-1 1 16,4-3 0-16,3-2-1 16,8 0 1-16,9-6 0 15,5-9-1-15,9-9 2 0,4-2-2 16,1-8 2-16,0 1-2 15,-2 1 2-15,-8 2-2 16,-10 6 1-16,-5 10 0 16,-13 11 0-16,-10 10 0 15,-8 7-1-15,-4 8 1 16,-4 1-2-16,5 2 3 15,4 2-4-15,8-11-1 16,20 0-32-16,1-19-4 16,21-2 2-16,0-18-3 15</inkml:trace>
  <inkml:trace contextRef="#ctx0" brushRef="#br0" timeOffset="19128.0941">10643 6122 104 0,'-16'9'38'0,"-8"-4"0"15,4 8-2-15,-11-3-34 16,16 4-1-16,3-3 0 15,11 4 0-15,8-3 0 16,10-2-1-16,10 2 1 16,6-3 0-16,2 1-1 15,1 3 1-15,-5 1 0 16,-8 3 0-16,-9 6-1 15,-17 8 0-15,-12 3 1 0,-13 5 1 16,-8-3-1-16,-4 0 1 16,1-6-3-16,3-11-1 15,21-7-33-15,4-20-2 16,21-11-1-16,12-17-3 15</inkml:trace>
  <inkml:trace contextRef="#ctx0" brushRef="#br0" timeOffset="19324.1053">10918 5984 106 0,'-13'8'38'0,"14"4"1"0,-1-12-2 16,19-3-35-16,13-4-3 15,6-10-6-15,19 4-28 16,-4-13-2-16,17 2 0 16,-4-8-2-16</inkml:trace>
  <inkml:trace contextRef="#ctx0" brushRef="#br0" timeOffset="19512.1161">11701 5569 95 0,'-19'18'39'15,"4"15"2"-15,-10 0-1 16,10 7-36-16,-3 9 0 0,3 5-1 16,2 6-3-16,-5-10-33 15,13 10-3-15,-1-9-3 16,11 2-1-16</inkml:trace>
  <inkml:trace contextRef="#ctx0" brushRef="#br0" timeOffset="47136.6961">7877 4807 72 0,'-12'-2'39'0,"12"2"0"16,-18-4-1-16,18 4-21 16,-17 1-14-16,17-1-2 15,0 0-4-15,-9-14-30 16,18 16-4-16,-9-2 0 15,19-6-2-15</inkml:trace>
  <inkml:trace contextRef="#ctx0" brushRef="#br0" timeOffset="47540.7192">8344 4471 65 0,'0'0'34'0,"0"0"-2"16,-12 11-5-16,-13-3-18 15,0 17-1-15,-4-6-1 16,4 11-1-16,-3-4-1 15,7-1-1-15,4-1 0 0,12-2-2 16,10-5 0-16,11-5 0 16,10-1-1-16,7-3-1 15,5 1 1-15,3 3-1 16,-2 3 0-16,-5 6 0 15,-5 7 2-15,-11 5-2 16,-13 6 1-16,-7 4-1 16,-10-3 2-16,-5 1-3 15,-2-8 2-15,2-12-3 16,4-4-5-16,0-25-28 15,19-6-3-15,-4-23 3 16,20 0-5-16</inkml:trace>
  <inkml:trace contextRef="#ctx0" brushRef="#br0" timeOffset="47735.7304">8446 4442 92 0,'-22'3'38'15,"15"14"0"-15,-3-12 0 16,10-5-33-16,24 10-2 15,1-15 0-15,7-4-2 16,10-10-4-16,15 7-30 16,-14-13-5-16,14 7 0 15,-8-10-2-15</inkml:trace>
  <inkml:trace contextRef="#ctx0" brushRef="#br0" timeOffset="53413.0551">6691 6120 29 0,'0'-18'28'15,"-6"-3"2"-15,-2 1 1 16,-4 3-16-16,-13-5-6 15,6 10-1-15,-13-2 0 16,5 16-1-16,-9-1 0 0,4 15-2 16,-5 2-1-16,4 11-1 15,2 1-1-15,9 6 0 16,2-3 0-16,11 3-1 15,8-8 0-15,11-2 0 16,12-7 0-16,8-8 0 16,12-11 1-16,7-6-1 15,5-13 1-15,3-7-1 16,-1-6 1-16,-3-6-1 15,-3 2 0-15,-12 1 1 16,-9 6-1-16,-11 11 0 16,-18 18 0-16,3 14 0 15,-20 21 0-15,-9 20-1 16,-9 16 1-16,-2 13 0 15,-4 13-1-15,3-2 2 0,6-4-2 16,10-6 1-16,9-13-4 16,11-24-18-16,17-7-16 15,8-22 0-15,15-15-1 16,4-14 0-16</inkml:trace>
  <inkml:trace contextRef="#ctx0" brushRef="#br0" timeOffset="54018.0897">7126 6137 66 0,'-14'-13'36'0,"12"2"1"16,1-15 0-16,15 7-18 0,4-13-16 16,16 3 0-16,4-4 1 15,5 9-2-15,-5 6 1 16,4 10-1-16,-9 9 0 15,-5 16-1-15,-9 12 0 16,-15 13 0-16,-9 11-1 16,-13 8 1-16,-12 9-1 15,-8 5 1-15,-10 0 0 16,-3 0 0-16,-2-5 0 15,2-4 1-15,8-10-1 16,12-9 1-16,10-11-1 16,17-8 1-16,17-8-1 15,16-11 0-15,19-10-1 0,13-10 1 16,9-4 0-16,10-4-1 15,3-1-1-15,3-7-3 16,-2 8-11-16,-15-12-21 16,-4 9-4-16,-17-3 2 15,-6 5-3-15</inkml:trace>
  <inkml:trace contextRef="#ctx0" brushRef="#br0" timeOffset="54229.1018">7799 6405 108 0,'-29'15'39'15,"11"-3"2"-15,-7-11-4 16,7-3-36-16,18 2-5 15,18-31-32-15,19 9-1 16,-2-10-3-16,17-2 1 16</inkml:trace>
  <inkml:trace contextRef="#ctx0" brushRef="#br0" timeOffset="54782.1334">8187 5963 86 0,'-29'17'37'15,"6"-16"1"-15,23-1 0 16,0 0-25-16,11-24-11 16,21 2-1-16,13 0 1 15,4-1-1-15,5 4 0 16,-2 5 0-16,-4 6 0 15,-10 8 0-15,-7 10-1 16,-16 9 1-16,-13 6-1 16,-14 8 0-16,-15 7 1 15,-5 1-1-15,-6 1 1 0,2-5-1 16,5-3 0-16,9-8 0 15,13-7 0-15,9-19 0 16,28 8 0-16,13-12 1 16,12-5-1-16,4-1 0 15,3 3 1-15,-3 3-1 16,-7 8 1-16,-13 11 0 15,-12 9 0-15,-21 12 0 16,-17 11 1-16,-18 8-1 16,-17 3 1-16,-6 4-1 15,-5-4 1-15,2-5-2 16,7-11 0-16,16-5-13 15,2-33-12-15,32-4-14 0,6-24-1 16,22-10-1-16,6-21-1 16</inkml:trace>
  <inkml:trace contextRef="#ctx0" brushRef="#br1" timeOffset="61467.5158">12788 987 94 0,'0'0'37'16,"0"0"-2"-16,0 0 2 16,0 0-35-16,0 0-2 15,-22-52-1-15,22 52 2 16,0 0 0-16,48-22-1 0,-48 22 2 15,0 0-2-15,66-8 1 16,-66 8 0-16,0 0 1 16,51 23-1-16,-51-23 1 15,13 23 0-15,-9 17-1 16,-15 1-1-16,-16 5 0 15,-5-4 0-15,6-8 1 16,13-13-1-16,30-11 0 16,-17-10-1-16,52-2 2 15,0-1-1-15,8 5 1 16,-9 1-1-16,-1 14 1 15,-18 3-1-15,-10 14 1 16,-22 4 0-16,-18 7-1 16,-15-3 0-16,-6 1 1 0,-3-5-1 15,2-9-1-15,7-8-3 16,3-17-31-16,30-4-2 15,6-26-1-15,20-5-1 16</inkml:trace>
  <inkml:trace contextRef="#ctx0" brushRef="#br1" timeOffset="61849.5376">13174 788 90 0,'-73'-77'36'16,"26"48"1"-16,-13 12 0 0,-3 10-35 15,-9 14 1-15,39 23 0 16,-119 49-2-16,13 40 1 16,23 28-1-16,44 17 0 15,45 1 0-15,47-10 0 16,46-22-1-16,49-51-1 15,26-32 2-15,13-30-2 16,7-38 2-16,1-24 2 16,-7-27-1-16,-82 21 1 15,-5-5 0-15,-11-8 0 16,-6-7-1-16,-24-7 0 15,-7-7 1-15,-21 2-3 16,-14-4 0-16,-15 6-1 16,-11 0 0-16,-12 13 0 0,-4 3-1 15,-8 11-7-15,7 0-29 16,-2 16-2-16,6 1 0 15,5 12-2-15</inkml:trace>
  <inkml:trace contextRef="#ctx0" brushRef="#br1" timeOffset="62517.5758">14460 1226 74 0,'0'0'38'16,"-14"-12"-1"-16,14 12 0 16,0 0-13-16,0 0-21 15,0 0-1-15,24-49 1 16,-24 49-1-16,0 0 0 0,0 0 1 15,62-48-1-15,-62 48 0 16,0 0 0-16,44-7-1 16,-14 24 1-16,-4 11-1 15,-3 14 0-15,-11 16-1 16,-5 13 1-16,-7 6-2 15,10-1 0-15,7-20 1 16,7-11-1-16,9-16 2 16,6-16 0-16,4-14 0 15,3-19 1-15,6-21 0 16,1-12 1-16,-53 53-1 15,47-70 1-15,-47 70 0 16,41-86-2-16,-41 86 1 16,32-88-4-16,-32 88 4 0,27-93-2 15,-27 93 0-15,25-81 0 16,-25 81-2-16,31-73 0 15,-31 73-1-15,47-58-6 16,-47 58-22-16,57-45-11 16,-57 45 1-16,66-27-1 15,-66 27 0-15</inkml:trace>
  <inkml:trace contextRef="#ctx0" brushRef="#br1" timeOffset="62700.5863">15686 976 109 0,'0'0'39'0,"-10"46"0"0,10-46-3 16,0 0-35-16,0 0 0 16,0 0-1-16,0 0-3 15,56 27-25-15,-56-27-11 16,0 0 2-16,61 12-2 15</inkml:trace>
  <inkml:trace contextRef="#ctx0" brushRef="#br1" timeOffset="62850.5949">15640 1334 105 0,'-39'32'39'15,"19"-3"1"-15,5-13-1 16,23-4-32-16,13-14-4 16,16-8-2-16,20 0-10 0,7-16-27 15,20 0-3-15,1-7 0 16,-31 18-2-16</inkml:trace>
  <inkml:trace contextRef="#ctx0" brushRef="#br1" timeOffset="63478.6308">16785 852 53 0,'68'-31'33'16,"-68"31"-1"-16,57-23-6 15,-57 23-5-15,0 0-4 16,52-13-6-16,-52 13-4 15,0 0-4-15,0 0 2 16,0 0-2-16,-15 48 0 16,15-48 0-16,-58 68 0 15,1-6 1-15,-3 7-3 16,2 9 3-16,0-3-3 0,13-1 1 15,7-10-2-15,30-19 2 16,26-22-2-16,24-15 0 16,18-16 0-16,19-10 1 15,8-7-1-15,7-5 0 16,-47 13 0-16,5-1 1 15,-52 18-1-15,95-36 0 16,-95 36 2-16,85-34-2 16,-85 34 1-16,56-38 0 15,-56 38 1-15,0 0-2 16,25-59 1-16,-25 59-1 15,0 0 0-15,-28-65-1 16,28 65 0-16,0 0 1 16,-63-63-1-16,63 63-4 0,-49-37-8 15,49 37-24-15,0 0-4 16,-50-50 2-16,50 50-3 15</inkml:trace>
  <inkml:trace contextRef="#ctx0" brushRef="#br1" timeOffset="63949.6577">17861 896 92 0,'0'0'38'15,"51"1"0"-15,-51-1-1 0,0 0-33 16,0 0 1-16,0 0 0 16,-69-9-1-16,69 9 1 15,-59 9-1-15,59-9-2 16,-69 27 0-16,69-27 1 15,-96 39-1-15,47 0 1 16,49-39-2-16,0 0 0 16,-31 51 0-16,31-51 1 15,0 0-1-15,58 6-1 16,-58-6 1-16,82-30-1 15,-32 3 2-15,2-8-2 16,0-4 2-16,0-6-2 16,-52 45 0-16,80-87 0 15,-80 87 0-15,49-72 0 0,-49 72 0 16,0 0 0-16,13-48 0 15,-13 48 0-15,0 0 0 16,0 0-2-16,-80 86-4 16,54-2-6-16,22 22-12 15,1 2-12-15,36-9-7 16,6-24 1-16,9-15-3 15</inkml:trace>
  <inkml:trace contextRef="#ctx0" brushRef="#br1" timeOffset="64192.6716">16543 1777 106 0,'-15'-2'40'0,"50"-5"1"15,31-19-3-15,29-6-34 16,51-4-1-16,25-1 0 16,14-1-1-16,9 4-1 15,-4 8-6-15,-28-4-20 16,-9 24-13-16,-38 2-4 15,-30 12 1-15,-38 4-2 16</inkml:trace>
  <inkml:trace contextRef="#ctx0" brushRef="#br1" timeOffset="64767.7045">16901 2058 77 0,'15'-23'38'16,"5"13"0"-16,-13-10-1 15,4 20-26-15,-10-11-5 16,-1 11 0-16,0 0-2 16,-1 15-1-16,-10 8-1 0,-6 7 0 15,-8 9-1-15,-6 12 0 16,-12 9 0-16,0 3-1 15,1 1 1-15,-2-1 1 16,9-6-1-16,14-7 2 16,20-11-2-16,23-18 0 15,25-9 0-15,19-13-1 16,14-10 1-16,11-1-1 15,10-8 0-15,1-1-2 16,-8-1 2-16,-14 4 0 16,-15 1 0-16,-23 0 0 15,-15-1 0-15,-19-3 1 16,-18-4-1-16,-19-6 0 15,-12-5 1-15,-7-10-1 0,-5 1 1 16,4-6-1-16,1 0 0 16,9-1 1-16,9 11-2 15,8 2 0-15,13 12-3 16,6 3-4-16,23 21-16 15,-11-7-15-15,26 18-1 16,-4-6-3-16,23 11 2 16</inkml:trace>
  <inkml:trace contextRef="#ctx0" brushRef="#br1" timeOffset="65051.7208">18091 1618 101 0,'-21'-6'40'16,"-20"7"1"-16,5 27-2 16,-17 7-35-16,8 18-2 15,-6 12 1-15,9 13-3 16,7 3 2-16,11 11-3 15,10-7 2-15,13-1-2 16,13-10 1-16,13-14-3 16,13-13-2-16,4-23-1 15,15-1-15-15,-21-38-18 16,8-3 1-16,-20-25-1 15,-3 3 1-15</inkml:trace>
  <inkml:trace contextRef="#ctx0" brushRef="#br1" timeOffset="65193.7289">17750 2060 105 0,'-59'-12'39'16,"25"15"1"-16,2-4-1 15,32 1-33-15,22-2-3 16,25-1 0-16,22-7-5 16,14-12-8-16,22 11-15 15,-14-15-14-15,7 8-3 16,-17-7 1-16,-9 13-3 15</inkml:trace>
  <inkml:trace contextRef="#ctx0" brushRef="#br1" timeOffset="65897.7692">14282 3602 76 0,'48'-21'38'0,"3"-14"-2"16,7 6 2-16,-6-15-21 15,-1 13-13-15,-1 1-2 16,-6 7 1-16,-11 8-1 16,-4 14 0-16,-16 9 1 15,-3 13-2-15,-7 13 1 16,-6 14 0-16,-3 8 0 15,-1 10-1-15,1 3 0 16,0 3 1-16,8-6-2 0,7-7 1 16,9-13 1-16,10-12-1 15,7-18 0-15,10-19 1 16,3-18-1-16,3-14 1 15,-6-13 0-15,-2-10 0 16,-11-5 0-16,-7-3-1 16,-8 0 0-16,-11 5 1 15,-3 5-2-15,-5 9 1 16,-1 7-1-16,1 9 0 15,9 6 0-15,8 5 0 16,12 5-1-16,10 1 0 16,10 8-4-16,12-5-3 15,18 13-15-15,-10-18-14 16,18 13-4-16,-17-14 0 0,6 15-1 15</inkml:trace>
  <inkml:trace contextRef="#ctx0" brushRef="#br1" timeOffset="66094.7804">15638 3384 115 0,'-24'17'39'16,"15"2"1"-16,9-19-2 15,0 0-35-15,32-7-1 16,3-3-1-16,9-2-3 15,4-4-4-15,14 14-22 16,-15-16-11-16,3 15 1 16,-20-4-2-16,-3 19 0 0</inkml:trace>
  <inkml:trace contextRef="#ctx0" brushRef="#br1" timeOffset="66228.7881">15716 3651 112 0,'-41'44'39'16,"6"-21"2"-16,26-5-1 15,9-18-30-15,33-26-16 16,29 6-12-16,-3-19-17 15,27 5-6-15,1-12 1 16,16 6-3-16</inkml:trace>
  <inkml:trace contextRef="#ctx0" brushRef="#br1" timeOffset="71271.0765">16882 3156 74 0,'17'-13'35'0,"-11"2"-1"16,-6 11 0-16,-19 6-24 16,-7 16-7-16,-8 2-1 15,-4 6 0-15,-2 0 0 16,7 2 0-16,9-2-1 15,15-5 1-15,17-5-1 16,17-3 0-16,19-4 0 16,13 1 0-16,6 0 0 15,1 3-1-15,-5 3 2 0,-8 3-1 16,-17 5 1-16,-14 7-1 15,-18 4 1-15,-17 4-2 16,-13-3 2-16,-5-2-1 16,-4-4-4-16,0-18-26 15,12-5-6-15,2-22-1 16,23-11-1-16</inkml:trace>
  <inkml:trace contextRef="#ctx0" brushRef="#br1" timeOffset="71730.1028">16983 3113 100 0,'-28'-4'37'0,"13"10"0"0,15-6-2 16,9-13-32-16,25 6-2 15,21-2-1-15,13-2 0 16,12 1 0-16,4 1 0 15,3 3 0-15,-5 4 0 16,-10 5-1-16,-13 0 1 16,-11 6 0-16,-17 1 0 15,-16 7 1-15,-12 4-1 16,-15 7 1-16,-5 2-1 15,-16 11 1-15,-3 4 0 16,-4 8 0-16,-3 3 1 16,8 1-1-16,8-1 1 15,12-4-1-15,19-9 2 16,16-9-2-16,20-16 1 0,13-12-1 15,11-17 1-15,8-16-1 16,-4-14-1-16,1-14 1 16,-16-13-1-16,-7-8 0 15,-18-3 0-15,-18 0 0 16,-14 10-2-16,-15 9 2 15,-9 15-1-15,-13 16 0 16,1 21-2-16,-5 8-5 16,23 24-28-16,-2-6-2 15,23 12 0-15,10-10-2 16</inkml:trace>
  <inkml:trace contextRef="#ctx0" brushRef="#br1" timeOffset="72081.1228">18408 3045 95 0,'-28'20'37'0,"-16"2"-1"15,6 22 2-15,-8 2-34 16,4 12 0-16,-2-2 1 15,9 12-2-15,5-4 1 16,20-3-2-16,14-12 1 16,22-13-2-16,18-16 1 15,14-17-1-15,15-13-1 16,3-17 1-16,2-14-1 15,-10-14 0-15,-10-10 0 0,-15-6 0 16,-17-2-1-16,-18 0 0 16,-16 6-1-16,-12 8-1 15,-9 17 0-15,-8 6-3 16,6 31-8-16,-5-3-25 15,18 24 2-15,6-1 0 16,18 18-1-16</inkml:trace>
  <inkml:trace contextRef="#ctx0" brushRef="#br1" timeOffset="72606.1529">18984 3246 91 0,'16'6'37'15,"-16"-6"0"-15,0 0 1 0,-20 14-31 16,9-3-2-16,-13 4-2 15,2 5 0-15,-1 3-1 16,0 3-1-16,3 2 2 16,6 1-2-16,5-8 1 15,9 1-2-15,7-11 2 16,7-5-2-16,8-7 0 15,1-10 1-15,5-5-2 16,-1-8 2-16,-1-1-1 16,-3-7 0-16,-6-1 0 15,-5 4 1-15,-5 3 0 16,-4 5 0-16,-6 6-1 15,3 15 1-15,-5-14-1 16,5 14 0-16,0 0 1 0,14 19-1 16,1-10 0-16,7 0 1 15,3-3-1-15,5-2 1 16,1-2 0-16,-2-5 0 15,3-1 0-15,-3-7 0 16,-2-4 0-16,-1-3 0 16,2-3-1-16,-4-1 0 15,-2 1 1-15,-5 4-1 16,1 4 0-16,-18 13 0 15,10 5 0-15,-16 15 0 16,-7 8-1-16,-11 9 0 16,4 8-2-16,-7-3-4 15,12 18-19-15,-9-21-12 0,15 7-2 16,-2-16 1-16,17 4-2 15</inkml:trace>
  <inkml:trace contextRef="#ctx0" brushRef="#br1" timeOffset="72908.1701">17373 3910 104 0,'-34'7'38'15,"34"-7"0"-15,44-17-2 0,38-7-35 16,45-6 0-16,39-5 1 15,29-2 0-15,20 2-1 16,11 5-1-16,-4 3 0 16,-4 15-9-16,-29-6-26 15,-22 18-4-15,-43-2 1 16,-36 12-3-16</inkml:trace>
  <inkml:trace contextRef="#ctx0" brushRef="#br1" timeOffset="73291.192">17605 4291 92 0,'-14'-6'38'15,"14"6"0"-15,8-13 0 16,20 4-33-16,7-5-2 15,18-3 0-15,9-1-1 16,8 3 1-16,-3 2-1 16,3 6 0-16,-8 4-1 15,-11 8 0-15,-13 13-1 0,-19 8 0 16,-14 13 0-16,-14 9 0 15,-13 7 0-15,-9 6-1 16,0 5-1-16,-4-10-7 16,22 8-27-16,-1-19-4 15,23-7 0-15,12-21-1 16</inkml:trace>
  <inkml:trace contextRef="#ctx0" brushRef="#br1" timeOffset="73667.2135">18889 4382 98 0,'-24'-21'39'16,"14"20"1"-16,-15-5-1 15,-1 9-36-15,-1 6-1 16,1 7 0-16,1 4 0 16,6 4-1-16,4 3 0 15,7-1 1-15,10-5-2 16,10 0 1-16,4-3 0 15,13-7-1-15,1 0 0 16,0 0 0-16,-1 1 0 16,-7 3 1-16,-5 7-1 15,-10 1 0-15,-11 7 1 16,-14 0-1-16,-7 5 0 15,-9 0 0-15,2 1-5 0,-12-15-21 16,11 9-12-16,-4-17-2 16,17 0-1-16,0-15-1 15</inkml:trace>
  <inkml:trace contextRef="#ctx0" brushRef="#br1" timeOffset="74379.2543">15040 5727 85 0,'0'0'33'0,"-7"-13"3"15,11-2-1-15,11 4-30 16,4-10-1-16,10 4-2 15,-5-1 1-15,8 9-1 16,-9 4 1-16,5 12 0 16,-5 6-1-16,-8 12-1 15,-10 15 1-15,-5 12 0 16,-5 11 0-16,-3 1-1 15,-1 3 0-15,2-2-2 16,7-5 3-16,11-11-2 16,11-13 1-16,11-21-1 15,16-19 2-15,6-13-1 0,7-19 0 16,2-6 0-16,-5-10 1 15,-7-6 0-15,-14 3-2 16,-9 3 3-16,-17 4-3 16,-11 4 3-16,-7 3-4 15,-3 8 1-15,-2 3 0 16,3 3 0-16,7 4 1 15,8 4-3-15,14 1 2 16,10 2-5-16,20 16-7 16,-4-14-26-16,22 17-1 15,-4-9-1-15,10 13-1 16</inkml:trace>
  <inkml:trace contextRef="#ctx0" brushRef="#br1" timeOffset="74569.2651">16208 5709 103 0,'-14'4'38'16,"14"-4"-1"-16,4-11 1 16,13-6-35-16,14 5-3 15,10-1 1-15,5-6-7 16,18 13-28-16,-17-6-3 15,6 14 0-15,-15-2-2 16</inkml:trace>
  <inkml:trace contextRef="#ctx0" brushRef="#br1" timeOffset="74719.2737">16253 5953 108 0,'-31'18'39'16,"23"0"1"-16,8-18-1 15,35-6-36-15,19-5-32 16,10-15-10-16,19 0 1 15,2-8-2-15</inkml:trace>
  <inkml:trace contextRef="#ctx0" brushRef="#br1" timeOffset="77038.4064">17441 5451 14 0,'-13'1'26'0,"13"-1"1"16,0 0 2-16,-9-5-11 16,9 5-8-16,0 0-2 15,0 0 0-15,0 0-1 16,-10 13-1-16,10-13-1 15,0 0 0-15,0 0-1 16,0 0 1-16,0 0-2 16,22 4 1-16,-1-10-1 15,12 2 0-15,5-4-1 16,12 4 0-16,4-3 0 15,5 1-1-15,3-1 0 16,2 1-1-16,-1 1 1 16,-2-2-1-16,1-5 0 15,-2-3 1-15,-7 0-1 0,1-6 0 16,-8 6 1-16,-8 0-1 15,-4 3 0-15,-11 5 1 16,-9 9-1-16,-9 13 1 16,-10 10-1-16,-10 14 1 15,-7 9-1-15,-7 14 2 16,-6 10 0-16,-3 7 0 15,-6 7 0-15,6 1 0 16,-2-1-1-16,9-2 0 16,10-6-15-16,4-21-22 15,20-10 0-15,12-26 0 16,18-18-3-16</inkml:trace>
  <inkml:trace contextRef="#ctx0" brushRef="#br1" timeOffset="78114.4679">18724 5296 8 0,'11'-13'26'0,"-11"13"1"0,5-13 2 16,-5 13-13-16,5-14-2 15,-5 14-1-15,5-15-2 16,-5 15-2-16,8-15-2 16,-8 15-1-16,8-11 1 15,-8 11-3-15,0 0 1 16,14 8-1-16,-12 5 0 15,2 15-1-15,-6 11 0 16,4 12 0-16,-7 12-1 16,0 9 2-16,-4 6-1 15,1 4 0-15,-3-3 0 16,2-6 0-16,5-8 0 15,-2-11-2-15,8-11 1 0,5-19-6 16,17-4-31 0,-9-21-2-16,13-5 0 0,-5-13-2 15</inkml:trace>
  <inkml:trace contextRef="#ctx0" brushRef="#br1" timeOffset="83479.7748">19255 5707 109 0,'-14'-2'38'16,"14"2"2"-16,-28-4-8 15,15 4-31-15,13 0 0 16,0 0-2-16,0 0-2 16,0 0-25-16,3 12-9 15,-3-12-1-15,15 7-1 0,-3-6-1 16</inkml:trace>
  <inkml:trace contextRef="#ctx0" brushRef="#br1" timeOffset="88881.0837">19730 5382 36 0,'10'-22'32'15,"-4"5"2"-15,3 5-1 16,-13-2-14-16,4 14-8 15,0 0-1-15,0 0-2 16,0 0-2-16,0 0-1 16,0 0-2-16,0 0 0 15,0 0 0-15,4 15-1 0,-13 7-1 16,-3 13 1-16,-10 13 0 15,-6 12 1-15,-10 10 0 16,0 9 0-16,-4 2 1 16,9-3-2-16,5-10 2 15,19-12-2-15,25-21 2 16,23-19-3-16,23-18 0 15,22-14 0-15,12-15-2 16,13-10 3-16,2-3-4 16,-5-1 3-16,-12 1-5 15,-19 0-3-15,-3 11-30 16,-34-1-4-16,-7 8 3 15,-25-1-4-15</inkml:trace>
  <inkml:trace contextRef="#ctx0" brushRef="#br1" timeOffset="89104.0965">20222 5368 91 0,'-16'39'38'15,"-11"12"0"-15,6 16 2 16,-13 3-31-16,6 14-4 15,-4-2 1-15,9 1-2 16,-1-6 0-16,10-7-1 16,11-17-5-16,1-25-22 15,31-7-13-15,6-24-3 16,20-6 0-16,6-20-1 15</inkml:trace>
  <inkml:trace contextRef="#ctx0" brushRef="#br1" timeOffset="90985.2041">21033 5611 64 0,'0'0'32'15,"0"0"0"-15,7 18 2 16,-14-2-19-16,1 14-8 15,-10-2 0-15,4 12-1 16,-5-1 0-16,2 4 0 16,-4-9-1-16,8 1-2 15,-1-12 1-15,7-6-1 16,5-17-1-16,0 0-1 15,14-3 0-15,3-15 0 16,0-7-2-16,2-7 3 16,-1-2-3-16,1-5 2 15,-4-2-3-15,2 1 1 16,-7 9-1-16,0 2 1 15,-6 9 2-15,0 8-3 0,-4 12 3 16,0 0-2-16,0 20 2 16,0 3 2-16,2 2-2 15,3 0 1-15,9-1-2 16,4-4 2-16,10-6-1 15,4-8 2-15,9-8-3 16,0-6 1-16,3-9-1 16,-2 2 0-16,0-4 1 15,-5 3-2-15,-8 3 1 16,-5 6-1-16,-8 8 2 15,-16-1-1-15,12 24 0 16,-16 1 2-16,-6 3 0 0,0 4-2 16,1 1-1-16,-3-13-14 15,21 8-20-15,-6-17-4 16,16-3 1-16,2-16-2 15</inkml:trace>
  <inkml:trace contextRef="#ctx0" brushRef="#br1" timeOffset="91772.2491">22841 4827 104 0,'0'16'37'16,"2"12"2"-16,-12 0-6 16,5 17-30-16,-4 10 0 15,4 8-1-15,1 17-18 16,-5-14-19-16,4-1-2 15,1-8-1-15,13-9-2 0</inkml:trace>
  <inkml:trace contextRef="#ctx0" brushRef="#br1" timeOffset="91923.2577">22985 5526 116 0,'-23'2'38'0,"8"3"0"15,3-5-19-15,10-13-54 16,0 3-2-16,-1-9-2 15,8 7-1-15</inkml:trace>
  <inkml:trace contextRef="#ctx0" brushRef="#br1" timeOffset="95878.484">22158 5642 56 0,'-3'-15'33'16,"-4"0"1"-16,7 15-1 15,-27-13-12-15,12 17-10 16,-17 2-4-16,3 14 0 15,-9-1-2-15,3 9 0 16,-2-4 0-16,5 7-1 16,7-5-1-16,13-3-1 15,9-7 1-15,13-5-3 16,11-3 2-16,8-3-2 15,10-3 0-15,0 1 1 16,0-2-1-16,-6 3 0 16,-5 3 0-16,-7 4 1 0,-15 4-1 15,-9 7 1-15,-15 2-1 16,-10 5 1-16,-7 1-1 15,-2 1 0-15,-1-5 0 16,5-4-2-16,15 5-19 16,1-27-14-16,17 0-3 15,12-32 0-15,16 6-2 16</inkml:trace>
  <inkml:trace contextRef="#ctx0" brushRef="#br1" timeOffset="96254.5055">22130 5186 69 0,'0'0'38'0,"18"-7"-1"16,-4 4 1-16,11 10-10 0,-2-9-23 15,6 2-2-15,9 10-19 16,-6-15-19-16,12 6 0 16,-8-9-2-16,12 2-3 15</inkml:trace>
  <inkml:trace contextRef="#ctx0" brushRef="#br2" timeOffset="102666.8722">1067 8103 43 0,'0'0'30'0,"8"-19"2"15,-8 19 0-15,-1-28-18 16,1 28-2-16,6-21-2 15,-6 21-2-15,4-14-3 16,-4 14 0-16,0 0-1 16,0 0-2-16,0 0 0 15,-14 19 0-15,-1 4 0 16,-4 8-1-16,-7 9 0 15,0 8 1-15,-5 1-1 16,6 2 1-16,0-6-1 16,11-1 1-16,15-13 0 15,17-9 0-15,20-19 0 16,14-10-1-16,14-15 1 15,12-4-2-15,5-10 1 16,3-1-1-16,-3-2-2 0,-10-3-6 16,-3 14-28-16,-21-2-2 15,-5 11 0-15,-20-3-1 16</inkml:trace>
  <inkml:trace contextRef="#ctx0" brushRef="#br2" timeOffset="102871.884">1443 8054 87 0,'-22'4'36'0,"8"13"-1"16,-4 2 2-16,11 12-34 16,-6 9 0-16,6 13-1 15,-3 6 1-15,0 7-1 16,3-1-2-16,2-4 0 0,2-1-2 15,-1-19-32-15,17-4-1 16,4-20-1-16,9-11-1 16</inkml:trace>
  <inkml:trace contextRef="#ctx0" brushRef="#br2" timeOffset="103267.9066">1223 7485 89 0,'-116'30'36'0,"-7"22"0"16,9 31 1-16,-6 13-32 0,33 24 0 15,17 8-2-15,34 9 0 16,29 2-1-16,28-3 0 15,30-8-1-15,37-13-1 16,22-23 1-16,18-26 0 16,14-32 0-16,14-29-1 15,2-29 1-15,-7-28 1 16,-13-27-1-16,-17-20 0 15,-26-12 0-15,-27-7 0 16,-26-6-1-16,-36-1 2 16,-37 5-2-16,-30 7-1 15,-21 12 0-15,-28 17 1 16,-12 22-2-16,-12 20 0 0,1 28-1 15,0 16-14 1,41 31-15-16,7 11-6 0,37 20 0 16,24-1-2-16</inkml:trace>
  <inkml:trace contextRef="#ctx0" brushRef="#br2" timeOffset="106184.0734">10549 2836 86 0,'0'0'34'16,"1"-17"0"-16,-1 17 2 16,-8 12-32-16,6 9-1 15,-5 5-1-15,2 9 0 16,-4 8-1-16,3 0 1 15,1 0-1-15,1-1 0 16,3-11 0-16,6-9 0 16,-5-22 0-16,25 6 0 15,-6-24-1-15,8-6 1 16,1-8 0-16,1-7 0 15,-1 1 1-15,-4-2-2 16,-1 1 1-16,-4 7 0 16,-6 0-1-16,-4 9 1 0,-3 5-1 15,-4 6 1-15,-2 12-1 16,1-15 1-16,-1 15-1 15,0 0 0-15,0 0 1 16,-1 13-1-16,3 0 1 16,1 1 0-16,1 3-1 15,6-1 1-15,4 0-1 16,1-5 1-16,7-10-1 15,7-11 1-15,11-11 0 16,6-11 0-16,2-7-1 16,2-2 0-16,0-3 0 15,-6 7 0-15,-7 8 0 16,-10 14 1-16,-10 20-1 15,-13 19 1-15,-9 13-1 0,-8 10 1 16,-1 5-1-16,-1 0-3 16,14 9-22-16,-7-25-12 15,21-3-1-15,1-30 0 16,27-6-1-16</inkml:trace>
  <inkml:trace contextRef="#ctx0" brushRef="#br2" timeOffset="106382.0847">11864 2319 79 0,'0'0'35'16,"-30"35"-2"-16,-2 26 3 16,-25 18-33-16,-5 22 1 15,-12 13-2-15,1 13 1 0,-2-1-1 16,7-3 0-16,9-8-4 15,6-20-31-15,30-10-1 16,13-30 0-16,25-21-2 16</inkml:trace>
  <inkml:trace contextRef="#ctx0" brushRef="#br2" timeOffset="106713.1037">11973 2897 101 0,'-14'7'37'0,"-6"-6"1"16,5 15-2-16,-11-10-33 0,11 10-1 16,0 3-1-16,3 3 1 15,7 1-1-15,5 0-1 16,7-2 1-16,5-1-1 15,6-4 0-15,2-1 1 16,2 0-1-16,2 2 0 16,-5 2 1-16,-6 3 0 15,-12 6-1-15,-7 4 0 16,-12 4 1-16,-10 5-1 15,-6-3 1-15,-3-5-2 16,0 3-9-16,-6-22-25 16,14 0-3-16,4-18-1 15,10-1-1-15</inkml:trace>
  <inkml:trace contextRef="#ctx0" brushRef="#br2" timeOffset="107581.1533">10935 4278 51 0,'2'-15'34'0,"-2"15"-2"0,0 0 2 16,0 0-21-16,0 0-6 15,-2 21-2-15,-4 1-1 16,2 10 1-16,-6-1-2 15,1 8 0-15,0-4-2 16,3 0 1-16,-1-6-1 16,5-12 1-16,2-17-1 15,0 0-1-15,19-3 1 16,-7-16-1-16,4-8 1 15,3-4 0-15,0-2 0 16,0 1-1-16,-5-3 1 16,0 6 0-16,-3 5-1 15,-1 5 1-15,-3 6-1 0,-7 13 0 16,4-11 1-16,-4 11-1 15,0 0 1-15,6 14-1 16,-6-14 0-16,9 23 1 16,1-13-1-16,2 1 0 15,2-4 1-15,7-6 0 16,3-9 0-16,4-1 0 15,3-6 0-15,0-4 0 16,-2-2 0-16,0 5 1 16,-7 1-1-16,-2 8 0 15,-6 9-1-15,-7 11 1 16,-6 7-1-16,-2 11 1 15,-3 7-2-15,0 6 1 16,2 3-4-16,-3-13-23 0,20 7-10 16,-1-21-1-16,16-5-1 15,2-23 0-15</inkml:trace>
  <inkml:trace contextRef="#ctx0" brushRef="#br2" timeOffset="107916.1725">11958 4014 101 0,'-19'9'37'0,"-12"-2"-1"16,8 16-2-16,-6-1-33 15,6 6 0-15,2 1-1 16,7 1 0-16,6-1 1 15,10-4-1-15,5-4 0 0,11-6 0 16,11-10 0-16,-1-5 1 16,11-4-1-16,0-2 1 15,-4-1-1-15,-8 6 0 16,-4 7 1-16,-12 11-1 15,-11 11 0-15,-9 9 1 16,-11 10-2-16,-8 2 2 16,1 2-2-16,2-1 0 15,5-6-5-15,0-25-29 16,22-8-3-16,4-23 1 15,19-10-1-15</inkml:trace>
  <inkml:trace contextRef="#ctx0" brushRef="#br2" timeOffset="108122.1843">12286 3812 102 0,'0'0'37'16,"-5"19"0"-16,5-19-1 15,13-7-36-15,5 0 0 16,10-6-1-16,9-1-5 16,-3-17-27-16,18 4-3 15,-6-16 1-15,11 6-2 16</inkml:trace>
  <inkml:trace contextRef="#ctx0" brushRef="#br2" timeOffset="108258.192">12790 3468 99 0,'-19'24'37'0,"2"22"2"16,-9-1-3-16,11 12-32 15,-3 8-4-15,-1-6-30 16,13 10-7-16,-2-11 0 16,11-2-2-16</inkml:trace>
  <inkml:trace contextRef="#ctx0" brushRef="#br2" timeOffset="117090.6972">2533 8145 89 0,'5'-27'36'0,"4"14"-1"16,0-8 1-16,10-5-35 15,2 5 0-15,6 3-1 16,0 2 1-16,-1 7 0 15,-8 5-1-15,1 13 1 16,-10 10 0-16,-4 10 1 16,-5 11-2-16,-5 12 2 0,-2 3-1 15,0 10 0-15,6-4 0 16,2 0-1-16,7-9 1 15,11-9 0-15,8-16-1 16,8-12 1-16,5-18 0 16,8-14 0-16,-3-16 0 15,4-11 0-15,-4-7 1 16,-4-6-1-16,-12-2 1 15,-4 2 0-15,-11 4-1 16,-2 4 0-16,-9 10 0 16,0 8-1-16,2 5 0 15,5 2 0-15,7 13-4 16,2-11-30-16,20 18-3 15,-3-6-1-15,9 9-2 16</inkml:trace>
  <inkml:trace contextRef="#ctx0" brushRef="#br2" timeOffset="117294.7089">3502 8054 97 0,'0'0'36'16,"0"0"1"-16,0 0-3 15,30-5-33-15,-4-2 0 16,9-1-1-16,1-1-4 16,11 6-31-16,-13-2 0 0,2 8-1 15,-15 1-1-15</inkml:trace>
  <inkml:trace contextRef="#ctx0" brushRef="#br2" timeOffset="117430.7167">3597 8222 91 0,'-25'25'36'0,"7"-11"1"16,15-2 0-16,3-12-32 15,30-6-3-15,19-3-34 16,2-10-4-16,16 2 0 16,7-10-2-16</inkml:trace>
  <inkml:trace contextRef="#ctx0" brushRef="#br2" timeOffset="119027.808">2671 10373 79 0,'12'-11'34'16,"-2"-7"0"-16,7 10-6 15,-2-10-25-15,4 5-1 16,-1 1 0-16,2 6 0 15,-4 10 0-15,-4 7-1 16,-3 10 1-16,-2 10-1 16,-5 13 1-16,2 8 0 15,-5 3-1-15,2 4 0 16,-1 0 0-16,8-6 0 15,1-8 0-15,4-12 0 16,6-14 0-16,5-15 1 16,4-15-1-16,2-13 1 15,5-14-1-15,2-6 1 0,-5-6-1 16,1-1 0-16,-4 1 0 15,-5 5-1-15,-2 5 0 16,-2 10 0-16,-2 7 0 16,-1 5-2-16,9 12-9 15,-2-8-25-15,17 5-1 16,-2-7 1-16,13 3-3 15</inkml:trace>
  <inkml:trace contextRef="#ctx0" brushRef="#br2" timeOffset="119237.82">3848 10233 86 0,'-21'9'34'0,"21"-9"3"16,0 0-1-16,0 0-35 15,34-12 0-15,0 0-4 16,15 9-30-16,-8-8-2 16,3 9 0-16,-10 1-3 15</inkml:trace>
  <inkml:trace contextRef="#ctx0" brushRef="#br2" timeOffset="119387.8286">3818 10474 95 0,'-16'12'37'0,"16"-12"1"0,18-5-3 15,20-16-35-15,21-2-34 16,5-13-2-16,14 5-1 16,0-7-1-16</inkml:trace>
  <inkml:trace contextRef="#ctx0" brushRef="#br2" timeOffset="120230.8768">5252 9765 71 0,'0'0'35'15,"0"0"-1"-15,6-11 1 16,11-1-28-16,14-4-2 16,6-7-1-16,11 2 0 15,3-2-1-15,2 4-1 16,-2 4 0-16,-3 8 0 15,-7 7-1-15,-5 12 0 16,-11 8 1-16,-8 13-1 0,-11 6 0 16,-4 12 0-16,-9 7-1 15,-4 4 1-15,-2 1-1 16,0-3-2-16,4-3-3 15,-2-15-33-15,22-7 3 16,-2-21-3-16,21-10 1 16</inkml:trace>
  <inkml:trace contextRef="#ctx0" brushRef="#br2" timeOffset="120545.8949">6098 9718 96 0,'-13'9'36'0,"-10"-1"0"0,4 15-1 15,-3-5-32-15,6 4-1 16,4-1 0-16,8-1 0 16,4-7 0-16,12-2-1 15,14-5 0-15,7-6 0 16,7-3-1-16,5 3 1 15,-4 3 0-15,-1 6 0 16,-11 6-1-16,-10 10 1 16,-10 8 0-16,-18 3 0 15,-5 6-1-15,-9-4 0 16,-2-2 0-16,2-9-3 15,9-8-1-15,-2-21-33 16,25-8 0-16,3-19-1 16,16-5-1-16</inkml:trace>
  <inkml:trace contextRef="#ctx0" brushRef="#br2" timeOffset="120974.9194">6225 9676 97 0,'-22'15'38'16,"16"7"-1"-16,6-22 0 15,19 11-35-15,14-17 0 16,12-2 0-16,11-7 1 16,7 0-1-16,1-5 0 15,-1 1-1-15,-7 2 0 16,-10 6 1-16,-8 3-1 15,-10 5 1-15,-14 6-1 16,-9 7 0-16,-14 8 0 0,-7 11 1 16,-10 6-2-16,-1 10 1 15,-3 7 0-15,2 2 0 16,5 1-1-16,11-2 1 15,8-8-1-15,13-7 1 16,14-15 0-16,14-11 0 16,8-18-1-16,10-11 1 15,-2-14 0-15,0-12-1 16,-8-3 1-16,-6-3-1 15,-21 0 0-15,-13 2-1 16,-17 10-1-16,-13 3-1 16,-9 17-1-16,-7 5-4 15,7 19-30-15,-9-3-2 0,22 18 0 16,3-6 0-16</inkml:trace>
  <inkml:trace contextRef="#ctx0" brushRef="#br2" timeOffset="121499.9494">7291 9779 98 0,'-4'18'39'0,"-17"-7"0"15,3 7-2-15,-10-5-32 16,4 12-2-16,2 3-1 15,3-1 1-15,2 5-2 16,5-5 1-16,6-1-1 0,4-5 0 16,8-6 0-16,3-8-1 15,7-8 1-15,3-8-1 16,4-8 1-16,0-9-1 15,-2-4 1-15,0-4 0 16,-6 1-1-16,0 0 0 16,-5 3 1-16,0 7-1 15,-6 6 0-15,1 6 0 16,-5 11 1-16,9-3-1 15,3 6 0-15,-12-3 0 16,22 14 0-16,-8-5 1 16,9-5-1-16,-5-2 0 15,1-3 0-15,1-5 1 16,-2-4-1-16,3-3 1 0,-2-3-1 15,-2-4 1-15,-3 0-1 16,4 0 0-16,-3 2 1 16,-1 7-1-16,-4 3 0 15,-10 8 0-15,16 19 1 16,-14 6-1-16,-4 10-1 15,-3 4 0-15,1 10-4 16,-10-7-15-16,10 14-18 16,-11-13-3-16,9 3 1 15,-12-16-3-15</inkml:trace>
  <inkml:trace contextRef="#ctx0" brushRef="#br2" timeOffset="121774.9652">6230 10399 94 0,'-43'14'39'0,"25"-3"0"15,18-11-1-15,35-20-34 16,28-6-1-16,27-6-3 16,29-5 3-16,21 1-4 15,17 5 3-15,4 1-5 16,10 13-27-16,-18 0-11 15,-8 14 2-15,-29 0-1 0</inkml:trace>
  <inkml:trace contextRef="#ctx0" brushRef="#br2" timeOffset="122292.9948">7027 10596 78 0,'-12'-16'37'0,"-2"7"1"16,-10-3 0-16,1 10-29 16,-17-3-2-16,8 12-2 15,-9-1 0-15,3 11-1 16,0 2-1-16,4 3 0 15,6 2 0-15,9 0-1 16,5-1 0-16,10-2 0 16,14-8-1-16,10-6 0 15,11-10-1-15,7-4 1 16,6-9-1-16,4-3 0 15,0-3 1-15,-6 2-1 16,-8 1 0-16,-5 5 0 0,-10 6 0 16,-10 8 1-16,-7 10-1 15,-8 11 0-15,-10 10 1 16,-7 8-2-16,-2 7 0 15,-1 4-1-15,1 6-2 16,-2-12-6-16,20 6-29 16,-6-18-3-16,23-7 0 15,-1-18-1-15</inkml:trace>
  <inkml:trace contextRef="#ctx0" brushRef="#br2" timeOffset="122777.0225">7552 10512 80 0,'-5'-10'38'0,"5"10"-1"16,-22 2 1-16,7 11-29 0,-4 1-5 16,1 7-1-1,-2 5-1-15,-1 3 0 0,2-2-1 16,8 2 1-16,-3-5-1 15,9-2 0-15,9-8 1 16,6-7-1-16,8-8-1 16,5-4 1-16,3-2 0 15,1-1-1-15,-1 4 1 16,-4 4 0-16,-10 9-1 15,-7 6 1-15,-11 9 0 16,-8 6-1-16,-2 1 0 16,-2 2-1-16,2-4 0 15,0-7-7-15,16 0-29 16,0-22-5-16,0 0 3 0,21-12-2 15</inkml:trace>
  <inkml:trace contextRef="#ctx0" brushRef="#br2" timeOffset="124236.1059">5584 7385 39 0,'12'-13'30'16,"-12"13"3"-16,12-20-1 15,-12 20-18-15,0 0-6 16,-10 13-1-16,-5 2 1 15,-2 14-1-15,-9-1-2 16,0 11-2-16,-4 0 0 16,3 4 0-16,1-3 0 15,4-1-1-15,9-6 0 16,10-6 0-16,11-6 0 0,15-9-1 15,12-11 0-15,9-6 0 16,8-10 0-16,10-3-1 16,1-5 1-16,1-3-1 15,-6 1 0-15,-7-1 0 16,-9 7 0-16,-12 3 0 15,-13 3 1-15,-17 13-1 16,0-16 0-16,-17 12 1 16,-9-1-1-16,-6-1 1 15,-4-4-1-15,-2-4 0 16,-2-2 1-16,8-3-2 15,3-1 1-15,8-1 0 16,10 1-1-16,6 2-2 0,21 9-32 16,-3 3-1-16,19 8 0 15,0-2-2-15</inkml:trace>
  <inkml:trace contextRef="#ctx0" brushRef="#br2" timeOffset="124655.1299">6427 7371 82 0,'-21'-17'36'15,"-3"9"-2"-15,-9-9-6 16,4 16-20-16,-10 0-1 15,7 10-1-15,-2 2-2 0,7 9 0 16,6 4-2-16,9 0 0 16,15 1 0-16,14 0-1 15,12-10 0-15,12-8 0 16,6-8 1-16,8-9-1 15,-3-13 1-15,2-11-1 16,-8-4 1-16,-6-6-1 16,-10-4 0-16,-9 3 1 15,-12 2-1-15,-4 8 0 16,-10 8 0-16,-9 18-1 15,-4 14 1-15,-4 14-1 16,-8 17 0-16,4 12 0 16,4 9 0-16,5 6-2 15,11 9-3-15,0-17-12 0,17 10-20 16,-2-13-3-16,9 1 1 15,-7-14-1-15</inkml:trace>
  <inkml:trace contextRef="#ctx0" brushRef="#br2" timeOffset="124898.1438">5611 7979 95 0,'0'0'38'0,"36"-2"0"16,11-17-3-16,30-4-32 16,22-6-2-16,16-2 1 15,3 0-3-15,-3-3-32 16,2 16-4-16,-19 5 1 15,-12 14-2-15</inkml:trace>
  <inkml:trace contextRef="#ctx0" brushRef="#br2" timeOffset="125391.172">5896 8233 77 0,'-2'-11'37'15,"2"11"-1"-15,0 0 0 16,-17 9-31-16,2 10-1 15,1 11-1-15,-4 4 0 16,-4 8-1-16,1 3-1 16,3 2 1-16,-2-3 0 15,6 0 0-15,9-10 0 16,10-5 0-16,9-11 0 15,16-8-1-15,8-8-1 16,12-8 1-16,4-4-1 0,11-5 0 16,0-2-1-16,-1-1 0 15,-4 1 1-15,-9 2-1 16,-7 1 2-16,-14 0-1 15,-7 2 0-15,-14-2 0 16,-13-5 1-16,-13-3-1 16,-9-3 0-16,-3-4 0 15,-4-3 1-15,-2-1-1 16,5 0 0-16,1 3 0 15,13 4-1-15,3-4-6 16,26 16-29-16,-4-5-2 16,20 6 0-16,-1-6-1 15</inkml:trace>
  <inkml:trace contextRef="#ctx0" brushRef="#br2" timeOffset="125639.1862">6740 7914 83 0,'0'0'37'0,"-26"2"0"16,8 20 0-16,-13 2-31 16,6 18-2-16,-9 5 0 15,5 14-1-15,-1 2 0 16,7 2-1-16,7-3 0 15,9-6 0-15,12-8 0 16,14-13-2-16,10-12-6 16,1-23-30-16,18-5-2 15,-10-20-1-15,3-1-1 0</inkml:trace>
  <inkml:trace contextRef="#ctx0" brushRef="#br2" timeOffset="125785.1945">6547 8176 103 0,'-16'7'39'16,"4"-7"2"-16,24 4-2 15,2-7-37-15,25-5-4 16,28 3-34-16,-5-7-3 16,12 7 0-16,-1-4-2 15</inkml:trace>
  <inkml:trace contextRef="#ctx0" brushRef="#br2" timeOffset="127254.2786">2783 11670 60 0,'-5'-19'35'0,"16"6"-3"16,5-12 1-16,6 6-28 15,0-9 0-15,7 6-3 16,-3 1 1-16,2 10-1 16,-10 9-1-16,1 7 1 15,-8 13-1-15,-4 14 1 0,-4 7 0 16,-2 12-1-16,-5 3 0 15,3 5 0-15,0-1 1 16,3-4-1-16,6-9 1 16,6-12-2-16,6-11 2 15,8-14 0-15,0-16 0 16,9-12 0-16,-2-10 1 15,3-8-1-15,-1-5 0 16,-7-5 2-16,-5 1-3 16,-2 3 1-16,-2 0-1 15,-2 7 0-15,-1 3-1 16,3 5 0-16,5 8-1 15,-1-5-12-15,12 15-25 16,-3-4 0-16,10 10-1 16,-1-7-2-16</inkml:trace>
  <inkml:trace contextRef="#ctx0" brushRef="#br2" timeOffset="127469.2909">4082 11548 89 0,'0'0'39'0,"0"0"-1"16,1-19 0-16,23 4-38 16,8-3 0-16,6 0-1 15,9 7-7-15,-5-6-30 16,6 10 2-16,-13 0-3 15,-4 14 2-15</inkml:trace>
  <inkml:trace contextRef="#ctx0" brushRef="#br2" timeOffset="127602.2985">4155 11744 90 0,'-21'30'38'0,"9"-18"0"16,12-12-1-16,25-1-35 16,13-20-2-16,20-2-35 15,-1-10-3-15,13-1 0 16,1-5-2-16</inkml:trace>
  <inkml:trace contextRef="#ctx0" brushRef="#br2" timeOffset="130242.4495">5633 11227 40 0,'-7'-11'32'16,"-2"0"1"-16,-6-3 0 15,3 12-22-15,-19-11-2 0,4 13-1 16,-14-4 1-16,2 7-4 15,-7-2 0-15,4 10-1 16,1-3-2-16,7 2 0 16,7 4-1-16,9 4 0 15,9 1 0-15,9 6-1 16,9 4 0-16,7 1 0 15,6 3 0-15,8 1 0 16,6-3 0-16,1-1 0 16,6-1 0-16,0-4 0 15,0-3 0-15,0-2 0 16,-6-4 0-16,-1 2 1 15,-11-1 0-15,-6 4 0 0,-10 1 0 16,-9 4-2-16,-11 0 2 16,-9 4-2-16,-11-2 2 15,-2-2-3-15,-7-3 2 16,5-5-2-16,2-11 2 15,8-14 0-15,8-14 0 16,13-12 0-16,13-16 0 16,10-13-1-16,10-12 1 15,9-4 0-15,0 0 0 16,3 3 1-16,-7 11-1 15,-2 11-1-15,-8 16 1 16,-8 12 0-16,-16 25-6 16,0 0-30-16,-1 17 1 15,-9-3-2-15,5 4 0 0</inkml:trace>
  <inkml:trace contextRef="#ctx0" brushRef="#br2" timeOffset="135489.7496">5985 11264 49 0,'0'0'30'16,"-10"-10"3"-16,10 10-2 15,10-27-25-15,14 9-1 16,7-7-1-16,11 3 0 16,2-5 0-16,9 6 1 15,-6 0-2-15,1 10-1 16,-11 5 0-16,-13 13-1 0,-11 10 0 15,-19 10 0-15,-15 10 0 16,-8 9 0-16,-9 2 1 16,1-1-1-16,-1-3 0 15,10-5 0-15,8-10-1 16,15-9 1-16,22-13 0 15,14-12-1-15,12-7 1 16,8-5-1-16,6-1 1 16,-2 2-1-16,-7 5 1 15,-9 10 0-15,-13 10 0 16,-16 12 0-16,-16 12 1 15,-12 6 0-15,-15 7 0 16,-7 5 0-16,-1-4-1 16,-1-6-1-16,9-4-1 0,7-23-10 15,19 2-27-15,7-16-1 16,24-12 1-16,1-16-1 15</inkml:trace>
  <inkml:trace contextRef="#ctx0" brushRef="#br2" timeOffset="135667.7598">6773 11359 83 0,'-20'20'40'16,"-2"-13"-3"-16,6 1 1 15,-7-8-36-15,10-4-2 16,13 4-6-16,-1-20-31 0,19 4 1 15,7-8 0-15,7 2-2 16</inkml:trace>
  <inkml:trace contextRef="#ctx0" brushRef="#br2" timeOffset="136127.7861">7067 11116 69 0,'-11'-5'36'0,"11"-5"0"16,0 10 0-16,18-19-30 0,1 7-3 15,0 1 0-15,7 4-1 16,-3 0 1-16,-3 9-1 15,-6 7-1-15,-5 5 0 16,-7 7 0-16,-8 7 1 16,-8 3-2-16,-2 2 2 15,-2 1-2-15,-1-4 1 16,5-4 0-16,8-5-1 15,9-7 1-15,10-8-1 16,10-5 1-16,7-2-1 16,3-4 0-16,3 3 1 15,-3 3-1-15,-9 5 1 16,-5 5-1-16,-10 11 1 15,-14 6 0-15,-9 4 0 16,-9 6-1-16,-6-1 2 0,-7 1-1 16,3-6 0-16,3-4-1 15,6-8-1-15,12-7-5 16,0-16-30-16,12 3-2 15,20-27-2-15,3 5 1 16</inkml:trace>
  <inkml:trace contextRef="#ctx0" brushRef="#br2" timeOffset="136608.8136">7303 10822 78 0,'-13'-4'40'0,"-7"-8"-3"16,6 8 2-16,-5-5-26 15,9 3-11-15,10 6 0 16,-14-6-2-16,18 15-10 15,-4-9-28-15,11 17 2 16,-11-17-2-16,28 23-1 16</inkml:trace>
  <inkml:trace contextRef="#ctx0" brushRef="#br2" timeOffset="137557.8679">7709 11146 48 0,'0'0'32'16,"0"0"1"-16,0 0-1 15,0 0-26-15,-14 21-1 16,1 0 0-16,2 13-1 16,-9 3 1-16,3 6-3 15,-4 0 1-15,6-4-1 16,0-7 0-16,10-6 1 15,5-16-1-15,0-10 0 16,27-16 0-16,-4-7-1 16,8-8 0-16,3-4 0 15,-1-3 0-15,-3-1 0 16,-3 5-1-16,-4 3 1 0,-4 7-1 15,-8 9 0-15,-4 5 0 16,-7 10 1-16,0 0-1 16,0 0 1-16,-3 15-1 15,4-5 1-15,-1 4-1 16,6 1 1-16,6-5 0 15,6-2 0-15,5-7 0 16,7-3 0-16,5-7 0 16,3-4 0-16,1-4 0 15,-3 1 0-15,0-4 0 16,-6 4 0-16,-6 1-1 15,-6 6 1-15,-9 3-1 16,-9 6 1-16,4 15-1 16,-11 6 1-16,-7 8-1 0,-3 7 0 15,-4 6 0-15,5 3 0 16,-2-1-1-16,7-9-1 15,14 2-10-15,3-25-26 16,19-7 2-16,4-24-1 16,22-6-2-16</inkml:trace>
  <inkml:trace contextRef="#ctx0" brushRef="#br2" timeOffset="137755.8792">8784 10800 78 0,'-20'21'37'15,"-15"9"-2"-15,-5 17 0 0,-13 8-30 16,-2 10-5-16,2 6 2 16,0 7-3-16,6-2 1 15,3-9-34-15,26-1-1 16,7-15 0-16,26-12-2 15</inkml:trace>
  <inkml:trace contextRef="#ctx0" brushRef="#br2" timeOffset="138095.8987">8965 11053 63 0,'-32'8'36'0,"-1"12"-1"16,-10-1 2-16,9 9-29 15,0-6-3-15,11 4-1 16,5-6 0-16,18-4-1 16,0-16 0-16,29 14-1 15,2-15-1-15,3-2 0 16,-1 0 0-16,2 1 0 15,-8 5 0-15,-9 8 0 16,-13 6 0-16,-10 10 1 16,-13 6-1-16,-9 5 0 15,-5 3 0-15,-4-3 0 16,3-1-1-16,4-8 0 15,11-1-7-15,2-25-31 16,27-4 1-16,8-19-2 0,14 0-1 16</inkml:trace>
  <inkml:trace contextRef="#ctx0" brushRef="#br2" timeOffset="138275.909">9199 11378 95 0,'-13'23'40'0,"-11"-12"2"16,8 4-3-16,-9-7-36 15,25-8-1-15,-14-8-2 16,14 8-1-16,4-15-5 16,-3-2-31-16,13 12-3 15,-12-9 0-15,-2 14 0 16</inkml:trace>
  <inkml:trace contextRef="#ctx0" brushRef="#br2" timeOffset="140931.0608">11825 7505 96 0,'-25'1'37'0,"13"10"2"16,1-12-3-16,11 1-34 15,25-6 0-15,9-4-1 16,14-1-1-16,9-4-3 16,16 5-32-16,-12-4-2 15,5 8 0-15,-12 1-2 0</inkml:trace>
  <inkml:trace contextRef="#ctx0" brushRef="#br3" timeOffset="148018.4662">11893 7501 40 0,'-12'0'30'16,"12"0"2"-16,-12-1-1 15,12 1-18-15,-11-5-3 16,11 5-2-16,0 0 0 16,-14-6-2-16,14 6-1 15,0 0-1-15,0 0 0 16,0 0 0-16,0 0-1 15,19-6 0-15,-3 6 0 0,6-4-1 16,9 3 0-16,3 0-1 16,8-1 0-16,4-1 0 15,5 1 0-15,1-5-1 16,0 3 1-16,0-3-1 15,-5-1 0-15,0-4 1 16,-7 4-1-16,-7-2 0 16,-5 3 1-16,-9 1-1 15,-6 2 0-15,-13 4 0 16,0 0 1-16,0 0-1 15,0 0 1-15,-18 14-1 16,1-10 1-16,-5-1-1 16,-5 0 1-16,-3-3-1 15,-2-3 0-15,-5 1 1 16,-2 0-1-16,-2-3 0 0,-4 3 1 15,-1 4-1-15,-5 4 0 16,1 3 0-16,0 4 1 16,2 3-1-16,4 1 0 15,5-2 1-15,8 0-1 16,7-3 0-16,12-7 0 15,12-5 0-15,0 0 0 16,35-18-1-16,-1 2 1 16,10 2 0-16,4-6-3 15,10 15-9-15,-8-14-19 16,10 16-6-16,-10-4-1 15,0 9-2-15</inkml:trace>
  <inkml:trace contextRef="#ctx0" brushRef="#br3" timeOffset="148912.5173">11848 7546 37 0,'-1'-16'30'15,"0"6"3"-15,1 10-1 16,-5-22-16-16,5 22-3 15,0-18-1-15,0 18-3 16,0-12-2-16,0 12-2 16,0 0 0-16,0 0-2 15,-1-13 0-15,1 13 0 16,0 0-1-16,-1 22 0 15,-2-7-1-15,6 9 0 16,-3 6 0-16,1 8 0 16,0 5-1-16,1 1 1 0,-1 1-1 15,1 0 1 1,-1-5-1-16,1-3 0 0,-1-7 0 15,1-5 0-15,2-7 0 16,-1-5 0-16,-3-13 0 16,7 15 0-16,-7-15 0 15,0 0 0-15,0 0 0 16,12 3 1-16,-12-3-1 15,0 0 0-15,0 0 0 16,0 0 0-16,0 0 1 16,0 0-1-16,0 0 0 15,0 0 0-15,12-12 1 16,-12 12-1-16,10-7 1 15,-10 7-1-15,17-14 0 0,1 5 0 16,1-2 1-16,5-3-1 16,6 0 0-16,8-2 0 15,0 2 0-15,3 0 0 16,2 5 0-16,-3 3 0 15,-3 6 0-15,-3 6 0 16,-6 5 0-16,-6 8 0 16,-5 5 0-16,-3 8 0 15,-6 4-1-15,-5 1 1 16,-3 3-1-16,-8 2 0 15,-7-2 1-15,-6 0 0 16,-11-5 0-16,-7-4-1 16,-7-5 1-16,-5-3 0 15,-1-7 1-15,3-6-1 16,3-5-1-16,7-12-1 0,18-2-4 15,-1-18-11-15,34 5-19 16,-4-14-2-16,23 2-2 16,2-14 1-16</inkml:trace>
  <inkml:trace contextRef="#ctx0" brushRef="#br3" timeOffset="149446.5479">12124 7121 65 0,'-80'2'35'15,"-5"5"-2"-15,-5 15 1 16,-9 12-19-16,8 15-9 15,4 10-1-15,15 19-1 16,6 12 0-16,18 15-2 16,22 8 1-16,27 13-2 15,29 4-1-15,22 1 0 16,21-11 0-16,23-18-1 15,23-21 1-15,14-27-1 0,7-32 2 16,2-28-1-16,2-30 2 16,-3-20-1-16,-10-26 1 15,-15-10 0-15,-26-12 0 16,-22-7 1-16,-34-2-1 15,-24-2 0-15,-31-1 0 16,-31 0 1-16,-28 5-1 16,-18 7 0-16,-20 18 0 15,-10 16-1-15,0 27-1 16,4 20-1-16,12 37-13 15,5 12-16-15,25 30-9 16,16 9-2-16,28 14-1 16</inkml:trace>
  <inkml:trace contextRef="#ctx0" brushRef="#br3" timeOffset="151716.6777">13320 7735 79 0,'19'-23'36'16,"-1"-3"-1"-16,16 8-6 15,-2-12-24-15,9 5 0 16,-3 0-1-16,1 11-1 15,-6 7 0-15,-5 12-1 16,-12 12 0-16,-8 11-1 16,-9 11-1-16,-5 8 1 15,-7 5-1-15,4 7 1 16,-5-2 0-16,10 0-1 15,6-6 0-15,9-6 0 16,14-12 1-16,8-11-1 16,11-8 2-16,5-17-2 0,2-13 1 15,6-9 2-15,-3-10-2 16,-9-5 2-16,-5-6-1 15,-10-1 0-15,-10-4-1 16,-9 5 1-16,-4 3 0 16,-6 7-1-16,-1 5-1 15,1 7 1-15,4 7-1 16,-5 17 0-16,27-14 0 15,-1 10-4-15,20 11-32 16,-6-9-2-16,14 5 1 16,-4-9-3-16</inkml:trace>
  <inkml:trace contextRef="#ctx0" brushRef="#br3" timeOffset="152048.6967">14497 7697 98 0,'-17'6'37'0,"17"-6"2"15,0 0-2-15,33-24-35 16,2 4 0-16,15-2-1 16,1 6-2-16,-2-1-2 15,-5 15-3-15,-15-3-15 16,-3 22-15-16,-26 1 0 15,-4 18 16-15,-25-4 7 16,-6 8 7-16,-10-1 5 16,-7-3 4-16,5 8 18 15,-6-19 13-15,17 4 2 0,2-19-16 16,30 4-7-16,4-14-6 15,28-8-2-15,9-6-4 16,10-13-33-16,23 7-4 16,-8-11-2-16,17 4 0 15</inkml:trace>
  <inkml:trace contextRef="#ctx0" brushRef="#br3" timeOffset="155908.9175">16171 7222 98 0,'15'-9'37'0,"-15"9"-1"16,0 0-8-16,-10 6-25 16,-9 13 0-16,-11 6-1 15,-6 10 0-15,-10 14 0 0,-3 4-2 16,-8 6 2-16,5 3 0 15,0-1-1-15,7-3 1 16,7-8-1-16,15-5 0 16,16-12 1-16,14-9-1 15,19-13 0-15,17-6 0 16,14-6 0-16,13-6 0 15,10-2 0-15,0-4 0 16,11-1 0-16,-3-2 0 16,-4 3-1-16,0 1 1 15,-7 0-1-15,-6 3 1 16,-11 2-1-16,-5 0 0 15,-13 1 0-15,-8 4 1 16,-11-6-1-16,-12 1 0 0,-11-7 0 16,-6-3 0-16,-13-10 1 15,-5-4-1-15,-7-7 0 16,-10-3 0-16,-6-6 1 15,-7 1-1-15,-4 4 0 16,-1 0-1-16,4 9 1 16,4 4 0-16,8 7-1 15,15 0-4-15,28 22-13 16,1-30-12-16,29 19-7 15,5-8 0-15,29 4-4 16</inkml:trace>
  <inkml:trace contextRef="#ctx0" brushRef="#br3" timeOffset="156724.9642">17559 7400 95 0,'-21'-6'34'15,"-15"-4"-7"-15,4 14 0 16,-14-3-18-16,6 17-3 16,-6 2-1-16,6 14-1 15,0 3-1-15,14 4 0 16,9-2 0-16,17 0 0 15,17-12-1-15,17-9 0 16,13-20 0-16,18-15 0 16,9-18 0-16,5-13 0 15,4-11-1-15,-2-10-1 16,-12-6 1-16,-8-1 0 0,-13 2 0 15,-12 5-1-15,-13 8 0 16,-12 12 1-16,-7 10-1 16,-9 17 2-16,-5 19-2 15,-6 18 0-15,-4 19 0 16,-1 16 0-16,5 13 0 15,2 8-2-15,6 13-5 16,0-8-13-16,13 12-15 16,-3-10-4-16,9-1 2 15,-4-11-3-15</inkml:trace>
  <inkml:trace contextRef="#ctx0" brushRef="#br3" timeOffset="157025.9814">16316 8089 80 0,'10'10'36'16,"22"-14"-1"-16,32-3 1 16,24-12-32-16,29-7 2 15,26-6-1-15,18-2 0 16,17-1-3-16,5 0 0 0,-3 9-10 15,-21-2-25-15,-9 14-2 16,-32 6-1-16,-30 10-1 16</inkml:trace>
  <inkml:trace contextRef="#ctx0" brushRef="#br3" timeOffset="157610.0148">16728 8365 78 0,'23'-24'36'16,"-8"1"-1"-16,-1 12 1 16,-18 1-28-16,4 10-2 15,-11 9-1-15,-3 12 0 16,-9 2-2-16,-5 8 1 15,-3 4-2-15,-1 4 0 16,-2 4 0-16,3-2 0 16,2-2 0-16,7-1 0 15,2-4 0-15,11-7-1 16,4-5 1-16,19-4-1 15,6-11 1-15,17-7-1 16,13-5-1-16,9-5 1 0,9-3-1 16,7-2 1-16,2-1-2 15,-2 0 2-15,-4 4-2 16,-11 3 2-16,-11 0-1 15,-10 3 0-15,-12-3 0 16,-13-1 0-16,-14-3 0 16,-11-4 0-16,-12-3 0 15,-13-7 0-15,-7-5 0 16,-4-3 0-16,1 1 0 15,4 3 0-15,5 2-2 16,8 0-2-16,20 17-10 16,0-12-12-16,36 17-12 15,1-4-1-15,24 6-2 16,7-8 1-16</inkml:trace>
  <inkml:trace contextRef="#ctx0" brushRef="#br3" timeOffset="157910.032">17899 8028 93 0,'-24'-7'38'0,"2"13"-1"16,-14 7 2-16,1 14-24 0,-3 10-11 16,0 18 0-16,4 10 0 15,10 7-2-15,8 0 0 16,16 1 0-16,13-6-1 15,10-7-1-15,13-15-2 16,4-17-3-16,16-4-14 16,-19-29-16-16,1-1-4 15,-15-16 0-15,-4-5-2 16</inkml:trace>
  <inkml:trace contextRef="#ctx0" brushRef="#br3" timeOffset="158061.0406">17588 8350 123 0,'-14'9'40'0,"14"-9"1"0,27 0-2 15,21-9-40-15,5-16-15 16,35 14-12-16,-8-14-11 16,13 5-1-16,-11-3-2 15,4 8-1-15</inkml:trace>
  <inkml:trace contextRef="#ctx0" brushRef="#br3" timeOffset="158728.0788">13705 9638 97 0,'0'0'37'16,"0"0"2"-16,29-14-3 15,0-2-34-15,8 1-1 16,1 2 1-16,0 6-1 15,-5 10 1-15,-7 9-1 16,-9 17 1-16,-7 13 0 16,-11 10 0-16,-4 11 0 15,-4 5 0-15,0 1 0 16,-1-3-1-16,6-9 1 15,8-17-1-15,11-15 1 16,12-20 0-16,11-18-1 16,5-19 1-16,8-12 0 15,-3-9 0-15,-3-5 0 0,-7-3 0 16,-9 2 0-1,-12 6-1-15,-5 6 0 0,-7 8 1 16,-4 5-2-16,2 8 0 16,5 2-2-16,12 8-2 15,4-5-4-15,24 19-10 16,-11-18-13-16,24 18-10 15,-4-11 0-15,10 11-3 16,-5-8 3-16</inkml:trace>
  <inkml:trace contextRef="#ctx0" brushRef="#br3" timeOffset="158896.0884">14776 9661 112 0,'-25'8'40'0,"25"-8"0"15,0 0-1-15,13-26-39 16,22 6-2-16,5-15-14 15,14 17-20-15,-10-4-3 16,3 15 0-16,-18 3-2 16</inkml:trace>
  <inkml:trace contextRef="#ctx0" brushRef="#br3" timeOffset="159040.0966">14615 10064 118 0,'-44'38'41'0,"28"-11"0"15,16-27-1-15,29-21-39 16,31 1-9-16,11-29-16 15,29 12-14-15,0-4-3 0,21 7-1 16,3 4-1-16</inkml:trace>
  <inkml:trace contextRef="#ctx0" brushRef="#br3" timeOffset="163422.3472">15861 9355 62 0,'0'0'36'0,"0"0"-2"16,0 0 0-16,-14-11-17 16,14 11-10-16,-14-1-1 0,14 1-1 15,-20 6-1-15,20-6 0 16,-14 20-1-16,10-5 0 15,4 1-1-15,8 6-1 16,4-2 0-16,8 5 1 16,4 1-1-16,3 3 0 15,-1-2 0-15,0 7 0 16,-1-1 0-16,-9 4 1 15,-9 1-1-15,-8 2 0 16,-8 1-1-16,-4-2 1 16,-6-4 0-16,-2-4 0 15,-3-7-1-15,2-7 0 16,4-5 0-16,6-10-2 15,12-2-1-15,-12-21-5 0,27 7-27 16,-8-14-4-16,10 5 2 16,-1-13-2-16</inkml:trace>
  <inkml:trace contextRef="#ctx0" brushRef="#br3" timeOffset="163641.3598">15994 9277 93 0,'-12'-13'36'16,"12"13"0"-16,0-24 1 15,9 18-33-15,13 1 0 0,11 5-2 16,6 5-1-16,4-3-33 15,13 8-3-15,1-2-1 16,9 6-1-16</inkml:trace>
  <inkml:trace contextRef="#ctx0" brushRef="#br3" timeOffset="164084.3851">16712 9323 89 0,'-14'6'36'0,"-13"4"-1"15,0 11 2-15,-12 1-30 16,1 10-2-16,0-2-1 16,7 5 1-16,6-7-2 15,11-2-1-15,16-7-1 16,15-9 2-16,15-9-3 15,12-4 1-15,9-1 0 16,1-2-1-16,-4 3 1 16,-3 4 0-16,-12 7-1 15,-13 11 1-15,-16 11-1 16,-14 5 2-16,-14 8-2 15,-8 4 1-15,-7-1-1 0,2 1 0 16,0-8 0-16,4-6-1 16,10-10-2-16,7-24-14 15,14 1-20-15,16-22-2 16,13-7 1-16,-1-13-2 15</inkml:trace>
  <inkml:trace contextRef="#ctx0" brushRef="#br3" timeOffset="166848.5432">16749 9395 88 0,'0'0'35'15,"0"-19"0"-15,10 12-1 16,-6-7-28-16,-4 14-1 15,13-10 1-15,-3 10-1 16,-10 0-1-16,22 1 0 16,-6 0-1-16,6-1-1 15,8-4 0-15,6-1-2 16,7-4 0-16,4-4-1 15,8 11-14-15,-7-12-21 0,0 7-2 16,-7-2 1-16,-4 12-2 16</inkml:trace>
  <inkml:trace contextRef="#ctx0" brushRef="#br3" timeOffset="167274.5676">17379 9392 83 0,'11'-11'34'0,"-11"-2"0"0,0 13-1 15,-18-1-26-15,7 17-2 16,-14 5 1-16,2 12-1 16,-9 10-2-16,3 12 1 15,-2 3 0-15,7 4 0 16,8-2-1-16,12-1 2 15,12-13-2-15,14-10 0 16,17-18-1-16,14-16-1 16,12-21 1-16,5-14-2 15,0-13 1-15,-4-10-2 16,-8-4 2-16,-18-3-2 15,-17 3 2-15,-20 3-3 16,-17 12 1-16,-20 12-1 16,-16 16-2-16,-15-5-16 0,4 26-17 15,-10 3-3-15,14 12 1 16,7 0-1-16</inkml:trace>
  <inkml:trace contextRef="#ctx0" brushRef="#br3" timeOffset="168018.6101">18159 9502 78 0,'0'0'35'0,"15"-7"-2"16,-15 7 0-16,0 12-22 16,-11 3-8-16,-2 6 0 15,-6 1 1-15,1 11 1 16,-7-3-1-16,5 1 0 0,-2-6-1 15,12-2 0-15,1-10 0 16,9-13-1-16,14-1-1 16,5-14 1-16,9-8-2 15,3-6 1-15,0-2-1 16,1-3 1-16,-5 2-1 15,-3 3 0-15,-8 6 0 16,-2 6-1-16,-8 6 2 16,-6 11-2-16,0 0 2 15,-11 14 0-15,7-1-1 16,2 1 1-16,4 1 0 15,2-1 1-15,9-5-1 0,5-6 1 16,6-4-1-16,10-3 0 16,-1-9 0-16,3 1-1 15,0-5 1-15,-1-1-1 16,-2-2 1-16,-3 2 0 15,-3-1 0-15,-6 6-1 16,-3 1 1-16,-3 5 0 16,-3 6-1-16,-12 1 0 15,10 24-1-15,-13 5 1 16,-7 9-2-16,-9 6-1 15,3 11-7-15,-20-6-21 16,13 14-8-16,-11-16 2 16,11 0-3-16</inkml:trace>
  <inkml:trace contextRef="#ctx0" brushRef="#br3" timeOffset="168438.6342">16228 10286 63 0,'-13'-1'32'0,"13"1"-1"15,-16-5 0-15,16 5-27 16,0 0 1-16,0 0 2 15,0 0-1-15,16 12 2 16,6-12-1-16,21 7 0 16,21-7 0-16,27 2-1 15,23-5-1-15,29-3 0 16,19-5-1-16,24-1-2 15,10-6 1-15,9-3-2 16,-7-2 0-16,-13-2-4 16,-8 16-20-16,-34-13-16 15,-24 13 1-15,-37-3-2 16,-26 17 0-16</inkml:trace>
  <inkml:trace contextRef="#ctx0" brushRef="#br3" timeOffset="168943.663">17211 10609 89 0,'-11'-4'35'15,"-16"1"1"-15,-2 16-3 16,-17-3-25-16,2 12-2 16,-4 2-2-16,4 10 1 15,0-1-1-15,13 3-1 16,4-7 0-16,21-3 0 15,9-13-1-15,16-5 0 16,14-15 0-16,12-11-1 16,10-8 0-16,1-6 1 15,1 0-1-15,-1 1-1 16,-13 5 1-16,-8 8 0 15,-10 10-1-15,-25 8 1 0,3 34-1 16,-21 5 0-16,-11 11-2 16,-7 11 0-16,-7 8 1 15,6 2-1-15,1-3-2 16,9-14-3-16,23 0-26 15,1-30-8-15,25-10 1 16,11-21-2-16</inkml:trace>
  <inkml:trace contextRef="#ctx0" brushRef="#br3" timeOffset="169341.6858">18099 10757 99 0,'-13'-21'38'0,"2"18"1"15,-14 1-3-15,5 14-29 16,-14 0-3-16,2 3-1 15,3 4 0-15,3 0-1 16,7 0 0-16,11-3-1 16,10-3 0-16,9-3 0 15,8-5 0-15,9 3-1 16,-3-1 1-16,2 1-3 15,-6 3 1-15,-2 5 1 16,-15 8-1-16,-8 2-1 16,-15 4 1-16,-4 2 0 0,-6-3 0 15,0-2 1-15,-1-3 0 16,5-10-4-16,11 1-13 15,-1-25-21-15,19-2-3 16,2-12 0-16,15-5-1 16</inkml:trace>
  <inkml:trace contextRef="#ctx0" brushRef="#br3" timeOffset="170421.7476">13989 12210 70 0,'0'0'38'0,"0"0"-2"15,9-13 2-15,-5-1-32 16,14 1-1-16,2-5-2 16,5 7 1-16,-2 0-2 15,3 6 0-15,-3 5-1 16,-3 7 0-16,-2 9 0 15,-5 10 0-15,-7 7 0 16,-5 8 1-16,-2 6-1 16,-5 5 0-16,-3 2 0 15,3-2 0-15,-1-5 0 16,9-4 0-16,5-12 0 15,10-10 0-15,8-14 1 16,11-12-1-16,2-12 2 16,9-9 0-16,0-7-1 0,0-9-1 15,-7-3 1-15,-3 0-1 16,-8-2 0-16,-6 3 0 15,0 3 0-15,-9 3-2 16,1 4 1-16,-1 4 0 16,4 5-2-16,2 3-2 15,9 16-9-15,-6-14-6 16,22 20-6-16,-14-19-12 15,21 16-3-15,-4-14-2 16,15 11 2-16</inkml:trace>
  <inkml:trace contextRef="#ctx0" brushRef="#br3" timeOffset="170617.7588">15037 12208 83 0,'-43'26'40'16,"14"0"-1"-16,4-20 1 15,25-6-28-15,11-15-10 16,23-7-1-16,13-6 0 15,9 0-3-15,9 0-3 16,-11-5-12-16,10 23-14 16,-24-5-7-16,-2 19-1 15,-26 0-1-15</inkml:trace>
  <inkml:trace contextRef="#ctx0" brushRef="#br3" timeOffset="170762.7671">15020 12441 95 0,'-27'13'38'16,"25"-1"2"-16,2-12-3 0,30-26-37 15,18 8-11-15,-1-19-11 16,15 8-15-16,-5-7-1 16,8 9-3-16,-9-3 0 15</inkml:trace>
  <inkml:trace contextRef="#ctx0" brushRef="#br3" timeOffset="172389.8602">16463 11783 48 0,'6'-14'32'0,"-6"14"0"0,-19 0-5 16,4 15-19-16,-17 1-1 15,3 18 2-15,-14 5-1 16,1 22-1-16,-6 8-2 15,1 14 2-15,4 6-2 16,10 8-1-16,6-3-1 16,16 1 0-16,12-13-1 15,21-13-1-15,12-19 1 16,16-18-3-16,12-21 2 15,6-14-1-15,-1-17 1 16,-4-12-1-16,-15-9 0 16,-13-3 1-16,-22 1-1 0,-21 3 1 15,-19 9-2-15,-19 5 1 16,-9 9-2-16,-7 4-1 15,11 18-9-15,-11-10-25 16,29 10 0-16,4-10-3 16,29 5 3-16</inkml:trace>
  <inkml:trace contextRef="#ctx0" brushRef="#br3" timeOffset="175951.0638">17108 11854 52 0,'5'-12'30'16,"-5"12"-3"-16,7-15 1 15,-7 15-17-15,0 0-1 16,6 14-1-16,-11-2 0 15,5 17-2-15,-6 8-3 16,1 15-1-16,-1 9 0 16,-1 10 0-16,-5 8-2 15,2 3 1-15,-1-3-1 16,2-5-1-16,4-12 0 15,10-13-1-15,9-12-5 16,0-25-29-16,23-8-1 16,4-23-1-16,12-5-2 15</inkml:trace>
  <inkml:trace contextRef="#ctx0" brushRef="#br3" timeOffset="176178.0768">17529 12268 96 0,'-19'8'40'0,"8"5"1"16,-9-11-3-16,6 1-36 15,14-3-1-15,0 0-2 16,9-15-2-16,3-4-9 15,19 16-16-15,-8-16-10 16,13 9 0-16,-2-12-2 16</inkml:trace>
  <inkml:trace contextRef="#ctx0" brushRef="#br3" timeOffset="176492.0948">18063 11826 72 0,'10'-10'38'0,"-10"10"-1"15,0 0 1-15,0 0-30 16,0 19-1-16,-9 5-2 15,3 15 1-15,-7 8-2 0,3 12 0 16,-4 6-2-16,0 6 2 16,0 1-4-16,5 0 2 15,-1-5-2-15,5-12-1 16,7-8-4-16,2-28-10 15,21 5-11-15,-11-29-12 16,17-3 0-16,-1-24-5 16,10-3 4-16</inkml:trace>
  <inkml:trace contextRef="#ctx0" brushRef="#br3" timeOffset="177095.1293">17989 11511 59 0,'0'0'33'0,"0"0"-1"16,0 0 1-16,-10 12-27 0,6 1-2 16,-6-3 0-16,6 3 0 15,-6 1-1-15,9 0 0 16,-2-5 0-16,3-9 0 15,14 13-2-15,0-14 1 16,0-5-1-16,5-3 0 16,0-4 0-16,-1 0 0 15,-3-1 0-15,-2 3 0 16,-9-1-1-16,-4 12 1 15,0 0 0-15,-26-3 0 16,9 9 0-16,-4 4 0 16,1 3 0-16,2-1 0 15,4 0 1-15,4-2-1 16,10-10 0-16,5 11 0 15,8-11-1-15,3-6 1 0,3-1 0 16,3-1-1-16,-6-1 1 16,1-2-1-16,-6 4 0 15,-11 7-3-15,11-7-16 16,-11 7-17-16,-13-4 0 15,1 0-3-15,12 4 1 16</inkml:trace>
  <inkml:trace contextRef="#ctx0" brushRef="#br3" timeOffset="177934.1773">18776 12090 54 0,'5'-14'33'15,"-5"14"-1"-15,-2-13 0 16,2 13-23-16,-15 13-4 16,4 3 1-16,-3 1-2 15,3 11 1-15,-6-3-2 16,5 9 1-16,-3-7-1 15,5 2 1-15,5-7-2 16,1-1 0-16,4-8-1 16,0-13 1-16,12 5-1 15,-1-15 0-15,3-7 0 16,5-6-1-16,-1-10 1 15,5 0 0-15,-2-4-1 0,-1 1 1 16,-3 5-1-16,-3 5 1 16,-5 5 0-16,-2 12-1 15,-7 9 1-15,0 0 0 16,-8 17 0-16,0 0 0 15,0 4 0-15,7 0 0 16,3-1 0-16,9-3 0 16,8-13 0-16,14-5 0 15,6-14 0-15,12-8 1 16,7-6-1-16,1-4 0 15,-1-2 0-15,-6 5 0 16,-9 6 1-16,-7 11-1 0,-15 13 0 16,-11 15 0-16,-11 13-1 15,-8 12 1-15,-12 9 0 16,-3 6 0-16,-1-1-2 15,0 0 2-15,7-7-3 16,9-14 0-16,13-5-8 16,-4-28-7-16,45-7-11 15,-10-23-11-15,21-1 1 16,3-22-4-16,12 1 3 15</inkml:trace>
  <inkml:trace contextRef="#ctx0" brushRef="#br3" timeOffset="178167.1906">20054 11412 98 0,'-12'47'41'15,"-20"9"-1"-15,-3 22-3 16,-16 9-34-16,-9 16-1 15,-8 9 1-15,-5 5-2 16,1-1 0-16,8-6-4 16,11-10 0-16,11-22-7 15,31-8-19-15,8-33-9 16,26-15-1-16,12-29-1 15</inkml:trace>
  <inkml:trace contextRef="#ctx0" brushRef="#br3" timeOffset="178566.2134">20171 11956 100 0,'-29'9'37'15,"6"6"2"-15,-17-3-7 16,7 11-27-16,-3 0-1 16,6 2-1-16,3-2 0 15,11 1-1-15,9-5 0 16,12-2-1-16,9-4 0 15,6-3 0-15,7-1 0 16,3 1 0-16,-2 1 0 16,-1 5 0-16,-12 3 0 0,-6 6 0 15,-9 4 0-15,-10 6 0 16,-8 0-1-16,-6 1 0 15,0-4 1-15,-4-4-2 16,5-6-1-16,10-11-2 16,13-11-8-16,-5-13-9 15,23 1-7-15,-5-23-11 16,15 2-1-16,-3-15-2 15,7 1 1-15</inkml:trace>
  <inkml:trace contextRef="#ctx0" brushRef="#br4" timeOffset="195758.1968">11888 13272 62 0,'-14'-4'37'16,"1"12"-2"-16,-12 1-5 16,3 14-23-16,-10 9-2 15,2 15 0-15,-7 13-2 16,3 11 0-16,0 10-1 15,4 6 0-15,6-2 0 16,8-3 0-16,7-12 0 16,12-11-1-16,7-18 0 15,14-16-1-15,8-18 1 16,7-22 0-16,5-12 0 15,4-12 0-15,-5-8 0 0,-6-8 1 16,-12 0-2-16,-7 4 1 16,-18 6-1-16,-13 12 0 15,-15 12-1-15,-7 10-1 16,-3 9-1-16,-2 1-4 15,12 16-14-15,1-17-18 16,27 2 2-16,-11-12-2 16,30-9 2-16</inkml:trace>
  <inkml:trace contextRef="#ctx0" brushRef="#br4" timeOffset="196097.2161">12022 12904 35 0,'-77'-7'33'16,"-12"21"3"-16,-15 13 0 15,1 28-16-15,-3 1-10 16,19 24-3-16,6 6-1 16,27 20-1-16,16 12-2 15,29 10-2-15,28 4 0 16,24 2-1-16,21-8 0 15,20-14 1-15,20-28-1 16,16-33 1-16,8-39 0 16,4-34 0-16,-3-38 2 15,-7-25-1-15,-18-23 0 16,-20-10 0-16,-23-2-1 15,-31 4 0-15,-30 3-1 16,-22 10-1-16,-23 17-3 0,-17 7-3 16,2 28-24-16,-8 2-5 15,12 19-2-15,6 3-2 16</inkml:trace>
  <inkml:trace contextRef="#ctx0" brushRef="#br4" timeOffset="196900.2621">13300 13589 56 0,'5'-15'37'16,"2"-6"-1"-16,9 5 0 16,3-14-21-16,5 9-12 15,-1-3 0-15,5 8-1 16,-4 6 0-16,-5 14-1 15,-4 10 1-15,-7 13-1 0,-8 14 1 16,-4 10-1-16,-6 7 0 16,3 9 1-16,-2-2-2 15,3-1 0-15,4-8 1 16,11-11-1-16,10-18 1 15,13-13 1-15,11-22 0 16,8-14 0-16,6-18 0 16,0-10 0-16,-3-9 0 15,-4-3 0-15,-11-2 0 16,-8 5-2-16,-12 5 1 15,-9 6-1-15,-6 10 0 16,-3 9 0-16,-2 8 0 16,2 6 0-16,-1 15-1 15,21-17-2-15,7 26-10 0,4-14-25 16,17 10-1-16,2-10 0 15,19 7-1-15</inkml:trace>
  <inkml:trace contextRef="#ctx0" brushRef="#br4" timeOffset="197104.2737">14388 13507 81 0,'-40'23'38'0,"17"1"-2"16,9-15 0-16,23-3-33 15,9-12-1-15,19-3-2 16,10 0-1-16,-1-13-10 0,10 16-26 16,-9-6 2-16,0 10-3 15,-21 1 2-15</inkml:trace>
  <inkml:trace contextRef="#ctx0" brushRef="#br4" timeOffset="197247.2819">14366 13782 96 0,'-31'15'37'16,"22"-2"2"-16,9-13-9 15,32-13-29-15,20 3-24 16,8-16-15-16,15 4 1 16,0-5-2-16,12 5 0 15</inkml:trace>
  <inkml:trace contextRef="#ctx0" brushRef="#br4" timeOffset="197902.3194">15735 13244 50 0,'11'-5'36'15,"-11"5"-2"-15,5 13 1 16,-12 8-22-16,-20 1-6 15,3 13-2-15,-13 5-1 16,-2 9 0-16,-2 3-1 16,1 6 1-16,2-3-2 15,11-3 2-15,3-8-1 16,12-3-1-16,12-15 0 15,11-8-1-15,13-11-1 16,9-8 0-16,8-8 0 0,8-4 1 16,9-2-1-16,7-1-1 15,-2-1 1-15,4 2 0 16,-3 2 1-16,-6 4-2 15,-7 1 1-15,-3 2 0 16,-11-3 1-16,-13-2-1 16,-5-3 0-16,-14-5 0 15,-9-5 0-15,-5-9 0 16,-12-2 0-16,-11-9 0 15,-1-4 0-15,-10 1 1 16,1 2-1-16,2 5 0 16,7 5-3-16,2 4-1 15,25 10-33-15,-5-1 0 0,22 12 0 16,4-4-3-16</inkml:trace>
  <inkml:trace contextRef="#ctx0" brushRef="#br4" timeOffset="198756.3682">16816 13312 61 0,'-11'-19'35'16,"4"9"0"-16,-12-6-8 16,5 14-19-16,-16 1-2 15,2 12 0-15,-9 6-1 0,1 13 0 16,-2 6-1-16,1 6-1 15,6-4 1-15,8 2-1 16,10-7 0-16,18-10 0 16,13-16 0-16,18-12-1 15,11-18-1-15,11-15 1 16,8-14-1-16,5-9 1 15,-3-6-1-15,-7-3 0 16,-9 2-1-16,-10 5 1 16,-15 8 0-16,-9 11 0 15,-11 12-1-15,-7 18 0 16,-14 16 1-16,0 19 0 15,-9 17-1-15,3 13 1 0,-1 12-1 16,3 6-2 0,5 7-3-16,-1-13-16 0,23 13-17 15,-9-22-1-15,16 4-2 16,-3-19 0-16</inkml:trace>
  <inkml:trace contextRef="#ctx0" brushRef="#br4" timeOffset="199004.3824">15755 13893 86 0,'19'9'39'0,"20"-17"-1"0,33-2 0 16,7-12-35-16,25-7-3 16,15 1 2-16,11-3-4 15,4 8-2-15,-15-7-32 16,6 18 0-16,-20-6-1 15,-8 13-1-15</inkml:trace>
  <inkml:trace contextRef="#ctx0" brushRef="#br4" timeOffset="199622.4178">16193 14109 72 0,'21'-5'36'0,"-7"-1"0"15,0 16-2-15,-14-10-30 16,2 15-2-16,-11 3 0 15,-11 7 0-15,-11 9 1 0,-5 9 0 16,-13 5 0-16,-2 4 0 16,-2-4 0-16,4 2 0 15,9-7 0-15,12-7-1 16,14-8 0-16,18-12-1 15,21-10-1-15,17-12 0 16,14-6 1-16,9-6-2 16,7-4 2-16,1 2-2 15,-1-1 2-15,-6 4-2 16,-9 4 1-16,-9 6 0 15,-8 3 0-15,-11 3 0 16,-7 0 0-16,-9-1 0 16,-13 2 0-16,2-19 0 15,-8-2 0-15,-6-6 0 0,-4-11 0 16,-3-4 0-16,-2-8 0 15,-2 0-1-15,1-1 1 16,-1 9 0-16,7 4-2 16,-5 8 0-16,11 16-6 15,-4-2-29-15,14 16-1 16,11-4 0-16,9 12-2 15</inkml:trace>
  <inkml:trace contextRef="#ctx0" brushRef="#br4" timeOffset="199922.4349">17079 13845 72 0,'-23'-1'39'0,"5"12"0"15,-14-2-1-15,11 18-24 16,-13 5-11-16,5 14 0 16,-4 6 0-16,7 8-1 15,5 2 0-15,6 3-2 16,8-6 1-16,11-9 0 15,10-7-1-15,13-14 0 16,7-9-3-16,1-24-9 16,12 4-26-16,-14-22 0 15,2 5-1-15,-15-18-1 0</inkml:trace>
  <inkml:trace contextRef="#ctx0" brushRef="#br4" timeOffset="200054.4425">16822 14188 77 0,'-29'10'40'0,"7"-10"-1"16,22 0 0-16,0 0-27 15,34-11-11-15,15 9-24 16,5-17-14-16,8 9-2 16,-5-6-1-16,6 8 0 15</inkml:trace>
  <inkml:trace contextRef="#ctx0" brushRef="#br4" timeOffset="200745.482">13451 15270 43 0,'9'-16'36'16,"15"0"2"-16,7-15-1 15,14 4-23-15,0-8-9 16,4 5-1-16,-1 0-1 15,-2 9 0-15,-8 9-1 16,-10 14 0-16,-13 13-1 16,-9 15 1-16,-13 8-1 15,-4 11 0-15,-7 7 0 0,-1 8-1 16,1 0 1-16,5-5 0 15,6-6 0-15,11-9 0 16,12-13 0-16,10-10 0 16,10-19 1-16,10-11-1 15,4-15 0-15,5-7 2 16,-6-12-2-16,-2-4 1 15,-5-3-1-15,-14-2 0 16,-3 0-1-16,-11 8 2 16,-6 5-1-16,-8 9-1 15,1 5 0-15,2 5-1 16,9 3 0-16,8 1-2 15,14 8-4-15,5-12-31 16,22 10-1-16,-2-11 0 16,13 10-3-16</inkml:trace>
  <inkml:trace contextRef="#ctx0" brushRef="#br4" timeOffset="200935.4929">14583 15301 60 0,'-22'24'40'0,"6"-19"-2"15,16-5 1-15,4-13-24 16,12-2-14-16,16-7-2 16,3-3-2-16,12 12-25 15,-9-12-9-15,4 16 0 16,-13-6-2-16</inkml:trace>
  <inkml:trace contextRef="#ctx0" brushRef="#br4" timeOffset="201085.5015">14569 15423 62 0,'-56'33'39'0,"18"1"-2"15,6-15 1-15,27 0-24 16,19-21-12-16,18-15-3 16,26-2-28-16,8-14-7 15,15 3-1-15,7-8-1 16</inkml:trace>
  <inkml:trace contextRef="#ctx0" brushRef="#br4" timeOffset="201663.5345">16390 14776 24 0,'0'0'33'16,"-22"-4"3"-16,6 10-3 15,-10-2-14-15,-2 22-10 16,-10-3-2-16,0 16 0 16,-9 8-1-16,-2 15 0 15,-1 3-1-15,8 3-1 16,6-2 0-16,17-3 0 15,14-12-2-15,17-6 0 16,13-20 0-16,20-12-1 16,9-14 0-16,2-11-1 15,1-5 1-15,-6-5-2 0,-11-9 2 16,-8 0-1-16,-18-2 0 15,-14 1 0-15,-11 3 0 16,-12 3 0-16,-6 0 0 16,-2 6 0-16,2 4-2 15,4 3 0-15,8 9-4 16,7-8-31-16,24 13 0 15,6-9-2-15,21 4 0 16</inkml:trace>
  <inkml:trace contextRef="#ctx0" brushRef="#br4" timeOffset="202285.5701">16939 14859 74 0,'-21'3'38'0,"-14"-1"-1"0,3 17-2 15,-15-7-30-15,2 10-2 16,-2 1 0-16,4 14 1 15,1 2-1-15,11 9 0 16,11-2 0-16,15 4-1 16,14-8 0-16,19-6-1 15,12-9 0-15,15-12 0 16,8-18-1-16,7-12 1 15,3-13-1-15,-4-11 0 16,-4-11 1-16,-13-5-1 16,-9-3 0-16,-14 0 0 15,-14 3 0-15,-10 6 0 16,-11 8 0-16,-12 10 0 0,-4 11 0 15,-4 7 0-15,-4 8-1 16,8 8 1-16,8 1 0 16,14-4 0-16,11 12 0 15,19-12 0-15,14-5 0 16,12-4 0-16,10-3 0 15,2 2 1-15,-3-2-1 16,-9 1 2-16,-12 7-2 16,-15 4 0-16,-17 7 1 15,-19 11-1-15,-19 6 0 16,-8 8-1-16,-8 11 1 15,-6 4 0-15,3 2 0 16,5 0 0-16,12-3 1 16,15-7 0-16,21-11-1 0,19-16 0 15,16-16 1-15,9-13-1 16,8-11 0-16,-2-9 0 15,-2-5 1-15,-10-6-2 16,-16 2 2-16,-11 1-2 16,-14 5 0-16,-11 1-1 15,-8 8-3-15,-6-4-7 16,10 23-19-16,-17-8-10 15,16 16 1-15,-2-4 0 16</inkml:trace>
  <inkml:trace contextRef="#ctx0" brushRef="#br4" timeOffset="202916.6062">17781 14851 66 0,'-18'-22'37'16,"18"22"-1"-16,-22-2-4 15,16 14-23-15,-8 0-3 16,8 10-2-16,-3 3-1 16,1 1 0-16,7 3-1 15,-3 0-1-15,9-5 1 16,3-2-1-16,2-8 0 0,5-7 0 15,4-10-1-15,3-7 1 16,3-11 0-16,2-4-1 16,-1-6 1-16,-2-6-1 15,0 0 1-15,-4 2-1 16,-4 2 1-16,-2 6 0 15,-5 9 0-15,-4 5-1 16,-5 13 1-16,0 0 0 16,0 0-1-16,-2 24 1 15,2-9-1-15,4 3 0 16,6 0 1-16,5-3-1 15,4-3 0-15,8-7 1 16,2-1-1-16,4-4 1 16,-1-6 0-16,-3 3 0 0,-4-7-1 15,-2 2 1-15,-4-1 0 16,-9-1-1-16,3 2 1 15,-3 0-1-15,-10 8 0 16,19-10 0-16,-19 10 1 16,14 10-2-16,-9 6 1 15,-1 4-3-15,1 7-4 16,-11-6-12-16,12 17-19 15,-15-14 0-15,9 9-2 16,-10-18 0-16</inkml:trace>
  <inkml:trace contextRef="#ctx0" brushRef="#br4" timeOffset="203329.6298">16150 15341 61 0,'33'3'38'16,"11"-7"-1"-16,18 8 1 0,18-8-32 15,16 1-5-15,20-3 0 16,15-1 0-16,14-2 0 16,14-3-1-16,8-4 1 15,6-8-1-15,5-7 0 16,0-3 1-16,-5-2-1 15,-3-2-2-15,-14 14-17 16,-20-9-16-16,-21 13-1 16,-32 4-1-16,-28 16 0 15</inkml:trace>
  <inkml:trace contextRef="#ctx0" brushRef="#br4" timeOffset="203662.6489">16995 15714 49 0,'2'-15'37'0,"-2"15"-1"16,0 0-1-16,-12 10-22 0,-7 8-12 15,-1 10 0-15,0 11-1 16,1 2 0-16,5 6-2 16,1-13-24-16,19 6-7 15,2-20-3-15,20-5 2 16</inkml:trace>
  <inkml:trace contextRef="#ctx0" brushRef="#br4" timeOffset="203953.6655">17480 15536 42 0,'-34'13'37'16,"1"18"0"-16,-15 4 0 16,14 18-13-16,-12-9-19 0,14 3-1 15,12-6 0-15,16-3 0 16,14-13-1-16,23-10-1 15,12-16 0-15,11-10 0 16,7-17-1-16,2-5 0 16,-5-10 0-16,-3-3-1 15,-15-1 1-15,-16 4-1 16,-13 3-1-16,-13 3-1 15,-6 11-2-15,-15-2-8 16,21 28-24-16,-33-20-2 16,33 20-2-16,-20-4 1 15</inkml:trace>
  <inkml:trace contextRef="#ctx0" brushRef="#br4" timeOffset="204351.6883">18300 15478 50 0,'-9'-14'36'0,"-12"-7"-10"16,4 20 6-16,-16-6-18 16,7 18-4-16,-10 0-1 15,8 7-4-15,-1 1 0 0,10 4-3 16,10-6 1-16,15 2-2 15,15-7 0-15,9 2 1 16,8-2-1-16,2 3 0 16,1 3 0-16,-4 5 1 15,-10 6-1-15,-11 5 0 16,-15 7 0-16,-11 0 0 15,-11 0-1-15,-6-7-1 16,1-4-5-16,-9-25-30 16,23 3-1-16,-2-24-2 15,24-5-1-15</inkml:trace>
  <inkml:trace contextRef="#ctx0" brushRef="#br4" timeOffset="205177.7355">14047 17064 45 0,'37'-17'35'0,"-4"-10"1"16,10 10-6-16,-1-4-27 16,-5 5-1-16,-7 4 1 15,-2 13-1-15,-10 10 0 16,-8 10 1-16,-8 10 1 15,-6 12-1-15,-3 5 2 16,-2 4-2-16,-1 5 0 16,4-8 0-16,4-3 0 15,9-8 0-15,8-12 0 16,11-10-1-16,9-16 0 15,7-13-1-15,3-14 1 0,0-9-1 16,1-9 1-16,-3-5-1 16,-9-3 0-16,-11 1-1 15,-4 0 1-15,-9 9-1 16,-5 2 1-16,-5 14-1 15,0 4 0-15,0 9 0 16,3 3 0-16,8 8-1 16,7-3 1-16,11 3-1 15,10-2-2-15,11-7-3 16,23 15-16-16,-4-22-18 15,13 14 2-15,-12-14-3 16,8 17 2-16</inkml:trace>
  <inkml:trace contextRef="#ctx0" brushRef="#br4" timeOffset="205359.7459">15189 17016 75 0,'-17'9'39'0,"7"-12"-2"15,10 3-11-15,24-11-25 16,4-5-1-16,10 3 0 15,4 0-1-15,7 4-8 16,-16 0-26-16,9 10 0 16,-19-1-2-16,-3 11 1 15</inkml:trace>
  <inkml:trace contextRef="#ctx0" brushRef="#br4" timeOffset="205503.7542">15257 17144 74 0,'-42'33'39'16,"-1"-11"-2"-16,15 6-12 15,-1-15-18-15,29-13-3 16,16-2-3-16,21-14-3 15,23 4-29-15,-2-14-7 16,12 3 0-16,-1-13-1 16</inkml:trace>
  <inkml:trace contextRef="#ctx0" brushRef="#br4" timeOffset="206206.7944">16999 16604 40 0,'0'0'34'15,"-16"-8"1"-15,-2 35-3 16,-25-3-24-16,4 31 0 16,-15 6-2-16,5 17 1 15,1 3-2-15,6 8 1 16,5-7-2-16,22-2 1 15,11-9-2-15,19-15 0 16,18-16-1-16,11-14 0 0,8-13-1 16,8-14-1-16,-2-14 1 15,-6-14-1-15,-7-14 0 16,-11-6 1-16,-13-3-1 16,-12-2-1-16,-16 2 1 15,-12 6-1-15,-14 8 0 16,-5 16 0-16,-10 14 0 15,1 11 0-15,3 9-1 16,7 4-1-16,18 3-1 16,15-6-4-16,31 3-27 15,8-18-1-15,30-4-2 16,12-24 2-16</inkml:trace>
  <inkml:trace contextRef="#ctx0" brushRef="#br4" timeOffset="206508.8117">17833 16662 54 0,'0'0'37'0,"-26"14"-1"15,-14 1-1-15,-3 23-20 16,-17 1-10-16,2 8 0 16,-3 6-2-16,11 6 2 15,11 2-1-15,14-1 0 16,21-9-1-16,18-11-1 15,17-11 0-15,19-13-1 16,16-16 0-16,4-16-1 16,2-16 1-16,-1-9-1 15,-6-12 1-15,-13-7-2 16,-13-2 2-16,-12 2-3 0,-18-2 1 15,-12 3-4-15,-8 8 0 16,-17-5-13-16,6 37-20 16,-17 0-2-16,11 26 0 15,-6-4 0-15</inkml:trace>
  <inkml:trace contextRef="#ctx0" brushRef="#br4" timeOffset="207168.8494">18418 16884 35 0,'-5'-22'36'0,"7"9"1"16,-7-2-1-16,5 15-19 15,-2 15-11-15,-2 1 0 16,-4 6-2-16,0 5-1 16,-2 7-1-16,-2 3 0 15,3 1-1-15,0-5 1 16,2-2-1-16,3-4 0 0,5-10 0 15,-1-17 0-15,14 9-1 16,0-17 1-16,0-9 0 16,5-7-1-16,-1-8 1 15,3-3 0-15,2-5 0 16,-2 2-1-16,0 1 0 15,-3 4 0-15,1 8 1 16,-4 15 0-16,-2-2 0 16,-13 12-1-16,16 13 1 15,-8 2 0-15,-2 1 0 16,3 0 0-16,2-1 0 15,7-13 1-15,5-3-1 16,9-9 0-16,7-5 0 16,5-4 0-16,2-3 0 15,1 3 0-15,-5-1 0 0,-2 8-1 16,-10 8 1-16,-7 13-1 15,-10 9 1-15,-10 8 0 16,-10 8-1-16,-3 5 0 16,0 3-1-16,-1-2-2 15,4 1-3-15,-1-20-17 16,21 2-17-16,0-23 0 15,24-8-1-15,0-28 0 16</inkml:trace>
  <inkml:trace contextRef="#ctx0" brushRef="#br4" timeOffset="207388.862">19675 16269 70 0,'-8'15'39'0,"-15"13"0"15,1 29-2-15,-22 4-31 16,1 17-4-16,-2 14-2 15,-6 6 3-15,-1 4-3 16,-2 2 2-16,5-4-2 16,6-13-2-16,14-3-11 15,1-25-22-15,23-12-3 16,4-24-1-16,22-21 0 15</inkml:trace>
  <inkml:trace contextRef="#ctx0" brushRef="#br4" timeOffset="207874.8898">19892 16812 77 0,'-23'-4'38'0,"5"15"-1"0,-12-9-9 16,7 18-24-16,-11 0-1 15,4 1-1-15,2 3 0 16,6-1-1-16,11-2 0 15,7-7 2-15,14-4-2 16,5-4 0-16,11-6 1 16,3 1 0-16,0-1 0 15,1 6 1-15,-3 1-1 16,-8 4-1-16,-7 8 1 15,-9 5-2-15,-9 6 1 16,-8 6 0-16,-9 3 0 16,0-3-1-16,-6-2 0 15,3-5 0-15,6-10-1 16,9-17-5-16,22-3-32 0,-2-21-3 15,22-5 1-15,4-11-3 16</inkml:trace>
  <inkml:trace contextRef="#ctx0" brushRef="#br4" timeOffset="208041.8993">20285 17121 90 0,'-29'29'43'0,"9"3"0"15,-13-17-3-15,18-6-39 16,1-12-4-16,9-10-4 15,20 3-32-15,-14-13-2 16,13 5 0-16,-6-5-2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13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519005"/>
              </p:ext>
            </p:extLst>
          </p:nvPr>
        </p:nvGraphicFramePr>
        <p:xfrm>
          <a:off x="214283" y="7620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“formula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triangle” and use it to write down the three main formulae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three formulae from one diagram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 H’s 5/5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setup to answer the questions on pp 106 and 107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plus marking of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some more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280" y="258120"/>
              <a:ext cx="8349120" cy="5133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80" y="241920"/>
                <a:ext cx="8373240" cy="515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7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0000" y="246960"/>
              <a:ext cx="2301840" cy="376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9920" y="232560"/>
                <a:ext cx="2315520" cy="378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36160" y="183600"/>
              <a:ext cx="3343680" cy="378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25360" y="167760"/>
                <a:ext cx="3360240" cy="380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114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96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6680" y="222840"/>
              <a:ext cx="8974080" cy="549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880" y="207360"/>
                <a:ext cx="8990280" cy="55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03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499" t="14001" r="27501" b="7999"/>
          <a:stretch/>
        </p:blipFill>
        <p:spPr>
          <a:xfrm>
            <a:off x="0" y="152400"/>
            <a:ext cx="8839200" cy="66865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404520" y="520920"/>
              <a:ext cx="5595840" cy="6087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4800" y="505800"/>
                <a:ext cx="5614920" cy="611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4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240" y="198360"/>
              <a:ext cx="7805160" cy="553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0200" y="189720"/>
                <a:ext cx="7832880" cy="555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976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0" t="10999" r="13750" b="5000"/>
          <a:stretch/>
        </p:blipFill>
        <p:spPr>
          <a:xfrm>
            <a:off x="19877" y="-76200"/>
            <a:ext cx="9100457" cy="6705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950040" y="1669320"/>
              <a:ext cx="4452840" cy="216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1680" y="1609560"/>
                <a:ext cx="4487760" cy="34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157280" y="3152520"/>
              <a:ext cx="4151880" cy="212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46120" y="3096360"/>
                <a:ext cx="418320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075320" y="5148360"/>
              <a:ext cx="7165800" cy="192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66680" y="5073480"/>
                <a:ext cx="7193880" cy="3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711000" y="522360"/>
              <a:ext cx="8107920" cy="5834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98400" y="511560"/>
                <a:ext cx="8128800" cy="585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66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5625" t="10001" r="21250" b="4999"/>
          <a:stretch/>
        </p:blipFill>
        <p:spPr>
          <a:xfrm>
            <a:off x="0" y="29817"/>
            <a:ext cx="68580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992160" y="85680"/>
              <a:ext cx="8192520" cy="5266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80640" y="73440"/>
                <a:ext cx="8207280" cy="529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1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280" y="224280"/>
              <a:ext cx="8095680" cy="603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160" y="209520"/>
                <a:ext cx="8119800" cy="606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65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560" y="241200"/>
              <a:ext cx="7784280" cy="549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080" y="224640"/>
                <a:ext cx="7801200" cy="551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8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3379</TotalTime>
  <Words>174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290</cp:revision>
  <dcterms:created xsi:type="dcterms:W3CDTF">2006-08-16T00:00:00Z</dcterms:created>
  <dcterms:modified xsi:type="dcterms:W3CDTF">2014-03-23T23:20:55Z</dcterms:modified>
</cp:coreProperties>
</file>