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289" r:id="rId4"/>
    <p:sldId id="291" r:id="rId5"/>
    <p:sldId id="292" r:id="rId6"/>
    <p:sldId id="293" r:id="rId7"/>
    <p:sldId id="294" r:id="rId8"/>
    <p:sldId id="29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20:44:54.02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9194 4531 70 0,'15'19'37'0,"-8"10"-2"15,-2 25 1-15,-14 16-31 16,4 8-1-16,-7-5 1 15,9-7 0-15,13-37 0 16,22-44 1-16,30-64-1 16,46-62 0-16,48-60-3 0,46-58-27 15,44-22-12-15,5-34-3 16,-1 10 0-16</inkml:trace>
  <inkml:trace contextRef="#ctx0" brushRef="#br0" timeOffset="2320.1327">8151 7862 42 0,'-10'-11'31'16,"-5"1"1"-16,-4 3 0 16,-4 3-20-16,-7-4-9 15,0 4 0-15,-7 0 0 16,-1 6-1-16,-11 1 0 15,-3 4 0-15,-8 1 0 16,-5 6-1-16,-8 2 2 16,0 6-2-16,-5-1 0 0,1 3 0 15,-3 2 0-15,2 4-1 16,-5 7 0-16,2 3 1 15,-3 4-1-15,4 8 0 16,3 10 1-16,1 7-1 16,7 7 2-16,11 10-1 15,10 1 1-15,16 4-2 16,8 0 2-16,16 3-1 15,11-2 1-15,17 1-1 16,14 0 0-16,23-2 0 16,14-2 0-16,17-4 1 15,12-1-1-15,15-10 0 16,9-15 0-16,14-18 1 15,8-21-2-15,4-28 2 16,-6-26-1-16,6-29-1 0,-2-30 1 16,-2-22 0-16,-6-20-1 15,-16-10 0-15,-16-14 1 16,-17-1-1-16,-19 2 0 15,-22 9 0-15,-28 11 0 16,-28 12 1-16,-32 15 1 16,-31 18-1-16,-33 21 0 15,-22 18 0-15,-26 14 0 16,-12 13 0-16,-4 11 0 15,6 8-1-15,21 7-3 16,17-4-32-16,39 11-1 16,30-4-2-16,31 8-2 15</inkml:trace>
  <inkml:trace contextRef="#ctx0" brushRef="#br0" timeOffset="6094.3486">12618 8740 78 0,'15'-6'37'16,"-4"5"0"-16,3 20 0 15,-10 28-34-15,4 22 0 16,-3 25 0-16,-2 25 3 15,-5 0-1-15,3-8 1 16,11-39-2-16,28-53 0 16,38-82-2-16,54-89 0 15,68-77-19-15,54-87-21 16,99-51-2-16,-21-37-2 15,-1-3 0-15</inkml:trace>
  <inkml:trace contextRef="#ctx0" brushRef="#br0" timeOffset="8462.484">11375 10962 31 0,'0'-26'27'16,"0"15"3"-16,-2 1-6 15,-11-4-17-15,13 14 1 16,-13-19-2-16,13 19 2 15,-5-10-2-15,5 10 3 16,0 0-3-16,5 16 0 16,0-1 1-16,9 18-3 15,-2 2 1-15,7 12-1 16,-1-12 0-16,16-9 0 15,18-35 1-15,28-35 1 0,39-56-1 16,42-57-1 0,52-53-4-16,31-55-33 0,48-25-4 15,1-17-2-15,-14 14-2 16</inkml:trace>
  <inkml:trace contextRef="#ctx0" brushRef="#br0" timeOffset="10250.5863">1750 12221 59 0,'21'4'34'16,"9"-2"-3"-16,9 7-9 16,8-5-22-16,14-1-1 15,14 3 1-15,18-5 0 0,12-2 0 16,11 0 0-16,14-1 0 15,13-1 0-15,12 1 1 16,12 2-1-16,16 1 1 16,10 8-1-16,12 3 0 15,13 4 0-15,18 2 1 16,18-2 0-16,18 2-1 15,14-7 1-15,18-5 0 16,14-7 1-16,16-6 0 16,19-7-1-16,11-8 1 15,18-1-1-15,16-1 1 16,56 3-1-16,-30 1 1 15,12 11-1-15,13 5 0 16,4 8-1-16,32 10 1 16,-17 7 0-16,8 2 1 0,-36 2-2 15,49-1 1-15,7-3-1 16,12-8 1-16,51-6 0 15,-53-9 0-15,34-7 1 16,9-8-1-16,32-2 1 16,29-10 0-16,-32-1-1 15,11-4 1-15,-36 1 0 16,56-4 0-16,-22 2-2 15,-9 2 1-15,-36 1-1 16,-29 6 0-16,9-3-5 16,13 12-29-16,-80-5 0 15,-68 7-3-15,-28-2 1 16</inkml:trace>
  <inkml:trace contextRef="#ctx0" brushRef="#br0" timeOffset="10909.624">11486 12506 39 0,'-70'56'32'16,"-21"7"1"-16,-22 6-4 15,-15 13-25-15,-17 8 0 16,-12 13 0-16,-25 6 1 16,-8 17-1-16,-28 4 1 15,-16 11-1-15,-26 6 0 16,-18 18 0-16,-22 3-3 15,-15 17 1-15,-14 4-2 16,-10 8 0-16,-7 6-2 16,2 4 0-16,6-1-1 15,16-8 0-15,16-12 0 0,27-19-2 16,36-13-25-16,24-43-7 15,42-17-1-15,28-38 1 16</inkml:trace>
  <inkml:trace contextRef="#ctx0" brushRef="#br0" timeOffset="11627.6651">22279 12335 49 0,'-113'39'33'0,"-10"9"2"16,-15 6-3-16,-15 17-13 16,-18 10-16-16,-17 23-1 15,-23 22-1-15,-15 28-1 0,-21 20 1 16,-29 25 0-16,-27 25-1 15,-19 19 1-15,-23 3 0 16,-15 22-1-16,-13 1 1 16,-5 5-2-16,-3-3 2 15,13-3-2-15,17-16 2 16,30-12-4-16,32-12-16 15,27-41-18-15,45-24-2 16,35-42-1-16,42-37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7T01:43:21.55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673 1934 13 0,'-3'11'28'16,"3"-11"2"-16,0 0 2 16,0 0-13-16,0 0-3 15,0 0-3-15,0 0 0 16,0 0-2-16,0 0-2 15,10 7-2-15,-10-7-1 16,27-7-1-16,0-2-2 16,11 1 1-16,10-2-2 15,13-2 0-15,5-2-1 16,10 5 1-16,1 0-2 0,1 1 0 15,-2 7-1-15,-7 2 0 16,-7 5-3-16,-10-5-3 16,8 11-29-16,-15-13-2 15,4 1 1-15,-6-9-1 16</inkml:trace>
  <inkml:trace contextRef="#ctx0" brushRef="#br0" timeOffset="592.0339">2444 1825 74 0,'-13'-3'36'15,"13"3"0"-15,-10-1 0 16,10 1-30-16,0 0-1 15,0 0 0-15,10 7-1 16,16-8 0-16,13-1-1 16,11-2 0-16,14 0-1 0,3-4 0 15,12 1-1-15,-1 2-2 16,0-1-1-16,-3 9-12 15,-17-2-23-15,2 8-2 16,-16-4 1-16,4 10-2 16</inkml:trace>
  <inkml:trace contextRef="#ctx0" brushRef="#br0" timeOffset="1178.0674">4310 887 54 0,'28'-52'37'0,"-28"52"-2"16,0 0 0-16,24-49-26 16,-24 49-1-16,0 0-1 15,0 0-1-15,-2 56-3 16,-26 29 0-16,-12 32-1 15,-16 27 1-15,-10 19-3 16,-7 24 0-16,-7 15 0 16,8-8-2-16,6-30-3 0,6-26-30 15,24-23-1-15,14-28 0 16,23-24-3-16</inkml:trace>
  <inkml:trace contextRef="#ctx0" brushRef="#br0" timeOffset="1593.0909">4600 1881 64 0,'4'-18'37'16,"10"12"-1"-16,-2-8 0 15,12 14-26-15,-4-9-4 16,13 7 0-16,3-2-2 16,8 3-1-16,7-1-1 0,5 4-1 15,1 1-5-15,-5-5-10 16,5 9-22-16,-11-3 1 15,0 4-2-15,-6-5 1 16</inkml:trace>
  <inkml:trace contextRef="#ctx0" brushRef="#br0" timeOffset="1977.113">6216 1927 65 0,'-14'-5'34'15,"14"5"1"-15,-13-3-1 16,13 3-17-16,17-8-13 15,7 4 1-15,5-1-2 16,6 0 0-16,6-2-1 16,10 4 0-16,1-1-2 15,-2 1-2-15,9 11-15 16,-9-11-19-16,2 7 1 0,-8-6-1 15,0 4-1-15</inkml:trace>
  <inkml:trace contextRef="#ctx0" brushRef="#br0" timeOffset="2313.1323">7649 1926 92 0,'-10'16'36'0,"1"-8"0"16,16 4 0-16,0 0-35 16,14-11 0-16,10-4 0 15,10 1 1-15,3-5-1 16,7-4-1-16,4 2-5 15,-6-11-18-15,7 8-13 16,-14-4 0-16,6 10-2 16,-15-7 1-16</inkml:trace>
  <inkml:trace contextRef="#ctx0" brushRef="#br0" timeOffset="2734.1564">9287 864 79 0,'-4'-50'37'0,"4"50"-1"16,0 0 1-16,0 0-36 16,-38 15 1-16,-6 64-3 15,-8 32 2-15,-10 38-1 16,-4 38 1-16,-3 25-1 15,-1 25 0-15,-3 10 1 16,3-40 0-16,4-13-1 16,1-27-8-16,16-12-27 15,11-33 1-15,19-30-2 16,12-35 0-16</inkml:trace>
  <inkml:trace contextRef="#ctx0" brushRef="#br0" timeOffset="3095.177">9660 1800 80 0,'0'0'37'0,"10"2"0"16,12 5-1-16,-3-9-32 15,23 0-1-15,14-6 0 16,14-4-2-16,11-4-3 15,0-13-8-15,18 7-25 16,-9-4-1-16,1 10-2 16,-14-3 2-16</inkml:trace>
  <inkml:trace contextRef="#ctx0" brushRef="#br0" timeOffset="3500.2002">11315 1855 83 0,'0'0'36'0,"-14"4"1"16,14-4-1-16,19 3-33 15,8-4 0-15,10-2-2 16,11-1 2-16,4-2-2 15,7 1-2-15,7 2-6 16,-9-9-13-16,4 12-17 16,-8-5 2-16,-1 6-3 15,-10-3 2-15</inkml:trace>
  <inkml:trace contextRef="#ctx0" brushRef="#br0" timeOffset="3931.2249">12720 1829 95 0,'27'11'38'0,"-8"-9"3"15,19 3-3-15,-1-7-34 16,12 1-2-16,8-1-1 16,8-2-1-16,5-3-2 15,-3-2-3-15,9 3-6 16,-19-11-18-16,14 12-11 15,-13-6 2-15,2 5-1 16</inkml:trace>
  <inkml:trace contextRef="#ctx0" brushRef="#br0" timeOffset="4399.2516">14326 1899 90 0,'24'5'38'0,"3"-6"0"16,11 3 0-16,6-3-37 15,3 2 1-15,12-6-2 16,4 2 0-16,2-1-2 16,-5-4-1-16,3 6-4 15,-13-15-14-15,2 11-17 16,-8-6 2-16,-7 7-3 15,-13-7 3-15</inkml:trace>
  <inkml:trace contextRef="#ctx0" brushRef="#br0" timeOffset="4837.2766">15782 1902 92 0,'0'0'40'16,"9"10"-1"-16,5-12-1 15,21-10-35-15,3 5-1 16,11 1-1-16,9-3 0 15,5-4-2-15,3 4-1 16,-4-3-1-16,1 5-3 0,-10-8-7 16,1 11-25-1,-19-2 0-15,1 8-1 0,-20-4 2 16</inkml:trace>
  <inkml:trace contextRef="#ctx0" brushRef="#br0" timeOffset="5236.2995">17196 1840 100 0,'0'0'39'0,"15"12"2"16,14-9-3-16,9-6-37 15,12-2 0-15,8 1-1 16,7-4-1-16,1 3-2 16,-7-6-2-16,4 11-8 15,-22-9-26-15,3 11 0 0,-16-8-1 16,1 10 1-16</inkml:trace>
  <inkml:trace contextRef="#ctx0" brushRef="#br0" timeOffset="6468.37">18839 775 52 0,'0'0'36'0,"0"0"-1"16,0 0 0-16,0 0-27 15,-57 32-1-15,5 70-2 16,-13 34 0-16,-14 25-2 15,-6 27 0-15,-10 20-3 16,-2 10-2-16,13 0-7 0,4-53-21 16,26-16-4-16,7-33-1 15,24-15 0-15</inkml:trace>
  <inkml:trace contextRef="#ctx0" brushRef="#br0" timeOffset="6836.391">19292 1838 92 0,'0'0'40'15,"29"9"-1"-15,-11-9-1 16,16 6-36-16,4-8-3 15,10-7-5-15,20 1-30 16,-7-10 0-16,10 3-2 0,-10-7-2 16</inkml:trace>
  <inkml:trace contextRef="#ctx0" brushRef="#br0" timeOffset="7172.4102">20487 1800 102 0,'32'16'39'0,"-8"-15"2"15,19 4-3-15,4-6-38 16,8-3-2-16,10 0-8 16,-4-10-28-16,7 2-2 15,-9-7 0-15,4 4-1 16</inkml:trace>
  <inkml:trace contextRef="#ctx0" brushRef="#br0" timeOffset="7699.4404">22320 925 52 0,'0'0'37'0,"0"0"0"15,0 0 1-15,0 0-12 16,-6-12-19-16,-17 79-4 16,-11 28 2-16,-22 25-3 15,-14 19 2-15,-11 11-2 16,-2 5-2-16,1-10 0 15,14-24-5-15,22 4-19 0,2-26-15 16,25-9 3-16,9-21-4 16,25-8 2-16</inkml:trace>
  <inkml:trace contextRef="#ctx0" brushRef="#br0" timeOffset="7988.4569">22691 1798 107 0,'20'-5'39'0,"4"-1"-1"16,21 6 0-16,0-8-41 15,21-2 0-15,22 1-19 16,-3-7-17-16,12 3 2 15,-11-6-2-15,2 4 1 16</inkml:trace>
  <inkml:trace contextRef="#ctx0" brushRef="#br0" timeOffset="8255.4722">24006 1659 109 0,'35'11'41'16,"0"-9"0"-16,18 3-2 15,12-9-38-15,6-3-2 16,6 5-6-16,-7-8-31 16,18 3-2-16,-15-1-1 15,5 2 0-15</inkml:trace>
  <inkml:trace contextRef="#ctx0" brushRef="#br0" timeOffset="9753.5577">25220 869 82 0,'0'0'37'0,"0"0"0"16,0 0-6-16,10 45-28 16,-21 37-3-16,-11 36 1 15,-10 27 0-15,-9 21 2 16,-15 13-1-16,-14-5-1 15,-12-8 2-15,1-24-2 16,3-17 2-16,9-15-2 16,17-11-8-16,6-24-28 15,28-9 0-15,17-20-1 16,19-13-3-16</inkml:trace>
  <inkml:trace contextRef="#ctx0" brushRef="#br0" timeOffset="10875.6221">3795 4041 77 0,'0'0'36'0,"16"11"1"16,-5-7 0-16,18 6-33 16,4-1-2-16,10 2 0 15,12-4 0-15,9-4-3 16,15 4-6-16,-7-14-29 15,19 6 2-15,-6-11-4 0,7 9 2 16</inkml:trace>
  <inkml:trace contextRef="#ctx0" brushRef="#br0" timeOffset="11303.6465">5604 4114 88 0,'0'0'37'0,"16"14"1"16,-1-21 1-16,20 0-36 15,2-1-1-15,12-3 0 0,10-2-3 16,3-2-2-16,22 6-30 16,-14-7-4-16,8 11 1 15,-8-5-3-15</inkml:trace>
  <inkml:trace contextRef="#ctx0" brushRef="#br0" timeOffset="11701.6693">7074 4060 92 0,'16'-2'38'16,"-2"-4"-1"-16,15 6 1 15,8-7-34-15,11-2-2 16,4-3-2-16,15-3-1 16,9 7-9-16,-1-11-27 0,3 8 1 15,-8-6-2-15,-2 14-1 16</inkml:trace>
  <inkml:trace contextRef="#ctx0" brushRef="#br0" timeOffset="12096.6919">8748 3947 92 0,'0'0'39'15,"22"3"0"-15,5-3-2 16,-4-11-33-16,22 1-2 15,9-6 0-15,16-2-1 16,5-2-2-16,5-5-6 16,9 16-29-16,-10-8-3 15,2 18 1-15,-14-6-1 0</inkml:trace>
  <inkml:trace contextRef="#ctx0" brushRef="#br0" timeOffset="12505.7153">10784 4038 92 0,'27'7'39'15,"-7"-15"0"-15,15 8 0 16,-5-4-36-16,10-2-1 16,10 1-2-16,7-5-3 15,10 5-3-15,1-11-9 0,12 15-22 16,-9-8-1-16,9 10-1 15,-10-10 1-15</inkml:trace>
  <inkml:trace contextRef="#ctx0" brushRef="#br0" timeOffset="12941.7402">12814 3812 101 0,'10'21'40'15,"11"-20"1"-15,16 10-2 16,15-11-36-16,-1 1-2 15,8-1 0-15,8-4-3 0,3 3-2 16,-10-14-13-16,9 17-22 16,-12-11 0-16,-2 13 0 15,-10-10-2-15</inkml:trace>
  <inkml:trace contextRef="#ctx0" brushRef="#br0" timeOffset="13315.7616">14559 3801 75 0,'28'16'42'15,"-2"-14"-1"-15,16 6 0 16,1-17-14-16,13 7-25 15,9-3-2-15,6-10-6 0,20 8-26 16,-18-17-7-16,6 10-1 16,-16-10-1-16</inkml:trace>
  <inkml:trace contextRef="#ctx0" brushRef="#br0" timeOffset="15135.8654">16791 2380 72 0,'0'0'37'0,"7"13"-2"16,-12 18 1-16,-17 21-32 15,-14 23-1-15,-14 24 0 16,-12 22-1-16,-12 19 2 15,-9 9-1-15,-6 11-1 16,-7 3-1-16,7 3-5 16,-6-18-27-16,15 1-4 15,4-21-2-15,13-9-2 16</inkml:trace>
  <inkml:trace contextRef="#ctx0" brushRef="#br0" timeOffset="16336.9344">472 6322 77 0,'-9'13'37'0,"9"-13"-2"16,15 6 3-16,6-8-31 16,19 1-3-16,10-9-1 15,20 0-1-15,13-1-3 16,6-14-7-16,15 10-28 15,-5-5 0-15,-2 6 0 16,-11 3-3-16</inkml:trace>
  <inkml:trace contextRef="#ctx0" brushRef="#br0" timeOffset="16847.9637">2373 6280 93 0,'0'14'38'0,"0"-14"-1"16,3 11 1-16,-3-11-34 0,30 2-2 15,2-2 0-15,9 0-2 16,4 0-2-16,2-9-8 16,12 9-26-16,-6-6-2 15,3 4 1-15,-7-3-3 16</inkml:trace>
  <inkml:trace contextRef="#ctx0" brushRef="#br0" timeOffset="17275.9881">3790 6245 82 0,'22'13'38'0,"-10"-5"-1"0,5 6 2 15,0-7-34-15,13 4-2 16,4-5-1-16,12-1 0 16,5-5 0-16,6-4-1 15,8-1-2-15,6-9-4 16,10 13-17-16,-8-12-16 15,2 10 2-15,-9-1-3 16,-5 10 1-16</inkml:trace>
  <inkml:trace contextRef="#ctx0" brushRef="#br0" timeOffset="17695.0121">5457 6348 90 0,'-11'-5'38'0,"11"5"0"15,6-10 0-15,14 4-34 16,7-4-1-16,7 1 0 15,14-4-2-15,4-1-3 16,8 7-6-16,-3-8-30 16,9 7 0-16,-6-6-1 15,2 12-1-15</inkml:trace>
  <inkml:trace contextRef="#ctx0" brushRef="#br0" timeOffset="18064.0331">6774 6322 77 0,'0'0'39'0,"0"0"-1"0,0 0 2 16,17 6-26-16,12-9-11 16,10-5-1-16,8-1-1 15,14-4-1-15,1-1-1 16,7 4-4-16,-4-12-15 15,7 13-18-15,-11-3 0 16,0 10-1-16,-14-2 0 16</inkml:trace>
  <inkml:trace contextRef="#ctx0" brushRef="#br0" timeOffset="18425.0539">8137 6362 94 0,'20'-5'39'0,"4"-5"0"15,14 3-2-15,9-2-34 16,5 0 0-16,8-1-2 16,3 1-3-16,8 9-6 0,-13-10-30 15,11 9 1-15,-5-3-2 16,1 4 0-16</inkml:trace>
  <inkml:trace contextRef="#ctx0" brushRef="#br0" timeOffset="18926.0825">10499 4749 59 0,'-8'-18'35'0,"-4"9"0"16,5 22 1-16,-10 20-27 0,0 38-2 15,-21 29 0-15,-11 39-2 16,-27 31 3-16,-20 34-3 16,-24 20 1-16,-9 13 0 15,-9-3-3-15,2-9 1 16,10-16-4-16,19-34-9 15,32-24-30-15,23-34 1 16,41-34-3-16,16-30 0 16</inkml:trace>
  <inkml:trace contextRef="#ctx0" brushRef="#br0" timeOffset="19477.1138">10546 6213 95 0,'11'2'39'15,"20"5"1"-15,3-9-1 16,16-5-32-16,2 4-7 15,8-10-7-15,13 7-29 16,-7-8-3-16,0 6 1 16,-11-4-2-16</inkml:trace>
  <inkml:trace contextRef="#ctx0" brushRef="#br0" timeOffset="19815.1334">11960 6272 109 0,'-3'14'39'15,"3"-14"0"-15,11 14-7 16,11-17-31-16,14-4-2 16,12 5-6-16,2-11-30 15,9 7-1-15,0-8 0 16,-1 8-2-16</inkml:trace>
  <inkml:trace contextRef="#ctx0" brushRef="#br0" timeOffset="20095.1491">13229 6386 96 0,'-23'8'38'16,"7"7"1"-16,-1-10-2 16,17-5-34-16,0 0 0 0,28 7-1 15,11-15 0-15,20-6-3 16,22 2-6-16,4-14-29 15,20 3-2-15,-3-11-1 16,5 8-1-16</inkml:trace>
  <inkml:trace contextRef="#ctx0" brushRef="#br0" timeOffset="20536.1744">15065 4886 79 0,'0'0'40'0,"9"43"-3"16,-28 13 2-16,-8 41-35 15,-22 29 2-15,-12 40-2 16,-26 27 1-16,-18 26-3 16,-16 16 0-16,0 2 0 15,4-7-7-15,5-29-28 16,27-17-7-16,18-34 1 15,34-28-2-15</inkml:trace>
  <inkml:trace contextRef="#ctx0" brushRef="#br0" timeOffset="21130.2086">15033 6295 80 0,'0'0'39'15,"6"13"0"-15,10-17 0 16,20 7-22-16,8-12-14 15,14 1-2-15,14 5-7 16,-1-9-29-16,10 7-3 16,-7-7-1-16,-3 8 0 15</inkml:trace>
  <inkml:trace contextRef="#ctx0" brushRef="#br0" timeOffset="21564.2334">16398 6292 102 0,'8'18'40'0,"-2"-6"0"16,13 6-1-16,-1 2-37 16,16-11-1-16,11-5-2 15,8-5-2-15,14 5-11 16,-11-13-25-16,15 0 2 15,-12-4-2-15,1 6-1 16</inkml:trace>
  <inkml:trace contextRef="#ctx0" brushRef="#br0" timeOffset="22001.2584">17656 6408 103 0,'0'0'39'15,"37"10"2"-15,4-15-3 16,15-3-38-16,15-3-3 16,4-6-7-16,15 7-27 15,-14-7-2-15,2 9 1 16,-17-3-2-16</inkml:trace>
  <inkml:trace contextRef="#ctx0" brushRef="#br0" timeOffset="22362.2791">19087 6307 108 0,'24'12'40'0,"-3"-14"1"16,13 2-3-16,3-6-39 15,0-7-4-15,15 9-31 16,-7-9-3-16,5 7 1 16,-10-6-2-16</inkml:trace>
  <inkml:trace contextRef="#ctx0" brushRef="#br0" timeOffset="24735.4148">20317 6319 101 0,'0'0'39'0,"0"0"2"15,0 0-3-15,34 1-33 16,-7-8-3-16,10 1-2 0,11-4-3 16,2-10-11-16,13 7-23 15,-5-6-2-15,8 10 1 16,-12-7-2-16</inkml:trace>
  <inkml:trace contextRef="#ctx0" brushRef="#br0" timeOffset="25027.4315">21393 6408 96 0,'0'0'39'0,"0"0"2"16,15 5-2-16,13-12-28 15,6-1-9-15,12 1-3 16,15 2-6-16,4-11-30 16,16 6-2-16,-2-8-1 15,7 6 0-15</inkml:trace>
  <inkml:trace contextRef="#ctx0" brushRef="#br0" timeOffset="25344.4496">22871 6441 118 0,'33'-2'41'0,"-11"-5"0"0,15 3-3 16,14-2-45-16,-11-11-29 16,24 5-4-16,-1-10-1 15,6 5 0-15</inkml:trace>
  <inkml:trace contextRef="#ctx0" brushRef="#br0" timeOffset="25599.4642">23828 6309 115 0,'68'1'41'0,"-4"-10"-1"16,3 1-3-16,10 3-46 15,-20-14-28-15,7 6-3 16,-11-7 0-16,-4 6-2 15</inkml:trace>
  <inkml:trace contextRef="#ctx0" brushRef="#br1" timeOffset="257501.7283">7764 1240 79 0,'0'0'35'16,"16"-49"-1"-16,-7 33 2 15,-9 6-32-15,0 10 0 16,-3 12 0-16,0 11 1 15,-11 10-2-15,3 11 0 16,-8 4-1-16,0 13-1 16,-4 0 1-16,4 6-1 0,-3-2 0 15,2-2 0-15,4-11 0 16,2-5-1-16,6-11 2 15,6-14-1-15,2-22 0 16,14-4 0-16,5-21-1 16,5-15 2-16,6-12 0 15,2-8 0-15,0-15-1 16,2-7 1-16,-34 82-1 15,40-85 1-15,-40 85 0 16,34-83-1-16,-34 83 0 16,36-73 0-16,-36 73 0 15,32-56-1-15,-32 56 1 16,28-33-1-16,2 17-1 15,8 28 1-15,-10 18-1 0,5 20 1 16,-8 16-1-16,4 15 0 16,-9 3 0-16,-8-6-1 15,-1-6 0-15,-3-10-3 16,-1-5-10-16,-8-18-22 15,7-6-1-15,-11-20 0 16,5-13-2-16</inkml:trace>
  <inkml:trace contextRef="#ctx0" brushRef="#br1" timeOffset="257660.7374">7923 1446 107 0,'-23'-14'38'0,"23"14"1"0,-6-11-2 15,25 7-36-15,9-7-4 16,6-14-23-16,23 2-11 15,-1-3 0-15,13 4-2 16,-6 1 0-16</inkml:trace>
  <inkml:trace contextRef="#ctx0" brushRef="#br1" timeOffset="257994.7565">7953 844 104 0,'-61'-9'41'0,"61"9"0"15,0 0-2-15,0 0-36 16,0 0-3-16,0 0 1 15,60-16-3-15,-60 16-16 16,101-8-20-16,-44 5-3 16,4-1 1-16,3-4-2 15</inkml:trace>
  <inkml:trace contextRef="#ctx0" brushRef="#br1" timeOffset="259883.8643">14635 1175 75 0,'0'0'36'15,"0"0"-2"-15,-9 25 1 16,3 1-30-16,-6 8-1 15,1 9 0-15,-7 8-1 16,2 6-1-16,-8 3 0 16,4-3-2-16,0-7 2 15,7-7-2-15,0-10 2 16,6-10-1-16,7-23 1 15,0 0 0-15,20-20 0 0,-4-11 2 16,7-14-2-16,5-13 2 16,-28 58-1-16,34-73 0 15,-34 73 0-15,39-87-2 16,-39 87 2-16,41-86-3 15,-41 86 2-15,37-77-1 16,-37 77 0-16,36-56 0 16,-19 27-1-16,12 22 0 15,-7 22 0-15,2 28 1 16,-11 21-2-16,-4 24 1 15,-3 5-2-15,2-4 0 16,-4-14-3-16,1-13-2 16,4-3-15-16,-9-24-19 15,7-5 2-15,-7-30-2 16,0 0 1-16</inkml:trace>
  <inkml:trace contextRef="#ctx0" brushRef="#br1" timeOffset="260043.8737">14651 1443 106 0,'-29'-2'38'15,"29"2"2"-15,-11 12-2 16,35-11-36-16,13-8-4 16,12-20-14-16,27 1-22 15,4-7 1-15,10 4-1 16,-7-5-3-16</inkml:trace>
  <inkml:trace contextRef="#ctx0" brushRef="#br1" timeOffset="261041.9308">17529 1189 75 0,'0'0'35'16,"0"0"-1"-16,9-45 0 16,-22 58-33-16,0 18-2 15,-7 13 2-15,-8 17 0 16,3 9 2-16,-2 8-1 15,2 4 1-15,1-11-1 16,10-9 0-16,0-12 0 16,4-11 0-16,4-16 1 15,6-23-1-15,0 0 0 16,20-23 1-16,-6-16 0 15,5-10 0-15,1-12 1 16,9-14-1-16,-29 75-1 16,28-89 1-16,-14 40 1 15,1-1-3-15,-15 50 1 16,37-91-1-16,-37 91 2 0,29-82-3 15,-29 82 2-15,31-58-1 16,-31 58-2-16,20-22 1 16,9 24 0-16,-4 29 0 15,1 17-2-15,-4 32 2 16,-11 11-2-16,4 9 0 15,-9-5-1-15,-11-26-1 16,8-9-6-16,-16-22-26 16,14-6-5-16,-5-18 2 15,4-14-1-15</inkml:trace>
  <inkml:trace contextRef="#ctx0" brushRef="#br1" timeOffset="261183.9389">17581 1372 105 0,'0'0'38'16,"0"0"2"-16,13-4-5 15,20-1-35-15,33-11-37 16,6-4-2-16,21-2-1 16,9-3-1-16</inkml:trace>
  <inkml:trace contextRef="#ctx0" brushRef="#br1" timeOffset="263280.0586">14774 3032 75 0,'0'0'35'0,"0"0"-2"16,5 11 2-16,-15 10-32 0,3 14 0 15,-9 8 0-15,3 16-1 16,-7 3 2-16,-1 9-2 16,-1-1 0-16,2-3 0 15,2-12 0-15,4-10-1 16,4-14 1-16,5-9 0 15,5-22-1-15,0 0 1 16,8-19-1-16,1-10 0 16,0-14 1-16,3-6 0 15,1-16-1-15,-2-10 1 16,4-7-1-16,4 0 1 15,-1-2-1-15,4 2 0 16,1 3 1-16,3 6-1 16,4 15 0-16,1 11 0 0,2 14 0 15,1 14 0-15,0 15-1 16,2 18 2-16,-2 17-2 15,-1 11 1-15,-5 15-1 16,-5 17 1-16,-4 9-1 16,-9 5 0-16,-6 5 0 15,-7-7 0-15,-1 1-2 16,-8-16-1-16,7-2-6 15,-14-28-27-15,18-6-3 16,-11-24 1-16,12-11-3 16</inkml:trace>
  <inkml:trace contextRef="#ctx0" brushRef="#br1" timeOffset="263431.0674">14806 3171 103 0,'-32'-22'38'16,"0"1"0"-16,32 21-1 15,0 0-34-15,18-9-2 16,34 14-12-16,18-21-25 15,25 5-3-15,4-11 1 16,16 5-3-16</inkml:trace>
  <inkml:trace contextRef="#ctx0" brushRef="#br1" timeOffset="264602.1344">10586 5530 54 0,'10'-11'32'0,"-6"-3"2"16,-4 14 1-16,3-25-24 16,-3 25-1-16,1-9-3 15,-1 9-1-15,-8 17-2 16,3 11-1-16,-5 7 2 15,-3 15-2-15,-1 11 0 16,-2 10 0-16,-2 10-1 16,2 1 0-16,-1 0 1 15,2-9-1-15,1-12-2 16,3-8 0-16,9-13 1 15,0-18 0-15,2-22 1 0,12-8-1 16,2-26 1-16,6-10-1 16,0-19-1-16,4-11 2 15,0-13-3-15,4-9 1 16,0-5-1-16,1-3 0 15,0 7 0-15,0 7 0 16,-1 9 1-16,1 13-2 16,-2 16 3-16,1 19-1 15,1 19 0-15,-2 18 1 16,1 17-1-16,-2 16 0 15,4 16 1-15,-2 13-1 16,-3 9 0-16,-2 9 2 16,-4 6 0-16,-5 5-1 0,-2-4 1 15,-10-3-3-15,4-5-4 16,-11-26-22-16,10 2-9 15,-12-26-2-15,6-9-2 16,-10-24 0-16</inkml:trace>
  <inkml:trace contextRef="#ctx0" brushRef="#br1" timeOffset="264745.1416">10621 5740 108 0,'-40'-1'39'0,"15"-1"-2"15,25 2 1-15,32 7-37 16,22-22-34-16,46-4-4 15,15-11-4-15,28-1 0 16</inkml:trace>
  <inkml:trace contextRef="#ctx0" brushRef="#br1" timeOffset="269120.3926">20480 1144 98 0,'4'-61'40'0,"-4"61"0"16,0 0-1-16,0 0-36 15,0 0-1-15,10-32-1 16,-7 53-1-16,-2 22 1 16,-6 15-1-16,-1 14 0 15,-6 5-1-15,2 6-1 16,3-6-7-16,-7-24-29 15,24-15 0-15,-2-21-1 16,14-15-1-16</inkml:trace>
  <inkml:trace contextRef="#ctx0" brushRef="#br1" timeOffset="269332.4049">20705 1036 97 0,'-19'-63'40'16,"19"63"1"-16,-11-49-1 15,11 49-39-15,0 0 0 16,18-56-2-16,-18 56-2 16,0 0-5-16,73-22-19 15,-73 22-12-15,76-2 0 16,-76 2-1-16,89-5 1 15</inkml:trace>
  <inkml:trace contextRef="#ctx0" brushRef="#br1" timeOffset="269527.4161">20959 961 102 0,'-71'40'39'0,"-4"6"1"16,75-46-3-16,-57 39-35 15,57-39-1-15,0 0-1 16,0 0 0-16,6 52-3 15,-6-52-7-15,47 13-26 16,-47-13-2-16,41 9 0 16,12 3-2-16</inkml:trace>
  <inkml:trace contextRef="#ctx0" brushRef="#br1" timeOffset="269700.426">20487 1511 101 0,'-4'13'39'15,"28"1"2"-15,11-13-1 16,24-3-35-16,11-7-2 15,15-6-2-15,15-7-21 16,-9-8-17-16,8-3-3 16,-14-5-1-16,2 4-2 15</inkml:trace>
  <inkml:trace contextRef="#ctx0" brushRef="#br1" timeOffset="270894.4943">24027 1019 86 0,'0'0'37'0,"0"0"0"15,18-48 0-15,-18 48-32 16,0 0-2-16,0 0-1 0,0 0 1 16,0 0 2-16,0 0-1 15,0 0-1-15,0 0 1 16,32 41-1-16,-36 13-1 15,-3 9 0-15,-3 4-1 16,2 7-1-16,-5-1-2 16,1-5-3-16,8-12-20 15,2-29-14-15,18-9 0 16,2-16-2-16,9-8 1 15</inkml:trace>
  <inkml:trace contextRef="#ctx0" brushRef="#br1" timeOffset="271126.5076">24158 1052 80 0,'0'0'42'16,"-24"-63"-1"-16,24 63 1 15,-12-51-19-15,12 51-21 16,0 0-1-16,20-66 2 15,-20 66-2-15,0 0 0 16,64-35-2-16,-64 35-2 16,68-9-3-16,-68 9-19 15,79-12-15-15,-79 12 0 16,79-5-2-16,-79 5 2 15</inkml:trace>
  <inkml:trace contextRef="#ctx0" brushRef="#br1" timeOffset="271339.5197">24341 964 99 0,'0'0'40'16,"-72"46"0"-16,72-46 0 16,-47 38-33-16,47-38-3 15,0 0-1-15,0 0 0 16,0 0-1-16,25 49-2 15,-25-49-1-15,54 2-4 16,-54-2-6-16,65-5-26 16,-65 5-3-16,52 1 0 15,-52-1-1-15</inkml:trace>
  <inkml:trace contextRef="#ctx0" brushRef="#br1" timeOffset="271503.5291">24006 1481 102 0,'-4'24'39'0,"33"-6"2"16,11-13-1-16,31-5-33 15,9-13-2-15,10-2-4 16,4-6-3-16,-8-14-20 16,1 8-17-16,-21 0-2 15,-7 5 0-15,-27 3-3 16</inkml:trace>
  <inkml:trace contextRef="#ctx0" brushRef="#br1" timeOffset="273567.6466">5751 3145 77 0,'5'-18'36'0,"-8"-2"-2"16,3 20 2-16,4-22-29 16,-4 22-2-16,1-13 0 15,-1 13 0-15,1 22-1 16,-1 8-1-16,-2 8-1 15,1 18 0-15,-6 7 0 16,-2 13-2-16,-1 6 1 16,-4 3-1-16,3-2-1 15,-1-9-1-15,6-7-3 16,-2-26-16-16,16-2-16 15,1-28 0-15,13-10-1 16,-3-24 0-16</inkml:trace>
  <inkml:trace contextRef="#ctx0" brushRef="#br1" timeOffset="273793.6601">5781 3092 108 0,'-4'-23'38'0,"22"18"1"15,4-15-3-15,18 4-34 16,8-3-1-16,15-6 0 16,10 3-1-16,0-1-3 15,3 11-2-15,-10-13-17 16,-1 21-15-16,-19-4 0 15,-2 17 1-15,-24-2-2 16</inkml:trace>
  <inkml:trace contextRef="#ctx0" brushRef="#br1" timeOffset="274003.6716">5851 3373 101 0,'-18'25'37'0,"18"-25"0"15,5 13 1-15,17-23-35 16,27-3 1-16,12-7-2 15,10 1 0-15,1-4-1 16,-2-2-1-16,-6 10-3 16,-10-2-5-16,-4 19-27 15,-34-2-3-15,-10 19 0 16,-25-4 0-16</inkml:trace>
  <inkml:trace contextRef="#ctx0" brushRef="#br1" timeOffset="274169.6816">5745 3751 104 0,'-10'28'39'15,"10"-28"1"-15,31 0-1 16,11-21-34-16,30-11-1 16,16-6-5-16,10-18-25 15,18 9-12-15,-6-12 0 16,4 14-1-16,-8-3-3 15</inkml:trace>
  <inkml:trace contextRef="#ctx0" brushRef="#br1" timeOffset="274860.7211">8918 2953 88 0,'-6'-22'35'16,"8"7"1"-16,-5-3 0 15,6 7-32-15,-3 11 0 16,4-11-1-16,-4 11 0 16,10 17 1-16,-10 12-1 15,0 20-1-15,-6 7 1 16,-5 18-1-16,-4 4-1 15,1 9 0-15,-2 0-1 16,3-7-2-16,6-10-2 16,4-25-16-16,17-7-18 0,0-26 1 15,18-9-2-15,2-22-1 16</inkml:trace>
  <inkml:trace contextRef="#ctx0" brushRef="#br1" timeOffset="275078.7336">8928 2892 113 0,'-10'5'40'16,"10"-5"1"-16,0 0-4 15,33-8-35-15,12-3-2 16,13 0 1-16,11-3-1 15,4 0-2-15,0-2-2 0,3 9-3 16,-20-6-28-16,3 18-5 16,-23-3 1-16,-6 11-1 15</inkml:trace>
  <inkml:trace contextRef="#ctx0" brushRef="#br1" timeOffset="275279.7451">8987 3190 105 0,'-40'38'39'0,"9"-20"0"15,26 4 0-15,5-22-36 16,40 2 0-16,15-16-2 16,15-7-1-16,10-2-1 15,8-7-2-15,0 4-2 0,-11-8-7 16,1 22-25-16,-33-3-2 15,-14 23 1-15,-31-8-1 16</inkml:trace>
  <inkml:trace contextRef="#ctx0" brushRef="#br1" timeOffset="275428.7536">9144 3413 99 0,'-60'45'37'15,"4"-15"3"-15,31 1-2 16,12-18-30-16,42-8-3 16,22-16-1-16,30-5-2 15,16-5-5-15,4-15-26 16,21 9-10-16,-10-8-1 15,2 12-2-15,-19-2 0 0</inkml:trace>
  <inkml:trace contextRef="#ctx0" brushRef="#br1" timeOffset="281419.0963">7013 5343 69 0,'2'-11'36'0,"-2"11"-1"16,0 0-1-16,-12 30-28 15,-2 0-1-15,1 20 0 16,-8 4 1-16,1 12-2 16,-4 4 1-16,2 3-2 0,2-6 0 15,5-6-3-15,10-7-2 16,1-24-7-16,16-4-27 15,-1-25 0-15,18-5-2 16,-6-22 0-16</inkml:trace>
  <inkml:trace contextRef="#ctx0" brushRef="#br1" timeOffset="281639.1086">7084 5326 85 0,'0'0'38'0,"0"0"-1"0,12-5 1 15,4-8-34-15,13 0-2 16,12-2-1-16,7-1-1 16,6 2-1-16,-2-5-4 15,7 15-30-15,-14-7-1 16,0 13-1-16,-15-3-1 15</inkml:trace>
  <inkml:trace contextRef="#ctx0" brushRef="#br1" timeOffset="281826.1195">7043 5657 91 0,'-28'22'37'0,"20"-3"3"0,8-19-3 15,31-13-37-15,9-3 1 16,15-5-4-16,7 5-1 15,-7-11-7-15,7 17-24 16,-22-3-1-16,-4 19-1 16,-21 2 2-16</inkml:trace>
  <inkml:trace contextRef="#ctx0" brushRef="#br1" timeOffset="281973.1276">7054 5939 100 0,'-20'18'39'15,"23"-6"0"-15,14-19-1 16,31-8-33-16,17-12-5 15,15-13-33-15,23 4-5 16,1-8 0-16,7 5-3 0</inkml:trace>
  <inkml:trace contextRef="#ctx0" brushRef="#br1" timeOffset="283593.2206">19141 5379 72 0,'1'-15'35'0,"-4"-2"0"16,3 17 0-16,-4-22-29 0,4 22-1 16,0 0-2-16,0 0 1 15,-2 26-2-15,1 7 0 16,-3 9 0-16,1 12-1 15,-6 9 2-15,-1 8-1 16,0 2 0-16,0-3 0 16,0-4-2-16,0-11-2 15,12 1-19-15,-4-26-14 16,12-8-2-16,1-21 0 15,13-5-1-15</inkml:trace>
  <inkml:trace contextRef="#ctx0" brushRef="#br1" timeOffset="283794.2321">19238 5488 85 0,'-19'-24'37'16,"8"10"0"-16,0-2 1 15,17 2-32-15,6 1-3 16,18 3-1-16,10-4-1 15,12 5-1-15,8-1-2 16,2 2-2-16,4 14-8 16,-11-9-25-16,2 11 0 15,-18-2-1-15,-7 6 0 16</inkml:trace>
  <inkml:trace contextRef="#ctx0" brushRef="#br1" timeOffset="284005.2442">19199 5691 98 0,'-15'10'37'0,"21"3"3"16,8-19-5-16,20 4-33 15,12-6-1-15,10 0-3 16,8 5 0-16,-6-6-3 15,8 15-8-15,-23-5-24 16,0 8 1-16,-25 0-2 16,-10 11 3-16</inkml:trace>
  <inkml:trace contextRef="#ctx0" brushRef="#br1" timeOffset="284169.2536">19232 5928 105 0,'-17'10'39'15,"20"5"0"-15,7-13 0 16,27 0-34-16,18-3-2 15,19-4-3-15,18 5-22 16,6-16-13-16,13 1-5 16,2-11 1-16,17 0-3 15</inkml:trace>
  <inkml:trace contextRef="#ctx0" brushRef="#br1" timeOffset="284899.2953">21499 5645 85 0,'0'0'35'16,"0"0"0"-16,3 23 2 15,-11-3-29-15,7 13-3 16,-9 1 0-16,2 12-2 15,-1 4 0-15,-2 0-1 16,0 3 0-16,0-3-4 0,5-2-1 16,-7-10-5-1,13 0-27-15,-5-16-2 0,10-5 1 16,-5-17-2-16</inkml:trace>
  <inkml:trace contextRef="#ctx0" brushRef="#br1" timeOffset="285096.3066">21537 5673 97 0,'-1'-23'38'16,"5"10"-1"-16,2-2 0 15,13 3-33-15,3 5-1 16,7 1-4-16,13 1-1 0,0-1-5 15,15 9-27-15,-14-5-4 16,2 11 2-16,-13-5-3 16</inkml:trace>
  <inkml:trace contextRef="#ctx0" brushRef="#br1" timeOffset="285296.3176">21577 5825 109 0,'-23'9'39'0,"15"5"-1"15,8-14 0-15,19 3-35 16,8-4-1-16,16-3-3 16,12 2 0-16,1-4-2 15,6 10-6-15,-14-9-26 0,7 11-3 16,-20-5 1-16,-8 11-2 15</inkml:trace>
  <inkml:trace contextRef="#ctx0" brushRef="#br1" timeOffset="285448.3266">21583 6087 112 0,'-47'25'39'15,"22"-1"1"-15,16-11 0 16,32 3-33-16,20-19-4 16,24-5-4-16,26 5-19 15,-4-20-16-15,17 2-4 16,-8-10 0-16,6 4-2 15</inkml:trace>
  <inkml:trace contextRef="#ctx0" brushRef="#br2" timeOffset="298984.1006">4063 5328 62 0,'6'-22'33'0,"1"5"0"16,-7 1 1-16,0 16-30 15,-1-12 0-15,1 12-1 16,1 20 0-16,-3 8 0 15,-4 7-1-15,1 9 0 0,1 9 1 16,-1 11-1-16,-1 3 0 16,3 3 0-16,-2 1 1 15,5-2-2-15,0-3 2 16,0-5-2-16,0-12-1 15,3-6 1-15,-1-11-1 16,2-9 0-16,-2-8 0 16,-2-15 1-16,0 0-1 15,0 0 1-15,10-14-1 16,-10 3 1-16,-1-2 0 15,0-1-1-15,-4 2 1 16,0 1-1-16,5 11 1 16,-11-9-1-16,11 9 0 15,-13 0 0-15,13 0 0 16,-10 6 0-16,10-6 0 0,-8 10 0 15,8-10 0-15,-5 16 0 16,5-4-1-16,-2 1 1 16,2 0 0-16,-2 2 0 15,1-1 0-15,1 0 0 16,-3-2 0-16,2 0 0 15,1-12 0-15,-5 14 1 16,5-14-2-16,0 0 1 16,-2 11 0-16,2-11 0 15,0 0 0-15,0 0 0 16,7-20 0-16,-3 3 0 15,-1-12 1-15,0-6-1 16,1-7 1-16,-2-11 0 0,-4-9-3 16,2-3 2-16,0-3-1 15,-2 1 0-15,-1 2 0 16,4 4 0-16,7 3-1 15,1 3 1-15,7 8 2 16,4 1-1-16,9 3 0 16,0 4 0-16,5 2 1 15,0 1-1-15,1 6 0 16,0 5-1-16,-2 5 1 15,-2 6 0-15,-7 7 0 16,-2 11 0-16,-3 5 0 16,-3 5 0-16,-6 8 0 15,-4 6 1-15,-1 0-1 16,-1 6 0-16,-5-1 0 0,-2 2 1 15,-5-2-1-15,-3 1 0 16,-4-1 0-16,-3-5 0 16,-5 1 0-16,-2-3 1 15,2-4-1-15,-6-5 0 16,6 0 0-16,4-5 1 15,4-4-2-15,3-3 1 16,12-5 0-16,0 0 0 16,0 0-1-16,17 7 1 15,3-5 0-15,3 6 0 16,6 5 0-16,7 2 2 15,-2 8 0-15,4 6 0 16,-5 3 1-16,0 7-1 16,-6 3 0-16,-2-3 0 0,-6-1 1 15,0-2-3-15,-5-6 1 16,-1-5-2-16,0-6-1 15,0-15-6-15,10 1-28 16,-5-20-2-16,8-5 0 16,0-11-2-16</inkml:trace>
  <inkml:trace contextRef="#ctx0" brushRef="#br2" timeOffset="351993.1326">9862 1041 63 0,'0'0'37'0,"0"0"-2"16,6-55 3-16,-6 55-18 16,0 0-14-16,0 0-1 15,0 0-1-15,0 0 0 16,22-20-2-16,-3 62 1 15,-5 18-2-15,-1 14 0 0,-7 6-2 16,0 9 0-16,-5 2-2 16,-5-8-2-16,5-29-30 15,-11-20-3-15,15-16 1 16,-5-18-2-16</inkml:trace>
  <inkml:trace contextRef="#ctx0" brushRef="#br2" timeOffset="352197.1445">9879 1069 108 0,'-65'-58'41'0,"65"58"2"0,-51-54-1 15,51 54-39-15,-1-53-1 16,1 53-2-16,55-55-5 15,1 29-21-15,7 2-14 16,9 1 0-16,12 0-3 16,10-2-1-16</inkml:trace>
  <inkml:trace contextRef="#ctx0" brushRef="#br2" timeOffset="354445.2731">9611 867 79 0,'0'0'38'15,"0"0"1"-15,-48-17 0 16,48 17-29-16,0 0-3 0,0 0 0 16,0 0-2-16,-47 7-1 15,47-7-1-15,0 0-1 16,0 0-1-16,0 0 0 15,57 6 0-15,-57-6 1 16,81-15-1-16,-26 4-1 16,3-4 1-16,4-1 1 15,1-2-1-15,5 1 2 16,-1-2-2-16,0 0-1 15,-4 1 1-15,-2 2 0 16,-4-1-1-16,-7 2-2 16,-50 15 1-16,77-29-1 15,-77 29-1-15,48-19-2 16,-48 19-2-16,0 0-13 0,0 0-18 15,0 0-2-15,0 0 0 16,0 0 1-16</inkml:trace>
  <inkml:trace contextRef="#ctx0" brushRef="#br2" timeOffset="354864.2971">9970 783 72 0,'0'0'37'0,"0"0"0"16,0 0 2-16,0 0-30 15,0 0 0-15,0 0-1 16,0 0-1-16,0 0-2 16,0 0-2-16,0 0 1 15,0 0-1-15,0 0-1 16,0 0-1-16,0 0 0 15,6 62 0-15,-10-43-2 16,13 38-1-16,4 1-6 0,15 1-30 16,-6-4 0-16,9-5-1 15,-3-16-2-15</inkml:trace>
  <inkml:trace contextRef="#ctx0" brushRef="#br2" timeOffset="356592.3959">23069 1048 66 0,'0'0'38'16,"0"0"0"-16,26-52 1 16,-26 52-18-16,0 0-11 15,0 0-4-15,11-1-1 0,-5 33-1 16,-7 24-2-16,-6 15 0 15,-7 9-2-15,0 3 0 16,-1 7-2-16,4-6-2 16,11-22-5-16,-13-17-27 15,18-6-2-15,-8-13 0 16,8-9-1-16</inkml:trace>
  <inkml:trace contextRef="#ctx0" brushRef="#br2" timeOffset="356812.4085">22947 1165 109 0,'-43'-72'40'0,"43"72"2"15,-23-64 0-15,23 64-40 16,11-55-1-16,-11 55 0 15,58-43-3-15,-58 43-1 16,92-33-23-16,-37 23-13 16,7 4 0-16,6 0-2 15,1 2-1-15</inkml:trace>
  <inkml:trace contextRef="#ctx0" brushRef="#br2" timeOffset="359177.5438">23968 5545 101 0,'0'0'38'16,"13"-4"0"-16,-13 4-1 15,10 0-35-15,-10 0 0 16,17 16-1-16,-8 5 2 16,-8 8 0-16,-1 13 0 15,-6 7 0-15,-1 10 0 16,-5 5 0-16,-5 3-1 15,-1 0 0-15,0-7 0 16,6-3-2-16,2-12-1 16,7-2-2-16,5-14-2 15,11 2-14-15,-5-21-19 16,13 2-1-16,-9-17-1 15,4 2 0-15</inkml:trace>
  <inkml:trace contextRef="#ctx0" brushRef="#br2" timeOffset="359419.5576">23665 5471 112 0,'-19'-5'41'0,"19"5"0"16,14-6 0-16,24 6-37 15,33-2-1-15,19-2-1 16,19 3 0-16,8-1 0 16,6-2-1-16,0 4-2 15,-10 0-2-15,-8 13-8 0,-25-13-28 16,-7 9-2-16,-22-11 0 15,-7 9-2-15</inkml:trace>
  <inkml:trace contextRef="#ctx0" brushRef="#br2" timeOffset="365721.9181">8655 5269 59 0,'28'-11'37'0,"-6"-7"-1"16,2 6 0-16,-15-11-18 15,6 12-12-15,-10 0-2 16,-5 11 0-16,-10-1-2 15,-10 13 1-15,-20 12-1 0,-11 8 0 16,-11 7-1-16,-8 6 1 16,-1 4-1-16,8 2 1 15,7-4-1-15,15 0 0 16,24-3 0-16,24-11 1 15,21-1-2-15,24-9 3 16,13-1-3-16,9-2 1 16,2 0 2-16,-2 0-1 15,-16 0 0-15,-15 10-2 16,-24 8 2-16,-30 7-2 15,-29 6 2-15,-18 3-2 16,-14-2 0-16,-8-2 1 16,3-6-4-16,3-21-13 15,27-3-21-15,10-21-3 16,31-13-1-16,16-17-2 0</inkml:trace>
  <inkml:trace contextRef="#ctx0" brushRef="#br2" timeOffset="386374.0993">4786 1083 86 0,'0'0'36'0,"0"0"0"0,0 0 0 15,3-52-32-15,-3 52-1 16,0 0 0-16,0 0 0 15,-18-9 0-15,9 29-1 16,0 20-1-16,-5 12 0 16,-5 10-1-16,-1 12 1 15,-3 4-1-15,8 0 0 16,-2-14 1-16,4-9-2 15,2-13 2-15,1-12 0 16,8-16 1-16,2-14 0 16,16-29 0-16,3-9 1 15,-1-13-1-15,7-10 1 16,-25 61 0-16,23-69-1 0,-23 69 0 15,22-76-1-15,-22 76 1 16,21-72-2-16,-21 72 2 16,14-63-2-16,-14 63 1 15,15-50-2-15,-15 50 1 16,4-24 0-16,10 18-2 15,5 20 2-15,0 20-1 16,10 21 1-16,-1 12-2 16,10 10 2-16,2 1-1 15,-8-6 0-15,5-11 2 16,-1-8-1-16,-3-16 1 15,1-13 0-15,-1-18 0 16,-1-20 2-16,-3-16-2 16,4-18 2-16,-9-11-1 15,4-14 0-15,-28 73 0 16,25-78 0-16,-25 78-2 0,18-89 0 15,-18 89 0-15,15-85 0 16,-15 85 0-16,5-80 0 16,-5 80-4-16,9-67-3 15,-9 67-15-15,6-58-17 16,-6 58-2-16,0 0 1 15,24-54-2-15</inkml:trace>
  <inkml:trace contextRef="#ctx0" brushRef="#br2" timeOffset="388447.2179">15968 1176 54 0,'0'0'36'0,"-10"-52"-2"15,10 52 2-15,0 0-16 16,0 0-10-16,0 0-3 16,10-52-2-16,-10 52-1 15,0 0-2-15,-17-11 1 16,2 28-2-16,1 15 0 15,-6 15-1-15,-3 13 0 16,-7 6 0-16,5 7 1 0,-1-1-1 16,9-12 1-16,5-12-1 15,4-12 1-15,6-16 1 16,2-20-1-16,14 0 1 15,5-23-1-15,2-12 2 16,7-16-1-16,-28 51 0 16,32-67-1-16,-32 67 1 15,32-80-1-15,-32 80 1 16,33-81-2-16,-33 81 2 15,29-79-2-15,-29 79 1 16,28-59 0-16,-28 59-1 16,0 0 1-16,35-54-2 15,-11 63 2-15,3 21-2 16,3 23 1-16,1 13-1 0,12 8 1 15,1-5-2-15,6-9 3 16,-7-25-1-16,1-12 0 16,-3-20 2-16,2-17-1 15,-5-16 0-15,-38 30 1 16,35-51 0-16,-35 51-1 15,37-74-2-15,-37 74-3 16,32-93-3-16,-20 45-25 16,8-3-8-16,-4-1-2 15,5-1-2-15</inkml:trace>
  <inkml:trace contextRef="#ctx0" brushRef="#br2" timeOffset="390378.3284">3898 3097 77 0,'-5'-10'37'0,"-5"-2"-2"16,10 12 2-16,-22 17-32 0,17 7-2 16,-9 7-1-16,4 13-2 15,-1 11 2-15,1 12-2 16,-2 11 0-16,-1 7 1 15,1-1 0-15,2-5 0 16,2-7 1-16,1-10-1 16,2-15 1-16,5-17 0 15,0-30 1-15,4-12-1 16,1-26 0-16,5-14 0 15,-2-12-1-15,4-9 1 16,-2-11-1-16,2-3 0 16,-3 6 0-16,3 3-1 15,-1 11 0-15,-2 10 1 0,1 15-1 16,4 16 0-16,9 22 0 15,-1 16 0-15,7 24 0 16,1 13 0-16,7 14 1 16,4 10-1-16,2 4 0 15,3-1 0-15,-1-5 0 16,3-11 0-16,-7-9 1 15,6-16 0-15,-8-18 0 16,3-17 1-16,-7-18-1 16,-1-20 0-16,-4-13 0 15,-3-14 1-15,-4-17-2 16,-7-9-1-16,4-6-3 15,-11-6-5-15,13 10-28 16,-16-5-2-16,13 19-1 0,-4 2-2 16</inkml:trace>
  <inkml:trace contextRef="#ctx0" brushRef="#br2" timeOffset="391506.3929">10703 3067 71 0,'14'-22'35'16,"-9"-4"-1"-16,8 18 0 15,-16-14-23-15,3 22-4 16,0 0-1-16,0 0-2 16,-19 28-1-16,6 0-1 15,-3 11-1-15,-3 7 0 16,-1 3 0-16,2 8-1 15,-1-1 1-15,10-3-1 16,-5-3 1-16,10-10-1 16,2-7 1-16,4-8-1 15,2-11 1-15,-4-14 0 16,19-11 0-16,-4-15 1 0,3-13-1 15,1-12 1-15,-1-14-1 16,4-6 0-16,-1-5 0 16,-2-3 1-16,-4 8-1 15,2 5-1-15,-5 12 1 16,1 11-1-16,0 18 0 15,0 14 1-15,5 17-1 16,2 16 0-16,5 17 0 16,6 14 1-16,5 11-1 15,4 11-1-15,4 2 2 16,3 3-2-16,1-4 1 15,2-7 0-15,-1-11 0 16,1-15 0-16,-10-12 1 16,3-14 0-16,-6-22 0 15,0-12 1-15,-2-21-1 0,-8-12 0 16,-3-18 0-16,-5-13 0 15,-4-10 0-15,-6-2-2 16,-2 1-2-16,-6-2-3 16,9 25-21-16,-15-6-13 15,7 25 0-15,-4 4-4 16,10 19 2-16</inkml:trace>
  <inkml:trace contextRef="#ctx0" brushRef="#br2" timeOffset="392768.4651">11917 5630 72 0,'5'-23'33'15,"2"2"-2"-15,-6 1 4 16,3 5-32-16,-8-1 1 16,4 16-2-16,0 0 2 15,-13 25 2-15,-1 1-3 16,-1 8 1-16,-4 10 0 15,-6 8-1-15,2 5 0 16,-1 5-1-16,0-6 1 16,4 3-3-16,2-8 2 15,6-5-1-15,2-11-1 0,7-10 1 16,3-25 0-16,0 0 1 15,22-20-1-15,-8-14 1 16,6-13-3-16,3-10 4 16,-1-12-3-16,-1-4 0 15,2-3-1-15,-4 2 1 16,0 9-1-16,-2 8 0 15,-6 12 2-15,0 11-3 16,-2 19 3-16,-9 15-1 16,18 20 0-16,-12 18 3 15,0 11-1-15,3 11 0 16,2 8 0-16,7 4-1 15,3 3 1-15,7-7-1 16,5-6 1-16,8-13-2 0,2-10 0 16,3-10 1-16,0-20-1 15,-1-10 2-15,1-20-1 16,-8-12-1-16,-6-13 0 15,-1-12 2-15,-7-11-4 16,-5-10 1-16,-5-6-1 16,-1-3-2-16,0 8-5 15,-16-8-20-15,20 23-9 16,-15-2-5-16,16 16 1 15,-1 6 0-15</inkml:trace>
  <inkml:trace contextRef="#ctx0" brushRef="#br2" timeOffset="394038.5377">22716 5800 88 0,'5'-14'33'0,"-5"14"2"16,3-13 0-16,-3 13-29 15,0 0-2-15,-10 10 0 16,-3 3 1-16,0 12-3 15,-8 7 2-15,-5 12-2 16,-4 9 1-16,-5 7-2 0,-1 1 0 16,-1 3 1-16,0-7-1 15,9-4 0-15,4-10 0 16,5-9 1-16,10-19-1 15,9-15 0-15,9-15 0 16,12-13 0-16,1-15 0 16,5-11 0-16,4-6 0 15,4-11 0-15,-4-1-1 16,1-2 0-16,-3 4-1 15,-2 5 0-15,-6 13 0 16,-5 11 0-16,-3 9 0 16,-6 19-1-16,-7 13 2 15,12 16 0-15,-7 15 2 16,0 14 0-16,4 8-1 15,1 11 1-15,4 6-1 0,6-2 1 16,4-3-1-16,5-5 0 16,3-10-1-16,5-10 1 15,-3-15-1-15,7-17 1 16,-4-20 0-16,0-12 0 15,-2-16 0-15,-7-13 0 16,-4-13-2-16,-4-4 2 16,-3-9-2-16,-3 4 0 15,-7 3-1-15,-2 8-1 16,-2 15-3-16,-6 0-17 15,13 24-14-15,-7 4-6 16,9 15 3-16,-2 4-3 16</inkml:trace>
  <inkml:trace contextRef="#ctx0" brushRef="#br2" timeOffset="405385.1866">19190 1059 79 0,'0'0'38'16,"35"-60"0"-16,-35 60-1 15,0 0-32-15,31-50-1 16,-31 50 0-16,0 0 1 16,0 0-1-16,0 0 0 15,0 0-1-15,21 12 0 16,-35 28-2-16,5 14 2 15,-9 13-2-15,4 10-1 16,-10 4-1-16,5 1 2 0,-4-11-2 16,7-20 1-16,2-14 1 15,3-15-1-15,11-22 1 16,0 0 0-16,4-21 0 15,9-12 0-15,1-15 0 16,-14 48 0-16,18-61 2 16,-18 61-2-16,24-75 0 15,-24 75-2-15,19-83 2 16,-19 83-2-16,25-77 2 15,-25 77-2-15,18-74-1 16,-18 74 0-16,22-54 4 16,-22 54-1-16,0 0 0 15,0 0 0-15,42-47 1 0,-42 47-1 16,0 0 0-16,62 25 1 15,-62-25-3-15,0 0 2 16,66 50-1-16,-66-50 0 16,68 19 1-16,-68-19 0 15,77 10 0-15,-77-10-1 16,89-8 1-16,-89 8-2 15,87-21 1-15,-87 21-1 16,81-30 0-16,-81 30 0 16,71-28 2-16,-71 28 1 15,57-8 0-15,-67 25-1 16,35 12 0-16,-17 26 1 15,-21 16-2-15,-2 15 0 16,-13 4 0-16,10 6-2 0,-2-12-2 16,13-34 1-16,9-13-6 15,-6-21-8-15,22-6-9 16,-18-10-7-16,17-15-6 15,-13-3-4-15,10-5 1 16</inkml:trace>
  <inkml:trace contextRef="#ctx0" brushRef="#br2" timeOffset="408050.3392">15230 5554 69 0,'2'-15'33'16,"2"-5"1"-16,2 5-2 16,-3 0-23-16,-3 15-5 15,0 0 0-15,11 6-1 0,-16 13 0 16,-1 16 2-16,-9 8-1 15,-3 11 0-15,-8 5-1 16,1 6 0-16,-4-1 0 16,1-2 0-16,1-9-1 15,7-6-2-15,6-13 1 16,6-7 0-16,5-15 0 15,3-12-1-15,15-8 1 16,-1-14 0-16,5-9 0 16,5-9 0-16,-1-7-2 15,0-8 3-15,2-8-2 16,-2-2-1-16,-2-3 1 15,-4 6-1-15,2 2 1 16,-5 10-1-16,-2 8 2 0,-4 7-3 16,1 18 3-16,-9 17-1 15,0 0 0-15,10 17 0 16,-5 7 1-16,-1 8-1 15,4 3 0-15,6 1 3 16,5 1-3-16,5-10 2 16,7-4-1-16,10-8 2 15,4-12-2-15,6-11 0 16,1-10 0-16,3-6-2 15,-1-6 2-15,-2-2-2 16,-8-2 2-16,-5 1-3 16,-11 9 3-16,-4 5 0 15,-24 19 0-15,0 0-1 0,-2 19 1 16,-21 19-2-16,-4 17 3 15,-9 14-1-15,-1 12 0 16,-6 10 0-16,2 0 0 16,4-4 0-16,9-5-1 15,6-18-2-15,18-5-10 16,0-30-9-16,28 2-6 15,-10-33-5-15,26-4-8 16,-1-19-2-16,12-11 1 16</inkml:trace>
  <inkml:trace contextRef="#ctx0" brushRef="#br2" timeOffset="409500.4221">20291 5457 67 0,'6'-12'35'0,"-2"1"0"15,-4 11 0-15,6-12-29 16,-6 12-1-16,0 17 0 16,-4 5-1-16,-6 5 0 15,-4 14-1-15,-5 3 0 16,-3 6 1-16,-6 3 1 15,3 0-2-15,-2-6 1 16,3-2-1-16,2-7 0 16,6-9-1-16,5-9 1 15,8-8-3-15,3-12 1 16,11-10-1-16,8-10-1 15,4-9 2-15,1-11-2 0,4-7 0 16,-1-7 0-16,3-2 0 16,-3-4-1-16,-4 4 1 15,-5 4 2-15,-4 8-3 16,-5 7 3-16,-2 11-1 15,-1 8 1-15,-6 18-1 16,0 0 1-16,0 20-1 16,4 2 0-16,4 6 0 15,3 4 0-15,8-2 0 16,8-1 0-16,5-4 1 15,6-7-1-15,9-5 1 16,5-13 0-16,3-7 0 16,1-10 0-16,3-7 0 15,-2-7 1-15,-3-3-1 0,-4 0 0 16,-8 1 0-16,-9 7 0 15,-7 7 0-15,-10 15 0 16,-16 4 0-16,2 35-1 16,-14 9 1-16,-9 15-1 15,-6 10 2-15,-2 10 0 16,-3 5 0-16,4 0 0 15,0-4-1-15,10-10-1 16,6-16-5-16,15-3-9 16,-1-30-9-16,24 3-5 15,-11-28-8-15,20-5-5 16,-6-16-2-16,12-8 2 15</inkml:trace>
  <inkml:trace contextRef="#ctx0" brushRef="#br3" timeOffset="418063.9119">13284 5567 80 0,'-2'-17'35'15,"-4"1"2"-15,6 16-2 16,0 0-28-16,2 15-1 16,0 9-2-16,1 15 1 15,-4 11-1-15,2 13-1 16,-8 11 0-16,1 7-1 15,-3 3 0-15,1-2-2 16,3-6-1-16,1-15-4 16,18-2-27-16,-10-24-7 15,19-11 2-15,-3-21-2 16</inkml:trace>
  <inkml:trace contextRef="#ctx0" brushRef="#br3" timeOffset="418414.932">13234 5536 96 0,'-10'-22'38'16,"10"22"0"-16,24-24 1 15,13 10-35-15,13 3-1 16,19 2 0-16,12 3 0 15,13 3-1-15,1 9 0 16,1 9-1-16,-7 13 0 16,-9 11 1-16,-14 10 0 15,-20 12-1-15,-24 10 0 16,-22 6 1-16,-24 5-1 0,-21 1 0 15,-18-8 0-15,-16-2-1 16,-6-10-1-16,-5-11 2 16,5-14-1-16,8-16-1 15,12-13-1-15,14-15-3 16,32-4-21-16,0-25-13 15,38-1 0-15,8-13-2 16,26-1-2-16</inkml:trace>
  <inkml:trace contextRef="#ctx0" brushRef="#br3" timeOffset="435111.887">11610 1125 75 0,'0'0'36'0,"0"0"0"16,0 0 0-16,22-49-28 15,-22 49-2-15,0 0-1 16,0 0 1-16,0 0 0 16,-20-49-2-16,20 49 0 0,0 0-1 15,-47-5-1-15,32 9-1 16,-30 23 1-16,-6 9-2 15,3 15 0-15,1 13 0 16,10 10 0-16,11 3-1 16,18 3 1-16,30-15 0 15,8-8-1-15,16-15 1 16,7-14 0-16,8-22 1 15,9-13-1-15,0-14 1 16,-1-15 0-16,-8-10 0 16,-9-10-1-16,-15-8 1 15,-37 64-1-15,18-69 0 16,-18 69 0-16,-14-68 0 15,14 68-1-15,-48-64 0 0,48 64-1 16,-64-50-7-16,64 50-27 16,-80-36-3-16,23 18-1 15,-6 13-2-15</inkml:trace>
  <inkml:trace contextRef="#ctx0" brushRef="#br3" timeOffset="436656.9754">11435 818 82 0,'0'0'39'0,"-60"-27"1"15,60 27 0-15,0 0-35 16,-47-17 1-16,47 17 0 16,0 0-1-16,0 0 0 15,0 0-1-15,52-33-1 16,-52 33-1-16,74-13 0 15,-74 13-1-15,98-12 0 16,-49 5-1-16,7 3 1 16,-2 1-1-16,-1 0-1 15,1 1 0-15,-2-2-1 16,-2 3 0-16,-50 1-3 15,87 1-1-15,-87-1-22 16,61 2-13-16,-61-2 1 16,0 0-2-16,54 3 1 0</inkml:trace>
  <inkml:trace contextRef="#ctx0" brushRef="#br3" timeOffset="439181.1197">2895 5393 69 0,'-13'-14'37'16,"-10"-6"0"-16,-1 5 0 15,-14-7-30-15,6 7-1 16,-8-6-1-16,3 5 0 15,-4 2-1-15,-2 9-1 16,3 9-1-16,-1 17 0 16,-2 13 0-16,0 16-1 15,2 18 2-15,3 15 0 16,8 9-1-16,6 4 0 15,17 2 0-15,15-8 0 16,22-12 0-16,18-17 0 16,19-24-2-16,20-19 1 0,9-28-1 15,10-19 0-15,-1-17 0 16,-5-22 1-16,-13-8-4 15,-15-13 0-15,-20-2-1 16,-24-6-1-16,-21 6-3 16,-29-7-6-16,-11 20-24 15,-28 5-1-15,-8 24 1 16,-16 13 0-16</inkml:trace>
  <inkml:trace contextRef="#ctx0" brushRef="#br3" timeOffset="440588.2002">16772 5653 60 0,'4'-14'34'0,"-1"2"-1"16,-10-6 0-16,7 18-21 15,-25-16-1-15,7 17-5 16,-13-1 1-16,3 14-3 0,-8 7-1 16,2 10 0-16,-2 8 1 15,7 14-1-15,3 9-1 16,9 9 0-16,13 0 0 15,13-1-2-15,15-3 1 16,15-8 0-16,16-15-1 16,7-15 0-16,12-21 0 15,4-19 1-15,0-21-1 16,-7-16 0-16,-8-13 1 15,-16-10-1-15,-19-3-2 16,-15-6 2-16,-22 6-3 16,-18 4-1-16,-15 20-5 15,-24 4-26-15,4 30-3 0,-15 6 2 16,10 17-2-16</inkml:trace>
  <inkml:trace contextRef="#ctx0" brushRef="#br3" timeOffset="442995.3379">2980 934 71 0,'0'0'38'16,"0"0"0"-16,0 0 1 15,18-46-30-15,-18 46-2 16,0 0-2-16,0 0-1 15,0 0 0-15,0 0 0 16,-49-9-1-16,35 29 2 16,-43 38-3-16,2 10 1 15,-3 12-1-15,9 17 1 16,6 3-1-16,21 5-3 15,19-9 2-15,38-38-2 16,16-29 1-16,16-24 1 0,17-27-1 16,8-30 1-16,-42 16-1 15,3-6 2-15,-10-6-1 16,1-1-1-16,-12-4 0 15,-2 0-2-15,-15 0 0 16,-8 3-6-16,-7 50-3 16,-15-78-28-16,15 78-2 15,-47-56 1-15,47 56-1 16</inkml:trace>
  <inkml:trace contextRef="#ctx0" brushRef="#br3" timeOffset="447771.6111">17629 5668 54 0,'4'-22'32'0,"-5"0"2"15,4 6-1-15,-6-3-14 16,3 19-15-16,-3-23 3 16,3 23-3-16,0 0 1 15,0 0-2-15,0 0 0 16,6 16 0-16,4 12 0 15,6 12 0-15,3 7 0 16,6 10-1-16,-2 11 1 16,6 4-1-16,-1 0-1 15,-1-7 1-15,-1-5-2 0,-3-10 1 16,-2-11 0-16,0-12 0 15,-1-10 1-15,4-15-1 16,-2-15 1-16,7-13-1 16,0-15 1-16,3-14-1 15,3-11-1-15,2-12 2 16,0-11-3-16,-3-1 0 15,-3 1 0-15,-6 9 0 16,-3 8 0-16,-5 11-1 16,-7 14 1-16,-2 16-6 15,2 19-4-15,-10 12-25 16,0 0-3-16,0 0-1 15,20 22-1-15</inkml:trace>
  <inkml:trace contextRef="#ctx0" brushRef="#br3" timeOffset="457028.1405">5924 5329 29 0,'9'-15'30'16,"-1"-4"3"-16,-1 5 0 15,-7-7-19-15,0 21-2 16,-6-26-3-16,6 26 1 16,-22-16-3-16,3 16-1 15,-10-5 0-15,-4 10-2 16,-6 2 0-16,-8 9-1 15,-8 6 0-15,-2 11 0 16,-9 11 0-16,5 14 0 16,-1 11 1-16,6 8-1 15,8 9 0-15,14-1 0 0,19-1-1 16,23-11 0-16,28-22 1 15,23-28-3-15,32-25-3 16,20-25-3-16,34-18-31 16,-5-22-4-16,-1-5 0 15,-20-5-2-15</inkml:trace>
  <inkml:trace contextRef="#ctx0" brushRef="#br3" timeOffset="464298.5564">780 5295 66 0,'5'-11'36'0,"-6"-2"-1"15,1 13 2-15,-1-15-31 16,1 15-1-16,0 0-1 16,2 33 0-16,-3 2 0 15,4 18-1-15,-3 8 0 16,0 13-1-16,0 9 0 15,-1 6 0-15,1-1-1 16,-4-3-1-16,4-8-1 0,-5-15-2 16,10-4-6-16,-5-27-17 15,13-7-11-15,-4-22 1 16,14-13-2-16</inkml:trace>
  <inkml:trace contextRef="#ctx0" brushRef="#br3" timeOffset="464546.5706">814 5352 83 0,'0'0'39'15,"-12"-27"-2"-15,26 17 1 0,1-12-33 16,24 0-2 0,8-3 0-16,13-5-1 0,9 1 0 15,1 1-2-15,6 4-1 16,-7 2-3-16,0 13-3 15,-23-8-18-15,1 19-13 16,-18-2 1-16,-6 11-2 16,-23-11 2-16</inkml:trace>
  <inkml:trace contextRef="#ctx0" brushRef="#br3" timeOffset="464779.5839">904 5558 82 0,'-38'21'38'15,"20"0"0"-15,4-17 0 0,28 7-33 16,9-16-1-16,23-3-1 16,9-4 1-16,9-3-2 15,6-2 1-15,5-4-3 16,3 1-1-16,-7-2-4 15,-2 11-18-15,-16-9-15 16,2 7 0-16,-17-4-2 16,0 7 0-16</inkml:trace>
  <inkml:trace contextRef="#ctx0" brushRef="#br3" timeOffset="481849.5602">874 1022 63 0,'0'0'34'0,"1"-48"1"15,-1 48 0-15,0 0-20 16,2-57-9-16,-2 57 1 16,0 0-1-16,0 0 1 15,0 0 0-15,0 0-2 16,9-22-1-16,5 61-2 15,3 23 1-15,-6 13-2 16,1 12 2-16,-1 6-3 16,3 7-1-16,-6-15 0 15,2-9-1-15,5-15-1 0,-4-14-3 16,14-11-12-16,-6-22-20 15,12-15 0-15,-8-22 0 16,14-10-2-16</inkml:trace>
  <inkml:trace contextRef="#ctx0" brushRef="#br3" timeOffset="482292.5856">1509 905 95 0,'30'-62'39'15,"-30"62"1"-15,0 0-2 16,15-51-37-16,-15 51 2 0,0 0-1 16,-36 24 0-16,-27 26 1 15,-18 16-1-15,-20 2 0 16,6 4 2-16,4-6-2 15,16-7-1-15,15-14-1 16,40-19 0-16,17-12 1 16,21-8 0-16,15-8 0 15,11-3 0-15,9-3 0 16,7 0 0-16,4 0-1 15,-2 6 2-15,-2 5-1 16,-4 9 0-16,-7 6-1 16,-6 6 1-16,0 9-1 15,-5-1 1-15,0 6 0 16,5-3-1-16,-1-4 0 15,4-6 0-15,2-5 0 0,-1-3 0 16,-6-9 0-16,-5-2-1 16,-6-4-2-16,-12-11-6 15,0 4-29-15,-23-9-4 16,5 14 1-16,-17-25-3 15</inkml:trace>
  <inkml:trace contextRef="#ctx0" brushRef="#br3" timeOffset="487440.88">7190 3019 90 0,'11'-5'36'0,"-11"5"0"15,9 14 1-15,-16 15-32 16,4 17-2-16,-4 16-1 15,2 14 0-15,-8 17 0 0,4 13-1 16,-5 5 0-16,2-4-1 16,4-7-2-16,3-13-4 15,16-11-28-15,-2-26-3 16,14-17 1-16,7-29-3 15</inkml:trace>
  <inkml:trace contextRef="#ctx0" brushRef="#br3" timeOffset="487878.9051">7700 2965 102 0,'-10'23'39'16,"-12"2"1"-16,-2 18-2 0,-17 4-33 15,-4 3-4-15,-7 0 1 16,-1 7-1-16,-7-5 1 16,3-3-1-16,5-6 1 15,10-5-1-15,10-9 0 16,11-4-1-16,17-9 1 15,17-7 0-15,15-5-1 16,11-2 1-16,9-3-1 16,8 1 1-16,5 0 0 15,0 5-1-15,-1 4 1 16,-6 8-1-16,-2 9 0 15,-8 5 1-15,-1 6-1 0,-7 4 0 16,-1 0 0-16,-1-1 0 16,1-6 0-16,0-3 0 15,0-9-1-15,-2-6 0 16,-4-5-1-16,-1-7-2 15,-4 4-7-15,-15-21-11 16,11 17-9-16,-20-18-9 16,0 14 0-16,-6-29-2 15</inkml:trace>
  <inkml:trace contextRef="#ctx0" brushRef="#br4" timeOffset="501512.6849">6708 941 55 0,'47'-40'36'15,"-47"40"-1"-15,0 0 0 16,0 0-14-16,38-50-12 16,-38 50-2-16,0 0 0 15,0 0 0-15,0 0-2 16,-14-50-2-16,14 50 1 15,0 0-3-15,-68-2 1 16,68 2 1-16,-69 21-1 16,20 9 1-16,-39 29-2 0,4 12 2 15,-4 13-3-15,16 6 3 16,10 0-2-16,32-2 0 15,21-17-2-15,32-16 2 16,13-20-1-16,14-16 0 16,15-12 1-16,1-10-1 15,3-10 1-15,-5-8-1 16,-6-3 1-16,-9-2 0 15,-10 4 0-15,-9 3 0 16,-12 0-1-16,-6 7 1 16,-12 12 0-16,0 0-1 15,0 0 0-15,-8 30 0 16,0-5 0-16,1 5 0 15,2 2-1-15,1 2-2 0,8-3-5 16,-4-31-11-16,25 19-6 16,-16-30-7-16,20-5-9 15,-5-12-2-15,12-8 1 16</inkml:trace>
  <inkml:trace contextRef="#ctx0" brushRef="#br4" timeOffset="503258.7848">13445 2666 64 0,'-8'-13'35'16,"-12"-6"0"-16,1 5-1 15,-15-8-20-15,3 8-9 16,-12-3 1-16,6 8-2 16,-10 2 0-16,-1 9 0 15,-4 12-1-15,-4 16 0 16,1 9 0-16,1 16-1 15,2 11 0-15,2 14 1 16,6 7-2-16,12 2 1 16,11-3-1-16,18-10-1 15,17-12 1-15,18-11 0 16,17-20 0-16,16-17-1 15,13-17 1-15,3-10 0 0,2-11 1 16,-7-7 0-16,-9-2-1 16,-13 1 0-16,-14 1 0 15,-11 8 0-15,-15 3 0 16,-9 8-1-16,-5 10 1 15,-9 14 0-15,-3 8-1 16,-3 4 0-16,1 8 0 16,2 1-3-16,8 6-3 15,-2-19-12-15,27 10-6 16,-9-34-8-16,25 0-8 15,5-21-3-15,15-10 0 16</inkml:trace>
  <inkml:trace contextRef="#ctx0" brushRef="#br4" timeOffset="621337.5385">12967 905 79 0,'0'0'38'16,"0"0"-2"-16,5-51 1 15,-5 51-36-15,0 0 2 16,0 0 0-16,-12 41-1 16,5 21 0-16,1 14-1 15,-3 10 1-15,8 8-1 16,2 11 1-16,-1 3-3 15,2-6-1-15,2-35-2 0,-7-23-13 16,17-5-19-16,-1-17-1 16,7-10 0-16,-4-14 0 15</inkml:trace>
  <inkml:trace contextRef="#ctx0" brushRef="#br4" timeOffset="621683.5583">12969 1008 92 0,'0'0'39'15,"-13"-65"1"-15,13 65-2 0,12-56-37 16,-12 56 0-16,0 0 0 15,79-51-1-15,-79 51 1 16,88-17-1-16,-40 14 1 16,7 2-2-16,-6 4 2 15,2 1-2-15,-51-4 2 16,83 20 0-16,-83-20 0 15,0 0 0-15,35 48 1 16,-54 3 0-16,-43 2-1 16,-29 1 1-16,-20-3-5 15,55-31-24-15,56-20-11 16,-77 27-1-16,77-27-1 15,0 0 0-15</inkml:trace>
  <inkml:trace contextRef="#ctx0" brushRef="#br3" timeOffset="648251.0778">16525 7568 74 0,'11'-14'35'0,"-11"14"-2"16,0 0 1-16,5 12-29 15,-16 12-2-15,1 12-1 16,-10 10 0-16,5 10 2 16,-7 9-1-16,1 9-1 0,-1-6 1 15,4-2 0-15,1-10-1 16,8-9 0-16,4-10 0 15,3-15-2-15,2-22 1 16,12-7-1-16,2-22 0 16,1-13 1-16,3-10-1 15,1-13 0-15,0-10 0 16,1-4 1-16,-1-1-1 15,-1 6 0-15,-6 11 1 16,-2 11 0-16,-3 11 0 16,-1 16 0-16,-6 25 0 15,0 0 0-15,7 26 0 16,-2 4 0-16,4 7-1 15,7 2 1-15,8 0 0 0,10-7 0 16,8-6-1-16,10-14 1 16,6-13 0-16,7-9 0 15,2-12 0-15,-1-7 0 16,-5-9 1-16,-1 1-2 15,-10-1 1-15,-9 6 0 16,-12 10-1-16,-7 13 0 16,-22 9 0-16,0 32 0 15,-15 11 0-15,-7 13 0 16,-2 11 0-16,2 8 0 15,2 4-2-15,2-4-3 16,18 2-5-16,4-23-25 16,20-7-3-16,7-19 0 15,17-6-1-15</inkml:trace>
  <inkml:trace contextRef="#ctx0" brushRef="#br3" timeOffset="648941.1172">17673 7784 98 0,'-23'-9'36'15,"2"17"2"-15,-14 2-2 16,1 13-30-16,-4 7-1 16,4 8-1-16,-1 2 0 15,8 2-1-15,6-2 0 16,11-2-2-16,13-9 2 15,11-7-2-15,10-12-1 16,8-10 0-16,8-11 1 16,2-6-1-16,0-10-1 0,-1-4 1 15,-6-6 0-15,-5 1 0 16,-7 1-1-16,-6 2 2 15,-11 4-2-15,-5 10 2 16,-6 8-1-16,-6 9 0 16,-5 7 0-16,1 9 0 15,0 6 0-15,0 6 1 16,10 3 0-16,3-4-1 15,11-7-1-15,7-1 3 16,11-9-2-16,10-10 0 16,6-6 0-16,4-5-1 15,4-5 0-15,4-1 2 16,-10 3-1-16,-1-2-1 0,-11 6 1 15,-7 7 0-15,-13 7 0 16,-13 10 1-16,-6 10 0 16,-11 7-1-16,-3 4 0 15,-3 5 0-15,1-1 1 16,3 1-1-16,6-7 0 15,9-9-1-15,5-9 1 16,-1-13 0-16,24-10 0 16,-1-10 0-16,2-10 0 15,1-7 1-15,-1-7-1 16,-1-1 1-16,-5 2-1 15,-2 5 1-15,-7 6-1 16,-4 8 0-16,-2 9 0 16,-4 15 0-16,9-9 0 0,-9 9-1 15,20 2 0-15,2-3-1 16,11-2-2-16,5-10-3 15,19 1-7-15,-5-19-23 16,14 1-2-16,-2-17 1 16,4 1-1-16</inkml:trace>
  <inkml:trace contextRef="#ctx0" brushRef="#br3" timeOffset="649128.128">18831 7243 99 0,'-26'5'38'0,"8"20"2"15,-10 8-3-15,9 18-30 16,-1 13-2-16,7 12-2 15,0 8-1-15,8 5 0 16,5 3-3-16,4-6-1 0,9-1-4 16,-2-24-16-16,9 0-16 15,-6-21 0-15,12-5-1 16,-5-24-1-16</inkml:trace>
  <inkml:trace contextRef="#ctx0" brushRef="#br3" timeOffset="649468.1475">19016 7632 105 0,'-15'-4'38'0,"-13"8"2"16,3 15-2-16,-7 1-32 15,6 6-1-15,-5 3-1 16,4 1-1-16,4-2-1 0,7 1 0 15,6-8 0-15,8 1-1 16,7-3 0-16,8-6 0 16,11-4-1-16,3-3 1 15,7-4-1-15,4-3 1 16,3-5-1-16,0 1 0 15,1-4 0-15,1 2 0 16,-4 0-1-16,-3 1-1 16,-1 3 0-16,-8 1-2 15,-2 9-1-15,-6-4-2 16,3 13-7-16,-22-16-25 15,24 15-1-15,-24-15 1 16,29 7 0-16</inkml:trace>
  <inkml:trace contextRef="#ctx0" brushRef="#br3" timeOffset="649652.158">19519 7811 102 0,'-9'20'38'0,"-10"4"1"15,5 7-1-15,-1-3-34 16,6 4-1-16,2-3-2 15,8-1-3-15,7-4-3 16,-6-11-29-16,16-2-5 16,-4-12 1-16,9-2-2 15</inkml:trace>
  <inkml:trace contextRef="#ctx0" brushRef="#br3" timeOffset="650121.1838">19661 7463 106 0,'-5'20'38'16,"-6"-6"0"-16,10 6-2 16,-1-3-35-16,12 0-1 15,7 0-1-15,3 3 1 16,2-2 0-16,2 3 0 15,0 3 1-15,-5 3 1 16,-5-1 0-16,-5 4 1 16,-9 0 0-16,0 4 0 0,-6-2 0 15,-4 6 1-15,-2-7-1 16,0 3-2-16,0-8 0 15,7 1-1-15,1-8 1 16,6-10-2-16,-2-9 2 16,26-12-2-16,-2-9 1 15,3-6 1-15,2-7-1 16,3-3 1-16,0-3-1 15,-2 3 1-15,-5 8-2 16,-2 5 1-16,-8 10 0 16,-1 7 0-16,-4 9-1 15,-5 9-1-15,2 7-1 16,-2 3 0-16,6 9-3 15,-5-5-1-15,12 14-3 16,-13-13-21-16,20 5-9 0,-3-10 1 16,7 0-1-16,-1-8 3 15</inkml:trace>
  <inkml:trace contextRef="#ctx0" brushRef="#br3" timeOffset="650623.2135">20456 7763 108 0,'-8'-14'39'16,"-18"1"1"-16,8 16-3 15,-11 0-32-15,1 11-2 16,3 7 0-16,-2 11 0 16,3 2 0-16,9 2-3 15,5-1 1-15,10-2 0 16,6-5-1-16,13-6 0 0,5-8 0 15,6-14-2-15,4-13 3 16,0-5 0-16,1-8-1 16,-4-2 1-16,1-5-1 15,-7 2 1-15,-6 2-1 16,-3 6 2-16,-16 23-3 15,0 0 1-15,0 16-1 16,-16 20-1-16,-4 15 0 16,-8 17 0-16,-1 15 0 15,-3 12 0-15,-2 4 0 16,4-2 1-16,2-9 2 15,5-5-1-15,0-16 2 16,7-16 0-16,4-21-1 16,6-18 0-16,6-12 0 0,-5-26 0 15,5-8-2-15,2-15 1 16,5-12 0-16,6-8-1 15,5-6 2-15,8 1-1 16,5 4 0-16,0 3-3 16,11 15-5-16,-9-8-8 15,21 29-9-15,-23-7-11 16,14 16-4-16,-1-5-1 15,13 3 0-15</inkml:trace>
  <inkml:trace contextRef="#ctx0" brushRef="#br3" timeOffset="651622.2699">21470 7320 86 0,'17'-9'36'16,"-17"9"1"-16,23-8 0 15,-23 8-30-15,19 24-1 16,-15 3-1-16,3 16 0 15,-7 9-1-15,1 12 0 16,-3 4-1-16,2 6 0 0,-5 1-2 16,2-2 0-16,-2-6 0 15,5-8-1-15,-1-12 0 16,3-10-1-16,2-11 1 15,1-16-1-15,-5-10 2 16,19-27 0-16,-8-7-1 16,0-8 2-16,0-16-2 15,-2-16 2-15,0-8-2 16,1-8 2-16,-6 2-2 15,4 4 0-15,-3 6 1 16,1 5-1-16,2 15 1 16,3 15 0-16,4 15-1 15,4 15 1-15,4 11-1 16,5 10 0-16,2 9-1 0,5 6 0 15,-4 7 1-15,2 7-1 16,-9 4 0-16,-3 1 0 16,-15 4 1-16,-11 3 0 15,-9-3 0-15,-10-2 0 16,-9-6 1-16,4-4-1 15,-1-8 0-15,3-9 0 16,9-9 0-16,18-8 0 16,0 0 0-16,20-16 0 15,14 3-1-15,7 3 1 16,6 3 0-16,3 7 0 15,-2 9 0-15,-7 7 0 16,-13 10 0-16,-13 7 0 16,-20 8 1-16,-17 7-1 0,-17 4 0 15,-7-5-1-15,-10 2 1 16,2-8 0-16,2-5-1 15,8-10-2-15,15-8-1 16,14-21-5-16,30 0-12 16,6-28-18-16,24-3-1 15,7-19 1-15,16-7-1 16</inkml:trace>
  <inkml:trace contextRef="#ctx0" brushRef="#br3" timeOffset="651825.2818">22462 7103 117 0,'-7'13'41'0,"-12"6"-2"15,2 20 0-15,-3 9-37 0,-5 14-1 16,1 13 0-16,0 11 0 15,-5 5-1-15,6 0-1 16,9 2-1-16,2-10-4 16,16-1-7-16,0-21-26 15,20-9-2-15,4-22 1 16,19-9-1-16</inkml:trace>
  <inkml:trace contextRef="#ctx0" brushRef="#br3" timeOffset="652139.3002">22730 7664 104 0,'-22'-21'40'15,"2"19"1"-15,-13 4-1 16,5 20-33-16,-9 4-2 16,4 11-1-16,4 4 0 15,7 7-1-15,13-2-2 16,11-4-1-16,15-6 1 15,9-8-2-15,12-9 2 16,8-8-2-16,1-15 1 16,2-15 0-16,-7-6 0 15,-2-10 1-15,-10-6-1 16,-7-4 0-16,-10-4-1 15,-7 2 1-15,-7 7-2 16,-9 4-2-16,-2 12 0 16,-7 5-3-16,11 23-10 15,-13-5-21-15,18 16-3 0,-1 0 2 16,17 7-1-16</inkml:trace>
  <inkml:trace contextRef="#ctx0" brushRef="#br3" timeOffset="652396.3149">23238 7734 105 0,'11'-16'39'0,"-1"4"3"16,-20-5-2-16,10 17-32 16,-23-16-3-16,4 17-1 15,-10 10 0-15,1 6-1 16,-5 9-1-16,2 12 1 15,4 5-3-15,7 2 0 16,10 1 0-16,10-3-2 0,10-6 1 16,13-11-3-16,16-6-1 15,6-25-4-15,21 3-8 16,-11-27-22-16,17-1-1 15,-3-19-1-15,6-1 1 16</inkml:trace>
  <inkml:trace contextRef="#ctx0" brushRef="#br3" timeOffset="652599.3266">23793 7162 117 0,'0'0'40'0,"-22"4"1"16,12 31 0-16,-14 8-36 15,9 22-3-15,-2 11-1 16,2 8 0-16,-2 4 0 0,3 2-1 15,4-3-2-15,0-8-2 16,15-3-7-16,-10-29-13 16,24-3-17-16,-5-22 0 15,15-8 0-15,-2-28-2 16</inkml:trace>
  <inkml:trace contextRef="#ctx0" brushRef="#br3" timeOffset="652930.3455">23972 7629 122 0,'-45'11'41'0,"4"17"3"16,-13-10-3-16,14 8-37 16,4 1-1-16,8-1-3 15,13-5 0-15,12 1 0 0,10-6 0 16,11-2 0-16,11-1 0 15,4-3 0-15,5-3 0 16,1 2 0-16,-3-4 0 16,1 7 0-16,-8-3 0 15,0 3 0-15,-1 3 0 16,-5-1 0-16,-3 1 0 15,7-1 0-15,-2 0 0 16,-1-7-5-16,8 9-7 16,-13-16-4-16,16 10-4 15,-17-17-2-15,19 15-10 16,-12-11-8-16,6 6-2 15,-6-4 4-15</inkml:trace>
  <inkml:trace contextRef="#ctx0" brushRef="#br3" timeOffset="653080.3541">24415 8032 8 0,'24'12'21'16,"-35"-16"10"-16,11 4 12 15,-16 7-1-15,16-7 1 16,-31-3 0-16,18-6-24 15,-3 1-18-15,-1-3-4 16,17 11-7-16,-25-27-5 16,25 27-7-16,-22-18-6 15,22 18-10-15,-17 0-4 16,3-3-5-16,-9 1 6 15</inkml:trace>
  <inkml:trace contextRef="#ctx0" brushRef="#br5" timeOffset="657215.5906">16267 8435 55 0,'0'0'31'15,"-14"16"1"-15,14-16-8 0,14 4-12 16,-14-4-5-16,23-5 0 16,-10-2-1-16,10 5-2 15,-2-4-1-15,9 5 0 16,1-5-1-16,10 4 0 15,7-3 0-15,4 4-1 16,8-3 1-16,2 3-1 16,7-1 0-16,4 5 0 15,2-2 0-15,6 1 0 16,3-1-1-16,6 2 0 15,5-2 1-15,7-1 0 16,3-3-1-16,5 2 1 16,6-1-1-16,3 1 1 15,4 1-1-15,-3 0 1 0,0 2-1 16,-2 3 0-16,3-2 0 15,3 3 0-15,2-3 0 16,-1 2 0-16,1-3 0 16,4-1 0-16,2-3 0 15,4 1 0-15,-1-1-1 16,0-1 1-16,-5 0 0 15,2 3 0-15,2-1 0 16,-5 0 0-16,3 3 0 16,-3 0 0-16,-1 3 0 15,-5-1 0-15,7 1 0 16,-1-1 0-16,-3-1 0 15,1 0 1-15,1 1-1 16,-1-4 0-16,5 0 1 16,0 0-1-16,-4-4 1 0,2 3 0 15,-4-6 1-15,0 3-1 16,2-2 0-16,0-1 0 15,-5-1 0-15,2-3 0 16,-3-2 0-16,3-1-1 16,-4 1 1-16,-1-2-1 15,-8-1 0-15,-5 1 1 16,-8 0 0-16,-4 1-1 15,-6 5 1-15,-5 0 0 16,-9 2-1-16,0 1 1 16,-6 3-1-16,-7 3 0 15,-4 0 0-15,-6 2 0 16,-10 0 0-16,-7 1 0 15,-5-1 0-15,-11 0 0 0,-7 2-1 16,-12-4-1-16,16 4-3 16,-16-4-15-16,0 0-15 15,0 0-2-15,12 2-3 16,-12-2 0-16</inkml:trace>
  <inkml:trace contextRef="#ctx0" brushRef="#br0" timeOffset="661379.8288">16285 10015 53 0,'0'0'35'16,"-7"-16"-2"-16,7 16 2 16,-11-8-14-16,11 8-13 15,-10 9-3-15,6 6 0 16,0 2-2-16,2 10-2 15,-3 10-1-15,0 7 1 16,-3 4 0-16,1 11 0 16,-5 1 0-16,2 2 0 15,-5-7 0-15,3 0 2 16,2-13-2-16,-1-7 1 15,2-9-1-15,5-11 0 0,4-15 0 16,0-11-1-16,8-18 1 16,3-10-1-16,4-12 2 15,4-12-3-15,3-9 4 16,1-4-3-16,1-2 3 15,0 7-3-15,-5 9 2 16,1 11-1-16,-7 13 0 16,-3 19 1-16,-10 19-2 15,13 22 0-15,-9 16-1 16,0 15 1-16,-2 10-1 15,6 10 1-15,3 5-2 16,7-2 3-16,2-7-2 16,7-5 1-16,2-13 1 15,7-14 0-15,-2-17 0 16,7-10 1-16,-4-23-1 0,0-14 0 15,-2-12 0-15,-6-14-1 16,-2-8 2-16,-7-9-3 16,-5-3 1-16,-2-3-2 15,-6 10 1-15,-6 6-5 16,5 17-2-16,-14-3-15 15,14 30-10-15,-8 1-4 16,2 15 0-16,10 13-1 16</inkml:trace>
  <inkml:trace contextRef="#ctx0" brushRef="#br0" timeOffset="662109.8705">17029 10269 78 0,'4'17'38'16,"9"8"0"-16,-1-15 0 15,8 6-30-15,-5-14-1 16,12 0-2-16,-3-6-2 16,2-5 0-16,-4-5-2 15,1-5 1-15,-7-1 0 16,-3 2-2-16,-6-3 2 15,-8 7-2-15,-5-1 2 16,-9 8-3-16,-6 5 2 16,-8 11 0-16,-6 7-1 15,-1 8 2-15,-6 6-2 16,5 9 3-16,-1 4-3 0,9 1 2 15,8-4-1-15,16-2-1 16,12-1-2-16,11-12 0 16,20-5-3-16,10-12-3 15,21-1-4-15,-2-21-7 16,18 5-18-16,-10-15-1 15,5-1 0-15,-15-10 4 16,5 7 19-16,-24-8 10 16,-12-2 8-16,-9 12 8 15,-20-7 21-15,-1 11 3 16,-14-1 0-16,-3 15 1 15,-19-3-18-15,11 21-7 16,-16-2-2-16,6 16-2 16,-9 4-2-16,8 11-1 0,-7 2 0 15,13 1-1-15,5-1-1 16,12-4 0-16,9-7 0 15,15-9-1-15,13-9-1 16,9-13 1-16,10-12-1 16,5-8 0-16,0-9 0 15,-4-4 0-15,-6-2-1 16,-7 1 1-16,-9 3 0 15,-11 8 0-15,-10 8 0 16,-5 16 0-16,-20 3 0 16,6 15 1-16,-4 9-1 15,4 1 0-15,3 5-1 16,7-3-1-16,13-4-1 15,5-14-3-15,17-8-3 0,5-28-8 16,30 5-8-16,-13-30-9 16,23 0 0-16,-12-17-3 15,6 1 3-15</inkml:trace>
  <inkml:trace contextRef="#ctx0" brushRef="#br0" timeOffset="662281.8804">18305 9854 95 0,'-13'-6'36'0,"0"28"1"15,-12 14 0-15,10 25-28 16,-14 6-4-16,6 14-1 15,-4 7-3-15,5 7 0 16,2-7-3-16,3-3-1 16,7-5-4-16,-6-24-11 15,18 1-17-15,-11-23-2 16,8-5-1-16,1-29 0 0</inkml:trace>
  <inkml:trace contextRef="#ctx0" brushRef="#br0" timeOffset="662778.9088">18002 10419 85 0,'-16'-25'38'15,"8"15"0"-15,2-3 0 16,6 13-20-16,17-3-14 16,7-1-3-16,8-1-3 15,9-6-2-15,9 7 0 16,1-7-1-16,3 4 1 15,-4-3-1-15,-1 5 1 16,-11 1 2-16,-9 0 2 16,-5 4 1-16,-10 0 2 0,-2 4 1 15,-12-4 0-15,0 22 1 16,-10-4 0-16,3 13 0 15,-7 3-2-15,5 8 1 16,-6 5-1-16,4 0 0 16,-1-1-1-16,4-6 0 15,3-5-1-15,6-13 0 16,5-13 0-16,7-10 0 15,2-12 0-15,8-9 0 16,4-12 0-16,2-5-1 16,0-5 1-16,0 0 0 15,-2 5-1-15,-5 4 1 16,-5 9 0-16,-5 7-1 15,-12 19 1-15,12 0-1 0,-12 16 0 16,-1 7-1-16,-3 10 0 16,0 0-1-16,1 9-1 15,0-8-3-15,9 8-5 16,-7-23-13-16,19 11-14 15,-7-19-2-15,15-2 0 16,-1-20 1-16</inkml:trace>
  <inkml:trace contextRef="#ctx0" brushRef="#br0" timeOffset="663122.9285">18879 10411 100 0,'-7'15'38'0,"7"-15"1"16,-4 25-2-16,4-25-33 0,25 7-1 15,2-13 0-15,8-4-1 16,1-9 1-16,5 0-1 16,1-6 1-16,-4 0-2 15,-9 1 1-15,-3 1 0 16,-12 3 0-16,-9 4-1 15,-5 16 0-15,-19-10 0 16,-1 14 0-16,-6 9-1 16,-1 7 1-16,-6 6-1 15,5 5 0-15,5 6 1 16,7 2-1-16,7-3 0 15,9-1-2-15,10-9 0 0,15-2-5 16,1-17-10-16,26 7-17 16,-7-16-7-16,13-3 1 15,0-14-2-15</inkml:trace>
  <inkml:trace contextRef="#ctx0" brushRef="#br0" timeOffset="663468.9483">19657 10248 96 0,'-39'10'40'16,"1"12"2"-16,-9-2-3 16,13 8-31-16,-9-5-3 15,15 2-1-15,5-3-1 16,13-2 0-16,11-7-2 0,13-1 0 15,9-6-1-15,5-3 0 16,5-2 0-16,0-2 1 16,-1 1-1-16,0 0 0 15,-9 4 1-15,-5 1-1 16,-8 7 1-16,-9 1 0 15,-6 3 0-15,-4 2-1 16,-4 5 1-16,-2-1-1 16,1 0-2-16,0-4-1 15,10 1-3-15,4-19-11 16,12 11-20-16,1-20-4 15,17 2 1-15,0-18-2 16</inkml:trace>
  <inkml:trace contextRef="#ctx0" brushRef="#br0" timeOffset="663798.9671">20068 10202 109 0,'-33'-12'42'16,"9"24"1"-16,-18-1-5 15,11 9-32-15,-1 3-3 16,7 4 0-16,5 0-2 15,9 0 2-15,10-3-3 16,13-2 1-16,5-7 0 16,8-1 0-16,2-6-1 15,3-1 0-15,-3-3 0 16,-3 1 1-16,-3-3-1 15,-6 4 0-15,-2 2 0 0,-11 5 1 16,-3 3-1-16,-9 6 0 16,-11 6 0-16,-6 3 0 15,-9 7-3-15,-6-4 0 16,-2 9-6-16,-10-18-12 15,12 9-15-15,-8-19-5 16,13-5-1-16,-3-18-1 16</inkml:trace>
  <inkml:trace contextRef="#ctx0" brushRef="#br0" timeOffset="664397.0013">16454 8872 93 0,'0'-18'39'0,"0"18"-1"15,5-20 0-15,-5 20-31 16,0 0-3-16,17 20 0 16,-13 8-1-16,0 17-1 15,-4 12 0-15,-1 11 1 16,-4 8-2-16,-3 6 0 0,-4-2-1 15,3-3 0-15,1-7-1 16,0-14-3-16,12-11-4 16,-5-28-12-16,27-1-9 15,-10-29-8-15,12-10 0 16,-7-17-3-16,5-10 3 15</inkml:trace>
  <inkml:trace contextRef="#ctx0" brushRef="#br0" timeOffset="664595.0127">16280 8786 113 0,'-34'-6'40'0,"3"5"2"16,22 17-2-16,2-2-35 16,22-4-3-16,22-4 0 0,15 2-2 15,19-4 0-15,9-2-2 16,12 1-2-16,6-4-4 15,6 12-5-15,-11-14-13 16,10 17-11-16,-20-5-1 16,-8 10-2-16,-18-4 3 15</inkml:trace>
  <inkml:trace contextRef="#ctx0" brushRef="#br0" timeOffset="664754.0218">17219 9113 86 0,'-15'46'37'16,"-8"1"-1"-16,5 4 2 15,-3-2-29-15,8 6-3 16,-1-6-2-16,9-4-1 15,5-8-3-15,0-10-4 16,14-1-11-16,-4-25-20 0,16-8-1 16,0-20-2-16,7-5 0 15</inkml:trace>
  <inkml:trace contextRef="#ctx0" brushRef="#br0" timeOffset="664903.0303">17163 8739 110 0,'-32'-11'37'0,"5"0"0"15,27 11-5-15,0 0-38 16,12-14-29-16,28 7-2 16,9-7 0-16,13 4-1 0</inkml:trace>
  <inkml:trace contextRef="#ctx0" brushRef="#br0" timeOffset="665121.0428">17774 8729 107 0,'-7'30'39'16,"-12"1"2"-16,6 16-1 15,-8 1-33-15,8 12-3 16,-2 5 0-16,5 6-1 16,1 2-1-16,-3 0-2 15,6-3-1-15,2-8-3 16,5-4-4-16,-7-27-17 15,19-1-14-15,-13-30-2 16,26 5 2-16,-11-25-2 16</inkml:trace>
  <inkml:trace contextRef="#ctx0" brushRef="#br0" timeOffset="665279.0518">17650 9098 114 0,'-30'-10'39'16,"13"16"2"-16,2-6-2 15,15 0-33-15,19 1-6 16,10-13-4-16,20 8-15 15,-1-20-18-15,18 0-3 16,-2-11 1-16,14 0-2 16</inkml:trace>
  <inkml:trace contextRef="#ctx0" brushRef="#br0" timeOffset="665474.063">18217 8695 109 0,'-40'33'40'0,"4"21"0"15,-10 5 0-15,14 12-37 16,-2 9 1-16,9 6-2 15,5-1-2-15,4-3-1 16,9 0-2-16,4-18-4 16,22 3-21-16,-7-29-10 15,15-10-2-15,-1-21 0 16,12-14 2-16</inkml:trace>
  <inkml:trace contextRef="#ctx0" brushRef="#br0" timeOffset="665790.081">18316 9189 112 0,'0'0'39'15,"-4"19"0"-15,4-19 0 16,22 19-36-16,2-12-1 16,9-3 1-16,5-8-1 15,-1-3 0-15,-1-6-1 16,-4-3 1-16,-10-5-1 15,-6 0-1-15,-14 4 1 16,-11-3 0-16,-14 6-1 16,-6 7 2-16,-5 7-1 15,-7 10 1-15,-1 8-1 16,5 6 1-16,4 6-2 15,9 4 0-15,16-2 0 16,11-1 0-16,16-3-9 0,5-19-10 16,24 9-13-16,-3-22-10 15,16 0 0-15,-1-16-2 16,12-3 2-16</inkml:trace>
  <inkml:trace contextRef="#ctx0" brushRef="#br0" timeOffset="666467.1198">19233 8902 108 0,'-7'-11'38'16,"7"11"2"-16,-22 9-2 15,9 8-33-15,-4 8-3 16,5 9 1-16,2 8-1 15,0 12 1-15,6 3-1 16,4 6 0-16,1 0-1 16,7-1 1-16,0-7-1 0,7-7 0 15,-1-9-1-15,0-11 1 16,0-14-1-16,-3-13 1 15,6-13-1-15,-9-15 1 16,1-11-1-16,-4-12 1 16,-7-9-1-16,1-12 0 15,-6-5 1-15,3-2-1 16,-3-1 2-16,4 4-2 15,3 8-2-15,3 11 4 16,4 12-5-16,5 11 4 16,8 15 1-16,3 18-2 15,5 9 0-15,1 8 0 16,2 10 0-16,2 4 0 0,-7 6 0 15,-1 6 0-15,-8 5 0 16,-12-3 0-16,-10 0 0 16,-9 1-2-16,-11-3 2 15,-9-7 0-15,-1-4-2 16,-2-10-2-16,8-8-1 15,2-16-5-15,27 2-14 16,-5-12-16-16,26-3-1 16,9-9 1-16,17 3-1 15</inkml:trace>
  <inkml:trace contextRef="#ctx0" brushRef="#br0" timeOffset="666868.1427">19880 9101 97 0,'0'0'36'16,"-30"4"3"-16,10 5-2 15,-7-5-31-15,-2 7 0 16,-10 0-2-16,1 11 2 16,-5 2-2-16,4 6 1 15,0 2-1-15,6 3-1 16,8-1-1-16,8-2 0 15,13-8 0-15,17-5 0 16,9-8-2-16,15-11 0 16,8-9 0-16,7-10 0 15,5-9 0-15,-1-7 0 16,-2-6 0-16,-9-1 0 15,-10 1 0-15,-9 4 0 16,-12 6-2-16,-9 8 2 0,-9 9 0 16,-8 13-1-16,-2 9 0 15,-6 13 0-15,6 6-2 16,-2 0 0-16,11 9-4 15,2-13-6-15,26 19-16 16,-6-24-11-16,22 4 1 16,0-16-2-16,15-3 3 15</inkml:trace>
  <inkml:trace contextRef="#ctx0" brushRef="#br0" timeOffset="667359.1708">20399 9087 85 0,'-25'-12'38'16,"-1"21"1"-16,-18 0 1 0,6 18-19 15,-12-4-12-15,6 15-3 16,2-4-1-16,10 5-1 16,8-4-1-16,13-4-1 15,15-12 1-15,14-6-3 16,14-14 0-16,9-11 0 15,9-6 0-15,3-10 0 16,1-5 0-16,-7-4 0 16,-2 2 0-16,-8 1 0 15,-10 8 0-15,-11 3-2 16,-4 11 1-16,-12 12 1 15,0 11-1-15,-9 13 1 16,-3 9 0-16,-4 14-1 0,-4 5 1 16,-1 12 0-16,-3 4 0 15,1 4 1-15,0-3-1 16,-2-6 1-16,7-4-1 15,-2-10 1-15,6-11-2 16,4-13 2-16,2-14-1 16,8-11 0-16,-9-14-1 15,13-12 1-15,3-9-1 16,0-12-1-16,3-6 0 15,6-11-2-15,6-4 1 16,4-8-2-16,9 8 1 16,-2-2-4-16,9 20-8 15,-15-7-14-15,16 20-7 16,-12 10-1-16,4 16-1 0,-5 4 2 15</inkml:trace>
  <inkml:trace contextRef="#ctx0" brushRef="#br0" timeOffset="667727.1918">20780 9186 112 0,'-10'21'41'15,"10"-21"1"-15,1 18-2 16,9-20-35-16,25-5-2 16,3-7-1-16,9-4 0 0,-2-4-1 15,1-4-1-15,-7 0 1 16,-12-1-1-16,-12 5 0 15,-17 5 0-15,-15 8 0 16,-16 9 1-16,-11 9 0 16,-7 13 0-16,1 11 0 15,5 11 1-15,5 4-2 16,11 1 0-16,15-2 0 15,19-5 0-15,19-10-3 16,11-19-10-16,25 1-8 16,-10-32-15-16,24 1-7 15,-2-19-1-15,17-5 0 16</inkml:trace>
  <inkml:trace contextRef="#ctx0" brushRef="#br0" timeOffset="672611.4712">16595 11370 80 0,'-2'-23'39'15,"-4"-7"-1"-15,1 6 1 16,-13 3-34-16,7 4-3 0,-5 11 1 16,-7 13 0-16,-8 16 0 15,-8 15 0-15,-6 13-1 16,1 12 3-16,-3 6-3 15,6 5 0-15,11-4 0 16,13-3-1-16,11-9 0 16,16-10-1-16,17-9-1 15,15-12-4-15,16-8 0 16,11-12-2-16,13 4-12 15,-8-21-18-15,15 2-2 16,-10-13-2-16,3 0 2 16</inkml:trace>
  <inkml:trace contextRef="#ctx0" brushRef="#br0" timeOffset="673415.5172">17024 11650 88 0,'-29'-1'37'0,"-1"13"0"16,-9-1 3-16,7 12-36 15,-6-1 1-15,9 12-4 16,1-4 3-16,11 8-4 15,7-5 3-15,14-3-4 16,11-6 2-16,10-8 0 16,15-6 0-16,5-8-1 15,7-9 0-15,-3-8-1 16,2-5 0-16,-7-7 0 15,-7-4 0-15,-11-3 2 16,-11 2-2-16,-9-2 3 0,-9 6-3 16,-7 1 2-1,-3 6-2-15,-6 5 4 0,0 9-3 16,2 4 1-16,4 3-1 15,13 0 1-15,0 0 0 16,15 8 1-16,10-9-1 16,8 1-2-16,8-4 2 15,5 2-1-15,-3-2 1 16,2 4 0-16,-10 3 0 15,-6 4 0-15,-11 4 0 16,-8 8 2-16,-14 1-3 16,-5 6-1-16,-5 0 2 15,-3 0-4-15,-1-2 4 16,6-3-4-16,1-4 3 15,11-17-3-15,-3 10 3 16,13-15 0-16,6-3 0 0,6-7 0 16,0-6 0-16,3-3 3 15,0-2-3-15,-3 2 3 16,-6 0-3-16,-1 6 1 15,-5 1-1-15,-6 7 3 16,-4 10-3-16,0 0 0 16,0 0 0-16,0 11 1 15,2 2-1-15,1 3 2 16,4 0-2-16,1-1-2 15,7 0 3-15,7-5-3 16,1-7 2-16,6-3 1 16,0-5-1-16,5-7 1 15,-2-4-1-15,0-5 1 0,-2 0-1 16,-5-1 1-16,-2 5-1 15,-6 0-1-15,-7 6 0 16,-10 11 1-16,0 0 0 16,7 16 1-16,-14 5-2 15,1 4-2-15,-1 5 1 16,0-1-2-16,7 7 0 15,0-10-4-15,11 4 1 16,-2-16-8-16,21 7-15 16,-9-19-7-16,10 5 0 15,-5-15-1-15</inkml:trace>
  <inkml:trace contextRef="#ctx0" brushRef="#br0" timeOffset="673940.5472">18168 11685 81 0,'0'0'40'15,"0"0"-3"-15,9 4 0 16,-18 10-29-16,4 15-3 15,-8 0 0-15,3 9-4 16,-5 0 2-16,6 4-2 16,0-8 1-16,4 1 1 15,-1-11-1-15,3-4-1 16,3-20 0-16,0 0 0 15,9-14-1-15,0-12 0 16,3-7 0-16,2-6 0 16,3-9 0-16,5-5 1 15,3 2-2-15,-1 1 2 16,1 4-1-16,2 8 1 15,1 5-1-15,1 8 1 0,-4 14-1 16,2 7 0-16,-7 11 0 16,-3 8 1-16,-7 8-1 15,-1 7 2-15,-9 6-2 16,-7 3-1-16,-5 1 2 15,-8 2-2-15,-2-3 1 16,-4-3-2-16,-1-6 2 16,-1-8-3-16,4-6 3 15,2-6 0-15,3-6 1 16,4-3-1-16,5-3 0 15,10 2 0-15,-18 5 0 16,10 9 0-16,-8 17 0 16,1 14 1-16,-12 18-1 15,-2 15 1-15,-1 6-2 0,-6 1-2 16,10 5-6-16,-5-22-9 15,26 0-19-15,-8-31-4 16,22-12-1-16,4-32-1 16</inkml:trace>
  <inkml:trace contextRef="#ctx0" brushRef="#br0" timeOffset="674415.5739">18784 11263 58 0,'0'-13'38'0,"0"13"-1"15,0 0 1-15,-8 35-15 16,-6-4-18-16,2 14-1 16,-5 9 0-16,-3 11 0 15,0 3-1-15,3 2-3 16,1-4 0-16,8-4-3 15,11-2-4-15,-6-19-29 16,23-3-2-16,-1-18-2 16,13-5 1-16</inkml:trace>
  <inkml:trace contextRef="#ctx0" brushRef="#br0" timeOffset="674811.5969">18892 11689 97 0,'-20'2'39'16,"13"11"2"-16,7-13-2 15,0 0-34-15,19 10-2 16,9-14 0-16,14-7-1 16,7-4-1-16,6-4 0 15,4-6-2-15,-4 0 2 16,-1-4-2-16,-11 2 1 15,-10 4-2-15,-10 1 3 16,-15 1-1-16,-11 11 0 16,-11 2 0-16,-14 10 1 15,-5 9 0-15,-10 6 0 16,-3 8 2-16,-5 6-2 15,7 10 3-15,5 0-3 0,11 0 0 16,15-3 0-16,16-6-1 16,20-10 0-16,17-12-4 15,20-11 2-15,12-13-2 16,13-8-2-16,5-16 0 15,8 0-3-15,-10-17-6 16,6 5-24-16,-22-11 2 16,-5 5-2-16,-20-10 1 15</inkml:trace>
  <inkml:trace contextRef="#ctx0" brushRef="#br0" timeOffset="674992.6074">19905 11109 93 0,'-14'-9'38'0,"6"23"1"0,-11 9-1 16,9 23-28-1,-11 11-5-15,1 10-2 0,-3 6 0 16,1 7-1-16,1-2-1 15,0-3-2-15,4-7 0 16,4-10-2-16,3-8-1 16,0-18-8-16,15-4-22 15,-5-28-7-15,0 0 2 16,2-15 0-16</inkml:trace>
  <inkml:trace contextRef="#ctx0" brushRef="#br0" timeOffset="675301.625">19656 11523 105 0,'-3'-9'39'0,"-5"-2"1"15,8 11-6-15,13 3-28 0,5-2-1 16,9-2-2-16,9 1-1 16,6-2 0-16,7-2 0 15,4 1-1-15,-2 2 0 16,-5 0 0-16,-6 4 0 15,-9 2 0-15,-5 6-1 16,-11 4 1-16,-11 7 2 16,-9 6-3-16,-7 5 3 15,-4 3-3-15,-1 0 0 16,-2-1 0-16,5 0-2 15,4-6 1-15,3-12-6 16,16-5 2-16,2-25-9 16,21 4-11-16,-12-25-12 15,19 1-2-15,-9-19-1 0,5 4 1 16</inkml:trace>
  <inkml:trace contextRef="#ctx0" brushRef="#br0" timeOffset="675420.6319">20205 11295 92 0,'-19'-28'36'0,"-6"2"1"15,7 18-1-15,-3 1-28 16,21 7-7-16,-4 17-11 15,4-17-26-15,32 28-1 16,-3-13 0-16,17 8-2 16</inkml:trace>
  <inkml:trace contextRef="#ctx0" brushRef="#br0" timeOffset="675998.6649">20592 11506 99 0,'-2'22'39'0,"-16"-7"1"0,-1 12 2 15,-4-3-37-15,-1 8 2 16,-7 3-3-16,5 2-2 15,3-1 1-15,9-2-2 16,9-4 1-16,9-8-4 16,11-11 2-16,6-10-3 15,8-13 3-15,2-7 2 16,5-8-3-16,-1-7 1 15,2-5-1-15,-6-1 1 16,-3-2-1-16,-7 5 1 16,-3 5-1-16,-5 5-2 15,-3 5 3-15,-4 5 0 16,2 7 0-16,-8 10 1 15,20-8-1-15,-10 9 1 0,8 2-1 16,0 1 1-16,3 5 0 16,2 0 0-16,-1 4-1 15,-2 2 1-15,-2 2-1 16,-6 4 3-16,-4 2-3 15,-8 4 3-15,-9-1-1 16,-4 8 1-16,-3-4-3 16,-3-3 0-16,6-5 1 15,2-8-3-15,11-14 2 16,11-6 0-16,15-13-1 15,12-13-1-15,8-4 2 16,9-3 0-16,1-1 1 16,-3 6-1-16,-5 14 0 15,-8 11-1-15,-13 18 2 0,-15 15 1 16,-10 15-1-16,-7 5-2 15,-1 8-2-15,-3-6-7 16,12 10-5-16,-11-24-12 16,25 2-15-16,-4-24-4 15,23-6 2-15,3-14 1 16</inkml:trace>
  <inkml:trace contextRef="#ctx0" brushRef="#br0" timeOffset="676793.7104">16289 12499 77 0,'11'-3'38'0,"-11"3"0"15,17 12-1-15,-12 2-33 16,6 11-2-16,-4 15 0 15,-1 13-1-15,-3 11 0 0,-4 11 0 16,-3 7-1-16,-2-2 0 16,-1-1-3-16,-2-14-4 15,10-3-27-15,-6-24-3 16,11-14-2-16,-6-24 1 15</inkml:trace>
  <inkml:trace contextRef="#ctx0" brushRef="#br0" timeOffset="677095.7276">16410 12637 54 0,'-12'-38'38'0,"11"15"0"16,0 1 0-16,15 12-14 15,3-2-17-15,17 8-3 0,7-3-1 16,11 6 0-16,4 3-1 15,2 7-1-15,0 9 0 16,-7 9 0-16,-13 10 0 16,-10 13-1-16,-17 9 1 15,-16 7-1-15,-17 6 1 16,-17 1-1-16,-8-2 0 15,-7-5 0-15,-3-12-1 16,6-11-3-16,7-13-1 16,2-28-9-16,27-1-23 15,5-19-2-15,21-7-1 16,9-15 0-16</inkml:trace>
  <inkml:trace contextRef="#ctx0" brushRef="#br0" timeOffset="677321.7406">17108 12799 80 0,'-7'25'38'0,"4"13"0"16,-17-2 0-16,5 14-34 15,-8-3 0-15,4 9-1 16,0-5 0-16,0-7-3 15,5-6 0-15,6-13-2 16,12-7-1-16,-4-18-7 16,23-10-29-16,-5-21 2 15,11 1-1-15,-3-20 0 0</inkml:trace>
  <inkml:trace contextRef="#ctx0" brushRef="#br0" timeOffset="677463.7487">17086 12510 78 0,'-18'-5'36'0,"5"2"-1"15,13 3-3-15,10 20-41 16,11-14-26-16,15 4 0 16,6-2-1-16,13 7 0 15</inkml:trace>
  <inkml:trace contextRef="#ctx0" brushRef="#br0" timeOffset="678358.7989">17773 12790 66 0,'-6'12'36'16,"-15"-14"0"-16,1 3 2 15,-13-2-28-15,1 9-4 16,-9-1 0-16,2 15-1 16,-8 2 0-16,6 12 0 15,0 2-1-15,8 8-1 16,4-3-1-16,12-3 0 15,14-4-1-15,12-12 0 16,17-10 0-16,12-14-1 16,8-13 0-16,12-13 0 15,4-9 1-15,-3-5-1 16,-3-6 0-16,-8 1 0 15,-10 2 0-15,-9 6 0 0,-11 12 0 16,-13 10 0-16,-5 15 0 16,0 0 0-16,-19 22-1 15,7 5 0-15,0 5-1 16,3 3-1-16,9 3-1 15,2-4-1-15,15 0-3 16,1-13-2-16,25 5-8 16,-9-21-19-16,22 0 0 15,-1-15 1-15,12 1 24 16,-12-16 4-16,4 1 5 15,-10-5 5-15,-17-13 9 16,4 10 22-16,-26-5 0 16,-1 8 1-16,-23-3-20 15,5 19-3-15,-19-2-2 0,4 18-2 16,-13 5-2-16,5 15 1 15,-6 2-1-15,4 10-1 16,7 2 0-16,7 0-2 16,11-6 0-16,13-4 0 15,11-11-1-15,12-10 0 16,12-14 0-16,9-9-1 15,7-12 0-15,2-4 0 16,2-5 0-16,-10 0 0 16,-3 2-1-16,-13 5 1 15,-5 12-1-15,-13 8 1 16,-15 11-1-16,7 24 1 15,-19 10-1-15,-6 15 1 16,-3 17 0-16,-6 12-1 16,0 9 0-16,-2 9 1 0,1 0-1 15,-1-3 1-15,3-6 0 16,4-16-1-16,4-13 1 15,5-15 1-15,1-20-1 16,12-23 1-16,-9-9 0 16,9-20-1-16,3-17 1 15,2-13 0-15,5-11-1 16,3-12 1-16,5-6 0 15,2 2 0-15,2 3-2 16,5 6 0-16,2 11-1 16,0 7-3-16,8 23-9 15,-10-4-11-15,12 26-13 16,-6-5-2-16,12 14 0 15,-6-5 1-15</inkml:trace>
  <inkml:trace contextRef="#ctx0" brushRef="#br0" timeOffset="679582.8699">18989 12794 92 0,'0'0'38'0,"-9"13"0"16,-5-4 0-16,0 13-32 16,-5 1-1-16,1 7 0 15,-3 2-2-15,4 3 0 16,2-3-1-16,1-2-1 15,4-10 1-15,5-5-1 16,5-15-1-16,0 0 0 16,21-11 1-16,-3-7-1 15,6-10 0-15,1-3-1 0,2-7 1 16,1 2 0-16,-5 1 0 15,-1 1 0-15,-4 5 0 16,-3 3 0-16,-1 11 0 16,-1 3 0-16,0 8 0 15,4 3-1-15,3 4 1 16,5 4 0-16,5 1 0 15,5 0 0-15,7 0-1 16,0-2 1-16,5-3 0 16,3 0 0-16,-4-5 0 15,-1-2 0-15,-5-2 0 16,-6-1 1-16,-7-2-1 15,-7 1 0-15,-11-2 0 0,-4-3 0 16,-5 13 1-16,-14-17-1 16,-4 13 0-16,-5 6 0 15,-5 4 1-15,-3 8-1 16,-4 6 0-16,2 7 1 15,2 6-1-15,4 3 1 16,7 5-1-16,7-3 1 16,11-4-1-16,9-5 1 15,9-3-1-15,6-16 0 16,6-9 0-16,8-10 0 15,2-14 0-15,1-8 0 16,-2-8 0-16,1-4 0 16,-7 0 0-16,-7 1 0 15,0 7 0-15,-14 7 0 0,-5 13 0 16,-5 15 0-16,-14 11 0 15,0 12 0-15,-4 9 0 16,3 6 0-16,5 5-1 16,4-2 0-16,7-3-1 15,9-11-2-15,13-5-1 16,5-20-2-16,10-5-1 15,0-20-2-15,14-1-1 16,-10-18-1-16,5 3 4 16,-8-4 4-16,-6 3 4 15,-5 7 2-15,-13 0 4 16,-3 19 0-16,-19 1 5 15,7 13 1-15,-20 22-4 16,6 4-1-16,-7 2-2 16,4 10-1-16,-2-3-1 0,5 4 0 15,2-6-2-15,5-5 1 16,7-9-2-16,4-9 1 15,8-11-1-15,5-9 0 16,2-10 0-16,-1-8 0 16,7-5 0-16,-4-4 0 15,2-1 0-15,-6 2 0 16,-3 5 0-16,-1 5 0 15,-3 5 1-15,-1 9-1 16,-9 12 0-16,16-7 0 16,-16 7 0-16,15 14 1 15,-8 0-1-15,2 2 0 16,-3 3 0-16,3-1 1 15,-1-2-1-15,-1 0 0 0,0-2 1 16,2-1-1-16,-9-13 0 16,21 8 1-16,-7-13-1 15,6-6 1-15,3-4-1 16,5-4 0-16,0 1 0 15,1-4 0-15,-1 4 1 16,-3 6-1-16,-7 6 0 16,-9 12 0-16,-4 9 0 15,-8 10 0-15,-7 9-1 16,-1 9 0-16,-2 3-3 15,-2-1-3-15,10 7-7 16,-10-20-2-16,23 8-6 16,-11-29-8-16,23 0-10 0,-3-20-1 15,15-6 3-15</inkml:trace>
  <inkml:trace contextRef="#ctx0" brushRef="#br0" timeOffset="680070.8978">20931 12564 104 0,'-17'5'41'0,"-11"-6"1"15,2 9-2-15,-7-2-35 16,-4 8-3-16,3 0-1 16,3 6-1-16,5 3 1 15,8 2-1-15,8 0 1 16,16-1-1-16,13-6 1 15,10-7-1-15,8-4 0 16,7-4 0-16,1-4 0 16,-2 0 1-16,-4 2-1 15,-10 2 0-15,-8 5 1 0,-11 8-1 16,-10 7 1-16,-9 3-1 15,-9 7 0-15,-7-2-1 16,-2 3-1-16,-6-6-3 16,4 6-7-16,-8-22-8 15,21 9-18-15,-11-16-4 16,12-1-1-16,-6-12 1 15</inkml:trace>
  <inkml:trace contextRef="#ctx0" brushRef="#br0" timeOffset="681010.9516">16836 13714 61 0,'-21'-15'37'16,"-6"19"0"-16,-20 4 1 15,-3 21-29-15,-17 2-1 0,1 15-2 16,-5 1-2-16,10-2-1 16,9-4-1-16,18-7 0 15,19-8-1-15,23-10 0 16,22-13-1-16,24-7-1 15,10-8 2-15,13 2 0 16,-1 2-1-16,-1 3 1 16,-11 7-1-16,-13 9 1 15,-18 9-1-15,-25 12 1 16,-24 8-1-16,-16 4-1 15,-15 2 2-15,-9 0-1 16,-5-2 0-16,5-8-3 16,9-4-2-16,3-25-13 15,31 4-20-15,13-11-1 16,14-19-3-16,16-10 1 0</inkml:trace>
  <inkml:trace contextRef="#ctx0" brushRef="#br0" timeOffset="681845.9994">17197 14038 71 0,'0'0'37'0,"14"-3"-1"16,-14 3-7-16,0 0-23 16,-1 10-3-16,0 5 0 15,-3 4 0-15,1 10 1 16,-7 4-2-16,4 9 1 15,-5 3 0-15,-1 3 0 0,-2-1-1 16,2-2 0-16,-1-7-1 16,4-5 0-16,3-16-1 15,6-17 1-15,0 0-1 16,6-14 1-16,5-16-1 15,5-10 0-15,0-6 1 16,1-7-1-16,2-4 0 16,-3-3 0-16,3 6 1 15,-3 3 0-15,0 8-1 16,-2 8 1-16,1 10-1 15,-1 12 1-15,6 9-1 16,-2 11 0-16,1 9 0 16,3 7-1-16,-1 7 0 15,-2 1 0-15,-1 5 1 16,-3-1-1-16,-8 2 1 0,-5-3 0 15,-7 1 0-15,-5-5 0 16,-9-4 0-16,-4-3 0 16,-2-4 1-16,-3-5-1 15,-3-6 0-15,1-1 0 16,2-2 0-16,0 4 0 15,4 3 0-15,-3 6 1 16,0 8-1-16,4 5 0 16,0 12-1-16,0 9 2 15,-3 5-2-15,7 6 0 16,-1 2 0-16,3 1-1 15,4-1-1-15,5-10-2 0,10 4-8 16,-2-28-16-16,19 1-8 16,-8-21-4-16,17-6 1 15</inkml:trace>
  <inkml:trace contextRef="#ctx0" brushRef="#br0" timeOffset="682279.024">17687 14117 78 0,'-17'13'39'15,"9"10"-1"-15,-6-6 1 16,11 4-36-16,4-5 1 0,11-2-1 15,9-9-1-15,12-5 0 16,6-9-1-16,7-5 1 16,4-9-1-16,0-3-1 15,-4-2 1-15,-7-1-1 16,-10 3 0-16,-11 1 0 15,-13 5 1-15,-12 5-1 16,-12 3 0-16,-6 9 1 16,-8 5-1-16,-4 10 1 15,-6 6-1-15,2 11 1 16,2 3 0-16,6 10 0 15,10-1-1-15,11 1 1 16,11-7 0-16,15-5-1 16,17-12-1-16,17-15-1 0,17-12-2 15,10-18-2-15,19-1-3 16,-11-29-12-16,20 9-19 15,-8-16 1-15,6 8 0 16,-17-10 2-16</inkml:trace>
  <inkml:trace contextRef="#ctx0" brushRef="#br0" timeOffset="682482.0358">18799 13491 91 0,'-11'7'39'0,"-16"5"1"16,8 26-1-16,-3 8-35 15,-7 18 0-15,-5 9-2 16,5 6-1-16,-3 4 0 15,6-2-1-15,9-6-1 0,0-11-1 16,13-8-3-16,2-23-4 16,19-4-16-16,1-32-14 15,20-7-1-15,-5-27-1 16,18-6 3-16</inkml:trace>
  <inkml:trace contextRef="#ctx0" brushRef="#br0" timeOffset="682677.0469">19079 13487 96 0,'-3'18'40'15,"-15"15"0"-15,-7 32-1 16,-7 7-36-16,-4 12-1 16,1 6-1-16,-2 3-1 0,9-5-1 15,8-9-1 1,12-8-3-16,6-18-2 0,22-1-10 15,-8-29-22-15,21-3 0 16,2-25-2-16,10-4 2 16</inkml:trace>
  <inkml:trace contextRef="#ctx0" brushRef="#br0" timeOffset="682858.0573">19266 14041 70 0,'14'-11'39'0,"-14"11"-1"16,0 0 1-16,-21 19-30 15,10 14-4-15,-8 6-1 16,2 9-2-16,1 0-1 15,2 1 0-15,2-4-2 16,5-9-2-16,16 1-16 16,-9-37-20-16,17 8 0 0,0-28-2 15,9-7 2-15</inkml:trace>
  <inkml:trace contextRef="#ctx0" brushRef="#br0" timeOffset="683308.083">19710 13885 83 0,'-2'30'39'16,"-1"9"0"-16,-14-6 0 15,9 6-33-15,-11-5-2 16,4 2-2-16,-2-4 1 16,6-6-3-16,4-6 1 15,10-8 0-15,-3-12 0 16,15-5-1-16,1-7 0 15,4-10 0-15,4-5 0 16,-1-4 0-16,4-3 0 16,0 1 0-16,-3 6 1 15,-4 6 0-15,-2 7-1 16,-4 11 1-16,-14 3-1 0,14 17 0 15,-13 6 0-15,-1 3-3 16,4 7-2-16,-3-6-3 16,14 17-13-16,-11-20-19 15,17 6 0-15,-3-13-1 16,13 0 1-16</inkml:trace>
  <inkml:trace contextRef="#ctx0" brushRef="#br0" timeOffset="684118.1292">20271 14008 54 0,'0'0'38'15,"0"0"-1"-15,-14 7 0 16,-9-10-23-16,-1 14-8 15,-9 0 0-15,0 7-1 16,-1 1-2-16,0 3 0 16,6 1 0-16,6 0-1 15,13-3-1-15,8-3 1 16,10-5-1-16,11-6-1 15,8-7 1-15,9-4 0 16,3-4-1-16,4-6 1 16,-2-3-1-16,0-1 0 15,-3-6 1-15,-2 3-1 16,-5 0 0-16,-3 2 0 0,-3 3-1 15,-3 9 1-15,-4 7 0 16,-1 9 0-16,-7 13 0 16,-3 14 0-16,-8 17 0 15,-3 14 1-15,-8 14-1 16,-5 14 0-16,-11 10 0 15,-3 4-1-15,-3 3 0 16,-1-11 1-16,-1-8 0 16,0-16 0-16,4-23 1 15,0-21-1-15,2-22 2 16,3-20-1-16,3-21 1 15,-1-13-1-15,2-17-1 16,2-13 1-16,9-7-1 0,3-3-1 16,12 1 0-16,3 7-2 15,14 15-3-15,-5 0-9 16,26 33-8-16,-9-2-17 15,19 21-1-15,-1 0-1 16,12 10 1-16</inkml:trace>
  <inkml:trace contextRef="#ctx0" brushRef="#br0" timeOffset="684270.138">21071 14353 96 0,'-24'-1'40'0,"-1"-1"-2"16,-1-6-17-16,-14-19-60 0,23 6-2 15,-5-14-2-15,14 4 1 16</inkml:trace>
  <inkml:trace contextRef="#ctx0" brushRef="#br0" timeOffset="684902.1738">24472 8811 90 0,'9'-15'38'16,"-9"15"0"-16,0-11 0 15,-10 12-32-15,-19 13-2 16,-5 17 0-16,-20 10-1 16,-10 22 0-16,-13 10-1 15,-3 10 0-15,1 4 0 16,7-1-2-16,15 0-4 0,4-23-29 15,35-4-6-15,12-26 2 16,30-11-3-16</inkml:trace>
  <inkml:trace contextRef="#ctx0" brushRef="#br0" timeOffset="685236.1932">24500 9120 85 0,'0'0'39'16,"-12"-8"-1"-16,-2 23 1 15,-11-6-25-15,3 18-10 16,-6 1-1-16,6 2-1 16,1 0 0-16,7-3 0 15,10-6-1-15,17-3 0 0,11-7 0 16,13-4-1-16,12-4 0 15,5 2 0-15,2-2 0 16,-1 4 0-16,-11 5 0 16,-9 7 1-16,-18 4 0 15,-17 7 1-15,-18 6-1 16,-12-2 1-16,-6 1-2 15,-4-6-3-15,8 5-11 16,-6-24-22-16,24-3-5 16,6-19 2-16,22-4-3 15</inkml:trace>
  <inkml:trace contextRef="#ctx0" brushRef="#br0" timeOffset="685390.2019">24619 9125 110 0,'-24'-21'41'0,"24"21"1"16,-5-15-1-16,34 16-37 15,18-3-8-15,5-13-20 16,32 10-16-16,2-3-2 16,13 7 0-16,-5-1-2 15</inkml:trace>
  <inkml:trace contextRef="#ctx0" brushRef="#br0" timeOffset="685838.2276">24704 10024 103 0,'0'0'38'15,"-5"13"0"-15,-16 19-1 16,-24 9-34-16,-8 14-2 16,-12 13-1-16,-6 9 1 15,-5 5-2-15,1 1 0 16,9-1-3-16,3-17-12 15,26-2-21-15,11-20 0 16,29-11 0-16,18-20-3 16</inkml:trace>
  <inkml:trace contextRef="#ctx0" brushRef="#br0" timeOffset="686125.2439">24791 10338 81 0,'-22'0'38'0,"-17"5"-1"16,6 14 1-16,-5-3-22 15,9 13-12-15,7-1-1 16,11 1 0-16,14-3-1 16,12-2 0-16,11 1-1 15,8-5 0-15,4 0-1 16,3 1 1-16,-8-2-1 15,-6 6 0-15,-12 1 1 16,-10 1-1-16,-15 0 0 16,-6 0-1-16,-8-2-1 15,-6-5-3-15,15 3-24 0,-11-15-10 16,26-8 1-16,-14 1-2 15</inkml:trace>
  <inkml:trace contextRef="#ctx0" brushRef="#br0" timeOffset="686292.2537">24890 10313 117 0,'19'-26'42'0,"24"15"-2"15,3-8-3-15,15-2-53 16,21 15-22-16,1-5-6 0,5 16 1 15,-10 2-1-15</inkml:trace>
  <inkml:trace contextRef="#ctx0" brushRef="#br0" timeOffset="688708.3919">24931 11051 70 0,'-11'-5'38'0,"-6"2"0"16,3 8 0-16,-16-7-21 15,-2 9-11-15,-15 4-3 16,-4 10 0-16,-11 11-2 16,-5 11 0-16,-4 10-1 15,0 11-1-15,9 8-4 16,0-7-25-16,24 6-8 15,2-8 3-15,16-3-4 16</inkml:trace>
  <inkml:trace contextRef="#ctx0" brushRef="#br0" timeOffset="689107.4147">24648 11269 79 0,'0'0'38'16,"-12"-3"-1"-16,12 3 1 16,-25 19-31-16,16-3-1 15,-5 1-2-15,5 4 0 16,-1 0-1-16,8 2-1 15,3-1 0-15,7-5-1 0,9-3 0 16,9-4-1-16,2-4 0 16,7-1 0-16,1-3 0 15,-3 0 0-15,-4 3 0 16,-4 4 1-16,-15 1-1 15,-8 8 0-15,-12 1 1 16,-9 7-1-16,-11 1 1 16,-2 2 1-16,-1 0-1 15,1-7-1-15,9-1-2 16,3-12-4-16,21 1-23 15,-1-10-9-15,20-14 0 16,2-8-4-16</inkml:trace>
  <inkml:trace contextRef="#ctx0" brushRef="#br0" timeOffset="689287.425">24794 11308 80 0,'-10'-23'40'16,"-6"-4"-2"-16,13 16 2 15,-5-2-28-15,22 13-3 16,1-1-4-16,15 2-1 15,7-2-4-15,13-5-4 16,18 8-28-16,-8-11-7 16,14 5-1-16,-8-9-1 15</inkml:trace>
  <inkml:trace contextRef="#ctx0" brushRef="#br0" timeOffset="689961.4635">24735 11914 80 0,'-16'-4'39'0,"-4"9"-2"15,-3 16 1-15,-20 7-33 16,1 13-1-16,-10 12-2 15,-10 14 2-15,-18 11-2 16,-2 10-1-16,-8 5 0 16,-1 1-1-16,6-3 0 15,12-10-1-15,17-6-5 16,10-25-25-16,37-8-6 15,11-26 0-15,31-10-1 0</inkml:trace>
  <inkml:trace contextRef="#ctx0" brushRef="#br0" timeOffset="690301.483">24622 12407 86 0,'11'-12'36'16,"-19"1"1"-16,8 11 2 15,-30 3-32-15,9 9-2 16,-7 6-2-16,-1 6-1 15,-2 1 0-15,3 1-1 16,5-3 0-16,13 0-1 0,6-6 2 16,13-3-3-16,17-7 2 15,13-4-1-15,11-2 1 16,5 2-1-16,5-1 1 15,-7 4-2-15,-8 3 1 16,-8 6 0-16,-16 4 0 16,-10 9 0-16,-22-1 0 15,-12 6 1-15,-11-1-2 16,-4 0 1-16,0-2-2 15,-3-11-3-15,15 7-15 16,-3-27-17-16,29 1-1 16,-12-24-1-16,28 1 0 15</inkml:trace>
  <inkml:trace contextRef="#ctx0" brushRef="#br0" timeOffset="690467.4924">24761 12341 97 0,'-15'-17'39'0,"15"17"2"16,1-18-3-16,15 10-33 15,21-2-4-15,17-5-1 16,18 11-21-16,-2-15-16 16,11 9-2-16,-7-5-3 15,2 15 2-15</inkml:trace>
  <inkml:trace contextRef="#ctx0" brushRef="#br0" timeOffset="691013.5237">24180 13513 67 0,'16'-7'36'15,"-16"7"0"-15,0 0 0 16,-4 18-28-16,-15 14-2 16,-17 8-1-16,-5 16 0 15,-17 12-3-15,-4 8-1 0,-8 5 0 16,-2 2-1-16,5-2 0 15,10-12-3-15,16-6-5 16,8-20-29-16,29-12 1 16,4-31-2-16,41 7 0 15</inkml:trace>
  <inkml:trace contextRef="#ctx0" brushRef="#br0" timeOffset="691347.5428">24503 13754 89 0,'-11'-10'37'15,"-2"16"1"-15,-15 0 0 16,7 11-32-16,-11 2-2 0,5 4-2 16,3 1 0-1,4 1-1-15,10-2-1 0,10-2 1 16,9-6 0-16,16-2 0 15,9-5-1-15,11-2 0 16,5-3 0-16,2 5 1 16,-5 4-1-16,-3-1 0 15,-15 9-1-15,-11 2 0 16,-15 7 2-16,-17 2-2 15,-8 3 0-15,-12-3 0 16,0 1-1-16,-4-7-1 16,12 0-6-16,-11-22-16 15,24 5-13-15,-1-19-1 16,20-1-1-16,1-21 1 15</inkml:trace>
  <inkml:trace contextRef="#ctx0" brushRef="#br0" timeOffset="691517.5526">24556 13727 90 0,'-15'-25'39'15,"15"25"2"-15,-9-21-2 16,28 27-32-16,10-11-2 16,24-4-3-16,20 0-7 15,12-19-9-15,26 12-12 16,-10-18-15-16,11 4-1 15,-8-4-2-15,-1 13 0 16</inkml:trace>
  <inkml:trace contextRef="#ctx0" brushRef="#br4" timeOffset="695421.7749">18064 14989 51 0,'0'0'37'16,"-1"-12"0"-16,1 12 0 16,0 0-28-16,0 0-3 15,0 0-2-15,11 15 0 16,-11 14-1-16,-1 12-1 15,-5 16 0-15,-2 12 0 16,-6 12-1-16,4 6-1 16,-4 7 1-16,0-5-1 0,6-5-1 15,0-13-3-15,10-3-8 16,-5-28-27-16,12-7 2 15,-9-33-3-15,17 9 2 16</inkml:trace>
  <inkml:trace contextRef="#ctx0" brushRef="#br4" timeOffset="695654.7888">17727 15094 74 0,'-21'-24'40'0,"21"24"0"16,5-11-1-1,25 10-34-15,10-2-2 0,23-1-1 16,7 0-1-16,10 1-1 16,8 3-1-16,-2-5-2 15,3 10-3-15,-8-6-3 16,4 20-25-16,-20-8-4 15,1 13-1-15,-16-9 2 16</inkml:trace>
  <inkml:trace contextRef="#ctx0" brushRef="#br4" timeOffset="695989.8084">18693 15367 58 0,'-21'22'39'15,"-10"-6"-2"-15,9 13 0 0,-13 0-29 16,10 5-4-16,-1 0 2 15,11 8-3-15,2 0 0 16,12-1-2-16,7-4 1 16,9-5-1-16,13-8 0 15,10-11-1-15,6-11 1 16,1-13-1-16,0-8 0 15,-6-10 1-15,-7-6-1 16,-11-3 0-16,-13-3 1 16,-12-1-1-16,-12 3-1 15,-9-3 0-15,-3 7-2 16,-4 1 0-16,6 10-2 15,-1-6-6-15,18 15-27 0,0-6-1 16,23 10 1-16,8-9 0 16</inkml:trace>
  <inkml:trace contextRef="#ctx0" brushRef="#br4" timeOffset="696206.8208">19316 14834 65 0,'-14'12'38'15,"-10"5"-1"-15,5 22 1 16,-10 14-34-16,9 7-2 16,0 15 0-16,4 7-1 15,2 6-2-15,-3-3-3 16,11 6-4-16,-10-18-29 0,13 2 0 15,-9-22-1-15,9-4 1 16</inkml:trace>
  <inkml:trace contextRef="#ctx0" brushRef="#br4" timeOffset="696751.8519">18943 15478 73 0,'0'0'38'0,"0"0"1"16,12 1 1-16,9-7-38 15,20-9-1-15,16-2-3 16,10-5 2-16,7 1-3 16,2-1 0-16,-3 5-2 0,-10 5 1 15,-9 10 0-15,-17 2 0 16,-13 8 1-16,-9-1 1 15,-10 4 2-15,-5-11 0 16,-12 17 2-16,12-17 1 16,-22 4 1-16,12-4 0 15,-3-2 0-15,1 2 0 16,-5 1 1-16,-2 7 0 15,-4 4 0-15,-1 8-2 16,-6 6 1-16,2 5-2 16,-1 1 1-16,6 6-1 15,6-4-1-15,7-3 0 16,15-8-1-16,9-12 1 15,10-9-1-15,11-13 0 0,5-10 1 16,6-7-1-16,-2-8-1 16,-3-3 2-16,-4-3-1 15,-8 5 1-15,-9 6-2 16,-11 7 2-16,-8 10-1 15,-1 14 1-15,-16 4 0 16,-1 16-1-16,4 7 0 16,-1 6-2-16,7 2 0 15,3-3-3-15,14 3-3 16,-2-25-11-16,25 10-9 15,-7-32-12-15,19-6-1 16,-2-20 1-16</inkml:trace>
  <inkml:trace contextRef="#ctx0" brushRef="#br4" timeOffset="696923.8618">20022 14990 79 0,'-17'-6'41'0,"6"31"-2"16,-14 12 1-16,2 28-33 15,-3 10-4-15,-2 11-2 16,4 4-1-16,-2-1-5 15,14 8-13-15,-6-26-21 16,18 0 0-16,0-26-4 16,16-6 2-16</inkml:trace>
  <inkml:trace contextRef="#ctx0" brushRef="#br4" timeOffset="697614.9013">22111 14605 13 0,'-47'-23'25'0,"10"9"2"15,8 3-9-15,1-5-6 16,13 13-2-16,0-9 1 15,15 12 1-15,0 0 1 16,30 15 0-16,-2-10-4 16,24 11-1-16,14-5-3 15,24 8-1-15,19-4-1 16,20 0 0-16,20-6-1 15,23-3-1-15,18-7 0 16,16-4 0-16,17-6 0 16,9-7 0-16,6-2 0 15,3 1-1-15,-7 1-2 16,-14 2-1-16,-13 13-12 0,-33-4-23 15,-27 14 2-15,-38 1-2 16,-33 11 1-16</inkml:trace>
  <inkml:trace contextRef="#ctx0" brushRef="#br4" timeOffset="698111.9297">24208 14840 60 0,'0'0'39'0,"-36"21"-2"0,0 17 2 15,-23 7-32-15,1 17-2 16,-12 8-3-16,2 12 1 15,-2 2-3-15,5-2-2 16,8 2-4-16,5-18-31 16,23 0 0-16,6-25-3 15,23-3 1-15</inkml:trace>
  <inkml:trace contextRef="#ctx0" brushRef="#br4" timeOffset="698501.952">24083 15260 65 0,'0'0'38'0,"20"-4"-1"15,10 2 1-15,3-9-34 16,9 1-2-16,1-3 1 16,3 5-1-16,-3 4 0 15,-9 3-1-15,-10 5-1 16,-11 8 1-16,-13 10-1 15,-9 6 2-15,-17 8 0 16,-10 9 0-16,-11 1 0 16,-3 6-1-16,1-2 1 0,6-2-1 15,10-5 2-15,14-4-3 16,15-8 1-16,15-10-2 15,16-8-1-15,12-10-1 16,16-4-3-16,-4-21-26 16,19 7-7-16,-4-18 0 15,10 3-2-15</inkml:trace>
  <inkml:trace contextRef="#ctx0" brushRef="#br4" timeOffset="698831.9709">24776 15265 69 0,'-58'7'40'0,"8"16"-1"0,-14-4 0 16,23 8-32-16,-7 1-3 16,14 2 0-16,16-3-2 15,14 0-2-15,16-5 1 16,13-1-2-16,17-4 2 15,6-4-2-15,4-1 2 16,0-1-3-16,-6-1 2 16,-2 2 0-16,-11 2 0 15,-11 3 0-15,-15 4 0 16,-13 7 1-16,-14 2-1 15,-8 4 0-15,-9 1-1 16,-7-2 0-16,3 3-1 16,-6-12-3-16,15 7-18 15,1-31-17-15,17 1 1 16,2-20-1-16,21-7 1 0</inkml:trace>
  <inkml:trace contextRef="#ctx0" brushRef="#br4" timeOffset="699027.982">24770 15246 80 0,'0'0'43'16,"0"-18"-2"-16,14 25 2 16,-5-11-36-16,20 5-3 15,13-6-3-15,14-3-2 16,11 5-3-16,0-18-12 15,16 21-10-15,-19-16-15 16,5 14-1-16,-13-8-2 16,1 14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19:58:09.23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1884 551 83 0,'0'0'36'16,"56"-16"-2"-16,-56 16-2 16,0 0-27-16,0 0-2 15,0 0 2-15,0 0-2 16,-44 47 1-16,44-47-1 15,-54 38 0-15,54-38 0 0,-58 50-1 16,58-50-1-16,-41 59 1 16,41-59-1-16,-13 67 0 15,11-14 0-15,29 16 0 16,16-2-2-16,17-1 2 15,0-2-1-15,-8-2 0 16,-22-6 0-16,-22-8 1 16,-26-7-3-16,-13-6 3 15,-12-2-2-15,-6-6-1 16,6 0-19-16,-3-13-18 15,13-6 2-15,4-8-3 16,29 0 1-16</inkml:trace>
  <inkml:trace contextRef="#ctx0" brushRef="#br0" timeOffset="693.0396">2380 1025 68 0,'0'0'37'0,"51"-22"0"16,-51 22 0-16,30 5-19 15,-34 23-14-15,-14 12-1 16,-8 13 1-16,-4 14-2 15,6-6 0-15,5-3 0 0,5-4-1 16,9-13 0-16,5-10-1 16,1-8 1-16,6-9 0 15,-7-14 0-15,20 0 0 16,-6-15 0-16,-3-8 0 15,2-7 0-15,0-8 0 16,-2-6 1-16,-11 44-2 16,19-54 2-16,-19 54-2 15,25-62 1-15,-25 62-3 16,36-67 3-16,-36 67-3 15,51-65 2-15,-51 65-1 16,59-58 0-16,-59 58 0 16,69-44 0-16,-69 44 3 15,62-30-2-15,-62 30 2 0,62-6-1 16,-15 14 0-16,-13 21-1 15,-19 17 1-15,-21 7 0 16,-16 6-1-16,-18-4 0 16,-6-9-1-16,-5-10 1 15,5-12 0-15,-3-7 0 16,4-6 0-16,4-6 0 15,2-4 0-15,7-5 0 16,9 2 0-16,3 2 0 16,6 2 0-16,14-2 0 15,-11 28 0-15,7-1 0 16,3 18 0-16,-7 13 1 15,-6 19-1-15,-6 8 0 16,-3 12-1-16,-8 5 2 0,1 6-2 16,-5-7 1-16,-1-10-1 15,13-9-5-15,-2-30-31 16,25-11-2-16,0-41-1 15,34 2-1-15</inkml:trace>
  <inkml:trace contextRef="#ctx0" brushRef="#br0" timeOffset="1180.0675">2955 1333 56 0,'16'6'37'16,"0"-5"0"-16,-3-5 0 15,15 7-9-15,-3-12-22 16,16-4-1-16,0-6 0 16,16-2 0-16,-3-6-2 15,-54 27-1-15,57-30 1 16,-57 30-2-16,58-38 2 15,-58 38-1-15,55-45-1 16,-55 45 0-16,40-46 0 16,-40 46-1-16,22-46 1 0,-22 46 0 15,0 0 1-15,0 0-1 16,-26-46 1-16,13 49 1 15,-43 12-2-15,-3 21 2 16,-4 10-2-16,10 14 0 16,12 1-2-16,25 0 1 15,22-15-2-15,32-18 0 16,16-10-2-16,6-10-4 15,20-5-29-15,-10-10-4 16,5-1 0-16,-10-8-1 16</inkml:trace>
  <inkml:trace contextRef="#ctx0" brushRef="#br0" timeOffset="1555.0889">3752 1135 85 0,'-15'12'38'0,"-4"3"1"15,13 4 0-15,11-2-26 16,20-11-9-16,13-8-1 16,9-5 0-16,-47 7-1 15,52-15 0-15,-52 15 1 16,57-19-2-16,-57 19 2 15,53-27-2-15,-53 27 1 16,0 0-1-16,51-48 1 16,-51 48-1-16,0 0-1 15,0 0 1-15,-1-49-1 0,1 49 1 16,-58-4-1-1,13 15 1-15,-14 7-1 0,4 14 1 16,7 8-1-16,19 5 0 16,20-1-1-16,25-9-1 15,27-13-3-15,10-13-7 16,21-3-25-16,-2-8-3 15,15-5 1-15,-12-7-1 16</inkml:trace>
  <inkml:trace contextRef="#ctx0" brushRef="#br0" timeOffset="1964.1123">4493 1165 74 0,'34'-50'39'16,"-34"50"1"-16,0 0 0 0,-27-18-10 15,-3 22-23-15,-20 4-1 16,7 18-1-16,-13 4-2 15,2 8 1-15,9 2-3 16,17 4 1-16,22-18-2 16,16-6 1-16,19-15 0 15,10-18 1-15,13-11-2 16,-52 24 0-16,66-41 0 15,-66 41 0-15,85-62 0 16,-85 62 0-16,87-89 0 16,-42 40 0-16,-2-8 0 15,-5 2 0-15,-1 0 0 16,-3 4 0-16,-4 4 0 15,-30 47 0-15,41-63 0 0,-41 63 0 16,0 0 0-16,38 3 0 16,-67 45 0-16,-5 33 0 15,-8 29 0-15,5 21 0 16,4 2 0-16,5-30-38 15,28-28-5-15,10-39-2 16,11-13 1-16</inkml:trace>
  <inkml:trace contextRef="#ctx0" brushRef="#br1" timeOffset="7694.4401">1970 1580 47 0,'0'0'28'0,"-15"-11"2"16,5 8-8-16,10 3-5 0,0 0-6 15,0 0-3-15,0 0-1 16,1 10-2-16,-1-10-3 15,18 4 0-15,-4-3 0 16,6 2-1-16,5 2 0 16,6 0-1-16,0-1 1 15,6 2-1-15,1 2 2 16,5-1-2-16,4-1 1 15,6 2 0-15,8-7 0 16,4 0 0-16,6-2 0 16,5-1 0-16,5-4-1 15,6 1 1-15,1-3 0 16,6 4-1-16,-3 0 0 15,3 3 0-15,-1 1 0 16,-1 3 0-16,-1 2 1 0,0 1-1 16,1 1 0-16,-4 0-1 15,3-2 1-15,1 0 1 16,-2-1-1-16,1-4 0 15,-1 0 1-15,-2-4 0 16,-3-1 0-16,-9 1 0 16,-5 0 0-16,-15 1-1 15,-8-2 1-15,-11 2-1 16,-10 2 1-16,-10 1 0 15,-6 1-1-15,-11-1 0 16,0 0 0-16,0 0 0 16,0 0-1-16,0 0 0 15,0 0 0-15,0 0-2 16,-10 14-9-16,10-14-23 0,0 0 0 15,0 0-1-15,0 0 1 16</inkml:trace>
  <inkml:trace contextRef="#ctx0" brushRef="#br2" timeOffset="81495.6613">1219 2457 75 0,'2'-12'36'15,"-2"12"-2"-15,0 0 1 16,9 18-29-16,-13 16-3 15,8 16 0-15,-5 13-1 16,0 16 1-16,-4 10-1 16,-1 10 0-16,-1-1-3 15,5-2 0-15,-2-14 1 16,7-14-6-16,8-12-28 15,-3-25 0-15,6-13 1 16,0-26-3-16</inkml:trace>
  <inkml:trace contextRef="#ctx0" brushRef="#br2" timeOffset="81728.6746">957 2332 81 0,'-42'-31'36'0,"9"16"0"16,7 4-1-16,26 11-27 15,0 0-5-15,29-9-1 16,14 4 0-16,18 1-1 16,10-2 0-16,12 1-1 15,13 2 0-15,4-1-2 16,9 22-16-16,-11-11-18 15,1 13 1-15,-16 0-2 16,-1 11 1-16</inkml:trace>
  <inkml:trace contextRef="#ctx0" brushRef="#br2" timeOffset="82083.6949">2054 2603 89 0,'-24'9'36'16,"-1"12"-2"-16,-10 2 3 15,5 15-34-15,-5 9-1 16,3 12 1-16,-2 4-1 16,11 8 1-16,3-3-1 15,19-6 0-15,12-13 0 16,14-10 0-16,19-24-1 15,13-20 0-15,10-19 0 16,5-17 0-16,-1-12 0 0,-4-10 0 16,-12-7 0-16,-13 0 0 15,-22 5-1-15,-18 9 0 16,-19 14 0-16,-22 12-1 15,-16 20 1-15,-9 17-1 16,-1 12-1-16,0 5-5 16,19 15-29-16,9-7-1 15,27 5 0-15,22-10-3 16</inkml:trace>
  <inkml:trace contextRef="#ctx0" brushRef="#br2" timeOffset="82551.7217">3886 2122 71 0,'1'-43'36'15,"-18"-9"0"-15,-4 20-5 16,-18-12-18-16,9 15-3 15,-12 5-4-15,-1 11-1 16,-5 17-1-16,2 13-2 16,3 19 0-16,3 22-1 15,0 15-1-15,3 17 1 16,7 12 0-16,4 8 0 15,6 0-2-15,11 0 2 16,4-7-3-16,7-15-2 16,17-5-29-16,-8-25-5 15,9-10 2-15,-4-25-3 16</inkml:trace>
  <inkml:trace contextRef="#ctx0" brushRef="#br2" timeOffset="82877.7403">3247 2700 95 0,'-14'-6'37'16,"14"6"-1"-16,0 0 2 16,23 8-34-16,11-12-2 15,8-3-1-15,11-4 0 16,7-1 1-16,1 0-2 15,3-2 1-15,1 5-1 16,-6-2 0-16,-5 5 0 16,-4 5 0-16,-8 2-1 15,-9 3 1-15,-11 7 0 0,-4 6 0 16,-11 2-1-16,-5 7 1 15,-5 2-1-15,-3 4 0 16,-4 4 1-16,1 0-1 16,3-1 0-16,1-8-1 15,15 6-27-15,-9-22-8 16,18-1 1-16,-6-20-2 15</inkml:trace>
  <inkml:trace contextRef="#ctx0" brushRef="#br2" timeOffset="83381.7692">3902 2236 89 0,'-32'-23'36'16,"12"21"0"-16,3-1 0 15,17 3-35-15,8 12-2 16,13-8 1-16,14 3-2 15,0-7-7-15,19 22-4 16,-13-16-1-16,15 18 1 16,-13-11 2-16,4 20 1 15,-15-6 4-15,-8 6 4 16,-5 11 10-16,-19-14 3 15,5 17 3-15,-15-13-1 16,5 17 1-16,-14-15-3 16,5 13-2-16,-3-10-3 15,6 6-3-15,-3-7 0 0,6-2-1 16,2-10-1-16,5-6 0 15,7-10 0-15,-6-10 0 16,24-16 0-16,-1-14 0 16,7-11 0-16,0-10-1 15,4-9 2-15,1-8-2 16,0 0 1-16,-3 8-1 15,-1 6 1-15,-5 17-1 16,-5 14 0-16,-3 19 1 16,-2 18-1-16,-4 17 1 15,-4 16-1-15,4 8 1 16,-1 8-1-16,0 1-1 15,11 0-4-15,-5-16-24 16,25 3-9-16,-6-21 1 0,13-3-2 16</inkml:trace>
  <inkml:trace contextRef="#ctx0" brushRef="#br2" timeOffset="83754.7905">5090 2483 97 0,'-23'-14'37'16,"-3"20"2"-16,-17-1-2 15,6 15-30-15,-10 7-3 16,4 8 1-16,5 2-2 16,7 1 0-16,11-2-2 15,15-7 2-15,14-8-2 16,17-18-1-16,17-11 1 15,9-17-1-15,8-18 1 0,9-11-1 16,-1-20 2-16,3-10-2 16,-6-6 2-16,0 0-2 15,-15 0 1-15,-4 7 1 16,-12 15-1-16,-10 14 1 15,-16 29-1-15,-8 25-1 16,-31 22 1-16,-7 34-1 16,-5 21 0-16,-5 13 0 15,1 10-3-15,3 6-1 16,25 0-33-16,-1-20-2 15,29-4-1-15,6-33 0 16</inkml:trace>
  <inkml:trace contextRef="#ctx0" brushRef="#br2" timeOffset="84116.8112">6388 1926 100 0,'13'-4'38'0,"-13"4"0"0,10 20-2 16,-21 5-31-16,3 17-2 15,-10 12-2-15,0 15-1 16,-6 11 1-16,-1 0 0 15,1 6-1-15,4 0 1 16,2-3-2-16,8-9 1 16,15-5-13-16,-3-27-20 15,16-2-4-15,-4-21 1 16,4-7-2-16</inkml:trace>
  <inkml:trace contextRef="#ctx0" brushRef="#br2" timeOffset="84288.821">6077 2491 104 0,'-13'4'37'0,"13"-4"0"16,3 11 0-16,19-12-35 16,25-12-1-16,19-10-1 15,16-16-7-15,25-1-26 16,-8-15-4-16,19 3 2 15,-11-15-2-15</inkml:trace>
  <inkml:trace contextRef="#ctx0" brushRef="#br2" timeOffset="84643.8413">7060 1806 111 0,'-36'34'37'0,"-11"4"2"0,5 21-3 16,-12 8-32-1,11 9-1-15,1 7 0 0,8 6 1 16,5-1-2-16,5-3 1 15,7-4-2-15,8-11 1 16,7-13-2-16,8-15 1 16,8-13-1-16,7-15-1 15,8-16 1-15,1-16 0 16,6-8 1-16,-1-8-2 15,1-6 1-15,-3 0 0 16,-5 0 0-16,-5 7-1 16,-4 11 2-16,-7 9-2 15,-12 13 1-15,12 10 1 16,-11 13-1-16,-1 6 1 15,2 6-3-15,1 5 1 0,11 3-5 16,-10-13-28-16,28 6-5 16,-13-19 2-16,26-2-2 15</inkml:trace>
  <inkml:trace contextRef="#ctx0" brushRef="#br2" timeOffset="84995.8615">7405 2369 71 0,'-3'10'37'16,"12"5"-1"-16,-9-15 0 16,29 23-10-16,-6-20-22 15,11 2-1-15,1-11 1 0,6-5-2 16,0-10 1-16,4-4-1 15,-7-8 1-15,-3-6-1 16,-11 1 0-16,-7-2-1 16,-12 4 0-16,-13 5 1 15,-11 11-1-15,-14 12 0 16,-10 13 0-16,-7 20 0 15,-5 12 0-15,-1 16 0 16,5 5 0-16,7 6 2 16,12 0-2-16,14-3 0 15,22-7-2-15,11-24-12 16,29 1-24-16,1-25-4 15,21 2 0-15,-2-22-3 16</inkml:trace>
  <inkml:trace contextRef="#ctx0" brushRef="#br2" timeOffset="85649.8989">8980 2095 66 0,'-11'-19'37'0,"-5"21"-2"0,-19-1 2 15,-1 16-14-15,-9-2-20 16,-2 6-1-16,-1 3 1 15,5 5-1-15,2-3 0 16,17 5 1-16,6-7-2 16,16-1 1-16,13-3-1 15,12-5 0-15,10-2-1 16,2 0 1-16,6 0-1 15,-3-3 0-15,-2 2 1 16,-8 4-1-16,-10 1 1 16,-15 6 0-16,-10 0-1 15,-9 1 2-15,-6 0-1 16,-1-3 0-16,2-3-2 15,2-7-1-15,19-11-6 0,-16-2-28 16,36-7-1-16,1-20-2 16,19 4 0-16</inkml:trace>
  <inkml:trace contextRef="#ctx0" brushRef="#br2" timeOffset="86229.9321">9363 2131 68 0,'0'0'36'16,"-14"16"0"-16,-2 14 2 15,-12-7-17-15,4 19-16 16,-9 2-1-16,7 10 0 16,-4 0-1-16,6 4 2 15,1-7-3-15,8 1 1 0,5-10-1 16,2-8 0-16,4-10-1 15,5-9 1-15,-1-15-1 16,17-5 0-16,-4-14-1 16,4-13-1-16,0-7 1 15,5-9-1-15,-1-12 2 16,2-7-2-16,4-4 1 15,-3 1-2-15,0 3 3 16,4 8-1-16,-1 6 0 16,0 11 1-16,0 15-1 15,2 11 0-15,4 12 0 16,-9 13 0-16,0 8 0 15,0 7 0-15,-6 12-1 16,-3 3 0-16,-7 8 1 0,-8 4 0 16,-7 2-1-16,-5 0 1 15,-15 0 0-15,-3-4 0 16,-12-7 0-16,-5-5 1 15,-9-6-1-15,-2-6 1 16,4-5 0-16,-1-2 1 16,8-5-2-16,0 9 1 15,10 3 0-15,6 5-2 16,9 9 1-16,3 8 0 15,6 7 0-15,3 7-1 16,6 7 1-16,-2-2-1 16,12-1-2-16,-3-9-2 15,16 5-25-15,-10-26-8 16,15 3 2-16,-5-25-4 15</inkml:trace>
  <inkml:trace contextRef="#ctx0" brushRef="#br2" timeOffset="86661.9568">9671 2222 93 0,'0'0'36'0,"8"10"1"16,3 4 0-16,-11-14-35 0,25 8 0 16,2-9 1-1,13-2-1-15,7-5 0 0,10-7 0 16,3-4-1-16,0-1 1 15,-2-6 0-15,-6 1-1 16,-13-3 1-16,-11 3-1 16,-15 2 0-16,-13 3 0 15,-14 6 0-15,-14 7 0 16,-15 8 0-16,-9 9-1 15,-9 14 1-15,-2 12 0 16,1 7 0-16,3 13 1 16,12 0-1-16,13 7 0 15,13-3-1-15,21-6 2 16,22-8-3-16,19-12-2 15,28-1-12-15,-3-27-23 0,29 0 0 16,-1-21-1-16,12 2-1 16</inkml:trace>
  <inkml:trace contextRef="#ctx0" brushRef="#br2" timeOffset="87047.9789">10465 2232 88 0,'-29'27'38'0,"1"-7"0"15,21 7 1-15,7-13-28 16,23-3-9-16,15-10 1 16,18-6-1-16,4-6 1 15,6-4-2-15,3-12 1 0,-3-1-1 16,-7-4 0-16,-9 1 0 15,-13-1 0-15,-19-3 0 16,-9 6 0-16,-13 3-1 16,-16 4 1-16,-15 7 0 15,-13 10-1-15,-14 10 1 16,-6 13-1-16,-6 16 1 15,1 7 0-15,6 15 0 16,10 1-1-16,14 3 0 16,22-2 0-16,23-5 0 15,31-9-1-15,19-17-2 16,27-7 0-16,11-19-2 15,20 1-10-15,-4-25-22 16,19 6-1-16,-21-24 0 0,6 13 1 16</inkml:trace>
  <inkml:trace contextRef="#ctx0" brushRef="#br2" timeOffset="87392.9986">11438 2176 109 0,'-19'-5'37'0,"-29"-5"1"16,-2 28-1-16,-16 1-30 16,0 15-2-16,-3 9-2 15,8 10 0-15,7 1-1 16,16 3 1-16,15-5-2 15,24-10 2-15,21-12-3 16,21-15 0-16,20-20 1 16,14-21-1-16,14-19 1 15,4-13-2-15,-2-16 2 16,-4-10-2-16,-7-9 2 15,-13-6 0-15,-15 1-1 0,-11 7 1 16,-16 17 0-16,-13 11 1 16,-13 17-2-16,-14 24 0 15,-14 26 0-15,-10 27 0 16,-14 25 0-16,0 16 0 15,0 14 0-15,7 14-4 16,15 2 2-16,6-8-5 16,32 4-16-16,0-30-17 15,28-2-2-15,2-25 1 16,20-5 1-16</inkml:trace>
  <inkml:trace contextRef="#ctx0" brushRef="#br2" timeOffset="87519.0058">11861 2583 106 0,'-36'39'36'15,"4"13"-1"-15,2-2-34 16,5-15-36-16,5 12-2 16,4-14-1-16</inkml:trace>
  <inkml:trace contextRef="#ctx0" brushRef="#br2" timeOffset="88282.0494">12602 2070 103 0,'0'0'37'0,"0"0"0"16,5 17-10-16,-16-1-23 16,-4 10-1-16,-5 9 0 15,-2 12 0-15,2 2-2 16,1 7 1-16,2-7 0 15,10 2-1-15,7-7 0 16,7-10 0-16,8-10 0 16,9-15 0-16,4-12 0 15,7-11-1-15,1-11 1 16,3-7 0-16,-2-10 0 15,-1-2-1-15,-5-1 1 16,-3 2-1-16,-7 7 0 16,-3 5 0-16,-6 12 1 0,-12 19-1 15,10-3 0-15,-12 22 0 16,0 14 0-16,-5 6 0 15,2 8 0-15,0 5 1 16,7 2 0-16,1-4 0 16,5-4 0-16,11-13 1 15,4-11-1-15,7-11 0 16,7-19 0-16,1-10-1 15,5-16 1-15,-3-12-1 16,0-9 0-16,-2-6 0 16,-8 3 0-16,-3-2-1 15,-8 8-1-15,-11 4-2 16,-1 17-4-16,-20 1-23 15,13 30-8-15,-16-14 0 0,15 28 0 16</inkml:trace>
  <inkml:trace contextRef="#ctx0" brushRef="#br2" timeOffset="88667.0715">13502 2360 92 0,'-10'0'37'15,"10"0"1"-15,0 0 0 16,14-1-29-16,1-11-5 16,11-3-1-16,6-5 0 0,5-1 0 15,1-3-1-15,-1 0-1 16,0 0 0-16,-8-2 0 15,-6 3 0-15,-12 0 0 16,-11 2 0-16,-10 2 0 16,-13 5 0-16,-8 2 0 15,-9 7-1-15,-6 9 1 16,-4 11 1-16,-4 14-1 15,5 8 0-15,7 8 0 16,12 8 0-16,14 2-1 16,17-4 0-16,19-2 0 15,24-9-4-15,15-23-12 16,28 5-22-16,3-21-4 15,24 0 2-15,1-19-3 0</inkml:trace>
  <inkml:trace contextRef="#ctx0" brushRef="#br2" timeOffset="89301.1077">14859 2111 96 0,'0'0'36'0,"0"0"-1"16,0 0-5-16,-19 22-24 15,2-1-1-15,0 13 0 16,-3 0-2-16,0 11 0 15,-1-3 0-15,5-1-1 16,1-4 0-16,4-6 0 16,8-7-1-16,2-9 0 0,1-15 0 15,12 4 0-15,0-20 0 16,3-5 0-16,4-10 0 15,0-4 1-15,3-5-1 16,0-6 0-16,3 2-1 16,-6 2 1-16,0 8-1 15,-3 7 1-15,-3 11-1 16,-2 8 1-16,-11 8-1 15,18 30 1-15,-14 2-1 16,-1 14 0-16,3 10 0 16,-1 4 0-16,2 2-1 15,5-3 2-15,5-2-4 16,6-12 1-16,6-3-6 15,-7-29-27-15,21 5-5 0,-14-25 1 16,9 3 1-16</inkml:trace>
  <inkml:trace contextRef="#ctx0" brushRef="#br2" timeOffset="89669.1288">15203 2292 98 0,'-26'-18'38'0,"24"30"1"15,2-12-2-15,2 20-31 16,10-9-3-16,10 0-1 15,8-3 0-15,10-2 0 16,4-2 0-16,10-8 0 16,-1-5-1-16,-1-4-1 15,-2-4 1-15,-6-4 0 0,-7-1-1 16,-8-6 1-16,-11 4-1 15,-11-1 1-15,-10 2-1 16,-10 0 1-16,-12 7 0 16,-8 3-1-16,-10 9 1 15,-8 13-1-15,-2 4 1 16,-4 15 0-16,2 4 0 15,7 10 0-15,10 2-1 16,15 1 0-16,18-4 0 16,19 0-1-16,19-11-2 15,14-14-4-15,37 7-28 16,-11-27-5-16,18 8 2 15,-6-25-3-15</inkml:trace>
  <inkml:trace contextRef="#ctx0" brushRef="#br2" timeOffset="90054.1508">15868 2213 97 0,'-32'8'38'0,"18"9"2"15,14-17-2-15,11 13-32 16,19-17-3-16,14 0-1 15,7-4 0-15,6-3 0 16,1-2-1-16,4-1 0 16,-7 0 0-16,-10-2-1 15,-14 1 1-15,-8 2-1 0,-16 0 1 16,-7 1 0-16,-11-1-1 15,-16 5 1-15,-8 5 0 16,-8 3-1-16,-10 9 1 16,-6 8 0-16,-4 7-1 15,2 15 1-15,3 3-1 16,9 8 1-16,12 0-2 15,16 1 1-15,24-5-1 16,21-7-1-16,24-10-2 16,12-18-4-16,31 6-25 15,-4-28-6-15,20 5 1 16,-10-22-1-16</inkml:trace>
  <inkml:trace contextRef="#ctx0" brushRef="#br2" timeOffset="90404.1708">16690 2189 105 0,'-32'-3'39'16,"-21"1"1"-16,2 25-1 15,-12 0-34-15,3 14-1 16,3 5 0-16,13 4-1 16,3 3-1-16,23-3 0 15,13-6-1-15,19-12 0 16,22-16-1-16,16-17 0 15,15-18 0-15,12-15 0 16,3-14 0-16,3-12 1 16,-5-13-1-16,0-10 2 15,-16-3-2-15,-13-7 2 16,-15 12-1-16,-12 8 1 15,-18 12-2-15,-10 17 2 0,-16 32-2 16,-13 21 0-16,-15 36 0 16,-4 22 0-16,-5 20 0 15,0 19-4-15,10 8 0 16,5-6-7-16,29 8-16 15,1-29-15-15,33-4 2 16,1-24 2-16,32 0-4 16</inkml:trace>
  <inkml:trace contextRef="#ctx0" brushRef="#br2" timeOffset="90822.1947">17968 1720 66 0,'11'-17'39'0,"2"13"-3"0,-13 4 3 16,-1 20-14-16,-8 6-22 16,-4 16-1-16,-6 14 0 15,-2 12-2-15,-3 10 2 16,1 10-2-16,0 3 0 15,2 0-1-15,6-6 0 16,3-12 0-16,9-8-2 16,-3-24-31-16,18-4-2 15,-12-37-1-15,25 13 0 16</inkml:trace>
  <inkml:trace contextRef="#ctx0" brushRef="#br2" timeOffset="91277.2208">17715 2111 75 0,'-17'0'40'15,"-2"-3"-2"-15,20 18 2 16,-1-15-17-16,26 16-20 16,10-9-1-16,15 6 0 15,7-6 0-15,8 4-1 16,4-3 0-16,1-2-1 15,-4 0 1-15,-5-2-2 16,-15 1 1-16,-7-2 1 16,-14 0-1-16,-6-1 0 15,-20-2 0-15,0 0 0 16,0 0 1-16,-12 16-1 15,-9-2 0-15,-4 7 0 16,-11 6 0-16,1 10 0 16,-1 3 1-16,6 2-1 0,12 3 1 15,8-3 2-15,20-4-3 16,14-13 1-16,18-8-1 15,8-11 1-15,7-12 0 16,1-10 0-16,1-9-1 16,-12-10-1-16,-10-6 1 15,-14-3 0-15,-14-1 0 16,-18-1 0-16,-9 7-2 15,-7-1 0-15,-8 15-2 16,-4-1-7-16,9 29-20 16,-10-6-9-16,13 16 1 15,7-6-2-15</inkml:trace>
  <inkml:trace contextRef="#ctx0" brushRef="#br2" timeOffset="91724.2463">19490 1778 67 0,'0'0'35'0,"0"0"1"15,-15 24 0-15,-6 9-17 16,7 10-16-16,-3 12 0 16,4 15-1-16,-4 7 0 15,3 7 0-15,2 3-2 16,6-2 0-16,4-9-1 15,1-17-33-15,20 0-3 16,-5-26 1-16,17-8-1 16</inkml:trace>
  <inkml:trace contextRef="#ctx0" brushRef="#br2" timeOffset="91990.2615">19698 2103 64 0,'-29'3'38'16,"-8"-1"0"-16,8 14 0 15,-8-12-12-15,4 13-23 16,10-4-1-16,6 4 0 16,7-4-1-16,5 3 0 15,5 0 0-15,6 5-1 16,8-4 1-16,2 6-1 15,6-3 1-15,5 0-1 0,5 1 0 16,5-4-1-16,5 1-4 16,-10-17-30-16,21 13-2 15,-13-24-1-15,10 10 0 16</inkml:trace>
  <inkml:trace contextRef="#ctx0" brushRef="#br2" timeOffset="92403.2852">20124 2139 79 0,'0'0'39'0,"-25"5"-1"0,18 9 1 15,-9-10-23-15,7 18-11 16,-4 0-2-16,1 11 0 15,0 2-1-15,4 4 0 16,-6-2-1-16,3-2 0 16,2-6 0-16,4-6 0 15,5-5-1-15,0-18 1 16,0 0-1-16,18 0 1 15,-3-18-1-15,1-3 1 16,6-9 0-16,-1-4 0 16,2 0-1-16,1-3 1 15,-3 6-1-15,-1 5 0 16,0 9 1-16,-7 7-1 15,-1 11 0-15,-3 12-1 0,-5 5 1 16,-2 12-1-16,3 5 0 16,3 2-1-16,6 4-3 15,1-13-6-15,23 12-26 16,-10-25-1-16,23 7 0 15,-11-24 0-15</inkml:trace>
  <inkml:trace contextRef="#ctx0" brushRef="#br2" timeOffset="93200.3308">20783 2125 108 0,'-20'-15'37'16,"6"19"0"-16,-17-4-7 15,4 17-24-15,-8 8-1 16,3 15-1-16,-4 3-2 0,2 8 1 15,9 2-2-15,6-1 1 16,10-5-2-16,14-5 1 16,8-13-1-16,13-13 0 15,10-14 0-15,6-11 0 16,4-14 0-16,0-11-1 15,0-8 1-15,-2-9-1 16,-7-2 1-16,-12-2-1 16,-3 3 0-16,-9 4 0 15,-8 6 1-15,-10 10 1 16,-2 10-1-16,-6 5-1 15,-1 12 2-15,-1 7-1 16,3 7 0-16,3 4 1 16,7 8-1-16,7-4 0 0,10 0 0 15,8 1 1-15,6-3 0 16,13-5 0-16,1-3 0 15,3-4-1-15,3-4 1 16,-7-2 0-16,1-3 0 16,-10 1 0-16,-8 0-1 15,-6-1 1-15,-19 6 0 16,12-4-1-16,-12 4 0 15,-15 14 1-15,-2 2-2 16,-2 6 1-16,0 6 0 16,1 3 0-16,3 4-1 15,5 0 1-15,6-2 0 16,9-3 0-16,9-10 0 0,9-7 0 15,6-12 0-15,7-9 0 16,-1-10 1-16,4-7-1 16,-3-3 0-16,-4-3 1 15,-1 1-1-15,-9 2 1 16,-8 8-1-16,1 4 0 15,-15 16 0-15,0 0 0 16,2 12-1-16,-10 14 1 16,3 9-1-16,5 1 1 15,5 5 0-15,-2 1-1 16,7-2 1-16,2-7 1 15,6-7-1-15,2-17 0 16,5-14 1-16,-1-9-1 16,-1-13 1-16,2-9-1 0,-1-10 1 15,-2-5-3-15,-2 0-2 16,-12-15-10-16,11 19-19 15,-22-14-6-15,4 21 0 16,-11-5-1-16</inkml:trace>
  <inkml:trace contextRef="#ctx0" brushRef="#br2" timeOffset="94047.3792">22686 1611 69 0,'0'0'35'16,"0"0"1"-16,-6 22-1 16,-1 8-9-16,-11 0-21 15,-2 9-2-15,0 7 2 16,-3 13-1-16,-6 1 1 15,2 7-3-15,2-4 1 16,2 2-1-16,3-9-1 16,6 2-1-16,1-10 1 0,8-6-1 15,4-13 1-15,3-5 0 16,5-14-1-16,3-9 2 15,3-10-1-15,3-9-1 16,-1-6 1-16,4-6 0 16,0-5 0-16,8-4-1 15,2 4 1-15,-1 3-1 16,2 8 0-16,-1 6 0 15,1 9 0-15,-6 8-1 16,2 10 1-16,-8 12 0 16,-3 8 0-16,-4 10 0 15,-8 4-1-15,-1 4 1 16,-12 1 0-16,-1-1 0 15,-12-5 0-15,-6-6 1 0,-4-9-1 16,-5-11 0-16,-1-8-1 16,-3-13-1-16,8-6-3 15,-3-25-13-15,27 12-19 16,-4-19-2-16,20 10 1 15,5-12-2-15</inkml:trace>
  <inkml:trace contextRef="#ctx0" brushRef="#br2" timeOffset="94415.4002">23193 2103 109 0,'-19'1'38'0,"-17"-5"1"0,6 17-4 15,-19-9-29-15,6 10-1 16,-1 2-2-16,6 12 0 16,2 2-1-16,9 10 0 15,10 1-1-15,12 4 0 16,16-5 1-16,13-2-1 15,11-6-1-15,9-10 1 16,8-9 0-16,2-13 0 16,0-13 0-16,-2-8-1 15,-11-9 1-15,-8-7-1 16,-10-2 0-16,-14 1 0 15,-9 4-1-15,-9 1 0 0,-7 9-1 16,-5 5-1-16,-1 10-2 16,-1-3-7-16,23 12-21 15,-12 1-6-15,26 2 1 16,0-8-2-16</inkml:trace>
  <inkml:trace contextRef="#ctx0" brushRef="#br2" timeOffset="94648.4136">23818 1595 115 0,'0'-34'38'16,"0"23"2"-16,-19 15-4 15,5 17-32-15,-15 18-1 16,1 18-1-16,-3 12 0 0,-1 10-2 15,2 2 1-15,3 14-2 16,6-6 1-16,6-5-2 16,6-6-5-16,-7-17-27 15,20 1-3-15,-11-27-1 16,11 2 1-16</inkml:trace>
  <inkml:trace contextRef="#ctx0" brushRef="#br2" timeOffset="94830.424">23419 2159 91 0,'-20'-29'40'0,"12"20"0"16,-1-6 0-16,23 15-11 16,2-5-25-16,14-2-3 0,14-1-2 15,12-7-2-15,24 12-26 16,-11-18-8-16,17 5-3 15,-8-10 1-15,9 6-2 16</inkml:trace>
  <inkml:trace contextRef="#ctx0" brushRef="#br2" timeOffset="95236.4472">24267 1430 123 0,'-35'3'40'15,"6"19"1"-15,-13 8-9 16,8 18-28-16,-8 7 0 15,3 14-1-15,-4 11 1 0,0 7 0 16,0 2-4-16,7 4 0 16,7-6 0-16,5-6 0 15,8-12 0-15,9-9 0 16,10-19 0-16,12-12 0 15,13-22 0-15,8-13 0 16,4-13 0-16,7-14 0 16,-2-5 0-16,4-11 0 15,-3-1 0-15,-3 2 0 16,-9 12 0-16,-7 7 0 15,-7 11 0-15,-6 14 0 16,-14 4 0-16,8 34 0 16,-14 3 0-16,-3 16 0 15,1 3 0-15,-1 9 0 0,8 6 0 16,-4-7-7-16,15 8-12 15,-15-28-16-15,14 12-6 16,-14-25 2-16,6 4-2 16</inkml:trace>
  <inkml:trace contextRef="#ctx0" brushRef="#br2" timeOffset="95469.4605">23037 2740 100 0,'-48'4'41'16,"38"7"-1"-16,22-19 0 0,49 8-16 16,21-13-22-16,28-2 0 15,18 1-1-15,5-1-1 16,9 7-3-16,-10-8-12 15,-1 20-23-15,-35-10-2 16,-17 14 1-16,-31-9-2 16</inkml:trace>
  <inkml:trace contextRef="#ctx0" brushRef="#br2" timeOffset="96262.5059">1930 3601 102 0,'0'0'37'0,"11"12"0"15,-12 4-3-15,9 20-29 16,-4 10-3-16,1 14 0 0,-5 11-1 15,0 8 0-15,-4 7-1 16,-1 3-2-16,-2-5 1 16,0-12-2-16,3-7-4 15,-8-22-28-15,15-7-2 16,-6-22 1-16,3-14-2 15</inkml:trace>
  <inkml:trace contextRef="#ctx0" brushRef="#br2" timeOffset="96451.5167">1705 4148 95 0,'-33'-11'37'16,"16"16"-1"-16,3-10 1 16,27 14-30-16,7-12-3 15,18-7-1-15,23-12-1 0,14-6-1 16,16-7-2-16,7-21-23 15,20 7-12-15,-7-15 0 16,-1 11-1-16,-17-10-2 16</inkml:trace>
  <inkml:trace contextRef="#ctx0" brushRef="#br2" timeOffset="96864.5403">2736 3322 100 0,'-22'8'39'16,"-9"-3"1"-16,9 21-3 15,-9 2-31-15,11 11-2 16,-2 7 1-16,5 14-2 0,-2 14 0 16,4 14 0-16,1 5-1 15,-3 5-1-15,2 3-1 16,5-10 0-16,2-5-1 15,7-12 1-15,2-15-1 16,6-17 0-16,9-22 1 16,5-16 0-16,8-17 0 15,1-13 0-15,5-12 1 16,-4-7 0-16,3-5 0 15,-7-2 1-15,-1 8-1 16,-6 9 0-16,-4 7 0 16,-7 11 0-16,-9 17-1 15,12 20 1-15,-11 5-2 16,0 11 0-16,1 4 0 0,2 7-1 15,6 0-2-15,3-2-2 16,12 3-14-16,-4-26-19 16,14 0-1-16,-4-17 0 15,14-3 0-15</inkml:trace>
  <inkml:trace contextRef="#ctx0" brushRef="#br2" timeOffset="97205.5598">3133 4011 103 0,'-20'-2'37'0,"15"15"2"16,5-13-4-16,2 21-31 0,12-13-1 16,9-1-1-16,13-6 1 15,7-2-1-15,4-11 0 16,5-6 0-16,-5-4 0 15,-2-3-1-15,-8-8 0 16,-11 1 0-16,-13-4 0 16,-10 4 0-16,-13 2 0 15,-8 6-1-15,-10 7 1 16,-7 11-1-16,-10 13 0 15,1 13 1-15,-2 17 0 16,2 11-1-16,7 5 0 16,8 3 0-16,14 5-1 15,11-16-8-15,34 1-29 16,-2-23-2-16,27 1 0 0,1-23-2 15</inkml:trace>
  <inkml:trace contextRef="#ctx0" brushRef="#br2" timeOffset="97840.5962">4998 3873 67 0,'-4'-13'38'0,"-10"-7"-2"16,4 11 2-16,-10-13-13 15,1 16-20-15,-11 0-1 16,0 11-1-16,-8 9-1 16,-3 12 0-16,-2 10 0 15,3 10 0-15,1 7-1 16,9 0 0-16,7-2 0 15,13-7 0-15,14-11 0 16,19-15-1-16,16-21 2 0,13-20-2 16,9-21 2-16,15-19 0 15,-1-12 0-15,5-13 0 16,-8-2-1-16,-11 0 0 15,-8 7 0-15,-10 7 0 16,-16 19 0-16,-9 15-1 16,-13 18 0-16,-5 24 1 15,-23 15-1-15,-5 26 0 16,0 21 0-16,-1 14 0 15,-4 10 0-15,11 8-1 16,4 1 0-16,9-8-2 16,11-11 0-16,12-17-2 15,16-14-3-15,4-30-16 0,21 1-15 16,-7-32 0-16,13-3 0 15,-11-19 3-15</inkml:trace>
  <inkml:trace contextRef="#ctx0" brushRef="#br2" timeOffset="98014.6061">5616 3770 73 0,'1'-22'37'0,"-15"0"1"15,14 22 0-15,-29 6-10 16,18 28-19-16,-13 3-5 16,2 14-2-16,2 6-1 15,7 1-1-15,2 0 0 16,7-5-2-16,10-9-1 15,8-25-7-15,19 0-25 16,-9-26-4-16,14-5 3 0,-6-26-2 16</inkml:trace>
  <inkml:trace contextRef="#ctx0" brushRef="#br2" timeOffset="98157.6143">5631 3455 107 0,'-19'-19'34'15,"3"4"1"-15,16 15-23 16,12 2-45-16,0-2 0 15,21 15-3-15,1-6-1 16</inkml:trace>
  <inkml:trace contextRef="#ctx0" brushRef="#br2" timeOffset="98457.6315">6063 3697 105 0,'-25'20'38'16,"2"8"1"-16,-20-14-4 16,13 12-27-16,-10-8-4 15,5 4-1-15,4-6 0 16,11 5-1-16,10-5-1 15,11-4 1-15,17-4-2 16,11-5 1-16,14-2-1 16,5 2 1-16,1 0-1 15,-1 3 1-15,-6 3-1 16,-6 5 1-16,-16 3-1 15,-9 5 1-15,-17 6-1 16,-8-3 0-16,-2-2 0 16,-6-1-1-16,2-8-2 15,1-8-3-15,19-6-10 0,-23-4-20 16,32-6-3-16,-5-24 0 15,21 4-1-15</inkml:trace>
  <inkml:trace contextRef="#ctx0" brushRef="#br2" timeOffset="98689.6447">6662 3065 112 0,'0'0'38'0,"-11"32"2"15,-18 13-2-15,5 25-33 16,-12 4-2-16,0 19-1 15,-2 15 0-15,3 1-1 16,6-2 0-16,7-5-1 0,9-7-2 16,4-15-1-16,8-7-2 15,-4-32-18-15,19-2-15 16,-14-39-3-16,19 4 3 15,-13-31-2-15</inkml:trace>
  <inkml:trace contextRef="#ctx0" brushRef="#br2" timeOffset="99208.6744">6292 3632 113 0,'0'0'37'0,"0"0"2"16,14 8-4-16,17-5-32 15,12-3-1-15,12-1-1 16,15-2 1-16,8 1-2 0,9-1 1 15,3 0-1-15,-3 1 0 16,-12 2 1-16,-8 1-1 16,-13 1 0-16,-10 2 1 15,-15-3 0-15,-16 4 1 16,-13-5-1-16,-20 11 0 15,-7-2 1-15,-9 8-1 16,-8 2 0-16,-4 11 1 16,-7 7-1-16,3 5 0 15,5 1 0-15,9 1 0 16,13-1 0-16,12-6 0 15,16-11-1-15,15-13 0 16,19-15 1-16,12-13-1 16,9-15 0-16,7-12 0 15,-4-7 0-15,-1-6 0 0,-8 1 0 16,-9 3 2-16,-14 8-2 15,-10 11 0-15,-16 15 0 16,-3 17 0-16,-25 13 0 16,4 12 0-16,-2 14 0 15,2 5 0-15,5 8-2 16,5-1 0-16,11 0-1 15,8-12-1-15,17-6-5 16,-6-26-11-16,28 9-11 16,-14-29-8-16,21 1 1 15,-16-23 0-15,13 10 12 16</inkml:trace>
  <inkml:trace contextRef="#ctx0" brushRef="#br2" timeOffset="99562.6947">7524 3720 97 0,'1'-30'37'0,"-1"30"1"16,-3-24-11-16,1 38 4 15,-16-4-25-15,0 15-2 16,0 7-1-16,-1 8-1 15,2 5 0-15,3 1 0 16,6-4-1-16,4-1 0 16,4-7-1-16,5-14 1 15,5-11-1-15,6-14 0 16,4-14 1-16,6-11-1 15,0-10 0-15,3-11 2 16,-2-2-2-16,4-1 0 16,-4 6 0-16,1 4 0 15,-2 14 0-15,-4 11 0 0,-2 16 0 16,-4 15 0-16,-4 13 0 15,-4 15 0-15,-2 6 0 16,-3 8-2-16,5 4 0 16,-3-3 0-16,8-4-3 15,2-13-1-15,17-2-10 16,-8-29-10-16,25 3-14 15,-3-21 1-15,20-3 0 16,-9-18 1-16</inkml:trace>
  <inkml:trace contextRef="#ctx0" brushRef="#br2" timeOffset="99779.7071">8412 3685 94 0,'-8'-35'39'16,"-3"17"2"-16,-21-3-1 0,2 25-13 16,-15-4-23-16,2 12-1 15,-3 11-1-15,2 10-1 16,1 11 1-16,7 3 0 15,11 4-2-15,15 0 0 16,10-4 0-16,15-10-2 16,16-6-2-16,8-21-6 15,21 5-11-15,-9-30-18 16,18 6-1-16,-10-25 0 15,5 6-2-15</inkml:trace>
  <inkml:trace contextRef="#ctx0" brushRef="#br2" timeOffset="100129.7271">8571 3733 108 0,'-22'24'38'0,"-6"-9"2"16,15 10-2-16,-4-12-33 16,19 4-3-16,7-7 0 15,12-2-1-15,6-8 0 16,5-8-1-16,9-6 0 15,-1-5 0-15,2-7-1 16,-4-5 0-16,-2-3 0 16,-10-2 1-16,-3 2 0 15,-9-1 0-15,-10 6 1 16,-15 10 0-16,-11 12 2 15,-7 13-1-15,-8 11 0 16,-1 14 1-16,-3 11 0 0,2 12-1 16,9 5 0-1,11-3-1-15,13-3-1 0,10-8-3 16,19-1-10-16,-3-29-15 15,27 5-12-15,-3-24-1 16,24 2-1-16,-2-21-2 16</inkml:trace>
  <inkml:trace contextRef="#ctx0" brushRef="#br2" timeOffset="101206.7887">10256 3637 71 0,'18'-15'36'15,"-17"-9"0"-15,-2 11 1 16,-21-12-23-16,4 12-7 15,-24 3-2-15,-3 10 0 16,-9 4-1-16,-1 16 0 16,-9 6 0-16,2 12 0 15,3 4-1-15,7 8 0 16,7-1-1-16,11 2 0 15,18-5-1-15,15-8 0 16,19-14-1-16,21-10 0 0,16-16 1 16,11-12-1-16,7-10 0 15,5-7 1-15,-3-7 0 16,-5-4-1-16,-10 4 0 15,-16 2 1-15,-12 9 0 16,-12 7-1-16,-11 5 0 16,-9 15 1-16,-10 1-1 15,-9 14 0-15,-6 13 0 16,-3 6-1-16,-3 9 1 15,2 1-1-15,6 3 1 16,6-2-1-16,13-8 0 16,11-7 0-16,15-10-2 15,10-17 0-15,17-9-2 16,6-16-1-16,13-4-2 15,-1-19-3-15,9 7 0 0,-16-15 0 16,5 9 3-16,-16-2 2 16,-10 8 4-16,-13 10 3 15,-16 4 5-15,-10 24 1 16,-10-15 3-16,-3 28-1 15,-17 2 0-15,3 11-2 16,-5 3-2-16,3 10-1 16,1-3-1-16,4 3 0 15,4-3-1-15,7-4 0 16,6-9-1-16,6-5 0 15,1-18 0-15,22-3 0 16,4-12-1-16,6-11 0 0,5-7 1 16,4-6-1-1,2-1 0-15,0 0 0 0,-3 5 1 16,-6 5-2-16,-11 8 2 15,-5 8-1-15,-4 10 0 16,-1 9 0-16,-6 9-1 16,3 8 1-16,-1 9-2 15,1 6 0-15,7 10-3 16,-3-11-9-16,19 20-9 15,-14-21-15-15,17 7 2 16,-3-21-3-16,18 2 2 16</inkml:trace>
  <inkml:trace contextRef="#ctx0" brushRef="#br2" timeOffset="101552.8085">11396 3615 83 0,'-36'-6'38'15,"-11"5"0"-15,5 21 1 16,-7-9-17-16,16 25-16 15,-1 0-2-15,16 2-1 16,11-1 1-16,21-11-2 16,13-12 0-16,20-12-1 15,9-18 0-15,10-17 0 16,7-14-1-16,5-16 1 15,-3-7-1-15,-9-10 1 16,-5 0 0-16,-13-6-1 16,-7 10 1-16,-12 12 0 15,-11 13 0-15,-15 20 0 0,-3 31-1 16,-26 10-1-16,-2 33 1 15,-1 18-1-15,-4 17-1 16,0 1-8-16,14 22-21 16,-6-23-9-16,29 3 1 15,-1-24-1-15,29-2-3 16</inkml:trace>
  <inkml:trace contextRef="#ctx0" brushRef="#br2" timeOffset="101980.833">13034 3127 81 0,'6'-16'37'0,"-6"16"0"16,-7 12 1-16,-7 29-21 15,-14 4-12-15,-3 15-2 0,-3 12-1 16,2 12 0-16,-2 6 0 16,3 2-1-16,9-4 0 15,8-6-1-15,11-12-1 16,7-16-5-16,21-5-28 15,-10-26-4-15,10-5 1 16,-6-25-2-16</inkml:trace>
  <inkml:trace contextRef="#ctx0" brushRef="#br2" timeOffset="102169.8438">12661 3570 88 0,'-17'6'39'0,"2"-1"-1"0,16 14 1 16,-1-19-14-16,31 7-24 15,13-8-1-15,17-6-4 16,21 0-7-16,-5-21-24 16,31 3-3-16,-8-18 0 15,13 4 0-15</inkml:trace>
  <inkml:trace contextRef="#ctx0" brushRef="#br2" timeOffset="102543.8652">13689 2947 80 0,'-33'-4'39'0,"3"27"-1"15,-15 6 2-15,7 30-11 0,-17 2-25 16,11 7 0-16,-1 5 0 16,3 13-2-16,3-3 1 15,6 0-2-15,9-8 1 16,11-11-2-16,6-9 1 15,12-10-1-15,7-12 0 16,6-11 0-16,6-14 0 16,9-13 0-16,1-12 0 15,3-8 0-15,0-8 1 16,-5-3-1-16,2-4 0 15,-5 3 0-15,-5 6 0 16,-5 5 0-16,-6 10 0 16,-13 16-1-16,14 4 1 15,-14 18 0-15,0 10-2 0,-2 6 1 16,4 7-2-16,1-3-4 15,17 12-13-15,-15-24-17 16,23 2-2-16,-7-25 1 16,16 1-2-16</inkml:trace>
  <inkml:trace contextRef="#ctx0" brushRef="#br2" timeOffset="102919.8867">13899 3526 82 0,'-15'19'39'0,"12"12"-2"16,-4-13-6-16,21 11-3 0,-1-12-24 16,10-4 0-16,8-8-2 15,8-6 0-15,7-12 0 16,3-3-1-16,-2-7 1 15,-4-3-2-15,-10-1 2 16,-6-2-2-16,-12-2 0 16,-9 3 1-16,-14 5-1 15,-9 7 0-15,-10 7 0 16,-9 11 2-16,-10 13-1 15,-1 13 0-15,-2 11 1 16,1 8 0-16,7 6 0 16,10 1 0-16,13-2-2 15,18-9-1-15,24-6-7 16,6-30-13-16,32 4-17 15,0-22-3-15,22-3 0 0,-7-20 0 16</inkml:trace>
  <inkml:trace contextRef="#ctx0" brushRef="#br2" timeOffset="103354.9116">15490 3007 107 0,'-16'28'36'16,"5"27"2"-16,-19-5-7 15,3 17-27-15,4 7 0 16,1 8 0-16,3 1-1 15,2 1-1-15,8-8 0 0,6-7-1 16,7-7-2 0,3-12-2-16,13-2-25 0,-14-27-9 15,8 0-1-15,-14-21 0 16,9-9-1-16</inkml:trace>
  <inkml:trace contextRef="#ctx0" brushRef="#br2" timeOffset="103707.9318">15171 3424 104 0,'0'0'39'16,"-15"1"1"-16,27 16 0 16,-8-5-29-16,25-5-8 15,14-2 0-15,15 0-2 0,8-5 1 16,10 0-1-1,3-2 0-15,6-1-1 0,-4 0 1 16,-6-1-1-16,-10 2 0 16,-11 2 0-16,-13 0 1 15,-12 2-1-15,-10 2 0 16,-19-4 1-16,-4 21-1 15,-12-3 0-15,-9 9 0 16,-3 5 1-16,-3 8-1 16,-2 1-1-16,4 6 1 15,6-7-1-15,9-3-1 16,11-13-2-16,26-1-13 15,-8-29-14-15,24 1-7 16,-1-24 0-16,17 1-1 16,-10-21 1-16</inkml:trace>
  <inkml:trace contextRef="#ctx0" brushRef="#br2" timeOffset="104372.9698">16032 3060 114 0,'-28'-4'36'15,"-3"5"0"-15,14 21-6 16,10-7-29-16,7 6-1 15,19-2-1-15,11 3 0 16,11 1 0-16,5 1 0 16,5 0 0-16,-3 2 1 15,-8-1 0-15,-5 5 1 16,-13-2 2-16,-10 7-1 15,-11 0 3-15,-7 2-1 0,-9-2 2 16,-5 3-2-16,-1 0 1 16,3-1-2-16,-2-4-1 15,4-2 0-15,7-5-2 16,-1-2 1-16,8-8-1 15,2-16 0-15,0 0 0 16,21-4 0-16,-5-16 0 16,7-9 0-16,2-8 0 15,-1-5 0-15,2-9-1 16,0-1 1-16,0 4-1 15,-9 6 2-15,-4 9-2 16,-3 6 1-16,-4 11-1 16,-6 16 2-16,0 0-1 15,2 29 0-15,-6 1 1 0,-1 5-1 16,2 2 1-16,4-1-1 15,6 3 2-15,3-9-2 16,9-9 1-16,10-12-1 16,4-8 2-16,7-10-2 15,4-9 0-15,-2-6 0 16,5-9 0-16,-8 2 0 15,-6 0 0-15,-6 7 0 16,-5 4 0-16,-10 14 0 16,-10 17 0-16,-9 12 0 15,-8 15 0-15,-4 9 0 16,-8 12 0-16,3 6 0 15,-1 5 0-15,4-4 0 16,14-6-6-16,3-23-6 16,22 5-7-16,-18-42-12 0,41 17-9 15,-14-36 1-15,14-4-1 16,-8-23 2-16</inkml:trace>
  <inkml:trace contextRef="#ctx0" brushRef="#br2" timeOffset="104723.9899">16996 3479 122 0,'-22'9'39'15,"16"12"1"-15,-9-13-8 16,21 9-30-16,3 1 0 16,14-6-1-16,5-1 0 15,8-7 1-15,6-8-2 16,3-7 1-16,0-6-1 0,-7-5 1 15,-3-6-1-15,-5-3 1 16,-10-4-1-16,-8 0 0 16,-10 0 0-16,-10 9 0 15,-14 6 1-15,-12 11 0 16,-5 11 0-16,-7 13 0 15,-5 12 2-15,4 10-1 16,5 9 0-16,12 4-2 16,13 3 0-16,16-2 0 15,14-1 0-15,20-7-5 16,13 3-5-16,1-17-9 15,28 9-13-15,-15-23-8 16,17 3 0-16,-10-16 0 16,14 4 1-16</inkml:trace>
  <inkml:trace contextRef="#ctx0" brushRef="#br2" timeOffset="104840.9966">17775 3807 129 0,'0'0'41'0,"0"0"-5"16,-18-2-11-16,27-13-59 15,-9 15-8-15,0 0 0 16,11-1-3-16</inkml:trace>
  <inkml:trace contextRef="#ctx0" brushRef="#br3" timeOffset="142248.1361">1178 4989 20 0,'0'0'29'0,"0"0"0"0,8-17 3 15,-8 17-14-15,0 0-3 16,0 0-3-16,0 0-2 15,-6 14-2-15,-3 0-4 16,4 14 0-16,-2 5-3 16,1 11 0-16,-4 10 0 15,3 7 0-15,-6 8-1 16,2 2 0-16,1-3 1 15,0-6 1-15,2-9-2 16,3-9 3-16,3-20-3 16,4-13 2-16,-2-11-1 15,23-28 0-15,-6-12 1 0,5-10-2 16,-3-15 2-16,3-5-2 15,-5-5 2-15,1-4-1 16,-3-2-1-16,1 2 2 16,-3 6-2-16,2 5 2 15,1 5-2-15,6 9 1 16,-1 7-1-16,0 11 1 15,7 11 0-15,-4 10 0 16,-1 14 0-16,3 14 0 16,-3 17 1-16,-2 16-1 15,-4 14 1-15,2 12-1 16,-6 12 0-16,3 7 0 15,-3 1-1-15,-3-2 0 16,0-7-2-16,2-10 0 16,0-11-4-16,-5-21-7 0,6-6-22 15,-9-22-2-15,6-6 1 16,-14-21-2-16</inkml:trace>
  <inkml:trace contextRef="#ctx0" brushRef="#br3" timeOffset="142404.145">1400 5163 79 0,'-36'-29'37'0,"-1"5"-1"15,13 16 0-15,3 4-25 16,21 4-7-16,0 0-1 16,35 6-1-16,8-7-4 15,8-10-31-15,33 4-3 16,1-6 0-16,13 1-3 15</inkml:trace>
  <inkml:trace contextRef="#ctx0" brushRef="#br3" timeOffset="142988.1785">3467 4697 56 0,'-7'-37'34'0,"-11"-5"-1"16,-2 9 0-16,-14-2-23 16,2 13-2-16,-9 2-2 0,3 19 0 15,-11 10-2-15,7 23-1 16,0 10 0-16,3 15 0 15,5 15 0-15,7 11 0 16,3 8 0-16,10 7-2 16,6 0 1-16,8-4-2 15,9-6 1-15,1-13-3 16,15-9-1-16,-2-20-4 15,16-6-27-15,-10-27-2 16,7-10 1-16,-8-19-3 16</inkml:trace>
  <inkml:trace contextRef="#ctx0" brushRef="#br3" timeOffset="143803.2251">3024 5114 81 0,'-26'-6'36'15,"13"11"-2"-15,13-5 1 16,0 0-30-16,17 5-2 15,16-10 0-15,10-3-1 16,12 0 0-16,8-7 0 16,5 1-1-16,2 0 0 15,0-1 0-15,-4-1-1 16,-7 5 0-16,-10 0 0 15,-7 4 0-15,-15 2 1 16,-6 0-1-16,-8 4 0 16,-13 1 1-16,0 0 0 0,-24 15 0 15,1 1 1 1,-5 6-1-16,-5 3 1 0,4 12 0 15,-4 3-1-15,10 7 1 16,3-4 0-16,12 1-1 16,8-7 0-16,14-5-1 15,9-10 0-15,10-11 0 16,6-14 0-16,6-12 0 15,2-11 0-15,1-9-1 16,-5-6 1-16,-7-10 0 16,-6 4 1-16,-9-4-1 15,-13 6-2-15,-8 3 2 16,-11 9-1-16,-6 7 1 15,-7 8-1-15,-4 9 1 0,0 6 0 16,4 5 1-16,5 6 1 16,9 1-2-16,10 3 2 15,0-12-1-15,29 16 1 16,0-9-1-16,11-3-1 15,5 1 1-15,4-2 0 16,0 3-1-16,-4 5 1 16,-3 0-1-16,-9 6 0 15,-7 6 1-15,-9 7-2 16,-10 4 2-16,-9 4-2 15,-4 0 2-15,-6 2-2 16,2-4 1-16,-4-4 0 16,1-9 0-16,6-11 0 15,7-12 0-15,0 0 0 16,14-31 0-16,1-1 0 0,5-8 1 15,3-3-1-15,-1-7 1 16,4 3-1-16,-8 3 0 16,1 6-1-16,-5 7 1 15,1 6-1-15,-5 6 1 16,-1 4-2-16,4 7 2 15,0 3-3-15,2 1 1 16,5 2-1-16,-2-1-2 16,16 11-19-16,-7-16-13 15,9 9 0-15,-1-11-3 16,7 5 2-16</inkml:trace>
  <inkml:trace contextRef="#ctx0" brushRef="#br3" timeOffset="144335.2555">4669 4930 96 0,'-15'31'37'0,"-9"-6"1"16,5 16-11-16,1-13-22 16,3 7 0-16,1-4-1 15,1 1-1-15,4-4-1 16,4-4 0-16,3-6-2 15,3-7 1-15,-1-11 0 16,14 4-1-16,-1-16 1 16,1-4-1-16,2-7 1 15,2-7-1-15,4-1 1 16,-1-4-1-16,-2 1 1 15,-1 4-1-15,-4 4 0 0,-2 7 0 16,-1 6 0-16,-11 13 1 16,14-2-1-16,-14 2 0 15,7 23 0-15,-3-8 0 16,0 2 1-16,4 0-1 15,4-1 0-15,2-5 0 16,7-8 1-16,1-4-1 16,6-8 1-16,0-6-1 15,7-5-1-15,-1-4 2 16,-2 1-2-16,-5-1 2 15,0 4-2-15,-9 5 2 16,-3 7-2-16,-15 8 2 16,11 10 1-16,-17 9-1 15,-6 6 0-15,3 5-1 0,-3 7 1 16,3 1-2-16,3 0 0 15,4-3-2-15,10 1-4 16,0-20-14-16,18 9-17 16,-7-20 0-16,16 4 1 15,-8-19-2-15</inkml:trace>
  <inkml:trace contextRef="#ctx0" brushRef="#br3" timeOffset="144712.2771">5368 4946 81 0,'0'0'36'0,"-10"-15"0"15,10 15 1-15,-19 19-30 0,9 5-1 16,-2 3-2 0,4 9 0-16,2-1 0 0,6 3-1 15,2-4-1-15,9 0-1 16,4-8 1-16,9-10-1 15,4-10-1-15,5-9 1 16,3-11 0-16,3-7-1 16,-1-9 1-16,0-5-1 15,-3-4 0-15,-6-1 0 16,-4 3 0-16,-5 4 0 15,-6 5 0-15,-4 8 0 16,-10 20 1-16,0 0-1 16,0 0 0-16,-11 33 0 15,2-3 2-15,1 5-3 16,1 3 2-16,7-2-3 0,9-5-1 15,1-15-4-15,22 5-24 16,1-29-6-16,13 0-1 16,-3-22 0-16</inkml:trace>
  <inkml:trace contextRef="#ctx0" brushRef="#br3" timeOffset="144906.2882">6203 4560 81 0,'-5'-45'38'15,"8"20"-1"-15,-15 7 1 16,12 18-26-16,-23 24-6 15,12 12-2-15,-4 11-1 16,1 15-1-16,5 8-1 16,0 2-1-16,3 8-1 0,3-10-13 15,19 11-20-15,-7-21-4 16,18 4 2-16,-5-20-4 15</inkml:trace>
  <inkml:trace contextRef="#ctx0" brushRef="#br3" timeOffset="145311.3113">6656 4817 85 0,'-29'3'38'16,"-14"-1"0"-16,7 18 2 15,-10-3-27-15,8 9-8 0,3 3 1 16,9 6-3-16,10-1 1 16,9 3-2-16,13-7 1 15,11-6-3-15,9-6 1 16,7-6 0-16,8-13-1 15,0-11 1-15,0-11-2 16,0-7 3-16,-6-7-3 16,-4-3 2-16,-6-4-1 15,-7 6 1-15,-9 3-2 16,-4 9 2-16,-7 13 0 15,2 13-2-15,-17 12 3 16,2 12-2-16,1 13 1 16,0 7-2-16,5 4 0 15,1 3-2-15,12 5-7 16,-7-22-14-16,23 11-17 0,-8-23 1 15,12 3-2-15,-9-22 1 16</inkml:trace>
  <inkml:trace contextRef="#ctx0" brushRef="#br3" timeOffset="147483.4356">1079 5743 44 0,'19'-7'25'16,"-19"7"1"-16,17-7-5 16,-5 7-16-16,-12 0-1 15,21 2 0-15,-21-2-1 16,21 7 1-16,-10-5 0 15,5 2 0-15,-1-5 1 16,5 4-1-16,1-6 1 16,3 3-2-16,-1-5 0 15,9 4-2-15,-7-1 1 16,2 2-1-16,-2 0-1 15,3 1 2-15,3 1-2 16,3 0 0-16,2-2 0 0,4 0 1 16,8-3-1-16,5-2 1 15,4 0 0-15,4-5 1 16,1 1-1-16,3 0 1 15,1 2-1-15,-4-2 1 16,-2 3-3-16,1 0 3 16,-1 5-2-16,-3-2 1 15,2 1-1-15,-1 8 1 16,-3-6-1-16,1 0 1 15,-4 0-1-15,4-2 1 16,-1-3-2-16,-1 2-1 16,-4-5 1-16,7 0 0 15,-1-4 0-15,2 4-1 16,-1-2 3-16,7 0-2 0,-5 2 1 15,3 0 1-15,0 0 0 16,-4 0-1-16,4 2 0 16,-2-1 0-16,-4 1 0 15,-1 1-1-15,-3-1 1 16,0 2 0-16,-1 2 0 15,2 0 0-15,-6 1 0 16,4 1 0-16,-1 0 0 16,1 0 1-16,-1 1-1 15,2-1 0-15,-1-1 0 16,-3 0 0-16,0 1 0 15,-2-3 0-15,2 2 0 16,-1 0 0-16,-2 0 0 16,-1 0 0-16,2 2 1 0,-1-1-1 15,0 0 1-15,1 0-1 16,-2 1 1-16,4 0-1 15,-2-1 1-15,-3 3-1 16,3-3 1-16,-4 1 0 16,1-1-1-16,-1 2 1 15,-1-2-1-15,1 0 0 16,-3 0 1-16,3 0-1 15,0-2 1-15,1-1-1 16,-4 1 1-16,2 1-1 16,1-4 1-16,4 4-1 15,-2-1 1-15,1-1-1 16,-2 1 0-16,1 0 0 15,1-4 1-15,-1 3-1 16,-1 1 1-16,0-3-1 0,-1 3 0 16,-4-2 1-16,-1 0 0 15,-4 2-1-15,1 0 1 16,-2 1-1-16,-3-3 0 15,1 2 1-15,-2 0-1 16,3 0 0-16,-4-1 0 16,3 1 1-16,-1-2-1 15,-2 2 0-15,-1 0 1 16,-4 0-1-16,0-2 0 15,-3 3 1-15,-3 2-1 16,0 0 0-16,-1 4 0 16,-1-1 0-16,-2 1 0 0,4 0 0 15,0-1 0 1,1 0 0-16,5-2 0 0,-3-3 0 15,4-4 0-15,-1 0 0 16,4-2 1-16,-3 0-1 16,0-3 0-16,-1 4 0 15,-3-3 0-15,-2 5 1 16,1 2-1-16,-5 2 0 15,-2 2 0-15,-2 1-1 16,-9-3 1-16,22 13 0 16,-10-8-1-16,-3-2 0 15,7 6-16-15,-16-9-17 16,27-10-2-16,-16-4-1 15,8 3 0-15</inkml:trace>
  <inkml:trace contextRef="#ctx0" brushRef="#br3" timeOffset="148039.4674">7322 4679 61 0,'0'0'34'16,"-14"-12"-2"-16,14 12 1 16,-22 7-23-16,14 3-5 15,-9-2-1-15,7 5 0 16,-4-2-1-16,6 3 0 15,8-14 0-15,-7 19-1 16,7-19 1-16,0 0-1 16,15 5 0-16,4-8-1 0,-6-4 1 15,2-1-1-15,0-2 1 16,-1-2-1-16,-10 1 0 15,-4 11 0-15,8-20 0 16,-8 20-1-16,-8-16 1 16,8 16-2-16,-14-7 0 15,14 7-2-15,-1 14-10 16,1-14-23-16,1 18 1 15,4-6-2-15,7 11 0 16</inkml:trace>
  <inkml:trace contextRef="#ctx0" brushRef="#br3" timeOffset="148518.4948">7274 5067 59 0,'-4'10'32'15,"-5"-7"0"-15,9-3 0 16,0 0-25-16,0 0-1 15,-11-2 1-15,11 2-2 16,0 0-1-16,0 0-1 16,0 0-1-16,0 0 0 15,0 0-1-15,0 0 0 16,0 0 1-16,0 0-1 15,0 0 1-15,0 0-1 16,0 0 1-16,13 11-1 16,-13-11 1-16,0 0-1 15,13 0 0-15,-2 0 0 16,-11 0 0-16,14-7 0 0,-14 7-1 15,14-4 2-15,-14 4-1 16,0 0 0-16,0 0 0 16,0 0 1-16,0 0-1 15,-9 14 0-15,9-14 0 16,0 0-1-16,0 0 0 15,0 0 1-15,10 7-2 16,-10-7 1-16,23-3 0 16,-11 0-1-16,1 1 1 15,-13 2-1-15,18-6 0 16,-18 6-2-16,0 0-11 15,0 0-21-15,0 0-2 16,-14-8 0-16,14 8-3 16</inkml:trace>
  <inkml:trace contextRef="#ctx0" brushRef="#br4" timeOffset="338520.3623">994 6594 59 0,'-6'-15'35'0,"6"15"-3"16,-19-20 2-16,19 20-17 15,-28-20-10-15,28 20-1 16,-23-17-3-16,9 14 1 16,-6 4-1-16,-4 13-1 0,-7 5 1 15,-8 9 0-15,-3 4 0 16,-4 9 0-16,7-3 0 15,5 2-1-15,6-3 0 16,12-2 0-16,13-5-1 16,16-4-1-16,13-4-1 15,9-2 1-15,10-2 0 16,5 0 0-16,1 2-1 15,0-1 1-15,-10 2 1 16,-10 6-1-16,-9 2 0 16,-16 3 1-16,-12 2-1 15,-13 0 0-15,-9-2 0 16,-8-2 0-16,1-7 0 15,-2-6-2-15,8-8-2 0,-2-15-12 16,31 6-22-16,-19-16 0 16,27 0 2-16,5-8-4 15</inkml:trace>
  <inkml:trace contextRef="#ctx0" brushRef="#br4" timeOffset="339252.4041">1472 6587 87 0,'-15'1'33'0,"-2"-2"1"16,5 11-1-16,-4-1-28 16,8 13-1-16,-4 7-1 15,6 10 1-15,-3 7-1 16,2 9 0-16,-1 6-1 15,-1 3 1-15,1 1-2 16,2-3 0-16,-2-6 0 16,2-8 0-16,-3-11 0 15,4-7-1-15,4-9 1 16,1-9-1-16,0-12 0 15,0 0 0-15,6-29 0 0,-2 2 1 16,1-11-1 0,1-10 1-16,3-10 0 0,0-7-1 15,5-5-1-15,5-4 2 16,5 1-1-16,5 1-1 15,8 5 0-15,4 7 0 16,4 8 1-16,5 9-1 16,-1 12 1-16,0 11-1 15,-5 14 1-15,-6 7 0 16,-5 10 1-16,-8 11 0 15,-13 12-1-15,-8 9 1 16,-12 7-1-16,-7 5 1 16,-10 3 0-16,-7 3-1 15,-5-2 0-15,-3-5 0 16,-5-3-1-16,3-8 1 0,-1-8 0 15,5-5 0-15,4-8 0 16,0-6 0-16,7-3 0 16,3 2 1-16,4 0-1 15,4 8 0-15,1 9 0 16,-2 13 1-16,1 18-1 15,-2 12 0-15,-3 9-1 16,-2 3 1-16,1 4 0 16,3-5-1-16,6-7-3 15,-3-22-30-15,21-9-4 16,1-28 1-16,17-12-1 15</inkml:trace>
  <inkml:trace contextRef="#ctx0" brushRef="#br4" timeOffset="339737.4319">1859 6823 95 0,'9'21'34'16,"-9"-21"0"-16,23 20-1 15,-1-17-30-15,12-1 0 16,4-3 0-16,9-3 0 0,0-7-1 16,7-2 1-16,-3-5-1 15,-3-3-1-15,-6 1 0 16,-8-1 0-16,-9-5 0 15,-13 0 0-15,-8 2 0 16,-12-1-1-16,-7 7 0 16,-14 4 0-16,-7 7 1 15,-7 12 0-15,-7 11 0 16,-3 15 1-16,-2 12 0 15,5 9 0-15,3 5 1 16,10 6-1-16,16-2-1 16,12-7-2-16,22-8 1 15,15-18-5-15,31-2-23 16,0-26-10-16,29-4 1 0,-1-21-1 15,13-2-1-15</inkml:trace>
  <inkml:trace contextRef="#ctx0" brushRef="#br4" timeOffset="340121.4538">2515 6860 107 0,'-28'19'35'0,"20"1"2"15,8-20-3-15,30 0-31 16,9-12-1-16,19-5 1 16,7-6-1-16,1-2 0 0,5-7-1 15,-5 1 0-15,-12-3 0 16,-9 3 0-16,-12 2-1 15,-18 5 1-15,-13 3 0 16,-15 4-1-16,-14 10 1 16,-12 9 0-16,-14 11 0 15,-6 8 1-15,-8 10-1 16,0 10 1-16,2 3 0 15,8 5 0-15,14-3-1 16,20-4 0-16,18-6-1 16,23-10-1-16,22-5-4 15,16-21-16-15,24 9-15 16,5-16-3-16,26 0 1 15,-10-11-2-15</inkml:trace>
  <inkml:trace contextRef="#ctx0" brushRef="#br4" timeOffset="340506.4759">3491 6715 105 0,'-39'-1'38'16,"-15"-6"1"-16,8 14-1 15,-14-3-32-15,10 17-1 16,-2 6 0-16,8 7-1 15,5 5-1-15,13 3 0 16,16-5-1-16,19-5-1 16,21-11 1-16,17-17-1 0,21-16-1 15,14-16 1-15,6-20 1 16,9-16-2-16,1-13 0 15,-3-10-3-15,-14-8 3 16,-11-2-1-16,-15-3 1 16,-15 6-2-16,-17 15 2 15,-13 14-1-15,-20 23 1 16,-13 27 1-16,-15 32-1 15,-9 28 0-15,-9 25 1 16,-1 20 1-16,10 11-1 16,7 7 1-16,19-1-5 15,13-21-10-15,30 1-25 16,6-26-1-16,23-3-1 15,4-26-4-15</inkml:trace>
  <inkml:trace contextRef="#ctx0" brushRef="#br4" timeOffset="341719.5452">4242 6593 116 0,'25'-13'38'0,"2"-7"0"15,11 8-5-15,0-10-32 16,13 6 0-16,0 2-1 15,4 4 0-15,1 8-1 16,-5-1-6-16,11 8-27 16,-12-3-3-16,2 6 1 15,-15-7-3-15</inkml:trace>
  <inkml:trace contextRef="#ctx0" brushRef="#br4" timeOffset="341930.5573">4288 6819 123 0,'-11'16'39'16,"11"-16"1"-16,31 7-9 15,16-18-29-15,22-5 0 16,13 0-2-16,9-5-3 15,15 9-32-15,-14-8-3 16,2 10-1-16,-14-1-2 16</inkml:trace>
  <inkml:trace contextRef="#ctx0" brushRef="#br4" timeOffset="348040.9068">5836 6014 80 0,'7'-16'35'0,"-7"16"0"15,-3 16-2-15,1 8-27 0,-5 5-3 16,9 12 0-16,-5 8-1 15,6 9 0-15,-3 7 0 16,2 2 0-16,2 1-1 16,3 0 1-16,-1-2-2 15,-10-14-15-15,10 1-19 16,-7-15 0-16,6-8-2 15,-4-13-1-15</inkml:trace>
  <inkml:trace contextRef="#ctx0" brushRef="#br4" timeOffset="348228.9176">5699 6533 103 0,'-17'-2'36'0,"0"-7"1"0,17 9-1 15,0-9-34-15,24-5 0 16,9-8-2-16,14-4-1 15,13-2-6-15,1-12-29 16,18 3 0-16,-5-8-2 16,5 6 1-16</inkml:trace>
  <inkml:trace contextRef="#ctx0" brushRef="#br4" timeOffset="348664.9425">6423 5795 89 0,'-20'-7'37'16,"13"17"0"-16,-7 6 1 16,3 18-32-16,-5 6 0 15,6 16-1-15,-7 11-1 16,2 14 0-16,-5 3-2 15,3 6 2-15,-5-6-3 16,7-4 2-16,2-10-2 16,5-9 1-16,8-16-2 15,8-13 1-15,8-17-1 16,6-15 0-16,7-12 0 15,4-13 0-15,1-9 0 16,4-4 0-16,-5-7 0 16,4 0 0-16,-8 7 0 15,-3 4-1-15,-7 10 2 0,-4 14-2 16,-4 11 1-16,-3 14 1 15,-7 11 0-15,1 7 1 16,-2 9-2-16,0 3 0 16,10 3-2-16,-5-7-1 15,19 9-22-15,-10-21-11 16,16 1-4-16,-4-20 1 15,13-2-1-15</inkml:trace>
  <inkml:trace contextRef="#ctx0" brushRef="#br4" timeOffset="349027.9633">6857 6390 98 0,'-12'10'37'0,"-5"-3"1"15,17 10 0-15,5-6-33 16,16-3 0-16,11-8-2 15,11-4 0-15,13-10 0 16,3-2-3-16,3-11 2 16,2-1-3-16,-5-6 2 15,-14 2-2-15,-13-1 2 16,-14 2-1-16,-18 5 0 15,-10 7 1-15,-16 9-1 16,-14 11 1-16,-13 14 0 16,-11 18 0-16,-1 9 1 15,0 13 2-15,12 5-3 0,8 2 3 16,17-4-3-16,25-12 2 15,27-14-3-15,25-23-2 16,36-5-28-16,-3-27-9 16,21-2-2-16,-3-21-2 15,11 2 0-15</inkml:trace>
  <inkml:trace contextRef="#ctx0" brushRef="#br4" timeOffset="353990.2471">15609 6150 32 0,'14'-8'28'0,"-14"8"4"0,0-16-9 15,0 16 4-15,-25-14-14 16,10 15-1-16,-18-8 0 15,6 14-1-15,-17-4-3 16,3 15-2-16,-11-5-1 16,4 12-1-16,-2-1 0 15,5 7-2-15,5 2 0 16,6 2 0-16,9 0-1 15,13 3-1-15,15-5 1 16,15-2 2-16,14-10-3 16,12-6 1-16,7-14 0 15,15-15 0-15,5-11 0 16,3-21 0-16,1-16 0 15,5-11-2-15,-3-12 2 0,-5-8 1 16,-6 0-2-16,-6-3 2 16,-13 4-2-16,-10 7-1 15,-12 14 1-15,-11 14 0 16,-18 19-1-16,-6 18-1 15,-13 27 3-15,-6 23-2 16,-5 21 2-16,-5 21 0 16,3 15 0-16,0 8 1 15,10 2-2-15,8-2 0 16,17-10-3-16,6-14-5 15,26-7-29-15,-5-25-1 16,19-3 1-16,-5-22-2 16</inkml:trace>
  <inkml:trace contextRef="#ctx0" brushRef="#br4" timeOffset="354200.2591">16237 6030 99 0,'0'0'37'0,"0"0"0"16,-14 24 0-16,-1 5-33 15,5 14 0-15,-4 3-2 16,5 6 1-16,-1-5-2 16,6 2 0-16,4-6-3 15,0-20-24-15,18 4-10 16,-4-23 1-16,13-5-1 15,-6-20-3-15</inkml:trace>
  <inkml:trace contextRef="#ctx0" brushRef="#br4" timeOffset="354358.2681">16297 5810 85 0,'-23'-32'37'16,"-5"8"-3"-16,12 20 1 16,-1 0-20-16,17 4-25 15,-1 16-22-15,17-10-3 16,16 10 1-16,4-4-4 15</inkml:trace>
  <inkml:trace contextRef="#ctx0" brushRef="#br4" timeOffset="354658.2853">16724 5969 105 0,'-32'22'36'0,"-14"-4"3"16,8 9-5-16,-12-4-29 15,8 4 0-15,7-2-2 16,12 0 0-16,15-3-2 15,16-6 0-15,20-1 0 16,11-7-1-16,12 1 0 16,3-1 1-16,-2 3-1 15,-5 1 0-15,-8 6 0 16,-17 6 1-16,-19 6-1 15,-16 4 0-15,-14 1 1 16,-7 0 1-16,-4-7-3 16,5-7-1-16,9-6-6 0,7-23-28 15,29-10-3 1,7-21 1-16,27-5-2 0</inkml:trace>
  <inkml:trace contextRef="#ctx0" brushRef="#br4" timeOffset="354892.2987">17371 5390 95 0,'-4'25'37'16,"-16"13"1"-16,6 19 0 15,-14 6-34-15,10 8 1 16,0 7-2-16,5 5 1 15,-5 2-2-15,4 1 1 0,4-6-2 16,-3-7-4-16,5 0-13 16,-5-23-20-16,8-6-2 15,-7-21 0-15,9-7-1 16</inkml:trace>
  <inkml:trace contextRef="#ctx0" brushRef="#br4" timeOffset="355086.3098">17004 5868 112 0,'2'14'37'0,"-1"-3"2"16,24 12-5-16,3-10-33 15,13-1 0-15,15 0 0 16,9-4-1-16,12 0-4 0,-1-18-13 15,16 13-19-15,-8-8-1 16,-1 6 0-16,-9-8-1 16</inkml:trace>
  <inkml:trace contextRef="#ctx0" brushRef="#br4" timeOffset="355461.3312">17945 5904 101 0,'-32'15'37'15,"-18"-3"2"-15,4 15-2 16,-14-6-28-16,4 10-3 15,3 0-2-15,8 5 0 16,7-2-1-16,13 0 0 16,14-6-1-16,16-4-1 0,15-4 0 15,18-9 0-15,10-7-1 16,6-6 0-16,7-10 1 15,0-7-1-15,-2-8 0 16,-7-3 0-16,-5-7 0 16,-14 1 1-16,-9-1-1 15,-10 6 0-15,-6 6 0 16,-10 6 0-16,2 19 0 15,-22 4 0-15,4 16 0 16,-4 9 0-16,2 8 0 16,2 5-1-16,7 3 0 15,3-7-3-15,15 3-6 16,0-20-25-16,22 1-4 15,0-21 0-15,17-1-1 16</inkml:trace>
  <inkml:trace contextRef="#ctx0" brushRef="#br4" timeOffset="355828.3522">18404 5976 112 0,'-18'16'38'0,"4"16"0"15,-17-2-4-15,10 9-30 16,-1 2 0-16,2 4-1 15,5-4-1-15,6-3 0 16,1-7-1-16,9-10 0 16,6-11 0-16,7-10 0 15,5-11-1-15,7-11 1 16,3-13 0-16,2-6-1 0,4-9 1 15,-4-2 0-15,0 0 0 16,-2 6-1-16,-4 5 1 16,-6 6-1-16,-1 13 1 15,-4 11 0-15,-4 12-1 16,-2 12 1-16,-3 11-1 15,-2 7 0-15,-1 8-1 16,0 4 0-16,4 3-4 16,-9-9-9-16,21 9-22 15,-14-17-4-15,17 1 1 16,-3-19-1-16</inkml:trace>
  <inkml:trace contextRef="#ctx0" brushRef="#br4" timeOffset="356115.3686">19146 5902 85 0,'-18'-17'39'0,"10"18"-1"15,-17-9 0-15,10 18-7 16,-16-9-27-16,2 10-1 15,-2 3 0-15,4 6 0 16,-3 5-1-16,4 8 0 16,2 3-1-16,3 3 0 15,8 0 0-15,7 1 0 16,7-4-1-16,6-7-1 0,14-4-2 15,2-17-7-15,18 6-21 16,-10-22-8-16,13 1-1 16,-5-15 0-16,10 6-2 15</inkml:trace>
  <inkml:trace contextRef="#ctx0" brushRef="#br4" timeOffset="356492.3902">19278 6063 72 0,'0'0'37'16,"-4"22"0"-16,4-22 0 0,22 15-10 15,-4-17-22-15,11 2-1 16,0-6-1-16,4-4-1 15,3-5 0-15,-1-5-1 16,-3-1 0-16,2-4-1 16,-10 1 0-16,-2 0 0 15,-8 0 1-15,-13 6-1 16,-5 5 1-16,-12 10 0 15,-16 8 2-15,-6 14-1 16,-9 8 1-16,0 12 0 16,1 4 0-16,10 5 0 15,8 0-1-15,17-3 0 16,15-5-3-16,17-14-2 0,28-1-11 15,-10-23-22 1,26-2-4-16,-5-20-1 0,13-3-1 16</inkml:trace>
  <inkml:trace contextRef="#ctx0" brushRef="#br4" timeOffset="357033.4211">19796 4749 95 0,'-13'-19'35'0,"13"19"1"16,15-9-9-16,13 14-25 0,14 7 0 16,15 12-1-16,15 10 0 15,12 13 1-15,8 15 0 16,4 19-1-16,-6 14 2 15,-12 15-2-15,-16 13 3 16,-22 8-1-16,-26 10 1 16,-23 2-1-16,-25-5 0 15,-17-6-1-15,-13-16 1 16,-9-12 0-16,4-18-5 15,-8-23-32-15,25-19-4 16,5-30 0-16,23-15-1 16</inkml:trace>
  <inkml:trace contextRef="#ctx0" brushRef="#br4" timeOffset="357753.4623">5670 5617 71 0,'0'0'31'16,"-21"-6"1"-16,-5 35-5 16,-18 3-16-16,1 35-5 15,-14 23 2-15,6 29-1 16,-1 12 1-16,10 17-1 0,13-3 0 15,25 3-2-15,22-12-4 16,23-28-32-16,33-15-6 16,16-29 1-16,25-14-5 15</inkml:trace>
  <inkml:trace contextRef="#ctx0" brushRef="#br4" timeOffset="361324.6666">5689 7455 69 0,'9'-18'32'16,"-9"18"-2"-16,5-14-2 15,-5 14-19-15,0 0-1 16,0 18-2-16,-5 3-1 15,5 12-1-15,-1 12-2 16,0 11 0-16,-3 10-1 0,1 10 0 16,-2 2 0-16,0 0-1 15,1 0 1-15,-4-8-1 16,6-5-2-16,-6-23-17 15,15-4-15-15,-6-20 0 16,10-10-2-16,-11-8 1 16</inkml:trace>
  <inkml:trace contextRef="#ctx0" brushRef="#br4" timeOffset="361512.6773">5513 7941 95 0,'-22'4'35'16,"2"-2"1"-16,20 10-3 0,0-12-29 15,30-17 0-15,7-3-2 16,15-3-1-16,12-8-3 16,0-14-24-16,18 6-10 15,-9-11 1-15,9 3-2 16</inkml:trace>
  <inkml:trace contextRef="#ctx0" brushRef="#br4" timeOffset="361933.7014">6301 7243 94 0,'-18'0'36'16,"5"14"0"-16,-10 0-4 15,10 17-25-15,-11 8-2 0,7 16 1 16,-5 5-1-16,3 12 0 15,-3 5-2-15,7 4-1 16,-1-3 0-16,3-5-2 16,4-9 1-16,3-7-1 15,7-14 0-15,3-12 0 16,5-14 0-16,10-16 0 15,8-16 0-15,7-8 1 16,-1-12 0-16,4-3 0 16,-3-3 0-16,0 1 1 15,-2 0-2-15,-8 7 1 16,-5 14 0-16,-2 8-1 15,-17 11 1-15,15 13-1 16,-11 9 0-16,-4 11-1 0,1 5 1 16,-2 5-2-16,2 2 0 15,1-5-4-15,10 6-14 16,-8-18-18-16,14-1-2 15,-8-22 1-15,15 1-2 16</inkml:trace>
  <inkml:trace contextRef="#ctx0" brushRef="#br4" timeOffset="362286.7216">6637 7794 93 0,'6'19'37'0,"-2"-6"-1"0,13 5 0 15,-3-2-31-15,15-10 0 16,4-8-2-16,10-1 1 16,1-7-2-16,3-3 1 15,-6-6-1-15,-2-1 0 16,-12-3 0-16,-12 1-1 15,-11-1 0-15,-13 3-1 16,-16 6 1-16,-7 7 0 16,-9 12 0-16,-4 9 0 15,-3 12 0-15,2 16 0 16,7 7 0-16,10 4-1 15,13 2 1-15,16-7-1 16,17-6-3-16,20-19-12 0,30-4-22 16,5-24-3-16,23-2 0 15,1-22-2-15</inkml:trace>
  <inkml:trace contextRef="#ctx0" brushRef="#br4" timeOffset="363683.8015">15763 7165 69 0,'5'-12'35'15,"-6"-2"-2"-15,1 14-4 16,1-13-17-16,-1 13-2 15,-7 14-3-15,5 8-3 16,-8 7 1-16,3 15-3 16,-6 11 1-16,0 14-1 15,-7 12 0-15,6 6-2 16,-4 4 1-16,1 4 1 15,4-7-1-15,1-4-1 16,5-8-5-16,-2-21-26 0,16-7-4 16,-6-20-1-16,13-11-2 15</inkml:trace>
  <inkml:trace contextRef="#ctx0" brushRef="#br4" timeOffset="363899.8139">15445 7698 101 0,'-34'-4'37'0,"1"-4"2"16,19 9-2-16,3 3-32 16,11-4-2-16,29-5 0 15,7 1-1-15,9 2-1 16,17-3 0-16,11 4-3 15,4-14-23-15,17 12-11 0,-8-12-2 16,8 4 0-16,-10-12-1 16</inkml:trace>
  <inkml:trace contextRef="#ctx0" brushRef="#br4" timeOffset="364088.8247">16359 7387 94 0,'-29'28'37'16,"-7"1"2"-16,7 16-3 15,-6 2-27-15,5 4-6 16,3 2-1-16,8 1-1 16,7-1-5-16,-2-8-30 15,20-5-3-15,-1-17 0 0,18-4-1 16</inkml:trace>
  <inkml:trace contextRef="#ctx0" brushRef="#br4" timeOffset="364299.8368">16424 7129 86 0,'-17'-22'38'0,"-5"3"-1"15,11 19 2-15,-3 3-18 16,-1 4-20-16,16 8-2 15,-1-15-17-15,37 33-19 16,-15-11 2-16,13 10-1 0,-5-4-2 16</inkml:trace>
  <inkml:trace contextRef="#ctx0" brushRef="#br4" timeOffset="364794.8651">16671 7523 97 0,'-16'27'34'0,"7"5"1"15,-12-11-7-15,8 10-22 16,-4-7 0-16,8 6-1 15,-7-9 0-15,6 0-2 16,3-5-1-16,7-16 0 16,0 0-1-16,12 1 0 15,8-21 0-15,4-7 0 0,4-11 0 16,4-7 0-16,2-6 0 15,3-2 0-15,-2-1 0 16,-6 4 0-16,-5 10 0 16,-3 10-1-16,-9 11 1 15,-12 19 0-15,13 2-1 16,-12 19 1-16,-3 8-1 15,-1 7 1-15,3 2 0 16,2 1-1-16,7-7 1 16,9-7 0-16,6-8-1 15,8-13 1-15,5-8 0 16,6-13 0-16,1-9 1 15,0-6-1-15,-1-5 0 16,-4 1 0-16,-5 4 0 0,-7 0 0 16,-6 11 0-16,-9 13-1 15,-12 8 0-15,0 21 0 16,-12 9 0-16,-5 12 0 15,-6 14-1-15,0 6 1 16,2 4-2-16,7-4-2 16,13 1-13-16,-1-19-20 15,25-3-3-15,-1-24 1 16,23-5-1-16</inkml:trace>
  <inkml:trace contextRef="#ctx0" brushRef="#br4" timeOffset="365163.8862">17614 7495 107 0,'0'33'38'0,"-3"-11"1"15,21 6-2-15,0-10-32 16,15-8-1-16,13-9-1 15,9-5 0-15,7-14-1 16,1-6-1-16,1-7 1 16,-7-7-1-16,-12-4 0 15,-8-2-1-15,-15 2 1 16,-17 0-1-16,-18 11 0 15,-17 8 0-15,-14 13 2 16,-13 15-1-16,-10 15 1 16,-8 16 0-16,2 12 0 15,7 14 0-15,10 0-2 0,17 5 0 16,24-8 0-16,25-8 0 15,29-8 0-15,15-21-21 16,35 0-18-16,3-20-3 16,23-1 1-16,1-14-2 15</inkml:trace>
  <inkml:trace contextRef="#ctx0" brushRef="#br4" timeOffset="366312.9519">18919 6701 83 0,'0'0'32'0,"0"0"0"16,0 0-2-16,0 0-23 16,31 13-2-16,0-4 0 15,19 13 0-15,6 2-1 16,10 16 0-16,-3 10-2 15,2 13 1-15,-14 9-1 16,-12 9-1-16,-19 11 1 16,-22 6-1-16,-19 2 0 15,-15-1 0-15,-9-8-1 16,-1-12 0-16,3-9-3 15,0-20-31-15,25-13-3 16,4-26 0-16,14-11-1 0</inkml:trace>
  <inkml:trace contextRef="#ctx0" brushRef="#br4" timeOffset="367085.9961">5370 6872 63 0,'-2'-18'35'0,"-8"0"0"16,10 18-1-16,-24-14-15 15,9 30-13-15,-15 7 1 16,-1 29-2-16,-13 14 1 15,-4 26-2-15,-9 21 1 16,6 13-1-16,7 6-1 16,12 7 0-16,16-10-1 15,17-6 0-15,20-9-3 16,17-26-9-16,27-5-27 15,1-24-4-15,17-9 1 16,1-24-1-16</inkml:trace>
  <inkml:trace contextRef="#ctx0" brushRef="#br1" timeOffset="414690.7189">8509 6203 51 0,'10'-12'31'0,"-5"0"2"16,-5 12 0-16,2-26-22 0,-2 26-2 16,-18-19 0-16,7 15-1 15,-15 0-2-15,1 8 0 16,-9 7 0-16,2 9-2 15,-7 8 0-15,6 10 0 16,0 7-1-16,11 2 1 16,6 1-2-16,11-5 0 15,14-6-1-15,14-9 0 16,15-12-2-16,13-18-2 15,18-7-29-15,-3-27-5 16,14-1 0-16,-4-18-2 16</inkml:trace>
  <inkml:trace contextRef="#ctx0" brushRef="#br1" timeOffset="415065.7404">9026 5565 89 0,'-13'9'37'0,"-8"11"-1"16,7 18 3-16,-9 6-33 15,9 10 0-15,-1 7-1 16,4 12 0-16,-2-3-1 16,0 6-2-16,2-4 2 15,1-4-2-15,3-9-1 16,3-6 0-16,3-14-1 15,2-15 1-15,7-10 0 16,4-13-1-16,7-14 1 16,4-6 0-16,4-9-1 15,2-5 1-15,-1 3 0 0,1 3-1 16,-1 4 1-16,-8 13-1 15,-2 10 0-15,-4 8 0 16,-5 11 0-16,1 8 0 16,2 3-2-16,0 1 0 15,6 4-3-15,4-11-4 16,14 3-26-16,-7-15-3 15,12 3 0-15,-7-16-1 16</inkml:trace>
  <inkml:trace contextRef="#ctx0" brushRef="#br1" timeOffset="415434.7615">9585 6060 103 0,'-20'-19'37'16,"1"19"1"-16,-16 1-2 15,-1 18-30-15,-5 4-2 16,1 8 0-16,6 5-1 15,2 3-1-15,10-1 0 16,12-1 0-16,10-8-1 16,14-6 0-16,14-9 0 15,12-10 0-15,8-8-1 16,1-11 1-16,2-5-1 15,-2-5 1-15,-10-6-1 16,-7 1 1-16,-9 1-1 16,-13 6 0-16,-10 7 1 15,0 16-1-15,-22-7 0 16,3 16 0-16,-2 8 0 0,2 7-1 15,2 4 1-15,9 1-2 16,5 2-1-16,7-8-2 16,14 9-12-16,1-20-19 15,22 3-2-15,-7-13 1 16,16 1-2-16</inkml:trace>
  <inkml:trace contextRef="#ctx0" brushRef="#br1" timeOffset="415794.7821">10038 6130 98 0,'-12'-11'36'0,"12"11"1"16,-33 9 0-16,19 8-30 16,-10 3-2-16,4 9-1 0,-1 2-1 15,4 2-1-15,3-2 0 16,7 2 0-16,5-12-1 15,9-7 0-15,9-11 0 16,10-8 0-16,4-12 0 16,7-8 0-16,1-6 0 15,-1-9 0-15,1 0 0 16,-3-4 0-16,-7 7 0 15,-6 5 0-15,-7 6 0 16,-5 11-1-16,-10 15 1 16,0 0-1-16,7 20 0 15,-11 6 0-15,1 9-1 16,2 3-1-16,9 4-2 15,3-8-3-15,18 12-22 0,-6-24-9 16,21 6 1-16,-6-20-1 16,17 1-1-16</inkml:trace>
  <inkml:trace contextRef="#ctx0" brushRef="#br1" timeOffset="416216.8062">10695 6111 99 0,'-17'-34'37'0,"1"11"2"15,-16 2-1-15,3 14-26 16,-8 6-7-16,4 16 0 15,-3 5-1-15,8 7-2 16,5 7 0-16,8 1 0 16,10-1-1-16,14-6 0 15,9-5-1-15,12-8 1 0,5-7-1 16,5-12 0-16,2-6 1 15,0-7-1-15,-6-5 0 16,-5-6 1-16,-6 1-1 16,-4 0 1-16,-10 3-1 15,-3 6 0-15,-8 18 0 16,0 0 0-16,-1 15 0 15,-6 17 0-15,-5 10-1 16,-3 15 0-16,-4 8 1 16,0 7 2-16,-3 1-2 15,-4-1 2-15,0-6 0 16,-2-5-2-16,1-9 0 15,2-14 0-15,-1-10 0 16,5-16 0-16,4-12 0 0,3-18-8 16,19-2-21-16,-8-23-10 15,21-4-2-15,-2-19 0 16,26 2 0-16</inkml:trace>
  <inkml:trace contextRef="#ctx0" brushRef="#br1" timeOffset="416565.8262">10904 6194 106 0,'3'16'38'16,"-3"-16"1"-16,20 17 0 15,1-17-34-15,12 0 0 0,10-7-2 16,8-3 0-16,2-5-1 15,3-4 0-15,-3-3-1 16,-7-2 0-16,-11-5 0 16,-11 2-1-16,-15-5 1 15,-18 5-1-15,-15 6 1 16,-14 5-1-16,-12 10 0 15,-11 14 1-15,-8 15 0 16,-1 11 0-16,1 11-1 16,13 8 2-16,8 2-1 15,22-2 1-15,23-6-2 16,22-12-2-16,25-3-11 15,5-27-20-15,31 1-7 16,-7-20 0-16,17-2-2 0</inkml:trace>
  <inkml:trace contextRef="#ctx0" brushRef="#br1" timeOffset="417836.8989">12424 5999 80 0,'-10'-18'36'0,"10"18"-2"0,-26-3 1 16,8 14-29-16,-6 0 0 15,5 12-1-15,-5-1 0 16,6 10-1-16,-1-1-1 16,10 4-1-16,3-3 0 15,12 2 0-15,9-6 0 16,11-6 0-16,7-10-1 15,6-8 0-15,8-10 1 16,-3-11-1-16,-3-9 1 16,-4-6-1-16,-8-9 0 15,-14 2-1-15,-11-3 1 16,-15 3-1-16,-9 6 0 15,-6 4-1-15,-2 7-1 0,-1 6-1 16,10 12-4-16,-2-6-28 16,21 10-2-16,21-2 0 15,12 3-2-15</inkml:trace>
  <inkml:trace contextRef="#ctx0" brushRef="#br1" timeOffset="418136.9161">13417 5265 81 0,'-16'-55'37'0,"-16"5"-1"16,1 24 1-16,-13 11-31 15,-6 26-1-15,-6 22 0 16,1 25 0-16,-5 21-2 16,5 14 1-16,7 12 0 15,10 7-1-15,10 0-1 16,11-6-1-16,10-6 0 15,9-19-5-15,24-11-30 16,-11-25-3-16,15-10 0 16,-8-28-1-16</inkml:trace>
  <inkml:trace contextRef="#ctx0" brushRef="#br1" timeOffset="418288.9248">12887 5805 119 0,'-12'-1'40'15,"12"1"2"-15,29-4-3 16,14 2-37-16,29-7 0 15,30 6-30-15,-5-14-8 16,18 8-6-16,-7-6 2 16,3 8-4-16</inkml:trace>
  <inkml:trace contextRef="#ctx0" brushRef="#br1" timeOffset="419369.9866">8585 7637 33 0,'20'-16'29'0,"-20"16"-2"16,11-24-4-16,-11 24 1 16,1-31-3-16,-1 31-7 0,-18-30-3 15,1 23-2-15,-15-7-2 16,-1 15 0-16,-12 0-2 15,1 13 0-15,-4 7-1 16,1 10 0-16,8 5-1 16,10 5-1-16,12 4 0 15,13-5-1-15,19-4 0 16,19-6-1-16,18-7-5 15,3-16-31-15,29-3-1 16,-4-17-1-16,10-3-2 16</inkml:trace>
  <inkml:trace contextRef="#ctx0" brushRef="#br1" timeOffset="419807.0116">9190 6902 107 0,'-26'3'37'0,"6"22"2"16,-12 8-4-16,3 20-32 15,1 9 2-15,1 19-1 16,-3 6 0-16,2 10-1 15,4-3-1-15,1-4 0 16,7-9-1-16,4-9 1 16,6-16-1-16,13-13 0 15,4-17-1-15,7-18 1 0,10-16 0 16,6-14-1-16,4-12 1 15,6-9-1-15,0-3 1 16,-1-2-1-16,-3 3 1 16,-5 8-1-16,-5 11 0 15,-7 13 1-15,-6 16-1 16,-8 13 0-16,-5 14 0 15,1 6-1-15,-3 9 0 16,3-1-2-16,5 3-1 16,3-9-3-16,13 10-12 15,-8-28-19-15,23 2-1 16,-7-21 0-16,14 2 1 15</inkml:trace>
  <inkml:trace contextRef="#ctx0" brushRef="#br1" timeOffset="420190.0335">9736 7463 102 0,'-25'-25'37'0,"1"21"2"16,-16 5-3-16,4 21-29 16,-7 8-2-16,1 13 0 15,8 3-2-15,7 6 0 16,7-1-1-16,11-4 1 15,14-9-2-15,16-6 1 16,11-12-1-16,11-13-1 16,3-12 1-16,11-10 0 15,-5-10-1-15,0-7 1 16,-8-6-1-16,-6-3 0 0,-10-1 1 15,-8 4-1-15,-11 4 0 16,-6 8 0-16,-8 11 0 16,5 15 0-16,-22 2 0 15,7 16 0-15,0 7 0 16,1 7 0-16,5 4 0 15,4 2-2-15,10-3 0 16,4-6-2-16,15-2-3 16,3-21-16-16,20 7-14 15,-8-16-2-15,14 2 1 16,-8-19-1-16</inkml:trace>
  <inkml:trace contextRef="#ctx0" brushRef="#br1" timeOffset="420534.0532">10281 7521 97 0,'0'0'37'16,"-21"-8"1"-16,9 19 0 15,-9 2-31-15,5 13 0 16,0 2-2-16,3 6 0 16,1-3-2-16,6 0 0 15,2-8-1-15,6-5-1 16,-2-18 1-16,21 7-1 15,-2-21 0-15,5-6 0 16,3-11 0-16,2-5-1 16,0-8 1-16,-3 4-1 15,0-1 0-15,-5 8 1 16,-4 6-1-16,-4 8 0 15,-13 19 0-15,12 2 0 0,-9 16 0 16,-3 9 0-16,3 9 0 16,-2 3 0-16,10 4-2 15,3-2-1-15,10 2-2 16,2-20-11-16,26 11-16 15,-9-20-8-15,17 1 2 16,-8-14-2-16</inkml:trace>
  <inkml:trace contextRef="#ctx0" brushRef="#br1" timeOffset="421009.0803">11018 7545 109 0,'-7'-28'39'0,"-18"-7"0"16,0 18 0-16,-17 4-33 15,-2 13-1-15,-3 9-2 0,0 15 1 16,3 5-1-16,3 9-1 15,11 2 1-15,13 3 0 16,12-5-3-16,15-5 0 16,14-8 0-16,12-13 0 15,4-8 0-15,9-11 0 16,0-10 0-16,2-8 0 15,-2-9 0-15,-8-2 0 16,-5-2 0-16,-8 5 0 16,-7 3 0-16,-5 8 0 15,-16 22 0-15,0 0 0 16,2 19 0-16,-10 18 0 15,-4 15 0-15,-2 16 0 0,-4 9 0 16,2 6 0-16,-3 6 0 16,4-5 0-16,-2-2 0 15,2-10 0-15,-2-10-3 16,1-11 3-16,2-15 0 15,-3-13 0-15,-4-14 0 16,3-14 0-16,-7-11-1 16,0-14-1-16,-1-7-1 15,-3-16-3-15,20 7-10 16,-14-24-7-16,29 15-5 15,-5-11-9-15,27 13-2 16,1-3-2-16,22 10 3 16</inkml:trace>
  <inkml:trace contextRef="#ctx0" brushRef="#br1" timeOffset="421394.1024">11378 7604 99 0,'0'0'38'0,"0"0"1"16,24 4-2-16,15-5-31 15,5-6-2-15,8-1-1 16,2-7 0-16,0-2-1 15,-5-5 0-15,-5-1-1 16,-13-5 1-16,-8 1-1 16,-16-1-1-16,-11 5 1 0,-14 7 0 15,-11 7 0-15,-10 11 0 16,-5 13 1-16,-7 11-1 15,6 14 1-15,3 7 0 16,8 6 0-16,17 1-1 16,12-1-1-16,18-8-3 15,9-17-11-15,30 3-13 16,-2-28-14-16,18-4 1 15,5-21-3-15,22-9 1 16</inkml:trace>
  <inkml:trace contextRef="#ctx0" brushRef="#br1" timeOffset="422067.1409">13007 7384 103 0,'-23'-5'37'15,"4"17"-3"-15,-15-8-5 16,8 19-22-16,-5 3-1 16,7 9-1-16,0 5-2 0,11 4 0 15,8-2-1-15,14-5 1 16,12-4-2-16,11-10 1 15,12-11-1-15,4-10 0 16,6-8 0-16,-2-13-1 16,-1-8 1-16,-7-6-1 15,-13-6 0-15,-8 0 0 16,-12-1-1-16,-14 1 0 15,-7 7-1-15,-10 5 0 16,-3 8-1-16,-7 4-1 16,10 15-7-16,-8-12-16 15,28 12-11-15,0 0 0 16,20 15-1-16,9-16 1 15</inkml:trace>
  <inkml:trace contextRef="#ctx0" brushRef="#br1" timeOffset="422353.1572">14013 6824 94 0,'-21'-23'37'0,"-10"11"2"15,0 22-3-15,-14 13-27 16,7 23 1-16,-14 18-4 16,10 14-2-16,0 11-2 0,5 9-1 15,8 0 0-15,5-2-2 16,14-11 0-16,4-15-4 15,12-9 0-15,-5-27-14 16,18-4-18-16,-19-30-2 16,18-1 1-16,-18-27-2 15</inkml:trace>
  <inkml:trace contextRef="#ctx0" brushRef="#br1" timeOffset="422510.1662">13383 7362 125 0,'-20'0'41'15,"6"-5"1"-15,33 11-7 16,19-8-31-16,24-5-1 15,20-4-3-15,13-6-4 0,15 10-18 16,-12-14-14-16,13 11-5 16,-17-4-1-16,-4 11-3 15</inkml:trace>
  <inkml:trace contextRef="#ctx0" brushRef="#br3" timeOffset="433239.7799">4612 7049 38 0,'0'0'24'15,"0"0"2"-15,0 0-4 16,-10 2-8-16,10-2-11 16,0 0 0-16,0 0 1 15,0 0 0-15,17-10 1 16,4 8 1-16,-1-6 0 15,11 3-1-15,-5-5 0 16,8 4-2-16,-6 0 1 16,2 3-2-16,-1 2-1 15,-2 2 0-15,-3 1 0 0,5 0 0 16,4 1 0-16,5-1 0 15,4-3 0-15,5-1 1 16,5-2-1-16,3 1 0 16,4-5 0-16,0 3 0 15,-1 0-1-15,-1 4 1 16,2 1-1-16,0 0 0 15,1 1 1-15,1-1-1 16,5-2 0-16,7 1 0 16,7-4 0-16,6-1 0 15,4 0 0-15,4-3 0 16,0 1 0-16,-1 3 1 15,-3 0-1-15,-4 3 0 16,-2 1 1-16,-1 1-1 0,-6 0 0 16,3 0 1-16,1-2-1 15,-2 2 0-15,6-3 0 16,0-2 1-16,3-4-1 15,6-1 1-15,1-3-1 16,1-3 1-16,2-1 0 16,5 2 0-16,-8-2-1 15,2 2 1-15,-3 5-1 16,-4 2 1-16,-1 3 0 15,-1 5-1-15,0 0 0 16,-4 2 1-16,4 1-1 16,1-1 1-16,0-1-1 15,2-2 0-15,6-1 1 0,-1-3 0 16,0 1-1-16,4-3 1 15,-2 0 0-15,1 0 0 16,-4 0-1-16,0 1 1 16,-6 1 0-16,-1 0-1 15,-2 0 1-15,-6 2-1 16,0 1 0-16,-3-2 0 15,0 0 1-15,-2 0-1 16,0-1 0-16,1 1 0 16,0-1 1-16,6-2-1 15,0 0 0-15,2-2 0 16,5-1 1-16,-3 2-1 15,-2 0 1-15,2 1-1 16,-1 0 0-16,-1 2 1 0,1 2-1 16,-2 3 0-16,-1 1 0 15,-2 0 0-15,1 3 0 16,-2 0 0-16,0 1 0 15,0-1 1-15,3 1-1 16,0 2 0-16,4-4 0 16,2 4 0-16,-2-2 0 15,6-1 0-15,1 0 0 16,4 1 0-16,2-2 0 15,5-1 1-15,2 1-1 16,1-1 0-16,2 0 0 16,1 1 0-16,3-2 0 15,-1 3 0-15,-3 0 0 16,3-2 0-16,-4 0-1 0,2 1 2 15,5-3-1-15,0-1 0 16,6 1-1-16,-1-3 1 16,1 0 1-16,2-1-1 15,5 1 0-15,2-4 0 16,-1 2 0-16,-2 1 0 15,-4-2 0-15,0 0 0 16,-1 3 0-16,4-3 0 16,-3 1 0-16,-2 3 0 15,2-3 1-15,0 3-1 16,3-1 0-16,2-2 0 15,3 4 1-15,-3-3-1 16,-1 1 0-16,5 2 0 16,4-3 0-16,-2 2 0 15,-1 2 0-15,1-1 0 0,-2 1 1 16,2 0-1-16,5 0 0 15,-4 0 0-15,2 0 0 16,1-1 1-16,-1 0-1 16,5 1 0-16,1-2 0 15,0 1 1-15,-4-1-1 16,5 2 0-16,-3-2 1 15,5-2-1-15,-2 2 0 16,-2-4 1-16,2 4-1 16,0 0 0-16,-1-3 1 15,0 1-1-15,-9 0 1 16,-4-1-1-16,-8 3 0 15,-4-3 0-15,-12 0 1 16,-6 0 0-16,-10 0-1 0,-6 1 0 16,-12-2 1-16,-3 1-1 15,-11 1 0-15,-6-1 1 16,-7 3-1-16,-12-2 0 15,-9 2 0-15,-7 0 1 16,-17 2-1-16,12-4 0 16,-12 4 0-16,-16-4-2 15,3 1 0-15,0-8-20 16,13 11-11-16,-10-11-6 15,10 11 3-15,4-20-4 16</inkml:trace>
  <inkml:trace contextRef="#ctx0" brushRef="#br5" timeOffset="454456.9934">1280 5964 75 0,'-25'5'34'0,"-6"-9"0"0,8 5-4 15,-13-14-21-15,7 7-3 16,-7-7-1-16,8 5 0 16,-5-4-1-16,7 8-2 15,2 0 0-15,2 4-1 16,3 7-1-16,6 1 1 15,1 2-1-15,12-10 0 16,-13 18 0-16,10-8 0 16,3-10 0-16,-10 17 0 15,10-17 0-15,0 0 1 16,-17 11-1-16,7-9 0 15,-2 2 0-15,-3-1 0 16,0-1 0-16,-5 0 0 16,-2-1 0-16,-1 2 0 15,-6 2 1-15,0 3-1 0,-1 4 0 16,0 0 1-16,-1 8-1 15,4 3 1-15,-1 5-1 16,5 5 1-16,3 6-1 16,3 4 0-16,7 1 0 15,3 0 1-15,3-2-1 16,4-5 1-16,2-5-1 15,3-7 0-15,2-7 1 16,-7-18-1-16,13 13 1 16,-13-13-1-16,0 0 0 15,0-17 0-15,0 17 1 16,-20-17-1-16,4 9 0 15,-9 7 0-15,-2 5 0 16,-10 9 0-16,-6 11 0 0,-4 7 0 16,3 7 0-16,3 10 0 15,2 4 0-15,11 5 0 16,8 0 0-16,11 2 1 15,16-1-2-15,11-3 2 16,12 0-1-16,13-4 0 16,5-7 0-16,11-3 0 15,2-4 1-15,7-7-1 16,0-3-1-16,-5-6 1 15,-7-6-1-15,-9-4 1 16,-8 1-1-16,-14-3 1 16,-8 5-1-16,-12 1 1 15,-14 2 0-15,-6 8 0 16,-10 5 1-16,-2 7 0 0,-6 5 0 15,-2 6 0-15,4 5-1 16,2 7 2-16,9 2-2 16,8 0 0-16,7 2-1 15,14-4 0-15,11-3-1 16,10-4 1-16,11-9 0 15,10-11 0-15,7-8 1 16,6-7 0-16,11-10 0 16,-2-7 1-16,-2-5 0 15,2-5 0-15,-10 0-1 16,-6-1 1-16,-14-1-1 15,-11 5 1-15,-12 2-1 16,-20 4 0-16,0 0 1 0,-1 17-1 16,-13-4 0-16,-5 4 0 15,4 6 0-15,1 7 0 16,10 5 0-16,4 4 0 15,12 2 0-15,14 1 1 16,11-1-2-16,15-2 1 16,15-4 0-16,13-8 0 15,12-8 0-15,7-8 0 16,8-7 0-16,-3-11 0 15,4-4 1-15,-9-4-1 16,-5-5 0-16,-14 2 1 16,-14-3-1-16,-11 4 0 15,-17 3 1-15,-11 6-1 16,-11 6 0-16,-16 2 0 15,7 27 0-15,-13 0 0 0,-1 14 0 16,-1 9 1-16,4 6-1 16,9 9 0-16,8 2 1 15,12-4-1-15,15-3 1 16,18-9-1-16,19-13 1 15,22-10-1-15,21-14 0 16,10-12 0-16,12-8 1 16,10-10-1-16,4-4 0 15,0-5 0-15,-6 0 0 16,-10-2 0-16,-16 2 0 15,-15 5 0-15,-15 2 0 16,-13 5 0-16,-23 7 0 16,-10 5 0-16,-16 7 0 15,-9 7 0-15,-4 10 0 0,-8 2-1 16,1 10 1-16,1-1-1 15,9 0 1-15,7-1 0 16,16-4 0-16,12-8 0 16,17-12 0-16,13-9-1 15,15-14 1-15,17-9-1 16,9-8 1-16,7-7 0 15,-4-6 0-15,-2-2-1 16,-12 4 2-16,-12 5-1 16,-20 7 0-16,-20 6 1 15,-20 9-1-15,-17 8 1 16,-16 10-1-16,-11 10 1 15,-8 6-1-15,-3 6 0 16,0 4-1-16,6 7 1 0,6-2 0 16,8 1 0-16,15-4-1 15,13-9 1-15,14-6-1 16,13-10 1-16,11-11 0 15,14-11 0-15,9-11 0 16,11-12 1-16,4-7-3 16,2-8 2-16,-3-2 0 15,-4-2 0-15,-9 0-1 16,-9 6 1-16,-17 6-1 15,-15 11 1-15,-19 8 1 16,-14 12-1-16,-12 13 0 16,-14 2 0-16,0 24 0 15,-4-1 0-15,-2 7 0 0,7 1 0 16,8 3 0-1,17-3 0-15,16-5 0 0,17-6 0 16,24-9 0-16,14-5 0 16,23-6 0-16,11-7-1 15,10-7 1-15,-2-6 0 16,2-2 0-16,-11-5-1 15,-6 0 1-15,-9-3 0 16,-15-5 0-16,-12 4 0 16,-15-1 0-16,-14 3 0 15,-11 3 0-15,-16 7 0 16,-12 8 1-16,-20 11-1 15,9 11 0-15,-18 11 1 16,-2 8-1-16,-1 8 0 0,6 5 0 16,6 5 0-16,14-2 0 15,10-7 0-15,19-4 0 16,16-10-1-16,18-10 1 15,18-10 0-15,18-15 0 16,9-7 0-16,11-9 0 16,5-6 0-16,-1-4 0 15,-3-6 0-15,-8 3 0 16,-10 2-1-16,-19 6 1 15,-13 5 0-15,-19 10 0 16,-17 9 0-16,-15 14 0 16,-15 8 0-16,-13 14 0 15,-5 6 0-15,-5 10 0 16,0 7 0-16,1 3 1 15,6-1 0-15,10-3 0 0,12-5-1 16,16-4 1-16,12-14-1 16,21-9 1-16,13-15-1 15,17-8 0-15,10-15 0 16,10-8-2-16,4-9 2 15,4-3-1-15,-3-6 0 16,-9-1 0-16,-12 2 1 16,-15 3-2-16,-15 9 1 15,-15 4 1-15,-17 9 0 16,-13 11 0-16,-16 8 0 15,-16 0 0-15,10 26 1 16,-10-1-1-16,5 2 0 16,5 4 0-16,12 0 1 15,16-4-1-15,15-3 1 0,24-8-1 16,21-5 0-16,18-10 0 15,17-8-1-15,17-9 2 16,10-8-2-16,7-11 1 16,-4-3 0-16,-4-8 0 15,-9-4 0-15,-14 2 0 16,-16-2 0-16,-24 6 1 15,-19 6-1-15,-20 7 0 16,-19 12 0-16,-17 6 1 16,-21 13-1-16,0 0 0 15,-22 28 0-15,1-2 0 16,0 11 0-16,4 5 0 15,9 3 0-15,9 0 0 16,19-5 0-16,15-4 0 0,20-9 1 16,19-8-1-16,20-9 0 15,21-11 1-15,12-8-1 16,12-7 1-16,4-7 0 15,3-4-1-15,0-5 1 16,-7 1-1-16,-8-4 1 16,-18 6-1-16,-11 2 0 15,-16 6 0-15,-20 10 1 16,-15 9-1-16,-19 8 0 15,-11 9 1-15,-12 10-1 16,-4 6 0-16,-3 5 1 16,3 4-1-16,5 0 0 15,12-1 0-15,14-6 1 16,23-4-1-16,13-8 0 15,22-5 0-15,14-8 0 0,16-7 0 16,13-8 0-16,8-8 1 16,7-5-2-16,-5-8 1 15,-1-8 0-15,-5-4 0 16,-13-3 0-16,-10-1 0 15,-15-1-1-15,-15 4 1 16,-15 4 0-16,-16 10 0 16,-14 10 0-16,-11 11 1 15,-12 12-1-15,-6 11-1 16,-1 11 1-16,-4 4 0 15,8 6 0-15,9-1 0 16,7-3 0-16,21-4-1 16,16-10 1-16,19-9 0 0,19-11-1 15,16-13 1-15,8-8 0 16,14-11-1-16,7-7 1 15,-1-9 0-15,-4-6 0 16,-9 1 0-16,-9-4-1 16,-13-1 1-16,-14 4 1 15,-20 8 0-15,-17 8 0 16,-17 9 0-16,-13 8 0 15,-15 11 0-15,-7 12 1 16,-10 13-2-16,1 6-2 16,3 2 2-16,6 0-1 15,13 1 0-15,13-5 0 16,17-9 1-16,18-12-2 15,19-13 2-15,14-12 1 0,11-13-1 16,11-9 2-16,2-13-1 16,2-6 0-16,-6-6-1 15,-11 0 2-15,-13 2-2 16,-17 5 0-16,-17 6 1 15,-17 5-1-15,-20 13 0 16,-11 7 0-16,-15 9 1 16,-7 10 0-16,-6 3 0 15,6 14-1-15,-10-12 0 16,10 12 1-16,14-13-1 15,7-3 1-15,18-4-1 16,10-11 0-16,17-8 0 16,10-14 1-16,11-8-1 15,2-9 1-15,2-3-1 0,-9-8-1 16,-9-1 1-16,-9-1 0 15,-17-1 0-15,-11 2-1 16,-16 2 1-16,-13 7 0 16,-14 2 0-16,-7 9 0 15,-11 9 0-15,-7 9 0 16,-5 12 0-16,0 9 1 15,2 5-1-15,3 9 0 16,8 2 0-16,7-2 0 16,17-4-1-16,12-6 1 15,10-7-2-15,9-7 1 16,6-13-1-16,1-9 0 15,0-9 1-15,-3-7-1 16,-13-7 1-16,-8-5 0 0,-20-5 2 16,-11-4-2-16,-17 7 1 15,-15 3 0-15,-13 8 0 16,-10 12 0-16,-12 13-1 15,-3 13 1-15,-8 15-1 16,1 15 2-16,0 10-2 16,9 7 1-16,9 3 0 15,11 0 0-15,18-1-1 16,12-8 1-16,17-5-1 15,8-9 0-15,15-12 0 16,4-9 0-16,2-8 0 16,-4-10-1-16,-9-6 3 15,-10-4-2-15,-17-5 2 0,-16-1-1 16,-17 0 0-1,-17 1 1-15,-17 3-1 0,-16 12 2 16,-11 6-2-16,-10 11 1 16,-13 16 0-16,-5 14 0 15,-6 13 0-15,-1 14-1 16,1 9 1-16,7 5-2 15,7 4 0-15,8-1 0 16,16-4 0-16,12-11 0 16,20-6-1-16,13-12 1 15,15-11 0-15,12-12 1 16,10-10 0-16,8-9 0 15,0-5 0-15,-4-1 0 16,-10-5 1-16,-9 6 0 0,-18 6-1 16,-18 7 1-16,-15 9 0 15,-21 14-1-15,-14 10 1 16,-17 15 0-16,-6 11-1 15,-11 9 0-15,3 9 2 16,4 2-3-16,4 1 2 16,12-3-1-16,18-4 0 15,16-12-1-15,19-10 0 16,16-10 0-16,19-17-1 15,11-18 1-15,10-10 0 16,3-13 0-16,-2-11 0 16,-2-5 1-16,-8-8 1 15,-15 0 1-15,-10 2-1 16,-13 9 1-16,-12 5 0 15,-10 14 0-15,-16 14 0 0,-6 15 0 16,-8 14-2-16,1 14 0 16,-5 12 1-16,5 6-2 15,9 5 1-15,8 2-2 16,18-4 1-16,13-6-1 15,15-8 0-15,13-6 0 16,11-12-1-16,13-9 1 16,1-5 1-16,2-9 0 15,-2-7 0-15,-6-3 2 16,-14-2 0-16,-4-2 1 15,-17 2 0-15,-10 3 0 16,-12 3-1-16,-9 5 0 16,-14 7 0-16,-7 6 0 15,-7 9-1-15,-7 8 0 0,3 7 0 16,-3 6 0-16,4 6-1 15,5 5 1-15,12 2 0 16,11 0-1-16,14-4 1 16,19-6 0-16,9-7-1 15,16-6 1-15,12-9-1 16,9-8 1-16,2-11 0 15,0-4 0-15,-6-8 0 16,-7-4 0-16,-10 1 0 16,-12-3 0-16,-13 2 1 15,-16 3-1-15,-8 7-1 16,-14 4 1-16,-10 10 0 15,-7 8 0-15,-6 4 0 16,-3 7 0-16,-1 9 0 16,7 5 0-16,5 3 0 0,8 4 1 15,14 1-2-15,15 2 1 16,14-2 0-16,11-2-1 15,12-4 2-15,7-7-2 16,12-8 0-16,3-7 0 16,2-12 0-16,-1-10 1 15,-8-12 0-15,-4-5 0 16,-4-8-1-16,-8 0 3 15,-12-4-1-15,-7-1 0 16,-10 4 1-16,-7 1-1 16,-7 9 0-16,-6 9-1 15,-2 12 1-15,-2 10-1 16,-4 14 0-16,-1 11 1 15,2 11-1-15,2 9 0 0,7 2 1 16,6-3-1-16,13-4 1 16,9-10-1-16,11-13 1 15,16-12-2-15,8-11 1 16,5-11 0-16,10-11-4 15,-7-14-5-15,5 12-11 16,-24-19-15-16,-2 17-6 16,-22 0 0-16,-11 14-1 15</inkml:trace>
  <inkml:trace contextRef="#ctx0" brushRef="#br5" timeOffset="456305.0992">1525 9734 68 0,'6'-14'34'0,"-11"-8"-1"15,5 22-4-15,-18-30-14 16,2 20-5-16,-13-9-1 15,1 10-2-15,-10-6-1 16,-2 8-1-16,-4 2-2 16,1 9 0-16,-2 9-1 0,0 8 0 15,-2 18-1-15,7 17 1 16,-3 12-1-16,10 14 0 15,1 4-1-15,8 6 2 16,15 1-2-16,9-7 1 16,15-8-1-16,16-14 1 15,17-19-2-15,13-22-1 16,14-10-7-16,4-29-27 15,17-8-4-15,-1-23-1 16,4-2 1-16</inkml:trace>
  <inkml:trace contextRef="#ctx0" brushRef="#br5" timeOffset="456791.127">2030 9397 98 0,'0'0'37'0,"7"-16"1"16,-2 30-2-16,-13 5-31 15,2 15-2-15,-8 13 0 16,0 15 0-16,-3 16 1 15,-4 10-1-15,-2 6-1 16,3-1 0-16,0-1-2 16,3-3 2-16,5-13-3 15,4-8 2-15,5-16-2 0,4-11 2 16,7-14-2-16,6-8 2 15,3-16 0-15,4-11 0 16,2-12 0-16,5-8-1 16,-1-8 3-16,2-6-2 15,-4-1 2-15,2 2-3 16,-7 4 2-16,-1 10-2 15,-4 7 2-15,-3 13-1 16,-2 14-1-16,-3 12-1 16,3 7-1-16,-3 11 1 15,1 4-2-15,3 2 0 16,7 2-3-16,1-10-2 15,18 2-10-15,-8-25-10 16,25 2-12-16,-4-22 2 16,9-4-2-16,-7-17 0 0</inkml:trace>
  <inkml:trace contextRef="#ctx0" brushRef="#br5" timeOffset="457191.1498">2724 9963 90 0,'-11'-45'37'16,"1"16"2"-16,-14 5-1 15,2 20-23-15,-12 5-8 16,0 18-2-16,-7 11 0 15,3 13-1-15,-4 8-3 16,7 4 1-16,3 4-2 16,12-4 2-16,9-5-3 15,13-9 2-15,10-8-2 0,14-15 2 16,10-14-1-16,7-9 1 15,7-15 0-15,1-7-2 16,-1-11 3-16,-4-5-1 16,-4-4 0-16,-13 3 0 15,-7 0 1-15,-8 8-2 16,-7 6 0-16,-9 13 2 15,2 17-2-15,-19 1 0 16,9 19 0-16,-5 11 0 16,5 7-2-16,3 6 1 15,0 1-2-15,6-1 0 16,9 0-3-16,4-11-1 15,15 1-7-15,-3-23-6 16,20 6-7-16,-13-20-12 16,13-4 0-16,-6-14-2 15,5-2 6-15</inkml:trace>
  <inkml:trace contextRef="#ctx0" brushRef="#br5" timeOffset="457551.1704">3133 9980 113 0,'-14'-12'38'15,"14"12"1"-15,-22 14-3 16,8 11-30-16,-1 6-3 15,1 10 0-15,0 5-2 16,2 2 0-16,0 1-1 16,5-7 1-16,3-3-1 15,4-16 0-15,7-10 1 16,8-15-1-16,8-14 2 15,3-14-3-15,9-12 2 0,3-7 0 16,3-6 1-16,-3 0-2 16,-3 3 2-16,-3 9-2 15,-8 11 1-15,-6 17 1 16,-18 15-2-16,12 14 0 15,-12 15 0-15,-2 10-1 16,5 7-1-16,-2 6 0 16,8 6-2-16,0-8-1 15,16 2-6-15,-2-15-5 16,22 11-8-16,-12-30-11 15,16 5-4-15,-7-21 1 16,9-2 0-16</inkml:trace>
  <inkml:trace contextRef="#ctx0" brushRef="#br5" timeOffset="458017.1971">3791 10057 105 0,'-28'-15'41'0,"-17"2"-1"16,8 24 2-16,-17 7-32 15,5 14-5-15,5 5-2 16,7 10-1-16,9 1-1 15,14-4 0-15,14-4-1 16,14-11 1-16,17-13-2 16,9-13 2-16,11-12-1 15,3-13 1-15,3-11 0 16,2-10-1-16,-8-8 2 15,0 0-2-15,-13 2 0 16,-3 5 0-16,-12 9 0 16,-10 15 0-16,-13 20 0 0,3 16 0 15,-12 24 0-15,-7 24 0 16,-5 21 0-16,-2 16 0 15,-2 14-2-15,1 3 2 16,2 0-3-16,0-7 2 16,2-10 0-16,2-17-1 15,4-17 1-15,-5-16-1 16,6-20 1-16,-7-16-1 15,3-12 1-15,-3-15 0 16,-5-15 0-16,1-13 0 16,2-14-3-16,-7-15-4 15,15 2-5-15,-7-18-3 16,21 19-8-16,-3-17-10 15,20 18-4-15,5-2-2 0,15 16 2 16</inkml:trace>
  <inkml:trace contextRef="#ctx0" brushRef="#br5" timeOffset="458422.2202">4128 10197 114 0,'-17'12'38'15,"15"9"2"-15,2-21-6 16,23 3-28-16,1-5-2 16,14-7-2-16,6-8 2 15,5-5-2-15,1-5 0 16,0-7-1-16,-5-1 1 0,-11-2-1 15,-10-5-1-15,-12 5 2 16,-12 4-2-16,-12 5 1 16,-12 13-1-16,-10 13 2 15,-9 16-2-15,0 16 0 16,-8 16 0-16,8 9 0 15,5 12 0-15,10 2 0 16,14-4 0-16,17-10 0 16,17-13 0-16,14-16 0 15,19-11-9-15,3-28-5 16,20 1-3-16,-10-31-6 15,28 9-6-15,-14-25-14 0,19-5 0 16,0-11 1-16,15-8 7 16</inkml:trace>
  <inkml:trace contextRef="#ctx0" brushRef="#br5" timeOffset="459190.2642">5466 9880 105 0,'0'0'37'0,"13"20"1"16,-23-2-8-16,4 24-25 15,-7 5-3-15,-1 12 1 16,-3 7-1-16,0 4 0 16,2-4-2-16,3-6-1 15,8-6-3-15,0-28-22 16,20 1-13-16,0-27 1 15,15-13-2-15,2-19 0 16</inkml:trace>
  <inkml:trace contextRef="#ctx0" brushRef="#br5" timeOffset="459324.2718">5456 9593 111 0,'-51'-24'37'0,"0"7"0"16,16 18-11-16,12 16-49 15,4-10-12-15,29 7-1 16,8-7-2-16,30 3 1 15</inkml:trace>
  <inkml:trace contextRef="#ctx0" brushRef="#br5" timeOffset="459676.292">5918 9707 90 0,'8'36'37'0,"-15"-5"0"0,1 18 2 16,-18-10-29 0,11 11-4-16,-2-3-1 0,5 2-1 15,-1-2-1-15,9-3 0 16,0-11 0-16,5-7-2 15,6-11 1-15,5-10-2 16,5-13 2-16,1-13-1 16,0-9 1-16,11-6-2 15,-2-9 1-15,4-1 0 16,0 2 0-16,0 4 0 15,-3 10 0-15,0 10-1 16,-4 17 0-16,-6 11 0 16,-4 20 0-16,-6 6 0 15,1 15-2-15,-8 0-4 16,12 10-8-16,-15-20-6 0,24 11-6 15,-13-31-17-15,19-5 2 16,-1-28-3-16,17-6 4 16</inkml:trace>
  <inkml:trace contextRef="#ctx0" brushRef="#br5" timeOffset="459865.3028">6863 9263 90 0,'-18'39'41'0,"-9"-3"-1"16,6 15 0-16,-2-10-26 16,10-1-14-16,18 2-13 0,-3-19-22 15,23-2-3-15,1-21 0 16,18-3-2-16</inkml:trace>
  <inkml:trace contextRef="#ctx0" brushRef="#br5" timeOffset="460015.3114">7228 9221 86 0,'-15'18'40'15,"-13"11"-1"-15,5 18 1 16,-15 4-23-16,14 0-19 16,10 13-15-16,-4-15-19 15,16 1-1-15,-2-16-1 16,18-2-3-16</inkml:trace>
  <inkml:trace contextRef="#ctx0" brushRef="#br5" timeOffset="460548.3419">482 8913 109 0,'0'-12'38'15,"0"12"0"-15,-10 19-6 16,6 0-30-16,-1 8-2 15,6 6 0-15,-1 4-1 16,5-1-7-16,15 6-27 16,-7-14-2-16,20 0 1 15,-5-19-2-15</inkml:trace>
  <inkml:trace contextRef="#ctx0" brushRef="#br5" timeOffset="460691.35">765 8935 105 0,'-32'-17'38'16,"15"30"1"-16,-10-2-4 0,14 18-30 15,6 15-22-15,6-16-18 16,18 7-4-16,5-12 0 16,26-4-3-16</inkml:trace>
  <inkml:trace contextRef="#ctx0" brushRef="#br5" timeOffset="461246.3818">7286 9760 90 0,'-12'5'39'0,"25"-7"-1"16,3-13 0-16,20 8-27 15,11-16-11-15,9-5-3 16,19 12-15-16,-8-14-18 16,-1 15-1-16,-14 1 0 15,-8 15-1-15</inkml:trace>
  <inkml:trace contextRef="#ctx0" brushRef="#br5" timeOffset="461412.3913">7191 10037 113 0,'-1'17'40'0,"15"-25"0"15,28-1 0-15,17-18-39 16,19-14-15-16,23 8-23 16,-4-11-3-16,11 6 1 15,-7-5-3-15</inkml:trace>
  <inkml:trace contextRef="#ctx0" brushRef="#br5" timeOffset="461930.4209">8601 9274 75 0,'10'-12'36'0,"-10"12"-1"15,5 17 2-15,-17 15-26 16,4 22-6-16,-3 10 0 16,-2 15-1-16,-1 5-1 0,1 6-1 15,3-6 0-15,5-4-1 16,3-11-2-16,4-20-12 15,10-1-23-15,-3-20-1 16,10-9 0-16,-19-19-1 16</inkml:trace>
  <inkml:trace contextRef="#ctx0" brushRef="#br5" timeOffset="462118.4317">8378 9749 104 0,'-18'-18'40'15,"-2"-1"0"-15,20 19 0 16,19-17-34-16,9 13-1 15,10-4-2-15,12-2-2 16,13-2-2-16,0-8-5 0,19 10-17 16,-11-18-15-16,9 3-3 15,-13-12 1-15,7 3-1 16</inkml:trace>
  <inkml:trace contextRef="#ctx0" brushRef="#br5" timeOffset="462486.4527">9144 9074 100 0,'-22'27'38'0,"-11"4"3"16,9 21-2-16,-8 4-33 16,6 12 1-16,0 5-2 15,4 9 0-15,1-2-1 16,6-3 0-16,2-7-2 0,11-7 2 15,2-11-4-15,7-10 0 16,4-11 0-16,9-14 0 16,4-15 0-16,5-11 0 15,3-9 0-15,5-5 0 16,-5-6 0-16,-3-1 0 15,-5 5 0-15,-4 6 0 16,-11 12 0-16,-9 7 0 16,4 19 0-16,-11 4 0 15,0 10 0-15,2 3 0 16,5 5-6-16,5-8 0 15,18 6-9-15,-8-25-5 16,28 6-13-16,-11-21-8 16,16-3 0-16,-10-16 0 0</inkml:trace>
  <inkml:trace contextRef="#ctx0" brushRef="#br5" timeOffset="462832.4725">9441 9703 116 0,'3'9'39'0,"-3"-9"1"16,21 23-9-16,0-19-26 15,11 1 0-15,4-8-1 16,7-5-1-16,-1-5-1 16,2-6-1-16,-4-5 0 15,-6-3 0-15,-12-2-1 16,-8-1 0-16,-11 3 0 15,-12 3 0-15,-9 6 1 16,-11 9-1-16,-10 9 0 0,-8 14 0 16,2 9 1-16,1 12 0 15,1 8 1-15,10 7 0 16,12-1-2-16,15-2 0 15,18-8 0-15,17-13 0 16,19-9-6-16,7-22-8 16,26 4-5-16,-9-36-5 15,23 8-14-15,-14-18-5 16,6-1-1-16,-8-12 0 15</inkml:trace>
  <inkml:trace contextRef="#ctx0" brushRef="#br5" timeOffset="464674.5779">11075 9090 88 0,'-13'-23'36'15,"-12"-2"-1"-15,-2 16-4 16,-14-4-24-16,-1 15-2 15,-7 3 0-15,2 17-1 16,-4 10-1-16,7 16 0 0,2 14 0 16,4 11 1-16,4 6-1 15,8 7-1-15,9 1 0 16,9-2-1-16,12-8-1 15,3-10-2-15,12-7-5 16,-2-24-27-16,20-6-5 16,-7-24 0-16,10-5-1 15</inkml:trace>
  <inkml:trace contextRef="#ctx0" brushRef="#br5" timeOffset="464991.596">10579 9554 109 0,'-27'7'38'0,"-1"-4"2"0,28 11-2 15,0-14-33-15,28 7-1 16,9-5-2-16,12-1 0 16,11-1 0-16,3 3-1 15,3-2 0-15,-1 5-1 16,-2-1 0-16,-10 3 0 15,-11 2 0-15,-9 1 0 16,-8 1-1-16,-8 0 1 16,-10 5 0-16,-8 1 0 15,-5 3-1-15,-7 2 0 16,-1 5 0-16,-3-2 0 15,1 5-2-15,3-9-2 16,11 6-11-16,2-28-22 16,0 0-2-16,19-13 1 0,7-10-1 15</inkml:trace>
  <inkml:trace contextRef="#ctx0" brushRef="#br5" timeOffset="465178.6067">11051 9211 101 0,'-34'-9'38'15,"12"14"2"-15,4-3-2 16,18-2-34-16,0 0-2 16,22 6-2-16,7-2-1 15,7-5-7-15,17 13-27 16,-9-6-3-16,10 14 0 15,-10-6-2-15</inkml:trace>
  <inkml:trace contextRef="#ctx0" brushRef="#br5" timeOffset="465502.6252">11408 9489 96 0,'-6'41'39'16,"-14"-14"0"-16,9 15 1 15,-9-15-34-15,9 8 0 16,1-4-3-16,2 3 1 16,2-4-2-16,3-3 0 15,2-5-1-15,2-6 0 16,-1-16 0-16,18 4 0 15,-2-21-1-15,8-13 1 16,2-7 1-16,3-12-1 16,1-6-1-16,0-3 0 15,-1 2 0-15,-1 8-1 16,-6 10 1-16,-6 16 0 0,-1 12-1 15,-2 18 0-15,-6 13 2 16,1 13 0-16,-2 8-1 16,1 5-2-16,5 5-1 15,4-7-2-15,12 6-10 16,-9-28-16-16,23 7-10 15,-7-24 1-15,11-3 0 16</inkml:trace>
  <inkml:trace contextRef="#ctx0" brushRef="#br5" timeOffset="466020.6549">11996 9518 97 0,'-24'-22'38'16,"-3"19"1"-16,-11 2 1 16,0 18-32-16,-9 6-1 15,3 15-2-15,-1 7 1 0,9 3-2 16,6 2 0-16,12-2-2 15,16-11 0-15,16-7-1 16,14-16 1-16,15-16-2 16,14-14 0-16,4-12 0 15,4-9 0-15,-5-8 0 16,-5-2 0-16,-10 1 0 15,-10 2-2-15,-16 9 2 16,-11 10-1-16,-11 11 1 16,-12 14 0-16,-5 12 0 15,-6 11 0-15,5 4 1 16,-1 11-1-16,11-3 0 15,8 1-2-15,7-7-1 16,20-6-4-16,3-22-6 0,24 2-6 16,-9-30-11-16,18 1-11 15,-6-22 1-15,7-1 1 16,-8-20 2-16,-3 2 33 15,-10-3 6-15,-15-6 9 16,4 18 13-16,-21-1 12 16,-1 20 1-16,-21 14 0 15,1 28 1-15,-14 17-30 16,2 28 0-16,-8 15-2 15,1 17-1-15,3 4-2 16,7 5-5-16,17 5-11 16,-6-26-9-16,22 1-17 15,0-21-1-15,19-8-1 0,3-23-1 16</inkml:trace>
  <inkml:trace contextRef="#ctx0" brushRef="#br5" timeOffset="467161.7201">13574 9441 91 0,'0'0'36'0,"0"-15"1"15,0 15-5-15,-38 3-25 16,9 8-1-16,-13 4 0 16,1 11-1-16,-7 6 0 15,0 10 0-15,4 1-1 16,7 2 1-16,5-3-2 0,13 0 1 15,12-10-3-15,17-8 1 16,13-9-1-16,11-11-1 16,13-10 1-16,5-10-1 15,6-6 0-15,2-12 0 16,3-1 0-16,-12-6 0 15,-4 2 0-15,-9 0-1 16,-9 7 0-16,-9 7 0 16,-13 7 1-16,-7 18-1 15,-14 0 1-15,-1 17 0 16,-2 10 1-16,-3 6 0 15,6 8-1-15,7-1 0 16,9 4-1-16,10-10-1 16,17-1-3-16,2-21-7 15,17 8-6-15,-10-32-12 0,18 6-10 16,-11-19 1-16,1 3-1 15,-8-12 35-15,-9-3 4 16,-6 7 7-16,-16-13 8 16,8 20 12-16,-19-9 10 15,1 17 2-15,-12-5 0 16,15 20-32-16,-23-2-1 15,14 11-1-15,-3 9 0 16,3 6 0-16,0 0-2 16,3 7 1-16,1-4-2 15,3 0 1-15,6-6-1 16,1-6 0-16,-5-15 0 15,22-1-1-15,-5-14 1 0,1-9-1 16,4-5 0-16,0-6-1 16,-1 1 1-16,0-1-1 15,-4 6 1-15,-3 5-1 16,-5 9 0-16,-9 15 0 15,11-8 1-15,-11 8 1 16,2 23-1-16,-2-5 2 16,2 4-2-16,2 4 1 15,2-3 0-15,3-2 0 16,5-4 0-16,4-7 0 15,4-4-1-15,6-7 0 16,-1-7 0-16,4-6 0 16,-2-6 0-16,1 1-1 15,-2-5 1-15,-2 2-1 0,-7 2 0 16,1 3 0-16,-6 5 1 15,-1 8-2-15,-13 4 2 16,10 13 1-16,-11 7-1 16,-3 1-1-16,3 8 0 15,-2-2-1-15,7 7-3 16,1-14-4-16,18 9-8 15,-12-22-9-15,26 6-13 16,1-18 0-16,11 2-1 16,-4-16 3-16</inkml:trace>
  <inkml:trace contextRef="#ctx0" brushRef="#br5" timeOffset="468161.7773">14910 9467 107 0,'-6'-12'38'0,"-16"-3"2"0,2 12-2 16,-16 6-32-16,12 8-2 15,-3 6 0-15,5 9-1 16,4 6-1-16,8 7 1 15,1 3-2-15,11-2 2 16,8-1-2-16,1-9 1 16,5-5-2-16,5-12 1 15,5-11-1-15,-3-14 0 16,5-12 0-16,0-8-1 15,-1-9 1-15,-1 0-1 16,-3-4 1-16,-6 2-1 16,-4 7 0-16,-7 6 0 15,-8 11 1-15,-8 7-1 16,-4 9 1-16,3 7 0 0,0 3 0 15,8 6 0-15,6 0 0 16,11-1 0-16,7-4 0 16,9-1 0-16,5-2 0 15,6-5 1-15,-5-1-1 16,-3-3 0-16,-6 0 1 15,-5 3-1-15,-8-1 1 16,-14 2 0-16,0 0 0 16,-3 12 2-16,-7-3-3 15,-4 6 0-15,0 7 0 16,3 3 0-16,-1 3 0 15,6 7 0-15,8-4 0 16,3 2 0-16,8-5 0 16,3-5 0-16,7-10 0 15,5-11 0-15,1-10 0 0,1-12 0 16,5-5 0-16,-4-7 0 15,0-4 0-15,-2 1 0 16,-2 3 0-16,-7 9 0 16,-9 11 0-16,-11 12 0 15,0 0 0-15,-1 18-3 16,-5 4-1-16,-8 1-2 15,10 10-4-15,-5-17-3 16,22 11-5-16,-13-27-9 16,31 8-8-16,-9-18 0 15,12 6 7-15,-9-17 3 16,5 2 27-16,-1 4 5 0,-15-9 7 15,15 19 9 1,-27-11 9-16,8 17 2 0,-10-1-4 16,0 0-1-16,-15 5-22 15,8 8 0-15,-7 2-2 16,4 6-1-16,1-1-1 15,-1 3 0-15,5 1-1 16,1-3 0-16,4-3-2 16,7-4 0-16,-7-14 0 15,26 8 0-15,-9-18 0 16,7-9 0-16,4-5 0 15,6-11 0-15,0 0 0 16,5-6 0-16,2 1 0 16,-4 3 0-16,-1 8 0 15,-4 11 0-15,-9 11 0 16,-12 16 0-16,-9 11 0 0,-8 10 0 15,-5 11 0-15,-3 4 0 16,3 0 0-16,2-4 0 16,11-9-4-16,7-20-6 15,21 0-2-15,-1-32-6 16,28 5-7-16,-6-33-10 15,20 1-3-15,-4-20-3 16,7-6 4-16</inkml:trace>
  <inkml:trace contextRef="#ctx0" brushRef="#br5" timeOffset="468326.7868">16626 9048 107 0,'-24'9'40'0,"-6"29"2"16,-21 16-2-16,5 24-24 0,-4 4-14 16,2 5 1-16,11-1-5 15,5-11-4-15,20-1-8 16,-5-31-6-16,23 3-11 15,-6-30-9-15,9-9-2 16,-5-21 1-16,6-7 1 16</inkml:trace>
  <inkml:trace contextRef="#ctx0" brushRef="#br5" timeOffset="468491.7962">16169 9390 129 0,'0'0'43'0,"14"4"-2"15,22 4 1-15,24-8-42 16,-8-8-8-16,19 8-6 0,-12-24-5 15,18 18-7-15,-13-18-16 16,10 3-1-16,-1-11-1 16,8 1 2-16</inkml:trace>
  <inkml:trace contextRef="#ctx0" brushRef="#br5" timeOffset="468927.8211">17035 9588 132 0,'8'-10'44'16,"17"8"-3"-16,-1-12-7 0,17 5-33 16,12-1-5-16,4-11-10 15,18 12-8-15,-11-12-17 16,19 2-3-16,-10-5-1 15,7 3 0-15</inkml:trace>
  <inkml:trace contextRef="#ctx0" brushRef="#br5" timeOffset="469377.8469">18059 9103 85 0,'11'-21'36'0,"-2"6"0"15,5 9 1-15,-14 6-24 16,16-1-9-16,-16 1-1 0,10 22 0 16,-13 2 0-16,-4 17 1 15,-7 6-1-15,-2 13-1 16,-6 5 0-16,1 6 1 15,-1 1-3-15,4-6 1 16,6-4-3-16,3-15-4 16,13 0-16-16,-7-27-15 15,16-3-2-15,-4-20 1 16,11-4-2-16</inkml:trace>
  <inkml:trace contextRef="#ctx0" brushRef="#br5" timeOffset="469543.8564">17975 9458 111 0,'-26'-18'39'0,"10"11"-1"15,-1-4 1-15,17 11-34 0,0 0-1 16,35-10-3-16,6 3-1 16,12-9-4-16,18 7-9 15,-7-20-18-15,24 6-7 16,-7-15-1-16,7 5-1 15</inkml:trace>
  <inkml:trace contextRef="#ctx0" brushRef="#br5" timeOffset="469911.8774">18735 8863 103 0,'-33'10'38'16,"5"20"2"-16,-10 6-1 16,6 21-30-16,-4 4-2 15,2 9-1-15,-1 5-2 0,6 4 0 16,4-7-1-16,4 0-1 15,6-11-2-15,10-12 0 16,9-11 0-16,11-13 0 16,9-15 0-16,8-13 0 15,6-11 0-15,5-8 0 16,2-6 0-16,-2-4 0 15,1 1 0-15,-12 3 0 16,-4 8 0-16,-8 12 0 16,-20 8 0-16,9 12 0 15,-13 11 0-15,-6 6 0 16,-3 3 0-16,5 4-2 15,6 1-4-15,0-11-5 16,20 7-5-16,-6-28-4 0,25 9-15 16,-7-22-5-16,13 1 0 15,-7-17 0-15</inkml:trace>
  <inkml:trace contextRef="#ctx0" brushRef="#br5" timeOffset="470233.8958">19018 9422 111 0,'0'0'40'16,"10"14"0"-16,1-13 0 15,17 7-36-15,7-4 0 16,10-2 0-16,-1-3-2 16,3-2 0-16,-5-8-1 15,-2-4 0-15,-9-3 0 0,-9-3-1 16,-12-2 0-1,-10 0 1-15,-7 0-1 0,-9 6 0 16,-4 5 1-16,-7 10-1 16,-8 10 0-16,0 8 0 15,0 12 1-15,4 8-1 16,7 5 0-16,10-1 0 15,12 3-4-15,6-13-7 16,24 4-5-16,-3-24-4 16,36 7-11-16,-1-24-11 15,29-2-1-15,5-14 0 16,16-7 4-16</inkml:trace>
  <inkml:trace contextRef="#ctx0" brushRef="#br5" timeOffset="470769.9265">20294 9347 92 0,'-15'-11'36'16,"0"2"-1"-16,3 8 1 16,-13-5-30-16,0 8-1 15,-7-1 0-15,1 12 1 16,-9-3-1-16,7 10 1 16,-4-2-1-16,15 8-1 15,4-4 0-15,12 0-1 16,13-3-1-16,12-4-1 15,14-1 0-15,7-1 0 16,4-1-1-16,-1-1 2 16,-5 3-2-16,-6-3 0 15,-8 4 0-15,-15 5 0 16,-12-1 0-16,-6-1 0 15,-9-3 0-15,-3-3 0 0,3-3-2 16,2-11-2-16,16 2-6 16,5-31-7-16,25 11-7 15,-1-25-16-15,21 4 0 16,2-20-2-16,16 1 2 15</inkml:trace>
  <inkml:trace contextRef="#ctx0" brushRef="#br5" timeOffset="470970.938">20860 8848 120 0,'-8'15'40'0,"-13"6"0"16,3 27-5-16,-16 4-31 16,6 16 0-16,-3 6-2 15,2 8 0-15,5 0-1 0,4 2 0 16,3-8-2-16,2-8-2 15,10-7-3-15,-1-23-7 16,17 4-10-16,-16-30-16 16,17-1 0-16,-10-23 0 15,3-2-1-15</inkml:trace>
  <inkml:trace contextRef="#ctx0" brushRef="#br5" timeOffset="471759.9831">20549 9420 95 0,'-25'-29'39'0,"15"15"0"15,-2-5 0-15,12 19-22 16,23-15-11-16,15 9-2 15,9-2-1-15,16 2-2 16,7-2 0-16,9 1 0 16,2 3-1-16,-2 1 0 0,-7 2 0 15,-13 2 0-15,-13 4-1 16,-11-2 2-16,-17 7-1 15,-18-10 0-15,-8 18 0 16,-15-5 1-16,-12 2-1 16,-6 7 1-16,-8 4 1 15,-2 3 0-15,1 7 0 16,2-1 0-16,9 1-2 15,12-2 0-15,13-4 0 16,17-10 0-16,18-10 0 16,16-10 0-16,16-11 0 15,6-8 0-15,3-9 0 16,3-4 0-16,-9-4 0 15,-6 0 0-15,-17 5 0 0,-10 6 0 16,-14 4 0-16,-10 8 0 16,1 13 0-16,-26 3 0 15,11 13 0-15,-4 4 0 16,1 8 0-16,6 3 0 15,7-2 0-15,7 1 0 16,8-6 0-16,9-6 0 16,9-7 0-16,6-12 0 15,7-6 0-15,1-4 0 16,2-8 0-16,-7-4 0 15,-3 1 0-15,-5 0 0 16,-8 4 0-16,-9 3 0 16,-12 15 0-16,0 0 0 0,0 0 0 15,-5 22 0-15,-8 1 0 16,1 6 0-16,1 1 0 15,2 2 0-15,3-5 0 16,1-5 0-16,5-4 0 16,0-18 0-16,13 7 0 15,-3-19 0-15,5-9 0 16,-1-4 0-16,3-5 0 15,0-3 0-15,-3 0 0 16,-2 4 0-16,-1 5 0 16,-4 7 0-16,-4 3 0 15,-3 14 0-15,17-11 0 16,-1 5 0-16,8 3-5 15,3-9-6-15,20 4-1 0,-5-20-3 16,19 12-6-16,-15-30-10 16,22 5-6-16,-15-16-1 15,6-1 2-15,-15-1 4 16</inkml:trace>
  <inkml:trace contextRef="#ctx0" brushRef="#br5" timeOffset="471916.9921">22187 8950 105 0,'-28'35'38'0,"4"21"1"15,-14 1 0-15,12 18-32 16,-5 0-2-16,5 4-1 15,3-3-1-15,3-7-1 16,7-8-4-16,0-19-7 16,14 1-9-16,-12-26-18 15,16-6-5-15,-5-11 2 0,2-16-2 16</inkml:trace>
  <inkml:trace contextRef="#ctx0" brushRef="#br5" timeOffset="472677.0356">21926 9323 98 0,'-2'-25'41'16,"12"14"1"-16,-2 0-2 15,11 17-19-15,-2-2-16 16,7 2-2-16,4 6-1 16,9 1 1-16,3 1-3 15,6 1 0-15,2 0 0 16,4-1 0-16,-5 1 0 15,2-3 0-15,-5-1 0 16,-7 1 0-16,-7-4 0 16,-10 6 0-16,-11 1 0 0,-10 0 0 15,-13 4 0-15,-6 4 0 16,-6 5 0-16,-5-2 0 15,5 4 0-15,-1-5 0 16,13-3 0-16,14-22-4 16,5 19-11-16,4-36-5 15,32 8-8-15,-12-25-14 16,15-2 2-16,-8-17-2 15,3 3 4-15,-12-18 23 16,-5 2 21-16,-6 16 7 16,-28-11 11-16,9 23 13 15,-20-1 1-15,6 17 0 0,-5 0 1 16,22 22-19-16,-23 8-18 15,23-8-5-15,27 21-15 16,-7-15-19-16,19 10-2 16,-7-6 0-16,14 17 14 15,-14-11 19-15,-2 2 4 16,-3 7 6-16,-20-15 14 15,3 16 21-15,-16-7 0 16,2 10 3-16,-15-14-16 16,8 16-16-16,-9-5-2 15,5 4-3-15,0-1 0 16,3 1-5-16,6-4 0 15,3 0 0-15,3-6 0 16,5-9 0-16,-5-11 0 16,24 1 0-16,-1-14 0 0,0-9 0 15,5-6 0-15,3-6 0 16,5-2 0-16,-2 1 0 15,1 4 0-15,-6 5 0 16,-7 13 0-16,-6 8 0 16,-6 10 0-16,-7 6 0 15,-3 13-2-15,-9 2-4 16,9 11-5-16,-8-12-3 15,20 15-10-15,-7-21-9 16,22 9-7-16,2-17 1 16,19 3-1-16,3-12 6 15</inkml:trace>
  <inkml:trace contextRef="#ctx0" brushRef="#br5" timeOffset="473097.0596">23410 9496 72 0,'10'-29'39'16,"-5"7"-1"-16,-19-5 2 16,-1 16-11-16,-17-8-15 15,0 12-9-15,-7 8-1 16,1 9 1-16,-9 11-1 15,9 8 1-15,3 2-5 16,6 5 0-16,11-2 0 16,10-4 0-16,12-8 0 15,15-10 0-15,10-10 0 16,8-8 0-16,6-9 0 15,-1-5 0-15,5-6 0 16,-4-3 0-16,-5 2 0 16,-4 5 0-16,-8 5 0 15,-11 11 0-15,-15 6 0 0,10 31 0 16,-23 10 0-16,-8 17 0 15,-7 12 0-15,-11 12 0 16,-5 8 0-16,-5 3 0 16,-3-5 0-16,0-7 0 15,3-9 0-15,3-16 0 16,4-13 0-16,4-19 0 15,10-10 0-15,-1-20-8 16,8-2-2-16,-5-24-7 16,13 3-4-16,-11-30-10 15,14 6-8-15,-2-10-3 16,5 4 1-16,2 1 5 15</inkml:trace>
  <inkml:trace contextRef="#ctx0" brushRef="#br5" timeOffset="473844.1023">20702 10284 88 0,'12'-26'37'0,"0"6"-3"16,-23-11-2-16,7 16-20 15,-17-10-3-15,0 14-4 16,-8-1 0-16,-4 17 0 0,-7 5-3 15,-3 16 3-15,2 4-3 16,1 10 1-16,3 1-1 16,8 6 0-16,11-7-1 15,12-3 0-15,13-9 1 16,21-12-1-16,10-13-1 15,14-10 1-15,9-10-1 16,2-8 1-16,2-4 0 16,-3-7 0-16,-6 3 0 15,-9 0-3-15,-13 8 4 16,-12 5-4-16,-12 10 4 15,-10 10-2-15,0 0-1 0,-24 24 1 16,7-2-2-16,-4 8 4 16,7 3-5-16,2 0 3 15,11-1-6-15,7-9-1 16,23 7-7-16,-3-24-10 15,23 11-9-15,-6-23-5 16,19 6 0-16,-14-19 0 16</inkml:trace>
  <inkml:trace contextRef="#ctx0" brushRef="#br5" timeOffset="474351.1313">21304 10277 101 0,'5'-16'33'16,"-15"-2"6"-16,10 18-4 16,-22-7-27-16,8 17-3 15,-5 5-1-15,0 10 2 16,-2 5-4-16,2 5 2 0,0-1-3 15,5 0 1-15,3-4 0 16,5-6-1-16,5-10 0 16,1-14 0-16,14 3 0 15,1-13-1-15,4-10 0 16,3-3 0-16,3-5 1 15,-2-2-1-15,-2 0 1 16,0 4-1-16,-5 6 0 16,-4 4 0-16,-2 5 1 15,-10 11-1-15,15-1 0 16,-15 1 0-16,9 20-1 15,-4-2 2-15,0 1-1 16,5 3 1-16,2-2-1 16,4-2 1-16,4-4 0 0,6-7-1 15,3-5 1-15,4-5-1 16,0-5 0-16,-1-5 2 15,2-3-2-15,-6-1 0 16,-6-2 0-16,-4 3 0 16,-6 3 0-16,-12 13 0 15,14-14 0-15,-14 14 0 16,0 0 0-16,-11 24 0 15,6-4-3-15,-2 3 0 16,3 7-2-16,-1-7-4 16,17 12-6-16,-13-21-8 15,26 13-8-15,-11-20-6 16,20 6 0-16,-2-18-1 15,10 3 2-15</inkml:trace>
  <inkml:trace contextRef="#ctx0" brushRef="#br5" timeOffset="475434.1933">22035 10375 101 0,'2'-21'37'16,"-2"21"0"-16,-6-22 1 15,6 22-31-15,-19 5-2 16,0 11 0-16,-5 4 0 16,1 11 0-16,-6 0-1 15,9 6-1-15,1-3 0 16,11 0-1-16,8-8 1 15,14-6-3-15,7-11 0 16,12-10 0-16,8-8 0 16,6-11 0-16,1-5 0 0,-4-9 0 15,-3 0 0-15,-9-2 0 16,-5 1 0-16,-10 5 0 15,-6 3 0-15,-10 7 0 16,-5 6 0-16,4 14 0 16,-12-9 0-16,12 9 0 15,-11 15 0-15,9-1 0 16,5-1 0-16,5 0 0 15,8 2 0-15,4-4 0 16,6-5 0-16,7-4 0 16,2-3 0-16,1-5 0 15,2-3 0-15,1-3 0 16,-3-4 0-16,-1-2 0 15,-4 1 0-15,-6 0 0 0,-3 2 0 16,-3 5 0-16,-10 6 0 16,-9 4 0-16,1 14 0 15,-9 10 0-15,-6 3 0 16,-5 12 0-16,2 0 0 15,1 2 0-15,4-2 0 16,8-6 0-16,11-8 0 16,10-9 0-16,14-13 0 15,9-9 0-15,6-11 0 16,6-6 0-16,1-7 0 15,0-2 0-15,-9 1 0 16,-5-2 0-16,-10 4 0 16,-11 8 0-16,-5 3 0 15,-13 18 0-15,0 0 0 16,0 0 0-16,-26 27 0 0,12 2 0 15,-6 4 0-15,6 4 0 16,0 0 0-16,5-3 0 16,5-1 0-16,9-9 0 15,10-4-4-15,1-16-1 16,16 0 0-16,-2-12 0 15,8-6 1-15,-2-7 1 16,-1-2 0-16,0-4 2 16,-8 1 2-16,-3 2 1 15,-11 1 1-15,0 4 1 16,-10 6-1-16,-3 13 1 15,0 0-1-15,-11 2 0 16,2 8-1-16,-2 10 0 16,1 2-1-16,-2 4 1 0,2-1-2 15,0 2 0-15,3-4 0 16,5-5 0-16,4-5 0 15,10-8 0-15,5-12 0 16,7-6 0-16,3-8 0 16,6-6 0-16,2-9 0 15,-2 1 0-15,1 1 0 16,-8 6 0-16,-2 5 0 15,-9 10 0-15,-15 13 0 16,8 11 0-16,-13 11 0 16,-5 3 0-16,2 8 0 15,-2 2 0-15,6-4 0 16,6-5 0-16,15-8-10 15,2-19 0-15,20 0-3 0,-3-26-3 16,26 6-7-16,-20-27-6 16,26 8 0-16,-19-23-2 15,12 5 1-15,-10-7 0 16,-7 3 2-16</inkml:trace>
  <inkml:trace contextRef="#ctx0" brushRef="#br5" timeOffset="475598.2027">23945 10039 96 0,'-23'38'40'15,"-14"7"1"-15,6 20-1 16,-22-6-9-16,22 13-27 15,2-4-1-15,6-1-3 16,7-6-3-16,0-16-4 16,10 3-6-16,-9-31-5 15,15 6-8-15,-18-30-11 16,18 7-4-16,-19-32-1 0,6 1 2 15</inkml:trace>
  <inkml:trace contextRef="#ctx0" brushRef="#br5" timeOffset="475741.2108">23545 10318 113 0,'33'2'41'0,"4"-6"2"15,22 10-3-15,5-12-32 16,5-3-20-16,20 10-6 16,-17-21-9-16,15 10-13 15,-19-12-6-15,0 1 3 16,-16-9 0-16</inkml:trace>
  <inkml:trace contextRef="#ctx0" brushRef="#br5" timeOffset="478857.3891">9372 11329 90 0,'10'-19'38'15,"-14"-11"-1"-15,8 12-7 16,-19-9-24-16,-3 9-1 15,-15 3-1-15,-6 15 0 16,-13 9-1-16,-6 20 0 16,-8 15 0-16,0 16 1 15,-4 12-2-15,4 10-1 16,9 2 0-16,13-2 0 0,14-9 1 15,20-12-2 1,21-22 1-16,21-18-2 0,24-28 1 16,20-20 2-16,15-19-2 15,7-15 2-15,6-15-2 16,-6-5 1-16,-11 1 0 15,-11 3 0-15,-20 13-1 16,-19 12 0-16,-16 15 1 16,-15 20-1-16,-6 17 0 15,-20 30 1-15,6 12-1 16,-5 15 3-16,3 11-3 15,4 7 0-15,3 1 0 16,10-2-4-16,17-1-8 16,-3-30-9-16,32 8-10 0,-5-30-15 15,22-8 2-15,3-22 0 16</inkml:trace>
  <inkml:trace contextRef="#ctx0" brushRef="#br5" timeOffset="479678.436">16002 11451 101 0,'0'0'42'0,"0"0"1"15,21 7-1-15,2-8-38 16,14 1-1-16,12-4 0 16,7 1-1-16,9-5 0 15,6-2-3-15,5 2-4 16,-7-16-10-16,12 17-13 0,-21-16-15 15,6 6 1 1,-14-7-3-16,2 3 1 0</inkml:trace>
  <inkml:trace contextRef="#ctx0" brushRef="#br5" timeOffset="480827.5018">17853 10541 91 0,'7'-27'37'15,"3"9"0"-15,-7-3 1 16,-3 21-32-16,0 0-1 15,0 0 0-15,-12 30-1 16,5 12 0-16,-4 13-1 16,1 13 0-16,-2 14-2 0,5 10-1 15,-3 7 1-15,7 6-1 16,-5-1 0-16,5-4-1 15,-1-7 1-15,2-10 2 16,-4-14-1-16,6-11 1 16,2-18 0-16,0-18-2 15,-2-22 1-15,25-8-1 16,-8-22 1-16,5-12-2 15,2-12 1-15,5-11-2 16,-1-6 2-16,1-3 0 16,1 2 0-16,2 5-1 15,-4 14 3-15,1 10-3 16,5 13 1-16,1 16 0 15,-2 14 0-15,6 16 0 16,-2 14 1-16,-5 11-1 0,-2 6-1 16,-7 7 1-16,-8 3 1 15,-15-1-1-15,-15-1 1 16,-14-5-1-16,-17-6 1 15,-12-15-1-15,-3-12 0 16,-4-14 0-16,8-15 0 16,9-18-3-16,21-4-10 15,8-27-9-15,39 12-9 16,8-16-11-16,24 7-1 15,13-3-2-15</inkml:trace>
  <inkml:trace contextRef="#ctx0" brushRef="#br6" timeOffset="484785.7282">10779 10737 82 0,'10'-44'37'0,"-2"0"0"16,-11-9 0-16,2 6-32 15,-20-1 0-15,-5 10-2 16,-11 10 0-16,-6 16 0 15,-10 17 0-15,-3 19 0 16,-4 20 0-16,-2 17 0 16,1 14-2-16,5 12 0 15,3 7 0-15,9 3-1 16,6 7 1-16,6-4-2 15,11-3 1-15,5-7-1 16,10-8-1-16,8-12-2 0,12-4-5 16,-9-27-22-16,17-3-9 15,-4-24 0-15,5-2 0 16</inkml:trace>
  <inkml:trace contextRef="#ctx0" brushRef="#br6" timeOffset="484950.7376">10071 11340 86 0,'-16'-16'38'0,"2"-3"0"15,14 19 1-15,19-24-34 16,15 9-2-16,14-6-1 16,12-4-4-16,25 4-20 15,-2-16-16-15,14 2 0 16,-3-13-3-16,5 6 4 0</inkml:trace>
  <inkml:trace contextRef="#ctx0" brushRef="#br6" timeOffset="485160.7496">11118 10507 66 0,'-15'-16'38'0,"-2"29"-1"16,-12 10 2-16,5 29-14 16,-9 7-21-16,5 15-2 15,-8 7 1-15,3 15-1 16,-1 3 0-16,0 3-2 15,2-4 1-15,1-7-3 16,8-6-4-16,-5-21-25 0,20-5-7 16,-3-24-2-16,14-13 0 15</inkml:trace>
  <inkml:trace contextRef="#ctx0" brushRef="#br6" timeOffset="485356.7608">10579 11228 95 0,'-26'-2'39'15,"26"2"1"-15,0 0-1 16,17 9-36-16,27-15-1 16,19-4-2-16,15 1-3 15,4-17-18-15,16 14-18 16,-5-8 0-16,4 7-2 15,-19 1 1-15</inkml:trace>
  <inkml:trace contextRef="#ctx0" brushRef="#br6" timeOffset="486244.8116">11182 11275 83 0,'-23'14'38'0,"18"0"1"16,5-14 0-16,25 5-34 15,6-14-2-15,13-5 0 16,0-5 0-16,4-2-1 15,0-4 1-15,-7-1-2 16,-7-3 0-16,-12-1-1 16,-8 2 1-16,-14 3-1 15,-9 2 1-15,-10 5-1 0,-6 10 0 16,-10 8 1-16,-8 11-1 15,0 14 1-15,0 7 0 16,3 12 0-16,7 2 0 16,14 6 0-16,12-7 1 15,22-7-1-15,18-11 1 16,23-13-1-16,16-14 1 15,14-11-1-15,6-11 0 16,7-5-1-16,-9-6 1 16,-7 3-1-16,-14 5 1 15,-15 5-1-15,-16 9 1 16,-16 12-1-16,-17 13 1 15,-12 11-1-15,-11 11 1 16,-6 4 0-16,0 6-1 0,-1 1 0 16,3 0 0-16,2-9 1 15,11-7-1-15,11-11 0 16,8-16 0-16,10-8 0 15,4-15 1-15,4-12-1 16,1-7 0-16,0-9 0 16,-5-6 0-16,-4 0 0 15,-6 2 0-15,-4 4 0 16,-5 10 0-16,-1 6 0 15,0 10 0-15,5 8 0 16,10 10-1-16,4 4 1 16,14 5 0-16,6-2-1 15,12 0 1-15,4-5-1 16,6-1 0-16,-6-2-1 15,0-5 1-15,-11 0 0 0,-9-1 1 16,-10 1-1-16,-13-2 1 16,-16 11 0-16,-5-10 0 15,-11 11 1-15,-7 4-1 16,-2 6 1-16,-2 4-1 15,2 4 1-15,8 2 0 16,10-1 0-16,9 0-1 16,12-3 1-16,13-1 0 15,6-2 0-15,4-2-1 16,-2-1 1-16,-2 4-1 15,-11 4 1-15,-11 4-1 16,-11 1 0-16,-10 1 1 16,-10 1-1-16,-7 0 1 15,2-4-2-15,1-2 0 0,2-11-4 16,14 1-7-16,-2-22-4 15,26 8-6-15,-9-30-8 16,26 5-10-16,-2-22-2 16,13-3 0-16</inkml:trace>
  <inkml:trace contextRef="#ctx0" brushRef="#br6" timeOffset="486438.8227">13186 10348 86 0,'-20'3'41'0,"5"21"-1"15,-10-1 1-15,7 9-20 0,0 2-20 16,5 4 0-16,4-3-1 16,5-3-5-16,20 2-17 15,-2-21-17-15,20-6 0 16,1-15-1-16,12-7 0 15</inkml:trace>
  <inkml:trace contextRef="#ctx0" brushRef="#br6" timeOffset="486558.8296">13400 10404 109 0,'-20'-3'38'16,"0"25"2"-16,-19 5-8 15,8 15-30-15,3 17-13 16,-5-6-21-16,11 8-6 16,-2-6-1-16,8-1-3 15</inkml:trace>
  <inkml:trace contextRef="#ctx0" brushRef="#br6" timeOffset="487001.8549">8360 10649 103 0,'-11'27'36'16,"3"10"2"-16,-1-8-13 15,0 3-24-15,9-1-1 16,1-15-9-16,18-1-26 15,6-16-1-15,17-9 1 0,6-17-2 16</inkml:trace>
  <inkml:trace contextRef="#ctx0" brushRef="#br6" timeOffset="487130.8623">8859 10473 76 0,'-13'26'38'16,"-11"7"-1"-16,4 15 0 16,-4 6-32-16,-6-4-41 15,14 4 0-15,5-11-3 16,17-4 1-16</inkml:trace>
  <inkml:trace contextRef="#ctx0" brushRef="#br6" timeOffset="488280.9281">18607 11248 72 0,'-6'17'39'0,"6"-17"-2"16,6 21 2-16,9-23-21 15,21-3-14-15,10-4-2 16,14-3 0-16,3-1 0 15,4-3-1-15,-2-2 1 16,-7 2-1-16,-11-2-1 16,-14-1 0-16,-14 2 1 15,-17-2-1-15,-17 3 1 16,-12 1-1-16,-14 2 0 15,-10 8 0-15,-6 3 1 16,-2 12-1-16,2 7 1 16,6 13 0-16,11 4 0 15,13 9 1-15,19 2-1 0,15 4 0 16,21-8-1-16,18-3 0 15,21-4-6-15,3-28-16 16,29 5-17-16,3-23-1 16,15-7-1-16,-3-18 1 15</inkml:trace>
  <inkml:trace contextRef="#ctx0" brushRef="#br6" timeOffset="488534.9426">19971 10662 108 0,'-27'-45'38'15,"-11"2"0"-15,1 20-3 16,-12 5-31-16,-4 18 0 0,-5 19-1 16,-4 22 1-16,-5 20-2 15,-1 16 0-15,0 12-1 16,7 9 0-16,10 2-1 15,13 2 0-15,14-8-1 16,14-11-2-16,20-8-4 16,4-24-11-16,26 0-17 15,-7-24-6-15,8-6 1 16,-9-21-1-16</inkml:trace>
  <inkml:trace contextRef="#ctx0" brushRef="#br6" timeOffset="489323.9877">19203 11191 100 0,'-31'-17'39'0,"7"-4"2"0,24 21-3 16,27-21-33-16,14 11-3 16,16 1 0-16,15 0-1 15,13 4-1-15,3-1-1 16,2 7-2-16,-1 1-2 15,-3 5-1-15,-17-2-1 16,-6 9 1-16,-17-6-1 16,-11 1 3-16,-14-4 1 15,-21-5 2-15,0 0 2 16,0 0 3-16,-21-3 1 15,-4-6 1-15,0 7 0 16,-7-1-1-16,2 7 1 0,-5 6-2 16,3 10 1-16,-1 5-1 15,8 11 0-15,0 1-1 16,9 6 0-16,11-3-1 15,12-3 0-15,12-7 0 16,10-9-1-16,14-12-1 16,5-13 1-16,3-8-2 15,1-11 1-15,1-6-1 16,-12-5 1-16,-5-1-1 15,-10-1 0-15,-12 5 1 16,-10 1 0-16,-7 8-1 16,-4 4 1-16,-6 6 0 15,0 5 0-15,3 3 0 16,10 4 1-16,0 0-1 15,0 0 0-15,27 7 0 0,-1-6 0 16,5 1 1-16,7 2-1 16,-4 0 1-16,0 7-1 15,-7 2 0-15,-8 7 1 16,-11 3-1-16,-7 7 1 15,-5 1-1-15,-5 1 0 16,-5 1 1-16,0-4-1 16,1-5 0-16,3-8 0 15,7-3 0-15,3-13 0 16,11-4 0-16,1-9 0 15,7-6 0-15,1-8 0 16,1-3 1-16,2-4-1 16,-5 0 0-16,-2 2 0 15,-2 3 0-15,-4 5-1 0,-2 7 1 16,-1 4 0-16,-7 13-2 15,19-8 0-15,-5 13-3 16,4-3-3-16,15 11-8 16,-10-16-5-16,24 16-9 15,-17-20-5-15,19 10-4 16,-11-8 1-16,5 1 0 15</inkml:trace>
  <inkml:trace contextRef="#ctx0" brushRef="#br6" timeOffset="489662.0071">20805 11158 85 0,'-15'8'38'0,"-5"-3"1"15,13 6 0-15,-5-11-24 16,14 10-9-16,-2-10-1 0,27 22-2 16,-2-11 0-16,7-1-1 15,5-1 0-15,1-2 0 16,-2-4-1-16,-2-5-1 15,-6-5 0-15,-7-2 1 16,-3-3-1-16,-11-5 0 16,-9 1 1-16,-3-2-1 15,-4 4 0-15,-12 4 0 16,-7 7 0-16,-9 8 0 15,-1 12 0-15,-4 11 0 16,-1 8 0-16,6 5 1 16,8 5-1-16,12-2 0 15,19-4-1-15,13-12-4 0,23-2-8 16,5-28-8-16,37 6-9 15,-9-26-10-15,18 0-1 16,-2-18-1-16</inkml:trace>
  <inkml:trace contextRef="#ctx0" brushRef="#br6" timeOffset="489962.0242">21518 11117 86 0,'-26'-2'38'0,"-15"-1"0"16,7 10 2-16,-11-11-26 15,14 16-9-15,-1 3-2 16,10 7 0-16,5-2-1 15,13 5 1-15,11-2-1 16,9-3-1-16,11-3 1 16,6-4-1-16,3-1 0 0,0-5 0 15,-1 0-1-15,-9 0 1 16,-5 1 0-16,-9 4 0 15,-15 7 0-15,-6 3-1 16,-8 1 1-16,-6 3 0 16,-1 1-3-16,0-4-2 15,15 0-9-15,-5-18-8 16,28 5-10-16,-1-20-10 15,24-3-1-15,0-17-1 16</inkml:trace>
  <inkml:trace contextRef="#ctx0" brushRef="#br6" timeOffset="490375.0478">22258 10689 118 0,'-19'15'41'0,"-11"0"-2"16,4 17-2-16,-7-5-35 15,-3 7-1-15,10 1-2 16,6-3-1-16,12 0-3 16,16-19-14-16,26 6-17 15,-5-19-6-15,19 0 4 0,-8-16-2 16,8 7 21-16,-15-11 18 15,-9 1 3-15,-5 11 16 16,-26-7 19-16,7 15 4 16,-30 1-1-16,11 14-1 15,-13-6-20-15,17 13-16 16,-4 2-2-16,10-2-7 15,14 10-13-15,-8-11-21 16,17 1-1-16,-3-12-1 16,5 2 0-16</inkml:trace>
  <inkml:trace contextRef="#ctx0" brushRef="#br6" timeOffset="490922.0791">17318 10489 86 0,'-22'29'39'0,"-4"1"-1"15,10 9 0-15,-1-11-21 16,10 7-17-16,10 1-2 15,7-15-13-15,20 4-22 16,1-14 1-16,16-8-1 16,1-17-1-16</inkml:trace>
  <inkml:trace contextRef="#ctx0" brushRef="#br6" timeOffset="491074.0878">17687 10488 104 0,'-19'16'39'15,"0"19"1"-15,-5-1-2 16,10 8-33-16,0 6-5 15,8-9-12-15,19 10-23 0,-1-12-7 16,11 0 3-16,1-13-5 16</inkml:trace>
  <inkml:trace contextRef="#ctx0" brushRef="#br2" timeOffset="501096.6611">998 11926 41 0,'15'-7'31'0,"-10"-9"-3"16,8 13 0-16,-26-12-14 15,13 15-1-15,-14-14-3 16,14 14 1-16,-34-14-3 16,16 9-2-16,-9-3-2 15,-2 7-1-15,-1 3-1 16,-2 11 0-16,-10 4 0 15,-4 14 1-15,-4 10-1 16,-9 14 1-16,-4 5-1 16,3 4 1-16,2 0 0 15,11-2 1-15,18-8-3 0,19-2 2 16,23-15-1-16,22-7-1 15,22-13-1-15,16-2-1 16,15-3-3-16,0-17-23 16,16 10-12-16,-15-18-2 15,4 5 1-15,-17-19-1 16</inkml:trace>
  <inkml:trace contextRef="#ctx0" brushRef="#br2" timeOffset="501565.6879">1518 11443 89 0,'0'0'37'15,"-5"15"-1"-15,-9 1-3 16,2 14-29-16,-4 9-2 16,2 12-1-16,-6 8 2 15,1 7-1-15,-3 9 0 16,-2 4 0-16,0 0 0 15,6 3-1-15,-2-10 0 16,5-4 2-16,2-11-3 16,8-7 2-16,5-15-1 15,7-13 0-15,5-17-1 16,8-9 1-16,4-15-1 0,1-7 0 15,3-8 1-15,-1-4-2 16,1 0 1-16,-5 0 0 16,0 6 0-16,-8 9 0 15,-1 10 1-15,-5 13-1 16,-1 13 0-16,-4 10 0 15,-3 10 0-15,0 8-1 16,0 0-1-16,3 3-1 16,7-1-3-16,-1-18-9 15,17 5-23-15,-3-20 1 16,14 0 0-16,-2-19-2 15</inkml:trace>
  <inkml:trace contextRef="#ctx0" brushRef="#br2" timeOffset="501950.7099">1975 11974 88 0,'-5'-24'37'0,"-16"2"0"16,6 22-7-16,-23 5-23 16,-1 16-1-16,-11 10-2 15,3 11 0-15,2 8-1 16,7 3-1-16,4-5 0 16,18 0 0-16,13-9 0 15,19-10 0-15,15-18-1 16,16-11 0-16,8-14 0 15,8-13 0-15,2-8 0 16,-4-6-1-16,-7-4 0 0,-10-1 0 16,-13 4 1-16,-12 7-1 15,-14 12 0-15,-10 8 0 16,-6 15-1-16,-11 11 2 15,-1 9-2-15,-2 10 1 16,6 6 0-16,3 5-2 16,7 0-1-16,8-6-1 15,13-2-1-15,4-10-3 16,17 4-14-16,-7-24-17 15,17 3 2-15,-11-21-1 16,16 7 2-16</inkml:trace>
  <inkml:trace contextRef="#ctx0" brushRef="#br2" timeOffset="502303.7301">2376 12061 86 0,'-12'14'37'0,"-8"1"0"16,16 15-4-16,-15-6-26 15,9 9-1-15,-4-4-2 16,6 0-1-16,2-4 0 15,6-5-1-15,0-9 0 16,0-11 0-16,23-4 0 16,-4-11-1-16,5-9 0 15,-1-5-1-15,1-7 1 16,5-1 0-16,-7 0-1 15,-2 1 0-15,-6 4 1 16,1 8-1-16,-10 4 0 16,2 10 0-16,-7 10 0 15,0 0 0-15,4 18-1 0,-8 9 0 16,2 9-1-16,1 4 0 15,7 7-2-15,-1-2-1 16,13 5-5-16,-7-19-17 16,21 6-10-16,-8-20 0 15,16 3 0-15,-10-22 8 16</inkml:trace>
  <inkml:trace contextRef="#ctx0" brushRef="#br2" timeOffset="502738.755">2834 12238 82 0,'8'-46'35'0,"7"14"-7"15,-19-16 1-15,8 14-18 16,-10-5-1-16,4 15-2 15,-15 4-1-15,1 15-1 16,-9 9-1-16,2 12-1 0,-5 9-2 16,1 10 1-16,2 3-1 15,9 5 0-15,6-4-1 16,7 2 0-16,11-8 0 15,8-9-1-15,6-9 1 16,8-8-1-16,3-11 1 16,0-6-1-16,-3-10 0 15,0-2 0-15,-3-4 0 16,-7-1 0-16,0 2 0 15,-8 3 0-15,-4 7 0 16,-8 15 0-16,0 0 0 16,9 24 0-16,-15 12-1 15,-2 15 2-15,-6 13-1 16,-4 11 0-16,-2 11 0 0,-3-2 0 15,-4-1 0-15,-1-7 1 16,3-9-1-16,2-14-1 16,0-14 0-16,4-17-1 15,4-16-1-15,2-17-3 16,11-6-7-16,-11-27-9 15,21 1-17-15,-11-24-1 16,13-3-2-16,-2-10 2 16</inkml:trace>
  <inkml:trace contextRef="#ctx0" brushRef="#br2" timeOffset="503128.7773">3058 12084 100 0,'-7'16'40'0,"-10"-7"0"16,17 17-2-16,-2-9-33 16,9 0-2-16,12-2 0 15,9-7-1-15,10-7-1 16,13-8 0-16,2-9 0 15,4-9-1-15,-5-6 1 16,-6-3-1-16,-9-3 1 16,-11-1-1-16,-17 6 0 15,-15 6 1-15,-17 6-1 16,-10 13 0-16,-11 14 0 15,-9 15 0-15,0 13 0 0,0 13 1 16,5 10-1-16,10 5 1 16,12-1 0-16,15-3 0 15,18-9-2-15,16-16-2 16,24-7-9-16,-1-28-11 15,22-1-17-15,-1-23-2 16,15-1 0-16,-9-21-1 16</inkml:trace>
  <inkml:trace contextRef="#ctx0" brushRef="#br2" timeOffset="503910.822">3936 11999 54 0,'0'0'37'0,"-13"-3"0"15,13 3 0-15,-3 12-15 16,4-1-15-16,-7-2-2 0,6 11-1 16,-5-1-1-16,3 5-1 15,0-1-1-15,2 0 0 16,1 1-4-16,-1-24-18 15,19 23-15-15,-9-25-2 16,14-3 0-16,-2-16-1 16</inkml:trace>
  <inkml:trace contextRef="#ctx0" brushRef="#br2" timeOffset="504368.8482">4036 11692 80 0,'-34'-36'37'0,"7"14"1"15,-3-2-3-15,19 20-29 16,-4 1-3-16,15 3-2 15,9 13-3-15,11-5-1 0,12 10-4 16,2-5-3-16,13 10 2 16,-4-5-3-16,6 8 5 15,-7-4-1-15,-5 2 6 16,-8 2 2-16,-9-6 4 15,-4 11 3-15,-17-11 0 16,4 13 2-16,-14-7-2 16,3 7-1-16,-8-2-2 15,5 5 0-15,-4-5-1 16,6 1 0-16,0-6-1 15,4-4-1-15,4-13 1 16,1-9-1-16,20-6 0 16,-4-15 0-16,5-6-1 15,4-8 1-15,4-3-1 0,-2 0 0 16,-1 2-1-16,-1 6 1 15,-7 8 0-15,-3 12-1 16,-4 12 0-16,-5 13 0 16,-4 11 1-16,-3 7-2 15,1 11-1-15,0-6-6 16,14 15-21-16,-11-22-10 15,17 0-1-15,-2-22-3 16,17-9 2-16</inkml:trace>
  <inkml:trace contextRef="#ctx0" brushRef="#br2" timeOffset="504840.8752">4757 11069 86 0,'0'0'38'16,"-12"16"-1"-16,-2 4 1 16,-14 6-35-16,7-1-1 15,2 2-2-15,6-3 0 16,7 3-2-16,6-11-3 15,24 5-27-15,0-21-3 16,22 0 0-16,-5-17-1 16</inkml:trace>
  <inkml:trace contextRef="#ctx0" brushRef="#br2" timeOffset="504969.8826">5038 11104 100 0,'0'0'35'0,"0"0"-7"16,-17 9 3-16,-14 5-25 16,9 5-3-16,0 16-20 15,-6-11-17-15,10 8-3 16,-7-9-1-16,12 9 0 15</inkml:trace>
  <inkml:trace contextRef="#ctx0" brushRef="#br2" timeOffset="505574.9172">436 11131 96 0,'0'0'36'0,"-18"16"-1"0,6 14-2 15,-12 5-31-15,3 5-1 16,-1 5-1-16,7 6 0 15,5-2-2-15,10-9-3 16,19-5-28-16,7-20 0 16,14-11-2-16,1-19 0 15</inkml:trace>
  <inkml:trace contextRef="#ctx0" brushRef="#br2" timeOffset="505691.9239">790 11167 82 0,'0'0'37'15,"-26"14"1"-15,11 15-1 0,-11 3-28 16,0-4-39-16,21 5-6 15,4-9-1-15,12-2-3 16</inkml:trace>
  <inkml:trace contextRef="#ctx0" brushRef="#br2" timeOffset="508577.0889">4981 11909 71 0,'0'0'39'15,"0"0"0"-15,10-12 0 16,8 21-25-16,4-12-11 16,2-2-1-16,10-2-1 15,12-4-1-15,7-1-1 0,6-7-6 16,14 9-30-16,-13-6-1 15,2 10 1-15,-17 2-2 16</inkml:trace>
  <inkml:trace contextRef="#ctx0" brushRef="#br2" timeOffset="508787.101">5164 12106 91 0,'-24'-1'39'0,"24"1"1"16,-14-2-2-16,14 2-35 15,9-8 0-15,11 4-1 16,7-2-1-16,8-1-1 16,10-2-3-16,7-7-8 0,19 9-26 15,-5-13-1-15,15 6-2 16,-4-10 0-16</inkml:trace>
  <inkml:trace contextRef="#ctx0" brushRef="#br2" timeOffset="510162.1796">6757 11340 70 0,'0'0'36'15,"21"-13"-1"-15,-17 1-8 16,-4 12-17-16,9-11-2 15,-9 11-2-15,0 0-1 16,0 0-1-16,5 11-1 16,-10 1-1-16,-2 6 0 0,-5 4 0 15,-2 1-1-15,-5 8 1 16,-6 5-1-16,-5 2 1 15,-6 0-1-15,-7 9 1 16,-3 1-1-16,-2 1-1 16,-3 2 1-16,1-1-1 15,0-1 1-15,8-3-3 16,7-6 3-16,6-10-2 15,8-3 1-15,6-8 1 16,8-4-1-16,7-15 0 16,1 14 1-16,-1-14-1 15,0 0 1-15,15 5 0 16,-15-5 0-16,0 0 0 15,0 0-1-15,11 1 1 0,-11-1 0 16,0 0-1-16,0 0 0 16,0 0 1-16,0 0-1 15,11-1 0-15,-11 1 0 16,21-3 0-16,-6 0 0 15,6 2 0-15,7-3 0 16,2 3 0-16,8-2 0 16,11 0 0-16,3-1 0 15,11-2 0-15,7-2 0 16,7-4 0-16,7 2 0 15,3-4 0-15,-2 3 0 16,3-2 0-16,-7 4 0 16,-7 0 0-16,-8 3-1 15,-10 2 1-15,-11 1 0 16,-11 1 0-16,-5 2 0 0,-12 0 0 15,-5 0 0-15,-12 0 0 16,9 0 0-16,-9 0 0 16,0 0 0-16,0 0 0 15,0 0 0-15,0 0 0 16,0 0 0-16,0 0-1 15,0 0 1-15,0 0 0 16,0 0 0-16,0 0 0 16,0 0 1-16,0 0-1 15,-5-17 0-15,0 6 0 16,-3-8 0-16,-2-2 0 15,-2-11 0-15,-4-2 1 0,-5-3-1 16,-2-2 1-16,-7-6-1 16,-4 2 1-16,-5 0-1 15,-4 1 1-15,-3-1-1 16,2 4 0-16,1-2 0 15,9 8 0-15,3 0 0 16,5 5 0-16,7 6 0 16,5 4 0-16,6 7 0 15,8 11 0-15,-14-1-2 16,14 1 0-16,-13 16-1 15,13-16-5-15,2 31-17 16,-2-31-14-16,14 13-1 16,-2-16-1-16,13-6 1 15</inkml:trace>
  <inkml:trace contextRef="#ctx0" brushRef="#br2" timeOffset="538568.8044">904 12989 75 0,'-4'-20'35'16,"4"20"1"-16,-25-11-7 15,13 12-22-15,-17-2-3 16,4 8-1-16,-8 1 1 16,-3 7-1-16,-2 3-1 0,1 3 1 15,-3 4-1-15,7 3 1 16,0-2-1-16,10-1 1 15,11-1-2-15,9-1 0 16,8-8 0-16,8-1 0 16,14-5-2-16,4 0 0 15,4-3 0-15,1 2 0 16,-3-2 0-16,-7 0 0 15,-5 7 0-15,-11 0 0 16,-15 7 2-16,-12 1 0 16,-6 1 1-16,-3 2-1 15,-2-2-1-15,-2-6-4 16,16 7-24-16,-5-23-8 15,19 0-3-15,21-9-1 0</inkml:trace>
  <inkml:trace contextRef="#ctx0" brushRef="#br2" timeOffset="539184.8396">1195 13074 77 0,'-4'-13'37'16,"4"13"-1"-16,-14-2-1 15,14 2-30-15,-17 22-1 16,12 4 0-16,-6 5-1 16,1 8-1-16,-6 6 0 15,3 3-1-15,-3 2 0 0,2 3 0 16,1-7-1-16,4-7 1 15,3-6-1-15,2-9 0 16,8-13 0-16,-4-11 1 16,15-8-1-16,-1-12 0 15,0-13 0-15,0-4 1 16,-4-11-1-16,0-4 1 15,2-7-1-15,-3-1 1 16,2 6-1-16,-3 1 1 16,3 7 0-16,3 9-1 15,5 8 1-15,2 10-1 16,3 9 1-16,-1 8-1 15,5 7 1-15,0 6-2 16,0 2 1-16,-4 3 0 0,-1 2-1 16,-4 2 1-16,-7 0-1 15,-5 3 1-15,-8-2 0 16,-7 3 1-16,-8 0-1 15,-4 4 1-15,-8-3-1 16,-1 4 0-16,-3 2 0 16,-3 2 1-16,2 5-2 15,-3 4 1-15,2 10 0 16,2 6 0-16,-3 12 0 15,-3 5 0-15,2 7 0 16,-1 3-1-16,2 0 0 16,3-7 0-16,6-6-3 15,-1-26-12-15,27 1-19 16,-5-35-3-16,23-11-2 15,8-29 2-15</inkml:trace>
  <inkml:trace contextRef="#ctx0" brushRef="#br2" timeOffset="539611.864">1605 13131 59 0,'-18'11'36'0,"11"7"1"16,-6-11-1-16,19 10-21 16,-6-17-11-16,31 6-1 15,3-11 0-15,11-3-1 0,2-7 0 16,5-2 0-16,-2-6-1 15,-5-2 0-15,-6-2 1 16,-12 3-2-16,-11-1 1 16,-13 3 0-16,-12 1 0 15,-10 6 0-15,-13 4 1 16,-3 10-1-16,-11 6 1 15,-4 8 0-15,-2 11 0 16,1 5-1-16,6 7 0 16,6 5 1-16,17-1-1 15,11-1-1-15,15-3 0 16,21-10-2-16,18-1-5 15,3-17-17-15,25 4-14 16,-7-17-1-16,14 2-3 0,-10-15 2 16</inkml:trace>
  <inkml:trace contextRef="#ctx0" brushRef="#br2" timeOffset="539965.8843">2089 13117 73 0,'-8'17'38'15,"8"-17"-2"-15,13 21 2 16,2-20-33-16,19-3-2 16,5-10 1-16,5-1-1 15,4-7-1-15,1-2 0 0,-8-4 0 16,-5 1-1-16,-12-1 0 15,-8 2 0-15,-10-2-1 16,-10 7 1-16,-14 2 0 16,-5 9 0-16,-9 7 0 15,-5 9 0-15,-7 11 1 16,2 8-1-16,0 9 0 15,5 6 1-15,8-1-1 16,13 2-1-16,10-4 1 16,12-9-2-16,17-1-8 15,1-24-18-15,31 4-13 16,0-18 0-16,20-2-3 15,0-12 2-15</inkml:trace>
  <inkml:trace contextRef="#ctx0" brushRef="#br2" timeOffset="540551.9178">2994 12905 79 0,'-28'4'38'0,"-11"-1"-1"15,4 18-3-15,-9-5-27 16,8 7-3-16,0 2 1 16,10 9-2-16,7-1 0 15,11 4-1-15,9-7 1 16,17-4-1-16,8-13-1 15,15-8 1-15,12-18 0 16,7-12 0-16,10-17 0 16,3-12-1-16,-1-9 1 0,-6-7-2 15,-6-6 2-15,-11-3-2 16,-11 1 0-16,-10 7 0 15,-12 13 0-15,-13 13 0 16,-9 20 0-16,-9 21 0 16,-8 26 1-16,-6 24-1 15,-5 27 0-15,0 14 0 16,2 12-1-16,5 0-2 15,13 2-8-15,4-22-17 16,32-3-13-16,3-28 0 16,24-12-3-16,5-27 2 15</inkml:trace>
  <inkml:trace contextRef="#ctx0" brushRef="#br2" timeOffset="540997.9433">3681 12466 77 0,'-7'17'35'16,"-6"-2"-1"-16,9 9-6 15,-7-3-28-15,4-2 0 16,7 7-11-16,4-14-21 15,11 0-1-15,3-12-1 16,14-6 0-16</inkml:trace>
  <inkml:trace contextRef="#ctx0" brushRef="#br2" timeOffset="541137.9513">3924 12406 62 0,'-19'13'37'0,"-10"6"-1"16,4 9-1-16,-5-3-18 15,8 3-18-15,12 6-33 16,-3-8-1-16,11 0-1 15,1-6-1-15</inkml:trace>
  <inkml:trace contextRef="#ctx0" brushRef="#br2" timeOffset="541693.9831">304 12678 50 0,'13'-10'35'0,"-13"10"-1"16,0 0-1-16,0 0-18 16,-15 24-9-16,-2-1-3 0,4 5-2 15,4 4-1-15,3-2-1 16,16 5-25-16,0-17-6 15,14-2-1-15,4-17-1 16</inkml:trace>
  <inkml:trace contextRef="#ctx0" brushRef="#br2" timeOffset="541843.9917">673 12600 69 0,'-20'10'39'0,"1"13"-1"15,-6-1 0-15,8 10-25 0,11 4-40 16,-3-13-9-16,20 6-1 15,2-11-3-15</inkml:trace>
  <inkml:trace contextRef="#ctx0" brushRef="#br2" timeOffset="542662.0385">4422 12998 97 0,'-17'4'39'0,"17"-4"1"15,0 0-9-15,17-19-28 16,17 3-1-16,15-7-2 15,11-5 1-15,9-3-3 0,13 12-15 16,-14-11-20-16,11 11-1 16,-19 1-3-16,-6 11 2 15</inkml:trace>
  <inkml:trace contextRef="#ctx0" brushRef="#br2" timeOffset="542829.048">4365 13179 86 0,'-51'31'39'0,"18"-14"-2"15,33-17 1-15,28-5-34 16,28-17-3-16,28-3-7 16,3-19-22-16,31 5-9 15,-4-9 0-15,10 7-3 0</inkml:trace>
  <inkml:trace contextRef="#ctx0" brushRef="#br2" timeOffset="543842.106">5517 12762 33 0,'11'-10'33'15,"-7"-7"1"-15,7 12-15 0,-6-18 9 16,16 13-15-16,-6-13-2 15,14 8-3-15,-1-7-1 16,6 6-1-16,-2-2-2 16,2 6-1-16,-5 2 0 15,-3 8-1-15,-7 5 0 16,-4 10-1-16,-10 3 0 15,-5 10 0-15,-7 4-1 16,-4 11 1-16,0 5-1 16,-3 5 1-16,1 3-1 15,3 3 0-15,5 0 0 16,8-2 1-16,11-5-1 15,9-11 1-15,15-10-1 0,9-14 1 16,11-13 0 0,9-9 0-16,4-16 1 0,-1-13-1 15,-4-10 0-15,-3-7 1 16,-10-7-1-16,-12-1 0 15,-13-2-1-15,-14 2 1 16,-12 5 0-16,-6 8 0 16,-10 10 0-16,-1 8-1 15,2 9 1-15,1 10 1 16,12 11-1-16,13-14 0 15,17 6-1-15,21 0 0 16,19-6-3-16,8-8-12 16,27 14-23-16,-7-14-3 15,11 8-1-15,-6-4-1 16</inkml:trace>
  <inkml:trace contextRef="#ctx0" brushRef="#br2" timeOffset="552249.5869">1336 14093 64 0,'-11'-7'35'0,"-15"-8"-7"15,7 19 1-15,-22-7-19 16,5 14-3-16,-10 3-2 15,1 12-1-15,-3 6-1 16,1 9-1-16,-1 3 0 16,10 6 0-16,7-5 0 0,13-1 0 15,13-9 0-15,15-8-1 16,18-19 1-16,18-15-1 15,11-20 1-15,16-14-2 16,5-14 1-16,4-16-1 16,1-5 1-16,-4-6 0 15,-11 2 0-15,-13 0 0 16,-12 9-1-16,-16 8 1 15,-15 11 0-15,-10 20 1 16,-10 15-2-16,-8 21 1 16,-8 18-1-16,-4 19 1 15,0 15-1-15,1 9-1 16,4 10 1-16,7 1-1 15,9-1-3-15,7-18-5 16,23 7-28-16,-1-26-1 0,19-4-1 16,-2-20-1-16</inkml:trace>
  <inkml:trace contextRef="#ctx0" brushRef="#br2" timeOffset="552437.5976">1873 14021 70 0,'-15'-8'38'16,"3"23"-1"-16,-10 2 0 15,13 18-32-15,-13 5-2 16,7 9-2-16,1 7 0 16,9-4-3-16,10-1-6 15,-5-20-27-15,27-7-1 16,-7-23-1-16,17-8 0 0</inkml:trace>
  <inkml:trace contextRef="#ctx0" brushRef="#br2" timeOffset="552565.6049">1956 13790 67 0,'-32'-35'37'15,"-5"7"-2"-15,10 15 0 16,7 17-56-16,8-2-10 16,15 12-2-16,6 0-3 15</inkml:trace>
  <inkml:trace contextRef="#ctx0" brushRef="#br2" timeOffset="552880.623">2310 13922 70 0,'-17'16'40'0,"-10"-7"-2"16,6 10-1-16,-8-9-31 16,8 5-2-16,1-1-1 15,9-1-1-15,4-3 0 16,7-10-1-16,18 13 0 15,3-6 0-15,4-4-1 16,4 4 1-16,-1 2 0 16,-1 4 0-16,-11 5 0 15,-7 5 0-15,-10 5-1 16,-7 0 1-16,-6 2-1 0,-4-6 0 15,-1-3-2-15,5-12-3 16,14-9-25-16,8-15-8 16,16-12-1-16,0-19-2 15</inkml:trace>
  <inkml:trace contextRef="#ctx0" brushRef="#br2" timeOffset="553090.635">2795 13402 99 0,'3'28'39'15,"-18"3"1"-15,6 25-12 16,-13 1-25-16,0 14 0 16,-2 6-1-16,1 4-2 15,-3 3 0-15,6-4-2 0,4-5-2 16,-1-20-10-16,14 2-25 15,-7-30 1-15,13-4-2 16,-3-23 0-16</inkml:trace>
  <inkml:trace contextRef="#ctx0" brushRef="#br2" timeOffset="553249.6441">2544 13790 98 0,'0'0'39'0,"-11"-9"0"15,22 20-10-15,5-10-26 16,9-1-1-16,15 7-14 15,-4-14-24-15,23 10-1 16,-5-6-3-16,17 6 0 0</inkml:trace>
  <inkml:trace contextRef="#ctx0" brushRef="#br2" timeOffset="553847.6783">3219 13861 81 0,'-26'8'38'0,"-11"-2"-4"16,4 17-5-16,-9-6-22 16,5 11-3-16,0-3-1 15,8 6-1-15,5-2-1 16,10 4 0-16,7-3 1 15,8-1-2-15,9-4 2 16,11-7-1-16,9-8 0 0,6-5 0 16,5-9 0-16,6-8-1 15,-3-4 1-15,4-7 0 16,-7-4-1-16,-6-2 1 15,-7-1 0-15,-6 4 1 16,-7-2-1-16,-7 8 1 16,-7 3-1-16,-1 17 0 15,0 0-1-15,-9 5 0 16,0 20-1-16,-3 5 0 15,0 9 0-15,2 4-1 16,6 5-1-16,4-8-1 16,12 0-2-16,6-23-11 15,21 6-21-15,-3-24 0 16,17-3-2-16,-3-19 1 0</inkml:trace>
  <inkml:trace contextRef="#ctx0" brushRef="#br2" timeOffset="554187.6977">3793 13925 64 0,'0'0'39'0,"-22"-2"-1"15,9 18 2-15,-16 2-32 16,9 13-3-16,-3-1-1 16,7 8-1-16,-2-5-1 15,9 1-1-15,3-7 0 16,6-4 1-16,1-7-2 15,-1-16 1-15,25 9 0 16,-12-20 0-16,9-6 0 16,2-7-1-16,1-10 1 15,3 0 2-15,2-7-2 0,-3 4 1 16,0 3 0-16,-2 6-1 15,-7 6 0-15,2 8 1 16,-6 11-2-16,0 11 0 16,-7 7-1-16,0 7-1 15,3 7 0-15,-1 2-2 16,8 5-5-16,-10-16-16 15,23 9-15-15,-8-16 0 16,15 2 0-16,-7-19 0 16</inkml:trace>
  <inkml:trace contextRef="#ctx0" brushRef="#br2" timeOffset="554419.711">4375 13848 78 0,'-19'2'40'0,"-14"0"-1"16,7 13 1-16,-19 4-34 15,13 5-2-15,-3 2 0 16,7 3-2-16,6 1 0 16,8-2-1-16,11 1-1 15,10-6-1-15,10-2 1 16,7-9-4-16,20 8-16 15,-9-20-19-15,13 5 0 16,-10-18-2-16,6 6 0 16</inkml:trace>
  <inkml:trace contextRef="#ctx0" brushRef="#br2" timeOffset="554742.7295">4472 13953 66 0,'-2'24'37'16,"-5"-9"2"-16,19 7-3 15,-1-17-27-15,15-2-5 16,10-10-1-16,6-5 1 16,5-10-1-16,-2-6 0 15,-2-1-1-15,-8-2 1 16,-11 1-1-16,-13 4 1 15,-12 6-1-15,-14 10-1 16,-13 8-1-16,-7 12 1 16,-7 12-2-16,-2 11 0 15,-1 5 0-15,4 6 0 0,12 2 0 16,11-3 0-16,15-4-3 15,9-19-10-15,32 1-21 16,-3-24-2-16,18-4-4 16,4-19 0-16</inkml:trace>
  <inkml:trace contextRef="#ctx0" brushRef="#br2" timeOffset="555126.7514">5017 13289 51 0,'-6'10'36'0,"2"5"-1"15,-5 0 0-15,9 18-24 0,-7-8-9 16,5 4-1-16,10 2-8 15,-4-9-24-15,16 0-2 16,6-17-2-16,12-5 1 16</inkml:trace>
  <inkml:trace contextRef="#ctx0" brushRef="#br2" timeOffset="555284.7605">5364 13297 78 0,'-21'31'39'0,"-9"4"-1"16,2 6 1-16,-4 0-36 15,9-10-23-15,15 10-17 16,-4-13 0-16,17 0-2 0,-3-13 0 16</inkml:trace>
  <inkml:trace contextRef="#ctx0" brushRef="#br2" timeOffset="555809.7905">581 13619 95 0,'0'0'37'15,"0"0"-1"-15,-7 22-10 16,-2-9-24-16,3 6-2 16,-3 2 0-16,4 1 0 15,3 1-2-15,4-10-5 16,19 5-24-16,-2-21-5 15,13-1 1-15,-3-22-2 16</inkml:trace>
  <inkml:trace contextRef="#ctx0" brushRef="#br2" timeOffset="555937.7978">845 13553 67 0,'10'-22'36'0,"-10"22"-1"0,2-11-11 15,-2 30-11-15,-14 2-6 16,6 10-2-16,-1 4-5 16,-1-3-32-16,17 5-3 15,-1-8-2-15,21-6 0 16</inkml:trace>
  <inkml:trace contextRef="#ctx0" brushRef="#br2" timeOffset="556487.8293">5778 13761 52 0,'-13'4'38'16,"13"-4"0"-16,13 5-1 15,10-3-13-15,1-12-22 16,8 4-1-16,7-4 1 16,8-1-3-16,11 9-28 15,-9-12-7-15,2 7-1 16,-14-3-1-16</inkml:trace>
  <inkml:trace contextRef="#ctx0" brushRef="#br2" timeOffset="556651.8387">5767 13933 53 0,'-37'25'38'0,"28"0"-1"16,9-25 2-16,32 8-15 16,17-26-21-16,19-13-8 15,22 3-30-15,-3-10-1 16,3 4-2-16,-6-6-1 15</inkml:trace>
  <inkml:trace contextRef="#ctx0" brushRef="#br2" timeOffset="557489.8866">7076 13585 69 0,'-20'-11'37'16,"2"12"-1"-16,-14-13-5 15,4 16-24-15,-5 0-1 16,3 11-1-16,-2 4-1 15,3 10 0-15,6-1-1 16,1 9 0-16,6 1-1 16,7-1 0-16,9-3 1 15,10-7-1-15,8-7 0 16,16-12 0-16,8-14 0 15,5-13-1-15,13-19 0 16,4-13 0-16,6-15 0 0,-3-9-1 16,-1-8 1-16,-10-4-1 15,-3-3 0-15,-11 3 0 16,-13 11 1-16,-8 12-1 15,-10 16 1-15,-10 18-1 16,-1 30 1-16,-23 12 0 16,3 29 0-16,-1 26-1 15,-4 16 1-15,5 13-1 16,-1 5 0-16,11-1 1 15,5-6-2-15,10-12-2 16,14-7-10-16,0-35-22 16,23-4-7-16,-4-28 0 15,19-7-1-15</inkml:trace>
  <inkml:trace contextRef="#ctx0" brushRef="#br2" timeOffset="558647.9528">1244 14871 51 0,'3'-16'36'15,"-3"16"-2"-15,-3-20-3 16,3 20-25-16,-11 11-1 15,1 11 0-15,-9 11 0 16,-4 20 0-16,-8 10-2 16,0 14 0-16,-2 3 0 15,2 4-1-15,8-5 0 16,8-6-1-16,15-15 0 15,15-13-1-15,18-17-3 16,1-29-27-16,23 0-6 16,-6-24-2-16,7-1-1 15</inkml:trace>
  <inkml:trace contextRef="#ctx0" brushRef="#br2" timeOffset="558985.9722">994 15194 57 0,'-58'24'39'16,"1"-8"-1"-16,28 13 1 15,10-21-26-15,29 4-9 16,20-15-1-16,22-6-1 16,14-6 0-16,9-6-1 15,7-5 0-15,5-3-1 16,-3 1-1-16,-4 1 0 15,-11 4 0-15,-12 2 0 16,-13 8 0-16,-12 6 0 16,-8 10 0-16,-15 8 1 15,-6 10-1-15,-11 10 1 0,-6 9 0 16,-2 9 1-16,-5 7-2 15,0 3 1-15,1 0 0 16,3-7-1-16,8-5-1 16,6-20-7-16,20-7-27 15,-5-27-4-15,15-12 2 16,5-27 0-16</inkml:trace>
  <inkml:trace contextRef="#ctx0" brushRef="#br2" timeOffset="559617.0083">1715 14716 35 0,'-41'-31'36'15,"3"22"2"-15,-3 2-2 16,19 28-14-16,-4-4-16 0,24 4-4 16,12 1-2-16,18 0-1 15,12 0 1-15,11-3-3 16,4 1 3-16,1 1 0 15,-6 3-1-15,-8 1 1 16,-8 5 1-16,-11 1 0 16,-15 4 1-16,-7 4 2 15,-14 3-1-15,-2 3 0 16,-7-3 1-16,2 4-1 15,-7-2 0-15,9-3 0 16,1-7-2-16,7-7 0 16,8-9 0-16,2-18 0 15,22-2 0-15,0-17 0 16,7-14 0-16,-2-8-1 15,7-10 2-15,-5 0-1 0,-1-3 0 16,-6 5 0-16,-2 8 0 16,-9 9-1-16,-3 11 1 15,-8 21 0-15,11-5-1 16,-9 18 0-16,0 9 1 15,-2 8-1-15,4 2 0 16,2 3 0-16,2-2 1 16,2-4-1-16,4-7-1 15,6-9 1-15,3-11 0 16,0-8 0-16,6-11 0 15,2-10 1-15,-1-3-2 16,2-4 1-16,-3 1 1 0,-5 3-1 16,-3 5 0-16,-4 10 0 15,-5 12 0-15,-12 3 0 16,6 26 0-16,-12 4 0 15,-5 8 0-15,1 8-1 16,-1 4-2-16,0-1-2 16,9 6-7-16,-5-25-10 15,26 8-17-15,-11-28-1 16,25 4 0-16,-8-26 0 15</inkml:trace>
  <inkml:trace contextRef="#ctx0" brushRef="#br2" timeOffset="559940.0267">2575 15097 74 0,'0'20'40'0,"0"-20"-2"16,15 22-9-16,9-24-25 15,7 0 0-15,12-9-2 16,8-4 1-16,-3-4-2 15,-1-1 0-15,-5 0 0 16,-10-2 0-16,-12 3 0 16,-13 3-1-16,-15 5 1 15,-14 7-1-15,-9 5 0 16,-10 5 1-16,-6 10-1 15,-1 9 0-15,-1 7 0 16,10 6 0-16,10 2 0 16,8 3 0-16,18-3 0 15,12-9-5-15,25 5-13 0,-7-23-20 16,40 2 0-16,4-21-4 15,30 0 1-15</inkml:trace>
  <inkml:trace contextRef="#ctx0" brushRef="#br2" timeOffset="560399.053">4176 14908 61 0,'19'2'40'16,"1"-11"-1"-16,17 1 0 16,-4-13-37-16,9 2-5 15,18 7-29-15,-9-9-5 16,4 11-1-16,-12-3 0 15</inkml:trace>
  <inkml:trace contextRef="#ctx0" brushRef="#br2" timeOffset="560556.062">4327 15085 51 0,'-41'43'40'16,"3"-19"-1"-16,20-1-1 16,18-23-23-16,22-23-14 0,28 0-4 15,11-17-31-15,32 5-4 16,3-12-1-16,17 7 0 15</inkml:trace>
  <inkml:trace contextRef="#ctx0" brushRef="#br2" timeOffset="561065.0911">6094 14331 35 0,'23'-26'36'16,"-9"2"1"-16,1 11 0 16,-14-8-17-16,-1 21-11 15,0 0-3-15,-25 32-1 0,-2 4-1 16,-4 18 1-16,-10 14-3 15,-3 14 0-15,-3 11-1 16,3 6 1-16,4 0-1 16,10 0-1-16,12-12 0 15,17-10 0-15,13-17 0 16,19-18-1-16,15-15-2 15,6-24-5-15,23-4-28 16,-17-26-3-16,8 1 0 16,-22-18 0-16</inkml:trace>
  <inkml:trace contextRef="#ctx0" brushRef="#br2" timeOffset="561218.0998">5772 14764 72 0,'-23'-1'40'15,"14"-10"1"-15,32 4 1 16,23-9-38-16,10-5-1 15,19 3-10-15,-1-15-29 16,15 9-1-16,-10-3-2 16,-2 8-1-16</inkml:trace>
  <inkml:trace contextRef="#ctx0" brushRef="#br2" timeOffset="561804.1334">3236 14426 58 0,'11'16'36'15,"-17"-6"-3"-15,2 11-1 0,-13-1-29 16,3-3-3-16,0 0 0 16,3-3-1-16,4 0-3 15,7-14-27-15,0 0-1 16,24-18-2-16,6-2 1 15</inkml:trace>
  <inkml:trace contextRef="#ctx0" brushRef="#br2" timeOffset="561931.1406">3553 14304 74 0,'-5'13'35'15,"-3"19"-12"-15,-17-6 3 16,6 2-30-16,-3 8-25 16,-4-6-4-16,4 2-2 15,-1-9 0-15</inkml:trace>
  <inkml:trace contextRef="#ctx0" brushRef="#br2" timeOffset="562389.1668">574 14651 49 0,'10'0'38'0,"-10"0"-2"15,0 11-1-15,-10 1-18 16,3 7-17-16,-5 6-1 15,0 1-1-15,6 8-6 0,-4-11-24 16,16 3-2-16,2-13-2 16,15-3 1-16</inkml:trace>
  <inkml:trace contextRef="#ctx0" brushRef="#br2" timeOffset="562509.1737">811 14723 55 0,'13'-3'36'16,"-13"3"-2"-16,0 0-7 15,-4 16-20-15,-7-3-33 16,7 9-7-16,-4-4-4 15,12 3 1-15</inkml:trace>
  <inkml:trace contextRef="#ctx0" brushRef="#br2" timeOffset="565379.3378">11408 13576 51 0,'-12'-7'36'0,"12"7"1"16,-28-14-8-16,28 14-11 0,-3-25-9 15,13 10-3-15,3-9-1 16,5 2-1-16,3-6-1 16,7 4-1-16,0-1 0 15,6 4 0-15,-7 5-1 16,0 2 0-16,-3 6 0 15,-1 5-1-15,-3 5 0 16,-4 3 0-16,2 9 1 16,-3 7-1-16,-6 5 1 15,0 12-1-15,-4 9 0 16,-2 10 1-16,-3 7-1 15,-1 7 1-15,1 1-2 16,0-2 1-16,5-2 0 16,9-10-1-16,6-9 1 0,9-14 0 15,6-12 0-15,12-15 0 16,4-18 0-16,7-13 2 15,1-14-1-15,-4-14 1 16,-1-14-1-16,-5-8 1 16,-9-9-1-16,-12-2 1 15,-8-2 0-15,-10 2-2 16,-10 7 1-16,-3 9 0 15,-5 14 0-15,-1 9 0 16,4 8 0-16,10 11 0 16,14 6-1-16,14 1 1 15,17 4-1-15,8-2-6 16,28 13-15-16,-11-15-19 15,19 11-1-15,-6-6-2 16,1 10 1-16</inkml:trace>
  <inkml:trace contextRef="#ctx0" brushRef="#br2" timeOffset="566436.3983">13071 13390 78 0,'-11'-3'39'15,"11"3"0"-15,16-16 0 16,19 4-35-16,12-7-2 15,17-2 0-15,6 5 0 16,14 1-1-16,4 3-1 0,-1 4-5 16,0 13-33-16,-19-2 1 15,-2 12-1-15,-23 0-2 16</inkml:trace>
  <inkml:trace contextRef="#ctx0" brushRef="#br2" timeOffset="566632.4095">13248 13677 91 0,'-33'17'40'0,"27"0"1"16,6-17-2-16,38-8-35 15,15-8-2-15,23-3-1 16,13-3 0-16,12-9-6 0,17 10-31 15,-13-9-4-15,4 11 0 16,-14-4-2-16</inkml:trace>
  <inkml:trace contextRef="#ctx0" brushRef="#br2" timeOffset="567556.4624">15482 12883 62 0,'0'0'36'15,"0"0"0"-15,0 0 0 16,0 0-28-16,0 0-1 15,0 0-1-15,0 0-1 16,0 0 0-16,0 0-2 16,-15 25-1-16,-4 1 1 0,-4 11-1 15,-15 10-1-15,-10 9 0 16,-8 8 0-16,-9 7 0 15,-3 1-1-15,4-3 1 16,1-10 0-16,12-6-1 16,13-10 1-16,10-12 0 15,13-9 0-15,15-9-1 16,14-9 1-16,13-9 0 15,12-7-1-15,18-3 1 16,9-5-1-16,15-1 1 16,7-2-1-16,8 2 0 15,6 4 0-15,0 3-1 16,-3 5 1-16,-7 2 0 15,-7 4 0-15,-12 1 0 16,-11 1 0-16,-11-1-1 0,-16-3 2 16,-12-6-1-16,-13-5 0 15,-12-7 0-15,-19-6 0 16,-10-6 0-16,-14-6 1 15,-10-5-1-15,-7-2 0 16,-4 0 1-16,-3 4 0 16,5 5-1-16,6 3 0 15,10 2-2-15,24 15-13 16,3-13-17-16,28 13-9 15,9-7 0-15,25 5-2 16</inkml:trace>
  <inkml:trace contextRef="#ctx0" brushRef="#br2" timeOffset="568757.5311">16827 13070 21 0,'12'-5'24'16,"-12"5"-5"-16,10-17 3 15,-10 17-7-15,0-30-1 16,0 18 0-16,-21-15 0 0,6 15-2 16,-19-11-2-16,-3 15-1 15,-10-1-2-15,-1 17-1 16,-11 3-1-16,5 15 0 15,-2 6-1-15,9 11-1 16,8-1 0-16,15 6-1 16,11-2 0-16,18-5-1 15,15-8 1-15,18-14-2 16,14-13 1-16,13-16 0 15,10-19 0-15,11-15 1 16,3-18-1-16,0-17 0 16,-3-6 0-16,-6-8 0 15,-14-6-1-15,-9 1 2 16,-15 6-1-16,-11 8-1 0,-15 16 2 15,-12 18-2-15,-10 23 1 16,-11 26 1-16,-11 26-1 16,0 28-1-16,-5 28 0 15,3 17 0-15,-1 18 0 16,8 5 0-16,12-1-3 15,5-16-11-15,26 7-13 16,-3-28-15-16,23-9 1 16,-1-25-2-16,19-10 0 15</inkml:trace>
  <inkml:trace contextRef="#ctx0" brushRef="#br2" timeOffset="569306.5625">14603 13922 75 0,'-13'2'38'16,"30"2"0"-16,17-15 0 15,36 7-33-15,34-20-2 16,30-4-1-16,30-9 1 15,32 0-3-15,17-7 1 16,18 5 0-16,9 2 0 16,6 6-1-16,-6 2 0 15,-2 8 0-15,-12 8 0 0,-14 7 0 16,-16 5 0-16,-16 3-1 15,-19 5-2-15,-25-9-20 16,-17 13-14-16,-35-5-1 16,-23 7 0-16,-34-5 0 15</inkml:trace>
  <inkml:trace contextRef="#ctx0" brushRef="#br2" timeOffset="570192.6131">15737 14421 41 0,'10'-6'35'0,"-10"6"1"15,-10 19-2-15,-4 7-16 16,-11 0-12-16,2 7-2 16,-10 9 0-16,-1 7-1 15,-8 2-1-15,-1 7 0 0,2-3 1 16,-2 0-2-16,0-4 1 15,6-4-1-15,3-10 1 16,11-7-1-16,7-7 0 16,8-6 1-16,8-17-1 15,29 7 0-15,6-12-1 16,10-4 1-16,16-4-1 15,11 0 1-15,13-3-1 16,8 3 0-16,7-3 0 16,2 4 0-16,-1 4 0 15,-3 3 0-15,-7 3 0 16,-10-1 0-16,-11 3 0 15,-13-2 0-15,-11-1 0 16,-13-7 0-16,-17-2 0 0,-8-10 0 16,-12-8 0-16,-15-8 2 15,-10-11-1-15,-8-6 0 16,-8-11 0-16,-6-2 0 15,-2 1 0-15,-2 5 1 16,3 8-2-16,2 9-1 16,6 13-1-16,8 6-5 15,22 25-20-15,-1-6-12 16,15 7 0-16,20-1-1 15</inkml:trace>
  <inkml:trace contextRef="#ctx0" brushRef="#br2" timeOffset="570793.6475">17273 13952 53 0,'24'-30'36'16,"-12"2"-1"-16,-3 16 1 15,-16 0-29-15,-2 27 2 16,-11 9-3-16,-6 21-1 0,-9 16 0 15,-5 18-1-15,-8 12-1 16,0 10 0-16,1 4-1 16,9 1-1-16,7-8 0 15,13-4 0-15,15-16-1 16,17-17 0-16,19-19 0 15,15-16-1-15,18-16-3 16,3-24-6-16,14 0-27 16,-16-18-1-16,-5 4-1 15,-24-12 0-15</inkml:trace>
  <inkml:trace contextRef="#ctx0" brushRef="#br2" timeOffset="570959.657">16996 14543 79 0,'-51'-3'39'0,"14"-10"-1"0,37 13 2 16,17-16-32-16,40 4-4 15,24-10-1-15,17 0-2 16,17 6-6-16,-7-12-20 16,11 19-14-16,-16-3-1 15,-7 16-1-15,-21-2-1 16</inkml:trace>
  <inkml:trace contextRef="#ctx0" brushRef="#br7" timeOffset="576838.9933">12358 12309 59 0,'-40'-12'35'15,"-8"2"0"-15,-13-4-1 16,-5 5-30-16,-7-4 1 16,-3 10-2-16,-11 3-1 15,0 10 2-15,-11 11-2 16,-2 14 1-16,-5 9-1 15,-2 17 0-15,-7 16 0 16,2 10 1-16,-4 12-1 16,3 5 0-16,8-2 0 15,17-3-2-15,14-14 2 16,18-8-2-16,17-18 2 15,21-20-3-15,18-16 2 0,11-18-2 16,13-12 1-16,-2-10 0 16,-4-4-1-16,-9-8 2 15,-12 2-1-15,-13 0 1 16,-20 6-2-16,-12 10 2 15,-13 8-1-15,-12 15 0 16,-8 16 1-16,-1 13-1 16,-2 17 0-16,4 19 0 15,10 11 1-15,9 13-1 16,11 4 0-16,16 7-1 15,15 0 1-15,13-1 0 16,23-5-1-16,14-10 1 16,18-8-1-16,12-11 1 15,18-13-1-15,10-12 2 0,9-12-2 16,7-13 1-16,-2-15 0 15,-1-11 0-15,-11-9-1 16,-4-3 1-16,-14-9 0 16,-13 2-1-16,-13-1 1 15,-17 2 0-15,-16 5 0 16,-14 12 1-16,0 0-1 15,-6 29 0-15,-7 4 0 16,3 8 0-16,0 9 0 16,14 7-1-16,9 6 1 15,12 2-1-15,16-1 0 16,14-3 1-16,18-5-1 15,18-5 1-15,17-7-1 16,7-11 1-16,17-6-1 0,5-12 1 16,10-8 0-16,-7-5-1 15,-4-6 1-15,-8-6-1 16,-13 0 1-16,-11 0 0 15,-11 0 0-15,-15 5 0 16,-18 5 0-16,-6 3 0 16,-12 10 0-16,-5 6 1 15,-6 4-1-15,-4 11 1 16,0 6-1-16,-1 9 1 15,0 1-1-15,5 8-1 16,3 1 2-16,7 2-2 16,7-3 0-16,5-4 0 15,13-5 1-15,7-8-1 16,15-10 0-16,7-8 1 15,8-10-1-15,3-12 0 0,1-6 1 16,2-8 0-16,-6-2-1 16,-4-1 1-16,-14 4-1 15,-13-2 1-15,-11 8 0 16,-14 7 0-16,-12 10 1 15,-12 8-1-15,-10 11 0 16,-7 12 0-16,-5 4 0 16,0 8 0-16,2 9 0 15,7 3-1-15,7-2 2 16,8-1-2-16,17-3 1 15,9-6-1-15,16-7 1 16,17-5-1-16,15-16 1 0,10-2 0 16,14-9 0-16,6-6 0 15,3-8 0-15,3-5 0 16,-4-1 0-16,-5-5 0 15,-10 2 0-15,-13-2 0 16,-8 2 0-16,-16 0 0 16,-14 1 0-16,-11 2 1 15,-10 3-1-15,-5 2 0 16,-7 3 1-16,-1 6-1 15,1 3 0-15,5 7 1 16,4 6-1-16,10 4 0 16,6 8 0-16,9 0 0 15,5 0 0-15,10-3 1 16,6-6-1-16,4-10 0 15,11-8 0-15,8-10 1 0,7-21 0 16,8-12-1-16,10-9 0 16,1-11 2-16,5-15-2 15,-4-7 1-15,-4-6-1 16,-11-8 1-16,-14 6-2 15,-18-2 2-15,-19 8-1 16,-20 6-1-16,-22 17 2 16,-20 14 0-16,-17 14-1 15,-13 16 1-15,-11 13 0 16,-1 15 0-16,-4 8 0 15,12 7 0-15,11-1 0 16,14-4-1-16,18-8 1 16,22-9 0-16,25-16-1 15,12-18 0-15,25-21 0 0,12-19 1 16,9-21-2-16,9-19 1 15,0-14 0-15,-7-12 0 16,-12-4-1-16,-18-7 3 16,-19 5-2-16,-22 4 2 15,-23 12-1-15,-20 16 1 16,-22 18 0-16,-19 17 0 15,-8 18-1-15,-11 17 0 16,0 14 0-16,1 16-1 16,6 5 0-16,15-2 0 15,14-2 0-15,21-8 0 16,22-12 0-16,15-13-1 15,17-12 1-15,11-13 0 16,0-14 1-16,1-11-1 16,-11-10 1-16,-9-5-1 0,-20-6 1 15,-14-2 0-15,-22 0 0 16,-18 2 0-16,-18 5 0 15,-13 8 0-15,-20 16 1 16,-9 14-1-16,-10 14 0 16,-5 20 0-16,-3 19 0 15,-2 17-1-15,6 14 1 16,7 4-1-16,12 4-1 15,12-4 1-15,17-8 0 16,15-12 0-16,15-15-1 16,13-17 1-16,12-18-1 15,7-16 1-15,2-9 0 16,-5-12 0-16,-10-5 0 0,-12-5 1 15,-16-1 0-15,-19 4-1 16,-23 7 1-16,-17 9 0 16,-13 11 0-16,-17 16-1 15,-8 15 0-15,-4 16 0 16,-4 18 0-16,5 12 0 15,3 13 0-15,14 3 0 16,9-2 0-16,18-1 0 16,18-9-1-16,19-13 1 15,17-11 0-15,16-13 0 16,13-13 0-16,7-12-1 15,0-5 1-15,-4-8 0 16,-12-1 0-16,-19-1-1 16,-22 6 1-16,-23 5-1 0,-25 5 1 15,-22 12 2-15,-26 10-2 16,-17 10 3-16,-13 10-3 15,-13 15 0-15,-3 8 0 16,-6 13 1-16,11 9-1 16,5 4-2-16,17 1 2 15,17-5-2-15,24-5 2 16,24-8 0-16,27-11 0 15,22-13 0-15,20-12 0 16,17-11-1-16,7-7 1 16,5-4 0-16,-9-3-1 15,-10-2 1-15,-13 2 0 16,-20 2 0-16,-24 7 0 15,-19 4 0-15,-23 8 0 0,-22 4 0 16,-14 6 1-16,-16 6-1 16,-8 10 0-16,-3 6 1 15,2 8-1-15,3 9 0 16,8 5 0-16,9 4 1 15,17 5-1-15,14-2 1 16,20-7-1-16,13-10 1 16,15-11-2-16,11-15-3 15,26-5-12-15,-7-30-13 16,25 7-5-16,-8-16-9 15,6-2 0-15,-4-7-1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20:10:55.15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760 944 55 0,'0'0'37'0,"0"0"-3"16,0 0-1-16,0 0-12 15,0 0-15-15,0 0-2 16,0 0 0-16,0 0 0 16,66 27-2-16,-66-27 0 15,64-6-1-15,-64 6 1 16,71-8-1-16,-71 8 0 15,73-15 0-15,-73 15 0 16,68-25 0-16,-68 25 0 16,62-38 0-16,-62 38 0 15,42-45 0-15,-42 45-1 16,0 0 1-16,4-56 0 15,-4 56 1-15,0 0-1 0,-61-9 1 16,61 9 0-16,-70 19 1 16,56-4-2-16,-57 32 2 15,1 9-3-15,20 12 2 16,13 6-3-16,29 0 2 15,27-19-2-15,35-18-1 16,33-34-8-16,-40-10-27 16,10-5-1-16,6-3 1 15,9-3-4-15</inkml:trace>
  <inkml:trace contextRef="#ctx0" brushRef="#br0" timeOffset="400.0229">2073 737 72 0,'0'0'38'0,"0"0"0"16,0 0 3-16,0 0-25 15,-88 59-13-15,18 9-1 16,-5 8 0-16,0 3-2 15,3-6 0-15,11-5-6 16,9-25-7-16,30-24-23 16,22-19 1-16,0 0-1 15,0 0 8-15,14-46 13 16,-14 46 8-16,17-55 7 15,-17 55 9-15,19-64 24 0,-19 64 4 16,18-62 0-16,-18 62-7 16,12-60-13-16,-12 60-7 15,0 0-2-15,19-49-2 16,-19 49-2-16,0 0-2 15,0 0-1-15,59-20-1 16,-59 20-8-16,57 9-19 16,-57-9-12-16,91 13 0 15,-31-6-3-15,1-1 2 16</inkml:trace>
  <inkml:trace contextRef="#ctx0" brushRef="#br0" timeOffset="848.0485">2860 766 93 0,'0'0'39'16,"0"0"1"-16,0 0 1 15,0 0-36-15,0 0 0 16,-76-34 0-16,76 34-2 15,-70 20 0-15,70-20 0 16,-73 32 0-16,73-32-1 16,-70 45 0-16,70-45 0 15,-54 61-1-15,13-13 0 16,27 7 1-16,14-55-3 15,0 0 2-15,22 54-1 16,-22-54 1-16,49 14-1 0,-49-14-2 16,64-8 2-16,-64 8 0 15,73-28 0-15,-73 28-2 16,67-38 1-16,-67 38 0 15,59-41 0-15,-59 41 2 16,48-36-2-16,-48 36 1 16,0 0 0-16,0 0 1 15,0 0 0-15,0 0-1 16,27-1-2-16,-29 32-1 15,2 10-5-15,0-41-18 16,0 0-14-16,19 53 1 16,-19-53-3-16,0 0 1 15</inkml:trace>
  <inkml:trace contextRef="#ctx0" brushRef="#br0" timeOffset="1419.0812">3301 796 87 0,'0'0'39'0,"27"-45"-1"16,-27 45 4-16,0 0-36 16,0 0 0-16,-27 46-1 15,27-46-1-15,-18 49-1 16,18-49 0-16,-19 58-2 15,19-58 0-15,-12 51 0 16,12-51-1-16,0 0 0 0,4 45-2 16,-4-45 3-1,0 0-3-15,0 0 2 0,0 0-1 16,44-35 0-16,-44 35 0 15,25-42 1-15,-25 42 1 16,22-49 0-16,-22 49 1 16,0 0-1-16,31-59 0 15,-31 59-1-15,0 0 1 16,0 0-1-16,0 0 1 15,0 0 0-15,0 0 0 16,0 0 0-16,55 19-2 16,-55-19 1-16,0 0 1 15,47 35 0-15,-47-35-2 16,0 0 1-16,64 12 0 15,-64-12 0-15,0 0 3 0,68-9-2 16,-68 9 0-16,0 0 0 16,66-24-1-16,-66 24 0 15,0 0 0-15,0 0 1 16,54-6-1-16,-54 6 0 15,0 0-1-15,0 0-1 16,16 53-1-16,-16-53-6 16,0 0-18-16,14 55-14 15,-14-55 0-15,0 0 0 16,28 45 1-16</inkml:trace>
  <inkml:trace contextRef="#ctx0" brushRef="#br0" timeOffset="2013.1151">4001 918 74 0,'62'-59'39'15,"-62"59"0"-15,0 0 2 16,0 0-12-16,0 0-26 16,0 0 0-16,47 8-1 15,-57 35-1-15,3 14 2 16,-9 5-3-16,7 1 3 15,-1-3-4-15,7-9 1 16,0-18-1-16,4-13 2 16,-1-20-1-16,0 0 0 15,0 0 0-15,0 0 1 16,0 0 0-16,21-53 0 15,-21 53-1-15,9-59-1 16,-9 59 1-16,12-75 0 0,-12 75 0 16,20-80-1-16,-20 80 0 15,19-79 0-15,-19 79 2 16,26-71 0-16,-26 71-1 15,27-63 0-15,-27 63 1 16,0 0 0-16,57-55-1 16,-57 55 0-16,0 0 1 15,58-5-2-15,-58 5 1 16,0 0-1-16,0 0 2 15,45 64-1-15,-45-64 0 16,0 0 1-16,2 63 0 16,-2-63 1-16,0 0-2 15,-18 56 1-15,18-56-1 0,0 0 0 16,-38 44 1-1,38-44-1-15,0 0 0 0,-57 48 0 16,16-7 0-16,12 11 0 16,0 3 0-16,6 10 1 15,-1 6-2-15,5 11 0 16,-4 0-1-16,6-8-1 15,9-5-9-15,-13-20-23 16,22-7-6-16,-6-18 0 16,18-11-1-16</inkml:trace>
  <inkml:trace contextRef="#ctx0" brushRef="#br0" timeOffset="2501.1431">4826 489 101 0,'0'0'40'0,"-3"-53"1"16,3 53-3-16,0 0-32 16,0 0-2-16,0 0-2 15,0 0 0-15,0 0-2 16,0 0 0-16,-52 78 1 15,52-78 0-15,-25 91-3 16,13-42-2-16,3-1-19 16,5 2-16-16,3-1 2 15,5-4-2-15,-4-45-2 0</inkml:trace>
  <inkml:trace contextRef="#ctx0" brushRef="#br0" timeOffset="2877.1646">4923 912 104 0,'0'0'39'0,"0"0"1"16,0 0 0-16,0 0-37 16,53-41-2-16,-53 41 0 15,0 0 1-15,52-7 0 16,-52 7-1-16,49-4 2 15,-49 4-2-15,52-8 1 16,-52 8 1-16,52-23-1 0,-52 23 0 16,0 0 0-16,62-43-1 15,-62 43-1-15,0 0 1 16,0 0 0-16,10-48-1 15,-10 48 1-15,0 0-2 16,-54 3 1-16,54-3 4 16,-48 25-4-16,48-25 0 15,0 0 0-15,-49 57 0 16,49-57 0-16,-3 45-3 15,3-45-8-15,0 0-21 16,57 53-9-16,-57-53-1 16,73 21-1-16,-73-21 1 15</inkml:trace>
  <inkml:trace contextRef="#ctx0" brushRef="#br0" timeOffset="3049.1744">5774 620 127 0,'0'0'43'0,"10"-51"-2"15,-10 51-1-15,0 0-40 16,4-55-6-16,-4 55-22 16,0 0-12-16,0 0-2 15,0 0 1-15,0 0-1 16</inkml:trace>
  <inkml:trace contextRef="#ctx0" brushRef="#br0" timeOffset="3221.1842">5832 754 94 0,'-22'59'43'15,"22"-59"0"-15,-24 54 0 16,24-54-14-16,0 0-28 16,-37 59-3-16,37-59-22 15,0 0-16-15,0 0-2 16,0 0-1-16,0 0-1 15</inkml:trace>
  <inkml:trace contextRef="#ctx0" brushRef="#br0" timeOffset="4236.2423">802 1815 92 0,'0'0'36'0,"0"0"1"16,0 0-1-16,0 0-32 15,-10 22-1-15,5 0-1 16,0 9-1-16,-5 5 1 16,1 6-1-16,0 1 0 15,2 6 0-15,0-6 0 16,6-5-1-16,5-10 1 15,9-7 0-15,6-14 1 0,6-10-1 16,12-10-1-16,6-14 1 16,1-3 0-16,6-7 0 15,-3-1 0-15,-1 2 0 16,-7 5 0-16,-8 7 0 15,-5 3-1-15,-11 12 1 16,-4 10-1-16,-11-1 0 16,10 28 0-16,-10-4-1 15,1 12 1-15,0 2-1 16,2 8 1-16,3-1-1 15,3-1 1-15,5-4 0 16,5-9 1-16,5-9-1 16,2-15 0-16,6-13 0 0,-2-13 1 15,2-12-1-15,-2-11 0 16,-1-6 0-16,0-6 1 15,-9-4 0-15,-3 5-1 16,-2-3-1-16,0 9-2 16,-8-1-2-16,10 13-15 15,-12-4-17-15,9 15-1 16,-7 0 0-16,12 11-2 15</inkml:trace>
  <inkml:trace contextRef="#ctx0" brushRef="#br0" timeOffset="4678.2676">1986 1530 93 0,'0'0'37'0,"0"0"1"15,-16 8-1-15,11 11-31 16,-6 2 1-16,3 11-4 15,-5 8 2-15,1 12-3 16,1 5 2-16,-2 6-4 16,3 0 2-16,0 1-1 15,3-7 0-15,4 2-1 16,-2-13 0-16,4-8-1 15,2-10 1-15,9-8 1 16,-1-14-1-16,6-9 1 16,4-11-1-16,0-10 0 15,6-2 1-15,1-6-1 0,3 0 1 16,-2 1-1-16,-2 7 0 15,-3 2 0-15,-3 10 0 16,-4 8 0-16,0 7-1 16,-9 10 2-16,1 5-1 15,-5 7-1-15,4 1 0 16,-2 4 0-16,6-2-2 15,-1-11-3-15,15 6-8 16,-8-26-15-16,20 5-10 16,-5-20-1-16,14 4 0 15</inkml:trace>
  <inkml:trace contextRef="#ctx0" brushRef="#br0" timeOffset="4874.2788">2592 1822 107 0,'-10'20'39'16,"-10"1"1"-16,8 18-3 15,-1-1-34-15,0 9-1 16,1 1 0-16,8 7-2 16,-2-2 0-16,8-5-2 15,5-3-6-15,-7-24-20 16,17 4-10-16,-17-25-1 15,29-5-1-15,-15-23 1 16</inkml:trace>
  <inkml:trace contextRef="#ctx0" brushRef="#br0" timeOffset="5028.2876">2508 1504 89 0,'-27'-33'36'16,"13"15"-1"-16,14 18-10 15,0-14-48-15,0 14-11 16,20-7-3-16,8 5 0 15</inkml:trace>
  <inkml:trace contextRef="#ctx0" brushRef="#br0" timeOffset="5265.3012">2977 1308 114 0,'-12'18'40'15,"6"10"0"-15,-8 6-9 0,4 11-28 16,3 10 1-16,5 11-2 15,-6 7 0-15,3 6-1 16,3 4 1-16,-3 2-3 16,2-6 1-16,0-1-3 15,2-9-1-15,-2-20-12 16,14 6-22-16,-7-29-4 15,12-6 2-15,-3-27-1 16</inkml:trace>
  <inkml:trace contextRef="#ctx0" brushRef="#br0" timeOffset="5603.3205">3103 1843 104 0,'16'18'38'0,"-16"-4"2"15,19 16-7-15,-3-15-29 16,11 1-1-16,7-11 0 15,10-5-1-15,7-8 0 16,6-10 0-16,-2-4-1 16,-1-9 1-16,-11-1-2 15,-9-5 2-15,-19 8-2 16,-12-1 1-16,-17 8 0 15,-13 5-1-15,-13 13 2 16,-8 9-1-16,-7 14 1 16,-3 15-1-16,8 9 1 15,3 10-1-15,15-1 0 0,17 2-1 16,21-9-1-16,18-10-5 15,27-1-13-15,0-29-22 16,25-3-1-16,-3-18-1 16,16-2-1-16</inkml:trace>
  <inkml:trace contextRef="#ctx0" brushRef="#br0" timeOffset="6136.351">4530 1256 72 0,'15'-12'39'15,"-15"12"-2"-15,14 19 2 16,-17 8-13-16,2 15-22 15,-4 10-2-15,-1 11-1 16,-2 14 1-16,2 9-2 16,-3-3 1-16,5-4-2 15,2-7 1-15,2-10-3 16,5-11-1-16,-4-21-21 15,12-2-13-15,-13-28 1 16,18 11-2-16,-13-27 1 16</inkml:trace>
  <inkml:trace contextRef="#ctx0" brushRef="#br0" timeOffset="6969.3986">4343 1674 103 0,'-22'-4'37'0,"-2"-1"3"15,24 5-2-15,-14 6-33 16,25-5-2-16,10-3-2 15,13-3 1-15,11-2-1 16,8 1 1-16,6 1-1 16,7-3-1-16,-1 4 0 15,-6 5 1-15,-2 0-1 16,-8 9 0-16,-10 1 1 15,-7 5-2-15,-15 6 2 0,-1 5-1 16,-12 3 0-16,-2 4 1 16,-8 2-1-16,-1 0-1 15,-3-6 1-15,1-1 0 16,0-6 0-16,0-6-1 15,9-17 1-15,0 0 0 16,0-17 1-16,4-6 0 16,5-8 0-16,1-9 0 15,0-6 0-15,3-3 1 16,-2-1-1-16,3 5 0 15,-3 6-1-15,0 5 1 16,0 13-1-16,0 3 1 16,3 15-1-16,7 3 1 15,2 7-1-15,5 3-1 0,6 3 1 16,7-2 0-16,3 0 0 15,7-2 0-15,-2-3 0 16,0-2-1-16,-6-1 1 16,-6-2 0-16,-10-2 0 15,-7-3 1-15,-20 4 0 16,0 0-1-16,-14-14 1 15,-9 13 0-15,-6 1-1 16,-8 8 0-16,-4 4 1 16,-3 7-2-16,4 9 2 15,-3 8-1-15,5-1 0 16,5 9 0-16,10-7 1 15,8 1-1-15,14-7 1 16,8-6-2-16,14-15 1 16,12-9 1-16,13-9-1 0,5-12 1 15,5-3 0-15,-2-10-1 16,1-4 2-16,-4-3-2 15,-8 2 0-15,-11 3 0 16,-10 6 0-16,-5 7 0 16,-12 7 0-16,-5 15 0 15,0 0 0-15,-18 20 0 16,6 3 0-16,2 5 0 15,3 3 0-15,2 3 0 16,9-1-3-16,4-4-1 16,15-4-2-16,0-17-8 15,25 12-9-15,-19-25-11 16,24 4-5-16,-10-17 2 15,9 2-3-15</inkml:trace>
  <inkml:trace contextRef="#ctx0" brushRef="#br0" timeOffset="7158.4094">5994 1553 116 0,'-4'12'38'0,"-12"3"0"16,5 23-4-16,-10-6-29 16,7 7-3-16,0 1 1 15,5-4-3-15,5 0 1 16,-1-8 0-16,10-6-3 15,-5-22-7-15,32 14-23 16,-15-28-5-16,12 0-2 16,-8-16 1-16</inkml:trace>
  <inkml:trace contextRef="#ctx0" brushRef="#br0" timeOffset="7631.4365">6157 1363 120 0,'-9'16'38'0,"16"5"2"15,-7 0-7-15,11-5-28 16,3-1-2-16,5 7 2 16,-1-4-1-16,0 5-1 15,-1-2 1-15,-5 3-4 16,0 0 0-16,-7 5 0 15,-5-1 0-15,-6-2 0 16,-1 2 0-16,-1-3 0 16,-4-3 0-16,2-3 0 0,2-4 0 15,1-5 0-15,7-10 0 16,0 0 0-16,0 0 0 15,9-12 0-15,5-8 0 16,4-9 0-16,3-4 0 16,4-3 0-16,2-1 0 15,-1 0 0-15,-4 6 0 16,-4 10 0-16,0 7 0 15,-7 14 0-15,-3 12 0 16,-3 9 0-16,-1 9 0 16,-3 3 0-16,1 5 0 15,3-1 0-15,3-1 0 16,-1-6-8-16,20-4-7 15,-10-20-7-15,24 6-10 0,-14-22-7 16,17 2 0-16,-9-18-1 16,15-3 3-16</inkml:trace>
  <inkml:trace contextRef="#ctx0" brushRef="#br0" timeOffset="7803.4463">6922 1466 102 0,'0'0'39'16,"-14"19"0"-16,3 12-1 15,-16-1-21-15,9 7-15 16,1 5 0-16,4 0-2 15,-1 6 1-15,8-10-3 16,6-4-3-16,-5-20-19 16,19 4-14-16,-14-18 0 0,26-6-1 15,-13-14-1-15</inkml:trace>
  <inkml:trace contextRef="#ctx0" brushRef="#br0" timeOffset="8303.4749">7018 1282 92 0,'0'0'35'15,"-12"-3"-1"-15,12 3 2 16,0 26-24-16,-4-9-11 16,15-7 0-16,6 4 0 15,3-2 0-15,4 1 0 16,-1-3-1-16,-3 2 1 15,0 0-1-15,-5 1 0 0,-6 1 1 16,-8 4 1-16,-2 7 1 16,-8 1 0-16,-2 10 0 15,-3-1 2-15,3 4-2 16,-5-1 1-16,6 0-1 15,1-5 0-15,7-3-2 16,2-5 1-16,2-11-1 16,-2-14-1-16,25 6 0 15,-5-19 0-15,3-7 0 16,2-9 0-16,5-7 1 15,1-6-2-15,3-2 2 16,-5 0-1-16,-2 5 0 16,-3 7 0-16,-4 6 1 15,-6 12-1-15,-14 14 0 16,18 3-1-16,-15 16 1 0,-2 8-1 15,1 5-1-15,2 4 0 16,3 1-2-16,9-3-1 16,-1-6-7-16,19 3-8 15,-7-19-14-15,17-2-5 16,-6-16 2-16,14-1-3 15</inkml:trace>
  <inkml:trace contextRef="#ctx0" brushRef="#br0" timeOffset="8754.5007">7905 1462 111 0,'-12'-21'39'15,"-1"18"2"-15,-18 3-1 16,8 7-33-16,-15 11-1 0,2 12-3 16,-7 7 0-16,10 4-1 15,4 1 1-15,6 3-3 16,15-7 0-16,8-2 0 15,11-11 0-15,7-10 0 16,11-12 0-16,2-9 0 16,3-13 0-16,7-7 0 15,-7-10 0-15,2-6 0 16,-6 2 0-16,-2-1 0 15,-5 9 0-15,-5 3 0 16,-7 14 0-16,-11 15 0 16,12 7 0-16,-16 20 0 15,-5 14 0-15,-4 14 0 16,-3 11 0-16,-4 9 0 0,-4 2 0 15,-3 7 0-15,-2-5 0 16,-3-1 0-16,0-13 0 16,-2-4 0-16,-1-21 0 15,4-9 0-15,2-14 0 16,0-15-2-16,6-12-1 15,1-16-3-15,16-1-7 16,-9-23-4-16,25 15-7 16,-13-23-6-16,25 20-8 15,-6-11-2-15,21 12 1 16,-3-2 3-16</inkml:trace>
  <inkml:trace contextRef="#ctx0" brushRef="#br0" timeOffset="8916.51">8186 1745 117 0,'-13'33'40'16,"-12"-2"2"-16,2 13-5 16,-10 9-39-16,-1-23-20 15,15 13-16-15,-3-11-3 16,14 0 0-16,1-18-2 15</inkml:trace>
  <inkml:trace contextRef="#ctx0" brushRef="#br0" timeOffset="9689.5542">8987 941 107 0,'0'0'38'0,"0"0"-1"16,0 0-8-16,-22 28-24 15,3 12 0-15,-2 11-3 16,6 10 2-16,4-6-2 15,15-1 1-15,10-6-1 16,21-16 1-16,9-25-2 16,15-13 2-16,5-13-2 15,-64 19 1-15,68-33 0 16,-68 33-1-16,72-46-1 15,-72 46-1-15,60-52 0 0,-60 52-2 16,58-46-3-16,-58 46-8 16,0 0-18-16,46-56-8 15,-46 56 0-15,0 0 1 16,3-20 0-16</inkml:trace>
  <inkml:trace contextRef="#ctx0" brushRef="#br0" timeOffset="9924.5677">9055 1395 103 0,'-4'12'39'16,"-6"-8"0"-16,10-4-1 16,0 0-33-16,0 12-2 0,0-12 0 15,-1 13-1 1,-3 4-1-16,3 7 0 0,-3 7 0 15,-1 6-2-15,0 5 2 16,8 2-3-16,4-2-2 16,3-11-6-16,26-1-25 15,-6-17-4-15,16-7 0 16,3-15 0-16</inkml:trace>
  <inkml:trace contextRef="#ctx0" brushRef="#br0" timeOffset="10298.589">9700 1327 105 0,'-28'8'38'0,"6"10"1"15,-8-7-3-15,13 16-32 16,-9-11 0-16,11 9-1 15,3 1 0-15,8 1-1 16,4 0-1-16,12-3 0 16,4-7 0-16,8-5 1 15,6-10-2-15,4-8 1 16,3-5 0-16,-1-11-1 15,-2-6 1-15,-2-5-1 16,-9-4 0-16,-8-2 1 16,-9 3-1-16,-8 3 0 15,-15 4 0-15,-5 7 0 16,-8 10 0-16,-4 8-1 0,3 8 0 15,4 5-4-15,12 9-9 16,-3-8-17-16,29 6-8 16,3-6 0-16,24 0-1 15,8-8 1-15</inkml:trace>
  <inkml:trace contextRef="#ctx0" brushRef="#br0" timeOffset="10734.614">10227 1282 76 0,'-9'-14'39'15,"9"14"-1"-15,-12-4 2 16,15 15-10-16,-3-11-26 16,0 0-1-16,-15 8 1 0,13 7-1 15,-2 4-1-15,-2 5-1 16,1 5 0-16,2 0 1 15,-2 3-2-15,8 3 1 16,1-7-1-16,3-1 0 16,6-7 0-16,5-10 0 15,3-10 0-15,7-6 1 16,1-4 0-16,4-13-1 15,1-4 1-15,1-7 0 16,0-2 1-16,-5-1-2 16,-1 5 2-16,-6 5-2 15,-6 4 1-15,-4 10 1 16,-13 13-2-16,5 11 0 15,-9 11 0-15,-4 8 0 0,1 4 0 16,-2 8 0-16,4 0 0 16,1 0-2-16,3-2-2 15,-1-13-3-15,14 2-9 16,-12-29-11-16,10 18-13 15,-10-18-2-15,15-9 0 16,-6-11 0-16</inkml:trace>
  <inkml:trace contextRef="#ctx0" brushRef="#br0" timeOffset="11327.6479">11588 1108 44 0,'25'-44'34'0,"-25"44"3"16,0 0-2-16,0 0-7 16,0 0-14-16,55-47-4 15,-55 47-3-15,43 12-1 16,-20 16-1-16,-11 12-2 15,-3 13 0-15,-10 4-1 16,4 15 0-16,-8 2-1 16,-2 5 0-16,-11-11 1 15,-11-3-1-15,-4-12 1 16,-5-9-1-16,1-12 0 0,-3-12-2 15,3-16 0-15,3-16-1 16,11-14-5-16,-3-25-12 16,20-5-19-16,-6-17-1 15,12 73-1-15,0-80 1 16</inkml:trace>
  <inkml:trace contextRef="#ctx0" brushRef="#br0" timeOffset="11522.6591">11402 1029 106 0,'0'0'41'0,"0"0"0"15,-20-60 0-15,20 60-36 16,0 0-1-16,0 0-3 16,0 0 2-16,0 0-2 0,52-41 0 15,-52 41-2-15,64 0-1 16,-14-1-5-16,7 2-10 15,-2-2-21-15,11 1-3 16,0 1 2-16,5 0-3 16</inkml:trace>
  <inkml:trace contextRef="#ctx0" brushRef="#br0" timeOffset="11764.6729">12359 1272 104 0,'-5'45'39'0,"-7"-2"0"0,8 11-3 16,-14-8-30-16,3 2-2 15,-3-2-2-15,3-2-1 16,3-7-2-16,8-10-4 15,20-4-18-15,-5-29-16 16,24-3 1-16,2-20-1 16,14-2 0-16</inkml:trace>
  <inkml:trace contextRef="#ctx0" brushRef="#br0" timeOffset="11915.6815">12520 1142 89 0,'0'0'39'15,"-47"-71"-3"1,47 71 2-16,-40-62-23 0,40 62-19 15,-35-57-25-15,35 57-9 16,0 0 0-16,-14-58-1 16</inkml:trace>
  <inkml:trace contextRef="#ctx0" brushRef="#br0" timeOffset="12296.7033">12725 1138 109 0,'-6'49'39'0,"-11"-10"0"16,4 1-3-16,0-13-32 15,10 2-1-15,-4-8 0 16,4 2 0-16,2-2-2 0,1-2 0 16,4-4 0-16,-2-6 0 15,-2-9 0-15,13 2 0 16,-2-11 0-16,3-7 1 15,2-13-1-15,4-4 0 16,-20 33 1-16,0 0-1 16,40-64 1-16,-40 64-1 15,0 0 1-15,52-61-2 16,-37 30 0-16,17 18 0 15,-12 10 0-15,5 22 0 16,-14 11 0-16,7 18 0 16,-14 4 0-16,0 7 0 15,-6-2-3-15,0-12-6 16,12-1-11-16,-17-23-10 0,20-1-11 15,-13-20-1-15,20 4 0 16,-10-16 1-16</inkml:trace>
  <inkml:trace contextRef="#ctx0" brushRef="#br0" timeOffset="13048.7463">14245 1185 81 0,'0'0'39'15,"0"0"-2"-15,0 0-14 16,0 0 7-16,0 0-22 16,0 0-2-16,0 0-1 15,0 0 0-15,-10-33-3 16,17 53 0-16,0 10-1 0,5 13 1 15,-5 14-2-15,6 17 0 16,-12 9 0-16,2 12 0 16,-13-8 0-16,-9-2 0 15,-6-9 1-15,-7-9-2 16,-3-14 2-16,-3-12-1 15,-3-18 1-15,-1-11-3 16,3-15 1-16,2-18-3 16,8-9-2-16,-5-23-8 15,19-2-18-15,-12-18-7 16,19 1-1-16,-5-10 2 15</inkml:trace>
  <inkml:trace contextRef="#ctx0" brushRef="#br0" timeOffset="13236.7571">13905 1097 110 0,'29'-64'41'16,"-29"64"-2"-16,0 0 1 15,29-47-38-15,-29 47-1 16,0 0-4-16,0 0-9 15,48-42-27-15,-48 42 0 16,0 0 0-16,58-10-2 16</inkml:trace>
  <inkml:trace contextRef="#ctx0" brushRef="#br0" timeOffset="13633.7798">14649 973 90 0,'61'20'38'16,"-61"-20"1"-16,0 0 1 15,43 41-23-15,-53-4-13 16,-27 4-1-16,-2 8 1 16,-10 4-1-16,7 0 0 15,1-2-1-15,16-4 1 16,7-11-2-16,15-11 1 15,10-8-1-15,14-12 0 16,14-10 0-16,11-10-1 16,7-7 1-16,0-11 1 0,4-2-2 15,-57 35 0-15,50-44 0 16,-50 44 0-16,39-47 0 15,-39 47 0-15,18-48 0 16,-18 48-3-16,0 0 2 16,-5-52-1-16,5 52-2 15,0 0-2-15,0 0-4 16,0 0-6-16,0 0-15 15,-15-47-8-15,15 47 0 16,0 0-1-16,52 1 3 16</inkml:trace>
  <inkml:trace contextRef="#ctx0" brushRef="#br0" timeOffset="14151.8094">15204 1123 94 0,'0'0'39'0,"69"-14"1"0,-69 14-9 16,0 0-3-16,52-25-23 15,-52 25 0-15,0 0-2 16,0 0 0-16,-52-28-1 15,52 28 0-15,-61 11 1 16,-5 4-3-16,9 13 0 16,6 11 0-16,19 8 0 15,14 4 0-15,21-2 0 16,12-9 0-16,17-14 0 15,4-11 0-15,5-9 0 16,1-13 0-16,1-6 0 16,0-9 0-16,-3-9 0 0,-40 31 0 15,0 0 0-15,56-58 0 16,-56 58 0-16,0 0 0 15,51-58 0-15,-51 58 0 16,11-22 0-16,1 18 0 16,-9 21 0-16,-6 19 0 15,-7 25 0-15,-6 18 0 16,0 20 0-16,-12 6 0 15,5 3 0-15,-2-10 0 16,-3-8-3-16,-3-11 2 16,-1-10 0-16,-4-17 1 15,-5-7-1-15,1-15 1 16,-4-13-1-16,-1-12-1 15,-3-14 1-15,4-7-1 16,1-18-2-16,8-8-1 0,0-25-6 16,19 0-7-16,-2-16-3 15,28 7-10-15,-2-6-4 16,27 5-5-16,7 7 3 15,24 6 0-15</inkml:trace>
  <inkml:trace contextRef="#ctx0" brushRef="#br0" timeOffset="14550.8323">15817 1060 120 0,'54'-51'40'0,"-54"51"1"15,0 0-8-15,0 0-29 16,0 0-2-16,0 0 1 16,0 0-1-16,-61-27 0 15,61 27-1-15,0 0 0 16,-46 36 0-16,46-36-1 15,-8 31 1-15,1-2-2 16,20 3 1-16,9-5 0 16,16 0 1-16,-5-3-1 15,-1 5 1-15,-17-6-1 16,-8 7 0-16,-9-2 1 15,-10 2-1-15,-5-2 2 16,-12 1-2-16,-2-1 0 16,1-8-2-16,-1 0-1 0,3-14-4 15,17 1-9-15,-17-20-11 16,28 3-12-16,-6-9-1 15,16-2-3-15,0-9 1 16</inkml:trace>
  <inkml:trace contextRef="#ctx0" brushRef="#br0" timeOffset="18893.0806">17097 1109 95 0,'0'0'31'0,"9"-52"-1"16,-9 52 2-16,0 0-22 16,0 0-3-16,0 0-1 15,-51-17-1-15,51 17-2 16,-41 16 0-16,4 6-1 15,-9 1-1-15,3 11 0 16,1 1-2-16,9 9 3 16,10-8-3-16,20-3 1 15,17-14-1-15,9-5 2 16,9-7-1-16,5-11 1 15,2-11 0-15,-39 15 0 16,0 0 1-16,68-41-1 16,-68 41 1-16,44-42-1 15,-44 42 0-15,0 0 0 0,66-63 1 16,-66 63-2-16,0 0 1 15,47-52-1-15,-47 52 0 16,33-15 0-16,-33 15-1 16,11 25 0-16,-17 8-1 15,5 10 0-15,2 0-5 16,9-10-8-16,23-9-23 15,5-21 0-15,19-9-1 16,-57 6-1-16</inkml:trace>
  <inkml:trace contextRef="#ctx0" brushRef="#br0" timeOffset="19245.1008">17651 1093 69 0,'0'0'39'0,"56"-56"-2"0,-56 56 2 15,0 0-18-15,0 0-15 16,-23 10-3-16,0 20 0 15,-5 8-2-15,11 6 1 16,-5-6-1-16,12-5 0 16,6-12 0-16,9-8 0 15,-5-13 0-15,21-7 0 16,-21 7 0-16,0 0 0 15,0 0 1-15,39-50-1 16,-39 50 1-16,0 0-3 16,39-67 2-16,-39 67-1 15,31-55 0-15,-31 55-1 16,33-49 0-16,-33 49 0 15,0 0-1-15,54-65 0 0,-54 65-2 16,0 0-1-16,64-43-6 16,-64 43-20-16,47-17-8 15,-47 17 1-15,52-5-2 16</inkml:trace>
  <inkml:trace contextRef="#ctx0" brushRef="#br0" timeOffset="19983.143">18182 932 82 0,'51'-4'39'0,"-51"4"0"15,0 0 0-15,0 0-30 16,0 0-1-16,0 0-2 16,0 0-1-16,-51 23-1 15,51-23-1-15,-53 43 0 0,16-5 0 16,7 2-3-16,20 5 0 15,13-7-1-15,26-1 2 16,8-19-2-16,-37-18 1 16,52 3 0-16,-52-3 0 15,54-16 1-15,-54 16 0 16,48-36 0-16,-48 36-3 15,46-40 3-15,-46 40-3 16,29-54 1-16,-29 54 0 16,21-51 0-16,-21 51 0 15,8-52 0-15,-8 52 1 16,0 0 0-16,10-54 1 15,-10 54-1-15,0 0-2 16,0 0 3-16,0 0 0 16,0 0 1-16,0 0 0 0,51-19 0 15,-51 19-1-15,0 0 1 16,54 25 1-16,-54-25-2 15,0 0-3-15,67 19 3 16,-67-19 0-16,0 0 0 16,58 15 0-16,-58-15 0 15,0 0-1-15,0 0 0 16,0 0 4-16,0 0-6 15,51 59 2-15,-65-32-1 16,3 8 1-16,-5-4-1 16,9 6 1-16,7-14-1 15,0-23 1-15,0 0 1 0,0 0 0 16,56 10 0-16,-56-10 1 15,50-21-2-15,-50 21 0 16,60-30 0-16,-60 30 0 16,59-38 0-16,-59 38-2 15,59-37 0-15,-59 37 1 16,46-35 2-16,-46 35-1 15,0 0 1-15,57-24 0 16,-57 24-2-16,0 0 0 16,36 10-2-16,-31 14-1 15,-4 14-9-15,-7-6-4 16,18 4-9-16,-12-36-8 15,0 0-4-15,0 0-1 16,0 0 1-16</inkml:trace>
  <inkml:trace contextRef="#ctx0" brushRef="#br0" timeOffset="20384.1659">19333 1045 80 0,'0'0'41'0,"55"-41"-2"16,-55 41 3-16,0 0-20 15,0 0-16-15,16 10-3 16,-18 15 0-16,-13 14-2 15,-4 14 0-15,3-3 0 16,-4 4 0-16,1-3-2 16,13-13 2-16,10-26-1 15,9-8 1-15,2-13 0 16,-15 9 0-16,0 0 1 15,0 0-1-15,58-67 2 0,-58 67-2 16,35-52 0-16,-35 52-3 16,43-55 3-16,-43 55-3 15,35-55 2-15,-35 55 0 16,0 0 0-16,53-56 0 15,-53 56 1-15,0 0 1 16,51-14-3-16,-28 22 2 16,-7 20-3-16,2 11-2 15,0 11-4-15,2-7-7 16,18-5-7-16,-3-19-12 15,19-14-5-15,-4-14 1 16,-50 9-1-16</inkml:trace>
  <inkml:trace contextRef="#ctx0" brushRef="#br0" timeOffset="20768.1879">20048 1177 105 0,'51'-48'40'15,"-51"48"1"-15,0 0 1 16,0 0-28-16,23-52-10 16,-23 52 0-16,0 0-3 15,0 0 1-15,-65-5 0 16,23 28-2-16,-1 6 0 15,13 12 0-15,8 1 0 16,20 2 0-16,14-10 0 16,25-15 0-16,6-22 0 15,-43 3 0-15,52-21 0 16,-52 21 0-16,75-43 0 15,-75 43 0-15,75-64 0 16,-75 64 0-16,78-82 0 0,-78 82 0 16,68-87 0-16,-68 87 0 15,55-72 0-15,-55 72 0 16,29-51 0-16,-29 51 0 15,0 0 0-15,27 0 0 16,-57 45 0-16,-4 25 0 16,-8 25 0-16,1 8-10 15,15-3-7-15,9-22-6 16,40-20-6-16,-2-40-9 15,22-13-5-15,-5-19 1 16,12-15 2-16</inkml:trace>
  <inkml:trace contextRef="#ctx0" brushRef="#br0" timeOffset="21416.2249">21442 803 73 0,'0'0'41'16,"0"0"-1"-16,58-50 2 15,-58 50-20-15,0 0-18 16,0 0 0-16,0 0 0 16,0 0-1-16,4 63-1 15,-25 4 0-15,-4 20-1 16,1 0 0-16,3 9 0 15,1-1-5-15,9-12-1 16,20-14-13-16,-7-39-20 16,18-12-1-16,-20-18 1 0,28-5-2 15</inkml:trace>
  <inkml:trace contextRef="#ctx0" brushRef="#br0" timeOffset="21603.2356">21413 1241 129 0,'-57'-42'43'16,"57"42"-2"-16,0 0-9 15,-49-34-29-15,49 34 0 16,0 0-2-16,0 0-2 16,0 0-3-16,48-52-4 15,-48 52-16-15,79-24-16 16,-30 5-1-16,9 0-1 15,3-6-1-15</inkml:trace>
  <inkml:trace contextRef="#ctx0" brushRef="#br0" timeOffset="22002.2585">22102 738 110 0,'39'-53'41'16,"-39"53"1"-16,0 0-2 16,0 0-36-16,-46 21 0 15,46-21 0-15,-52 55 1 16,2 9-2-16,-2 35-1 15,-4-6-2-15,21 11 0 16,-1-10 0-16,15-9 0 16,3-21 0-16,18-21 0 15,6-25 0-15,13-15 0 0,7-18 0 16,8-14 0-16,-34 29 0 15,0 0 0-15,63-60 0 16,-63 60 0-16,48-52 0 16,-48 52 0-16,50-49 0 15,-50 49 0-15,49-43 0 16,-49 43 0-16,32-35 0 15,-1 29 0-15,-16 13 0 16,4 13 0-16,-12 13 0 16,0 8-6-16,7 4-9 15,-7-14-3-15,18-8-7 16,-13-12-10-16,20-4-5 15,-5-11 1-15,18-4 1 16</inkml:trace>
  <inkml:trace contextRef="#ctx0" brushRef="#br0" timeOffset="22375.2798">22523 1137 100 0,'0'0'41'16,"0"0"1"-16,0 0-1 15,0 0-23-15,0 0-15 16,0 0-1-16,0 0 0 15,0 0 0-15,0 0 0 16,55-30 0-16,-55 30-2 16,48 2 0-16,-48-2 0 15,48-11 0-15,-48 11 0 0,51-18 0 16,-51 18 0-1,0 0 0-15,0 0 0 0,0 0 0 16,33-54 0-16,-33 54 0 16,-37 5 0-16,-37 18 0 15,-3 15 0-15,-4 9 0 16,20 13 0-16,18 4 0 15,43-2 0-15,39-21 0 16,29-19 0-16,24-10-13 16,-7-21-7-16,19 1-7 15,-24-14-12-15,4 2-4 16,-13-5-1-16,-6-1 3 15</inkml:trace>
  <inkml:trace contextRef="#ctx0" brushRef="#br0" timeOffset="23629.3515">1268 2672 81 0,'5'-21'38'0,"-5"21"-1"15,4-18 1-15,-1 28-21 16,-17-10-12-16,14 0-2 0,-27 20 0 15,16-3 0-15,-10 7-1 16,0 8 0-16,-6 11 0 16,2 14 0-16,-7 4 0 15,4 3-1-15,-3 3 1 16,8 1-1-16,2-8 0 15,11-3-1-15,6-15 0 16,13-6 0-16,13-15 1 16,15-12 0-16,15-10 0 15,14-7 0-15,7-7-1 16,10-6 2-16,4-4-1 15,3-8 0-15,3-3-1 16,-7-1-2-16,-2 1-1 16,-12-3-1-16,4 10-8 0,-22-20-17 15,3 22-10-15,-20-10 0 16,-4 13-2-16,-16-5 2 15</inkml:trace>
  <inkml:trace contextRef="#ctx0" brushRef="#br0" timeOffset="23855.3645">1815 2706 83 0,'-39'2'39'16,"-4"-5"0"-16,13 18 0 16,-10-7-12-16,13 22-24 15,3 11-1-15,3 16 0 16,3 18-1-16,0 8-1 15,5 5 1-15,0 3-1 0,12-6-1 16,9-10-2-16,17-7-3 16,8-35-18-16,30-7-14 15,6-32 0-15,25-11 0 16,2-24-2-16</inkml:trace>
  <inkml:trace contextRef="#ctx0" brushRef="#br0" timeOffset="24260.3876">2612 2599 113 0,'-30'-9'39'0,"-10"-4"1"16,3 26-4-16,-6-1-34 0,-4 13 1 15,3 11 0-15,3 13 0 16,2 10-1-16,4 14 0 15,6 4 0-15,13 1 0 16,8-3-1-16,17-7-1 16,14-10 0-16,16-14 1 15,10-14-1-15,11-20 0 16,6-16 0-16,1-14 1 15,1-16-1-15,-7-11 1 16,-6-9 0-16,-12-6-2 16,-17-1 2-16,-12-5-1 15,-14-1 0-15,-11 3 0 16,-12 7-1-16,-6 7 1 15,-7 10-2-15,-4 11 1 0,4 13-1 16,0 10-2-16,16 27-7 16,-2-5-6-16,30 25-13 15,-5-13-10-15,23 13 1 16,1-8-1-16,28 4 0 15</inkml:trace>
  <inkml:trace contextRef="#ctx0" brushRef="#br0" timeOffset="24629.4087">3356 2672 111 0,'9'-26'39'0,"-21"-4"1"16,0 25-8-16,-21-3-25 15,4 10-2-15,-13 16-1 16,2 16 0-16,-5 13-1 0,3 17-1 15,1 11 0-15,15 4 0 16,11 1-1-16,14-3-1 16,20-13 1-16,21-12 1 15,16-19-2-15,12-20 0 16,8-25 0-16,1-18 0 15,-1-17 0-15,-7-16 0 16,-13-7 0-16,-13-6 0 16,-19-5 0-16,-13 4 0 15,-21 7 0-15,-12 11-2 16,-13 14 0-16,-13 16 0 15,-9 17-3-15,-6 8-4 16,9 30-4-16,-1-7-7 16,27 23-5-16,0-13-11 0,33 7-4 15,9-15-1-15,26-3 1 16</inkml:trace>
  <inkml:trace contextRef="#ctx0" brushRef="#br0" timeOffset="25454.4559">3941 2739 68 0,'0'0'37'16,"0"0"0"-16,4-12 1 15,1 28-21-15,-23-5-9 16,13 14-3-16,-9 5-2 16,-1 10 0-16,-3 7-1 15,2 1 0-15,-1 2-1 16,6-5 0-16,2-11-1 15,7-8 1-15,6-14-1 16,-4-12 0-16,26-15 1 16,-6-7-1-16,3-9 1 15,3-7-1-15,0-2 1 16,-2-2 0-16,-5 3-1 15,-1 4 1-15,-4 5-1 0,-2 9 1 16,-4 7-1-16,-8 14 0 16,1-12 1-16,-1 12-1 15,0 14 1-15,2-4-1 16,-1 1 0-16,9-1 1 15,6-4-1-15,6-4 1 16,6-6-1-16,10-4 1 16,4-6 0-16,3-1 0 15,0-5 0-15,-3 4 0 16,-5-1 0-16,-6 7 1 15,-7 7-1-15,-7 6 0 16,-8 7-1-16,-4 9 1 16,-5 9-1-16,-7 2-1 15,-2 9 1-15,3-2-3 16,0 6-2-16,-4-14-9 0,20 14-9 15,-13-29-10-15,22 6-6 16,-2-20-1-16,20-1-2 16</inkml:trace>
  <inkml:trace contextRef="#ctx0" brushRef="#br0" timeOffset="25951.4843">5758 2173 65 0,'4'-13'37'0,"-4"13"-1"15,0 0 0-15,4 17-9 0,-15 4-22 16,4 17-1-16,-6 9 0 16,0 13 1-16,-2 12-3 15,-2 6 1-15,-1 6-2 16,1 2 1-16,3-9-2 15,0-6 1-15,4-10-3 16,3-12-4-16,14-2-17 16,-11-30-13-16,17-2 0 15,-13-15-1-15,26-21-1 16</inkml:trace>
  <inkml:trace contextRef="#ctx0" brushRef="#br0" timeOffset="26799.5328">5475 2612 88 0,'-38'-10'38'0,"14"16"0"15,-4-4 1-15,23 22-18 16,5-24-17-16,20 14 0 16,11-16-2-16,13 0 0 15,13-5 0-15,9-1-1 16,7-5 1-16,3-3-1 15,-5 3-1-15,-6 0 1 16,-9 2 0-16,-9 8-1 16,-10 2 1-16,-12 4 0 15,-8 10-1-15,-10 5 1 16,-7 9 0-16,-8 8-1 15,-5 1 0-15,-4 6 0 0,2 4 1 16,-5-2-1-16,2-3 0 16,4-7-1-16,3-8 1 15,3-9 1-15,8-17-1 16,0 0 0-16,7-11 0 15,3-12 0-15,6-9 1 16,1-9-1-16,0-4 0 16,2-4 1-16,-1 2 0 15,1 6 0-15,-5 3-1 16,0 11 0-16,-4 5 0 15,6 11 2-15,2 5-2 16,5 6-2-16,8 5 2 16,4 1 0-16,5 0 0 15,3-1 0-15,9 2 0 16,-2-2 0-16,-2-4 2 0,-3 0-2 15,-10-2 0-15,-4 0 0 16,-8-1 0-16,-7-5 0 16,-16 7 0-16,1-12 0 15,-12 9 0-15,-8 2 0 16,-6 6 0-16,-4 6 0 15,-8 7 0-15,1 9 0 16,-2 7 0-16,1 1 0 16,7 3 0-16,8-2 0 15,10-2 0-15,10-5 0 16,13-9 0-16,12-12 0 15,11-8 0-15,10-8 0 16,1-7 0-16,3-7 0 16,-3-9 0-16,-6-3 0 0,-4-4 0 15,-8 5 0-15,-7-1 0 16,-7 8 0-16,-5 3 0 15,-3 7 0-15,-5 16 0 16,0 0 0-16,-10 13 0 16,1 13 0-16,-1 7 0 15,1 3-2-15,6 5-1 16,2-1-3-16,17 5-7 15,0-22-2-15,30 10-7 16,-13-33-2-16,33 8-9 16,-5-23-3-16,14 1-2 15,-4-17 3-15</inkml:trace>
  <inkml:trace contextRef="#ctx0" brushRef="#br0" timeOffset="27024.5457">7374 2546 94 0,'-14'-1'38'15,"-19"-1"2"-15,4 18 0 16,-19-8-22-16,3 21-12 15,-3 2-2-15,6 8 0 16,3 4-1-16,15 1-1 16,7-5-1-16,16-3 0 15,19-9-1-15,13-12-2 16,18-10-1-16,5-13-2 15,21-2-7-15,-9-28-8 16,22 10-11-16,-19-27-10 16,9 9 3-16,-18-19-2 0</inkml:trace>
  <inkml:trace contextRef="#ctx0" brushRef="#br0" timeOffset="27220.5569">7846 2183 96 0,'-7'-25'37'16,"7"25"2"-16,-22 6-2 15,12 28-19-15,-13 0-15 16,5 14 0-16,-2 11-1 15,5 10 1-15,-3 6-1 16,5 2-1-16,7 1-1 16,0-7-1-16,13-1-8 15,-6-25-8-15,21 5-20 16,-10-32-2-16,19 1 1 15,-8-26-1-15</inkml:trace>
  <inkml:trace contextRef="#ctx0" brushRef="#br0" timeOffset="27527.5745">8027 2450 82 0,'-23'6'40'16,"-20"1"-1"-16,7 17 3 15,-14-11-15-15,8 12-21 16,2-2-1-16,7 3-1 15,5-5-1-15,15 2 1 16,11-7-1-16,14 1-3 16,11-7 0-16,10 0 0 15,7-5 0-15,5 1 0 16,1-5 0-16,1 2 0 0,-7 0 0 15,-2 2 0-15,-6 5 0 16,-8-6-7-16,4 15-8 16,-28-19-6-16,28 19-8 15,-28-19-9-15,23 4-3 16,-13-14-1-16,13 4 1 15</inkml:trace>
  <inkml:trace contextRef="#ctx0" brushRef="#br0" timeOffset="27986.6007">9107 2328 87 0,'9'-12'38'16,"-11"-12"0"-16,2 24 1 0,-5-13-30 16,5 13-5-16,-14 4-1 15,5 17 0-15,-8 7-1 16,1 9 0-16,1 3-2 15,-2 5 2-15,2 1-3 16,4-6 0-16,15 11-12 16,-8-34-15-16,21 8-10 15,-3-25 0-15,20-2-1 16,-5-17-2-16</inkml:trace>
  <inkml:trace contextRef="#ctx0" brushRef="#br0" timeOffset="28437.6265">9239 2043 76 0,'-13'-2'38'16,"-4"1"-1"-16,12 14 1 16,-7-4-14-16,15 6-22 15,8 3-1-15,6 1 1 16,6 1 0-16,5 8 0 15,0-1-1-15,3 5 1 16,-3 0-1-16,-3 9 1 16,-7 0-1-16,-4 5 1 15,-9-1-1-15,-5-1 1 16,-8 0-1-16,1-10 2 15,-2-4-2-15,0-9 1 16,6-10-2-16,3-11 0 16,7-14 1-16,10-9-2 0,5-11 2 15,3-5-2-15,6-5 2 16,-1 0-2-16,2 1 2 15,-4 6 0-15,-4 8-1 16,-3 13 1-16,-5 11-1 16,-3 14 0-16,-3 14 0 15,-2 4 0-15,-1 13-1 16,0-1 0-16,4 9-4 15,-5-15-7-15,19 19-9 16,-18-31-7-16,21 7-13 16,-10-22 3-16,15 4-5 15,-5-20 1-15</inkml:trace>
  <inkml:trace contextRef="#ctx0" brushRef="#br0" timeOffset="29623.6944">11384 2054 94 0,'0'0'34'0,"0"-24"-3"15,0 24 0-15,-13-26-22 16,-1 18-2-16,-14 0-2 15,-6 7-1-15,-5 2-2 16,-9 6 1-16,-7 4-2 0,-2 8 1 16,-4 3-1-16,-1 2-1 15,8 1 1-15,4-2 0 16,11-1-1-16,11 0 0 15,17-3 1-15,16-2-1 16,19-2 0-16,18 3-1 16,15 3 1-16,7 3 0 15,11 5 0-15,-1 4 0 16,-2 1 0-16,-6 5 1 15,-14 2-1-15,-15-3 1 16,-18 2 0-16,-15-5 1 16,-14-2-2-16,-17-3 2 15,-6-7-2-15,-13-2 2 16,0-9-2-16,-1-7 0 0,0-6 0 15,7-8 0-15,7-8-1 16,10-16 0-16,9-6 0 16,14-17 0-16,13-5 1 15,10-9-2-15,13 0 2 16,10-3-1-16,2 5 1 15,4 7 0-15,-2 7-1 16,-10 16 0-16,0 14-6 16,-22-6-9-16,11 22-20 15,-24-5-1-15,-5 13-2 16,8-5-1-16</inkml:trace>
  <inkml:trace contextRef="#ctx0" brushRef="#br0" timeOffset="32041.8327">11921 2050 51 0,'30'-18'31'16,"-2"3"3"-16,-9-11-15 16,0 21 8-16,-21-7-16 15,2 12-2-15,-20 4 0 16,-1 12-1-16,-12 6-2 15,-6 15-1-15,-6 16-2 16,2 9 0-16,-2 4 0 16,8 7 1-16,6-3-2 15,13 0 2-15,11-11-3 16,19-11 2-16,12-18-2 0,15-17 0 15,14-21 1-15,11-13-3 16,7-15 3-16,2-14-2 16,-3-10 1-16,-9-2-2 15,-10 0 2-15,-17 0-1 16,-20 7 1-16,-18 5-1 15,-22 19 0-15,-14 7-1 16,-8 11-1-16,-5 7-2 16,11 21-14-16,-5-11-18 15,28 16-4-15,7-7 0 16,33 12-1-16</inkml:trace>
  <inkml:trace contextRef="#ctx0" brushRef="#br0" timeOffset="32447.8559">12889 2177 70 0,'8'-15'39'0,"-16"-8"-2"15,6 12 2-15,-15-15-16 16,-2 22-17-16,-11 0-1 16,-1 12-1-16,-4 3 0 15,-2 8-1-15,6 2-1 16,4 10-1-16,8-3 0 0,12 4-1 15,16-7 1-15,10 2-1 16,14-6 0-16,8-2 0 16,3 3 0-16,0-2 0 15,-5 3 0-15,-8 1 0 16,-13 7 0-16,-14 1 2 15,-17 7-2-15,-9-4 2 16,-8 2-1-16,-2-6 0 16,-2-4-2-16,4-9-1 15,16 4-12-15,-1-29-19 16,30 4-7-16,1-17-1 15,26 1 0-15</inkml:trace>
  <inkml:trace contextRef="#ctx0" brushRef="#br0" timeOffset="32815.877">13196 2372 80 0,'-10'23'39'0,"-4"-8"-2"15,14 9 2-15,0-24-27 16,13 12-8-16,8-12 0 15,12-2 0-15,4-10-1 16,8-2 0-16,1-9-1 16,4-1 0-16,-3-10 0 15,-8 6 0-15,-6-6 0 16,-9 4 0-16,-10 4 0 15,-9 0-1-15,-14 11 0 16,-8 7 0-16,-15 11 0 0,-11 12-1 16,-5 9 1-16,-6 14-1 15,2 0 0-15,9 9 1 16,8 0-2-16,18-2 2 15,17-4-3-15,19-11 0 16,28-4-6-16,8-25-18 16,32 11-11-16,-2-19-5 15,19 1 2-15,-6-13-3 16</inkml:trace>
  <inkml:trace contextRef="#ctx0" brushRef="#br0" timeOffset="33040.8898">14183 2234 106 0,'-24'1'40'0,"-17"-7"1"15,7 22 0-15,-16 6-37 16,7 3-1-16,2 4 0 16,8 6-1-16,4 3 0 15,13-1-1-15,11 0-1 16,17-10 0-16,14 0-2 15,14-13-2-15,13-2-6 16,-3-23-19-16,21 7-11 16,-7-20 0-16,11 2-1 15,-14-16 1-15</inkml:trace>
  <inkml:trace contextRef="#ctx0" brushRef="#br0" timeOffset="33663.9255">14495 2272 104 0,'-20'-15'38'0,"0"24"2"16,-17 0-1-1,6 19-32-15,-9 4-3 0,4 11-1 16,2 2-1-16,11 6 1 15,9-4-1-15,14-5 0 16,9-2-1-16,12-13 1 16,9-8-2-16,8-11 1 15,1-12-1-15,6-8-1 16,-2-9-1-16,-5-11 0 15,-2-6 2-15,-7-6-3 16,-7-5 3-16,-9 3-2 16,-9 5 1-16,-5 5 1 15,-7 6 1-15,-1 8-1 16,-2 9 0-16,11 13 0 0,-14-1 0 15,14 1 0-15,11 18 0 16,7-3 0-16,3-4 0 16,7 3 0-16,3 0 0 15,0-2 1-15,-2-1-1 16,-3 1 1-16,-4 0 0 15,-5 0-1-15,-3-2 1 16,-9 1 0-16,-5 2 0 16,-5 1 0-16,-4 2-1 15,-1-2 1-15,-3 2-1 16,2 0 1-16,-1 3-2 15,5-5 1-15,7-14 0 16,0 11 0-16,14-13 0 16,3-10 0-16,10-7 0 15,0-8 0-15,8-9 0 0,-1-2 1 16,3-2-1-16,-4 4 0 15,-6 6 1-15,-7 7-1 16,-6 13 0-16,-14 10 0 16,0 24 1-16,-10 5-1 15,-1 7-1-15,-2 3 1 16,3 6-2-16,5-7 0 15,12 6-8-15,0-27-9 16,33 11-11-16,-8-27-10 16,28 3 2-16,-2-21-4 15,16 4 2-15</inkml:trace>
  <inkml:trace contextRef="#ctx0" brushRef="#br0" timeOffset="34024.9461">15631 2318 115 0,'-30'-24'40'15,"0"33"2"-15,-18-10-5 16,7 19-32-16,-11 10-2 15,4 8-1-15,5 3 0 16,12 5 2-16,14-5-3 16,15-5 1-16,15-9 0 15,20-15-2-15,8-12 0 16,10-14 0-16,6-14 0 15,2-11 0-15,1-7 0 16,-4-11-2-16,-5-2 4 16,-6 0-2-16,-8 8 0 15,-3 5 0-15,-16 14 0 16,-7 11 0-16,-11 23 0 0,-12 2 0 15,-7 23 0-15,-9 13 0 16,-2 9-2-16,2 8 1 16,8 3-2-16,7-4-1 15,17-1-6-15,6-20-5 16,25 9-11-16,-8-36-8 15,26 5-5-15,-9-26-2 16,17 2 3-16</inkml:trace>
  <inkml:trace contextRef="#ctx0" brushRef="#br0" timeOffset="34317.9629">16194 2272 82 0,'0'0'40'16,"-22"-12"-2"-16,12 23 3 16,-24-10-13-16,11 16-24 15,-1 3-1-15,3 0-1 0,1 5 0 16,10-4-1-16,5 0 1 15,10-2-1-15,4-8 0 16,10 1-1-16,-1-4 1 16,3 0 0-16,1 3-1 15,-4 3 1-15,-7 2 0 16,-7 9 1-16,-10 2-1 15,-6 1 2-15,-3 3-3 16,-7 0 0-16,2-4 0 16,-8-13-8-16,14 8-6 15,-13-29-13-15,27 7-9 16,-19-20-8-16,17 2 0 15,-7-25 0-15</inkml:trace>
  <inkml:trace contextRef="#ctx0" brushRef="#br0" timeOffset="35005.0022">17591 1586 60 0,'-18'-25'38'0,"0"10"-1"15,-14 6 1-15,-1 28-15 16,-23 9-12-16,1 24-5 16,-11 22-1-16,-2 18-2 15,-4 18 0-15,7 13-2 16,10 5 1-16,14-7 0 15,24-11-1-15,26-16 0 0,28-17-4 16,22-29-18-16,42-6-18 16,2-27 2-16,20-3-3 15,-7-20-4-15</inkml:trace>
  <inkml:trace contextRef="#ctx0" brushRef="#br0" timeOffset="35429.0264">18038 1830 73 0,'0'0'38'15,"4"-11"0"-15,-4 11 1 16,0 0-17-16,0 0-17 15,-8 28-1-15,2 10 0 0,-8 7-1 16,-3 18-2-16,-2 4 0 16,-2 13 0-16,0 3-1 15,3-3-2-15,9-2-2 16,4-19-6-16,28 2-21 15,-2-25-10-15,21-3 2 16,4-26-3-16</inkml:trace>
  <inkml:trace contextRef="#ctx0" brushRef="#br0" timeOffset="36015.0599">18352 2252 87 0,'0'0'38'0,"0"0"-1"0,0 0-1 16,0 0-31-16,-4 25-1 16,-6-5 0-16,1 9 0 15,-5 1-1-15,1 3 0 16,-3-2-1-16,6-3-1 15,-3-6 1-15,8-8-1 16,5-14-1-16,0 0 1 16,21-17-1-16,-4-4 1 15,7-6-1-15,-1-4 1 16,0 0-1-16,2-1 1 15,-7 3-1-15,1 7 1 16,-9 8-1-16,-10 14 0 0,9-8 0 16,-9 8 0-16,0 20 0 15,0-3-1-15,0 1 1 16,5 3 0-16,2-3 1 15,4-1-1-15,5-6 1 16,4-4 0-16,4-8-1 16,1-6 1-16,4-7 0 15,-1-3 0-15,0-4 0 16,1-5-1-16,-7 4 1 15,0-2-1-15,-6 5 1 16,-3 3-1-16,-13 16 0 16,11-10 0-16,-11 10 0 15,-10 18 0-15,3 3-1 16,-5 5 1-16,5 6-2 15,-2 0-1-15,7 4-2 0,-2-12-5 16,22 12-12-16,-18-36-9 16,37 20-6-16,-13-30-3 15,20 5 0-15,-7-20 2 16</inkml:trace>
  <inkml:trace contextRef="#ctx0" brushRef="#br0" timeOffset="36208.071">19133 2179 108 0,'0'0'39'16,"-6"11"1"-16,3 19-11 15,-13-5-25-15,2 9 0 16,0 0-2-16,0 4 0 16,5 0-1-16,3-5-1 15,6-5-2-15,2-16-6 0,20 8-17 16,-16-31-14-16,17 4-1 15,-4-20-1-15,12 1 1 16</inkml:trace>
  <inkml:trace contextRef="#ctx0" brushRef="#br0" timeOffset="36617.0944">19365 2024 101 0,'0'0'40'0,"0"0"2"15,8 27-2-15,-19-16-36 16,14 7 0-16,0 2-1 15,-2 6 0-15,-2 2-1 16,-2 8 1-16,-3 0-2 0,-2 5 1 16,-4-2-2-16,2-1 1 15,1-4-1-15,-1-4 1 16,5-5-1-16,2-8 0 15,3-17 0-15,19 7 0 16,3-20 0-16,6-6 0 16,4-6 1-16,6-6-1 15,-2-4 1-15,4-1-1 16,-6 3 1-16,-2 2-1 15,-8 11 0-15,-8 4 0 16,-3 9 1-16,-13 7-1 16,6 20 0-16,-9 5-1 15,1 8 0-15,0 7-1 16,7 3-4-16,-6-7-7 15,21 14-8-15,-15-33-10 0,25 12-8 16,-8-26-3-16,14 1 0 16,-7-20 0-16</inkml:trace>
  <inkml:trace contextRef="#ctx0" brushRef="#br0" timeOffset="37217.1287">20391 1895 77 0,'-3'-13'40'16,"21"6"-1"-16,6-5 1 15,18 7-15-15,0-9-23 16,10 2 0-16,-3 3 0 15,3 6 0-15,-13 4 0 16,-8 8 0-16,-12 7 0 16,-14 11 0-16,-15 4-1 15,-12 7-1-15,-8 5 1 16,-9 5-1-16,-5 2 1 15,0 3-1-15,2-3 0 16,9 0 0-16,12-6 0 16,11-5 0-16,16-10-1 15,19-8-2-15,21-2-9 0,-1-33-15 16,27 7-13-16,0-20 0 15,15 4-1-15,-5-15 1 16</inkml:trace>
  <inkml:trace contextRef="#ctx0" brushRef="#br0" timeOffset="37578.1494">21304 1942 86 0,'-31'-20'40'0,"18"20"0"15,-15-2 1-15,15 14-16 16,-18-3-22-16,1 12 0 15,-6 4-1-15,1 11-1 0,-1 4 1 16,5 8-1-16,6-1 1 16,13 4-2-16,12-7 1 15,9-6-1-15,16-13 1 16,12-10 0-16,11-15 0 15,8-14-1-15,0-7 1 16,1-16 0-16,-6-2 0 16,-2-7 1-16,-12-3-2 15,-11 2 0-15,-15 4 0 16,-8 6 0-16,-13 11-2 15,-11 6 1-15,-4 10-2 16,-7 8 0-16,8 18-10 16,-5-13-10-16,26 21-9 15,-6-11-9-15,27 10 1 0,2-12-2 16</inkml:trace>
  <inkml:trace contextRef="#ctx0" brushRef="#br0" timeOffset="37931.1695">21846 1978 117 0,'0'0'39'16,"-27"-19"1"-16,14 28-10 16,-12-9-26-16,-6 13 0 15,-3 2-1-15,2 6-1 16,3 1 0-16,6 3-1 15,7 2 1-15,7-2-2 16,12-1 0-16,8-3 0 0,9-5 0 16,7 0 0-16,0-4 0 15,1-1 0-15,-5-3 1 16,-3 2-1-16,-12-1 0 15,-4 2 0-15,-12 1 0 16,-6 3 0-16,-6 1 0 16,-4 3 0-16,-3-2 0 15,4-3-2-15,4 1-3 16,0-17-7-16,27 20-13 15,-9-32-13-15,26 9-1 16,2-17-3-16,19 4 2 16</inkml:trace>
  <inkml:trace contextRef="#ctx0" brushRef="#br0" timeOffset="38296.1904">22036 2088 109 0,'-8'22'39'16,"0"-11"1"-16,24 9-5 15,0-10-31-15,16-1-1 16,5-7 0-16,7-1 0 16,3-4-1-16,1-5 0 15,-7-4 0-15,0-2 0 16,-12-6 0-16,-7 2 0 15,-11-5 0-15,-6 1 0 16,-7 3-1-16,-12 0 1 16,-7 7-2-16,-9 12 0 15,-11 9 0-15,2 2 0 0,-2 11 0 16,3 8 0-16,9 0-2 15,8 4 0-15,13-2 1 16,19-10-2-16,16 0-5 16,4-20-11-16,30 13-12 15,-8-24-8-15,20 5-1 16,-7-14-1-16,13 3 1 15</inkml:trace>
  <inkml:trace contextRef="#ctx0" brushRef="#br0" timeOffset="38502.2022">22821 2018 116 0,'0'0'41'0,"-33"-12"-1"15,7 27-1-15,-20-10-33 16,2 10-3-16,-7 8-1 16,4 3-2-16,0 6 1 0,9 0-1 15,6 5 1-15,15-5-2 16,12-6 1-16,15-6-1 15,20-6-4-15,3-16-9 16,28 5-13-16,-14-23-13 16,23 3 1-16,-8-16-3 15,13 4 1-15</inkml:trace>
  <inkml:trace contextRef="#ctx0" brushRef="#br0" timeOffset="38833.2211">23087 1430 92 0,'-14'10'39'15,"16"16"2"-15,0 6-1 16,20 29-20-16,6-13-15 15,1 8-1-15,1 4 1 16,5 4-1-16,-2 2-1 16,0 2-1-16,-7-6-2 15,-3-2 0-15,-10-5 0 16,-10-1 0-16,-11-6 0 15,-11 1 0-15,-10-8 0 16,-8-2 0-16,-1-5 0 16,-6-11-11-16,17 10-12 0,-7-32-10 15,26 11-8-15,6-22-2 16,26 5-1-16</inkml:trace>
  <inkml:trace contextRef="#ctx0" brushRef="#br0" timeOffset="39013.2314">23620 2414 129 0,'-25'-10'45'0,"11"9"-3"15,-4-18-3-15,18 19-39 16,0 0-15-16,-21-35-19 15,21 35-9-15,5-18 0 0,-5 18-1 16</inkml:trace>
  <inkml:trace contextRef="#ctx0" brushRef="#br0" timeOffset="40081.2925">1620 3747 75 0,'-1'-14'38'0,"1"14"-1"16,-7-9 1-16,7 9-18 15,-15 3-15-15,15-3-1 16,0 0-2-16,-10 5 0 16,6 8 0-16,3 17 0 15,-4 10-1-15,3 18 0 16,-6 13-1-16,-4 12 0 15,0 9 0-15,-3 1 0 16,1-4 0-16,3-8-2 16,7-13-1-16,-2-26-12 15,22-8-21-15,-2-25-3 0,9-8 1 16,4-22-1-1</inkml:trace>
  <inkml:trace contextRef="#ctx0" brushRef="#br0" timeOffset="40292.3046">1603 4174 96 0,'-21'0'37'0,"-3"-5"2"16,24 5-2-16,-19 9-29 16,31-8-4-16,12-10-1 15,22-2 0-15,14-6-1 16,14-7-2-16,10-6 0 15,10-7-2-15,6-2-3 16,-9-17-17-16,9 11-16 16,-21-13 0-16,-3 8 0 0,-18-10 0 15</inkml:trace>
  <inkml:trace contextRef="#ctx0" brushRef="#br0" timeOffset="40472.3149">2522 3442 93 0,'-21'-6'36'16,"-15"9"1"-16,3 26 1 15,-12 9-25-15,7 27-9 16,-1 14-2-16,3 12 1 15,-3 8-2-15,9 2 0 16,6 1-1-16,15-11-1 16,11-10-1-16,15-25-6 15,29-3-24-15,0-30-7 16,20-6 2-16,0-22-2 15</inkml:trace>
  <inkml:trace contextRef="#ctx0" brushRef="#br0" timeOffset="41246.3592">2822 3986 79 0,'-28'-16'38'15,"-6"22"0"-15,-9 6 0 16,2 28-17-16,-10-4-16 16,8 11-1-16,3 6 0 15,13 5-1-15,8-6-1 16,14-3 0-16,19-12 0 15,9-9 0-15,18-14-1 16,9-12 0-16,5-16 0 16,0-9-1-16,-4-10 0 15,-3-10 0-15,-8-4 0 0,-10-6-1 16,-10-2 1-16,-12 5 0 15,-7 3-1-15,-8 7 1 16,-7 7 0-16,1 8 0 16,-5 12 0-16,0 7 0 15,7 12 0-15,6 5 0 16,5 4 1-16,12 4-1 15,9-2 0-15,6-4 0 16,12-3 1-16,2-5-1 16,8-5 1-16,1-5-1 15,-3-5 1-15,-4-1-1 16,-3-1 1-16,-8-2 0 15,-9 3-1-15,-9 3 1 16,-14 8-1-16,0 0 0 16,0 0 0-16,-17 23 1 0,1 0-2 15,-4 10 1-15,1 4 0 16,2 1-1-16,6 1 1 15,3 1-1-15,11-6 1 16,8-10-1-16,10-8 1 16,10-15 0-16,9-8 0 15,0-10 0-15,4-12 1 16,2-6 0-16,-4-4 0 15,-6-2-1-15,-4 4 1 16,-9 5 0-16,-9 6-1 16,0 9 0-16,-14 17-1 15,0 0 1-15,1 28-1 16,-6 5 0-16,0 4 0 15,5 6 0-15,4 4 0 0,-2-3 0 16,10-7 1-16,2-11-1 16,10-18 2-16,3-10 0 15,5-19 0-15,1-13 0 16,0-13 0-16,1-6 0 15,-4-7-3-15,-5-8-6 16,5 14-8-16,-24-9-3 16,14 29-8-16,-25-13-6 15,19 27-6-15,-10-2-3 16,12 14 2-16</inkml:trace>
  <inkml:trace contextRef="#ctx0" brushRef="#br0" timeOffset="41771.3892">5427 3469 70 0,'21'-23'37'16,"-19"-11"-1"-16,-4 11 0 16,-23-13-15-16,-1 10-14 15,-16 2-2-15,-1 11 0 16,-11 9-2-16,0 14-1 15,-5 14 1-15,0 17-2 16,4 17 1-16,4 17-2 16,3 12 1-16,9 8 0 15,9 7-1-15,10-3-1 0,11-2 0 16,8-11-2-16,16-4-10 15,-11-31-15-15,21-5-11 16,-8-21 0-16,8-11-1 16,-11-21 1-16</inkml:trace>
  <inkml:trace contextRef="#ctx0" brushRef="#br0" timeOffset="41988.4016">4634 3940 103 0,'0'0'39'0,"0"0"0"15,18 13-1-15,7-18-36 16,19 2-1-16,11-5 0 16,6 1 0-16,8-2-1 0,0-1-1 15,11 5-2-15,-9-7-6 16,17 18-17-16,-20-15-11 15,8 12 1-15,-16-11-2 16,2 10 5-16</inkml:trace>
  <inkml:trace contextRef="#ctx0" brushRef="#br0" timeOffset="42320.4206">5598 3828 83 0,'-12'-1'35'15,"-19"-8"-2"-15,8 24-3 16,-25-10-13-16,6 22-8 16,-11 4-2-16,5 11-2 15,-2 2-1-15,6 1-1 16,9 0-1-16,11-5-1 15,13-6 0-15,14-10-1 0,13-10 1 16,16-14-2-16,15-12 2 16,5-6 1-16,6-10-1 15,-1-5 1-15,1-6-1 16,-7 0 1-16,-11 2-1 15,-8 3 0-15,-12 7-1 16,-7 9 0-16,-13 18 0 16,0 0 0-16,-4 10-1 15,-7 14 0-15,-4 11 0 16,1 5 0-16,5 5-3 15,4-5-2-15,13 6-9 16,-3-28-7-16,30 6-10 16,-5-26-6-16,20 0 0 0,-3-25 0 15</inkml:trace>
  <inkml:trace contextRef="#ctx0" brushRef="#br0" timeOffset="42643.4391">6089 3840 98 0,'-4'-10'37'15,"-16"-7"1"-15,2 26-2 16,-20-9-26-16,8 15-5 15,-6 2-3-15,7 6 1 16,2 3-2-16,8 2 1 16,10-4-1-16,12-1-1 15,11-4 1-15,15-9-1 16,8-3 1-16,6-5-1 15,-1 0 1-15,-2-1-1 0,-7 2 0 16,-9 5 1-16,-9 4-1 16,-15 9 0-16,-9 3 0 15,-10 6-1-15,-3 0 0 16,-1 1-1-16,2 0 1 15,6-7-3-15,11-1-4 16,4-23-11-16,28-2-8 16,-6-25-10-16,28 1 0 15,0-26-1-15,17-1 1 16</inkml:trace>
  <inkml:trace contextRef="#ctx0" brushRef="#br0" timeOffset="42830.4498">6740 3382 102 0,'0'0'37'0,"-37"20"2"0,8 27-3 15,-23 7-27-15,9 18-7 16,-1 7 0-16,6 8-1 16,3 0-1-16,11-2-1 15,15-3-10-15,-7-25-16 16,20-1-12-16,-6-24 1 15,12-9-2-15,-10-23 1 16</inkml:trace>
  <inkml:trace contextRef="#ctx0" brushRef="#br0" timeOffset="42996.4593">6330 3841 127 0,'-12'-29'40'0,"17"17"1"16,2-10-9-16,17 8-28 0,16 5-3 15,9-4-4-15,18 13-14 16,-11-20-12-16,19 20-12 15,-10-8 0-15,9 11-1 16,-9-8 0-16</inkml:trace>
  <inkml:trace contextRef="#ctx0" brushRef="#br0" timeOffset="43642.4962">7754 3755 89 0,'0'0'34'16,"-27"-15"2"-16,2 17-1 15,-14-5-29-15,-2 9 0 16,-9 4-1-16,5 9 0 0,-1 2 0 15,6 10-2-15,4-1 0 16,14 2 0-16,13-3-1 16,13-5 0-16,13-10-1 15,18-9 0-15,15-14 0 16,10-12 0-16,8-11 0 15,5-12 0-15,-1-8 0 16,0-6-1-16,-11 1 1 16,-9-2 0-16,-9 5-1 15,-15 3 0-15,-10 8 1 16,-5 9-1-16,-14 14 0 15,-9 18 0-15,-9 16 1 0,-9 18-1 16,-7 20 0-16,0 15 0 16,0 10-1-16,4 8 0 15,12 2-1-15,11-8-2 16,17-5-3-16,9-27-7 15,24 4-8-15,0-37-9 16,16-4-6-16,-4-25-1 16,4-3 1-16,-9-23 1 15</inkml:trace>
  <inkml:trace contextRef="#ctx0" brushRef="#br0" timeOffset="43815.5061">8322 3756 110 0,'-4'-37'37'0,"4"23"2"16,-21-2-8-16,10 26-25 15,-9 12-1-15,2 19-1 16,-3 6-2-16,2 8 0 0,6 4-2 15,4-2 0-15,7-6-2 16,6-10-3-16,17-3-15 16,-11-30-12-16,20-5-6 15,-5-26-1-15,11-1 0 16</inkml:trace>
  <inkml:trace contextRef="#ctx0" brushRef="#br0" timeOffset="43961.5145">8395 3421 106 0,'-20'-24'37'15,"7"23"-1"-15,4 3-3 16,9-2-55-16,17 20-14 16,1-12 0-16,20 10-2 0,-1-4 2 15</inkml:trace>
  <inkml:trace contextRef="#ctx0" brushRef="#br0" timeOffset="44528.5469">8846 3604 69 0,'-13'9'39'15,"-13"-9"-1"-15,9 8 1 16,-8-15-11-16,10 13-21 16,-4 1-3-16,6 9-1 15,-1 0-1-15,6 9 0 16,-3 4 0-16,3 3-1 15,-1 4 0-15,3 0 0 0,-2-3 0 16,6-4 0-16,2-6 0 16,4-9 0-16,8-7 0 15,2-7-1-15,4-7 1 16,7-3 0-16,-1-6-1 15,-1 1 0-15,-2-2 0 16,-3 2 0-16,-5 2 0 16,-2-2 0-16,-4 3 0 15,-4-1 1-15,2-3-1 16,2-6 0-16,0-4 0 15,4-11 0-15,3-3 1 16,4-9-2-16,3-3 1 16,-2-1 0-16,1 5 0 0,-6 7 1 15,-3 10-2-15,-8 11 2 16,-3 20-1-16,-12-3 0 15,-2 22 0-15,-3 4 0 16,-4 10 1-16,2 5-1 16,1 4 0-16,2 2 0 15,3-2 1-15,0 0-1 16,2-2-1-16,1-1 0 15,7-2-2-15,1-6 0 16,7 0-5-16,-2-16-7 16,19 9-5-16,-22-24-5 15,40 2-6-15,-24-17-7 16,15-1 0-16,-12-12 1 15</inkml:trace>
  <inkml:trace contextRef="#ctx0" brushRef="#br0" timeOffset="45013.5746">8943 3699 76 0,'0'0'38'0,"0"-19"-1"15,0 19 1-15,3-28-19 16,2 15-14-16,-5-3-2 0,4 1 0 15,0-3-1-15,3-2-1 16,4-6 0-16,7-4 0 16,3-7-1-16,3-7 1 15,4-10 0-15,1-9 0 16,0-3 0-16,-5 1 1 15,-6 3-1-15,-5 9 2 16,-12 11-1-16,-6 21 0 16,-14 26 0-16,-5 22 0 15,-8 23-1-15,-2 19 1 16,-3 13-1-16,3 12 0 15,5 5-1-15,5-2 1 16,13-7-1-16,7-11-3 16,12-4-4-16,-7-29-10 0,21 9-6 15,-15-36-8-15,18 2-7 16,-14-25-3-16,7 0-2 15,-8-18 3-15</inkml:trace>
  <inkml:trace contextRef="#ctx0" brushRef="#br0" timeOffset="45815.6205">10228 3414 99 0,'-23'13'36'15,"-15"-4"2"-15,4 13-4 16,-17-3-30-16,2 5-1 15,1 0-1-15,9 3 0 16,5-1 0-16,19 0 0 16,17-1-1-16,20-4-1 15,17-6 1-15,7 3-1 16,7-4 1-16,2 0 0 15,-4-3 0-15,-11 4 0 16,-14 3-1-16,-15 2 1 16,-18 3-1-16,-14 4 1 15,-10-3-1-15,-7 2 1 16,0-8-3-16,1-10-2 0,23-3-12 15,-2-31-19-15,29 1-4 16,6-27 0-16,31 0-1 16</inkml:trace>
  <inkml:trace contextRef="#ctx0" brushRef="#br0" timeOffset="46226.644">10705 2932 90 0,'-11'-4'38'16,"1"29"0"-16,-17 4 1 15,8 25-26-15,-6 3-10 16,-3 11 0-16,0 6 0 16,-1 6-1-16,2 2 1 0,2-1-1 15,0-6 0-15,6-9 0 16,7-15-1-16,1-6 0 15,8-13 0-15,7-13 0 16,9-14 0-16,9-13 0 16,5-12 0-16,4-6 0 15,1-7 0-15,5-1 0 16,-4-2 0-16,-2 4-1 15,-4 5 1-15,-6 10-1 16,-9 12 0-16,-12 5 0 16,14 31 0-16,-14-1-1 15,-1 12 0-15,1 4 0 16,7 7-1-16,6-3-2 15,8-1-3-15,3-18-6 16,21 6-6-16,-10-30-4 0,22 8-9 16,-13-30-5-16,10 2-1 15,-16-19 2-15</inkml:trace>
  <inkml:trace contextRef="#ctx0" brushRef="#br0" timeOffset="46564.6633">11086 3584 112 0,'-15'1'38'0,"-11"-2"0"16,19 16-5-16,0-1-30 15,5 3 1-15,9 0-1 16,10 1 0-16,10-7 0 16,11 1-1-16,6-10 0 15,7-7 0-15,1-4-1 16,-1-5 0-16,-8-4 0 0,-5-4 0 15,-15-1 0-15,-12-1-1 16,-12 3 0-16,-16 1 0 16,-10 8 1-16,-9 5-1 15,-7 8 0-15,-5 12-1 16,1 9 1-16,1 8 1 15,4 10-1-15,13 6 0 16,12 0-1-16,19-4-4 16,26 0-10-16,3-28-5 15,38 14-7-15,-3-35-8 16,33 6-6-16,2-23-1 15,26-1 1-15</inkml:trace>
  <inkml:trace contextRef="#ctx0" brushRef="#br0" timeOffset="47262.7033">12526 3575 101 0,'0'0'36'16,"-29"-19"1"-16,16 19-8 15,-12-5-24-15,7 5-1 16,-8 1 0-16,2 10 0 16,-4 4-1-16,2 12 1 15,-2 2-2-15,8 5 1 16,-3-2 0-16,13 2-1 15,8-4 0-15,8-4 0 16,9-13-1-16,10-6 1 16,6-10-1-16,3-10 0 0,3-10 0 15,2-5-1-15,-2-4 1 16,-3-4-1-16,-4 3 1 15,-5-3-1-15,-2 8 0 16,-8 4 0-16,-2 8 0 16,-13 16-1-16,11 0 1 15,-10 24 0-15,-5 16 0 16,-3 18-1-16,-2 19 1 15,-1 14 0-15,-8 10 0 16,2 7-1-16,-5 4 0 16,-2-7 0-16,0-7 1 15,1-16-1-15,-2-12 0 16,-1-17 0-16,4-17 1 15,-3-21-2-15,3-17-1 16,0-20-3-16,10-8-4 0,-5-28-5 16,18 3-4-16,-10-33-5 15,24 10-5-15,-9-24-4 16,21 12-4-16,-3-4 3 15</inkml:trace>
  <inkml:trace contextRef="#ctx0" brushRef="#br0" timeOffset="47637.7247">13082 3530 99 0,'40'1'38'16,"-24"-9"1"-16,-4 15-2 16,-31-8-30-16,0 13-2 15,-13 7-1-15,-5 7 0 0,-6 11-2 16,3 2 2-16,2 6-2 15,6 4 1-15,10-3-1 16,17-2 0-16,17-12 0 16,14-9-1-16,20-16 1 15,16-10-2-15,9-16 2 16,2-10-2-16,4-8 0 15,-7-5 0-15,-9-4 0 16,-14-2 0-16,-18 8 0 16,-18 3 0-16,-13 9 0 15,-17 6-3-15,-4 13 0 16,-10 1-1-16,8 14-7 15,-4-8-4-15,22 15-4 16,7-13-4-16,17 7-7 16,4-19-4-16,30 7-6 0,2-18 2 15,17-6 6-15</inkml:trace>
  <inkml:trace contextRef="#ctx0" brushRef="#br0" timeOffset="47987.7447">13873 2825 112 0,'-40'-2'40'0,"18"12"1"15,8-9-2-15,14-1-37 16,25 11 0-16,10-2 0 15,7 0 0-15,6 4 0 16,3-2-1-16,1 3 1 0,-5 0-1 16,-5 6 0-16,-13-1 0 15,-15 6 0-15,-9 5-1 16,-11 4 1-16,-11 9-1 16,-9 4 1-16,-6 4-1 15,-3-2 0-15,2 4 0 16,3-3-2-16,11 1-2 15,0-19-11-15,26 10-5 16,-9-25-9-16,26 11-6 16,-7-18-6-16,16 11 0 15,-10-14 1-15</inkml:trace>
  <inkml:trace contextRef="#ctx0" brushRef="#br0" timeOffset="48138.7534">14011 3854 130 0,'-27'13'43'0,"13"3"-2"16,-4-27-6-16,4-1-36 15,25 4-12-15,-5-22-11 16,18 19-9-16,-12-14-8 16,10 10-1-16,-6-6-2 15</inkml:trace>
  <inkml:trace contextRef="#ctx0" brushRef="#br1" timeOffset="546250.2437">836 5466 51 0,'4'-14'32'0,"-4"14"2"15,1-11-1-15,-1 11-22 16,0 0-4-16,14 21 0 16,-9 1-2-16,7 14 0 15,-5 11 0-15,0 11-2 16,-7 9 1-16,4 6-2 15,-5-2 0-15,0-3-2 16,1-7-2-16,-8-22-32 16,17-4 0-16,-1-25-2 15,14-11-1-15</inkml:trace>
  <inkml:trace contextRef="#ctx0" brushRef="#br1" timeOffset="546720.2706">930 4912 72 0,'-56'-9'35'16,"-4"13"-2"-16,-6 3 1 15,8 18-30-15,-7 7-1 16,3 19 0-16,-4 10 1 16,1 16 0-16,-1 17 0 0,18 14 0 15,11 10-2-15,22 16 2 16,19 3-2-16,19 5 1 15,28-10-2-15,21-10 1 16,25-22-2-16,21-28 1 16,14-31-1-16,5-37 0 15,5-36 0-15,3-34 0 16,-12-28 1-16,-1-23 1 15,-18-17-3-15,-30-6 1 16,-35-4 0-16,-32-1 0 16,-34 11-1-16,-39 9 2 15,-37 14-3-15,-34 32 1 16,-14 23 1-16,-11 29 0 15,2 32 0-15,8 21-1 0,33 28-34 16,20 0-3-16,49 7 0 16,28-15-3-16</inkml:trace>
  <inkml:trace contextRef="#ctx0" brushRef="#br1" timeOffset="574291.8476">2054 5315 63 0,'0'0'34'0,"12"8"0"15,-12-8-1-15,8 31-19 16,-11-9-10-16,8 10 0 16,-9 7-1-16,3 13 1 15,-4 0 1-15,1 9-1 16,-6-2-1-16,5-1-1 15,-1-4-1-15,0-8-4 16,14-3-30-16,-4-22-3 0,15-8-1 16,-1-17-1-16</inkml:trace>
  <inkml:trace contextRef="#ctx0" brushRef="#br1" timeOffset="574506.8599">2042 5208 94 0,'-23'-22'38'15,"23"22"2"-15,-6-21-3 16,23 9-33-16,23-1-2 16,15-2-1-16,11 2 0 15,7-1 0-15,7 8-4 16,-9-6-20-16,0 21-15 0,-19 1 0 15,-9 12-1-15,-20-1 0 16</inkml:trace>
  <inkml:trace contextRef="#ctx0" brushRef="#br1" timeOffset="574707.8714">2118 5498 92 0,'-24'15'38'15,"6"-14"-1"-15,18-1 1 16,0 0-36-16,27-5-1 15,12-2-3-15,3-5-2 16,24 8-4-16,-4-16-12 16,18 14-15-16,-6-7-2 0,4 11 0 15,-7-4 0-15</inkml:trace>
  <inkml:trace contextRef="#ctx0" brushRef="#br1" timeOffset="575079.8927">2784 5461 85 0,'-32'0'36'16,"3"14"2"-16,-9-2-1 16,8 13-31-16,-6 4 0 15,7 12-1-15,0 2 0 16,8 5-1-16,11 0-1 0,13-4-1 15,12-8 1-15,13-10-1 16,11-15-1-16,11-12-1 16,8-10 0-16,1-14 1 15,-6-10-2-15,0-8 0 16,-15-4-1-16,-9-2 1 15,-12 3-1-15,-16 1 1 16,-11 3-1-16,-12 6 1 16,-8 8 1-16,-4 9 1 15,-2 8-1-15,1 5 0 16,8 9 0-16,7 4 0 15,12 5-2-15,15 3-3 16,17 12-15-16,3-18-19 16,18 10 1-16,-2-10-1 15,12 6 1-15</inkml:trace>
  <inkml:trace contextRef="#ctx0" brushRef="#br1" timeOffset="575394.9107">3236 5555 80 0,'-12'8'35'15,"1"14"0"-15,-12-2 3 16,4 10-32-16,-5-1 0 15,4 8-1-15,-4-3 0 16,7 3-1-16,2-9 1 16,5-5-2-16,7-10-1 15,3-13 0-15,18-3 0 16,1-14-1-16,4-9-2 15,1-9 1-15,1-6-1 16,-1-5 1-16,-2 0-1 0,-3-3 0 16,-5 4 0-16,-4 3 0 15,-2 9 1-15,-2 6 0 16,3 5 1-16,2 4-1 15,2 6-1-15,3 2-1 16,10 9-5-16,-11-10-29 16,20 12-2-16,-6-9 1 15,10 8-3-15</inkml:trace>
  <inkml:trace contextRef="#ctx0" brushRef="#br1" timeOffset="575943.9421">3668 5469 79 0,'-5'28'38'0,"-9"-6"0"15,4 10 0-15,-5-8-29 16,10 8-2-16,-8-5 1 16,6 4-3-16,-4-3 0 15,6-3-2-15,-2-4 0 16,4-5-1-16,3-16 0 15,3 11-2-15,8-22-2 16,0-6 1-16,4-12-1 16,1-7 1-16,1-5-1 15,1-5 1-15,-6-5-1 16,2 2 1-16,-7 2 2 15,0 9-1-15,-2 6 0 16,-2 8 1-16,0 9-1 16,-3 15 0-16,0 0 0 15,5 14 0-15,-1 5 0 0,3 2 0 16,1 1 0-16,5 0 1 15,3-5-1-15,5-8 0 16,9-9 1-16,5-5-1 16,3-12 1-16,5-2-1 15,0-5 1-15,-3-2 0 16,-2-1-1-16,-4 7 1 15,-10 8-1-15,-9 8 0 16,-15 4 1-16,7 26-1 16,-14 0 0-16,-2 8 0 15,-4 7 0-15,3 0-1 16,0 3 0-16,4-1-1 15,8-6-1-15,3-18-7 16,19 11-13-16,-5-25-14 0,14 2-2 16,-2-19-1-16,10 3 2 15</inkml:trace>
  <inkml:trace contextRef="#ctx0" brushRef="#br1" timeOffset="576311.9632">4465 5375 91 0,'-15'7'38'16,"6"12"0"-16,-10-3 1 15,11 10-34-15,-2 2-1 16,8 7 0-16,-1-5-2 16,8 4 0-16,7-7 0 15,4-1 0-15,6-8-1 16,8-3 1-16,-1-11-1 0,3-8 0 15,1-4-1-15,0-8 1 16,-4-7-1-16,-2-6 0 16,-4-3 0-16,-1-4-1 15,-5 3 1-15,2 1 0 16,-6 5 0-16,-3 9 1 15,-3 7-1-15,-7 11 0 16,1 18 0-16,-7 7 0 16,-3 9 0-16,1 9 0 15,3 3 1-15,5-4-3 16,11-1-3-16,-3-19-8 15,29 3-10-15,-8-28-14 16,23-3-2-16,-2-27-1 0,11-4-1 16</inkml:trace>
  <inkml:trace contextRef="#ctx0" brushRef="#br1" timeOffset="576498.9739">5305 5017 97 0,'-6'-43'39'16,"3"25"1"-16,-14 9-1 15,0 26-33-15,-1 16-3 16,0 21 0-16,2 10 0 15,0 12-4-15,1 7 1 16,2 2-5-16,13 7-8 16,-10-23-10-16,24 8-8 15,-10-27-7-15,18-5-1 16,1-23 1-16</inkml:trace>
  <inkml:trace contextRef="#ctx0" brushRef="#br1" timeOffset="576879.9957">5641 5316 80 0,'-10'-18'40'0,"10"18"-1"16,-28 0 1-16,13 20-23 15,-14 2-13-15,5 13-1 16,-3 5 0-16,3 10-1 15,5-5 0-15,6 2-1 16,11-9 1-16,9-10 1 16,11-17-2-16,9-10-1 15,7-17 1-15,3-14-1 0,-2-4 1 16,0-16 0-16,-4-2-1 15,-2 1-2-15,-11 9 3 16,1 7-1-16,-11 12 0 16,-8 23 0-16,0 0 0 15,-15 30-1-15,2 11 0 16,0 3-2-16,6 15-5 15,-6-16-5-15,29 13-9 16,-13-30-9-16,21 2-8 16,6-25 0-16,16-5-1 15,0-18 2-15</inkml:trace>
  <inkml:trace contextRef="#ctx0" brushRef="#br1" timeOffset="577040.0048">6174 5043 107 0,'-28'-19'41'0,"8"17"0"15,-10-3-3-15,30 5-39 16,-15 12-13-16,1-11-9 16,24 16-16-16,-10-17 0 15,23 29-2-15,-6-15 1 16</inkml:trace>
  <inkml:trace contextRef="#ctx0" brushRef="#br1" timeOffset="577184.013">6201 5476 109 0,'-21'22'41'0,"7"0"-1"0,0-15-7 15,4-18-48-15,23 8-8 16,-15-22-10-16,16 11-7 16,-6-10-3-16,6 6 1 15</inkml:trace>
  <inkml:trace contextRef="#ctx0" brushRef="#br1" timeOffset="578515.0892">7974 5273 80 0,'4'-22'39'0,"14"5"-1"16,0-16 0-16,14 2-32 16,-1-9-3-16,10 3-1 15,-6 2 0-15,0 6 0 0,-6 6 0 16,-8 7-1-16,-7 11 0 15,-14 5 0-15,9 17-1 16,-13 11 1-16,-5 9-1 16,-2 14 1-16,-3 9-1 15,5 9 0-15,2 5 0 16,5 5 1-16,7-3-1 15,12-4 2-15,9-12-2 16,15-14 3-16,13-20-1 16,10-20 1-16,8-19-1 15,3-19-1-15,0-19 1 16,-5-12-2-16,-12-12 2 16,-15-2-3-16,-15-6 2 15,-18 8-2-15,-11 6 0 0,-11 5 4 16,-4 12-4-16,-5 12 2 15,6 7-2-15,7 7 2 16,13 9-3-16,12 4 2 16,17 6-2-16,11-3-7 15,17 19-11-15,3-16-11 16,15 19-8-16,-5-9-1 15,9 11-2-15</inkml:trace>
  <inkml:trace contextRef="#ctx0" brushRef="#br1" timeOffset="578921.1124">9414 5188 99 0,'15'8'40'0,"-15"-8"1"0,24-1-2 15,1-8-34-15,8 2-2 16,16-4-1-16,11-1-1 16,11-2 0-16,7 0-2 15,1 5-2-15,-7-6-7 16,5 21-17-16,-27-12-11 15,-12 15-1-15,-20-4-2 16,-13 9 2-16</inkml:trace>
  <inkml:trace contextRef="#ctx0" brushRef="#br1" timeOffset="579086.1218">9562 5450 105 0,'-30'26'39'0,"29"1"0"0,11-23-5 15,32-1-31-15,24-11-2 16,11-18-15-16,26 12-14 15,-6-16-9-15,12 5-2 16,-4-6-2-16,7 9 0 16</inkml:trace>
  <inkml:trace contextRef="#ctx0" brushRef="#br1" timeOffset="580348.194">11548 4413 66 0,'11'-5'33'0,"-11"5"-8"16,0 0 0-16,0 0-13 0,-7 32-1 15,-17-9-3-15,1 17-2 16,-14 4-2-16,-1 11 1 15,-9-1-2-15,4 5 0 16,1-6-1-16,8-1 1 16,7-9-2-16,16-9 1 15,13-9-1-15,19-9 1 16,14-9-2-16,8-8 2 15,13-6-2-15,7-5 1 16,1-2-1-16,5-1 0 16,-8 0 1-16,-4 3-2 15,-8 0 2-15,-10 2-2 16,-10-1 1-16,-8 1 1 15,-8-4-1-15,-12-3 0 0,-10-7 0 16,-6-4 0-16,-7-11 1 16,-4-3-1-16,-2-6 0 15,-1 2 0-15,-1 2 0 16,3 2-1-16,8 12-2 15,0 0-7-15,19 30-17 16,0 0-10-16,0 0-1 16,19 13-1-16,11 4 0 15</inkml:trace>
  <inkml:trace contextRef="#ctx0" brushRef="#br1" timeOffset="580979.2301">12602 4528 86 0,'-26'-16'37'15,"1"13"-1"-15,-13-8 2 16,7 14-33-16,-16 3 0 15,4 11-1-15,-7 7-1 16,5 9 1-16,0 8-2 16,9 4 1-16,7 0-2 15,15 0 1-15,17-8-1 16,19-12 1-16,15-15-1 15,22-15 0-15,13-21 0 16,9-18 1-16,8-10-1 16,5-16 0-16,-5-5 0 15,-8-8 1-15,-8-1-1 0,-19 2 0 16,-12 6 0-1,-15 10 1-15,-16 12-2 0,-15 16 2 16,-11 16-2-16,-12 24 1 16,-5 18-1-16,-2 17 0 15,2 19-1-15,0 13 0 16,9 12 0-16,8 4-3 15,13 7-4-15,-1-15-8 16,23 10-10-16,-14-23-9 16,16 3-4-16,-12-15-2 15,9-3 1-15</inkml:trace>
  <inkml:trace contextRef="#ctx0" brushRef="#br1" timeOffset="581279.2473">11339 5422 102 0,'20'0'39'0,"37"-23"1"16,40 6-7-16,34-21-31 15,27-3 0-15,22-2 0 16,18-1-1-16,3 3 0 15,3-1-4-15,-5 21-19 0,-32-14-13 16,-16 19-3-16,-32-5 0 16,-26 14-3-16</inkml:trace>
  <inkml:trace contextRef="#ctx0" brushRef="#br1" timeOffset="581948.2855">12030 5589 70 0,'14'-5'34'15,"-5"10"-1"-15,-9-5 2 16,5 23-27-16,-17-1-2 15,-2 12 2-15,-15 5 0 16,-1 11-1-16,-14 4 0 16,-1 6-2-16,-6 0 1 0,2 0-4 15,5-5 2-15,6-7-2 16,11-6-1-16,13-12 0 15,24-17 0-15,19-11 0 16,17-15-1-16,20-8 1 16,14-5-1-16,10-3 0 15,3 1 1-15,2 2-1 16,-8 7 0-16,-8 7 0 15,-15 7 0-15,-13 6 0 16,-14 5 0-16,-13-2 0 16,-24-4 0-16,0 0 0 15,0 0 0-15,-24-12 0 16,-2-9 0-16,-5-11 0 15,-4-11-2-15,4-6 3 0,2-9-4 16,4-4 1-16,4 5-1 16,6 3-2-16,8 18-8 15,-8-3-12-15,15 39-10 16,6-21-3-16,7 35 0 15,-2-1 1-15</inkml:trace>
  <inkml:trace contextRef="#ctx0" brushRef="#br1" timeOffset="582253.303">13229 5253 87 0,'-32'5'40'16,"-17"6"-1"-16,-1 21 1 16,-15 11-25-16,4 15-11 15,1 14 1-15,4 13-1 16,8 11 0-16,12 1-1 15,17 0-1-15,14-10 0 16,18-8-1-16,11-17-2 16,18-15-4-16,-1-27-11 15,16-2-11-15,-17-30-11 16,4-6-1-16,-22-18-1 15,-4-4 1-15</inkml:trace>
  <inkml:trace contextRef="#ctx0" brushRef="#br1" timeOffset="582421.3126">12683 5713 120 0,'-30'-7'40'15,"30"7"2"-15,0 0-3 16,39 4-34-16,11-4-3 16,16-2-3-16,11 6-7 15,3-16-10-15,18 21-8 16,-16-18-11-16,16 12-3 15,-13-7-2-15,7 5 1 16</inkml:trace>
  <inkml:trace contextRef="#ctx0" brushRef="#br1" timeOffset="582580.3217">13857 5712 114 0,'-14'-5'41'0,"1"5"1"16,-10-15-2-16,12 5-33 16,-1-9-9-16,0-6-11 15,12 25-9-15,-14-33-8 16,14 23-9-16,-13-6-3 15,13 16 0-15,-21-21 1 16</inkml:trace>
  <inkml:trace contextRef="#ctx0" brushRef="#br1" timeOffset="583962.4007">600 8090 103 0,'0'0'36'0,"17"-17"1"16,12 8-7-16,-3-13-26 16,16 5-1-16,2-2-1 15,7 7-1-15,-4 2 0 16,-9 15 0-16,-14 10-1 15,-14 15 1-15,-20 18-1 16,-16 16 0-16,-17 8 0 16,-12 13 1-16,-5 2 1 15,-1 2-1-15,4-7 0 16,15-8 0-16,17-17 0 15,15-13 0-15,26-17-1 16,19-17-1-16,25-16-1 16,18-18-1-16,23 1-17 0,-6-22-16 15,20 0-1-15,-13-13-1 16,1 1-2-16</inkml:trace>
  <inkml:trace contextRef="#ctx0" brushRef="#br1" timeOffset="584348.4228">1137 7506 77 0,'-96'-24'34'0,"-7"19"0"16,-9 12 1-16,-3 32-30 15,-16 6 0-15,12 24 1 0,4 15-1 16,18 23 0-16,11 15-1 16,27 14-1-16,30 3 1 15,43 0-3-15,45-12 2 16,38-13-2-16,34-24 0 15,34-33 0-15,18-32 0 16,10-31-1-16,2-35 0 16,-16-23 1-16,-18-24-2 15,-29-13 2-15,-34-6 0 16,-38-11-1-16,-39 1 1 15,-34-1-1-15,-32 1-1 16,-29 4-3-16,-19 24-11 16,-29 6-19-16,5 34-5 0,-12 21 1 15,16 33-2-15</inkml:trace>
  <inkml:trace contextRef="#ctx0" brushRef="#br1" timeOffset="585926.5131">2114 7748 82 0,'0'0'34'15,"0"0"-2"-15,0 21-4 16,-14 0-22-16,8 7-2 15,-9 1 1-15,6 12-2 16,-9-5 1-16,8 6-2 16,-9-7 1-16,8-4-1 15,2-11 0-15,3-5 0 16,6-15 0-16,0 0 0 15,-1-20 0-15,10-10 0 16,1-10-1-16,1-4 2 16,0-8-1-16,2-6 0 0,-1-1-1 15,-4 6 1-15,0 6-1 16,-2 10 0-16,-2 12 0 15,2 10-1-15,-6 15 0 16,16 18 0-16,-8 12 0 16,5 14 0-16,5 8 0 15,4 7-1-15,3 2 1 16,7-1 0-16,7-6-1 15,-2-8 1-15,9-11 0 16,2-14 0-16,-2-13 1 16,-1-13 0-16,-3-17 1 15,-6-10 0-15,-9-13-1 16,-2-5 1-16,-12-5 0 15,-6-4-1-15,-7 2-1 16,-3 7 0-16,-3 12-1 0,-1 5-1 16,4 17-3-16,-3 1-4 15,15 28-15-15,-9-13-13 16,10 32 0-16,-1-11-1 15,7 11 0-15</inkml:trace>
  <inkml:trace contextRef="#ctx0" brushRef="#br1" timeOffset="586454.5433">2857 7732 49 0,'0'0'31'16,"0"0"3"-16,0 0-1 15,0 0-15-15,0 0-5 16,7 21-2-16,-9-12-1 16,9 17-3-16,-13 1 0 15,5 6-3-15,-4 3 0 16,2 1-2-16,0-1 0 15,6-5 0-15,3-5-1 16,3-13-1-16,10-9 1 0,4-10 0 16,6-14-1-16,8-6 2 15,-2-9-1-15,3-5 0 16,-2-3 0-16,-3 1 0 15,-5 2 0-15,-4 7 0 16,-7 8-1-16,-8 8 0 16,-9 17 1-16,0 0-1 15,-12 21 0-15,-2 8-1 16,-1 5 1-16,1 7-1 15,3 0 0-15,4-3-2 16,9-1-2-16,6-15-6 16,24 3-12-16,-9-21-13 15,23-3-1-15,-5-18-2 16,12-2 2-16</inkml:trace>
  <inkml:trace contextRef="#ctx0" brushRef="#br1" timeOffset="586970.5728">3575 7736 103 0,'0'0'36'0,"-20"7"0"15,12 7-2-15,-9 0-30 16,6 11-1-16,2 1-1 16,-2 4-1-16,2-1 1 15,7-2-1-15,-1-4 0 16,8-2 0-16,2-8 0 15,3-11-1-15,5-9 2 16,5-7-1-16,0-4 0 16,-1-5 0-16,1-3 0 0,-2 0 0 15,-2 2 0-15,-5 0 0 16,-1 9-1-16,-3 0 0 15,-7 15 0-15,7-13 0 16,-7 13 0-16,0 0 1 16,9 14-1-16,-5-2 1 15,3 1-1-15,3 5 1 16,-1-4 0-16,6 2 0 15,2-6-1-15,4-6 2 16,7-7-1-16,0-5 0 16,4-6 0-16,2-6 0 15,-1 0 0-15,-6-5-1 16,0 9 1-16,-10 0 0 15,-3 7-1-15,-14 9 0 16,10 2 1-16,-13 12-2 0,-4 6 1 16,-2 7-1-16,-1 4-1 15,1 1-2-15,7 1-3 16,0-13-7-16,20 6-6 15,-18-26-9-15,45-2-8 16,-13-21-2-16,16-3 0 16,-5-16 3-16</inkml:trace>
  <inkml:trace contextRef="#ctx0" brushRef="#br1" timeOffset="587421.5986">4442 7238 100 0,'0'0'38'0,"-24"10"2"0,6 18-1 16,-6 9-29-16,8 17-5 15,-1 6-2-15,4 10-1 16,0 1 0-16,8 4 0 16,1-3-2-16,7-7 0 15,0-8 0-15,4-13-1 16,-1-13 1-16,3-10-1 15,1-19 1-15,-10-2 0 16,20-26 0-16,-11 2 1 16,3-12 0-16,-1-2 0 15,3-5-1-15,0 0 1 16,3 4-1-16,2 8 0 15,1 4 0-15,3 11 0 16,1 10 0-16,0 10 1 0,-4 11-2 16,0 9 1-16,-8 10 0 15,-6 2 0-15,-7 6 0 16,-12 3-1-16,-12-3 1 15,-4 0-1-15,-10-8 1 16,-2-2-1-16,-1-11 0 16,1-10-3-16,13-3-5 15,1-30-6-15,29 8-8 16,-2-26-8-16,32 8-7 15,-2-16-2-15,22 4 1 16,-2-6 3-16</inkml:trace>
  <inkml:trace contextRef="#ctx0" brushRef="#br1" timeOffset="588329.6505">4763 7715 105 0,'-10'31'39'15,"-3"-13"0"-15,18 9-1 16,1-10-33-16,20-10-2 15,6-9-1-15,11-6-1 16,2-9 1-16,2-6-1 16,3-9 0-16,-6-5-1 15,-5-4 0-15,-8-3 0 16,-11 0 0-16,-6 5 1 15,-8 4-1-15,-11 10 0 16,-9 11 0-16,-10 13 1 16,-9 15 0-16,-1 9 0 0,-5 12 0 15,7 6 0-15,-1 5 0 16,14 1 0-16,10-5 0 15,12-3 0-15,16-13-1 16,14-8 0-16,11-9-1 16,9-11 1-16,4-8-1 15,1-7 1-15,-1-5-1 16,-6-4 1-16,-8-1-1 15,-10 3 1-15,-10 4 0 16,-9 3 0-16,-14 17 0 16,0 0 1-16,-14 2-1 15,1 17 0-15,-1 6 0 16,-3 5 0-16,1 5 0 0,6-1 0 15,5-1 0-15,4-8 0 16,2-5 0-16,8-10 0 16,6-9 0-16,4-10 0 15,1-11 1-15,2-4-1 16,-1-9 0-16,1-5 1 15,1-4-1-15,-4 4 0 16,1 1 0-16,-2 5 0 16,-5 6-1-16,-2 5-1 15,5 7-3-15,-1 1-1 16,11 12-4-16,-3-12-4 15,15 11 1-15,-6-12 0 16,12 4 5-16,-2-4 2 16,-5-3 6-16,-3 0 5 0,-11-4 2 15,1 10 4-15,-23-7 2 16,-1 18-2-16,-11-12-2 15,-5 19-3-15,-10 6-1 16,-3 8-2-16,-3 5 0 16,3 10 0-16,2 1-1 15,9 1 0-15,11-4 0 16,15-5-1-16,10-12-1 15,11-5 1-15,8-11-1 16,3-3 0-16,0-6 1 16,-5 0-1-16,-7 3 0 15,-14 9 1-15,-14 6-1 16,-12 8 0-16,-13 11 0 15,-14 2-2-15,-1 17-6 16,-17-11-5-16,6 11-3 0,-19-13-5 16,16 8-8-16,-18-16-7 15,13 3-6-15,-8-13 0 16,1-3 6-16</inkml:trace>
  <inkml:trace contextRef="#ctx0" brushRef="#br1" timeOffset="588675.6703">2913 8569 78 0,'21'-6'40'0,"-21"6"-2"15,11 1 2-15,-22 5-17 16,-3 17-20-16,-8 7 0 16,-1 6-2-16,-1 4 2 15,-1 6-3-15,7 1 1 16,6-7-3-16,11-1-9 15,-1-25-19-15,21-4-7 16,-1-18 0-16,13-7-3 16</inkml:trace>
  <inkml:trace contextRef="#ctx0" brushRef="#br1" timeOffset="589127.6962">2905 8284 110 0,'-23'-17'38'15,"-3"3"1"-15,26 14-2 16,0 0-37-16,0 0-2 15,30 15-4-15,1-13-7 16,22 20-5-16,-13-10 1 16,19 15 6-16,-18-1 4 15,5 7 3-15,-14 4 3 16,-10 1 4-16,-5 11 9 15,-22-14 7-15,8 21-3 16,-24-14-4-16,12 5-3 0,-11-11-3 16,5-2-1-16,2-8-1 15,8-7-1-15,5-19 0 16,18-9-1-16,6-17-1 15,9-7 1-15,5-11-1 16,5 1 1-16,0-4-1 16,-4 7 0-16,-3 4 0 15,-7 13 0-15,-11 11 0 16,-4 15 1-16,-9 9-2 15,-1 14 3-15,-4 9-3 16,2 8 0-16,0 7-3 16,-2-2-6-16,12 8-4 15,-15-17-5-15,22 13-6 16,-16-29-9-16,22 1-8 0,-12-18-1 15,15-6 1-15</inkml:trace>
  <inkml:trace contextRef="#ctx0" brushRef="#br1" timeOffset="594148.9834">8230 7675 90 0,'-22'-1'36'0,"9"0"1"16,-1-15-1-16,21 0-30 16,0-11-2-16,17 1 0 15,7-10-1-15,11 4 0 16,4-2-1-16,3 7-1 15,-4 5 0-15,-4 14 0 16,-10 14 0-16,-13 18 0 0,-16 16-1 16,-11 15 1-1,-11 12-2-15,-4 13 2 0,0 2-2 16,1 3 1-16,9-9 0 15,14-9-1-15,16-16 1 16,18-17 0-16,13-18 1 16,14-20-1-16,12-22 2 15,0-15 0-15,5-13 0 16,-7-10 0-16,-11-10 0 15,-9-2 0-15,-14-3 1 16,-14 3-1-16,-11 5-1 16,-5 4 0-16,-7 10 0 15,-3 8 0-15,0 10-1 16,7 7-1-16,9 11 0 15,8 7-2-15,15 19-8 0,-5-7-26 16,24 14-3-16,-3-5 0 16,14 13-2-16</inkml:trace>
  <inkml:trace contextRef="#ctx0" brushRef="#br1" timeOffset="594411.9984">9453 7660 98 0,'-16'11'39'0,"6"-14"1"16,20 5-1-16,6-12-34 15,18 1-2-15,14-2-2 16,7 1 0-16,4 0-2 16,-6-8-20-16,10 16-16 15,-20-1-1-15,-6 9 0 16,-17-2-2-16</inkml:trace>
  <inkml:trace contextRef="#ctx0" brushRef="#br1" timeOffset="594558.0068">9437 7922 116 0,'-7'23'39'0,"19"-19"-1"16,26-3-9-16,22-16-29 0,4-14-33 16,29 5-4-16,-2-11-1 15,7 5-1-15</inkml:trace>
  <inkml:trace contextRef="#ctx0" brushRef="#br1" timeOffset="596616.1245">10787 6774 87 0,'19'-28'33'0,"-8"6"0"16,-8 9 1-16,-3 13-32 15,-15 5 0-15,1 15 1 16,-11 7 1-16,4 10 0 16,-11 2 0-16,7 9 1 15,1-6-1-15,11 4 1 16,4-6-1-16,19 0-3 15,8-10 2-15,14-4-3 16,13-8 1-16,10-11 1 16,10-6-2-16,4-8 0 15,8-7-2-15,-1-15-1 16,16 7-32-16,-21-16-2 15,6 6 0-15,-18-7-3 16</inkml:trace>
  <inkml:trace contextRef="#ctx0" brushRef="#br1" timeOffset="596811.1356">11314 6709 101 0,'-34'32'36'0,"-5"10"1"15,5 13-1-15,2 3-33 16,2 11-2-16,2-1 0 15,12-1-2-15,9-7 0 16,9-13-5-16,27-6-28 16,6-18-4-16,22-10 1 15,10-17 1-15</inkml:trace>
  <inkml:trace contextRef="#ctx0" brushRef="#br1" timeOffset="597450.1722">11807 6813 101 0,'-37'9'38'15,"-13"1"0"-15,10 22 0 16,-10-2-32-16,15 10 0 16,3 3-2-16,15 0-3 15,12-6 2-15,18-3-4 16,17-10 3-16,15-10-1 15,12-12 0-15,6-7-1 16,2-10 0-16,-1-10 3 0,-7-4-3 16,-7-9 2-16,-17-1-2 15,-12-4 0-15,-14 2 0 16,-12-2 0-16,-11 3 0 15,-7 5 0-15,-5 3 0 16,-7 8 0-16,3 10 0 16,3 7 1-16,6 6-1 15,9 7 0-15,12 4 0 16,13 3 0-16,15 0 0 15,13 1 0-15,10-2 1 16,11-2-1-16,4-5 0 16,7-5 0-16,-2-4 0 15,1-4 1-15,-8-4-1 16,-9-2 1-16,-9-4-1 15,-9 3 0-15,-15 0 1 0,-20 15 0 16,0 0-1-16,-14 2 1 16,-14 21-1-16,-9 12 1 15,-6 14-1-15,-1 6 1 16,5 6 0-16,6 4-3 15,13-6 2-15,17-7-1 16,18-12 0-16,14-15 1 16,18-17 1-16,8-14-1 15,4-14 0-15,-1-12 3 16,-7-11-1-16,-11-10-2 15,-12 1 0-15,-13-2 0 16,-12 4-3-16,-14 1-6 16,3 23-18-16,-17-8-11 15,7 20-2-15,-1-1-1 0,19 15-1 16</inkml:trace>
  <inkml:trace contextRef="#ctx0" brushRef="#br1" timeOffset="598200.2151">13095 6834 82 0,'20'-13'37'16,"-9"-4"-1"-16,2 12 2 15,-13 5-24-15,0 0-6 16,-13 15-2-16,-2 9-2 15,-9 2 0-15,-1 7-1 16,-4 0 0-16,3 1-1 16,3-3 0-16,8-7 0 15,5-4-1-15,10-9 0 0,10-10 0 16,9-7 0-1,5-8-1-15,4-7 1 0,5-8-1 16,0-2 0-16,-4-5 1 16,-1-1-1-16,-5 5 0 15,-2 1 0-15,-7 4 1 16,-5 10-1-16,-9 17 0 15,0 0 0-15,0 0 1 16,0 0-1-16,3 27 0 16,-3-5 1-16,5-5-1 15,7 0 1-15,5-4 0 16,6-4-1-16,6-8 0 15,7-5 1-15,3-8-1 16,0-3 2-16,1-3-2 16,1-4 0-16,-4 0 0 0,-1-2 0 15,-9-1 0-15,-1 6 0 16,-8 1 0-16,0 5 0 15,-7 7 0-15,-11 6 0 16,7 14 0-16,-11 8 0 16,-4 10 0-16,-2 9 0 15,-2 8 0-15,0 3 0 16,7 3-5-16,-9-10-15 15,23 8-21-15,-9-15-2 16,16 0 1-16,-9-15-1 16</inkml:trace>
  <inkml:trace contextRef="#ctx0" brushRef="#br1" timeOffset="598822.2507">10494 7604 94 0,'31'6'38'16,"1"-13"1"-16,19 2-1 15,4-4-36-15,21-3 0 16,16 1-1-16,13-3-1 16,23-3 0-16,12 2 0 0,10-5 1 15,21 4 1-15,14-7-1 16,15 0 1-16,16 1 0 15,14-2 0-15,7 1 0 16,12 0-1-16,-2 2 0 16,-4 3 0-16,-8 5-1 15,-10 2 0-15,-18 4 0 16,-19 0-1-16,-23 7-2 15,-28-3-4-15,-14 10-28 16,-36-7-3-16,-15 6-2 16,-34-4 0-16</inkml:trace>
  <inkml:trace contextRef="#ctx0" brushRef="#br1" timeOffset="599673.2994">12045 7806 75 0,'-1'-22'36'0,"-9"7"-1"16,-16 1 0-16,-4 13-28 15,-20 1-2-15,-1 14-1 16,-11 2 0-16,1 9 0 15,1 0-1-15,11 9 0 16,12-4 0-16,16 2-1 16,18-5 0-16,22-1-2 15,16-4 1-15,14 0-1 0,12 1 0 16,4-1 0-16,1-1 0 15,-6 2 1-15,-11 3-1 16,-14 3 0-16,-16-1 0 16,-17 3 0-16,-16-3 1 15,-15-4-1-15,-8-6 0 16,-11-5 1-16,1-7-1 15,-2-12 0-15,9-8 0 16,2-11 0-16,18-12 1 16,16-9-2-16,13-6 1 15,16-2 1-15,13-2-2 16,9 2-3-16,18 14-12 15,-6-5-21-15,11 16 0 16,-12 0 0-16,2 16-2 16</inkml:trace>
  <inkml:trace contextRef="#ctx0" brushRef="#br1" timeOffset="600003.3182">12538 7791 90 0,'-10'3'37'0,"-4"11"2"15,-13-1-2-15,3 17-31 16,-6 3-1-16,4 12-1 16,1-2 0-16,8 5 0 15,5-5-1-15,17-5-2 16,11-9 1-16,15-17-1 15,13-10 0-15,9-13-1 0,9-13 1 16,-1-8 0-16,1-9-1 16,-10-3 1-16,-15 1 0 15,-14 1-1-15,-18 5-1 16,-15 4 0-16,-12 12-2 15,-12 1-3-15,1 23-16 16,-14-10-17-16,13 16 0 16,0-4-1-16,20 7-1 15</inkml:trace>
  <inkml:trace contextRef="#ctx0" brushRef="#br1" timeOffset="600589.3517">13654 7760 82 0,'-33'-19'37'16,"4"23"-1"-16,-18-3 2 16,1 14-33-16,-8 0-1 15,11 8 1-15,1 1-2 16,15 2 1-16,10-1-2 15,20-5 1-15,16-6-1 16,23-3 0-16,13-3-1 16,12-2 0-16,3-1 0 15,-7 3 1-15,-5 7-1 0,-16 4-1 16,-22 6 1-16,-27 5-1 15,-23 5 1-15,-17 0-1 16,-8 0 0-16,-4-6-1 16,5-6 0-16,6-10-2 15,26 3-19-15,6-23-16 16,32 1-2-16,3-18 0 15,22-1-3-15</inkml:trace>
  <inkml:trace contextRef="#ctx0" brushRef="#br1" timeOffset="625252.7624">8711 9929 86 0,'0'-25'37'16,"8"10"0"-16,-6-9 1 15,8 10-31-15,-2-8-2 16,10 5-1-16,1-7 0 15,2 4-2-15,5-2 1 16,0 4-2-16,0 2 1 16,0 9-1-16,-3 6-1 15,-6 12 1-15,-6 15 0 16,-8 11-1-16,-7 16 0 15,-9 12 0-15,-4 9-1 16,-7 6 1-16,5-2-1 0,4-1 2 16,9-12-2-16,9-13 2 15,14-20-2-15,14-20 3 16,16-24 0-16,12-17-2 15,9-16 2-15,-2-10-1 16,1-8 2-16,-8-1-2 16,-10 0 2-16,-16 5-2 15,-18 7 0-15,-10 9 1 16,-6 5-1-16,-5 7 0 15,6 0-1-15,9 2-2 16,20 8-11-16,0-12-20 16,24 18-7-16,4-6-1 15,15 16-2-15</inkml:trace>
  <inkml:trace contextRef="#ctx0" brushRef="#br1" timeOffset="625770.792">10240 9990 96 0,'0'0'38'16,"19"-13"0"-16,0-3-3 16,17 2-31-16,-1-4-2 15,11 3-1-15,4 4-1 16,-5-6-14-16,7 19-22 15,-15-2 0-15,-2 13-1 16,-14-2-1-16</inkml:trace>
  <inkml:trace contextRef="#ctx0" brushRef="#br1" timeOffset="625903.7997">10263 10335 103 0,'-17'18'37'0,"17"-18"0"15,24-12-13-15,33-16-57 0,18-17-3 16,21-7 1-16,7-6-5 15</inkml:trace>
  <inkml:trace contextRef="#ctx0" brushRef="#br1" timeOffset="626438.8303">12153 9524 81 0,'0'0'36'0,"-24"10"-1"15,5 13 1-15,-22 2-30 16,6 14 1-16,2-6-2 16,5 9 1-16,8-7-2 15,16 1-1-15,13-12 0 16,19-2-1-16,12-10 0 0,16-3-1 15,5-3-1-15,3 4 1 16,0 3-1-16,-10 5 0 16,-8 8 0-16,-17 4 0 15,-12 7 1-15,-20 5-1 16,-11 1 0-16,-15-3 0 15,-4-5-1-15,-1-5 1 16,1-7-3-16,-3-27-17 16,17 2-17-16,1-23-1 15,17-8 0-15,-1-17-2 16</inkml:trace>
  <inkml:trace contextRef="#ctx0" brushRef="#br1" timeOffset="626579.8383">12171 9512 92 0,'-18'-19'38'16,"18"19"-1"-16,-5-13 0 15,33 8-31-15,5-3-2 16,19-4-4-16,24 4-33 16,-2-10-5-16,9 8 1 15,-1-10-4-15</inkml:trace>
  <inkml:trace contextRef="#ctx0" brushRef="#br1" timeOffset="627123.8694">13146 9670 90 0,'-20'31'38'0,"7"9"0"16,-8-15 1-16,12 5-34 15,-10-6 0-15,4 6-1 16,-1-6 1-16,0 5-2 15,1-6 0-15,3 2 0 16,3-5-2-16,5-5 0 16,5-3 0-16,-1-12 0 15,25-8-1-15,-2-11 0 16,5-13 1-16,5-6-1 15,1-11 0-15,5 1 0 16,-4-3 0-16,-6 5 0 16,-5 9 0-16,-3 10 1 15,-10 9-1-15,-11 18 0 0,0 0 1 16,5 15-1-16,-9 3 1 15,3 5-1-15,4-4 1 16,2 0-1-16,9-4 1 16,4-6-1-16,9-9 1 15,3-7-1-15,5-6 1 16,2-4-1-16,0-3 1 15,1-3-1-15,-4 4 1 16,-5 1-1-16,-6 8 1 16,-5 3-1-16,-7 13 1 15,-7 7-1-15,-7 11 0 16,-8 10 0-16,0 8 0 15,-2 2-1-15,2 5-2 16,-1-11-6-16,22 9-23 0,-5-32-8 16,22-6 0-16,7-28-1 15</inkml:trace>
  <inkml:trace contextRef="#ctx0" brushRef="#br1" timeOffset="627307.88">14416 9073 94 0,'-47'48'38'0,"-10"34"2"16,-20 11-1-16,1 22-31 16,-9 4-5-16,11 10 0 15,9-6-5-15,7-18-30 16,34-8-8-16,6-23 3 0,27-11-5 15</inkml:trace>
  <inkml:trace contextRef="#ctx0" brushRef="#br1" timeOffset="627622.898">14469 9547 77 0,'-46'10'41'15,"-3"26"-3"-15,-10-1 2 16,18 12-13-16,6-9-25 15,20 3 1-15,22-13-1 16,20-6 0-16,21-10 0 0,13-12-1 16,10-3 1-16,-6 2-1 15,-8 6 0-15,-13 7 1 16,-23 17 0-16,-20 15 0 15,-19 9 0-15,-15 9 0 16,-17 5-1-16,-6 2 1 16,1-4-4-16,3-13-2 15,15 1-18-15,-6-31-17 16,23-6-5-16,1-24 2 15,19-6-2-15</inkml:trace>
  <inkml:trace contextRef="#ctx0" brushRef="#br1" timeOffset="633744.2481">541 10181 79 0,'17'-11'39'0,"15"3"-1"16,-3-11 0-16,13 5-27 15,-6-9-7-15,13 0 0 16,3-5-2-16,2 7-1 16,-6 3 0-16,-5 4 0 15,-16 14 0-15,-8 14 0 16,-19 9-1-16,-14 17 1 15,-14 2-1-15,-4 8 1 0,-9-2-1 16,3-1 1-16,6-5-2 16,13-11 2-16,16-11 0 15,20-11-1-15,19-9 1 16,15-7-1-16,9-2 1 15,3 0 0-15,-4 2-1 16,-6 6 1-16,-12 7 0 16,-22 14-1-16,-21 5 1 15,-24 13-1-15,-12 4 0 16,-9 2 0-16,-5-5-1 15,4-7 0-15,10-6-6 16,3-30-29-16,33-5-1 16,8-31-1-16,30-8-2 15</inkml:trace>
  <inkml:trace contextRef="#ctx0" brushRef="#br1" timeOffset="634067.2666">923 9630 97 0,'-86'75'37'0,"10"30"0"16,-2 10-2-16,19 24-29 16,23 6-3-16,32 4 1 15,26-12-3-15,35-13 1 16,31-26-1-16,28-27 1 15,19-40-2-15,12-31 1 16,0-34 0-16,-9-20 1 16,-18-22 0-16,-31-14 0 0,-31-4 0 15,-36-4-1-15,-31 2 0 16,-35 8-1-16,-28 9 1 15,-17 12-3-15,-8 15 1 16,-9 10-6-16,24 24-29 16,0-1-2-16,39 25 1 15,15-3-3-15</inkml:trace>
  <inkml:trace contextRef="#ctx0" brushRef="#br1" timeOffset="634630.2988">2361 9955 97 0,'-7'-15'36'0,"7"15"1"15,-18-4-2-15,7 15-32 16,-2 5 0-16,0 13 0 16,-4 11-1-16,-1 11 1 0,0 10-3 15,-2 10 2-15,2 1-1 16,3 0 0-16,2-10-1 15,7-7 1-15,6-15 0 16,5-16 1-16,5-24-1 16,11-20 0-16,3-18 0 15,5-16-1-15,0-15 2 16,4-11 0-16,-1-11 0 15,3-5-1-15,-2-1 1 16,2 9-1-16,1 7 1 16,-4 16 0-16,-3 18-1 15,2 24 0-15,-5 24-1 16,-6 23 1-16,-2 28 0 15,-5 16-1-15,-7 12-1 0,-1 5 0 16,0 6-1-16,-1-5-1 16,3-1-6-16,-10-22-27 15,15 1-4-15,-8-26 1 16,7-2 0-16</inkml:trace>
  <inkml:trace contextRef="#ctx0" brushRef="#br1" timeOffset="635081.3246">2450 10218 101 0,'-30'-13'39'0,"16"11"-1"16,2-6 1-16,26 2-35 15,3-5 0-15,16 1 0 0,6-7-1 16,12 1 0-16,0 1-1 15,6 1 0-15,-5 5 0 16,-6 4 1-16,-10 8-2 16,-7 9 0-16,-14 8-2 15,-9 6 2-15,-9 8-2 16,-6 4 2-16,-4 5-2 15,-2-2 1-15,2-2-2 16,-2-3 3-16,8-11-1 16,4-8 0-16,3-17 0 15,18-7 0-15,2-14 0 16,5-9 0-16,2-9 2 15,2-5-1-15,0 0 0 16,-3 3 0-16,-3 7 0 16,-6 6 0-16,-5 12 0 0,-1 13 0 15,-7 13-2-15,0 10 0 16,-4 8 0-16,-2 6 0 15,6 3-3-15,2-2-1 16,13 3-12-16,-8-21-21 16,24 3-2-16,-3-22 2 15,17 0-3-15</inkml:trace>
  <inkml:trace contextRef="#ctx0" brushRef="#br1" timeOffset="635428.3444">3529 10000 109 0,'-12'0'38'0,"-19"0"0"15,6 16-1-15,-10-1-34 16,6 11 0-16,0 1-2 16,4 3 0-16,6 5 0 15,12-3 0-15,7-5-1 16,14-4 0-16,6-6 0 15,8-7 1-15,4-5-1 16,-3 0 1-16,4-3-1 16,-9 0 1-16,-6 5-1 15,-4 0 0-15,-9 7 1 16,-5 2-1-16,-5 5 0 15,-6 1 0-15,-2 1 1 16,-2 1-1-16,1-6 0 16,1-3-1-16,13-15-1 15,0 0-5-15,0 0-29 0,20-39-2 16,10 14 1-16,-2-24-4 15</inkml:trace>
  <inkml:trace contextRef="#ctx0" brushRef="#br1" timeOffset="635840.368">3839 10044 113 0,'-8'13'36'15,"-14"3"1"-15,5 16 0 16,-1-4-34-16,-1 6 0 16,3-1-1-16,6 1 1 15,4-3-2-15,7-1 0 16,5-9-1-16,8-9 1 15,3-7 0-15,5-9 0 0,2-8-1 16,3-10-1-16,-2-7 3 16,6-3-2-16,-4-4 2 15,1 3-2-15,-3 1 2 16,-3 6-2-16,-9 9 1 15,-2 10 1-15,-11 7-2 16,0 22 0-16,-9 5-1 16,-1 5 1-16,0 4 0 15,1 2 0-15,17 3-6 16,-6-12-2-1,17-6 2-15,-3-19-2 16,17-2 3-16,-6-18-2 16,10-5 1-16,-9-18-1 15,-1-3 7-15,-2-3 0 0,-6-2-2 16,-1 7-1-16,-10-11-13 15,8 23-20-15,-11-1 1 16,8 18-2-16,-9-4 0 16</inkml:trace>
  <inkml:trace contextRef="#ctx0" brushRef="#br1" timeOffset="638087.4965">6188 10374 78 0,'-11'17'37'15,"2"3"-1"-15,-11-12 1 16,3 7-31-16,-11-18-2 15,3-2-1-15,-6-13 0 16,3-6-1-16,-9-14 1 16,2-12-2-16,-7-14 1 15,5-12-1-15,-5-11 1 16,5-6-1-16,-1-3 1 0,3 0-2 15,5-2 0-15,6 11 1 16,8 5-1-16,6 10 0 16,10 9-1-16,10 8 0 15,4 4 1-15,4 11-1 16,2 11 1-16,3 9 0 15,-3 14 0-15,-2 14 0 16,-4 17 0-16,-8 15 0 16,-7 13 1-16,-8 10 0 15,-10 15 0-15,-9 12 0 16,-4 4 0-16,-4 1 1 15,1-4-1-15,5-8 0 16,13-8 0-16,12-11 0 16,18-19 0-16,17-19 0 0,22-20-1 15,20-21-3-15,32-11-23 16,-2-28-11-16,20-8-2 15,-5-20 0-15,3 1-2 16</inkml:trace>
  <inkml:trace contextRef="#ctx0" brushRef="#br1" timeOffset="638820.5384">2680 11024 60 0,'4'-20'36'15,"-4"20"-2"-15,1-16 1 16,-1 16-25-16,0 0-4 16,-12 21 0-16,-2-4-2 15,5 10 0-15,-4 3-1 16,5 1-1-16,2-1 0 15,6 0 1-15,9-8-2 16,7-7 1-16,10-13-1 16,10-8 0-16,6-10 0 0,4-6-1 15,2-8 1-15,-4-5-1 16,-6-2 0-16,-4-1 2 15,-9 4-1-15,-7 7 1 16,-10 7-1-16,-8 20 0 16,0 0 0-16,-13 1-1 15,1 22 0-15,1 8-1 16,-3 7 0-16,8 4-1 15,6 1 0-15,7-13-6 16,22 4-26-16,-2-21-3 16,20-5 0-16,1-20-1 15</inkml:trace>
  <inkml:trace contextRef="#ctx0" brushRef="#br1" timeOffset="639159.5578">3470 10934 85 0,'-19'8'36'15,"5"12"-2"-15,-6-9 0 16,3 12-30-16,2-2-1 16,3 6-2-16,-1-4 1 15,5 3 1-15,-1-6 0 16,2 2-1-16,0-6 0 15,7-5 0-15,0-11 0 16,0 0 0-16,22-8-1 16,-4-12 0-16,6-8-1 0,3-4 0 15,4-10 2-15,2 1 1 16,-2-2-2-16,0 3 1 15,-9 4 0-15,0 5 0 16,-6 10-2-16,-2 9 1 16,-5 12-7-16,-9 0-16 15,18 10-16-15,-18-10 0 16,26 23-2-16,-13-14-1 15</inkml:trace>
  <inkml:trace contextRef="#ctx0" brushRef="#br1" timeOffset="639685.5879">3714 10931 49 0,'-19'-14'34'0,"19"14"3"15,-9-22-3-15,9 22-21 16,-3-19-2-16,3 19 0 15,0 0-2-15,0 0-4 16,7 19-1-16,-3 3-3 16,-8 3 1-16,4 9-1 15,-4 3 0-15,-1 2-2 16,0 2 2-16,0-2-2 15,-3-5 2-15,2-4-1 0,6-4-3 16,0-26-11-16,11 19-23 16,-11-19 1-16,27-14-1 15,-13-9-2-15</inkml:trace>
  <inkml:trace contextRef="#ctx0" brushRef="#br1" timeOffset="639912.6009">3988 10921 83 0,'-13'22'36'16,"8"5"-2"-16,-11-5 3 15,7 5-35-15,0-5 0 16,9 0-1-16,2-3 0 0,4-4 0 15,4-6-2-15,6-15-12 16,10 6-22-16,-4-17 0 16,11 1-3-16,-6-17 1 15</inkml:trace>
  <inkml:trace contextRef="#ctx0" brushRef="#br1" timeOffset="640076.6103">4184 10716 99 0,'-16'-17'37'0,"16"17"3"16,-25-8-3-16,25 8-32 15,-18 9-3-15,14 3-1 16,4 0-1-16,0-12-15 16,18 11-21-16,-8-14-2 0,13 0 0 15,-4-14-2-15</inkml:trace>
  <inkml:trace contextRef="#ctx0" brushRef="#br1" timeOffset="640377.6275">4442 10492 78 0,'5'15'39'0,"-5"-15"-1"15,-1 24 1-15,-6-13-22 0,3 21-12 16,-3 9-1-16,1 13-1 16,-7 9-2-16,1 8-1 15,-1 5 0-15,4-4-1 16,0-4 0-16,4-9-2 15,6-8-1-15,3-26-9 16,14-2-24-16,-4-24 0 16,10-4-1-16,-6-20-2 15</inkml:trace>
  <inkml:trace contextRef="#ctx0" brushRef="#br1" timeOffset="640519.6356">4410 10882 93 0,'-14'-8'40'15,"-2"-5"0"-15,16 13 0 16,0 0-35-16,17-18-2 0,8 5-6 15,3-12-31-15,20 5-3 16,-4-17-2-16,8 5 0 16</inkml:trace>
  <inkml:trace contextRef="#ctx0" brushRef="#br1" timeOffset="641090.6683">4371 10084 57 0,'0'0'35'16,"-3"12"-1"-16,5 0 0 15,-2-12-7-15,4 22-18 16,-4-22-4-16,16 25-1 16,3-15-1-16,5-2-1 15,8-8 1-15,8-3-1 0,5-10 0 16,-1-7-1-16,2-6 0 15,-6-6 0-15,-13-3 0 16,-8 1 1-16,-17 7-2 16,-12 3 1-16,-18 7-1 15,-8 9 1-15,-9 15-1 16,-3 12 1-16,-1 7-1 15,3 12 0-15,8 5 0 16,10 3 0-16,15-4 0 16,10-5 0-16,18-7 0 15,18-16-2-15,25 0-12 16,-3-26-23-16,24 1 1 0,-7-18-2 15,4 6 0-15</inkml:trace>
  <inkml:trace contextRef="#ctx0" brushRef="#br1" timeOffset="641361.6838">4940 10076 105 0,'-29'24'37'0,"7"12"2"16,-1-9-6-16,3 11-30 16,4-3-2-16,9 0 2 15,5-5-2-15,4-6 2 16,3-6-1-16,5-9 0 15,4-10 1-15,0-9-1 16,4-8 2-16,-2-6-3 16,0-13 2-16,0 0-1 15,7-7 1-15,-3 0-2 0,3 1 0 16,6 2 0-16,-1 5-2 15,4-1-3-15,16 23-21 16,-5-12-14-16,18 15-3 16,5-9 1-16,16 10-3 15</inkml:trace>
  <inkml:trace contextRef="#ctx0" brushRef="#br2" timeOffset="646929.0022">14698 4768 31 0,'5'-19'30'16,"8"-7"2"-16,4 3 0 15,-8-9-21-15,13 10-2 16,-9-10 1-16,7 17-1 15,-14-7 6-15,12 20-7 16,-18 2-2-16,10 39 0 16,-11 7-2-16,-4 20 1 15,-5 13 0-15,-2 8-1 0,2-3 0 16,10-5-2-16,13-31 2 15,35-36 0-15,31-46 0 16,42-49-2-16,51-43 0 16,41-40-1-16,39-24-7 15,6-29-29-15,25 9-5 16,-28-4-1-16,-3 32-1 15</inkml:trace>
  <inkml:trace contextRef="#ctx0" brushRef="#br2" timeOffset="648662.1014">15430 7015 75 0,'4'-19'36'0,"3"-2"-1"16,-2 9 1-16,-12-4-29 16,7 16-1-16,5-11 0 15,-1 22-1-15,-2 8 1 0,5 20-2 16,-8 11 0-16,4 8-1 15,-2 2 1-15,7-3-1 16,12-15 0-16,24-34 0 16,36-51 0-16,40-43 1 15,42-41-2-15,35-33-5 16,39-25-33-16,5-27-4 15,8-3 0-15,-26 8-6 16</inkml:trace>
  <inkml:trace contextRef="#ctx0" brushRef="#br2" timeOffset="650801.2237">11928 10459 58 0,'-16'13'35'16,"16"-2"0"-16,0-11 0 15,20 11-20-15,5-16-7 16,19 6-3-16,8-10-1 16,15 1 0-16,4-7-1 0,9 0-1 15,0-4-1-15,-3 4 0 16,-8 2 0-16,-8 1-1 15,-16 5 0-15,-10 4 1 16,-17 3-1-16,-18 0 0 16,-12 10 1-16,-17 2-1 15,-18-3 1-15,-11 1 0 16,-17 1 0-16,-6 1 0 15,-6-2 1-15,4-1 0 16,5-3 0-16,17 2 0 16,10 0 0-16,25 1-1 15,24 1 0-15,21 1 0 16,27-3 0-16,13-3-1 15,16 1-2-15,8-15-23 0,14 9-14 16,-7-15 0-16,1 0-2 16,-13-7 1-16</inkml:trace>
  <inkml:trace contextRef="#ctx0" brushRef="#br2" timeOffset="651296.252">11811 11278 74 0,'0'0'38'15,"0"0"0"-15,0 0 0 16,8 16-31-16,-1 13-2 16,-4 11 0-16,4 17 2 0,-8 1-2 15,6 7-1-15,-2-6-1 16,4-7 0-16,9-19-1 15,12-22 1-15,17-33-2 16,17-33-1-16,14-29 0 16,18-17-2-16,9-6-16 15,-3-27-21-15,9 3-1 16,-12-5 0-16,6 16-3 15</inkml:trace>
  <inkml:trace contextRef="#ctx0" brushRef="#br2" timeOffset="652242.3061">13427 10766 66 0,'-14'-7'36'0,"5"-6"0"16,9 13 1-16,3-29-27 15,7 19-4-15,10-4-1 16,7 7 0-16,6 3 1 16,15 6-2-16,9 0 1 15,17 1-2-15,8 0 1 16,14-2-2-16,11-7 0 15,10-4-1-15,1-8 0 16,-1-2 0-16,-6 0-1 16,-16 3 0-16,-10 1 0 0,-18 3-3 15,-15 19-15-15,-30-7-20 16,-8 15-2-16,-14-14 1 15,-17 23-2-15</inkml:trace>
  <inkml:trace contextRef="#ctx0" brushRef="#br2" timeOffset="652739.3346">14041 11076 71 0,'0'-14'38'15,"0"14"-1"-15,0 0 1 16,0 15-32-16,-5 6-2 0,5 13 0 15,-6 11 1-15,3 12 0 16,-3-1-1-16,8 1 0 16,8-11 0-16,13-14 0 15,18-32-1-15,21-27-1 16,24-31 0-16,12-25-2 15,19-13-1-15,-7-24-35 16,16 3-3-16,-18-4-1 16,-6 15-3-16</inkml:trace>
  <inkml:trace contextRef="#ctx0" brushRef="#br2" timeOffset="654212.4188">9932 4752 65 0,'0'0'39'0,"10"-10"-2"15,-10 10 1-15,0 0-26 16,10 17-8-16,-9-5-4 15,-1-12-32-15,-5 30-2 16,-5-12-1-16,3 17-2 16</inkml:trace>
  <inkml:trace contextRef="#ctx0" brushRef="#br2" timeOffset="654414.4304">9787 5814 100 0,'-8'43'40'0,"6"0"-3"16,-6-12 1-16,3-1-34 16,-1-6-4-16,1-11-14 15,11 5-23-15,-5-6 0 16,9 2-1-16,-5-3-1 15</inkml:trace>
  <inkml:trace contextRef="#ctx0" brushRef="#br2" timeOffset="654564.4389">10019 6500 93 0,'-3'51'37'0,"-4"-6"-3"16,6-2 1-16,2-6-67 15,1-10-1-15,5 0-2 16,1-5 0-16</inkml:trace>
  <inkml:trace contextRef="#ctx0" brushRef="#br2" timeOffset="654731.4485">10088 7384 96 0,'-7'45'38'0,"1"-3"-6"15,2 0-30-15,-5-2-36 16,2-5-2-16,-6-9-3 15</inkml:trace>
  <inkml:trace contextRef="#ctx0" brushRef="#br2" timeOffset="654886.4574">10019 8109 95 0,'4'28'40'0,"6"0"-1"0,-7-9-5 15,-3-19-66-15,4 26-6 16,-2-15 0-16,6 6-2 15</inkml:trace>
  <inkml:trace contextRef="#ctx0" brushRef="#br2" timeOffset="655046.4665">10108 8686 93 0,'5'41'38'0,"-5"-6"-1"15,0-7-9-15,5 5-63 16,-2-10-1-16,5 4 0 0,-4-3-2 15</inkml:trace>
  <inkml:trace contextRef="#ctx0" brushRef="#br2" timeOffset="655195.475">10205 9451 97 0,'0'54'38'16,"-3"-9"0"-16,3-2-6 15,15-5-66-15,-12-11-3 16,8 1 1-16,-5-9-2 15</inkml:trace>
  <inkml:trace contextRef="#ctx0" brushRef="#br2" timeOffset="655362.4846">10188 10320 99 0,'-13'53'39'16,"11"1"3"-16,-4-17-4 15,5-22-59-15,7 8-18 16,-6-23 0-16,18 17-2 15,-18-17 0-15</inkml:trace>
  <inkml:trace contextRef="#ctx0" brushRef="#br2" timeOffset="655513.4932">10246 10834 103 0,'4'26'41'0,"8"2"-1"16,-14-13-2-16,2-15-73 15,4 16-5-15,-4-16-2 16,-5-11 1-16</inkml:trace>
  <inkml:trace contextRef="#ctx0" brushRef="#br2" timeOffset="656029.5227">9828 11791 70 0,'16'-14'38'15,"-6"6"0"-15,5 15 1 16,-14 10-32-16,4 20-2 16,-6 8-1-16,0 10 1 15,1-3-2-15,10-7 1 16,9-23-1-16,15-23 0 15,24-38 1-15,17-33-2 16,23-26-5-16,11-33-34 16,19-9-4-16,-7-8 0 15,-10 3-2-15</inkml:trace>
  <inkml:trace contextRef="#ctx0" brushRef="#br2" timeOffset="660583.7832">19432 6180 96 0,'0'0'37'16,"-17"18"0"-16,3 8-5 0,-16-8-26 15,5 9 0-15,3-1-2 16,9 2-1-16,8-2-1 15,15 2 0-15,10-6-1 16,12 4 0-16,10-4 0 16,8 1 1-16,0 0-2 15,2 2 2-15,-8 1-1 16,-8 2 1-16,-14 6-1 15,-13 1 1-15,-16 3-1 16,-10 4-1-16,-12-4 0 16,-4-3 1-16,1-6-4 15,-1-18-6-15,18-5-27 16,2-23-3-16,19-9 1 0,2-19-2 15</inkml:trace>
  <inkml:trace contextRef="#ctx0" brushRef="#br2" timeOffset="660741.7923">19587 6203 104 0,'-15'3'38'16,"5"1"1"-16,18 8-2 16,13-9-31-16,24 0-3 15,22-5-6-15,5-14-30 16,27-3-4-16,2-10 0 15,14-1-2-15</inkml:trace>
  <inkml:trace contextRef="#ctx0" brushRef="#br2" timeOffset="660936.8034">20793 5856 108 0,'-40'75'39'0,"-21"12"1"15,0 24-4-15,-20 14-33 16,-1 13-1-16,2 7-2 15,4-4-2-15,10 3-11 16,0-21-21-16,27-10-5 16,8-26 4-16,32-23-5 15</inkml:trace>
  <inkml:trace contextRef="#ctx0" brushRef="#br2" timeOffset="661245.8211">20813 6740 122 0,'-5'-13'38'15,"-20"9"1"-15,-1 25-5 16,-13-2-31-16,4 5 0 16,6 6-1-16,6 4 0 15,11-2-1-15,15-3 1 16,11-5 0-16,13 0-1 15,9-3-1-15,7-2 1 16,-1 0 0-16,-3 1-1 16,-4 1 0-16,-14 6 0 15,-12 1 0-15,-10 1-1 16,-10-3 1-16,-8-5-4 0,-2-3-1 15,-8-21-15-15,12 1-17 16,-3-25-3-16,12-3 1 16,2-17 0-16</inkml:trace>
  <inkml:trace contextRef="#ctx0" brushRef="#br2" timeOffset="661387.8292">20856 6659 118 0,'0'0'40'15,"23"0"-1"-15,-7-2-1 16,18-8-37-16,14 4-29 15,1-14-10-15,16 0 0 16,-3-14-2-16,14 2 0 16</inkml:trace>
  <inkml:trace contextRef="#ctx0" brushRef="#br2" timeOffset="661830.8546">20724 5183 83 0,'-204'-31'36'0,"-23"38"-2"16,-17 30 0-16,-7 48-30 15,-7 33 1-15,17 40 0 16,28 30 1-16,42 24 1 0,50 22-2 15,71 11 0 1,61-3-1-16,73-6 0 0,64-19-4 16,48-28 2-16,40-37-3 15,27-37 1-15,17-55 0 16,9-45 1-16,-10-43 0 15,-14-38-1-15,-28-31 2 16,-29-23 0-16,-41-19 0 16,-42-17-2-16,-43-13 3 15,-43-16-3-15,-51-16-1 16,-39-13 2-16,-46-20-2 15,-32-5-1-15,-31 12-2 16,-19 31 1-16,-19 38-1 16,-5 47 1-16,7 62-1 15,10 46-18-15,46 65-17 16,20 33-3-16,50 27 3 0,36 1 0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20:28:38.31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1191 994 92 0,'0'0'37'0,"6"-54"2"16,-6 54-2-16,6-52-33 15,-6 52-2-15,7-47 1 16,-7 47-1-16,0 0-1 15,0 0 0-15,0 0 2 16,0 0-2-16,6 45 1 16,-8 25-1-16,-2 20 1 15,-4 14-2-15,1 14 1 16,-6 2-1-16,6 0-1 15,6-34 0-15,1-23-8 16,19-13-28-16,-2-25-2 0,20-19 1 16,3-26-1-16</inkml:trace>
  <inkml:trace contextRef="#ctx0" brushRef="#br0" timeOffset="382.0218">1758 1009 86 0,'0'0'38'15,"11"-66"0"-15,-11 66 1 16,-6-48-28-16,6 48-8 16,0 0 0-16,0 0 0 15,-56-22 1-15,33 28-2 16,-33 39 1-16,-4 8-1 0,-12 6 1 15,2-4-2-15,14-6 0 16,6-9 0-16,18-9 0 16,13-16 0-16,13-4 1 15,6-11-1-15,25 7 0 16,5-6-1-16,9 2 0 15,8-1 0-15,8 5 1 16,3 2-2-16,6 2 1 16,-5 6 0-16,-2 4 0 15,-5 4 0-15,-6-4 0 16,-2 4-3-16,-2-6-3 15,14-1-31-15,-17-11-3 16,12-1 0-16,-9-12-1 16</inkml:trace>
  <inkml:trace contextRef="#ctx0" brushRef="#br0" timeOffset="773.0442">2462 1189 94 0,'0'0'40'16,"-18"-34"-1"-16,-23 22-1 15,1 12-28-15,-23 12-5 16,4 18-1-16,-10 5 0 16,-2 10-1-16,6 2-1 15,26 5 1-15,11-5-2 16,15-6 1-16,18-10-1 0,18-16 0 15,19-13 0-15,17-9-1 16,9-11 1-16,11-13 0 16,1-3 0-16,-4-10-1 15,-6 5 1-15,-12 2 0 16,-17 7 1-16,-8 4-2 15,-18 10 0-15,-15 16 0 16,0 0 0-16,-24 20 0 16,0 9 0-16,0 4 0 15,1 0-2-15,4 3 1 16,15 0-2-16,8-12-2 15,29-8-22-15,-2-20-12 16,26-8-2-16,0-19 1 16,18-5-1-16</inkml:trace>
  <inkml:trace contextRef="#ctx0" brushRef="#br0" timeOffset="1167.0667">3100 812 107 0,'26'-75'40'16,"-26"75"3"-16,3-46-3 15,-3 46-35-15,0 0-3 16,-35 17 2-16,2 51-2 16,1 34 1-16,-3 20-2 15,-1-1 1-15,-3-10-1 16,15-16-1-16,6-27-1 15,19-31 2-15,12-18-1 16,11-18 1-16,8-20 0 0,8-12 0 16,5-10 1-16,5-9-2 15,-50 50 0-15,51-49 0 16,-51 49 0-16,44-49 0 15,-11 13 0-15,-3 12 0 16,-9 17 0-16,-10 16 0 16,-5 15 0-16,-6 14 0 15,-2 7 0-15,3 2 0 16,3-5 0-16,1-7-5 15,14-6-3-15,-4-19-27 16,21-4-6-16,-9-20 2 16,20-5-2-16</inkml:trace>
  <inkml:trace contextRef="#ctx0" brushRef="#br0" timeOffset="1417.081">3790 768 114 0,'15'-45'41'0,"-15"45"1"15,28-69-2-15,-28 69-37 16,0 0-1-16,0 0 0 16,0 0 0-16,-6 31 0 15,-17 62 0-15,-19 10-2 16,22 16 1-16,-3-2-2 15,13-8 0-15,11-24-4 16,7-25-3-16,20-29-31 16,-10-22-1-16,15-9 1 15,-8-18-1-15</inkml:trace>
  <inkml:trace contextRef="#ctx0" brushRef="#br0" timeOffset="1591.091">4047 1104 121 0,'16'-5'39'16,"-16"5"0"-16,-2 39-7 15,-14-1-29-15,-5 22-1 16,-3-2-1-16,6 3 0 16,8-14-2-16,9-10-2 15,18-14-29-15,-3-19-6 16,16-8-1-16,-2-15 1 15</inkml:trace>
  <inkml:trace contextRef="#ctx0" brushRef="#br0" timeOffset="1743.0997">4231 980 102 0,'0'0'42'16,"-11"-66"0"-16,11 66-2 16,-23-58-49-16,23 58-29 15,-11-50-4-15,11 50 0 16,0 0-1-16</inkml:trace>
  <inkml:trace contextRef="#ctx0" brushRef="#br0" timeOffset="2556.1462">4791 1022 101 0,'0'0'39'15,"0"0"0"-15,0 0-1 16,61-34-34-16,-61 34-1 16,0 0 0-16,5 11-1 15,-5 17-1-15,-14 13 0 16,-1 13 0-16,-6 0-1 0,7 5 2 15,6-1-2-15,12-10 1 16,14-24-1-16,10-11 2 16,8-15-1-16,8-12 0 15,3-15 1-15,2-7-1 16,-49 36 1-16,52-42-1 15,-52 42 1-15,48-51-1 16,-48 51 0-16,46-45 0 16,-46 45-1-16,0 0 0 15,52-55 1-15,-37 53-1 16,-6 15-1-16,-5 15 1 15,-4 9-1-15,0 15 1 16,-2-3-1-16,10 2 2 16,2-18-2-16,11-12 2 15,10-12 0-15,11-18 0 0,7-15 0 16,-49 24 2-16,50-40-3 15,-50 40 0-15,62-55 0 16,-62 55 0-16,50-67 0 16,-50 67 0-16,50-63 0 15,-50 63 0-15,33-61-9 16,-33 61-24-16,29-50-6 15,-29 50-3-15,0 0 2 16,0 0-1-16</inkml:trace>
  <inkml:trace contextRef="#ctx0" brushRef="#br0" timeOffset="2938.168">5924 1048 79 0,'50'3'39'0,"-50"-3"-1"16,0 0 0-16,0 0-7 15,0 0-23-15,0 0-1 16,-46 1-1-16,1 15-2 16,-12 11-2-16,9 14 1 15,-2 0-3-15,16 9 0 16,12-4 0-16,32-7 0 15,21-18 0-15,9-13 0 16,9-9 0-16,6-14 0 16,-2-7 0-16,-3-10 0 15,-50 32 0-15,47-34 0 0,-47 34 0 16,0 0 0-16,48-53 0 15,-48 53 0-15,16-38 0 16,-16 38 0-16,0 0 0 16,0 0 0-16,-28 31 0 15,18-1 0-15,4 6-9 16,-2-8-29-16,25-9-2 15,-4-14 1-15,24-7-1 16</inkml:trace>
  <inkml:trace contextRef="#ctx0" brushRef="#br0" timeOffset="3162.1808">6510 763 120 0,'0'0'39'0,"30"-47"1"16,-30 47-4-16,0 0-31 15,0 0-2-15,19 12-1 16,-30 46 0-16,0 31 0 16,-7 17-2-16,10 3-1 15,12 1-9-15,2-23-27 16,17-27-2-16,-4-44 1 15,17-13-1-15</inkml:trace>
  <inkml:trace contextRef="#ctx0" brushRef="#br0" timeOffset="3387.1937">6954 730 108 0,'0'0'41'15,"0"0"1"-15,12-54-1 16,-12 54-23-16,-8 11-15 15,6 42-1-15,-12 35-2 16,-2 30 0-16,2 11 0 16,7-16 0-16,9-16-14 15,5-32-24-15,19-35-2 16,-12-22 1-16,16-9-2 15</inkml:trace>
  <inkml:trace contextRef="#ctx0" brushRef="#br0" timeOffset="3666.2097">7174 974 119 0,'0'0'42'0,"0"0"0"15,0 0 0-15,-56-38-35 16,56 38-4-16,0 0-3 15,-47 22 0-15,47-22 0 16,0 0 0-16,-26 45 0 16,26-45 0-16,29 37 0 15,-12-9 0-15,23-3 0 16,7-4 0-16,7-4 0 15,-7-4 0-15,-47-13-12 16,0 0-28-16,61 0-1 0,-61 0 0 16,0 0-1-16</inkml:trace>
  <inkml:trace contextRef="#ctx0" brushRef="#br0" timeOffset="4002.2289">7689 882 92 0,'0'0'41'15,"0"0"1"-15,0 0-2 16,0 0-18-16,-32-45-20 16,32 45 1-16,0 0 0 15,-50 13 1-15,50-13-2 16,0 0 0-16,0 0 0 15,-39 52-2-15,39-52 0 0,0 0 0 16,0 0 0-16,37 53 0 16,-37-53 0-16,0 0 0 15,47 47 0-15,-5-22 0 16,-23 7 0-16,2-4 0 15,-19 1 0-15,-13 4 0 16,-17-5 0-16,2-2 0 16,7-7-13-16,5-19-27 15,14 0-1-15,5-10 0 16,-5 10-2-16</inkml:trace>
  <inkml:trace contextRef="#ctx0" brushRef="#br0" timeOffset="4567.2612">8734 730 67 0,'0'0'38'16,"0"0"-1"-16,27-55 2 16,-27 55-17-16,0 0-16 15,0 0-1-15,48-43 0 0,-48 43-1 16,0 0 0-16,0 0-1 15,0 0-2-15,42 68 0 16,-44-42 0-16,-5 52-1 16,0 15 1-16,-2 2-2 15,2 2-2-15,9-7-29 16,-4-24-6-16,10-18 0 15,-8-48 1-15</inkml:trace>
  <inkml:trace contextRef="#ctx0" brushRef="#br0" timeOffset="4759.2722">8828 1066 123 0,'-45'-59'40'16,"45"59"1"-16,0 0-8 15,-32-51-30-15,32 51-2 16,0 0-2-16,32-46-2 15,-32 46-7-15,63-30-29 16,-63 30 0-16,95-30-1 16,-37 7-1-16</inkml:trace>
  <inkml:trace contextRef="#ctx0" brushRef="#br0" timeOffset="5146.2943">9532 498 82 0,'30'-49'40'16,"-30"49"0"-16,0 0 0 15,0 0-12-15,0 0-24 0,-68 64 0 16,68-64 1-16,-45 82-1 16,20-2 0-16,-22 30-2 15,5 4 0-15,4-7-2 16,13-8 0-16,1-20 0 15,16-21 0-15,12-32 0 16,20-23 0-16,-24-3 0 16,0 0 0-16,70-38 0 15,-70 38 0-15,61-43 0 16,-61 43 0-16,63-51 0 15,-63 51 0-15,61-47 0 16,-61 47 0-16,56-36 0 0,-56 36 0 16,42-19 0-1,-14 23 0-15,-8 21 0 0,-12 17 0 16,-11 11 0-16,3 7 0 15,5-3-16-15,0-20-23 16,22-17-4-16,-4-13 3 16,17-9-2-16</inkml:trace>
  <inkml:trace contextRef="#ctx0" brushRef="#br0" timeOffset="5504.3148">10030 1072 94 0,'0'0'39'15,"0"0"3"-15,3-46-3 0,-3 46-17 16,0 0-19-16,0 0 0 16,0 0 0-16,47-16-1 15,-47 16-2-15,0 0 1 16,64-7-2-16,-64 7 1 15,0 0 0-15,67-31 0 16,-67 31 0-16,48-36 1 16,-48 36 1-16,0 0-1 15,39-55 1-15,-39 55 0 16,0 0-2-16,0 0 0 15,0 0 0-15,-41-1 0 16,-12 42 0-16,-3 8 0 16,14 15 0-16,14 4 0 15,27 5 0-15,33-10-11 0,20-23-28 16,41-29-4-16,4-18 1 15,17-8-2-15</inkml:trace>
  <inkml:trace contextRef="#ctx0" brushRef="#br0" timeOffset="6263.3582">11638 812 91 0,'0'0'41'0,"-59"-21"2"16,59 21-4-16,0 0-24 15,0 0-14-15,0 0 0 16,0 0 0-16,46-37-1 15,-46 37 1-15,60-10-1 16,-60 10 0-16,72-5 0 16,-72 5 1-16,70-6-1 15,-70 6 1-15,59 6-1 16,-59-6 1-16,0 0 0 15,0 0 0-15,37 47 1 16,-37-47 0-16,0 0-1 16,-21 51 0-16,21-51 0 15,0 0 0-15,-22 54 0 0,22-54 0 16,0 0-2-16,0 51 1 15,0-51 0-15,0 0 1 16,27 51-1-16,-27-51 1 16,52 38 0-16,-28-5-2 15,-3 7 2-15,-18-2-1 16,-19 8 0-16,-26-4 0 15,-7-1 0-15,-5-11-2 16,18-7-1-16,17-15-2 16,19-8-22-16,0 0-10 15,0 0-3-15,48-55 1 16,-48 55-3-16</inkml:trace>
  <inkml:trace contextRef="#ctx0" brushRef="#br0" timeOffset="6588.3768">12421 882 94 0,'0'0'40'0,"79"-52"1"15,-79 52-1-15,0 0-17 16,0 0-20-16,0 0 0 16,0 0 0-16,-20 24 0 15,-29 32-2-15,18 19 3 16,5-14-4-16,32-5 0 15,21-13 0-15,-27-43 0 16,66 22 0-16,-19-22 0 16,0-6 0-16,2-8 0 15,-3-2 0-15,-46 16 0 0,85-45 0 16,-85 45 0-16,44-62 0 15,-44 62 0-15,9-62 0 16,-9 62 0-16,-24-61 0 16,24 61-6-16,-30-53-11 15,30 53-22-15,0 0-3 16,-65-58 0-16,65 58-1 15</inkml:trace>
  <inkml:trace contextRef="#ctx0" brushRef="#br0" timeOffset="7482.4279">13234 909 95 0,'0'0'38'16,"0"0"1"-16,0 0-3 15,0 0-33-15,0 0-1 16,0 0 3-16,0 0-2 15,0 0 2-15,0 0-2 16,0 0 1-16,-19 30-1 16,0 10 0-16,-4 3-2 15,8 1 0-15,-4-6-1 0,19-38 1 16,0 0 0-16,0 0-1 15,0 0 1-15,0 0 0 16,0 0 0-16,0 0 0 16,0 0 0-16,0 0-1 15,53-55 0-15,-53 55 0 16,0 0 0-16,46-61-1 15,-46 61 2-15,0 0 0 16,39-50-1-16,-39 50 1 16,0 0 0-16,0 0 1 15,0 0 0-15,0 0-2 16,55-10 0-16,-55 10 0 15,0 0 0-15,0 0 0 0,61 38 0 16,-61-38 0-16,49 12 0 16,-49-12 0-16,61 6 0 15,-61-6 0-15,60-4 0 16,-60 4 0-16,64-13 0 15,-64 13 0-15,59-13 0 16,-59 13 0-16,45-5 0 16,-45 5 0-16,0 0 0 15,55 27 0-15,-67 6 0 16,-3 10 0-16,0 0 0 15,2-9-22-15,19-3-19 16,-6-31-1-16,0 0 0 16,0 0-1-16</inkml:trace>
  <inkml:trace contextRef="#ctx0" brushRef="#br0" timeOffset="7873.4503">14020 1059 85 0,'0'0'40'16,"0"0"1"-16,50-51 0 15,-50 51-11-15,0 0-27 16,0 0-1-16,0 0 0 16,0 0 0-16,0 0-1 15,0 0 1-15,65-4-2 16,-65 4 0-16,0 0 1 15,63-18-1-15,-63 18 0 16,0 0 1-16,64-36-1 16,-64 36 1-16,0 0 0 0,0 0 1 15,32-53-4-15,-32 53 2 16,0 0 2-16,0 0-2 15,-70-1 0-15,70 1 0 16,-57 33 0-16,-8 8 0 16,18 6 0-16,10 6 0 15,30 0 0-15,27-14 0 16,-20-39 0-16,62 20-3 15,-62-20-11-15,99-9-21 16,-44-5-7-16,3-3 1 16,1-8-1-16</inkml:trace>
  <inkml:trace contextRef="#ctx0" brushRef="#br0" timeOffset="8097.4631">14890 602 112 0,'26'-72'39'0,"-26"72"2"16,0 0-1-16,0 0-33 15,0 0-5-15,0 0 1 16,0 0-1-16,0 0 1 16,-40 83-1-16,25-1-1 15,-12 37-1-15,-3 2-1 16,2-5-4-16,4-35-17 15,17-19-16-15,-1-31-3 16,8-31 0-16,0 0 1 16</inkml:trace>
  <inkml:trace contextRef="#ctx0" brushRef="#br0" timeOffset="8570.4902">14704 991 99 0,'0'0'41'15,"-41"-53"2"-15,41 53-1 16,0 0-24-16,0 0-15 15,-5-54-1-15,5 54 0 16,0 0 0-16,59-18 1 16,-59 18-3-16,69-5 0 15,-69 5 0-15,85-1 0 16,-85 1 0-16,88-7 0 15,-88 7 0-15,81 5 0 16,-81-5 0-16,64 15 0 16,-64-15 0-16,20 45 0 0,-6 3 0 15,-24 10 0-15,-5 7 0 16,-8-2 0-16,7-4 0 15,4-15 0-15,19-16 0 16,5-23 0-16,7-11 0 16,-19 6 0-16,0 0 0 15,0 0 0-15,54-63 0 16,-54 63 0-16,36-53 0 15,-36 53 0-15,32-59 0 16,-32 59 0-16,33-56 0 16,-33 56 0-16,31-56 0 15,-31 56 0-15,0 0 0 16,64-62 0-16,-64 62 0 15,55-34-15-15,-55 34-26 0,57-23-2 16,-57 23 0-16,63-8-1 16</inkml:trace>
  <inkml:trace contextRef="#ctx0" brushRef="#br0" timeOffset="8936.5111">15698 876 89 0,'9'57'41'0,"-9"-57"1"16,0 0 0-16,-48 46-16 15,48-46-22-15,0 0-1 16,0 0-1-16,-7 52 0 16,7-52 0-16,0 0 0 0,64 14-2 15,-64-14 0-15,53-5 0 16,-53 5 0-16,72-19 0 15,-72 19 0-15,67-27-2 16,-67 27 2-16,50-30-1 16,-50 30 2-16,0 0 1 15,0 0-2-15,0 0 0 16,0 0 0-16,0 0 0 15,-85 18 0-15,44 23 0 16,4 4 0-16,17 3 0 16,24-3-3-16,25-17-8 15,-29-28-20-15,61 9-9 16,-61-9-2-16,82-13 1 15,-36-4 0-15</inkml:trace>
  <inkml:trace contextRef="#ctx0" brushRef="#br0" timeOffset="9239.5284">16339 959 90 0,'0'0'39'15,"60"-54"2"-15,-60 54-1 16,0 0-11-16,0 0-24 16,0 0-1-16,0 0-1 15,-47-1 1-15,47 1-4 16,0 0 0-16,0 0 0 15,-35 63 0-15,35-63 0 16,0 0 0-16,14 49 0 16,-14-49 0-16,0 0 0 15,14 46 0-15,21-16 0 0,5 5 0 16,-19-2 0-16,-11 5 0 15,-33 1 0-15,-10 6 0 16,-17-7 0-16,3-7 0 16,10-9-9-16,-3-20-15 15,22-7-17-15,-1-12-1 16,19-10 0-16,0 27-1 15</inkml:trace>
  <inkml:trace contextRef="#ctx0" brushRef="#br0" timeOffset="10088.577">17843 1021 56 0,'0'0'37'0,"0"0"-1"16,0 0 1-16,42-62-11 16,-42 62-20-16,0 0-2 0,0 0 2 15,2-51 0-15,-2 51-1 16,0 0 1-16,-54-11-2 15,54 11 0-15,-63 20-1 16,20 1 1-16,-33 21-3 16,10 11 3-16,7 5-3 15,32-3 0-15,25-13-1 16,2-42 2-16,47 18-1 15,-47-18 0-15,94-17 0 16,-35-7-2-16,1-4 2 16,4-5-2-16,0-5 2 15,-2-9-3-15,-7-2 2 16,-2-5 1-16,-4 2 0 15,-8-1 2-15,-4 3-3 0,-37 50 0 16,56-78 0-16,-56 78 0 16,0 0 0-16,3-52 0 15,-3 52 0-15,0 0 0 16,-59 39 0-16,50 13 0 15,-29 34-4-15,17 26 0 16,21-3-3-16,19-13-4 16,38-21-19-16,6-37-10 15,-63-38 1-15,76 10-2 16,-76-10 2-16</inkml:trace>
  <inkml:trace contextRef="#ctx0" brushRef="#br0" timeOffset="10448.5976">18609 1064 115 0,'0'0'41'0,"33"-56"-1"0,-33 56-8 16,1-50-24-16,-1 50-3 15,0 0-1-15,0 0-1 16,0 0-1-16,-82-14 0 16,37 55-1-16,3 7 1 15,23 13-2-15,10 2 0 16,28-5 0-16,13-14 0 15,21-17 0-15,1-23 0 16,-54-4 0-16,58-15 0 16,-58 15 0-16,62-37 0 15,-62 37 0-15,48-55 0 16,-48 55 0-16,39-68 0 15,-39 68 0-15,19-75-2 16,-19 75 0-16,5-64 1 16,-5 64 2-16,-7-58-2 0,7 58-1 15,0 0 0-15,-12-58-2 16,12 58-2-16,0 0-8 15,0 0-12-15,0 0-11 16,51-26-3-16,-51 26 0 16,55 8 1-16</inkml:trace>
  <inkml:trace contextRef="#ctx0" brushRef="#br0" timeOffset="10944.626">19140 868 113 0,'0'0'38'16,"70"-4"2"-16,-70 4-9 16,0 0-25-16,59 3-1 15,-59-3-1-15,0 0 1 0,0 0-2 16,-10 51 1-1,10-51-2-15,-8 51 2 0,-14-11-4 16,14 4 0-16,8-44 0 16,0 0 0-16,9 49 0 15,-9-49 0-15,0 0 0 16,56 13 0-16,-56-13 0 15,52-17 0-15,-52 17 0 16,57-31 0-16,-57 31 0 16,53-38 0-16,-53 38 0 15,55-32-3-15,-55 32 4 16,0 0 1-16,54-35-2 15,-54 35 0-15,0 0 0 16,0 0 0-16,15 31 0 16,-1 9 0-16,-5 10 0 15,11 1 0-15,4-8 0 16,9-6 0-16,3-14 0 0,8-18 0 15,-44-5 0-15,0 0 0 16,61-29 0-16,-61 29 0 16,0 0 0-16,64-60 0 15,-64 60 0-15,32-55 0 16,-32 55 0-16,35-56 0 15,-35 56-3-15,23-53-3 16,-23 53-5-16,0 0-6 16,38-65-11-16,-38 65-14 15,0 0 1-15,33-49-1 16,-33 49 2-16</inkml:trace>
  <inkml:trace contextRef="#ctx0" brushRef="#br0" timeOffset="11311.647">20147 876 76 0,'0'0'40'15,"0"0"-2"-15,0 0 3 16,47 29-13-16,-47-29-20 15,0 0-2-15,0 0-1 16,19 56 0-16,-29-17-2 16,-7 7 2-16,-6-9-5 15,11 7 0-15,-2-7 0 16,14-6 0-16,0-31 0 15,0 0 0-15,0 0 0 16,0 0 0-16,63-29 0 16,-63 29 0-16,51-44 0 15,-51 44 0-15,58-51 0 16,-58 51 0-16,59-50 0 0,-59 50 0 15,56-42 0-15,-56 42 0 16,48-25 0-16,-48 25 0 16,0 0 0-16,34 3 0 15,-10 21 0-15,-3 19 0 16,-13 13 0-16,-2 6 0 15,5-4-15-15,-9-21-6 16,20-9-16-16,-22-28-6 16,20 0 0-16,-20 0 1 15</inkml:trace>
  <inkml:trace contextRef="#ctx0" brushRef="#br0" timeOffset="11951.6836">21837 768 92 0,'0'0'37'15,"0"0"0"-15,38-50-5 16,-38 50-26-16,0 0-1 16,0 0-1-16,0 0 0 15,0 0 1-15,0 0-2 16,5 56 0-16,-15-32-1 15,-13 51 0-15,-6 8-1 16,6 7 0-16,0-1-7 16,-3-16-30-16,18-16-3 15,1-22 2-15,19-31-2 16</inkml:trace>
  <inkml:trace contextRef="#ctx0" brushRef="#br0" timeOffset="12145.6947">21639 1149 117 0,'-48'-36'40'0,"48"36"1"15,0 0-1-15,-59-53-37 16,59 53-2-16,0 0-1 16,-3-54 0-16,3 54-2 15,0 0 1-15,82-51-4 16,-82 51-6-16,101-27-28 15,-36 10 0-15,-2 1 1 16,10-3-1-16</inkml:trace>
  <inkml:trace contextRef="#ctx0" brushRef="#br0" timeOffset="12574.7192">22587 595 89 0,'0'0'40'15,"43"-55"3"-15,-43 55-3 16,0 0-19-16,0 0-17 15,0 0 0-15,0 0-2 16,0 0 1-16,-70 24-1 16,70-24 1-16,-49 63 1 15,49-63-4-15,-57 82 0 16,57-82 0-16,-79 116 0 15,45-18 0-15,7-13 0 16,18-9 0-16,9-76 0 16,9 53 0-16,-9-53 0 0,0 0 0 15,49 24 0-15,-49-24 0 16,52-10 0-16,-52 10 0 15,57-30 0-15,-57 30 0 16,47-34 0-16,-47 34 0 16,50-31 0-16,-50 31 0 15,0 0 0-15,59-26 0 16,-59 26 0-16,0 0 0 15,37 19 0-15,-14 9-3 16,5 5-14-16,-28-33-13 16,0 0-11-16,0 0 1 15,66 57-2-15,-66-57 3 16</inkml:trace>
  <inkml:trace contextRef="#ctx0" brushRef="#br0" timeOffset="12963.7415">23028 1025 94 0,'31'-48'40'15,"-31"48"1"-15,0 0-1 16,0 0-21-16,0 0-14 16,0 0-1-16,0 0-1 15,0 0 1-15,56-11-1 16,-56 11-1-16,0 0-2 15,68 20 0-15,-68-20 0 16,57 0 0-16,-57 0 0 16,56-10 0-16,-56 10 0 0,48-24 0 15,-48 24 0 1,0 0 0-16,0 0 0 0,35-51 0 15,-35 51 0-15,0 0 0 16,-65-6 0-16,65 6 0 16,-74 18 0-16,40 7 0 15,-44 16 0-15,19 14 0 16,14 6 0-16,35 1 0 15,26-12 0-15,31-21-2 16,31-12-18-16,-13-20-19 16,-65 3-4-16,73-6 0 15,-73 6 1-15</inkml:trace>
  <inkml:trace contextRef="#ctx0" brushRef="#br0" timeOffset="15169.8676">1343 2576 94 0,'9'-24'35'15,"-9"24"-4"-15,-9-29 3 16,9 29-23-16,-27-29-3 15,10 22-2-15,-13 2-1 16,-3 10-1-16,-10 7-1 16,-5 17 0-16,-4 8-1 15,0 6 0-15,1 5-2 16,13 0 2-16,9 1-1 15,15-7-1-15,23-7 0 0,25-13 0 16,18-12-2-16,19-10-1 16,19-3-4-16,8-20-4 15,22 9-7-15,-14-29 0 16,11 15 0-16,-24-20 1 15,0 15 6-15,-27-11 5 16,-12 3 6-16,-18 9 7 16,-30-9 7-16,-1 21 1 15,-31-11 1-15,4 24-1 16,-24-10-4-16,5 20-3 15,-14 3-2-15,1 11 0 16,-1 7-2-16,5 13 0 16,2 4-1-16,14 5 1 15,3 2-2-15,18-1 0 16,13-3 0-16,16-3-2 0,16-11 1 15,17-17-1-15,11-6 0 16,8-15 1-16,5-16-1 16,3-12 0-16,-3-12-1 15,-5-6-1-15,-9-9 1 16,-16 0-1-16,-12-2 1 15,-11 5-1-15,-15 9 1 16,-16 11 0-16,-13 16 2 16,-12 15-1-16,-12 16 1 15,1 11 0-15,-5 9-1 16,14 2 2-16,9 8-2 15,15-5 2-15,18-8-2 16,25-8 0-16,19-9 0 16,14-7 0-16,9-2 0 0,3-1-1 15,-2 0 1-15,-8 2 0 16,-12 5 0-16,-16 8 2 15,-15 10-1-15,-13 10 1 16,-13 7-2-16,-12 6 2 16,-5 7 0-16,-3 0-2 15,-1 1 0-15,3-7 0 16,1-5-2-16,8-14 2 15,9-13 0-15,5-14 2 16,15-17-2-16,8-11 0 16,2-10 0-16,0-9 0 15,1-6 0-15,0-4 0 16,-5 2 0-16,-4 4 0 0,-5 5 0 16,-3 9-3-16,-1 6 3 15,7 7-2-15,1 4 2 16,6 9 0-16,2 2-1 15,5 3 0-15,3 6 0 16,-2-3-2-16,5 7-2 16,-8-3-1-16,4 9-4 15,-12-12-3-15,14 17-2 16,-14-16 1-16,6 13 1 15,-9-11 5-15,1 6 4 16,-5-3 4-16,-12-4 4 16,20 9 4-16,-20-9 3 15,5 11 0-15,-5-11-1 16,-1 23-1-16,-3-7-3 0,3 16 0 15,-5 4-2 1,1 9 1-16,-5 3-1 0,4 6-1 16,-7-3 0-16,3 1-1 15,0-10 0-15,3-9-1 16,-1-9 1-16,8-24-1 15,0 0-1-15,13-15 1 16,3-18-1-16,-1-11 1 16,7-5-2-16,-2-11 0 15,0-1 1-15,-1-1-1 16,-4 8 1-16,-4 9-1 15,-1 8 1-15,-2 11-2 16,1 9 2-16,5 7 0 16,6 8-1-16,5 2-2 15,11 6-1-15,8-9-3 0,17 15-7 16,-8-25-8-16,21 21-17 15,-16-19 1-15,3 21 11 16,-16-21-2-16,-1 12 25 16,-16 2 4-16,-13-7 10 15,1 21 7-15,-16-17 18 16,-7 20 1-16,-9-11-10 15,9 23 5-15,-11-7-24 16,-1 16-1-16,1 0-1 16,0 5-1-16,2 1-1 15,7-6-1-15,5-1-2 16,9-12-2-16,8-11-5 15,0-30-16-15,18 3-15 16,-8-27-1-16,12 1 1 0,-12-23-2 16</inkml:trace>
  <inkml:trace contextRef="#ctx0" brushRef="#br0" timeOffset="15305.8754">3595 2035 115 0,'-11'-26'37'16,"-8"0"1"-16,19 26-10 15,0 0-25-15,0 0-14 16,26 7-22-16,-4-2-5 15,17 11 0-15,4-4-1 16</inkml:trace>
  <inkml:trace contextRef="#ctx0" brushRef="#br0" timeOffset="15726.8995">4318 2311 79 0,'-31'13'39'0,"-19"-9"-1"16,-1 18 2-16,-15-9-13 15,12 10-22-15,-7 11 0 16,5 13 0-16,7 4-2 16,12 7 1-16,14-1-3 15,16-7 1-15,20-6-1 16,16-10 0-16,13-17-1 15,14-19-1-15,8-21 1 16,6-18-1-16,5-21 2 16,0-12-2-16,-11-12 2 15,-4-7-1-15,-8-1 1 0,-5-1-1 16,-4 9 1-16,-9 7 1 15,-9 18-2-15,-5 16 2 16,-13 26-2-16,-7 19 0 16,-22 30 0-16,-10 25 0 15,-15 27 0-15,-6 14-2 16,7 12-1-16,4 2-4 15,24 0-9-15,3-26-10 16,34 1-15-16,13-38 2 16,33-11-1-16,0-35 0 15</inkml:trace>
  <inkml:trace contextRef="#ctx0" brushRef="#br0" timeOffset="16343.9348">5054 2284 92 0,'-26'-30'37'15,"0"29"2"-15,-24 0 0 16,7 35-14-16,-23 0-21 15,14 9 1-15,6 5-3 16,8 5 2-16,12 0-2 16,17-1 1-16,14-7-2 15,18-8 1-15,13-15-2 16,10-9 0-16,5-16 0 15,1-6 0-15,0-9 0 16,-5-18-3-16,-6-3 2 16,-9-6 0-16,-4-4 0 15,-8 4-1-15,-6 0 2 0,-10 7-1 16,-1 6 1-16,-8 11 0 15,-9 12 0-15,-1 9 0 16,-2 7 0-16,4 8 1 16,2 3-1-16,13 0 0 15,6-1 0-15,10-3 0 16,12-5 0-16,6-4 1 15,6-3-1-15,-5-1 0 16,1-1 1-16,-8 6-1 16,-4 3 1-16,-9 7 1 15,-7 4-1-15,-8 9 1 16,-7 5-2-16,-8 6 0 15,2 5 0-15,-3-4 0 16,0-1 0-16,1-4 0 0,4-7 0 16,3-9 0-16,6-9 0 15,0-11 0-15,20-17 0 16,-6-6 0-16,-1-11 0 15,2-6 0-15,3-6 0 16,2-1 0-16,-2-1 0 16,4 8 0-16,4 5 0 15,3 5 0-15,3 12 0 16,2 2-10-16,16 13-5 15,-17-16-7-15,30 20-15 16,-11-17-6-16,14 5 1 16,-7-16-1-16</inkml:trace>
  <inkml:trace contextRef="#ctx0" brushRef="#br0" timeOffset="16853.964">7155 1882 88 0,'6'-21'37'16,"-6"21"1"-16,0 0-1 15,6 19-19-15,-16 5-14 16,-1 12-1-16,-10 13-1 0,-1 17 0 15,-3 8-1-15,-1 9-1 16,3 0 1-16,7-5 0 16,9-4-3-16,2-15-8 15,20 0-26-15,-6-29 0 16,18-7 0-16,-7-22-2 15</inkml:trace>
  <inkml:trace contextRef="#ctx0" brushRef="#br0" timeOffset="17281.9884">6952 2279 102 0,'-29'-18'39'16,"-4"-4"1"-16,20 26-2 16,-2-5-19-16,21 12-16 15,23-8 0-15,18-1-2 0,22-2 0 16,11-4 0-16,15 0 0 15,5-5-1-15,6-1 0 16,-9 1 0-16,-11 0 0 16,-16 5 0-16,-19 2 0 15,-12 3 1-15,-20 3-1 16,-15 7 1-16,-17 7-1 15,-11 6 1-15,-12 6-1 16,-5 6 1-16,-3 4-1 16,6 0 1-16,8 3-1 15,8-5 2-15,20-7-2 16,20-9 0-16,23-14 0 15,15-10 0-15,12-11 0 16,3-7 0-16,-1-7 0 0,-3-8 0 16,-17-5 0-16,-16-1 0 15,-21 3 0-15,-17 2-3 16,-18 3 0-16,-15-4-6 15,3 17-6-15,-18-13-19 16,17 22-6-16,1-12-1 16,18 18-1-16</inkml:trace>
  <inkml:trace contextRef="#ctx0" brushRef="#br0" timeOffset="17755.0155">9375 1825 100 0,'0'0'38'0,"21"-2"0"16,-21 2-5-16,0 0-28 15,-16 16 0-15,8 12-1 16,-10 9-1-16,-3 15-2 16,-9 15 0-16,-5 11-1 15,-2 10-1-15,7 0 2 16,3-1-2-16,11-10 0 15,13-8-5-15,1-28-20 16,29-5-11-16,-6-28-1 16,15-6 1-16,-8-25-1 15</inkml:trace>
  <inkml:trace contextRef="#ctx0" brushRef="#br0" timeOffset="17942.0262">9057 2168 113 0,'-32'-4'38'16,"23"16"1"-16,9-12-3 15,0 0-34-15,44-2-1 16,9-5-1-16,18-4-3 16,7-9-4-16,27 3-27 15,-12-21-4-15,15 11 1 16,-16-17-1-16</inkml:trace>
  <inkml:trace contextRef="#ctx0" brushRef="#br0" timeOffset="18310.0472">10065 1571 93 0,'-14'2'38'15,"-15"11"-2"-15,4 21 3 16,-19 1-19-16,5 22-17 16,-8 8 2-16,2 12-3 15,-4 3 2-15,5 11-2 16,2-6 1-16,9-2-1 15,9-9-1-15,7-12-1 16,13-11 1-16,11-16-1 16,11-19 1-16,15-20-1 15,8-15 1-15,13-14 0 16,2-5-1-16,5-3 1 15,-4-3-1-15,-3 5 0 16,-10 8 2-16,-8 10-2 16,-13 15 0-16,-23 6 0 0,8 30 0 15,-15 3 0-15,-2 3-2 16,-1 8 1-16,9 2-3 15,1-3-1-15,14 1-9 16,-5-25-4-16,23 5-20 16,-9-27-3-16,16 6 2 15,-9-27-2-15</inkml:trace>
  <inkml:trace contextRef="#ctx0" brushRef="#br0" timeOffset="18664.0675">10384 2131 76 0,'4'12'38'0,"-4"-12"0"0,3 38 1 15,-7-25-14-15,23 11-19 16,-3-3-2-16,10 1 0 16,9-8 0-16,9-5-2 15,1-11 1-15,5-5-2 16,1-8 0-16,-3-6 0 15,-10-3-1-15,-6-6 1 16,-7-1-1-16,-11 0 0 16,-16 4 0-16,-7 3 0 15,-17 9 0-15,-12 12 1 16,-10 12-1-16,-12 18 1 15,-4 14 0-15,-4 18 0 16,6 4 0-16,12 8 1 16,17-3-1-16,21-6 0 15,31-9-7-15,17-24-6 0,39-2-16 16,-2-30-13-16,35-2 0 15,-1-20-4-15,30 1 3 16</inkml:trace>
  <inkml:trace contextRef="#ctx0" brushRef="#br0" timeOffset="19168.0963">12225 1731 81 0,'12'-5'38'0,"-12"5"-1"16,5 15 1-16,-13 7-20 16,-4 16-14-16,0 11-2 15,-4 12-1-15,-2 9 2 16,-4 13-2-16,2 0-1 15,5-1 0-15,9-6-1 16,7-18-8-16,27 1-25 16,-1-26-4-16,18-6 1 15,7-29-3-15</inkml:trace>
  <inkml:trace contextRef="#ctx0" brushRef="#br0" timeOffset="19499.1153">12624 2081 98 0,'-39'-5'38'0,"6"23"2"15,-10-2-1-15,13 28-27 16,-3-6-9-16,8 8 0 16,7 0-1-16,13 5 1 15,10-6-2-15,9-6 1 16,16-9-1-16,9-14 0 15,7-13 0-15,8-11-1 16,-1-15 1-16,0-7-1 16,-4-7 1-16,-10-5-1 15,-11-3 0-15,-12 3 0 16,-14 2 0-16,-14 6 0 15,-14 10-1-15,-6 3 0 0,-2 9-1 16,2 2-1-16,5 10-4 16,8-9-9-16,33 16-21 15,1-14-3-15,31 11 2 16,8-12-2-16</inkml:trace>
  <inkml:trace contextRef="#ctx0" brushRef="#br0" timeOffset="19813.1332">13302 2040 109 0,'-17'3'38'0,"-17"-6"2"16,4 17-2-16,-18-3-33 16,8 12-1-16,-1 5-1 15,9 14 1-15,5-1-1 0,15 9-1 16,13-7 0-16,21-2 0 15,19-16-1-15,18-9 0 16,7-13 0-16,9-18-1 16,2-8 2-16,-6-10-2 15,-12-7 0-15,-17 0 0 16,-21 4 0-16,-17 4 0 15,-23 7-2-15,-18 8 0 16,-8 10-1-16,-12 1-4 16,10 16-8-16,-12-12-13 15,31 17-13-15,2-8 0 16,30 5-1-16,6-10 1 15</inkml:trace>
  <inkml:trace contextRef="#ctx0" brushRef="#br0" timeOffset="20248.1581">14655 2028 90 0,'17'-1'40'16,"-17"1"0"-16,19-1-1 15,-19 1-28-15,-7 17-9 16,0 6-1-16,-5 17 1 16,-8 5-1-16,2 9 0 15,-3 3 0-15,4 2-1 16,3-6-1-16,6-11-3 15,20-1-21-15,-1-36-12 16,26-12 0-16,0-29-2 16,17-2 0-16</inkml:trace>
  <inkml:trace contextRef="#ctx0" brushRef="#br0" timeOffset="20383.1658">14834 1667 93 0,'-55'-13'37'15,"12"15"-1"-15,6 9-24 16,11 9-29-16,18-3-19 15,13-3-2-15,23 5-2 16</inkml:trace>
  <inkml:trace contextRef="#ctx0" brushRef="#br0" timeOffset="20716.1849">15144 1987 102 0,'-13'30'37'16,"-14"-9"1"-16,11 14-2 15,-8-8-32-15,5 5 0 16,-4 2-1-16,8 3 0 15,-1-4 0-15,4 0-1 16,7-8 0-16,8-6 0 16,8-13 0-16,12-11 0 15,10-13-1-15,14-9 0 16,3-7 1-16,7-7-1 15,2-1 0-15,-2 0-1 16,-5 3 1-16,-12 10 1 16,-7 13-2-16,-12 9 1 15,-10 14 0-15,-9 14-1 0,-12 9-1 16,-4 15-2-16,4 15-5 15,-6-15-10-15,18 17-21 16,-10-16-2-16,21 5 0 16,1-18-2-16</inkml:trace>
  <inkml:trace contextRef="#ctx0" brushRef="#br0" timeOffset="21187.2118">16988 1787 94 0,'-32'25'39'16,"12"14"-1"-16,-19 1 0 15,17 9-30-15,-11 7-6 16,1 12-2-16,7 0 0 15,9 5-1-15,16 1-12 16,4-24-24-16,30 0-1 16,4-21 0-16,25-11-1 15</inkml:trace>
  <inkml:trace contextRef="#ctx0" brushRef="#br0" timeOffset="21520.2309">17499 1848 106 0,'-56'9'41'0,"4"17"0"16,-8-1 0-16,14 15-39 16,6-8 0-16,17 1-2 15,23 1 2-15,21-4-3 16,21-3 2-16,15-5-2 15,14-3 1-15,4 0 0 16,-4 0 0-16,-5 3 0 16,-18 1 0-16,-14 9 0 15,-22 3 0-15,-17 4 1 16,-12-2-1-16,-13 0 0 15,-4-3 0-15,-3-2-1 0,1-8-1 16,2-12-3-16,19 1-10 16,-2-27-23-16,27 4-1 15,2-26-1-15,18 4 0 16</inkml:trace>
  <inkml:trace contextRef="#ctx0" brushRef="#br0" timeOffset="21780.2457">17640 1791 88 0,'-20'-2'41'16,"20"2"1"-16,-22 2-1 15,22-2-20-15,18 6-17 0,1-8 0 16,9 1 0-16,6 1-1 15,3 1-1-15,10 3 0 16,1 2-2-16,-1 2 1 16,-2 1-3-16,-4 3 0 15,-3 0-4-15,-14-7-10 16,10 4-24-16,-34-9-1 15,27 8-2-15,-27-8 1 16</inkml:trace>
  <inkml:trace contextRef="#ctx0" brushRef="#br0" timeOffset="22413.2819">18795 1948 57 0,'31'-12'38'16,"-18"-5"0"-16,-13 17 1 16,-11-12-14-16,-5 20-16 15,-24 2-4-15,-2 8-2 16,-6 6 0-16,2 5-2 15,-1 1 0-15,12 0-1 16,8 0 2-16,13-1-2 0,19-4 1 16,11-5-2-1,14-5 1-15,13-2 1 0,7-1 0 16,0 2-1-16,-3 0 0 15,-5 3 1-15,-10 3-1 16,-12 4 1-16,-16 3-1 16,-16 3 1-16,-10-3-1 15,-10 0 0-15,1-3-2 16,-1-11-6-16,18 7-22 15,-8-28-8-15,22 8 0 16,11-29-2-16</inkml:trace>
  <inkml:trace contextRef="#ctx0" brushRef="#br0" timeOffset="22781.303">19141 2104 74 0,'-18'4'39'0,"14"9"-1"16,4-13 1-16,6 12-15 15,16-14-21-15,10-3-1 16,12-3 0-16,11 0 0 16,5-6 1-16,4-2-2 15,-2-8 2-15,-7 1-1 16,-12-2-1-16,-13 0 1 15,-16-1 0-15,-17 1 0 16,-12 5-1-16,-16 5 1 16,-12 9-1-16,-9 10 0 15,-8 7-1-15,-6 13 1 0,8 9-2 16,6 2 1-16,10 8-1 15,15 3 0-15,23-3 0 16,22-6-1-16,33-4-1 16,18-20-9-16,36 10-17 15,-8-24-10-15,24 1 1 16,-13-20-2-16,6 4 1 15</inkml:trace>
  <inkml:trace contextRef="#ctx0" brushRef="#br0" timeOffset="22976.3141">20051 1955 91 0,'-41'-17'38'15,"9"20"1"-15,-12-6 0 16,9 29-18-16,5-8-18 16,-9 9-1-16,7 5 0 0,8 4 0 15,10 0-1-15,14-1-1 16,14-2-1-16,17-15-3 15,25 9-16-15,-3-26-18 16,26 6-1-16,-4-20 0 16,19 4-2-16</inkml:trace>
  <inkml:trace contextRef="#ctx0" brushRef="#br0" timeOffset="23622.3511">20539 1982 114 0,'-19'3'39'15,"-14"-9"1"-15,4 20-1 16,-16 5-35-16,10 0-1 15,-3 10-1-15,5 7 0 0,4 4 0 16,8 5-1-16,6 0 0 16,18-4-1-16,8-5 1 15,12-8-1-15,10-13 0 16,13-14 0-16,2-9-1 15,0-17 1-15,-1-5-1 16,-4-9 1-16,-6-2-1 16,-7-7 0-16,-8 2 0 15,-7 4 2-15,-8 5-2 16,-6 4 2-16,-1 8-1 15,-4 8 0-15,3 6 0 16,1 11 1-16,0 0-1 16,0 20 0-16,10-4 0 15,5-2 0-15,5 2 0 0,5-1 0 16,3-2 1-16,4-4-1 15,-5 1 0-15,-1-4 0 16,-6-2 1-16,-2-1 0 16,-8 1 0-16,-10-4 0 15,7 12 0-15,-7-12-1 16,-16 17 1-16,2-2 0 15,0-1-1-15,-1 4 0 16,2-5-1-16,4 4 1 16,9-17 0-16,-1 15-1 15,1-15 1-15,27-7 0 16,-7-3 0-16,8-7 1 15,0-1-1-15,1-5 1 0,0-4-1 16,-2 5 2-16,-4 1-2 16,-6 6 0-16,-5 5 0 15,-12 10 0-15,14 7 0 16,-10 8 0-16,-1 10-4 15,1 2-1-15,15 14-7 16,-4-13-4-16,17 23-12 16,-3-26-14-16,16 7 3 15,-5-18-2-15,21 2 3 16</inkml:trace>
  <inkml:trace contextRef="#ctx0" brushRef="#br0" timeOffset="23990.3721">21592 2053 90 0,'-38'-15'39'0,"1"17"0"15,-15-3 2-15,16 25-11 16,-13-6-26-16,5 14 0 16,8 2-1-16,17 3-2 15,9-3 0-15,20-2 0 16,13-9 1-16,15-10-2 15,10-12 0-15,10-11 0 16,4-10 0-16,-2-13 0 16,-1-8 0-16,-2-10 0 15,-5-2 0-15,-1-6 0 16,-10-1 0-16,-3 4 0 15,-11 7 0-15,-5 8 0 16,-12 16 0-16,-10 25 0 16,-16-3 0-16,-11 25 0 0,-6 17 0 15,3 7 0-15,4 9 0 16,-3-5-12-16,24 10-3 15,-6-25-12-15,33 8-14 16,3-17-1-16,24-5 1 16,-6-16 0-16</inkml:trace>
  <inkml:trace contextRef="#ctx0" brushRef="#br0" timeOffset="24308.3903">22370 1870 100 0,'-24'-11'40'16,"1"13"1"-16,-20 0-1 15,11 19-17-15,-9-8-19 0,7 9-2 16,5-3-1-16,10 7 0 16,16-3-1-16,14 0 0 15,13-3 0-15,7-1-1 16,2 0 2-16,1-4-2 15,-3 3 1-15,-6-2 1 16,-10 0-1-16,-8 4 1 16,-11 0-1-16,-5 0 2 15,-7 1-4-15,-3 3 2 16,1-4-3-16,-6-5-3 15,15 13-9-15,-16-26-16 16,22 13-10-16,3-15 0 16,10-6-1-16,7-11 0 15</inkml:trace>
  <inkml:trace contextRef="#ctx0" brushRef="#br0" timeOffset="24459.399">22805 2245 98 0,'-51'-9'4'0,"10"-7"-3"16,10 1-2-16,20 4-40 16</inkml:trace>
  <inkml:trace contextRef="#ctx0" brushRef="#br0" timeOffset="25605.4645">1799 3466 68 0,'5'-11'32'15,"-3"-6"-1"-15,-2 17-2 16,3-26-18-16,-3 26-3 16,-3-21 0-16,3 21 0 15,0 0-2-15,0 0 0 16,-6 13-2-16,1 10 1 15,-5 8-3-15,-3 14 0 16,-3 14-1-16,-3 11 0 16,1 13-1-16,-4 7 0 0,3 1 0 15,5-3-3-15,5 1-11 16,3-22-23-16,14-10 0 15,-5-24 0-15,15-11-1 16</inkml:trace>
  <inkml:trace contextRef="#ctx0" brushRef="#br0" timeOffset="25812.4764">1770 3916 90 0,'-22'-16'37'16,"4"16"0"-16,1-4 1 15,17 18-20-15,0-14-15 16,27 1-1-16,12-12 0 15,21-9-1-15,11-10-2 0,16-11-3 16,18 0-15-16,-6-22-17 16,6 4 1-16,-15-13-3 15,-3 9 1-15</inkml:trace>
  <inkml:trace contextRef="#ctx0" brushRef="#br0" timeOffset="25989.4865">2633 3077 107 0,'-23'-5'37'15,"-11"7"0"-15,7 40-6 16,-16 3-21-16,13 18-8 15,-2 13 1-15,8 14-2 16,-2 11 1-16,10 1-1 16,5 1-1-16,11-7-1 0,7-8-2 15,8-20-6-15,18-1-27 16,-2-28-2-16,17-10 1 15,-7-26-1-15</inkml:trace>
  <inkml:trace contextRef="#ctx0" brushRef="#br0" timeOffset="26267.5024">2998 3627 105 0,'-11'-23'38'15,"11"23"0"-15,-32-22 0 16,14 18-34-16,-13 7-1 15,-5 14 1-15,-3 12-1 0,-4 11 0 16,-3 5 0 0,7 7 0-16,6-1-1 0,10-2 0 15,13-5-1-15,15-9 0 16,14-18-1-16,14-12 0 15,11-17-2-15,7-11-2 16,6-4-7-16,-11-24-21 16,5 7-8-16,-16-19 1 15,-1 14-2-15</inkml:trace>
  <inkml:trace contextRef="#ctx0" brushRef="#br0" timeOffset="26898.5385">3261 3488 77 0,'0'0'39'15,"18"-8"-2"-15,-17-3-10 16,6 22 3-16,-7-11-22 15,-3 15-1-15,-4 4-1 16,-1 13-2-16,-6 3-1 16,1 12 0-16,-2-2-1 0,1 6 0 15,0-4 0-15,8-5-1 16,5-7 0-16,9-15 0 15,12-15-1-15,7-15 1 16,5-10 0-16,5-13-1 16,5-10 1-16,-3-5-1 15,-2-3 2-15,-4 2-2 16,-10 5 0-16,-7 7 0 15,-2 9 0-15,-7 10 0 16,-7 18 0-16,0 0-2 16,-2 17 2-16,-3 12-1 15,0 9 1-15,2 6 0 16,2 2-1-16,4 1 1 15,9-9 0-15,2-4-1 0,8-16 1 16,3-12 0-16,5-15 0 16,4-11 0-16,-2-15 0 15,1-8 0-15,-2-8 1 16,-4-2-1-16,-2 0-2 15,-7 0 0-15,0 8-5 16,-12-5-7-16,8 27-15 16,-19-6-11-16,8 18-1 15,-14-2-1-15,11 13 1 16</inkml:trace>
  <inkml:trace contextRef="#ctx0" brushRef="#br0" timeOffset="27611.5793">5291 3303 88 0,'11'-44'36'0,"3"5"0"16,-19-18-4-16,8 7-21 15,-21-5-3-15,1 9-3 16,-9 2 0-16,-3 14-2 16,-9 13 0-16,-4 22-2 15,-4 21 1-15,-5 21-1 16,-1 24 0-16,0 16-1 15,-1 17 1-15,7 10-1 16,10 5 1-16,8-6-2 16,17-7-1-16,9-21-4 0,21-4-25 15,-4-31-7-15,17-9 1 16,-9-28-2-16</inkml:trace>
  <inkml:trace contextRef="#ctx0" brushRef="#br0" timeOffset="27821.5913">4667 3665 111 0,'-44'-21'39'16,"17"17"0"-16,3-11-1 16,34 6-34-16,8-1-1 15,19 1-2-15,16-3 0 16,15 1-1-16,13 3-1 15,10-2 0-15,8 7-3 0,2-6-9 16,9 20-23-16,-16-12-3 16,3 16 1-16,-21-13 0 15</inkml:trace>
  <inkml:trace contextRef="#ctx0" brushRef="#br0" timeOffset="28197.6128">5712 3457 100 0,'-22'-1'36'16,"-18"-6"3"-16,7 19-2 15,-15 1-27-15,4 14-6 16,-1 5 0-16,6 13 0 16,-2 5-1-16,9 1 0 15,11-3-1-15,13-3 0 16,16-9-1-16,14-11 1 0,11-11-2 15,11-13 1-15,4-11-1 16,4-10 1-16,-1-9-1 16,0-4 0-16,-12-5 0 15,-3-3 1-15,-10 6-1 16,-3-1 0-16,-9 7 0 15,-4 7 0-15,-6 12 0 16,-4 10 0-16,-5 11 1 16,-9 12-2-16,4 11 1 15,-4 5-1-15,8 4-2 16,2-9-3-16,21 7-9 15,-6-29-11-15,29 3-13 16,-2-24 1-16,23-1-2 16,-3-24 2-16</inkml:trace>
  <inkml:trace contextRef="#ctx0" brushRef="#br0" timeOffset="28519.6312">6322 3440 114 0,'-12'-26'38'0,"12"26"0"15,-31 2-1-15,17 9-31 16,-6 3-1-16,2 10-1 15,-1 2-1-15,6-3 0 16,6 4-2-16,7-2 0 16,9-5 0-16,7 2 0 15,12-5-1-15,2 2 0 16,5-2 0-16,-4 2 0 0,3-2 0 15,-9 4 1-15,-6-3-1 16,-9 3 0-16,-5-1 0 16,-6-4 0-16,-7 0-1 15,-3-5-1-15,11-11-2 16,-22 10-5-16,22-10-7 15,-16-12-15-15,16 12-9 16,5-38 1-16,14 7-1 16,-5-19 1-16</inkml:trace>
  <inkml:trace contextRef="#ctx0" brushRef="#br0" timeOffset="28736.6436">7119 2771 123 0,'-4'23'38'16,"-29"9"3"-16,1 34-3 15,-17 17-36-15,2 5-1 16,4 9 1-16,4 10-2 16,8-2 1-16,10-4-2 15,16-5-2-15,3-22-4 16,20 1-18-16,-12-36-13 15,9-1-1-15,-15-38 1 16,19 10-2-16</inkml:trace>
  <inkml:trace contextRef="#ctx0" brushRef="#br0" timeOffset="28889.6524">6745 3398 125 0,'-8'-23'40'0,"23"20"2"0,0-14-3 15,20 4-35-15,11-4-4 16,7-5-12-16,20 14-25 15,-13-10-3-15,9 17 1 16,-8-5-3-16</inkml:trace>
  <inkml:trace contextRef="#ctx0" brushRef="#br0" timeOffset="29504.6875">8326 3461 82 0,'35'-17'36'15,"-16"-9"-7"-15,-4 17 2 16,-22-14-18-16,7 23-1 16,-35-14-3-16,5 22-1 0,-12 1-2 15,-1 14-3-15,-9 7 1 16,5 8-2-16,-1-1 2 15,16 3-2-15,4-3 0 16,20-6 0-16,16-11-1 16,16-14 0-16,19-14 0 15,14-13 0-15,11-11-1 16,4-10 1-16,8-10-1 15,-6-4 1-15,-7-6 0 16,-5 0 0-16,-13-1-1 16,-9 7 0-16,-11 7 0 15,-13 10 2-15,-9 15-2 16,-7 24 0-16,-10 3 0 15,-8 26 0-15,-1 19 0 0,-4 12 0 16,4 7 0-16,4 6-3 16,9-2 0-16,6-14-5 15,24 3-8-15,-9-32-16 16,26 3-8-16,-6-28 1 15,17 1-2-15,-12-23 2 16</inkml:trace>
  <inkml:trace contextRef="#ctx0" brushRef="#br0" timeOffset="29693.6983">8978 3358 120 0,'0'0'37'16,"-19"2"1"-16,13 24-5 16,-7 2-29-16,1 13-2 0,-2 7 0 15,3 4-1-15,5 0 0 16,9-6-2-16,4-7-2 15,4-19-8-15,22-2-16 16,-12-33-11-16,16 0 0 16,-5-26 0-16,5-1 0 15</inkml:trace>
  <inkml:trace contextRef="#ctx0" brushRef="#br0" timeOffset="29820.7056">9123 3054 88 0,'-10'-44'38'0,"-11"2"-2"15,15 25 1-15,-5 0-16 16,14 4-45-16,14 27-11 15,0-5-2-15,15 18 0 0,2-7-2 16</inkml:trace>
  <inkml:trace contextRef="#ctx0" brushRef="#br0" timeOffset="30232.7292">9597 3301 118 0,'-34'-6'38'0,"2"16"-2"15,-24-11-5-15,3 12-24 16,-6 8 0-16,1 12-3 16,-1 3 1-16,12 6-3 15,7 1 1-15,17 0-2 16,18-6 0-16,24-7-1 0,19-16 2 15,17-14-4-15,14-15 4 16,9-15-2-16,7-16 0 16,3-13 0-16,-10-10 0 15,-4-6 0-15,-11-5 0 16,-8-1 0-16,-13 4 0 15,-12 12 0-15,-16 13 0 16,-10 16 0-16,-13 23 0 16,-15 27 0-16,-8 21 0 15,-7 26 0-15,-3 16 0 16,0 3-6-16,14 16-4 15,-2-19-5-15,22 9-5 16,-6-36-16-16,28 2-6 16,-5-31-1-16,22-4 0 0</inkml:trace>
  <inkml:trace contextRef="#ctx0" brushRef="#br0" timeOffset="30886.7666">10956 3281 89 0,'10'-7'35'15,"-13"-8"-1"-15,3 15 0 16,-22-7-29-16,-4 9 0 15,-17 3 0-15,5 12 0 16,-9 2 0-16,0 6-2 16,2 0 1-16,10 1-1 15,8 1-1-15,16-1-1 16,15-7 1-16,12-4-2 15,16 0 1-15,9-2-1 16,6-2 0-16,1 1 0 16,-2 1 0-16,-8 2 1 15,-7 4-1-15,-15 2 0 16,-15 3 0-16,-10 3 1 15,-11-1-1-15,-7-5 0 16,1 0 0-16,-4-8-3 0,15-3-8 16,-3-26-15-16,27 3-13 15,4-23 1-15,28 4-1 16,2-19-1-16</inkml:trace>
  <inkml:trace contextRef="#ctx0" brushRef="#br0" timeOffset="31292.7898">11623 2753 107 0,'-11'-15'38'16,"0"30"1"-16,-18 3 0 15,5 24-35-15,-9-1-1 16,3 12-1-16,-1 15 1 0,0 8-1 15,-4 5 1-15,5 0-1 16,3-2 0-16,3-5 0 16,7-8-1-16,7-13 0 15,4-11-1-15,11-14 1 16,8-9-1-16,8-16 1 15,11-9-1-15,4-9 0 16,5-8 1-16,0-2-1 16,1-9 0-16,-3 3 1 15,-6 2-1-15,-5 4 1 16,-9 9-1-16,-5 12 0 15,-14 4 0-15,5 22-1 16,-8 6 1-16,-1 6-2 16,0 5-1-16,2-1-2 0,12 7-8 15,-5-22-6-15,25 7-19 16,-11-24-2-16,21-1 1 15,-6-21 0-15</inkml:trace>
  <inkml:trace contextRef="#ctx0" brushRef="#br0" timeOffset="31637.8095">11982 3304 82 0,'-4'21'37'0,"-10"-6"1"15,15 11 0-15,-1-26-10 16,17 23-26-16,10-17 1 15,13-4-1-15,6-8 1 16,5-5-1-16,0-8-1 0,0-5 1 16,-6-1-1-16,-13-4 0 15,-8-1 0-15,-14 0 0 16,-15-1-1-16,-10 7 1 15,-10 2-1-15,-10 10 0 16,-12 10 1-16,-2 15-1 16,-6 13 1-16,1 11-1 15,9 10 1-15,6 8-1 16,16 1 1-16,15-9-7 15,31 2-6-15,-1-26-16 16,33 1-13-16,4-22 1 16,23 2-2-16,1-24 0 15</inkml:trace>
  <inkml:trace contextRef="#ctx0" brushRef="#br0" timeOffset="32329.8491">13423 3170 105 0,'10'13'38'15,"-23"-1"-1"-15,6 20 0 16,-21 1-34-16,7 4-2 15,-5 8 1-15,2 3 0 16,4 0 0-16,6-6 1 16,6-7 0-16,12-11-1 15,16-12 0-15,17-16 0 16,10-12-2-16,15-8 2 0,4-12-2 15,1-4 1-15,-1-8-1 16,-5 1 0-16,-11 3 0 16,-9 7 1-16,-12 5-1 15,-11 11 0-15,-18 21 0 16,0 0-1-16,-2 15 1 15,-10 16-1-15,-3 11 1 16,3 3 0-16,2 8 0 16,6-2 0-16,7-4 1 15,9-9-1-15,10-9 1 16,11-13 0-16,7-11 0 15,4-13 0-15,2-14-1 16,-1-10 1-16,-1-9-1 16,-5-4 1-16,-8-3-1 0,-6-2-1 15,-7 4-2-15,-9 4 0 16,0 16-6-16,-9-5-7 15,12 25-21-15,-13-6-3 16,15 20 2-16,-14-8-2 16</inkml:trace>
  <inkml:trace contextRef="#ctx0" brushRef="#br0" timeOffset="32713.8711">14511 3190 110 0,'-37'-2'37'0,"2"22"0"16,-13-10-7-16,6 23-24 0,-1-1 1 16,6 8-3-16,9 1 0 15,14-1-1-15,12-4 0 16,15-7-1-16,16-12 0 15,10-8-1-15,10-10 0 16,3-6-1-16,0-9 0 16,-6-6 1-16,-4-4-1 15,-10-1 0-15,-12 0 0 16,-7 4 0-16,-10 4 0 15,-5 7 0-15,2 12-1 16,-15-2 1-16,3 12-1 16,3 9 0-16,-3 3 1 0,4 3-3 15,8 4-2-15,0-14-8 16,21 11-7-16,-21-26-20 15,44 5 2-15,-12-27-1 16,16 4 0-16</inkml:trace>
  <inkml:trace contextRef="#ctx0" brushRef="#br0" timeOffset="32929.8834">15232 2849 115 0,'-38'37'39'0,"11"29"1"15,-13-6-3-15,7 10-33 16,10 5-1-16,4 4-1 0,11-5-1 16,9-10-3-16,13 1-7 15,-6-30-15-15,22 8-14 16,-9-26 0-16,16 0-1 15,-6-28 0-15</inkml:trace>
  <inkml:trace contextRef="#ctx0" brushRef="#br0" timeOffset="33164.8969">15642 2846 115 0,'-11'-3'40'15,"-4"36"0"-15,-15 4-2 16,7 19-32-16,-10 9-3 0,6 11 0 15,0 0 0-15,6 3-2 16,11-6-1-16,4-7-4 16,17-2-7-16,-7-30-12 15,19 4-15-15,-5-26-2 16,14 0 1-16,-7-25-1 15</inkml:trace>
  <inkml:trace contextRef="#ctx0" brushRef="#br0" timeOffset="33478.9149">15872 3097 100 0,'-26'-10'39'0,"1"27"1"16,-21-3-1-16,8 20-22 0,-20-6-13 15,7 5 0-15,1 1-1 16,9-4 0-16,9-3-1 15,11-5 0-15,14-8 0 16,19-4-2-16,11-5 0 16,10-5 0-16,9 0 0 15,3-2 0-15,3 1 0 16,-5 1 0-16,-6 5 0 15,-9 3 0-15,-9 8 0 16,-9 2 0-16,-1 6 0 16,-7-1 0-16,0 2-5 15,-2-9-6-15,17 11-5 16,-17-27-18-16,30 12-7 15,-5-23 1-15,19 4-1 16</inkml:trace>
  <inkml:trace contextRef="#ctx0" brushRef="#br0" timeOffset="33832.9351">16203 2740 102 0,'-25'-8'40'0,"13"19"1"16,12-11-2-16,7 21-26 16,18-13-11-16,8 0-1 15,5 4 1-15,5-1-2 16,-2 2 2-16,3-1-2 0,-8-1 1 15,-10 6 1-15,-12 1 0 16,-6 5 0-16,-12 3 0 16,-5 4 0-16,-11 4 0 15,-8 6-2-15,-2 2 0 16,3 0 0-16,5 2-2 15,1-7-9-15,17 6-3 16,-4-22-6-16,25 16-14 16,-5-20-9-16,12 10 1 15,-8-13 0-15</inkml:trace>
  <inkml:trace contextRef="#ctx0" brushRef="#br0" timeOffset="33989.9441">16331 3664 124 0,'-19'25'43'15,"-11"-20"1"-15,17 1-3 16,0-26-38-16,10-2-3 15,19 2-3-15,-5-11-11 16,17 14-10-16,-24-14-16 16,15 10-5-16,-9-10 1 15,-3 8-1-15</inkml:trace>
  <inkml:trace contextRef="#ctx0" brushRef="#br1" timeOffset="291587.6778">5241 5359 65 0,'3'-30'38'0,"13"-4"-2"16,3-7 0-16,14 13-22 15,1-15-12-15,9 4-1 16,-3 7 0-16,3 11 0 15,-8 10 1-15,-4 18 0 16,-7 16-1-16,-9 16 0 16,-8 17 0-16,-5 13 0 0,-6 12 0 15,1 3 0-15,0-1 2 16,7-4-2-16,4-12 2 15,10-15-1-15,11-20 1 16,15-19 0-16,10-28-1 16,6-17-2-16,5-22 0 15,3-9 1-15,-7-14-2 16,-4-8 2-16,-13 0-2 15,-12 1 0-15,-13 4 3 16,-6 9-2-16,-10 9 0 16,0 10 1-16,-1 9-2 15,7 10 1-15,15 5-1 16,11 7 2-16,12 10-6 15,5-4-9-15,23 18-21 0,-8-9-3 16,12 14 0-16,-7-5-2 16</inkml:trace>
  <inkml:trace contextRef="#ctx0" brushRef="#br1" timeOffset="291784.6891">6776 5202 70 0,'-11'17'36'16,"11"-17"-1"-16,37-6 1 16,10-18-25-16,19 0-13 15,15 8-30-15,-5-8 0 16,0 11-2-16,-18 5-1 0</inkml:trace>
  <inkml:trace contextRef="#ctx0" brushRef="#br1" timeOffset="291954.6988">6769 5520 80 0,'-42'17'40'16,"26"0"-1"-16,16-17 0 16,34-17-21-16,22-3-20 15,15-21-20-15,34 10-16 16,7-12 0-16,25 5-2 15,11-5 0-15</inkml:trace>
  <inkml:trace contextRef="#ctx0" brushRef="#br1" timeOffset="292589.7351">9658 4862 68 0,'-1'-12'36'16,"-11"6"-2"-16,-12-6 2 16,-1 11-22-16,-17-4-9 15,-4 10-1-15,-3 6 1 16,-2 12-2-16,0 8 1 15,1 13-1-15,6 5 0 16,10 4-2-16,13-2 3 16,19-6-3-16,19-12 2 0,22-16-1 15,23-24 0 1,22-22 1-16,24-25-3 0,8-15 1 15,5-18-1-15,-5-9 1 16,-9-6-1-16,-13-3 1 16,-22 5-2-16,-22 4 1 15,-25 12 1-15,-19 16-1 16,-18 22 1-16,-17 22 0 15,-9 26-1-15,-10 31-1 16,2 34 1-16,-3 28-1 16,13 17 1-16,18 9-4 15,26 17-7-15,4-25-10 16,36 8-13-16,2-32-5 15,21-12-1-15,4-24-2 0</inkml:trace>
  <inkml:trace contextRef="#ctx0" brushRef="#br1" timeOffset="293316.7767">8583 4590 72 0,'0'0'34'0,"0"0"-1"16,-24 4-5-16,6 13-21 0,-11 1-1 15,-4 17 0-15,-14 5 0 16,-5 16-2-16,-10 4 1 15,1 15-1-15,-6-1 0 16,5 2-2-16,7-7 1 16,12-5-2-16,18-12 2 15,21-13-2-15,18-19 0 16,23-13 0-16,16-11 0 15,18-10-1-15,10-7 1 16,7-1 0-16,0-2-1 16,-7 2 0-16,-5 3 1 15,-11 5-1-15,-11 1 0 16,-17 2 0-16,-12-3 0 15,-11-2 1-15,-13-6-1 0,-7-4 1 16,-9-10-1-16,-10-7 0 16,-6-14 0-16,-8-3 0 15,-4-2-1-15,-2 4 2 16,2-1-2-16,2 12 0 15,7 9-2-15,1 2-15 16,20 29-20-16,7-5 0 16,21 14-2-16,12-4-1 15</inkml:trace>
  <inkml:trace contextRef="#ctx0" brushRef="#br1" timeOffset="296261.9452">8153 5663 55 0,'-36'21'32'0,"3"-5"2"0,9 5-2 16,4-15-13-16,20-6-14 15,11 6 1-15,28-11-2 16,19-15-1-16,26-1 0 15,21-6-1-15,24 1 1 16,20-3 0-16,15 5-3 16,12-1 2-16,7 3-3 15,5 2 2-15,-1 2-1 16,1-7 1-16,-8 0-1 15,-12-5 0-15,-13-1 0 16,-17 0 0-16,-19-9-6 16,-19 17-30-16,-35-5 1 15,-24 14-1-15,-30 1-2 16</inkml:trace>
  <inkml:trace contextRef="#ctx0" brushRef="#br1" timeOffset="297000.9875">8827 6059 64 0,'15'-22'34'0,"0"11"-1"16,-15 11 1-16,0 0-21 15,0 0-6-15,4 19-2 16,-14-1-1-16,1 9-1 15,-9 5-1-15,-1 6-1 16,-15 9 1-16,-2 8 0 0,-8 5 0 16,-7 5 1-16,-1 0-1 15,1 1 2-15,7-9-2 16,15-4 1-16,15-16-1 15,20-9-1-15,22-17 1 16,19-14-1-16,19-11 0 16,18-9 0-16,6-3 0 15,5-2-1-15,1-1 1 16,-5 6 0-16,-9 3-1 15,-11 7 0-15,-10 2 0 16,-10 5 1-16,-16-1-1 16,-12 2 0-16,-12-9-1 15,-12-5 0-15,-14-4 1 0,-13-7-2 16,-11-8 2-16,-12-8-1 15,-7-7 0-15,-7-6 0 16,0 5 1-16,3 5 0 16,7 4 0-16,12 5-2 15,18 24-15-15,9-5-18 16,16 21-3-16,23-3 0 15,18 12-2-15</inkml:trace>
  <inkml:trace contextRef="#ctx0" brushRef="#br1" timeOffset="297307.005">10121 5791 98 0,'-7'-21'35'16,"7"21"2"-16,-36 6 0 15,-1 22-34-15,-7 18 3 16,-6 15-4-16,-5 14 3 15,0 15-3-15,0 3 2 16,13 4 0-16,8-7-2 16,19-6 1-16,15-13-3 15,15-17-3-15,32-10-26 16,-4-28-7-16,18-7-4 0,-8-22 1 15,4-5-2-15</inkml:trace>
  <inkml:trace contextRef="#ctx0" brushRef="#br1" timeOffset="297463.0139">9745 6232 120 0,'-45'-8'41'16,"10"-6"0"-16,35 14-2 16,32-23-36-16,23 1-2 15,29 2-7-15,5-16-18 16,28 14-15-16,-4-3-2 15,10 14 0-15,-10 0-2 16</inkml:trace>
  <inkml:trace contextRef="#ctx0" brushRef="#br1" timeOffset="298206.0564">5603 8499 90 0,'14'-13'39'16,"3"-9"-1"-16,18 0 0 15,3-12-34-15,10 2-2 0,4-2 0 16,3 7 0-16,-3 7-1 15,-9 12 1-15,-10 16-2 16,-9 16 1-16,-15 17 0 16,-13 15 0-16,-12 19 1 15,-11 10-1-15,-6 8 1 16,1 4-1-16,0-3 1 15,14-7-2-15,10-12 2 16,15-15-1-16,23-25-1 16,15-23 1-16,20-22 1 15,11-20-1-15,8-23 1 16,-3-15-1-16,-2-12 0 15,-8-6 0-15,-18-3-1 16,-11-2 1-16,-22 5-1 0,-6 6 1 16,-9 10-2-16,-4 7 1 15,-1 10 0-15,5 10-1 16,8 10 1-16,7 11-2 15,14 13-7-15,-2-6-9 16,25 26-6-16,-9-13-15 16,18 16-1-16,-6-6-3 15,9 10 1-15</inkml:trace>
  <inkml:trace contextRef="#ctx0" brushRef="#br1" timeOffset="298421.0687">7259 8415 71 0,'-13'9'41'0,"-3"-15"-2"16,16 6 1-16,5-14-12 16,17 4-25-16,8-3 0 15,12 3-1-15,5-1 0 16,2 6-3-16,7 10-7 15,-13-10-25-15,5 17-6 16,-20-6-1-16,-4 16-1 16</inkml:trace>
  <inkml:trace contextRef="#ctx0" brushRef="#br1" timeOffset="298592.0785">7078 8822 108 0,'-22'20'39'0,"22"-20"2"0,13-2-2 16,30-20-36-16,23-6-1 15,21 0-5-15,6-13-16 16,18 16-17-16,-7-7-4 16,4 11 0-16,-13-5-2 15</inkml:trace>
  <inkml:trace contextRef="#ctx0" brushRef="#br1" timeOffset="300092.1643">8639 7838 70 0,'-29'2'37'0,"11"2"0"16,18-4-1-16,0 0-13 15,20-16-21-15,20 1-1 16,14-4 0-16,11-2-1 15,2 4 1-15,-2 3 0 16,-5 5-1-16,-6 7 1 16,-15 7-1-16,-13 10 1 15,-16 5-1-15,-15 10 0 16,-10 3 0-16,-10 6 0 15,-5-4 1-15,-3 3-1 16,2-5 1-16,6-3-1 16,2-4 1-16,18-10 0 15,10-5-1-15,19-7 1 0,12-4-1 16,16 0 0-16,7-4 1 15,6 3-1-15,-4 4 0 16,-7 6 0-16,-14 11 0 16,-19 10 0-16,-27 11 0 15,-24 9 1-15,-17 8-1 16,-14 4 1-16,-4-5-1 15,3-7 1-15,10-11-1 16,18-13-1-16,34-26-6 16,0-13-25-16,50-16-6 15,13-23 0-15,28-4 0 16</inkml:trace>
  <inkml:trace contextRef="#ctx0" brushRef="#br1" timeOffset="300386.1811">9835 7775 98 0,'-25'-5'37'0,"-1"16"1"15,-14 4-1-15,4 15-31 16,-9 11-4-16,8 10 0 16,1 6 0-16,11 8 1 15,6 2-1-15,14 1-1 16,15-7 0-16,13-12 0 15,22-12 0-15,14-15 0 16,13-21-1-16,7-15 1 16,1-15-1-16,-5-16 1 15,-4-17 0-15,-13-6 0 16,-18-5-1-16,-19 1 0 15,-18 3-2-15,-21-3-5 0,-1 25-21 16,-28-2-10-16,1 23-1 16,-15 7-2-16,11 19 2 15</inkml:trace>
  <inkml:trace contextRef="#ctx0" brushRef="#br1" timeOffset="301095.2216">10698 7924 90 0,'0'0'36'0,"11"17"-1"16,-26-7-4-16,5 19-28 15,-11 4 1-15,1 12 0 16,-9-1 0-16,-1 2-1 15,3-8 0-15,3-2 0 16,8-11-1-16,11-9 0 0,5-16 0 16,16-15-1-16,9-11 0 15,10-10-1-15,3-9 1 16,6-3-1-16,-8-3 2 15,1 1-1-15,-9 8 0 16,-4 6 0-16,-13 10 0 16,-6 9 0-16,-5 17 0 15,-12 6-1-15,6 9 0 16,-3 7-1-16,5 1 1 15,8 2-1-15,9-4 1 16,9-5 0-16,12-5 0 16,5-12 1-16,11-11 0 15,-1-6 2-15,3-8-2 16,-5-1 1-16,-5-2-1 15,-4 2 1-15,-10 2-1 0,-4 4 1 16,-10 10-2-16,-14 11 0 16,9 8 0-16,-13 15 0 15,-1 7 0-15,-4 9-1 16,0 5-1-16,-1 4-2 15,7 12-10-15,-7-17-13 16,18 5-13-16,-10-12-1 16,11 0-1-16,-5-13 1 15</inkml:trace>
  <inkml:trace contextRef="#ctx0" brushRef="#br1" timeOffset="301529.2465">8901 8679 62 0,'2'-21'36'0,"12"6"-2"16,6 6 0-16,-9-1-19 15,14 3-12-15,-1 1 0 0,5 6 1 16,8-3-1-16,12 7 1 16,10-9-1-16,21 4 1 15,18-9-1-15,28-1 1 16,24-5-1-16,19 0-1 15,16-5 0-15,15 0 0 16,3 1-2-16,6-1 0 16,-4 0 0-16,-9 4-1 15,-14 1 0-15,-18-3-4 16,-13 13-6-16,-32-11-27 15,-14 11 0-15,-34-4-1 16,-23 12 0-16</inkml:trace>
  <inkml:trace contextRef="#ctx0" brushRef="#br1" timeOffset="301941.27">9641 9036 90 0,'13'-8'36'16,"-13"8"0"-16,0 0 1 16,1 37-34-16,-13 3-1 15,-7 18 0-15,-4 13 1 16,-8 9-1-16,2 6-1 15,5-1-1-15,4-18-12 16,19-2-24-16,8-23 1 16,21-15-2-16,8-24 0 15</inkml:trace>
  <inkml:trace contextRef="#ctx0" brushRef="#br1" timeOffset="302242.2872">10192 9134 91 0,'-20'-21'38'16,"-2"20"-1"-16,-17 7 2 15,7 19-33-15,-11 1-1 16,8 7-1-16,11 2-1 16,15 0 0-16,15-5-1 15,17-4 0-15,18-10-1 16,17-2 0-16,8-4 0 15,2-1-1-15,-2 4 0 16,-11 6 0-16,-11 6 1 16,-18 6-1-16,-18 8 1 0,-17 5 0 15,-15-1-1-15,-5-1 0 16,-5-5-3-16,-5-24-12 15,17 2-20-15,0-28-4 16,18-7-1-16,3-30-1 16</inkml:trace>
  <inkml:trace contextRef="#ctx0" brushRef="#br1" timeOffset="302401.2963">10319 9040 113 0,'-18'5'40'0,"18"6"1"16,0-11-4-16,24-19-35 15,23 7-7-15,7-20-25 0,31 13-9 16,-4-12-1-16,14 9-2 16</inkml:trace>
  <inkml:trace contextRef="#ctx0" brushRef="#br1" timeOffset="302896.3246">11614 8935 101 0,'-23'9'37'0,"-2"12"2"15,-21-5-9-15,3 15-27 16,-4 1 0-16,7 6 0 16,4-2 0-16,13-4-1 15,13-3 0-15,24-7 0 16,15-6-1-16,16-6 0 15,8-6 0-15,11-1 0 16,-3 1 1-16,-2-1-1 16,-9 9 0-16,-16 4 0 0,-18 9 0 15,-16 8 1-15,-21 7 0 16,-13 2 0-16,-7 0-1 15,1-1 0-15,-1-6-1 16,8-10-4-16,22 3-18 16,-7-28-15-16,30-1-5 15,-1-18 0-15,16 0-1 16</inkml:trace>
  <inkml:trace contextRef="#ctx0" brushRef="#br1" timeOffset="303692.3702">6089 11393 54 0,'0'0'37'16,"33"-6"-1"-16,-9-20 0 16,23 0-12-16,-5-9-21 0,6 0 0 15,1-1 0-15,-1 10-1 16,-8 7 0-16,-5 18 0 15,-10 12 0-15,-11 19-1 16,-9 13 1-16,-5 13-1 16,-4 8 1-16,-1 10 1 15,2-1-1-15,4-5 0 16,4-8-1-16,11-13 1 15,5-17 0-15,8-14 0 16,6-17-1-16,7-17 0 16,2-15 1-16,4-15-1 15,-1-13 1-15,0-8-1 0,-1-11 0 16,-1-1 0-16,-2 1 0 15,-8 5-1-15,2 7 0 16,-9 9-1-16,-1 14-1 16,-7 11-5-16,8 25-17 15,-19-6-11-15,13 19-5 16,-6 0-1-16,18 4-2 15</inkml:trace>
  <inkml:trace contextRef="#ctx0" brushRef="#br1" timeOffset="303910.3826">7751 11127 69 0,'-14'1'41'0,"14"-1"-1"16,10-16 0-16,18 8-14 15,8-14-24-15,8 2-1 16,11 2-3-16,-6-4-11 16,12 14-25-16,-18 1 1 15,-3 10-3-15,-24 2-1 16</inkml:trace>
  <inkml:trace contextRef="#ctx0" brushRef="#br1" timeOffset="304060.3912">7659 11437 102 0,'-54'33'40'0,"23"0"2"15,14-28-2-15,38-12-38 0,18-12-2 16,23-16-9-16,30 5-26 16,0-15-5-16,30 4 0 15,3-8-2-15</inkml:trace>
  <inkml:trace contextRef="#ctx0" brushRef="#br1" timeOffset="304563.42">9345 10955 82 0,'12'-8'40'0,"28"6"1"16,-2-7-2-16,21 1-35 15,-3 1-3-15,5 6 3 16,-5 5-3-16,-8 8 0 15,-12 9 0-15,-16 10-1 0,-20 10 0 16,-16 11 0-16,-18 8 1 16,-11 8 0-16,-11 3 1 15,-3 2 1-15,1-8-1 16,8-3 4-16,16-13-4 15,19-11 1-15,25-17-1 16,22-18-1-16,25-14 0 16,23-11-2-16,16-3-4 15,3-17-13-15,18 17-8 16,-14-14-15-16,2 12 0 15,-16-1-2-15,-3 16 0 16</inkml:trace>
  <inkml:trace contextRef="#ctx0" brushRef="#br1" timeOffset="305271.4605">11259 10956 65 0,'-18'6'39'15,"13"3"-2"-15,5-9 2 16,-10 35-21-16,5-17-15 15,2 7-1-15,-1 4 0 16,1 9 1-16,0-1-1 16,1-4 0-16,2-1 0 15,2-6-1-15,1-11 1 16,-3-15-1-16,12 1 0 15,1-14 0-15,0-14 0 16,2-1 0-16,-2-6 0 16,1-2 0-16,0 0-1 15,-5 3 0-15,0 8 0 16,-3 4 0-16,-1 7 0 15,-5 14 0-15,0 0 0 0,9-7 0 16,-9 7 0-16,18 16 1 16,-1-10-1-16,8 1 1 15,7-6 0-15,10-3 0 16,4-5 0-16,7-4 0 15,0-4 0-15,3-2 1 16,-4-1-1-16,-9 0 1 16,-6 1-1-16,-8 6 1 15,-11 0-1-15,-4 7 1 16,-14 4-2-16,6 13-1 15,-12 9 1-15,-3 7-1 16,-3 8 0-16,-2 7 0 16,3 2 0-16,1-1-3 15,13 1-3-15,1-29-18 0,30 4-10 16,0-29-5-16,23-10-3 15,6-23 2-15</inkml:trace>
  <inkml:trace contextRef="#ctx0" brushRef="#br1" timeOffset="305479.4724">12893 10364 82 0,'-27'41'40'15,"-9"26"-1"-15,-26 11 0 16,-4 32-22-16,-18 5-16 15,-8 15 0-15,-9 8 0 0,-2 0 0 16,5-8 0 0,11-11-6-16,27-6-21 0,3-33-13 15,31-18 0-15,20-31-2 16,33-18 0-16</inkml:trace>
  <inkml:trace contextRef="#ctx0" brushRef="#br1" timeOffset="305870.4948">12762 11274 101 0,'-23'1'40'0,"3"12"0"0,-16-2-5 16,5 10-31-16,-5 5-1 16,7 4 0-16,1 1-2 15,10 1 1-15,11-4 0 16,11-4-1-16,12-8 0 15,11-2-1-15,10-2 0 16,1-2 2-16,2 4-2 16,-2-1 2-16,-8 6-1 15,-6 7 0-15,-13 5 0 16,-13 2-1-16,-15 6 0 15,-8-1-2-15,-6-1 3 16,-5-2-3-16,1-6-2 16,-1-20-10-16,19 2-14 0,-7-21-8 15,22-5-6-15,3-18-1 16,13-5 0-16</inkml:trace>
  <inkml:trace contextRef="#ctx0" brushRef="#br2" timeOffset="310276.7468">12377 5112 72 0,'7'15'36'0,"-7"0"-1"15,5 14 1-15,-7-6-29 16,8 13-1-16,-4-10 0 16,10 2 0-16,1-16-1 15,16-14-1-15,10-29 1 16,24-22-1-16,17-25-3 0,17-24-4 15,25-6-33-15,-3-25-2 16,14 6-2-16,-5-10-1 16</inkml:trace>
  <inkml:trace contextRef="#ctx0" brushRef="#br2" timeOffset="311636.8246">13108 8005 9 0,'0'0'28'0,"14"-14"1"15,-14 14 4-15,11 3-18 16,-11-3-1-16,0 0 1 16,-5 13-1-16,8 19 0 15,-11-6-5-15,9 19 0 16,-11-5-3-16,10 5-1 15,1-10 0-15,17-17-1 16,16-27-1-16,30-30 0 16,33-35-2-16,26-41-34 15,43-14-5-15,13-28 1 16,16-6-2-16</inkml:trace>
  <inkml:trace contextRef="#ctx0" brushRef="#br2" timeOffset="312473.8724">9327 11984 56 0,'0'0'36'16,"-18"-12"-1"-16,18 12 0 15,-8-12-29-15,8 12 1 16,9-5-1-16,9 6 0 16,7-7 0-16,16 4-1 15,11-7-1-15,24-3-1 16,12-8 0-16,13 0-2 15,7-2-3-15,-2-12-32 16,2 16-5-16,-20-3 0 16,-10 12-1-16</inkml:trace>
  <inkml:trace contextRef="#ctx0" brushRef="#br2" timeOffset="312823.8925">9671 12679 66 0,'5'-15'39'0,"-5"-4"0"0,0 19 0 16,0 0-32-16,18 38-1 15,-16 2-1-15,3 17 1 16,-4 3-2-16,3 11-1 15,1-11 0-15,10-9-1 16,8-25 0-16,16-31-1 16,17-33 0-16,16-38-2 15,20-18-4-15,6-34-33 16,27-9-1-16,-2-16-2 15,13 3-1-15</inkml:trace>
  <inkml:trace contextRef="#ctx0" brushRef="#br2" timeOffset="313544.9337">11665 12440 6 0,'0'0'30'16,"0"0"0"-16,0-21-9 16,0 21 0-16,0 0 1 15,0 0-2-15,0 0-5 16,0 0-2-16,10-7-3 15,19 7-2-15,12-9-2 16,25 1-3-16,17-6 1 16,24-4-2-16,14-4 0 0,14-2-1 15,1-5-1-15,5 0-3 16,-8 14-13-16,-24-11-24 15,-17 11 2-15,-22-4-3 16,-16 13 1-16</inkml:trace>
  <inkml:trace contextRef="#ctx0" brushRef="#br2" timeOffset="313913.9548">12418 12720 62 0,'1'-13'38'16,"-1"13"1"-16,0 0 0 16,0 0-30-16,2 28-2 15,-2 8-1-15,-4 4-1 16,4 9 0-16,-3-1-2 15,8 1 0-15,2-10-1 16,13-14 0-16,6-21 0 16,14-26-1-16,15-27-1 15,8-28-8-15,21-10-29 16,2-28-3-16,8-5 0 0,-5-18-3 15</inkml:trace>
  <inkml:trace contextRef="#ctx0" brushRef="#br2" timeOffset="314785.0046">7118 4393 89 0,'4'29'30'16,"-1"6"-27"-16,-4 9-3 15,1 6-40-15,0 0 0 16</inkml:trace>
  <inkml:trace contextRef="#ctx0" brushRef="#br2" timeOffset="314951.0141">7225 6057 99 0,'2'77'37'0,"12"-7"-3"0,6-11-31 15,-5-12-39-15,10-4-1 16,-3-9 0-16</inkml:trace>
  <inkml:trace contextRef="#ctx0" brushRef="#br2" timeOffset="315114.0235">7375 7350 101 0,'-7'85'38'16,"4"3"1"-16,-3-12-3 15,0-9-53-15,5 5-21 16,0-10 0-16,4-2-2 16,-6-6 1-16</inkml:trace>
  <inkml:trace contextRef="#ctx0" brushRef="#br2" timeOffset="315281.033">7397 8827 99 0,'-1'86'37'0,"6"4"2"16,-10-14-8-16,3 4-31 15,5 6-10-15,-3-15-25 16,5 5-1-16,-5-9 0 16,1 1-2-16</inkml:trace>
  <inkml:trace contextRef="#ctx0" brushRef="#br2" timeOffset="315415.0407">7431 10542 103 0,'-6'77'39'16,"5"-1"-2"-16,6-10-35 15,-3-17-41-15,15-3 0 16,1-13-2-16</inkml:trace>
  <inkml:trace contextRef="#ctx0" brushRef="#br2" timeOffset="315581.0502">7563 11959 104 0,'-8'72'40'0,"11"-12"-5"15,12-23-35-15,-7-14-41 16,21-4 1-16,4-19-2 16</inkml:trace>
  <inkml:trace contextRef="#ctx0" brushRef="#br2" timeOffset="316061.0776">7698 13236 68 0,'2'-24'40'16,"-2"24"0"-16,-9-17-2 0,9 17-32 15,-8 21-2-15,5 15 0 16,-6 20-1-16,-5 23 1 16,-5 12-2-16,1 9 0 15,1-7-1-15,13-18 1 16,14-34-1-16,24-51 0 15,32-56-1-15,35-56-5 16,46-37-33-16,10-43-3 16,18-15 2-16,-9-15-3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20:38:14.99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8393 11817 53 0,'0'0'36'16,"-25"-8"-2"-16,-3 7 0 16,-30 7-27-16,-10 11-7 15,-26 16 1-15,-28 17 0 16,-29 16 0-16,-29 15 2 15,-27 11-1-15,-24 8 1 16,-17 3 0-16,-10 1 1 16,-11-11-1-16,-2-4 0 0,-6-13 0 15,10-9-1-15,5-12 0 16,25-11 0-16,26-14-1 15,32-9-1-15,43-15-1 16,42-21 0-16,53-20 1 16,55-23-1-16,57-20 0 15,43-28 1-15,53-23 0 16,35-22 0-16,43-20 1 15,28-11 0-15,29-11 0 16,14 1 0-16,11 6 1 16,11 12 0-16,-1 18-1 15,-4 18 2-15,-19 19-3 16,-18 26 2-16,-32 27-2 15,-35 23 1-15,-44 20-3 0,-52 17 1 16,-55 23-1-16,-54 13 1 16,-62 17-1-16,-57 14 0 15,-58 17 1-15,-59 17-1 16,-46 16 2-16,-48 19 1 15,-36 12 0-15,-34 16-2 16,-31 12 2-16,-11 6 0 16,-9-3 1-16,15-7-2 15,15-16 1-15,38-19-2 16,44-24 1-16,56-28 0 15,69-34-1-15,73-33 0 16,85-34 0-16,63-33 1 16,73-35-2-16,62-31 1 15,55-27 0-15,45-27 1 16,43-23 1-16,26-14 0 0,26-14 0 15,21-4 2-15,14 1 1 16,6 7-3-16,-1 11 3 16,-15 16-1-16,-32 28-1 15,-30 28 0-15,-63 28 0 16,-55 28-3-16,-83 31 1 15,-76 30 1-15,-90 31-2 16,-82 25 0-16,-80 26 0 16,-71 24 1-16,-64 30-1 15,-60 23 3-15,-53 35-3 16,-41 28 1-16,-21 23 0 15,-10 22-1-15,12 18 2 0,25-3-2 16,48-23 2-16,67-26-4 16,85-42 3-16,95-48-1 15,100-62 0-15,93-59 0 16,115-78 0-16,123-53-2 15,43-46 2-15,65-40 0 16,91-39 1-16,11-31 0 16,40-20 2-16,34-15 0 15,38-7 1-15,-49 2-1 16,34 11 0-16,-17 14 0 15,-53 22-2-15,-12 30 1 16,-67 36-2-16,-69 42-1 16,-118 41 0-16,-69 41 2 15,-103 42-1-15,-99 44 1 16,-99 46 0-16,-85 40 1 0,-82 39 0 15,-78 41 1-15,-59 45 0 16,-54 38 0-16,-45 37 0 16,-36 23 0-16,-12 16-1 15,1 10-1-15,31-5-1 16,51-22 2-16,76-50-3 15,90-46 0-15,107-66 0 16,121-66-1-16,154-75 2 16,72-69-2-16,100-70 2 15,89-60-3-15,84-47 4 16,56-52 1-16,74-35 0 15,55-22 0-15,9-16 1 16,24-6 1-16,13-1 0 16,8 13 0-16,21 21-1 0,-54 34 2 15,-60 39-2-15,-72 43 0 16,-94 49 0-16,-44 48-1 15,-110 54-2-15,-105 52 2 16,-161 51-1-16,-72 48-2 16,-105 50 1-16,-92 41-1 15,-83 44 1-15,-74 36 0 16,-54 37 2-16,-47 33-2 15,-32 28 3-15,-16 17-1 16,-3 7 0-16,20-6 1 16,42-24-3-16,70-33 2 15,82-53-3-15,104-60 1 16,113-75-2-16,119-78 0 15,133-87-1-15,140-84-3 16,87-70 3-16,85-73-2 0,90-49 0 16,58-53 1-16,71-29 4 15,53-29 2-15,31-8 3 16,-46 2 1-16,20 9 2 15,2 27-1-15,-31 21 1 16,-29 39-2-16,-67 34-2 16,-71 52-3-16,-93 49 0 15,-37 51-4-15,-95 50 0 16,-96 52 0-16,-101 57 1 15,-122 38 1-15,-100 54 2 16,-97 46 1-16,-92 47 0 16,-80 47 4-16,-78 48-1 15,-57 41 0-15,-39 73-1 0,-22 1 3 16,0 31-5-16,24 58 3 15,36-45-3-15,66-20-1 16,69-47 0-16,100-54 0 16,99-105 0-16,113-43-2 15,111-95 0-15,103-140-2 16,115-41 0-16,114-83-1 15,60-58 0-15,64-60 1 16,68-44 1-16,64-44 1 16,54-26 2-16,45-13 2 15,-17-11-1-15,-18 2 3 16,35 7-2-16,-3 22 1 15,-30 30-1-15,-60 51-1 16,-78 54-2-16,-85 52 0 0,-48 63 1 16,-95 63-2-16,-116 64 2 15,-106 59-2-15,-110 59 3 16,-113 46-2-16,-95 50 3 15,-97 40-1-15,-84 48 1 16,-83 38 1-16,-68 43-1 16,-55 31 0-16,-33 65-1 15,-11-11 2-15,1 19-3 16,37 9 2-16,41-17-1 15,83-34-1-15,93-56-1 16,109-66 0-16,108-115 2 16,116-53-2-16,118-106 0 15,99-96-2-15,105-90 1 16,124-72-1-16,36-54 3 0,62-54 0 15,78-40 0-15,65-26 0 16,56-14 1-16,-5 3 0 16,15 4 1-16,-37 20-2 15,74 28 0-15,-66 45 0 16,-63 45-1-16,-79 59-1 15,-100 59-2-15,-56 59-1 16,-109 68 2-16,-113 58 0 16,-161 58 3-16,-76 49-2 15,-105 52 4-15,-105 41-1 16,-90 54 3-16,-76 37-1 15,-56 40 2-15,-38 25 0 16,-13 21-2-16,9 15 2 16,26-5-3-16,63-15 1 0,78-45-2 15,99-53 0-15,104-71-1 16,116-71-2-16,119-91 0 15,109-87-2-15,112-85-1 16,93-76 0-16,88-63 0 16,63-54 1-16,77-42 1 15,63-33 1-15,50-17 0 16,-15-8 4-16,-2 7 0 15,33 20 0-15,-82 30-2 16,-41 42 1-16,-88 54-2 16,-88 53 0-16,-116 59 0 15,-55 62-2-15,-110 66 1 16,-142 55 0-16,-58 55 2 15,-98 50 0-15,-88 45 3 16,-86 41-1-16,-65 39 3 0,-50 28-1 16,-32 18 1-16,-17 11 1 15,4-1-3-15,36-18 1 16,52-26-2-16,80-36-1 15,85-56-1-15,96-50-1 16,109-63 0-16,106-69-1 16,107-71 0-16,95-58 0 15,83-54 1-15,65-49-1 16,58-35 1-16,41-35-1 15,31-16 0-15,54 1 0 16,-39 3 1-16,-15 21 1 16,-34 28-1-16,-50 38 0 0,-60 41-1 15,-64 49 2-15,-88 45-1 16,-126 50 1-16,-58 53 0 15,-87 45-2-15,-87 43 2 16,-72 38 0-16,-64 44 3 16,-66 35-2-16,-35 28 3 15,-31 24 0-15,-12 6-1 16,10 1 1-16,30-17 0 15,50-27-1-15,64-47-2 16,84-47 1-16,87-68-3 16,101-66-1-16,102-69 1 15,91-70-1-15,87-53 0 16,65-52-1-16,57-36 0 15,34-26-1-15,23-6 2 16,0 9 0-16,-13 16-1 16,-27 34 1-16,-54 35 0 0,-51 43 2 15,-69 41-1-15,-73 47 2 16,-80 41-2-16,-80 42 1 15,-79 40 1-15,-71 40-1 16,-65 37 1-16,-58 33 0 16,-46 36 3-16,-34 22-2 15,-14 12 2-15,12 0 0 16,25-16-1-16,48-27 0 15,60-38 0-15,72-52-1 16,79-60-2-16,87-55 0 16,83-65 0-16,71-52-1 15,65-43 0-15,44-30-2 16,37-19 0-16,20-7 0 0,4 5 0 15,-12 18 2-15,-29 34-2 16,-36 37 0-16,-57 39 2 16,-52 40 0-16,-67 43 1 15,-56 38 0-15,-63 37 0 16,-50 30-1-16,-48 24 3 15,-38 15-2-15,-16 14 1 16,-10-4 0-16,8-10 1 16,25-16-2-16,38-24 2 15,40-25-2-15,57-37 0 16,56-39 0-16,59-34 0 15,50-30-1-15,52-27 0 16,29-26 0-16,30-14-1 16,14-7 1-16,1 10 0 0,-13 16 0 15,-27 22 1-15,-30 21 0 16,-39 28 0-16,-39 32 1 16,-58 29 0-16,-26 31 0 15,-47 19-1-15,-35 18 1 16,-27 12 0-16,-21 8-1 15,-6 2 2-15,0-5-2 16,18-13 1-16,22-15-1 16,38-19-1-16,36-23 1 15,51-28-1-15,47-28 0 16,44-29-1-16,36-21 1 15,34-18-1-15,13-9 3 16,4-4-1-16,-11 5 0 16,-20 19 1-16,-31 19 1 15,-38 26-1-15,-41 30 1 0,-55 31-2 16,-43 28 0-16,-40 23 1 15,-33 19-1-15,-31 14 0 16,-19 9 0-16,-6 2-1 16,4-4 1-16,19-17 0 15,24-13 1-15,30-18-2 16,34-20 1-16,42-25-1 15,34-19 1-15,32-20-1 16,27-9 0-16,21-8 1 16,7-1 0-16,5 4 0 15,-7 6 0-15,-13 15 0 16,-15 18 1-16,-28 24-1 15,-30 20 1-15,-34 21-1 16,-29 22 0-16,-26 15 1 0,-21 17 0 16,-15 12-1-16,-15-1-1 15,9 8-3-15,-5-25-10 16,33 3-12-16,0-34-13 15,32-26-3-15,21-31-2 16,35-32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20:38:19.40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14799 10617 88 0,'-54'-22'39'0,"-6"-1"0"15,-7-12 0-15,1-10-38 16,-9 5-1-16,2-1-1 16,6 4 2-16,-3 2-1 15,-5 9 0-15,-1 11 0 0,-10 16 0 16,-11 18 1-16,-8 16-1 15,-12 20 1-15,-5 13-1 16,-5 10 2-16,-3 6-3 16,4-2 0-16,15-6 1 15,15-13-1-15,22-12 0 16,17-15 0-16,23-16 0 15,21-15-1-15,20-15 2 16,10-16 2-16,10-11-2 16,6-9 2-16,-4-11-2 15,-3-6 2-15,-16-5-1 16,-13-1 0-16,-19 1 0 15,-21 5-1-15,-21 7 1 16,-17 16 0-16,-23 12 0 0,-14 20 1 16,-20 23-1-16,-13 24 1 15,-14 23-1-15,-9 17 1 16,-10 20-1-16,-5 12-2 15,0 12 1-15,3 8-1 16,5 0 1-16,12-4 0 16,17-7 0-16,19-11-2 15,18-15 2-15,21-13-1 16,27-18 1-16,23-19-1 15,21-17 1-15,19-13-3 16,18-14 3-16,7-8 0 16,10-8 0-16,-3 1 2 15,1-4-2-15,-14-2 2 16,-11 3-2-16,-22 3 2 15,-16 14-2-15,-22 7 0 0,-25 13-1 16,-19 12-1-16,-22 21 2 16,-16 23-2-16,-20 21 2 15,-8 29-1-15,-8 18 1 16,-1 21 1-16,0 21-1 15,7 14-1-15,10 9 1 16,19 5-1-16,25-6 0 16,20-5-1-16,29-13 1 15,23-16 0-15,29-20 0 16,31-18 1-16,26-30-1 15,22-19 0-15,18-22 1 16,18-22 0-16,12-24 0 16,12-19-1-16,6-21 1 15,-2-18 0-15,-6-9 0 0,-15-11-1 16,-15-1 1-16,-23 1 0 15,-24 9 0-15,-22 17 0 16,-29 20 0-16,-22 27 1 16,-25 25-1-16,-15 27 1 15,-15 25-1-15,-4 23 0 16,-10 20-1-16,6 12 1 15,4 6-1-15,16 3 0 16,18-7 0-16,28-6 0 16,24-15 1-16,32-18 0 15,34-18 0-15,31-22-1 16,33-19 2-16,27-22 0 15,22-16-1-15,19-19 0 16,10-10 0-16,8-9 0 0,-3-5 0 16,-9 2 0-16,-13 5-1 15,-17 7 1-15,-24 10 0 16,-19 9 0-16,-25 14-1 15,-25 15 2-15,-17 10-1 16,-15 19 0-16,-13 9 1 16,0 8-1-16,-3 10 1 15,5 10 0-15,16 1-1 16,19 0 0-16,26-4 0 15,23-8 0-15,30-11-1 16,25-10 1-16,31-16-1 16,20-17-1-16,22-14 1 15,22-22-1-15,7-17 0 0,7-18-1 16,-2-19 2-16,-2-11-1 15,-14-7 0-15,-22-2 2 16,-26-2-1-16,-28 5 1 16,-33 16 0-16,-34 22 1 15,-35 25-1-15,-32 25 1 16,-33 25 1-16,-25 27-3 15,-19 25 2-15,-15 16-1 16,-4 12 0-16,4-3 1 16,10-2-1-16,19-12 1 15,30-16 0-15,34-24-1 16,35-20 0-16,42-22 1 15,40-17-2-15,30-17 1 16,32-18 0-16,19-14-1 0,15-12 1 16,5-2-1-16,-4-8 1 15,-12 4-1-15,-20-5 2 16,-23 10-1-16,-28 10 0 15,-30 12 0-15,-29 14 1 16,-31 17 0-16,-26 17-1 16,-19 16 1-16,-18 18 0 15,-12 10 0-15,-4 10-1 16,5 4 2-16,8 4-2 15,19-11 1-15,23-8-1 16,24-13 1-16,31-14-1 16,27-15 0-16,31-21 0 15,24-12-1-15,22-20 0 16,15-9-1-16,11-18 1 15,6-12-1-15,-4-12 0 0,-12-16 0 16,-11-4 0-16,-19-8 1 16,-24-4-1-16,-28-2 1 15,-29 8 1-15,-30 9 0 16,-31 16 0-16,-23 16 2 15,-28 18-1-15,-16 20 2 16,-21 21 0-16,-7 25-1 16,-6 22 0-16,-1 24-1 15,4 14 1-15,13 4-2 16,14 5 0-16,19-11-1 15,20-16 0-15,24-24 1 16,23-35-2-16,22-44 0 16,19-35 1-16,11-37 0 15,9-28-1-15,-1-23 1 0,-9-22 1 16,-12-15 2-16,-21-10 0 15,-21-8 1-15,-19 6 0 16,-24 9 1-16,-25 10-1 16,-20 21 2-16,-18 23-2 15,-18 31 1-15,-23 34-1 16,-15 45-1-16,-17 31 0 15,-12 32 0-15,-8 20-2 16,-2 13 0-16,6 8 0 16,10 0-1-16,18-9-1 15,27-16 0-15,24-24 1 16,27-27 0-16,28-26 1 15,18-28 0-15,23-22 0 0,9-20 0 16,3-19 0-16,-6-14 1 16,-17-3-1-16,-16 1 1 15,-29 10-1-15,-24 11 3 16,-30 20-3-16,-36 20 3 15,-30 22-2-15,-26 23 2 16,-23 19-3-16,-19 14 3 16,-11 13-2-16,-3 6-1 15,5 2 1-15,14-2-1 16,24-3 0-16,27-4-2 15,29-5 2-15,30-6-2 16,28-5 1-16,22-5-1 16,13-4 1-16,10-6-1 15,-3-5 3-15,-4-9-2 0,-18-6 1 16,-14-5 0-16,-26-9 0 15,-26-3 2-15,-28-2-1 16,-28 0 1-16,-31 4-1 16,-33 7 1-16,-26 7-1 15,-26 18 2-15,-22 19-2 16,-13 20 0-16,-16 21-1 15,-8 22-2-15,1 22 2 16,11 21-1-16,16 17 0 16,20 3-1-16,32-4 0 15,32-13 0-15,40-13 1 16,34-22 0-16,40-30 0 15,31-34 0-15,28-33 0 16,23-25 0-16,12-23 2 0,5-15 0 16,-3-14 1-16,-6-7-1 15,-18 2 1-15,-19 12 0 16,-24 16 0-16,-29 24 0 15,-29 23-1-15,-30 29-1 16,-26 29 1-16,-23 28-1 16,-17 24 0-16,-14 17 0 15,-5 9-1-15,3-2-1 16,15-4 1-16,21-16-1 15,25-14 0-15,28-26 0 16,25-23 1-16,27-24 0 16,19-8-4-16,4-21-11 15,16 14-22-15,-19 5-2 16,-6 19 0-16,-21 13-2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20:35:46.74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2089 2050 18 0,'0'0'18'16,"0"0"1"-16,-1-15-12 15,1 15-5-15,6-11-1 16,-6 11-1-16,9-14 0 16,-9 14-2-16,14-12-11 15,-14 12-4-15,0 0-2 16</inkml:trace>
  <inkml:trace contextRef="#ctx0" brushRef="#br0" timeOffset="548.0313">2124 1963 26 0,'5'-11'30'0,"2"-3"1"16,-6-1 1-16,12 13-11 15,-17-11-6-15,4 13-3 16,5 17-2-16,-1 11-3 16,-9 4-1-16,1 23-1 15,-9 11-2-15,0 10 1 16,-4 9-1-16,1-1 0 15,-5-2-1-15,4-2 2 16,3-13-2-16,2-14 1 16,8-18-1-16,5-12 0 15,11-21-2-15,3-16 1 16,4-23-1-16,10-15 0 15,-2-18 0-15,4-11-1 0,0-8 2 16,1-3-2-16,-4 1 1 16,-4 2 0-16,-2 15 1 15,-5 13 1-15,-3 20-1 16,-7 12 1-16,-7 29-1 15,0 0 0-15,8 27 0 16,-4 7-2-16,-1 4 2 16,10 3-1-16,12-5 1 15,12-8-1-15,14-17 1 16,13-8 0-16,11-17-1 15,6-9 1-15,5-12 0 16,2-6 1-16,-7 0-1 16,-15 8 1-16,-9 5-2 15,-14 12 2-15,-13 18-1 16,-11 18-1-16,-15 19 0 0,-11 25-1 15,-9 15 1-15,-9 11-1 16,-1 14-3-16,-5-11-10 16,13 11-26-16,-6-19 1 15,18-3-2-15,5-31 0 16</inkml:trace>
  <inkml:trace contextRef="#ctx0" brushRef="#br0" timeOffset="992.0567">2511 3273 78 0,'0'0'40'16,"21"-12"0"-16,33-39 0 15,45-16-12-15,28-36-26 0,29-20-2 16,21-17 1-16,19-12-1 16,2 2 1-16,-1 8-2 15,-18 16 2-15,-21 17-1 16,-29 24-3-16,-31 10-22 15,-20 44-13-15,-39 6 0 16,-18 25-1-16,-21 0-2 16</inkml:trace>
  <inkml:trace contextRef="#ctx0" brushRef="#br0" timeOffset="1443.0825">4186 2547 113 0,'-22'12'39'0,"-14"-1"1"16,0 25-7-16,-11-1-30 15,0 7-2-15,5 5 2 16,5 4-2-16,10-2 0 15,14-4 0-15,18-6 0 0,14-14-1 16,22-6 0-16,8-5 1 16,7-6-1-16,1-3 1 15,-5 2-1-15,-8 6 1 16,-14 6 0-16,-17 13 0 15,-21 5 0-15,-16 5 0 16,-13 0-1-16,-8 1 0 16,-4-9 0-16,4-3 0 15,5-13-2-15,8-17-3 16,32-1-24-16,-14-33-11 15,28 3 0-15,-5-17 0 16,17 2-2-16</inkml:trace>
  <inkml:trace contextRef="#ctx0" brushRef="#br0" timeOffset="1878.1074">6162 1959 92 0,'0'0'40'16,"24"-27"-1"-16,23 10-1 15,11-8-25-15,17 1-11 16,6-3-2-16,10 4 1 16,1 13-11-16,-19 2-25 15,-10 16-3-15,-31 0 1 16,-13 20-2-16</inkml:trace>
  <inkml:trace contextRef="#ctx0" brushRef="#br0" timeOffset="2036.1164">6196 2303 109 0,'12'-5'38'16,"34"-4"2"-16,16-21-3 16,37-7-38-16,24 3-28 15,3-13-9-15,20 8 0 16,-4-2-1-16</inkml:trace>
  <inkml:trace contextRef="#ctx0" brushRef="#br0" timeOffset="2719.1555">8385 1899 78 0,'-25'8'39'16,"5"17"-2"-16,-9 1 2 16,7 14-19-16,-3 3-19 15,3 8 0-15,-3 2-1 16,6-2 1-16,5-5 0 15,3-4 0-15,6-9 0 16,0-8 0-16,5-12 1 16,0-13-1-16,10-12 0 15,-2-9 0-15,3-7 0 16,-1-9 0-16,2-5 0 15,1-3 0-15,2 1-1 16,-3 3 1-16,0 7-1 16,0 9 1-16,-4 10 0 15,-8 15 0-15,11 8 0 16,-8 9 0-16,-1 7-1 0,6 3 1 15,3-5 0-15,12-1 0 16,10-13 0-16,10-14 0 16,10-16 0-16,11-9 1 15,6-12-1-15,1-8 1 16,-1 0-1-16,-9 1 0 15,-10 5 0-15,-12 10 1 16,-7 11-2-16,-15 14 0 16,-17 10 1-16,10 35-1 15,-18 7 0-15,-5 18-1 16,-6 12 1-16,2 13-1 15,1 5-1-15,1-2-2 16,13 5-13-16,-6-28-23 16,19-2-2-16,-4-25 0 0,17-4-1 15</inkml:trace>
  <inkml:trace contextRef="#ctx0" brushRef="#br0" timeOffset="3348.1915">10381 1755 80 0,'0'0'39'15,"0"0"-1"-15,-32 5 1 16,3 19-20-16,-21-6-15 15,-8 16-1-15,-9 2-1 16,4 12 0-16,3-2 0 16,9 5-1-16,14-5 0 15,20-2 0-15,18-8-1 16,19-9 0-16,21-13 1 15,14-4-1-15,3-1 1 16,1-6-1-16,-4 2 1 16,-11 3-1-16,-11 7 1 15,-19 7-1-15,-19 10 1 16,-18 4-1-16,-11 5 0 15,-4-3-1-15,1-1-2 0,-1-13-5 16,24 3-25-16,-3-31-7 16,17 4 1-16,25-45-2 15</inkml:trace>
  <inkml:trace contextRef="#ctx0" brushRef="#br0" timeOffset="3658.2092">10872 1522 107 0,'-1'12'42'0,"1"-12"0"15,-2 10-1-15,-5 4-33 16,7-14-6-16,22-5-1 15,4 1-2-15,7-3-2 16,5-11-10-16,23 8-25 16,-5-10-2-16,16 4 1 15,-6-6-3-15</inkml:trace>
  <inkml:trace contextRef="#ctx0" brushRef="#br0" timeOffset="3973.2272">11625 1110 109 0,'0'0'39'16,"0"0"2"-16,0 0-4 16,0 0-32-16,6 18-2 15,-9 6-1-15,3 18 0 16,-8 4-1-16,0 3 0 15,-3 5-1-15,4 10 0 16,5-16-2-16,0-10-6 0,10 0-29 16,-8-17-2-16,11 2-1 15,-7-12-2-15</inkml:trace>
  <inkml:trace contextRef="#ctx0" brushRef="#br0" timeOffset="10906.6238">2751 4799 53 0,'0'0'34'0,"0"0"0"15,-9-16-15-15,9 16 12 16,-27 3-24-16,6 5-2 16,-16 2 1-16,-2 13-1 15,-10 2 0-15,-4 15-2 16,-5 0 2-16,6 7-3 15,5-3 2-15,14 5-2 16,15-9 1-16,20-8-3 16,28-9 1-16,18-7 0 15,21-8-1-15,15-3 1 16,8-1-1-16,-1-3 0 15,-4 3 0-15,-12 9 1 16,-19 8-1-16,-19 10 0 16,-25 13 0-16,-29 5 1 15,-17 4-1-15,-16 11 1 0,-14-5 2 16,-6-8-2-16,2-7 1 15,3-11-2-15,14-13-2 16,12-23-27-16,28-4-8 16,7-23-3-16,25-2-2 15</inkml:trace>
  <inkml:trace contextRef="#ctx0" brushRef="#br0" timeOffset="11501.6578">3792 4144 71 0,'0'0'37'0,"11"-18"-1"16,-11 18-7-16,0 0-16 16,0 0-5-16,0 0-2 15,-17 26-1-15,2-2-1 16,0 7-2-16,4 0-1 15,-1 7 0-15,8-2 1 16,13-3-1-16,12-10 0 0,18-7 0 16,17-11-1-1,11-11-1-15,7-5-2 0,-1-18-11 16,8 6-24-16,-17-14 1 15,1 8-2-15,-22-11-1 16</inkml:trace>
  <inkml:trace contextRef="#ctx0" brushRef="#br0" timeOffset="11668.6674">4180 4116 99 0,'-37'45'38'0,"9"18"1"15,-4-5-2-15,17 10-36 16,-6-1-1-16,10-5-7 15,11 4-28-15,-3-12-4 16,11-5 1-16,4-13-3 0</inkml:trace>
  <inkml:trace contextRef="#ctx0" brushRef="#br0" timeOffset="13460.7699">5343 4900 87 0,'32'-1'38'0,"2"-10"-2"16,15 4 0-16,19 5-56 15,-14-14-15-15,14 7 0 16,-7-5-3-16,-1 9 1 16</inkml:trace>
  <inkml:trace contextRef="#ctx0" brushRef="#br0" timeOffset="13627.7794">5569 5103 94 0,'-60'29'40'0,"22"4"-1"16,13-23-1-16,25-10-36 15,47 0-6-15,18-29-31 16,37-4-3-16,10-11 0 16,21-1-2-16</inkml:trace>
  <inkml:trace contextRef="#ctx0" brushRef="#br0" timeOffset="18186.0402">7786 4475 79 0,'-45'5'36'0,"-3"15"1"16,-15-2-1-16,9 12-31 16,-7 5-2-16,9 4 0 0,14 0-1 15,14 1 1-15,14-5-2 16,24-2 1-16,16-8-1 15,21-3 0-15,15-7 0 16,11-2 0-16,-1 0 0 16,-1 2-1-16,-11 2 2 15,-20 8-2-15,-18 9 2 16,-26 9-2-16,-27 6 1 15,-12 2-1-15,-11 1 1 16,-1-5-2-16,8-7-1 16,11-20-3-16,33-5-30 15,13-31-3-15,37-8 1 16,10-23-1-16</inkml:trace>
  <inkml:trace contextRef="#ctx0" brushRef="#br0" timeOffset="18360.0501">8604 4626 93 0,'-26'36'35'15,"-26"14"0"-15,-9 25-6 16,-15 8-27-16,-2 3-1 16,-1 1 0-16,13-7-1 15,15-9 0-15,13-19-4 16,28-12-26-16,10-40-5 15,15 5 1-15,8-33-1 16</inkml:trace>
  <inkml:trace contextRef="#ctx0" brushRef="#br0" timeOffset="18496.0579">8271 4987 74 0,'4'-35'36'16,"1"17"0"-16,-14 2 1 15,9 16-22-15,0 0-7 16,14 13-4-16,19-11-3 16,15-11-22-16,25 5-14 15,2-13-2-15,23-2-2 16,7-17 0-16</inkml:trace>
  <inkml:trace contextRef="#ctx0" brushRef="#br0" timeOffset="18856.0785">9510 4482 92 0,'-52'11'39'0,"8"12"1"15,-17-11-2-15,14 14-32 16,-1-2-4-16,2 11 0 15,8 4 0-15,6 2 0 16,9 4-2-16,16 0 1 16,16-4-1-16,14-3 0 15,20-11 0-15,14-6 0 16,9-8 1-16,4-5 0 15,1-5-1-15,-6 1 0 16,-16-1 2-16,-17 10-2 16,-23 8 2-16,-25 6-2 15,-22 10 1-15,-15 5-2 0,-9-3 2 16,5-1-2-16,10-6-2 15,11-19-7-15,36-13-27 16,17-14-2-16,37-17-1 16,15-20 1-16</inkml:trace>
  <inkml:trace contextRef="#ctx0" brushRef="#br0" timeOffset="19036.0888">10354 4531 90 0,'-19'15'37'0,"-27"14"-1"16,-15 22 1-16,-22 8-33 15,0 14-3-15,-1 6 0 16,2 4-1-16,10-5 0 16,10-19-20-16,26 2-15 0,12-26-2 15,27-6 0-15,7-28 0 16</inkml:trace>
  <inkml:trace contextRef="#ctx0" brushRef="#br0" timeOffset="19187.0974">9928 4856 96 0,'-7'-15'39'16,"-11"3"0"-16,18 12-2 15,-14 15-31-15,30-3-1 16,15 1-7-16,9-17-16 16,32 11-19-16,4-16-1 15,26 2 0-15,9-21-2 16</inkml:trace>
  <inkml:trace contextRef="#ctx0" brushRef="#br0" timeOffset="19502.1154">11110 4441 77 0,'-49'16'41'0,"-21"-3"-1"16,8 17 0-16,-7-13-18 16,11 14-19-16,10 0 1 15,21 3-1-15,16-6-1 16,22 0-1-16,21-6-1 15,17-1 1-15,11-5-1 16,1 0 1-16,-1-1-1 16,-10 3 0-16,-15 3 0 15,-19 6 1-15,-25 3 1 0,-18 1-2 16,-11 2 1-16,-6 0-1 15,0-3 1-15,5-7-5 16,17-1-5-16,7-28-13 16,39 5-18-16,6-22 2 15,33-3-3-15,5-18-1 16</inkml:trace>
  <inkml:trace contextRef="#ctx0" brushRef="#br0" timeOffset="19682.1257">11713 4435 98 0,'-18'21'38'15,"-28"5"1"-15,-3 24-1 16,-21 11-35-16,3 5 0 16,0 2 0-16,2 3-1 0,4-2 0 15,13-14-10-15,30-2-27 16,0-26-4-16,22-6 2 15,10-26-3-15</inkml:trace>
  <inkml:trace contextRef="#ctx0" brushRef="#br0" timeOffset="19841.1348">11366 4678 100 0,'-21'-9'38'16,"13"19"2"-16,-4-3-4 16,24 4-31-16,10 6-4 15,15-11-10-15,26 11-15 16,3-21-14-16,19-1 0 0,6-17-3 15,19 1 0-15</inkml:trace>
  <inkml:trace contextRef="#ctx0" brushRef="#br0" timeOffset="20231.1571">12541 4229 93 0,'-20'10'38'16,"-19"-3"2"-16,-2 15-1 0,-22-1-30 15,11 4-7-15,1 5 1 16,6 2 0-16,5 2-1 15,16 1 0-15,19-5-1 16,17 2 0-16,20-6-1 16,11-5 0-16,6-2 1 15,6 1-1-15,-9-3 1 16,-2-2 0-16,-17 7-1 15,-18 0 1-15,-21 7 0 16,-17 2 0-16,-13 1-1 16,-7 2 0-16,-3 3-2 15,-7-12-8-15,24 12-14 16,-7-22-15-16,27-2-1 15,1-15-2-15,14 2 0 0</inkml:trace>
  <inkml:trace contextRef="#ctx0" brushRef="#br0" timeOffset="24867.4223">2950 6564 78 0,'4'-18'37'16,"-4"18"-1"-16,-29-10 0 15,1 28-21-15,-13 0-11 16,0 18 0-16,-3-2 0 15,4 12-1-15,7-1 0 16,11 4-1-16,13-4-1 0,16-5 1 16,13-9-2-16,17-4 1 15,6-3-1-15,5-2 1 16,-6-3 0-16,-1 2 0 15,-12 3 0-15,-14 9 0 16,-17 1 0-16,-12 3 0 16,-12-1 0-16,-3-7-4 15,12 3-30-15,-6-19-6 16,23-13 1-16,4-25-3 15</inkml:trace>
  <inkml:trace contextRef="#ctx0" brushRef="#br0" timeOffset="25487.4578">3469 5911 69 0,'0'0'38'16,"14"-31"-2"-16,24 9 0 16,12-23-13-16,15 6-23 15,13 0-2-15,3 5 1 16,-11 5 0-16,-9 18 2 15,-19 7 1-15,-17 18 0 16,-29 14 2-16,-19 13 0 16,-20 10 1-16,-10 7-1 15,-3 1 1-15,3-4-2 16,11-9-1-16,18-4-1 0,24-15 1 15,27-11-1 1,24-14-1-16,17-7 1 0,8-2-1 16,1 4 1-16,-8-3-1 15,-11 13 1-15,-22 11 0 16,-28 11-1-16,-32 14 1 15,-18 7-1-15,-18 3 1 16,-3 2 0-16,6-2-3 16,6-18-10-16,31 2-25 15,11-21-2-15,40-6 0 16,18-17-2-16</inkml:trace>
  <inkml:trace contextRef="#ctx0" brushRef="#br0" timeOffset="25792.4752">5339 6580 106 0,'-14'7'38'16,"14"-7"1"-16,42-13-3 0,10-7-39 16,23-16-31-16,25 6-3 15,-2-8-2-15,1 8 1 16</inkml:trace>
  <inkml:trace contextRef="#ctx0" brushRef="#br0" timeOffset="25938.4836">5419 6865 126 0,'-44'40'40'0,"26"-34"1"16,47-15-13-16,55-27-62 16,28-18-5-16,41-7-2 15,17-14-3-15</inkml:trace>
  <inkml:trace contextRef="#ctx0" brushRef="#br0" timeOffset="43992.5162">7587 6263 54 0,'-26'17'34'0,"-13"8"-1"15,-7 10 3-15,-11-4-18 16,10 8-12-16,-3-5-1 15,14 3 0-15,11-12 0 16,20-1-1-16,17-12-1 0,22-5-2 16,16-7 0-16,16-3 0 15,4 1 0-15,0 0 0 16,-8 3-1-16,-10 4 1 15,-20 7 0-15,-21 7 0 16,-22 6 0-16,-12 3 0 16,-20 2-1-16,-3 0 1 15,3-3-2-15,5-9-7 16,19 0-27-16,19-18-2 15,19 5 0-15,18-18-1 16</inkml:trace>
  <inkml:trace contextRef="#ctx0" brushRef="#br0" timeOffset="44322.5351">8360 6297 89 0,'0'0'36'0,"-14"3"-1"16,-1 17 0-16,-14 6-32 16,-5 6-1-16,-6 11 0 15,-5 4 0-15,-4 1-2 0,4 2 1 16,8-4-6-16,2-18-3 15,20-1-26-15,-1-20 0 16,16-7-1-16,2-13 0 16</inkml:trace>
  <inkml:trace contextRef="#ctx0" brushRef="#br0" timeOffset="44451.5425">8091 6490 88 0,'12'-4'35'16,"-12"4"0"-16,11 13 0 16,-11-13-26-16,22 26-4 15,8-5-19-15,9-14-19 16,17-1-2-16,10-11-1 15,17-3-2-15</inkml:trace>
  <inkml:trace contextRef="#ctx0" brushRef="#br0" timeOffset="44796.5622">9287 6168 99 0,'-50'-3'37'15,"-1"8"2"-15,-9-1-1 16,6 4-34-16,2 6-2 15,7 7 1-15,13 2-1 16,4 3 1-16,14 1-1 16,17 3-1-16,16-7 0 15,14 0 0-15,14-4-1 16,10-1 2-16,0-3-2 0,0-3 1 15,-7 2 0-15,-12-1 0 16,-17 5 0-16,-16 1 0 16,-19 4-1-16,-15 2 1 15,-10 1-1-15,-3-1 0 16,2-2 0-16,8-4-1 15,17-7-5-15,3-15-30 16,37-3-4-16,8-14 2 16,25-3-3-16</inkml:trace>
  <inkml:trace contextRef="#ctx0" brushRef="#br0" timeOffset="45006.5742">9884 6145 99 0,'-20'22'38'0,"-20"3"1"15,5 18-2-15,-14 2-34 16,8 8 2-16,-5 0-3 16,6 5 2-16,4-4-3 15,5-7-1-15,13-4-7 16,-3-18-27-16,22-7-5 15,-1-18 2-15,15-8-1 16</inkml:trace>
  <inkml:trace contextRef="#ctx0" brushRef="#br0" timeOffset="45153.5826">9605 6378 89 0,'-6'-26'37'0,"6"13"-1"15,-4 2 2-15,14 17-27 16,2-3-2-16,19 6-4 16,17-3-3-16,11-5-8 15,22 1-29-15,7-12-2 16,21-1-1-16,-6-12-1 15</inkml:trace>
  <inkml:trace contextRef="#ctx0" brushRef="#br0" timeOffset="45471.6008">10702 5986 112 0,'-50'20'40'16,"-12"-2"1"-16,12 10-2 15,5-3-36-15,15 2 1 0,11-1-1 16,18 1-1-16,16-3 0 15,20-1-1-15,9-5-1 16,9 1 1-16,0-1 0 16,0-2-1-16,-7-1 0 15,-7 3 1-15,-12-1-1 16,-14 6 1-16,-19-1 0 15,-10 2 2-15,-18 0-3 16,-5-1 0-16,-7 1 0 16,-1-5 0-16,6 0-4 15,2-18-12-15,39-1-15 16,-15-3-11-16,40-12 1 15,7-11-5-15,22-3 4 16</inkml:trace>
  <inkml:trace contextRef="#ctx0" brushRef="#br0" timeOffset="48298.7625">3322 7749 73 0,'-15'2'37'15,"-15"11"-3"-15,-11 17 3 16,-18-1-17-16,-3 12-19 15,0 2 1-15,7 3 0 16,11-4 0-16,15-1-1 16,19-10 2-16,21-10-2 15,22-8 0-15,23-4 1 0,14-7-2 16,5 2 1-16,-1-1 0 15,-5 5 0-15,-13 5 0 16,-15 11 1-16,-25 7-1 16,-25 12 0-16,-19 1 0 15,-10 2 0-15,-9-2-1 16,4-6 0-16,10-7-4 15,0-24-32-15,33-7-2 16,25-25-1-16,23-11-1 16</inkml:trace>
  <inkml:trace contextRef="#ctx0" brushRef="#br0" timeOffset="48869.7952">4111 7257 98 0,'-11'1'37'16,"11"-1"0"-16,21-9-4 15,6 2-30-15,4 0-2 16,7 1 1-16,-3 0 1 15,-1 7-1-15,-11 6 0 16,-8 10 0-16,-18 6 0 16,-13 11 0-16,-14 5 0 15,-7 9 0-15,-1-5 0 0,1 2-1 16,9-3 0-16,17-11 0 15,16-15 0-15,24-9-2 16,28-3-15-16,17-27-20 16,22 1-4-16,3-12 1 15,9 5-2-15</inkml:trace>
  <inkml:trace contextRef="#ctx0" brushRef="#br0" timeOffset="49347.8225">5683 7751 91 0,'0'0'37'0,"16"-4"-1"15,14-16 1-15,21-1-35 16,11-2-1-16,8-9-12 16,10 11-25-16,-12 2 1 15,-4 12-1-15,-22 3-2 16</inkml:trace>
  <inkml:trace contextRef="#ctx0" brushRef="#br0" timeOffset="49485.8304">5799 8016 94 0,'27'-9'39'15,"34"-8"0"-15,15-16-3 16,17-6-68-16,19-8-4 16,3-3-1-16,-2 0-2 15</inkml:trace>
  <inkml:trace contextRef="#ctx0" brushRef="#br0" timeOffset="56145.2113">7944 7399 74 0,'6'-11'37'0,"-6"-5"-1"16,0 16 0-16,-7-26-20 16,7 26-13-16,-24-14-1 15,8 13 1-15,-4 6-1 16,-9 8 0-16,-3 7 0 15,-1 11 0-15,-1 0-1 16,6 6 1-16,6-3-1 16,14 3 0-16,18-11-1 15,15-4 1-15,19-9 0 16,13-5 0-16,8-1-1 0,1-2 1 15,-5 4 0-15,-9 4-1 16,-14 9 1-16,-14 5-1 16,-24 9 0-16,-17 3 0 15,-8 2 0-15,-6-5-2 16,4-5-2-16,0-21-20 15,27-10-13-15,0 0-1 16,42-25-1-16,10-17 1 16</inkml:trace>
  <inkml:trace contextRef="#ctx0" brushRef="#br0" timeOffset="56349.223">8885 7261 92 0,'-24'26'37'15,"-9"19"0"-15,-19 7 0 16,0 10-32-16,-12 9-4 15,3 4 0-15,1 0-1 16,5-1 0-16,9-4-3 16,8-22-10-16,18-6-23 15,7-21 0-15,26-9 0 16,0-22-1-16</inkml:trace>
  <inkml:trace contextRef="#ctx0" brushRef="#br0" timeOffset="56476.2302">8564 7604 89 0,'-6'-34'36'16,"4"18"0"-16,-4 4 1 0,16 15-30 15,1-1-2-15,19 5-2 16,17 6-34-16,5-15-5 16,21 4 0-16,5-14-2 15</inkml:trace>
  <inkml:trace contextRef="#ctx0" brushRef="#br0" timeOffset="56829.2504">9734 7186 102 0,'-33'-17'39'0,"6"13"0"16,-16 1-1-16,10 11-34 0,-5 11 0 15,4 8-2-15,2 6 1 16,8 5-1-16,10 3-1 15,17 0 2-15,11-6-2 16,16-4 0-16,13-2 0 16,9-3-1-16,5-3 0 15,-5-2 0-15,-6 0 1 16,-12 6-1-16,-19 5 0 15,-20 4 1-15,-13 5-1 16,-21-1 0-16,-7 0 1 16,-1 2-2-16,3-10-2 15,2-15-9-15,27 9-13 16,2-29-15-16,26-6 0 15,10-15-3-15,21-6 2 16</inkml:trace>
  <inkml:trace contextRef="#ctx0" brushRef="#br0" timeOffset="59939.4283">3322 8925 94 0,'0'0'37'0,"-17"-8"0"0,6 14 1 15,-20-1-33-15,7 7-1 16,-7 3-1-16,-3 11 1 16,-2 3-1-16,1 6-1 15,6 2 0-15,13 2-1 16,9-2 0-16,14-4 0 15,18-5 0-15,16-7-1 16,8-6 1-16,7-4-1 16,1-1 0-16,-4 0 0 15,-6 4 1-15,-13 3-1 16,-18 10 1-16,-23 5 0 15,-20 6-1-15,-14 5 1 16,-10-2-1-16,-2-2 1 16,2-7-2-16,6-15-3 15,26-2-14-15,6-36-18 0,40-5-4 16,12-24 0-16,27-4-1 15</inkml:trace>
  <inkml:trace contextRef="#ctx0" brushRef="#br0" timeOffset="60144.44">4056 8496 111 0,'0'0'39'0,"-16"12"1"16,1 17-7-16,-7 1-30 15,2 10-2-15,-2 10 0 16,-3-2-16-16,12 16-20 0,-2-11-3 16,15 3 0-16,12-12-3 15</inkml:trace>
  <inkml:trace contextRef="#ctx0" brushRef="#br0" timeOffset="60542.4628">5309 8942 92 0,'0'0'38'0,"18"-5"0"16,20-2 0-16,5-14-33 15,20 0-4-15,12-2 0 16,9 3-4-16,6 6-31 0,-18 2-4 16,-5 16 1-16,-24 3-2 15</inkml:trace>
  <inkml:trace contextRef="#ctx0" brushRef="#br0" timeOffset="60668.47">5481 9285 99 0,'-36'22'38'0,"32"-7"1"16,25-30-2-16,45-16-38 15,37-8-33-15,16-13-5 16,26-5 1-16,3-5-2 16</inkml:trace>
  <inkml:trace contextRef="#ctx0" brushRef="#br0" timeOffset="66307.7926">7193 8563 64 0,'6'-26'37'16,"-2"6"1"-16,-12-4-1 15,-5 11-21-15,-17 1-10 16,2 13-1-16,-10 7-1 15,2 14 0-15,-7 8 0 16,7 11-1-16,7 5-1 16,10 4 0-16,19-3 0 15,19-6-2-15,20-7 2 16,18-6-1-16,9-3-1 15,7-4 0-15,-2 0 1 0,-6 2-1 16,-18 2 1-16,-16 9 0 16,-20 5-1-16,-25 5 0 15,-18 3 0-15,-11 0 0 16,-5-4 0-16,-3-7 0 15,7-8-1-15,7-16-4 16,37-12-31-16,-14-8-3 16,41-9-1-16,6-19-1 15</inkml:trace>
  <inkml:trace contextRef="#ctx0" brushRef="#br0" timeOffset="67051.8351">3422 10368 68 0,'9'-1'37'0,"-9"1"-1"16,-19 11 1-16,-10 3-21 15,-3 10-10-15,-6 2-2 16,9 3 0-16,-4 1-1 15,8 2 0-15,7-4-1 16,14 2 0-16,13-6-1 16,11 1 1-16,6-2-1 15,6 3 0-15,0-1 0 16,1 0 0-16,-6 3 0 15,-9 2 0-15,-9 0-1 16,-12 7 1-16,-11-6-1 16,-7 2-1-16,-7-6 1 0,1-6-3 15,2-5 0-15,2-19-9 16,23 3-24-16,-4-28-3 15,24 2 0-15,4-18 0 16</inkml:trace>
  <inkml:trace contextRef="#ctx0" brushRef="#br0" timeOffset="67532.8626">4056 10107 64 0,'-15'15'35'15,"4"10"2"-15,-8-1-1 16,10 15-14-16,-3-13-16 16,14 2-1-16,2-6 0 15,15-6-1-15,4-9-1 0,12-6 0 16,3-9-1-16,2-9-2 15,-4-6 3-15,-3-4-2 16,-10-6 1-16,-10 1 0 16,-13-3-1-16,-8 4 0 15,-11 4 0-15,-6 9-1 16,-8 13-4-16,-10-2-21 15,11 26-14-15,-6-1-1 16,13 13-2-16,7-2 2 16</inkml:trace>
  <inkml:trace contextRef="#ctx0" brushRef="#br0" timeOffset="67994.8891">5664 10333 89 0,'0'0'39'16,"28"-12"0"-16,10 1-1 16,9-12-30-16,11-1-7 15,8 1 2-15,4 1-4 16,-3 12-4-16,-19-1-31 15,-3 15-3-15,-21-1 3 16,-11 15-5-16</inkml:trace>
  <inkml:trace contextRef="#ctx0" brushRef="#br0" timeOffset="68156.8983">5696 10588 107 0,'-21'26'40'16,"28"-3"2"-16,12-27-2 15,31 1-36-15,23-22-5 16,17-16-15-16,30 12-8 15,-18-20-11-15,12 13-4 16,-12-3-3-16,-3 12-1 16</inkml:trace>
  <inkml:trace contextRef="#ctx0" brushRef="#br0" timeOffset="69125.9538">7432 9839 68 0,'7'-30'36'15,"3"7"0"-15,-7-2 0 16,-3 25-20-16,0 0-8 15,4 19-1-15,-11 18 0 16,7 22 0-16,-9 10-3 16,2 17 1-16,-6 10-2 0,0 9 0 15,-7 0-2-15,2-5 1 16,-2-9-2-16,0-10 0 15,5-12 0-15,8-15-2 16,13-8-10-16,-2-35-11 16,30-4-13-16,-5-25-4 15,20-9-1-15,-1-17-3 16</inkml:trace>
  <inkml:trace contextRef="#ctx0" brushRef="#br0" timeOffset="72881.1685">3438 11626 81 0,'-21'14'40'0,"-16"3"-1"0,2 13-2 16,-16 2-32-16,7 4-2 16,0-2-1-16,12 1-1 15,4-1 2-15,13-5-3 16,18-6 1-16,19-9 0 15,18-8 0-15,15-2 0 16,4-1-1-16,6 2 1 16,-2 5 0-16,-8 8 0 15,-14 12 0-15,-21 11 0 16,-20 9 0-16,-19 9 0 15,-17 1 0-15,-11-2 0 16,-1-8-1-16,0-10-1 16,9-13-2-16,13-24-4 15,26-3-22-15,12-39-10 16,21-2-1-16,5-21-1 0</inkml:trace>
  <inkml:trace contextRef="#ctx0" brushRef="#br0" timeOffset="73123.1824">3745 11619 81 0,'-14'12'41'0,"3"-12"-3"16,11 0 2-16,16-15-27 16,7 1-13-16,14 1-3 15,6-15-22-15,17 15-11 16,-5-8-3-16,11 4 1 0,-9-8-1 15</inkml:trace>
  <inkml:trace contextRef="#ctx0" brushRef="#br0" timeOffset="73318.1935">4559 11111 89 0,'0'0'38'0,"0"0"0"16,-23 24 0-16,9 7-36 15,-6 7-2-15,2 8-1 0,7 14-31 16,-11-8-5-16,17 3 0 16,0-13-2-16</inkml:trace>
  <inkml:trace contextRef="#ctx0" brushRef="#br0" timeOffset="73943.2293">5806 11764 90 0,'17'-2'40'0,"7"-16"0"15,24 2-2-15,9-11-36 16,4-4-2-16,10 4-3 15,-10-7-22-15,6 20-11 0,-19 1-3 16,-8 14-1-16,-21 4 3 16</inkml:trace>
  <inkml:trace contextRef="#ctx0" brushRef="#br0" timeOffset="74076.2369">5876 12060 98 0,'-12'17'41'0,"35"-14"0"15,18-26-2-15,32-7-38 16,21-11-15-16,-1-23-21 15,18 4-5-15,-7-3 0 16,-2 11-1-16</inkml:trace>
  <inkml:trace contextRef="#ctx0" brushRef="#br0" timeOffset="109402.2574">7204 11154 58 0,'7'-17'37'0,"5"3"-2"15,-3-3 1-15,6 10-28 16,-15 7-3-16,9 2 0 16,-8 16-1-16,-1 17-1 15,-5 8-1-15,0 8 0 16,0 8-1-16,4-4 0 15,4 0-2-15,4-10-2 16,16 1-31-16,-4-16-2 16,11 2-1-16,-2-11 1 0</inkml:trace>
  <inkml:trace contextRef="#ctx0" brushRef="#br0" timeOffset="109753.2775">6948 11888 61 0,'-14'3'38'0,"14"-3"0"15,9 4 1-15,24-7-29 16,8-9-3-16,28-6-2 15,14-12 0-15,20-1 2 16,10-9-4-16,6-2-1 16,4-4 0-16,-6 7-1 15,-8 6-6-15,-25 2-31 16,-3 18-2-16,-31 4-3 15,-15 12-1-15</inkml:trace>
  <inkml:trace contextRef="#ctx0" brushRef="#br0" timeOffset="110242.3055">7663 11888 44 0,'13'-14'36'0,"-9"-1"1"15,-4 15 0-15,-22-3-18 16,0 20-13-16,-16 4 0 16,-2 18 1-16,-10 5-2 0,6 11 0 15,-3-3-1-15,13 1 0 16,15-8-2-16,14-11 1 15,22-14-2-15,23-13 1 16,22-15-1-16,14-9-1 16,13-2 1-16,-6 3-1 15,-3 6 0-15,-11 10 1 16,-19 13-1-16,-25 17 1 15,-33 15-1-15,-24 11-1 16,-23 8 1-16,-14 2 0 16,-5-4 1-16,0-9-2 15,6-11 2-15,15-18-3 16,22-17 0-16,16-30-25 0,35-7-13 15,11-21 1-15,19-5-3 16,7-17 1-16</inkml:trace>
  <inkml:trace contextRef="#ctx0" brushRef="#br0" timeOffset="115980.6337">13859 6145 65 0,'31'-14'38'0,"-17"6"-1"16,-14 8 0-16,-10 15-12 15,-19 14-22-15,-20 11-2 16,-5 13 1-16,-12 7 0 16,-1 5 1-16,3 0-1 15,10-4 1-15,13-8-1 16,17-5 1-16,23-12-2 15,21-11 2-15,18-6-2 16,17-7-1-16,8 0 1 16,7-2-1-16,-1 2 1 15,-1 1 0-15,-14 6-1 0,-12 5 1 16,-19 9 0-16,-18 1-1 15,-19 7 0-15,-10 0 1 16,-9-1-1-16,-3-4-2 16,12 2-11-16,4-26-26 15,20-12 0-15,23-16 1 16,21-17-2-16</inkml:trace>
  <inkml:trace contextRef="#ctx0" brushRef="#br0" timeOffset="116288.6513">14747 6289 104 0,'-36'15'37'16,"2"26"1"-16,-16-2-5 15,5 24-28-15,0 4-2 16,10 8 2-16,13-3-1 15,17-1 1-15,16-13-3 16,14-16 2-16,19-21-2 16,14-17 0-16,11-22-1 15,3-14 0-15,-7-12 1 16,-7-8-1-16,-10-4-1 15,-18-2-1-15,-18 6-1 16,-13 4-2-16,-15 12-1 16,-20 1-14-16,3 27-18 15,-17-1-4-15,14 17 1 16,0-4-1-16</inkml:trace>
  <inkml:trace contextRef="#ctx0" brushRef="#br0" timeOffset="117046.6947">16444 6338 70 0,'0'0'39'0,"0"0"-3"16,0 0 2-16,0 31-10 15,-9 6-24-15,0 10-3 16,-7 12 3-16,-2 5-2 15,-5 7 3-15,1-8-3 16,4-4 3-16,1-18-3 0,9-8 1 16,8-33-1-16,14 2 0 15,9-28-1-15,7-18 0 16,5-10 0-16,5-11-2 15,-1-5 1-15,1-2-2 16,-5 1 3-16,-3 8-3 16,-8 11 2-16,-4 13-1 15,-8 13 2-15,-7 15-1 16,-5 11 1-16,3 18 0 15,-3 5 0-15,5 3 0 16,7 3 0-16,10-4 0 16,15-12 0-16,11-9 0 15,14-11 1-15,6-13-1 16,3-8 1-16,2-6-2 15,-10-7 0-15,-8 2 0 0,-10 3 0 16,-15 7 0-16,-15 8 0 16,-15 21 0-16,0 0 0 15,-10 22 0-15,-8 15 0 16,1 12 0-16,0 13 0 15,0 6 0-15,11 9-5 16,3-8-6-16,23 6-9 16,-10-22-2-16,30 10-7 15,-17-27-7-15,16 3-6 16,-7-16 1-16,2-2 3 15</inkml:trace>
  <inkml:trace contextRef="#ctx0" brushRef="#br0" timeOffset="117537.7227">15774 7349 85 0,'0'0'36'0,"-12"0"0"16,23 7-4-16,1-16-22 15,30 2-2-15,23-14-1 16,31-8 0-16,30-12-2 15,36-2 1-15,26-12-2 16,23 0 0-16,7-1-2 16,-3 3 0-16,-13 7-1 15,-16 8-2-15,-26 22-16 16,-42-9-20-16,-26 17-4 0,-45-1 1 15,-21 9-1-15</inkml:trace>
  <inkml:trace contextRef="#ctx0" brushRef="#br0" timeOffset="117970.7475">17112 7396 78 0,'-20'-2'39'0,"-11"10"0"15,-4 20 1-15,-22-9-18 16,7 25-16-16,-13 0-1 16,6 8-1-16,7-4 0 15,15 1-1-15,19-8-1 16,21-10-1-16,20-10 1 15,24-9-2-15,17-7 1 16,8 0-1-16,-2 4 1 16,-8 4-1-16,-16 13 1 15,-20 13-1-15,-27 11 1 16,-23 10-1-16,-21 4 1 15,-10-2-1-15,-7-7 0 0,3-12-2 16,16-17-3-16,9-32-15 16,33-11-19-16,13-30-3 15,31-13 0-15,16-21-1 16</inkml:trace>
  <inkml:trace contextRef="#ctx0" brushRef="#br0" timeOffset="118354.7695">18563 6651 116 0,'14'2'40'15,"17"-2"0"-15,9-13-3 16,15 0-39-16,11 6-15 16,4-9-20-16,2 9-2 0,-13 0 1 15,-11 15-2-15</inkml:trace>
  <inkml:trace contextRef="#ctx0" brushRef="#br0" timeOffset="118504.7781">18548 7040 117 0,'-43'20'40'0,"29"-7"0"15,14-13-2-15,49-27-38 16,27 8-18-16,6-19-18 16,16 0-3-16,-2-3-1 15,4 1-1-15</inkml:trace>
  <inkml:trace contextRef="#ctx0" brushRef="#br0" timeOffset="119248.8206">19703 6400 104 0,'0'0'38'16,"0"0"0"-16,-14 29 1 16,3-5-36-16,-3 15 2 15,-4 10-3-15,0 8 2 16,-4 9-2-16,-3 6 2 15,2-10-2-15,5-2-1 16,4-9 1-16,7-13-1 16,5-17 1-16,2-21-1 15,26-6-1-15,1-22 1 16,3-12 0-16,2-10 0 15,3-9 0-15,-1-4-2 0,-4-4 1 16,-1 3-1-16,-8 10 1 16,-4 8-1-16,-5 11 1 15,-4 15-1-15,-8 20 2 16,0 0 1-16,8 22-1 15,-7 5 2-15,4 6-3 16,2 0 0-16,9 0 0 16,10-5 0-16,10-9 0 15,11-10 0-15,12-15 0 16,8-7 0-16,7-11 0 15,-1-8 0-15,1-4 0 16,-11 0 0-16,-7 2 0 16,-11 7 0-16,-14 8 0 15,-15 14 0-15,-11 17 0 0,-12 9 0 16,-7 16 0-16,-8 11 0 15,-1 6 0-15,2 4 0 16,8 1 0-16,12-9 0 16,18 0-4-16,2-28-13 15,32 4-8-15,-3-34-7 16,31 0-10-16,-1-20 1 15,17-5 0-15,-4-11 3 16</inkml:trace>
  <inkml:trace contextRef="#ctx0" brushRef="#br0" timeOffset="119443.8318">21610 6294 92 0,'-18'22'38'16,"-16"7"0"-16,-6 19 2 0,-19 4-23 15,2 16-11-15,-10 6-3 16,3 5 1-16,3-3-2 15,11-4 1-15,9-10-5 16,5-19-5-16,30-5-25 16,6-38-6-16,0 0 0 15,24-21 0-15</inkml:trace>
  <inkml:trace contextRef="#ctx0" brushRef="#br0" timeOffset="119601.8408">21229 6609 135 0,'-10'-19'42'15,"10"19"-3"-15,0 0-4 16,10 16-31-16,13-3-4 15,15 2 0-15,13 2 0 0,5-11-7 16,21 14-21-16,-8-19-11 16,15 6-4-16,-6-10 1 15,6 8-3-15</inkml:trace>
  <inkml:trace contextRef="#ctx0" brushRef="#br0" timeOffset="120026.8651">23035 6101 88 0,'8'-11'37'0,"-8"11"1"15,22-3 0-15,-22 3-18 16,16 30-16-16,-13-1 0 15,3 12 0-15,-7 12-1 0,-1 7 1 16,-5 7-2-16,-1 3 0 16,0 3-1-16,2-1-2 15,7 9-11-15,-2-19-24 16,13 0-3-16,-1-12 0 15,10-6-2-15</inkml:trace>
  <inkml:trace contextRef="#ctx0" brushRef="#br0" timeOffset="120246.8777">22704 7034 105 0,'-32'17'40'0,"15"-7"2"16,33-2-2-16,21-20-21 15,30 0-17-15,30-7 0 16,22-3-1-16,8-2-2 16,-2 0-4-16,7 12-22 15,-31-5-12-15,-10 16-1 16,-28 1-1-16,-19 16-1 15</inkml:trace>
  <inkml:trace contextRef="#ctx0" brushRef="#br0" timeOffset="120682.9026">23397 7377 107 0,'-25'-18'39'0,"-2"18"1"15,-16 0 0-15,5 18-36 16,-11 6 0-16,3 12 0 15,4 5 0-15,11 6-1 16,10 2 0-16,19-4-1 16,15-2-1-16,13-8 0 15,8 0-1-15,5-7 0 16,-2-1 1-16,-2 3-1 0,-15 1 0 15,-10 3 0-15,-16-1 0 16,-11 4 0-16,-14-3 0 16,-10-1 0-16,1-4 0 15,-4-8-1-15,5-5 1 16,3-7-2-16,11-4 0 15,5-10-5-15,20 5-12 16,-12-14-16-16,12 14-7 16,10-30 1-16,3 15-3 15</inkml:trace>
  <inkml:trace contextRef="#ctx0" brushRef="#br0" timeOffset="121329.9397">18462 9849 96 0,'-16'3'38'0,"16"-3"2"15,0 0-2-15,36 5-24 16,7-19-12-16,14-1-1 16,11-1-5-16,0-7-28 15,11 12-4-15,-16-2-2 16,-7 13-2-16</inkml:trace>
  <inkml:trace contextRef="#ctx0" brushRef="#br0" timeOffset="121471.9478">18534 10251 87 0,'-30'24'37'15,"30"-8"0"-15,21-26 3 16,29-9-39-16,30-12-36 16,10-11-2-16,19-3 0 15,-1-1-2-15</inkml:trace>
  <inkml:trace contextRef="#ctx0" brushRef="#br0" timeOffset="122155.9869">19896 9614 104 0,'0'0'37'0,"12"12"0"16,-24 10-3-16,1 27-31 15,-11 10 1-15,-1 13 0 16,-11 6 0-16,5 3 1 16,-2-7-3-16,8-9 1 15,9-18-2-15,13-17 0 0,10-23 0 16,13-20 0-16,10-21 0 15,9-16-1-15,1-13 2 16,-2-11-1-16,-4-5 0 16,-6 0 1-16,-8 2-2 15,-7 10 0-15,-5 11 0 16,-10 16-1-16,-7 16 2 15,7 24-1-15,-21 1 0 16,10 24 1-16,2 11-1 16,8 3 2-16,5 4-2 15,12-5 2-15,14-6 0 16,13-10-2-16,16-17 0 15,8-12 0-15,6-14 0 16,0-7 0-16,-1-8 0 16,-8-5 0-16,-8 2 0 0,-13 6 0 15,-11 4 0-15,-12 14 0 16,-20 15 0-16,0 0 0 15,-1 29 0-15,-13 12 0 16,-3 14 0-16,-3 10 0 16,6 11 0-16,0 3 0 15,8-1 0-15,3-13-11 16,26 0-9-16,-11-31-6 15,30 4-6-15,-7-36-7 16,27-3-3-16,2-21-2 16,13-7 6-16</inkml:trace>
  <inkml:trace contextRef="#ctx0" brushRef="#br0" timeOffset="122771.0221">21778 9493 94 0,'9'1'37'16,"-9"-1"3"-16,-23 22-2 16,-13-3-23-16,-8 21-6 15,-13-1-3-15,-1 8 0 16,1 2-1-16,8-1 0 15,10-4-5-15,21-5 0 0,18-10 0 16,22-10 0-16,24-7 0 16,12-4 0-16,13-1 0 15,1 0 0-15,-6 3 0 16,-12 10 0-16,-17 9 0 15,-22 10 0-15,-26 9 0 16,-22 5 0-16,-15 2 0 16,-9-4 0-16,1-7 0 15,5-11 0-15,18-14-5 16,9-25-10-16,40-3-8 15,3-31-16-15,31-2-1 16,4-22-1-16,21-2-1 16</inkml:trace>
  <inkml:trace contextRef="#ctx0" brushRef="#br0" timeOffset="123035.0372">22225 9317 118 0,'0'0'41'0,"0"0"1"16,15-24-3-16,17 8-35 15,-4-4-4-15,12-5-4 0,17 15-19 16,-15-18-15-16,11 10-2 16,-9-5-1-16,7 6-2 15</inkml:trace>
  <inkml:trace contextRef="#ctx0" brushRef="#br0" timeOffset="123252.0496">22918 8898 88 0,'4'-12'41'16,"-4"12"2"-16,-8 13-2 16,6 17-12-16,-12-6-25 15,0 18 0-15,0 8-2 16,-6 7-1-16,1 10-3 0,-8-7-11 15,18 17-13-15,-14-22-13 16,16 1-3-16,-1-21 1 16,12-6-3-16</inkml:trace>
  <inkml:trace contextRef="#ctx0" brushRef="#br0" timeOffset="128082.3259">24054 5626 99 0,'-41'-3'37'0,"4"-4"2"0,0-13-3 16,-1 9-38-16,6-12 1 15,3 1 0-15,2 0 0 16,2 3 1-16,-7 0 0 15,-6 5 0-15,-6 2 1 16,-8 8-1-16,-9 4 0 16,-2 8 1-16,-11 6-1 15,0 4 1-15,-4 6-1 16,0 11 1-16,3 3-1 15,2 1 1-15,6 5 1 16,1 1 0-16,1 3-1 16,4 5 1-16,-1 3-1 0,1 3 1 15,3 2 0-15,1 3-1 16,2 4-2-16,1 3 2 15,7 4-1-15,3-3 1 16,2 3-1-16,4 0 1 16,3-3-1-16,4 2 1 15,5-1-1-15,3-1 1 16,0-4-2-16,8 2 2 15,1-3-1-15,9-2 0 16,-2-2-1-16,9-4 1 16,-1-3 0-16,7 0-1 15,2-3 1-15,1 2-1 16,3-3 1-16,0-1 0 15,3 2 0-15,-4-1 1 16,2 1-1-16,-3-3 0 0,0-2 0 16,-2 1 1-16,3-3-1 15,-3-1-1-15,-1-2 1 16,1-1-1-16,4-3 1 15,1 0-1-15,3-1 1 16,5-2-1-16,2-3 1 16,4 2 1-16,0-2-1 15,7 0 0-15,2-2 1 16,0 0-1-16,5-2 0 15,-1 0 0-15,1-4 0 16,-4 1 0-16,4-4 0 16,-1-2 0-16,1-3 0 15,0-3 1-15,4-6-1 16,2-2 1-16,7-4-1 0,5-2 0 15,4-1 1-15,2 0-1 16,5-3 0-16,2 0 0 16,3-2 0-16,-1-1 0 15,1-4 0-15,1-6 0 16,2-6 0-16,4-5 0 15,2-13 0-15,2-6 0 16,5-7 0-16,-4-10 1 16,4-8 0-16,-4-7 1 15,-1-7-1-15,-2-2 0 16,-8-3 1-16,-3-4-1 15,-11-1 0-15,-3-1 0 16,-10 1-1-16,-9 3 0 16,-11-1 1-16,-11 0-1 0,-6 3 0 15,-6-2 1-15,-9-1-1 16,-3 3 0-16,-8-5 1 15,-1-2-2-15,-5 2 2 16,-2-3-2-16,-1 2 2 16,-2-2-2-16,-4 0 1 15,0 1 1-15,0 3-1 16,-7 5 0-16,-4 5 0 15,-4 5-1-15,-5 7 1 16,-9 9 0-16,-10 9 0 16,-12 14-1-16,-12 8 1 15,-8 12 0-15,-6 16 0 16,-4 6-2-16,8 18-4 0,-3-5-12 15,31 22-19-15,3-3-4 16,25 15 2-16,8-2-3 16</inkml:trace>
  <inkml:trace contextRef="#ctx0" brushRef="#br0" timeOffset="129471.4053">23883 8953 83 0,'-25'-16'37'0,"3"-1"-3"16,-1-9 1-16,-5 1-34 16,6-3-1-16,-2 3 0 15,-3 1 1-15,-2 4 1 16,-3-1-1-16,-2 6 2 15,-6 0-3-15,-2 3 2 16,-5 0-1-16,-1 1 2 16,-2 0-3-16,0 2 2 15,-4-3-2-15,1 3 1 16,-5-1 1-16,2 4 0 0,-4 1-1 15,-3 4-1-15,-5 5 1 16,-3 3 1-16,-3 4 0 16,-2 6-1-16,0 2 1 15,1 2-2-15,3-1 2 16,2 2-1-16,4 0 0 15,1-2-1-15,7 1 0 16,0-3-1-16,-1 2 1 16,1-1 0-16,-1 0 0 15,0 5 1-15,2-2-1 16,0 4 1-16,2 1-1 15,4 2 1-15,3 2 0 16,8 3-1-16,1 1 1 16,6 1-1-16,2 3 0 0,-1-1 0 15,3 4 0-15,-1-1 0 16,2 4 0-16,-1 1 1 15,-2 3-1-15,2 2 1 16,5 0-1-16,1 3 2 16,3 3-2-16,3-3 1 15,5 3-1-15,10-3 1 16,2 2-1-16,4-4 0 15,6 4 0-15,0 0 0 16,2-1-2-16,-4 4 2 16,0 1-1-16,0 1 1 15,-3 5-2-15,-3 0 2 16,3 1-1-16,-2 0 1 15,2-4 0-15,6-1 1 16,5-5-2-16,8-5 1 0,5-5 0 16,9-6-3-16,10-4 3 15,7-6-2-15,11-3 1 16,8-4-1-16,7-4 1 15,4-7 0-15,6-4 1 16,5-6 0-16,6-4 0 16,7-7 0-16,0-9 2 15,3-9 0-15,4-7-1 16,2-7 2-16,-2-9-2 15,5-8 1-15,-2-12-1 16,-7-3 1-16,-3-7-1 16,-4-2-2-16,-14-6 2 15,-4-5-1-15,-12-4 1 16,-6 0-1-16,-9-3 2 0,-8 0-2 15,-8-4 0-15,-7-2 1 16,-6 1-2-16,-6-3 0 16,-9 1 0-16,-8 1 0 15,-10 7 1-15,-10 3-1 16,-11 6 2-16,-9 6 0 15,-11 11-1-15,-14 11 0 16,-16 14-1-16,-16 11 2 16,-17 13-2-16,-16 9 2 15,-14 17-3-15,-9 1-3 16,3 15-20-16,-7-12-13 15,10 3 0-15,7-9-4 16,15-1 2-16</inkml:trace>
  <inkml:trace contextRef="#ctx0" brushRef="#br0" timeOffset="133060.6106">10420 12696 73 0,'0'0'40'15,"0"14"-1"-15,-14 16 0 16,4 15-32-16,-15 28-5 15,-1 21-1-15,-6 23 1 16,0 19 0-16,-4 16-1 0,-1 6 1 16,-1-5 0-16,8-6-1 15,7-22 1-15,13-22-1 16,5-33 0-16,12-28 0 15,12-41 0-15,11-29 0 16,8-30 0-16,3-25 1 16,5-24-1-16,-2-14 0 15,0-15-1-15,-6-8 2 16,-4-6-1-16,-5 1 0 15,-6 6 0-15,-2 13-1 16,0 18 0-16,-4 19 1 16,-2 21 0-16,0 24-1 15,4 25 0-15,3 28 0 16,1 23 0-16,2 23 1 0,0 19-1 15,4 16 1-15,2 5-1 16,4 6 0-16,7-7 1 16,12-15-1-16,13-23 1 15,14-27-1-15,17-33 0 16,12-29 1-16,9-28 0 15,3-15 0-15,-5-11 0 16,-8-2 0-16,-17 9 0 16,-18 15 0-16,-22 20 0 15,-16 29 0-15,-21 37-1 16,-16 37 1-16,-14 37-1 15,-19 32 0-15,-6 22-1 16,-4 22 1-16,0 7-1 16,2-3-3-16,11-7-4 15,5-29-8-15,27-9-5 0,5-39-19 16,28-18-3-16,9-26-2 15,24-17 1-15</inkml:trace>
  <inkml:trace contextRef="#ctx0" brushRef="#br0" timeOffset="134055.6675">14066 11824 27 0,'18'-13'27'15,"2"6"0"-15,-1-3 5 16,-11-2-25-16,5 12 1 15,-13 0 1-15,-1 15 1 16,-25 3 1-16,-3 32 1 16,-29 12-3-16,-14 35-1 15,-34 25-3-15,-27 49 0 16,-38 91-3-16,-31-2 0 15,-35 40-2-15,-19 23 1 16,-9 9-2-16,4 0 0 16,17-18 0-16,25-32 0 15,35-90-1-15,38-17-27 0,56-44-9 16,28-53-2-16,48-43 1 15</inkml:trace>
  <inkml:trace contextRef="#ctx0" brushRef="#br0" timeOffset="134468.6911">13201 13626 75 0,'0'12'39'16,"-12"21"0"-16,-24 12-1 0,-1 25-33 16,-21 4-2-16,-6 17 0 15,-4 0 0-15,5 6 0 16,4-12-1-16,17-5 0 15,18-19 0-15,28-16-1 16,29-20 0-16,22-19 0 16,19-13 0-16,14-8-1 15,4-1 0-15,-3 2 1 16,-8 7-1-16,-18 14 1 15,-22 18-1-15,-26 17 1 16,-24 18-2-16,-26 14 1 16,-16 7 0-16,-11 0 0 15,-6-2 0-15,-3-14-2 16,7-7-1-16,7-26-8 15,38-5-21-15,-1-32-9 0,30-5-1 16,10-24-1-16</inkml:trace>
  <inkml:trace contextRef="#ctx0" brushRef="#br0" timeOffset="134831.7119">15032 13469 79 0,'-14'-12'38'0,"23"2"-1"15,16-16-2-15,23 6-35 16,18-2 1-16,11 1-1 16,9 4 1-16,4 3-4 15,4 10-33-15,-15 1 0 16,-11 13-2-16,-25 1 1 15</inkml:trace>
  <inkml:trace contextRef="#ctx0" brushRef="#br0" timeOffset="135002.7217">14874 14125 89 0,'-18'22'41'16,"43"-14"-4"-16,27-33 1 15,38-11-37-15,34-5-23 16,17-20-16-16,24 6 0 15,3-8-2-15,4 9 0 16</inkml:trace>
  <inkml:trace contextRef="#ctx0" brushRef="#br0" timeOffset="135800.7673">17211 13072 73 0,'-23'-14'39'0,"2"5"0"16,3 16-1-16,-7 13-33 16,7 11-5-16,4 17 1 15,-1 24-1-15,-5 21 1 16,-4 26 1-16,-6 10-1 15,1 13 0-15,-1-5 1 16,4-10-1-16,7-18 1 16,8-23 0-16,12-31-1 15,17-31 0-15,8-34 0 16,11-27 0-16,10-30 0 15,4-18-1-15,-2-20 1 0,2-13 0 16,-7-10 0-16,-6-6 0 16,-10 0 0-16,-3 0 0 15,-11 13-1-15,-5 19 1 16,-4 19 0-16,-4 26 0 15,-1 28-1-15,0 29 0 16,3 25 0-16,4 24 1 16,7 12-1-16,9 4 0 15,14 1 0-15,14-13 0 16,18-17 1-16,14-15-1 15,12-23 1-15,10-16 0 16,3-15 1-16,1-10 0 0,-9-8 0 16,-11 4-1-16,-14 2 0 15,-13 10 1-15,-17 13-1 16,-17 19-1-16,-15 23 0 15,-9 23 1-15,-14 25-1 16,-9 28-1-16,-9 23 1 16,-10 16 0-16,0 9-1 15,2 2 0-15,6-5-1 16,5-20-7-16,24-2-11 15,1-39-20-15,27-17-1 16,10-39-2-16,27-12 1 16</inkml:trace>
  <inkml:trace contextRef="#ctx0" brushRef="#br0" timeOffset="136384.8007">20069 12908 72 0,'4'-12'39'0,"-17"5"0"16,-5 23 0-16,-19 13-23 15,-6 18-12-15,-9 14-1 16,-4 15 0-16,-8 12-1 15,4 6 0-15,5 3-1 16,12-7 0-16,17-11 1 16,21-18-1-16,26-20 0 15,19-15 0-15,25-18 0 16,14-14-1-16,11-9 1 15,2 2-1-15,-5 4 1 16,-8 9-1-16,-19 14 1 0,-14 12-1 16,-23 17-1-16,-13 12 1 15,-23 9-1-15,-11 5 1 16,-12 5-1-16,-8-4 0 15,-5-3 0-15,3-7 0 16,3-13-1-16,6-16-4 16,26-5-16-16,0-33-17 15,23-9-1-15,6-28-1 16,25-9 1-16</inkml:trace>
  <inkml:trace contextRef="#ctx0" brushRef="#br0" timeOffset="136655.8162">20769 12651 98 0,'1'23'40'0,"-1"-23"1"15,36 19-3-15,1-24-36 16,16-5-4-16,22 5-18 15,-5-21-17-15,18 4-2 16,-6-9-1-16,10 2-1 16</inkml:trace>
  <inkml:trace contextRef="#ctx0" brushRef="#br0" timeOffset="136865.8283">22034 12031 101 0,'-18'26'41'0,"3"29"2"16,-17 8-3-16,6 16-37 16,-6 11 0-16,-1 6-3 15,3 9-5-15,-9-15-33 16,24 2-1-16,0-23-3 15,28-10-1-15</inkml:trace>
  <inkml:trace contextRef="#ctx0" brushRef="#br1" timeOffset="187192.7068">13525 2237 20 0,'6'-11'21'0,"-6"11"-1"16,7-21-1-16,-7 21-2 15,6-13-5-15,-6 13-1 16,0 0-2-16,0 0 4 16,0 0-8-16,-13 0-2 15,1 1-1-15,2 9 1 0,-7-1-2 16,-1 9 1-16,-4 9 0 15,-2 8 0-15,-6 8-1 16,-6 12 1-16,-3 8 0 16,-7 11 2-16,-1 5-2 15,2 10 0-15,-2 4 0 16,6 12 1-16,7 5-1 15,9 9-1-15,9 6 0 16,14 7 0-16,13 1 0 16,11 4-1-16,12-6-1 15,9-12-3-15,14-2-30 16,0-16 0-16,5-11-2 15,2-19 1-15</inkml:trace>
  <inkml:trace contextRef="#ctx0" brushRef="#br1" timeOffset="189490.8382">14838 2201 22 0,'0'0'21'0,"0"0"-2"16,-8-11-3-16,8 11-2 15,0 0-2-15,0 0-3 16,0 0-1-16,0 0-1 15,-10-8-1-15,10 8-2 16,0 0 0-16,0 0-1 16,0 0-1-16,11-4 1 15,-11 4 0-15,0 0 0 16,12-1-1-16,-12 1 1 15,12 9 0-15,-12-9-1 16,14 14 0-16,-1-3 1 16,-2-1-2-16,7 0 0 15,4 2 0-15,3-2 0 0,3 1 0 16,2-2 0-1,5 1 0-15,0 2 0 0,2 3 0 16,-3-1 0-16,-1 2-1 16,-1 2 1-16,1 3-1 15,-2 2 1-15,-4-1-1 16,-1 2 1-16,3 0-1 15,-3-3 0-15,-4 3 0 16,-1-3 1-16,-3-2 0 16,1 1 1-16,-3 0-1 15,-1-4 0-15,0 1 0 16,-1 1 1-16,-3-3-1 15,2 2 0-15,-1 0-1 16,-4 5-1-16,1-1 1 16,-1 2 1-16,-1 0-1 0,1 0-1 15,-1 0 1-15,1 0 0 16,-3-2 0-16,3-4 0 15,0-1 0-15,2 1 0 16,-1-1 0-16,-1 0 1 16,1 0-1-16,0-2 0 15,0 2 0-15,-4 2 0 16,1 4 0-16,-4 4 0 15,2 1 0-15,-4 4 1 16,0 5-2-16,-1 5 2 16,-2 1-2-16,2 0 1 15,1-1 1-15,0 2-1 16,0-6 1-16,4-1-2 15,-2-5 2-15,-2-11-11 0,0 8-24 16,-7-11 1-16,4 1-4 16,-11-9 2-16</inkml:trace>
  <inkml:trace contextRef="#ctx0" brushRef="#br1" timeOffset="193210.051">15755 3483 41 0,'0'0'27'0,"0"0"1"0,-11 3-8 16,11-3-10-16,0 0-1 15,0 0-2-15,-3-10-1 16,3 10-3-16,0 0 1 16,10-12 0-16,-10 12-1 15,0 0 0-15,0 0 2 16,0 0-3-16,-7 15 1 15,4-3 0-15,3-12-2 16,-7 23 1-16,5-11-1 16,5 2 0-16,-1-1 0 15,6-2 0-15,2 0-1 16,4 0 1-16,1-4-1 15,4 2 1-15,0-3-1 16,2 0 1-16,0-1-1 16,-1-2 1-16,-2-3 0 0,1 0 0 15,1-2-1-15,-2-4 1 16,-2-1 0-16,2-1 0 15,0-4-1-15,-2-1 1 16,-3-1 0-16,3 1-1 16,-3-1 1-16,-2 0-1 15,2 1 0-15,-1-1 1 16,-4-1-2-16,1-1 1 15,4-2 0-15,-2 0 0 16,4-3 0-16,-1-2 0 16,2 0 0-16,2-2 0 15,2 2 0-15,1-4 0 0,-3 0 0 16,2 3-1-16,-3-1 1 15,0-4 0-15,-1 1 0 16,-5 4 0-16,-1-3 1 16,0 2-1-16,-1 0 0 15,1 1 1-15,1-1-1 16,0 2 0-16,-1 4 0 15,1-2 0-15,1 0 0 16,2 4 0-16,-3 0 1 16,1 2-1-16,0-3 0 15,-3 2 0-15,0-3 1 16,1-1 0-16,-2-3-1 15,-1 1 1-15,1-2 0 16,0 2-1-16,0-1-1 16,0 0 0-16,1 2 0 15,1 4-1-15,-1-2 1 0,-2 2-1 16,0-1 1-16,2 0-1 15,-2-1 3-15,2-2-1 16,1-2 0-16,-1-1 0 16,0 1 1-16,4-3-1 15,-3 4 0-15,3 2 0 16,3-2 0-16,-3 3 0 15,-1 3 0-15,0-2 0 16,1 1 1-16,1 1-2 16,-1 0 2-16,3-1-1 15,-1-2 0-15,5 2 0 16,1 0 0-16,1-2 0 15,1 3 1-15,-1 0-1 0,-1 3 0 16,-1 1 0-16,-1 3 0 16,-4-1 0-16,-2 5 0 15,-3 0 0-15,-10 5-1 16,15-6 1-16,-15 6 1 15,17-8-1-15,-17 8 0 16,19-6 0-16,-7 2 0 16,2-2 0-16,0 1 0 15,3 0 0-15,-1-5 0 16,3 2 1-16,-1-1-1 15,1-1 2-15,3 2-2 16,0-5 1-16,2 1-1 16,4 1 1-16,-1 3 0 15,3-3-1-15,-1 4 0 0,-3 2-1 16,-1-2 2-16,-5 2-2 15,-1 3 1-15,-3 2 0 16,-5 1 0-16,-11-1 0 16,15 1 0-16,-15-1 0 15,18 1 0-15,-8 0 0 16,0 1 0-16,4-1 0 15,-3 1 0-15,0 0 0 16,-1 1 0-16,-10-3 0 16,14 4 0-16,-14-4 0 15,0 0 0-15,9 5 0 16,-9-5 0-16,0 0 0 15,20-2 0-15,-11-1 0 16,5 0 0-16,5-2 0 16,1 2 1-16,-2 3-1 0,1 0 0 15,-4 2 0-15,-1 4 0 16,-14-6 0-16,13 16 0 15,-11-2 1-15,-6-5-1 16,0 5 0-16,-3 1 0 16,1-2-1-16,-2-2 1 15,2 2-1-15,-1-1 0 16,7-12 0-16,-8 22 1 15,8-22-1-15,-5 15 0 16,5-15 1-16,-7 18 0 16,7-18 0-16,-10 10 0 15,10-10 0-15,-14 5 1 16,2-7-1-16,12 2 0 15,-18-4 0-15,7 0 0 0,0 1 0 16,-1 0 0-16,-1-1 0 16,0 3 0-16,1 2 0 15,-1 3 0-15,-3-2 0 16,2 1 0-16,-2 2 0 15,1-1 0-15,1 2 0 16,-3-2 0-16,6 0 1 16,-3-1-1-16,1 1 0 15,3 2 0-15,10-6 0 16,-16 12 0-16,16-12 0 15,-19 18 0-15,10-9 1 16,-3 2-1-16,1-3 0 16,0 2 0-16,-4-2 0 0,1-1 1 15,3 0-1-15,2-1 0 16,-2-2 0-16,11-4 0 15,-17 10 0-15,17-10 0 16,-14 11 0-16,14-11 0 16,-17 22 0-16,7-10 0 15,-4 6 0-15,0-2 0 16,-2 5 0-16,0-5 0 15,-1 2 0-15,0 0 0 16,1-4 0-16,0-2 0 16,2 0 0-16,4-1 0 15,-2 0 0-15,5 0 0 16,-1 0-1-16,-1 1 1 15,3 2 0-15,-6 2 0 0,-3 2 0 16,1 0 0-16,-2 2 3 16,0-2-2-16,-4 1 2 15,1 0-2-15,0 1 2 16,2-1-2-16,1 3 1 15,3 1 0-15,3-2-3 16,1 0 1-16,5 1-1 16,-1-3 1-16,3 1-1 15,-2 0 1-15,1-7-1 16,-4 2 1-16,-3 0 0 15,0-1 0-15,-3-2 0 16,3 0 0-16,-4 1 0 16,0-2 0-16,4-1 0 15,-3 3 0-15,4-2 0 16,1 1 0-16,1 0 0 0,0 0 0 15,0 3 0-15,-4 1 0 16,2 1 0-16,-4 4 0 16,-2 1 0-16,1 2 0 15,-4 2 0-15,-1 2-1 16,0 0 2-16,-1 0-2 15,1-2 1-15,3 1 0 16,1-4 0-16,3 0 0 16,0-2 0-16,6-4-1 15,-1-1 1-15,5-2 2 16,-3-1-2-16,5-13 1 15,-5 19-1-15,5-19 1 16,-7 15-1-16,7-15 1 16,-11 11-1-16,11-11-1 0,-15 12 1 15,15-12 0-15,-19 19 0 16,6-8 0-16,3 4-1 15,-5 5 1-15,2-2 0 16,3 4 0-16,-5 0 0 16,1 1 0-16,0-1 0 15,-2 1 0-15,2-2 0 16,-4-5 0-16,5 1 1 15,-1-2-1-15,0-1 0 16,0-1 0-16,3-4 1 16,11-9-1-16,-18 14 0 15,18-14 0-15,-19 13 0 16,19-13 0-16,-17 13 0 15,5-6 0-15,-1 5 0 0,-6 2 0 16,2 0 0-16,-2-1 0 16,3 1 0-16,0 0-1 15,3-9-1-15,11 6-18 16,-10-18-14-16,12 7 0 15,-3-22-3-15,4 6 0 16</inkml:trace>
  <inkml:trace contextRef="#ctx0" brushRef="#br1" timeOffset="194614.1313">14729 4142 15 0,'-18'6'23'16,"18"-6"0"-16,0 0-3 0,0 0-9 15,0 0-3-15,4-14-2 16,-4 14-2-16,0 0 0 16,10-7 0-16,-10 7-1 15,0 0 1-15,0 0-1 16,0 0 1-16,0 0 0 15,0 14-1-15,0-14 0 16,0 0 0-16,0 0 0 16,0 0 0-16,0 0-1 15,14 1 1-15,-14-1-1 16,27 0 1-16,-10-1-1 15,5 3 0-15,0 1 0 16,8 1-1-16,-1-3 1 16,6 0-1-16,6-2 0 0,3-3 0 15,4-4-3-15,-2-13-13 16,6 4-15-16,2-6-1 15,-1-3-1-15,-4-2 1 16</inkml:trace>
  <inkml:trace contextRef="#ctx0" brushRef="#br1" timeOffset="196883.2611">15353 4027 37 0,'0'0'27'0,"0"0"-1"16,0 0-5-16,-9-1-13 15,9 1-1-15,0 0-1 16,0 0-2-16,0 0 1 15,0 0-1-15,0 0 0 16,0 0 0-16,-6-13 0 16,6 13 0-16,0 0-1 15,0 0 1-15,-8-12-1 16,8 12 0-16,0 0-1 15,-10-15 1-15,10 15-2 0,-12-17 1 16,6 3-1 0,2-1 0-16,-2-4 1 0,-2-1-2 15,2-4 2-15,-3 1-1 16,-1-1 0-16,-2 2 1 15,0-1 0-15,0 1-1 16,1 2 1-16,-2 2 0 16,0 0-1-16,3 1 0 15,0 0 0-15,1-1 0 16,2 1-1-16,3 0 0 15,-1 0 1-15,1 2-1 16,0 0 1-16,1 3-1 16,-3 1 1-16,6 11 0 15,-11-15 0-15,11 15 0 16,-11-6-1-16,11 6 0 15,0 0 1-15,0 0-1 16,0 0 0-16,21 1 1 0,0 1-1 16,5 1 0-16,7 1 0 15,0 1 0-15,2 3 0 16,2-4-3-16,2 8-31 15,-13-7-2-15,1 2-1 16,-8-11-2-16</inkml:trace>
  <inkml:trace contextRef="#ctx0" brushRef="#br1" timeOffset="198092.3302">14854 4099 19 0,'-12'7'25'0,"12"-7"-1"16,0 0-3-16,-15-1-8 15,15 1-1-15,0 0-4 16,0 0-1-16,-15-10-1 16,15 10-1-16,0 0-1 15,0 0 0-15,-9-14-1 16,9 14 0-16,6-15 0 15,2 5-1-15,0-4 0 0,5 1-1 16,-1-4 1-16,4 5 0 16,-3 0 0-16,0 4 0 15,-13 8 0-15,19-9-1 16,-19 9 1-16,0 0-1 15,0 0 0-15,4 14 0 16,-4-14 0-16,0 0-1 16,0 0 0-16,0 0 1 15,0 0-1-15,15-7 0 16,-5-3 0-16,0 1 1 15,2-3-1-15,-2 3 1 16,-10 9-1-16,15-17 1 16,-15 17 0-16,0 0-1 0,0 0 1 15,0 0-1-15,0 0 0 16,0 0 0-16,-14 1 0 15,14-1-1-15,0 0 0 16,0 0 0-16,-2 10-1 16,2-10-23-16,0 0-7 15,12-6-1-15,-12 6-1 16</inkml:trace>
  <inkml:trace contextRef="#ctx0" brushRef="#br1" timeOffset="198811.3713">15007 3898 10 0,'0'0'3'16,"-6"11"-1"-16,6-11 1 15,0 0 2-15,0 0 4 16,10 4 3-16,-10-4 3 16,0 0 1-16,12 1 2 15,-12-1-2-15,0 0-1 16,-13-7-2-16,13 7-3 0,-12 1-3 15,12-1-2-15,-18-3-2 16,18 3 0-16,-18-7 0 16,18 7 1-16,-14-21-2 15,9 7 0-15,-1-4-1 16,2 0 1-16,-1-9-1 15,2 2 0-15,-4-5 0 16,0 2 1-16,-1-1-1 16,-1 2-1-16,-2 0 2 15,0 2-1-15,-2 3-1 16,2 5 1-16,-3 0 0 15,3 2-1-15,-1 1 1 16,2 0-1-16,3-3 1 0,0 1-1 16,2-3-1-16,-1 1 2 15,3 1-1-15,2-3 1 16,-3 1-2-16,4 1 2 15,1 1-2-15,2-1 2 16,-2 0 0-16,3 3-1 16,1-2 0-16,3 2 1 15,-1-1-1-15,2-1 0 16,3 1 0-16,2-1 0 15,3-3 1-15,2 1-1 16,2-2 0-16,3 0 0 16,1 4 0-16,3 0 0 15,-3 6-3-15,-3-1-31 16,5 5 0-16,-10-5-1 0,1 5-2 15</inkml:trace>
  <inkml:trace contextRef="#ctx0" brushRef="#br1" timeOffset="200173.4492">13744 3078 49 0,'-4'15'29'16,"-6"12"2"-16,0 13-4 16,1 22-17-16,-10 12-3 15,4 24-1-15,-11 12-2 16,8 14-1-16,-2-3-1 15,10-6-4-15,16-8-27 16,3-17-1-16,16-17-4 16,8-21 2-16</inkml:trace>
  <inkml:trace contextRef="#ctx0" brushRef="#br1" timeOffset="209699.9941">14554 2904 78 0,'-9'30'34'0,"-8"23"-2"16,-2 35-5-16,-16 8-19 0,5 23-2 15,-3 2-2-15,9 7-1 16,17-6-34-16,-2-18-2 16,16-16-1-16,6-26-3 15</inkml:trace>
  <inkml:trace contextRef="#ctx0" brushRef="#br1" timeOffset="210076.0156">14069 3598 76 0,'-21'13'36'15,"3"8"-2"-15,3-9 1 16,11-1-28-16,4-11-5 15,19-25-8-15,24 0-28 0,16-17 0 16,15 0-2-16,7-8 0 16</inkml:trace>
  <inkml:trace contextRef="#ctx0" brushRef="#br1" timeOffset="213509.212">13735 1429 12 0,'0'0'17'0,"0"-13"-4"16,0 13 2-16,-2-10 0 15,2 10 1-15,0 0-1 16,-12-16-2-16,12 16-1 16,0 0-4-16,-13 5-1 15,3 6-2-15,4 9 1 16,-7 12-2-16,10 13-1 15,-8 9 2-15,11 10-1 16,-1 1 0-16,15 5-2 16,5-4 0-16,8-16-33 15,16-3 0-15,7-16-3 16,8-11 0-16</inkml:trace>
  <inkml:trace contextRef="#ctx0" brushRef="#br1" timeOffset="214440.2653">14944 1489 27 0,'5'-13'24'0,"-5"13"1"16,0 0-1-16,14-8-17 15,-14 8-1-15,0 0 0 16,11 18-1-16,-6 0 0 0,-7 7 0 16,2 9-1-16,-11 5 0 15,0 6 0-15,-14 1 1 16,2 6 0-16,-16-4 1 15,1 4-2-15,-10-13 3 16,2-2-2-16,-1-10-3 16,3-16-32-16,12-5-2 15,9-13-1-15,16-11-4 16</inkml:trace>
  <inkml:trace contextRef="#ctx0" brushRef="#br1" timeOffset="221341.66">14089 1183 62 0,'0'0'32'0,"0"0"-1"15,0 0-5-15,0 0-18 16,0 0-1-16,0 0-1 15,-44-31-2-15,44 31 0 16,0 0-1-16,3 13-1 16,-1-2 0-16,1 4 0 15,2 1 0-15,2 4-1 16,2 2 1-16,1 0-2 15,3-3 1-15,3-4 0 16,1-4-1-16,1-4 1 0,3-4-1 16,-2-6 1-1,3-3-1-15,-2-4 1 0,-3-4-1 16,-6-2 1-16,-1-4 0 15,-10 20 0-15,0 0 0 16,0 0 0-16,-5-49 0 16,5 49 0-16,0 0 0 15,0 0 0-15,-33-49-2 16,33 49-9-16,0 0-26 15,0 0 1-15,-38-20 0 16,25 25-4-16</inkml:trace>
  <inkml:trace contextRef="#ctx0" brushRef="#br1" timeOffset="222423.7219">14650 1151 14 0,'0'0'24'0,"0"0"0"16,0 0 3-16,-16 3-11 15,16-3-6-15,0 0-1 0,-21 6-1 16,21-6-1-16,0 0-1 16,0 0-1-16,0 0-1 15,0 0 1-15,0 0 0 16,0 0-1-16,0 0 1 15,0 0-1-15,47-22-1 16,-47 22-1-16,0 0 0 16,0 0-1-16,55-21 0 15,-55 21 0-15,0 0 0 16,0 0 0-16,53-17-1 15,-53 17 1-15,0 0-1 16,0 0 1-16,0 0-1 16,49-2 0-16,-49 2 0 0,0 0 0 15,0 0 0-15,11 15 1 16,-6-4-1-16,0 4 0 15,-4 0 1-15,0 3-1 16,-7 1 1-16,-3 2 0 16,-8-1 0-16,-4-1-1 15,0 1 1-15,-3-3 1 16,0-2-1-16,-1-2 0 15,2-4 1-15,4-4-1 16,2-4 0-16,1-4 0 16,4-2 0-16,12 5 0 15,-14-22-1-15,18 11-3 16,-1-7-31-16,17-5-2 15,-20 23-1-15,0 0-1 0</inkml:trace>
  <inkml:trace contextRef="#ctx0" brushRef="#br1" timeOffset="229754.1412">14184 1703 28 0,'0'0'17'0,"12"1"5"16,-12-1 0-16,0 0-10 15,18 5-2-15,-18-5 1 0,21-6-1 16,-7-4-2 0,12-2-2-16,-3-3-2 0,5-1 0 15,2 2-18-15,-1 3-14 16,-6 0-1-16,-6 6-1 15,-4 3 1-15</inkml:trace>
  <inkml:trace contextRef="#ctx0" brushRef="#br1" timeOffset="230512.1845">14511 1591 44 0,'0'0'25'15,"0"0"4"-15,7-12-1 16,-7 12-10-16,0 0-5 16,7 10-3-16,-7-10-1 15,5 14-3-15,-5-14-2 16,9 19-4-16,-2-9 2 15,3 4-2-15,2-2 1 16,-1 1-2-16,3 0-1 16,-14-13-21-16,23 13-9 15,-23-13 0-15,12 12-3 16,-12-12 1-16</inkml:trace>
  <inkml:trace contextRef="#ctx0" brushRef="#br1" timeOffset="231025.2139">14534 1403 66 0,'4'12'32'0,"-8"2"0"15,-6 2-4-15,3 6-21 16,-7-1-6-16,3-4-7 15,2 6-22-15,0-3-3 16,2-4-1-16,5-4 0 16</inkml:trace>
  <inkml:trace contextRef="#ctx0" brushRef="#br1" timeOffset="231706.2528">14132 1905 45 0,'18'21'26'16,"-4"-9"-8"-16,8-2 6 15,9 1-16-15,1-10-2 16,13 6 0-16,-1-10-1 16,10 3-1-16,-3-6 0 15,1 0-1-15,-2 5-15 16,-6-6-17-16,-11 5 0 15,-5-2 0-15,-8-1-2 16</inkml:trace>
  <inkml:trace contextRef="#ctx0" brushRef="#br1" timeOffset="233389.3491">14809 883 87 0,'0'0'27'0,"0"0"2"15,0 0 2-15,0 0-22 16,0 0-4-16,0 0-2 16,0 0-2-16,0 0 1 15,38-50 0-15,-38 50 0 16,49-53 0-16,-49 53 0 15,54-62-1-15,-54 62 1 16,59-61 0-16,-59 61 0 16,59-52-1-16,-59 52 1 15,52-30-1-15,-52 30 1 16,0 0-2-16,56 3 1 15,-56-3-1-15,0 0-1 16,27 54 0-16,-27-54-17 0,9 52-18 16,-9-52-3-16,1 55 1 15,-1-55 0-15</inkml:trace>
  <inkml:trace contextRef="#ctx0" brushRef="#br1" timeOffset="234306.4015">13942 822 62 0,'0'0'27'0,"0"0"2"16,0 0 2-16,0 0-15 15,0 0-6-15,0 0-5 16,0 0 1-16,28-54 0 16,-28 54-2-16,0 0 1 0,-20-65-1 15,20 65 1-15,0 0-3 16,-40-68 1-16,40 68-1 15,0 0 0-15,-45-49-1 16,45 49 0-16,0 0-1 16,-48-7-1-16,48 7 2 15,0 0-2-15,-45 64 2 16,37-36-2-16,-25 64 0 15,10 12-7-15,-3-8-26 16,18-2-5-16,1-15 2 16,11-16-3-16</inkml:trace>
  <inkml:trace contextRef="#ctx0" brushRef="#br1" timeOffset="235493.4694">14378 798 53 0,'-49'36'35'0,"49"-36"0"16,0 0-3-16,0 0-17 0,0 0-8 15,0 0-2-15,0 0-1 16,0 0 0-16,0 0-2 15,0 0 0-15,0 0 0 16,49 37-6-16,-49-37-30 16,0 0-1-16,69 3-1 15,-69-3 1-15</inkml:trace>
  <inkml:trace contextRef="#ctx0" brushRef="#br1" timeOffset="236927.5515">14774 1471 54 0,'37'-7'35'0,"12"-10"-2"16,25-2-3-16,2-10-15 15,17 1-7-15,11-10-27 16,-52 20-11-16,9-1-1 15,38-14-2-15</inkml:trace>
  <inkml:trace contextRef="#ctx0" brushRef="#br1" timeOffset="237318.5738">14868 1521 72 0,'50'-12'33'16,"9"2"0"-16,4 4-3 15,13-5-35-15,8-1-25 16,5 3-1-16,0 3-2 15,-6 9-1-15</inkml:trace>
  <inkml:trace contextRef="#ctx0" brushRef="#br1" timeOffset="238339.6322">14085 1446 86 0,'-55'-5'35'0,"-19"4"0"16,-30 4-2-16,-10-3-30 15,-12 1-3-15,-7-5-17 16,10 9-18-16,8 0 0 15,23 1-2-15,21-3 1 16</inkml:trace>
  <inkml:trace contextRef="#ctx0" brushRef="#br1" timeOffset="238728.6545">13964 1541 74 0,'-40'5'40'16,"-17"-3"-1"-16,-7 8 1 16,-12-9-16-16,5 9-22 15,-6 4-12-15,-2-6-26 16,16 8-4-16,8-5 1 15,21-1-2-15</inkml:trace>
  <inkml:trace contextRef="#ctx0" brushRef="#br2" timeOffset="248648.2218">15652 1353 54 0,'0'0'26'0,"0"0"-2"16,0 0-1-16,0 0-15 16,14 2-3-16,-14-2-2 15,0 0 0-15,10 0 0 16,-10 0-1-16,13-1 1 15,-13 1 1-15,16-5-1 16,-2 2 1-16,-2-2-1 16,4 4 1-16,-1-1-1 15,4 0-1-15,0 4 0 16,2 0-1-16,0-1-1 15,8 3 1-15,-2-3-1 16,9-2 1-16,3-3-1 16,6-2 0-16,7-7 1 0,6-4-1 15,4-2 0-15,8-3 0 16,-70 22 0-16,74-26 0 15,-74 26 0-15,92-20 0 16,-46 9 0-16,7 0-1 16,0 3 1-16,5-3 0 15,-4 3-1-15,5-1 1 16,2 1 1-16,5-1-1 15,3 1 0-15,2-2 0 16,-1 1 1-16,5 2-1 16,0-3 1-16,-2 3 0 15,-2-1-1-15,0 1 1 16,-1 0 1-16,0 0-1 15,-3-1-1-15,2 1 1 0,-1 0 1 16,-2 0-2-16,-3 3 0 16,-2-2 0-16,-5 1 1 15,-1 2-1-15,-3-2 2 16,-1 2-2-16,-4-2 1 15,-47 5 1-15,87-7-1 16,-87 7 0-16,73-8 0 16,-73 8 0-16,62-6 0 15,-62 6 0-15,49-8-1 16,-49 8 1-16,0 0-1 15,51-8 1-15,-51 8 0 16,0 0 1-16,0 0-1 16,0 0 1-16,0 0 0 0,0 0 0 15,44-9-1-15,-44 9 0 16,0 0 0-16,0 0 0 15,0 0-1-15,0 0 0 16,0 0 0-16,0 0 0 16,0 0 0-16,0 0 0 15,0 0-1-15,0 0 1 16,0 0 0-16,0 0 0 15,0 0 1-15,0 0-1 16,0 0 0-16,0 0 0 16,0 0 0-16,0 0 0 15,0 0 0-15,0 0 0 16,0 0 0-16,0 0 0 15,0 0 0-15,0 0 0 0,0 0 0 16,0 0 0-16,0 0 0 16,0 0 0-16,0 0 0 15,0 0-1-15,0 0 0 16,0 0 0-16,0 0-1 15,0 0 1-15,0 0 0 16,0 0 0-16,0 0 1 16,0 0-2-16,0 0 2 15,0 0-1-15,47-39 2 16,-47 39-2-16,0 0 1 15,0 0-1-15,0 0 1 16,49-38 1-16,-49 38-1 16,0 0 1-16,56-34-1 15,-56 34 1-15,47-26-1 16,-47 26 1-16,56-28-1 0,-56 28 0 15,67-30 0-15,-67 30 1 16,75-30-1-16,-75 30 0 16,84-32 1-16,-84 32 0 15,91-36-1-15,-40 21 0 16,0-4 1-16,2 1-2 15,-1 0 1-15,4 2 1 16,0 0-1-16,-1-1 0 16,2 1 1-16,0 2-2 15,2 2 1-15,0-2-1 16,1 1 1-16,5 1 0 15,-1-1 0-15,3 3 0 16,-3 0 0-16,2 3 1 16,0 0-2-16,0 2 2 0,1 0-2 15,1 2 2-15,1-3 0 16,2 1-1-16,5 3-1 15,-1-2 1-15,0 0 0 16,1 2 0-16,2 2 1 16,-2-3-1-16,0 2 0 15,-1 2 0-15,1-2 0 16,1 3 1-16,2-2-1 15,-1 0 1-15,-3 4-2 16,1-2 0-16,-3 4 1 16,-2 0 1-16,-1-2-1 15,-3 3 0-15,-1 0 1 16,0 1-1-16,-1 0 0 0,1 2 1 15,-4-5 0-15,0 3-2 16,-1 0 2-16,-2 3-2 16,-2-2 0-16,-3 1 1 15,0 3 0-15,-2-1 0 16,0-1 0-16,-1 3 0 15,-5 1 0-15,5-3 0 16,-2 2 0-16,-3 0 0 16,2 1 0-16,-2 1 1 15,2-1-2-15,-2 3 2 16,0-2-1-16,1-1 0 15,-1 1 0-15,1 1 0 16,0-1 0-16,0 1 0 16,-3-2 0-16,4 2-1 0,-1 1 1 15,0-1-1-15,-1 1 1 16,-46-18 1-16,94 36-1 15,-94-36 1-15,89 35-1 16,-89-35 1-16,89 38-1 16,-89-38 2-16,86 43-2 15,-86-43-1-15,92 60 0 16,-16-14 1-16,-11 4-1 15,-5-2 1-15,-11 1 0 16,-9 3 1-16,-10-3-2 16,1-2 1-16,-6-6 0 15,0 3 0-15,3-4 0 16,2 5-1-16,-1 1 2 15,1-3-2-15,-2 1 1 0,-1 4 0 16,-5 0 0-16,0 0-1 16,0 4 2-16,-7-3-2 15,3-2 1-15,-3 2-1 16,0-1 1-16,3 0-1 15,-3-1 1-15,1 4-1 16,-2-4 1-16,3 3 0 16,-2 0-1-16,3 2 1 15,-7-2 1-15,2-1-1 16,-4 2 0-16,0 1 1 15,-6-4 0-15,-1 2 0 16,-4-4-1-16,0 1 1 16,-2-1-1-16,-2-1 0 15,2-2 0-15,-3 1 0 16,0-1 0-16,-2 0 0 0,-1 4 0 15,1-2 0-15,-6 2 0 16,1-2 0-16,-9 3 0 16,-1-1 0-16,-2 1 1 15,-5-4-1-15,-2 3 0 16,-4-2 0-16,-2-2 1 15,-3 4-1-15,4-3 1 16,-2-1-1-16,0-1 0 16,-2 2 1-16,5-4-2 15,-1-2 1-15,1-2 0 16,0-1 0-16,-2-2-1 15,-2-4 1-15,1 1 0 16,-6-3 0-16,2 0 0 16,-3 1 0-16,-4-2 0 0,-1 1 0 15,-3-2 0-15,0 2-1 16,-2-2 1-16,-1 1 0 15,0 1 0-15,-3-3-1 16,-3-2 1-16,1 5 0 16,-1-4-1-16,-4 1 2 15,-1 1-2-15,-1-5 2 16,0 0-2-16,1-1 1 15,-2 3-1-15,-4-4 1 16,-2 2-1-16,-1 0 1 16,-1-3-1-16,1 0 1 15,0 5 0-15,-2-3-1 16,2-1 1-16,2-1-1 0,1 1 1 15,-3-2-1-15,0 0 1 16,0-2-1-16,1 1 1 16,0-4 0-16,2 1 0 15,4-5 0-15,1-1 0 16,2-2-1-16,5-2 1 15,2-4 0-15,-1-1 0 16,3-4-1-16,-2-2 1 16,1-1 0-16,1-4 0 15,1-1 0-15,1-3 0 16,4-2 0-16,3-5 1 15,4 0-1-15,-3-4 0 16,6-1 0-16,0-5 0 16,4 0 0-16,-3-2 0 0,4 0 0 15,-2-5 1 1,3 4-1-16,-1-3 0 0,0-2 1 15,0-1-1-15,2 2 1 16,-1-3 0-16,0 0 0 16,0-3-1-16,1 1 1 15,2-4 0-15,1 2-1 16,0-2 1-16,1 0-1 15,-1-2 0-15,1 2 0 16,1 4 0-16,-1-1 0 16,-1 2 0-16,1-2 0 15,3 4 0-15,-4 0 0 16,2-1 0-16,0 1 0 15,1-2 0-15,-1-1 0 0,4 1 1 16,-2-3-1-16,2-1 0 16,3 2 0-16,1-1 1 15,4 2-1-15,-2 0 0 16,1 2 0-16,4-1 0 15,-3 1 0-15,4 3 0 16,-7 1-1-16,3 0 0 16,-2 1 0-16,-1-3 1 15,3-1-1-15,-1 1 0 16,2-5 0-16,-1 0 1 15,3-2 0-15,1 2 1 16,-1-2-1-16,0 2 0 16,1 2 0-16,-4 2 0 15,4 5 1-15,-5 1-1 16,2 1 1-16,-4 1 0 0,1 1-1 15,1 3 1-15,1-1 0 16,-3 2 0-16,1-4-1 16,-3 2 0-16,1 0 1 15,-1-1-2-15,2-2 2 16,-3 4-1-16,0 0 1 15,2 0-1-15,0 3 1 16,2 4-1-16,-2-2 0 16,3 4 1-16,2 3-1 15,3 0 0-15,-1 3 1 16,4 3-1-16,1 1 0 15,11 13 0-15,-17-21 0 16,17 21 1-16,0 0-2 16,-8-11 1-16,8 11 0 0,0 0 0 15,0 0-1-15,0 0 1 16,0 0 0-16,0 0 0 15,0 0 0-15,0 0 0 16,11 13 0-16,-11-13 0 16,0 0 1-16,0 0-1 15,13 12 0-15,-13-12 0 16,0 0 0-16,0 0 1 15,0 0-1-15,0 0 0 16,11 7 0-16,-11-7 1 16,0 0-1-16,0 0 1 15,0 0-1-15,0 0 0 16,0 0 1-16,0 0-1 15,0 0 1-15,0 0-1 16,0 0 0-16,0 0 0 0,-13-8 0 16,13 8 0-16,-12-6 1 15,12 6-1-15,-21-7 0 16,11 4 0-16,-4 0 1 15,-1 0-2-15,-4 0 2 16,-3 0-2-16,2 3 1 16,-4-2 0-16,-5 2 0 15,1 0-1-15,-5 4 1 16,-4-3 0-16,0 5 0 15,-6-2 0-15,-2 2 0 16,-1 2 0-16,-7 0 0 16,-2 1 0-16,-3-1 0 15,-2 3 0-15,-6-2 0 0,3 1 0 16,-2 1 0-16,-4 1 0 15,2-1 0-15,-2 0 0 16,0-3 0-16,-1 0 0 16,2-5 0-16,1 3 0 15,3-4 1-15,1-1-1 16,4-2 0-16,1-1 1 15,4 0-1-15,1-2 1 16,-4 3-1-16,-1-4 0 16,-1 3 0-16,-4 1 1 15,0-1-1-15,0 2 0 16,-3 2 0-16,6 0 0 15,1-1 0-15,1-1 0 16,3 1 0-16,3-2 1 0,5 0-1 16,2-3 0-16,-1-1 1 15,4-1-1-15,3-1 0 16,1 1 0-16,1 0 1 15,2-1-1-15,3 1 0 16,4 0 0-16,1-1 0 16,7 0 0-16,0 1 0 15,4-1 0-15,5 3 0 16,11 4 0-16,-14-11 0 15,14 11 1-15,0 0-2 16,-11-5-1-16,11 5-7 16,0-15-29-16,-11 3-1 15,11 12 0-15,0 0-2 16</inkml:trace>
  <inkml:trace contextRef="#ctx0" brushRef="#br3" timeOffset="267276.2873">19328 1428 71 0,'18'-3'39'0,"-2"-5"0"15,12 6 0-15,-3-10-19 16,5 9-17-16,3 1-1 15,4 5-1-15,2 6-4 16,-15-4-33-16,13 9-2 16,-9-7 0-16,10 0-1 15</inkml:trace>
  <inkml:trace contextRef="#ctx0" brushRef="#br3" timeOffset="267930.3247">20125 1108 76 0,'0'0'37'16,"0"0"-2"-16,0 0-3 15,0 0-24-15,0 0 0 16,0 0 0-16,-6-31-2 15,11 59-1-15,3 13-1 16,-10 7-2-16,0 14 1 16,-12 7-3-16,-2 8-3 15,2 0-33-15,-7-15-3 16,5-5 0-16,1-11-2 15</inkml:trace>
  <inkml:trace contextRef="#ctx0" brushRef="#br3" timeOffset="268748.3715">21019 1463 73 0,'0'0'38'0,"0"0"-1"16,-9 14 0-16,13-2-20 15,-4-12-12-15,0 0-3 16,11 4 0-16,7-5-1 15,7-1-1-15,-2-10-34 16,14 8-3-16,-5-4 0 16,8 5-1-16</inkml:trace>
  <inkml:trace contextRef="#ctx0" brushRef="#br3" timeOffset="269034.3879">21629 1212 63 0,'0'0'37'0,"0"-50"0"15,0 50 1-15,0 0-12 16,0 0-20-16,0 0 0 15,4-41-1-15,-4 41-1 16,-8 31 0-16,3 6-3 0,2 11 2 16,2 10-3-16,2 8 1 15,-2 4-4-15,-8-17-32 16,16 4-4-16,-7-15 0 15,11-5-2-15</inkml:trace>
  <inkml:trace contextRef="#ctx0" brushRef="#br3" timeOffset="269792.4312">22576 1524 103 0,'3'12'37'0,"-3"-12"1"15,29 6-4-15,-7-12-32 16,12 0-1-16,4-2-1 16,3-5-7-16,6 5-28 15,-9-1-2-15,4 6 0 16,-12 4-2-16</inkml:trace>
  <inkml:trace contextRef="#ctx0" brushRef="#br3" timeOffset="270063.4467">23396 1255 85 0,'0'0'37'16,"0"0"2"-16,0 0-1 15,12-56-16-15,-12 56-19 16,0 0 0-16,9 1-1 16,-9 16 0-16,3 18 0 0,-5 7-2 15,8 10 1-15,-6 9-3 16,0 6-4-16,4-6-29 15,-14-10-4-15,5 0 0 16,-7-8-1-16</inkml:trace>
  <inkml:trace contextRef="#ctx0" brushRef="#br3" timeOffset="270746.4858">19823 2778 109 0,'12'-5'38'15,"-2"-7"1"-15,18 9-8 16,-1-12-29-16,8 2-1 16,2 1 0-16,6-2-2 15,1 18-12-15,-4-12-22 16,5 10-3-16,-9-10 1 15,6 9-2-15</inkml:trace>
  <inkml:trace contextRef="#ctx0" brushRef="#br3" timeOffset="270994.5">20618 2380 93 0,'0'0'37'0,"-11"6"-1"15,8 18-1-15,-1 5-33 16,-3 7 0-16,4 6-1 16,1 15 2-16,-3 0-1 15,3 6-1-15,1 5-6 16,-4-16-29-16,10 0-3 15,-6-14 0-15,11 0-3 16</inkml:trace>
  <inkml:trace contextRef="#ctx0" brushRef="#br3" timeOffset="271760.5438">21371 2801 106 0,'17'12'36'0,"-17"-12"1"15,14 8-9-15,-14-8-26 16,24 0-1-16,-9 1 0 16,5 0 0-16,2 0-1 15,7-4-5-15,11 1-30 16,-4-11-1-16,12 2 1 15,-5-10-2-15</inkml:trace>
  <inkml:trace contextRef="#ctx0" brushRef="#br3" timeOffset="271994.5572">22141 2354 97 0,'-10'11'35'0,"7"17"0"15,-9-4-1-15,4 16-30 16,1 9-1-16,-1 7 1 16,0 8-2-16,-2 4 0 15,3 1-4-15,-6-13-30 16,15 4-5-16,-4-12 0 15,11-2-2-15</inkml:trace>
  <inkml:trace contextRef="#ctx0" brushRef="#br3" timeOffset="272729.5992">23023 2840 85 0,'0'0'36'0,"-6"15"-1"16,6-15 1-16,12 6-14 15,-1-7-21-15,9 0 0 16,8 1-1-16,5-4-1 16,10 10-14-16,-1-13-20 15,10 5 0-15,-6-13-1 16,4 10-2-16</inkml:trace>
  <inkml:trace contextRef="#ctx0" brushRef="#br3" timeOffset="273008.6152">23840 2332 96 0,'0'0'36'0,"7"17"2"16,-2 15-2-16,-8-4-30 16,1 18-1-16,-5 8-1 15,-3 13 0-15,1 2-1 16,-6 6 0-16,1-7-2 15,0-9-8-15,8 8-28 16,-5-16-3-16,11-2 0 16,-1-20-2-16</inkml:trace>
  <inkml:trace contextRef="#ctx0" brushRef="#br3" timeOffset="273758.6581">21000 3885 95 0,'-19'8'37'15,"19"-8"1"-15,0 0-1 16,19-8-34-16,3 0-1 16,11 0-2-16,6-3 1 15,5-5-8-15,4 13-28 16,-3-12-2-16,1 11 0 15,-9-3-2-15</inkml:trace>
  <inkml:trace contextRef="#ctx0" brushRef="#br3" timeOffset="274017.6729">21734 3557 96 0,'-4'-17'37'0,"4"17"0"16,-6 16 0-16,11 7-30 16,-10 6-5-16,1 9 0 15,-1 10-1-15,1 6-1 16,-1 8-1-16,-1-12-15 15,6 12-21-15,0-15 0 16,9 2-1-16,-1-14-3 16</inkml:trace>
  <inkml:trace contextRef="#ctx0" brushRef="#br3" timeOffset="275058.7324">22655 3985 83 0,'0'0'37'16,"29"3"-1"-16,-10-20 1 15,15 16-20-15,2-17-17 16,0-1-1-16,7 15-15 16,-10-11-19-16,1 8 1 15,-11-1-2-15,0 10 0 16</inkml:trace>
  <inkml:trace contextRef="#ctx0" brushRef="#br3" timeOffset="275337.7484">23519 3515 97 0,'0'0'36'16,"0"0"3"-16,0 0-3 15,-7 15-28-15,3 8-4 16,-3 7-2-16,0 11 2 16,-4 11-3-16,0 7 1 15,0 8-2-15,-1 4 1 0,5-3-5 16,-9-11-29-16,18 5-5 15,-4-17 0-15,11-4-3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7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2452583"/>
              </p:ext>
            </p:extLst>
          </p:nvPr>
        </p:nvGraphicFramePr>
        <p:xfrm>
          <a:off x="214283" y="762001"/>
          <a:ext cx="8750332" cy="5227319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Find out how to find the speed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if you know the distance and time AND how to get 5/5 on Mr H’s Physics marking schedule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pass without getting the answer right AND how to fail if you don’t follow the “track”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Some practice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5/5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Extend to the “family of facts” for speed, distance and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time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5/5 for more tricky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HRT plus marking of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30000" y="1207080"/>
              <a:ext cx="7636680" cy="4813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4240" y="1200240"/>
                <a:ext cx="7647120" cy="482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8620501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99 -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measuring scales well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6680" y="222840"/>
              <a:ext cx="8974080" cy="5492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880" y="207360"/>
                <a:ext cx="8990280" cy="551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035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240" y="192600"/>
              <a:ext cx="8697240" cy="5794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480" y="178920"/>
                <a:ext cx="8726040" cy="582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45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000" y="156960"/>
              <a:ext cx="8476560" cy="4181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00" y="141480"/>
                <a:ext cx="8500680" cy="421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68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7240" y="161640"/>
              <a:ext cx="8089560" cy="4802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1400" y="146160"/>
                <a:ext cx="8121960" cy="483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213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1840" y="1422360"/>
              <a:ext cx="3580200" cy="3236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6440" y="1321200"/>
                <a:ext cx="3610080" cy="342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926440" y="3707280"/>
              <a:ext cx="5847120" cy="2448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03400" y="3614400"/>
                <a:ext cx="5893560" cy="262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726840" y="135720"/>
              <a:ext cx="8271000" cy="5384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12080" y="121320"/>
                <a:ext cx="8301960" cy="540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266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96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3305</TotalTime>
  <Words>184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281</cp:revision>
  <dcterms:created xsi:type="dcterms:W3CDTF">2006-08-16T00:00:00Z</dcterms:created>
  <dcterms:modified xsi:type="dcterms:W3CDTF">2014-03-18T20:48:43Z</dcterms:modified>
</cp:coreProperties>
</file>