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1" r:id="rId5"/>
    <p:sldId id="29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17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6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6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39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699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8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39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9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5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02:08:55.86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2769 853 75 0,'-83'-22'38'0,"83"22"1"0,-49-30 2 15,49 30-36-15,0 0 0 16,-12-66-2-16,12 66 1 16,46-59-1-16,-46 59-1 15,85-66 0-15,-29 35-1 16,1 1-1-16,8 2 1 15,1 3-2-15,1 6 1 16,-2 3 1-16,-2 6 0 16,-7 5-1-16,-4 11 1 15,-52-6-2-15,66 27 2 16,-66-27 0-16,27 54-1 15,-27-54-1-15,-8 69 0 16,8-69 2-16,-29 78-2 16,29-78 0-16,-18 76 0 15,18-76 1-15,5 65 0 0,-5-65 0 16,34 53 3-16,-34-53-2 15,62 43 2-15,-62-43-2 16,119 49 1-16,-36-5-1 16,-12 8 2-16,-28 10-3 15,-45 9 0-15,-40 9-1 16,-30 2 1-16,-28-6-1 15,7-12-3-15,18-12-30 16,2-20-7-16,28-10 2 16,17-18-4-16</inkml:trace>
  <inkml:trace contextRef="#ctx0" brushRef="#br0" timeOffset="497.0285">5160 680 97 0,'0'0'40'0,"5"-47"-1"16,-5 47-1-16,0 0-36 15,-10-56 0-15,10 56 1 16,0 0-2-16,-77-4 1 15,77 4-1-15,-88 36 3 16,38-8-1-16,27 0-1 16,-85 60 2-16,4 17-2 15,14 14 1-15,13 4-3 16,36-4 2-16,42-23-4 15,59-25 2-15,41-42-1 16,27-22-2-16,23-18-1 0,10-21-1 16,-72 8-6-16,4-6-26 15,3-8-1-15,4-5-2 16,-1-1 2-16</inkml:trace>
  <inkml:trace contextRef="#ctx0" brushRef="#br0" timeOffset="954.0546">6283 378 114 0,'-27'-74'40'0,"27"74"0"15,-44-46-3-15,44 46-36 16,0 0 1-16,-66 3-1 0,66-3 1 15,-39 56-1-15,39-56 1 16,-37 92 0-16,-7-3-1 16,12 50 0-16,-6 13 0 15,3 7 0-15,-4-10-1 16,9-25 2-16,0-27-2 15,21-24 0-15,12-36 1 16,12-22-1-16,15-26 1 16,8-20 0-16,-38 31 1 15,57-51 0-15,-57 51-2 16,62-69 0-16,-62 69 0 15,71-76 0-15,-71 76 0 16,63-76 0-16,-63 76 0 16,64-63 0-16,-64 63 0 0,53-45 0 15,-29 27 0-15,18 27 0 16,-7 20 0-16,-6 27 0 15,-4 14 0-15,8 5 0 16,5-6-7-16,5-16-18 16,20-11-14-16,0-19-1 15,15-8-2-15,-2-15-1 16</inkml:trace>
  <inkml:trace contextRef="#ctx0" brushRef="#br0" timeOffset="1371.0784">7302 1125 116 0,'0'0'41'16,"-34"-53"1"-16,34 53-1 16,-57-17-36-16,29 24-1 15,-54 7 0-15,-10 15-2 16,5 17-2-16,0 6 0 15,12 9 0-15,9-1 0 16,29 3 0-16,41-24 0 16,22-14 0-16,22-12 0 15,19-19 0-15,15-13 0 16,8-15 0-16,-42 10 0 15,6-2 0-15,-10-5 0 16,7-6 0-16,-51 37 0 16,91-66 0-16,-91 66 0 15,69-62 0-15,-69 62 0 0,47-42 0 16,-43 25 0-16,11 17 0 15,-25 17 0-15,6 19 0 16,-8 14 0-16,9 10 0 16,13-3 0-16,19-13-7 15,37-25-15-15,-10-21-18 16,29-17-2-16,-85 19 0 15,88-40-1-15</inkml:trace>
  <inkml:trace contextRef="#ctx0" brushRef="#br0" timeOffset="1607.0919">8199 578 117 0,'14'-64'43'0,"-4"5"1"16,-5 12-3-16,-5 47-37 15,-7-55-3-15,7 55 0 16,0 0 0-16,0 0 0 15,-56 71 1-15,50-31-2 16,-29 100 0-16,-2 21-2 16,19 6 0-16,10-9-2 15,15-28-1-15,17-35-19 16,1-49-15-16,29-54-2 15,-54 8 0-15,53-38 0 16</inkml:trace>
  <inkml:trace contextRef="#ctx0" brushRef="#br0" timeOffset="1812.1037">8601 496 119 0,'13'-47'44'16,"-13"47"-1"-16,16-67-1 15,-16 67-41-15,0 0 1 16,0 0-1-16,0 0 0 15,-12 83 1-15,10 12-4 16,-21 63 0-16,-2 0-7 16,18-13-27-16,-4-32-4 15,11-33-3-15,-1-30-1 16</inkml:trace>
  <inkml:trace contextRef="#ctx0" brushRef="#br0" timeOffset="2382.1363">8899 1003 81 0,'0'0'40'16,"0"0"-1"-16,0 0 0 15,0 0-20-15,0 0-19 16,0 0 2-16,0 0-1 15,62 12 1-15,-62-12 0 16,57-9-1-16,-57 9-1 16,65-14 1-16,-65 14-1 15,61-33 1-15,-61 33 0 16,55-36 0-16,-55 36-1 15,0 0 1-15,37-55 1 16,-37 55-1-16,0 0 1 16,0 0 0-16,-63-14 0 15,63 14 0-15,-57 26 0 0,-14 17-1 16,8 14 1-16,3 11-1 15,25 8-1-15,26-3-1 16,33-7 0-16,29-22-1 16,18-25-1-16,15-11-3 15,-2-19-5-15,-33-1-26 16,-1-3-3-16,-1-4 2 15,-1-3-4-15</inkml:trace>
  <inkml:trace contextRef="#ctx0" brushRef="#br0" timeOffset="2765.1582">9667 1034 104 0,'0'0'40'15,"0"0"4"-15,29-46-3 16,-29 46-35-16,0 0-3 16,-32 28 0-16,-6 15-1 0,4 18 0 15,3-4-1-15,10 8 0 16,0-12-2-16,13-8 2 15,0-19-1-15,8-11 1 16,0-15 0-16,23-9 0 16,-3-16 0-16,-20 25 0 15,0 0 2-15,50-67-3 16,-50 67 0-16,40-61 0 15,-40 61 0-15,48-65 0 16,-48 65 0-16,46-63 0 16,-46 63 0-16,47-49 0 15,-47 49 0-15,0 0 0 16,70-30 0-16,-27 40 0 0,-10 9 0 15,-2 26 0-15,-4 12-2 16,1 7-2-16,3 0-2 16,1-12-5-16,18-21-20 15,-14-17-10-15,16-6 0 16,-9-18-1-16,5-3 2 15</inkml:trace>
  <inkml:trace contextRef="#ctx0" brushRef="#br0" timeOffset="3239.1853">10457 1140 115 0,'3'-51'41'15,"-3"51"2"-15,0 0-8 16,-28-52-29-16,28 52-1 16,-37-1-1-16,-9 14-2 15,-5 16 2-15,-7 15-4 0,17 16 0 16,7 0 0-16,21 2 0 15,21-13 0-15,20-27 0 16,8-12 0-16,8-16 0 16,3-15 0-16,-47 21 0 15,52-41 0-15,-52 41 0 16,57-54 0-16,-57 54 0 15,52-66 0-15,-52 66 0 16,52-61 0-16,-52 61 0 16,34-52 0-16,-34 52 0 15,41-12 0-15,-26 17 0 16,-10 26 0-16,-7 25 0 15,-22 31 0-15,-4 24 0 16,-10 10 0-16,1 13 0 0,1-31 0 16,2-3 0-16,-6-20 0 15,0-7-2-15,0-20 2 16,-2-14-1-16,3-14 1 15,2-20-1-15,2-12 1 16,5-18-2-16,8-10-1 16,7-22-3-16,24-2-10 15,-9-22-4-15,33 9-13 16,-4-6-8-16,22 10-1 15,-2 5 0-15</inkml:trace>
  <inkml:trace contextRef="#ctx0" brushRef="#br0" timeOffset="3644.2085">10906 1162 81 0,'-17'-11'42'15,"0"4"-2"-15,17 7 2 16,0 0-16-16,0 0-23 16,0 0-1-16,0 0 0 15,62-15 0-15,-62 15-1 16,65-16 0-16,-65 16 0 15,72-26 1-15,-72 26-3 16,68-28 1-16,-68 28 1 0,54-30-1 16,-54 30 1-16,0 0-1 15,48-40 1-15,-48 40 0 16,0 0 1-16,0 0 0 15,-48-3 1-15,-3 24-3 16,2 19 0-16,-6 6 0 16,18 13 0-16,15 0-2 15,27-5 0-15,25-12-6 16,23-36-12-16,32-7-18 15,-5-17-3-15,-29 6-1 16,2-3-1-16</inkml:trace>
  <inkml:trace contextRef="#ctx0" brushRef="#br0" timeOffset="3960.2265">11790 992 115 0,'36'-64'43'16,"-36"64"1"-16,0 0-1 15,0 0-39-15,0 0-1 16,-46-46 0-16,46 46-3 15,0 0 0-15,0 0 0 16,-58 41 0-16,58-41 0 16,0 0 0-16,-5 58 0 15,-4-29 0-15,47 13 0 16,4-3 0-16,2 7 0 15,-19-3 0-15,-19 5 0 16,-30-6 0-16,-9 0 0 16,-12-9 0-16,-3-2 0 15,3-6 0-15,5-10-7 0,22-1-12 16,0-18-9-16,36 9-15 15,9-6 0-15,24-1-3 16,17-1 1-16</inkml:trace>
  <inkml:trace contextRef="#ctx0" brushRef="#br1" timeOffset="8497.4861">2959 1648 47 0,'-24'2'33'16,"9"5"0"-16,2-7-7 15,13 0-12-15,0 0-2 16,28 2 0-16,-9-7-6 15,13 1-1-15,10 1-3 0,10 0 1 16,7-2 0-16,10 5-2 16,9-2 0-16,7 2 0 15,8 3-1-15,13-2 1 16,5 1-1-16,7 1 1 15,10 0-1-15,5-2 1 16,7 0 0-16,12 2-1 16,2 0 2-16,3 2-2 15,1 0 1-15,10 1 0 16,1-1 0-16,7-2 0 15,4-2 1-15,5-1-1 16,8-3 1-16,4 0-1 16,3-2 0-16,-1-2 0 15,0 2 0-15,-2 0-1 0,-2 0 0 16,-5 3 0-16,-7-2-1 15,-4 2 1-15,-4 1-1 16,-1 1 1-16,-6 0-1 16,-2-1 1-16,-8-1 0 15,2 1 0-15,1 0-1 16,-2-2 2-16,1-2-1 15,-4-3 0-15,0 1 0 16,2-2 0-16,-3-2 1 16,-5 5-1-16,-11 0 0 15,-4 1 0-15,-5 2 0 16,-7 4 0-16,-13-1 1 15,-9 3-1-15,-12 2 0 16,-6 0 0-16,-11-2 0 16,-9 0 0-16,-15 0 0 0,-8-2 0 15,-8-1 1-15,-9 1-1 16,-7-1 1-16,-2 0-1 15,-1-1 0-15,1 1 1 16,-2 0-1-16,5 2 0 16,-1-1 0-16,3 2 0 15,-2 0 0-15,-1-1 0 16,-2 2 0-16,-3-1 0 15,-11-3 0-15,13 3 0 16,-13-3 0-16,0 0 1 16,12 0-1-16,-1-3 0 15,6-1 0-15,8-3 0 0,9-1 0 16,3-1 1-1,4 1-1-15,0-2 0 0,0 5 0 16,-6-2 0-16,-5 3 0 16,-11 4 0-16,-7-1 0 15,-12 1 0-15,0 0 0 16,0 0-2-16,0 0-2 15,0 0-10-15,0 0-22 16,-12 0-2-16,12 0 0 16,0 0-2-16</inkml:trace>
  <inkml:trace contextRef="#ctx0" brushRef="#br1" timeOffset="107709.1606">1645 2463 86 0,'0'0'38'0,"14"-9"-1"16,-13 26 3-16,-16 12-38 16,5 19 0-16,1 11 0 15,-1 10 0-15,-2 12 0 16,2 8 1-16,-2-1-2 15,5-5-1-15,7-10-4 16,-5-21-18-16,19-2-15 16,-4-24 0-16,13-12-1 15,6-30 0-15</inkml:trace>
  <inkml:trace contextRef="#ctx0" brushRef="#br1" timeOffset="108124.1844">1961 1881 80 0,'-45'-38'39'16,"-13"9"-2"-16,-1 25 1 16,-17 15-34-16,6 13 0 15,-11 15 0-15,2 28-1 16,-5 24 0-16,6 30 0 15,0 26-1-15,12 27 0 16,13 18-1-16,21 7-1 0,23-5 0 16,24-18 2-16,33-28-3 15,31-37 1-15,34-45 1 16,31-47-2-16,18-46 2 15,12-36 1-15,2-35-1 16,-9-17 1-16,-22-16-1 16,-24-10 1-16,-40-3-1 15,-38-6-1-15,-44 0 1 16,-35 3-2-16,-35 7 1 15,-27 9 0-15,-20 20 0 16,-16 18-2-16,2 33 1 16,-2 30-1-16,15 48-24 15,3 24-13-15,28 36 0 16,22 18-2-16,33 11-1 0</inkml:trace>
  <inkml:trace contextRef="#ctx0" brushRef="#br2" timeOffset="111912.401">3324 2547 78 0,'0'0'38'16,"19"-1"-1"-16,-19 1 1 15,0 0-32-15,13-6-3 16,-13 6 0-16,0 22-1 16,-3 9 1-16,-7 11-1 15,-1 14 1-15,-4 17-2 0,-1 12-1 16,-2 7 0-16,3 1-1 15,10-3-4-15,-1-26-25 16,26-7-8-16,3-21 1 16,22-24-1-16</inkml:trace>
  <inkml:trace contextRef="#ctx0" brushRef="#br2" timeOffset="112302.4234">4084 2387 89 0,'-16'-12'37'0,"-3"24"0"0,-13 11-1 16,-6 28-31-16,0 9-3 16,-1 18 1-16,7 8-2 15,1 8 1-15,13 2-1 16,14-2 1-16,9-11-1 15,24-12-1-15,10-21 0 16,16-17 1-16,7-25 0 16,5-23 0-16,2-22 0 15,-2-20 0-15,-4-18 0 16,-11-10 0-16,-12-12-1 15,-11-5-1-15,-16-3 0 16,-13 2-1-16,-12 13 1 16,-12 13-1-16,-4 22 0 15,-14 18-1-15,-2 23 2 0,1 17 0 16,12 21-3-16,2 4-5 15,28 12-27-15,2-11 0 16,28 2 0-16,9-13-1 16</inkml:trace>
  <inkml:trace contextRef="#ctx0" brushRef="#br2" timeOffset="112636.4425">5020 2239 95 0,'11'-7'38'15,"-22"2"0"-15,-3 20 0 16,-17 3-33-16,-5 13-3 15,-6 14 0-15,1 18 1 16,-3 12-2-16,5 11 1 0,7 7-1 16,13-2 0-16,17-4 0 15,13-7 0-15,20-17-1 16,7-19 0-16,19-22 1 15,7-22 0-15,0-22-1 16,0-17 1-16,-6-19 1 16,-7-11-1-16,-13-9 0 15,-11-6-1-15,-15-6 1 16,-16 0-2-16,-8 11 0 15,-11 8 0-15,-13 21-1 16,-9 13-3-16,-1 28-2 16,-12 6-29-16,16 37-3 15,1 3 0-15,16 15-3 16</inkml:trace>
  <inkml:trace contextRef="#ctx0" brushRef="#br2" timeOffset="113271.4788">6528 2701 73 0,'-7'-19'38'15,"7"19"-1"-15,-38-1 0 16,13 20-11-16,-19-9-21 15,-5 12-1-15,-5 8-1 16,-2 10 0-16,-1 6-2 16,9 0 1-16,9 2-1 15,14-1 1-15,19-9-1 16,25-11 0-16,20-18 0 15,20-16 0-15,22-22 1 0,10-17-1 16,9-21 0-16,3-13-1 16,-2-13 2-16,-10-7-2 15,-20-2 1-15,-10 4-1 16,-23 7 1-16,-11 14-1 15,-22 16 2-15,-9 16-1 16,-11 23 0-16,-14 26 0 16,-1 29-1-16,-8 21 2 15,4 21-2-15,-2 16 1 16,6 10-1-16,5 8 0 15,9 0 0-15,10-6-1 16,16-10-1-16,8-14-2 16,16-12-2-16,11-27-5 15,21-3-25-15,-12-31-3 0,17-5 0 16,-10-31-1-16</inkml:trace>
  <inkml:trace contextRef="#ctx0" brushRef="#br2" timeOffset="113455.4893">7351 2681 113 0,'-20'-11'38'15,"9"35"0"-15,-15-1-3 16,8 19-31-16,-2 9-3 16,0 7 1-16,9 2-2 15,0-3 1-15,11-3-3 16,3-12-3-16,21-4-29 15,-6-30-3-15,15-3-1 16,-4-28 0-16</inkml:trace>
  <inkml:trace contextRef="#ctx0" brushRef="#br2" timeOffset="113605.4979">7412 2194 111 0,'-19'-45'37'0,"9"30"1"15,-1 4-6-15,11 11-64 16,18 2-5-16,10 1-1 15,24 10-1-15</inkml:trace>
  <inkml:trace contextRef="#ctx0" brushRef="#br2" timeOffset="113909.5153">8515 2035 103 0,'-39'-40'39'16,"2"16"1"-16,-18-4-3 16,5 19-32-16,-13 13-1 15,1 21 0-15,1 17-2 16,1 26-1-16,2 17 0 15,10 17 1-15,4 9-2 16,13 8 1-16,14-1 0 16,6 2 0-16,11-9-2 15,7-16 0-15,13-7-7 0,-9-29-29 16,21-3-2-16,-11-32 0 15,5-5-1-15</inkml:trace>
  <inkml:trace contextRef="#ctx0" brushRef="#br2" timeOffset="114083.5252">7841 2761 115 0,'0'0'39'16,"-14"-13"1"-16,24 19-2 15,6 1-35-15,16-14-2 16,20-5-2-16,12-15-17 15,20 9-19-15,3-13-5 16,16 5 3-16,-3-10-4 16</inkml:trace>
  <inkml:trace contextRef="#ctx0" brushRef="#br2" timeOffset="114527.5506">9385 2035 70 0,'-9'-32'39'15,"-10"-8"0"-15,2 7 1 16,-18-6-16-16,2 14-20 15,-15 7 0-15,-4 14-1 16,-5 18 0-16,-7 17-2 16,-2 14 1-16,4 23-1 15,4 16 0-15,6 14 1 16,10 10-1-16,9 9 0 15,9 1 0-15,13 1 1 16,8-3-3-16,9-11 1 16,9-12-3-16,3-20-2 0,8-5-8 15,-9-28-24-15,7-9-3 16,-11-27 1-16,1-7-1 15</inkml:trace>
  <inkml:trace contextRef="#ctx0" brushRef="#br2" timeOffset="114691.56">8610 2791 97 0,'-33'-41'40'15,"12"24"0"-15,0-4-1 16,21 21-22-16,0 0-13 16,29-8-2-16,15 4-1 15,14-8-3-15,24 6-5 16,9-21-26-16,31 12-7 15,-5-15-1-15,15 12-1 0</inkml:trace>
  <inkml:trace contextRef="#ctx0" brushRef="#br2" timeOffset="115142.5858">9408 2736 99 0,'0'0'37'0,"29"-8"1"15,0-14-3-15,18 2-33 0,12 0 0 16,9-2-1-16,3-7 0 15,-3 4 0-15,-6-2 0 16,-8 0-1-16,-14-4 1 16,-13-3-1-16,-18-2 2 15,-19 0-1-15,-16 0 1 16,-11 7-1-16,-16 7 0 15,-12 14 0-15,-10 13 0 16,-4 17 0-16,-2 18 1 16,7 15 0-16,8 11 0 15,14 5 0-15,18 2-1 16,24-3 1-16,21-7-1 15,27-14 1-15,25-11-3 0,24-17-1 16,24-12-1-16,4-14-3 16,13-4-4-16,-14-24-27 15,13 5-2-15,-27-18 0 16,-9 11-1-16</inkml:trace>
  <inkml:trace contextRef="#ctx0" brushRef="#br2" timeOffset="115478.605">10335 2544 96 0,'-29'22'39'16,"-5"2"-1"-16,11 19 1 15,-7-1-34-15,13 6-1 16,3 3-1-16,7 3-2 16,2-4 0-16,5 2 0 15,3-13 0-15,0-2 0 0,4-11-1 16,-1-9 1-16,-6-17 0 15,17-10 0-15,-6-12 0 16,3-15 1-16,-2-11-1 16,0-7 1-16,3-9-1 15,-1-5-2-15,0 6 2 16,-3 7-1-16,-1 7 1 15,-2 6-2-15,-1 15 2 16,5 8-2-16,3 9 1 16,12 6 0-16,7 4-1 15,5 0-3-15,17 6-3 16,0-13-11-16,24 18-20 15,-9-15-2-15,11 11 1 16,-15-10-3-16</inkml:trace>
  <inkml:trace contextRef="#ctx0" brushRef="#br2" timeOffset="116186.6455">11001 2550 86 0,'-42'8'38'0,"15"12"3"16,-8-11-2-16,24 9-14 15,0-9-22-15,13 2 1 16,18-6-2-16,8 1-1 15,10-4 0-15,9 1 0 16,7-7 0-16,2-3-1 16,0-5 0-16,-5-3-1 15,-8-5 1-15,-6-5 0 16,-14-4 0-16,-9-3-1 15,-13-5 1-15,-12 3-1 0,-11 4 1 16,-13 8 0-16,-8 12 0 16,-9 13 0-16,-7 12 0 15,-2 12 1-15,2 17-1 16,7 4 2-16,9 6-1 15,14-1 0-15,16 3 0 16,19-11 0-16,23-8 0 16,19-14-1-16,19-13 1 15,14-9-1-15,10-13 1 16,0-8-1-16,2-12 1 15,-11-3-2-15,-8-3 1 16,-12 3 0-16,-18 3 0 16,-15 2-1-16,-16 11 2 15,-13 19-2-15,0 0 1 0,-24 13 2 16,-1 14-2-16,-2 11 2 15,0 7-2-15,2 2 1 16,4 2 1-16,7-4-2 16,11-11 0-16,6-7 0 15,13-16 0-15,11-15 0 16,4-17 0-16,5-11 0 15,4-15 0-15,-2-9 0 16,0-6 0-16,-4-2 0 16,-3 4 0-16,-10 10 0 15,-5 6 0-15,-7 20 0 16,-9 24 0-16,0 0 0 15,-2 40 0-15,-3 5 0 16,1 13 0-16,4 2 0 16,9 5 0-16,5-6 0 0,14-7-6 15,10-19-5-15,21-4-6 16,-6-39-7-16,26 2-16 15,-12-30-1-15,15-5 1 16,-12-26 0-16</inkml:trace>
  <inkml:trace contextRef="#ctx0" brushRef="#br2" timeOffset="116379.6566">12644 1922 101 0,'-14'-7'41'0,"-19"19"0"16,4 32-1-16,-20 10-24 15,13 22-13-15,-1 9-2 16,9 10 1-16,3-1-1 16,12 2-1-16,4-6-2 0,5-14-3 15,11 0-9-15,-14-34-12 16,13-3-14-16,-14-24 1 15,12-3-3-15,-13-31 2 16</inkml:trace>
  <inkml:trace contextRef="#ctx0" brushRef="#br2" timeOffset="116562.667">12119 2420 119 0,'-22'-16'42'0,"22"16"1"16,0 0-3-16,22 7-36 15,15-3-3-15,13-8-5 16,32 8-7-16,-5-22-8 0,36 22-9 15,-2-24-15-15,25 10 2 16,-6-13-4-16,11 9 3 16</inkml:trace>
  <inkml:trace contextRef="#ctx0" brushRef="#br2" timeOffset="117298.7091">13625 2290 66 0,'8'-17'36'16,"4"10"0"-16,-9-8 2 15,-3 15-23-15,0 0-9 16,1 11-1-16,-10 2 1 16,0 18-1-16,-11 4-1 15,5 12 0-15,-6 4-1 16,6 2 0-16,-1 3-1 15,8 0 0-15,10-9 0 16,13-9 0-16,15-15-1 16,15-15 0-16,12-12-1 15,11-11 0-15,5-13 0 16,2-15-1-16,-4-7 2 0,-5-8-2 15,-9 3 1-15,-12-3 0 16,-16 8 0-16,-4 7 0 16,-15 8 1-16,-6 13-1 15,-4 22 0-15,-16 0 0 16,-1 20 0-16,-1 15 0 15,-1 7 0-15,2 5 0 16,5 6-2-16,3-3-1 16,12 1-3-16,1-18-5 15,25 7-27-15,-7-22 0 16,17 4-1-16,-5-21 0 15</inkml:trace>
  <inkml:trace contextRef="#ctx0" brushRef="#br2" timeOffset="117673.7306">14527 2357 76 0,'4'-11'38'0,"-17"2"0"16,8 22 1-16,-14-5-19 16,6 22-15-16,-11 6-2 15,5 7 0-15,-5 4-1 16,5-1 1-16,1-3-2 15,5-2 2-15,5-10-2 16,4-3 1-16,10-16-1 16,7-10-1-16,10-14 0 15,8-8 0-15,2-13 0 16,5-11 0-16,3-5 0 0,-3-5 0 15,-2 3 0-15,-6 6-1 16,-7 7 2-16,-7 10 0 16,-5 11-1-16,-11 17 1 15,0 0-1-15,9 31 0 16,-11 4 0-16,3 3 1 15,2 9-2-15,5-2-1 16,7 5-3-16,2-11-2 16,20 8-24-16,-12-25-7 15,17 2-1-15,-4-23-1 16</inkml:trace>
  <inkml:trace contextRef="#ctx0" brushRef="#br2" timeOffset="117876.7422">15212 2291 98 0,'-21'-10'39'15,"5"27"2"-15,-18 1-4 16,16 24-26-16,-14 4-9 16,8 6 1-16,3 5-1 15,7-2 0-15,11 0-3 16,7-14-1-16,18-1-10 15,-5-26-23-15,20-2-4 16,-4-25-2-16,14-3 1 16</inkml:trace>
  <inkml:trace contextRef="#ctx0" brushRef="#br2" timeOffset="118049.7521">15366 1566 74 0,'9'-32'33'0,"5"11"-3"15,10 13-16-15,1 3-37 16,3 8-9-16,5-9-2 16,9 2 2-16</inkml:trace>
  <inkml:trace contextRef="#ctx0" brushRef="#br2" timeOffset="118267.7646">15836 1458 107 0,'0'13'37'0,"0"15"3"15,-12 10-9-15,7 9-26 16,-10 10-1-16,-1 20 0 0,-3 5 0 15,3 14-3-15,-2 1 1 16,1 5-2-16,-1-4 1 16,0-3-1-16,3-6-1 15,0-17-1-15,7-5-8 16,-8-28-19-16,17-2-11 15,-1-37 0-15,0 0 0 16,7-16-1-16</inkml:trace>
  <inkml:trace contextRef="#ctx0" brushRef="#br2" timeOffset="118668.7875">15625 2086 101 0,'0'0'39'0,"-12"5"1"0,17 5-1 15,-5-10-36-15,35 7-1 16,8-7-1-16,16-1 0 15,6-3 1-15,6 1-1 16,2-4 0-16,-5 1-1 16,-7 2 1-16,-13 1 0 15,-13 2 0-15,-12 1-1 16,-23 0 1-16,0 0 0 15,0 0 0-15,-7 12-1 16,7-12 1-16,-16 16-1 16,9-2 0-16,3 3 0 15,2 4 0-15,3 3 0 16,3 1 0-16,0 4 0 0,5 0 0 15,0 0 0 1,0-6 0-16,-3 0 0 0,2-6 0 16,-7 0 0-16,-1-3 0 15,-9-1-2-15,-2 2 0 16,-7-5-2-16,-2 9-4 15,-16-16-8-15,18 22-19 16,-15-21-5-16,15 9 2 16,-3-16-2-16</inkml:trace>
  <inkml:trace contextRef="#ctx0" brushRef="#br2" timeOffset="119439.8316">17933 1656 94 0,'2'-38'38'16,"-11"-9"2"-16,6 14-3 16,-13-6-32-16,-1 6-1 15,-11 10-1-15,0 13 0 16,-10 14-1-16,-5 21-1 15,-4 21 1-15,-10 17-2 16,-5 18 0-16,-4 17-1 16,1 10 1-16,4 10-1 0,9 5 1 15,16-4-2-15,13-10 0 16,11-12-2-16,25-4-14 15,5-32-18-15,19-6-1 16,-7-29 1-16,8-9-3 16</inkml:trace>
  <inkml:trace contextRef="#ctx0" brushRef="#br2" timeOffset="120157.8727">17189 2211 96 0,'-25'-17'39'0,"2"2"0"16,23 15-1-16,0 11-36 15,33-10 0-15,19 2-2 0,17 0 1 16,11-3 0-16,11 0-1 16,4-1 1-16,1-2-1 15,-9 1 0-15,-12 2 1 16,-17 0-1-16,-16 1 1 15,-15 1 0-15,-16 5 0 16,-11-7 0-16,-23 22 0 16,-5-3 1-16,-4 7-1 15,-8 8 0-15,-4 5-1 16,4 2 0-16,4 2 1 15,13-1-1-15,12-4 0 16,15-6 0-16,18-10 0 16,14-15 0-16,15-6 0 0,9-13 0 15,5-10 0-15,3-11 0 16,-4-6 0-16,-6-7 0 15,-11-4 0-15,-10 3 0 16,-17-2-1-16,-11 8 1 16,-10 5 0-16,-11 11-1 15,-8 3 1-15,-5 9 0 16,2 7-1-16,1 5 1 15,8 7 0-15,14-6 0 16,3 18 0-16,16-6 0 16,12 2 0-16,7 2 0 15,6 2 0-15,-1 3 0 16,3 9 0-16,-8-1 0 15,-9 8 0-15,-6 2 0 16,-13 0 0-16,-10 3 0 0,-5-1 3 16,-9-4-3-16,-8-4 3 15,1-7-3-15,0-6 2 16,3-8-2-16,4-6 1 15,14-6-1-15,-4-16-2 16,17-5 3-16,8-6-3 16,2-9 3-16,6-3-2 15,1-5 2-15,2 2 0 16,-3 3 0-16,-6-1-2 15,0 11-5-15,-12-9-7 16,16 25-9-16,-22-11-18 16,27 14-1-16,5-9-2 15,25 10 1-15</inkml:trace>
  <inkml:trace contextRef="#ctx0" brushRef="#br2" timeOffset="120678.9025">19731 2122 72 0,'-27'3'40'0,"3"9"-1"16,-9-6 0-16,9 10-19 16,0-6-17-16,1 4-1 15,4 2-1-15,9 5 0 16,10-2-1-16,12 3 1 15,9-1-1-15,10 2 0 16,4-4 1-16,7 5-1 16,1-6 1-16,-3 2-1 15,-4-2 1-15,-7 0 0 16,-9-1-1-16,-7 3 1 0,-12-2 0 15,-7 3-1 1,-11 1 1-16,-2 0 1 0,-4 2-1 16,-1-2 0-16,-1-2-1 15,6-1 0-15,8 0-6 16,0-20-15-16,26 8-18 15,-3-18-1-15,27 0-1 16,-1-14 0-16</inkml:trace>
  <inkml:trace contextRef="#ctx0" brushRef="#br2" timeOffset="121257.9356">20309 2200 107 0,'0'0'38'15,"-18"20"1"1,9 19-11-16,-14-3-24 0,1 12-1 15,1 5 0-15,1 7 1 16,0-2-2-16,3 3 1 16,5-7-1-16,2-8 0 15,8-6-1-15,0-13 0 16,6-8 0-16,3-10 0 15,5-11-1-15,2-15 0 16,3-6 0-16,-1-10-1 16,3-9 2-16,-4-5-2 15,2-12 1-15,-3-6-1 16,-3-1 1-16,4 0-2 15,1 3 3-15,0 4-1 16,5 9 0-16,6 5-1 0,1 18 1 16,0 8 0-16,7 12 0 15,-3 10 0-15,-2 6 0 16,-6 9 0-16,-6 4 0 15,-7 9 0-15,-10 6 0 16,-7 6 0-16,-11 2 0 16,-10 2 0-16,-6 2 0 15,-7-2 0-15,-1 0 0 16,-3-3 1-16,0-3 0 15,0 1 0-15,3-1-1 16,0 1 1-16,7 4 0 16,2 3 0-16,0 5-1 15,3 10 0-15,-1 4-1 16,1 2 1-16,1-2-1 0,1 2-1 15,4-3 0-15,0-12-5 16,15 1-7-16,-13-31-26 16,24 3 0-16,-3-28 0 15,16 3-1-15</inkml:trace>
  <inkml:trace contextRef="#ctx0" brushRef="#br2" timeOffset="121725.9624">20809 2355 79 0,'0'0'39'15,"23"-4"-1"-15,-2-3 1 16,16 13-23-16,0-15-13 16,12 1-1-16,9-6 0 15,5-1 0-15,-3-3-1 16,-3-1 0-16,-8-3 1 15,-3-1-2-15,-12 1 2 16,-12-2-2-16,-11 0 1 16,-11 3 0-16,-14 0 0 15,-9 5 0-15,-11 7 0 16,-9 5 0-16,-10 13 1 15,-7 10-1-15,-4 10 1 16,0 18-1-16,6 7 0 0,13 9 1 16,12 0-1-16,15-1 1 15,30-5-2-15,21-11 1 16,24-8-3-16,17-18-3 15,20-1-8-15,-7-30-12 16,16 8-14-16,-7-22-2 16,2 7 0-16,-20-18-1 15</inkml:trace>
  <inkml:trace contextRef="#ctx0" brushRef="#br2" timeOffset="122076.9824">21647 2359 72 0,'-15'15'39'0,"0"-9"-1"16,18 7 1-16,-3-13-11 15,37-1-26-15,-4-3 0 16,11 3 0-16,4-7 0 16,6-1-1-16,0-7 0 15,2-4 0-15,-8-1 0 16,-6-3 0-16,-7-4 0 15,-12 1 0-15,-8-2 0 16,-13 2 0-16,-13 5 0 16,-15 5-1-16,-12 8 1 15,-16 8 0-15,-10 11 0 16,-8 17 0-16,-3 7 0 15,1 12 0-15,11 5-1 16,13 7 1-16,21-3-1 0,22 0 2 16,29-6-3-16,25-11-1 15,26-5-5-15,7-21-8 16,32 10-18-16,-9-28-7 15,19 6 2-15,-6-20-4 16</inkml:trace>
  <inkml:trace contextRef="#ctx0" brushRef="#br2" timeOffset="122478.0054">22706 2279 114 0,'-55'-17'40'0,"-4"28"2"16,-21-1-3-16,12 23-33 15,-16 6-3-15,9 8-1 16,13 4 0-16,14-1 1 0,20-2-2 15,24-7 2-15,20-11-3 16,24-16 0-16,19-15 0 16,26-14 0-16,9-15 0 15,9-13 0-15,4-12 0 16,-4-12 0-16,-3-3 0 15,-6-13 0-15,-8 1 0 16,-22 6 0-16,-17 8 0 16,-19 10 0-16,-16 15 0 15,-21 20 0-15,-16 22 0 16,-17 25 0-16,-11 19 0 15,-4 23 0-15,0 11 0 16,11 12 0-16,11 2 0 16,17-1 0-16,22-5-6 15,17-12-5-15,30 4-6 0,-1-38-8 16,31 12-16-16,-9-24 1 15,16-1-1-15,-12-14 3 16</inkml:trace>
  <inkml:trace contextRef="#ctx0" brushRef="#br2" timeOffset="122612.013">23523 2804 133 0,'-11'6'42'15,"-19"-9"0"-15,7 14-4 16,-12-5-38-16,-2-11-11 16,12 17-9-16,-20-14-9 15,9 18-14-15,-16-6 0 16,0 10-2-16,-23 1 2 0</inkml:trace>
  <inkml:trace contextRef="#ctx0" brushRef="#br3" timeOffset="128961.3762">1338 6112 89 0,'-5'-13'37'16,"17"-3"-2"-16,1-8 1 16,15-2-36-16,0-1 1 15,7 2-1-15,1 3 1 16,3 11-1-16,-5 9 1 15,-3 12 0-15,-11 14 0 16,-6 12 0-16,-17 14 0 16,-9 8 0-16,-10 10 0 15,-5 7 1-15,-13 0 0 0,5 1 1 16,-6-6-2-1,11-6 2-15,4-12-2 0,10-9 1 16,9-11-1-16,12-11-1 16,15-13 0-16,11-13 0 15,18-11 0-15,12-10 0 16,19-9-2-16,4-13-3 15,18 0-20-15,-4-13-13 16,4 5 1-16,-12-9-3 16,-2 6 2-16</inkml:trace>
  <inkml:trace contextRef="#ctx0" brushRef="#br3" timeOffset="129419.4024">1985 5390 57 0,'-89'-35'37'0,"-7"9"-3"16,-7 18 2-16,-7 10-15 15,-6 26-19-15,-5 20 2 16,6 24-1-16,1 16 0 15,16 26 1-15,10 17-1 16,16 13-2-16,24 12 2 16,28 5-1-16,37-1-1 15,31-7 0-15,28-13 0 16,26-19-1-16,29-26 1 15,21-32 1-15,15-32-2 0,4-33 1 16,3-42 0-16,-2-31 0 16,-5-32 0-16,-17-23 0 15,-20-26 1-15,-23-8-2 16,-37-7 0-16,-26-2-2 15,-45 4 1-15,-38 15-1 16,-41 20 1-16,-31 26 0 16,-41 34-1-16,-23 30 1 15,-9 39 1-15,-12 30-2 16,9 39 0-16,8 11-17 15,33 28-18-15,28-8 0 16,49-1-2-16,39-18 0 16</inkml:trace>
  <inkml:trace contextRef="#ctx0" brushRef="#br3" timeOffset="130523.4655">3273 5579 42 0,'-5'-20'33'15,"2"11"0"-15,3 9 0 16,-2-28-15-16,2 28-12 15,0 0-1-15,0 0-3 16,0 20 3-16,2 18-1 16,-3 14 0-16,-2 22-1 15,-2 17-1-15,-3 14 0 0,-1 12 1 16,-2 5-1-16,2-4-2 15,-2-9-2-15,16-4-31 16,-7-22 1-16,10-18-2 16,2-20-1-16</inkml:trace>
  <inkml:trace contextRef="#ctx0" brushRef="#br3" timeOffset="130725.4771">3305 6294 96 0,'-6'-25'37'15,"14"7"1"-15,4-7-2 16,6 3-33-16,23-9-1 16,8-3-2-16,16-4 0 0,5-9-4 15,19 7-19-15,-6-18-14 16,11 3 0-16,-7-12-1 15,-1 3 0-15</inkml:trace>
  <inkml:trace contextRef="#ctx0" brushRef="#br3" timeOffset="130932.4889">4157 5298 86 0,'-53'45'37'0,"5"25"0"16,-6 14 2-16,15 22-35 15,-10 11-1-15,14 7-1 16,7-2 1-16,13-4-2 15,12-6 0-15,13-19-3 0,23-6-13 16,1-28-20-16,26-18-1 16,1-25 0-16,14-11-2 15</inkml:trace>
  <inkml:trace contextRef="#ctx0" brushRef="#br3" timeOffset="131684.5319">4516 6063 90 0,'-44'-4'37'16,"0"20"1"-16,-11 7 0 15,11 18-32-15,-6 2-1 16,12 7-1-16,5-2-1 16,12 5 1-16,16-7-1 15,10-7 0-15,18-10-1 0,11-10 1 16,11-14-3-16,9-9 2 15,7-15-2-15,-2-11-1 16,-1-10 1-16,-1-8-2 16,-14-11 2-16,-1 1-2 15,-17-2 3-15,-11 3-3 16,-11 2 3-16,-8 9-1 15,-7 9 1-15,-6 8-1 16,-2 12 0-16,0 6 0 16,4 7 0-16,16 4 1 15,0 0-1-15,3 14 0 16,19-7 0-16,12 1 0 15,6 1 0-15,4 0 1 16,5 2-1-16,-2-4 0 0,-4 5 0 16,-6 2 1-16,-9 0-1 15,-7 5 0-15,-11 2 0 16,-8 7 1-16,-8 3-1 15,-8 6 0-15,-2 0 0 16,-2 2 0-16,0-1 0 16,0-4 0-16,10-3 0 15,4-8 0-15,9-10 0 16,12-10 0-16,9-10 1 15,8-8-1-15,5-9 0 16,5-7 0-16,1-6 1 16,-1 0-1-16,-3 4 0 15,-5-1 0-15,-11 8 1 0,-4 7-1 16,-8 9 0-16,-13 10 0 15,13 11 0-15,-13 8 0 16,0 9 0-16,-1 5 0 16,3 3-1-16,4 4 1 15,2-2 0-15,5-7 2 16,2-8-2-16,4-9 0 15,6-13 1-15,4-9 0 16,-2-14 0-16,2-11-1 16,-2-9 1-16,-3-7-2 15,2-4-2-15,-10-6-4 16,8 12-15-16,-20-16-13 15,10 14-5-15,-12-7-1 16,13 15-2-16</inkml:trace>
  <inkml:trace contextRef="#ctx0" brushRef="#br3" timeOffset="132094.5554">6684 5389 71 0,'10'-34'37'0,"6"11"0"15,-8 7 0-15,-8 16-33 16,4 24-1-16,-9 18 0 16,-4 14 1-16,-5 19-1 15,-3 15 0-15,-3 12-1 16,-1 4-1-16,6-3 1 15,6-6-2-15,8-16-2 16,18-9-7-16,2-31-26 16,28-14-1-16,5-30 0 15,19-9-1-15</inkml:trace>
  <inkml:trace contextRef="#ctx0" brushRef="#br3" timeOffset="133220.6198">7199 5815 86 0,'-29'-9'37'15,"-3"21"-1"-15,-16 8 2 16,5 18-30-16,-8 6-2 15,12 12-2-15,2 0-1 16,13 4 0-16,11-6-1 16,18-4-1-16,13-12 0 15,19-9 0-15,6-14 0 16,9-12 0-16,7-12-1 15,4-13 1-15,-3-11 0 0,-9-8-1 16,-4-6 1 0,-11-5-1-16,-12 1 1 0,-12 2-1 15,-9 3 1-15,-13 8-1 16,-5 8 0-16,-3 5 0 15,-3 10 0-15,2 7 0 16,5 5 0-16,14 3 0 16,0 0 1-16,21 9-1 15,6-3 0-15,8 2 0 16,2 3 1-16,8 1-1 15,-2 6 1-15,-8 4-1 16,-4 4 0-16,-8 7 1 16,-13 6-1-16,-10 2 1 15,-9 4-1-15,-8 0 0 0,-4-4 1 16,-3-4-1-1,0-6 0-15,5-5 0 0,6-14 0 16,13-12 1-16,0 0-1 16,21-32 0-16,7-1 1 15,13-10-1-15,6-4 1 16,0-3 0-16,6 2-1 15,-6 6 0-15,-5 7 1 16,-8 15-1-16,-9 15 0 16,-11 11 0-16,-9 17 0 15,-5 9 0-15,-2 9 0 16,-1 5-1-16,7 3 1 15,2 0-1-15,11-5-1 16,10-8-1-16,12-3-3 16,7-15 0-16,13-4-3 0,-3-19-4 15,17 2-3-15,-16-26 1 16,10 3 3-16,-17-14 7 15,-9-7 5-15,-12 2 3 16,-22-7 4-16,-6 13 5 16,-28-7 3-16,3 22 0 15,-28-4-2-15,4 20-5 16,-9 10-3-16,3 14-2 15,5 10-1-15,4 11 0 16,10 5-1-16,12 3 1 16,15 3-2-16,12-8 1 15,14-3 0-15,15-12 0 16,13-10-1-16,5-9 1 15,8-14-1-15,0-6 1 0,-2-11-1 16,-5-8 0-16,-8-3 1 16,-6-1-1-16,-10 0 0 15,-5 4 0-15,-14 8 1 16,-3 14-1-16,-6 11 0 15,-14 21-1-15,-1 21 1 16,-5 20-1-16,-6 20 0 16,0 16 2-16,-3 16-1 15,2 4 1-15,0 1-1 16,3-5 1-16,0-13-1 15,6-14 1-15,-1-24 0 16,5-18 0-16,-1-23 1 16,2-21-2-16,-1-22 0 15,3-14 0-15,3-21 0 0,5-19 0 16,4-11 0-16,10-10 0 15,9 2 0-15,7 0-2 16,13 12-2-16,4 3-4 16,18 23-9-16,-13 2-6 15,20 29-3-15,-16-4-7 16,21 16-4-16,-11 1-2 15,9 8 2-15</inkml:trace>
  <inkml:trace contextRef="#ctx0" brushRef="#br3" timeOffset="133341.6267">9020 6228 111 0,'0'36'37'16,"-22"-5"3"-16,4 14 0 15,-8-6-38-15,-2-1-4 0,14 10-23 16,-12-15-12 0,14 0-2-16,-1-15 2 0,11-4-5 15</inkml:trace>
  <inkml:trace contextRef="#ctx0" brushRef="#br3" timeOffset="134274.6801">9978 5923 79 0,'-4'-19'35'0,"-3"3"-1"15,7 16-1-15,-3-20-25 16,3 20-1-16,0 0-1 15,0 0-1-15,-12 13-1 16,10 10 1-16,-3 7-2 16,-2 12 0-16,-5 5 0 15,3 7-1-15,-3 6 0 16,-1 1 0-16,0-3 0 15,3-9 0-15,3-6-1 16,2-9 1-16,2-13-1 16,3-21 0-16,13 5 0 15,1-23-1-15,1-10 0 16,0-10 0-16,2-9 0 15,0-11-1-15,0-9 2 0,-1-1-2 16,-2 0 2-16,1 2-2 16,-1 6 0-16,5 6 2 15,0 13-3-15,1 9 3 16,5 15-3-16,1 10 2 15,4 11 0-15,1 7 0 16,-1 10 2-16,2 4-4 16,-6 9 4-16,-5 3-3 15,-6 8 3-15,-8 2-2 16,-8 0 0-16,-9 4 0 15,-10-6-1-15,-7-2 2 16,-6-4-2-16,-1-8 1 16,-8-8 0-16,4-6 1 15,0-4-1-15,2-7 0 16,1 1 0-16,6-3 0 0,2 4 0 15,6 7 0-15,1 7 0 16,4 8 1-16,0 12-1 16,-1 7 2-16,-1 10-2 15,2 3 1-15,2 5-1 16,0-8-2-16,10 0-5 15,0-26-12-15,25 3-16 16,-5-29-3-16,24-10-2 16,5-25 0-16</inkml:trace>
  <inkml:trace contextRef="#ctx0" brushRef="#br3" timeOffset="134676.7031">10654 5917 99 0,'-4'16'37'0,"3"17"1"16,-12 3 0-16,11 7-33 16,-12 6-3-16,6 3 1 15,-1-1 0-15,4-5-1 16,3-2 0-16,-1-7 0 15,2-11-1-15,1-9 0 16,0-17-1-16,14-2 1 16,0-16 0-16,1-11-1 15,5-10 1-15,-1-12 0 16,3-9 0-16,2-3 0 0,-4-3 0 15,-1 6 0-15,-10 5 0 16,2 7 1-16,-7 9-1 16,0 13 0-16,0 10 0 15,-4 16-1-15,19-3 0 16,-1 9 0-16,13 4-2 15,10 0-2-15,11 5-3 16,5-13-14-16,22 14-11 16,-10-16-7-16,13 8-1 15,-14-11 0-15</inkml:trace>
  <inkml:trace contextRef="#ctx0" brushRef="#br3" timeOffset="135038.7238">11293 5963 114 0,'-30'33'39'0,"1"-8"1"0,18 9-6 15,11-17-30-15,16-2-1 16,16-6-1-16,15-7 0 16,9-9-1-16,9-2 1 15,2-7-1-15,4-5-1 16,-10-7 1-16,-9 2 0 15,-15-6-1-15,-11 4 1 16,-18 0-1-16,-14 3 1 16,-14 5-1-16,-12 8 0 15,-11 10 0-15,-10 10 0 16,-7 12 0-16,-3 11 0 15,2 12 0-15,4 4 0 0,13 4 0 16,10 1 0-16,20-5 0 16,19-5 0-16,29-7-3 15,17-14-1-15,23 0-4 16,3-25-13-16,30 8-10 15,-7-22-8-15,10-1-1 16,-12-15-1-16,-1-1 3 16</inkml:trace>
  <inkml:trace contextRef="#ctx0" brushRef="#br3" timeOffset="135260.7365">12259 5810 120 0,'-35'12'38'0,"-13"7"2"15,5 16-8-15,-10 8-29 16,5 4-1-16,4 6 0 0,12 2 0 15,11-6-1-15,14-4 0 16,17-9-1-16,20-13 0 16,20-10-3-16,6-16-3 15,20 0-10-15,-10-25-15 16,19-2-9-16,-15-14 1 15,5 4-1-15</inkml:trace>
  <inkml:trace contextRef="#ctx0" brushRef="#br3" timeOffset="135406.7448">12605 5885 107 0,'-27'8'38'0,"8"19"1"15,-9 1 0-15,14 15-33 16,-6 0-3-16,2 7-1 16,8 0-1-16,5-4-2 0,10-2-3 15,-1-19-13-15,20 1-20 16,-5-19-3-16,13-7 1 15,-7-17-1-15</inkml:trace>
  <inkml:trace contextRef="#ctx0" brushRef="#br3" timeOffset="135542.7526">12636 5607 102 0,'-17'-28'36'16,"10"13"-3"-16,7 15-24 15,14-5-44-15,8 18-1 16,6-4-1-16</inkml:trace>
  <inkml:trace contextRef="#ctx0" brushRef="#br3" timeOffset="135880.772">13262 5687 109 0,'-22'11'40'16,"-16"-6"0"-16,3 9-2 16,-13-2-32-16,7-1-4 15,2 3 2-15,6 5-4 16,5-2 4-16,12 4-5 15,9-1 4-15,11 2-2 16,10-2-1-16,8 2 0 16,3 0 0-16,5-1 0 15,0-1 0-15,-2 5 0 16,-3 0 0-16,-12 5 1 0,-7 3-1 15,-12 1 0-15,-11 3 0 16,-12 2 1-16,-2-1-1 16,-5-5 0-16,-1-1-2 15,4-14-4-15,23 4-14 16,-6-24-13-16,28 0-8 15,7-17-1-15,18-3 0 16</inkml:trace>
  <inkml:trace contextRef="#ctx0" brushRef="#br3" timeOffset="136247.793">13342 5971 89 0,'-14'22'40'16,"-4"-7"-1"-16,15 7 2 15,3-22-19-15,13 23-19 16,18-17 0-16,13-3-1 15,14-8 1-15,8-4-2 16,4-7 1-16,4-3-1 16,-9-6-1-16,-7-5 0 15,-14 4 1-15,-16-5-1 16,-19 4 1-16,-15 1-1 15,-20 7 0-15,-15 11 1 16,-12 7 0-16,-10 14-1 16,-3 11 0-16,0 12 1 15,9 10-1-15,11 3 1 16,16 5-1-16,17-2 0 0,26-3 0 15,16-12-2-15,25-7-2 16,16-19-3-16,22-5-9 16,-1-30-9-16,25-2-10 15,-16-21-5-15,8-8-2 16,-19-17 2-16</inkml:trace>
  <inkml:trace contextRef="#ctx0" brushRef="#br3" timeOffset="136443.8042">14400 5114 104 0,'-33'38'40'0,"-14"23"3"16,8 33-3-16,-12 8-34 16,12 17-1-16,6 6-1 0,6-2-1 15,12-4-2-15,10-12-2 16,11-10-7-16,-2-30-14 15,26-3-11-15,-6-30-9 16,18-14 0-16,-4-23-2 16</inkml:trace>
  <inkml:trace contextRef="#ctx0" brushRef="#br3" timeOffset="136898.8302">14629 5864 108 0,'0'0'41'15,"-29"17"1"-15,15 6-2 0,-19-2-33 16,11 9-2-16,1 0-2 16,3 4-1-16,3-1 0 15,10-3-1-15,8-7 0 16,10-7 0-16,9-7 1 15,7-11-2-15,8-12 0 16,5-6 0-16,4-8 0 16,0-5 0-16,-1 1 0 15,-4 1 0-15,-6 3 0 16,-6 7 0-16,-6 13 0 15,-12 11 0-15,-9 17 0 16,-8 17 0-16,-16 15 0 16,-6 17 0-16,-13 16 0 0,-4 7 0 15,-9 10 0-15,-5 3 0 16,-5-4 0-16,0-9 0 15,3-12 0-15,0-19 0 16,11-15 0-16,2-25-9 16,18-12-10-16,-7-33-5 15,25-2-3-15,-10-31-9 16,19-12-4-16,0-16-3 15,9-14 4-15</inkml:trace>
  <inkml:trace contextRef="#ctx0" brushRef="#br3" timeOffset="137365.8569">15554 6249 99 0,'-18'-13'38'0,"2"16"2"16,-12 2-3-16,3 13-31 16,-8 9-4-16,-3 10 0 15,4 12-4-15,-7-7-13 16,17 12-22-16,-3-6 0 15,19 1-2-15,6-13 1 16</inkml:trace>
  <inkml:trace contextRef="#ctx0" brushRef="#br3" timeOffset="137780.8806">16543 5886 110 0,'0'0'37'16,"-8"9"2"-16,3 19-11 16,-11-1-25-16,-1 14-1 15,-8 7-1-15,-3 12 0 16,2 2-1-16,-3 2 0 15,8-4-2-15,4-17-4 16,21-4-24-16,-4-30-8 16,21-13 0-16,7-21-1 15</inkml:trace>
  <inkml:trace contextRef="#ctx0" brushRef="#br3" timeOffset="138254.9078">16623 5540 80 0,'-27'2'37'15,"7"15"-2"-15,2 4-2 16,9 0-30-16,23 9-16 16,-13-13-8-16,27 11 0 15,-6-13 3-15,16 15 1 16,-7-14 4-16,13 7 5 15,-8 1 5-15,-6 0 11 16,6 12 9-16,-19-8 2 16,9 14-1-16,-23-8 0 0,11 12-2 15,-20-14-2-15,10 14-3 16,-17-14-2-16,10 7-1 15,-9-12-3-15,5 0 0 16,-2-7-2-16,7-5 0 16,2-15-1-16,0 0-1 15,23-2 0-15,0-14 0 16,8-9 0-16,5-4-1 15,2-5 1-15,2-1 0 16,0-2 0-16,-2 8 0 16,-9 6-1-16,-5 8 1 15,-8 15 0-15,-6 15 0 16,-9 12-1-16,-5 12 1 0,-1 7-3 15,-4 1-2-15,12 13-15 16,-11-19-19-16,22 0-3 16,5-21 0-16,19-8-2 15</inkml:trace>
  <inkml:trace contextRef="#ctx0" brushRef="#br3" timeOffset="139034.9524">18786 5973 71 0,'-10'-18'37'16,"1"3"0"-16,-12-1 1 16,-1 17-19-16,-20-7-14 15,4 14 0-15,-8 6-1 16,-2 11 0-16,-5 7-1 15,6 6 0-15,0 4-1 16,10 2 1-16,9-5-2 16,16-3 1-16,15-8-1 15,17-12 1-15,16-15-1 0,15-11 0 16,15-18 1-16,14-17-1 15,5-15 1-15,6-10-1 16,-1-12-1-16,-5-6-1 16,-11-2 0-16,-9 5 0 15,-17 8 0-15,-13 10 0 16,-16 14-1-16,-16 18 0 15,-14 24 3-15,-10 19-1 16,-12 25 0-16,-4 21 2 16,-6 19-1-16,2 11 1 15,4 11-1-15,10 4 0 16,19-3-1-16,10-9-2 15,25-7-3-15,6-21-6 16,38 1-12-16,-10-34-7 0,26-2-11 16,-9-20 2-16,9-9 0 15</inkml:trace>
  <inkml:trace contextRef="#ctx0" brushRef="#br3" timeOffset="139892.0014">19623 6019 87 0,'-30'-28'38'0,"-16"1"0"15,-1 19 2-15,-9-4-21 16,8 23-12-16,-4 3-3 15,7 15 0-15,5 2-2 16,11 6-1-16,10 3 0 16,12 0 1-16,10-5-1 15,17-4 0-15,12-9-1 16,10-6 1-16,9-11 0 0,6-8 0 15,2-7-1-15,0-8 1 16,-7-6-1-16,0-3 0 16,-14-2 0-16,-4-1 1 15,-13 3-1-15,-10 4 0 16,-8 6 1-16,-3 17-1 15,-25-5 0-15,5 18 0 16,-8 9 0-16,1 6 0 16,3 3 0-16,2 3-1 15,9-2 1-15,14-4-2 16,18-6-1-16,9-11-1 15,17-3-2-15,8-14-2 16,14 5-3-16,-5-24-6 16,15 12-2-16,-23-19-1 0,10 10 6 15,-23-11 6-15,-5 2 5 16,-15 5 4-16,-12-5 6 15,-2 13 5-15,-23-8 6 16,16 26 0-16,-30-15-3 16,17 22-5-16,-8 4-3 15,2 12-2-15,1 7-1 16,4 9-1-16,4 1-1 15,3 2 0-15,7-1-1 16,4-7 1-16,6-5 0 16,6-12-1-16,5-10 1 15,5-10 0-15,7-14-1 16,4-10 0-16,-1-10 1 15,2-4-2-15,-1-3 2 16,-3 1-2-16,-6 6 0 0,-4 10 0 16,-14 13 0-16,-10 14 0 15,-5 25 0-15,-10 14 0 16,-12 24 0-16,-8 14 0 15,-6 16 0-15,-2 10 0 16,-4 4 0-16,5 0 0 16,2-5 0-16,4-10 0 15,8-17 0-15,9-16 0 16,6-21 0-16,13-21 0 15,0-17 0-15,26-30 0 16,-1-10 0-16,3-14 0 16,10-12 0-16,0-15 0 15,5-4-2-15,-1-10-3 16,7 10-1-16,-8-8-6 0,11 22-6 15,-16-12-5-15,17 28-4 16,-19-5-5-16,20 21-6 16,-5 2 0-16,7 13 3 15</inkml:trace>
  <inkml:trace contextRef="#ctx0" brushRef="#br3" timeOffset="140208.0195">21034 5933 100 0,'-43'3'41'16,"5"12"-1"-16,-13-9 0 15,13 17-20-15,3-9-17 16,5 2-1-16,12-2 0 16,14 1-1-16,11 2 0 0,12-4 0 15,7 3-1-15,9-1 1 16,2 0-1-16,-4 2 1 15,0 2-1-15,-9 2 2 16,-11 2-2-16,-8 2 0 16,-10 4 0-16,-16 1 0 15,-8 1 0-15,-6 1 0 16,1-2 0-16,-6-5-2 15,8 1-4-15,-6-16-10 16,18 11-8-16,-8-24-8 16,28 3-9-16,-14-14-1 15,19 0 0-15</inkml:trace>
  <inkml:trace contextRef="#ctx0" brushRef="#br3" timeOffset="141274.0804">21471 6425 86 0,'-16'6'37'0,"-3"1"-2"15,-4 11 2-15,-8-1-25 16,-4 8-12-16,7 8-5 15,-1-5-24-15,15-1-7 0,4-10 2 16,11-3-3-16</inkml:trace>
  <inkml:trace contextRef="#ctx0" brushRef="#br3" timeOffset="141769.1088">22139 5351 96 0,'-28'8'36'15,"4"16"2"-15,-10-2-8 16,8 24-26-16,-8 7-1 15,5 15 3-15,-6 10 0 16,4 12-1-16,2 5 0 16,5 1-1-16,4-5 0 15,7-7-1-15,5-11 0 16,11-10-2-16,4-13 0 15,4-15-1-15,4-13 1 16,6-10 0-16,1-10-1 16,0-8 1-16,0-6-1 15,0-6 1-15,1-4 0 16,-2-3-1-16,-1 2 1 15,-2 3-1-15,-4 5 0 16,-2 6 0-16,-12 9 0 0,16 12 0 16,-8 6-1-16,-3 9 1 15,2 6-1-15,-1 3-2 16,6 2-1-16,5-8-3 15,14 7-10-15,-8-22-11 16,24 1-8-16,-7-18-1 16,14-6-1-16,-5-13 2 15,12 1 10-15</inkml:trace>
  <inkml:trace contextRef="#ctx0" brushRef="#br3" timeOffset="143106.1852">22616 6249 80 0,'5'-35'35'0,"0"11"0"16,-20-5-5-16,2 20 0 15,-18-6-21-15,2 19-1 16,-11 2-2-16,3 14-1 0,-6 5-1 15,5 12-1-15,4 3 0 16,4 2-1-16,10 1-2 16,10-4 2-16,10-6-1 15,14-4 1-15,12-10-2 16,7-9 0-16,10-11 0 15,7-11 0-15,6-8 0 16,-4-8 0-16,2-7 0 16,-9-4-2-16,-3-2 4 15,-10-2-4-15,-12 6 2 16,-6 1 0-16,-9 8 2 15,-9 5-2-15,-5 4 0 16,0 9 0-16,-2 3 0 16,11 7 0-16,-9 3 0 15,9-3 0-15,13 13 0 0,3-6 0 16,7-1 0-16,9-3 0 15,6-2 0-15,1-1 0 16,-2-4 0-16,4-2 0 16,-7-1 0-16,-4 0 0 15,-4-2 0-15,-10 4 0 16,-5-1 0-16,-11 6 0 15,0 0 0-15,-18 20 0 16,-3-3 0-16,-3 6 0 16,-1 5 0-16,-2 1 0 15,3 3 0-15,5-3 0 16,7-1 0-16,10-3 0 0,11-8 0 15,6-5 0 1,12-6 0-16,7-6 0 0,4-11 0 16,6-3 0-16,1-9 0 15,1-3 0-15,1-5 0 16,-4 0 0-16,-9-3 0 15,-2 5 0-15,-9 4 0 16,-8 6 0-16,-7 10 0 16,-8 9 0-16,-13 8 0 15,-2 10 0-15,-3 8 0 16,-2 4 0-16,1 5 0 15,4 0 0-15,6 0 0 16,9-5 0-16,12-7 0 16,10-7 0-16,12-7 0 15,7-6 0-15,9-8 0 0,5-6 0 16,-1-3 0-16,-2-1 0 15,-5-4 0-15,-8 5 0 16,-10 3 0-16,-10 3 0 16,-7 8 0-16,-12 0 0 15,-9 18 0-15,-4 3 0 16,-6 4 0-16,0 4 0 15,-1 2 0-15,1 3 0 16,5-4 0-16,4-6 0 16,5-2 0-16,5-13 0 15,0-9 0-15,24-4 0 16,-5-13 0-16,4-8 0 15,3-8 0-15,1-5 0 16,0-5 0-16,1-2 0 0,-6-1 0 16,-4 5 0-16,-7 7 0 15,0 6 0-15,-5 9 0 16,4 8 0-16,-1 8 0 15,5 7 0-15,8 4 0 16,7 4 0-16,14-1 0 16,7 1 0-16,11-3 0 15,4-5 0-15,3-2 0 16,3-4 0-16,-5-1 0 15,-13-4 0-15,-9-1 0 16,-13 1 0-16,-16-1 0 16,-15 8 0-16,-11-1 0 15,-13 7 0-15,-12 6 0 16,-6 4 0-16,0 6 0 0,2 1 0 15,5 2 0-15,9 0 0 16,17-4 0-16,15-4 0 16,18-7 0-16,16-5 0 15,8-3 0-15,5 0 0 16,3-3 0-16,-4 0 0 15,-9 4 0-15,-10 7 0 16,-19 5 0-16,-18 11 0 16,-18 4 0-16,-16 4 0 15,-11 6 0-15,-9 2 0 16,-5 1 0-16,-5-7 0 15,12 6-12-15,-9-23-7 16,30 7-4-16,-14-28-2 16,34 12-5-16,-16-27-4 15,22 0-9-15,-6-12 6 0,-10-15 8 16</inkml:trace>
  <inkml:trace contextRef="#ctx0" brushRef="#br3" timeOffset="144520.2661">2607 7613 58 0,'3'-11'36'0,"-3"11"-1"16,0 0 0-16,-18 8-10 16,9 8-18-16,-10 7-3 15,4 7-1-15,-8 10-1 16,5 4-2-16,-3 2 1 0,1-2-2 15,5-4 2 1,6-9-2-16,5-3 2 0,8-9-2 16,6-19 1-16,5-12 2 15,5-9-2-15,7-9 2 16,-2-5-1-16,2-9 0 15,-3-1 0-15,-4 0 1 16,-4-1-1-16,-3 12 0 16,-5 4 0-16,-4 11-1 15,-4 5 1-15,0 14-1 16,0 0 1-16,0 0-1 15,-4 23 1-15,5-10-1 16,6 0 1-16,6-1 0 16,7-6-1-16,8-7 1 15,8-10 1-15,6-4-1 0,5-7 0 16,4 0 0-16,0-2 0 15,-3 3 0-15,-10 5 0 16,-2 9 0-16,-12 14-1 16,-10 7 1-16,-8 13-1 15,-11 9 1-15,-5 8-1 16,-5 7 0-16,2 3 0 15,-3-3-1-15,7-7-1 16,5-11-2-16,16-4-3 16,2-27-13-16,29 1-8 15,-5-25-11-15,19-2 2 16,-3-17-1-16,10 1 1 15</inkml:trace>
  <inkml:trace contextRef="#ctx0" brushRef="#br3" timeOffset="144692.2759">3591 7536 104 0,'-3'13'35'16,"-14"10"2"-16,10 18-8 15,-16 2-24-15,1 11-2 16,3 0-1-16,4 3-2 16,1-7 1-16,9-6-2 15,5-7-1-15,1-18-9 16,17-7-20-16,-5-26-7 15,14-8 1-15,-1-17 0 16</inkml:trace>
  <inkml:trace contextRef="#ctx0" brushRef="#br3" timeOffset="145169.3032">3687 7304 88 0,'-6'16'36'0,"1"-2"2"15,15 6 0-15,-10-20-24 16,23 23-11-16,2-12 0 15,10 3 0-15,3-2 1 16,1 3-2-16,0 5 0 16,-4 6 0-16,-6 5 0 15,-7 9-1-15,-10 5 0 16,-7 5 0-16,-10 4 0 15,-4 2 0-15,-4-4-1 16,-3-6-1-16,5-7 1 16,-1-14 0-16,12-15 0 15,9-12 0-15,13-15 1 0,6-11-1 16,8-11 1-16,5-6 0 15,0-8 0-15,2 0 0 16,0 5 0-16,-6 7-1 16,-7 6 0-16,-5 11 0 15,-7 13 0-15,-1 12 0 16,-5 15-1-16,-3 7 0 15,-4 13-1-15,-3 3-1 16,5 6-1-16,-1-6-1 16,10 4-5-16,-7-19-6 15,22 8-7-15,-13-28-8 16,21-4-5-16,-3-16-2 0,13-5 2 15,-3-13 1-15</inkml:trace>
  <inkml:trace contextRef="#ctx0" brushRef="#br3" timeOffset="145512.3229">4811 7540 79 0,'2'-20'39'16,"-2"20"-1"-16,-18-12 1 15,7 29-19-15,-20-5-13 16,9 13-2-16,0 6-3 16,4 4 1-16,3 1-2 15,12-2 1-15,7-1-1 16,13-6 0-16,9-7 0 15,9-8 0-15,7-14-1 16,4-8 1-16,6-7 0 16,-3-11-1-16,-1-8 1 15,-4 1-1-15,-9-5 1 0,-8 5-1 16,-5 1 1-16,-7 10-1 15,-5 7 0-15,-10 17 0 16,0 0 0-16,-19 31 0 16,5 0 0-16,3 7 0 15,0 2-1-15,6 1 1 16,9-4-2-16,6-11-1 15,17-9-5-15,2-26-11 16,31 1-5-16,-12-32-8 16,27-2-7-16,-13-19-2 15,9-7 2-15</inkml:trace>
  <inkml:trace contextRef="#ctx0" brushRef="#br3" timeOffset="145699.3335">5714 6928 110 0,'-16'30'38'0,"-13"12"2"16,10 29-6-16,-12 4-31 15,1 12-1-15,3 4 0 16,6 1-1-16,6-3 0 16,7-9-2-16,8-3-5 15,-5-23-11-15,20 1-16 16,-15-25-8-16,9-7 3 15,-9-23-3-15</inkml:trace>
  <inkml:trace contextRef="#ctx0" brushRef="#br3" timeOffset="145887.3443">5405 7489 93 0,'-13'-4'40'16,"-3"3"1"-16,18 12-1 16,-2-11-21-16,22 7-17 15,12-4 0-15,13-6-2 16,18-4-2-16,3-4-3 15,21 6-17-15,-14-17-13 16,9 7-6-16,-11-10 1 16,-1 8-2-16</inkml:trace>
  <inkml:trace contextRef="#ctx0" brushRef="#br3" timeOffset="146239.3644">5985 7482 91 0,'-26'35'40'0,"-2"-7"1"16,20 1-1-16,8-29-23 15,4 16-15-15,19-18 1 16,14-9-2-16,6-5 0 16,8-6 0-16,3-7 0 15,2-3-1-15,-7-1 1 16,-6 0-1-16,-10 2 0 15,-9 2 0-15,-15 8 1 16,-10 3-1-16,-14 9 0 16,-11 9 0-16,-6 7 0 15,-8 13 0-15,-2 6 0 16,-4 11 0-16,5 3 0 15,5 6 0-15,10-1 0 0,17-4 0 16,14-8-3-16,15-13-4 16,28 1-12-16,-1-34-7 15,24 4-12-15,-3-22-2 16,11-2-2-16,-8-15 2 15</inkml:trace>
  <inkml:trace contextRef="#ctx0" brushRef="#br3" timeOffset="146533.3813">6638 7271 108 0,'-30'12'39'0,"7"10"0"16,-7-8-3-16,13 8-34 16,3-1-1-16,14 2 1 15,4-8-1-15,12-1 0 0,3-4 1 16,7 3 0-16,-4-4 0 15,2 4 0-15,-4-2 0 16,-5 8-1-16,-7 5 1 16,-6 1 0-16,-6 5-1 15,-8 2-1-15,-8 3 1 16,-2-2-1-16,-3 0-1 15,0-8-1-15,5 0-6 16,-8-19-11-16,27 8-8 16,-13-22-11-16,14 8-3 15,10-33-2-15,4 1 1 16</inkml:trace>
  <inkml:trace contextRef="#ctx0" brushRef="#br3" timeOffset="147389.4302">8201 7683 79 0,'-13'-2'33'0,"13"2"-6"16,-30-25 1-16,11 11-19 16,-15-13-2-16,4 0-2 15,-11-10-1-15,0-5 1 16,-3-8-2-16,-3-5 1 15,-2-12-3-15,3-2 1 16,1-5-1-16,3 1 1 16,9-1-2-16,3 4 1 15,5 7 0-15,13 6-1 16,1 14 1-16,12 8-2 15,9 11 2-15,-1 8-1 16,8 11 0-16,3 7 0 0,7 8 0 16,0 6 0-16,2 9 0 15,3 7 0-15,-2 2 0 16,-6 8 1-16,-5 1 0 15,-11 13-2-15,-11 5 3 16,-10 5 0-16,-16 3 1 16,-4 7-1-16,-7-1 1 15,1 1 0-15,7-6-1 16,16-7 1-16,17-16-1 15,26-12-1-15,29-18-2 16,20-28-6-16,34-1-14 16,-3-31-16-16,27-2-3 15,-6-16 0-15,10 2-1 16</inkml:trace>
  <inkml:trace contextRef="#ctx0" brushRef="#br3" timeOffset="148027.4667">9414 7110 74 0,'14'-11'34'0,"-4"-10"-2"15,-10 21-1-15,-1-15-21 16,1 15-2-16,-32 6-1 16,9 15-1-16,-13 3 0 0,1 9-3 15,-3 4 0-15,2 1-1 16,8 0 0-16,7-2-2 15,11-5 2-15,18-9 0 16,10-7-2-16,12-5 1 16,8-4-1-16,4-1 1 15,4-2-1-15,-7 3 0 16,-2 3 1-16,-13 9-1 15,-10 6 0-15,-13 5 1 16,-11 5-1-16,-10 4 0 16,-7-1 0-16,-1 0 0 15,3-5-3-15,1-11-4 16,16 2-13-16,-1-28-10 15,21 2-8-15,8-21 0 0,15-2-1 16</inkml:trace>
  <inkml:trace contextRef="#ctx0" brushRef="#br3" timeOffset="148394.4877">9782 7316 83 0,'0'0'37'15,"-12"20"-2"-15,12-20 0 16,7 13-25-16,4-13-7 15,16 0 1-15,6-7-1 16,8-3-1-16,4-4 0 16,-1-2-1-16,-1-5 1 15,-5 3-1-15,-12-7 1 0,-11 2 1 16,-13 0-2-16,-9 4 2 15,-16-1-2-15,-7 6 1 16,-11 5 0-16,-3 12-2 16,-4 8 1-16,-1 11-1 15,4 8 1-15,0 8-1 16,11 8 1-16,10 0-2 15,14 1 1-15,17-5 1 16,19-7-2-16,21-11-2 16,21-5-6-16,6-22-13 15,30 3-12-15,-4-18-4 16,13 1-1-16,-5-11-1 15</inkml:trace>
  <inkml:trace contextRef="#ctx0" brushRef="#br3" timeOffset="148599.4994">10789 7216 79 0,'-31'7'38'0,"-10"1"0"16,1 13 1-16,-10-7-22 16,2 14-12-16,3 0-1 15,10 5-1-15,9 0-1 16,12 1 0-16,12-6-1 15,17-4-3-15,17-5-2 16,11-18-9-16,28 9-16 16,-9-20-10-16,13-4 1 15,-2-10-1-15</inkml:trace>
  <inkml:trace contextRef="#ctx0" brushRef="#br3" timeOffset="149222.5351">11105 7222 71 0,'-19'-2'37'15,"-16"5"0"-15,5 16-2 16,-14-5-11-16,8 17-18 15,-2 1-2-15,4 7 0 16,11 2-1-16,7 0 0 16,10-3-1-16,15-6 0 15,13-7-1-15,12-9 0 16,9-12-1-16,6-6 0 15,0-11 0-15,-1-5 0 16,-6-6 0-16,-7-2 0 16,-13-4-1-16,-10 0 1 0,-8 2 0 15,-9-1-1-15,-4 1 1 16,-3 3 0-16,1 4 0 15,0 4-1-15,4 2 1 16,7 2 0-16,0 13 0 16,22-17 0-16,0 13 1 15,6 2-1-15,5-2 0 16,5 3 1-16,2 2-1 15,-5 4 0-15,-3 5 1 16,-7 4-1-16,-6 6 1 16,-9 5-1-16,-12 5 1 15,-4 5-1-15,-8 3 0 16,-3 0 1-16,0-2-1 15,-1-3 1-15,4-9-1 0,5-6 0 16,9-18 1-16,19-7 0 16,3-14-1-16,8-10 1 15,6-10-1-15,4-3 1 16,2-4 0-16,-4 2-1 15,-1 6 2-15,-9 7-3 16,-8 14 1-16,-8 11 1 16,-12 8-1-16,5 21 0 15,-8 5 0-15,-2 8 0 16,4 9-3-16,2 0 0 15,13 9-8-15,0-20-9 16,24 11-5-16,-10-24-8 16,26 5-8-16,-2-20 0 15,14-3 1-15</inkml:trace>
  <inkml:trace contextRef="#ctx0" brushRef="#br3" timeOffset="149599.5566">12241 7258 75 0,'-26'-15'40'0,"-17"7"-1"16,-1 16 1-16,-13 5-15 15,6 17-19-15,-2 5-2 16,7 10 0-16,6 4-1 16,14-3 0-16,12-5-2 15,17-7 1-15,18-17-1 16,15-13 0-16,15-16 0 15,8-16-1-15,7-11 0 16,1-12 1-16,-2-10 0 16,-4-7 1-16,-7-2-1 0,-9-2 1 15,-10 4 1-15,-8 11-3 16,-11 7 0-16,-9 16 0 15,-10 19 0-15,-7 17 0 16,-6 17 0-16,-6 22 0 16,-1 13 0-16,2 6-2 15,6 8-2-15,2-2-4 16,16 8-8-16,-3-25-6 15,28 15-4-15,-6-36-4 16,23 6-7-16,-2-25-4 16,9-7 2-16</inkml:trace>
  <inkml:trace contextRef="#ctx0" brushRef="#br3" timeOffset="149897.5737">12834 7163 78 0,'-20'-7'39'0,"-14"4"0"15,2 15 1-15,-10-3-12 16,13 15-25-16,6 1-1 15,12 3-2-15,7-3 1 16,12-6 1-16,11-3-1 16,6-3-1-16,6-6 1 15,0-2 0-15,-4-2 0 16,-5 4 0-16,-11 2 0 15,-10 5 1-15,-11 5-1 16,-14 4 0-16,-5 6 0 16,-3 1 0-16,0 1-1 0,0-3-3 15,8 3-6-15,-2-21-11 16,26 9-4-16,-10-31-7 15,24 7-9-15,-4-17-4 16,10-5 2-16</inkml:trace>
  <inkml:trace contextRef="#ctx0" brushRef="#br3" timeOffset="150718.6206">13158 6572 85 0,'0'0'34'0,"22"1"1"15,5 12-1-15,3 0-29 16,15 20 0-16,7 2 0 16,7 20-1-16,-3 8-1 15,-4 17-3-15,-15 7 0 16,-14 11 0-16,-22 10-1 15,-18 7 0-15,-16-4 1 0,-9-6-2 16,-6-9-1-16,-3-23-20 16,21-7-14-16,8-27 0 15,26-22-1-15,14-26-1 16</inkml:trace>
  <inkml:trace contextRef="#ctx0" brushRef="#br3" timeOffset="152894.7451">16558 4968 72 0,'-20'-4'24'15,"-11"9"5"-15,1 24-2 16,-26 5-2-16,-3 33-18 16,-17 13 0-16,-7 29-3 15,-8 10 2-15,3 23 0 16,3 6-2-16,17 0 1 15,21-8-3-15,27-10 0 0,37-11-4 16,30-30-17-16,35-7-19 16,21-29 2-16,23-12-3 15,7-17 1-15</inkml:trace>
  <inkml:trace contextRef="#ctx0" brushRef="#br3" timeOffset="154479.8358">14645 7318 56 0,'5'-17'35'16,"0"3"-1"-16,-10-5-5 15,5 19-16-15,-20-17-3 16,5 17-3-16,-14 1-1 16,0 13 0-16,-10 3-3 15,2 13 1-15,-2 4-2 16,6 6 1-16,4-1-1 15,13 2 0-15,12-7-1 16,16-6 1-16,14-15-1 16,15-15 0-16,10-14 1 0,11-15-1 15,1-14 0-15,8-14 1 16,-5-9 0-16,-2-2 0 15,-10-4-1-15,-6 4 1 16,-11 2 0-16,-8 9 0 16,-15 9-2-16,-6 17 2 15,-12 15-1-15,-7 19-1 16,-9 22 0-16,-10 17-1 15,1 18 0-15,-4 11 0 16,4 8 0-16,6 4-2 16,14 2-2-16,3-12-3 15,25 4-11-15,4-30-14 16,22-1-4-16,4-21-1 15,16-3-2-15</inkml:trace>
  <inkml:trace contextRef="#ctx0" brushRef="#br3" timeOffset="154779.8529">15364 7335 93 0,'-14'-17'36'0,"-12"0"1"16,4 17-7-16,-16-2-23 16,6 14-1-16,-2 3-2 15,5 14 0-15,1 1-1 16,14 7 0-16,10-4-1 15,12 3 0-15,10-6-1 16,11-6 1-16,9-9-1 16,4-9 0-16,6-10 1 15,-4-12-2-15,-1-8 1 16,-5-8 0-16,-7-3-1 0,-7-5 0 15,-5 1-2-15,-9-2 0 16,-6 7-2-16,-9-1-3 16,4 20-11-16,-20-12-14 15,11 22-8-15,-10 1 2 16,8 13-1-16</inkml:trace>
  <inkml:trace contextRef="#ctx0" brushRef="#br3" timeOffset="155193.8766">15730 7355 100 0,'-12'17'38'0,"12"-17"1"16,0 12-3-16,0-12-32 15,30-4 0-15,8 1 0 16,17-1-2-16,6-4 1 16,12-2-1-16,5-3-1 15,-2-1 0-15,-2 2 0 16,-14-2-1-16,-12 0 1 15,-15-1 0-15,-17 2-1 16,-16 1 0-16,-16 1 0 16,-13 3 0-16,-11 6 1 15,-6 3-2-15,-11 8 1 16,-1 6 0-16,-3 9-1 0,4 5 1 15,10 7 0-15,14 0 0 16,17 2 0-16,16-4 0 16,21-1-4-16,16-13-3 15,25 8-17-15,7-21-14 16,13-5-2-16,0-14 0 15,9-2 1-15</inkml:trace>
  <inkml:trace contextRef="#ctx0" brushRef="#br3" timeOffset="155494.8938">16690 7221 99 0,'-31'-8'37'0,"4"13"3"16,-10-2-1-16,13 7-34 0,-4 4-1 15,10 6-1-15,8-3 0 16,10 4 0-16,8-3-1 15,13 1 0-15,7-5-1 16,8-1-1-16,-2-2 1 16,-1-2 0-16,-4 1-1 15,-7 2 1-15,-12 2-1 16,-10 7 1-16,-16 2-1 15,-8 5 0-15,-5 0 0 16,-2 3 0-16,-1 0-2 16,2-4-2-16,14 8-15 15,-6-23-13-15,20 3-8 16,2-15-1-16,14-1 0 15</inkml:trace>
  <inkml:trace contextRef="#ctx0" brushRef="#br3" timeOffset="155895.9168">17490 7244 73 0,'25'1'38'0,"-25"-1"-1"16,16 23 1-16,-22-8-20 15,-7 20-13-15,-4 3-2 16,0 9 0-16,-3 0-2 16,1 1 0-16,8-2-1 15,6-13-3-15,18 2-21 16,-4-26-12-16,19-10-1 15,1-20-1-15,13-8 1 16</inkml:trace>
  <inkml:trace contextRef="#ctx0" brushRef="#br3" timeOffset="156034.9247">17559 6868 103 0,'-28'-21'35'16,"5"9"-2"-16,12 2-15 15,11 10-50-15,18-8-3 16,17 5-1-16,9-6-1 15</inkml:trace>
  <inkml:trace contextRef="#ctx0" brushRef="#br3" timeOffset="156251.9371">18226 6635 77 0,'-13'24'38'0,"-13"5"0"16,0 22 0-16,-11 0-9 15,5 21-25-15,-5 8 0 16,5 8-1-16,5 2-1 15,6 3-1-15,4-7-1 16,8-5-3-16,10-2-5 16,-4-25-23-16,12-1-8 15,-4-23 0-15,4-4-1 16</inkml:trace>
  <inkml:trace contextRef="#ctx0" brushRef="#br3" timeOffset="156418.9467">17806 7349 92 0,'-24'-22'40'0,"20"8"0"15,6-3-1-15,25 8-18 16,7-6-17-16,23 1-4 16,19 2-10-16,-6-8-28 15,19 3-1-15,-5-3 0 16,3 4-2-16</inkml:trace>
  <inkml:trace contextRef="#ctx0" brushRef="#br3" timeOffset="156934.9762">19391 6937 53 0,'10'-35'33'0,"2"3"1"15,-1-3-10-15,-1 20 7 16,-11-3-20-16,1 18-2 15,2 25 0-15,-3 14-2 16,-8 8-2-16,2 19-3 16,-5 9 1-16,0 9-2 15,0 7 0-15,1 0-1 16,-1-4 0-16,3-8-1 15,5-6-3-15,-3-24-17 16,14 0-16-16,-3-23 0 0,4-6 0 16,-8-20-2-16</inkml:trace>
  <inkml:trace contextRef="#ctx0" brushRef="#br3" timeOffset="157132.9875">19229 7387 92 0,'-8'-14'37'0,"3"-1"1"16,16 9 0-16,7-6-24 15,20 5-12-15,9 1-1 16,14 3-1-16,10 3-3 16,4-2-2-16,10 12-4 15,-11-9-6-15,14 14-20 16,-14-7 0-16,-1 7-2 0,-14-8 3 15</inkml:trace>
  <inkml:trace contextRef="#ctx0" brushRef="#br3" timeOffset="157477.0072">20168 7356 73 0,'-7'-16'34'0,"7"16"0"16,-37-23-4-16,15 26-10 15,-18-6-9-15,2 18-3 16,-6-1-1-16,2 12-1 16,-3 3-1-16,6 5-1 15,5 1-2-15,11 2 1 16,9-4-1-16,13-4-1 15,11-8 0-15,18-11 1 16,7-6-2-16,11-10 1 16,5-7-1-16,5-5 1 15,-7-7-1-15,-1 2 0 0,-7-3 0 16,-13 4 0-16,-11 5 1 15,-6 8-1-15,-11 9 0 16,0 0 0-16,-16 11 0 16,4 5 0-16,-1 3-1 15,2 5 1-15,8-3-2 16,6-2-2-16,16 2-5 15,2-25-13-15,26 9-11 16,-3-24-6-16,20 0-1 16,-4-19 0-16</inkml:trace>
  <inkml:trace contextRef="#ctx0" brushRef="#br3" timeOffset="157695.0197">20856 6755 83 0,'-12'-15'39'0,"0"28"-2"16,-7 17 2-16,5 26-12 15,-8 10-23-15,7 14-1 16,-5 12-1-16,7 7 0 16,4 7-1-16,7-3-1 15,4-6-2-15,4-18-5 16,19-2-23-16,-7-22-9 15,10-13 1-15,-8-23-2 16,14-13 0-16</inkml:trace>
  <inkml:trace contextRef="#ctx0" brushRef="#br3" timeOffset="157943.0338">20926 7322 110 0,'-24'-3'39'0,"-8"1"2"15,12 12-2-15,-8-1-34 16,14 9-2-16,4-1 0 15,6 0-1-15,8 2 0 16,6 0 0-16,6-3-1 16,6 1 1-16,10-4-2 15,2-2 1-15,13-1-2 16,-1-8-3-16,11 8-7 15,-9-20-14-15,21 12-13 16,-15-15-4-16,9 6 1 0,-11-11-1 16</inkml:trace>
  <inkml:trace contextRef="#ctx0" brushRef="#br3" timeOffset="158289.0536">21328 7421 106 0,'-25'9'39'0,"14"9"1"16,11-18 0-16,5 17-35 15,11-15-1-15,15-2-1 16,5-6 0-16,8-3-1 16,4-8 0-16,1-3-1 15,-2-2 0-15,-4-4 0 16,-10 0 1-16,-9 1-2 0,-15-1 1 15,-11 5 0-15,-13 6-1 16,-16 10 1-16,-10 7-1 16,-10 13 0-16,-7 9-1 15,-1 12 2-15,2 11-1 16,7 4-1-16,15 2 1 15,17-2 1-15,18-3-2 16,22-13-4-16,32 5-14 16,2-32-8-16,34 4-14 15,8-18-1-15,23-4-1 16,10-13 0-16</inkml:trace>
  <inkml:trace contextRef="#ctx0" brushRef="#br3" timeOffset="158803.083">23105 6937 101 0,'0'-37'36'0,"-10"1"1"16,6 11-3-16,-17 3-29 15,-5 17 0-15,-9 15 0 16,-7 19-1-16,-3 12 0 15,-5 24-1-15,-4 8-1 16,4 10-1-16,3 10 0 16,8 5 0-16,9-2-2 15,12-7 0-15,14-4-4 0,7-21-5 16,24 3-20-16,-8-24-9 15,9-7 0-15,-10-20-1 16,3-8 2-16</inkml:trace>
  <inkml:trace contextRef="#ctx0" brushRef="#br3" timeOffset="159528.1245">22487 7509 106 0,'0'0'37'15,"22"-14"1"-15,16 14-1 16,5 0-35-16,17-4 0 15,11-1-1-15,6 2 0 16,-1-1-1-16,-1 3 1 0,-7 1-1 16,-10 0 1-1,-8-1-1-15,-12 2 1 0,-12-3-1 16,-8-2 1-16,-18 4-1 15,5-10 1-15,-14 5-1 16,-10 0 0-16,-3 2 1 16,-8 7 0-16,-4 4-1 15,1 10 1-15,-1 8 0 16,-2 6-1-16,12 3 1 15,8 1 0-15,11 3 0 16,12-6-1-16,10-4 1 16,17-11 0-16,11-7-1 15,10-10 1-15,6-12-1 16,0-4 0-16,-4-11 1 0,-1-4-1 15,-12-7 0-15,-8-2-1 16,-17 0 2-16,-8-2-2 16,-15 4 2-16,-7 6-2 15,-3 4 1-15,-6 8 0 16,3 5 0-16,5 6 0 15,12 8 0-15,0 0 0 16,16 11 0-16,10-1 0 16,6 4 1-16,7 5-1 15,-1 6 0-15,1 1 1 16,-6 9-1-16,-8 4 1 15,-9 4-1-15,-9 3 1 16,-9 0-1-16,-9 1 1 16,-5-7-1-16,-2-1 1 15,-1-10-1-15,2-4 0 0,4-14 0 16,13-11 1-16,0 0-1 15,16-21 1-15,5-4 0 16,6-6 0-16,3-7 0 16,8 0 0-16,-1-4 0 15,0 3 0-15,0 3 1 16,2 6-2-16,-1 4 0 15,4 2-3-15,6 11-5 16,-8-10-12-16,22 24-6 16,-19-17-9-16,15 15-6 15,-13-6-3-15,5 6 1 16</inkml:trace>
  <inkml:trace contextRef="#ctx0" brushRef="#br3" timeOffset="160279.1675">1705 8684 96 0,'1'-10'38'0,"-1"10"1"16,1 13-2-16,1 17-33 0,-8 11 0 15,1 20-2-15,-7 19 2 16,0 22-1-16,-6 10 0 16,-2 14-1-16,1 1 0 15,-2-3-1-15,1-5-1 16,5-18-3-16,22-10-17 15,-5-37-18-15,26-14-2 16,6-34 0-16,20-15-2 16</inkml:trace>
  <inkml:trace contextRef="#ctx0" brushRef="#br3" timeOffset="161038.2109">2681 9215 96 0,'-14'17'36'0,"9"4"0"0,-8-7-2 16,5 24-29-16,-6 0-1 15,2 9-1-15,-4 2-1 16,1 7 0-16,-2-2 1 15,0 2-2-15,5-13 1 16,0-6 0-16,6-12-1 16,6-13 1-16,0-12-1 15,19-25 0-15,-1-5 0 16,2-12-1-16,1-7 1 15,4-5 0-15,-4-2-1 16,2 3 1-16,-5 5-1 16,-1 9 0-16,-5 6 1 15,-2 12-1-15,0 10 1 16,-10 11-1-16,11 14 1 0,-7 7-1 15,-1 5 1-15,1 5-1 16,2 3 1-16,6-4-1 16,2-4 1-16,7-9-1 15,4-11 1-15,10-12-1 16,7-10 1-16,6-11-1 15,7-8 1-15,3-1-1 16,-6-3 1-16,-3 4-1 16,-8 10 1-16,-7 10-1 15,-12 19 1-15,-13 13-1 16,-12 19 0-16,-9 9 1 15,-5 11-1-15,-2 5 0 16,4 3-1-16,5-6-1 0,11-3-2 16,8-25-7-16,24 0-10 15,-5-37-6-15,27-1-11 16,-6-27-2-16,12-2-1 15,-4-18 1-15</inkml:trace>
  <inkml:trace contextRef="#ctx0" brushRef="#br3" timeOffset="161226.2216">3725 9199 103 0,'-16'28'39'16,"4"26"1"-16,-9-7-2 16,10 21-33-16,-7-4-1 15,8 1-2-15,7-8 0 16,4-9-2-16,7-11-3 15,1-26-7-15,24-4-19 16,-11-30-9-16,13-7-1 0,-6-25-2 16,9-5 3-16</inkml:trace>
  <inkml:trace contextRef="#ctx0" brushRef="#br3" timeOffset="161368.2298">3737 8736 112 0,'-29'-25'38'15,"0"5"-1"-15,29 20-6 16,-12 0-35-16,15-12-20 15,30 6-13-15,6-10-1 16,19 4 0-16,5-10 0 16</inkml:trace>
  <inkml:trace contextRef="#ctx0" brushRef="#br3" timeOffset="161608.2435">4384 8433 101 0,'0'0'38'15,"-4"29"1"-15,-15 0-4 16,10 23-29-16,-5 11 0 15,1 18-2-15,-1 14 0 16,2 14-1-16,-2 3 0 16,2 2-1-16,4-6-2 15,3-11 0-15,6-15-2 16,6-20-3-16,17-17-11 15,-9-41-13-15,23-11-11 16,-3-35 0-16,14-10-1 0,-3-24 0 16</inkml:trace>
  <inkml:trace contextRef="#ctx0" brushRef="#br3" timeOffset="161819.2556">4870 8448 100 0,'10'18'40'15,"-20"27"1"-15,-2 30-5 16,-9 5-31-16,-3 17-1 15,-3 9-1-15,4 5 0 16,2-1 0-16,6-2-2 16,8-14-2-16,11-13-3 15,11-12-6-15,-1-37-15 16,24-10-15-16,-6-33 0 15,15-10-1-15,-8-26 1 0</inkml:trace>
  <inkml:trace contextRef="#ctx0" brushRef="#br3" timeOffset="161995.2656">5112 8955 104 0,'-5'13'39'0,"-9"11"1"16,5 22 0-16,-15 7-37 16,13 7-1-16,2 6 0 15,0 2-1-15,5-3-2 16,4-12-3-16,15 2-16 15,-12-28-18-15,13-8-1 16,-5-22 0-16,10-15-2 16</inkml:trace>
  <inkml:trace contextRef="#ctx0" brushRef="#br3" timeOffset="162134.2736">5150 8650 105 0,'-23'-15'37'0,"-2"9"-18"16,2 14-17-16,13-6-38 15,1 11-3-15,9-13-1 16</inkml:trace>
  <inkml:trace contextRef="#ctx0" brushRef="#br3" timeOffset="162915.3182">5898 8877 93 0,'0'0'38'0,"-26"-2"-1"16,7 22-7-16,-19 0-21 15,3 20-2-15,-8 6-2 0,5 9 0 16,-1 3-2-16,10 0 0 15,10-4 0-15,11-8-2 16,21-10 0-16,12-16 0 16,13-17-1-16,12-11 1 15,4-14-1-15,-1-10 0 16,1-7 0-16,-6-7 0 15,-10-5 0-15,-10-1 0 16,-10 5 0-16,-12 2-1 16,-7 8 1-16,-7 7 0 15,-3 6 0-15,-2 5 0 16,2 11-1-16,11 8 1 15,0 0 0-15,0 0 0 16,20-6 0-16,4 11 1 0,10-3-1 16,7 3 0-16,2 1 0 15,1 2 1-15,-1 4-1 16,-8 8 1-16,-6 4-1 15,-8 5 1-15,-11 7 0 16,-9 3-1-16,-8 4 1 16,-5-1-1-16,-2-2 0 15,5-6 0-15,-2-4 0 16,5-10 1-16,6-20-1 15,12 2 0-15,6-23 0 16,8-11-1-16,7-6 1 16,7-8 1-16,-2-3-1 15,-1 1 0-15,-2 6 0 16,-5 8 1-16,-9 13-1 15,-3 17 1-15,-18 4 0 0,11 29-1 16,-16 5 1-16,-1 9-2 16,2 11-4-16,-8-9-9 15,17 18-7-15,-13-25-4 16,24 14-6-16,-14-28-8 15,27 1-4-15,1-20 1 16</inkml:trace>
  <inkml:trace contextRef="#ctx0" brushRef="#br3" timeOffset="163501.3518">8090 8825 87 0,'-15'6'37'16,"-14"-2"0"-16,3 14-1 15,-12-3-30-15,6 5 0 16,-3-1-3-16,6 1 0 15,2-3 0-15,11-1-2 16,7-3 0-16,9-13 0 16,12 9 0-16,10-9 0 15,9-2-1-15,7-1 1 16,1 6-1-16,3 0 1 15,-6 5 0-15,-3 11-1 16,-10 8 1-16,-12 7 0 16,-11 7-1-16,-14 4 0 15,-6 2 0-15,-7 3 1 16,-3-5-2-16,2-7 1 0,0-7-1 15,11-15-3-15,21 2-12 16,-4-36-11-16,28 2-12 16,3-20 0-16,19-4-1 15,5-15 0-15</inkml:trace>
  <inkml:trace contextRef="#ctx0" brushRef="#br3" timeOffset="163885.3737">8512 9000 68 0,'-17'36'40'0,"1"-13"-2"16,19 4 2-16,-3-27-12 0,31 7-24 16,4-14-1-16,18-6 0 15,8-10-1-15,11-7 0 16,-1-7-1-16,-2-1 1 15,-7 1-1-15,-11 0 0 16,-17-1 0-16,-14 4 0 16,-16 5-2-16,-22 10 2 15,-10 5 0-15,-16 13 0 16,-8 9 0-16,-5 13 0 15,-4 11 0-15,5 10 0 16,4 6 1-16,15 3-2 16,13 4 1-16,22-4-1 15,17-8 0-15,18-9-1 16,23-7-3-16,11-17-1 15,28 3-9-15,-9-31-9 0,24 11-7 16,-21-22-7-16,8 3-3 16,-18-10-1-16,-5 6 3 15</inkml:trace>
  <inkml:trace contextRef="#ctx0" brushRef="#br3" timeOffset="164095.3857">9490 8856 99 0,'-23'11'38'0,"-11"-1"2"15,7 22-3-15,-17-4-30 16,14 12-1-16,0 1-3 15,8 6 1-15,4-2-1 16,12-5-1-16,12-6-1 16,11-10 0-16,16-10-2 15,9-18-3-15,15 0-6 0,-5-24-11 16,22 7-9-16,-14-17-11 15,10 2 0-15,-9-11-1 16,5 8 2-16</inkml:trace>
  <inkml:trace contextRef="#ctx0" brushRef="#br3" timeOffset="164748.4231">10033 8802 82 0,'-24'6'41'0,"0"14"-1"16,-13-2 1-16,3 18-23 15,-8-8-13-15,2 15 0 16,0-1-1-16,6 7 0 15,10-2-1-15,10 0-1 16,9-8-1-16,16-7 0 0,12-7-1 16,10-14 0-16,11-12 0 15,6-11 0-15,-2-13-1 16,2-8 1-16,-6-6-1 15,-11-6 0-15,-7 1 1 16,-16-1-1-16,-10 5 0 16,-9 4 1-16,-10 9 0 15,-3 6-1-15,-1 8 1 16,2 7 0-16,4 6 1 15,17 0-1-15,-5 11 0 16,19-3 0-16,10-2 0 16,5-2 0-16,7-1 1 15,7-3-1-15,1-2 0 16,-3 1 0-16,-8 1 1 15,-5 1-1-15,-6 6 1 0,-7 6 0 16,-9 2 0-16,-6 5 0 16,-7 4 0-16,-2 2 1 15,0 2-2-15,-2 0 1 16,3-4-1-16,6-6 0 15,5-6 0-15,-3-12 0 16,26 1 0-16,-4-15-1 16,5-6 1-16,2-8 0 15,3-8 0-15,-1-2 0 16,0 1 0-16,-4 4 0 15,-4 6 0-15,-6 5 1 16,-5 14-1-16,-12 8 0 0,7 16 1 16,-11 7-1-16,-2 9-1 15,-5 6-1-15,6 5-3 16,2-8-5-16,18 11-7 15,-9-25-3-15,31 10-4 16,-12-32-4-16,31 11-3 16,-10-25-7-16,16-3-1 15,-1-5 6-15</inkml:trace>
  <inkml:trace contextRef="#ctx0" brushRef="#br3" timeOffset="165222.4502">11072 8985 81 0,'0'0'40'0,"0"0"0"16,0 0 1-16,11-3-30 16,-13-11-3-16,2 1-2 15,-9-4-2-15,-1 0-1 16,-8 3 0-16,-2 2-1 15,-8 8 0-15,-5 7-1 16,-4 10 0-16,-3 9 0 16,1 7 0-16,4 9 1 15,11-3-1-15,5 1 0 16,15-6-1-16,13-8 1 15,14-16-1-15,12-12 0 16,11-17 0-16,10-10 0 16,3-14 0-16,-1-8 0 15,-1-8-1-15,-3-8 0 0,-2-1 0 16,-9-4 1-16,-7 6-1 15,-11 10 0-15,-11 12 0 16,-8 18 1-16,-6 30 0 16,-22 2 0-16,-1 35 2 15,-5 15-2-15,-3 16 1 16,5 4-2-16,9 4-2 15,1-11-9-15,20 8-4 16,-8-29-4-16,24 7-5 16,-19-32-5-16,24 7-6 15,-12-21-7-15,8-3 4 16</inkml:trace>
  <inkml:trace contextRef="#ctx0" brushRef="#br3" timeOffset="165787.4825">11705 8809 86 0,'4'-19'38'16,"-4"19"-1"-16,-43-2 0 15,20 9-30-15,-17 2-1 16,3 11-2-16,-4-1-1 16,7 6 0-16,9-2-1 15,10-1-1-15,12-5 1 16,14-2-1-16,15-9 0 15,12-3 0-15,10-3-1 16,1-2 1-16,-3 2 0 16,-4 2 0-16,-15 7 0 0,-10 9 0 15,-18 4-1-15,-10 6 1 16,-13 5 0-16,-6 4 0 15,0-5-1-15,-1-3-1 16,9-2-2-16,5-15-4 16,21 5-11-16,-8-32-7 15,27 12-10-15,-5-21-6 16,13 3-1-16,-2-11 1 15</inkml:trace>
  <inkml:trace contextRef="#ctx0" brushRef="#br3" timeOffset="166205.5064">13134 8209 59 0,'-11'23'37'16,"-7"13"0"-16,4 21 2 15,-11-4-19-15,8 23-15 16,-11 6 0-16,7 8-2 16,-4-3 0-16,8-1 0 15,4-9-1-15,7-9-3 16,11-6-2-16,-3-25-14 15,21 4-13-15,-9-28-7 16,7-6-1-16,-8-16-1 16</inkml:trace>
  <inkml:trace contextRef="#ctx0" brushRef="#br3" timeOffset="166664.5327">12780 8786 71 0,'-19'-1'39'0,"-1"0"0"15,20 1 0-15,1 9-10 16,21-1-25-16,15-6-1 15,13 0-2-15,13-3 1 16,11 0 0-16,1-5 0 16,5 1-1-16,-8 0 0 15,-4 0 0-15,-12 2 0 16,-12 1-1-16,-13 0 1 15,-16 5 0-15,-15-3-1 16,1 14 1-16,-12-3-1 16,-7 8 1-16,-1 1-1 15,0 8 0-15,3 8 0 0,7 0 1 16,5 0-1-1,12 0 0-15,11-6 1 0,13-7-1 16,9-10 1-16,9-12 0 16,0-12-1-16,4-13 1 15,-6-9 0-15,-6-7-1 16,-14-4 1-16,-14 0-1 15,-18 2-1-15,-14 2 1 16,-11 14-2-16,-9 6 0 16,-4 14-2-16,-7 5-4 15,17 17-8-15,-9-11-5 16,36 20-6-16,-6-17-5 15,34 8-9-15,9-12 0 16,28-3 2-16</inkml:trace>
  <inkml:trace contextRef="#ctx0" brushRef="#br3" timeOffset="167378.5735">15032 8703 92 0,'-22'-11'36'0,"3"13"1"16,-17-12-1-16,3 22-30 16,1-2-1-16,3 13-1 15,-2 5 1-15,5 8-2 16,1 2 2-16,11 4-3 15,7-2 0-15,11-8 0 16,8-9-1-16,11-10 1 16,11-12-1-16,7-10 0 15,6-14-1-15,0-6 1 0,1-10-1 16,-1-1 1-16,-8 0-2 15,-12 2 1-15,-8 2-1 16,-5 7 1-16,-13 5-1 16,-7 10 1-16,-7 11 0 15,-2 14 0-15,-3 14 1 16,-2 13-1-16,3 18 1 15,2 18-1-15,8 17 1 16,0 13-1-16,3 8 0 16,3 3 1-16,3 3-1 15,-2-4 2-15,-4-8-2 16,-7-12 1-16,-7-13 0 15,-10-14 1-15,-8-14-2 16,-9-17 0-16,-6-19 0 16,-3-17-2-16,1-14 0 0,2-19-3 15,17-4-8-15,1-30-4 16,25 9-6-16,-2-22-5 15,38 13-4-15,0-16-8 16,23 9 0-16,11-6 2 16</inkml:trace>
  <inkml:trace contextRef="#ctx0" brushRef="#br3" timeOffset="167744.5945">15533 8812 85 0,'-5'-18'38'0,"5"18"0"16,-30-19 1-16,10 28-25 15,-11-5-9-15,0 11 0 0,-3 7-1 16,4 10 0-16,2 5 0 16,9 8-1-16,7-2 0 15,13 2-1-15,10-4 0 16,17-6-1-16,12-10 0 15,12-13 0-15,8-12 0 16,0-12-1-16,4-11 1 16,-6-10-1-16,-10-8 1 15,-12-2-1-15,-17-1 0 16,-10-2 0-16,-13 3 0 15,-16 10 0-15,-9 10-2 16,-11 9 0-16,-3 11-3 16,-1 3-4-16,17 20-8 0,-6-17-5 15,29 25-6-15,4-28-5 16,28 13-8-16,12-14 1 15,26-5 1-15</inkml:trace>
  <inkml:trace contextRef="#ctx0" brushRef="#br3" timeOffset="168444.6345">16744 8269 92 0,'3'-18'37'0,"-8"0"-1"15,5 18 0-15,-14-2-31 16,5 21 0-16,-6 9 0 16,7 17 0-16,-7 12-1 15,1 13 0-15,0 5 1 0,3 6-2 16,-2 1 0-16,4-6-1 15,4-7 1-15,-1-9-2 16,4-10 0-16,2-15 0 16,3-8-1-16,3-10 0 15,-6-17 0-15,17 1 0 16,-6-13 0-16,-1-7 0 15,3-5 1-15,0-6-1 16,3-2 0-16,1-4 0 16,3 6 0-16,1 1 1 15,3 10-1-15,0 5 0 16,1 10 0-16,-1 7 0 15,1 6 0-15,-2 8 0 16,-7 6 0-16,-2 3 0 16,-7 0 0-16,-10 4 0 0,-7-2 0 15,-10-2 0-15,-11-3 0 16,-6-4 0-16,-7-1-2 15,-3-9-1-15,10 1-3 16,-1-22-8-16,38 12-5 16,-22-30-4-16,45 15-6 15,2-18-5-15,28 4-6 16,6-6 4-16,12 5 1 15</inkml:trace>
  <inkml:trace contextRef="#ctx0" brushRef="#br3" timeOffset="168948.6633">17251 8779 86 0,'0'0'38'0,"16"10"-1"16,-28-5 2-1,5 9-21-15,-15-8-12 0,6 5-2 16,-1 4 1-16,4 3-1 16,-3 2-1-16,7 8 1 15,3-3-2-15,7 4 0 16,6-4 0-16,8-5 0 15,8-6-1-15,11-7 1 16,5-10-2-16,7-12 0 16,5-7 0-16,4-8 0 15,-5-4 0-15,-1-3 0 16,-3-7 0-16,-9 3 0 15,-8 3 0-15,-2 6 0 16,-9 9 0-16,-7 13 0 16,-11 10 0-16,5 22-2 0,-10 18 4 15,-6 20-2-15,-4 22 0 16,-6 16 0-16,-2 16 0 15,-4 9 0-15,0 1 0 16,3 2 0-16,1-9 0 16,3-12 0-16,1-18 0 15,5-18 0-15,0-21 0 16,0-20 0-16,-4-19 0 15,0-18 0-15,-6-14 0 16,0-14 0-16,0-11 0 16,1-12 0-16,8-2-4 15,3-5-2-15,18 8-3 16,-1-9-6-16,25 19-5 15,-5-12-3-15,29 23-3 16,-13-11-5-16,23 13-3 16,0-7-5-16,6-4 5 0</inkml:trace>
  <inkml:trace contextRef="#ctx0" brushRef="#br3" timeOffset="169363.6871">18305 8074 112 0,'0'0'41'0,"0"0"0"0,10-8-1 16,13 7-37-16,5 3-1 16,5 4 1-16,0 0-1 15,2 3-1-15,1 2 0 16,-3 4 0-16,-1 2 0 15,-8 4-1-15,-9 1 1 16,-4 6-1-16,-7 2 0 16,-8 7 1-16,-5 4-1 15,-6 4 0-15,-2 2 1 16,1 0-2-16,3 6-1 15,3-8-4-15,17 9-10 16,-9-23-7-16,22 14-6 16,-11-18-8-16,17 2-5 0,-5-6-1 15,4 2 4-15</inkml:trace>
  <inkml:trace contextRef="#ctx0" brushRef="#br3" timeOffset="169519.696">18495 9157 134 0,'-18'29'44'16,"-2"-26"-1"-16,20-3-9 15,17-16-34-15,-5-13 0 16,19 9-9-16,-12-24-15 16,24 22-6-16,-24-14-10 15,13 14-4-15,-10-2-1 16,4 8 1-16</inkml:trace>
  <inkml:trace contextRef="#ctx0" brushRef="#br4" timeOffset="173579.9282">3513 10719 79 0,'0'0'37'0,"6"11"-1"16,7-21 0-16,11-5-33 15,6-5 0-15,11-3 0 16,2-8-1-16,9 0 1 16,-5-5-2-16,-1 0 0 15,-7 0 1-15,-10 4-2 16,-12 5 2-16,-12 3-2 15,-17 8 2-15,-11 8-1 16,-8 8 0-16,-8 11 1 16,-7 7-1-16,0 13 1 15,1 6 0-15,4 8 0 16,10 2-1-16,10 3 1 15,13-5-1-15,17-6 0 16,21-12-1-16,19-15-1 0,26-7-3 16,13-22-5-16,26-2-25 15,-1-20-5-15,10 1 1 16,0-13-1-16</inkml:trace>
  <inkml:trace contextRef="#ctx0" brushRef="#br4" timeOffset="174353.9725">4845 10411 49 0,'0'0'30'16,"-17"4"1"-16,17-4 0 15,0 0-23-15,-6-18 2 16,6 18-1-16,-8-19 1 0,8 19-1 15,-23-19-1-15,4 14 0 16,-10-4-2-16,2 7-1 16,-8 2-2-16,-2 9 0 15,0 7-1-15,0 8 1 16,1 7-1-16,6 7 0 15,1 4-1-15,4-2 1 16,7-1-1-16,10-5 0 16,5-9 0-16,11-10 0 15,6-11-1-15,8-10 0 16,6-8 0-16,10-6 0 15,-1-1 1-15,6-1-1 16,-6-3 0-16,-3 6-1 0,0 6 1 16,-11 2 0-16,-5 3 0 15,-4 3 0-15,-3-2 0 16,-11 7-1-16,18-18 1 15,-9 4 0-15,1-4 0 16,4-2 0-16,-2-1 0 16,3 0-1-16,-2 3 1 15,-1 3 1-15,-12 15-1 16,9-16 0-16,-9 16 0 15,0 0 1-15,-10 4-1 16,10-4 0-16,-22 13 0 16,12-6 1-16,10-7-1 15,-14 17 0-15,14-17 0 16,-5 17 0-16,5-17 0 0,4 20 0 15,1-6 0-15,2 9 0 16,0 8 0-16,-1 13 0 16,-2 11 0-16,-8 17 0 15,-5 11-1-15,-6 7-1 16,-9 9 1-16,-7 3 0 15,-6-2 0-15,-4-7-1 16,-1-9 2-16,0-13-1 16,4-14 1-16,1-14 1 15,11-14-1-15,0-15 0 16,7-20 0-16,4-14 0 15,2-16 0-15,8-11-2 16,5-8-1-16,-1-19-8 16,11 9-6-16,-6-19-14 0,20 15-7 15,-5-4-1-15,14 16-2 16</inkml:trace>
  <inkml:trace contextRef="#ctx0" brushRef="#br4" timeOffset="175150.018">6912 9858 67 0,'0'0'34'0,"-16"5"1"16,-3 18 0-16,-12 2-21 16,5 19-8-16,-15 8-3 0,5 18 2 15,-5 8 0-15,5 9 1 16,3-1-3-16,13 1 1 15,10-11-2-15,11-8 1 16,10-17-2-16,15-15 1 16,9-23-2-16,3-15 1 15,6-13-1-15,0-12 0 16,-9-10 0-16,-8-4 1 15,-12 2-1-15,-16 2-1 16,-16 10 0-16,-13 5 0 16,-8 14-1-16,-8 3-2 15,9 19-9-15,-2-14-22 16,24 9-4-16,15-9 1 0,15-4-2 15</inkml:trace>
  <inkml:trace contextRef="#ctx0" brushRef="#br4" timeOffset="175683.0485">7938 10288 59 0,'0'-22'35'0,"-9"-2"3"0,1 8-3 15,-14-8-10-15,3 19-18 16,-19 5-2-16,1 13-1 16,-6 10-1-16,6 7 2 15,-1 7-3-15,9 4 2 16,9 1-3-16,10-4 1 15,17-6-1-15,16-8 0 16,9-14 0-16,12-15-1 16,12-16 1-16,7-19-2 15,6-14 3-15,3-12-2 16,-2-12 2-16,-2-9-2 15,-7 1 2-15,-8 2-2 16,-16 10 2-16,-8 11-1 0,-12 14 0 16,-14 22-1-16,-3 27 0 15,-29 19 1-15,2 26-1 16,-3 16-1-16,1 15 0 15,-1 7 1-15,8 6-3 16,10-4 1-16,14-4-5 16,9-24-8-16,36-2-21 15,-3-23-3-15,21-8-1 16,-2-19-1-16</inkml:trace>
  <inkml:trace contextRef="#ctx0" brushRef="#br4" timeOffset="176051.0696">8706 10182 95 0,'-31'4'37'16,"-13"-1"3"-16,13 16-2 16,-14-2-34-16,5 11 2 15,3-1-3-15,5 7 2 16,7-3-3-16,8 3 1 15,16-6-1-15,10-4-1 16,13-11 1-16,8-7-1 16,8-13-1-16,11-8 1 15,1-9-1-15,5-9 0 16,-6-2 2-16,-6-2-4 15,-6 0 4-15,-8 6-2 16,-8 4 2-16,-10 9-2 16,-11 18 0-16,0 0-1 0,-9 18 0 15,-2 9 2-15,-3 12-3 16,1 2-1-16,8 10-2 15,0-10-1-15,14 8-10 16,-2-22-15-16,23-1-9 16,3-18 0-16,15-8-1 15</inkml:trace>
  <inkml:trace contextRef="#ctx0" brushRef="#br4" timeOffset="176547.0979">9261 10231 86 0,'-27'-18'38'16,"11"24"0"-16,-7 0 2 0,5 8-32 15,0 2-3-15,7 6 0 16,1 0-2-16,11 4 0 16,8-4-1-16,7 0 0 15,2-7 0-15,9-3-1 16,1-11 0-16,4-4 0 15,1-9-1-15,0-8 1 16,-3-9 0-16,-3-3-2 16,0-5 2-16,-4 0 0 15,-3 4 0-15,-5 4-1 16,-5 8 1-16,-10 21-2 15,0 0 0-15,1 30 2 16,-14 19-3-16,-4 16 2 16,-4 17-2-16,-3 13 2 0,-4 6-2 15,-1 3 1-15,1-4 0 16,2-4 0-16,0-16 1 15,8-15-2-15,1-14 3 16,5-17-3-16,2-18 3 16,10-16-1-16,-9-13 1 15,9-15-1-15,4-10 1 16,1-14 0-16,4-6 0 15,3-9 0-15,7-5-1 16,2 2 1-16,5 4-2 16,-3 2-3-16,13 16-12 15,-14-8-18-15,14 24-6 16,-7-3 0-16,9 18-2 15</inkml:trace>
  <inkml:trace contextRef="#ctx0" brushRef="#br4" timeOffset="176922.1194">10047 10111 106 0,'-34'9'41'15,"-8"-2"-1"-15,13 14-3 16,-3-4-35-16,12 0 2 16,10 3-3-16,16 0 0 15,11-3-1-15,13-3 1 16,7-2-1-16,0 1 1 0,3-1 0 15,-8 1 0-15,-3 2 1 16,-11 2-1-16,-13 1 1 16,-6 4 0-16,-12-1-1 15,-5 3 0-15,-6-1 0 16,0-3 0-16,1 0-2 15,3-7-1-15,8 3-3 16,1-16-10-16,20 9-14 16,-4-19-12-16,15 2-1 15,-1-13 0-15,16 3 0 16</inkml:trace>
  <inkml:trace contextRef="#ctx0" brushRef="#br4" timeOffset="178285.1974">10364 10652 67 0,'9'-21'38'0,"-4"-2"0"15,1 11 2-15,-6-7-22 16,0 19-12-16,0 0-1 16,-10 22-2-16,0 4 0 15,-2 10-2-15,-2 8-4 16,-3-11-21-16,14 12-15 0,-2-14-3 15,14-8 2-15,3-18 0 16</inkml:trace>
  <inkml:trace contextRef="#ctx0" brushRef="#br4" timeOffset="179434.2631">11071 9899 98 0,'0'0'36'15,"11"23"1"-15,-22-5-8 16,6 16-25-16,-8 5-2 16,4 8 0-16,-5 5-2 15,4 2 0-15,-4-2-2 16,3-5-3-16,16 5-16 15,-5-21-16-15,10-3 1 16,4-18-2-16,9-4 1 16</inkml:trace>
  <inkml:trace contextRef="#ctx0" brushRef="#br4" timeOffset="179711.2789">11478 9906 80 0,'3'-14'38'16,"-15"1"0"-16,0 18 0 15,-11 4-27-15,1 15-6 16,-7 5 0-16,4 12 0 16,-4 6-2-16,6 4 0 15,5-2-1-15,14-1 1 16,8-14-1-16,26-11 0 15,18-13-1-15,18-16-1 16,14-12 1-16,11-11-4 16,10-3-2-16,-7-18-13 15,10 12-19-15,-27-6-5 0,-4 6 1 16,-25-4 1-16</inkml:trace>
  <inkml:trace contextRef="#ctx0" brushRef="#br4" timeOffset="179899.2897">11873 9855 92 0,'-41'46'40'16,"11"17"0"-16,-8 1-2 16,11 4-23-16,-1 7-14 15,9-1 1-15,12-4-4 16,4-9-1-16,23 1-18 15,2-24-17-15,19-3-1 16,8-26-1-16,19-7-1 0</inkml:trace>
  <inkml:trace contextRef="#ctx0" brushRef="#br4" timeOffset="181546.3839">12846 9678 97 0,'0'-20'38'16,"0"20"0"-16,-9-22-8 15,9 22-25-15,-6 11 0 16,2 16 0-16,-6 7-2 15,2 17 1-15,-3 10-1 16,-2 10-1-16,-1 6-1 0,-4 5 1 16,3-6-1-16,5-2 1 15,1-12-2-15,5-10 1 16,9-18-1-16,8-12 1 15,3-18 0-15,12-16-1 16,5-11 1-16,8-8-2 16,-2-9 2-16,2 0-1 15,-3-1 2-15,-4 4-2 16,-4 7 1-16,-8 12-1 15,-6 10 0-15,-16 8 1 16,15 20-2-16,-16 4 1 16,0 10-1-16,-1 3 0 15,3 4-2-15,2-3 0 16,10-1-2-16,2-13 0 15,17 0-2-15,2-24-7 0,19 5-14 16,-8-25-9-16,17 5 5 16,-19-22 10-16,12 8 9 15,-19-10 5-15,-7 2 8 16,-10 7 7-16,-24-8 18 15,0 18 7-15,-22-2 0 16,5 21-9-16,-24-7-7 16,13 23-5-16,-15 0-4 15,10 14-1-15,2 3-2 16,10 7-1-16,5 3-1 15,14 2 0-15,9-5-1 16,14-5 1-16,13-6-2 16,8-11 1-16,7-10-1 15,10-10 1-15,-1-11-1 0,3-7 0 16,-4-9 0-16,-9-3-1 15,-10-6 2-15,-6-1-1 16,-13 4 0-16,-13 1 0 16,-3 4 1-16,-11 4-1 15,-1 7 1-15,-2 3 0 16,1 8-1-16,3 5 0 15,12 4 0-15,0 0 0 16,0 0 0-16,29 12 1 16,0-8-1-16,6-1 0 15,5-2 0-15,3 0 0 16,0 1 0-16,-6-2 0 15,-6 2 1-15,-6 1-1 0,-10 2 0 16,-15-5 1 0,9 18 0-16,-14-3-2 0,-7 5 1 15,-5 7 0-15,1 1 0 16,-2 5 0-16,0 1 0 15,7 2 0-15,4-4-1 16,9-3 3-16,7-8-2 16,10-10 0-16,7-9 1 15,13-13-1-15,5-7 1 16,1-12-1-16,2-6 2 15,4-3-1-15,-5-5 0 16,-6 1 0-16,-4 4 1 16,-11 7-2-16,-6 4 0 15,-5 10 0-15,-14 18 0 0,0 0 0 16,-1 15 0-1,-10 11 0-15,-1 9 0 0,-1 6 0 16,0 8-2-16,4-2 1 16,7 3-1-16,5-8-1 15,11-8-2-15,8-10 0 16,16-9-1-16,5-15-2 15,13-4-5-15,-8-23-5 16,21 9-11-16,-24-17-9 16,9 5 1-16,-14-13 1 15,-4 15 32-15,-18 3 3 16,-10 1 7-16,-8 24 6 15,0-28 14-15,0 28 8 16,-10 1 3-16,3 17-2 16,-9-6-28-16,11 15-1 0,-4 0-3 15,2 10 2-15,-1 0-3 16,3 5 2-16,-1-5-1 15,5 0 1-15,-2-9-2 16,6-5 0-16,-3-23 0 16,12 9 0-16,-3-22-1 15,5-11 0-15,2-7-1 16,0-9 0-16,4-4 2 15,-2-4-4-15,1 1 4 16,1 2-2-16,-1 6 1 16,-2 3-2-16,-1 9 1 15,1 3-3-15,4 9-1 16,0 1-3-16,15 15-8 15,-13-14-10-15,22 15-14 0,-5-8-1 16,9 4 1-16,-2-4 1 16</inkml:trace>
  <inkml:trace contextRef="#ctx0" brushRef="#br4" timeOffset="181845.401">15316 10054 104 0,'-9'1'39'0,"-5"12"2"16,-20-7-2-16,11 3-32 16,-10 0-2-16,4 3-2 15,2-3-1-15,12 1 0 16,15-10-1-16,-5 20 0 15,23-11-1-15,7-2-1 16,6 2 2-16,3 0-1 16,0 1 0-16,-5 1 1 15,-3 6-1-15,-7 3 1 0,-9 5-1 16,-9 1 2-16,-6 6-2 15,-9 2 1-15,0 2 0 16,-5-4-1-16,4 0-1 16,-2-8-3-16,11 1-6 15,6-25-3-15,6 21-4 16,1-33-9-16,25 11-16 15,-3-17 1-15,15 6-1 16,-2-9 3-16</inkml:trace>
  <inkml:trace contextRef="#ctx0" brushRef="#br4" timeOffset="181973.4083">15686 10436 83 0,'-13'28'41'16,"-1"12"-1"-16,-14-1 0 16,4 13-17-16,4 1-37 0,-12-14-21 15,16 7-5-15,-3-7-1 16,14-8-1-16</inkml:trace>
  <inkml:trace contextRef="#ctx0" brushRef="#br4" timeOffset="183859.5162">16392 9886 102 0,'15'-7'37'15,"9"7"1"-15,0-13-4 0,9 10-31 16,9-4-1-16,7 6 0 16,-3 1 0-16,2 3-1 15,-9 5-1-15,-9 8 1 16,-10 10-1-16,-13 5 1 15,-19 8-1-15,-12 6-1 16,-10 0 1-16,0-1 0 16,-4-3-1-16,7-6 1 15,11-12-1-15,16-7 1 16,24-13 1-16,15-9 1 15,18-7 0-15,9 2-1 16,9 0 2-16,-2 7-3 16,-6 4 1-16,-12 8 1 15,-18 10-3-15,-18 12 2 0,-19 6-1 16,-23 8 1-16,-13 3-2 15,-11-3 3-15,-6 0-1 16,0-8-1-16,6-1-2 16,11-12-1-16,18-3-4 15,5-25-18-15,34 5-14 16,5-15-1-16,20-1-1 15,6-15 1-15</inkml:trace>
  <inkml:trace contextRef="#ctx0" brushRef="#br4" timeOffset="185180.5917">17583 10050 102 0,'16'-15'36'0,"6"2"1"15,-2-14-8-15,8 10-26 16,3-5 0-16,3 10-1 16,-1 0 0-16,-4 11-1 0,-6 7 1 15,-8 13-1-15,-10 11 0 16,-11 11-1-16,-15 8 1 15,-5 9 1-15,-12 6-1 16,-4 7 2-16,-1-3-2 16,1 0 2-16,6-10-2 15,10-7 2-15,10-9-2 16,11-10 0-16,12-13 0 15,13-11-1-15,12-11 0 16,6-5 0-16,11-5-2 16,2-8-2-16,9 0-2 15,-8-12-17-15,12 13-16 16,-8-5-1-16,-1 8 0 15,-6-7 0-15</inkml:trace>
  <inkml:trace contextRef="#ctx0" brushRef="#br4" timeOffset="185826.6287">18355 10270 83 0,'0'0'37'16,"-21"18"-1"-16,8 5 1 0,-14 1-32 15,7 10 0-15,-7-2-2 16,4 8 2-16,0-6-2 15,2-2 0-15,3-5-1 16,8-4 0-16,5-11 0 16,5-12-1-16,10-6 0 15,8-10-1-15,3-9 1 16,2-8-1-16,0-5 0 15,0-2 1-15,2-2-1 16,-7 1 0-16,-1 4 2 16,-6 10-3-16,-6 5 3 15,-1 11-2-15,-4 11 1 16,0 0 0-16,-5 17 0 15,1 4-1-15,4 3 0 0,4 1 2 16,4 1-3-16,4-1 3 16,9-8-1-16,8-4 0 15,8-8 0-15,3-8 0 16,5-9 0-16,2-7-1 15,-3-5 2-15,-1-5-1 16,-2-1 0-16,-13 3 0 16,-4 3 1-16,-10 5-2 15,-5 5 2-15,-9 14-2 16,0 0-1-16,-9 25 1 15,-4 4-1-15,3 8 1 16,-4 7-1-16,6 1 1 16,2 1-3-16,8-6 1 15,13-3-2-15,5-15-2 16,20-1-9-16,-5-31-11 0,17 6-13 15,-4-20-1-15,11 0 0 16,-13-13 2-16</inkml:trace>
  <inkml:trace contextRef="#ctx0" brushRef="#br4" timeOffset="185992.6382">19183 10268 100 0,'0'0'37'0,"-28"15"3"16,12 12-2-16,-8 2-31 16,5 8-3-16,3 3-1 15,5 3-1-15,4-1-1 16,5-8-2-16,9-5-2 15,-7-29-12-15,31 21-22 16,-11-29-2-16,8-7 0 16,-5-14-1-16</inkml:trace>
  <inkml:trace contextRef="#ctx0" brushRef="#br4" timeOffset="186413.6623">19310 10081 113 0,'1'14'40'16,"-1"-14"1"-16,10 24-1 15,-6-7-35-15,8 2-2 16,-2 0 0-16,1 7 0 16,-4 5-2-16,-3 4 0 15,-2 7-1-15,-6 1 2 16,-5 0-3-16,1 1 3 15,-3-7-2-15,1-3 2 0,4-7-2 16,3-12 0-16,3-15 0 16,18-1 0-16,3-15 0 15,6-9 0-15,4-5 0 16,8-7 0-16,2-1 0 15,1-2 0-15,-2 8 0 16,-8 3 0-16,-4 12 0 16,-5 6 0-16,-5 12 0 15,-9 9 0-15,-4 9-2 16,-5 6 1-16,0 7-4 15,0 0 1-15,6 5-3 16,-2-9-6-16,17 8-4 16,-12-21-13-16,21 4-11 15,-5-15 2-15,13-4-2 16,-1-11 4-16</inkml:trace>
  <inkml:trace contextRef="#ctx0" brushRef="#br4" timeOffset="186870.6884">20026 10262 100 0,'0'0'38'16,"-11"-4"3"-16,11 4-3 15,-18 12-30-15,16 1-3 16,-10 2 0-16,3 8-1 16,-5 1-1-16,6 6 0 0,-4-1-1 15,7 1 0-15,1-6 0 16,9-2-1-16,4-12 0 15,8-5 1-15,8-9-2 16,3-6 0-16,1-7 0 16,5-6 0-16,0 0 0 15,-3-1 0-15,-3 3 0 16,-5 1 0-16,-5 8 0 15,-7 4 0-15,-11 8 0 16,0 0 0-16,7 13 0 16,-12 4 0-16,1 2 0 15,-1 5 0-15,2 4-3 16,3-2 0-16,5 0-1 0,0-6-2 15,14 5-4-15,-2-22-6 16,22 10-9-16,-7-29-14 16,16-2-1-16,-2-18 1 15,13-3 3-15</inkml:trace>
  <inkml:trace contextRef="#ctx0" brushRef="#br4" timeOffset="187091.7011">20876 9733 111 0,'-23'40'39'15,"-16"10"1"-15,4 21-1 16,-10 2-35-16,15 7 1 16,1 0-4-16,8-2 1 0,5-5-4 15,5-10 2-15,11-5-5 16,-1-16-2-16,15 1-14 15,-14-25-18-15,12-2 0 16,-12-16 0-16,0 0-1 16</inkml:trace>
  <inkml:trace contextRef="#ctx0" brushRef="#br4" timeOffset="187262.7108">20524 10258 111 0,'0'0'38'0,"-2"-15"4"15,17 17-4-15,8-8-33 16,12 2-5-16,9-3 1 15,7-1-3-15,7 3 1 0,0-6-5 16,4 12-7-16,-18-5-26 16,5 6 0-16,-18-3 0 15,1 8-3-15</inkml:trace>
  <inkml:trace contextRef="#ctx0" brushRef="#br4" timeOffset="187614.731">20962 10288 104 0,'-11'15'42'16,"-4"-7"-1"-16,8 10-2 15,7-18-31-15,-2 22-5 16,13-11 0-16,9 1-1 16,5-2 0-16,6-4 0 15,6-5-1-15,0-2 1 16,2-7-1-16,-3-7 0 0,-2-3 1 15,-2-2 0-15,-9-3-2 16,-5-3 0-16,-6 3 0 16,-5 5 0-16,-9 5 0 15,-9 9 0-15,-7 9 0 16,-7 9 0-16,-4 9-2 15,-2 8 4-15,1 4-4 16,6-1 2-16,6 0-2 16,14-6 0-16,16-3-2 15,8-19-3-15,19 2-7 16,-3-24-5-16,26 6-13 15,-9-20-9-15,13 5 0 16,-9-14-2-16</inkml:trace>
  <inkml:trace contextRef="#ctx0" brushRef="#br4" timeOffset="187899.7473">21673 10192 126 0,'-29'1'40'0,"10"18"3"16,-15-9-9-16,5 9-29 16,3 5-5-16,7-1 2 15,4-1-2-15,6-1 1 16,13-1-1-16,7-4 1 15,5-4-1-15,4 0 1 16,1-3 1-16,1 4-2 16,-5-3 0-16,-4 8 0 15,-8 0 0-15,-8 4 0 16,-7 0 0-16,-5 2 0 0,-5 0 0 15,-3-4-4-15,5 0-7 16,-10-18-3-16,16 10-6 16,-18-25-11-16,16 5-12 15,-8-17 0-15,8 1 0 16,-6-12 4-16</inkml:trace>
  <inkml:trace contextRef="#ctx0" brushRef="#br4" timeOffset="188712.7938">22394 10604 107 0,'-32'-13'27'15,"21"11"1"-15,-14-18 1 16,10 7-20-16,-17-12-2 16,8-2-2-16,-8-9-1 15,-4-6-3-15,-1-11 2 16,-6-4-2-16,-1-9 1 0,-3-3-1 15,9-1 0-15,1-1 0 16,12 1 0-16,8 6 0 16,12 6 0-16,15 4-1 15,13 9 0-15,11 6 1 16,7 7-1-16,6 9 1 15,-3 11 1-15,1 8-1 16,-10 13 1-16,-10 19 0 16,-14 9-1-16,-13 18 1 15,-14 15-1-15,-9 9 0 16,-11 10-2-16,1 3 3 15,-1-3-3-15,10-3 2 0,12-11-1 16,16-12 1 0,22-20-2-16,17-16 0 0,24-14-6 15,5-28-8-15,27 3-11 16,-12-27-17-16,11-4 3 15,-6-12-4-15,-5 1 3 16</inkml:trace>
  <inkml:trace contextRef="#ctx0" brushRef="#br4" timeOffset="189380.832">22679 9987 117 0,'13'-10'39'0,"1"-7"0"16,16 10-7-16,-6-8-28 16,10 6-2-16,-4 1 0 15,1 6 0-15,-9 7 0 16,-7 7-1-16,-11 6 0 15,-9 8 0-15,-10 4-1 16,-14 7 1-16,-4 4 0 0,-2 0-1 16,-1-3 0-16,4-1 0 15,9-2 0-15,9-6 0 16,14-5-1-16,14-10 0 15,16-5-3-15,11-9-1 16,16-1-3-16,3-17-19 16,16 6-11-16,0-15-2 15,8 2 1-15,-10-10 1 16</inkml:trace>
  <inkml:trace contextRef="#ctx0" brushRef="#br4" timeOffset="189657.8478">23427 9987 101 0,'-17'-11'37'15,"-17"-3"2"-15,0 19-1 16,-13 0-29-16,3 15-3 0,-3 7 0 15,4 13-2-15,7 4-1 16,9 5 0-16,6 2-1 16,16 1 0-16,10-7-2 15,16-4 1-15,12-11-1 16,10-10 1-16,3-15 0 15,3-9-1-15,2-12 2 16,-6-12-5-16,-6-7 4 16,-6-6-2-16,-15-3 0 15,-9 2-2-15,-6 3-1 16,-13-2-3-16,0 22-7 15,-18-11-14-15,10 26-13 16,-8-3 2-16,13 16-1 16,3 1 2-16</inkml:trace>
  <inkml:trace contextRef="#ctx0" brushRef="#br4" timeOffset="190010.868">23914 10090 114 0,'-31'-22'38'0,"13"19"1"16,-17-8-6-16,11 11-29 15,-3 1 0-15,8 9 0 16,-2-1-1-16,7 9 0 15,5 2-1-15,5 3-2 0,4-1 1 16,10 1-1-16,1 1 0 16,3-1 0-16,0 0 0 15,-1 0 1-15,-6-3-1 16,-4 5 2-16,-4-5-3 15,-8 3 2-15,-4-2-2 16,-3-5-1-16,-1 1-2 16,-3-12-7-16,14 12-10 15,-13-23-16-15,19 6-4 16,3-13 1-16,11 0-2 15</inkml:trace>
  <inkml:trace contextRef="#ctx0" brushRef="#br4" timeOffset="190384.8894">24067 10262 114 0,'-19'4'40'0,"13"8"1"15,-6-13-11-15,12 1-25 16,18 4-2-16,5-5 0 15,10-6 0-15,5 0-3 16,7-9 2-16,4 0-1 16,1-7 1-16,-5 0-1 15,-6-5 1-15,-7 2-2 16,-14-3 1-16,-9 4 2 15,-9 6-3-15,-10 3 0 16,-12 9 0-16,-7 9 0 0,-8 10 0 16,-1 11 1-16,-6 8-2 15,4 5 2-15,7 4-2 16,7 1 1-16,13-2-2 15,13-9-2-15,20 3-6 16,2-23-5-16,33 8-11 16,-10-22-15-16,23 1 0 15,-2-14-3-15,12-2 4 16</inkml:trace>
  <inkml:trace contextRef="#ctx0" brushRef="#br4" timeOffset="190611.9024">24960 10091 94 0,'-18'-2'41'0,"-10"7"0"0,-4 18 1 15,-16-8-27-15,-2 13-9 16,-6 4-2-16,9 4 0 16,0 0-1-16,13 3 0 15,14-9-1-15,12-4-2 16,21-6-3-16,14-11-1 15,22-1-7-15,-5-22-5 16,23 10-8-16,-17-20-20 16,18 3 2-16,-13-12-3 15,2 4 4-15</inkml:trace>
  <inkml:trace contextRef="#ctx0" brushRef="#br4" timeOffset="194764.1399">10967 10730 89 0,'-33'37'37'0,"-9"21"-1"16,-16-3-6-16,7 20-25 0,-5-4 0 15,16 8-2-15,9-5-1 16,20-4-2-16,23-8-4 16,17-23-14-16,28 3-20 15,9-21-1-15,18-4 0 16,2-17 0-16</inkml:trace>
  <inkml:trace contextRef="#ctx0" brushRef="#br4" timeOffset="195305.1708">11331 11097 79 0,'0'0'39'16,"-24"6"-2"-16,24-6 0 15,0 0-33-15,-7 17 0 16,2-3-1-16,3 5 0 16,-3 4-1-16,1 4 0 15,-1-2-1-15,0 2 1 16,4-7-1-16,2-2 0 15,-1-18-1-15,13 9 1 16,2-18-1-16,8-9 1 16,5-6-1-16,6-7 0 15,-1-2 0-15,2-2 0 16,1 0 0-16,-2 8 0 0,-7 1 0 15,-5 11 0-15,-9 9 0 16,-13 6 0-16,13 13 0 16,-17 7 1-16,3 4-1 15,-2 5 0-15,3 2 0 16,4-2 0-16,5 0 0 15,4-7 1-15,4-11 0 16,9-5 0-16,4-12 0 16,1-8 0-16,0-11 1 15,-2-5-1-15,-4-6 0 16,-3-1 0-16,-5-2 0 15,-6 1-1-15,-4 7-1 16,-5 3-1-16,4 11-4 16,-6-4-11-16,15 19-22 15,-15 2-1-15,20 8-1 0,-7-2 1 16</inkml:trace>
  <inkml:trace contextRef="#ctx0" brushRef="#br4" timeOffset="198487.3529">12298 11023 51 0,'0'0'38'16,"9"-14"0"-16,-9 14 0 15,5-13-16-15,-5 13-15 16,0 0-1-16,2 22-1 0,-9-1-1 16,3 10-1-16,-2 7-2 15,-2 10 1-15,-1 0-1 16,1 3 1-16,3-4-2 15,2-7 1-15,2-7 0 16,6-15 0-16,-5-18 0 16,21-10 0-16,-7-16 0 15,6-9-1-15,-2-9 1 16,-1-5-1-16,0-3 1 15,-3 1-1-15,-4 4 0 16,-2 7 0-16,0 8 0 16,-2 8 0-16,-1 9 0 15,-5 15 0-15,20-11 0 16,-2 12 0-16,10 5-1 15,6-1-2-15,11 3-2 0,1-9-8 16,20 11-26-16,-9-9 1 16,4 8-2-16,-10-9 0 15</inkml:trace>
  <inkml:trace contextRef="#ctx0" brushRef="#br4" timeOffset="199125.3893">12945 11060 92 0,'-22'6'38'15,"-11"-9"2"-15,15 11-8 16,-12-5-26-16,2 9-1 15,-2 2 0-15,3 12-2 16,4 1 0-16,3 8-1 16,6 1 0-16,6 3 0 0,13 0 0 15,8-4-1-15,6-9-1 16,14-7 1-16,11-10-1 15,6-13 0-15,2-7 0 16,3-10 0-16,-1-10-1 16,-7-6 1-16,-5-5-1 15,-10-2 0-15,-12 2 1 16,-7 2-1-16,-12 5 1 15,-10 7 0-15,-5 10 0 16,-2 5 0-16,-3 7 0 16,2 6 0-16,3 5 0 15,14-5 0-15,-4 15 0 16,15-7 0-16,10-1 0 15,7 2 1-15,11-3-1 0,1 2 0 16,0-1 0-16,-2 7 1 16,-6 2-1-16,-4 8 0 15,-9 6 1-15,-11 1-1 16,-8 2 1-16,-6 2-1 15,-3-1 0-15,-3-5 1 16,1-3-1-16,1-10 0 16,10-16 0-16,0 0 0 15,0 0 0-15,20-24 0 16,2-2 0-16,8-7 1 15,1-2-1-15,6 0 0 16,-2 0 0-16,-1 8 0 16,-8 5 1-16,-2 4-1 15,-6 12 0-15,-5 6 0 0,-13 0 0 16,17 24 0-16,-8-2-2 15,2 0-1-15,12 5-2 16,-4-6-6-16,21 11-9 16,-12-18-20-16,24 5 0 15,-9-15-1-15,8 2 2 16</inkml:trace>
  <inkml:trace contextRef="#ctx0" brushRef="#br4" timeOffset="199590.4159">14093 11139 86 0,'-19'-27'38'16,"2"13"-1"-16,-13-5-2 15,9 17-27-15,-14 4-1 16,6 17-1-16,-7 9-2 0,9 10 0 16,2 3-1-16,11 4 0 15,9-1-2-15,13-4 1 16,9-10-1-16,12-9 0 15,6-14-1-15,5-9 1 16,3-12-1-16,-2-7 0 16,-4-9 0-16,-5-2 0 15,-8-4 0-15,-3 6 0 16,-6 0 0-16,-5 10 0 15,-8 8 0-15,-2 12-1 16,-6 17 1-16,-5 20-1 16,-6 18 1-16,2 17 1 15,-8 12-1-15,1 11 0 16,-6 6 0-16,4-2-1 15,0-4 2-15,5-12-1 0,1-15 1 16,1-19-3-16,6-17 2 16,-1-16 0-16,12-16 0 15,-9-22 0-15,6-9 0 16,3-12-1-16,3-11 1 15,3-11-2-15,7-4-2 16,-4-12-7-16,15 17-6 16,-15-16-18-16,12 19-5 15,-8-2 0-15,10 18-3 16</inkml:trace>
  <inkml:trace contextRef="#ctx0" brushRef="#br4" timeOffset="200094.4448">14988 10803 73 0,'0'0'40'15,"-3"15"0"-15,-8-5 0 16,7 13-12-16,-9-2-27 16,-1 5-2-16,4 6 1 15,-2 4-1-15,6 6-2 0,-4-4-5 16,20 13-29-16,-11-11-3 15,10 9 1-15,-3-7-1 16</inkml:trace>
  <inkml:trace contextRef="#ctx0" brushRef="#br4" timeOffset="200273.455">15043 11469 97 0,'-29'1'40'0,"11"3"2"15,-1-12-2-15,6 5-36 16,1-7-2-16,9 0-3 15,3 10-2-15,10-29-15 16,18 22-21-16,-6-8-1 0,16 6-1 16,1-6 0-16</inkml:trace>
  <inkml:trace contextRef="#ctx0" brushRef="#br4" timeOffset="200659.4771">15388 10714 104 0,'-4'-12'39'0,"4"12"2"16,13 14-4-16,0 7-34 15,8 3 0-15,5 12-1 16,1 5 0-16,4 9-2 15,1 8 0-15,-3 5 0 16,-9 5 0-16,-7 4-2 16,-9 5 2-16,-9-1-1 15,-13-1 2-15,-6-5 1 16,-3-5-3-16,-5-21-9 15,15 0-27-15,-11-26-4 16,19-8 0-16,9-10-2 16</inkml:trace>
  <inkml:trace contextRef="#ctx0" brushRef="#br4" timeOffset="200810.4857">16107 11644 113 0,'-15'26'46'0,"-18"-18"-4"16,5-2-3-16,0-20-51 15,3-16-19-15,20 9-12 16,-4-15-2-16,11 9 0 16</inkml:trace>
  <inkml:trace contextRef="#ctx0" brushRef="#br2" timeOffset="215691.3369">899 12196 62 0,'-11'3'36'0,"11"-3"-1"16,0 0 0-16,-4-13-29 15,27 7-1-15,9-11-1 16,16 6-1-16,6-8 1 15,10 3-2-15,4 0 0 0,-2 3-2 16,0 2 1-16,-13 9-1 16,-12 5 0-16,-18 10 0 15,-17 8 0-15,-13 8 1 16,-20 7-1-16,-9 6 2 15,-9-2-1-15,1 0 1 16,4-7-1-16,8-6 1 16,14-9-2-16,18-18 1 15,12 1-1-15,18-13-1 16,17-4 1-16,5 0-1 15,2 0 1-15,-5 4-1 16,-5 11 1-16,-10 12 1 16,-16 13-1-16,-19 13 1 15,-13 9 0-15,-17 10 0 0,-14 4 0 16,-6 1 0-16,-1-3-1 15,2-13-2-15,13-6-3 16,3-21-28-16,27-8-3 16,7-24-2-16,27-7-1 15</inkml:trace>
  <inkml:trace contextRef="#ctx0" brushRef="#br2" timeOffset="216105.3605">1464 11537 77 0,'-68'-4'38'0,"-2"20"1"16,-15 17-3-16,6 29-33 15,-7 28 0-15,8 25 0 16,3 25 0-16,10 23-2 16,12 14 1-16,20 11-2 15,24-4 0-15,25-11 1 16,29-25-2-16,31-24 1 15,19-38-1-15,21-35 1 16,20-44 1-16,13-37-1 16,6-35 2-16,-7-27-1 15,-14-22 0-15,-24-16-1 16,-26-11 2-16,-27-7-2 15,-33 2-2-15,-33 1-1 0,-26 14-2 16,-28 5-2-16,-8 23-2 16,-16 8-3-16,11 39-25 15,-2 14 0-15,21 32-1 16,6 13 2-16</inkml:trace>
  <inkml:trace contextRef="#ctx0" brushRef="#br2" timeOffset="216684.3937">2893 12449 70 0,'0'0'38'16,"-14"-20"-1"-16,-2 24 2 15,-16 1-33-15,1 10-1 16,-4 2-1-16,-1 9 0 16,3 3-1-16,7 6 0 0,4-3-1 15,14-3-1-15,11-3 1 16,13-8-1-16,14-8 0 15,12-8 0-15,7-9-1 16,6-6 1-16,-1-4-1 16,-2-4 0-16,-6 0 0 15,-9 3 1-15,-8-1-1 16,-13 5 0-16,-9 3 0 15,-7 11 0-15,0 0 0 16,-12 3 0-16,0 17-1 16,-4 8 1-16,4 9-1 15,1 4-1-15,4 9-1 0,2-7-2 16,14 5-4-16,-4-26-28 15,24-6-1-15,-1-27 0 16,16-11-2-16</inkml:trace>
  <inkml:trace contextRef="#ctx0" brushRef="#br2" timeOffset="217029.4134">2820 11896 86 0,'-76'93'40'15,"-2"17"-2"-15,23 27-1 16,15 5-35-16,19 8 1 16,24-4-2-16,23-10 2 0,24-19-2 15,26-23-1-15,27-30 1 16,19-35 0-16,10-37-1 15,5-31 1-15,-12-25 0 16,-9-20 0-16,-22-13 0 16,-22-9 0-16,-35-4 0 15,-33 0-3-15,-29 3 1 16,-29 7-1-16,-22 9 0 15,-15 15 0-15,-7 16-1 16,-1 13-1-16,7 21-2 16,5 8-25-16,33 25-5 15,16 2-2-15,34 15-1 16</inkml:trace>
  <inkml:trace contextRef="#ctx0" brushRef="#br2" timeOffset="217502.4405">4354 12077 58 0,'-2'-29'37'0,"-7"-2"-1"15,2 17-1-15,-11-1-23 16,10 27-4-16,-8 10-2 16,3 23-2-16,-2 11-1 15,-1 17-1-15,1 10-1 16,4 6 1-16,-1 4-2 15,6-2 1-15,5-7-2 16,-2-11-2-16,13-4-6 16,-8-22-28-16,20-5 1 0,-10-23-2 15,13-9 1-15</inkml:trace>
  <inkml:trace contextRef="#ctx0" brushRef="#br2" timeOffset="217690.4512">4309 12604 74 0,'-19'-35'39'0,"10"16"-1"16,-6-4 1-16,15 23-32 15,0-19-1-15,12 18-2 16,4 0-2-16,9 1 0 16,8-5-2-16,14 0 0 15,10-10-1-15,11-10-2 0,12-1-5 16,-8-22-28-16,19 5-2 15,-10-20 1-15,1 3-3 16</inkml:trace>
  <inkml:trace contextRef="#ctx0" brushRef="#br2" timeOffset="217893.4628">5055 11698 70 0,'-42'4'39'16,"4"32"-2"-16,-8 13 2 16,9 31-22-16,-6 5-13 15,5 15-3-15,9 1 1 16,8 3-3-16,8-3 1 15,8-8 0-15,19-12-3 16,7-15-1-16,18-9-3 16,4-30-10-16,15 0-21 0,-1-23 1 15,9-7-1-15,-6-19 0 16</inkml:trace>
  <inkml:trace contextRef="#ctx0" brushRef="#br2" timeOffset="218260.4838">5307 12319 78 0,'-37'-13'39'0,"5"20"0"15,-17 6 0-15,6 18-33 16,1 0-1-16,5 10-2 16,2 1 0-16,7 4-1 15,8-5 0-15,11-2-1 16,13-12 1-16,9-8-1 15,14-12 0-15,8-9 0 0,11-12 0 16,5-8-1-16,0-10 1 16,2-5 0-16,-7-4-1 15,-6 3 1-15,-11 3-1 16,-10 7 1-16,-8 5-1 15,-9 10 1-15,-2 13-1 16,-18 7 0-16,4 12 0 16,0 7-1-16,1 6 0 15,2 3-1-15,8 3 0 16,0-2-2-16,12 1-1 15,9-14-3-15,14-1-4 16,-6-20-19-16,20 3-7 16,-4-19 0-16,5-1-1 15</inkml:trace>
  <inkml:trace contextRef="#ctx0" brushRef="#br2" timeOffset="218546.5002">5799 12331 80 0,'0'0'38'15,"-17"11"1"-15,8 17 0 16,-5 2-33-16,5 10-2 15,0 2-1-15,4 3 0 16,4-2 0-16,6-3-1 16,0-9 0-16,8-7 0 15,2-15 0-15,4-10 0 16,4-10-1-16,5-14 0 15,-4-10 0-15,5-9 0 16,0-7-1-16,-2-3 0 16,-3 0-2-16,-2 5-2 0,-1 11-5 15,-11-3-7-15,13 28-12 16,-18-8-12-16,8 20 0 15,-13 1-1-15,10 7 3 16</inkml:trace>
  <inkml:trace contextRef="#ctx0" brushRef="#br2" timeOffset="218922.5217">6206 12381 87 0,'0'0'42'15,"11"31"-1"-15,-11-31 0 0,32 17-34 16,-9-16-2-1,10-5-3-15,6-7 1 0,9-8-2 16,3-4 0-16,2-6-1 16,-2-1 1-16,-8-2-1 15,-10 0 1-15,-9 0-1 16,-15 2 0-16,-14 3 0 15,-12 5 1-15,-13 5-1 16,-7 10 0-16,-9 9 0 16,-3 14 1-16,-1 14-1 15,2 12 0-15,9 11 1 16,14 3-1-16,9 2 0 15,19 0 0-15,19-9-2 16,23-7-2-16,19-17-6 16,35-1-5-16,7-27-5 0,40 6-9 15,-4-24-11-15,35-3-3 16,3-17 4-16</inkml:trace>
  <inkml:trace contextRef="#ctx0" brushRef="#br2" timeOffset="219613.5612">7897 12033 69 0,'0'0'40'16,"-20"10"-2"-16,8 12 1 15,-12 4-31-15,3 12-1 16,-6 3-2-16,4 14 1 16,5-6-2-16,6 4 0 15,8-6-2-15,12-7-1 0,11-15 1 16,9-8-1-16,13-16-1 15,7-11 1-15,4-12-1 16,4-12 0-16,3-10 0 16,-3-6 1-16,-3-1 0 15,-1-6-2-15,-8 6 2 16,-8-1-2-16,-6 12 1 15,-7 10 0-15,-10 17-1 16,-13 13 1-16,1 31 0 16,-12 14 1-16,-7 24-1 15,-4 21-1-15,-3 13 1 16,-2 17 0-16,-2 6 1 15,-2-1-1-15,7-4 0 16,-1-9-1-16,2-17 2 16,-1-16-1-16,1-19 1 0,-2-18-1 15,-3-21 0-15,5-18-2 16,-6-17 2-16,2-15-1 15,3-12-2-15,5-19-1 16,9-7-5-16,1-23-5 16,23 9-5-16,-8-20-12 15,26 17-9-15,4-3 1 16,16 11 0-16</inkml:trace>
  <inkml:trace contextRef="#ctx0" brushRef="#br2" timeOffset="220342.6029">8937 11995 83 0,'-23'-1'41'16,"-9"16"-1"-16,-14-6-2 15,0 20-32-15,-10 6 0 16,5 9-2-16,2 1 0 15,7 7-1-15,9-4-1 16,16 2 1-16,11-9-2 16,15-7 1-16,20-14-1 15,14-12 0-15,14-13-1 16,4-11 0-16,6-9 0 15,2-13-2-15,-7-6 2 16,-7-8-1-16,-9 1 0 16,-16-2 0-16,-10 3 0 0,-7 3 0 15,-9 6 1-15,-11 6-1 16,0 10 2-16,-2 7-1 15,-2 8 0-15,11 10 0 16,-12 4 0-16,12-4 0 16,12 21 1-16,4-9-1 15,7 0 1-15,7-6 0 16,12-1 0-16,4-5 0 15,3-3 0-15,1-2-1 16,-5-1 1-16,-5 2-1 16,-2 0 1-16,-14 2-1 15,-5 9 1-15,-14 6-1 16,-7 7 0-16,-10 10 1 15,-4 8-1-15,-4 9 1 0,-1 1-1 16,4 0 1-16,5 0-1 16,8-8 2-16,12-12-2 15,12-14 0-15,12-16 1 16,12-14-1-16,7-11 0 15,6-10 0-15,2-6 1 16,-1-2-2-16,-10 2 2 16,-6 7-1-16,-11 8 0 15,-9 9 1-15,-22 19-1 16,0 0 0-16,-5 26 0 15,-11 7 0-15,0 6-1 16,-2 2 0-16,4 5-4 16,0-7-5-16,16 6-3 15,-2-22-1-15,25 8-6 16,-7-30-8-16,34 11-9 0,2-21-5 15,17 0 4-15,13-11 3 16</inkml:trace>
  <inkml:trace contextRef="#ctx0" brushRef="#br2" timeOffset="220811.6297">10994 11729 70 0,'11'-28'41'0,"-11"3"-2"16,0 25 3-16,0 0-36 15,-10 12 0-15,-4 17 0 16,5 17-2-16,-11 8 0 0,5 14-3 15,-3 5 0-15,0 3-1 16,3-1 1-16,4-2 0 16,4-5-3-16,9-15 0 15,13-3-4-15,1-26-5 16,26-6-28-16,-4-19 0 15,14-5-1-15,-2-17 0 16</inkml:trace>
  <inkml:trace contextRef="#ctx0" brushRef="#br2" timeOffset="221010.6411">11327 12049 81 0,'-25'5'40'0,"10"21"0"16,-7 3 1-16,9 15-33 0,-7 0-3 15,7 9-1 1,0-2-2-16,11-5-1 0,3-5-1 15,8-8-1-15,10-7-4 16,0-20-6-16,27 5-15 16,-12-28-14-16,18-1 1 15,-5-19-3-15,7-5 3 16</inkml:trace>
  <inkml:trace contextRef="#ctx0" brushRef="#br2" timeOffset="221401.6635">11594 11774 90 0,'-10'2'40'0,"-4"-1"3"0,12 11-2 16,2-12-35-16,-2 13-2 16,10 0-1-16,5 4 1 15,-1 7-2-15,-4 5 0 16,1 10-1-16,-4 8 0 15,-5 8-1-15,-3 4 1 16,-2 2-1-16,0 0 1 16,0-3-1-16,7-5 1 15,6-14-1-15,7-11 1 16,14-18 0-16,5-11-1 15,9-14 0-15,3-14 0 16,3-11 0-16,-1-9 0 16,-4-4 0-16,-11-2-1 15,-5 1 0-15,-13 1 0 16,-5 6-1-16,-9 5-1 0,-2 13 0 15,-4 6-2-15,5 23-5 16,-7-15-5-16,17 34-6 16,-10-19-10-16,6 35-8 15,-1-13 0-15,10 12 1 16</inkml:trace>
  <inkml:trace contextRef="#ctx0" brushRef="#br2" timeOffset="222107.7039">12100 12192 66 0,'0'15'42'0,"0"-15"-2"15,0 0 2-15,19 0-16 16,3 0-22-16,6-6 0 16,12-2-1-16,8-3-1 0,6-5 0 15,6-3-1-15,-3-4-1 16,0 1 1-16,-10-3-1 15,-12-2 1-15,-10 3-1 16,-16 2 0-16,-16 4 0 16,-14 7 0-16,-11 7 0 15,-9 5 0-15,-8 9 0 16,1 10 0-16,-4 9 0 15,3 5 0-15,8 7 0 16,12 0 0-16,12 0 0 16,16-2 0-16,12-7-1 15,21-4-1-15,8-11-1 16,22-2-5-16,-2-17-3 15,22 9-7-15,-17-26-10 0,20 9-10 16,-17-13-2-16,-1 4 1 16,-16-9 2-16,1-2 36 15,-22 5 8-15,-25-13 7 16,4 19 9-16,-30-8 14 15,8 13 2-15,-21 0 0 16,3 18 2-16,-17 4-34 16,13 12-2-16,-2 10 0 15,8 5-1-15,2 2-1 16,10 0 0-16,13-5-1 15,13-7 0-15,12-15 0 16,15-12-1-16,9-19 0 16,11-12-1-16,3-16 0 15,4-9 0-15,-4-7 1 16,-3-7-1-16,-5-2 0 0,-8 9 2 15,-13 6-2-15,-7 17 2 16,-10 17-2-16,-13 25 0 16,0 0 0-16,-23 44 0 15,-5 19 0-15,-5 14-3 16,-1 10 2-16,-2-1-4 15,11 9-5-15,5-13-3 16,22 2-2-16,4-26-4 16,39-1-9-16,0-29-8 15,36-4-7-15,18-16 4 16,20-11 4-16</inkml:trace>
  <inkml:trace contextRef="#ctx0" brushRef="#br2" timeOffset="222966.753">14854 11816 52 0,'-6'-34'36'0,"-8"4"1"16,-14-5-1-16,4 11-25 15,-18-7-4-15,9 12 1 16,-15 3-2-16,11 15 2 16,-6 9-3-16,3 17-3 15,-2 15 3-15,2 17-3 16,0 19 1-16,0 16-3 15,4 7 1-15,3 7-2 16,6-2-1-16,8-5-1 16,14-4-8-16,-3-23-26 0,22-11-1 15,0-24-1 1,13-12-1-16</inkml:trace>
  <inkml:trace contextRef="#ctx0" brushRef="#br2" timeOffset="223677.7937">14206 12358 78 0,'-16'-9'39'0,"7"-5"0"16,18 8 2-16,7-5-31 16,23 1-6-16,9-4-1 15,17-5-1-15,2 0 0 16,6-2 0-16,-2 1-1 15,-5 3-1-15,-9 2 1 0,-13 6-1 16,-12 4 0 0,-12 6 1-16,-20-1 0 0,0 23-1 15,-15 0 1-15,-8 6 0 16,-5 5 0-16,-1 8 0 15,-1 2 0-15,3-2-1 16,9-1 0-16,13-4 1 16,10-6-1-16,15-9-1 15,16-8 1-15,10-13 0 16,10-11-1-16,7-6 3 15,3-11-2-15,0-6-1 16,-9-3 1-16,-12-3 0 16,-15 1 0-16,-15 1 0 15,-15 3-1-15,-13 7 0 16,-11 7 1-16,-8 6 0 0,-4 7 0 15,2 4 0-15,7 7 0 16,10 2 0-16,17-6 0 16,-1 19 0-16,22-9 1 15,10 0-1-15,8 3 0 16,5 3 0-16,4 3 0 15,-2-1 2-15,-5 6-2 16,-8 6 1-16,-11 0-1 16,-8-1 0-16,-9-1 0 15,-9-2 0-15,-5-3 0 16,-1-5-1-16,-4-6 2 15,0-8-2-15,3-6 1 16,8-8 0-16,4-9 1 16,7-4 1-16,7-8-1 0,7-4 0 15,5-5 0-15,8 0-1 16,0 0 2-16,3 1-2 15,0 9-1-15,-4 0-3 16,0 15-3-16,-7-6-6 16,9 26-5-16,-19-18-10 15,18 20-12-15,-11-9-1 16,19 10-1-16,6-8 2 15</inkml:trace>
  <inkml:trace contextRef="#ctx0" brushRef="#br2" timeOffset="224105.8181">16587 11873 89 0,'0'0'39'15,"11"6"-1"-15,-4 29-7 16,-11 9-26-16,-1 15-1 16,-4 10 0-16,-5 13 1 15,-2 1-4-15,0 4 1 16,-1-8-2-16,6-6-2 15,11-5-8-15,-1-24-23 16,24-4-6-16,5-25-2 16,19-9-1-16</inkml:trace>
  <inkml:trace contextRef="#ctx0" brushRef="#br2" timeOffset="224837.86">17493 11881 70 0,'-14'-17'37'0,"14"17"0"15,-14 5 1-15,17 11-33 16,-11 3 0-16,8 18 0 16,-9 3 0-16,3 14 0 15,-5 8-1-15,5 3 0 16,-5 2-1-16,7 2 0 15,4-5-1-15,0-8-1 16,7-8-1-16,1-12 1 16,8-9-1-16,0-7-1 0,6-11 1 15,-2-10-1-15,2-10 1 16,-3-4 1-16,-3-8 0 15,-2-1 0-15,-3-5 0 16,0-3 0-16,-2 0-1 16,-2 4 1-16,2 6 0 15,-1 5-2-15,-8 17 2 16,17-5-1-16,-11 15-1 15,1 12 2-15,-2 4-2 16,-3 4 0-16,-3 3 1 16,-2-1-1-16,-4 0 1 15,-6-5-2-15,-4-3 3 16,-4-7-3-16,-6-4 2 15,3-8-1-15,2-5-2 16,3-11-2-16,15-1-4 0,-2-21-12 16,28 11-12-16,-5-15-6 15,24 7 0-15,-2-12 2 16</inkml:trace>
  <inkml:trace contextRef="#ctx0" brushRef="#br2" timeOffset="225029.871">17989 12252 91 0,'9'19'40'16,"-14"-6"0"-16,2 17 0 15,-11 0-34-15,1 11-2 16,-3-3-2-16,2 5 0 16,4-2-1-16,4-4-1 0,3-5-1 15,9-8-2 1,10-11-3-16,2-20-7 0,25 4-16 15,-7-25-10-15,12-4 0 16,-7-15-1-16</inkml:trace>
  <inkml:trace contextRef="#ctx0" brushRef="#br2" timeOffset="225164.8787">18049 11884 89 0,'-31'-18'36'0,"6"-1"-1"15,17 9-3-15,8 10-59 16,24-16-7-16,11 6-2 15,3-9-2-15</inkml:trace>
  <inkml:trace contextRef="#ctx0" brushRef="#br2" timeOffset="225434.8942">18495 11606 99 0,'-11'25'42'15,"-9"1"-1"-15,4 18-2 16,-2 6-35-16,2 15 0 15,-2 14-1-15,0 12 0 16,-3 3-2-16,0 4-1 16,3-5 0-16,6-9 0 15,4-8-2-15,7-21-1 16,13-12-2-16,8-27-3 0,22-7-5 15,-3-34-16-15,23-2-9 16,-3-21 0-16,8-5-1 16,-6-17 2-16</inkml:trace>
  <inkml:trace contextRef="#ctx0" brushRef="#br2" timeOffset="225826.9166">18956 11828 113 0,'0'0'41'16,"-13"18"-1"-16,-10 12-10 15,2 26-24-15,-7 8-2 16,0 10-1-16,-4 2-2 15,4 4 1-15,6-4-2 16,6-9 0-16,10-6-2 16,6-14-2-16,9-8 0 0,7-15-4 15,15-6-1-15,-1-25-7 16,17 7-14-16,-11-21-7 15,13 0-2-15,-11-19 19 16,7 8 15-16,-9-2 5 16,-9 1 5-16,0 12 9 15,-24-7 14-15,11 25 8 16,-14 3 4-16,-5 15-18 15,-10 1-14-15,4 15-2 16,-7 3-3-16,4 4-1 16,1-4-1-16,0 1 0 15,6-6-1-15,7-7-2 16,6-9 0-16,2-14-3 15,15-3-6-15,-3-26-9 16,14 8-15-16,-9-20-3 0,8 0-2 16,-7-16 1-16</inkml:trace>
  <inkml:trace contextRef="#ctx0" brushRef="#br2" timeOffset="225953.9238">19269 11894 96 0,'-10'16'36'0,"6"2"-5"16,-2-2-26-16,15 6-42 15,4-9 0-15,11 5-2 16</inkml:trace>
  <inkml:trace contextRef="#ctx0" brushRef="#br2" timeOffset="226584.9599">19638 12154 94 0,'-17'31'40'16,"-17"-4"1"-16,9 10-1 15,-9-6-34-15,7 8 0 16,7-3-3-16,3-2-1 15,8 2-1-15,9-2 0 16,8-7 0-16,8-4-1 16,12-4 0-16,6-11-1 15,3-6 1-15,1-8-1 16,0-6 1-16,-1-7 0 15,-6-6 0-15,-6-3 0 16,-3-4-1-16,-8-2 1 16,-4-2 1-16,-2 3-1 0,-5 3 1 15,0 4-2-15,-3 5 1 16,0 7 0-16,3 3 1 15,-3 11 0-15,0 0-1 16,19-10 2-16,-6 9-1 16,9 0 0-16,6 0 1 15,2 0-1-15,6 1 0 16,-4 2 0-16,-2 3 0 15,-2 7 0-15,-9 7-1 16,-11 5 1-16,-12 7-2 16,-5 6 2-16,-9 2-1 15,-6-2 0-15,2 0-1 16,0-7 1-16,8-8-1 15,11-12 0-15,3-10 1 16,23-13 0-16,11-10 1 0,7-9 0 16,7-6 0-16,8-3-1 15,-4 0 1-15,-4 6 0 16,-4 6-1-16,-9 10 0 15,-11 13 0-15,-10 12-1 16,-9 14 0-16,-8 3-2 16,-1 19-8-16,-12-9-2 15,11 12-2-15,-15-18-4 16,27 14-9-16,-14-26-5 15,28 0-9-15,4-8 1 16,15-9 7-16</inkml:trace>
  <inkml:trace contextRef="#ctx0" brushRef="#br2" timeOffset="227161.9929">21314 12219 74 0,'-25'2'38'16,"-17"0"-1"-16,2 12 2 15,-16 0-30-15,9 8-1 16,-3 0-2-16,7 6-1 16,8-4-2-16,15 2 0 15,15-5-2-15,15-3 1 16,17-4-2-16,10 1 1 0,8-3-1 15,1-1 0-15,1 1 1 16,-6 1-2-16,-11 3 2 16,-11 1-2-16,-18 5 1 15,-16 3-1-15,-10 4 1 16,-9-2-1-16,-5 1-1 15,-2-1-1-15,10-2-3 16,-1-15-10-16,31 7-16 16,1-17-6-16,27-13-1 15,7-11-2-15</inkml:trace>
  <inkml:trace contextRef="#ctx0" brushRef="#br2" timeOffset="227531.0141">21524 12408 99 0,'-5'14'40'16,"5"-14"0"-16,12 7-3 16,11-10-33-16,15-2-2 15,9-8 1-15,5 0-2 16,5-4 1-16,-1-5-2 15,-6 0 1-15,-10 0 0 16,-7-6-1-16,-14 3 1 16,-15 1 0-16,-8 1 0 15,-19 6-1-15,-6 7 1 16,-10 9 0-16,-7 12-1 0,-5 9 1 15,-1 11 0 1,4 9-1-16,6 8 1 0,13 2-1 16,10-3-1-16,19-3-2 15,15-9-1-15,23-2-4 16,12-21-11-16,27 9-8 15,-3-27-15-15,16 3 2 16,-3-19 0-16,8 2 1 16</inkml:trace>
  <inkml:trace contextRef="#ctx0" brushRef="#br2" timeOffset="227741.0261">22483 12245 99 0,'-24'0'38'0,"1"16"3"15,-13-2-4-15,3 13-31 16,0 3-2-16,-1 6 0 15,4-2-2-15,7 2 0 16,9-3-1-16,8-7-2 16,17-7-1-16,11-12-5 15,20 2-10-15,-3-25-15 16,21 4-9-16,-4-13 2 15,10 3-1-15</inkml:trace>
  <inkml:trace contextRef="#ctx0" brushRef="#br2" timeOffset="228387.063">22805 12291 104 0,'-26'11'39'0,"7"12"4"0,-11-7-5 16,-1 15-32-16,1 0-3 15,3 5-1-15,3-3 0 16,5 1-1-16,9-5 0 15,6-5-2-15,12-6 1 16,6-10-2-16,10-8 1 16,7-10 0-16,3-8 0 15,1-7 1-15,1-6-1 16,-2-6 0-16,-7-3 0 15,-1-2 1-15,-8 0-1 16,-5 4 2-16,-5 7-1 16,-5 4-2-16,-3 8 2 15,-5 7 0-15,5 12 0 16,0 0 0-16,0 0 0 0,-5 20 1 15,19-8-1-15,1-1 1 16,8-1 0-16,4-4 1 16,3-2-1-16,1-2 1 15,-3-2 0-15,-7 2-1 16,-1-1 1-16,-9 2-1 15,-11-3 0-15,6 18 0 16,-12-1-1-16,-4 5 2 16,-6 7-1-16,-2 1-1 15,2 2 0-15,1 2 0 16,5-6 0-16,5-1-1 15,7-11 1-15,12-9-2 16,9-13 2-16,10-4 1 16,4-10-1-16,2-4 0 15,4-6-1-15,-1 1 1 0,-5 1 0 16,-8 5 0-16,-6 7 0 15,-12 9-1-15,-11 7 1 16,0 0 1-16,-10 27-2 16,-5-6 0-16,1 5-3 15,-4-3-6-15,8 12-5 16,-3-19-5-16,22 19-6 15,-15-24-7-15,26 11-8 16,2-12-2-16,17 3 4 16</inkml:trace>
  <inkml:trace contextRef="#ctx0" brushRef="#br2" timeOffset="228974.0966">23609 12325 81 0,'-23'0'39'0,"-12"-1"-2"16,5 16 3-16,-9 0-31 15,4 16-2-15,-3-1-1 16,6 10-2-16,8-3 1 15,15 0-2-15,14-9 0 16,14-8-3-16,19-13 2 16,23-18-3-16,9-12 2 15,9-12-1-15,6-11 1 16,-1-9-1-16,-7-10 0 15,-8-2 1-15,-10-2-1 16,-14 3 0-16,-11 9 1 0,-14 7-1 16,-20 12 0-16,-8 17 0 15,-17 22 0-15,-8 20 0 16,-10 19 0-16,-2 19 1 15,-1 12-2-15,4 4-2 16,17 8-6-16,3-15-7 16,32 11-6-16,-2-27-8 15,32-2-10-15,1-21-3 16,16-5 3-16</inkml:trace>
  <inkml:trace contextRef="#ctx0" brushRef="#br2" timeOffset="229289.1146">24240 12332 87 0,'-27'-13'39'16,"9"17"0"-16,-9-2 1 16,7 14-29-16,-3 0-6 15,6 12-1-15,8-5-1 16,2 6 0-16,10-3-1 15,6-4 0-15,9-2-1 16,3-4-1-16,2-3 0 16,3-7-1-16,-6 1 1 15,-4-1 0-15,-16-6 0 16,11 16 0-16,-11-16 0 15,-23 21 0-15,1-6-2 16,-3-5-1-16,3 8-4 16,-11-16-10-16,27 15-6 15,-14-21-13-15,20 4-5 0,17-18-1 16,14-1 1-16</inkml:trace>
  <inkml:trace contextRef="#ctx0" brushRef="#br2" timeOffset="229627.1339">24539 11546 108 0,'0'0'42'0,"13"-2"0"16,11-2-2-16,15 5-38 0,13 3 0 16,8 3-1-16,-3 4 1 15,-7 6-2-15,-10 7 2 16,-12 8 0-16,-16 5-1 15,-19 7-1-15,-12 5 1 16,-15 4-1-16,-3 4-1 16,-7 0-2-16,1 7-4 15,-3-14-9-15,22 16-5 16,-12-24-8-16,35 11-11 15,-6-12-2-15,23 0 0 16,-1-11 4-16</inkml:trace>
  <inkml:trace contextRef="#ctx0" brushRef="#br2" timeOffset="229777.1425">24686 12498 123 0,'-20'12'43'16,"-13"-17"0"-16,13 5-2 16,5-9-43-16,-2-10-9 15,17 19-6-15,-14-33-8 16,14 33-13-16,-4-29-6 15,-1 14-1-15,-8-7 0 16</inkml:trace>
  <inkml:trace contextRef="#ctx0" brushRef="#br2" timeOffset="233289.3434">19777 8267 85 0,'23'14'36'0,"-11"3"0"15,-1 12 1-15,-13 2-33 0,0 6-3 16,-3 3 0-16,-2 2 0 16,-4-4 0-16,1-4-2 15,5 0-2-15,0-18-17 16,17-1-15-16,1-10-1 15,20-9-1-15,2-7 0 16</inkml:trace>
  <inkml:trace contextRef="#ctx0" brushRef="#br2" timeOffset="234295.401">20317 8278 90 0,'-30'3'37'0,"-1"11"0"0,-7-1 1 16,10 14-34-16,-3 5-1 15,9 9 0-15,3-1 0 16,9 6-1-16,9-4 0 16,13 0 0-16,11-11-1 15,11-6 0-15,8-15 0 16,9-11-1-16,10-14-1 15,-1-9 0-15,-1-10 0 16,-5-10-1-16,-6-5 1 16,-14 0 0-16,-10-1 0 15,-15 3 0-15,-10 7 1 16,-12 4 1-16,-10 12-1 15,-2 8 1-15,-4 7-1 16,4 6 1-16,7 7 0 0,6 4-1 16,12-8 1-16,15 21 0 15,11-11-1-15,8-1 1 16,9-3 0-16,7-4-1 15,5-3 0-15,0-2 1 16,-6-3-1-16,-4-1 1 16,-9 0-1-16,-11 0 0 15,-11 5 1-15,-14 2-1 16,-7 10 0-16,-13 9 1 15,-11 5-1-15,-3 8 1 16,-7 8-1-16,3 1 1 16,5 2 0-16,7-1-1 15,12-4 1-15,15-4 0 16,16-10-1-16,14-9 1 15,10-10-1-15,11-9 1 0,6-8-1 16,4-9-1-16,-1-9 1 16,-10-5 0-16,-8-5-1 15,-14-4 1-15,-11 1-1 16,-14 1 1-16,-12 4 0 15,-12 3-1-15,-9 11 2 16,-1 7-1-16,-2 7 0 16,5 9 0-16,5 9 1 15,12 5-1-15,11 3 0 16,16 3 1-16,13-1-1 15,17-4 1-15,9-4-1 16,14-1 1-16,3-6-1 0,-1-4 1 16,-5-3-1-1,-6-2 1-15,-15 1-1 0,-11 0 1 16,-16 2-1-16,-19 3 0 15,-11 9 0-15,-12 6 0 16,-9 9 0-16,-3 7 0 16,-6 5 0-16,7 4 0 15,2 2 0-15,13-3 0 16,13-2 1-16,16-10 0 15,10-7-1-15,14-10 1 16,6-10 0-16,4-12 0 16,3-10 0-16,-5-8 0 15,-3-12 0-15,-12-5-1 16,-3-4 1-16,-10-4-1 15,-9 3 0-15,-6 4-1 0,-6 10-1 16,-3 5-1-16,-1 17-3 16,2 1-5-16,9 28-10 15,0-13-5-15,9 28-14 16,3-8 0-16,16 15 0 15,2-5 2-15</inkml:trace>
  <inkml:trace contextRef="#ctx0" brushRef="#br2" timeOffset="234453.41">21961 8561 98 0,'-7'26'39'0,"-14"-6"0"16,5 5 1-16,-9-6-33 16,10-1-3-16,8 1-2 15,9-5-3-15,11 3-5 0,5-16-23 16,24 4-9-16,3-9-2 15,15 1-1-15</inkml:trace>
  <inkml:trace contextRef="#ctx0" brushRef="#br2" timeOffset="235444.4667">22523 8328 100 0,'-51'5'40'0,"7"15"1"16,-11 0-2-16,20 9-33 15,-1 7-2-15,12 2 0 16,13-1-1-16,11 1-1 0,11-6 0 16,16-4-1-16,11-9 0 15,6-7-1-15,6-9 0 16,-1-9 0-16,1-6 0 15,-7-10-1-15,-2-4 0 16,-11-7 0-16,-6 0 0 16,-7-7-1-16,-8 5 1 15,-5-1 0-15,-1 6 0 16,-3 3 0-16,-1 7 1 15,-1 9-1-15,2 11 1 16,0 0 0-16,11-2 0 16,2 9 0-16,3 2 0 15,8 1 0-15,4-3 0 16,9-2 0-16,6-3 1 15,0-3-1-15,3-2 1 0,2-3-1 16,-6-1 1-16,-4 1-1 16,-11 2 1-16,-10 1-1 15,-17 3 0-15,-11 18 1 16,-17 0-1-16,-6 9 1 15,-9 4 0-15,-1 6 0 16,2 4 0-16,6 1 0 16,12-1 0-16,18-4 1 15,13-6-1-15,16-9 1 16,15-8-2-16,12-7 0 15,6-11 0-15,5-8 1 16,-2-9-1-16,-6-8-2 16,-7-8 2-16,-9-1-1 15,-13-3 1-15,-11-3-1 0,-10 3 1 16,-10 7-1-16,-4 3 1 15,-6 8-1-15,-1 11 1 16,5 6 0-16,13 6-1 16,-11 11 1-16,20 3 0 15,11 1 0-15,11 1-1 16,9-5 1-16,10 1 0 15,5-6 0-15,3-3 1 16,-3-1-1-16,-4-4 0 16,-9 0 0-16,-7-3 1 15,-12 3-1-15,-13 3 1 16,-10-1-1-16,-11 20 1 15,-9-1-1-15,-7 8 0 16,-1 5 1-16,2 6-1 0,6 5 1 16,10-3 1-16,12 0 0 15,14-8 0-15,13-8 0 16,16-8-2-16,9-14 0 15,7-9 0-15,-1-9 0 16,-2-10 0-16,-10-8 0 16,-12-5-2-16,-16-1 2 15,-20-4 0-15,-12 2-1 16,-18 9 0-16,-12 3-3 15,-3 16-4-15,-10-1-4 16,21 24-4-16,-9-10-4 16,35 28-6-16,-5-19-5 15,38 14-11-15,15 1-1 16,22-4 5-16</inkml:trace>
  <inkml:trace contextRef="#ctx0" brushRef="#br2" timeOffset="237752.5987">2279 13862 50 0,'-1'-13'38'16,"1"13"-2"-16,-3-12 0 15,3 12-25-15,-8 13-5 16,7 6-2-16,-5 3 0 15,1 14-2-15,-2 9-1 16,3 10-1-16,-1 7 1 16,1 8 0-16,4 0 0 15,3-2-1-15,0-4 1 16,3-6 0-16,0-13 0 15,4-10 1-15,1-19-1 16,1-11 1-16,2-17-1 16,0-10 0-16,-2-13 1 0,0-4-1 15,-2-8 0-15,-4-3 0 16,-3 5-1-16,1 3 0 15,-2 9 0-15,-3 8 0 16,2 10 0-16,-1 15 0 16,0 0 0-16,17 31 0 15,-6 1 0-15,3 9 0 16,4 1 0-16,-1 7 0 15,-2-1 0-15,-1-4 1 16,-7-5-1-16,-5-5 0 16,-8-7 0-16,-8-9 0 15,-6-9-1-15,-8-11-2 16,3-8-2-16,-5-21-5 15,16 7-13-15,-11-28-14 0,22 3-2 16,1-15-1-16,16 4 1 16</inkml:trace>
  <inkml:trace contextRef="#ctx0" brushRef="#br2" timeOffset="238174.6228">2491 13525 63 0,'-73'-4'38'0,"-8"5"-2"15,6 24 2-15,-5 14-31 0,19 27-1 16,3 18-2-16,18 32 0 15,17 20-2-15,14 18 0 16,23 8-3-16,17-1 0 16,25-11 0-16,21-19-1 15,23-26 1-15,9-34 1 16,10-44-1-16,3-36 1 15,-7-35 3-15,-8-31 0 16,-19-26 0-16,-23-19-1 16,-30-9 1-16,-20-5-2 15,-29-1 1-15,-20 4 0 16,-22 7-2-16,-15 9-2 15,-10 18 1-15,-4 12-1 16,5 19-1-16,11 11-3 16,25 29-13-16,6-4-12 0,38 30-7 15,19-12-2-15,38 16 1 16</inkml:trace>
  <inkml:trace contextRef="#ctx0" brushRef="#br2" timeOffset="238555.6446">3943 13590 66 0,'0'0'38'16,"0"0"-1"-16,-12 25 1 16,-2 14-35-16,-1 18-1 15,-4 16 0-15,-3 14-2 16,-4 15 0-16,0 7 0 15,0 0-2-15,1-8 0 16,9-9-3-16,4-20-2 16,21-8-22-16,-3-29-6 15,16-18-2-15,1-26 1 0</inkml:trace>
  <inkml:trace contextRef="#ctx0" brushRef="#br2" timeOffset="238743.6554">3842 14204 56 0,'-30'-38'39'15,"3"17"-1"-15,-4-1 1 16,15 12-29-16,-4 3-3 15,20 7-2-15,14 4-1 16,10-3-2-16,19-4-2 16,11-4-2-16,15-6-1 15,6-10-5-15,20 3-18 16,-5-21-12-16,8-1 1 15,-9-13-2-15,-1 1 1 16</inkml:trace>
  <inkml:trace contextRef="#ctx0" brushRef="#br2" timeOffset="238946.667">4579 13308 75 0,'-43'14'39'0,"9"29"-1"16,-10 16 0-16,4 23-34 15,2 16-3-15,5 12 0 16,3 8-1-16,8 5 0 15,9-3-2-15,10-12-2 16,17-12-2-16,4-28-7 16,27-6-25-16,2-30 1 15,15-13-1-15,0-24 0 0</inkml:trace>
  <inkml:trace contextRef="#ctx0" brushRef="#br2" timeOffset="239307.6876">4837 14088 48 0,'-23'-21'40'0,"-13"0"-1"16,-1 20 0-16,-13 0-17 15,5 17-16-15,-4 9-1 16,7 7-1-16,1 5-1 16,11 9 0-16,3-3-1 15,11 0 0-15,9-6 0 16,14-9-1-16,12-14 0 15,8-13 0-15,12-11 0 16,8-15-1-16,2-7 1 16,3-6-1-16,-2-6 1 0,-9 0-1 15,-7 9 0-15,-10 3 0 16,-9 9 0-16,-10 13 0 15,-5 10 1-15,-14 13-1 16,0 13-1-16,0 11 1 16,4 7-2-16,2 6 0 15,8 1-2-15,7-7-3 16,17 1-6-16,1-26-6 15,28 5-7-15,-9-32-7 16,21-4-7-16,-4-20 1 16</inkml:trace>
  <inkml:trace contextRef="#ctx0" brushRef="#br2" timeOffset="239607.7048">5291 14018 75 0,'-29'12'40'0,"-8"-2"0"15,7 13 1-15,7-7-38 16,8 2 1-16,8-4-2 15,12 0 0-15,8-6 0 16,13-2 0-16,4-3-1 16,4 3-1-16,-2-1 1 15,-3 5 0-15,-7 5 0 16,-7 9 0-16,-14 3 0 15,-10 10-1-15,-11 2 1 16,-7 3-1-16,-5 1-1 16,1-7 0-16,2-5-3 15,5-16-6-15,19-2-4 0,-3-32-8 16,36 3-8-16,-5-28-11 15,21-6-3-15,3-19 3 16</inkml:trace>
  <inkml:trace contextRef="#ctx0" brushRef="#br2" timeOffset="240448.7529">6482 13704 65 0,'0'-10'38'0,"0"10"-1"0,-20 17 2 15,5 12-36-15,1 15 0 16,-5 10 0-16,1 12-1 16,-4 7 1-16,3 5-1 15,2-1-1-15,5-6 0 16,-1-8 0-16,7-14-1 15,6-13 1-15,4-19 0 16,6-20-1-16,7-19 0 16,5-22 0-16,3-10 0 15,0-13 1-15,-2-8 0 16,-2-7 0-16,-3 3 0 15,-7 1 1-15,-3 13-1 16,-4 9 0-16,-5 15 0 16,-3 14-1-16,3 16 1 0,1 11-1 15,-5 24 1-15,7 6 0 16,5 6 0-16,4 4-1 15,9 1 1-15,4-4 0 16,9-8-1-16,7-9 1 16,8-11 0-16,0-10 1 15,9-6-1-15,-5-11 0 16,-2-7 0-16,-5-1 0 15,-7 2 0-15,-8 4 0 16,-9 4-1-16,-10 9 1 16,-11 7-1-16,-7 18-1 15,-11 11 1-15,0 10-1 16,-6 10 0-16,4 4-1 15,-1 6 0-15,5 3-1 0,7-4-2 16,14-5-1-16,8-21-4 16,18 6-8-16,-6-32-5 15,27 8-9-15,-15-28-7 16,18 1 1-16,-9-15 1 15</inkml:trace>
  <inkml:trace contextRef="#ctx0" brushRef="#br2" timeOffset="240744.7698">7272 14130 65 0,'-10'-14'38'0,"-3"22"-1"16,-10-2 2-16,11 11-34 15,-9 6-2-15,7 5 0 16,4 4-1-16,5 6 1 16,1-2 0-16,4 1-1 15,3-9 1-15,2-1-1 16,3-11 1-16,-8-16-1 0,21 5-1 15,-7-19 1-15,-3-12-1 16,6-2-1-16,0-9 1 16,-3-5 0-16,2-3-1 15,1-2 1-15,-3 4-1 16,3 2 0-16,-2 6-1 15,0-1-3-15,4 17-3 16,-5-12-10-16,19 27-6 16,-11-15-10-16,17 19-8 15,7-6-1-15,17 6 1 16</inkml:trace>
  <inkml:trace contextRef="#ctx0" brushRef="#br2" timeOffset="241155.7933">8424 13526 70 0,'-12'4'39'0,"0"9"-1"15,8 15 1-15,-10 6-36 16,5 18-2-16,-8 11 1 16,7 14-1-16,-5 10 0 15,2 7 0-15,3-1-1 16,6-9-2-16,8-9-1 15,2-24-5-15,21-5-22 16,-10-34-7-16,14-9-2 16,-7-26 0-16</inkml:trace>
  <inkml:trace contextRef="#ctx0" brushRef="#br2" timeOffset="241342.804">8435 14006 47 0,'-29'-19'41'0,"7"10"-2"16,-3 0 1-16,14 15-16 15,11-6-16-15,0 0-3 16,22-1-2-16,15-10-1 15,16-4-2-15,8-6-1 16,17-9-3-16,0-14-4 16,21 6-10-16,-17-25-16 15,11 8-5-15,-15-9-1 16,-3 4 1-16</inkml:trace>
  <inkml:trace contextRef="#ctx0" brushRef="#br2" timeOffset="241500.8131">9102 13332 83 0,'-42'56'41'16,"7"24"-1"-16,-6 0 0 15,17 18-37-15,3-3-1 16,10 3-2-16,11-6-3 16,3-19-12-16,24 5-19 15,-3-22-6-15,18-7-2 16,-5-20 1-16</inkml:trace>
  <inkml:trace contextRef="#ctx0" brushRef="#br2" timeOffset="241928.8376">9930 13447 71 0,'9'-20'40'15,"-6"6"0"-15,-3 14 0 16,-2 18-35-16,1 14-2 0,-7 14-1 15,0 13 1-15,-5 11-1 16,2 9-2-16,-2 3 1 16,-3-1-1-16,4-1 0 15,5-11-2-15,7-7-2 16,3-17-4-16,24-5-13 15,-5-28-18-15,22-11 0 16,-1-20-1-16,12-6 1 16</inkml:trace>
  <inkml:trace contextRef="#ctx0" brushRef="#br2" timeOffset="242101.8475">10278 13834 73 0,'-10'7'40'0,"-10"6"-2"0,0 13 1 16,-6 9-33-16,6 9-3 15,0 3-1-15,8 6-1 16,5-3 0-16,8-6-3 15,9-5-1-15,4-16-6 16,20 1-24-16,-4-24-5 16,7-7-3-16,0-19 2 15</inkml:trace>
  <inkml:trace contextRef="#ctx0" brushRef="#br2" timeOffset="242515.8711">10391 13577 60 0,'0'0'39'16,"15"-1"-1"-16,-6-4 1 16,13 7-31-16,-12-9-1 15,10 10 0-15,-6-4-2 16,0 9-1-16,-5 4-1 15,0 9 0-15,-4 11-1 16,-2 6-1-16,0 12 0 16,1 5-1-16,-2 6 1 15,0 2-1-15,1-3 0 16,3-2 0-16,0-8 0 15,3-5 0-15,3-13 0 16,1-9 1-16,2-13 0 16,4-13 0-16,2-14 0 0,3-8 0 15,4-13 0-15,-1-6 0 16,0-5-1-16,-2-6-2 15,3 6-1-15,-6-2-2 16,7 18-8-16,-19-12-8 16,19 29-11-16,-18-8-9 15,5 15-1-15,-16 9 2 16</inkml:trace>
  <inkml:trace contextRef="#ctx0" brushRef="#br2" timeOffset="242916.8941">10911 13886 78 0,'0'18'41'0,"0"-18"-2"16,4 25 1-16,-4-25-36 15,24 11-1-15,-2-12 0 16,8-5 0-16,3-7-1 15,5-6 0-15,5-5-1 16,4-7 1-16,-2-3-1 16,-6-2 0-16,-5-1 0 15,-9 4-1-15,-7 0 0 16,-14 8 0-16,-9 7 0 15,-14 11 1-15,-9 13-1 16,-8 9 0-16,-9 13 1 16,1 13-1-16,-1 7 1 15,2 6-1-15,7-1 0 16,8-3 1-16,14-5-1 0,17-5-1 15,13-10 0-15,14-12-1 16,20-5-3-16,11-14-3 16,23 4-6-16,-4-24-8 15,22 14-11-15,-16-20-7 16,13 3-1-16,-16-12 2 15</inkml:trace>
  <inkml:trace contextRef="#ctx0" brushRef="#br2" timeOffset="243273.9145">11773 13732 90 0,'-53'4'41'0,"4"16"2"16,-5-5-2-16,8 14-38 16,4 2 1-16,16 5-3 0,5-2 1 15,14-2-1-15,13-6 0 16,13-9-1-16,15-16 1 15,9-13 0-15,11-15 0 16,2-14 0-16,3-11 0 16,-2-9 1-16,-5-11-1 15,-5-5 0-15,-4-2 0 16,-10 4-2-16,-10 6 2 15,-4 13-1-15,-9 15 0 16,-10 19 0-16,-11 26 0 16,-10 26 0-16,-6 24 0 15,-8 19-1-15,0 14-2 16,-2 5-1-16,13 9-7 15,-4-15-3-15,27 7-6 16,-7-33-5-16,34 5-8 0,2-27-10 16,25-5 2-16,5-17 0 15</inkml:trace>
  <inkml:trace contextRef="#ctx0" brushRef="#br2" timeOffset="243732.9408">13457 13303 75 0,'-14'-46'39'0,"-15"-4"-2"15,-2 13 2-15,-13 1-36 16,0 14 1-16,-10 11-1 15,2 21 0-15,-9 16 1 16,5 20-2-16,-6 15 1 0,11 20-1 16,2 9 0-16,11 8-1 15,9-3-2-15,14 2 0 16,15-6-3-16,13-16-4 15,17 2-10-15,-7-33-15 16,19-1-6-16,-13-20-2 16,6-7 1-16</inkml:trace>
  <inkml:trace contextRef="#ctx0" brushRef="#br2" timeOffset="244467.9828">12732 13834 85 0,'10'-2'41'0,"6"-8"-2"15,24 7 2-15,3-8-38 16,10 4-1-16,5-6 0 16,2 3 0-16,1-1-1 15,1 1 0-15,-5 1-1 16,-11 3 0-16,-10 3 1 15,-11 0-1-15,-5 3 1 16,-20 0-1-16,0 0 1 16,0 21-1-16,-17-2 0 15,-2 4 1-15,-2 5-2 16,-2 8 1-16,1 0-1 15,6 4 1-15,8-4 0 16,10-4 0-16,9-9 0 16,11-5 0-16,8-11 0 15,10-12 0-15,7-10 1 0,2-6 0 16,1-6-1-16,-6-7 1 15,-3-2-1-15,-11-3 1 16,-10 2-1-16,-12-1 0 16,-8 4 0-16,-8 5-1 15,-6 3 1-15,-6 7-1 16,3 6 1-16,0 5 0 15,5 6 0-15,12 2 0 16,0 0 0-16,2 12 1 16,13-4-1-16,12-1 0 15,5-1 1-15,4 5 0 16,1-1 0-16,1 5-1 15,-5 5 1-15,-7 6 0 0,-9 3-1 16,-9 12 0-16,-13 3 0 16,-4 0-1-16,-5 1 1 15,-4-5-1-15,-2-2 0 16,5-8 0-16,2-7 1 15,13-23-1-15,0 0 2 16,0 0-1-16,18-23 1 16,3-5 1-16,4-14 0 15,2-3-1-15,5-8 1 16,-2-2-1-16,1-4 0 15,-8 6-2-15,3 9-1 16,-7-2-6-16,8 24-6 16,-18-9-3-16,14 31-7 15,-21-15-4-15,18 24-11 0,-5-3-3 16,17 8 3-16</inkml:trace>
  <inkml:trace contextRef="#ctx0" brushRef="#br2" timeOffset="244889.0069">14784 13235 80 0,'24'9'39'0,"-17"14"0"15,2 25 0-15,-13 10-35 16,2 16-1-16,-5 8-1 16,1 9 0-16,-6 1-1 15,-1-2-1-15,7-9-3 16,0-17-3-16,20-3-18 0,1-28-14 15,16-10-2-15,7-24-2 16,16-13 1-16</inkml:trace>
  <inkml:trace contextRef="#ctx0" brushRef="#br2" timeOffset="245657.0508">15725 13131 58 0,'0'-10'38'0,"0"10"0"16,0 0 1-16,-13 9-23 0,11 18-12 16,-5 7 0-16,0 19-1 15,-5 10 0-15,2 15-1 16,-5 7 1-16,0 6-2 15,-4-4 1-15,6-7 0 16,1-9-1-16,0-11 0 16,4-18 0-16,6-11 1 15,4-18-2-15,-2-13 1 16,16-9-1-16,-3-13-1 15,1-9 1-15,0-6 1 16,1-8 0-16,1-6-3 16,3 2 2-16,1 0 0 15,0 6 0-15,4 9 0 0,-2 11 0 16,1 10 0-16,1 18 0 15,2 13 0-15,-3 14 0 16,-4 8 0-16,0 6 0 16,-5 6 1-16,-4 0-1 15,-10 2 1-15,-7-6-1 16,-10-3 0-16,-7-6 0 15,-9-5-1-15,-4-10 0 16,-2-9-2-16,5-7 0 16,2-17-4-16,13-4-1 15,2-19-6-15,29 9-8 16,-8-23-9-16,23 9-6 15,0-10-1-15,16 5 2 16</inkml:trace>
  <inkml:trace contextRef="#ctx0" brushRef="#br2" timeOffset="245858.0623">16139 13698 76 0,'13'23'39'16,"-13"-3"0"-16,7 9 1 16,-14-3-33-16,7 9-1 15,-1-2-4-15,0 7 0 16,-1 0-1-16,1 0-2 15,2-3-1-15,1-9-5 16,13 2-8-16,-15-30-12 16,27-4-11-16,-7-25-4 15,9-6 3-15,-3-23 0 16</inkml:trace>
  <inkml:trace contextRef="#ctx0" brushRef="#br2" timeOffset="246024.0718">16266 13176 95 0,'-15'3'41'0,"-2"-3"0"16,17 0-3-16,0 0-43 16,0 0-6-16,41-11-20 15,-13-5-8-15,11 3 1 16,0-8-3-16</inkml:trace>
  <inkml:trace contextRef="#ctx0" brushRef="#br2" timeOffset="246248.0846">16671 13066 82 0,'-15'48'41'16,"-8"2"-2"-16,8 20 1 16,-11 8-34-16,6 10-3 15,1 4 0-15,7 2-1 16,2-6-2-16,7-6 0 15,9-8-4-15,5-20-3 16,19-7-7-16,-5-35-15 16,23-5-8-16,-1-26-3 15,9-6 0-15,1-26 0 16</inkml:trace>
  <inkml:trace contextRef="#ctx0" brushRef="#br2" timeOffset="246459.0967">17115 13182 90 0,'-28'28'40'15,"4"26"0"-15,-8 1-1 16,-1 19-37-16,5 3 0 16,7 4-1-16,3-2 0 15,8-3 0-15,8-5-4 16,5-15-2-16,15 1-8 15,-5-33-11-15,22 1-14 16,-9-24-3-16,13-3 1 16,-8-20 0-16</inkml:trace>
  <inkml:trace contextRef="#ctx0" brushRef="#br2" timeOffset="246654.1078">17354 13530 90 0,'-6'23'40'15,"-10"8"0"-15,4 16 0 16,2 1-37-16,-6 7 0 15,-1 1-2-15,7-5-2 16,2-6-1-16,5-9-3 16,13-4-6-16,-10-32-12 15,33 7-15-15,-12-24-2 16,15-7 0-16,-2-17 1 15</inkml:trace>
  <inkml:trace contextRef="#ctx0" brushRef="#br2" timeOffset="247479.155">17810 13502 82 0,'-29'29'39'16,"-10"-6"0"-16,11 15-1 16,-3-8-34-16,11 5 1 15,5 0-2-15,7 5 0 16,8-2-1-16,9-1 1 15,5-6-2-15,6-5 0 16,5-7 0-16,3-7-1 16,3-8 0-16,-1-10-1 15,-1-11 0-15,-3-6-1 16,-3-12 0-16,-3-5-1 15,-4-6 0-15,-2-7 0 16,-3 2 0-16,3 0 0 16,-3 10 2-16,-1 3 0 15,-2 10 1-15,2 9 1 0,0 9 2 16,4 9 0-16,-5 3 1 15,9 4 0-15,-3-1-1 16,9 0 1-16,1 1-2 16,1 0 0-16,-2-1 0 15,-1 0-1-15,-2 7 0 16,-9 2 0-16,-8 5-1 15,-10 9 1-15,-6 7-1 16,-9 1 0-16,0 6 0 16,-3-1 0-16,2-1 0 15,5-8 0-15,7-9 0 16,13-11 1-16,14-16-1 15,13-13 0-15,9-12 1 16,8-9-1-16,5-11 0 0,5 2 1 16,-4 0-1-16,-7 5 0 15,-10 11 0-15,-9 16 0 16,-16 15 1-16,-4 15-1 15,-11 18 0-15,-11 9 0 16,-3 8 0-16,2 4-1 16,3 0-1-16,1-4-1 15,10-5-4-15,-5-22-4 16,20 2-3-16,-13-25-2 15,26 11-8-15,-20-30-2 16,16 12-7-16,-14-18-7 16,2-1 5-16</inkml:trace>
  <inkml:trace contextRef="#ctx0" brushRef="#br2" timeOffset="247715.1685">17642 13194 75 0,'-44'16'43'16,"13"6"-3"-16,4-9-7 15,10-7-27-15,18 5-28 16,-11-21-10-16,20 11-9 0,-10-1-3 16,29-11 1-1</inkml:trace>
  <inkml:trace contextRef="#ctx0" brushRef="#br2" timeOffset="248457.211">19402 13409 57 0,'-26'12'37'0,"-7"12"-1"16,-14-3 0-16,3 14-21 15,-12-7-10-15,12 3-1 16,5-3-1-16,12-3-1 15,14-4-1-15,14-5 1 16,15-5-1-16,14-4 0 0,9 2-1 16,2 1 1-16,0 1 0 15,-1 3 0-15,-11 3 0 16,-7 4 0-16,-16 6-1 15,-12 1 1-15,-12 4-1 16,-9 1 1-16,-5-4-1 16,-2-3-2-16,4-4-2 15,3-14-9-15,23 5-17 16,4-13-8-16,8-21 0 15,12-6-1-15</inkml:trace>
  <inkml:trace contextRef="#ctx0" brushRef="#br2" timeOffset="248832.2324">19637 13658 86 0,'-22'15'37'0,"14"8"0"15,-5-17 1-15,26-1-34 16,2-6-2-16,17-3 0 15,11-10 0-15,7-1 0 16,6-4-1-16,0-6 1 16,-2-5-1-16,-7 2 0 15,-6-6 0-15,-11 4 0 16,-12 0 0-16,-11 3 0 15,-12 4 0-15,-13 5-1 16,-11 10 1-16,-9 11-1 16,-8 11 0-16,-3 14 0 15,-3 9 0-15,4 9 1 0,12 8-1 16,12 2 0-16,16-3 0 15,20-5-1-15,21-7-2 16,16-15-2-16,25-4-6 16,7-26-8-16,27 6-12 15,-12-21-6-15,13 4-2 16,-10-19 0-16</inkml:trace>
  <inkml:trace contextRef="#ctx0" brushRef="#br2" timeOffset="249058.2453">20700 13502 73 0,'-33'0'39'15,"4"15"0"-15,-14-3 1 0,5 15-22 16,-10 2-14-16,7 5-1 16,-1 1-1-16,4 2 0 15,6-1-1-15,14-4 0 16,13-4-1-16,17-12-1 15,21-4-2-15,10-12-2 16,19 1-5-16,1-20-8 16,20 15-13-16,-14-19-7 15,8 5-1-15,-17-10 1 16</inkml:trace>
  <inkml:trace contextRef="#ctx0" brushRef="#br2" timeOffset="249682.281">20992 13594 92 0,'-15'-18'37'0,"0"13"1"15,-11-6-5-15,1 19-26 0,-7 7-3 16,4 9-1-16,-3 7-1 15,6 6 0-15,5 5 0 16,6-1-1-16,7-2 0 16,9-4 0-16,7-6-1 15,10-10 0-15,5-7 1 16,4-10-1-16,6-9 0 15,-2-8 0-15,-2-4 0 16,0-8 0-16,-4-6 0 16,-1-4 0-16,-4-1 0 15,0-4-1-15,-1 4 1 16,-4 3 0-16,-2 5 0 15,1 3 0-15,-1 6 0 16,-5 6 0-16,0 7 0 0,4 1 0 16,0 4 1-16,2 4-1 15,1 0 1-15,4 3 0 16,0 3 0-16,0 2 0 15,-4 1 0-15,1 5 1 16,-7 6-1-16,-5 5-1 16,-8 3 1-16,-1 2-1 15,-7 3 1-15,-1-1-1 16,-4 1 0-16,3-4 0 15,1-7 0-15,3-5 0 16,9-18 0-16,6 12 0 16,7-20 0-16,8-7 0 15,8-8 1-15,5-7-1 16,3 0 0-16,-1-3 0 15,-4 4 0-15,-3 6 0 0,-9 7 0 16,-4 12 0-16,-16 4 0 16,7 22 0-16,-8 2-1 15,-4 2-1-15,3 12-1 16,2-6-1-16,9 6-5 15,0-15-3-15,22 10-4 16,-6-23-6-16,33 17-3 16,-6-25-7-16,26 9-6 15,-2-14 0-15,13-1 6 16</inkml:trace>
  <inkml:trace contextRef="#ctx0" brushRef="#br2" timeOffset="250207.3111">22162 13642 85 0,'-8'-29'37'0,"-1"17"1"16,-19-12-1-16,-1 6-32 15,-8-3-1-15,-2 6-1 16,-11 5 0-16,-2 10 0 15,-5 8-1-15,6 14 1 0,4 12-1 16,7 5 0-16,11 6-1 16,13 1 1-16,14-4-1 15,17-5 0-15,16-15 0 16,18-12 0-16,11-19 0 15,13-13 0-15,4-14 0 16,0-12 0-16,-1-7-1 16,-3-7 1-16,-11-3-1 15,-10-1 1-15,-13 3-1 16,-11 5 1-16,-8 12 0 15,-12 8-1-15,-8 15 0 16,-13 18 1-16,-5 19-2 16,-11 14 1-16,0 20-2 15,-4 11-1-15,2 13-3 0,1 0-3 16,21 6-4-16,-2-19-4 15,26 10-6-15,-1-31-2 16,34 7-9-16,-4-24-6 16,17-8 3-16</inkml:trace>
  <inkml:trace contextRef="#ctx0" brushRef="#br2" timeOffset="250537.3299">22809 13440 93 0,'-51'15'38'15,"-7"-1"2"-15,10 13-2 16,2 0-34-16,14 4-2 0,12-3 0 16,16-1 0-16,18-6-1 15,15-6 0-15,13-3 0 16,3-7 0-16,3-1 0 15,-1-1 0-15,-9 1-1 16,-9 2 1-16,-12 4 0 16,-15 7-1-16,-9 6 0 15,-12 3 1-15,-6 6-3 16,-5-2 0-16,-2 7-4 15,-1-12-5-15,17 14-6 16,-9-26-6-16,31 13-7 16,-6-26-10-16,23 1-2 15,6-15 2-15</inkml:trace>
  <inkml:trace contextRef="#ctx0" brushRef="#br2" timeOffset="250913.3514">23186 13048 71 0,'0'0'42'16,"12"-1"-3"-16,20 2 2 15,0-15-16-15,10 11-22 0,4-1-1 16,2 3 0-16,-8 4-1 15,-8 5 0-15,-9 6-1 16,-11 7 1-16,-13 7-1 16,-10 10 1-16,-10 6-1 15,-3 3 0-15,-6 6-2 16,-1-1-3-16,10 9-6 15,-6-15-6-15,30 12-4 16,-9-25-14-16,32 11-5 16,-1-14-1-16,16 5 2 15</inkml:trace>
  <inkml:trace contextRef="#ctx0" brushRef="#br2" timeOffset="251057.3597">23583 13799 104 0,'-26'16'42'16,"-17"-15"-1"-16,6 2-2 15,-13-4-42-15,4-16-9 16,15 10-5-16,-18-23-6 15,13 17-14-15,-15-10-4 16,1 5-2-16,-19-4 2 16</inkml:trace>
  <inkml:trace contextRef="#ctx0" brushRef="#br2" timeOffset="251687.3957">6396 15145 55 0,'14'5'41'0,"-13"12"-2"16,3 26 2-16,-26 11-37 16,9 22-2-16,-5 14-1 15,-4 11-1-15,1 4 0 16,2-5-2-16,10-9-1 15,8-22-7-15,23-4-13 16,2-39-14-16,25-17-2 16,8-30 0-16</inkml:trace>
  <inkml:trace contextRef="#ctx0" brushRef="#br2" timeOffset="252701.4537">7084 15321 61 0,'-28'9'41'16,"-13"2"-2"-16,7 18 2 15,-4 5-37-15,5 8-2 16,1 7 1-16,14 6-2 16,5 3 1-16,13-2-1 15,13-5 1-15,15-11-2 16,11-14 1-16,14-19 0 15,9-25-1-15,6-15 2 16,1-18-1-16,-1-13 0 16,-9-11 0-16,-15-3 1 15,-14 1-2-15,-16 3 1 16,-18 13-2-16,-15 13 1 15,-12 11-2-15,-6 15 0 0,-2 19 0 16,0 6 0-16,6 12 0 16,10 7 1-16,15 4 0 15,13-2 1-15,17-5 0 16,13-8 1-16,13-9-1 15,11-6 1-15,6-7 1 16,6-5-1-16,-4-6 0 16,-6 2 1-16,-10 2-1 15,-8 4 0-15,-13 1 0 16,-11 12 0-16,-14 14 0 15,-15 9 0-15,-7 13 0 16,-7 15 0-16,-4 11-1 16,-1 13 0-16,1 5 1 15,8 2-1-15,10-5 1 0,11-7-1 16,17-14 0-16,12-16 0 15,18-21 0-15,11-22 0 16,11-22 1-16,4-14 0 16,0-13 0-16,-7-12 0 15,-14-3 0-15,-14-2 1 16,-15 0-1-16,-18 4 0 15,-20 4-2-15,-11 7 1 16,-15 10 0-16,-3 11-1 16,-6 10 0-16,8 13 0 15,-2 11 0-15,14 10 1 16,11 9-1-16,17 1 1 15,18 0 0-15,16-1 0 16,13-6 1-16,19-6-1 16,11-6 1-16,12-4-1 0,5-8 1 15,2 0 0-15,0-5 0 16,-5-1-1-16,-10 1 1 15,-12 2-1-15,-17 6 1 16,-18 10-1-16,-17 14 0 16,-14 14 1-16,-21 18-1 15,-8 13-1-15,-7 13 1 16,2 7 0-16,3 1 0 15,8-3-1-15,20-15 2 16,11-13-1-16,24-20 1 16,15-22 0-16,13-20 0 15,4-20-1-15,2-14 1 16,-2-12 0-16,-13-4 0 15,-14-3-1-15,-15-1 0 0,-17-2 0 16,-17 4-2-16,-17-1 0 16,-6 9-1-16,-11 4-2 15,6 17-5-15,-7-4-3 16,20 23-1-16,-6-7-2 15,31 22-3-15,0 0-4 16,19 23-5-16,3-19-6 16,28 14 0-16</inkml:trace>
  <inkml:trace contextRef="#ctx0" brushRef="#br2" timeOffset="252852.4624">9612 15622 77 0,'-24'75'42'0,"-12"5"-1"0,-13-14-2 16,-13-7-42-16,20-3-9 15,-7-28-16-15,23-1-12 16,6-22-3-16,20-5 2 16</inkml:trace>
  <inkml:trace contextRef="#ctx0" brushRef="#br2" timeOffset="253994.5277">10281 15195 70 0,'-46'47'41'16,"0"1"0"-16,15 17-1 15,8-5-35-15,20 4-2 16,21-11 0-16,13-8-3 16,19-15 2-16,16-20-1 15,11-15 0-15,8-18 1 16,-1-13-2-16,-4-15 1 15,-14-7-1-15,-10-4 1 0,-17-2-1 16,-19 2 1-16,-18 3-1 16,-14 6-1-16,-14 7 2 15,-3 6-2-15,-4 10 2 16,0 6-2-16,7 11 1 15,5 6 0-15,21 7 0 16,0 0 0-16,29 7 0 16,12-1 0-16,12-3 0 15,11-2 1-15,7-4-1 16,3-1 0-16,-5-4 1 15,-9 4 0-15,-14-2 0 16,-13 4 0-16,-17 5 0 16,-16-3-1-16,-15 30 1 0,-17-1 0 15,-12 11 0-15,-7 12 0 16,-1 9 0-16,-1 10-1 15,10 1 2-15,6 4-2 16,22-6 1-16,15-10-1 16,21-12 1-16,15-16-1 15,23-20 0-15,13-17 1 16,10-19-2-16,6-18 2 15,5-11-1-15,-6-10 0 16,-12-5-1-16,-13-5 2 16,-15 5-2-16,-19 1 1 15,-23 7 0-15,-15 6-1 16,-17 12 1-16,-11 10-1 15,-4 14 1-15,3 10-1 0,3 7 1 16,11 5-1-16,15 9 1 16,17 1 0-16,23-6-1 15,16 1 1-15,13-7 0 16,9-5 0-16,11-2 1 15,1 0-1-15,1-3 0 16,-8-1 0-16,-14 4 0 16,-8 1 1-16,-14 8-1 15,-17 1 0-15,-16 8 0 16,-14 10 0-16,-12 13 0 15,-12 8 0-15,-5 11 1 16,1 9-1-16,-3 1 1 16,14 1-2-16,9-6 2 15,17-9-1-15,17-17 0 0,23-16 0 16,24-21 1-16,12-17-1 15,17-22 0-15,0-9 1 16,1-10-1-16,-8-8 1 16,-16-1-1-16,-18 2 0 15,-26 5-1-15,-22 7-1 16,-18 12 0-16,-22 11-2 15,-11 16-1-15,-13 6-5 16,6 25-1-16,-5-5-2 16,22 19-3-16,-3-8-1 15,33 20-4-15,-5-24-4 16,39 15-4-16,4-15-2 15,22-4-1-15</inkml:trace>
  <inkml:trace contextRef="#ctx0" brushRef="#br2" timeOffset="254212.5401">12731 15369 69 0,'-39'11'42'15,"10"14"-1"-15,-4 1 1 16,8 11-33-16,7 11-13 16,-2-9-13-16,21 14-22 15,-1-9-2-15,17-3-1 16,5-20 0-16</inkml:trace>
  <inkml:trace contextRef="#ctx0" brushRef="#br2" timeOffset="255368.6063">13526 14880 41 0,'-14'-21'38'0,"1"25"1"0,-21 2 0 16,5 25-17-16,-27 1-17 15,9 18 0-15,-5 7 0 16,5 11-1-16,7 2-1 16,13 2 1-16,17-6-1 15,19-10-3-15,17-13 1 16,19-15-2-16,16-19 2 15,14-15-1-15,8-16 0 16,1-9 0-16,-8-9 0 16,-13-7 1-16,-14-5 0 15,-15-3 0-15,-21 0 0 16,-20 2-2-16,-12 5 2 15,-15 3-2-15,-3 7 1 0,-1 3 0 16,4 9 0-16,7 4-1 16,13 8 1-16,16 3 0 15,19 6 1-15,12 1-1 16,17 3 1-16,8 1-1 15,8 1 0-15,2 1 1 16,-1 1-1-16,-12 1 0 16,-9 0 0-16,-8 0 0 15,-15-2-1-15,-12 0 1 16,-11-2 1-16,0 0-1 15,-26 3 1-15,0 8 0 16,-7 6-1-16,-5 10 1 16,-4 9-1-16,1 13 1 15,4 7-1-15,8 6 1 0,13-1-1 16,14-4 1-16,14-7-1 15,21-12 0-15,14-15 0 16,12-17 0-16,12-17 0 16,7-14 0-16,-2-16 1 15,-2-9-2-15,-8-5 1 16,-14-8 0-16,-13-1 1 15,-13 0-1-15,-17 4 0 16,-17 6-1-16,-15 15 1 16,-13 4 0-16,-4 17-1 15,-4 10 1-15,5 9-1 16,7 11 1-16,12 2-1 15,16 6 1-15,18-3 0 0,18-6 0 16,20-4 0 0,11-8 1-16,14-6-1 0,9-4 0 15,-1-4 0-15,-5-2 0 16,-10 3 0-16,-12 0 0 15,-16 5 1-15,-13 3-2 16,-19 10 1-16,-18 10 0 16,-14 10 1-16,-6 14-1 15,-15 10 1-15,1 16-1 16,1 7 1-16,6 2 0 15,7 0-1-15,18-3 2 16,14-15-2-16,15-10 1 16,15-21-1-16,12-16 0 15,11-20 0-15,5-14 0 16,2-15 0-16,-6-10-1 15,-7-3 1-15,-12-6 0 0,-14-1 0 16,-14-1 0-16,-18 7-1 16,-13 6-2-16,-9 14 0 15,-12 4-2-15,3 20-5 16,-9 0-2-16,17 22-2 15,-6-8-2-15,28 24-1 16,-6-16-4-16,39 17-5 16,-3-20-1-16,33 7-3 15,13-7-1-15</inkml:trace>
  <inkml:trace contextRef="#ctx0" brushRef="#br2" timeOffset="255632.6214">15966 14913 85 0,'16'-4'41'16,"12"-6"-1"-16,22 9-2 16,20-11-40-16,-6-4-4 15,14 10-8-15,-21-10-12 16,6 18-13-16,-24-5-1 15,-2 13 0-15</inkml:trace>
  <inkml:trace contextRef="#ctx0" brushRef="#br2" timeOffset="255804.6312">15922 15219 78 0,'-14'18'42'16,"31"-2"-2"-16,16-22 1 15,34-3-41-15,18-12-6 16,4-13-8-16,34 13-13 15,-14-17-12-15,16 9-1 16,-7-9 0-16</inkml:trace>
  <inkml:trace contextRef="#ctx0" brushRef="#br2" timeOffset="256186.6531">17588 14507 92 0,'-15'-37'42'15,"10"23"-1"-15,-9 10-11 16,4 30-26-16,0 23-3 15,-2 29 0-15,-6 24 0 16,-6 17-1-16,0 10 0 16,-1-1-1-16,9-8-1 15,6-20-7-15,22-5-5 16,-2-42-13-16,37-11-12 15,3-33-3-15,29-14 2 16</inkml:trace>
  <inkml:trace contextRef="#ctx0" brushRef="#br2" timeOffset="256869.6921">18777 14475 80 0,'0'0'40'0,"-27"6"-2"15,15 16 0-15,-10 1-34 16,5 13 0-16,-1 9-2 16,1 10 0-16,3 14 0 15,1 10-1-15,4 2 0 16,6 3 0-16,4-7 0 15,3-7-1-15,6-10 1 16,1-12-1-16,4-17 1 16,4-12-1-16,0-15 1 15,1-15-1-15,-1-9 0 16,2-8 0-16,-5-7 1 15,0-4-1-15,0-1 0 0,-1-1 0 16,5 6 0-16,-2 2 0 16,1 14-1-16,0 8 1 15,0 11 0-15,0 10 0 16,0 12 0-16,-5 15 0 15,-2 3 0-15,-5 9 0 16,-5 3 0-16,-10-2 0 16,-8-2 0-16,-7-4 1 15,-12-8-1-15,-11-6 0 16,-1-10-1-16,-5-15-1 15,4-7-1-15,1-14-1 16,17-4-6-16,10-21-2 16,26 7-4-16,-1-25-8 15,43 17-2-15,-1-15-9 16,22 12-4-16,7-2 3 0</inkml:trace>
  <inkml:trace contextRef="#ctx0" brushRef="#br2" timeOffset="257073.7038">19373 15006 91 0,'-18'16'39'15,"8"12"2"-15,-18-11-7 16,7 13-31-16,3 1 0 16,0 7-2-16,5 3-1 15,3-2 0-15,8-1-2 16,4-7-1-16,11-6-5 15,-3-21-4-15,23 4-11 16,-15-38-6-16,25 1-10 16,-8-21-1-16,6 0 3 0</inkml:trace>
  <inkml:trace contextRef="#ctx0" brushRef="#br2" timeOffset="257201.7111">19511 14810 55 0,'-23'-49'40'16,"-16"-1"-2"-16,1 17 1 16,-13-8-20-16,14 18-15 15,9 10-10-15,5-5-19 16,23 18-11-16,15-16-1 15,23 6-2-15,6-8 0 16</inkml:trace>
  <inkml:trace contextRef="#ctx0" brushRef="#br2" timeOffset="257441.7248">19828 14366 92 0,'-11'31'41'0,"-14"0"0"15,14 25-2-15,-10 2-35 16,7 16-2-16,-1 11 0 15,1 9-1-15,0 7 0 16,5-1-1-16,3-7-2 16,7-10-1-16,8-13-2 15,4-26-5-15,17-10-4 16,-4-38-3-16,24-2-10 15,-9-36-5-15,16-4-8 16,-6-19 2-16</inkml:trace>
  <inkml:trace contextRef="#ctx0" brushRef="#br2" timeOffset="257636.736">20251 14595 96 0,'0'-32'42'0,"0"32"1"16,0 0-5-16,-13 37-33 16,-3 13-3-16,-5 16-2 15,-3 9 0-15,-3 13-1 16,1 3-1-16,1-2-1 15,11 1-3-15,-5-20-6 16,16 6-2-16,-3-30-6 16,26 3-6-16,-9-33-9 15,21-6-7-15,4-18 2 16</inkml:trace>
  <inkml:trace contextRef="#ctx0" brushRef="#br2" timeOffset="257929.7528">20576 15068 56 0,'0'0'41'15,"0"0"-1"-15,13-19 2 16,6 23-23-16,-7-10-13 15,0 12-2-15,-4 5-2 16,-3 12 1-16,-10 11-2 16,1 10 1-16,-9 6-2 15,-1 4 1-15,0-1-2 16,0-6-4-16,7 2-4 0,-3-25-5 15,14 2-4-15,-4-26-9 16,21-5-9-16,-6-24-6 16,14 2 3-16</inkml:trace>
  <inkml:trace contextRef="#ctx0" brushRef="#br2" timeOffset="258080.7614">20777 14721 61 0,'-19'-43'42'15,"-10"7"-1"-15,9 17-1 16,-6 3-19-16,4 7-27 15,20 23-16-15,-9-13-14 16,21 14-5-16,-10-15 1 16,34 31-1-16</inkml:trace>
  <inkml:trace contextRef="#ctx0" brushRef="#br2" timeOffset="258840.8049">21219 15099 23 0,'-19'1'36'0,"-9"-9"2"16,8 5-1-16,-9-20-14 15,12 18-5-15,-12-6-11 16,6 11-2-16,-6 7 0 15,2 13-1-15,3 12-1 0,3 6 1 16,-1 4-2-16,8 4 0 16,9-1-1-16,10 0 1 15,9-9-2-15,9-12 1 16,11-11-1-16,9-13 0 15,3-13 0-15,0-10 0 16,-2-8-1-16,-4-10 1 16,-9-3 0-16,-4-4 0 15,-11 0 0-15,-10 1-1 16,-6 2 1-16,-6 7 0 15,0 5 0-15,-7 9 0 16,4 6 0-16,3 7 0 16,6 11 0-16,0 0 0 15,11 4 0-15,7 3 0 16,10-1 0-16,7 4 1 0,3-2 0 15,2 1 0-15,1 2 0 16,-4 0 0-16,-5 3 0 16,-7 6 0-16,-10 5 0 15,-12 6 0-15,-6 1-1 16,-6 5 1-16,-10 1-1 15,1 3 0-15,-1-4 0 16,4-9 0-16,7-7 0 16,10-8 0-16,9-14 0 15,12-12 0-15,12-12 0 16,6-8 1-16,11-4-1 15,0-5 1-15,4 3 0 16,-7 3 0-16,-8 9 0 0,-7 12 0 16,-11 14 0-16,-10 15-1 15,-11 13 1-15,-10 14-1 16,-3 11-1-16,-7 9 1 15,7 4-4-15,-2-3-4 16,15 4-3-16,3-20-3 16,23 1 0-16,-1-29-4 15,34 6-1-15,-9-35-7 16,30 11-1-16,-9-24-1 15,13 4-3-15</inkml:trace>
  <inkml:trace contextRef="#ctx0" brushRef="#br2" timeOffset="258998.8139">22517 15525 99 0,'-34'4'43'0,"8"8"-3"0,-5-19-6 15,18-16-44-15,9 3-4 16,-1-27-3-16,33 9-6 16,-16-35-4-16,34 13-5 15,-13-21-7-15</inkml:trace>
  <inkml:trace contextRef="#ctx0" brushRef="#br2" timeOffset="261569.961">22451 15524 61 0,'0'0'35'0,"-13"1"0"15,13-1-10-15,0 0-27 16,9-15-14-16,5 11-18 15,-5-9-2-15,5 0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1244229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through pages 100 to 103 in the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 to answer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page 104 in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units of speed are and how to find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a challenge: units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speed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Lots of different ways to measure speed (v. similar)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680" y="92880"/>
              <a:ext cx="8726400" cy="5673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77400"/>
                <a:ext cx="8744400" cy="569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87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3382</TotalTime>
  <Words>170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280</cp:revision>
  <dcterms:created xsi:type="dcterms:W3CDTF">2006-08-16T00:00:00Z</dcterms:created>
  <dcterms:modified xsi:type="dcterms:W3CDTF">2014-03-17T03:21:54Z</dcterms:modified>
</cp:coreProperties>
</file>