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0" r:id="rId5"/>
    <p:sldId id="29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38" d="100"/>
          <a:sy n="38" d="100"/>
        </p:scale>
        <p:origin x="22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0:36:24.87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10455 5062 67 0,'-3'-38'35'16,"6"9"0"-16,-4 8 1 15,1 21-34-15,0 0 0 16,8 40 2-16,-8 16-1 15,4 19-1-15,-12 8 2 0,8 4 2 16,0-13-3-16,21-18 1 16,28-47 0-16,34-57 0 15,52-71-2-15,55-60 1 16,56-58-1-16,35-43-7 15,40-19-30-15,-10-27-2 16,-6 15-3-16,-37 19-2 16</inkml:trace>
  <inkml:trace contextRef="#ctx0" brushRef="#br0" timeOffset="655.0375">10759 7050 63 0,'15'-23'35'0,"4"11"0"0,-19 12-1 16,18 18-29-16,-18 6 1 15,5 22-1-15,-6 10 1 16,2 23 0-16,-11-1-1 16,8 6-2-16,4-14 1 15,14-17 1-15,18-38-1 16,36-34-1-16,40-53 0 15,42-50 0-15,48-49-1 16,35-38-4-16,34-15-14 16,1-29-21-16,0 4-3 15,-29 1-1-15,-34 29-2 16</inkml:trace>
  <inkml:trace contextRef="#ctx0" brushRef="#br0" timeOffset="1368.0783">12407 9058 62 0,'-4'18'37'0,"-1"16"-1"16,-4 10 2-16,4 26-29 16,-10 11-1-16,8 19 0 15,-9 4-1-15,7 2-1 16,6-22-1-16,21-26 0 15,27-55-1-15,41-51-2 16,53-61 0-16,55-51-1 16,65-46-5-16,33-45-21 0,33-2-15 15,-4-9 0-15,-9 16-2 16,-41 19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22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8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7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44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703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9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4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95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55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0:11:07.0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1971 868 25 0,'0'0'27'16,"0"0"1"-16,0 0 3 16,0 0-16-16,0 0-7 15,0 0-1-15,0 0 1 16,0 0-1-16,0 0 1 15,16 27-2-15,-6 27-1 16,5 15-2-16,-5 10 0 16,0 8-1-16,-5 12-1 15,-4 2 0-15,-2 0-1 16,-3-25 1-16,-2-12-2 15,7-10-1-15,-4-23-14 0,15-6-17 16,3-20 1-16,7-12-4 16,-2-14 2-16</inkml:trace>
  <inkml:trace contextRef="#ctx0" brushRef="#br0" timeOffset="255.0146">2108 1026 77 0,'0'0'36'0,"-23"-49"0"16,23 49 1-16,0 0-36 0,-14-59 0 15,14 59 0-15,0 0 1 16,37-58 0-16,-37 58-2 15,65-33 1-15,-65 33 0 16,90-30-2-16,-42 14-16 16,7 1-19-16,-1 3 0 15,-2 1-1-15,-2 5 2 16</inkml:trace>
  <inkml:trace contextRef="#ctx0" brushRef="#br0" timeOffset="503.0288">2187 1236 75 0,'-11'8'34'15,"11"-8"0"-15,11 1 1 16,11-10-32-16,15-7 0 15,15-1 1-15,-52 17 0 16,63-24-1-16,-63 24-1 16,78-22-2-16,-78 22-13 15,83-22-23-15,-83 22 1 16,74-12-1-16,6 6-1 15</inkml:trace>
  <inkml:trace contextRef="#ctx0" brushRef="#br0" timeOffset="951.0544">3068 1140 85 0,'0'0'35'15,"-15"-10"1"-15,-1 9 0 16,-11 7-33-16,-2 13 1 16,-7 8-2-16,2 15 1 15,-3 3-1-15,4 12 0 16,10 1-1-16,10 0-1 15,8 4 2-15,10-8-2 16,13-10 1-16,8-11-1 16,17-11 1-16,9-13 0 0,4-18-1 15,6-13 2-15,2-10-1 16,-4-9 1-16,-6-5-1 15,-10-3 1-15,-13-2-2 16,-15 2 1-16,-15 5 0 16,-10 3-1-16,-16 7 1 15,-4 5-1-15,-7 8 0 16,-6 7 0-16,4 8-1 15,4 6-1-15,12 8-2 16,5-3-5-16,17-5-24 16,15 9-6-16,13-1 1 15,6-5-1-15</inkml:trace>
  <inkml:trace contextRef="#ctx0" brushRef="#br0" timeOffset="1336.0765">3686 1195 81 0,'-5'18'37'15,"-6"4"-2"-15,-1 14 1 16,-4-4-31-16,1 8-1 16,-3 3 1-16,8 2-3 15,-2 2 1-15,6-4-2 16,2-6 1-16,4-4-2 15,0-11 1-15,3-6 0 16,-3-16 1-16,15-12 0 16,-5-11 0-16,-2-7 0 0,-1-13 0 15,1-10 1-15,-2-7-1 16,-6 60 0-16,9-72 0 15,-9 72-1-15,9-69 2 16,-9 69-2-16,6-65 1 16,-6 65-2-16,9-59 2 15,-9 59-2-15,14-51 0 16,-14 51 0-16,0 0-1 15,52-60-1-15,-52 60-4 16,60-28-7-16,-60 28-23 16,77-18-5-16,-77 18 1 15,84-2-2-15</inkml:trace>
  <inkml:trace contextRef="#ctx0" brushRef="#br0" timeOffset="1719.0984">4582 1089 88 0,'0'0'37'16,"19"-50"2"-16,-19 50 0 16,0 0-31-16,0 0-1 15,-73-2-1-15,16 18-2 16,-11 13-2-16,-4 5 1 0,5 8-2 15,13 8 1-15,8 0-3 16,21 1 2-16,13-7-2 16,16-5 1-16,11-7 0 15,18-9 0-15,8-6 0 16,10-6-2-16,14-7-1 15,1-8-5-15,16-4-26 16,-11-9-5-16,4 4 0 16,-15-7-1-16</inkml:trace>
  <inkml:trace contextRef="#ctx0" brushRef="#br0" timeOffset="2156.1234">4801 1283 63 0,'-6'11'36'0,"6"3"-2"16,2-4 1-16,12 7-11 15,-1-9-21-15,12-1 1 16,4-4 0-16,10-6 1 15,3-6-2-15,4-5 0 16,0-9-1-16,2-4-1 16,-48 27 2-16,46-33-2 15,-46 33 2-15,0 0-2 16,54-60 2-16,-54 60-1 0,0 0 1 15,17-63-1-15,-17 63 0 16,0 0 0-16,0 0-1 16,-65-52 1-16,7 53 0 15,-14 14-1-15,-8 9 0 16,6 16 0-16,2 9 0 15,25 13 0-15,21-5-1 16,40-6 0-16,27-20 0 16,23-7 0-16,19-9 0 15,9-8-3-15,15-2-9 16,-13-15-26-16,13 1-3 15,-18-4 0-15,-1 0-2 16</inkml:trace>
  <inkml:trace contextRef="#ctx0" brushRef="#br1" timeOffset="9190.5257">2274 1763 17 0,'-19'-2'27'0,"5"0"2"15,-1-2 0-15,1-2-14 0,14 6-4 16,-28-1-2-16,28 1-3 16,-13 2-3-16,13-2 0 15,0 0-1-15,0 0-1 16,0 0 1-16,0 0 0 15,0 0 0-15,0 0 0 16,9-4 1-16,4 4-1 16,-3-1 0-16,4 1 1 15,4-1-1-15,2 2-1 16,8 0 0-16,-1 0 0 15,3 1 0-15,8 1-1 16,2-2 1-16,7-1 0 16,1-1-1-16,8-2 1 15,0-1 0-15,10-1-1 0,0-2 1 16,3 0-1-16,4 0 0 15,5 3 1-15,-2 0-1 16,9 0 0-16,-5 3 1 16,3-1-1-16,1 0 0 15,1 2 1-15,1-2-1 16,1 1 0-16,3-3-1 15,-1-2 2-15,3 1-2 16,2-3 2-16,0-2-1 16,-1 1 2-16,0 1-3 15,0 1 3-15,1-1-1 16,-1 2 0-16,-2 2-1 15,-2-1 1-15,-1 3-1 16,-3-1 1-16,-5 3 0 0,-4-1-1 16,-8 0 1-16,3-1-1 15,-10-1 0-15,5 1 1 16,-5-2-1-16,-5-2 1 15,-2 1-1-15,-5 1 1 16,-4-1-1-16,-6 2 1 16,-9-2-1-16,-4 4 1 15,-9 0-1-15,-4 1 1 16,-13 0 0-16,10 0-1 15,-10 0 1-15,0 0-1 16,0 0-2-16,-10 1-3 16,10-1-26-16,-13 2-3 15,13-2 1-15,-20 12-3 0</inkml:trace>
  <inkml:trace contextRef="#ctx0" brushRef="#br2" timeOffset="750381.9194">1515 2646 53 0,'0'0'35'15,"-12"-8"1"-15,12 8-2 16,-26-9-11-16,15 18-16 15,-13 1-1-15,4 10 0 16,-6-1-2-16,2 6-1 16,2 3-2-16,4 0 0 15,6 0 0-15,11-7-1 16,9-5 0-16,8-5 0 15,9-9-1-15,6-2 1 16,5-10 0-16,2-7-1 16,-1-8 1-16,-5-4 1 15,-7-2-1-15,-9 0 1 16,-9 2-1-16,-11 3 1 15,-14 7-1-15,-5 8 1 0,-14 12-1 16,-8 11 0-16,-4 10 1 16,3 6 0-16,2 3-1 15,7 1 1-15,11 2-1 16,11-3 1-16,16-8-1 15,18-8 1-15,12-8-1 16,12-7 0-16,9-7 0 16,5-7 0-16,-4-1 0 15,-3-5 1-15,-8-5-1 16,-13 8 1-16,-16 1 0 15,-13 16 0-15,-19-14-1 16,-12 16 1-16,-10 8-1 16,-7 3 1-16,-2 5 0 0,4-1-1 15,5-3 1-15,9-1 0 16,14-4 0-16,18-9-1 15,14-11 0-15,17-6 0 16,12-9 0-16,8-3 0 16,1-5 1-16,1 4-1 15,-10 0 1-15,-9 6 0 16,-15 8 0-16,-19 16-1 15,-14 1 1-15,-16 19 0 16,-10 0 0-16,-3 8 1 16,0-2-2-16,3-1 1 15,5-2-1-15,15-5 0 16,15-7-1-16,11-23-7 15,24 9-30-15,1-20-3 0,11 1 0 16,-3-8-1 0</inkml:trace>
  <inkml:trace contextRef="#ctx0" brushRef="#br2" timeOffset="751379.9765">2576 2357 67 0,'0'0'37'0,"0"0"-2"15,0 0 1-15,-14 36-25 16,0 5-7-16,-6 18-1 15,2 14 0-15,-5 9 0 16,3 14 0-16,-3 1-2 16,6-1 2-16,3-9-2 15,8-10 0-15,1-18-1 16,9-16 1-16,0-17 0 15,6-24 0-15,5-24-1 0,3-16 1 16,5-15 0-16,-2-13-1 16,2-18 2-16,-1-9-3 15,-2-14 1-15,-4-9-1 16,-1 3 2-16,-4 3-2 15,-7 12 1-15,1 12 0 16,-5 15 0-16,1 15 0 16,0 18 1-16,2 28 0 15,-3 10-1-15,2 36 1 16,3 3-1-16,3 14 0 15,4 5 0-15,6 4 2 16,10 0-2-16,8-4 1 16,6-14-1-16,9-12 0 15,8-19 1-15,4-17-1 16,7-18 1-16,-1-10-1 0,-5-10 0 15,-3-4 0-15,-9-2 1 16,-4 3 0-16,-13 7 1 16,-9 4-2-16,-7 16 1 15,-8 9 0-15,-11 9 0 16,0 35-1-16,-9 12 0 15,-5 15 2-15,-6 17-1 16,-3 12 0-16,-1 13-1 16,-2 5 1-16,4-2-2 15,6-11 1-15,15-10-7 16,1-26-28-16,30-10-3 15,1-28-1-15,23-12-2 16</inkml:trace>
  <inkml:trace contextRef="#ctx0" brushRef="#br2" timeOffset="751831.0023">3988 2664 103 0,'-24'-16'38'0,"5"8"1"15,-9-16-7-15,6 18-28 16,-3-1-1-16,2 11 1 16,-6 8-1-16,1 12-1 15,-8 7 0-15,6 11 0 16,-1 5-1-16,-1 4 0 0,9 2 0 15,7 3-1-15,6-7 1 16,13-7-1-16,11-9 1 16,14-11-1-16,7-11 0 15,11-11 1-15,5-10-1 16,6-13 1-16,-1-6-1 15,-4-12 0-15,1 0 1 16,-6-3-1-16,-11-1 1 16,-6 6 0-16,-11 2-1 15,-5 9 1-15,-9 6-1 16,-5 22 0-16,0 0 0 15,-19 4-1-15,5 22 0 16,0 7 0-16,0 9-2 16,4 2-2-16,10 14-3 0,-3-20-25 15,22 13-6-15,-2-24 0 16,20 2-1-16</inkml:trace>
  <inkml:trace contextRef="#ctx0" brushRef="#br2" timeOffset="752297.029">4663 2592 99 0,'-18'26'37'15,"-13"5"2"-15,7 14-1 16,-3 1-33-16,8 6-2 15,6-4 0-15,9-1-1 0,11-8 0 16,9-13-2-16,8-10 1 16,11-11 0-16,7-12 0 15,4-10-1-15,2-9 0 16,2-6 0-16,-1-10 1 15,2 1-1-15,-5-2 1 16,-6 4-1-16,-8 7 0 16,-5 4 1-16,-7 12-2 15,-10 17 2-15,-7 21-2 16,-8 23 0-16,-12 23 1 15,-7 24-2-15,-8 27 2 16,-5 16-1-16,-10 15 0 16,-1 1 0-16,-3 1 1 15,-4-8 0-15,1-18-1 16,3-20 0-16,2-23 1 0,5-24-1 15,1-22-1-15,2-20-1 16,-1-18 1-16,4-23-2 16,5-3-16-16,-11-35-16 15,12-10-2-15,-5-26 0 16,12-9-1-16</inkml:trace>
  <inkml:trace contextRef="#ctx0" brushRef="#br2" timeOffset="752770.056">6342 2033 95 0,'12'-21'36'0,"1"15"-1"16,-13 6 0-16,0 0-34 16,0 25 0-16,-2 12 0 15,-5 17 0-15,-3 15 1 16,-3 15-1-16,-1 14 1 15,-6 7-1-15,2 4 1 16,-1-6-1-16,4-7-1 16,7-15-2-16,1-25-9 15,18-11-24-15,-4-30-1 16,16-13 0-16,-4-25-1 15</inkml:trace>
  <inkml:trace contextRef="#ctx0" brushRef="#br2" timeOffset="752958.0668">6199 2477 79 0,'-16'2'39'0,"-1"-1"-2"16,24 14 2-16,-7-15-15 16,35 11-22-16,10-15 0 15,13-4-1-15,13-11-1 16,9-9-3-16,14 3-16 15,-8-23-17-15,14 1 0 16,-14-11-1-16,4 5-1 16</inkml:trace>
  <inkml:trace contextRef="#ctx0" brushRef="#br2" timeOffset="753327.0879">7117 1866 106 0,'-41'56'36'15,"-12"9"3"-15,3 24-3 16,-11 3-33-16,8 12 1 15,-3 3-1-15,10-1 2 16,0-3-2-16,13-10 0 16,10-12-1-16,10-19 1 15,11-16-2-15,13-16 0 16,8-19 0-16,11-15-1 15,6-13 1-15,6-13 0 16,-2-12 0-16,6-6-1 16,0-1 1-16,-7 0-2 15,-2 6 1-15,-8 11 0 16,-6 9 0-16,-7 14 0 0,-3 18 0 15,-7 13 0-15,-3 12 0 16,-4 9 0-16,2 7-1 16,-1 0-2-16,10 9-7 15,-6-20-17-15,22 4-11 16,-8-22-2-16,23-3 0 15,-3-22-2-15</inkml:trace>
  <inkml:trace contextRef="#ctx0" brushRef="#br2" timeOffset="753702.1093">7488 2683 110 0,'-13'28'38'0,"15"2"1"16,3-14-2-16,13-2-35 15,18-9-1-15,13-12 1 16,7-13-1-16,3-5 0 16,2-12 0-16,3-5-2 15,-12-6 1-15,-5-3 0 16,-19-3 0-16,-12 4-1 15,-19 8 2-15,-17 13-1 16,-17 12 1-16,-16 19 1 16,-13 17 0-16,-5 24 2 15,-4 15-2-15,5 10 2 16,9 6-2-16,15-3 1 15,21-4-2-15,25-10 0 0,27-16-3 16,18-25-9-16,33 1-9 16,-3-32-10-16,21 4-11 15,-3-25-1-15,6 3-2 16,-12-17 0-16</inkml:trace>
  <inkml:trace contextRef="#ctx0" brushRef="#br2" timeOffset="754603.1609">9091 2024 86 0,'0'-16'36'16,"0"16"-1"-16,0 0 0 15,0 0-31-15,-9 23-1 16,4 15-1-16,-2 17 0 16,-2 14 0-16,-5 10-1 15,0 15 1-15,0 0-2 16,-2-2 2-16,5-7-4 15,2-21-3-15,18-8-28 16,-6-28-3-16,14-12 0 16,-1-33-2-16</inkml:trace>
  <inkml:trace contextRef="#ctx0" brushRef="#br2" timeOffset="754806.1725">9041 1887 99 0,'-16'-15'38'0,"16"15"1"15,0 0-3-15,30 8-34 16,15-11-1-16,19 0 0 16,15-2 0-16,9-2-2 15,10 6-12-15,-6-9-22 16,0 12-2-16,-21-5 0 15,-17 18-2-15</inkml:trace>
  <inkml:trace contextRef="#ctx0" brushRef="#br2" timeOffset="754998.1835">9053 2366 99 0,'-35'21'37'16,"27"3"2"-16,8-24-4 15,40 0-34-15,17-9-1 16,15-8 0-16,16-1-1 15,7-10-4-15,13 15-28 16,-13-17-4-16,5 13 1 16,-17-8-2-16</inkml:trace>
  <inkml:trace contextRef="#ctx0" brushRef="#br2" timeOffset="755647.2206">9916 2251 81 0,'-41'20'38'0,"6"16"-1"16,-14-2 1-16,9 12-24 15,-4 4-9-15,8 4 1 16,-1-2-2-16,14 3 1 16,9-9-2-16,18-8 0 15,16-15-1-15,23-11 0 16,16-16-2-16,14-9-1 15,11-14 1-15,3-13-2 16,-2-8 2-16,-4-7-1 16,-12-3 1-16,-18 1-2 15,-18 0 2-15,-16 6-1 16,-14 5 1-16,-17 11 0 0,-13 9-1 15,-7 11 1-15,-5 14-1 16,2 8 1-16,5 7-1 16,8 7 1-16,10-1 0 15,16 1 0-15,17-1 1 16,13-4-1-16,13-1 1 15,7-2-1-15,0 0 1 16,5 2-1-16,-5 5 0 16,-9 1 0-16,-9 5 1 15,-11 7 0-15,-15 1-1 16,-8 4 2-16,-10 4-2 15,-8 0 2-15,-4 1-2 16,-3-4 1-16,4-4-1 16,1-8 0-16,6-7 0 0,9-6 0 15,5-14 0-15,15-20 0 16,4-9 0-16,6-7-1 15,6-13 1-15,3-7 0 16,-1-14 1-16,1 1-2 16,-8 5 2-16,-1 7-2 15,-7 9 2-15,-2 4-1 16,-3 12 0-16,1 10 0 15,6 11 0-15,1 7-1 16,10 4-1-16,2-3-2 16,20 15-13-16,-9-17-20 15,21 13-2-15,-10-10 0 16,10 10 0-16</inkml:trace>
  <inkml:trace contextRef="#ctx0" brushRef="#br2" timeOffset="755940.2373">11406 2160 88 0,'0'0'37'0,"-18"-4"-1"15,18 4 0-15,-23 7-29 16,8 4 0-16,-12 0-2 15,0 16-1-15,-12 6-1 16,-5 11 0-16,-7 6-1 16,-1 6 2-16,1 3-3 15,7-3 2-15,10-3-2 16,11-3 2-16,20-15-3 0,19-12 1 15,23-12-4-15,13-15-9 16,32 4-25-16,-8-20-4 16,15 5 3-16,-8-22-5 15</inkml:trace>
  <inkml:trace contextRef="#ctx0" brushRef="#br2" timeOffset="756300.2579">11628 2460 100 0,'-36'20'38'0,"13"10"4"15,2-13-5-15,21 4-31 16,11-12-4-16,20-4 1 0,13-10-1 16,11-8 0-16,7-7 0 15,7-6-2-15,-1-8 2 16,-4-4-3-16,-13-1 2 15,-15-2-1-15,-11 2 1 16,-15 3-1-16,-18 7 0 16,-16 8 0-16,-15 13 1 15,-13 16 0-15,-7 14-1 16,-7 16 1-16,0 12 0 15,4 8 2-15,10 8-2 16,12 2 1-16,17-4-1 16,24-13 0-16,23-13-3 15,20-20-8-15,34-1-7 16,2-34-12-16,32 3-12 0,-3-23-2 15,13-2 0-15,-4-19-1 16</inkml:trace>
  <inkml:trace contextRef="#ctx0" brushRef="#br2" timeOffset="757070.302">13218 1767 89 0,'0'-14'37'0,"0"14"-1"16,-21 21 1-16,10-1-34 15,-12 15 0-15,1 9-1 16,-4 8 1-16,2 14 0 15,-4 8 0-15,6 8-2 16,2 0 1-16,6 1-1 16,5-13-1-16,8-5 2 15,2-12-2-15,5-14 2 16,3-13-2-16,4-16 1 15,1-15 0-15,0-6 0 16,1-15-1-16,0-4 0 16,0-8 1-16,1-5-2 15,0 0 2-15,8 0-1 0,-1 9 1 16,1 5-1-16,4 9 0 15,1 6 0-15,-1 13 0 16,4 9 0-16,-5 11 0 16,-6 6 0-16,-8 9 0 15,-8 7 0-15,-12 5 0 16,-10 2 2-16,-17 2-2 15,-12-2 2-15,-7-2-2 16,-7-4 2-16,-1-11-3 16,4-12 0-16,14-5-6 15,2-27-20-15,30 6-12 16,2-22 0-16,28 0 1 15,-1-19-3-15</inkml:trace>
  <inkml:trace contextRef="#ctx0" brushRef="#br2" timeOffset="757457.3241">13536 2455 93 0,'0'0'36'0,"12"6"1"15,-1-17 1-15,15 2-35 16,9-6-1-16,8-2 0 16,7-4 0-16,4-3-1 15,4-3 0-15,-2 2 0 16,-9-4 0-16,-8 3-1 0,-14 1 1 15,-10-1 0-15,-16 4-1 16,-12 4 1-16,-15 1 1 16,-11 9-1-16,-14 6 1 15,-3 12-1-15,-11 10 2 16,3 15-1-16,4 7 0 15,9 13 0-15,12 1 0 16,19 3 1-16,21-1-3 16,25-11 1-16,27-3-8 15,9-29-16-15,31 7-16 16,3-22-3-16,24 0 2 15,-5-17-5-15</inkml:trace>
  <inkml:trace contextRef="#ctx0" brushRef="#br2" timeOffset="758141.3632">15053 2194 90 0,'0'0'37'0,"-11"22"-1"16,-6 15 1-16,-9-1-33 16,0 11-1-16,-6 3 0 15,6 4 2-15,1-1-2 16,9-2 0-16,6-7-1 15,13-9 1-15,8-10-2 16,14-10 1-16,10-13-2 16,13-10 0-16,5-15-1 15,6-6 1-15,2-11 0 16,-5-5-1-16,-2-6 1 0,-10 2-1 15,-8 4 1 1,-11 9 0-16,-6 7 1 0,-11 9-1 16,-8 20 0-16,0 0-1 15,-5 28 1-15,2 3 0 16,-3 8 0-16,1 4 1 15,5 3-1-15,2-2 1 16,10-7 0-16,5-4 1 16,8-8-1-16,4-14 0 15,4-7 0-15,4-10-2 16,0-14 1-16,3-7-1 15,-5-8 1-15,-4-8-1 16,-4-4 0-16,-4-1-1 16,-4 1 1-16,-8 3-1 15,-2 7-2-15,-5 2-3 16,1 19-4-16,-14-10-24 0,9 26-1 15,8-11-2-15,1 18 0 16</inkml:trace>
  <inkml:trace contextRef="#ctx0" brushRef="#br2" timeOffset="758358.3757">16147 2249 94 0,'1'22'38'0,"-15"-9"1"16,4 21-1-16,-11-4-34 15,0 10 0-15,-3 2-2 16,0 6 2-16,5-1-3 0,5-4 1 16,9-4-3-16,6-12-4 15,21-2-30-15,-7-21-3 16,18-6 0-16,-3-21-4 15</inkml:trace>
  <inkml:trace contextRef="#ctx0" brushRef="#br2" timeOffset="758510.3843">16166 1840 104 0,'-33'-18'39'16,"-4"6"-1"-16,17 15-6 15,10 7-67-15,10-10-2 16,29-2-2-16,5-6 1 0</inkml:trace>
  <inkml:trace contextRef="#ctx0" brushRef="#br2" timeOffset="758741.3976">16720 1688 105 0,'-22'12'40'16,"9"14"0"-16,-14 3-2 15,3 16-36-15,1 9 0 16,5 15 0-16,-7 5 0 15,5 15-1-15,-3 0-1 16,4 3-1-16,4-7 0 16,2-10-1-16,12 3-11 15,-10-28-22-15,22-2-4 0,-8-26-1 16,15-4-1-16</inkml:trace>
  <inkml:trace contextRef="#ctx0" brushRef="#br2" timeOffset="758908.4071">16449 2339 99 0,'-9'-27'38'0,"16"16"1"16,0-13-2-16,19 5-37 15,18 5-10-15,2-17-27 16,21 10 0-16,-2-12 0 15,13 5-3-15</inkml:trace>
  <inkml:trace contextRef="#ctx0" brushRef="#br2" timeOffset="759275.4281">17368 1605 81 0,'-33'22'41'0,"-13"6"0"15,3 21 0-15,-10-4-16 16,9 21-22-16,0 7 0 15,4 14-2-15,3 4 2 16,7 3-2-16,6-8 0 16,10-5-1-16,14-13 0 15,9-15-2-15,12-16 2 0,10-24 0 16,11-19-1-1,2-16 1-15,8-13 0 0,0-6 0 16,-5-5 1-16,-6 2-1 16,-4 4 0-16,-8 7 0 15,-7 15 0-15,-5 9 1 16,-17 9-1-16,13 25 0 15,-8 4-1-15,-1 5-2 16,5 13-6-16,-9-14-20 16,21 14-11-16,-6-17-1 15,17 5-1-15,-4-24 0 16</inkml:trace>
  <inkml:trace contextRef="#ctx0" brushRef="#br2" timeOffset="759997.4694">18738 2242 77 0,'-2'-33'37'0,"5"10"-1"16,-10-2 2-16,4 11-34 15,-8 4-1-15,1 13 0 16,-7 10 1-16,-3 22 0 16,-6 9 0-16,4 14-1 15,0 4-1-15,6 5 3 16,6-1-2-16,7-4 0 15,10-10-1-15,11-15 1 16,10-13-2-16,10-14 1 16,8-12-2-16,6-10-2 15,5-9 2-15,0-9-2 0,0-6 2 16,-3-5-2-16,-8-2 1 15,-6 5 0-15,-9 6 1 16,-7 6-1-16,-10 11 1 16,-14 15 0-16,11 14 0 15,-16 15-1-15,-4 16 2 16,-5 14 1-16,-6 10-1 15,0 12 1-15,-7 4-1 16,-7 8 2-16,-4-1-2 16,-4-1 1-16,-1-6-1 15,0-8-1-15,-4-8 1 16,1-10 0-16,-2-12-1 15,4-17 1-15,3-12-1 16,3-17-1-16,5-14-1 0,1-16-1 16,15-7-6-16,-5-33-21 15,24 5-10-15,-2-21 0 16,25 0-1-16,1-8-2 15</inkml:trace>
  <inkml:trace contextRef="#ctx0" brushRef="#br2" timeOffset="760814.5161">19869 2252 91 0,'-33'-25'40'0,"12"24"0"0,-13-5-1 16,2 13-33-16,-6 4-5 16,1 13 1-16,0 8 0 15,7 9 0-15,1 3-1 16,8 6 2-16,11-2-3 15,8-4 3-15,13-4-2 16,9-10 1-16,9-10-2 16,6-13 1-16,4-12-2 15,4-6 0-15,-5-15 1 16,0-5-2-16,-4-11 1 15,-4-6-1-15,-5-4 1 16,-4-3 1-16,-6 3-1 0,-2 1 1 16,-4 9 0-16,-2 6 0 15,-5 9 0-15,-2 9 0 16,0 18 0-16,0 0 1 15,0 0-1-15,-2 12 0 16,7 5 0-16,2 3 0 16,8 0 0-16,3 3 0 15,11-3 0-15,7-4 0 16,6-4 1-16,1-5-1 15,3-5 1-15,0-7-1 16,-4-3 1-16,-6-5 0 16,-8-1 0-16,-6-1 0 15,-11 2 0-15,-6 0 0 16,-5 13 0-16,-20-9-1 15,-2 18 1-15,-3 13 0 0,-6 9-1 16,2 12 1-16,1 4-1 16,7 7 0-16,8-2 1 15,15-1 1-15,10-11-2 16,17-10 1-16,17-16 0 15,8-16 0-15,12-15 0 16,9-10 0-16,0-14 0 16,-4-7-1-16,0-9 1 15,-8 0 0-15,-11 3 0 16,-6 4 0-16,-13 11 0 15,-13 6-1-15,-11 20 0 16,-9 13 1-16,-16 16-1 16,-4 18 0-16,-9 12 0 15,0 11 0-15,5 4-1 0,-1 4 1 16,13 0-4-16,8-13-4 15,26 14-16-15,-6-34-12 16,25 8-6-16,2-25 1 16,21 1-3-16</inkml:trace>
  <inkml:trace contextRef="#ctx0" brushRef="#br2" timeOffset="760966.5248">21524 2672 123 0,'-24'-5'40'0,"6"9"-2"15,2-2-21-15,-8-12-58 16,24 10-2-16,-20-6 2 0,20 6-3 16</inkml:trace>
  <inkml:trace contextRef="#ctx0" brushRef="#br2" timeOffset="777261.4568">1412 4950 38 0,'4'-21'29'0,"15"1"0"15,-1-5-2-15,9-2-21 16,-1 5-4-16,-2 3 0 15,1 6 2-15,-7-2 2 16,3 10 1-16,-21 5 1 16,11-2 0-16,-11 2 1 15,0 0-1-15,-21 11-2 16,13 2-1-16,-7 1-2 0,1 0-2 15,-1 3 2-15,1-3-3 16,3 2 2-16,4-3-2 16,7-13 2-16,-5 11-2 15,5-11 1-15,14-12 0 16,0-3-1-16,0-3 2 15,-3-1-2-15,1 1 3 16,-4-1-3-16,-1 3 3 16,-9 3-2-16,2 13 1 15,-18-5-1-15,6 11 0 16,-3 2-1-16,1-2-6 15,18 11-29-15,-4-17-5 16,10 15 1-16,6-15-3 16</inkml:trace>
  <inkml:trace contextRef="#ctx0" brushRef="#br2" timeOffset="778106.5052">2469 4558 32 0,'7'-43'34'0,"3"11"1"15,-10 2 0-15,0 30-11 16,-19-24-11-16,19 24-4 15,-23 18-2-15,4 14-2 16,-5 7-3-16,-4 19 0 16,-3 10 1-16,-4 10-2 15,3 6 0-15,-1 2 0 16,7-8 0-16,5-6-1 0,6-17 2 15,8-14-2-15,6-19 0 16,1-22 0-16,23-12 1 16,-3-25 0-16,2-17-1 15,8-16 1-15,-3-16 0 16,2-9-1-16,-2-10 0 15,-3 3 1-15,-2 4-1 16,-3 9-1-16,-4 15 2 16,-2 13-1-16,-7 18 1 15,-3 19-1-15,-3 24 1 16,7 13-1-16,0 15 1 15,0 10-1-15,7 7 0 16,7 5 1-16,9 2 0 16,13-5 0-16,12-12-1 15,14-12 1-15,9-14 0 0,10-11 0 16,4-20 0-16,-2-11 0 15,-3-3 0-15,-13-1 0 16,-14 4 1-16,-12 4-1 16,-19 9 0-16,-19 17 0 15,-19 19-1-15,-15 18 1 16,-10 14-2-16,-9 13 1 15,-4 8 0-15,0 11-1 16,5 1 2-16,8-3-2 16,11-4 1-16,16-12-2 15,17-9-3-15,9-19-7 16,26-1-23-16,0-23-3 15,14-3 0-15,-4-20-1 16</inkml:trace>
  <inkml:trace contextRef="#ctx0" brushRef="#br2" timeOffset="778463.5256">3663 4661 87 0,'0'0'36'0,"-14"-7"0"16,2 29 1-16,-6 6-32 15,0 11-1-15,2 0 0 16,-1 11-1-16,5-2 0 15,7-2-1-15,9-3 1 16,5-10-2-16,13-11 2 16,8-11-3-16,11-15 1 15,6-11-1-15,5-11-1 16,6-10 2-16,3-9-2 0,-5-7 2 15,-2-4-2-15,-7 3 2 16,-5-2-2-16,-9 8 2 16,-9 12-1-16,-7 5 0 15,-8 15 1-15,-9 15-1 16,-2 15 0-16,-5 15 0 15,-7 10-1-15,2 6 0 16,1 6-1-16,2-6-7 16,14 13-23-16,-5-20-5 15,18 0-1-15,-2-19-2 16</inkml:trace>
  <inkml:trace contextRef="#ctx0" brushRef="#br2" timeOffset="778966.5544">4511 4688 86 0,'-17'0'36'16,"6"18"1"-16,-12-1 1 16,4 14-34-16,-1 1 0 15,-1 7-2-15,1-6 2 16,6 3-3-16,3-7 2 15,10-7-2-15,1-22 1 16,21 9-1-16,2-23-2 16,5-10 1-16,7-10 0 15,1-2 0-15,-2-7 0 16,-2-1 0-16,-7 4 0 0,-3 6 0 15,-8 4 1-15,-6 11 0 16,-6 9-1-16,-2 10 1 16,0 0 0-16,-12 20-1 15,2 3 0-15,8 2 0 16,3 0 0-16,14-3 0 15,9-5 0-15,8-8 0 16,11-11 1-16,5-9-1 16,10-8 1-16,4-8 0 15,-5-4 0-15,-6-1 0 16,-6 2-1-16,-14 2 1 15,-6 10 0-15,-7 6-1 16,-18 12 1-16,9 15-1 16,-17 14 0-16,-5 9 0 15,-2 8-1-15,0 0-6 0,12 15-20 16,-12-13-13-16,15-1 0 15,2-16-2-15,18-5 1 16</inkml:trace>
  <inkml:trace contextRef="#ctx0" brushRef="#br2" timeOffset="779476.5835">7266 4046 79 0,'13'-76'38'16,"-20"-10"0"-16,-4 10 0 15,-23 1-31-15,-8 16-2 0,-11 10 0 16,-7 22 0-16,-9 23-2 15,-5 31 0-15,-8 27-1 16,4 28 0-16,1 22-1 16,5 16 0-16,7 15-1 15,12 5 0-15,12-1-1 16,13-10 0-16,17-15 0 15,11-17-2-15,15-14-2 16,1-31-18-16,21-7-14 16,-9-28 0-16,10-9-2 15,-10-23 1-15</inkml:trace>
  <inkml:trace contextRef="#ctx0" brushRef="#br2" timeOffset="780259.6283">6355 4456 100 0,'-20'-6'38'0,"20"16"1"15,0-10-5-15,29 18-31 16,14-8-1-16,16-5 0 16,14-3 0-16,15-3-1 15,6-6 1-15,1 3-1 16,-5-4-1-16,-4 4 1 15,-13-2-1-15,-14 5 1 16,-14-4-1-16,-17 9 1 16,-14-2-1-16,-14-2 1 15,-11 8-1-15,-10 4 1 16,-13 5-1-16,-7 7 1 15,-6 10-1-15,-7 7 0 0,1 4 0 16,7 7 1-16,6-5-1 16,16-1-1-16,14-4 3 15,17-10-2-15,20-10 0 16,15-12 1-16,16-13-1 15,7-11 0-15,6-12 1 16,-2-9 0-16,-5-11-2 16,-4-7 2-16,-13-4-1 15,-9-1 0-15,-14-1 0 16,-10 6 0-16,-8 5 1 15,-6 9-2-15,-9 12 2 16,-1 9-1-16,-2 10 0 16,1 8 0-16,11 0 0 15,-9 22 0-15,13-6 0 0,6 3 0 16,8-3 1-16,6-2-1 15,11 1 0-15,0-2 0 16,0 1 1-16,1 5-1 16,-6 0 0-16,-4 6 0 15,-7 1 0-15,-9 8 1 16,-6 0-1-16,-5 5 0 15,-8-3 0-15,0-1 0 16,-4-7 0-16,2-3 0 16,0-11 0-16,11-14 0 15,0 0 0-15,17-25 1 16,1-5-1-16,5-12 0 15,10-4 1-15,-2-7-1 16,5-2 1-16,-7-2 0 0,2 6-1 16,-9 6 0-16,-3 8 1 15,-3 13-1-15,-3 5 0 16,3 8-1-16,2 6 0 15,3 5-1-15,8 7-3 16,3-3-5-16,16 13-16 16,-7-14-13-16,19 10-1 15,-7-12-2-15,13 7 2 16</inkml:trace>
  <inkml:trace contextRef="#ctx0" brushRef="#br2" timeOffset="780476.6407">8545 4334 90 0,'-33'-7'38'16,"8"15"1"-16,-18-6 1 15,4 14-30-15,-8 6-6 0,0 11 0 16,-3 6-1-16,6 7-1 16,8 1 0-16,8 0 0 15,14-1-1-15,10-3-1 16,12-10 0-16,13-6-2 15,16-6-3-15,1-21-12 16,23 8-20-16,-10-22-4 16,11 4 1-16,-6-22-1 15</inkml:trace>
  <inkml:trace contextRef="#ctx0" brushRef="#br2" timeOffset="780813.66">8640 4505 94 0,'-14'16'38'16,"13"12"1"-16,1-28-1 15,22 19-34-15,5-21-2 16,13-2 0-16,8-5 0 16,9-8 0-16,-1-8-1 15,0 0 0-15,-9-4 0 16,-4 0 0-16,-16-1 0 15,-12 1-1-15,-15 4 1 16,-13 8 0-16,-16 10 0 16,-8 9 0-16,-14 11 1 15,-5 13 0-15,-6 11-1 16,7 8 1-16,6 5-1 15,14-1 1-15,15-3-2 0,22-8 0 16,20-9-3-16,20-17-2 16,26 2-8-16,-2-29-24 15,28 2-3-15,-4-14 0 16,8 3-3-16</inkml:trace>
  <inkml:trace contextRef="#ctx0" brushRef="#br2" timeOffset="781181.6811">9565 4339 86 0,'-19'10'41'15,"-23"-4"0"-15,5 20 1 16,-22-1-23-16,-1 16-15 16,-1 4 0-16,6 2-1 15,7-2-1-15,12-3 1 0,21-9-1 16,19-15-1-16,27-20 0 15,20-19-1-15,17-11 1 16,13-17-1-16,7-8 0 16,3-12 0-16,-2-5 1 15,-4-7 0-15,-10-4-1 16,-7 2 1-16,-19 8-1 15,-15 10 2-15,-20 21-2 16,-19 22 0-16,-19 28 0 16,-20 24 0-16,-8 28 0 15,-5 17 0-15,4 15 0 16,6 0-5-16,22 7-5 15,11-21-6-15,42 2-14 16,4-28-14-16,33-2 1 0,7-23-2 16,19-4 0-16</inkml:trace>
  <inkml:trace contextRef="#ctx0" brushRef="#br2" timeOffset="781987.7272">10825 4263 79 0,'20'-24'39'15,"-2"14"-2"-15,-14-7 1 16,-4 17-31-16,-13 7-1 15,-2 11-1-15,-12 8-1 16,1 11 0-16,-10 3-2 16,3 4 1-16,0 1-2 0,4 0 1 15,4-3-1-15,6-9 0 16,9-7 0-16,3-8-1 15,7-18 0-15,9 10 1 16,-9-10-1-16,19-25 0 16,-5-2 1-16,6-8-1 15,-2-11 1-15,6-5-1 16,0-6 1-16,-1 3 0 15,0 6-1-15,-3 6 2 16,-2 11-2-16,-2 10 1 16,-4 16 0-16,-1 9-1 15,-4 13 0-15,-2 9-1 16,1 5 1-16,0 2-1 15,7 3 1-15,2 0-1 0,0-6 1 16,12-6 0-16,8-12 1 16,9-11-1-16,5-12 1 15,9-7-1-15,2-12 1 16,2-6 0-16,-7 2 0 15,-5-1 0-15,-13 6 0 16,-4 7 0-16,-16 5 0 16,-17 17 0-16,0 0-1 15,-15 31 1-15,-5 3-2 16,-3 5 0-16,0 8 0 15,2 5 0-15,8 4-1 16,5-4-2-16,14-1 0 16,6-16-5-16,20 5-12 15,-10-25-15-15,22 0-3 0,-9-23-1 16,8 2-1-16</inkml:trace>
  <inkml:trace contextRef="#ctx0" brushRef="#br2" timeOffset="782317.7461">11694 4259 86 0,'0'15'37'16,"-5"-2"1"-16,16 15 1 16,-2-6-28-16,9-2-8 15,11-7-1-15,10-3 1 16,2-9-1-16,8-5-1 15,-4-6 1-15,-7-6 0 16,-3-4-1-16,-8-3 0 0,-15-2 0 16,-10 4-1-16,-14 5 1 15,-16 10 0-15,-8 11 0 16,-11 14 0-16,-5 15 0 15,-6 12 0-15,6 6-1 16,9 4 1-16,15 0 0 16,21-10-1-16,26-10-3 15,28-21-3-15,39-3-17 16,13-28-16-16,36-4-2 15,7-16-1-15,26-4 0 16</inkml:trace>
  <inkml:trace contextRef="#ctx0" brushRef="#br2" timeOffset="782692.7675">13748 3552 94 0,'-17'-14'39'16,"6"30"1"-1,-15 16-2-15,0 31-30 0,-7 13-7 16,-1 14 0-16,-2 8 0 15,2 13-1-15,3 4 1 16,5-7-1-16,11-8 0 16,8-15-4-16,17-4-16 15,-5-29-18-15,16-7-1 16,-7-24 0-16,7-13 0 15</inkml:trace>
  <inkml:trace contextRef="#ctx0" brushRef="#br2" timeOffset="783158.7942">13231 4241 106 0,'-25'-2'39'0,"5"-7"3"16,20 9-3-16,31 4-36 0,8-7 0 15,21-5-2-15,18 2 2 16,8-4-2-16,10 5 0 15,3 2 0-15,-7 4-1 16,-6 3-1-16,-11 6 1 16,-13 2-1-16,-16 1 0 15,-13 3 0-15,-15-3 0 16,-12-2 1-16,-15 0 0 15,-10-2 0-15,-6 1 1 16,-10 5-1-16,-5 1 0 16,-2 5 1-16,1 6-1 15,6 2 1-15,7 6 0 0,10-1-1 16,16 1 1-16,13-7 0 15,17-7 0-15,15-10 0 16,14-8 0-16,9-15 0 16,5-12 0-16,2-11 0 15,-4-6 0-15,-11-5 0 16,-14-1-1-16,-19 0 0 15,-14 7 0-15,-26 9 0 16,-14 9-1-16,-14 13-2 16,-9 3-2-16,0 15-10 15,-11-11-18-15,22 18-8 16,3-15-1-16,24 7-1 15</inkml:trace>
  <inkml:trace contextRef="#ctx0" brushRef="#br2" timeOffset="783720.8263">15428 4260 100 0,'2'-27'40'16,"-1"17"1"-16,-15-5-2 16,-3 18-34-16,-15 7-2 15,-1 14 0-15,-14 9-1 16,2 6-1-16,-4 10 0 15,8 2 0-15,5 0 0 16,8-3-1-16,19-9 1 16,17-9 0-16,19-21 0 15,17-11 0-15,13-20 1 16,15-17-1-16,11-18 0 15,2-11 1-15,0-13-1 16,-6-3 1-16,-9-6-1 16,-6 3 0-16,-18 9 0 15,-12 13 1-15,-17 17-2 0,-12 15 0 16,-5 33 0-16,-27 7 0 15,-1 33-2-15,-7 21 2 16,2 11-1-16,-2 11 0 16,13 6-2-16,8-4-1 15,24 2-6-15,0-29-13 16,37 6-15-16,0-26-3 15,18-5 1-15,2-21-1 16</inkml:trace>
  <inkml:trace contextRef="#ctx0" brushRef="#br2" timeOffset="784014.8431">16280 4332 85 0,'-7'-46'41'0,"-1"17"-1"16,-15-3 2-16,4 25-18 0,-11 3-19 16,-1 14-1-16,-1 14 0 15,2 10-2-15,6 11-1 16,3 3 0-16,8 3 0 15,13 1-1-15,11-6 1 16,16-10 0-16,7-16-1 16,9-13 1-16,8-15-1 15,1-11 0-15,-2-15 0 16,-6-10 0-16,-9-5 0 15,-17-8-1-15,-11 2-2 16,-10-1 0-16,-11 7-3 16,-19-5-7-16,14 27-12 15,-24-9-15-15,12 21 0 0,-3-1-1 16,16 14 1-16</inkml:trace>
  <inkml:trace contextRef="#ctx0" brushRef="#br2" timeOffset="784382.8642">17578 3571 105 0,'0'0'39'0,"3"26"2"16,-6 19-3-16,-7 12-37 16,-6 17 1-16,-7 14-1 15,-2 14 0-15,-9 7-1 16,-1 1 0-16,-1-2-1 15,7-10 0-15,8-13-2 16,1-24-12-16,26-2-21 16,-5-28-4-16,18-12 1 15,-5-22-1-15</inkml:trace>
  <inkml:trace contextRef="#ctx0" brushRef="#br2" timeOffset="784589.876">17335 4244 105 0,'-17'-5'40'16,"-4"-2"1"-16,21 7-2 15,-2 13-34-15,26-13-4 16,15-6 0-16,15-3-1 16,11-3-1-16,8-10-2 15,12 3-3-15,0-17-5 16,11 12-24-16,-16-19-4 15,1 7 0-15,-15-17-1 16</inkml:trace>
  <inkml:trace contextRef="#ctx0" brushRef="#br2" timeOffset="784931.8956">18227 3567 93 0,'-21'-16'39'15,"-3"29"2"-15,-13 12-1 16,1 30-27-16,-8 11-9 16,2 14 1-16,-3 9-2 15,3 10 0-15,3 3-2 16,4 3 1-16,6-11-1 15,6-7-1-15,9-11 0 16,6-11-1-16,8-17 1 16,7-11 0-16,7-20 0 15,10-16-1-15,9-17 1 16,6-16 0-16,7-6 0 15,1-13 0-15,0-4 0 0,-3 3 1 16,-3 6-1 0,-12 6 0-16,-3 17 0 0,-9 13 1 15,-17 10-2-15,11 28 1 16,-13 9-2-16,0 1 0 15,-1 11-3-15,2-8-5 16,14 19-11-16,-12-25-19 16,16 1 0-16,-1-19-2 15,12-4 1-15</inkml:trace>
  <inkml:trace contextRef="#ctx0" brushRef="#br2" timeOffset="785275.9152">18492 4293 78 0,'0'0'40'0,"0"0"-1"0,12 12 1 16,3 10-21-16,0-11-16 16,11 3 0-16,4-7 0 15,10-2-1-15,3-10 0 16,8-3-1-16,-2-6 0 15,-2-6 0-15,-4-4-1 16,-8-2 1-16,-13-2 0 16,-15 3 0-16,-18 6-1 15,-15 5 1-15,-17 12-1 16,-13 12 1-16,-9 16 0 15,-5 12-1-15,1 9 0 16,12 5 0-16,11 0 0 16,22 0 0-16,19-7-1 0,20-19-9 15,36 7-13-15,7-29-17 16,29 2-1-16,4-13-2 15,16 1 0-15</inkml:trace>
  <inkml:trace contextRef="#ctx0" brushRef="#br2" timeOffset="785883.95">20097 4225 89 0,'-27'-29'40'15,"-2"13"1"-15,-21-5-1 16,6 17-29-16,-17 8-7 15,2 19-2-15,-5 11 1 16,5 13-2-16,5 5 0 16,13 5 0-16,12-3 0 15,19-2 0-15,20-17 0 0,20-10-1 16,18-17 1-16,14-18 0 15,9-18-1-15,9-14 1 16,6-13-1-16,-4-14 2 16,-2-9-2-16,-7-6 2 15,-8-3-2-15,-9-1 1 16,-9 9 0-16,-14 14 0 15,-9 14-1-15,-15 18 0 16,-9 33 0-16,-18 11 0 16,-7 38 0-16,-11 20 0 15,-3 14 0-15,-3 10-1 16,3 7 0-16,3 0 0 15,11-6 0-15,10-10-1 16,15-13-1-16,10-17-3 16,14-2-6-16,-6-36-12 0,28 5-16 15,-10-26 0-15,11-4-2 16,-8-23 2-16</inkml:trace>
  <inkml:trace contextRef="#ctx0" brushRef="#br2" timeOffset="786072.9608">20641 4238 103 0,'-5'21'41'15,"-4"21"0"-15,-13 1-1 16,-3 13-36-16,6-1-2 16,2 0-1-16,2-2 0 15,8-6-1-15,5-10-2 16,6-16-5-16,23 1-16 0,-7-31-16 15,17-3-1-15,-7-20-1 16,13-3 0-16</inkml:trace>
  <inkml:trace contextRef="#ctx0" brushRef="#br2" timeOffset="786208.9686">20861 3832 105 0,'0'0'36'15,"-17"33"-13"-15,9-5-23 16,17 4-37-16,-2-5-1 15,16 10-1-15</inkml:trace>
  <inkml:trace contextRef="#ctx0" brushRef="#br2" timeOffset="786527.9869">21154 4170 78 0,'-18'7'40'0,"-10"-11"-1"16,5 11 1-16,-13-11-21 16,7 10-13-16,0 0-1 15,4 8-2-15,5 1-1 16,10 4-1-16,10 1 0 15,9 3-1-15,6 0 1 16,8 3-1-16,5-2 0 16,-3 0-1-16,5 3 1 15,-8-2 1-15,-3 4-1 16,-11 1 0-16,-7-4 0 15,-10 7 0-15,-6-6 0 0,-5 1 0 16,-6-3 0-16,2-3 0 16,2-6-3-16,0-9-2 15,19 4-14-15,-3-25-19 16,26 0-2-16,3-18-1 15,20-3-1-15</inkml:trace>
  <inkml:trace contextRef="#ctx0" brushRef="#br2" timeOffset="786952.0111">21749 3617 104 0,'0'0'42'15,"-20"15"0"-15,5 18-1 16,-17 5-30-16,7 9-8 0,-3 13 0 15,1 10 0-15,-3 8-1 16,-6 7-1-16,2 0-1 16,4-4 0-16,4-8 0 15,7-8-1-15,0-10 1 16,9-13-1-16,5-12 1 15,13-11 1-15,4-11 0 16,6-12-1-16,1-10 1 16,6-7 1-16,2-7-2 15,-2-3 0-15,6-5 0 16,-7 8 0-16,-4 5 0 15,-2 7 0-15,-7 15 0 16,-4 12 0-16,-7 15 0 0,-4 5 0 16,-5 12 0-16,1 0 0 15,2 1 0-15,2 0 0 16,8-6-5-16,4-12-1 15,19 2-8-15,-12-25-8 16,26 10-11-16,-13-23-9 16,13 2 0-16,-8-16 0 15</inkml:trace>
  <inkml:trace contextRef="#ctx0" brushRef="#br2" timeOffset="787299.031">21895 4337 102 0,'-25'-5'40'0,"11"17"1"16,-5-5-1-16,19 9-32 0,3-7-6 15,16 4 0-15,14-7 0 16,18-3 0-16,7-3 0 16,12-3-1-16,9-8 0 15,-1-6 0-15,-4-4 0 16,-2-3 0-16,-14-5 0 15,-10 1 0-15,-16 0-1 16,-12 0 1-16,-22 8-1 16,-16 9 2-16,-12 10-2 15,-15 9 1-15,-10 11-1 16,-8 9 0-16,2 8 1 15,8 9-2-15,10 1 1 16,13 1-1-16,17-2 0 16,19-10-3-16,27 3-6 0,6-23-10 15,36 9-13 1,-4-24-8-16,18 0-1 0,-3-17 0 15</inkml:trace>
  <inkml:trace contextRef="#ctx0" brushRef="#br2" timeOffset="787631.05">23031 4078 125 0,'-49'-6'40'0,"2"18"2"16,-13 0-2-16,9 11-37 15,14-1-1-15,12 2-2 16,21-1 1-16,14 0 1 15,19-2-2-15,14-1 0 0,8-2 0 16,3-4 0-16,4 2 0 16,-2-3 0-16,-12 4 0 15,-6-1 0-15,-14 3 0 16,-6 6 0-16,-18 2 0 15,-9 0 0-15,-15 8 0 16,-9-1 0-16,-4 2 0 16,-3-6-2-16,7 8-8 15,-3-22-10-15,24 18-10 16,0-24-12-16,22 2 0 15,4-16-2-15,18 4 1 16</inkml:trace>
  <inkml:trace contextRef="#ctx0" brushRef="#br2" timeOffset="787787.0589">23569 4648 112 0,'-15'3'43'15,"-13"-11"-2"-15,9-3-5 16,6 14-48-16,2-22-28 15,11 19-3-15,1-21 1 16,-1 21-3-16</inkml:trace>
  <inkml:trace contextRef="#ctx0" brushRef="#br2" timeOffset="792515.3293">1605 6506 78 0,'0'0'34'0,"0"0"0"16,0 0 0-16,-16 14-30 15,4 12-1-15,-6 2 1 0,3 8-1 16,-3-2 0-16,3 6 0 16,5-9-1-16,5 1 0 15,6-11 0-15,11-8-1 16,7-13 1-16,5-3-1 15,5-7 0-15,3-6 0 16,1-6 1-16,-4 0-1 16,-10-1 1-16,-7 0 0 15,-13 2 0-15,-8 3-1 16,-13 7 0-16,-11 7 1 15,-4 6-1-15,-3 7 0 16,2 4 0-16,5 2-1 16,4 3 1-16,10 3-1 15,12-4 1-15,10-4-1 0,13-5 0 16,9-8-4-16,22 0-31 15,-9-10-3-15,12 0-1 16,-4-7-1-16</inkml:trace>
  <inkml:trace contextRef="#ctx0" brushRef="#br2" timeOffset="793342.3766">2473 6438 64 0,'-8'-12'35'15,"8"12"-1"-15,-6 17 0 16,-1-1-21-16,2 18-7 0,-7 6-1 15,1 16 0-15,-7 6-1 16,-2 10 0-16,-5-2-2 16,5 4 2-16,-3-9-2 15,4-9-1-15,3-9 1 16,5-13-1-16,5-18 1 15,6-16-1-15,4-12 0 16,5-18 0-16,5-18 0 16,6-10 1-16,0-12 0 15,-1-8-1-15,0-5 0 16,1 3-1-16,-5 4 1 15,-3 11-2-15,-3 15 2 16,-5 9-1-16,0 14 0 16,-4 27 0-16,0 0 0 15,14 10 2-15,-10 16-1 0,5 7 0 16,7 0 0-16,1 3 1 15,11-4-1-15,5-8 1 16,10-11-1-16,10-14 0 16,8-14 0-16,2-12 0 15,2-11 0-15,5-8-2 16,-5-3 2-16,-5-1-2 15,-10 5 1-15,-11 9-1 16,-8 11 2-16,-13 17-2 16,-18 8 1-16,7 38 0 15,-21 10 0-15,-9 17 2 16,-1 8-2-16,-1 12 1 0,3 0-1 15,1-2 0 1,13-4-2-16,9-19-1 0,22-6-9 16,3-33-14-16,26-3-13 15,0-23 0-15,15-6 0 16,-7-17-1-16</inkml:trace>
  <inkml:trace contextRef="#ctx0" brushRef="#br2" timeOffset="793982.4132">3570 6572 108 0,'-22'0'38'0,"-11"2"1"15,1 23-1-15,-3 2-34 16,0 13 0-16,0 4-1 16,11 7 0-16,5 0-2 15,13-2 0-15,11-5 0 16,12-9-1-16,12-11 1 0,13-16-1 15,6-10 0-15,4-15 0 16,3-8 0-16,-7-9 0 16,-1-8 0-16,-8-3 0 15,-10-3 0-15,-8-1 0 16,-7 3 0-16,-8 5 0 15,-2 4 0-15,-6 5 0 16,0 9 0-16,-1 4 0 16,3 7 0-16,0 12 1 15,14-9-1-15,0 10 0 16,6 0 1-16,5 5-1 15,5-1 1-15,2 5 0 16,1 4-1-16,-3 7 1 0,-4 8-1 16,-6 5 1-16,-8 7-1 15,-10 6 0-15,-7 4 0 16,-7-3 1-16,-3-3-1 15,-1-7 0-15,0-10 0 16,4-10 0-16,12-18 0 16,7-13 0-16,12-11 0 15,9-15 0-15,3-8 0 16,6-4 0-16,3-8 1 15,1 2-1-15,-4 5 0 16,-3 9 0-16,-9 7 0 16,-2 12 0-16,-6 14 1 15,-4 14-1-15,-7 14 0 16,-6 13 1-16,-2 7-1 0,-3 9 1 15,3 4-1-15,0 1-1 16,7-2-2-16,1-10-2 16,16-4-4-16,-2-24-6 15,24 9-9-15,-9-30-14 16,19-5-1-16,-5-15-1 15,8-5 2-15</inkml:trace>
  <inkml:trace contextRef="#ctx0" brushRef="#br2" timeOffset="794161.4235">4794 6519 106 0,'-10'-18'39'0,"10"18"0"15,-29 10 0-15,23 15-32 16,-15 6-3-16,3 13-1 16,3 2-1-16,1 6-1 15,7 0-1-15,3-7-1 0,12-2-3 16,2-19-2-16,14-2-12 15,-5-27-17-15,14-8-3 16,-6-14-1-16,9-8 0 16</inkml:trace>
  <inkml:trace contextRef="#ctx0" brushRef="#br2" timeOffset="794289.4308">4889 6310 91 0,'-12'-43'34'0,"-7"2"2"16,5 19 0-16,-2 5-27 15,16 17-9-15,14 4-31 16,2 1-5-16,20 9-1 15,7-4-2-15</inkml:trace>
  <inkml:trace contextRef="#ctx0" brushRef="#br2" timeOffset="794551.4458">5504 6356 96 0,'-42'13'40'0,"-5"12"4"16,-10-3-3-16,9 13-26 15,-3 0-10-15,8 6 0 16,9-1-2-16,12 1 1 16,18-6-2-16,20-6-4 15,19-6-1-15,17-12-3 16,23 0-7-16,-3-22-6 0,29 11-9 15,-11-20-13-15,6 4-1 16,-10-12 0-16,-4 6 2 16</inkml:trace>
  <inkml:trace contextRef="#ctx0" brushRef="#br2" timeOffset="794927.4673">6100 6358 109 0,'-40'-5'40'16,"2"19"1"-16,-14-1-1 15,6 10-34-15,-6 11-2 16,2 9 0-16,6-2-1 16,10 3 0-16,16-1-1 0,11-9 1 15,19-11-3-15,14-10 0 16,13-13 0-16,9-11 0 15,4-8 0-15,2-13 0 16,-1-5 0-16,-4-9 0 16,-6 1 0-16,-5 0 0 15,-10 4 0-15,-5 7-2 16,-9 9 2-16,-3 15-1 15,-11 10 1-15,-8 21 0 16,-5 10 0-16,0 12 1 16,3 7-5-16,-7-3-5 15,20 11-8-15,-12-22-3 16,25 8-7-16,-9-21-16 15,16-6-1-15,1-17 0 0,13-9 3 16</inkml:trace>
  <inkml:trace contextRef="#ctx0" brushRef="#br2" timeOffset="795460.4978">7993 5733 71 0,'-25'-39'36'0,"4"5"0"16,-16-9 1-16,0 15-14 15,-7-7-21-15,-1 10 0 16,-7 7 2-16,3 24-3 0,-7 12 2 16,-1 25 1-16,-2 16 0 15,1 18-1-15,1 19 0 16,6 7 0-16,7 10 0 15,13-2 0-15,10-1-1 16,18-9-1-16,14-9-3 16,8-17-1-16,15-6-10 15,-5-26-6-15,21-3-20 16,-19-21 0-16,6-6-1 15,-18-19-1-15</inkml:trace>
  <inkml:trace contextRef="#ctx0" brushRef="#br2" timeOffset="796249.5429">7226 6400 101 0,'-36'-30'39'0,"17"10"-1"16,9-4 2-16,10 24-36 16,34-25-1-16,5 11-1 15,14 0 0-15,12-1-1 16,9 4 0-16,7-1 0 15,-1 6 0-15,-1 1-1 16,-12 5 0-16,-9 4 1 16,-12 0-1-16,-13 4 0 15,-15 3 1-15,-13 3-1 16,-14 1 0-16,-6 5 1 15,-13 5-1-15,-9 4 2 16,-1 8-1-16,-4 1 1 0,4 3-2 16,4 1 2-1,13-3-2-15,10-4 2 0,19-9-1 16,16-9-1-16,14-13 0 15,12-11 0-15,8-10 1 16,7-13-1-16,1-6 1 16,-6-10-2-16,-10-1 2 15,-7-3-2-15,-15 3 1 16,-9 1-1-16,-9 6 1 15,-14 8-1-15,-10 11 1 16,-3 7 0-16,-5 12 0 16,1 6 0-16,0 7-1 15,7 4 1-15,7 4 0 16,8 0 1-16,10-3-1 15,11-4 0-15,7-4 0 0,13-1 1 16,0-4-1-16,5 0 0 16,-2 0 1-16,-6 2-1 15,-5 4 0-15,-9 4 0 16,-5 4 0-16,-9 5 2 15,-11 2-2-15,0 5 1 16,-10 2-1-16,-1 1 2 16,-1-2-2-16,-1-4 1 15,2-4-1-15,4-7 0 16,7-15 2-16,0 0-2 15,15-14 0-15,2-11 0 16,5-7 0-16,4-7 0 16,3-8 0-16,-1-2 0 15,-1 3 0-15,-1 3 0 0,-4 3 0 16,0 7 0-16,-2 8 0 15,-2 6 0-15,4 8-3 16,1 3 1-16,5 11-3 16,0-4-4-16,11 13-3 15,-6-11-6-15,18 17-7 16,-17-16-12-16,16 11-2 15,-10-11-1-15,4 8 3 16</inkml:trace>
  <inkml:trace contextRef="#ctx0" brushRef="#br2" timeOffset="796489.5566">9107 6210 104 0,'-10'-1'39'0,"-12"-6"1"16,2 12 0-16,-9 0-34 0,1 8-1 16,-4 7 0-16,-1 13-3 15,0 2 1-15,4 6 1 16,4 3-2-16,8-2 1 15,8 1-1-15,9-6-2 16,13-6 0-16,11-10 0 16,13-6 0-16,7-13-6 15,18 2-6-15,-4-23-5 16,17 11-6-16,-18-25-12 15,11 10-6-15,-15-12-1 16,1 5 3-16</inkml:trace>
  <inkml:trace contextRef="#ctx0" brushRef="#br2" timeOffset="796854.5775">9391 6414 111 0,'-19'12'39'16,"12"8"3"-16,7-20-3 16,7 10-33-16,8-11-2 15,13-2-1-15,8-10-1 16,3-2-2-16,9-6 1 15,1 0-2-15,-1-6 2 16,-7 2-2-16,-4-4 1 16,-9 2 0-16,-12 3 0 15,-7 4 1-15,-15 4-1 16,-10 8 0-16,-12 8 2 15,-10 9-1-15,-9 9 1 16,-2 12 1-16,-3 5-3 16,7 7 0-16,6 1 0 15,11 0 0-15,11-2 0 0,16-8 0 16,17-6 0-16,13-16 0 15,18 0-14-15,-9-19-4 16,27 4-5-16,-17-26-11 16,15 6-9-16,-4-13-2 15,2 5 4-15,3-4 4 16</inkml:trace>
  <inkml:trace contextRef="#ctx0" brushRef="#br2" timeOffset="797472.6129">10464 6191 89 0,'-21'-19'38'0,"0"5"1"16,-12 0 0-16,2 13-22 15,-7 4-13-15,0 12 0 16,-4 12-1-16,4 11 1 16,0 7-1-16,6 3 1 15,11 1-1-15,13-4 1 16,15-12-3-16,15-9 2 15,15-18-3-15,15-17 0 16,14-19 0-16,7-11 0 16,9-15 0-16,-3-11 0 15,-1-13 0-15,-7-5 0 16,-10-5 0-16,-10 2 0 15,-13 3-2-15,-13 8 1 16,-14 18-1-16,-8 20 1 0,-15 26-1 16,-9 26 2-16,-8 29 2 15,-4 24-3-15,-1 23 3 16,-3 11 0-16,4 10-1 15,3-8-3-15,23 2-7 16,-2-24-5-16,30 0-9 16,-7-32-6-16,25-7-14 15,4-20 2-15,23-11-3 16,6-14 6-16</inkml:trace>
  <inkml:trace contextRef="#ctx0" brushRef="#br2" timeOffset="797894.637">12053 5599 86 0,'9'-12'35'0,"-9"12"0"15,-7 30 2-15,-9 9-30 16,-1 20-3-16,-7 12 1 15,-1 17 0-15,-2 7 0 16,2 6-1-16,-2-3 0 16,6 1 0-16,6-10-3 15,6-10 1-15,10-14-6 16,0-26-10-16,21-3-24 15,-5-24 1-15,12-9-2 16,-7-18-2-16</inkml:trace>
  <inkml:trace contextRef="#ctx0" brushRef="#br2" timeOffset="798082.6478">11807 6244 89 0,'-37'-16'39'0,"16"10"0"16,1-2 1-16,20 8-17 15,11-5-19-15,16-5-2 16,14-7 0-16,17-1-1 15,14-7-3-15,5-8-5 16,15 6-23-16,-11-13-9 16,5 7-1-16,-11-12 0 15,0 8 0-15</inkml:trace>
  <inkml:trace contextRef="#ctx0" brushRef="#br2" timeOffset="798474.6702">12559 5601 95 0,'-24'39'40'15,"4"14"2"-15,-10 4-1 16,8 9-35-16,-6 4 0 16,5 2-1-16,0-1 0 15,1-1-2-15,1-2-2 16,2-1 1-16,4-9-1 15,5-10 1-15,2-10-2 16,8-9 1-16,6-15-1 16,6-11 1-16,12-15-1 15,2-12 0-15,5-8 0 16,3-6-2-16,2-2 2 15,-4-2 0-15,-3 9 0 16,-4 4 0-16,-6 14 0 0,-5 12 1 16,-4 13-1-16,-7 11 0 15,-2 11 0-15,-1 8-1 16,2 3-1-16,5-3-1 15,9 4-10-15,-7-23-13 16,23 4-15-16,-3-20 1 16,18-3-2-16,-3-17 1 15</inkml:trace>
  <inkml:trace contextRef="#ctx0" brushRef="#br2" timeOffset="798811.6894">12973 6233 106 0,'-19'12'38'0,"12"9"2"15,-1-8-2-15,13 1-34 0,10-6-1 16,11 0 0-16,9-10 0 16,7-4-1-16,2-6-1 15,3-6 1-15,-4-4-1 16,-3-2-1-16,-11-4 1 15,-11 3 0-15,-10-1-1 16,-10 7 0-16,-17 6 1 16,-10 11-1-16,-12 12 1 15,-7 9 0-15,-6 12 0 16,2 7 0-16,5 6 0 15,11 0 0-15,17 0 0 16,19-11 0-16,22-9-4 16,12-17-7-16,31 1-10 15,-8-24-9-15,24 2-13 0,-7-13-1 16,10 2 0-16,-7-9 0 15</inkml:trace>
  <inkml:trace contextRef="#ctx0" brushRef="#br2" timeOffset="799260.7151">14491 5658 78 0,'0'0'39'0,"0"0"-2"16,-17 9 1-16,-5 17-18 16,3 20-18-16,0 16 2 15,-2 11-1-15,-1 8 1 0,2 6-4 16,-1 2 3-1,9-1-2-15,7-10-1 0,5-11 0 16,17-10-6-16,2-26-30 16,21-9-2-16,6-25 0 15,17-9-1-15</inkml:trace>
  <inkml:trace contextRef="#ctx0" brushRef="#br2" timeOffset="799460.7266">14867 6100 104 0,'-28'21'38'0,"5"19"3"15,-11 2-3-15,11 9-32 16,-5 2-3-16,8-2 1 16,9-7-2-16,7-7 1 0,14-13-3 15,5-12-3-15,14-10-4 16,-2-27-21-16,21-3-12 15,-6-18 0-15,5-4 0 16,-7-18-1-16</inkml:trace>
  <inkml:trace contextRef="#ctx0" brushRef="#br2" timeOffset="799592.7341">14889 5634 98 0,'-26'-20'35'0,"0"10"2"16,26 10-2-16,-7 26-34 15,16-7-23-15,22 14-14 16,7-2 1-16,17 8-2 15,5-6 2-15</inkml:trace>
  <inkml:trace contextRef="#ctx0" brushRef="#br2" timeOffset="799981.7564">15444 6170 107 0,'-40'12'39'0,"-3"11"0"16,-12-13-3-16,6 16-31 15,-7 4-1-15,9 6 0 16,3 2-1-16,9 2 2 15,14-1-3-15,17-4 1 16,14-10-2-16,19-10 2 16,15-17-2-16,11-17 0 15,8-15 1-15,9-11-2 0,6-17 0 16,-4-11 0-16,-1-11 0 15,-7-3-2-15,-8 1 2 16,-10 3 2-16,-11 11-2 16,-10 10 0-16,-13 17 0 15,-9 21 0-15,-17 25 0 16,-10 24 0-16,-10 25 0 15,-4 17 0-15,-4 9 0 16,3 8 0-16,8 7-8 16,3-11-3-16,23 3-8 15,-5-26-5-15,34 0-13 16,-9-19-4-16,16-1-3 15,0-15 4-15</inkml:trace>
  <inkml:trace contextRef="#ctx0" brushRef="#br2" timeOffset="800513.7868">16651 6166 93 0,'12'-19'38'0,"-8"-2"1"16,3 9-1-16,-19-1-31 16,12 13-1-16,-26 3-2 15,5 13 0-15,-8 6-1 16,-1 8-1-16,2 5 0 15,2 5-1-15,7 2 0 16,7 2 0-16,12-6 0 16,8-3 1-16,12-10-1 15,9-6 0-15,7-15-1 16,4-6 1-16,4-12-1 15,-1-11 1-15,0-10-1 16,-5-5-1-16,-10-4 1 16,-9-3 0-16,-10 0 0 0,-8 4 0 15,-10 7 0-15,-5 6 0 16,-7 8-1-16,1 12-1 15,4 11 0-15,2 6-3 16,14 16-4-16,2-11-15 16,29 20-13-16,0-12-2 15,20 5-1-15,3-9-1 16</inkml:trace>
  <inkml:trace contextRef="#ctx0" brushRef="#br2" timeOffset="800793.8028">17796 5744 99 0,'-4'-58'37'16,"-4"11"1"-16,-17-2 0 16,-1 14-34-16,-10 7 0 15,-6 17-2-15,-7 22 1 16,-7 18 1-16,-10 20 0 15,-1 23-1-15,-1 14 0 16,3 15-1-16,5 3 0 16,13 2 0-16,14-7-1 15,12-7-1-15,13-11-3 16,13-21-1-16,14-8-6 15,-6-29-16-15,16-4-12 16,-9-22-1-16,3-8-1 16,-14-16-1-16</inkml:trace>
  <inkml:trace contextRef="#ctx0" brushRef="#br2" timeOffset="800951.8119">17104 6115 112 0,'-32'-33'39'0,"15"13"2"16,2 0-1-16,25 16-35 15,8 3-2-15,15 4-1 16,22 2-3-16,11-2-3 15,18 15-13-15,-6-18-17 16,22 8-7-16,-7-8 0 16,13 3-1-16</inkml:trace>
  <inkml:trace contextRef="#ctx0" brushRef="#br2" timeOffset="801247.8288">18513 5552 101 0,'-52'-5'38'0,"-15"6"4"15,1 24-2-15,-7 7-33 16,1 19-2-16,2 11 0 15,7 16-2-15,10 6 0 16,7 7 0-16,15 1-1 16,15-6-1-16,11-2-2 15,10-9-1-15,14-8-5 16,-9-25-15-16,22 1-14 15,-15-19-6-15,5-10 2 0,-22-14-2 16</inkml:trace>
  <inkml:trace contextRef="#ctx0" brushRef="#br2" timeOffset="801418.8386">17729 6242 121 0,'-32'-16'41'0,"32"16"2"16,-13-21-3-16,33 15-37 15,17-1-1-15,19-2-2 16,17 3-3-16,8-10-8 15,19 16-17-15,-5-15-13 16,8 11-1-16,-4-7-1 16,5 11 1-16</inkml:trace>
  <inkml:trace contextRef="#ctx0" brushRef="#br2" timeOffset="801987.8711">19618 6160 99 0,'-10'-11'37'16,"-13"-4"2"-16,0 12-2 16,-11 1-31-16,-4 11-1 15,-10 6 0-15,-4 12-1 16,0 6-1-16,1 8 0 15,5-2-1-15,8 5 0 16,14-9-1-16,20-2 1 16,13-14-1-16,22-10 0 15,12-13 0-15,19-11-1 0,8-7 1 16,3-9 0-16,0-2 0 15,-6 1 0-15,-10 3-1 16,-9 6 1-16,-15 8 1 16,-12 11-2-16,-21 4 0 15,5 24 0-15,-16 5 0 16,-3 5 0-16,2 6-2 15,0 1 1-15,13 5-9 16,3-17-5-16,28 10-12 16,-9-23-13-16,27-3-2 15,2-16-1-15,15-1 2 16</inkml:trace>
  <inkml:trace contextRef="#ctx0" brushRef="#br2" timeOffset="802378.8935">20816 6252 97 0,'5'-22'38'15,"1"3"0"-15,10 8-1 0,-6 7-30 16,13 10-3-16,2 9 1 15,5 12-2-15,-3 13 1 16,0 9 0-16,-9 11-2 16,0 9 2-16,-10 4-3 15,-12 4 2-15,-15 0-2 16,-10 1 2-16,-14-11-3 15,-9-4 1-15,-4-16-2 16,-2-13-2-16,14-9-17 16,-4-34-15-16,27-11-6 15,10-28 1-15,18-11-1 16</inkml:trace>
  <inkml:trace contextRef="#ctx0" brushRef="#br2" timeOffset="802551.9034">20770 5694 110 0,'-19'3'38'0,"10"18"1"16,0-1-1-16,19 0-42 16,20 17-18-16,9-16-15 15,23 7 1-15,3-5-2 16,21 5 0-16</inkml:trace>
  <inkml:trace contextRef="#ctx0" brushRef="#br2" timeOffset="803251.9434">21821 6199 117 0,'-27'8'40'0,"-15"-8"0"16,2 8 0-16,-15 2-36 15,-4 6-1-15,-7 5 0 16,-3 11 0-16,-4 5 0 15,10 3-1-15,2 3-2 16,18 2 0-16,12-3 0 16,20-5 0-16,16-7 0 15,24-9 0-15,18-13 0 16,15-8 0-16,11-10 0 15,5-12 0-15,5-10 0 16,-3-4 0-16,-9-6 0 16,-8-1 0-16,-14 3 0 15,-14 6 0-15,-11 6 0 16,-19 12 0-16,-5 16 0 0,-25-2 0 15,1 15 0-15,-4 12 0 16,0 3 0-16,4 5 0 16,5-1 0-16,15 0 0 15,16-4 0-15,13-6 0 16,13-2 0-16,12-9 0 15,8-3-6-15,5-7 2 16,1-2 0-16,-7-5 1 16,-7 2 1-16,-12-3 1 15,-10 0 1-15,-11 3 0 16,-17 4 1-16,0 0 0 15,-12 18 0-15,-2-1 0 16,-5 4 1-16,0 5-1 16,1 1 0-16,4 1 0 0,8-4 0 15,5-6 1-15,1-18-1 16,21 9 0-16,0-19 1 15,3-8-1-15,4-10 2 16,1-9-3-16,-2-5 0 16,2-2 0-16,-4-4 0 15,-3 3 0-15,-1 3 0 16,1 4 0-16,2 2 0 15,3 7 0-15,5 8 0 16,4 3-2-16,10 13-4 16,-2-5-8-16,23 19-12 15,-17-10-8-15,17 15-8 16,-5-3 0-16,12 12 0 15</inkml:trace>
  <inkml:trace contextRef="#ctx0" brushRef="#br2" timeOffset="803393.9515">23383 6603 128 0,'-28'8'42'16,"-3"-10"-3"-16,6-6-6 16,10-5-64-16,3-7-10 15,14 8-2-15,-2-7 1 16</inkml:trace>
  <inkml:trace contextRef="#ctx0" brushRef="#br2" timeOffset="813008.5015">1478 8551 34 0,'10'-6'30'0,"-10"6"3"15,0 0-1-15,0 0-17 16,0 0-2-16,4 22-3 16,-18-14 0-16,11 9-3 15,-8-5-2-15,4 3-2 16,2-3-2-16,3-2 1 15,2-10 0-15,14 9-1 16,2-17 0-16,8-2-1 16,4-5 1-16,1-1 0 15,-1 1 0-15,-3-1 1 16,-8 2-1-16,-17 14 0 15,4-11 0-15,-18 15 1 16,-10 9-1-16,-6 4 0 16,-4 3 1-16,3 7-1 15,4-1 0-15,5 2-1 0,11-3 2 16,7-3-2-16,14-7 1 15,7-8-1-15,5-7 1 16,9-7-1-16,-3-6 0 16,1-2 2-16,-6-3-2 15,-4-1 1-15,-10 0-1 16,-9 4 2-16,0 15-2 15,-27-11 0-15,4 14 1 16,-2 8-1-16,-2 1 1 16,-1 3 0-16,12 3-1 15,2-4-6-15,23 5-28 16,-9-19-5-16,29 3 1 0,-1-15-3 15</inkml:trace>
  <inkml:trace contextRef="#ctx0" brushRef="#br2" timeOffset="813697.5409">2889 8206 76 0,'-23'-21'36'0,"-5"12"-1"16,-17 0-1-16,-2 17-27 15,-15 6-1-15,0 18 0 16,-8 7-1-16,1 16 0 16,1 5-2-16,4 15 1 15,11 4-1-15,14 6-1 0,15-1 0 16,19-4 0-16,19-9-1 15,25-12 0-15,22-13 0 16,24-23-3-16,19-17-4 16,7-30-29-16,28-12-4 15,-2-23 1-15,4-5-2 16</inkml:trace>
  <inkml:trace contextRef="#ctx0" brushRef="#br2" timeOffset="814135.5659">3542 7893 101 0,'-5'20'38'15,"-8"6"-1"-15,2 16-2 16,-10 12-32-16,-1 16-1 16,-6 11 1-16,-2 9-1 15,-6 10 1-15,4 0-1 16,-2-5 1-16,8-7-1 15,8-14-1-15,8-18 1 16,13-18 0-16,11-16-2 16,13-22 1-16,9-15 0 15,4-14-2-15,4-6 2 16,0-8-1-16,-2-3 0 15,-2 2-1-15,-9 7 1 0,-8 12-1 16,-3 14 1-16,-10 15 0 16,-3 14 1-16,-8 12 0 15,-3 10-1-15,3 4 1 16,0 0-3-16,7 1-1 15,3-18-10-15,18 0-24 16,-3-27-2-16,24-4-1 16,-1-26-2-16</inkml:trace>
  <inkml:trace contextRef="#ctx0" brushRef="#br2" timeOffset="814352.5783">4285 7807 109 0,'-20'4'40'0,"0"32"-1"15,-16 16-8-15,4 23-28 16,-6 13-1-16,8 12 0 16,1 3 0-16,5-2-1 15,15-4-1-15,7-11-2 16,17-5-6-16,-2-27-28 15,24-6-2-15,-3-25 0 16,14-5-1-16</inkml:trace>
  <inkml:trace contextRef="#ctx0" brushRef="#br2" timeOffset="814666.5963">4487 8403 94 0,'-1'-24'38'0,"-10"2"2"16,-3 22-2-16,-15 11-30 15,9 17-3-15,-9 11 0 16,5 14-1-16,-2 3-1 15,9 5-1-15,3-5 1 16,13-4-1-16,9-9 0 16,10-13-1-16,13-13 1 15,3-13-3-15,5-17 0 16,6-11 1-16,-1-11-1 15,-1-8 1-15,-9-6-1 16,-3-4 1-16,-15-3-2 16,-6 0 1-16,-9 6-1 15,-10 7-1-15,-3 7-1 16,-8 6-5-16,20 30-21 15,-31-19-10-15,31 19 1 0,-20 17-2 16,22 3 2-16</inkml:trace>
  <inkml:trace contextRef="#ctx0" brushRef="#br2" timeOffset="815200.6268">4908 8471 79 0,'-9'10'37'15,"9"7"-1"-15,0-17 1 16,19 25-32-16,-5-15-1 16,7 2-1-16,-1 1 0 15,4-5 0-15,-8-3 1 16,5 0-2-16,-8-5 1 15,4-4 0-15,-2-6-1 16,4-7 0-16,2-6 0 16,3-4-1-16,4-7 0 15,1-2-1-15,3-2 0 16,-4 0 0-16,-6 2 1 15,-8 5-1-15,-13 3 0 16,-7 4 0-16,-10 6 0 0,-9 7 1 16,-15 12 0-16,-5 15 1 15,-9 14 0-15,1 15 0 16,-4 13 0-16,6 7 1 15,4 4 0-15,15 6 0 16,16-8-1-16,16-13-2 16,24-15 0-16,20-22-3 15,27-6-10-15,8-29-23 16,28 1-6-16,1-22 0 15,13 0-3-15</inkml:trace>
  <inkml:trace contextRef="#ctx0" brushRef="#br2" timeOffset="815922.6681">6684 7598 80 0,'-33'-16'37'16,"-8"15"0"-16,-14 3 0 16,-5 18-29-16,-11 4-2 15,6 15-1-15,-1 1-1 16,13 14-2-16,11-4 1 15,12 6-2-15,22-7 0 16,22 0-1-16,20-8 1 16,12-2-1-16,11-2 0 15,8-8 0-15,-3-4 1 16,-4 1-1-16,-10-3 1 15,-14 6 0-15,-20-4 0 16,-14 5 0-16,-16 5 0 16,-15-3 0-16,-12 3-1 0,1-4 1 15,-8-2-1-15,5-8-1 16,8-1-2-16,6-13-3 15,24 7-24-15,7-14-9 16,0 0 0-16,18-24-2 16</inkml:trace>
  <inkml:trace contextRef="#ctx0" brushRef="#br2" timeOffset="816503.7014">8265 7672 79 0,'-12'-31'36'16,"-6"-8"-2"-16,0 0 3 16,-5-2-32-16,2 2-1 15,-9-2 1-15,7 13 0 16,-10 2-1-16,0 16-1 15,-2 14 0-15,-5 23-1 16,-4 19-1-16,-7 20 1 16,-3 19-1-16,-1 17 0 15,2 9 0-15,5 12-1 16,6 2 1-16,15-2-1 15,15-13 0-15,15-6-1 16,21-10-2-16,1-26-12 0,25 0-22 16,-7-27-1-16,9-7 1 15,-12-22-2-15</inkml:trace>
  <inkml:trace contextRef="#ctx0" brushRef="#br2" timeOffset="817290.7464">7622 8336 94 0,'-46'-32'38'15,"16"13"0"-15,4-1-1 16,26 20-33-16,4-13-1 16,28 13-2-16,13 1 0 15,17-1 0-15,12 0 0 16,9 0-1-16,4 0 1 15,0-3-1-15,-1-1 0 0,-12 0 0 16,-9 1 1-16,-17 2 0 16,-11-1-1-16,-14 2 1 15,-23 0-1-15,0 0 1 16,-15 15 0-16,-14 1 0 15,-6 7-1-15,-8 6 1 16,-4 7-1-16,3 5 0 16,4 4 0-16,5 1 1 15,12-3-1-15,16-6 1 16,12-7-1-16,15-10 1 15,16-10 0-15,14-11 0 16,15-13-1-16,2-11 1 16,7-8 0-16,-2-11-1 15,-10-5 1-15,-10-3-1 0,-13-1 0 16,-12 2 1-16,-23 3-1 15,-12 6 0-15,-11 6 1 16,-12 11-1-16,-2 8 0 16,0 5 0-16,1 6 1 15,5 9-1-15,13 4-1 16,11 4 1-16,13 1 0 15,13 0 0-15,12 0 0 16,8 3 0-16,3 1 0 16,7 1 0-16,-5 4 0 15,0 4 1-15,-10 8-1 16,-10 5 0-16,-12 4 0 15,-8 3 0-15,-11 0 0 16,-3 1 0-16,-8-4 0 0,-1-9 0 16,2-5 0-16,3-12 0 15,10-16 0-15,0 0 1 16,1-18-1-16,12-10 1 15,9-11 0-15,3-7-1 16,3-8 1-16,2-5 0 16,0 2 0-16,-2 3-1 15,-4 7 1-15,-3 6-1 16,-4 10 0-16,0 9 0 15,2 9-1-15,0 4-1 16,4 8-2-16,3 0-1 16,13 10-7-16,-4-14-12 15,17 10-16-15,-6-8 1 16,9 8-2-16,-7-9 2 15</inkml:trace>
  <inkml:trace contextRef="#ctx0" brushRef="#br2" timeOffset="817522.7597">9584 8114 89 0,'-14'-5'38'0,"-10"0"1"15,3 10 1-15,-18-2-32 16,2 11-1-16,-8 2-2 16,-2 12 0-16,-5 7-2 15,7 6 1-15,1 5-2 16,9 3 0-16,7-1-1 15,19-4 0-15,14-6-1 16,19-8 0-16,14-10-3 0,13-15-1 16,20 1-12-16,-10-24-17 15,22 3-8-15,-16-18 1 16,5 3-2-16</inkml:trace>
  <inkml:trace contextRef="#ctx0" brushRef="#br2" timeOffset="817891.7808">9714 8307 102 0,'-22'14'38'0,"16"9"1"16,6-23-5-16,4 17-31 16,14-11 0-16,16-2 0 15,9-9-1-15,7-3 0 16,5-8 0-16,2-5-1 15,-5-3 0-15,-4-3-1 0,-10 0 1 16,-9 0 0-16,-13-2-1 16,-11 2 1-16,-15 5-1 15,-7 3 1-15,-12 10 0 16,-9 4 0-16,-5 11-1 15,-8 13 1-15,-1 6 0 16,2 12 0-16,4 4 0 16,9 6-1-16,13-1 0 15,14-2 0-15,20-6 0 16,17-11-2-16,18-6-1 15,11-11-1-15,16-2-5 16,-3-20-7-16,18 7-20 16,-13-17-4-16,4 6 1 15,-17-10 0-15</inkml:trace>
  <inkml:trace contextRef="#ctx0" brushRef="#br2" timeOffset="818251.8014">10557 8194 90 0,'6'-14'38'16,"-21"1"0"-16,-3 17 0 15,-19 4-30-15,-1 16-1 16,-7 10-3-16,-2 10 0 15,-1 3-1-15,7 8 0 16,7-6-1-16,12-2 0 16,13-11 0-16,21-13 0 15,16-18-1-15,15-17-1 16,13-19 1-16,12-14-1 15,7-13 0-15,4-9 0 16,-4-6 0-16,-5-9 1 0,-6-1 0 16,-8 1 0-16,-13 8 1 15,-10 14-1-15,-15 12 0 16,-8 19 0-16,-10 29 0 15,-19 7-1-15,-8 30 0 16,-6 20-1-16,-3 14 0 16,0 7-1-16,6 8-4 15,-3-11-6-15,24 10-8 16,-9-35-10-16,28 3-12 15,-1-20 0-15,18-3-1 16,3-20 1-16</inkml:trace>
  <inkml:trace contextRef="#ctx0" brushRef="#br2" timeOffset="818935.8405">11713 7612 86 0,'-5'-10'35'15,"5"10"2"-15,-18 11 0 16,8 13-32-16,-4 9-1 16,2 10 0-16,-2 13-1 15,4 11 0-15,-7 8-1 16,4 3 0-16,-3 5 0 15,1 1-1-15,1-8 0 0,5-6 0 16,-1-19 0-16,8-7 0 16,5-21 0-16,8-12 0 15,6-22 0-15,8-13 0 16,1-11 0-16,5-11-1 15,-2-4 1-15,4-1 0 16,-4 2-1-16,-1 7 1 16,-5 12-1-16,-7 11 0 15,0 17 1-15,-5 15-1 16,-2 14 0-16,-6 14 0 15,0 8 0-15,0 9 0 16,2 3 0-16,-1-2-2 16,10-5-3-16,4-14-5 15,21 3-18-15,-4-28-12 0,17-4 1 16,-2-21-1-16,10-6 0 15</inkml:trace>
  <inkml:trace contextRef="#ctx0" brushRef="#br2" timeOffset="819858.8933">12248 8200 93 0,'-32'0'39'16,"13"12"0"-16,-1-8 0 16,20-4-35-16,6 12-2 15,14-10 0-15,13-4 0 16,6-4-1-16,8-4 0 15,-1-4 0-15,1-5 0 16,-7 0-1-16,-9-2 0 16,-11 1 0-16,-11 1 1 0,-12 3-1 15,-14 3 0-15,-10 6 1 16,-13 6-1-16,-6 5 0 15,-5 9 0-15,-5 10 1 16,4 3-1-16,8 4 1 16,8 2-1-16,15 1 1 15,18-4-1-15,19-1 1 16,22-11-1-16,13-4 1 15,14-6-1-15,6-8 1 16,6-5-1-16,-2 0 0 16,-7-3 0-16,-9 1 0 15,-16 1 1-15,-8 2-1 0,-18 4 0 16,-17 1 0-1,0 12 0-15,-15 3 1 0,-8 6-1 16,-4 6 0-16,-3 5 0 16,6 5 0-16,-2-3 0 15,10-1 0-15,7-10 0 16,10-6 0-16,9-12 0 15,9-12 0-15,11-13 0 16,0-10 0-16,6-8 1 16,-6-5-1-16,-1-4 0 15,-5-2 0-15,-6 3 1 16,-8 3-1-16,-6 7 0 15,-3 2 0-15,-1 10 0 16,0 3 1-16,2 7-1 16,5 4 0-16,8 4 0 15,7 4 0-15,8 3 0 0,5-1 0 16,8 0 0-16,2 1 1 15,4-3-1-15,-1-2 0 16,-2 1 0-16,-6-1 0 16,-9 2 0-16,-6 0 0 15,-11 0 0-15,-14 2 0 16,0 0 0-16,-15 7 0 15,-4-1 0-15,-3 3 1 16,0 0-1-16,-1 4 0 16,5 1 0-16,6 1 0 15,9 0 0-15,6 1 0 16,9-1 0-16,8 0 0 15,8 0 0-15,0 1 0 0,0 2 0 16,-4 0 0-16,-3 3 0 16,-7 1 0-16,-10 4 0 15,-11 0 0-15,-4-1 0 16,-8-3 1-16,-3-3-2 15,-1-4-1-15,3-5-1 16,2-14-6-16,18 4-8 16,-9-22-9-16,26 6-14 15,-1-14-1-15,20 6 0 16,-6-12 2-16</inkml:trace>
  <inkml:trace contextRef="#ctx0" brushRef="#br2" timeOffset="820234.9148">13572 8141 97 0,'0'0'38'16,"-20"8"2"-16,22 4-5 15,-2-12-32-15,11 13 0 16,7-10 0-16,12 0-1 15,5-4 0-15,8 0 0 16,6-5-1-16,-4-2 1 16,1-3-1-16,-7-3-1 15,-3-2 1-15,-11-2 0 16,-10 0 0-16,-11 0-1 15,-9-3 0-15,-8 10 2 16,-8 2-2-16,-11 8 0 16,-9 10 0-16,-5 7 1 15,-4 12-1-15,2 8 1 16,2 7-1-16,9 3 0 0,13-1 1 15,17-5-1-15,21-8 0 16,19-9 0-16,19-15-2 16,15-11-2-16,17-4-8 15,-8-29-11-15,20 7-16 16,-14-20 0-16,7 6-2 15,-19-16 1-15</inkml:trace>
  <inkml:trace contextRef="#ctx0" brushRef="#br2" timeOffset="820422.9255">14524 7625 100 0,'-20'-4'38'16,"2"35"3"-16,-14 8-2 16,8 16-33-16,-11 13-1 0,-2 9-3 15,4 1 1-15,0 4-2 16,10-3-1-16,4-8-5 15,17 8-13-15,-8-30-22 16,21 1 0-16,-4-21-1 16,14-6-2-16</inkml:trace>
  <inkml:trace contextRef="#ctx0" brushRef="#br2" timeOffset="820898.9528">15367 7567 86 0,'-18'-36'38'15,"-20"5"-1"-15,-1 16 1 16,-12 9-33-16,-4 22-1 15,-6 17-1-15,1 15 0 16,1 14-1-16,3 17 1 16,8 6-1-16,9 5-1 15,11 2 1-15,9-2-2 16,12-5 1-16,4-9-4 15,15-3-6-15,-6-25-28 16,17-4-1-16,-11-24 0 16,10-7 0-16</inkml:trace>
  <inkml:trace contextRef="#ctx0" brushRef="#br2" timeOffset="821053.9616">14691 8120 99 0,'-26'-19'39'0,"2"-4"1"15,24 23-1-15,9-22-32 16,22 16-3-16,12-2-1 15,19 0-3-15,13 7-11 16,-4-15-23-16,12 9-5 16,-8-9-1-16,-4 5-3 15</inkml:trace>
  <inkml:trace contextRef="#ctx0" brushRef="#br2" timeOffset="821549.99">16176 7516 75 0,'4'-25'36'16,"1"12"0"-16,-5 13 0 16,-14 11-31-16,0 13 1 15,-1 22-1-15,-10 10-1 16,-1 18 0-16,1 9-1 15,1 8-2-15,6 4 1 16,5-2-1-16,11-5-2 16,4-19-10-16,16 0-25 15,2-24-1-15,8-7 1 16,-5-19-3-16</inkml:trace>
  <inkml:trace contextRef="#ctx0" brushRef="#br2" timeOffset="821768.0025">15803 8006 88 0,'-29'-14'36'0,"10"12"1"16,19 2 0-16,-10-3-31 15,27-3-2-15,18 6 0 16,14-5-1-16,12-4-1 15,10 2 0-15,10-4-1 16,3 1-2-16,1-8-10 16,2 12-25-16,-17-2-2 0,-2 7 2 15,-20-4-3 1</inkml:trace>
  <inkml:trace contextRef="#ctx0" brushRef="#br2" timeOffset="822053.0188">16480 7980 100 0,'-33'16'38'16,"6"9"1"-16,-7-6-2 15,1 15-31-15,5 0-1 16,10 6-2-16,3 1 1 16,10 5-1-16,10-7-1 15,15-3 0-15,14-10 0 16,12-9 0-16,13-13-1 15,3-15 1-15,1-9-1 0,-1-11 0 16,-10-7 0-16,-11-4 0 16,-18 1-1-16,-16-1 0 15,-20 3-3-15,-15 5 1 16,-3 14-5-16,-14-9-10 15,17 22-21-15,-12-2-2 16,22 10-1-16,1-4 1 16</inkml:trace>
  <inkml:trace contextRef="#ctx0" brushRef="#br2" timeOffset="822774.06">17631 8079 91 0,'-2'-30'36'16,"-2"10"1"-16,-17-2 0 16,-1 14-29-16,-16 0-3 0,1 13-1 15,-7 4 0-15,-2 7-1 16,4 11 1-16,6 3-2 15,4 1 0-15,13 4-2 16,9-7 1-16,14 5 1 16,10-10-2-16,8-1 1 15,11-10-1-15,8-1 1 16,3-12-1-16,0-3 1 15,2-7-1-15,-4-6 0 16,-3-2 1-16,-1-7-2 16,-5 3 1-16,-3-1 0 15,-2 1 0-15,-6 2 0 16,-5 5 0-16,-2 7-1 15,-15 9 1-15,11 10 0 16,-16 16 0-16,-4 14 0 0,-10 19 0 16,-4 12 0-16,-6 17 2 15,-3 8-2-15,-3 4 2 16,0 2-2-16,-1-3 1 15,-2-9 0-15,6-12 0 16,-2-10-1-16,2-18 1 16,-2-12-1-16,5-19 0 15,-3-13 0-15,3-15-1 16,1-14 0-16,5-8-2 15,3-19-1-15,14-1-6 16,-6-26-15-16,21 8-14 16,-4-13 1-16,21 7-2 15,2-5 0-15</inkml:trace>
  <inkml:trace contextRef="#ctx0" brushRef="#br2" timeOffset="823204.0846">18050 8225 101 0,'0'0'37'0,"0"0"1"15,-1-19 0-15,1 19-35 16,23-21-1-16,5 8-1 15,7-2 1-15,7 2-1 16,6-5 0-16,-1 1 0 0,1-2 0 16,-2 3 0-16,-9-7-1 15,-12 3 2-15,-7-1-2 16,-12 1 1-16,-11 2 0 15,-10 4 0-15,-9 2 0 16,-13 11 1-16,-3 10 0 16,-5 6-1-16,-2 8 1 15,3 9-1-15,2 2 1 16,10 8-1-16,12-1 0 15,13-5-1-15,19-4 1 16,15-9-1-16,17-7-1 16,13-11-3-16,13-5-2 15,-3-22-11-15,22 6-17 16,-16-17-5-16,10 3 0 0,-12-18-2 15</inkml:trace>
  <inkml:trace contextRef="#ctx0" brushRef="#br2" timeOffset="823397.0957">19001 7604 104 0,'0'-30'38'15,"-14"8"2"-15,4 29-2 16,-19 7-31-16,3 27-2 16,-3 12-3-16,-5 15 2 15,-2 11-3-15,-4 3 0 16,7-2 0-16,0 1-2 15,11-9 0-15,1-9-2 16,14-2-10-16,-5-30-22 16,19 0-4-16,-7-31 0 0,10 13 0 15</inkml:trace>
  <inkml:trace contextRef="#ctx0" brushRef="#br2" timeOffset="823563.1051">18546 8010 113 0,'-14'-18'39'0,"-4"-2"2"16,18 20-1-16,18-21-36 15,11 14-1-15,17 2-1 16,13-5-5-16,15 15-13 16,-10-12-23-16,16 6 0 15,-15-7-1-15,0 8-2 16</inkml:trace>
  <inkml:trace contextRef="#ctx0" brushRef="#br2" timeOffset="824178.1403">19686 8043 81 0,'-8'-15'37'15,"8"15"0"-15,-16-14 0 16,16 14-30-16,-25 14-1 16,10 8 0-16,-8 5-1 15,5 6-1-15,-1 3-1 16,2 3 0-16,11-3-1 15,11-5 1-15,15-9-2 16,14-9 1-16,11-12-2 0,8-9 1 16,11-12 0-16,4-7-1 15,-2-4 0-15,-6-3 1 16,-6 1-1-16,-13 1 0 15,-9 6 0-15,-11 4 1 16,-12 9-1-16,-9 13 1 16,0 0-1-16,-25 10 0 15,7 9 0-15,1 6 1 16,3 6-1-16,1 5-1 15,13 2-1-15,5-4-4 16,19 6-10-16,-1-17-18 16,25 0-6-16,-6-17 1 15,20 2-1-15</inkml:trace>
  <inkml:trace contextRef="#ctx0" brushRef="#br2" timeOffset="824779.1747">20543 8059 108 0,'-13'-1'38'0,"-7"0"1"15,4 18-10-15,-7 2-26 16,3 12 0-16,-5 5 0 16,4 13-1-16,-2 0 0 15,5 3 0-15,2-2 0 16,3-2-1-16,4-9 0 15,6-8 0-15,3-9 0 16,0-22 0-16,12 6-1 16,0-20 0-16,3-12 0 0,0-6 1 15,3-7-1-15,-2-7 0 16,2-4 0-16,1-4 0 15,-1 2 0-15,3 4 0 16,1-1 0-16,3 12 1 16,2 2 0-16,7 12 0 15,4 4-1-15,-2 13 2 16,2 7-2-16,-1 5 0 15,-6 13 0-15,2-4-1 16,-10 9 0-16,-9-1 0 16,-8 6 0-16,-7-5 0 15,-11 5 1-15,-10-5 1 16,-8 0-1-16,-6-3 0 15,-5 0 0-15,-2-6 0 16,-1-4 0-16,8 2 0 0,2-5 0 16,4 5 0-16,7 3-1 15,5 7 2-15,3 6-2 16,3 10 2-16,-1 8-1 15,-3 12 1-15,-7 4 1 16,-3 4-1-16,-6 3 1 16,-3-4-1-16,-3-6 0 15,-1-4 0-15,10-9-3 16,0-23-12-16,26 4-12 15,-7-28-13-15,21-7-1 16,3-21 0-16,16-4-3 16</inkml:trace>
  <inkml:trace contextRef="#ctx0" brushRef="#br2" timeOffset="825597.2215">21251 8353 111 0,'-10'12'41'0,"-2"-9"-2"16,12-3-7-16,-15 2-70 15,15-2-2-15,15-14-1 16,-3 1 0-16</inkml:trace>
  <inkml:trace contextRef="#ctx0" brushRef="#br2" timeOffset="827446.3273">1577 10637 55 0,'0'0'32'15,"3"-14"-2"-15,-3 14 2 16,-5-14-25-16,5 14-2 16,0 0-1-16,0 0 2 15,-5 10-1-15,10 5 0 0,-5-1-1 16,5 1-1-16,-5-2-1 15,4 1 0-15,-4-14 0 16,7 12 0-16,-7-12 0 16,21-13-1-16,-6-6 1 15,8-5-1-15,5-10 0 16,5 0-1-16,-1-4 1 15,1 4 0-15,-7 3 0 16,-4 9 0-16,-14 11 0 16,-8 11 1-16,-28 12-1 15,-4 15 1-15,-13 9-1 16,-3 4 1-16,-4 2-1 0,5-2 1 15,10-5-1 1,15-8 0-16,15-12 0 0,18-15 0 16,19-18 0-16,19-10 0 15,10-8-1-15,4-2 1 16,-3 1 0-16,-6 2-1 15,-8 7 1-15,-19 9-1 16,-27 19 1-16,0 0-1 16,-33 30 0-16,-10-1 0 15,-7 5 0-15,3-2 0 16,0 0-1-16,11-6-1 15,11-7-1-15,10-14-5 16,34 2-27-16,-2-22-3 16,19 6-1-16,-5-12-1 15</inkml:trace>
  <inkml:trace contextRef="#ctx0" brushRef="#br2" timeOffset="832923.6405">2813 10126 78 0,'10'-15'37'0,"-6"-5"-4"0,1 10 4 16,-5 10-35-1,-5-14 0-15,5 14 0 0,0 0 0 16,0 14 1-16,0 12-1 16,-2 14 0-16,-4 14 0 15,-3 15 0-15,-1 15 0 16,-4 12-2-16,0 4 1 15,-6 0-2-15,3-2-1 16,3-10 1-16,1-15-4 16,18-11-25-16,-5-29-7 15,14-15 1-15,1-29-3 16</inkml:trace>
  <inkml:trace contextRef="#ctx0" brushRef="#br2" timeOffset="833449.6706">2420 10247 86 0,'-48'-23'37'16,"20"8"-3"-16,12-5 4 16,31 3-34-16,20-11-1 15,25-3 1-15,18-12-1 16,16 0 1-16,9-8-2 15,10 7 2-15,-3 3-2 16,-7 9-1-16,-13 12 0 16,-16 14 0-16,-21 19 0 15,-14 14-1-15,-17 15 1 16,-14 15 0-16,-19 17-2 15,-9 7 2-15,-10 8-1 0,-2 5 1 16,-5 0-2-16,3-2 2 16,2-8-1-16,6-11 1 15,9-13-1-15,10-15 1 16,8-13 0-16,8-14 0 15,7-16-1-15,9-14 1 16,6-12 0-16,1-11 0 16,3-7 0-16,2-5 0 15,1-2 0-15,-5 0-1 16,-1 9 0-16,-7 10 0 15,-1 12 0-15,-7 13 0 16,-2 18 0-16,-2 12 0 16,-6 13 0-16,0 9 0 15,-1 5 0-15,-3 4 0 0,2 0-2 16,2-5-1-16,1-4-4 15,-1-19-11-15,15 1-22 16,-10-21-1-16,12-4 3 16,-6-17-2-16</inkml:trace>
  <inkml:trace contextRef="#ctx0" brushRef="#br2" timeOffset="833779.6895">3694 10641 95 0,'0'0'36'0,"-1"-18"0"15,1 18 1-15,5 9-34 16,8 0-1-16,5 3 0 15,8 2 0-15,7-4 0 16,5-1 0-16,5-3 0 0,3-4-1 16,0-11 1-16,0-4-1 15,-4-7 0-15,-7-10 0 16,-7-4 0-16,-9-3 0 15,-15 2 0-15,-10 2 0 16,-17 9-1-16,-9 14 1 16,-13 11 0-16,-5 14 0 15,-7 14-1-15,5 11 1 16,6 6-1-16,10 5 1 15,17 0-1-15,16-6 0 16,21-6-2-16,17-14-4 16,26 2-27-16,0-16-6 15,10 2 0-15,2-11-2 16</inkml:trace>
  <inkml:trace contextRef="#ctx0" brushRef="#br2" timeOffset="834298.7192">5799 9816 91 0,'-36'-62'38'16,"-14"7"-2"-16,-2 18 1 16,-11 12-34-16,2 20 0 15,-5 23 1-15,4 29 0 16,0 20-2-16,2 25 1 15,5 16-2-15,10 16 1 0,7 10-2 16,9 5 2-16,11 1-3 16,10-10-1-16,12-13 1 15,6-13-1-15,11-17 0 16,7-23-4-16,9-11-8 15,-6-32-25-15,10-14 1 16,-16-23-2-16,5-7 3 16</inkml:trace>
  <inkml:trace contextRef="#ctx0" brushRef="#br2" timeOffset="835049.7621">5105 10672 95 0,'-23'-11'37'0,"1"-3"1"15,22 14-1-15,4-15-33 0,25 8-1 16,14-6 0-16,15-2-2 15,15 3 1-15,9-3 0 16,3 1-1-16,3-2 0 16,-6 5 0-16,-8 3-1 15,-11 4 1-15,-13 3-1 16,-18 2 1-16,-11 3 0 15,-21-4 0-15,-5 22-1 16,-14-1 1-16,-9 8-1 16,-6 3 1-16,-3 8-1 15,-1 4 0-15,0 1 0 16,12 3 0-16,10-7-2 15,17-5 2-15,13-10-2 16,20-11 2-16,11-11 1 16,10-12-1-16,11-13 1 0,0-7 0 15,-1-9 1-15,-7-5-1 16,-6-4 2-16,-13-5-3 15,-13 4 0-15,-12-3 0 16,-13 3 0-16,-9 7 0 16,-7 8 0-16,-8 8 1 15,-5 8-1-15,3 7 0 16,0 9 0-16,7 8 0 15,6 4 0-15,12 1-1 16,12-1 1-16,11 0 0 16,11-4 0-16,6 2 0 15,9-4 0-15,-1 1 0 0,1 3 0 16,-6 5 1-16,-7 5-1 15,-11 6 0-15,-11 4 1 16,-10 4-1-16,-9 3 0 16,-8 1 1-16,-1-5-1 15,-3-2 0-15,2-9 0 16,2-7 0-16,13-15 0 15,-10 7 0-15,16-20 1 16,6-9-1-16,7-8 0 16,4-8 0-16,4-6 0 15,3-3 0-15,-2 1 1 16,-2 2-1-16,-1 5 0 15,-5 5 0-15,1 11 0 16,-1 6 0-16,-2 4-1 16,6 11-3-16,0-9-7 15,20 24-13-15,-12-19-15 0,22 11-2 16,-6-10 0-16,16 5 0 15</inkml:trace>
  <inkml:trace contextRef="#ctx0" brushRef="#br2" timeOffset="835290.7759">7219 10331 102 0,'-22'8'39'0,"-15"-4"3"16,1 17-2-16,-16 1-35 15,8 6 0-15,-6 4-2 16,12 8 0-16,1 1-1 15,15 2 0-15,10-6-1 0,20-5 0 16,18-6-1-16,11-8-2 16,14-7-2-16,5-14-8 15,24 6-18-15,-9-20-11 16,5 2 1-16,-12-14-2 15,3 4 0-15</inkml:trace>
  <inkml:trace contextRef="#ctx0" brushRef="#br2" timeOffset="835627.7952">7496 10418 99 0,'-22'19'39'16,"-3"-4"2"-16,15 9-2 16,-4 3-34-16,19-5-1 15,13-10-2-15,12-2 0 0,12-9 0 16,16-5-1-16,6-6 0 15,3-8 0-15,0-6-1 16,-8-3 0-16,-8-3 1 16,-13 0-1-16,-15 3 0 15,-13 2 0-15,-20 5 0 16,-13 11 0-16,-15 11 1 15,-9 13-1-15,-12 15 0 16,-4 13 2-16,4 10-1 16,2 9 0-16,12 1 0 15,17-1 1-15,20-10-1 16,22-13-2-16,29-9-6 15,5-28-15-15,37-2-18 16,-2-20-2-16,18-6 0 16,2-12-2-16</inkml:trace>
  <inkml:trace contextRef="#ctx0" brushRef="#br2" timeOffset="836250.8308">9340 10291 87 0,'-20'-10'38'0,"-4"7"0"16,-4 11 0-16,-12 1-31 16,1 14-2-16,-4 7-2 15,4 10 1-15,3 5-1 0,8 3 0 16,12 3-1-16,16-3 1 15,11-8-2-15,15-6 1 16,17-18-1-16,10-12 1 16,12-15-1-16,6-12-1 15,-4-13 1-15,-1-10 0 16,-9-5 0-16,-13-5-1 15,-14 1 2-15,-16 2-3 16,-18 8 2-16,-15 7-1 16,-13 16-1-16,-7 11 1 15,-4 12-1-15,2 9 0 16,9 8-4-16,11-2 1 15,26 14-14-15,-5-30-19 0,56 16-4 16,5-28-1-16,34-8 2 16</inkml:trace>
  <inkml:trace contextRef="#ctx0" brushRef="#br2" timeOffset="836491.8446">10481 9407 101 0,'-45'-30'39'0,"-11"11"1"15,-1 30-2-15,-11 20-34 16,0 27-1-16,-5 26 1 16,3 24-1-16,-2 16-1 15,11 11 0-15,12 7-2 0,11-6 1 16,14-5-2-16,16-18-2 15,19-12-9-15,-1-34-23 16,21-12-4-16,-2-27-1 16,8-18-1-16</inkml:trace>
  <inkml:trace contextRef="#ctx0" brushRef="#br2" timeOffset="836664.8545">9744 10238 110 0,'-32'-31'43'0,"22"16"-3"16,10-6 3-16,25 7-40 15,22-1 0-15,18 1 0 16,21 3-5-16,5-11-11 16,16 16-24-16,-10-8-5 0,3 13 2 15,-20-3-3-15</inkml:trace>
  <inkml:trace contextRef="#ctx0" brushRef="#br2" timeOffset="837122.8807">11587 9728 64 0,'23'-48'33'15,"1"3"-1"-15,-7 13 1 16,-11 4-27-16,-6 28 0 15,-5-12 1-15,-7 34 0 16,-15 11 1-16,1 27-1 16,-10 12-2-16,4 19 0 0,-4 9-3 15,5 10 1-15,3 4-3 16,6-7 1-16,11-3-2 15,7-19-2-15,17-7-13 16,-5-28-21-16,13-12-1 16,-8-23 1-16,11-8-2 15</inkml:trace>
  <inkml:trace contextRef="#ctx0" brushRef="#br2" timeOffset="837309.8914">11263 10376 98 0,'-45'-31'38'15,"20"11"1"-15,0-7-9 16,18 15-23-16,16-2-2 15,19 5-2-15,15-4 1 0,23-4-3 16,9-7 1-16,19-3-3 16,6-2-2-16,-1-18-25 15,15 5-9-15,-11-12-2 16,-2 8-1-16,-18-11 1 15</inkml:trace>
  <inkml:trace contextRef="#ctx0" brushRef="#br2" timeOffset="837690.9132">12294 9421 95 0,'-30'21'39'16,"-12"9"2"-16,5 22 0 16,-8 6-35-16,2 16 0 15,0 8-1-15,6 12-1 0,2 1-3 16,5 3 2-16,5-3-2 15,6-7 0-15,12-10-1 16,7-16 1-16,8-17-2 16,14-18 2-16,7-19 0 15,9-17-1-15,5-16 1 16,2-10-3-16,0-9 4 15,-4-6-3-15,-8 1 3 16,-4 6-2-16,-11 6 1 16,-6 15-2-16,-12 22 1 15,0 0 1-15,4 24-2 16,-8 15 2-16,0 9-3 15,4 5 2-15,10 5-3 16,5-4-1-16,12 1-8 16,0-29-12-16,23 4-17 0,1-24 1 15,10-4-2-15,-4-21 1 16</inkml:trace>
  <inkml:trace contextRef="#ctx0" brushRef="#br2" timeOffset="838024.9323">12687 10227 106 0,'-12'22'41'16,"-1"-7"0"-16,26 6-6 16,4-8-32-16,19-3 0 15,8-9-1-15,12-5 0 16,-1-5-1-16,0-8 0 15,-6-2 1-15,-10-6-2 0,-12-3 2 16,-16 2-2-16,-20-5 1 16,-17 6-1-16,-14 3 1 15,-12 7 0-15,-10 9-1 16,-5 9 1-16,0 16-2 15,2 11 2-15,11 14-1 16,12 8 1-16,15 4-1 16,18 2 0-16,22-1-3 15,16-14-7-15,33 9-15 16,1-22-16-16,31-2 0 15,12-20-1-15,27-3-1 16</inkml:trace>
  <inkml:trace contextRef="#ctx0" brushRef="#br2" timeOffset="838793.9763">14234 10110 89 0,'-4'-30'39'15,"8"8"-1"-15,-8-1-1 16,9 9-33-16,-5 14-2 16,0 0 1-16,0 18 0 15,-3 18-1-15,-9 7 0 16,1 12 2-16,-3 5-2 15,1 5 0-15,-1-3-1 16,8-1 2-16,8-10-2 16,7-11 1-16,9-12-1 15,11-16 0-15,9-17 0 16,9-14-1-16,1-10 1 0,3-12-1 15,-2-5 1-15,0-3-2 16,-9-3 2-16,-3 4-1 16,-10 3 1-16,-5 10-1 15,-7 9 1-15,-3 12-1 16,-12 14 0-16,0 0 1 15,11 31-2-15,-12 2 1 16,1 9-1-16,0 7 1 16,5 2-1-16,-1 0 2 15,9-5-2-15,7-6 1 16,3-10 1-16,7-13 0 15,4-13-1-15,2-12 1 16,2-15-1-16,-1-12 1 16,-4-10 1-16,0-6-3 0,-9-4 2 15,-3-2-1-15,-6 4 1 16,-3 6-1-16,-3 7 0 15,-4 9-2-15,4 13-1 16,-9 18 0-16,23-6-3 16,-4 8-6-16,15 23-12 15,-6-13-17-15,18 11 2 16,-3-10-2-16,19 4 5 15</inkml:trace>
  <inkml:trace contextRef="#ctx0" brushRef="#br2" timeOffset="839444.0135">15646 10106 104 0,'-26'-18'37'15,"-4"19"2"-15,-17-3-1 0,3 17-32 16,-14 3-2-16,-1 14 0 16,-2 5-1-16,3 12 0 15,7 0-1-15,9 4 1 16,13-1-3-16,20-8 1 15,14-7 1-15,18-11-1 16,15-12-1-16,11-15 1 16,9-14-1-16,3-10 0 15,-1-10 1-15,-1-5-1 16,-9-5 2-16,-7-5-2 15,-8 4 2-15,-9 3-2 16,-9 11 2-16,-7 9-2 16,-10 10 0-16,0 13 0 15,-15 20 0-15,1 8 0 16,0 9-3-16,1 4 3 0,6 6-2 15,6-1 1-15,8-3-4 16,9-12 3-16,13-5-3 16,11-18-4-16,14-1-7 15,-7-25-9-15,20 6-10 16,-17-23-3-16,6 7-1 15,-16-14 31-15,-1 3 9 16,-13 3 3-16,-14-6 9 16,6 18 8-16,-21-7 13 15,8 17 3-15,-14-2 1 16,9 16-28-16,-3 14-7 15,3 8-1-15,-1 4-1 0,1 10 1 16,0 4-1-16,5 5 1 16,0-1-1-16,1-2 1 15,1-8 0-15,5-5 1 16,1-15-1-16,4-10-1 15,2-12 0-15,5-13 0 16,4-11-1-16,4-9 0 16,2-9 1-16,-2-5-4 15,2 3 0-15,-6-8-5 16,6 17-7-16,-20-13-11 15,9 24-12-15,-17-4 0 16,6 17-2-16,-14 4 2 16</inkml:trace>
  <inkml:trace contextRef="#ctx0" brushRef="#br2" timeOffset="839796.0336">16549 10159 104 0,'4'22'36'0,"-4"-22"3"16,18 22-2-16,-2-20-29 15,12 4-5-15,6-8 1 16,12-2 1-16,1-1-3 16,4-5 2-16,-3-1-3 15,-4-1 2-15,-8-3-2 16,-8-4 1-16,-17 1-1 15,-8 1-1-15,-11-1 0 16,-9 5 1-16,-9 6-1 16,-8 11 1-16,-7 9-1 0,-9 15-1 15,3 8 0-15,-1 10 1 16,8 2-1-16,10 2 1 15,13-4-1-15,19-10 0 16,18-6-5-16,9-24-8 16,32 5-11-16,-8-25-13 15,19 0-3-15,-3-16-1 16,17 3-1-16</inkml:trace>
  <inkml:trace contextRef="#ctx0" brushRef="#br2" timeOffset="840431.0699">17909 9397 97 0,'-12'-17'37'0,"0"12"0"15,-7 7-1-15,5 21-32 16,-7 3-1-16,6 16 1 16,-6 10-1-16,0 20 1 15,-2 11 0-15,1 11 0 16,0 4-3-16,8 5 3 15,-2-5-3-15,7-4 1 16,4-14-1-16,10-13 0 16,4-20-2-16,6-12 2 15,8-20 0-15,5-16-1 16,3-14 0-16,3-11 1 15,-2-7 1-15,-2-5-2 0,-1-6 2 16,-3 5-1 0,-4 6 0-16,-4 4 0 0,-5 11 0 15,-2 14 1-15,-11 4-4 16,9 29 2-16,-9 2-2 15,0 9 2-15,6 4-3 16,-5 1 0-16,12 3-3 16,-1-13-5-16,23 4-10 15,-8-26-12-15,20 1-7 16,-4-22 1-16,8-5-2 15</inkml:trace>
  <inkml:trace contextRef="#ctx0" brushRef="#br2" timeOffset="840835.0931">18357 10160 110 0,'-20'-2'37'0,"13"15"1"16,7-13-2-16,1 26-33 16,9-7-1-16,9 4 0 15,9-4-1-15,2 1 1 16,5-4-1-16,2-4 2 15,0-7-2-15,-2-8 0 16,-3-7 1-16,1-7-3 16,-10-7 3-16,-2-6-2 15,-5-3 2-15,-7-4-2 16,-6 1 2-16,-7 3-2 15,-5 4 1-15,-8 9 0 16,-7 11 0-16,-3 13-1 16,-7 11 0-16,-2 11-1 0,-1 11 1 15,1 7 0-15,6 0 0 16,7 2 0-16,12-6 0 15,14-3 0-15,14-12-1 16,16-9 1-16,14-10-2 16,9-14-1-16,18-7-3 15,1-21-11-15,15 5-8 16,-15-22-14-16,8 1 1 15,-12-16-2-15,-5 1 3 16</inkml:trace>
  <inkml:trace contextRef="#ctx0" brushRef="#br2" timeOffset="841037.1046">19286 9375 109 0,'-9'21'37'16,"-16"16"2"-16,1 31-2 16,-10 14-33-16,-3 17 0 15,-3 5-1-15,3 10-1 16,3-7-2-16,10-6 2 15,11-6-5-15,11-15 0 16,16-10-7-16,0-30-14 16,27 0-15-16,1-25 2 15,9-6-2-15,-1-20 1 16</inkml:trace>
  <inkml:trace contextRef="#ctx0" brushRef="#br2" timeOffset="841404.1256">19501 10194 80 0,'-8'-28'40'0,"0"14"-3"16,-14 4 4-16,0 26-15 0,-9-3-22 15,5 14 1-15,-3 3-3 16,5 10 2-16,4 0-3 16,5-3 2-16,10-5-2 15,6-9 2-15,13-12-2 16,9-16 1-16,14-15 0 15,7-13-4-15,8-15 4 16,6-11-1-16,2-10 1 16,3-10-2-16,-5-4 0 15,-4-1 0-15,-6 3 0 16,-7 12 0-16,-9 7 0 15,-9 16 0-15,-10 20 0 16,-13 26 0-16,-4 29 0 16,-14 21 0-16,-10 21 0 0,-6 17 0 15,2 5 0-15,3 1-2 16,8 2-10-16,-3-23-8 15,22 4-8-15,-8-32-13 16,19-5-2-16,-4-25 1 16,8-6-1-16</inkml:trace>
  <inkml:trace contextRef="#ctx0" brushRef="#br2" timeOffset="842614.1948">4675 11786 80 0,'0'0'38'0,"-12"-14"0"15,12 14 0-15,-5-12-36 16,5 12 0-16,0 0 0 15,0 25 0-15,0 9 0 16,1 15 0-16,-4 15 0 16,6 12 0-16,-8 7-1 15,5 3 1-15,-4-4-1 16,4-9-1-16,-3-13 1 0,6-15-1 15,-1-15 1-15,5-18-1 16,-7-12 1-16,18-30-1 16,-4-11 1-16,5-13 0 15,-4-16 0-15,2-7-1 16,3-9 1-16,-4-5-1 15,1-2-1-15,1 6 2 16,-4 11-2-16,2 5 2 16,1 14-2-16,2 12 1 15,4 12 0-15,6 13 0 16,2 10 0-16,5 10 0 15,5 8 0-15,-2 6 1 16,-2 8 0-16,-7 4 0 0,-7 8 0 16,-12 3-1-16,-12 5 1 15,-17 6-2-15,-12 0 2 16,-13 3-2-16,-8-1 1 15,0-2-2-15,0-11 2 16,6-1 0-16,12-10 0 16,14-8-1-16,19-18 1 15,18 11 0-15,16-17 0 16,14-3 0-16,10 2 0 15,3 2 0-15,-3 2 0 16,-4 8 1-16,-13 11-1 16,-15 11 1-16,-18 11-1 15,-18 7 1-15,-15 9-1 16,-12 3 0-16,-5 2 0 15,-4-6-1-15,3-8 1 16,7-7-1-16,14-11-2 0,10-16-2 16,25-5-6-16,3-29-11 15,31 5-15-15,-3-20 0 16,18 1-3-16,-2-16 2 15</inkml:trace>
  <inkml:trace contextRef="#ctx0" brushRef="#br2" timeOffset="842802.2056">5606 11978 90 0,'0'0'37'15,"0"0"1"-15,-5 16-2 16,-8 9-34-16,2 10 0 16,-1 6-1-16,1 5 0 15,2 4-1-15,3-6 0 16,6 0-1-16,2-14-1 0,16 0-16 15,-18-30-19-15,36-7 0 16,-15-23-1-16,13-7 1 16</inkml:trace>
  <inkml:trace contextRef="#ctx0" brushRef="#br2" timeOffset="842938.2133">5635 11541 86 0,'-12'-21'36'0,"6"-2"-3"16,7-1-30-16,17 5-37 15,6-7-1-15,12 1-1 16</inkml:trace>
  <inkml:trace contextRef="#ctx0" brushRef="#br2" timeOffset="843163.2262">6118 11287 86 0,'-14'36'38'0,"4"20"0"15,-10 0 0-15,6 19-33 16,-2 8-1-16,5 11 0 15,-2 9-2-15,5 2 0 16,3-7-2-16,3-5 0 16,8-18-2-16,6-15-1 15,13-16-8-15,-2-40-25 16,22-14-2-16,-1-31-1 0,12-15-1 15</inkml:trace>
  <inkml:trace contextRef="#ctx0" brushRef="#br2" timeOffset="843380.2386">6546 11371 80 0,'2'-12'40'0,"-16"17"-2"16,8 29 3-16,-14 21-29 16,6 13-9-16,-1 9 0 15,-3 9-2-15,2 8 1 16,6 0-1-16,0-2-1 15,5-4-2-15,5-14 1 16,4-10-2-16,5-14-2 16,4-23-7-16,16-11-24 0,-5-26-2 15,12-10 1-15,-7-20-3 16</inkml:trace>
  <inkml:trace contextRef="#ctx0" brushRef="#br2" timeOffset="843554.2486">6754 11864 82 0,'0'0'38'0,"1"15"0"16,-6 10 1-16,0 22-32 15,-4 9-3-15,0 9-1 16,-2 2-2-16,2 4 0 16,1-9-1-16,5-9-1 15,6-5-7-15,-3-32-22 16,15-8-9-16,-1-25 0 15,11-12 0-15</inkml:trace>
  <inkml:trace contextRef="#ctx0" brushRef="#br2" timeOffset="843696.2567">6837 11541 68 0,'-27'-4'41'0,"-4"7"-3"16,12 13-2-16,13-5-40 15,3 0-35-15,18 5 0 16,7-8-1-16</inkml:trace>
  <inkml:trace contextRef="#ctx0" brushRef="#br2" timeOffset="844064.2777">7207 11926 88 0,'-14'41'40'15,"3"-9"0"-15,19-4 1 16,7-20-38-16,15-3-1 15,12-12 0-15,8-8-1 16,2-9 0-16,2-8 0 16,-5-4 0-16,-9-1-1 15,-13 5 0-15,-15 1 0 16,-15 9 0-16,-14 3 1 15,-12 9-1-15,-13 11 1 16,-9 7 0-16,0 12 1 0,-1 6-1 16,4 12 1-16,5 7-1 15,10 8 1-15,10 1-1 16,15 1 0-16,15-6-2 15,13-15-9-15,21 3-14 16,-2-28-17-16,21-9 0 16,2-23-3-16,19-10 2 15</inkml:trace>
  <inkml:trace contextRef="#ctx0" brushRef="#br2" timeOffset="844672.3125">8747 11707 91 0,'-37'17'39'0,"-15"0"1"15,5 21-3-15,-5 3-33 16,10 11-3-16,5 1 2 16,15 1-2-16,10-6 1 15,20-8 1-15,18-20-2 16,23-16 1-16,15-23-1 15,11-15 0-15,8-16 0 16,1-16 0-16,0-7 0 16,-7-6 0-16,-11 2-1 15,-11 2 1-15,-15 2-1 16,-11 9 1-16,-14 11-1 15,-10 12 1-15,-11 18-1 16,-8 21 0-16,-8 18 0 0,-5 18 2 16,-3 20-2-16,5 10-1 15,1 11 1-15,9 3-3 16,17 0-2-16,3-17-11 15,35 5-14-15,0-24-13 16,22-7 3-16,-2-22-2 16</inkml:trace>
  <inkml:trace contextRef="#ctx0" brushRef="#br2" timeOffset="845514.3607">9565 11657 97 0,'-37'-10'40'15,"8"21"4"-15,-13 1-3 16,13 17-37-16,-8 4 0 15,11 10-3-15,3 3 2 16,10 2-3-16,13-2 2 16,9-5-3-16,10-10 2 15,14-13 0-15,5-10-1 16,4-11 0-16,3-13 0 15,0-11 0-15,-2-8-1 16,-6-10 0-16,-8-4-1 16,-6-2 2-16,-4-2-2 15,-7 4 1-15,-5 2 0 16,-2 9 1-16,-6 6-1 15,1 10 2-15,-3 11-1 16,3 11 0-16,0 0 1 16,-1 21 1-16,6-3-1 0,9 5 1 15,0-1-1-15,5 2 1 16,9-8 0-16,10-4 0 15,3-6-1-15,5-5 0 16,0-5-1-16,-1-2 1 16,-1-5-1-16,-6 0-1 15,-8-1 1-15,-6 4 0 16,-10 2 0-16,-14 6 1 15,0 0-1-15,3 22 0 16,-14 1 1-16,-3 6-1 16,-2 7 0-16,1 9-2 15,2 2 2-15,6 2-1 16,5-2 1-16,7-7-3 0,5-8 4 15,13-12-1-15,8-15 0 16,5-13 0-16,4-13 1 16,3-13-2-16,2-7 2 15,-1-9-1-15,-6-3-1 16,-4 5 2-16,-7 4-1 15,-2 7 0-15,-10 12 0 16,-6 12 2-16,-9 13-2 16,1 12 3-16,-4 14-3 15,-5 13-1-15,1 7 2 16,2 9-2-16,2 5 2 15,7 0-4-15,6-7 4 16,9-11-3-16,4-12 2 16,11-15 0-16,4-16 0 0,3-17 0 15,6-17 1-15,-5-12-1 16,0-11 0-16,-3-8 0 15,-8-2 0-15,-4-1-1 16,-5 2-2-16,-7 5-1 16,0 11-3-16,-13 4-7 15,12 29-7-15,-19-11-6 16,21 26-5-16,-16 3-9 15,15 11 2-15,-2 1 0 16</inkml:trace>
  <inkml:trace contextRef="#ctx0" brushRef="#br2" timeOffset="845904.383">11336 11526 81 0,'8'16'42'0,"-22"-2"-1"16,0 17 2-16,-10 1-31 15,2 12-7-15,-7 6 1 16,3 8-2-16,0-3 0 15,7 0-3-15,1-6 2 16,8-12-4-16,10-15 3 16,10-11-1-16,8-16 0 15,11-15-1-15,6-10 0 16,7-8 0-16,3-9 0 15,2-4 3-15,1 1-4 16,-5 4 2-16,-9 6-1 16,-1 10 1-16,-9 7-1 15,-6 12 2-15,-6 12-1 16,-6 10-1-16,-4 10 0 0,-2 5 0 15,3 5-1-15,-1 1 0 16,8 1-2-16,7 0-2 16,12 1-1-16,0-12-10 15,18 15-3-15,-9-25-6 16,32 14-7-16,-15-21-9 15,16 2 0-15,-11-15 1 16</inkml:trace>
  <inkml:trace contextRef="#ctx0" brushRef="#br2" timeOffset="846032.3903">12242 11875 109 0,'0'0'43'15,"-13"-3"0"-15,13 3-2 16,0 0-41-16,0 0-11 0,0 0-12 16,0 0-14-16,19 2-5 15,-9-9-3-15,8 6 1 16</inkml:trace>
  <inkml:trace contextRef="#ctx0" brushRef="#br0" timeOffset="1.09331E6">21917 1491 67 0,'0'0'34'0,"14"-13"-1"15,-14 13 0-15,0 0-27 16,-22 23-1-16,9 4 0 15,-9 9 2-15,2 10-2 16,-8 7-1-16,1 7 0 16,-4 4 0-16,5 6-2 15,1-9 1-15,6-5-3 16,1-10 1-16,7-9-1 15,3-13 2-15,7-14-2 16,5-22 1-16,9-14 1 0,1-15-1 16,4-11 2-16,6-11-3 15,0-11 2-15,1-8-2 16,2 2 2-16,-4 7-3 15,-1 6 2-15,-6 12-1 16,-4 9 0-16,-2 18 1 16,-3 17 0-16,-7 11-1 15,10 28 1-15,-6 9-1 16,3 13 0-16,4 11 1 15,1 8 0-15,5 7 0 16,2 4-1-16,3-5 1 16,0-4-2-16,5-12 2 15,-2-12-1-15,0-12 0 16,0-19 0-16,0-18 1 0,-1-19-1 15,0-15 2-15,-2-9 0 16,-7-11-3-16,3-8 3 16,-7-2-2-16,-1 3 1 15,-1 10-3-15,-6 3-2 16,7 15-8-16,-9 1-26 15,14 19-1-15,-15 15-1 16,26-3 0-16</inkml:trace>
  <inkml:trace contextRef="#ctx0" brushRef="#br0" timeOffset="1.09368E6">22669 1775 95 0,'0'0'37'0,"-12"8"2"0,-10-7-1 16,13 1-31-16,-13 4-3 15,5 7 0-15,-6 1 0 16,5 6 0-16,-3 4-2 16,4 11 0-16,8-3-1 15,4 5-1-15,9-3 1 16,11-5-2-16,12-6 2 15,2-7-2-15,9-12 1 16,2-12 1-16,0-8 0 16,-1-7 0-16,-5-8 0 15,-12-4 0-15,-9 0 0 16,-12-2 0-16,-10 7-2 0,-11 2 1 15,-8 8-1-15,-1 2 0 16,-3 9 1-16,7 1-3 16,10 5-1-16,7-12-14 15,30 8-19-15,4-13-3 16,26 1 2-16,2-12-3 15</inkml:trace>
  <inkml:trace contextRef="#ctx0" brushRef="#br0" timeOffset="1.09388E6">23213 1349 93 0,'34'-66'37'15,"-34"66"0"-15,24-53 1 16,-19 15-29-16,-8 26-4 16,-19 21-2-16,3 29 0 15,-20 24-2-15,11 17 0 16,2 16 1-16,5 8-1 15,6-7-1-15,-1-4-1 0,10-2-13 16,-7-22-22-16,13-4 0 16,-6-23-2-16,12-11-1 15</inkml:trace>
  <inkml:trace contextRef="#ctx0" brushRef="#br0" timeOffset="1.09404E6">23082 1658 94 0,'-7'-18'37'0,"-1"2"2"15,8 16-2-15,20-12-20 16,5 3-26-16,20 5-28 0,-3-3-1 16,15 12 1-16,-10 2-3 15</inkml:trace>
  <inkml:trace contextRef="#ctx0" brushRef="#br0" timeOffset="1.09453E6">22154 2358 96 0,'-4'-18'38'0,"-20"-4"0"16,0 20-1-16,-19 2-34 15,-3 12 0-15,-6 8 0 16,0 10 0-16,-3 4-2 16,5 6 1-16,11-1-1 15,8-1 1-15,12-2-1 16,13-9 1-16,14-1-1 15,11-9 1-15,10-2-2 16,6-5 2-16,-3 0-1 16,2-6-1-16,-9 5 2 15,-3-3-2-15,-11 6 0 0,-12 5 1 16,-10 4-1-16,-11 2 0 15,1 4 0-15,-3 1-1 16,-2-1 1-16,3-2-3 16,8 0-4-16,0-18-29 15,26 6-2-15,-2-16 0 16,19 0-2-16</inkml:trace>
  <inkml:trace contextRef="#ctx0" brushRef="#br0" timeOffset="1.09495E6">22359 2574 101 0,'-31'9'38'15,"4"15"2"-15,-12-9-4 16,4 18-29-16,-1-5-2 15,7 6-1-15,5-2-1 16,9 2-2-16,8-4 0 16,12-5-1-16,14-4 0 15,9-10-2-15,15-4-3 16,3-14-3-16,20 9-16 15,-5-25-13-15,9 3 0 16,-11-15-1-16,6 12 9 16,-22-18 10-16,6 14 9 15,-20-5 7-15,-12-4 20 16,-2 19 13-16,-16 2 4 15,1 15 1-15,-16-5-10 0,11 27-5 16,-18-1-7-16,11 16-4 16,-5 2-4-16,3 3-1 15,1 2-2-15,6-3 0 16,6-2-5-16,-3-16-30 15,19-5-4-15,-3-18 1 16,16-3-2-16</inkml:trace>
  <inkml:trace contextRef="#ctx0" brushRef="#br0" timeOffset="1.0951E6">22801 2251 108 0,'-31'-20'37'15,"14"18"-1"-15,3 8-27 16,14-6-46-16,0 0 0 15,11 11-1-15,13 7 0 16</inkml:trace>
  <inkml:trace contextRef="#ctx0" brushRef="#br0" timeOffset="1.09544E6">22892 2667 88 0,'28'19'37'0,"-4"-20"-2"15,13 2 2-15,4-13-31 0,5 2-1 16,-4-9-1-16,1 0 0 16,-12-9-2-16,-3 5 0 15,-11-7-1-15,-11 6 0 16,-11-2 1-16,-4 8-1 15,-11 6 0-15,-6 9 1 16,-3 9-2-16,-4 13 1 16,1 10 2-16,2 8-1 15,1 5-2-15,7 7 2 16,8-2-1-16,9-3 0 15,13-7-2-15,9-14-5 16,27-3-31-16,-5-22-1 16,22 0 0-16,-4-20-1 15</inkml:trace>
  <inkml:trace contextRef="#ctx0" brushRef="#br0" timeOffset="1.0958E6">23602 2501 97 0,'-23'12'39'0,"-4"5"0"16,5 16 0-16,-11 2-29 15,6 4-5-15,3-1-1 16,2 2-1-16,3-8-1 16,10-5 1-16,4-8-2 15,7-6 1-15,-2-13-1 16,24-14 0-16,-4-8-1 15,3-6 0-15,2-5 1 16,1-4-1-16,1-6 0 0,-1 5 0 16,-4 2 0-16,0 8-1 15,-2 6 1-15,-4 7 1 16,-5 8-1-16,1 12 0 15,-4 10 0-15,-3 9 1 16,-4 8-1-16,-3 2-1 16,1 9-1-16,-3-6-4 15,14 15-23-15,-13-26-8 16,17 8-1-16,-14-34-1 15,29 21-2-15</inkml:trace>
  <inkml:trace contextRef="#ctx0" brushRef="#br0" timeOffset="1.09603E6">24071 2431 100 0,'0'0'39'0,"-27"0"-1"15,7 17 1-15,-16 3-32 16,6 6 0-16,-4 4-3 15,3 4 0-15,2-1 0 16,5 1-1-16,5-2-1 16,9-1 0-16,12-8-1 15,6-4-3-15,11 0-6 16,-3-19-29-16,20 7-3 15,-8-16 0-15,14 4-2 16</inkml:trace>
  <inkml:trace contextRef="#ctx0" brushRef="#br0" timeOffset="1.09639E6">24252 2633 105 0,'-12'3'37'0,"12"-3"4"15,0 0-3-15,12 5-35 16,5-15 1-16,5 0-2 16,4-6 0-16,2-4 0 15,4-6-1-15,-1-5 0 16,-4-6 0-16,-6-2 0 15,-3-1 0-15,-7 5-1 0,-10 0 1 16,-9 9-1-16,-11 13 1 16,-7 14-1-16,-9 17 1 15,-4 12-1-15,2 11 0 16,-2 11 1-16,10 0 0 15,7 1-1-15,13 1-1 16,9-17-9-16,22 9-27 16,-2-18-2-16,17 3-1 15,-5-15-2-15</inkml:trace>
  <inkml:trace contextRef="#ctx0" brushRef="#br0" timeOffset="1.0973E6">23574 3767 91 0,'9'-10'36'16,"-8"20"0"-16,-12-4 1 15,4 17-30-15,-7-1-4 0,3 10 0 16,-5 2 1-16,1 12-1 16,-3-3 0-16,2 0 0 15,1 0-1-15,2-6-1 16,3-6 1-16,3-8-1 15,2-10 0-15,5-13 0 16,8-12 0-16,3-8 0 16,1-14 0-16,3-5 0 15,1-8 1-15,-3-4-1 16,5 0 0-16,-5 3-1 15,-4 9 1-15,-2 9 0 16,0 6-1-16,-7 24 1 16,0 0-1-16,14 13 0 15,-10 15 1-15,3 8-1 0,5 6 0 16,5 4 1-16,5 3-1 15,1-4 1-15,6-4-1 16,0-8 0-16,4-10 1 16,0-11-1-16,0-14 1 15,0-9 0-15,-5-17 0 16,1-8 0-16,-7-11 1 15,-5-7-2-15,-4-1 0 16,-5-1 0-16,-5 5 0 16,-3 7 0-16,-3 14-3 15,-5 8 1-15,8 22-3 16,-15 0-2-16,16 29-12 15,-6-9-19-15,14 18-1 0,-3-9 0 16,17 12-1-16</inkml:trace>
  <inkml:trace contextRef="#ctx0" brushRef="#br0" timeOffset="1.09762E6">24282 3937 104 0,'0'0'38'15,"-29"-1"1"-15,8 12 0 16,-19 0-32-16,12 11-1 15,-3-1-1-15,6 8-2 16,5 1 0-16,13-1-1 16,9 0 0-16,14-5-2 15,11-7 1-15,11-4-1 0,8-9 1 16,1-8-1-16,1-7 0 15,-6-9 1-15,-1-5-1 16,-11-7 1-16,-12-1 0 16,-10-2-1-16,-9 0 0 15,-8 1-1-15,-7 8 0 16,-4 1-2-16,1 12-1 15,-4-8-12-15,23 21-22 16,0 0-2-16,0 0 1 16,21 0-1-16</inkml:trace>
  <inkml:trace contextRef="#ctx0" brushRef="#br0" timeOffset="1.09784E6">24850 3590 107 0,'7'-20'39'16,"-13"-1"1"-16,6 21-1 15,-10 4-35-15,0 12-1 16,-2 12 1-16,0 12-2 16,-3 8 0-16,-2 10-1 15,1 7-1-15,-2 2-1 16,1-2-5-16,-8-14-20 15,14 7-14-15,-10-24 2 16,12 2 1-16,-9-22-3 16</inkml:trace>
  <inkml:trace contextRef="#ctx0" brushRef="#br0" timeOffset="1.09799E6">24586 3924 103 0,'-3'-32'39'16,"20"11"1"-16,1-4-2 15,22 10-22-15,9 15-34 16,-5-13-20-16,13 13-2 15,-11-3-1-15,7 15-1 16</inkml:trace>
  <inkml:trace contextRef="#ctx0" brushRef="#br0" timeOffset="1.09864E6">22334 4890 88 0,'0'-14'36'15,"0"14"0"-15,-14-22 2 16,14 22-32-16,-29-14-1 16,8 13-2-16,-6 1 0 15,4 7-1-15,-2 3 0 16,3 1-1-16,3 6-1 15,4-1 1-15,5 1 0 16,5 1-1-16,6 0 2 16,4-2-2-16,4-1 2 15,5-4-1-15,-1 3 1 0,2-1-3 16,-5 1 3-16,0 2-1 15,-6 2-1-15,-6 7 1 16,-5-1-1-16,-8 5 0 16,-4-3 0-16,0 0 0 15,0-2-1-15,1-3 0 16,5-8-1-16,13-13-4 15,0 0-30-15,0 0-1 16,18-9-1-16,-4-7-1 16</inkml:trace>
  <inkml:trace contextRef="#ctx0" brushRef="#br0" timeOffset="1.0989E6">22586 5032 89 0,'0'-12'36'15,"0"12"0"-15,-18-4 2 16,4 12-28-16,-17 1-3 16,5 11-2-16,-5 0 0 15,2 6-2-15,3 3 0 16,6 2 0-16,7-2-2 15,10-2 1-15,9-3-2 16,12-8-1-16,15-6-2 16,9-12-5-16,20 4-25 15,-7-19-5-15,16 3 0 16,-10-11-1-16</inkml:trace>
  <inkml:trace contextRef="#ctx0" brushRef="#br0" timeOffset="1.09907E6">22970 5091 83 0,'0'0'37'0,"-18"6"-1"16,-4 5 2-16,11 17-16 15,-9-1-17-15,6 1-1 16,-2 1-2-16,9 1 0 16,1-1-2-16,6-5-1 15,7 2-8-15,-7-26-28 16,24 8-1-16,-10-21 1 15,13-2-2-15</inkml:trace>
  <inkml:trace contextRef="#ctx0" brushRef="#br0" timeOffset="1.09922E6">22938 4796 81 0,'-19'-24'33'16,"3"14"-2"-16,2 10 1 16,11 14-28-16,8 8-14 15,4-4-21-15,12 5-1 16,2-4-1-16,12 3 1 15</inkml:trace>
  <inkml:trace contextRef="#ctx0" brushRef="#br0" timeOffset="1.09993E6">23240 5047 100 0,'-12'21'35'15,"0"-6"2"-15,14 4-2 16,-2-19-32-16,31 17-1 15,0-16-1-15,7-2 1 16,5-7-1-16,0-5-1 16,0-4 0-16,-1-5 2 15,-9-1-3-15,-8-4 2 16,-11 0-1-16,-8 1 1 15,-8 3-1-15,-4 6 1 16,-6 4 1-16,-8 10-2 16,-1 6 2-16,-2 12-1 15,-4 9 2-15,5 6-1 0,-2 4 1 16,8 5-2-1,3 0 1-15,11-1-1 0,7-5 1 16,12-9-2-16,9-8-1 16,6-9 1-16,8-8-1 15,2-9 0-15,1-7 1 16,2-9-1-16,-5-4-1 15,1-5 2-15,-3-3-1 16,-5 2 1-16,-3 1-1 16,-7 5 1-16,-7 3 0 15,-2 10 1-15,-6 6 0 16,-8 11 0-16,-9 11 0 15,-5 7 1-15,-7 8 1 16,-2 4-2-16,-3 3 2 16,2 3-1-16,1-5 0 0,6-1-1 15,5-5 2-15,7-8-2 16,5-17-1-16,14 11 2 15,4-19-2-15,5-6 0 16,2-6 0-16,4-4 0 16,4-5 0-16,-1 0 0 15,-2-2 0-15,-2 7 0 16,-4 2-2-16,-4 4 2 15,-3 11-2-15,-6 7 0 16,-11 0 2-16,8 23-3 16,-8 5 0-16,-6-8-7 15,12 25-12-15,-10-18-16 16,14 9-1-16,-2-17 0 15,16 2-1-15</inkml:trace>
  <inkml:trace contextRef="#ctx0" brushRef="#br0" timeOffset="1.10017E6">24420 4905 105 0,'-30'-2'38'15,"3"8"2"-15,-11 1-1 16,14 14-33-16,-10-3-1 15,7 7-2-15,4 0 1 16,8 5-2-16,9-3 1 16,9-1-2-16,11 0-1 15,7-6-2-15,10 3-8 0,-6-17-27 16,19 4-3-16,-10-18 1 15,9 3-3-15</inkml:trace>
  <inkml:trace contextRef="#ctx0" brushRef="#br0" timeOffset="1.10051E6">24544 5014 107 0,'-10'17'40'0,"11"5"-2"16,-1-22 1-16,12 19-36 15,9-15-1-15,11-7 1 0,1-7-3 16,5-5 2 0,1-8-2-16,-1-2 1 0,-6-4-1 15,-6-3 1-15,-12 1-2 16,-10 2 2-16,-12 6 0 15,-13 10 0-15,-16 10 0 16,-8 10 1-16,-5 13 1 16,0 9-2-16,1 8 2 15,9 8-2-15,11 1 2 16,11-1-3-16,21 0-1 15,9-17-11-15,30 12-16 16,-8-20-12-16,17 6-2 16,-4-15 0-16,7 6-1 15</inkml:trace>
  <inkml:trace contextRef="#ctx0" brushRef="#br0" timeOffset="1.10354E6">21311 7657 73 0,'0'0'35'16,"0"0"-2"-16,8 11 1 0,-17 6-27 16,5 10-1-16,-12 3-1 15,2 16 1-15,-10-1-1 16,2 5-3-16,-5-4 1 15,3-4-2-15,3-10 2 16,5-4-2-16,5-12 0 16,11-16 0-16,0 0 0 15,20-29 1-15,-1-3 0 16,6-8 0-16,2-13-1 15,0-4 1-15,5-8-1 16,-2 0 0-16,-5 4 0 16,-3 8-1-16,-3 7 1 15,-5 10-1-15,-3 16 1 16,-11 20-1-16,11 7 1 0,-9 20 0 15,-2 12-1-15,0 13 1 16,2 7 0-16,4 7 0 16,4 2-1-16,5-5-1 15,5-7 1-15,1-10 0 16,6-14 1-16,5-11-1 15,0-22 1-15,2-15 0 16,0-18 1-16,0-8 0 16,-7-14-1-16,-2-7 1 15,-2-5-1-15,-8 1 0 16,-2 5 0-16,-9 10-2 15,-3 10-1-15,-2 9-1 16,4 17-2-16,-3 16-3 16,12 10-7-16,-12 1-17 0,19 22-7 15,-4-3 0-15,13 10 1 16</inkml:trace>
  <inkml:trace contextRef="#ctx0" brushRef="#br0" timeOffset="1.10387E6">22055 7784 62 0,'9'7'36'0,"-9"-7"0"16,0 0 2-16,-20 1-15 15,9 12-9-15,-20-9-6 16,7 13-1-16,-9-2-1 16,1 10-2-16,3 0-1 15,6 5-2-15,9-4 1 16,11 2-2-16,13-4 1 0,11-3-1 15,14-6 0-15,5-9-1 16,5-6 2-16,4-6-1 16,-4-10 1-16,-3-6 1 15,-12-7-2-15,-7-1 1 16,-13-1-1-16,-9 0 1 15,-9 2-1-15,-9 3-1 16,-2 8-1-16,-4 2-1 16,7 9-3-16,-1-3-8 15,17 10-20-15,0 0-5 16,22 1 0-16,1-8-1 15</inkml:trace>
  <inkml:trace contextRef="#ctx0" brushRef="#br0" timeOffset="1.10409E6">22618 7426 92 0,'-3'-26'37'16,"0"14"0"-16,-16 5 1 16,4 14-27-16,-8 14-8 15,3 17 1-15,-3 12-2 16,0 8 0-16,4 6-1 15,6 4-1-15,-1 1 0 16,3-6-6-16,15 2-12 16,-9-21-20-16,14-7 0 15,-8-16 0-15,11-10 0 16</inkml:trace>
  <inkml:trace contextRef="#ctx0" brushRef="#br0" timeOffset="1.10423E6">22468 7653 109 0,'-5'-20'38'16,"-4"0"0"-16,9 20-3 15,14 0-32-15,2 4-6 16,18 11-32-16,-6 0-3 16,5 8 0-16,-5-2-1 15</inkml:trace>
  <inkml:trace contextRef="#ctx0" brushRef="#br0" timeOffset="1.10475E6">21522 8340 74 0,'-11'-11'35'16,"-3"11"0"-16,-15-1 1 16,-1 15-28-16,-14 0-2 0,1 13 1 15,-9 0-2-15,7 7 0 16,-2-2-1-16,8 2 0 15,7-4-1-15,12-2-1 16,11-6-1-16,12-5 0 16,11-2 0-16,10-8-1 15,9 0 0-15,1-1 0 16,-2-3 0-16,2 3 0 15,-6-4 0-15,-9 5 1 16,-6 2 1-16,-12 5-1 16,-7 0 1-16,-6 3-1 15,-5 3-1-15,-5-3-4 16,6 6-2-16,-10-11-27 15,19 4-6-15,7-16 0 16,1 13-1-16</inkml:trace>
  <inkml:trace contextRef="#ctx0" brushRef="#br0" timeOffset="1.10502E6">21814 8570 95 0,'-32'1'38'15,"2"9"1"-15,-11-5-1 16,6 10-32-16,-5 1-1 16,10 12 0-16,1-2 0 15,11 6-2-15,5-2 1 16,12 2-3-16,10-4 2 0,14-4-3 15,7-7 0-15,16-9-4 16,12-3-4-16,-5-21-22 16,15 3-10-16,-6-13 1 15,2 0-2-15</inkml:trace>
  <inkml:trace contextRef="#ctx0" brushRef="#br0" timeOffset="1.10517E6">22129 8589 87 0,'-18'-14'36'0,"7"22"1"15,-14 2 1-15,12 16-29 16,-13 0-1-16,9 9-4 15,-1-1 0-15,7 1-2 16,5 0-1-16,4-11-8 16,15 2-28-16,-3-14-3 0,11-5 0 15,-5-12-1-15</inkml:trace>
  <inkml:trace contextRef="#ctx0" brushRef="#br0" timeOffset="1.10532E6">22090 8335 99 0,'-20'-5'37'16,"2"12"-3"-16,9 11-26 16,-6-7-44-16,21 8 0 15,1-4-2-15</inkml:trace>
  <inkml:trace contextRef="#ctx0" brushRef="#br0" timeOffset="1.10601E6">22290 8681 98 0,'0'0'35'0,"-7"11"3"15,7-11-4-15,19-13-32 16,7-1-3-16,3 0 1 15,3-6-1-15,-3 0 1 16,0-4 0-16,-6 4 1 16,-4-2 0-16,-10 5 1 0,-12-1 0 15,3 18 0-15,-26-14 1 16,3 20 0-16,-8 5 0 15,1 6 0-15,-3 7 0 16,4 5 0-16,6 2 1 16,9 4-2-16,10-4 1 15,9-1-2-15,14-10 1 16,10-2-2-16,11-11 2 15,8-6-3-15,4-6 0 16,3-7 0-16,-6-3-1 16,2-5 2-16,-9 0-1 15,-6 0 1-15,-9 1-1 16,-9 4 0-16,-18 15 1 15,9-13 1-15,-9 13-1 16,-19 14 1-16,-1 6 1 0,-2 2-1 16,-1 4 0-16,4 3 0 15,2-1 1-15,5-4-2 16,8-7 2-16,4-17-3 15,22 5 1-15,-1-18 1 16,6-7-2-16,5-9 1 16,0-5-1-16,3-3 1 15,-6-2-1-15,0 6 2 16,-11 6-2-16,0 5 1 15,-9 11 0-15,-9 11 0 16,0 0 1-16,-1 19-1 16,-5 2 0-16,0 4 1 15,4 3 0-15,2 3-1 16,7-1-2-16,1-8-6 0,22 6-21 15,-11-15-9-15,18 2-2 16,-4-15-1-16,15 0-2 16</inkml:trace>
  <inkml:trace contextRef="#ctx0" brushRef="#br0" timeOffset="1.10623E6">23328 8524 104 0,'-32'-2'39'16,"7"14"2"-16,-14-1-1 15,10 11-34-15,-6 0-2 16,6 8 0-16,7 0 0 0,3 0-1 16,14-2 0-16,11-2-3 15,11-5 0-15,8-5-4 16,11 2-7-16,-6-18-27 15,17 5-4-15,-7-16 1 16,8 0-2-16</inkml:trace>
  <inkml:trace contextRef="#ctx0" brushRef="#br0" timeOffset="1.10659E6">23424 8641 106 0,'-27'17'41'0,"13"9"1"16,3-10-1-16,16 2-37 0,8-9 1 15,9-3-3-15,10-9 0 16,7-2-2-16,3-11 0 16,3-6 0-16,-5-4-1 15,-4-4 1-15,-7 0-1 16,-7 1 1-16,-14 5 0 15,-11 6 0-15,-16 11 1 16,-9 8 0-16,-10 12 0 16,-7 12 1-16,2 7 0 15,4 10 0-15,5 1 1 16,13-1-1-16,16-1-2 15,15-9 0-15,17-8 0 16,11-11-11-16,22 4-19 16,-11-20-11-16,16-2-3 15,-4-9 0-15,10-1-2 0</inkml:trace>
  <inkml:trace contextRef="#ctx0" brushRef="#br1" timeOffset="1.11047E6">23247 5912 99 0,'0'0'37'0,"-20"-21"1"16,-1 21-1-16,-16-1-31 16,0 12-1-16,-12 1-1 15,2 13 0-15,-5 2-1 16,1 10-1-16,9 2 0 0,4 4-1 15,11 1 0-15,11-2 0 16,11-3-1-16,16-4 1 16,11-6-1-16,7-6 1 15,5-3-1-15,5-5 0 16,0 0 0-16,-4-3 1 15,-7-1-1-15,-9 5 0 16,-13 2 1-16,-12 4 0 16,-12 4-1-16,-11 1 1 15,-8 5-1-15,-5-1 1 16,-3-4-1-16,3-1 0 15,7-3-1-15,8-8-3 16,13 3-11-16,14-18-23 0,0 0-2 16,15-7 1-16,14 2-2 15</inkml:trace>
  <inkml:trace contextRef="#ctx0" brushRef="#br1" timeOffset="1.11075E6">23281 6436 104 0,'-11'-19'37'16,"11"19"2"-16,-30-5-2 15,17 9-30-15,-14 5-2 16,4 9 1-16,-6 2-2 15,0 10 0-15,-1 3-1 0,7 4 0 16,7-1-2-16,5-1 0 16,15-3 0-16,11-7-2 15,16-8-2-15,10-11-4 16,21-2-29-16,-3-18-3 15,10 2 0-15,-3-16 0 16</inkml:trace>
  <inkml:trace contextRef="#ctx0" brushRef="#br1" timeOffset="1.11093E6">23623 6441 101 0,'-14'-13'37'0,"1"13"1"16,-12 2-1-16,10 18-28 16,-9 0-3-16,2 10-2 15,-2 5-1-15,5 4 0 0,2 1-2 16,5 0 0-16,6-2-3 15,4-12-6-15,11 3-30 16,0-19 0-16,17-1-1 16,-4-21-1-16</inkml:trace>
  <inkml:trace contextRef="#ctx0" brushRef="#br1" timeOffset="1.11109E6">23628 6158 101 0,'-25'-23'37'0,"-4"3"0"15,9 17-1-15,0 5-24 16,20-2-19-16,-5 16-29 0,13-3-2 16,13 9 1-16,1-3-1 15</inkml:trace>
  <inkml:trace contextRef="#ctx0" brushRef="#br1" timeOffset="1.11172E6">23693 6549 103 0,'0'0'37'0,"0"19"1"16,0-19-1-16,29 4-32 16,-2-8-2-16,10-4-1 15,2-2 0-15,1-4-1 0,-4-2 0 16,-1 0-1-1,-6-4 2-15,-8 2-1 0,-13 0 1 16,-8 5-1-16,-13 0 1 16,-7 7 0-16,-6 2 0 15,-4 10 0-15,-5 7-1 16,0 7 1-16,5 4-1 15,6 6 0-15,10 1 0 16,11-3 0-16,15-1 0 16,12-6 0-16,15-5-1 15,9-6 0-15,8-8 1 16,4-6-1-16,0-4 0 15,-5-2 2-15,-5-2-2 16,-12 0 0-16,-9 0 0 0,-13 4 0 16,-16 8 0-1,0 0 0-15,-12 9 0 0,-6 7 0 16,-9 5 0-16,3 5 0 15,1 0 0-15,4 2 0 16,5-4 0-16,8-6 0 16,6-18 0-16,25 11 0 15,-1-23 0-15,9-6 0 16,2-6 0-16,2-9 0 15,2-4 0-15,-5 3 0 16,-3 3 0-16,-6 6 0 16,-10 6 0-16,-4 9 0 15,-11 10 0-15,0 0 0 16,-14 23 0-16,-1-3 0 15,5 8 0-15,0-3 0 0,17 15-18 16,-8-20-20-16,25 5-4 16,0-14 2-16,22 1-3 15</inkml:trace>
  <inkml:trace contextRef="#ctx0" brushRef="#br1" timeOffset="1.11195E6">24797 6538 113 0,'-38'-9'41'15,"6"14"0"-15,-12-3-1 16,7 14-33-16,-4-1-2 16,5 13-1-16,1 1 0 15,7 5-4-15,6 2 0 0,10-4 0 16,10-2 0-16,11-7 0 15,12-3 0-15,3-19-9 16,24 4-30-16,-11-19-2 16,12 4-1-16,-4-16-1 15</inkml:trace>
  <inkml:trace contextRef="#ctx0" brushRef="#br1" timeOffset="1.11227E6">24786 6659 116 0,'0'20'39'15,"0"-20"2"-15,24 20-6 16,2-20-30-16,11 0 0 0,1-7-2 16,5-4 0-16,-4-1-1 15,-3-7-1-15,-8 0 0 16,-12-2 0-16,-8 1-1 15,-9 3 0-15,-13 2 1 16,-15 9-1-16,-6 7 2 16,-8 9-2-16,-1 6 0 15,1 16 0-15,-1 4 0 16,9 8 0-16,11 2 0 15,11 2 0-15,21 1 0 16,5-16-22-16,26 9-19 16,2-16-2-16,18 1 0 15,-2-9-1-15</inkml:trace>
  <inkml:trace contextRef="#ctx0" brushRef="#br1" timeOffset="1.11407E6">20751 10251 67 0,'3'-10'33'0,"-7"-5"4"16,4 15-2-16,-22-26-22 15,7 26-2-15,-17-2-4 16,-2 13 0-16,-12 3-4 15,-6 10 2-15,-4 5-3 16,-1 6 0-16,7 2-1 16,5 0 1-16,14-2-2 15,14-1 1-15,12-4-1 0,24-4 1 16,9-7-1-16,20-1 0 15,4-4 1-15,4-1-1 16,-1 2 0-16,-5 1 1 16,-12 4-1-16,-12 4 1 15,-17 6-1-15,-15 3 1 16,-12 2-1-16,-13-1 1 15,-5-1-1-15,-1-4 0 16,4-2-3-16,3-14-3 16,21 1-29-16,9-14-3 15,0 0 0-15,18-17-1 16</inkml:trace>
  <inkml:trace contextRef="#ctx0" brushRef="#br1" timeOffset="1.11451E6">21035 10603 101 0,'-15'9'38'0,"-13"-1"0"15,-2 12 0-15,-8 0-33 16,2 9 0-16,-1 1-1 15,1 4 0-15,8 0-2 16,9-1 0-16,13-5-1 16,14-5 0-16,13-9 0 15,16-9-1-15,15-7-2 16,8-8-2-16,12-7 0 15,-1-10-2-15,5-2 0 0,-11-7-1 16,-1 0 2-16,-17-3-1 16,-6 1 2-16,-16 4 1 15,-10 3 3-15,-9 7 1 16,-7 11 1-16,1 13 2 15,-22 4-1-15,7 17 1 16,-8 10-1-16,3 9 1 16,-3 5 0-16,4 4-2 15,3-2 0-15,6-2-4 16,7-8 2-16,8-15-6 15,20-4-26-15,-7-20-6 16,17-6 2-16,-4-17-3 16</inkml:trace>
  <inkml:trace contextRef="#ctx0" brushRef="#br1" timeOffset="1.11465E6">21490 10345 103 0,'-31'-42'39'16,"9"18"-1"-16,-3 5 1 15,12 16-33-15,13 3-7 16,-12 1-33-16,32 7-5 15,0 1 2-15,9 7-3 16</inkml:trace>
  <inkml:trace contextRef="#ctx0" brushRef="#br1" timeOffset="1.1153E6">21684 10685 95 0,'-5'20'36'15,"5"-20"1"-15,10 15 0 16,5-22-31-16,17 2-2 15,5-5-1-15,8-3 0 16,-3-5-1-16,3-1 0 16,-8-3-1-16,-3 3 1 15,-15-3-1-15,-7 1 1 16,-12 5-1-16,-9 2 0 15,-10 7 1-15,-4 6-1 16,-6 6 0-16,-4 12 1 16,-5 7-1-16,5 9 0 15,4 4 0-15,6 1 0 0,9 1 0 16,13-8 0-16,13-5 0 15,14-10 0-15,17-11-1 16,5-9 1-16,13-6-1 16,1-8 1-16,2-8-1 15,-4 0 1-15,-5-3-1 16,-11 4 1-16,-11 1-1 15,-8 9 1-15,-12 4-1 16,-13 11 1-16,0 0-1 16,-23 20 0-16,4 4 0 15,-6 3 0-15,1 6 0 16,2-1 0-16,3 0-1 15,9-5 1-15,5-8 0 16,5-19 0-16,27 10 1 16,-3-20-1-16,8-11 2 0,2-6-2 15,3-9 0-15,-2-4 0 16,-1 1 0-16,-2 2 0 15,-4 5 0-15,-9 6 0 16,-6 15 0-16,-13 11 0 16,9 11 0-16,-12 12 0 15,-3 7 0-15,2 5 0 16,4 4-3-16,1-4-6 15,19 6-14-15,-6-19-16 16,21 0-2-16,0-16 0 16,17-2-1-16</inkml:trace>
  <inkml:trace contextRef="#ctx0" brushRef="#br1" timeOffset="1.11553E6">22996 10540 126 0,'-37'-1'41'16,"1"18"0"-16,-16-6-8 15,5 17-28-15,0 4-2 16,8 5 1-16,3 0-2 16,16 0-2-16,16-5 0 15,14-10 0-15,18-8 0 16,14-8 0-16,13-4-7 15,-6-20-15-15,19 6-17 16,-9-15-3-16,3 3 1 16,-10-9-2-16</inkml:trace>
  <inkml:trace contextRef="#ctx0" brushRef="#br1" timeOffset="1.11586E6">23143 10630 117 0,'-24'23'41'16,"-1"-4"0"-16,17 8-1 15,5-9-36-15,17-3-2 16,8-2 0-16,11-7-1 15,8-6 0-15,6-6 0 16,1-7-1-16,2-5 1 16,-8-5-1-16,-7-5 0 15,-9-1 0-15,-12 2 1 16,-14 1-1-16,-14 7 1 15,-15 7 1-15,-8 11-2 0,-13 11 0 16,-1 10 0-16,0 9 0 16,5 8 0-16,9 7 0 15,13-2 0-15,14-1 0 16,17-5 0-16,14-4 0 15,16-12 0-15,15-1-4 16,-1-20-13-16,24 6-18 16,-9-17-8-16,11 7 1 15,-11-12-2-15</inkml:trace>
  <inkml:trace contextRef="#ctx0" brushRef="#br1" timeOffset="1.11599E6">23872 10886 122 0,'-6'19'44'0,"-16"-13"-1"0,13 2-1 16,-5-12-41-16,14 4-10 15,0-10-23-15,-9-5-11 16,9 15 0-16,-5-30-3 16</inkml:trace>
  <inkml:trace contextRef="#ctx0" brushRef="#br3" timeOffset="1.12086E6">980 13119 71 0,'-7'-18'38'0,"7"18"-2"16,-15 5 1-16,0 22-33 16,4 10-2-16,3 17 0 15,0 15-1-15,-1 19 1 16,-1 14-2-16,0 6 1 15,0 2-1-15,0-6-1 16,8-8 1-16,3-10-2 16,10-20-4-16,-1-32-23 15,21-11-6-15,-2-33-3 16,18-12 3-16</inkml:trace>
  <inkml:trace contextRef="#ctx0" brushRef="#br3" timeOffset="1.12121E6">1304 13585 66 0,'0'-25'37'16,"0"25"-1"-16,-12-2 1 15,11 22-27-15,-14 1-3 16,6 14-2-16,-4 3-3 16,6 4 1-16,-1 7-2 15,-1 2 1-15,0-2-1 16,4-4-1-16,2-5 0 15,4-6-1-15,1-9 2 16,3-10-2-16,5-14 2 16,6-13-1-16,3-15 1 0,2-12 1 15,3-11-1-15,4-4 0 16,0-6-1-16,-5-1 1 15,1 8-1-15,-2 9 0 16,-3 13 0-16,-3 15 0 16,-5 21 0-16,-4 13 0 15,3 18 1-15,-5 10-1 16,4 7-2-16,2 0-5 15,19 10-31-15,-4-19-1 16,19 0-1-16,5-21-2 16</inkml:trace>
  <inkml:trace contextRef="#ctx0" brushRef="#br3" timeOffset="1.12175E6">2992 12993 74 0,'-28'-12'38'0,"-7"15"-1"15,-20 3 1-15,4 16-33 16,-14 1-1-16,7 6-2 16,2 3-1-16,11 5 0 15,15 0-1-15,11 1 0 16,22 0 0-16,11-2 0 15,15-5 0-15,11 1 1 16,5 1-1-16,6-3 1 16,-3 0-1-16,-1-2 1 15,-10 2 0-15,-9 0 0 16,-9 3 0-16,-15 0 0 15,-9-1 0-15,-14 1 0 16,-8-3 0-16,-3-3-1 16,-3-4 0-16,-1-5 0 0,7-3-2 15,7-11-2-15,20-4-5 16,0 0-28-16,11-5 0 15,11-13-2-15,18 7 1 16</inkml:trace>
  <inkml:trace contextRef="#ctx0" brushRef="#br3" timeOffset="1.12203E6">3542 13315 69 0,'-14'-2'38'0,"-12"9"0"0,2 17-2 15,-14 3-29-15,5 11 0 16,-5 3-2-16,10 9-1 16,-1-2-2-16,11 3 0 15,10-5-1-15,15-7 0 16,9-7-1-16,14-15 0 15,12-9-2-15,8-17-1 16,11-4-5-16,-3-27-16 16,15 6-13-16,-11-19-1 15,2 4-1-15,-8-8 1 16</inkml:trace>
  <inkml:trace contextRef="#ctx0" brushRef="#br3" timeOffset="1.12218E6">3948 13305 74 0,'-17'2'37'0,"5"21"-1"0,-13 5 1 15,4 18-32-15,2 5-1 16,5 7-2-16,1-1-2 15,8-1 1-15,7-7-2 16,1-12-4-16,20-8-30 16,-11-24-1-16,14-11-2 15,-6-27 1-15</inkml:trace>
  <inkml:trace contextRef="#ctx0" brushRef="#br3" timeOffset="1.12233E6">3848 13067 65 0,'-33'-9'38'15,"17"15"-2"-15,0 0-1 16,16-6-33-16,13 23-38 0,4-10 1 16,24 6-4-16,0-6 2 15</inkml:trace>
  <inkml:trace contextRef="#ctx0" brushRef="#br3" timeOffset="1.12295E6">4347 13464 73 0,'-4'23'39'0,"6"1"-2"16,-2-24 2-16,25 11-35 16,-5-19-1-16,9-7-1 15,8-7 0-15,-3-7-1 16,-3 1 0-16,-6-3 0 0,-7 2 0 15,-12 1 0-15,-9 6-1 16,-9 5 1-16,-12 8-1 16,-7 8 1-16,-7 7-1 15,-2 10 1-15,-2 11 0 16,5 9 0-16,2 4 0 15,8 8 0-15,12-3 0 16,12-2 1-16,17-11-1 16,13-12 0-16,18-13 0 15,16-19-1-15,13-10 1 16,8-15-1-16,3-5 1 15,-3-7-2-15,-6 3 1 16,-10 6 0-16,-15 4 0 16,-14 13 1-16,-18 9-1 0,-19 14 0 15,-3 17 0-15,-16 13 1 16,-9 8 0-16,-1 13-1 15,1 2 1-15,2 4-1 16,6-3 1-16,8-12-1 16,11-8 1-16,11-21-1 15,10-17 0-15,6-15 0 16,9-17 0-16,3-9 0 15,1-8 1-15,-2-5-1 16,-4 5 0-16,-5 8 1 16,-8 8-1-16,-4 13 1 15,-4 15-1-15,-12 9 1 16,13 16-1-16,-8 7 0 0,0 9-2 15,6 2 0 1,4 13-10-16,-4-19-18 0,23 13-10 16,-6-17-1-16,16 3-2 15</inkml:trace>
  <inkml:trace contextRef="#ctx0" brushRef="#br3" timeOffset="1.12322E6">5753 13223 95 0,'-31'14'42'0,"-14"-1"2"15,7 12-3-15,-3-1-38 16,4 6-1-16,7 5 0 0,7 2-1 15,10 3 0-15,14-1-1 16,9-2 0-16,7-1-1 16,14-4-1-16,2-13-6 15,15 8-20-15,-11-23-13 16,12 2 0-16,-7-24-3 15</inkml:trace>
  <inkml:trace contextRef="#ctx0" brushRef="#br3" timeOffset="1.12359E6">6025 13372 70 0,'-12'23'42'0,"-5"-7"-1"15,12 9 1-15,-1-7-23 16,15-6-16-16,10-3 0 15,5-6-1-15,10-8-1 16,6-7 0-16,8-9-1 16,1-9 0-16,-1-5 0 15,-5-4 0-15,-7-1-1 16,-8-3 2-16,-9 2-1 15,-14 4 0-15,-14 10 0 16,-14 10 1-16,-16 15 0 16,-3 15-1-16,-15 20 1 15,-1 15 0-15,-1 14 0 16,6 10 0-16,10 4 0 0,11-3-1 15,17-10 1-15,20-10-1 16,20-16-3-16,11-30-11 16,30-2-21-16,-9-28-7 15,16-4-1-15,2-17-1 16</inkml:trace>
  <inkml:trace contextRef="#ctx0" brushRef="#br3" timeOffset="1.12392E6">6803 13661 92 0,'-32'15'42'16,"11"15"1"-16,-16 1-3 16,5 14-40-16,7 12-24 15,-10-12-17-15,18 3-1 16,3-14-1-16,18-5 0 0</inkml:trace>
  <inkml:trace contextRef="#ctx0" brushRef="#br3" timeOffset="1.1246E6">7945 13249 63 0,'-4'-20'39'15,"-10"16"0"-15,-22 0 1 16,0 7-34-16,-13 0 0 0,-1 10-1 16,-2 5-1-16,5 6-1 15,-1 4 0-15,11 6-1 16,11-1 0-16,10 2-1 15,14-1 0-15,13-8 0 16,15-4 0-16,9-10-1 16,10-10 1-16,5-10 0 15,6-11 0-15,-3-4-1 16,-1-7 1-16,-6-3 0 15,-5 0 0-15,-9 0-1 16,-10 7 1-16,-3 5 0 16,-9 7 0-16,-10 14 0 15,0 0-1-15,5 22 1 16,-9 2 0-16,2 13-1 0,2 4 0 15,5 6 0-15,4 1-2 16,6-3-1-16,15 7-11 16,-7-25-19-16,25 4-8 15,-6-20-1-15,15-4-1 16</inkml:trace>
  <inkml:trace contextRef="#ctx0" brushRef="#br3" timeOffset="1.12516E6">10028 12760 59 0,'9'-45'37'0,"-18"-5"1"16,-6 5 0-16,-21 0-29 15,5 15-1-15,-19 1-2 16,5 18-1-16,-10 11 0 16,3 20-2-16,0 19 0 15,6 22-1-15,1 16 0 16,10 21-1-16,7 8-1 15,7 9 1-15,6 4-1 16,9-4 0-16,12-6-1 16,2-20-2-16,13-6-11 15,-2-31-26-15,10-16 1 16,-5-26-2-16,5-11 0 0</inkml:trace>
  <inkml:trace contextRef="#ctx0" brushRef="#br3" timeOffset="1.12595E6">9384 13197 86 0,'-16'-3'41'0,"16"3"-1"16,0 0 2-16,31-1-39 15,3-3 0-15,13 0 0 16,9-3-1-16,11-1 1 15,4 0-2-15,12-1 1 16,-1-2-1-16,-2 8 0 0,-8 0-1 16,-6 3 1-16,-10 1-1 15,-12 3 0-15,-17 4 1 16,-13 4-2-16,-16 4 2 15,-12 2-2-15,-15 11 1 16,-6 5 0-16,-9 11 1 16,0 2-2-16,0 3 2 15,6 3 0-15,9-3-1 16,15-5 1-16,15-10 0 15,23-14-1-15,16-14 1 16,15-17 0-16,8-12-1 16,8-13 0-16,1-13 1 15,-6-7-1-15,-8-6 0 16,-13-1 1-16,-16 2 0 0,-18 6-1 15,-11 6 0-15,-16 7 1 16,-10 13-1-16,-8 11 1 16,-5 8-1-16,-1 10 0 15,7 9 0-15,8 5 0 16,10 1 0-16,13 4 0 15,12-4 0-15,12 0 0 16,12-4 0-16,10-1-1 16,6 1 1-16,0-1 0 15,1 8 0-15,-7-4-1 16,-6 9 2-16,-5 5-2 15,-9 1 1-15,-6 7 0 16,-10 0 1-16,-8 1-1 16,0-4 0-16,-9-3 0 15,4-5 0-15,-4-7 0 0,4-8 0 16,5-11 0-16,-4-17 0 15,6-8 0-15,5-9 1 16,7-10-1-16,1-6 0 16,3-5 1-16,1 1 0 15,4 1-1-15,-3 8 1 16,0 5 0-16,-2 10-1 15,2 10 1-15,3 5-2 16,4 8 1-16,6 7-3 16,5-3-1-16,15 11-9 15,-8-14-5-15,22 19-13 16,-15-15-12-16,15 9 2 15,-11-9-3-15</inkml:trace>
  <inkml:trace contextRef="#ctx0" brushRef="#br3" timeOffset="1.12621E6">11525 13109 79 0,'-6'-20'41'0,"6"20"-1"16,-28-27 2-16,14 16-35 15,-10 7-2-15,-4 7-1 16,-6 11 1-16,-4 15-1 15,-5 9-1-15,3 9 0 16,2 3-1-16,6 5 0 16,11-4 0-16,15-2-2 15,15-13 0-15,16-14-2 0,18-10-2 16,9-19-9-16,19 7-11 15,-10-28-16-15,18 5-2 16,-11-15-2-16,0 7 1 16</inkml:trace>
  <inkml:trace contextRef="#ctx0" brushRef="#br3" timeOffset="1.12658E6">11744 13185 81 0,'-26'21'42'15,"10"8"-3"-15,-1-9 3 16,19 0-35-16,1 0-3 15,14-7-1-15,6-7 0 16,10-5 0-16,4-9-1 0,4-4-1 16,2-14 0-1,0-5 1-15,2-3-2 0,-6-5 1 16,-10-1-1-16,0-1 1 15,-10 4-1-15,-9 6 1 16,-11 9 0-16,-14 14-1 16,-16 12 1-16,-6 16 0 15,-11 14 1-15,-2 15-1 16,-1 11 0-16,4 7 0 15,11 1 1-15,13-3-1 16,6-8-1-16,21-6-1 16,12-14-1-16,11-19-8 15,16 3-6-15,-6-30-10 16,29 5-16-16,-10-15-2 0,15 1-1 15,-5-12 1-15</inkml:trace>
  <inkml:trace contextRef="#ctx0" brushRef="#br3" timeOffset="1.12703E6">13076 13096 85 0,'10'-12'40'16,"-5"-9"0"-16,4 8 1 16,-14-2-36-16,5 15-2 15,10-13 0-15,-10 13 0 16,0 30-1-16,-1 4-1 15,-6 6 1-15,1 10-1 16,-1 4 0-16,1-1-2 0,6-2-1 16,1-15-7-16,19 4-23 15,-8-29-9-15,18-5 0 16,1-20 0-16</inkml:trace>
  <inkml:trace contextRef="#ctx0" brushRef="#br3" timeOffset="1.12721E6">13233 12734 91 0,'-34'-12'39'0,"-1"5"-1"16,15 12 1-16,4 6-38 15,16-11-1-15,24 22-4 16,5-20-6-16,21 11-28 0,2-9 1 15,15 10-2-15,-1-9 2 16</inkml:trace>
  <inkml:trace contextRef="#ctx0" brushRef="#br3" timeOffset="1.12749E6">13691 12896 96 0,'-33'16'40'0,"2"11"1"16,-12-10-3-16,9 6-34 16,2-4 0-16,10 3-2 15,10-3 0-15,14-6-1 16,14-1 0-16,13-2 0 15,8-2-1-15,4 2 1 16,0-2-1-16,1 3 1 16,-8 3-1-16,-11 9 1 15,-14 3-1-15,-14 1 0 0,-11 2 0 16,-7 1 0-16,-8-2 0 15,-4-6 0-15,4 0-3 16,-3-14-4-16,23 11-12 16,-14-19-20-16,25 0-3 15,0 0 0-15,5-11-1 16</inkml:trace>
  <inkml:trace contextRef="#ctx0" brushRef="#br3" timeOffset="1.1289E6">14715 13048 63 0,'0'0'37'16,"14"3"-3"-16,4-4 2 16,0-9-31-16,12 3-1 15,2-8 0-15,9 3 0 16,-2-6-1-16,-1 4-1 15,-5-3 1-15,-2 4-1 16,-15-3 0-16,-6 6-1 16,-10 10 0-16,-25-14 0 15,-4 11 1-15,-9 7-1 16,-9 2 0-16,-4 3 0 15,0 7 0-15,3 1 0 0,6 3 0 16,15 5 0-16,7 3 1 16,12 0-1-16,16 4 0 15,14-1 0-15,9 0 0 16,16-4-1-16,5-7-1 15,7-6-1-15,10-3-5 16,-1-21-4-16,14 5-28 16,-17-20 1-16,9 5 0 15,-16-17-1-15,8 8 25 16,-23-14 7-16,-6 3 7 15,-10 3 6-15,-21-1 27 16,4 8 3-16,-17 0-1 16,-2 17 1-16,-18-2-21 15,12 23-7-15,-13 5-2 0,5 16-2 16,-2 9-1-16,2 5 0 15,5 3-1-15,4 5-1 16,4-8 0-16,10-6-2 16,10-9-5-16,-10-28-21 15,32 2-10-15,-9-21-1 16,11-9-1-16</inkml:trace>
  <inkml:trace contextRef="#ctx0" brushRef="#br3" timeOffset="1.12905E6">15413 12529 88 0,'-35'-29'37'0,"9"16"0"16,3-4-2-16,15 6-36 0,22 5-35 16,5-11 0-16,22 4 0 15,3-10-3-15</inkml:trace>
  <inkml:trace contextRef="#ctx0" brushRef="#br3" timeOffset="1.12925E6">15895 12305 86 0,'-21'43'39'0,"-10"1"-2"16,8 17 2-16,-5 2-36 16,10 11 0-16,3 7-1 15,4 5-1-15,0 4-1 16,0-2 0-16,5-4-1 0,2-11-5 15,11-8-30-15,-11-18-2 16,8-12 0-16,-2-23-2 16</inkml:trace>
  <inkml:trace contextRef="#ctx0" brushRef="#br3" timeOffset="1.12944E6">15678 12855 88 0,'0'0'38'16,"0"0"0"-16,0 0 1 15,19 10-35-15,13-10-2 16,13-9-1-16,10-7-2 0,12-2-6 16,-3-17-28-1,20 2-3-15,-10-13 0 0,5 5-1 16</inkml:trace>
  <inkml:trace contextRef="#ctx0" brushRef="#br3" timeOffset="1.1298E6">16351 12231 89 0,'-29'35'39'0,"-8"10"-1"16,8 22 1-16,-5 2-35 16,4 13 0-16,0 4 0 15,5 9 0-15,0-3-2 16,4-6 1-16,4-8-2 15,5-8 2-15,3-14-2 16,4-15 0-16,8-17-1 0,-3-24 1 16,22 3-1-16,-4-24-1 15,5-10 2-15,0-7-2 16,-1-6 2-16,0 0-2 15,-2 4 1-15,-2 6 0 16,-9 15 0-16,-9 19 0 16,0 0 0-16,10 27 0 15,-10 11-1-15,-1 5-1 16,8 8-3-16,-2-4-2 15,15 11-11-15,-4-22-21 16,17 2-1-16,0-22-1 16,14-1 0-16</inkml:trace>
  <inkml:trace contextRef="#ctx0" brushRef="#br3" timeOffset="1.1304E6">16595 12974 83 0,'-3'12'39'15,"13"10"0"-15,-1-12-1 16,11 4-34-16,8-7-1 16,9-4 0-16,2-6 0 15,4-4 0-15,-4-9-2 16,4-5 0-16,-9-2 1 15,-3-6-2-15,-11-1 0 16,-7 1 0-16,-11 0 1 0,-4 5-1 16,-10 6 0-16,-8 6 0 15,-4 9 0-15,-7 11 1 16,4 4-2-16,0 13 2 15,9 5-1-15,7 2 0 16,11 2 0-16,11-2 1 16,16-1-1-16,10-6 0 15,8-5 0-15,10-4 1 16,4-7-1-16,2-2 0 15,-3-2 1-15,-7-1-1 16,-7-1 0-16,-8 0 0 16,-11 0 0-16,-9 3 0 15,-16-6 0-15,9 16 0 16,-15-4 0-16,-4 1 0 15,0 0 0-15,-4-1 0 0,2-2 0 16,12-10 0-16,-17 12 0 16,17-12 0-16,-2-9 1 15,6-8-1-15,6-3 0 16,1-6 0-16,2-4 1 15,4-4-1-15,2-3 1 16,2 1 0-16,3 2-1 16,-1-1 0-16,5 6 0 15,-1-2-4-15,7 17-12 16,-12-14-15-16,13 22-10 15,-9-9 0-15,11 12-1 16</inkml:trace>
  <inkml:trace contextRef="#ctx0" brushRef="#br3" timeOffset="1.13104E6">19002 12975 78 0,'9'-24'38'15,"-5"9"-2"-15,-17-10 0 16,-3 13-30-16,-14 3-1 15,-7 13-1-15,-11 10-1 16,-7 11 1-16,-2 9-1 16,4 8 0-16,2 1 0 15,8 4-1-15,20-10 1 0,13-8-1 16,23-12 0-1,21-13-1-15,18-14 1 0,15-9-1 16,8-9 0-16,5-8 0 16,-6-3 0-16,-3 6-1 15,-14 1 1-15,-13 9 0 16,-19 13-1-16,-14 10 1 15,-14 13-1-15,-6 13 1 16,-5 7-1-16,-3 6 0 16,8 3-1-16,6-1 1 15,15-4-1-15,10-9-4 16,21-1-9-16,-3-26-11 15,27 8-12-15,-11-22-4 16,10 5-3-16,-14-14 1 0</inkml:trace>
  <inkml:trace contextRef="#ctx0" brushRef="#br3" timeOffset="1.13418E6">1411 14801 18 0,'0'0'30'0,"0"0"1"16,0 0 0-16,-26 3-22 15,9 17-2-15,-8 2-1 16,1 13-1-16,-6 2 0 0,8 8 0 15,0 0-1-15,12 4 0 16,5-7-1-16,14-5 0 16,11-10-1-16,9-13 0 15,9-13-1-15,7-12 0 16,0-12 0-16,3-8-1 15,-4-7 2-15,-8-3-2 16,-10-3 1-16,-7 1 0 16,-13 4 0-16,-9 5-1 15,-10 8 1-15,-7 4-1 16,-6 9 1-16,-3 5 0 15,2 4-1-15,2 4 1 0,6 3 0 16,7-1-1-16,12-2 0 16,14 0 1-16,13-5-1 15,10 1 0-15,9 1 0 16,11 0 0-16,3 8 0 15,1 7 1-15,-4 11 0 16,-9 8 0-16,-8 10-1 16,-11 11 1-16,-11 5-1 15,-16 4 1-15,-7-6-1 16,-6-3 1-16,-1-12-1 15,-2-13 1-15,14-27 0 16,-13-13 0-16,21-27 0 16,5-15 0-16,5-16 0 15,6-5 0-15,-1-2 2 16,0 4 0-16,-2 13-1 0,-6 13 0 15,-3 20-1-15,-4 11 1 16,6 16-2-16,7 8 0 16,9 9-3-16,8-2-5 15,27 15-19-15,3-20-11 16,26 11-2-16,-2-18-1 15</inkml:trace>
  <inkml:trace contextRef="#ctx0" brushRef="#br3" timeOffset="1.13476E6">4186 14765 35 0,'-16'-24'37'16,"3"9"1"-16,-11-3-1 15,1 21-28-15,-14-3-4 0,0 12 0 16,-5 10 0-16,-1 13-1 16,2 6-2-16,4 8-1 15,5-1 1-15,13 1-2 16,15-7 2-16,13-8-1 15,14-15 1-15,15-14-1 16,15-17 0-16,8-15-1 16,4-11 1-16,3-12 0 15,-3-1 0-15,-8 1 1 16,-10 1 0-16,-8 8 1 15,-16 10-2-15,-9 14 2 16,-14 17-1-16,-5 20-1 16,-4 10-1-16,-4 15-1 15,1 5 0-15,5 5 0 16,3 1 0-16,12-1-2 0,14-3-8 15,0-26-25-15,28 2-3 16,-2-25-2-16,20 1 0 16</inkml:trace>
  <inkml:trace contextRef="#ctx0" brushRef="#br4" timeOffset="1.13885E6">20296 12494 47 0,'4'-27'33'15,"4"5"2"-15,-4-2-1 16,8 11-23-16,-12-7 0 16,0 20 0-16,0 0-2 15,0 0-2-15,0 19-2 16,-5 12-1-16,-6 12-1 15,1 14-2-15,-5 14 0 16,4 9-1-16,-3 6 1 16,3 1-2-16,0-6 1 15,5-11 1-15,3-12-2 16,3-14 2-16,2-21 0 15,-2-23-1-15,15-11 1 16,-5-22 0-16,4-17 0 0,1-11 0 16,-1-10 0-16,4-11-1 15,-2-8 0-15,0-5 1 16,0-3 0-16,2 4-1 15,-2 5 1-15,2 6-1 16,4 8 1-16,4 10-1 16,11 15 1-16,1 12-2 15,4 18 1-15,2 13 0 16,3 15 0-16,0 12 1 15,-4 14-1-15,-6 10 0 16,-13 6 0-16,-9 11 1 16,-11 4-2-16,-17 1 1 15,-14 0 0-15,-12-2 0 16,-11-6 0-16,-9-6-1 0,-4-4 1 15,0-13-1-15,4-6-1 16,10-15-4-16,25 0-22 16,0-23-9-16,24 9 1 15,15-32-3-15,20 12 1 16</inkml:trace>
  <inkml:trace contextRef="#ctx0" brushRef="#br4" timeOffset="1.13934E6">21094 12410 72 0,'13'-16'36'15,"-5"-9"-1"-15,5 12 2 16,-11-3-29-16,-2 16-2 15,0 0 0-15,-10 15 1 16,-11 10-2-16,1 16-1 16,-8 8-1-16,4 13 0 15,-4 8-1-15,5 8 0 16,6 2-1-16,9-4 0 15,9-7 0-15,13-7 0 16,12-13-1-16,15-17 1 16,11-19-1-16,7-19 0 15,6-22 1-15,4-13-1 16,2-15 1-16,-5-9-1 0,-7-9 0 15,-7-7 0 1,-5 5 1-16,-13 1 0 0,-6 14 0 16,-9 10 1-16,-10 15-1 15,-9 18 1-15,0 18-2 16,-20 28 1-16,2 12-1 15,-1 15 0-15,0 11 0 16,0 10-1-16,5 3 0 16,11-3-3-16,11 0-4 15,1-23-13-15,25 7-19 16,-2-21 1-16,20-3 1 15,-2-22-4-15</inkml:trace>
  <inkml:trace contextRef="#ctx0" brushRef="#br4" timeOffset="1.13969E6">22417 12366 92 0,'-29'-15'40'0,"-9"23"2"16,-16 3-5-16,4 14-25 15,-9 9-8-15,7 4-2 16,3 2 1-16,13-1-1 16,14-2 0-16,20-5-2 15,18-5 1-15,17-10-1 16,15-5 0-16,5-1 0 15,9 1 1-15,-7 1-1 16,-5 2 1-16,-13 6-1 0,-15 2 0 16,-14 11 0-16,-14 3 1 15,-13 1-1-15,-9 1 0 16,-6-2 0-16,2-4-1 15,-2-6-2-15,13-3-3 16,1-24-11-16,20 0-20 16,13-11-3-16,20-8 1 15,1-21-3-15</inkml:trace>
  <inkml:trace contextRef="#ctx0" brushRef="#br4" timeOffset="1.13991E6">22742 12440 91 0,'0'0'40'0,"-14"26"1"0,3 12-1 15,-13-3-24-15,5 17-14 16,-4 6 0-16,2 4-2 16,-1 2 1-16,3-4-1 15,0-4-1-15,5-8-2 16,10-4-7-16,-7-25-23 15,22 0-6-15,-11-19 0 16,27-11-1-16</inkml:trace>
  <inkml:trace contextRef="#ctx0" brushRef="#br4" timeOffset="1.14006E6">22702 12707 103 0,'0'0'39'16,"8"-12"0"-16,10 13-1 0,7-7-35 15,10-1-1-15,10 1-5 16,-2-16-20-16,15 7-15 15,-6-13 0-15,8 4-2 16,-4-17 0-16</inkml:trace>
  <inkml:trace contextRef="#ctx0" brushRef="#br4" timeOffset="1.14022E6">23300 12271 108 0,'-36'30'40'16,"7"26"2"-16,-15 5-1 15,3 17-36-15,8 5-2 16,4 5-1-16,1-3-4 15,5-12-10-15,17-1-21 16,-8-21-8-16,14-8 0 0,-2-22-2 16</inkml:trace>
  <inkml:trace contextRef="#ctx0" brushRef="#br4" timeOffset="1.1413E6">5598 14377 51 0,'8'-20'39'0,"-10"7"-2"16,2 13 0-16,-12 29-31 15,4 12 0-15,-4 14-2 16,2 13-2-16,-2 7 0 15,5 10-1-15,-3 3 0 16,10-2-1-16,2-3 0 16,4-8-1-16,0-12 2 15,6-8 0-15,-2-16 0 16,0-12-1-16,-2-15 0 15,-8-12 1-15,10-28-1 16,-8-10 1-16,0-12-1 0,-1-14 0 16,-5-9 2-16,4-13 0 15,0-9 0-15,1-3 0 16,3 4-1-16,3 4 1 15,2 8-1-15,5 11 1 16,5 12-2-16,3 15 0 16,7 16 0-16,-1 16 1 15,5 13-1-15,0 7 1 16,-4 8-1-16,-2 10 1 15,-8 8 0-15,-9 6 0 16,-15 8 0-16,-10 2-1 16,-12 6-2-16,-11 0 3 15,-6 2-3-15,-4-7 0 0,1-3-4 16,2-19-8-16,29 1-23 15,-1-23-3-15,17-7-2 16,26-22 1-16</inkml:trace>
  <inkml:trace contextRef="#ctx0" brushRef="#br4" timeOffset="1.14187E6">6301 14425 66 0,'0'-19'41'16,"-10"-5"-2"-16,10 24 0 16,-13-16-33-16,13 16 0 15,-18 20-2-15,11 9 0 16,-6 12-3-16,-1 15 1 15,1 12-2-15,-2 9 0 16,6 8 0-16,1 8 0 16,3-3-1-16,11-1 1 15,7-12 1-15,13-14-1 16,13-17 0-16,11-23 1 0,7-22 0 15,9-24 0-15,6-24 0 16,0-17-1-16,-2-17 2 16,-8-7 0-16,-4-8 0 15,-10-1 0-15,-11 7-1 16,-6 8 1-16,-9 15-1 15,-8 17 1-15,-10 22-1 16,-4 28 0-16,-10 25-2 16,-5 24 2-16,-2 20-2 15,-3 16 0-15,6 9-1 16,-2 5-3-16,11 1-7 15,4-21-4-15,21 7-8 16,-11-34-13-16,25 4-4 16,-5-27-3-16,17-2 2 15</inkml:trace>
  <inkml:trace contextRef="#ctx0" brushRef="#br4" timeOffset="1.14245E6">7446 14381 49 0,'13'-13'40'0,"-9"-6"-2"16,10 8 2-16,-9-10-23 15,6 11-10-15,-2-1-1 16,2 6-2-16,-11 5 0 15,16 16 0-15,-16 12-2 16,0 12 0-16,-9 11-1 16,-4 13 0-16,-4 11-1 15,-5 12 0-15,-4 2 1 0,0 2-1 16,1-9 0-16,6-6 1 15,4-12 0-15,12-12 0 16,9-11 0-16,13-18 0 16,14-20 0-16,12-9 0 15,9-10 0-15,9-3-1 16,4-6 1-16,3-1-1 15,3 5-1-15,-2 0 0 16,-3 11-2-16,-6-7-6 16,5 17-8-16,-22-18-9 15,15 22-12-15,-16-18-4 16,4 9-2-16,-12-12 1 15</inkml:trace>
  <inkml:trace contextRef="#ctx0" brushRef="#br4" timeOffset="1.14284E6">8460 14306 79 0,'-2'-13'43'15,"2"13"-2"-15,-4 14-1 16,-2 14-35-16,-6 8 0 16,1 12-1-16,-5 6-1 15,-1 11-1-15,0 4-1 16,-2 4 0-16,1-2 0 0,1 2 0 15,0-6-1-15,7-2 1 16,4-8 0-16,5-4 0 16,11-14-1-16,9-11 1 15,11-18 0-15,13-12 0 16,9-12-1-16,8-7 1 15,4-5-1-15,4-5 0 16,3 1-1-16,-9 2-3 16,8 14-7-16,-17-7-2 15,9 25-8-15,-24-23-8 16,15 22-14-16,-13-9-1 15,6 9 1-15</inkml:trace>
  <inkml:trace contextRef="#ctx0" brushRef="#br4" timeOffset="1.14301E6">9526 15042 98 0,'-37'19'45'16,"1"2"0"-16,-10-15-3 15,11-7-49-15,13 3-9 16,-7-25-11-16,29 23-17 15,-12-29-1-15,21 13-1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931039"/>
              </p:ext>
            </p:extLst>
          </p:nvPr>
        </p:nvGraphicFramePr>
        <p:xfrm>
          <a:off x="214283" y="762001"/>
          <a:ext cx="8750332" cy="498347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Sit the pre-unit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“Force” in English then “Force”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words are not always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used precisely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at “reading scales”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measuring instruments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get our </a:t>
                      </a:r>
                      <a:r>
                        <a:rPr lang="en-NZ" sz="28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did the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2720" y="1210680"/>
              <a:ext cx="1492200" cy="230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1200" y="1204920"/>
                <a:ext cx="1508400" cy="232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1400" y="265320"/>
              <a:ext cx="8718120" cy="522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261000"/>
                <a:ext cx="8748000" cy="524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3123</TotalTime>
  <Words>153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273</cp:revision>
  <dcterms:created xsi:type="dcterms:W3CDTF">2006-08-16T00:00:00Z</dcterms:created>
  <dcterms:modified xsi:type="dcterms:W3CDTF">2014-03-11T20:48:23Z</dcterms:modified>
</cp:coreProperties>
</file>