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75" r:id="rId2"/>
    <p:sldId id="281" r:id="rId3"/>
    <p:sldId id="289" r:id="rId4"/>
    <p:sldId id="290" r:id="rId5"/>
    <p:sldId id="291" r:id="rId6"/>
    <p:sldId id="292" r:id="rId7"/>
    <p:sldId id="293" r:id="rId8"/>
    <p:sldId id="294" r:id="rId9"/>
    <p:sldId id="295" r:id="rId10"/>
    <p:sldId id="296" r:id="rId11"/>
    <p:sldId id="297" r:id="rId12"/>
    <p:sldId id="298" r:id="rId13"/>
    <p:sldId id="299" r:id="rId14"/>
    <p:sldId id="300" r:id="rId15"/>
    <p:sldId id="301" r:id="rId16"/>
    <p:sldId id="302" r:id="rId17"/>
    <p:sldId id="303" r:id="rId18"/>
    <p:sldId id="304" r:id="rId19"/>
    <p:sldId id="305" r:id="rId20"/>
    <p:sldId id="306" r:id="rId21"/>
    <p:sldId id="307" r:id="rId22"/>
    <p:sldId id="308" r:id="rId23"/>
    <p:sldId id="309" r:id="rId24"/>
    <p:sldId id="310" r:id="rId25"/>
    <p:sldId id="311" r:id="rId26"/>
    <p:sldId id="312" r:id="rId27"/>
    <p:sldId id="313" r:id="rId28"/>
    <p:sldId id="314" r:id="rId29"/>
    <p:sldId id="315" r:id="rId30"/>
    <p:sldId id="316" r:id="rId31"/>
    <p:sldId id="317" r:id="rId32"/>
    <p:sldId id="318" r:id="rId33"/>
    <p:sldId id="319" r:id="rId34"/>
    <p:sldId id="320" r:id="rId35"/>
    <p:sldId id="321" r:id="rId36"/>
    <p:sldId id="322" r:id="rId37"/>
    <p:sldId id="323" r:id="rId38"/>
    <p:sldId id="324" r:id="rId39"/>
    <p:sldId id="325" r:id="rId40"/>
    <p:sldId id="326" r:id="rId4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794" autoAdjust="0"/>
    <p:restoredTop sz="94660"/>
  </p:normalViewPr>
  <p:slideViewPr>
    <p:cSldViewPr>
      <p:cViewPr varScale="1">
        <p:scale>
          <a:sx n="75" d="100"/>
          <a:sy n="75" d="100"/>
        </p:scale>
        <p:origin x="744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3-10T20:47:02.391"/>
    </inkml:context>
    <inkml:brush xml:id="br0">
      <inkml:brushProperty name="width" value="0.05292" units="cm"/>
      <inkml:brushProperty name="height" value="0.05292" units="cm"/>
      <inkml:brushProperty name="color" value="#FFFF00"/>
    </inkml:brush>
  </inkml:definitions>
  <inkml:trace contextRef="#ctx0" brushRef="#br0">11073 4847 72 0,'14'31'35'0,"-17"9"0"15,0 20 0-15,-12 8-32 16,3 9 0-16,5-6 1 16,11-5 0-16,11-30 2 15,31-38-1-15,30-53-1 16,42-49 1-16,44-54-2 0,38-42-3 15,46-28-34-15,4-34-3 16,6-5-2-16,-24-3-1 16</inkml:trace>
  <inkml:trace contextRef="#ctx0" brushRef="#br0" timeOffset="1097.0627">12543 8218 76 0,'-9'56'38'16,"-4"22"0"-16,-9 3 2 16,3-1-35-16,4-19-2 15,23-28 0-15,28-55 0 16,49-61-1-16,103-67 1 15,15-65-10-15,66-45-30 16,36-41 1-16,23-18 0 16,-9-13-3-16</inkml:trace>
  <inkml:trace contextRef="#ctx0" brushRef="#br0" timeOffset="2163.1237">12397 11064 68 0,'-2'20'37'16,"-3"5"0"-16,5 9 0 15,-3-1-32-15,3 5-1 16,2-7 0-16,7-1 1 15,14-25-1-15,21-31 1 16,30-47 0-16,42-47-1 16,48-48 1-16,45-46-3 15,50-24-9-15,15-44-30 16,13-4-2-16,-17-7 0 15,-33 21-3-15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3-07T01:43:21.552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7030A0"/>
    </inkml:brush>
    <inkml:brush xml:id="br2">
      <inkml:brushProperty name="width" value="0.05292" units="cm"/>
      <inkml:brushProperty name="height" value="0.05292" units="cm"/>
      <inkml:brushProperty name="color" value="#C00000"/>
    </inkml:brush>
    <inkml:brush xml:id="br3">
      <inkml:brushProperty name="width" value="0.05292" units="cm"/>
      <inkml:brushProperty name="height" value="0.05292" units="cm"/>
      <inkml:brushProperty name="color" value="#00B050"/>
    </inkml:brush>
    <inkml:brush xml:id="br4">
      <inkml:brushProperty name="width" value="0.05292" units="cm"/>
      <inkml:brushProperty name="height" value="0.05292" units="cm"/>
      <inkml:brushProperty name="color" value="#FFC000"/>
    </inkml:brush>
    <inkml:brush xml:id="br5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673 1934 13 0,'-3'11'28'16,"3"-11"2"-16,0 0 2 16,0 0-13-16,0 0-3 15,0 0-3-15,0 0 0 16,0 0-2-16,0 0-2 15,10 7-2-15,-10-7-1 16,27-7-1-16,0-2-2 16,11 1 1-16,10-2-2 15,13-2 0-15,5-2-1 16,10 5 1-16,1 0-2 0,1 1 0 15,-2 7-1-15,-7 2 0 16,-7 5-3-16,-10-5-3 16,8 11-29-16,-15-13-2 15,4 1 1-15,-6-9-1 16</inkml:trace>
  <inkml:trace contextRef="#ctx0" brushRef="#br0" timeOffset="592.0339">2444 1825 74 0,'-13'-3'36'15,"13"3"0"-15,-10-1 0 16,10 1-30-16,0 0-1 15,0 0 0-15,10 7-1 16,16-8 0-16,13-1-1 16,11-2 0-16,14 0-1 0,3-4 0 15,12 1-1-15,-1 2-2 16,0-1-1-16,-3 9-12 15,-17-2-23-15,2 8-2 16,-16-4 1-16,4 10-2 16</inkml:trace>
  <inkml:trace contextRef="#ctx0" brushRef="#br0" timeOffset="1178.0674">4310 887 54 0,'28'-52'37'0,"-28"52"-2"16,0 0 0-16,24-49-26 16,-24 49-1-16,0 0-1 15,0 0-1-15,-2 56-3 16,-26 29 0-16,-12 32-1 15,-16 27 1-15,-10 19-3 16,-7 24 0-16,-7 15 0 16,8-8-2-16,6-30-3 0,6-26-30 15,24-23-1-15,14-28 0 16,23-24-3-16</inkml:trace>
  <inkml:trace contextRef="#ctx0" brushRef="#br0" timeOffset="1593.0909">4600 1881 64 0,'4'-18'37'16,"10"12"-1"-16,-2-8 0 15,12 14-26-15,-4-9-4 16,13 7 0-16,3-2-2 16,8 3-1-16,7-1-1 0,5 4-1 15,1 1-5-15,-5-5-10 16,5 9-22-16,-11-3 1 15,0 4-2-15,-6-5 1 16</inkml:trace>
  <inkml:trace contextRef="#ctx0" brushRef="#br0" timeOffset="1977.113">6216 1927 65 0,'-14'-5'34'15,"14"5"1"-15,-13-3-1 16,13 3-17-16,17-8-13 15,7 4 1-15,5-1-2 16,6 0 0-16,6-2-1 16,10 4 0-16,1-1-2 15,-2 1-2-15,9 11-15 16,-9-11-19-16,2 7 1 0,-8-6-1 15,0 4-1-15</inkml:trace>
  <inkml:trace contextRef="#ctx0" brushRef="#br0" timeOffset="2313.1323">7649 1926 92 0,'-10'16'36'0,"1"-8"0"16,16 4 0-16,0 0-35 16,14-11 0-16,10-4 0 15,10 1 1-15,3-5-1 16,7-4-1-16,4 2-5 15,-6-11-18-15,7 8-13 16,-14-4 0-16,6 10-2 16,-15-7 1-16</inkml:trace>
  <inkml:trace contextRef="#ctx0" brushRef="#br0" timeOffset="2734.1564">9287 864 79 0,'-4'-50'37'0,"4"50"-1"16,0 0 1-16,0 0-36 16,-38 15 1-16,-6 64-3 15,-8 32 2-15,-10 38-1 16,-4 38 1-16,-3 25-1 15,-1 25 0-15,-3 10 1 16,3-40 0-16,4-13-1 16,1-27-8-16,16-12-27 15,11-33 1-15,19-30-2 16,12-35 0-16</inkml:trace>
  <inkml:trace contextRef="#ctx0" brushRef="#br0" timeOffset="3095.177">9660 1800 80 0,'0'0'37'0,"10"2"0"16,12 5-1-16,-3-9-32 15,23 0-1-15,14-6 0 16,14-4-2-16,11-4-3 15,0-13-8-15,18 7-25 16,-9-4-1-16,1 10-2 16,-14-3 2-16</inkml:trace>
  <inkml:trace contextRef="#ctx0" brushRef="#br0" timeOffset="3500.2002">11315 1855 83 0,'0'0'36'0,"-14"4"1"16,14-4-1-16,19 3-33 15,8-4 0-15,10-2-2 16,11-1 2-16,4-2-2 15,7 1-2-15,7 2-6 16,-9-9-13-16,4 12-17 16,-8-5 2-16,-1 6-3 15,-10-3 2-15</inkml:trace>
  <inkml:trace contextRef="#ctx0" brushRef="#br0" timeOffset="3931.2249">12720 1829 95 0,'27'11'38'0,"-8"-9"3"15,19 3-3-15,-1-7-34 16,12 1-2-16,8-1-1 16,8-2-1-16,5-3-2 15,-3-2-3-15,9 3-6 16,-19-11-18-16,14 12-11 15,-13-6 2-15,2 5-1 16</inkml:trace>
  <inkml:trace contextRef="#ctx0" brushRef="#br0" timeOffset="4399.2516">14326 1899 90 0,'24'5'38'0,"3"-6"0"16,11 3 0-16,6-3-37 15,3 2 1-15,12-6-2 16,4 2 0-16,2-1-2 16,-5-4-1-16,3 6-4 15,-13-15-14-15,2 11-17 16,-8-6 2-16,-7 7-3 15,-13-7 3-15</inkml:trace>
  <inkml:trace contextRef="#ctx0" brushRef="#br0" timeOffset="4837.2766">15782 1902 92 0,'0'0'40'16,"9"10"-1"-16,5-12-1 15,21-10-35-15,3 5-1 16,11 1-1-16,9-3 0 15,5-4-2-15,3 4-1 16,-4-3-1-16,1 5-3 0,-10-8-7 16,1 11-25-1,-19-2 0-15,1 8-1 0,-20-4 2 16</inkml:trace>
  <inkml:trace contextRef="#ctx0" brushRef="#br0" timeOffset="5236.2995">17196 1840 100 0,'0'0'39'0,"15"12"2"16,14-9-3-16,9-6-37 15,12-2 0-15,8 1-1 16,7-4-1-16,1 3-2 16,-7-6-2-16,4 11-8 15,-22-9-26-15,3 11 0 0,-16-8-1 16,1 10 1-16</inkml:trace>
  <inkml:trace contextRef="#ctx0" brushRef="#br0" timeOffset="6468.37">18839 775 52 0,'0'0'36'0,"0"0"-1"16,0 0 0-16,0 0-27 15,-57 32-1-15,5 70-2 16,-13 34 0-16,-14 25-2 15,-6 27 0-15,-10 20-3 16,-2 10-2-16,13 0-7 0,4-53-21 16,26-16-4-16,7-33-1 15,24-15 0-15</inkml:trace>
  <inkml:trace contextRef="#ctx0" brushRef="#br0" timeOffset="6836.391">19292 1838 92 0,'0'0'40'15,"29"9"-1"-15,-11-9-1 16,16 6-36-16,4-8-3 15,10-7-5-15,20 1-30 16,-7-10 0-16,10 3-2 0,-10-7-2 16</inkml:trace>
  <inkml:trace contextRef="#ctx0" brushRef="#br0" timeOffset="7172.4102">20487 1800 102 0,'32'16'39'0,"-8"-15"2"15,19 4-3-15,4-6-38 16,8-3-2-16,10 0-8 16,-4-10-28-16,7 2-2 15,-9-7 0-15,4 4-1 16</inkml:trace>
  <inkml:trace contextRef="#ctx0" brushRef="#br0" timeOffset="7699.4404">22320 925 52 0,'0'0'37'0,"0"0"0"15,0 0 1-15,0 0-12 16,-6-12-19-16,-17 79-4 16,-11 28 2-16,-22 25-3 15,-14 19 2-15,-11 11-2 16,-2 5-2-16,1-10 0 15,14-24-5-15,22 4-19 0,2-26-15 16,25-9 3-16,9-21-4 16,25-8 2-16</inkml:trace>
  <inkml:trace contextRef="#ctx0" brushRef="#br0" timeOffset="7988.4569">22691 1798 107 0,'20'-5'39'0,"4"-1"-1"16,21 6 0-16,0-8-41 15,21-2 0-15,22 1-19 16,-3-7-17-16,12 3 2 15,-11-6-2-15,2 4 1 16</inkml:trace>
  <inkml:trace contextRef="#ctx0" brushRef="#br0" timeOffset="8255.4722">24006 1659 109 0,'35'11'41'16,"0"-9"0"-16,18 3-2 15,12-9-38-15,6-3-2 16,6 5-6-16,-7-8-31 16,18 3-2-16,-15-1-1 15,5 2 0-15</inkml:trace>
  <inkml:trace contextRef="#ctx0" brushRef="#br0" timeOffset="9753.5577">25220 869 82 0,'0'0'37'0,"0"0"0"16,0 0-6-16,10 45-28 16,-21 37-3-16,-11 36 1 15,-10 27 0-15,-9 21 2 16,-15 13-1-16,-14-5-1 15,-12-8 2-15,1-24-2 16,3-17 2-16,9-15-2 16,17-11-8-16,6-24-28 15,28-9 0-15,17-20-1 16,19-13-3-16</inkml:trace>
  <inkml:trace contextRef="#ctx0" brushRef="#br0" timeOffset="10875.6221">3795 4041 77 0,'0'0'36'0,"16"11"1"16,-5-7 0-16,18 6-33 16,4-1-2-16,10 2 0 15,12-4 0-15,9-4-3 16,15 4-6-16,-7-14-29 15,19 6 2-15,-6-11-4 0,7 9 2 16</inkml:trace>
  <inkml:trace contextRef="#ctx0" brushRef="#br0" timeOffset="11303.6465">5604 4114 88 0,'0'0'37'0,"16"14"1"16,-1-21 1-16,20 0-36 15,2-1-1-15,12-3 0 0,10-2-3 16,3-2-2-16,22 6-30 16,-14-7-4-16,8 11 1 15,-8-5-3-15</inkml:trace>
  <inkml:trace contextRef="#ctx0" brushRef="#br0" timeOffset="11701.6693">7074 4060 92 0,'16'-2'38'16,"-2"-4"-1"-16,15 6 1 15,8-7-34-15,11-2-2 16,4-3-2-16,15-3-1 16,9 7-9-16,-1-11-27 0,3 8 1 15,-8-6-2-15,-2 14-1 16</inkml:trace>
  <inkml:trace contextRef="#ctx0" brushRef="#br0" timeOffset="12096.6919">8748 3947 92 0,'0'0'39'15,"22"3"0"-15,5-3-2 16,-4-11-33-16,22 1-2 15,9-6 0-15,16-2-1 16,5-2-2-16,5-5-6 16,9 16-29-16,-10-8-3 15,2 18 1-15,-14-6-1 0</inkml:trace>
  <inkml:trace contextRef="#ctx0" brushRef="#br0" timeOffset="12505.7153">10784 4038 92 0,'27'7'39'15,"-7"-15"0"-15,15 8 0 16,-5-4-36-16,10-2-1 16,10 1-2-16,7-5-3 15,10 5-3-15,1-11-9 0,12 15-22 16,-9-8-1-16,9 10-1 15,-10-10 1-15</inkml:trace>
  <inkml:trace contextRef="#ctx0" brushRef="#br0" timeOffset="12941.7402">12814 3812 101 0,'10'21'40'15,"11"-20"1"-15,16 10-2 16,15-11-36-16,-1 1-2 15,8-1 0-15,8-4-3 0,3 3-2 16,-10-14-13-16,9 17-22 16,-12-11 0-16,-2 13 0 15,-10-10-2-15</inkml:trace>
  <inkml:trace contextRef="#ctx0" brushRef="#br0" timeOffset="13315.7616">14559 3801 75 0,'28'16'42'15,"-2"-14"-1"-15,16 6 0 16,1-17-14-16,13 7-25 15,9-3-2-15,6-10-6 0,20 8-26 16,-18-17-7-16,6 10-1 16,-16-10-1-16</inkml:trace>
  <inkml:trace contextRef="#ctx0" brushRef="#br0" timeOffset="15135.8655">16791 2380 72 0,'0'0'37'0,"7"13"-2"16,-12 18 1-16,-17 21-32 15,-14 23-1-15,-14 24 0 16,-12 22-1-16,-12 19 2 15,-9 9-1-15,-6 11-1 16,-7 3-1-16,7 3-5 16,-6-18-27-16,15 1-4 15,4-21-2-15,13-9-2 16</inkml:trace>
  <inkml:trace contextRef="#ctx0" brushRef="#br0" timeOffset="16336.9344">472 6322 77 0,'-9'13'37'0,"9"-13"-2"16,15 6 3-16,6-8-31 16,19 1-3-16,10-9-1 15,20 0-1-15,13-1-3 16,6-14-7-16,15 10-28 15,-5-5 0-15,-2 6 0 16,-11 3-3-16</inkml:trace>
  <inkml:trace contextRef="#ctx0" brushRef="#br0" timeOffset="16847.9637">2373 6280 93 0,'0'14'38'0,"0"-14"-1"16,3 11 1-16,-3-11-34 0,30 2-2 15,2-2 0-15,9 0-2 16,4 0-2-16,2-9-8 16,12 9-26-16,-6-6-2 15,3 4 1-15,-7-3-3 16</inkml:trace>
  <inkml:trace contextRef="#ctx0" brushRef="#br0" timeOffset="17275.9881">3790 6245 82 0,'22'13'38'0,"-10"-5"-1"0,5 6 2 15,0-7-34-15,13 4-2 16,4-5-1-16,12-1 0 16,5-5 0-16,6-4-1 15,8-1-2-15,6-9-4 16,10 13-17-16,-8-12-16 15,2 10 2-15,-9-1-3 16,-5 10 1-16</inkml:trace>
  <inkml:trace contextRef="#ctx0" brushRef="#br0" timeOffset="17695.0121">5457 6348 90 0,'-11'-5'38'0,"11"5"0"15,6-10 0-15,14 4-34 16,7-4-1-16,7 1 0 15,14-4-2-15,4-1-3 16,8 7-6-16,-3-8-30 16,9 7 0-16,-6-6-1 15,2 12-1-15</inkml:trace>
  <inkml:trace contextRef="#ctx0" brushRef="#br0" timeOffset="18064.0331">6774 6322 77 0,'0'0'39'0,"0"0"-1"0,0 0 2 16,17 6-26-16,12-9-11 16,10-5-1-16,8-1-1 15,14-4-1-15,1-1-1 16,7 4-4-16,-4-12-15 15,7 13-18-15,-11-3 0 16,0 10-1-16,-14-2 0 16</inkml:trace>
  <inkml:trace contextRef="#ctx0" brushRef="#br0" timeOffset="18425.0539">8137 6362 94 0,'20'-5'39'0,"4"-5"0"15,14 3-2-15,9-2-34 16,5 0 0-16,8-1-2 16,3 1-3-16,8 9-6 0,-13-10-30 15,11 9 1-15,-5-3-2 16,1 4 0-16</inkml:trace>
  <inkml:trace contextRef="#ctx0" brushRef="#br0" timeOffset="18926.0825">10499 4749 59 0,'-8'-18'35'0,"-4"9"0"16,5 22 1-16,-10 20-27 0,0 38-2 15,-21 29 0-15,-11 39-2 16,-27 31 3-16,-20 34-3 16,-24 20 1-16,-9 13 0 15,-9-3-3-15,2-9 1 16,10-16-4-16,19-34-9 15,32-24-30-15,23-34 1 16,41-34-3-16,16-30 0 16</inkml:trace>
  <inkml:trace contextRef="#ctx0" brushRef="#br0" timeOffset="19477.1138">10546 6213 95 0,'11'2'39'15,"20"5"1"-15,3-9-1 16,16-5-32-16,2 4-7 15,8-10-7-15,13 7-29 16,-7-8-3-16,0 6 1 16,-11-4-2-16</inkml:trace>
  <inkml:trace contextRef="#ctx0" brushRef="#br0" timeOffset="19815.1334">11960 6272 109 0,'-3'14'39'15,"3"-14"0"-15,11 14-7 16,11-17-31-16,14-4-2 16,12 5-6-16,2-11-30 15,9 7-1-15,0-8 0 16,-1 8-2-16</inkml:trace>
  <inkml:trace contextRef="#ctx0" brushRef="#br0" timeOffset="20095.1492">13229 6386 96 0,'-23'8'38'16,"7"7"1"-16,-1-10-2 16,17-5-34-16,0 0 0 0,28 7-1 15,11-15 0-15,20-6-3 16,22 2-6-16,4-14-29 15,20 3-2-15,-3-11-1 16,5 8-1-16</inkml:trace>
  <inkml:trace contextRef="#ctx0" brushRef="#br0" timeOffset="20536.1744">15065 4886 79 0,'0'0'40'0,"9"43"-3"16,-28 13 2-16,-8 41-35 15,-22 29 2-15,-12 40-2 16,-26 27 1-16,-18 26-3 16,-16 16 0-16,0 2 0 15,4-7-7-15,5-29-28 16,27-17-7-16,18-34 1 15,34-28-2-15</inkml:trace>
  <inkml:trace contextRef="#ctx0" brushRef="#br0" timeOffset="21130.2086">15033 6295 80 0,'0'0'39'15,"6"13"0"-15,10-17 0 16,20 7-22-16,8-12-14 15,14 1-2-15,14 5-7 16,-1-9-29-16,10 7-3 16,-7-7-1-16,-3 8 0 15</inkml:trace>
  <inkml:trace contextRef="#ctx0" brushRef="#br0" timeOffset="21564.2334">16398 6292 102 0,'8'18'40'0,"-2"-6"0"16,13 6-1-16,-1 2-37 16,16-11-1-16,11-5-2 15,8-5-2-15,14 5-11 16,-11-13-25-16,15 0 2 15,-12-4-2-15,1 6-1 16</inkml:trace>
  <inkml:trace contextRef="#ctx0" brushRef="#br0" timeOffset="22001.2584">17656 6408 103 0,'0'0'39'15,"37"10"2"-15,4-15-3 16,15-3-38-16,15-3-3 16,4-6-7-16,15 7-27 15,-14-7-2-15,2 9 1 16,-17-3-2-16</inkml:trace>
  <inkml:trace contextRef="#ctx0" brushRef="#br0" timeOffset="22362.2791">19087 6307 108 0,'24'12'40'0,"-3"-14"1"16,13 2-3-16,3-6-39 15,0-7-4-15,15 9-31 16,-7-9-3-16,5 7 1 16,-10-6-2-16</inkml:trace>
  <inkml:trace contextRef="#ctx0" brushRef="#br0" timeOffset="24735.4148">20317 6319 101 0,'0'0'39'0,"0"0"2"15,0 0-3-15,34 1-33 16,-7-8-3-16,10 1-2 0,11-4-3 16,2-10-11-16,13 7-23 15,-5-6-2-15,8 10 1 16,-12-7-2-16</inkml:trace>
  <inkml:trace contextRef="#ctx0" brushRef="#br0" timeOffset="25027.4315">21393 6408 96 0,'0'0'39'0,"0"0"2"16,15 5-2-16,13-12-28 15,6-1-9-15,12 1-3 16,15 2-6-16,4-11-30 16,16 6-2-16,-2-8-1 15,7 6 0-15</inkml:trace>
  <inkml:trace contextRef="#ctx0" brushRef="#br0" timeOffset="25344.4496">22871 6441 118 0,'33'-2'41'0,"-11"-5"0"0,15 3-3 16,14-2-45-16,-11-11-29 16,24 5-4-16,-1-10-1 15,6 5 0-15</inkml:trace>
  <inkml:trace contextRef="#ctx0" brushRef="#br0" timeOffset="25599.4642">23828 6309 115 0,'68'1'41'0,"-4"-10"-1"16,3 1-3-16,10 3-46 15,-20-14-28-15,7 6-3 16,-11-7 0-16,-4 6-2 15</inkml:trace>
  <inkml:trace contextRef="#ctx0" brushRef="#br1" timeOffset="257501.7283">7764 1240 79 0,'0'0'35'16,"16"-49"-1"-16,-7 33 2 15,-9 6-32-15,0 10 0 16,-3 12 0-16,0 11 1 15,-11 10-2-15,3 11 0 16,-8 4-1-16,0 13-1 16,-4 0 1-16,4 6-1 0,-3-2 0 15,2-2 0-15,4-11 0 16,2-5-1-16,6-11 2 15,6-14-1-15,2-22 0 16,14-4 0-16,5-21-1 16,5-15 2-16,6-12 0 15,2-8 0-15,0-15-1 16,2-7 1-16,-34 82-1 15,40-85 1-15,-40 85 0 16,34-83-1-16,-34 83 0 16,36-73 0-16,-36 73 0 15,32-56-1-15,-32 56 1 16,28-33-1-16,2 17-1 15,8 28 1-15,-10 18-1 0,5 20 1 16,-8 16-1-16,4 15 0 16,-9 3 0-16,-8-6-1 15,-1-6 0-15,-3-10-3 16,-1-5-10-16,-8-18-22 15,7-6-1-15,-11-20 0 16,5-13-2-16</inkml:trace>
  <inkml:trace contextRef="#ctx0" brushRef="#br1" timeOffset="257660.7374">7923 1446 107 0,'-23'-14'38'0,"23"14"1"0,-6-11-2 15,25 7-36-15,9-7-4 16,6-14-23-16,23 2-11 15,-1-3 0-15,13 4-2 16,-6 1 0-16</inkml:trace>
  <inkml:trace contextRef="#ctx0" brushRef="#br1" timeOffset="257994.7565">7953 844 104 0,'-61'-9'41'0,"61"9"0"15,0 0-2-15,0 0-36 16,0 0-3-16,0 0 1 15,60-16-3-15,-60 16-16 16,101-8-20-16,-44 5-3 16,4-1 1-16,3-4-2 15</inkml:trace>
  <inkml:trace contextRef="#ctx0" brushRef="#br1" timeOffset="259883.8643">14635 1175 75 0,'0'0'36'15,"0"0"-2"-15,-9 25 1 16,3 1-30-16,-6 8-1 15,1 9 0-15,-7 8-1 16,2 6-1-16,-8 3 0 16,4-3-2-16,0-7 2 15,7-7-2-15,0-10 2 16,6-10-1-16,7-23 1 15,0 0 0-15,20-20 0 0,-4-11 2 16,7-14-2-16,5-13 2 16,-28 58-1-16,34-73 0 15,-34 73 0-15,39-87-2 16,-39 87 2-16,41-86-3 15,-41 86 2-15,37-77-1 16,-37 77 0-16,36-56 0 16,-19 27-1-16,12 22 0 15,-7 22 0-15,2 28 1 16,-11 21-2-16,-4 24 1 15,-3 5-2-15,2-4 0 16,-4-14-3-16,1-13-2 16,4-3-15-16,-9-24-19 15,7-5 2-15,-7-30-2 16,0 0 1-16</inkml:trace>
  <inkml:trace contextRef="#ctx0" brushRef="#br1" timeOffset="260043.8737">14651 1443 106 0,'-29'-2'38'15,"29"2"2"-15,-11 12-2 16,35-11-36-16,13-8-4 16,12-20-14-16,27 1-22 15,4-7 1-15,10 4-1 16,-7-5-3-16</inkml:trace>
  <inkml:trace contextRef="#ctx0" brushRef="#br1" timeOffset="261041.9308">17529 1189 75 0,'0'0'35'16,"0"0"-1"-16,9-45 0 16,-22 58-33-16,0 18-2 15,-7 13 2-15,-8 17 0 16,3 9 2-16,-2 8-1 15,2 4 1-15,1-11-1 16,10-9 0-16,0-12 0 16,4-11 0-16,4-16 1 15,6-23-1-15,0 0 0 16,20-23 1-16,-6-16 0 15,5-10 0-15,1-12 1 16,9-14-1-16,-29 75-1 16,28-89 1-16,-14 40 1 15,1-1-3-15,-15 50 1 16,37-91-1-16,-37 91 2 0,29-82-3 15,-29 82 2-15,31-58-1 16,-31 58-2-16,20-22 1 16,9 24 0-16,-4 29 0 15,1 17-2-15,-4 32 2 16,-11 11-2-16,4 9 0 15,-9-5-1-15,-11-26-1 16,8-9-6-16,-16-22-26 16,14-6-5-16,-5-18 2 15,4-14-1-15</inkml:trace>
  <inkml:trace contextRef="#ctx0" brushRef="#br1" timeOffset="261183.9389">17581 1372 105 0,'0'0'38'16,"0"0"2"-16,13-4-5 15,20-1-35-15,33-11-37 16,6-4-2-16,21-2-1 16,9-3-1-16</inkml:trace>
  <inkml:trace contextRef="#ctx0" brushRef="#br1" timeOffset="263280.0586">14774 3032 75 0,'0'0'35'0,"0"0"-2"16,5 11 2-16,-15 10-32 0,3 14 0 15,-9 8 0-15,3 16-1 16,-7 3 2-16,-1 9-2 16,-1-1 0-16,2-3 0 15,2-12 0-15,4-10-1 16,4-14 1-16,5-9 0 15,5-22-1-15,0 0 1 16,8-19-1-16,1-10 0 16,0-14 1-16,3-6 0 15,1-16-1-15,-2-10 1 16,4-7-1-16,4 0 1 15,-1-2-1-15,4 2 0 16,1 3 1-16,3 6-1 16,4 15 0-16,1 11 0 0,2 14 0 15,1 14 0-15,0 15-1 16,2 18 2-16,-2 17-2 15,-1 11 1-15,-5 15-1 16,-5 17 1-16,-4 9-1 16,-9 5 0-16,-6 5 0 15,-7-7 0-15,-1 1-2 16,-8-16-1-16,7-2-6 15,-14-28-27-15,18-6-3 16,-11-24 1-16,12-11-3 16</inkml:trace>
  <inkml:trace contextRef="#ctx0" brushRef="#br1" timeOffset="263431.0674">14806 3171 103 0,'-32'-22'38'16,"0"1"0"-16,32 21-1 15,0 0-34-15,18-9-2 16,34 14-12-16,18-21-25 15,25 5-3-15,4-11 1 16,16 5-3-16</inkml:trace>
  <inkml:trace contextRef="#ctx0" brushRef="#br1" timeOffset="264602.1344">10586 5530 54 0,'10'-11'32'0,"-6"-3"2"16,-4 14 1-16,3-25-24 16,-3 25-1-16,1-9-3 15,-1 9-1-15,-8 17-2 16,3 11-1-16,-5 7 2 15,-3 15-2-15,-1 11 0 16,-2 10 0-16,-2 10-1 16,2 1 0-16,-1 0 1 15,2-9-1-15,1-12-2 16,3-8 0-16,9-13 1 15,0-18 0-15,2-22 1 0,12-8-1 16,2-26 1-16,6-10-1 16,0-19-1-16,4-11 2 15,0-13-3-15,4-9 1 16,0-5-1-16,1-3 0 15,0 7 0-15,0 7 0 16,-1 9 1-16,1 13-2 16,-2 16 3-16,1 19-1 15,1 19 0-15,-2 18 1 16,1 17-1-16,-2 16 0 15,4 16 1-15,-2 13-1 16,-3 9 0-16,-2 9 2 16,-4 6 0-16,-5 5-1 0,-2-4 1 15,-10-3-3-15,4-5-4 16,-11-26-22-16,10 2-9 15,-12-26-2-15,6-9-2 16,-10-24 0-16</inkml:trace>
  <inkml:trace contextRef="#ctx0" brushRef="#br1" timeOffset="264745.1424">10621 5740 108 0,'-40'-1'39'0,"15"-1"-2"15,25 2 1-15,32 7-37 16,22-22-34-16,46-4-4 15,15-11-4-15,28-1 0 16</inkml:trace>
  <inkml:trace contextRef="#ctx0" brushRef="#br1" timeOffset="269120.3926">20480 1144 98 0,'4'-61'40'0,"-4"61"0"16,0 0-1-16,0 0-36 15,0 0-1-15,10-32-1 16,-7 53-1-16,-2 22 1 16,-6 15-1-16,-1 14 0 15,-6 5-1-15,2 6-1 16,3-6-7-16,-7-24-29 15,24-15 0-15,-2-21-1 16,14-15-1-16</inkml:trace>
  <inkml:trace contextRef="#ctx0" brushRef="#br1" timeOffset="269332.4049">20705 1036 97 0,'-19'-63'40'16,"19"63"1"-16,-11-49-1 15,11 49-39-15,0 0 0 16,18-56-2-16,-18 56-2 16,0 0-5-16,73-22-19 15,-73 22-12-15,76-2 0 16,-76 2-1-16,89-5 1 15</inkml:trace>
  <inkml:trace contextRef="#ctx0" brushRef="#br1" timeOffset="269527.4161">20959 961 102 0,'-71'40'39'0,"-4"6"1"16,75-46-3-16,-57 39-35 15,57-39-1-15,0 0-1 16,0 0 0-16,6 52-3 15,-6-52-7-15,47 13-26 16,-47-13-2-16,41 9 0 16,12 3-2-16</inkml:trace>
  <inkml:trace contextRef="#ctx0" brushRef="#br1" timeOffset="269700.426">20487 1511 101 0,'-4'13'39'15,"28"1"2"-15,11-13-1 16,24-3-35-16,11-7-2 15,15-6-2-15,15-7-21 16,-9-8-17-16,8-3-3 16,-14-5-1-16,2 4-2 15</inkml:trace>
  <inkml:trace contextRef="#ctx0" brushRef="#br1" timeOffset="270894.4943">24027 1019 86 0,'0'0'37'0,"0"0"0"15,18-48 0-15,-18 48-32 16,0 0-2-16,0 0-1 0,0 0 1 16,0 0 2-16,0 0-1 15,0 0-1-15,0 0 1 16,32 41-1-16,-36 13-1 15,-3 9 0-15,-3 4-1 16,2 7-1-16,-5-1-2 16,1-5-3-16,8-12-20 15,2-29-14-15,18-9 0 16,2-16-2-16,9-8 1 15</inkml:trace>
  <inkml:trace contextRef="#ctx0" brushRef="#br1" timeOffset="271126.5076">24158 1052 80 0,'0'0'42'16,"-24"-63"-1"-16,24 63 1 15,-12-51-19-15,12 51-21 16,0 0-1-16,20-66 2 15,-20 66-2-15,0 0 0 16,64-35-2-16,-64 35-2 16,68-9-3-16,-68 9-19 15,79-12-15-15,-79 12 0 16,79-5-2-16,-79 5 2 15</inkml:trace>
  <inkml:trace contextRef="#ctx0" brushRef="#br1" timeOffset="271339.5197">24341 964 99 0,'0'0'40'16,"-72"46"0"-16,72-46 0 16,-47 38-33-16,47-38-3 15,0 0-1-15,0 0 0 16,0 0-1-16,25 49-2 15,-25-49-1-15,54 2-4 16,-54-2-6-16,65-5-26 16,-65 5-3-16,52 1 0 15,-52-1-1-15</inkml:trace>
  <inkml:trace contextRef="#ctx0" brushRef="#br1" timeOffset="271503.5291">24006 1481 102 0,'-4'24'39'0,"33"-6"2"16,11-13-1-16,31-5-33 15,9-13-2-15,10-2-4 16,4-6-3-16,-8-14-20 16,1 8-17-16,-21 0-2 15,-7 5 0-15,-27 3-3 16</inkml:trace>
  <inkml:trace contextRef="#ctx0" brushRef="#br1" timeOffset="273567.647">5751 3145 77 0,'5'-18'36'0,"-8"-2"-2"16,3 20 2-16,4-22-29 16,-4 22-2-16,1-13 0 15,-1 13 0-15,1 22-1 16,-1 8-1-16,-2 8-1 15,1 18 0-15,-6 7 0 16,-2 13-2-16,-1 6 1 16,-4 3-1-16,3-2-1 15,-1-9-1-15,6-7-3 16,-2-26-16-16,16-2-16 15,1-28 0-15,13-10-1 16,-3-24 0-16</inkml:trace>
  <inkml:trace contextRef="#ctx0" brushRef="#br1" timeOffset="273793.6601">5781 3092 108 0,'-4'-23'38'0,"22"18"1"15,4-15-3-15,18 4-34 16,8-3-1-16,15-6 0 16,10 3-1-16,0-1-3 15,3 11-2-15,-10-13-17 16,-1 21-15-16,-19-4 0 15,-2 17 1-15,-24-2-2 16</inkml:trace>
  <inkml:trace contextRef="#ctx0" brushRef="#br1" timeOffset="274003.6719">5851 3373 101 0,'-18'25'37'0,"18"-25"0"15,5 13 1-15,17-23-35 16,27-3 1-16,12-7-2 15,10 1 0-15,1-4-1 16,-2-2-1-16,-6 10-3 16,-10-2-5-16,-4 19-27 15,-34-2-3-15,-10 19 0 16,-25-4 0-16</inkml:trace>
  <inkml:trace contextRef="#ctx0" brushRef="#br1" timeOffset="274169.6816">5745 3751 104 0,'-10'28'39'15,"10"-28"1"-15,31 0-1 16,11-21-34-16,30-11-1 16,16-6-5-16,10-18-25 15,18 9-12-15,-6-12 0 16,4 14-1-16,-8-3-3 15</inkml:trace>
  <inkml:trace contextRef="#ctx0" brushRef="#br1" timeOffset="274860.7211">8918 2953 88 0,'-6'-22'35'16,"8"7"1"-16,-5-3 0 15,6 7-32-15,-3 11 0 16,4-11-1-16,-4 11 0 16,10 17 1-16,-10 12-1 15,0 20-1-15,-6 7 1 16,-5 18-1-16,-4 4-1 15,1 9 0-15,-2 0-1 16,3-7-2-16,6-10-2 16,4-25-16-16,17-7-18 0,0-26 1 15,18-9-2-15,2-22-1 16</inkml:trace>
  <inkml:trace contextRef="#ctx0" brushRef="#br1" timeOffset="275078.7336">8928 2892 113 0,'-10'5'40'16,"10"-5"1"-16,0 0-4 15,33-8-35-15,12-3-2 16,13 0 1-16,11-3-1 15,4 0-2-15,0-2-2 0,3 9-3 16,-20-6-28-16,3 18-5 16,-23-3 1-16,-6 11-1 15</inkml:trace>
  <inkml:trace contextRef="#ctx0" brushRef="#br1" timeOffset="275279.7451">8987 3190 105 0,'-40'38'39'0,"9"-20"0"15,26 4 0-15,5-22-36 16,40 2 0-16,15-16-2 16,15-7-1-16,10-2-1 15,8-7-2-15,0 4-2 0,-11-8-7 16,1 22-25-16,-33-3-2 15,-14 23 1-15,-31-8-1 16</inkml:trace>
  <inkml:trace contextRef="#ctx0" brushRef="#br1" timeOffset="275428.7536">9144 3413 99 0,'-60'45'37'15,"4"-15"3"-15,31 1-2 16,12-18-30-16,42-8-3 16,22-16-1-16,30-5-2 15,16-5-5-15,4-15-26 16,21 9-10-16,-10-8-1 15,2 12-2-15,-19-2 0 0</inkml:trace>
  <inkml:trace contextRef="#ctx0" brushRef="#br1" timeOffset="281419.0963">7013 5343 69 0,'2'-11'36'0,"-2"11"-1"16,0 0-1-16,-12 30-28 15,-2 0-1-15,1 20 0 16,-8 4 1-16,1 12-2 16,-4 4 1-16,2 3-2 0,2-6 0 15,5-6-3-15,10-7-2 16,1-24-7-16,16-4-27 15,-1-25 0-15,18-5-2 16,-6-22 0-16</inkml:trace>
  <inkml:trace contextRef="#ctx0" brushRef="#br1" timeOffset="281639.1086">7084 5326 85 0,'0'0'38'0,"0"0"-1"0,12-5 1 15,4-8-34-15,13 0-2 16,12-2-1-16,7-1-1 16,6 2-1-16,-2-5-4 15,7 15-30-15,-14-7-1 16,0 13-1-16,-15-3-1 15</inkml:trace>
  <inkml:trace contextRef="#ctx0" brushRef="#br1" timeOffset="281826.1195">7043 5657 91 0,'-28'22'37'0,"20"-3"3"0,8-19-3 15,31-13-37-15,9-3 1 16,15-5-4-16,7 5-1 15,-7-11-7-15,7 17-24 16,-22-3-1-16,-4 19-1 16,-21 2 2-16</inkml:trace>
  <inkml:trace contextRef="#ctx0" brushRef="#br1" timeOffset="281973.1278">7054 5939 100 0,'-20'18'39'15,"23"-6"0"-15,14-19-1 16,31-8-33-16,17-12-5 15,15-13-33-15,23 4-5 16,1-8 0-16,7 5-3 0</inkml:trace>
  <inkml:trace contextRef="#ctx0" brushRef="#br1" timeOffset="283593.2206">19141 5379 72 0,'1'-15'35'0,"-4"-2"0"16,3 17 0-16,-4-22-29 0,4 22-1 16,0 0-2-16,0 0 1 15,-2 26-2-15,1 7 0 16,-3 9 0-16,1 12-1 15,-6 9 2-15,-1 8-1 16,0 2 0-16,0-3 0 16,0-4-2-16,0-11-2 15,12 1-19-15,-4-26-14 16,12-8-2-16,1-21 0 15,13-5-1-15</inkml:trace>
  <inkml:trace contextRef="#ctx0" brushRef="#br1" timeOffset="283794.2321">19238 5488 85 0,'-19'-24'37'16,"8"10"0"-16,0-2 1 15,17 2-32-15,6 1-3 16,18 3-1-16,10-4-1 15,12 5-1-15,8-1-2 16,2 2-2-16,4 14-8 16,-11-9-25-16,2 11 0 15,-18-2-1-15,-7 6 0 16</inkml:trace>
  <inkml:trace contextRef="#ctx0" brushRef="#br1" timeOffset="284005.2442">19199 5691 98 0,'-15'10'37'0,"21"3"3"16,8-19-5-16,20 4-33 15,12-6-1-15,10 0-3 16,8 5 0-16,-6-6-3 15,8 15-8-15,-23-5-24 16,0 8 1-16,-25 0-2 16,-10 11 3-16</inkml:trace>
  <inkml:trace contextRef="#ctx0" brushRef="#br1" timeOffset="284169.2536">19232 5928 105 0,'-17'10'39'15,"20"5"0"-15,7-13 0 16,27 0-34-16,18-3-2 15,19-4-3-15,18 5-22 16,6-16-13-16,13 1-5 16,2-11 1-16,17 0-3 15</inkml:trace>
  <inkml:trace contextRef="#ctx0" brushRef="#br1" timeOffset="284899.2953">21499 5645 85 0,'0'0'35'16,"0"0"0"-16,3 23 2 15,-11-3-29-15,7 13-3 16,-9 1 0-16,2 12-2 15,-1 4 0-15,-2 0-1 16,0 3 0-16,0-3-4 0,5-2-1 16,-7-10-5-1,13 0-27-15,-5-16-2 0,10-5 1 16,-5-17-2-16</inkml:trace>
  <inkml:trace contextRef="#ctx0" brushRef="#br1" timeOffset="285096.3066">21537 5673 97 0,'-1'-23'38'16,"5"10"-1"-16,2-2 0 15,13 3-33-15,3 5-1 16,7 1-4-16,13 1-1 0,0-1-5 15,15 9-27-15,-14-5-4 16,2 11 2-16,-13-5-3 16</inkml:trace>
  <inkml:trace contextRef="#ctx0" brushRef="#br1" timeOffset="285296.3178">21577 5825 109 0,'-23'9'39'0,"15"5"-1"15,8-14 0-15,19 3-35 16,8-4-1-16,16-3-3 16,12 2 0-16,1-4-2 15,6 10-6-15,-14-9-26 0,7 11-3 16,-20-5 1-16,-8 11-2 15</inkml:trace>
  <inkml:trace contextRef="#ctx0" brushRef="#br1" timeOffset="285448.3266">21583 6087 112 0,'-47'25'39'15,"22"-1"1"-15,16-11 0 16,32 3-33-16,20-19-4 16,24-5-4-16,26 5-19 15,-4-20-16-15,17 2-4 16,-8-10 0-16,6 4-2 15</inkml:trace>
  <inkml:trace contextRef="#ctx0" brushRef="#br2" timeOffset="298984.1007">4063 5328 62 0,'6'-22'33'0,"1"5"0"16,-7 1 1-16,0 16-30 15,-1-12 0-15,1 12-1 16,1 20 0-16,-3 8 0 15,-4 7-1-15,1 9 0 0,1 9 1 16,-1 11-1-16,-1 3 0 16,3 3 0-16,-2 1 1 15,5-2-2-15,0-3 2 16,0-5-2-16,0-12-1 15,3-6 1-15,-1-11-1 16,2-9 0-16,-2-8 0 16,-2-15 1-16,0 0-1 15,0 0 1-15,10-14-1 16,-10 3 1-16,-1-2 0 15,0-1-1-15,-4 2 1 16,0 1-1-16,5 11 1 16,-11-9-1-16,11 9 0 15,-13 0 0-15,13 0 0 16,-10 6 0-16,10-6 0 0,-8 10 0 15,8-10 0-15,-5 16 0 16,5-4-1-16,-2 1 1 16,2 0 0-16,-2 2 0 15,1-1 0-15,1 0 0 16,-3-2 0-16,2 0 0 15,1-12 0-15,-5 14 1 16,5-14-2-16,0 0 1 16,-2 11 0-16,2-11 0 15,0 0 0-15,0 0 0 16,7-20 0-16,-3 3 0 15,-1-12 1-15,0-6-1 16,1-7 1-16,-2-11 0 0,-4-9-3 16,2-3 2-16,0-3-1 15,-2 1 0-15,-1 2 0 16,4 4 0-16,7 3-1 15,1 3 1-15,7 8 2 16,4 1-1-16,9 3 0 16,0 4 0-16,5 2 1 15,0 1-1-15,1 6 0 16,0 5-1-16,-2 5 1 15,-2 6 0-15,-7 7 0 16,-2 11 0-16,-3 5 0 16,-3 5 0-16,-6 8 0 15,-4 6 1-15,-1 0-1 16,-1 6 0-16,-5-1 0 0,-2 2 1 15,-5-2-1-15,-3 1 0 16,-4-1 0-16,-3-5 0 16,-5 1 0-16,-2-3 1 15,2-4-1-15,-6-5 0 16,6 0 0-16,4-5 1 15,4-4-2-15,3-3 1 16,12-5 0-16,0 0 0 16,0 0-1-16,17 7 1 15,3-5 0-15,3 6 0 16,6 5 0-16,7 2 2 15,-2 8 0-15,4 6 0 16,-5 3 1-16,0 7-1 16,-6 3 0-16,-2-3 0 0,-6-1 1 15,0-2-3-15,-5-6 1 16,-1-5-2-16,0-6-1 15,0-15-6-15,10 1-28 16,-5-20-2-16,8-5 0 16,0-11-2-16</inkml:trace>
  <inkml:trace contextRef="#ctx0" brushRef="#br2" timeOffset="351993.1327">9862 1041 63 0,'0'0'37'0,"0"0"-2"16,6-55 3-16,-6 55-18 16,0 0-14-16,0 0-1 15,0 0-1-15,0 0 0 16,22-20-2-16,-3 62 1 15,-5 18-2-15,-1 14 0 0,-7 6-2 16,0 9 0-16,-5 2-2 16,-5-8-2-16,5-29-30 15,-11-20-3-15,15-16 1 16,-5-18-2-16</inkml:trace>
  <inkml:trace contextRef="#ctx0" brushRef="#br2" timeOffset="352197.1445">9879 1069 108 0,'-65'-58'41'0,"65"58"2"0,-51-54-1 15,51 54-39-15,-1-53-1 16,1 53-2-16,55-55-5 15,1 29-21-15,7 2-14 16,9 1 0-16,12 0-3 16,10-2-1-16</inkml:trace>
  <inkml:trace contextRef="#ctx0" brushRef="#br2" timeOffset="354445.2731">9611 867 79 0,'0'0'38'15,"0"0"1"-15,-48-17 0 16,48 17-29-16,0 0-3 0,0 0 0 16,0 0-2-16,-47 7-1 15,47-7-1-15,0 0-1 16,0 0-1-16,0 0 0 15,57 6 0-15,-57-6 1 16,81-15-1-16,-26 4-1 16,3-4 1-16,4-1 1 15,1-2-1-15,5 1 2 16,-1-2-2-16,0 0-1 15,-4 1 1-15,-2 2 0 16,-4-1-1-16,-7 2-2 16,-50 15 1-16,77-29-1 15,-77 29-1-15,48-19-2 16,-48 19-2-16,0 0-13 0,0 0-18 15,0 0-2-15,0 0 0 16,0 0 1-16</inkml:trace>
  <inkml:trace contextRef="#ctx0" brushRef="#br2" timeOffset="354864.2971">9970 783 72 0,'0'0'37'0,"0"0"0"16,0 0 2-16,0 0-30 15,0 0 0-15,0 0-1 16,0 0-1-16,0 0-2 16,0 0-2-16,0 0 1 15,0 0-1-15,0 0-1 16,0 0-1-16,0 0 0 15,6 62 0-15,-10-43-2 16,13 38-1-16,4 1-6 0,15 1-30 16,-6-4 0-16,9-5-1 15,-3-16-2-15</inkml:trace>
  <inkml:trace contextRef="#ctx0" brushRef="#br2" timeOffset="356592.3959">23069 1048 66 0,'0'0'38'16,"0"0"0"-16,26-52 1 16,-26 52-18-16,0 0-11 15,0 0-4-15,11-1-1 0,-5 33-1 16,-7 24-2-16,-6 15 0 15,-7 9-2-15,0 3 0 16,-1 7-2-16,4-6-2 16,11-22-5-16,-13-17-27 15,18-6-2-15,-8-13 0 16,8-9-1-16</inkml:trace>
  <inkml:trace contextRef="#ctx0" brushRef="#br2" timeOffset="356812.4085">22947 1165 109 0,'-43'-72'40'0,"43"72"2"15,-23-64 0-15,23 64-40 16,11-55-1-16,-11 55 0 15,58-43-3-15,-58 43-1 16,92-33-23-16,-37 23-13 16,7 4 0-16,6 0-2 15,1 2-1-15</inkml:trace>
  <inkml:trace contextRef="#ctx0" brushRef="#br2" timeOffset="359177.5438">23968 5545 101 0,'0'0'38'16,"13"-4"0"-16,-13 4-1 15,10 0-35-15,-10 0 0 16,17 16-1-16,-8 5 2 16,-8 8 0-16,-1 13 0 15,-6 7 0-15,-1 10 0 16,-5 5 0-16,-5 3-1 15,-1 0 0-15,0-7 0 16,6-3-2-16,2-12-1 16,7-2-2-16,5-14-2 15,11 2-14-15,-5-21-19 16,13 2-1-16,-9-17-1 15,4 2 0-15</inkml:trace>
  <inkml:trace contextRef="#ctx0" brushRef="#br2" timeOffset="359419.5576">23665 5471 112 0,'-19'-5'41'0,"19"5"0"16,14-6 0-16,24 6-37 15,33-2-1-15,19-2-1 16,19 3 0-16,8-1 0 16,6-2-1-16,0 4-2 15,-10 0-2-15,-8 13-8 0,-25-13-28 16,-7 9-2-16,-22-11 0 15,-7 9-2-15</inkml:trace>
  <inkml:trace contextRef="#ctx0" brushRef="#br2" timeOffset="365721.9181">8655 5269 59 0,'28'-11'37'0,"-6"-7"-1"16,2 6 0-16,-15-11-18 15,6 12-12-15,-10 0-2 16,-5 11 0-16,-10-1-2 15,-10 13 1-15,-20 12-1 0,-11 8 0 16,-11 7-1-16,-8 6 1 16,-1 4-1-16,8 2 1 15,7-4-1-15,15 0 0 16,24-3 0-16,24-11 1 15,21-1-2-15,24-9 3 16,13-1-3-16,9-2 1 16,2 0 2-16,-2 0-1 15,-16 0 0-15,-15 10-2 16,-24 8 2-16,-30 7-2 15,-29 6 2-15,-18 3-2 16,-14-2 0-16,-8-2 1 16,3-6-4-16,3-21-13 15,27-3-21-15,10-21-3 16,31-13-1-16,16-17-2 0</inkml:trace>
  <inkml:trace contextRef="#ctx0" brushRef="#br2" timeOffset="386374.0993">4786 1083 86 0,'0'0'36'0,"0"0"0"0,0 0 0 15,3-52-32-15,-3 52-1 16,0 0 0-16,0 0 0 15,-18-9 0-15,9 29-1 16,0 20-1-16,-5 12 0 16,-5 10-1-16,-1 12 1 15,-3 4-1-15,8 0 0 16,-2-14 1-16,4-9-2 15,2-13 2-15,1-12 0 16,8-16 1-16,2-14 0 16,16-29 0-16,3-9 1 15,-1-13-1-15,7-10 1 16,-25 61 0-16,23-69-1 0,-23 69 0 15,22-76-1-15,-22 76 1 16,21-72-2-16,-21 72 2 16,14-63-2-16,-14 63 1 15,15-50-2-15,-15 50 1 16,4-24 0-16,10 18-2 15,5 20 2-15,0 20-1 16,10 21 1-16,-1 12-2 16,10 10 2-16,2 1-1 15,-8-6 0-15,5-11 2 16,-1-8-1-16,-3-16 1 15,1-13 0-15,-1-18 0 16,-1-20 2-16,-3-16-2 16,4-18 2-16,-9-11-1 15,4-14 0-15,-28 73 0 16,25-78 0-16,-25 78-2 0,18-89 0 15,-18 89 0-15,15-85 0 16,-15 85 0-16,5-80 0 16,-5 80-4-16,9-67-3 15,-9 67-15-15,6-58-17 16,-6 58-2-16,0 0 1 15,24-54-2-15</inkml:trace>
  <inkml:trace contextRef="#ctx0" brushRef="#br2" timeOffset="388447.2179">15968 1176 54 0,'0'0'36'0,"-10"-52"-2"15,10 52 2-15,0 0-16 16,0 0-10-16,0 0-3 16,10-52-2-16,-10 52-1 15,0 0-2-15,-17-11 1 16,2 28-2-16,1 15 0 15,-6 15-1-15,-3 13 0 16,-7 6 0-16,5 7 1 0,-1-1-1 16,9-12 1-16,5-12-1 15,4-12 1-15,6-16 1 16,2-20-1-16,14 0 1 15,5-23-1-15,2-12 2 16,7-16-1-16,-28 51 0 16,32-67-1-16,-32 67 1 15,32-80-1-15,-32 80 1 16,33-81-2-16,-33 81 2 15,29-79-2-15,-29 79 1 16,28-59 0-16,-28 59-1 16,0 0 1-16,35-54-2 15,-11 63 2-15,3 21-2 16,3 23 1-16,1 13-1 0,12 8 1 15,1-5-2-15,6-9 3 16,-7-25-1-16,1-12 0 16,-3-20 2-16,2-17-1 15,-5-16 0-15,-38 30 1 16,35-51 0-16,-35 51-1 15,37-74-2-15,-37 74-3 16,32-93-3-16,-20 45-25 16,8-3-8-16,-4-1-2 15,5-1-2-15</inkml:trace>
  <inkml:trace contextRef="#ctx0" brushRef="#br2" timeOffset="390378.3284">3898 3097 77 0,'-5'-10'37'0,"-5"-2"-2"16,10 12 2-16,-22 17-32 0,17 7-2 16,-9 7-1-16,4 13-2 15,-1 11 2-15,1 12-2 16,-2 11 0-16,-1 7 1 15,1-1 0-15,2-5 0 16,2-7 1-16,1-10-1 16,2-15 1-16,5-17 0 15,0-30 1-15,4-12-1 16,1-26 0-16,5-14 0 15,-2-12-1-15,4-9 1 16,-2-11-1-16,2-3 0 16,-3 6 0-16,3 3-1 15,-1 11 0-15,-2 10 1 0,1 15-1 16,4 16 0-16,9 22 0 15,-1 16 0-15,7 24 0 16,1 13 0-16,7 14 1 16,4 10-1-16,2 4 0 15,3-1 0-15,-1-5 0 16,3-11 0-16,-7-9 1 15,6-16 0-15,-8-18 0 16,3-17 1-16,-7-18-1 16,-1-20 0-16,-4-13 0 15,-3-14 1-15,-4-17-2 16,-7-9-1-16,4-6-3 15,-11-6-5-15,13 10-28 16,-16-5-2-16,13 19-1 0,-4 2-2 16</inkml:trace>
  <inkml:trace contextRef="#ctx0" brushRef="#br2" timeOffset="391506.3929">10703 3067 71 0,'14'-22'35'16,"-9"-4"-1"-16,8 18 0 15,-16-14-23-15,3 22-4 16,0 0-1-16,0 0-2 16,-19 28-1-16,6 0-1 15,-3 11-1-15,-3 7 0 16,-1 3 0-16,2 8-1 15,-1-1 1-15,10-3-1 16,-5-3 1-16,10-10-1 16,2-7 1-16,4-8-1 15,2-11 1-15,-4-14 0 16,19-11 0-16,-4-15 1 0,3-13-1 15,1-12 1-15,-1-14-1 16,4-6 0-16,-1-5 0 16,-2-3 1-16,-4 8-1 15,2 5-1-15,-5 12 1 16,1 11-1-16,0 18 0 15,0 14 1-15,5 17-1 16,2 16 0-16,5 17 0 16,6 14 1-16,5 11-1 15,4 11-1-15,4 2 2 16,3 3-2-16,1-4 1 15,2-7 0-15,-1-11 0 16,1-15 0-16,-10-12 1 16,3-14 0-16,-6-22 0 15,0-12 1-15,-2-21-1 0,-8-12 0 16,-3-18 0-16,-5-13 0 15,-4-10 0-15,-6-2-2 16,-2 1-2-16,-6-2-3 16,9 25-21-16,-15-6-13 15,7 25 0-15,-4 4-4 16,10 19 2-16</inkml:trace>
  <inkml:trace contextRef="#ctx0" brushRef="#br2" timeOffset="392768.4651">11917 5630 72 0,'5'-23'33'15,"2"2"-2"-15,-6 1 4 16,3 5-32-16,-8-1 1 16,4 16-2-16,0 0 2 15,-13 25 2-15,-1 1-3 16,-1 8 1-16,-4 10 0 15,-6 8-1-15,2 5 0 16,-1 5-1-16,0-6 1 16,4 3-3-16,2-8 2 15,6-5-1-15,2-11-1 0,7-10 1 16,3-25 0-16,0 0 1 15,22-20-1-15,-8-14 1 16,6-13-3-16,3-10 4 16,-1-12-3-16,-1-4 0 15,2-3-1-15,-4 2 1 16,0 9-1-16,-2 8 0 15,-6 12 2-15,0 11-3 16,-2 19 3-16,-9 15-1 16,18 20 0-16,-12 18 3 15,0 11-1-15,3 11 0 16,2 8 0-16,7 4-1 15,3 3 1-15,7-7-1 16,5-6 1-16,8-13-2 0,2-10 0 16,3-10 1-16,0-20-1 15,-1-10 2-15,1-20-1 16,-8-12-1-16,-6-13 0 15,-1-12 2-15,-7-11-4 16,-5-10 1-16,-5-6-1 16,-1-3-2-16,0 8-5 15,-16-8-20-15,20 23-9 16,-15-2-5-16,16 16 1 15,-1 6 0-15</inkml:trace>
  <inkml:trace contextRef="#ctx0" brushRef="#br2" timeOffset="394038.5377">22716 5800 88 0,'5'-14'33'0,"-5"14"2"16,3-13 0-16,-3 13-29 15,0 0-2-15,-10 10 0 16,-3 3 1-16,0 12-3 15,-8 7 2-15,-5 12-2 16,-4 9 1-16,-5 7-2 0,-1 1 0 16,-1 3 1-16,0-7-1 15,9-4 0-15,4-10 0 16,5-9 1-16,10-19-1 15,9-15 0-15,9-15 0 16,12-13 0-16,1-15 0 16,5-11 0-16,4-6 0 15,4-11 0-15,-4-1-1 16,1-2 0-16,-3 4-1 15,-2 5 0-15,-6 13 0 16,-5 11 0-16,-3 9 0 16,-6 19-1-16,-7 13 2 15,12 16 0-15,-7 15 2 16,0 14 0-16,4 8-1 15,1 11 1-15,4 6-1 0,6-2 1 16,4-3-1-16,5-5 0 16,3-10-1-16,5-10 1 15,-3-15-1-15,7-17 1 16,-4-20 0-16,0-12 0 15,-2-16 0-15,-7-13 0 16,-4-13-2-16,-4-4 2 16,-3-9-2-16,-3 4 0 15,-7 3-1-15,-2 8-1 16,-2 15-3-16,-6 0-17 15,13 24-14-15,-7 4-6 16,9 15 3-16,-2 4-3 16</inkml:trace>
  <inkml:trace contextRef="#ctx0" brushRef="#br2" timeOffset="405385.1866">19190 1059 79 0,'0'0'38'16,"35"-60"0"-16,-35 60-1 15,0 0-32-15,31-50-1 16,-31 50 0-16,0 0 1 16,0 0-1-16,0 0 0 15,0 0-1-15,21 12 0 16,-35 28-2-16,5 14 2 15,-9 13-2-15,4 10-1 16,-10 4-1-16,5 1 2 0,-4-11-2 16,7-20 1-16,2-14 1 15,3-15-1-15,11-22 1 16,0 0 0-16,4-21 0 15,9-12 0-15,1-15 0 16,-14 48 0-16,18-61 2 16,-18 61-2-16,24-75 0 15,-24 75-2-15,19-83 2 16,-19 83-2-16,25-77 2 15,-25 77-2-15,18-74-1 16,-18 74 0-16,22-54 4 16,-22 54-1-16,0 0 0 15,0 0 0-15,42-47 1 0,-42 47-1 16,0 0 0-16,62 25 1 15,-62-25-3-15,0 0 2 16,66 50-1-16,-66-50 0 16,68 19 1-16,-68-19 0 15,77 10 0-15,-77-10-1 16,89-8 1-16,-89 8-2 15,87-21 1-15,-87 21-1 16,81-30 0-16,-81 30 0 16,71-28 2-16,-71 28 1 15,57-8 0-15,-67 25-1 16,35 12 0-16,-17 26 1 15,-21 16-2-15,-2 15 0 16,-13 4 0-16,10 6-2 0,-2-12-2 16,13-34 1-16,9-13-6 15,-6-21-8-15,22-6-9 16,-18-10-7-16,17-15-6 15,-13-3-4-15,10-5 1 16</inkml:trace>
  <inkml:trace contextRef="#ctx0" brushRef="#br2" timeOffset="408050.3392">15230 5554 69 0,'2'-15'33'16,"2"-5"1"-16,2 5-2 16,-3 0-23-16,-3 15-5 15,0 0 0-15,11 6-1 0,-16 13 0 16,-1 16 2-16,-9 8-1 15,-3 11 0-15,-8 5-1 16,1 6 0-16,-4-1 0 16,1-2 0-16,1-9-1 15,7-6-2-15,6-13 1 16,6-7 0-16,5-15 0 15,3-12-1-15,15-8 1 16,-1-14 0-16,5-9 0 16,5-9 0-16,-1-7-2 15,0-8 3-15,2-8-2 16,-2-2-1-16,-2-3 1 15,-4 6-1-15,2 2 1 16,-5 10-1-16,-2 8 2 0,-4 7-3 16,1 18 3-16,-9 17-1 15,0 0 0-15,10 17 0 16,-5 7 1-16,-1 8-1 15,4 3 0-15,6 1 3 16,5 1-3-16,5-10 2 16,7-4-1-16,10-8 2 15,4-12-2-15,6-11 0 16,1-10 0-16,3-6-2 15,-1-6 2-15,-2-2-2 16,-8-2 2-16,-5 1-3 16,-11 9 3-16,-4 5 0 15,-24 19 0-15,0 0-1 0,-2 19 1 16,-21 19-2-16,-4 17 3 15,-9 14-1-15,-1 12 0 16,-6 10 0-16,2 0 0 16,4-4 0-16,9-5-1 15,6-18-2-15,18-5-10 16,0-30-9-16,28 2-6 15,-10-33-5-15,26-4-8 16,-1-19-2-16,12-11 1 16</inkml:trace>
  <inkml:trace contextRef="#ctx0" brushRef="#br2" timeOffset="409500.4221">20291 5457 67 0,'6'-12'35'0,"-2"1"0"15,-4 11 0-15,6-12-29 16,-6 12-1-16,0 17 0 16,-4 5-1-16,-6 5 0 15,-4 14-1-15,-5 3 0 16,-3 6 1-16,-6 3 1 15,3 0-2-15,-2-6 1 16,3-2-1-16,2-7 0 16,6-9-1-16,5-9 1 15,8-8-3-15,3-12 1 16,11-10-1-16,8-10-1 15,4-9 2-15,1-11-2 0,4-7 0 16,-1-7 0-16,3-2 0 16,-3-4-1-16,-4 4 1 15,-5 4 2-15,-4 8-3 16,-5 7 3-16,-2 11-1 15,-1 8 1-15,-6 18-1 16,0 0 1-16,0 20-1 16,4 2 0-16,4 6 0 15,3 4 0-15,8-2 0 16,8-1 0-16,5-4 1 15,6-7-1-15,9-5 1 16,5-13 0-16,3-7 0 16,1-10 0-16,3-7 0 15,-2-7 1-15,-3-3-1 0,-4 0 0 16,-8 1 0-16,-9 7 0 15,-7 7 0-15,-10 15 0 16,-16 4 0-16,2 35-1 16,-14 9 1-16,-9 15-1 15,-6 10 2-15,-2 10 0 16,-3 5 0-16,4 0 0 15,0-4-1-15,10-10-1 16,6-16-5-16,15-3-9 16,-1-30-9-16,24 3-5 15,-11-28-8-15,20-5-5 16,-6-16-2-16,12-8 2 15</inkml:trace>
  <inkml:trace contextRef="#ctx0" brushRef="#br3" timeOffset="418063.9119">13284 5567 80 0,'-2'-17'35'15,"-4"1"2"-15,6 16-2 16,0 0-28-16,2 15-1 16,0 9-2-16,1 15 1 15,-4 11-1-15,2 13-1 16,-8 11 0-16,1 7-1 15,-3 3 0-15,1-2-2 16,3-6-1-16,1-15-4 16,18-2-27-16,-10-24-7 15,19-11 2-15,-3-21-2 16</inkml:trace>
  <inkml:trace contextRef="#ctx0" brushRef="#br3" timeOffset="418414.932">13234 5536 96 0,'-10'-22'38'16,"10"22"0"-16,24-24 1 15,13 10-35-15,13 3-1 16,19 2 0-16,12 3 0 15,13 3-1-15,1 9 0 16,1 9-1-16,-7 13 0 16,-9 11 1-16,-14 10 0 15,-20 12-1-15,-24 10 0 16,-22 6 1-16,-24 5-1 0,-21 1 0 15,-18-8 0-15,-16-2-1 16,-6-10-1-16,-5-11 2 16,5-14-1-16,8-16-1 15,12-13-1-15,14-15-3 16,32-4-21-16,0-25-13 15,38-1 0-15,8-13-2 16,26-1-2-16</inkml:trace>
  <inkml:trace contextRef="#ctx0" brushRef="#br3" timeOffset="435111.887">11610 1125 75 0,'0'0'36'0,"0"0"0"16,0 0 0-16,22-49-28 15,-22 49-2-15,0 0-1 16,0 0 1-16,0 0 0 16,-20-49-2-16,20 49 0 0,0 0-1 15,-47-5-1-15,32 9-1 16,-30 23 1-16,-6 9-2 15,3 15 0-15,1 13 0 16,10 10 0-16,11 3-1 16,18 3 1-16,30-15 0 15,8-8-1-15,16-15 1 16,7-14 0-16,8-22 1 15,9-13-1-15,0-14 1 16,-1-15 0-16,-8-10 0 16,-9-10-1-16,-15-8 1 15,-37 64-1-15,18-69 0 16,-18 69 0-16,-14-68 0 15,14 68-1-15,-48-64 0 0,48 64-1 16,-64-50-7-16,64 50-27 16,-80-36-3-16,23 18-1 15,-6 13-2-15</inkml:trace>
  <inkml:trace contextRef="#ctx0" brushRef="#br3" timeOffset="436656.9754">11435 818 82 0,'0'0'39'0,"-60"-27"1"15,60 27 0-15,0 0-35 16,-47-17 1-16,47 17 0 16,0 0-1-16,0 0 0 15,0 0-1-15,52-33-1 16,-52 33-1-16,74-13 0 15,-74 13-1-15,98-12 0 16,-49 5-1-16,7 3 1 16,-2 1-1-16,-1 0-1 15,1 1 0-15,-2-2-1 16,-2 3 0-16,-50 1-3 15,87 1-1-15,-87-1-22 16,61 2-13-16,-61-2 1 16,0 0-2-16,54 3 1 0</inkml:trace>
  <inkml:trace contextRef="#ctx0" brushRef="#br3" timeOffset="439181.1197">2895 5393 69 0,'-13'-14'37'16,"-10"-6"0"-16,-1 5 0 15,-14-7-30-15,6 7-1 16,-8-6-1-16,3 5 0 15,-4 2-1-15,-2 9-1 16,3 9-1-16,-1 17 0 16,-2 13 0-16,0 16-1 15,2 18 2-15,3 15 0 16,8 9-1-16,6 4 0 15,17 2 0-15,15-8 0 16,22-12 0-16,18-17 0 16,19-24-2-16,20-19 1 0,9-28-1 15,10-19 0-15,-1-17 0 16,-5-22 1-16,-13-8-4 15,-15-13 0-15,-20-2-1 16,-24-6-1-16,-21 6-3 16,-29-7-6-16,-11 20-24 15,-28 5-1-15,-8 24 1 16,-16 13 0-16</inkml:trace>
  <inkml:trace contextRef="#ctx0" brushRef="#br3" timeOffset="440588.2002">16772 5653 60 0,'4'-14'34'0,"-1"2"-1"16,-10-6 0-16,7 18-21 15,-25-16-1-15,7 17-5 16,-13-1 1-16,3 14-3 0,-8 7-1 16,2 10 0-16,-2 8 1 15,7 14-1-15,3 9-1 16,9 9 0-16,13 0 0 15,13-1-2-15,15-3 1 16,15-8 0-16,16-15-1 16,7-15 0-16,12-21 0 15,4-19 1-15,0-21-1 16,-7-16 0-16,-8-13 1 15,-16-10-1-15,-19-3-2 16,-15-6 2-16,-22 6-3 16,-18 4-1-16,-15 20-5 15,-24 4-26-15,4 30-3 0,-15 6 2 16,10 17-2-16</inkml:trace>
  <inkml:trace contextRef="#ctx0" brushRef="#br3" timeOffset="442995.3379">2980 934 71 0,'0'0'38'16,"0"0"0"-16,0 0 1 15,18-46-30-15,-18 46-2 16,0 0-2-16,0 0-1 15,0 0 0-15,0 0 0 16,-49-9-1-16,35 29 2 16,-43 38-3-16,2 10 1 15,-3 12-1-15,9 17 1 16,6 3-1-16,21 5-3 15,19-9 2-15,38-38-2 16,16-29 1-16,16-24 1 0,17-27-1 16,8-30 1-16,-42 16-1 15,3-6 2-15,-10-6-1 16,1-1-1-16,-12-4 0 15,-2 0-2-15,-15 0 0 16,-8 3-6-16,-7 50-3 16,-15-78-28-16,15 78-2 15,-47-56 1-15,47 56-1 16</inkml:trace>
  <inkml:trace contextRef="#ctx0" brushRef="#br3" timeOffset="447771.6111">17629 5668 54 0,'4'-22'32'0,"-5"0"2"15,4 6-1-15,-6-3-14 16,3 19-15-16,-3-23 3 16,3 23-3-16,0 0 1 15,0 0-2-15,0 0 0 16,6 16 0-16,4 12 0 15,6 12 0-15,3 7 0 16,6 10-1-16,-2 11 1 16,6 4-1-16,-1 0-1 15,-1-7 1-15,-1-5-2 0,-3-10 1 16,-2-11 0-16,0-12 0 15,-1-10 1-15,4-15-1 16,-2-15 1-16,7-13-1 16,0-15 1-16,3-14-1 15,3-11-1-15,2-12 2 16,0-11-3-16,-3-1 0 15,-3 1 0-15,-6 9 0 16,-3 8 0-16,-5 11-1 16,-7 14 1-16,-2 16-6 15,2 19-4-15,-10 12-25 16,0 0-3-16,0 0-1 15,20 22-1-15</inkml:trace>
  <inkml:trace contextRef="#ctx0" brushRef="#br3" timeOffset="457028.1405">5924 5329 29 0,'9'-15'30'16,"-1"-4"3"-16,-1 5 0 15,-7-7-19-15,0 21-2 16,-6-26-3-16,6 26 1 16,-22-16-3-16,3 16-1 15,-10-5 0-15,-4 10-2 16,-6 2 0-16,-8 9-1 15,-8 6 0-15,-2 11 0 16,-9 11 0-16,5 14 0 16,-1 11 1-16,6 8-1 15,8 9 0-15,14-1 0 0,19-1-1 16,23-11 0-16,28-22 1 15,23-28-3-15,32-25-3 16,20-25-3-16,34-18-31 16,-5-22-4-16,-1-5 0 15,-20-5-2-15</inkml:trace>
  <inkml:trace contextRef="#ctx0" brushRef="#br3" timeOffset="464298.5564">780 5295 66 0,'5'-11'36'0,"-6"-2"-1"15,1 13 2-15,-1-15-31 16,1 15-1-16,0 0-1 16,2 33 0-16,-3 2 0 15,4 18-1-15,-3 8 0 16,0 13-1-16,0 9 0 15,-1 6 0-15,1-1-1 16,-4-3-1-16,4-8-1 0,-5-15-2 16,10-4-6-16,-5-27-17 15,13-7-11-15,-4-22 1 16,14-13-2-16</inkml:trace>
  <inkml:trace contextRef="#ctx0" brushRef="#br3" timeOffset="464546.5706">814 5352 83 0,'0'0'39'15,"-12"-27"-2"-15,26 17 1 0,1-12-33 16,24 0-2 0,8-3 0-16,13-5-1 0,9 1 0 15,1 1-2-15,6 4-1 16,-7 2-3-16,0 13-3 15,-23-8-18-15,1 19-13 16,-18-2 1-16,-6 11-2 16,-23-11 2-16</inkml:trace>
  <inkml:trace contextRef="#ctx0" brushRef="#br3" timeOffset="464779.5839">904 5558 82 0,'-38'21'38'15,"20"0"0"-15,4-17 0 0,28 7-33 16,9-16-1-16,23-3-1 16,9-4 1-16,9-3-2 15,6-2 1-15,5-4-3 16,3 1-1-16,-7-2-4 15,-2 11-18-15,-16-9-15 16,2 7 0-16,-17-4-2 16,0 7 0-16</inkml:trace>
  <inkml:trace contextRef="#ctx0" brushRef="#br3" timeOffset="481849.5602">874 1022 63 0,'0'0'34'0,"1"-48"1"15,-1 48 0-15,0 0-20 16,2-57-9-16,-2 57 1 16,0 0-1-16,0 0 1 15,0 0 0-15,0 0-2 16,9-22-1-16,5 61-2 15,3 23 1-15,-6 13-2 16,1 12 2-16,-1 6-3 16,3 7-1-16,-6-15 0 15,2-9-1-15,5-15-1 0,-4-14-3 16,14-11-12-16,-6-22-20 15,12-15 0-15,-8-22 0 16,14-10-2-16</inkml:trace>
  <inkml:trace contextRef="#ctx0" brushRef="#br3" timeOffset="482292.5856">1509 905 95 0,'30'-62'39'15,"-30"62"1"-15,0 0-2 16,15-51-37-16,-15 51 2 0,0 0-1 16,-36 24 0-16,-27 26 1 15,-18 16-1-15,-20 2 0 16,6 4 2-16,4-6-2 15,16-7-1-15,15-14-1 16,40-19 0-16,17-12 1 16,21-8 0-16,15-8 0 15,11-3 0-15,9-3 0 16,7 0 0-16,4 0-1 15,-2 6 2-15,-2 5-1 16,-4 9 0-16,-7 6-1 16,-6 6 1-16,0 9-1 15,-5-1 1-15,0 6 0 16,5-3-1-16,-1-4 0 15,4-6 0-15,2-5 0 0,-1-3 0 16,-6-9 0-16,-5-2-1 16,-6-4-2-16,-12-11-6 15,0 4-29-15,-23-9-4 16,5 14 1-16,-17-25-3 15</inkml:trace>
  <inkml:trace contextRef="#ctx0" brushRef="#br3" timeOffset="487440.88">7190 3019 90 0,'11'-5'36'0,"-11"5"0"15,9 14 1-15,-16 15-32 16,4 17-2-16,-4 16-1 15,2 14 0-15,-8 17 0 0,4 13-1 16,-5 5 0-16,2-4-1 16,4-7-2-16,3-13-4 15,16-11-28-15,-2-26-3 16,14-17 1-16,7-29-3 15</inkml:trace>
  <inkml:trace contextRef="#ctx0" brushRef="#br3" timeOffset="487878.9051">7700 2965 102 0,'-10'23'39'16,"-12"2"1"-16,-2 18-2 0,-17 4-33 15,-4 3-4-15,-7 0 1 16,-1 7-1-16,-7-5 1 16,3-3-1-16,5-6 1 15,10-5-1-15,10-9 0 16,11-4-1-16,17-9 1 15,17-7 0-15,15-5-1 16,11-2 1-16,9-3-1 16,8 1 1-16,5 0 0 15,0 5-1-15,-1 4 1 16,-6 8-1-16,-2 9 0 15,-8 5 1-15,-1 6-1 0,-7 4 0 16,-1 0 0-16,-1-1 0 16,1-6 0-16,0-3 0 15,0-9-1-15,-2-6 0 16,-4-5-1-16,-1-7-2 15,-4 4-7-15,-15-21-11 16,11 17-9-16,-20-18-9 16,0 14 0-16,-6-29-2 15</inkml:trace>
  <inkml:trace contextRef="#ctx0" brushRef="#br4" timeOffset="501512.6849">6708 941 55 0,'47'-40'36'15,"-47"40"-1"-15,0 0 0 16,0 0-14-16,38-50-12 16,-38 50-2-16,0 0 0 15,0 0 0-15,0 0-2 16,-14-50-2-16,14 50 1 15,0 0-3-15,-68-2 1 16,68 2 1-16,-69 21-1 16,20 9 1-16,-39 29-2 0,4 12 2 15,-4 13-3-15,16 6 3 16,10 0-2-16,32-2 0 15,21-17-2-15,32-16 2 16,13-20-1-16,14-16 0 16,15-12 1-16,1-10-1 15,3-10 1-15,-5-8-1 16,-6-3 1-16,-9-2 0 15,-10 4 0-15,-9 3 0 16,-12 0-1-16,-6 7 1 16,-12 12 0-16,0 0-1 15,0 0 0-15,-8 30 0 16,0-5 0-16,1 5 0 15,2 2-1-15,1 2-2 0,8-3-5 16,-4-31-11-16,25 19-6 16,-16-30-7-16,20-5-9 15,-5-12-2-15,12-8 1 16</inkml:trace>
  <inkml:trace contextRef="#ctx0" brushRef="#br4" timeOffset="503258.7848">13445 2666 64 0,'-8'-13'35'16,"-12"-6"0"-16,1 5-1 15,-15-8-20-15,3 8-9 16,-12-3 1-16,6 8-2 16,-10 2 0-16,-1 9 0 15,-4 12-1-15,-4 16 0 16,1 9 0-16,1 16-1 15,2 11 0-15,2 14 1 16,6 7-2-16,12 2 1 16,11-3-1-16,18-10-1 15,17-12 1-15,18-11 0 16,17-20 0-16,16-17-1 15,13-17 1-15,3-10 0 0,2-11 1 16,-7-7 0-16,-9-2-1 16,-13 1 0-16,-14 1 0 15,-11 8 0-15,-15 3 0 16,-9 8-1-16,-5 10 1 15,-9 14 0-15,-3 8-1 16,-3 4 0-16,1 8 0 16,2 1-3-16,8 6-3 15,-2-19-12-15,27 10-6 16,-9-34-8-16,25 0-8 15,5-21-3-15,15-10 0 16</inkml:trace>
  <inkml:trace contextRef="#ctx0" brushRef="#br4" timeOffset="621337.5385">12967 905 79 0,'0'0'38'16,"0"0"-2"-16,5-51 1 15,-5 51-36-15,0 0 2 16,0 0 0-16,-12 41-1 16,5 21 0-16,1 14-1 15,-3 10 1-15,8 8-1 16,2 11 1-16,-1 3-3 15,2-6-1-15,2-35-2 0,-7-23-13 16,17-5-19-16,-1-17-1 16,7-10 0-16,-4-14 0 15</inkml:trace>
  <inkml:trace contextRef="#ctx0" brushRef="#br4" timeOffset="621683.5583">12969 1008 92 0,'0'0'39'15,"-13"-65"1"-15,13 65-2 0,12-56-37 16,-12 56 0-16,0 0 0 15,79-51-1-15,-79 51 1 16,88-17-1-16,-40 14 1 16,7 2-2-16,-6 4 2 15,2 1-2-15,-51-4 2 16,83 20 0-16,-83-20 0 15,0 0 0-15,35 48 1 16,-54 3 0-16,-43 2-1 16,-29 1 1-16,-20-3-5 15,55-31-24-15,56-20-11 16,-77 27-1-16,77-27-1 15,0 0 0-15</inkml:trace>
  <inkml:trace contextRef="#ctx0" brushRef="#br3" timeOffset="648251.0778">16525 7568 74 0,'11'-14'35'0,"-11"14"-2"16,0 0 1-16,5 12-29 15,-16 12-2-15,1 12-1 16,-10 10 0-16,5 10 2 16,-7 9-1-16,1 9-1 0,-1-6 1 15,4-2 0-15,1-10-1 16,8-9 0-16,4-10 0 15,3-15-2-15,2-22 1 16,12-7-1-16,2-22 0 16,1-13 1-16,3-10-1 15,1-13 0-15,0-10 0 16,1-4 1-16,-1-1-1 15,-1 6 0-15,-6 11 1 16,-2 11 0-16,-3 11 0 16,-1 16 0-16,-6 25 0 15,0 0 0-15,7 26 0 16,-2 4 0-16,4 7-1 15,7 2 1-15,8 0 0 0,10-7 0 16,8-6-1-16,10-14 1 16,6-13 0-16,7-9 0 15,2-12 0-15,-1-7 0 16,-5-9 1-16,-1 1-2 15,-10-1 1-15,-9 6 0 16,-12 10-1-16,-7 13 0 16,-22 9 0-16,0 32 0 15,-15 11 0-15,-7 13 0 16,-2 11 0-16,2 8 0 15,2 4-2-15,2-4-3 16,18 2-5-16,4-23-25 16,20-7-3-16,7-19 0 15,17-6-1-15</inkml:trace>
  <inkml:trace contextRef="#ctx0" brushRef="#br3" timeOffset="648941.1172">17673 7784 98 0,'-23'-9'36'15,"2"17"2"-15,-14 2-2 16,1 13-30-16,-4 7-1 16,4 8-1-16,-1 2 0 15,8 2-1-15,6-2 0 16,11-2-2-16,13-9 2 15,11-7-2-15,10-12-1 16,8-10 0-16,8-11 1 16,2-6-1-16,0-10-1 0,-1-4 1 15,-6-6 0-15,-5 1 0 16,-7 1-1-16,-6 2 2 15,-11 4-2-15,-5 10 2 16,-6 8-1-16,-6 9 0 16,-5 7 0-16,1 9 0 15,0 6 0-15,0 6 1 16,10 3 0-16,3-4-1 15,11-7-1-15,7-1 3 16,11-9-2-16,10-10 0 16,6-6 0-16,4-5-1 15,4-5 0-15,4-1 2 16,-10 3-1-16,-1-2-1 0,-11 6 1 15,-7 7 0-15,-13 7 0 16,-13 10 1-16,-6 10 0 16,-11 7-1-16,-3 4 0 15,-3 5 0-15,1-1 1 16,3 1-1-16,6-7 0 15,9-9-1-15,5-9 1 16,-1-13 0-16,24-10 0 16,-1-10 0-16,2-10 0 15,1-7 1-15,-1-7-1 16,-1-1 1-16,-5 2-1 15,-2 5 1-15,-7 6-1 16,-4 8 0-16,-2 9 0 16,-4 15 0-16,9-9 0 0,-9 9-1 15,20 2 0-15,2-3-1 16,11-2-2-16,5-10-3 15,19 1-7-15,-5-19-23 16,14 1-2-16,-2-17 1 16,4 1-1-16</inkml:trace>
  <inkml:trace contextRef="#ctx0" brushRef="#br3" timeOffset="649128.128">18831 7243 99 0,'-26'5'38'0,"8"20"2"15,-10 8-3-15,9 18-30 16,-1 13-2-16,7 12-2 15,0 8-1-15,8 5 0 16,5 3-3-16,4-6-1 0,9-1-4 16,-2-24-16-16,9 0-16 15,-6-21 0-15,12-5-1 16,-5-24-1-16</inkml:trace>
  <inkml:trace contextRef="#ctx0" brushRef="#br3" timeOffset="649468.1475">19016 7632 105 0,'-15'-4'38'0,"-13"8"2"16,3 15-2-16,-7 1-32 15,6 6-1-15,-5 3-1 16,4 1-1-16,4-2-1 0,7 1 0 15,6-8 0-15,8 1-1 16,7-3 0-16,8-6 0 16,11-4-1-16,3-3 1 15,7-4-1-15,4-3 1 16,3-5-1-16,0 1 0 15,1-4 0-15,1 2 0 16,-4 0-1-16,-3 1-1 16,-1 3 0-16,-8 1-2 15,-2 9-1-15,-6-4-2 16,3 13-7-16,-22-16-25 15,24 15-1-15,-24-15 1 16,29 7 0-16</inkml:trace>
  <inkml:trace contextRef="#ctx0" brushRef="#br3" timeOffset="649652.158">19519 7811 102 0,'-9'20'38'0,"-10"4"1"15,5 7-1-15,-1-3-34 16,6 4-1-16,2-3-2 15,8-1-3-15,7-4-3 16,-6-11-29-16,16-2-5 16,-4-12 1-16,9-2-2 15</inkml:trace>
  <inkml:trace contextRef="#ctx0" brushRef="#br3" timeOffset="650121.1846">19661 7463 106 0,'-5'20'38'16,"-6"-6"0"-16,10 6-2 16,-1-3-35-16,12 0-1 15,7 0-1-15,3 3 1 16,2-2 0-16,2 3 0 15,0 3 1-15,-5 3 1 16,-5-1 0-16,-5 4 1 16,-9 0 0-16,0 4 0 0,-6-2 0 15,-4 6 1-15,-2-7-1 16,0 3-2-16,0-8 0 15,7 1-1-15,1-8 1 16,6-10-2-16,-2-9 2 16,26-12-2-16,-2-9 1 15,3-6 1-15,2-7-1 16,3-3 1-16,0-3-1 15,-2 3 1-15,-5 8-2 16,-2 5 1-16,-8 10 0 16,-1 7 0-16,-4 9-1 15,-5 9-1-15,2 7-1 16,-2 3 0-16,6 9-3 15,-5-5-1-15,12 14-3 16,-13-13-21-16,20 5-9 0,-3-10 1 16,7 0-1-16,-1-8 3 15</inkml:trace>
  <inkml:trace contextRef="#ctx0" brushRef="#br3" timeOffset="650623.2135">20456 7763 108 0,'-8'-14'39'16,"-18"1"1"-16,8 16-3 15,-11 0-32-15,1 11-2 16,3 7 0-16,-2 11 0 16,3 2 0-16,9 2-3 15,5-1 1-15,10-2 0 16,6-5-1-16,13-6 0 0,5-8 0 15,6-14-2-15,4-13 3 16,0-5 0-16,1-8-1 16,-4-2 1-16,1-5-1 15,-7 2 1-15,-6 2-1 16,-3 6 2-16,-16 23-3 15,0 0 1-15,0 16-1 16,-16 20-1-16,-4 15 0 16,-8 17 0-16,-1 15 0 15,-3 12 0-15,-2 4 0 16,4-2 1-16,2-9 2 15,5-5-1-15,0-16 2 16,7-16 0-16,4-21-1 16,6-18 0-16,6-12 0 0,-5-26 0 15,5-8-2-15,2-15 1 16,5-12 0-16,6-8-1 15,5-6 2-15,8 1-1 16,5 4 0-16,0 3-3 16,11 15-5-16,-9-8-8 15,21 29-9-15,-23-7-11 16,14 16-4-16,-1-5-1 15,13 3 0-15</inkml:trace>
  <inkml:trace contextRef="#ctx0" brushRef="#br3" timeOffset="651622.2705">21470 7320 86 0,'17'-9'36'16,"-17"9"1"-16,23-8 0 15,-23 8-30-15,19 24-1 16,-15 3-1-16,3 16 0 15,-7 9-1-15,1 12 0 16,-3 4-1-16,2 6 0 0,-5 1-2 16,2-2 0-16,-2-6 0 15,5-8-1-15,-1-12 0 16,3-10-1-16,2-11 1 15,1-16-1-15,-5-10 2 16,19-27 0-16,-8-7-1 16,0-8 2-16,0-16-2 15,-2-16 2-15,0-8-2 16,1-8 2-16,-6 2-2 15,4 4 0-15,-3 6 1 16,1 5-1-16,2 15 1 16,3 15 0-16,4 15-1 15,4 15 1-15,4 11-1 16,5 10 0-16,2 9-1 0,5 6 0 15,-4 7 1-15,2 7-1 16,-9 4 0-16,-3 1 0 16,-15 4 1-16,-11 3 0 15,-9-3 0-15,-10-2 0 16,-9-6 1-16,4-4-1 15,-1-8 0-15,3-9 0 16,9-9 0-16,18-8 0 16,0 0 0-16,20-16 0 15,14 3-1-15,7 3 1 16,6 3 0-16,3 7 0 15,-2 9 0-15,-7 7 0 16,-13 10 0-16,-13 7 0 16,-20 8 1-16,-17 7-1 0,-17 4 0 15,-7-5-1-15,-10 2 1 16,2-8 0-16,2-5-1 15,8-10-2-15,15-8-1 16,14-21-5-16,30 0-12 16,6-28-18-16,24-3-1 15,7-19 1-15,16-7-1 16</inkml:trace>
  <inkml:trace contextRef="#ctx0" brushRef="#br3" timeOffset="651825.2821">22462 7103 117 0,'-7'13'41'0,"-12"6"-2"15,2 20 0-15,-3 9-37 0,-5 14-1 16,1 13 0-16,0 11 0 15,-5 5-1-15,6 0-1 16,9 2-1-16,2-10-4 16,16-1-7-16,0-21-26 15,20-9-2-15,4-22 1 16,19-9-1-16</inkml:trace>
  <inkml:trace contextRef="#ctx0" brushRef="#br3" timeOffset="652139.3002">22730 7664 104 0,'-22'-21'40'15,"2"19"1"-15,-13 4-1 16,5 20-33-16,-9 4-2 16,4 11-1-16,4 4 0 15,7 7-1-15,13-2-2 16,11-4-1-16,15-6 1 15,9-8-2-15,12-9 2 16,8-8-2-16,1-15 1 16,2-15 0-16,-7-6 0 15,-2-10 1-15,-10-6-1 16,-7-4 0-16,-10-4-1 15,-7 2 1-15,-7 7-2 16,-9 4-2-16,-2 12 0 16,-7 5-3-16,11 23-10 15,-13-5-21-15,18 16-3 0,-1 0 2 16,17 7-1-16</inkml:trace>
  <inkml:trace contextRef="#ctx0" brushRef="#br3" timeOffset="652396.3149">23238 7734 105 0,'11'-16'39'0,"-1"4"3"16,-20-5-2-16,10 17-32 16,-23-16-3-16,4 17-1 15,-10 10 0-15,1 6-1 16,-5 9-1-16,2 12 1 15,4 5-3-15,7 2 0 16,10 1 0-16,10-3-2 0,10-6 1 16,13-11-3-16,16-6-1 15,6-25-4-15,21 3-8 16,-11-27-22-16,17-1-1 15,-3-19-1-15,6-1 1 16</inkml:trace>
  <inkml:trace contextRef="#ctx0" brushRef="#br3" timeOffset="652599.3266">23793 7162 117 0,'0'0'40'0,"-22"4"1"16,12 31 0-16,-14 8-36 15,9 22-3-15,-2 11-1 16,2 8 0-16,-2 4 0 0,3 2-1 15,4-3-2-15,0-8-2 16,15-3-7-16,-10-29-13 16,24-3-17-16,-5-22 0 15,15-8 0-15,-2-28-2 16</inkml:trace>
  <inkml:trace contextRef="#ctx0" brushRef="#br3" timeOffset="652930.3455">23972 7629 122 0,'-45'11'41'0,"4"17"3"16,-13-10-3-16,14 8-37 16,4 1-1-16,8-1-3 15,13-5 0-15,12 1 0 0,10-6 0 16,11-2 0-16,11-1 0 15,4-3 0-15,5-3 0 16,1 2 0-16,-3-4 0 16,1 7 0-16,-8-3 0 15,0 3 0-15,-1 3 0 16,-5-1 0-16,-3 1 0 15,7-1 0-15,-2 0 0 16,-1-7-5-16,8 9-7 16,-13-16-4-16,16 10-4 15,-17-17-2-15,19 15-10 16,-12-11-8-16,6 6-2 15,-6-4 4-15</inkml:trace>
  <inkml:trace contextRef="#ctx0" brushRef="#br3" timeOffset="653080.3541">24415 8032 8 0,'24'12'21'16,"-35"-16"10"-16,11 4 12 15,-16 7-1-15,16-7 1 16,-31-3 0-16,18-6-24 15,-3 1-18-15,-1-3-4 16,17 11-7-16,-25-27-5 16,25 27-7-16,-22-18-6 15,22 18-10-15,-17 0-4 16,3-3-5-16,-9 1 6 15</inkml:trace>
  <inkml:trace contextRef="#ctx0" brushRef="#br5" timeOffset="657215.5906">16267 8435 55 0,'0'0'31'15,"-14"16"1"-15,14-16-8 0,14 4-12 16,-14-4-5-16,23-5 0 16,-10-2-1-16,10 5-2 15,-2-4-1-15,9 5 0 16,1-5-1-16,10 4 0 15,7-3 0-15,4 4-1 16,8-3 1-16,2 3-1 16,7-1 0-16,4 5 0 15,2-2 0-15,6 1 0 16,3-1-1-16,6 2 0 15,5-2 1-15,7-1 0 16,3-3-1-16,5 2 1 16,6-1-1-16,3 1 1 15,4 1-1-15,-3 0 1 0,0 2-1 16,-2 3 0-16,3-2 0 15,3 3 0-15,2-3 0 16,-1 2 0-16,1-3 0 16,4-1 0-16,2-3 0 15,4 1 0-15,-1-1-1 16,0-1 1-16,-5 0 0 15,2 3 0-15,2-1 0 16,-5 0 0-16,3 3 0 16,-3 0 0-16,-1 3 0 15,-5-1 0-15,7 1 0 16,-1-1 0-16,-3-1 0 15,1 0 1-15,1 1-1 16,-1-4 0-16,5 0 1 16,0 0-1-16,-4-4 1 0,2 3 0 15,-4-6 1-15,0 3-1 16,2-2 0-16,0-1 0 15,-5-1 0-15,2-3 0 16,-3-2 0-16,3-1-1 16,-4 1 1-16,-1-2-1 15,-8-1 0-15,-5 1 1 16,-8 0 0-16,-4 1-1 15,-6 5 1-15,-5 0 0 16,-9 2-1-16,0 1 1 16,-6 3-1-16,-7 3 0 15,-4 0 0-15,-6 2 0 16,-10 0 0-16,-7 1 0 15,-5-1 0-15,-11 0 0 0,-7 2-1 16,-12-4-1-16,16 4-3 16,-16-4-15-16,0 0-15 15,0 0-2-15,12 2-3 16,-12-2 0-16</inkml:trace>
  <inkml:trace contextRef="#ctx0" brushRef="#br0" timeOffset="661379.8288">16285 10015 53 0,'0'0'35'16,"-7"-16"-2"-16,7 16 2 16,-11-8-14-16,11 8-13 15,-10 9-3-15,6 6 0 16,0 2-2-16,2 10-2 15,-3 10-1-15,0 7 1 16,-3 4 0-16,1 11 0 16,-5 1 0-16,2 2 0 15,-5-7 0-15,3 0 2 16,2-13-2-16,-1-7 1 15,2-9-1-15,5-11 0 0,4-15 0 16,0-11-1-16,8-18 1 16,3-10-1-16,4-12 2 15,4-12-3-15,3-9 4 16,1-4-3-16,1-2 3 15,0 7-3-15,-5 9 2 16,1 11-1-16,-7 13 0 16,-3 19 1-16,-10 19-2 15,13 22 0-15,-9 16-1 16,0 15 1-16,-2 10-1 15,6 10 1-15,3 5-2 16,7-2 3-16,2-7-2 16,7-5 1-16,2-13 1 15,7-14 0-15,-2-17 0 16,7-10 1-16,-4-23-1 0,0-14 0 15,-2-12 0-15,-6-14-1 16,-2-8 2-16,-7-9-3 16,-5-3 1-16,-2-3-2 15,-6 10 1-15,-6 6-5 16,5 17-2-16,-14-3-15 15,14 30-10-15,-8 1-4 16,2 15 0-16,10 13-1 16</inkml:trace>
  <inkml:trace contextRef="#ctx0" brushRef="#br0" timeOffset="662109.8705">17029 10269 78 0,'4'17'38'16,"9"8"0"-16,-1-15 0 15,8 6-30-15,-5-14-1 16,12 0-2-16,-3-6-2 16,2-5 0-16,-4-5-2 15,1-5 1-15,-7-1 0 16,-3 2-2-16,-6-3 2 15,-8 7-2-15,-5-1 2 16,-9 8-3-16,-6 5 2 16,-8 11 0-16,-6 7-1 15,-1 8 2-15,-6 6-2 16,5 9 3-16,-1 4-3 0,9 1 2 15,8-4-1-15,16-2-1 16,12-1-2-16,11-12 0 16,20-5-3-16,10-12-3 15,21-1-4-15,-2-21-7 16,18 5-18-16,-10-15-1 15,5-1 0-15,-15-10 4 16,5 7 19-16,-24-8 10 16,-12-2 8-16,-9 12 8 15,-20-7 21-15,-1 11 3 16,-14-1 0-16,-3 15 1 15,-19-3-18-15,11 21-7 16,-16-2-2-16,6 16-2 16,-9 4-2-16,8 11-1 0,-7 2 0 15,13 1-1-15,5-1-1 16,12-4 0-16,9-7 0 15,15-9-1-15,13-9-1 16,9-13 1-16,10-12-1 16,5-8 0-16,0-9 0 15,-4-4 0-15,-6-2-1 16,-7 1 1-16,-9 3 0 15,-11 8 0-15,-10 8 0 16,-5 16 0-16,-20 3 0 16,6 15 1-16,-4 9-1 15,4 1 0-15,3 5-1 16,7-3-1-16,13-4-1 15,5-14-3-15,17-8-3 0,5-28-8 16,30 5-8-16,-13-30-9 16,23 0 0-16,-12-17-3 15,6 1 3-15</inkml:trace>
  <inkml:trace contextRef="#ctx0" brushRef="#br0" timeOffset="662281.8804">18305 9854 95 0,'-13'-6'36'0,"0"28"1"15,-12 14 0-15,10 25-28 16,-14 6-4-16,6 14-1 15,-4 7-3-15,5 7 0 16,2-7-3-16,3-3-1 16,7-5-4-16,-6-24-11 15,18 1-17-15,-11-23-2 16,8-5-1-16,1-29 0 0</inkml:trace>
  <inkml:trace contextRef="#ctx0" brushRef="#br0" timeOffset="662778.9088">18002 10419 85 0,'-16'-25'38'15,"8"15"0"-15,2-3 0 16,6 13-20-16,17-3-14 16,7-1-3-16,8-1-3 15,9-6-2-15,9 7 0 16,1-7-1-16,3 4 1 15,-4-3-1-15,-1 5 1 16,-11 1 2-16,-9 0 2 16,-5 4 1-16,-10 0 2 0,-2 4 1 15,-12-4 0-15,0 22 1 16,-10-4 0-16,3 13 0 15,-7 3-2-15,5 8 1 16,-6 5-1-16,4 0 0 16,-1-1-1-16,4-6 0 15,3-5-1-15,6-13 0 16,5-13 0-16,7-10 0 15,2-12 0-15,8-9 0 16,4-12 0-16,2-5-1 16,0-5 1-16,0 0 0 15,-2 5-1-15,-5 4 1 16,-5 9 0-16,-5 7-1 15,-12 19 1-15,12 0-1 0,-12 16 0 16,-1 7-1-16,-3 10 0 16,0 0-1-16,1 9-1 15,0-8-3-15,9 8-5 16,-7-23-13-16,19 11-14 15,-7-19-2-15,15-2 0 16,-1-20 1-16</inkml:trace>
  <inkml:trace contextRef="#ctx0" brushRef="#br0" timeOffset="663122.9285">18879 10411 100 0,'-7'15'38'0,"7"-15"1"16,-4 25-2-16,4-25-33 0,25 7-1 15,2-13 0-15,8-4-1 16,1-9 1-16,5 0-1 16,1-6 1-16,-4 0-2 15,-9 1 1-15,-3 1 0 16,-12 3 0-16,-9 4-1 15,-5 16 0-15,-19-10 0 16,-1 14 0-16,-6 9-1 16,-1 7 1-16,-6 6-1 15,5 5 0-15,5 6 1 16,7 2-1-16,7-3 0 15,9-1-2-15,10-9 0 0,15-2-5 16,1-17-10-16,26 7-17 16,-7-16-7-16,13-3 1 15,0-14-2-15</inkml:trace>
  <inkml:trace contextRef="#ctx0" brushRef="#br0" timeOffset="663468.9483">19657 10248 96 0,'-39'10'40'16,"1"12"2"-16,-9-2-3 16,13 8-31-16,-9-5-3 15,15 2-1-15,5-3-1 16,13-2 0-16,11-7-2 0,13-1 0 15,9-6-1-15,5-3 0 16,5-2 0-16,0-2 1 16,-1 1-1-16,0 0 0 15,-9 4 1-15,-5 1-1 16,-8 7 1-16,-9 1 0 15,-6 3 0-15,-4 2-1 16,-4 5 1-16,-2-1-1 16,1 0-2-16,0-4-1 15,10 1-3-15,4-19-11 16,12 11-20-16,1-20-4 15,17 2 1-15,0-18-2 16</inkml:trace>
  <inkml:trace contextRef="#ctx0" brushRef="#br0" timeOffset="663798.9671">20068 10202 109 0,'-33'-12'42'16,"9"24"1"-16,-18-1-5 15,11 9-32-15,-1 3-3 16,7 4 0-16,5 0-2 15,9 0 2-15,10-3-3 16,13-2 1-16,5-7 0 16,8-1 0-16,2-6-1 15,3-1 0-15,-3-3 0 16,-3 1 1-16,-3-3-1 15,-6 4 0-15,-2 2 0 0,-11 5 1 16,-3 3-1-16,-9 6 0 16,-11 6 0-16,-6 3 0 15,-9 7-3-15,-6-4 0 16,-2 9-6-16,-10-18-12 15,12 9-15-15,-8-19-5 16,13-5-1-16,-3-18-1 16</inkml:trace>
  <inkml:trace contextRef="#ctx0" brushRef="#br0" timeOffset="664397.0013">16454 8872 93 0,'0'-18'39'0,"0"18"-1"15,5-20 0-15,-5 20-31 16,0 0-3-16,17 20 0 16,-13 8-1-16,0 17-1 15,-4 12 0-15,-1 11 1 16,-4 8-2-16,-3 6 0 0,-4-2-1 15,3-3 0-15,1-7-1 16,0-14-3-16,12-11-4 16,-5-28-12-16,27-1-9 15,-10-29-8-15,12-10 0 16,-7-17-3-16,5-10 3 15</inkml:trace>
  <inkml:trace contextRef="#ctx0" brushRef="#br0" timeOffset="664595.0127">16280 8786 113 0,'-34'-6'40'0,"3"5"2"16,22 17-2-16,2-2-35 16,22-4-3-16,22-4 0 0,15 2-2 15,19-4 0-15,9-2-2 16,12 1-2-16,6-4-4 15,6 12-5-15,-11-14-13 16,10 17-11-16,-20-5-1 16,-8 10-2-16,-18-4 3 15</inkml:trace>
  <inkml:trace contextRef="#ctx0" brushRef="#br0" timeOffset="664754.0218">17219 9113 86 0,'-15'46'37'16,"-8"1"-1"-16,5 4 2 15,-3-2-29-15,8 6-3 16,-1-6-2-16,9-4-1 15,5-8-3-15,0-10-4 16,14-1-11-16,-4-25-20 0,16-8-1 16,0-20-2-16,7-5 0 15</inkml:trace>
  <inkml:trace contextRef="#ctx0" brushRef="#br0" timeOffset="664903.0303">17163 8739 110 0,'-32'-11'37'0,"5"0"0"15,27 11-5-15,0 0-38 16,12-14-29-16,28 7-2 16,9-7 0-16,13 4-1 0</inkml:trace>
  <inkml:trace contextRef="#ctx0" brushRef="#br0" timeOffset="665121.0428">17774 8729 107 0,'-7'30'39'16,"-12"1"2"-16,6 16-1 15,-8 1-33-15,8 12-3 16,-2 5 0-16,5 6-1 16,1 2-1-16,-3 0-2 15,6-3-1-15,2-8-3 16,5-4-4-16,-7-27-17 15,19-1-14-15,-13-30-2 16,26 5 2-16,-11-25-2 16</inkml:trace>
  <inkml:trace contextRef="#ctx0" brushRef="#br0" timeOffset="665279.0518">17650 9098 114 0,'-30'-10'39'16,"13"16"2"-16,2-6-2 15,15 0-33-15,19 1-6 16,10-13-4-16,20 8-15 15,-1-20-18-15,18 0-3 16,-2-11 1-16,14 0-2 16</inkml:trace>
  <inkml:trace contextRef="#ctx0" brushRef="#br0" timeOffset="665474.063">18217 8695 109 0,'-40'33'40'0,"4"21"0"15,-10 5 0-15,14 12-37 16,-2 9 1-16,9 6-2 15,5-1-2-15,4-3-1 16,9 0-2-16,4-18-4 16,22 3-21-16,-7-29-10 15,15-10-2-15,-1-21 0 16,12-14 2-16</inkml:trace>
  <inkml:trace contextRef="#ctx0" brushRef="#br0" timeOffset="665790.081">18316 9189 112 0,'0'0'39'15,"-4"19"0"-15,4-19 0 16,22 19-36-16,2-12-1 16,9-3 1-16,5-8-1 15,-1-3 0-15,-1-6-1 16,-4-3 1-16,-10-5-1 15,-6 0-1-15,-14 4 1 16,-11-3 0-16,-14 6-1 16,-6 7 2-16,-5 7-1 15,-7 10 1-15,-1 8-1 16,5 6 1-16,4 6-2 15,9 4 0-15,16-2 0 16,11-1 0-16,16-3-9 0,5-19-10 16,24 9-13-16,-3-22-10 15,16 0 0-15,-1-16-2 16,12-3 2-16</inkml:trace>
  <inkml:trace contextRef="#ctx0" brushRef="#br0" timeOffset="666467.1198">19233 8902 108 0,'-7'-11'38'16,"7"11"2"-16,-22 9-2 15,9 8-33-15,-4 8-3 16,5 9 1-16,2 8-1 15,0 12 1-15,6 3-1 16,4 6 0-16,1 0-1 16,7-1 1-16,0-7-1 0,7-7 0 15,-1-9-1-15,0-11 1 16,0-14-1-16,-3-13 1 15,6-13-1-15,-9-15 1 16,1-11-1-16,-4-12 1 16,-7-9-1-16,1-12 0 15,-6-5 1-15,3-2-1 16,-3-1 2-16,4 4-2 15,3 8-2-15,3 11 4 16,4 12-5-16,5 11 4 16,8 15 1-16,3 18-2 15,5 9 0-15,1 8 0 16,2 10 0-16,2 4 0 0,-7 6 0 15,-1 6 0-15,-8 5 0 16,-12-3 0-16,-10 0 0 16,-9 1-2-16,-11-3 2 15,-9-7 0-15,-1-4-2 16,-2-10-2-16,8-8-1 15,2-16-5-15,27 2-14 16,-5-12-16-16,26-3-1 16,9-9 1-16,17 3-1 15</inkml:trace>
  <inkml:trace contextRef="#ctx0" brushRef="#br0" timeOffset="666868.1427">19880 9101 97 0,'0'0'36'16,"-30"4"3"-16,10 5-2 15,-7-5-31-15,-2 7 0 16,-10 0-2-16,1 11 2 16,-5 2-2-16,4 6 1 15,0 2-1-15,6 3-1 16,8-1-1-16,8-2 0 15,13-8 0-15,17-5 0 16,9-8-2-16,15-11 0 16,8-9 0-16,7-10 0 15,5-9 0-15,-1-7 0 16,-2-6 0-16,-9-1 0 15,-10 1 0-15,-9 4 0 16,-12 6-2-16,-9 8 2 0,-9 9 0 16,-8 13-1-16,-2 9 0 15,-6 13 0-15,6 6-2 16,-2 0 0-16,11 9-4 15,2-13-6-15,26 19-16 16,-6-24-11-16,22 4 1 16,0-16-2-16,15-3 3 15</inkml:trace>
  <inkml:trace contextRef="#ctx0" brushRef="#br0" timeOffset="667359.1708">20399 9087 85 0,'-25'-12'38'16,"-1"21"1"-16,-18 0 1 0,6 18-19 15,-12-4-12-15,6 15-3 16,2-4-1-16,10 5-1 16,8-4-1-16,13-4-1 15,15-12 1-15,14-6-3 16,14-14 0-16,9-11 0 15,9-6 0-15,3-10 0 16,1-5 0-16,-7-4 0 16,-2 2 0-16,-8 1 0 15,-10 8 0-15,-11 3-2 16,-4 11 1-16,-12 12 1 15,0 11-1-15,-9 13 1 16,-3 9 0-16,-4 14-1 0,-4 5 1 16,-1 12 0-16,-3 4 0 15,1 4 1-15,0-3-1 16,-2-6 1-16,7-4-1 15,-2-10 1-15,6-11-2 16,4-13 2-16,2-14-1 16,8-11 0-16,-9-14-1 15,13-12 1-15,3-9-1 16,0-12-1-16,3-6 0 15,6-11-2-15,6-4 1 16,4-8-2-16,9 8 1 16,-2-2-4-16,9 20-8 15,-15-7-14-15,16 20-7 16,-12 10-1-16,4 16-1 0,-5 4 2 15</inkml:trace>
  <inkml:trace contextRef="#ctx0" brushRef="#br0" timeOffset="667727.1918">20780 9186 112 0,'-10'21'41'15,"10"-21"1"-15,1 18-2 16,9-20-35-16,25-5-2 16,3-7-1-16,9-4 0 0,-2-4-1 15,1-4-1-15,-7 0 1 16,-12-1-1-16,-12 5 0 15,-17 5 0-15,-15 8 0 16,-16 9 1-16,-11 9 0 16,-7 13 0-16,1 11 0 15,5 11 1-15,5 4-2 16,11 1 0-16,15-2 0 15,19-5 0-15,19-10-3 16,11-19-10-16,25 1-8 16,-10-32-15-16,24 1-7 15,-2-19-1-15,17-5 0 16</inkml:trace>
  <inkml:trace contextRef="#ctx0" brushRef="#br0" timeOffset="672611.4712">16595 11370 80 0,'-2'-23'39'15,"-4"-7"-1"-15,1 6 1 16,-13 3-34-16,7 4-3 0,-5 11 1 16,-7 13 0-16,-8 16 0 15,-8 15 0-15,-6 13-1 16,1 12 3-16,-3 6-3 15,6 5 0-15,11-4 0 16,13-3-1-16,11-9 0 16,16-10-1-16,17-9-1 15,15-12-4-15,16-8 0 16,11-12-2-16,13 4-12 15,-8-21-18-15,15 2-2 16,-10-13-2-16,3 0 2 16</inkml:trace>
  <inkml:trace contextRef="#ctx0" brushRef="#br0" timeOffset="673415.5172">17024 11650 88 0,'-29'-1'37'0,"-1"13"0"16,-9-1 3-16,7 12-36 15,-6-1 1-15,9 12-4 16,1-4 3-16,11 8-4 15,7-5 3-15,14-3-4 16,11-6 2-16,10-8 0 16,15-6 0-16,5-8-1 15,7-9 0-15,-3-8-1 16,2-5 0-16,-7-7 0 15,-7-4 0-15,-11-3 2 16,-11 2-2-16,-9-2 3 0,-9 6-3 16,-7 1 2-1,-3 6-2-15,-6 5 4 0,0 9-3 16,2 4 1-16,4 3-1 15,13 0 1-15,0 0 0 16,15 8 1-16,10-9-1 16,8 1-2-16,8-4 2 15,5 2-1-15,-3-2 1 16,2 4 0-16,-10 3 0 15,-6 4 0-15,-11 4 0 16,-8 8 2-16,-14 1-3 16,-5 6-1-16,-5 0 2 15,-3 0-4-15,-1-2 4 16,6-3-4-16,1-4 3 15,11-17-3-15,-3 10 3 16,13-15 0-16,6-3 0 0,6-7 0 16,0-6 0-16,3-3 3 15,0-2-3-15,-3 2 3 16,-6 0-3-16,-1 6 1 15,-5 1-1-15,-6 7 3 16,-4 10-3-16,0 0 0 16,0 0 0-16,0 11 1 15,2 2-1-15,1 3 2 16,4 0-2-16,1-1-2 15,7 0 3-15,7-5-3 16,1-7 2-16,6-3 1 16,0-5-1-16,5-7 1 15,-2-4-1-15,0-5 1 0,-2 0-1 16,-5-1 1-16,-2 5-1 15,-6 0-1-15,-7 6 0 16,-10 11 1-16,0 0 0 16,7 16 1-16,-14 5-2 15,1 4-2-15,-1 5 1 16,0-1-2-16,7 7 0 15,0-10-4-15,11 4 1 16,-2-16-8-16,21 7-15 16,-9-19-7-16,10 5 0 15,-5-15-1-15</inkml:trace>
  <inkml:trace contextRef="#ctx0" brushRef="#br0" timeOffset="673940.5472">18168 11685 81 0,'0'0'40'15,"0"0"-3"-15,9 4 0 16,-18 10-29-16,4 15-3 15,-8 0 0-15,3 9-4 16,-5 0 2-16,6 4-2 16,0-8 1-16,4 1 1 15,-1-11-1-15,3-4-1 16,3-20 0-16,0 0 0 15,9-14-1-15,0-12 0 16,3-7 0-16,2-6 0 16,3-9 0-16,5-5 1 15,3 2-2-15,-1 1 2 16,1 4-1-16,2 8 1 15,1 5-1-15,1 8 1 0,-4 14-1 16,2 7 0-16,-7 11 0 16,-3 8 1-16,-7 8-1 15,-1 7 2-15,-9 6-2 16,-7 3-1-16,-5 1 2 15,-8 2-2-15,-2-3 1 16,-4-3-2-16,-1-6 2 16,-1-8-3-16,4-6 3 15,2-6 0-15,3-6 1 16,4-3-1-16,5-3 0 15,10 2 0-15,-18 5 0 16,10 9 0-16,-8 17 0 16,1 14 1-16,-12 18-1 15,-2 15 1-15,-1 6-2 0,-6 1-2 16,10 5-6-16,-5-22-9 15,26 0-19-15,-8-31-4 16,22-12-1-16,4-32-1 16</inkml:trace>
  <inkml:trace contextRef="#ctx0" brushRef="#br0" timeOffset="674415.5742">18784 11263 58 0,'0'-13'38'0,"0"13"-1"15,0 0 1-15,-8 35-15 16,-6-4-18-16,2 14-1 16,-5 9 0-16,-3 11 0 15,0 3-1-15,3 2-3 16,1-4 0-16,8-4-3 15,11-2-4-15,-6-19-29 16,23-3-2-16,-1-18-2 16,13-5 1-16</inkml:trace>
  <inkml:trace contextRef="#ctx0" brushRef="#br0" timeOffset="674811.5969">18892 11689 97 0,'-20'2'39'16,"13"11"2"-16,7-13-2 15,0 0-34-15,19 10-2 16,9-14 0-16,14-7-1 16,7-4-1-16,6-4 0 15,4-6-2-15,-4 0 2 16,-1-4-2-16,-11 2 1 15,-10 4-2-15,-10 1 3 16,-15 1-1-16,-11 11 0 16,-11 2 0-16,-14 10 1 15,-5 9 0-15,-10 6 0 16,-3 8 2-16,-5 6-2 15,7 10 3-15,5 0-3 0,11 0 0 16,15-3 0-16,16-6-1 16,20-10 0-16,17-12-4 15,20-11 2-15,12-13-2 16,13-8-2-16,5-16 0 15,8 0-3-15,-10-17-6 16,6 5-24-16,-22-11 2 16,-5 5-2-16,-20-10 1 15</inkml:trace>
  <inkml:trace contextRef="#ctx0" brushRef="#br0" timeOffset="674992.6074">19905 11109 93 0,'-14'-9'38'0,"6"23"1"0,-11 9-1 16,9 23-28-1,-11 11-5-15,1 10-2 0,-3 6 0 16,1 7-1-16,1-2-1 15,0-3-2-15,4-7 0 16,4-10-2-16,3-8-1 16,0-18-8-16,15-4-22 15,-5-28-7-15,0 0 2 16,2-15 0-16</inkml:trace>
  <inkml:trace contextRef="#ctx0" brushRef="#br0" timeOffset="675301.625">19656 11523 105 0,'-3'-9'39'0,"-5"-2"1"15,8 11-6-15,13 3-28 0,5-2-1 16,9-2-2-16,9 1-1 16,6-2 0-16,7-2 0 15,4 1-1-15,-2 2 0 16,-5 0 0-16,-6 4 0 15,-9 2 0-15,-5 6-1 16,-11 4 1-16,-11 7 2 16,-9 6-3-16,-7 5 3 15,-4 3-3-15,-1 0 0 16,-2-1 0-16,5 0-2 15,4-6 1-15,3-12-6 16,16-5 2-16,2-25-9 16,21 4-11-16,-12-25-12 15,19 1-2-15,-9-19-1 0,5 4 1 16</inkml:trace>
  <inkml:trace contextRef="#ctx0" brushRef="#br0" timeOffset="675420.6319">20205 11295 92 0,'-19'-28'36'0,"-6"2"1"15,7 18-1-15,-3 1-28 16,21 7-7-16,-4 17-11 15,4-17-26-15,32 28-1 16,-3-13 0-16,17 8-2 16</inkml:trace>
  <inkml:trace contextRef="#ctx0" brushRef="#br0" timeOffset="675998.6649">20592 11506 99 0,'-2'22'39'0,"-16"-7"1"0,-1 12 2 15,-4-3-37-15,-1 8 2 16,-7 3-3-16,5 2-2 15,3-1 1-15,9-2-2 16,9-4 1-16,9-8-4 16,11-11 2-16,6-10-3 15,8-13 3-15,2-7 2 16,5-8-3-16,-1-7 1 15,2-5-1-15,-6-1 1 16,-3-2-1-16,-7 5 1 16,-3 5-1-16,-5 5-2 15,-3 5 3-15,-4 5 0 16,2 7 0-16,-8 10 1 15,20-8-1-15,-10 9 1 0,8 2-1 16,0 1 1-16,3 5 0 16,2 0 0-16,-1 4-1 15,-2 2 1-15,-2 2-1 16,-6 4 3-16,-4 2-3 15,-8 4 3-15,-9-1-1 16,-4 8 1-16,-3-4-3 16,-3-3 0-16,6-5 1 15,2-8-3-15,11-14 2 16,11-6 0-16,15-13-1 15,12-13-1-15,8-4 2 16,9-3 0-16,1-1 1 16,-3 6-1-16,-5 14 0 15,-8 11-1-15,-13 18 2 0,-15 15 1 16,-10 15-1-16,-7 5-2 15,-1 8-2-15,-3-6-7 16,12 10-5-16,-11-24-12 16,25 2-15-16,-4-24-4 15,23-6 2-15,3-14 1 16</inkml:trace>
  <inkml:trace contextRef="#ctx0" brushRef="#br0" timeOffset="676793.7104">16289 12499 77 0,'11'-3'38'0,"-11"3"0"15,17 12-1-15,-12 2-33 16,6 11-2-16,-4 15 0 15,-1 13-1-15,-3 11 0 0,-4 11 0 16,-3 7-1-16,-2-2 0 16,-1-1-3-16,-2-14-4 15,10-3-27-15,-6-24-3 16,11-14-2-16,-6-24 1 15</inkml:trace>
  <inkml:trace contextRef="#ctx0" brushRef="#br0" timeOffset="677095.7276">16410 12637 54 0,'-12'-38'38'0,"11"15"0"16,0 1 0-16,15 12-14 15,3-2-17-15,17 8-3 0,7-3-1 16,11 6 0-16,4 3-1 15,2 7-1-15,0 9 0 16,-7 9 0-16,-13 10 0 16,-10 13-1-16,-17 9 1 15,-16 7-1-15,-17 6 1 16,-17 1-1-16,-8-2 0 15,-7-5 0-15,-3-12-1 16,6-11-3-16,7-13-1 16,2-28-9-16,27-1-23 15,5-19-2-15,21-7-1 16,9-15 0-16</inkml:trace>
  <inkml:trace contextRef="#ctx0" brushRef="#br0" timeOffset="677321.7406">17108 12799 80 0,'-7'25'38'0,"4"13"0"16,-17-2 0-16,5 14-34 15,-8-3 0-15,4 9-1 16,0-5 0-16,0-7-3 15,5-6 0-15,6-13-2 16,12-7-1-16,-4-18-7 16,23-10-29-16,-5-21 2 15,11 1-1-15,-3-20 0 0</inkml:trace>
  <inkml:trace contextRef="#ctx0" brushRef="#br0" timeOffset="677463.7487">17086 12510 78 0,'-18'-5'36'0,"5"2"-1"15,13 3-3-15,10 20-41 16,11-14-26-16,15 4 0 16,6-2-1-16,13 7 0 15</inkml:trace>
  <inkml:trace contextRef="#ctx0" brushRef="#br0" timeOffset="678358.7997">17773 12790 66 0,'-6'12'36'16,"-15"-14"0"-16,1 3 2 15,-13-2-28-15,1 9-4 16,-9-1 0-16,2 15-1 16,-8 2 0-16,6 12 0 15,0 2-1-15,8 8-1 16,4-3-1-16,12-3 0 15,14-4-1-15,12-12 0 16,17-10 0-16,12-14-1 16,8-13 0-16,12-13 0 15,4-9 1-15,-3-5-1 16,-3-6 0-16,-8 1 0 15,-10 2 0-15,-9 6 0 0,-11 12 0 16,-13 10 0-16,-5 15 0 16,0 0 0-16,-19 22-1 15,7 5 0-15,0 5-1 16,3 3-1-16,9 3-1 15,2-4-1-15,15 0-3 16,1-13-2-16,25 5-8 16,-9-21-19-16,22 0 0 15,-1-15 1-15,12 1 24 16,-12-16 4-16,4 1 5 15,-10-5 5-15,-17-13 9 16,4 10 22-16,-26-5 0 16,-1 8 1-16,-23-3-20 15,5 19-3-15,-19-2-2 0,4 18-2 16,-13 5-2-16,5 15 1 15,-6 2-1-15,4 10-1 16,7 2 0-16,7 0-2 16,11-6 0-16,13-4 0 15,11-11-1-15,12-10 0 16,12-14 0-16,9-9-1 15,7-12 0-15,2-4 0 16,2-5 0-16,-10 0 0 16,-3 2-1-16,-13 5 1 15,-5 12-1-15,-13 8 1 16,-15 11-1-16,7 24 1 15,-19 10-1-15,-6 15 1 16,-3 17 0-16,-6 12-1 16,0 9 0-16,-2 9 1 0,1 0-1 15,-1-3 1-15,3-6 0 16,4-16-1-16,4-13 1 15,5-15 1-15,1-20-1 16,12-23 1-16,-9-9 0 16,9-20-1-16,3-17 1 15,2-13 0-15,5-11-1 16,3-12 1-16,5-6 0 15,2 2 0-15,2 3-2 16,5 6 0-16,2 11-1 16,0 7-3-16,8 23-9 15,-10-4-11-15,12 26-13 16,-6-5-2-16,12 14 0 15,-6-5 1-15</inkml:trace>
  <inkml:trace contextRef="#ctx0" brushRef="#br0" timeOffset="679582.8699">18989 12794 92 0,'0'0'38'0,"-9"13"0"16,-5-4 0-16,0 13-32 16,-5 1-1-16,1 7 0 15,-3 2-2-15,4 3 0 16,2-3-1-16,1-2-1 15,4-10 1-15,5-5-1 16,5-15-1-16,0 0 0 16,21-11 1-16,-3-7-1 15,6-10 0-15,1-3-1 0,2-7 1 16,1 2 0-16,-5 1 0 15,-1 1 0-15,-4 5 0 16,-3 3 0-16,-1 11 0 16,-1 3 0-16,0 8 0 15,4 3-1-15,3 4 1 16,5 4 0-16,5 1 0 15,5 0 0-15,7 0-1 16,0-2 1-16,5-3 0 16,3 0 0-16,-4-5 0 15,-1-2 0-15,-5-2 0 16,-6-1 1-16,-7-2-1 15,-7 1 0-15,-11-2 0 0,-4-3 0 16,-5 13 1-16,-14-17-1 16,-4 13 0-16,-5 6 0 15,-5 4 1-15,-3 8-1 16,-4 6 0-16,2 7 1 15,2 6-1-15,4 3 1 16,7 5-1-16,7-3 1 16,11-4-1-16,9-5 1 15,9-3-1-15,6-16 0 16,6-9 0-16,8-10 0 15,2-14 0-15,1-8 0 16,-2-8 0-16,1-4 0 16,-7 0 0-16,-7 1 0 15,0 7 0-15,-14 7 0 0,-5 13 0 16,-5 15 0-16,-14 11 0 15,0 12 0-15,-4 9 0 16,3 6 0-16,5 5-1 16,4-2 0-16,7-3-1 15,9-11-2-15,13-5-1 16,5-20-2-16,10-5-1 15,0-20-2-15,14-1-1 16,-10-18-1-16,5 3 4 16,-8-4 4-16,-6 3 4 15,-5 7 2-15,-13 0 4 16,-3 19 0-16,-19 1 5 15,7 13 1-15,-20 22-4 16,6 4-1-16,-7 2-2 16,4 10-1-16,-2-3-1 0,5 4 0 15,2-6-2-15,5-5 1 16,7-9-2-16,4-9 1 15,8-11-1-15,5-9 0 16,2-10 0-16,-1-8 0 16,7-5 0-16,-4-4 0 15,2-1 0-15,-6 2 0 16,-3 5 0-16,-1 5 0 15,-3 5 1-15,-1 9-1 16,-9 12 0-16,16-7 0 16,-16 7 0-16,15 14 1 15,-8 0-1-15,2 2 0 16,-3 3 0-16,3-1 1 15,-1-2-1-15,-1 0 0 0,0-2 1 16,2-1-1-16,-9-13 0 16,21 8 1-16,-7-13-1 15,6-6 1-15,3-4-1 16,5-4 0-16,0 1 0 15,1-4 0-15,-1 4 1 16,-3 6-1-16,-7 6 0 16,-9 12 0-16,-4 9 0 15,-8 10 0-15,-7 9-1 16,-1 9 0-16,-2 3-3 15,-2-1-3-15,10 7-7 16,-10-20-2-16,23 8-6 16,-11-29-8-16,23 0-10 0,-3-20-1 15,15-6 3-15</inkml:trace>
  <inkml:trace contextRef="#ctx0" brushRef="#br0" timeOffset="680070.8978">20931 12564 104 0,'-17'5'41'0,"-11"-6"1"15,2 9-2-15,-7-2-35 16,-4 8-3-16,3 0-1 16,3 6-1-16,5 3 1 15,8 2-1-15,8 0 1 16,16-1-1-16,13-6 1 15,10-7-1-15,8-4 0 16,7-4 0-16,1-4 0 16,-2 0 1-16,-4 2-1 15,-10 2 0-15,-8 5 1 0,-11 8-1 16,-10 7 1-16,-9 3-1 15,-9 7 0-15,-7-2-1 16,-2 3-1-16,-6-6-3 16,4 6-7-16,-8-22-8 15,21 9-18-15,-11-16-4 16,12-1-1-16,-6-12 1 15</inkml:trace>
  <inkml:trace contextRef="#ctx0" brushRef="#br0" timeOffset="681010.9516">16836 13714 61 0,'-21'-15'37'16,"-6"19"0"-16,-20 4 1 15,-3 21-29-15,-17 2-1 0,1 15-2 16,-5 1-2-16,10-2-1 16,9-4-1-16,18-7 0 15,19-8-1-15,23-10 0 16,22-13-1-16,24-7-1 15,10-8 2-15,13 2 0 16,-1 2-1-16,-1 3 1 16,-11 7-1-16,-13 9 1 15,-18 9-1-15,-25 12 1 16,-24 8-1-16,-16 4-1 15,-15 2 2-15,-9 0-1 16,-5-2 0-16,5-8-3 16,9-4-2-16,3-25-13 15,31 4-20-15,13-11-1 16,14-19-3-16,16-10 1 0</inkml:trace>
  <inkml:trace contextRef="#ctx0" brushRef="#br0" timeOffset="681845.9994">17197 14038 71 0,'0'0'37'0,"14"-3"-1"16,-14 3-7-16,0 0-23 16,-1 10-3-16,0 5 0 15,-3 4 0-15,1 10 1 16,-7 4-2-16,4 9 1 15,-5 3 0-15,-1 3 0 0,-2-1-1 16,2-2 0-16,-1-7-1 16,4-5 0-16,3-16-1 15,6-17 1-15,0 0-1 16,6-14 1-16,5-16-1 15,5-10 0-15,0-6 1 16,1-7-1-16,2-4 0 16,-3-3 0-16,3 6 1 15,-3 3 0-15,0 8-1 16,-2 8 1-16,1 10-1 15,-1 12 1-15,6 9-1 16,-2 11 0-16,1 9 0 16,3 7-1-16,-1 7 0 15,-2 1 0-15,-1 5 1 16,-3-1-1-16,-8 2 1 0,-5-3 0 15,-7 1 0-15,-5-5 0 16,-9-4 0-16,-4-3 0 16,-2-4 1-16,-3-5-1 15,-3-6 0-15,1-1 0 16,2-2 0-16,0 4 0 15,4 3 0-15,-3 6 1 16,0 8-1-16,4 5 0 16,0 12-1-16,0 9 2 15,-3 5-2-15,7 6 0 16,-1 2 0-16,3 1-1 15,4-1-1-15,5-10-2 0,10 4-8 16,-2-28-16-16,19 1-8 16,-8-21-4-16,17-6 1 15</inkml:trace>
  <inkml:trace contextRef="#ctx0" brushRef="#br0" timeOffset="682279.024">17687 14117 78 0,'-17'13'39'15,"9"10"-1"-15,-6-6 1 16,11 4-36-16,4-5 1 0,11-2-1 15,9-9-1-15,12-5 0 16,6-9-1-16,7-5 1 16,4-9-1-16,0-3-1 15,-4-2 1-15,-7-1-1 16,-10 3 0-16,-11 1 0 15,-13 5 1-15,-12 5-1 16,-12 3 0-16,-6 9 1 16,-8 5-1-16,-4 10 1 15,-6 6-1-15,2 11 1 16,2 3 0-16,6 10 0 15,10-1-1-15,11 1 1 16,11-7 0-16,15-5-1 16,17-12-1-16,17-15-1 0,17-12-2 15,10-18-2-15,19-1-3 16,-11-29-12-16,20 9-19 15,-8-16 1-15,6 8 0 16,-17-10 2-16</inkml:trace>
  <inkml:trace contextRef="#ctx0" brushRef="#br0" timeOffset="682482.0358">18799 13491 91 0,'-11'7'39'0,"-16"5"1"16,8 26-1-16,-3 8-35 15,-7 18 0-15,-5 9-2 16,5 6-1-16,-3 4 0 15,6-2-1-15,9-6-1 0,0-11-1 16,13-8-3-16,2-23-4 16,19-4-16-16,1-32-14 15,20-7-1-15,-5-27-1 16,18-6 3-16</inkml:trace>
  <inkml:trace contextRef="#ctx0" brushRef="#br0" timeOffset="682677.0469">19079 13487 96 0,'-3'18'40'15,"-15"15"0"-15,-7 32-1 16,-7 7-36-16,-4 12-1 16,1 6-1-16,-2 3-1 0,9-5-1 15,8-9-1 1,12-8-3-16,6-18-2 0,22-1-10 15,-8-29-22-15,21-3 0 16,2-25-2-16,10-4 2 16</inkml:trace>
  <inkml:trace contextRef="#ctx0" brushRef="#br0" timeOffset="682858.0573">19266 14041 70 0,'14'-11'39'0,"-14"11"-1"16,0 0 1-16,-21 19-30 15,10 14-4-15,-8 6-1 16,2 9-2-16,1 0-1 15,2 1 0-15,2-4-2 16,5-9-2-16,16 1-16 16,-9-37-20-16,17 8 0 0,0-28-2 15,9-7 2-15</inkml:trace>
  <inkml:trace contextRef="#ctx0" brushRef="#br0" timeOffset="683308.083">19710 13885 83 0,'-2'30'39'16,"-1"9"0"-16,-14-6 0 15,9 6-33-15,-11-5-2 16,4 2-2-16,-2-4 1 16,6-6-3-16,4-6 1 15,10-8 0-15,-3-12 0 16,15-5-1-16,1-7 0 15,4-10 0-15,4-5 0 16,-1-4 0-16,4-3 0 16,0 1 0-16,-3 6 1 15,-4 6 0-15,-2 7-1 16,-4 11 1-16,-14 3-1 0,14 17 0 15,-13 6 0-15,-1 3-3 16,4 7-2-16,-3-6-3 16,14 17-13-16,-11-20-19 15,17 6 0-15,-3-13-1 16,13 0 1-16</inkml:trace>
  <inkml:trace contextRef="#ctx0" brushRef="#br0" timeOffset="684118.1292">20271 14008 54 0,'0'0'38'15,"0"0"-1"-15,-14 7 0 16,-9-10-23-16,-1 14-8 15,-9 0 0-15,0 7-1 16,-1 1-2-16,0 3 0 16,6 1 0-16,6 0-1 15,13-3-1-15,8-3 1 16,10-5-1-16,11-6-1 15,8-7 1-15,9-4 0 16,3-4-1-16,4-6 1 16,-2-3-1-16,0-1 0 15,-3-6 1-15,-2 3-1 16,-5 0 0-16,-3 2 0 0,-3 3-1 15,-3 9 1-15,-4 7 0 16,-1 9 0-16,-7 13 0 16,-3 14 0-16,-8 17 0 15,-3 14 1-15,-8 14-1 16,-5 14 0-16,-11 10 0 15,-3 4-1-15,-3 3 0 16,-1-11 1-16,-1-8 0 16,0-16 0-16,4-23 1 15,0-21-1-15,2-22 2 16,3-20-1-16,3-21 1 15,-1-13-1-15,2-17-1 16,2-13 1-16,9-7-1 0,3-3-1 16,12 1 0-16,3 7-2 15,14 15-3-15,-5 0-9 16,26 33-8-16,-9-2-17 15,19 21-1-15,-1 0-1 16,12 10 1-16</inkml:trace>
  <inkml:trace contextRef="#ctx0" brushRef="#br0" timeOffset="684270.138">21071 14353 96 0,'-24'-1'40'0,"-1"-1"-2"16,-1-6-17-16,-14-19-60 0,23 6-2 15,-5-14-2-15,14 4 1 16</inkml:trace>
  <inkml:trace contextRef="#ctx0" brushRef="#br0" timeOffset="684902.174">24472 8811 90 0,'9'-15'38'16,"-9"15"0"-16,0-11 0 15,-10 12-32-15,-19 13-2 16,-5 17 0-16,-20 10-1 16,-10 22 0-16,-13 10-1 15,-3 10 0-15,1 4 0 16,7-1-2-16,15 0-4 0,4-23-29 15,35-4-6-15,12-26 2 16,30-11-3-16</inkml:trace>
  <inkml:trace contextRef="#ctx0" brushRef="#br0" timeOffset="685236.1932">24500 9120 85 0,'0'0'39'16,"-12"-8"-1"-16,-2 23 1 15,-11-6-25-15,3 18-10 16,-6 1-1-16,6 2-1 16,1 0 0-16,7-3 0 15,10-6-1-15,17-3 0 0,11-7 0 16,13-4-1-16,12-4 0 15,5 2 0-15,2-2 0 16,-1 4 0-16,-11 5 0 16,-9 7 1-16,-18 4 0 15,-17 7 1-15,-18 6-1 16,-12-2 1-16,-6 1-2 15,-4-6-3-15,8 5-11 16,-6-24-22-16,24-3-5 16,6-19 2-16,22-4-3 15</inkml:trace>
  <inkml:trace contextRef="#ctx0" brushRef="#br0" timeOffset="685390.2019">24619 9125 110 0,'-24'-21'41'0,"24"21"1"16,-5-15-1-16,34 16-37 15,18-3-8-15,5-13-20 16,32 10-16-16,2-3-2 16,13 7 0-16,-5-1-2 15</inkml:trace>
  <inkml:trace contextRef="#ctx0" brushRef="#br0" timeOffset="685838.2276">24704 10024 103 0,'0'0'38'15,"-5"13"0"-15,-16 19-1 16,-24 9-34-16,-8 14-2 16,-12 13-1-16,-6 9 1 15,-5 5-2-15,1 1 0 16,9-1-3-16,3-17-12 15,26-2-21-15,11-20 0 16,29-11 0-16,18-20-3 16</inkml:trace>
  <inkml:trace contextRef="#ctx0" brushRef="#br0" timeOffset="686125.2439">24791 10338 81 0,'-22'0'38'0,"-17"5"-1"16,6 14 1-16,-5-3-22 15,9 13-12-15,7-1-1 16,11 1 0-16,14-3-1 16,12-2 0-16,11 1-1 15,8-5 0-15,4 0-1 16,3 1 1-16,-8-2-1 15,-6 6 0-15,-12 1 1 16,-10 1-1-16,-15 0 0 16,-6 0-1-16,-8-2-1 15,-6-5-3-15,15 3-24 0,-11-15-10 16,26-8 1-16,-14 1-2 15</inkml:trace>
  <inkml:trace contextRef="#ctx0" brushRef="#br0" timeOffset="686292.2537">24890 10313 117 0,'19'-26'42'0,"24"15"-2"15,3-8-3-15,15-2-53 16,21 15-22-16,1-5-6 0,5 16 1 15,-10 2-1-15</inkml:trace>
  <inkml:trace contextRef="#ctx0" brushRef="#br0" timeOffset="688708.3919">24931 11051 70 0,'-11'-5'38'0,"-6"2"0"16,3 8 0-16,-16-7-21 15,-2 9-11-15,-15 4-3 16,-4 10 0-16,-11 11-2 16,-5 11 0-16,-4 10-1 15,0 11-1-15,9 8-4 16,0-7-25-16,24 6-8 15,2-8 3-15,16-3-4 16</inkml:trace>
  <inkml:trace contextRef="#ctx0" brushRef="#br0" timeOffset="689107.4147">24648 11269 79 0,'0'0'38'16,"-12"-3"-1"-16,12 3 1 16,-25 19-31-16,16-3-1 15,-5 1-2-15,5 4 0 16,-1 0-1-16,8 2-1 15,3-1 0-15,7-5-1 0,9-3 0 16,9-4-1-16,2-4 0 16,7-1 0-16,1-3 0 15,-3 0 0-15,-4 3 0 16,-4 4 1-16,-15 1-1 15,-8 8 0-15,-12 1 1 16,-9 7-1-16,-11 1 1 16,-2 2 1-16,-1 0-1 15,1-7-1-15,9-1-2 16,3-12-4-16,21 1-23 15,-1-10-9-15,20-14 0 16,2-8-4-16</inkml:trace>
  <inkml:trace contextRef="#ctx0" brushRef="#br0" timeOffset="689287.425">24794 11308 80 0,'-10'-23'40'16,"-6"-4"-2"-16,13 16 2 15,-5-2-28-15,22 13-3 16,1-1-4-16,15 2-1 15,7-2-4-15,13-5-4 16,18 8-28-16,-8-11-7 16,14 5-1-16,-8-9-1 15</inkml:trace>
  <inkml:trace contextRef="#ctx0" brushRef="#br0" timeOffset="689961.4635">24735 11914 80 0,'-16'-4'39'0,"-4"9"-2"15,-3 16 1-15,-20 7-33 16,1 13-1-16,-10 12-2 15,-10 14 2-15,-18 11-2 16,-2 10-1-16,-8 5 0 16,-1 1-1-16,6-3 0 15,12-10-1-15,17-6-5 16,10-25-25-16,37-8-6 15,11-26 0-15,31-10-1 0</inkml:trace>
  <inkml:trace contextRef="#ctx0" brushRef="#br0" timeOffset="690301.483">24622 12407 86 0,'11'-12'36'16,"-19"1"1"-16,8 11 2 15,-30 3-32-15,9 9-2 16,-7 6-2-16,-1 6-1 15,-2 1 0-15,3 1-1 16,5-3 0-16,13 0-1 0,6-6 2 16,13-3-3-16,17-7 2 15,13-4-1-15,11-2 1 16,5 2-1-16,5-1 1 15,-7 4-2-15,-8 3 1 16,-8 6 0-16,-16 4 0 16,-10 9 0-16,-22-1 0 15,-12 6 1-15,-11-1-2 16,-4 0 1-16,0-2-2 15,-3-11-3-15,15 7-15 16,-3-27-17-16,29 1-1 16,-12-24-1-16,28 1 0 15</inkml:trace>
  <inkml:trace contextRef="#ctx0" brushRef="#br0" timeOffset="690467.4924">24761 12341 97 0,'-15'-17'39'0,"15"17"2"16,1-18-3-16,15 10-33 15,21-2-4-15,17-5-1 16,18 11-21-16,-2-15-16 16,11 9-2-16,-7-5-3 15,2 15 2-15</inkml:trace>
  <inkml:trace contextRef="#ctx0" brushRef="#br0" timeOffset="691013.5237">24180 13513 67 0,'16'-7'36'15,"-16"7"0"-15,0 0 0 16,-4 18-28-16,-15 14-2 16,-17 8-1-16,-5 16 0 15,-17 12-3-15,-4 8-1 0,-8 5 0 16,-2 2-1-16,5-2 0 15,10-12-3-15,16-6-5 16,8-20-29-16,29-12 1 16,4-31-2-16,41 7 0 15</inkml:trace>
  <inkml:trace contextRef="#ctx0" brushRef="#br0" timeOffset="691347.5428">24503 13754 89 0,'-11'-10'37'15,"-2"16"1"-15,-15 0 0 16,7 11-32-16,-11 2-2 0,5 4-2 16,3 1 0-1,4 1-1-15,10-2-1 0,10-2 1 16,9-6 0-16,16-2 0 15,9-5-1-15,11-2 0 16,5-3 0-16,2 5 1 16,-5 4-1-16,-3-1 0 15,-15 9-1-15,-11 2 0 16,-15 7 2-16,-17 2-2 15,-8 3 0-15,-12-3 0 16,0 1-1-16,-4-7-1 16,12 0-6-16,-11-22-16 15,24 5-13-15,-1-19-1 16,20-1-1-16,1-21 1 15</inkml:trace>
  <inkml:trace contextRef="#ctx0" brushRef="#br0" timeOffset="691517.5526">24556 13727 90 0,'-15'-25'39'15,"15"25"2"-15,-9-21-2 16,28 27-32-16,10-11-2 16,24-4-3-16,20 0-7 15,12-19-9-15,26 12-12 16,-10-18-15-16,11 4-1 15,-8-4-2-15,-1 13 0 16</inkml:trace>
  <inkml:trace contextRef="#ctx0" brushRef="#br4" timeOffset="695421.7757">18064 14989 51 0,'0'0'37'16,"-1"-12"0"-16,1 12 0 16,0 0-28-16,0 0-3 15,0 0-2-15,11 15 0 16,-11 14-1-16,-1 12-1 15,-5 16 0-15,-2 12 0 16,-6 12-1-16,4 6-1 16,-4 7 1-16,0-5-1 0,6-5-1 15,0-13-3-15,10-3-8 16,-5-28-27-16,12-7 2 15,-9-33-3-15,17 9 2 16</inkml:trace>
  <inkml:trace contextRef="#ctx0" brushRef="#br4" timeOffset="695654.789">17727 15094 74 0,'-21'-24'40'0,"21"24"0"16,5-11-1-1,25 10-34-15,10-2-2 0,23-1-1 16,7 0-1-16,10 1-1 16,8 3-1-16,-2-5-2 15,3 10-3-15,-8-6-3 16,4 20-25-16,-20-8-4 15,1 13-1-15,-16-9 2 16</inkml:trace>
  <inkml:trace contextRef="#ctx0" brushRef="#br4" timeOffset="695989.8084">18693 15367 58 0,'-21'22'39'15,"-10"-6"-2"-15,9 13 0 0,-13 0-29 16,10 5-4-16,-1 0 2 15,11 8-3-15,2 0 0 16,12-1-2-16,7-4 1 16,9-5-1-16,13-8 0 15,10-11-1-15,6-11 1 16,1-13-1-16,0-8 0 15,-6-10 1-15,-7-6-1 16,-11-3 0-16,-13-3 1 16,-12-1-1-16,-12 3-1 15,-9-3 0-15,-3 7-2 16,-4 1 0-16,6 10-2 15,-1-6-6-15,18 15-27 0,0-6-1 16,23 10 1-16,8-9 0 16</inkml:trace>
  <inkml:trace contextRef="#ctx0" brushRef="#br4" timeOffset="696206.8208">19316 14834 65 0,'-14'12'38'15,"-10"5"-1"-15,5 22 1 16,-10 14-34-16,9 7-2 16,0 15 0-16,4 7-1 15,2 6-2-15,-3-3-3 16,11 6-4-16,-10-18-29 0,13 2 0 15,-9-22-1-15,9-4 1 16</inkml:trace>
  <inkml:trace contextRef="#ctx0" brushRef="#br4" timeOffset="696751.8519">18943 15478 73 0,'0'0'38'0,"0"0"1"16,12 1 1-16,9-7-38 15,20-9-1-15,16-2-3 16,10-5 2-16,7 1-3 16,2-1 0-16,-3 5-2 0,-10 5 1 15,-9 10 0-15,-17 2 0 16,-13 8 1-16,-9-1 1 15,-10 4 2-15,-5-11 0 16,-12 17 2-16,12-17 1 16,-22 4 1-16,12-4 0 15,-3-2 0-15,1 2 0 16,-5 1 1-16,-2 7 0 15,-4 4 0-15,-1 8-2 16,-6 6 1-16,2 5-2 16,-1 1 1-16,6 6-1 15,6-4-1-15,7-3 0 16,15-8-1-16,9-12 1 15,10-9-1-15,11-13 0 0,5-10 1 16,6-7-1-16,-2-8-1 16,-3-3 2-16,-4-3-1 15,-8 5 1-15,-9 6-2 16,-11 7 2-16,-8 10-1 15,-1 14 1-15,-16 4 0 16,-1 16-1-16,4 7 0 16,-1 6-2-16,7 2 0 15,3-3-3-15,14 3-3 16,-2-25-11-16,25 10-9 15,-7-32-12-15,19-6-1 16,-2-20 1-16</inkml:trace>
  <inkml:trace contextRef="#ctx0" brushRef="#br4" timeOffset="696923.8618">20022 14990 79 0,'-17'-6'41'0,"6"31"-2"16,-14 12 1-16,2 28-33 15,-3 10-4-15,-2 11-2 16,4 4-1-16,-2-1-5 15,14 8-13-15,-6-26-21 16,18 0 0-16,0-26-4 16,16-6 2-16</inkml:trace>
  <inkml:trace contextRef="#ctx0" brushRef="#br4" timeOffset="697614.9013">22111 14605 13 0,'-47'-23'25'0,"10"9"2"15,8 3-9-15,1-5-6 16,13 13-2-16,0-9 1 15,15 12 1-15,0 0 1 16,30 15 0-16,-2-10-4 16,24 11-1-16,14-5-3 15,24 8-1-15,19-4-1 16,20 0 0-16,20-6-1 15,23-3-1-15,18-7 0 16,16-4 0-16,17-6 0 16,9-7 0-16,6-2 0 15,3 1-1-15,-7 1-2 16,-14 2-1-16,-13 13-12 0,-33-4-23 15,-27 14 2-15,-38 1-2 16,-33 11 1-16</inkml:trace>
  <inkml:trace contextRef="#ctx0" brushRef="#br4" timeOffset="698111.9297">24208 14840 60 0,'0'0'39'0,"-36"21"-2"0,0 17 2 15,-23 7-32-15,1 17-2 16,-12 8-3-16,2 12 1 15,-2 2-3-15,5-2-2 16,8 2-4-16,5-18-31 16,23 0 0-16,6-25-3 15,23-3 1-15</inkml:trace>
  <inkml:trace contextRef="#ctx0" brushRef="#br4" timeOffset="698501.952">24083 15260 65 0,'0'0'38'0,"20"-4"-1"15,10 2 1-15,3-9-34 16,9 1-2-16,1-3 1 16,3 5-1-16,-3 4 0 15,-9 3-1-15,-10 5-1 16,-11 8 1-16,-13 10-1 15,-9 6 2-15,-17 8 0 16,-10 9 0-16,-11 1 0 16,-3 6-1-16,1-2 1 0,6-2-1 15,10-5 2-15,14-4-3 16,15-8 1-16,15-10-2 15,16-8-1-15,12-10-1 16,16-4-3-16,-4-21-26 16,19 7-7-16,-4-18 0 15,10 3-2-15</inkml:trace>
  <inkml:trace contextRef="#ctx0" brushRef="#br4" timeOffset="698831.9709">24776 15265 69 0,'-58'7'40'0,"8"16"-1"0,-14-4 0 16,23 8-32-16,-7 1-3 16,14 2 0-16,16-3-2 15,14 0-2-15,16-5 1 16,13-1-2-16,17-4 2 15,6-4-2-15,4-1 2 16,0-1-3-16,-6-1 2 16,-2 2 0-16,-11 2 0 15,-11 3 0-15,-15 4 0 16,-13 7 1-16,-14 2-1 15,-8 4 0-15,-9 1-1 16,-7-2 0-16,3 3-1 16,-6-12-3-16,15 7-18 15,1-31-17-15,17 1 1 16,2-20-1-16,21-7 1 0</inkml:trace>
  <inkml:trace contextRef="#ctx0" brushRef="#br4" timeOffset="699027.982">24770 15246 80 0,'0'0'43'16,"0"-18"-2"-16,14 25 2 16,-5-11-36-16,20 5-3 15,13-6-3-15,14-3-2 16,11 5-3-16,0-18-12 15,16 21-10-15,-19-16-15 16,5 14-1-16,-13-8-2 16,1 14 2-16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3/11/2014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3/11/2014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3/11/2014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3/11/2014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0.emf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10Science7 11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Pout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ū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-te-Rangi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</a:t>
            </a:r>
            <a:r>
              <a:rPr lang="en-NZ" sz="3200" dirty="0">
                <a:solidFill>
                  <a:srgbClr val="FFFF00"/>
                </a:solidFill>
                <a:latin typeface="TheSansBold-Plain"/>
              </a:rPr>
              <a:t>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5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43013995"/>
              </p:ext>
            </p:extLst>
          </p:nvPr>
        </p:nvGraphicFramePr>
        <p:xfrm>
          <a:off x="214283" y="762001"/>
          <a:ext cx="8750332" cy="515112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386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661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5799">
                <a:tc>
                  <a:txBody>
                    <a:bodyPr/>
                    <a:lstStyle/>
                    <a:p>
                      <a:r>
                        <a:rPr lang="en-NZ" sz="2800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Get those who missed it to sit the assessment for the</a:t>
                      </a:r>
                      <a:r>
                        <a:rPr lang="en-NZ" sz="2800" kern="1200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 unit</a:t>
                      </a:r>
                      <a:endParaRPr lang="en-NZ" sz="2800" kern="1200" dirty="0" smtClean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well we learned all about Genetics and Reproduction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5799">
                <a:tc>
                  <a:txBody>
                    <a:bodyPr/>
                    <a:lstStyle/>
                    <a:p>
                      <a:r>
                        <a:rPr lang="en-NZ" sz="2800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Finish</a:t>
                      </a:r>
                      <a:r>
                        <a:rPr lang="en-NZ" sz="2800" kern="1200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 the objectives of the unit</a:t>
                      </a:r>
                      <a:endParaRPr lang="en-NZ" sz="2800" kern="1200" dirty="0" smtClean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we will learn next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5799">
                <a:tc>
                  <a:txBody>
                    <a:bodyPr/>
                    <a:lstStyle/>
                    <a:p>
                      <a:r>
                        <a:rPr lang="en-NZ" sz="2800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Time on HRT, title page,</a:t>
                      </a:r>
                      <a:r>
                        <a:rPr lang="en-NZ" sz="2800" kern="1200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 </a:t>
                      </a:r>
                      <a:r>
                        <a:rPr lang="en-NZ" sz="2800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 book marking and </a:t>
                      </a:r>
                      <a:r>
                        <a:rPr lang="en-NZ" sz="2800" kern="1200" dirty="0" err="1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Scipad</a:t>
                      </a:r>
                      <a:r>
                        <a:rPr lang="en-NZ" sz="2800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 marking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use time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976920" y="1350000"/>
              <a:ext cx="1191240" cy="271116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963960" y="1343880"/>
                <a:ext cx="1209960" cy="27309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287255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47315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05047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98556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77983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9075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33414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92204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36996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53029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36246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21708011"/>
              </p:ext>
            </p:extLst>
          </p:nvPr>
        </p:nvGraphicFramePr>
        <p:xfrm>
          <a:off x="533400" y="152400"/>
          <a:ext cx="8094663" cy="3525611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125, 128, 129 and 130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Wed 26 Feb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Cells, Chromosomes, DNA and nucleotides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131 - 143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Fri 7 March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Alleles, Genetics and Variation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End Of Topic Assessment: Genetics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Thurs 6 March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well we have learned all about Genetics and Reproduction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173880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31696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62826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15057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72668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42676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25756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47870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7246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42218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70591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66680" y="222840"/>
              <a:ext cx="8974080" cy="549252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55880" y="207360"/>
                <a:ext cx="8990280" cy="55195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670350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34841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48898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34360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4689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8956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08415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21280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15391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59582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14683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533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99724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14512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00316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24338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94202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98751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3031</TotalTime>
  <Words>130</Words>
  <Application>Microsoft Office PowerPoint</Application>
  <PresentationFormat>On-screen Show (4:3)</PresentationFormat>
  <Paragraphs>22</Paragraphs>
  <Slides>40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40</vt:i4>
      </vt:variant>
    </vt:vector>
  </HeadingPairs>
  <TitlesOfParts>
    <vt:vector size="46" baseType="lpstr"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268</cp:revision>
  <dcterms:created xsi:type="dcterms:W3CDTF">2006-08-16T00:00:00Z</dcterms:created>
  <dcterms:modified xsi:type="dcterms:W3CDTF">2014-03-10T21:18:43Z</dcterms:modified>
</cp:coreProperties>
</file>