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11">4600 1881 64 0,'4'-18'37'16,"10"12"-1"-16,-2-8 0 15,12 14-26-15,-4-9-4 16,13 7 0-16,3-2-2 16,8 3-1-16,7-1-1 0,5 4-1 15,1 1-5-15,-5-5-10 16,5 9-22-16,-11-3 1 15,0 4-2-15,-6-5 1 16</inkml:trace>
  <inkml:trace contextRef="#ctx0" brushRef="#br0" timeOffset="1977.1131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7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9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7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2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4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4">13229 6386 96 0,'-23'8'38'16,"7"7"1"-16,-1-10-2 16,17-5-34-16,0 0 0 0,28 7-1 15,11-15 0-15,20-6-3 16,22 2-6-16,4-14-29 15,20 3-2-15,-3-11-1 16,5 8-1-16</inkml:trace>
  <inkml:trace contextRef="#ctx0" brushRef="#br0" timeOffset="20536.1746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5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8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26">10621 5740 108 0,'-40'-1'39'0,"15"-1"-2"15,25 2 1-15,32 7-37 16,22-22-34-16,46-4-4 15,15-11-4-15,28-1 0 16</inkml:trace>
  <inkml:trace contextRef="#ctx0" brushRef="#br1" timeOffset="269120.3928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72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21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8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8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8">21577 5825 109 0,'-23'9'39'0,"15"5"-1"15,8-14 0-15,19 3-35 16,8-4-1-16,16-3-3 16,12 2 0-16,1-4-2 15,6 10-6-15,-14-9-26 0,7 11-3 16,-20-5 1-16,-8 11-2 15</inkml:trace>
  <inkml:trace contextRef="#ctx0" brushRef="#br1" timeOffset="285448.3267">21583 6087 112 0,'-47'25'39'15,"22"-1"1"-15,16-11 0 16,32 3-33-16,20-19-4 16,24-5-4-16,26 5-19 15,-4-20-16-15,17 2-4 16,-8-10 0-16,6 4-2 15</inkml:trace>
  <inkml:trace contextRef="#ctx0" brushRef="#br2" timeOffset="298984.1009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9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7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9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3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48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707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23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44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7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1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7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99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1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3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42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3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21">24619 9125 110 0,'-24'-21'41'0,"24"21"1"16,-5-15-1-16,34 16-37 15,18-3-8-15,5-13-20 16,32 10-16-16,2-3-2 16,13 7 0-16,-5-1-2 15</inkml:trace>
  <inkml:trace contextRef="#ctx0" brushRef="#br0" timeOffset="685838.2277">24704 10024 103 0,'0'0'38'15,"-5"13"0"-15,-16 19-1 16,-24 9-34-16,-8 14-2 16,-12 13-1-16,-6 9 1 15,-5 5-2-15,1 1 0 16,9-1-3-16,3-17-12 15,26-2-21-15,11-20 0 16,29-11 0-16,18-20-3 16</inkml:trace>
  <inkml:trace contextRef="#ctx0" brushRef="#br0" timeOffset="686125.2441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5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59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92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1">24770 15246 80 0,'0'0'43'16,"0"-18"-2"-16,14 25 2 16,-5-11-36-16,20 5-3 15,13-6-3-15,14-3-2 16,11 5-3-16,0-18-12 15,16 21-10-15,-19-16-15 16,5 14-1-16,-13-8-2 16,1 14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185831"/>
              </p:ext>
            </p:extLst>
          </p:nvPr>
        </p:nvGraphicFramePr>
        <p:xfrm>
          <a:off x="214283" y="7620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those who missed it to sit the assessment for the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up the title page and objectives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new unit is and what we will learn in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Time on HRT, title page and book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3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5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9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4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99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02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2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70801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6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8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6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67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7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7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2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8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8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3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4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2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39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58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6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7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3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3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2913</TotalTime>
  <Words>139</Words>
  <Application>Microsoft Office PowerPoint</Application>
  <PresentationFormat>On-screen Show (4:3)</PresentationFormat>
  <Paragraphs>22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265</cp:revision>
  <dcterms:created xsi:type="dcterms:W3CDTF">2006-08-16T00:00:00Z</dcterms:created>
  <dcterms:modified xsi:type="dcterms:W3CDTF">2014-03-07T01:59:26Z</dcterms:modified>
</cp:coreProperties>
</file>