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09" r:id="rId24"/>
    <p:sldId id="310" r:id="rId25"/>
    <p:sldId id="311" r:id="rId26"/>
    <p:sldId id="312" r:id="rId27"/>
    <p:sldId id="313" r:id="rId28"/>
    <p:sldId id="314" r:id="rId29"/>
    <p:sldId id="315" r:id="rId30"/>
    <p:sldId id="316" r:id="rId31"/>
    <p:sldId id="317" r:id="rId32"/>
    <p:sldId id="318" r:id="rId33"/>
    <p:sldId id="319" r:id="rId34"/>
    <p:sldId id="320" r:id="rId35"/>
    <p:sldId id="321" r:id="rId36"/>
    <p:sldId id="322" r:id="rId37"/>
    <p:sldId id="323" r:id="rId38"/>
    <p:sldId id="324" r:id="rId39"/>
    <p:sldId id="325" r:id="rId40"/>
    <p:sldId id="326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23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4079722"/>
              </p:ext>
            </p:extLst>
          </p:nvPr>
        </p:nvGraphicFramePr>
        <p:xfrm>
          <a:off x="214283" y="762001"/>
          <a:ext cx="8750332" cy="58216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Sit the End-Of-Topic Assessment</a:t>
                      </a:r>
                      <a:endParaRPr kumimoji="0" lang="en-US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learned about Genetics and Reproduction</a:t>
                      </a:r>
                      <a:endParaRPr kumimoji="0" lang="en-US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31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04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55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798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07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341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20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99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02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24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1708011"/>
              </p:ext>
            </p:extLst>
          </p:nvPr>
        </p:nvGraphicFramePr>
        <p:xfrm>
          <a:off x="533400" y="152400"/>
          <a:ext cx="8094663" cy="352561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125, 128, 129 and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26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Cells, Chromosomes, DNA and nucleotides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Assessment: Genetics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6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all about Genetics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169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82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05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66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67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75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87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24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221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59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035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84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889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36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8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95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841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128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539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58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68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972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451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31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33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420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75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2812</TotalTime>
  <Words>93</Words>
  <Application>Microsoft Office PowerPoint</Application>
  <PresentationFormat>On-screen Show (4:3)</PresentationFormat>
  <Paragraphs>18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262</cp:revision>
  <dcterms:created xsi:type="dcterms:W3CDTF">2006-08-16T00:00:00Z</dcterms:created>
  <dcterms:modified xsi:type="dcterms:W3CDTF">2014-03-05T04:00:27Z</dcterms:modified>
</cp:coreProperties>
</file>