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285" r:id="rId4"/>
    <p:sldId id="286" r:id="rId5"/>
    <p:sldId id="287" r:id="rId6"/>
    <p:sldId id="288" r:id="rId7"/>
    <p:sldId id="28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8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3T20:25:44.546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8317 4007 45 0,'13'-26'28'15,"-2"5"4"-15,-4-1-2 16,5 17-18-16,-11-6 0 15,9 21-4-15,-7 4 1 16,4 24-3-16,-10 6-1 16,8 16-1-16,-7 0 0 15,3 4-2-15,8-7 1 16,12-17-1-16,15-28 2 15,18-32-1-15,25-44 1 16,31-33 0-16,23-37 0 16,27-29-2-16,23-22-26 0,7-40-14 15,16-16-1-15,-2-17-3 16,4-2 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3T21:02:14.841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2808 797 6 0,'0'0'22'16,"48"-24"7"-16,-48 24 4 16,0 0-18-16,0 0-2 0,0 0-2 15,0 0 0-15,0 0 3 16,0 0-2-16,15-50-5 15,-15 50-2-15,0 0 0 16,0 0 1-16,-49-21-2 16,49 21 0-16,-50 1-1 15,50-1 1-15,-71 23-1 16,71-23 1-16,-80 47-2 15,-19 29 1-15,-9 13-2 16,4 9 2-16,5 10-2 16,19 8 0-16,23-3-1 15,34-7-1-15,49-39 1 16,20-14-1-16,25-15-1 0,18-9-3 15,24-11-30-15,-3-23-3 16,12-8-1-16,-8-18 0 16</inkml:trace>
  <inkml:trace contextRef="#ctx0" brushRef="#br0" timeOffset="968.0554">3276 1150 98 0,'-17'-4'38'16,"7"3"0"-16,10 1-2 15,0 0-34-15,22-1-1 16,-22 1 0-16,0 0-2 16,65-12-3-16,-65 12-24 15,69-15-9-15,-69 15-1 16,78-10 1-16</inkml:trace>
  <inkml:trace contextRef="#ctx0" brushRef="#br0" timeOffset="1307.0748">4371 905 91 0,'0'0'37'0,"6"-49"1"16,-6 49-1-16,0 0-34 0,0 0-1 15,0 0-1-15,-38 45 1 16,24 10-1-16,1 13 1 16,3 5-2-16,4 3 0 15,7 6-7-15,-3-12-20 16,16-8-10-16,-1-23 1 15,11-14-2-15,-4-13 0 16</inkml:trace>
  <inkml:trace contextRef="#ctx0" brushRef="#br0" timeOffset="1546.0885">4381 923 104 0,'-25'-55'40'15,"25"55"2"-15,-9-52-3 16,9 52-39-16,19-45 0 16,-19 45 1-16,48-34 0 15,-48 34-2-15,76-23-1 16,-76 23-10-16,90-19-24 15,-90 19-2-15,97-17-1 16,-49 12-1-16</inkml:trace>
  <inkml:trace contextRef="#ctx0" brushRef="#br0" timeOffset="1774.1015">4621 909 104 0,'0'0'39'0,"-62"34"1"15,62-34 0-15,0 0-38 16,0 0 0-16,-38 45 0 16,38-45 0-16,0 0-2 15,58 9-4-15,-58-9-13 16,71-2-21-16,-71 2-1 15,84-8-1-15,-36 5 0 16</inkml:trace>
  <inkml:trace contextRef="#ctx0" brushRef="#br0" timeOffset="2306.1319">5239 1343 68 0,'0'0'36'16,"0"0"-2"-16,0 0 2 15,-17 7-20-15,11 5-9 16,-4-3-1-16,1 4-1 16,-3-2-1-16,7 1-2 15,-2-2 0-15,7-10 0 16,2 14-1-16,-2-14 0 15,19 0 0-15,-5-6-1 16,0-1 1-16,3-2 0 16,-4-1 0-16,-3-1 1 15,-10 11-1-15,10-13 0 0,-10 13 0 16,-19 1 0-16,1 4 0 15,0 6 0-15,0-3 0 16,-1 2-1-16,5 2 0 16,3-3-2-16,11-9-13 15,0 0-22-15,0 0-2 16,16-6-1-16,2-3-1 15</inkml:trace>
  <inkml:trace contextRef="#ctx0" brushRef="#br1" timeOffset="115388.5999">2711 2715 55 0,'10'-9'35'15,"-1"-3"-1"-15,3 3 0 0,-10-13-12 16,-2 22-17-16,7-23 0 16,-7 23 0-16,0 0-1 15,0 0 0-15,1 27 0 16,-2 3-1-16,-6 11-1 15,3 13 0-15,-2 13-1 16,1 15 0-16,1 7-1 16,1 3 0-16,-2 0 0 15,5-2 0-15,3-7-1 16,-1-12-2-16,8-5-6 15,-10-23-27-15,17-10-1 16,-7-21 1-16,10-10-3 0</inkml:trace>
  <inkml:trace contextRef="#ctx0" brushRef="#br1" timeOffset="115635.614">2722 2637 91 0,'0'0'36'16,"10"-22"1"-16,11 13-2 15,13-6-33-15,10-2-2 16,10-6 1-16,12 2-1 15,10 0-2-15,1-3-5 16,8 16-21-16,-18-7-9 0,-4 14 2 16,-21 3-2-16</inkml:trace>
  <inkml:trace contextRef="#ctx0" brushRef="#br1" timeOffset="115840.6257">2915 2868 89 0,'-31'23'38'15,"16"2"-1"-15,5-12 1 16,20-7-33-16,14-6-2 16,18-7-2-16,17-5-1 15,5-7-2-15,15 9-13 0,-8-14-22 16,7 9 0-16,-17-1-1 15,-3 17-1-15</inkml:trace>
  <inkml:trace contextRef="#ctx0" brushRef="#br1" timeOffset="116672.6733">3474 4035 59 0,'0'-26'34'16,"2"3"2"-16,-11-5-2 16,0 6-21-16,-17-7-5 15,6 8-2-15,-14-2 0 16,0 15-2-16,-7 5-1 15,2 7-2-15,-4 13 1 16,3 15 0-16,0 10-1 16,3 17 0-16,7 14-1 15,0 14 1-15,4 17-1 16,4 7 0-16,3 5 1 15,3 2-1-15,4-9 0 16,3-5-1-16,4-13-2 16,0-20-6-16,15-9-25 0,-9-26-2 15,7-12-2-15,-8-24 0 16</inkml:trace>
  <inkml:trace contextRef="#ctx0" brushRef="#br1" timeOffset="116858.684">2745 4629 99 0,'-27'-28'39'0,"18"17"1"16,6-6-2-16,20 10-33 16,18-5-3-16,17-2-1 15,19-7-1-15,13-4-2 16,16 6-11-16,-4-13-25 0,5 9-3 15,-13-7 1-15,-5 7-2 16</inkml:trace>
  <inkml:trace contextRef="#ctx0" brushRef="#br1" timeOffset="117459.7183">4068 2905 90 0,'19'-29'37'15,"5"13"0"-15,-1-10 0 16,7 3-36-16,10 1-1 16,1-1-2-16,7 20-16 15,-12-7-17-15,-3 13-1 0,-12 2-1 16,-6 13 0-16</inkml:trace>
  <inkml:trace contextRef="#ctx0" brushRef="#br1" timeOffset="117634.7284">4143 3137 96 0,'0'0'38'0,"-4"12"0"16,4-12-1-16,27-19-37 15,11 7-3-15,2-11-15 16,15 15-18-16,1-4 0 15,5 14-2-15,-7 0-1 16</inkml:trace>
  <inkml:trace contextRef="#ctx0" brushRef="#br1" timeOffset="118099.755">4194 4585 81 0,'0'-14'38'0,"0"14"-1"16,15-18 0-16,2 1-33 16,7 1-3-16,7-4-3 0,9 5-1 15,-3-10-9-15,10 16-24 16,-13 0 0-16,2 11-1 15,-14 2 0-15</inkml:trace>
  <inkml:trace contextRef="#ctx0" brushRef="#br1" timeOffset="118266.7645">4190 4783 88 0,'-22'8'37'16,"22"-8"0"-16,0 0 0 15,26-3-36-15,12-11-1 16,13-10-8-16,15 7-27 15,3-8-1-15,7 7-2 0,-5-5 0 16</inkml:trace>
  <inkml:trace contextRef="#ctx0" brushRef="#br1" timeOffset="121960.9758">5287 2565 61 0,'4'-12'30'0,"-4"12"1"15,0 0 1-15,-16 9-30 16,3 16 1-16,1 4-2 0,-1 12 2 15,-3 0 0-15,2 15 2 16,-1-6-3-16,3 8 0 16,0-5 0-16,6-1 0 15,-4-8-1-15,8-6 1 16,-2-9 0-16,6-10 1 15,-2-19-1-15,0 0 0 16,15-32 1-16,-3-5-1 16,-1-12 0-16,7-8 0 15,-4-11 0-15,3-3-1 16,-4-2 1-16,0 0-1 15,-2 10 0-15,-3 5 0 16,-3 11 0-16,-2 12 0 16,-1 13 0-16,-2 22-1 0,12 6 1 15,-3 24 1-15,4 15-2 16,6 13 1-16,9 12-1 15,2 9 1-15,7 6-1 16,6-1 1-16,1-3-1 16,1-12 0-16,2-15 0 15,-1-14 1-15,-3-16 1 16,-5-22 0-16,-1-22 0 15,-5-15-1-15,-6-17 2 16,-3-15-1-16,-5-11-1 16,-9-7-1-16,-6-4 1 15,-3 3-2-15,-4 5 1 16,-3 14-1-16,-4 11 0 15,1 12-2-15,3 23-2 0,0 9-3 16,15 32-27-16,-7 0-4 16,12 20 1-16,-2-5 1 15</inkml:trace>
  <inkml:trace contextRef="#ctx0" brushRef="#br1" timeOffset="123118.042">6283 2739 96 0,'-9'-20'37'0,"9"20"1"16,-34-15-2-16,11 19-30 16,-11 0-1-16,6 11-1 0,-3 11-1 15,1 4-1-15,5 8 0 16,1 3-1-16,7 2 0 15,12-3-1-15,8-2 0 16,12-9 0-16,9-9 1 16,14-10-1-16,3-12 0 15,8-11 1-15,-3-9 0 16,3-11-1-16,-7-7 1 15,-8-6 0-15,-12-3-1 16,-8-2 1-16,-13 0-1 16,-10 7 1-16,-10 8-1 15,-5 6 0-15,-4 8 0 16,-5 8 0-16,7 10-1 15,2 7 1-15,12 2-1 0,12-5 1 16,6 19 0-16,17-12 0 16,14-1-1-16,6-1 2 15,14 1-1-15,-3 3 1 16,1-2-1-16,-4 7 1 15,-9 3-1-15,-8 10 0 16,-12 5 1-16,-11 5-1 16,-16 7 0-16,-8 0 0 15,-4 1 1-15,-5-3-1 16,-5-5 0-16,7-8 0 15,3-8-1-15,5-6 1 16,12-15 0-16,0 0 0 16,22-27 0-16,-2-2 1 15,4-3-1-15,2-7 1 16,1-3 0-16,0-1-1 0,-2 0 1 15,-7 5-1-15,-4 7 0 16,-1 9 0-16,-4 0 0 16,4 6 1-16,0 4-1 15,3 4 1-15,9 2-1 16,4-3 0-16,10 2 1 15,2-3-1-15,7 4 1 16,-2 0-1-16,-2 4 0 16,-6 3 1-16,-5 7-1 15,-14 7 0-15,-9 6 1 16,-9 2-1-16,-8 7 0 15,-9 2 0-15,-5 4 0 16,-3 1 0-16,0-3 0 16,1-6 0-16,8-3-1 0,5-8 1 15,10-17 0-15,4 11 0 16,11-21 0-16,10-7 0 15,3-9 0-15,5-6 0 16,2-7 0-16,1-4 0 16,-3 1 0-16,-6 2 0 15,-3 8 1-15,-6 7-1 16,-7 5 0-16,-6 9-1 15,-5 11 1-15,3 11 0 16,-8 5 1-16,2 5-1 16,-4 2-1-16,6 1 1 15,4-1 0-15,0-1-1 16,7-5 1-16,2-10 0 15,8-7 0-15,1-5 1 0,5-10-1 16,2-4 1-16,-1-6-1 16,2 1 1-16,-2-2-1 15,-2 5 0-15,-4 5 0 16,-8 3-1-16,-2 13 2 15,-11 0-1-15,1 28 0 16,-7 0 0-16,-5 2 0 16,0 6 0-16,1 5-1 15,4-2 0-15,5 1-2 16,3-10-2-16,18 0-2 15,-2-20-13-15,26 13-15 16,-8-23-3-16,16 6-1 16,-7-20 0-16</inkml:trace>
  <inkml:trace contextRef="#ctx0" brushRef="#br1" timeOffset="123504.0641">8029 2652 112 0,'-17'-26'39'0,"17"26"0"15,-31-22-2-15,10 31-32 16,-7 5-1-16,4 9-1 15,-5 6 0-15,3 5-2 16,0 3 1-16,7 4-1 16,1-6-1-16,9-4 1 15,9-6-1-15,8-8 0 16,8-10 0-16,7-9 0 15,5-10 0-15,0-6 0 16,1-12 0-16,4-5 0 16,-1-4 0-16,-7 1 0 0,-4 1 0 15,-4 6 0-15,-5 8 0 16,-6 7 0-16,-6 16 1 15,0 0-1-15,-13 26 0 16,6-3 0-16,-1 7 0 16,8-2-1-16,3 2-1 15,4-6-1-15,15-6-3 16,-1-23-12-16,24 9-18 15,-6-28-3-15,16 1-1 16,-7-18-2-16</inkml:trace>
  <inkml:trace contextRef="#ctx0" brushRef="#br1" timeOffset="123688.0746">8636 2084 108 0,'0'0'39'16,"-24"16"2"-16,4 28-1 15,-15 10-36-15,1 15 1 16,3 10-3-16,-1 9 0 15,4 3-1-15,3-1-2 16,11 0-5-16,-2-21-10 16,21 6-19-16,-12-24-6 15,13-2 0-15,-7-22-1 16</inkml:trace>
  <inkml:trace contextRef="#ctx0" brushRef="#br1" timeOffset="124988.1489">9611 2618 60 0,'1'-12'35'16,"-1"12"-2"-16,-2-24 2 16,2 24-21-16,-23-29-3 15,10 21-4-15,-10-6-1 16,1 8-3-16,-7 2 1 15,1 8 0-15,-2 7-2 16,2 10 0-16,0 11 0 16,4 6-1-16,4 5 0 0,3 3 0 15,5 0 0-15,8-2-1 16,4-10 1-16,8-5-1 15,8-15 1-15,7-10 0 16,5-8 0-16,4-13 0 16,3-9 0-16,2-5 1 15,-2-4-2-15,-4 2 1 16,-3 1 0-16,-6 6-1 15,-5 6 0-15,-5 8 1 16,-12 12-1-16,5 15 0 16,-8 7 0-16,-2 7-1 15,0 5 1-15,0 4-2 16,4 2-1-16,3-5-3 15,15 7-15-15,-3-32-18 16,21 0 0-16,0-27 0 0,22-2-1 16</inkml:trace>
  <inkml:trace contextRef="#ctx0" brushRef="#br1" timeOffset="125221.1623">10277 1960 100 0,'-27'19'38'15,"5"32"0"-15,-10 7-1 16,6 20-37-16,3 7 1 16,5 8 0-16,3 5-1 15,4 0 1-15,2 2-3 16,0-15 0-16,12-7-6 0,-7-29-13 15,21-3-17-15,-4-30 1 16,17-11-2-16,0-28 3 16</inkml:trace>
  <inkml:trace contextRef="#ctx0" brushRef="#br1" timeOffset="125432.1743">10636 1907 95 0,'-22'23'38'0,"4"28"0"15,-18 13-1-15,1 19-34 16,0 8-1-16,6 9 0 16,1 3-2-16,6-4 0 0,9-5-2 15,0-13-3-15,19 1-23 16,-6-30-8-16,16-4-1 15,-3-24-2-15</inkml:trace>
  <inkml:trace contextRef="#ctx0" brushRef="#br1" timeOffset="125807.1958">10613 2640 85 0,'0'0'36'16,"2"26"2"-16,-2-26-1 15,36 7-33-15,-6-9-1 16,9 1 0-16,-2-10 0 0,8 3-1 16,-5-7-1-16,-1 1-1 15,-9-1 1-15,-5-2-1 16,-9-3 1-16,-9 3-2 15,-7 0 2-15,-9 2-1 16,-9-1 1-16,-3 6 1 16,-9 6-1-16,-2 10 0 15,-4 7 1-15,2 8 0 16,-1 8 0-16,9 11 0 15,7 0-2-15,9 2 2 16,15-3-2-16,10-6 0 16,18-6-4-16,13-16-2 0,20 3-28 15,-4-31-3-15,20 0-1 16,-8-20-3-16</inkml:trace>
  <inkml:trace contextRef="#ctx0" brushRef="#br1" timeOffset="126032.2087">11586 1873 108 0,'-31'39'39'0,"-17"6"1"15,12 22-2-15,-5 2-36 16,7 13 0-16,5 2-1 15,7 3 0-15,7-2-1 16,6 0-1-16,9-2-3 0,3-18-3 16,18 3-28-16,-8-28-3 15,11-1-1-15,-3-22-1 16</inkml:trace>
  <inkml:trace contextRef="#ctx0" brushRef="#br1" timeOffset="126376.2283">11618 2505 93 0,'-2'22'39'16,"-2"-7"-1"-16,13 6 1 15,4-8-35-15,11-6-1 16,8-8 0-16,5-6-1 0,7-9 0 15,3-4-1-15,-3-6 0 16,-3-5-1-16,-9-2 1 16,-8 0-1-16,-15 1 1 15,-9 5 0-15,-16 9 0 16,-9 10 0-16,-16 11 0 15,-8 14 1-15,-2 9-1 16,2 9 1-16,5 10 0 16,10 1 0-16,14-2-1 15,20-2 1-15,21-9-4 16,16-11-2-16,28 5-31 15,-3-22-6-15,22 1 0 16,-7-13-2-16</inkml:trace>
  <inkml:trace contextRef="#ctx0" brushRef="#br1" timeOffset="127302.2813">5404 4435 28 0,'10'-13'31'16,"3"-2"1"-16,-7-3 2 15,-6 18-19-15,-5-28-1 16,5 28-2-16,-23-16-1 16,8 22-1-16,-18-4-4 15,4 13 0-15,-8 4-3 16,6 5 0-16,1 5-1 0,4 6-1 15,6 1 0-15,9 2-1 16,11-2 0-16,9-3-1 16,16-6-2-16,7-9-2 15,20 4-13-15,-3-23-19 16,16 0 1-16,-4-21-1 15,10 1 1-15</inkml:trace>
  <inkml:trace contextRef="#ctx0" brushRef="#br1" timeOffset="127812.3105">5826 4320 83 0,'-20'-3'37'0,"-1"11"-1"0,-6 1 0 16,4 12-30-16,0 4-2 15,8 5 0-15,1-2-2 16,9 6 0-16,5-4 0 15,9 0-1-15,7-11 0 16,10-6-1-16,7-12 1 16,2-5-1-16,4-10 1 15,1-7-1-15,0-10 1 16,-1-1-1-16,-5-5 1 15,-5 2-1-15,-6 3 1 16,-6 7-1-16,-6 4-1 16,-11 21 1-16,0 0 0 15,-11 17 0-15,-6 21-1 16,-6 17 1-16,-1 18-1 0,-3 11 1 15,-1 15 1 1,1 8-2-16,2 0 2 0,3-1-2 16,4-9 2-16,3-12-2 15,3-15 2-15,3-15-2 16,2-17 1-16,4-19 0 15,3-19 0-15,0 0 0 16,2-37 0-16,5-1 0 16,-2-12 1-16,0-14-2 15,7-8 0-15,-1-9 0 16,4 0-1-16,3-2 0 15,8 9-2-15,-2-3-2 16,19 19-15-16,-7-7-14 16,17 18-1-16,-3 0-1 15,11 15 1-15</inkml:trace>
  <inkml:trace contextRef="#ctx0" brushRef="#br1" timeOffset="128143.3294">6612 4284 71 0,'10'-12'36'15,"-10"12"-1"-15,-2-11 2 16,-8 11-22-16,-14-1-9 15,1 6-3-15,-6 2 0 16,1 5 0-16,-1 3 0 16,5 3-1-16,4 1-1 15,8 2 0-15,7-5 0 16,9-1-1-16,6-3 0 15,9 1 0-15,0-1 0 16,7-3 1-16,-5 6-1 0,2 2 0 16,-8 3 1-16,-8 3-1 15,-7 6 1-15,-5-1 0 16,-6 2-1-16,-7-1 0 15,2-2 1-15,-4-8-2 16,9-4-2-16,11-15-2 16,0 0-16-16,-2-15-16 15,26-7-1-15,2-14-1 16,14-5 0-16</inkml:trace>
  <inkml:trace contextRef="#ctx0" brushRef="#br1" timeOffset="128379.3429">7104 3750 89 0,'14'-20'38'0,"-14"10"0"16,0 26 1-16,-18 12-20 16,0 15-16-16,-2 10-1 15,1 12-1-15,-4 7 0 16,3 7-2-16,-3 2 1 15,2-1-1-15,2-4-1 16,-1-8-1-16,4-5-4 16,-2-24-14-16,12 8-18 15,-7-24 1-15,13-7-1 16,0-16 0-16</inkml:trace>
  <inkml:trace contextRef="#ctx0" brushRef="#br1" timeOffset="128699.3612">6830 4163 80 0,'-18'-1'40'0,"16"15"-3"16,2-14 3-16,0 17-21 16,14-8-17-16,11-2-1 15,9-6 1-15,8 3 0 16,3-4-1-16,2-3 1 15,-3 0-1-15,-1 2-1 16,-6 0 1-16,-8 2 0 16,-9 1-1-16,-5 5 1 15,-9 4 0-15,-6 9-1 16,-6 4 1-16,-6 7-1 15,-4 6 0-15,0 3 0 16,2 3 0-16,0-3-1 0,6-2-2 16,2-12-2-16,12 2-8 15,-6-28-23-15,23 2-4 16,-8-24 1-16,15 0-1 15</inkml:trace>
  <inkml:trace contextRef="#ctx0" brushRef="#br1" timeOffset="128857.3703">7261 3963 107 0,'-17'-24'37'16,"17"24"1"-16,-14-13-3 16,14 13-34-16,6 11-4 15,8-7-7-15,16 14-25 16,-8-6-2-16,16 13 1 0,0-12-3 15</inkml:trace>
  <inkml:trace contextRef="#ctx0" brushRef="#br1" timeOffset="129080.383">7758 4112 93 0,'0'0'39'0,"-12"12"0"16,-21-1-2-16,8 19-28 15,-16 0-4-15,3 7-2 16,0 5 0-16,4 4-1 15,8-1 0-15,8-5-2 16,16-8 1-16,17-9-2 0,13-6-4 16,9-22-15-16,16 7-19 15,-3-19-1-15,8 2 0 16,-7-12-2-16</inkml:trace>
  <inkml:trace contextRef="#ctx0" brushRef="#br1" timeOffset="129698.4184">9134 3557 92 0,'-33'-48'36'15,"2"17"1"-15,-12 0-5 16,4 24-27-16,-6 11 0 16,3 25-1-16,-2 16-2 15,4 21 0-15,1 12 0 16,4 12-1-16,9 6 0 15,6 0-2-15,11-4 1 16,8-5-2-16,9-8-2 0,2-21-5 16,19-3-27-16,-10-20-2 15,6-8 1-15,-8-16-1 16</inkml:trace>
  <inkml:trace contextRef="#ctx0" brushRef="#br1" timeOffset="130033.4375">8634 4097 78 0,'-26'-11'39'0,"11"15"0"16,2-3-1-16,19 16-14 16,3-11-22-16,17 1 0 15,7-4-2-15,10-2 1 0,11-6-1 16,6-4 0-16,4-1 0 15,-2-3-1-15,3 1 1 16,-7 0 0-16,-10 6 0 16,-7 2-1-16,-10 8 1 15,-11 4 0-15,-11 7 0 16,-12 7 0-16,-7 4 0 15,-5 4-1-15,-3 3 1 16,0-2-1-16,4 1 0 16,3-8-2-16,10 2-2 15,1-26-16-15,18 8-17 16,1-21 1-16,14 2-2 15,-4-19 1-15</inkml:trace>
  <inkml:trace contextRef="#ctx0" brushRef="#br1" timeOffset="130202.4472">9250 3625 90 0,'-14'2'36'16,"-3"-2"-1"-16,17 0 0 15,-4 16-35-15,4-16-1 16,24 10-4-16,-9-16-22 15,13 6-6-15,-5-12-1 16,14 1-3-16</inkml:trace>
  <inkml:trace contextRef="#ctx0" brushRef="#br1" timeOffset="130684.4748">9594 3456 94 0,'-6'23'37'0,"-13"-3"0"16,10 21-2-16,-6 1-30 15,5 15 0-15,-8 9-1 16,9 10 0-16,-4 4-2 16,2 3 1-16,1-8-2 15,4-4 0-15,0-5 0 16,2-13-1-16,3-15 0 15,2-11 0-15,4-15 0 16,-5-12-2-16,22-12 2 16,-7-9 1-16,2-9-1 15,2-8 0-15,3-5 1 0,-1-2-1 16,1 4 0-16,-2 4 1 15,-3 9-1-15,-2 7 0 16,1 11 0-16,-5 11-1 16,3 13 1-16,-1 8 0 15,-5 8 0-15,3 6 0 16,-2 5 1-16,-3-2-2 15,-5 3 1-15,-3-3-1 16,-5-1 1-16,-10-5 0 16,0-4 0-16,-4-7-1 15,-3-4-2-15,-2-10 0 16,5-6-4-16,-5-21-19 15,20 4-12-15,0-17 0 16,13 2-2-16,2-14 2 0</inkml:trace>
  <inkml:trace contextRef="#ctx0" brushRef="#br1" timeOffset="131283.509">9935 4014 85 0,'0'0'37'15,"18"22"1"-15,-18-22 0 16,-1 30-30-16,-9-9-1 15,1 8-3-15,-3 1-1 16,-4 2-1-16,2 0 0 16,0-2-1-16,3-1 0 15,3-4-2-15,2-5 2 16,1-4-1-16,5-16 0 0,0 0 0 15,11-8 0-15,0-10 1 16,4-6-1-16,-3-7 1 16,5-4-1-16,1-2 1 15,1-3-1-15,1 0 1 16,3 6-1-16,-3 0 0 15,8 5 0-15,1 4 0 16,7 4 0-16,2 5 0 16,1 3 1-16,-1 4-1 15,0 2 0-15,-5 4 0 16,-5 3 1-16,-8 3-1 15,-9 5 1-15,-8 4-1 16,-13 4 0-16,-5 5 0 16,-3 8 0-16,-10 2 1 15,1 7-1-15,-2 2-1 0,6 0 1 16,6 1-1-16,6-5 2 15,11-5-2-15,8-7 1 16,12-13 0-16,9-11 1 16,5-10-1-16,4-13 1 15,2-9 0-15,1-11 0 16,-4-5 1-16,-6-4-1 15,-9-4 0-15,-7 6-1 16,-10 5 0-16,-5 8-2 16,-10 8-1-16,-1 15-4 15,-5-1-8-15,15 30-14 16,-10-14-10-16,21 21 2 0,-10-22-3 15,32 29 2-15</inkml:trace>
  <inkml:trace contextRef="#ctx0" brushRef="#br1" timeOffset="131652.5301">10965 3811 97 0,'0'0'38'16,"-18"-19"0"-16,4 23 1 15,-18-2-34-15,2 8 1 16,-6 5-3-16,4 8 1 15,-3 3-2-15,10 4 0 16,4 0-1-16,9-2-1 16,11-2 0-16,12-3 0 15,8-6 0-15,6-1 0 0,7-5 0 16,-1-1 0-16,1-6 0 15,-5 7 0-15,-7-6 0 16,-5 7 1-16,-10 1 0 16,-6 4 0-16,-8 4-1 15,-6-2 0-15,0 7 0 16,-3-3-1-16,3 0 0 15,1-4-2-15,6 2-1 16,8-21-6-16,18 21-17 16,-8-29-12-16,23 0-1 15,-2-17-1-15,12 0 2 16</inkml:trace>
  <inkml:trace contextRef="#ctx0" brushRef="#br1" timeOffset="131832.5404">11267 3899 83 0,'-11'11'41'16,"-12"4"-1"-16,3 21 0 15,-12-8-15-15,6 14-21 16,3 1-2-16,3 0-1 16,6-1-1-16,6-5-2 15,8-6-2-15,5-14-8 16,18 6-18-16,-9-27-11 15,18 1 2-15,-7-20-2 16</inkml:trace>
  <inkml:trace contextRef="#ctx0" brushRef="#br1" timeOffset="131952.5473">11281 3715 105 0,'-30'-38'35'16,"2"13"-13"-16,3 16-22 16,-6 2-34-16,16 16-3 15,0-4-2-15</inkml:trace>
  <inkml:trace contextRef="#ctx0" brushRef="#br1" timeOffset="132537.5807">11769 3756 83 0,'-14'-8'36'16,"-4"-5"0"-16,3 12 1 15,-13-1-31-15,5 6-1 0,-6 1 0 16,5 10-1-16,-2 1-1 16,4 6 0-16,0 0-2 15,7 5 1-15,5-3-2 16,10 2 1-16,5-1-1 15,10-4 0-15,5-1 0 16,5-3 0-16,4-1 0 16,0-2 0-16,-2-4 1 15,0 2-1-15,-4 1 1 16,-6-2 0-16,-9 2 0 15,-7 2-1-15,-6-1 1 16,-9 3 0-16,-5 0 0 16,-5 2-1-16,-2-2-1 15,-1-2-2-15,5 3-2 0,-7-16-19 16,17 10-15-16,-3-14 0 15,15 2-1-15,-1-10 0 16</inkml:trace>
  <inkml:trace contextRef="#ctx0" brushRef="#br1" timeOffset="133755.6504">12717 3794 68 0,'-14'14'35'0,"-12"-4"-1"15,2 12 1-15,-12-6-28 16,12 7-1-16,-6-7-1 16,11 4-1-16,6-7-2 15,12-3 0-15,1-10-1 16,26 12-1-16,5-10 0 15,5 2 1-15,4 3-1 16,0 4 1-16,-8 6 0 16,-7 6 0-16,-13 5 0 15,-11 8 0-15,-14-1 1 16,-9 3-2-16,-6-1 2 15,-5-4-2-15,7-7 0 16,1-11-2-16,20-5-3 0,3-23-18 16,27 0-13-16,2-18 0 15,23 1-1-15,4-15 1 16</inkml:trace>
  <inkml:trace contextRef="#ctx0" brushRef="#br1" timeOffset="134137.6723">13131 3843 94 0,'-7'13'37'15,"-8"-6"0"-15,5 15 1 16,-12 0-34-16,9 4-1 16,-2 2 0-16,6 4-1 15,-4 1 1-15,6-2-1 16,4-2-1-16,7-7 1 15,6-5-1-15,5-6 0 0,8-7 0 16,5-8 0-16,5-6 0 16,3-6-1-16,0-6 2 15,0-6-2-15,-2-3 1 16,-3-1 0-16,-6-3-1 15,2 2 0-15,-6 0 1 16,-5 9-1-16,-4 2 0 16,-3 10 0-16,-9 12 0 15,0 0-1-15,4 27 1 16,-8 2 0-16,-5 9-1 15,4 3-1-15,0 5-1 16,5-4-1-16,14 7-10 16,0-22-23-16,29 0-3 15,2-22 0-15,22-3 0 0</inkml:trace>
  <inkml:trace contextRef="#ctx0" brushRef="#br1" timeOffset="134423.6886">14301 3375 101 0,'-9'-31'39'16,"-14"-1"0"-16,8 21 0 15,-6 3-37-15,0 13 0 16,0 10 1-16,-5 15-1 15,-3 13-1-15,-5 10 0 0,-3 9 0 16,-4 9-1-16,-1 7 1 16,0 1-1-16,0-1 0 15,6-8-1-15,6-4-3 16,4-16-3-16,21 2-19 15,-5-25-13-15,20-4 1 16,-10-23-2-16,20 2 2 16</inkml:trace>
  <inkml:trace contextRef="#ctx0" brushRef="#br1" timeOffset="134591.6982">13784 3843 100 0,'-12'-8'37'0,"-1"-2"1"15,13 10-2-15,0 0-32 0,28 7-3 16,10 0-2-16,6-11-9 15,22 15-27-15,-2-12 0 16,14 4 1-16,-1-12-3 16</inkml:trace>
  <inkml:trace contextRef="#ctx0" brushRef="#br1" timeOffset="134874.7144">14988 3310 99 0,'-31'-39'39'0,"2"19"2"16,-17-1-4-16,-6 20-33 0,5 12 1 16,0 17-2-16,-5 14 1 15,1 15-2-15,-1 11 0 16,6 12-1-16,3 9 0 15,6 1-1-15,8 1 0 16,11-4 0-16,5-4-2 16,11-12-1-16,8-7-3 15,-5-26-16-15,22 0-18 16,-15-24 0-16,13-3 1 15,-13-22-1-15</inkml:trace>
  <inkml:trace contextRef="#ctx0" brushRef="#br1" timeOffset="135048.7244">14308 3825 105 0,'0'0'39'16,"-22"0"1"-16,27 15-1 16,-5-15-34-16,21 20-3 15,10-10 0-15,11-4-4 16,11 3-3-16,-2-18-18 15,16 13-15-15,-3-14-1 16,8 8 0-16,-14-17-2 16</inkml:trace>
  <inkml:trace contextRef="#ctx0" brushRef="#br1" timeOffset="135693.7613">14831 3903 97 0,'-23'23'38'16,"14"7"1"-16,3-13-2 15,15-2-31-15,2-7-2 16,13-5-1-16,6-6-1 16,7-3 0-16,2-10-1 15,1-2 0-15,2-7 0 16,-5 1 0-16,-4-4-1 15,-12-1 1-15,-7-1 0 16,-6 3-1-16,-9 1 0 16,-9 4 0-16,-8 6 0 15,-4 9 0-15,-4 9 0 16,-3 8 1-16,-1 13-1 15,2 8 1-15,3 9 0 16,6 7 0-16,5-2-1 0,11 1 1 16,10-6 0-16,7-7-1 15,15-6 1-15,10-12 0 16,11-9-1-16,4-9 1 15,4-6 0-15,3-5-1 16,-8-5 1-16,2 1 0 16,-12-1-1-16,-6 3 0 15,-12 7 0-15,-10 5 0 16,-15 4 0-16,9 17-1 15,-15 5 1-15,-6 8 0 16,-2 3-1-16,0 3 1 16,-1 0 0-16,3-4-1 15,5-6 1-15,3-9 0 0,4-17 0 16,12 2 1-16,1-19 0 15,4-11 0-15,7-11 0 16,-4-5 0-16,4-11 0 16,2-4 0-16,3 2-1 15,-5-1 0-15,4 8-1 16,-2 7-1-16,0 10-4 16,-2-4-10-16,13 32-11 15,-16-9-13-15,7 15 0 16,-11-8-1-16,8 15 1 15</inkml:trace>
  <inkml:trace contextRef="#ctx0" brushRef="#br1" timeOffset="136505.8077">15785 3933 85 0,'0'0'34'16,"27"7"0"-16,11-4 1 0,5-9-31 15,17 0-1-15,6-8 0 16,7 0-1-16,-3-6 0 15,-7 1 0-15,-10-2-1 16,-11 4 1-16,-16-4-1 16,-12 3-1-16,-19 4 1 15,-13 4 0-15,-15 5 1 16,-6 3-1-16,-9 6 0 15,-7 8 1-15,-2 9 0 16,3 6 1-16,5 5-1 16,12 3 0-16,15 2 0 15,15 2 0-15,20-6 0 16,17-7-1-16,21-5 0 15,14-10-1-15,11-8 1 0,9-8-1 16,0-6 1-16,0-9-1 16,-8-3 0-16,-6-1 1 15,-14-3 0-15,-13 6 0 16,-14 3-1-16,-11 8 1 15,-19 10-1-15,0 0 0 16,-29 28 0-16,0 4 0 16,-5 8 0-16,-2 10-1 15,0 4 1-15,6 2-1 16,3-3 1-16,11-7-1 15,7-10 2-15,8-6-1 16,8-15 1-16,4-13 0 16,6-11 0-16,3-13 2 15,4-9-1-15,2-8 0 0,-1-9 0 16,4-6 0-16,-2-3 0 15,2 4 0-15,-1 2-2 16,1 5 0-16,4 8 0 16,5 4 0-16,1 11 0 15,9 7 0-15,3 8-3 16,1 1-3-16,13 19-13 15,-14-16-9-15,19 17-13 16,-14-14-1-16,10 10-1 16,-13-16 1-16</inkml:trace>
  <inkml:trace contextRef="#ctx0" brushRef="#br1" timeOffset="143142.1873">2722 6226 91 0,'13'-21'36'15,"-11"-4"0"-15,4 9 1 16,-4 1-34-16,-2 15 0 15,0 0 0-15,4 13 0 16,-3 20 0-16,5 15 0 16,-1 16-1-16,-1 14 0 0,0 17 0 15,1 13 0-15,-6 5-2 16,-3 2 1-16,0-5 0 15,-5-8-2-15,9-10-4 16,-4-26-24-16,18-10-9 16,-1-30 0-16,12-18 0 15</inkml:trace>
  <inkml:trace contextRef="#ctx0" brushRef="#br1" timeOffset="143526.2093">2651 6101 103 0,'-9'-18'38'16,"9"-4"0"-16,21 13-2 15,10-1-35-15,25 5 0 16,18 4 0-16,20 5-1 15,8 11 1-15,8 11 0 16,2 14-1-16,-3 8-1 16,-12 16 2-16,-16 11 0 15,-19 11 0-15,-24 11 0 16,-25 7 0-16,-20 4 1 15,-22 4-1-15,-23-4 1 16,-19 0-1-16,-14-8 0 16,-5-10-1-16,-4-12 1 15,4-15 0-15,6-14-2 0,15-18 0 16,12-17-2-16,28-8-13 15,13-30-20-15,25 0-3 16,8-14-1-16,23-3 1 16</inkml:trace>
  <inkml:trace contextRef="#ctx0" brushRef="#br1" timeOffset="144481.2639">3133 8544 70 0,'-18'7'35'0,"-1"8"1"16,-5-5 0-16,5 11-24 15,-14-4-2-15,7 14-3 16,0 3-1-16,6 5-2 15,2 2-1-15,11 7-1 16,4-8 1-16,11-1-3 16,13-13 1-16,11-13 0 15,10-18 0-15,10-20 0 16,8-20-1-16,9-15 1 0,-3-18 0 15,3-14-1-15,-6-4 1 16,-11-7-1-16,-9 4 0 16,-14 4 1-16,-11 1 0 15,-12 12 0-15,-7 15 0 16,-8 18 0-16,-6 17 1 15,-2 25-1-15,-1 20 1 16,-1 28-1-16,1 27 0 16,2 18-1-16,3 16 0 15,5 11 2-15,4 2-2 16,7-8 0-16,6-6 0 15,5-13-2-15,9-13-4 16,0-25-8-16,19 1-12 16,-13-32-14-16,16-4 1 15,-11-19-1-15,8-3 2 0</inkml:trace>
  <inkml:trace contextRef="#ctx0" brushRef="#br1" timeOffset="144625.2721">3855 8803 114 0,'-14'-14'37'0,"14"14"2"16,-20-7-1-16,20 7-38 15,-11-13-2-15,8-5-7 16,3 18-27-16,7-25-2 16,-7 25-1-16,11-23 1 15</inkml:trace>
  <inkml:trace contextRef="#ctx0" brushRef="#br1" timeOffset="145145.3019">3507 8401 87 0,'-16'-3'36'16,"-17"2"-1"-16,-12 13 1 0,-12 6-32 16,-6 6-1-1,-6-3-1-15,8 5-3 0,6 1-6 16,5-9-27-16,22 1-1 15,18-12 0-15,20 0-1 16</inkml:trace>
  <inkml:trace contextRef="#ctx0" brushRef="#br1" timeOffset="153660.7889">3066 10198 60 0,'0'0'33'16,"1"-17"3"-16,-1 17 0 15,-5-14-19-15,5 14-5 16,0 0-5-16,0 0 0 16,0 0-3-16,5 15-1 0,1 12-2 15,4 13-1-15,2 19-1 16,1 12 2-16,-2 18-2 15,-3 15 1-15,-6 8-2 16,-6 6 1-16,-5-2 1 16,-6-6-1-16,2-10 1 15,-2-14-2-15,6-16 1 16,4-17 0-16,4-18-1 15,10-22 0-15,5-15-2 16,-1-21-1-16,8-10-3 16,-9-17-1-16,6-5-2 15,-15-23-4-15,9 5-7 16,-24-21-4-16,3 2-1 15,-12-10 8-15,5 6 8 0,-8-3 10 16,4 3 4-16,6 12 6 16,-1-1 12-16,17 24 7 15,1 2 1-15,16 22-5 16,-12-4-4-16,18 19-8 15,-5-4-3-15,13 15-1 16,-4-2-4-16,7 4-2 16,4 2 0-16,3 1-1 15,9 3 0-15,3 3 0 16,4 2 0-16,-1 4-1 15,-3 5 1-15,-5 4-1 16,-7 6 1-16,-8 4-1 16,-14 8 0-16,-18 3 1 15,-13-2-2-15,-15 6 2 0,-15 3-1 16,-9 2 0-16,-8 1-1 15,-3-5 2-15,3-2-2 16,9-3 1-16,13-5 0 16,15-4 0-16,23-5-1 15,16-9 0-15,23-5 1 16,16-3 0-16,17-3 0 15,6 3 0-15,4-2 0 16,0 4 0-16,-9 3 0 16,-13 12 1-16,-16 6 0 15,-23 16-1-15,-24 9 0 16,-24 8-1-16,-23 10 1 15,-14 5 0-15,-15 2 1 16,-9 0-2-16,-1-7 2 0,2-8-2 16,9-10 2-16,7-14-2 15,17-11-2-15,12-17-3 16,24 2-20-16,3-27-12 15,24-2-1-15,2-12-1 16,17 2-1-16</inkml:trace>
  <inkml:trace contextRef="#ctx0" brushRef="#br1" timeOffset="154446.8339">3271 11925 65 0,'9'-16'35'0,"-9"16"-1"15,0 0 0-15,0 0-29 16,0 0-1-16,0 0 0 16,0 16 0-16,4 4 0 15,-3 10-1-15,4 15-1 16,-5 11 1-16,1 12 0 15,-2 8-2-15,1 8 2 16,-6 0-2-16,3-2 1 16,-2-6-2-16,1-10 1 15,4-13 0-15,-1-13-1 16,3-10 1-16,3-10 0 15,-5-20 0-15,14 8 0 0,-6-21-1 16,1-5 1-16,-1-10 0 16,4-2-1-16,-2-4 1 15,3-3-1-15,3 0 0 16,3 2 0-16,3 5-1 15,2 5 1-15,2 6 0 16,0 13 1-16,3 6-1 16,-1 11 0-16,-4 12 0 15,-3 11 0-15,-6 8 0 16,-4 10 0-16,-4 5 1 15,-8 3-1-15,-8-2 1 16,-6 1 0-16,-9-3 0 16,-6-11-1-16,-7-10 1 15,-4-9-1-15,-2-14 0 0,-1-14-2 16,4-12-2-16,2-18-6 15,19-3-20-15,-5-25-8 16,18 2-1-16,5-16-1 16</inkml:trace>
  <inkml:trace contextRef="#ctx0" brushRef="#br1" timeOffset="155514.895">2557 9622 85 0,'0'0'33'15,"21"-2"0"-15,5 0 1 16,2-9-30-16,19-1-3 16,12-5 0-16,16 0 0 15,13-6 0-15,17 1 0 16,4-2 0-16,9 0 0 15,6 6-1-15,3 2 1 16,3 2-1-16,-3 6 1 16,-6 3-1-16,-8 5 0 15,-6 3 1-15,-7 5-1 0,-14 2 2 16,-8 5-1-16,-15 4 1 15,-8 6-1-15,-12 4 2 16,-5 12-1-16,-10 11-1 16,-2 16 2-16,-9 11-2 15,-3 19 0-15,-6 15-1 16,-5 19 1-16,-4 11-2 15,0 13 1-15,1 8-2 16,-1 10 1-16,-4 2-1 16,4 8 3-16,0-2-2 15,0 1 0-15,0 0 1 16,-3-1 0-16,-2-6 1 15,-2-5-1-15,1-10 1 0,0-6-1 16,3-10 1-16,-1-14-1 16,6-8-1-16,7-15 1 15,-1-5-1-15,3-13 1 16,0-9-1-16,0-7 1 15,0-13-1-15,-6-8 1 16,-2-9 0-16,-8-10 0 16,-7-11 0-16,-8-9 0 15,-8-11 0-15,-11-8-1 16,-10-6 1-16,-6-5-1 15,-9-3 1-15,-10 4-1 16,-8 3 1-16,-9 1 0 16,-5 9 0-16,-2 2 0 15,-8 9 0-15,-8 2 0 16,-4 0 1-16,-6 1-1 0,1-2 0 15,-2-2 0-15,3-5 0 16,1-4 0-16,6-1 0 16,11-3 0-16,12-2-2 15,11-4-2-15,20 4-16 16,4-19-18-16,22-1 0 15,8-13-2-15,28-10 2 16</inkml:trace>
  <inkml:trace contextRef="#ctx0" brushRef="#br1" timeOffset="155895.9168">2567 9969 78 0,'-10'-18'32'0,"14"6"0"15,-4 12-1-15,24 5-29 16,-4 21 1-16,3 24-1 16,0 21-1-16,5 30 2 15,-11 28-2-15,1 30 0 16,-12 26 0-16,-4 28 2 0,-11 14-1 15,-2 22 0-15,-6 5 0 16,-3-1-1-16,4-14 2 16,4-14-3-16,8-26-2 15,3-42-15-15,14-21-20 16,-2-45 0-16,18-30-1 15,-9-41 1-15</inkml:trace>
  <inkml:trace contextRef="#ctx0" brushRef="#br1" timeOffset="156935.9763">2184 5612 44 0,'0'0'31'0,"17"2"0"15,12-4 1-15,10-8-17 16,21 3-13-16,12-2 3 15,23 1-1-15,12-6 2 16,20 5-3-16,13-6 0 16,6 4-1-16,7 1-1 15,3 4-1-15,0 2 1 16,-5-1-1-16,-7 6 0 0,-14 0-1 15,-13 5 1-15,-14 2 0 16,-15 4 0-16,-16 3 0 16,-15 7 3-16,-11 8-1 15,-14 8 1-15,-5 13-1 16,-10 18 2-16,-4 15-2 15,-5 16 1-15,-1 22 0 16,-2 14-2-16,-1 17 1 16,6 18-2-16,-1 9 1 15,1 12-1-15,4 1 2 16,5 3-2-16,-2 2 0 15,2-1 0-15,-2-3 0 16,0-5 2-16,-4-1-1 16,-5-13 0-16,2-4 0 0,-8-17 1 15,1-7-1-15,0-23 0 16,-3-18 0-16,-5-24-1 15,5-20 0-15,2-21 0 16,-5-21-1-16,3-20 1 16,-27-12-1-16,3-19 1 15,-9-11-1-15,-5-6 1 16,-9-4 0-16,-9-1 0 15,-3 3 1-15,-3 7 0 16,-8 8-1-16,-4 11 1 16,-6 13-1-16,-10 11 1 15,0 8-1-15,-6 7 1 16,-9 4-1-16,-5-2 0 15,-5 1 1-15,-2-3-1 0,4-5 0 16,-2-6 0-16,3-5 0 16,-2-4 0-16,5-1 0 15,11-3-1-15,8-1 0 16,11 2-5-16,3-13-16 15,23 11-14-15,3-9 0 16,25 0-3-16,5-12 1 16</inkml:trace>
  <inkml:trace contextRef="#ctx0" brushRef="#br1" timeOffset="157351">2473 5587 66 0,'-14'57'36'16,"-1"35"-2"-16,-4 29 1 15,5 44-25-15,-5 27-3 16,8 39 0-16,-6 19-3 0,10 28 1 16,-2 12-3-16,4 8 3 15,-5-1-3-15,4-9 0 16,-3-24 0-16,3-22-2 15,6-33-3-15,3-44-7 16,17-36-26-16,-1-47-1 16,19-42 0-16,-3-43-2 15</inkml:trace>
  <inkml:trace contextRef="#ctx0" brushRef="#br1" timeOffset="158758.0805">2225 1949 59 0,'-22'-2'35'16,"7"5"0"-16,1-1-2 15,7 9-12-15,7-11-21 16,14 4 0-16,8-1 0 15,9-2 0-15,12-2 1 16,16-3 0-16,15-6 0 16,10-2 1-16,13-2-1 0,15 1 1 15,8-2-1-15,12-2 1 16,-1 2-1-16,0 3 0 15,-5 2-1-15,-6 4 0 16,-7-1 1-16,-21 2-1 16,-13 3 0-16,-17 1 1 15,-20-2 0-15,-8 3 1 16,-16 1 0-16,-4 2 0 15,-14-3 0-15,0 0 0 16,0 0 0-16,-11 3-1 16,11-3 0-16,-12 8-1 15,10 8-1-15,-3 9-1 16,3 12 2-16,1 19-2 15,-4 24 2-15,4 25 0 0,-5 23 0 16,-2 24 1-16,0 21 0 16,-4 19 1-16,0 15-1 15,-1 6 2-15,5 2-2 16,2-3-1-16,1-7 1 15,9-11-1-15,1-16 0 16,4-12 0-16,-1-17 1 16,2-14-2-16,-4-14 2 15,-1-11-1-15,-5-18 1 16,0-10 0-16,0-15-1 15,0-14 0-15,-3-14-1 16,3-14 0-16,0-25 1 16,0 0-1-16,12-11 1 15,-5-17-1-15,1-2 1 16,0-2 0-16,0 1 1 0,-2 3-1 15,-4 0 1-15,-4 10-1 16,-3 6 1-16,5 12-1 16,-19-4 0-16,1 8 1 15,-4 3-1-15,-3 1 0 16,-2 4 0-16,-5-2 0 15,-6 3 0-15,-5-1 1 16,-6 3-1-16,-9 0 1 16,-11 4-1-16,-8 3 1 15,-11 2-1-15,-5 3 0 16,-6 2 1-16,-1-1-1 15,-5 0 0-15,-2-4 0 16,4-2 0-16,9-7 1 16,4-4-1-16,9-7 0 0,8-5-1 15,10-6 1-15,12-5-1 16,10-3 1-16,11-3-1 15,5 2 1-15,10-1-2 16,4 1-1-16,11 16-7 16,-21-27-23-16,21 27-5 15,-7-34 0-15,7 7-3 16</inkml:trace>
  <inkml:trace contextRef="#ctx0" brushRef="#br1" timeOffset="159288.1108">2480 1866 32 0,'-20'-9'30'15,"-5"-2"2"-15,3 10 0 16,-4-7-15-16,8 14-4 0,-8-7-4 15,13 9 0-15,-5 3-2 16,14 20-1-16,-1 15-1 16,9 36 0-16,1 30-2 15,5 38 0-15,-7 40 0 16,2 40 1-16,-5 26-1 15,-2 29 0-15,-10 10-2 16,1 1 0-16,-5-3 0 16,-1-9-1-16,0-18 1 15,2-17-2-15,3-19 1 16,2-24-2-16,4-24-2 15,-2-40-20-15,15-23-13 16,-2-45 0-16,13-40-1 16,0-44 0-16</inkml:trace>
  <inkml:trace contextRef="#ctx0" brushRef="#br1" timeOffset="173361.9158">3337 13907 53 0,'6'-16'36'16,"7"5"0"-16,-11-6-1 16,9 8-28-16,-9-6-2 15,-2 15-2-15,7-20 0 16,-7 20 1-16,9 8-1 15,-5 13-1-15,0 9 0 16,-1 17-1-16,-4 10 0 16,-2 18 0-16,-6 9-1 0,-3 6-1 15,-3 5-1-15,-2-4 1 16,1-7-3-16,0-13-2 15,15-3-21-15,-6-28-10 16,18-13-2-16,-11-27 0 16</inkml:trace>
  <inkml:trace contextRef="#ctx0" brushRef="#br1" timeOffset="173598.9293">3397 14267 79 0,'-2'14'38'15,"2"-14"-2"-15,-4 28-8 0,4-28-25 16,22 18-1-16,4-18 0 16,8-3-1-16,7-4 0 15,8-3 0-15,3-4-2 16,5-5-2-16,2 3-3 15,-13-10-29-15,9 15-1 16,-17-9-1-16,-3 10 0 16</inkml:trace>
  <inkml:trace contextRef="#ctx0" brushRef="#br1" timeOffset="173835.9429">3941 13891 72 0,'0'0'41'0,"-10"13"-2"0,9 22 0 15,-15 7-33-15,4 12-2 16,0 7 0-16,-1 12-2 16,-2 3-1-16,1 0 0 15,2-1-1-15,3-6 0 16,6-2-4-16,-2-14-4 15,18 7-13-15,-13-27-17 16,15 5-2-16,-5-18-1 16,12 1-1-16</inkml:trace>
  <inkml:trace contextRef="#ctx0" brushRef="#br1" timeOffset="175252.0239">4516 14278 54 0,'0'0'35'0,"15"3"-4"0,-19 9-2 15,6 24-19-15,-10-1-2 16,8 8 1-16,-5-5-4 16,11 2 0-16,8-18-2 15,14-19 0-15,18-32 0 16,17-23-2-16,22-25-3 15,9-28-19-15,22 5-14 16,-12-17-2-16,3 11-2 16,-23 2-1-16</inkml:trace>
  <inkml:trace contextRef="#ctx0" brushRef="#br1" timeOffset="179478.2656">3441 15192 21 0,'19'-20'33'0,"-6"-3"1"16,2 13 1-16,-6-12-17 16,0 22-15-16,-9 0 1 15,7 28 0-15,-10 5 0 16,1 16 1-16,-9 9-2 15,4 16-1-15,-8 6 0 16,3 10 0-16,-5 2 0 16,3 1-1-16,1-2 0 15,2-3-2-15,5-16 2 0,5-6 0 16,3-19-1-16,5-7 1 15,5-20 0-15,4-14 0 16,0-16 0-16,6-12 0 16,1-6 0-16,-1-9 0 15,0-1 0-15,3-6-1 16,-2 3 0-16,1 0 0 15,0 5 0-15,0 2 0 16,-1 8 0-16,0 7 0 16,1 10 1-16,-2 10-1 15,-2 11 1-15,-2 8 0 16,-4 10-1-16,-3 7 1 15,-4 5-1-15,0-1 1 16,-3 2-3-16,-1-3 0 0,1 5-5 16,-8-26-19-16,14 16-12 15,-9-16-1-15,10 4 0 16</inkml:trace>
  <inkml:trace contextRef="#ctx0" brushRef="#br1" timeOffset="180387.3176">2696 13765 33 0,'12'0'29'16,"2"0"1"-16,3 0-1 15,0-1-24-15,10 6 1 16,1-9-2-16,10 8 1 15,3-11-1-15,13 3 0 16,9-8-1-16,12-1 0 16,10-4 0-16,7-4-2 15,8-3 0-15,5 3 0 16,9-1-1-16,2 2 0 15,3 5 1-15,-1 3-1 16,-1 2 0-16,3 5 0 16,-2 1 0-16,1 2 0 15,2-4 1-15,-7 3-1 0,4-3 0 16,1-5 1-16,0 2-1 15,0-6 0-15,-1-1 1 16,-6-1-1-16,-8 1 0 16,-5 0 1-16,-9 2-1 15,-10 0 0-15,-14 7-1 16,-14 0-1-16,-11 7-4 15,-17-7-11-15,-6 13-16 16,-18-6-1-16,1 11 1 16,-11-6 0-16</inkml:trace>
  <inkml:trace contextRef="#ctx0" brushRef="#br1" timeOffset="181386.3747">5779 13421 23 0,'0'0'29'0,"0"0"1"16,0 0 0-16,0 0-17 16,0 0-4-16,9 21-2 15,-10-12 0-15,6 20 0 16,-10 2-2-16,5 18 0 15,-6 6-3-15,3 19 2 16,-11 9-3-16,1 10 0 16,-7 10-1-16,2 9 0 15,-1 2 0-15,4 3 1 16,-2-2-2-16,3 0-1 0,-2-2 1 15,4-1-1-15,-2-2 1 16,0-7 0-16,-2-1 1 16,2-3 0-16,-5-9 0 15,2-1 0-15,-1-11 1 16,4-3-1-16,2-9 0 15,5-4-1-15,3-8 2 16,-1-3-3-16,6-5 3 16,4-5-1-16,0-3 0 15,-2-7 0-15,2-4 0 16,-1-5 1-16,1-4-1 15,-5-5 0-15,0-13 0 16,5 17 0-16,-5-17 0 16,0 0 0-16,0 0 0 15,4 9 0-15,-4-9-1 0,0 0 2 16,7 16-1-16,-7-16 0 15,3 18 0-15,-1-7 0 16,-3 0 0-16,1-1 0 16,0-10 0-16,-1 19 0 15,1-19 0-15,0 20 0 16,0-6 0-16,0-1 1 15,0 4-1-15,-2 1-1 16,0 3 2-16,1 1-2 16,-3 1 2-16,4-6-1 15,-1 0 2-15,1-5-5 16,0-12 6-16,0 16-3 15,0-16 0-15,0 0 0 16,0 0 0-16,-6-11 0 0,6 11-2 16,-16-14 2-16,5 9 2 15,-6-2-2-15,-3 3 0 16,-5 1 0-16,-5 2 0 15,-3 1 0-15,-2 0 0 16,-5-1 0-16,-5 0-3 16,0-3 3-16,-9 2-1 15,-3 0 0-15,-9 1 0 16,-5 3 1-16,-6 4 0 15,-6 4 0-15,-7 5 1 16,-6 3-1-16,-5 4 1 16,-4 4-1-16,0-7 1 15,-2 2-1-15,0-6 0 0,2-3 0 16,5-7 0-16,4-2 0 15,3-7 0-15,7-4 0 16,7 2 0-16,3-3-1 16,6 3-2-16,4-2 0 15,9 7-1-15,3-5-2 16,13 11-3-16,3-13-3 15,23 15-21-15,-8-14-2 16,23 7 1-16</inkml:trace>
  <inkml:trace contextRef="#ctx0" brushRef="#br1" timeOffset="181847.4011">2964 13879 35 0,'0'0'31'15,"12"22"0"-15,2 17 0 16,1 17-22-16,9 30-2 16,-4 20-2-16,2 33-1 15,-12 22 0-15,0 27-1 16,-13 13 0-16,-6 16-1 15,-9 0-1-15,-1 5-1 16,-8-15 4-16,6-12-4 16,1-22 1-16,9-24-5 15,6-26 2-15,1-31-5 16,18-19-27-16,-11-36-3 15,11-13-1-15,-14-24 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3T21:06:38.48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1987 1100 94 0,'0'0'35'16,"0"0"-1"-16,32-48-7 15,-32 48-27-15,4 23 0 16,10 14 0-16,-7 19 0 15,-1 20 1-15,-6 15-2 16,5 14 2-16,-4 14-2 16,0-16 1-16,1-13-5 0,9-3-15 15,-3-20-15-15,6-15 1 16,-3-22-2-16,3-13 2 15</inkml:trace>
  <inkml:trace contextRef="#ctx0" brushRef="#br0" timeOffset="343.0196">2099 1188 91 0,'0'0'38'15,"0"0"-1"-15,-8-44 1 16,8 44-30-16,0 0-5 15,0 0-2-15,0 0 0 16,69-42 1-16,-31 46 0 0,33 5-1 16,5 10 0-16,9 8 0 15,0 10-2-15,-9 9 1 16,-16 14 0-16,-17 8-1 15,-31 0 1-15,-22 8-1 16,-17-4 2-16,-15-2-1 16,-14-6 1-16,-9-1-1 15,-5-10 1-15,1-10-1 16,6-12-1-16,6-15-1 15,18-6-5-15,5-21-24 16,32 2-7-16,10-19 0 16,24 0-2-16</inkml:trace>
  <inkml:trace contextRef="#ctx0" brushRef="#br0" timeOffset="795.0455">3379 1523 92 0,'-10'-22'37'16,"-6"7"1"-16,-24 0-4 15,-2 14-26-15,-16 6-2 16,1 6-1-16,-6 8-1 15,1 7-1-15,3 4 0 16,9 10-1-16,6 2 1 16,15-1-3-16,11-1 2 0,11-1-3 15,13-7 2-15,12-4-1 16,12-11 0-16,11-7 0 15,6-13 0-15,5-8 1 16,5-12-1-16,1-7 1 16,-6-5-1-16,-4-1 1 15,-11-2 0-15,-8 5 0 16,-9 6-1-16,-10 8 1 15,-10 19-2-15,0 0 1 16,-22 19 1-16,5 8-3 16,1 8 2-16,7 1-2 15,5 4-1-15,8-3-2 16,18 2-7-16,0-20-27 0,30 3-1 15,-1-18-1-15,18-2 0 16</inkml:trace>
  <inkml:trace contextRef="#ctx0" brushRef="#br0" timeOffset="1194.0683">4012 1530 80 0,'-10'-30'41'16,"-2"13"-2"-16,-12 2 1 15,10 22-14-15,-18 3-23 16,2 12-1-16,-4 12 0 15,2 5 0-15,3 5-1 16,5 4 0-16,11 0 0 16,9-7 0-16,18-13 0 0,11-11 0 15,14-15 0-15,13-15 1 16,6-17-1-16,3-13 1 15,5-16-1-15,-1-13 1 16,-7-10 0-16,-30 35 1 16,-7-1-3-16,4 0 0 15,-6-1 0-15,-3 6 0 16,-6-2 0-16,-10 45 0 15,19-49 0-15,-22 24 0 16,-13 28 0-16,-8 27 0 16,-4 26 0-16,4 26 0 15,-5 21 0-15,13 13 0 16,26-14-15-16,2-30-7 15,26 0-11-15,-8-29-11 16,21-9 2-16,-8-21-3 0</inkml:trace>
  <inkml:trace contextRef="#ctx0" brushRef="#br0" timeOffset="2485.1421">8091 1084 89 0,'0'0'35'0,"52"-51"0"16,-52 51-4-16,0 0-25 15,29-69 0-15,-29 69-1 16,3-47 1-16,-3 47-1 15,0 0 0-15,-27-60 0 16,27 60-2-16,0 0-1 16,-68-26 1-16,68 26-2 15,-38 20 0-15,-22 25 0 16,-3 22-1-16,9 19 0 0,7 11-1 15,15 9 2-15,13 0-3 16,15-2-2-16,16-24-3 16,-7-20-23-16,11 1-7 15,-7-18-1-15,4-3-1 16,-14-16 0-16</inkml:trace>
  <inkml:trace contextRef="#ctx0" brushRef="#br0" timeOffset="2667.1525">7507 1589 114 0,'-21'-18'39'16,"21"18"2"-16,-4-19-3 16,30 18-35-16,6-8-1 15,20-9-2-15,15 2-1 0,10-10-8 16,15-1-28-16,-1-3-2 15,8 6 0-15,-10-4-3 16</inkml:trace>
  <inkml:trace contextRef="#ctx0" brushRef="#br0" timeOffset="3216.184">9055 857 77 0,'0'0'41'0,"0"0"-2"15,-1-65-8-15,1 65-7 16,0 0-16-16,-38-62-2 0,38 62-3 15,0 0 0-15,-61-38-1 16,61 38 0-16,-53 1-1 16,53-1 0-16,-65 24 0 15,65-24 0-15,-64 67 1 16,2 9-2-16,14 15 1 15,6 11-1-15,11 9 0 16,5-4 0-16,14-3-2 16,5-17 0-16,13-15 0 15,9-16-2-15,0-11-3 16,12-4-15-16,-12-23-17 15,13-4 2-15,-18-19-2 16,6 1 0-16</inkml:trace>
  <inkml:trace contextRef="#ctx0" brushRef="#br0" timeOffset="3395.1942">8398 1378 123 0,'-30'-6'38'16,"30"6"2"-16,-22 13-8 15,37-10-29-15,22-1-1 16,19-6-1-16,16-3-1 15,10-3-2-15,13 1-6 16,-12-13-29-16,19 2-3 16,-24-1 0-16,-1 9-1 15</inkml:trace>
  <inkml:trace contextRef="#ctx0" brushRef="#br0" timeOffset="9416.5386">10868 1654 69 0,'14'9'35'0,"-14"-9"-15"15,0 0 7-15,-13-4 1 0,13 4-19 16,-23-5-2-16,7 0-1 16,-9-10-2-16,-1 0 0 15,-11-8-1-15,0-4 0 16,-5-11-1-16,0-7 0 15,-4-11-1-15,46 56 0 16,-50-67 1-16,50 67-1 16,-44-76 1-16,44 76-3 15,-43-82 2-15,43 82-1 16,-32-82 0-16,32 82-1 15,-27-83 0-15,27 83 0 16,-9-76 1-16,9 76-1 16,2-67 1-16,-2 67 0 15,20-51 0-15,-20 51 1 0,0 0-1 16,0 0 1-16,51-24-1 15,-51 24 1-15,8 44-1 16,-13 28 1-16,-13 16-1 16,-11 16 1-16,-16 7 0 15,-3 5-1-15,-9-5 0 16,17-12 1-16,32-47-1 15,23-19 1-15,22-21-1 16,23-19-2-16,23-11-3 16,2-18-31-16,19-3-2 15,-5-7 0-15,1 3-2 16</inkml:trace>
  <inkml:trace contextRef="#ctx0" brushRef="#br0" timeOffset="10258.5868">11700 1092 68 0,'0'0'36'0,"0"0"0"16,19-59 0-16,-19 59-27 16,0 0-1-16,0 0 0 15,-16-38-1-15,1 59-3 16,-4 23 0-16,-4 16-3 15,-1 9 2-15,-2 10-2 16,9 1 0-16,4-7-1 16,13-11 0-16,4-15 0 0,4-16 1 15,2-16 0-15,8-12-1 16,-2-18 1-16,2-15 0 15,-1-14 1-15,0-14-2 16,-17 58 2-16,19-67-2 16,-19 67 2-16,10-84-3 15,-10 84 2-15,13-86-1 16,-13 86 0-16,4-82 0 15,-4 82 0-15,6-72 0 16,-6 72 0-16,4-54 0 16,-4 54 1-16,0 0 0 15,0 0 0-15,24-53 0 16,-24 53 0-16,0 0 0 15,52 6 0-15,-52-6 0 0,60 16 0 16,-60-16 0-16,77 13-1 16,-77-13 0-16,88 8 0 15,-42-8 0-15,-46 0 0 16,89-5 0-16,-89 5 0 15,82-7 0-15,-82 7 1 16,64 1 0-16,-64-1 0 16,20 22 0-16,4 13-2 15,-14 17 1-15,-20 12-2 16,0 15-1-16,0-1-3 15,6-2-2-15,13-4-11 16,5-40-20-16,23-9 1 16,-9-14-1-16,11-5 0 15</inkml:trace>
  <inkml:trace contextRef="#ctx0" brushRef="#br0" timeOffset="10634.6083">12720 1202 104 0,'0'0'38'16,"0"0"2"-16,-10 13-2 15,2 17-34-15,-4 5-1 16,-3 7 0-16,2 0-1 16,0 1 1-16,4-2-2 15,5-5 1-15,7-6-1 16,7-14 1-16,14-8-2 15,9-15 1-15,15-8 0 16,6-11 0-16,5-12-1 0,3-5 1 16,-2-6 0-16,-60 49 0 15,58-45-1-15,-58 45 1 16,44-45-1-16,-12 10 0 15,-11 10 0-15,-10 14-1 16,-11 11 0-16,-7 19 1 16,-6 7-2-16,4 9 0 15,3 6-1-15,1 0-3 16,6-3-1-16,20-8-12 15,-1-8-20-15,15-4 1 16,-3-13 0-16,16-4 0 16</inkml:trace>
  <inkml:trace contextRef="#ctx0" brushRef="#br0" timeOffset="11122.6362">13540 1258 106 0,'-11'-11'38'0,"4"26"2"15,-13 4-2-15,8 5-33 16,-7 11-2-16,1 1-1 15,0 5 0-15,0 1-1 16,7-5 0-16,0-6 0 16,9-9-1-16,3-12 1 15,-1-10-1-15,23-6 1 16,-3-12-1-16,3-11 1 15,-1-3 0-15,3-10 0 16,-3 1 0-16,-4-2-1 16,0 8 1-16,-7 2-1 0,0 12 1 15,-7 7-1-15,-4 14 1 16,6 14-1-16,-5 5 0 15,3 5 0-15,1 1 0 16,6 4 1-16,4-7-1 16,9-5 0-16,6-11 0 15,6-9 1-15,3-12 0 16,5-8 0-16,-3-6 0 15,0-7 0-15,-41 36 2 16,0 0-3-16,55-48 0 16,-55 48 0-16,36-41 0 15,-15 30 0-15,-9 12 0 16,-8 11 0-16,-4 16 0 15,-7 11-3-15,2 5-4 0,-6 2-10 16,8 10-23-16,-7-9-1 16,15 5-1-16,-5-9 0 15</inkml:trace>
  <inkml:trace contextRef="#ctx0" brushRef="#br0" timeOffset="11551.6607">14882 1236 85 0,'14'-9'38'0,"-10"-1"-1"16,-4 10 2-16,0 0-29 15,10 21-3-15,-17 0-2 16,1 7-1-16,-5 7-2 16,2 0 0-16,-4 8-2 0,4 0-2 15,3-2-3-15,-2-16-29 16,16 0-4-16,2-16 0 15,8-6 0-15</inkml:trace>
  <inkml:trace contextRef="#ctx0" brushRef="#br0" timeOffset="11707.6696">15038 1181 105 0,'-13'-57'36'0,"13"57"-1"15,-18-54-7-15,18 54-51 0,-7-47-15 16,7 47 2-1,0 0-3-15,23-47 2 0</inkml:trace>
  <inkml:trace contextRef="#ctx0" brushRef="#br0" timeOffset="11970.6847">15382 1079 110 0,'20'35'40'16,"-21"1"0"-16,-25-6-5 16,-4 0-30-16,-1-12-1 15,10 1-1-15,9-1-1 16,12-4-1-16,10 1 0 15,9 1-1-15,7 2 0 16,5 4 1-16,2 5-1 16,-5-2 0-16,-8 5 0 15,-2 7 0-15,-17 0 0 0,-11 1-2 16,-10 2 1-16,-13-3-3 15,-6 1-9-15,-17-11-26 16,5 1-2-16,-11-15 1 16,7 4-2-16</inkml:trace>
  <inkml:trace contextRef="#ctx0" brushRef="#br0" timeOffset="12567.7188">12696 1949 96 0,'13'1'38'0,"-13"-1"0"16,-4 31-1-16,-2 3-34 15,-4 14 0-15,-8 10 0 0,0 11-1 16,-4 10 0-16,1 0 0 15,-1-2 0-15,6-5 1 16,-2-10-2-16,10-11 0 16,6-17 0-16,4-17 1 15,10-17-2-15,4-11 0 16,6-17 0-16,4-7-1 15,3-12 2-15,1-2-1 16,-2-1 0-16,1 5-1 16,-6 7 2-16,-2 11-1 15,-4 13 1-15,-4 14-1 16,-6 16 0-16,-5 11 1 15,-2 14-1-15,-2 3 1 16,-3 6-2-16,-1 5 0 16,5-1-2-16,-1-10-2 0,14 5-14 15,-6-27-17-15,22 2-2 16,-8-24 0-16,17 0-1 15</inkml:trace>
  <inkml:trace contextRef="#ctx0" brushRef="#br0" timeOffset="12885.737">13099 2453 99 0,'0'0'38'0,"-6"-12"0"16,6 12 0-16,0 0-35 16,23 8 0-16,5-9-1 15,6 0-1-15,4-4 1 16,6-2-1-16,1-6 0 15,-2 1 0-15,-5-9 1 0,-2 5-1 16,-13-6 0-16,-6 2-1 16,-14 2 1-16,-9 2 0 15,-11 9-1-15,-11 8 1 16,-10 9-1-16,-4 8 0 15,-5 7 0-15,4 8 0 16,0 4-1-16,12 1 2 16,10 0-2-16,11-6 1 15,24-3-3-15,11-11-2 16,26 3-11-16,4-23-21 15,29 4 0-15,-6-18-2 16,19 3 1-16</inkml:trace>
  <inkml:trace contextRef="#ctx0" brushRef="#br0" timeOffset="13247.7577">13858 2343 103 0,'-39'15'39'0,"-18"-7"0"16,10 21 1-16,-5-4-35 15,9 7 0-15,6-2-2 16,14 2 0-16,10-3-1 15,16-5 1-15,10-6-2 16,12-5 1-16,13-9-2 16,4-7 1-16,2-7-1 15,2-5-1-15,-2-9 1 16,-5-3 0-16,-4-4 0 15,-6 3-1-15,-10 1 1 0,-4 0 1 16,-5 9-1-16,-4 4 0 16,-6 14 0-16,0 0 0 15,-2 14-1-15,-3 3 0 16,5 13 0-16,-1-1 0 15,8 2-2-15,1-6 1 16,12-3-3-16,2-16-4 16,22 2-14-16,-5-31-17 15,24-2 2-15,-8-26-3 16,16 0 4-16</inkml:trace>
  <inkml:trace contextRef="#ctx0" brushRef="#br0" timeOffset="13451.7694">14674 1854 110 0,'0'14'40'0,"-15"8"0"15,3 24-2-15,-12 8-35 16,5 19-2-16,-9 9-1 16,4 10 1-16,-1 4-1 15,2-4 0-15,9-2-3 16,-1-12-1-16,10 1-11 15,0-33-21-15,15-6-2 16,-10-40-1-16,29 11-1 16</inkml:trace>
  <inkml:trace contextRef="#ctx0" brushRef="#br0" timeOffset="13802.7895">14958 1940 99 0,'9'-12'39'0,"-5"27"1"16,-12-3-2-16,2 18-33 15,-6 4-2-15,1 15-2 16,-5 8 1-16,-4 10-2 15,-1 8 1-15,-2-1-1 0,-1 1 0 16,2-5-1-16,2-3-3 16,-4-20-5-16,22 2-27 15,-11-31-2-15,13-5 0 16,0-13-2-16</inkml:trace>
  <inkml:trace contextRef="#ctx0" brushRef="#br0" timeOffset="13969.799">14691 2343 106 0,'0'0'39'0,"0"0"1"16,13 4-3-16,8-8-36 16,8-4-1-16,10-3-2 0,5-10-3 15,23 6-30 1,-7-16-4-16,11 4 1 0,-10-12-2 15</inkml:trace>
  <inkml:trace contextRef="#ctx0" brushRef="#br0" timeOffset="14275.8165">15416 1932 88 0,'-20'32'40'16,"-12"0"2"-16,0 23-1 16,-12-8-19-16,4 21-17 15,0 0-2-15,9 4-1 16,3-6 0-16,10-3 1 15,10-10-3-15,8-9 2 0,12-15-2 16,7-14 0-16,5-13-1 16,5-7 1-16,4-13 0 15,-4-4-1-15,1-2 1 16,-4-2-1-16,-1 0 2 15,-4 6-1-15,-5 5 0 16,-2 8 0-16,-4 8-1 16,-10-1-2-16,16 26-2 15,-18-11-12-15,14 20-22 16,-21-6 0-16,9 11-3 15,-11-10 1-15</inkml:trace>
  <inkml:trace contextRef="#ctx0" brushRef="#br0" timeOffset="15321.8764">7620 1888 107 0,'-13'4'37'15,"-2"-1"-1"-15,18 17-5 16,11-7-26-16,21 6-1 15,22-4 0-15,31-4-2 16,30-8 0-16,29-5 0 16,29-13-1-16,19-10 0 15,6-7 0-15,-4-5-1 16,-13 1-1-16,-19 0-2 15,-31 22-12-15,-42-3-22 16,-30 22-3-16,-40-1 2 16,-17 15-3-16</inkml:trace>
  <inkml:trace contextRef="#ctx0" brushRef="#br0" timeOffset="31154.7819">15747 2283 74 0,'0'0'36'0,"0"0"-2"16,0 0-15-16,0 0 8 16,0 0-22-16,-9 9-1 15,5 6-1-15,0-2 0 16,1 4-1-16,1-3 0 15,2 2 0-15,2-1 0 16,6-2-1-16,5-4 1 16,5-3-2-16,2-4 1 15,6 0-1-15,1-5 1 16,2-3-1-16,3-4 0 15,-4-3 0-15,0-3 1 0,3-3-1 16,-6-1 0-16,0 0 0 16,-3 0 0-16,-5 0 1 15,-1 9-1-15,-3 5 0 16,-13 6 0-16,12 27 0 15,-14 7 0-15,-3 12 2 16,-10 14 0-16,-6 11 0 16,-9 9-1-16,-9 4 1 15,-8-4 0-15,-4-4 1 16,-2-12-1-16,-2-8-1 15,8-12-1-15,3-16-1 16,11-11-1-16,2-20-4 16,17 3-20-16,-2-27-12 15,16 4-1-15,-7-15-1 16,15 2-1-16</inkml:trace>
  <inkml:trace contextRef="#ctx0" brushRef="#br0" timeOffset="31957.8279">12615 3283 96 0,'1'-13'36'15,"-1"13"0"-15,-23 1 0 16,4 13-30-16,-11 2-3 16,-1 10-1-16,-4 4 0 15,4 1-1-15,2-1 1 16,6 0-2-16,9-6 1 0,9-2 0 15,9-6-1-15,5-4 1 16,11-5-1-16,6 2 0 16,2 0 1-16,0 1-1 15,-3 3 1-15,-2 2-1 16,-9 5 1-16,-3 4-1 15,-11 6 0-15,-15 1 0 16,-4 4-1-16,-3-1 0 16,0 2-2-16,-1-13-2 15,10 6-3-15,2-27-8 16,25 3-20-16,2-19 0 15,25 0-1-15,-2-22 1 16</inkml:trace>
  <inkml:trace contextRef="#ctx0" brushRef="#br0" timeOffset="32254.8449">12934 3519 81 0,'31'-18'36'0,"-24"-6"0"15,-7 24 0-15,-16-20-25 16,3 25-3-16,-13-2-2 16,3 12-2-16,-5 6-1 15,4 7 0-15,-1 5-1 16,7 6 0-16,6 0-1 15,10 0 0-15,4-6-1 16,13-4 1-16,12-11 0 16,11-12 0-16,7-13-1 15,5-11 1-15,1-11 0 16,0-9-1-16,-8-4 1 0,-9-5-3 15,-15 1 1-15,-12 3-2 16,-11 10-3-16,-18 3-1 16,2 22-23-16,-18-7-8 15,9 20-1-15,-5-6 1 16</inkml:trace>
  <inkml:trace contextRef="#ctx0" brushRef="#br0" timeOffset="32707.8708">13969 3378 98 0,'0'0'39'0,"-22"-6"-1"16,22 6-2-16,-28 15-32 15,12-1-2-15,1 2 1 16,1 2-2-16,1 3 0 16,4 1-1-16,4 0 1 15,9-5-1-15,4 2 1 16,3-6-1-16,9 1 0 15,1-2 0-15,1-3 1 0,0 3-1 16,-3-3 1-16,-3 3 0 16,-5 1 0-16,-6 2 0 15,-6 2-1-15,-5 0 1 16,-6 2-1-16,3-3 1 15,0 0-3-15,-2-4 0 16,7 1-3-16,4-13-5 16,16-3-27-16,-1-15-1 15,18-4 0-15,0-16-1 16</inkml:trace>
  <inkml:trace contextRef="#ctx0" brushRef="#br0" timeOffset="33092.8928">14422 3141 100 0,'2'-30'38'0,"-2"30"2"0,0 0-2 15,0 0-29-15,-17 34-5 16,6 1-2-16,-1 8 1 16,-2 12-1-16,-3 8 1 15,0 4-1-15,-3 2 0 16,1-4-1-16,0 1 0 15,4-7 0-15,0-11-1 16,7-10 0-16,10-12 0 16,10-12 0-16,8-19 1 15,15-9-1-15,5-13 0 16,6-7 0-16,3-4 0 15,-3-1 1-15,-2 1-1 16,-6 4 0-16,-9 12 0 0,-9 11-1 16,-9 14 1-16,-9 11 0 15,-7 12-1-15,-3 6-1 16,0 6 0-16,1 2-2 15,2 5-3-15,0-12-7 16,20 10-9-16,-11-26-15 16,21 3-1-16,-1-21-1 15,10 3 2-15</inkml:trace>
  <inkml:trace contextRef="#ctx0" brushRef="#br0" timeOffset="33405.9107">14860 3619 98 0,'-12'0'39'0,"12"0"0"0,0 0-1 15,12 13-29-15,6-15-5 16,15-1-1-16,7-8-1 16,11-4 1-16,2-5-1 15,2-5 0-15,-4-1-1 16,-6-3 0-16,-11 2-1 15,-16 3 1-15,-18 6-1 16,-15 6 0-16,-17 9 1 16,-9 11-1-16,-7 9 1 15,-2 7-1-15,0 9 1 16,5 5-1-16,10 1 0 15,11 2 0-15,17-4-2 16,17-7-2-16,26 1-8 16,2-20-19-16,31 10-10 0,1-19 2 15,23 5-2-15</inkml:trace>
  <inkml:trace contextRef="#ctx0" brushRef="#br0" timeOffset="33707.928">16146 3496 105 0,'3'-22'39'0,"-3"22"-1"16,12-13 0-16,-2 17-32 0,-10-4-2 16,12 29-1-16,-12 0-1 15,-3 7 0-15,0 7-1 16,-1 7 0-16,4 2-2 15,-2-6-2-15,7-1-6 16,-10-23-26-16,24 2-4 16,-6-25 0-16,14-5-1 15</inkml:trace>
  <inkml:trace contextRef="#ctx0" brushRef="#br0" timeOffset="33890.9384">16302 3140 111 0,'-9'1'38'15,"-2"-1"-1"-15,16 12-3 16,1 0-39-16,12-14-12 16,25 16-21-16,3-8 1 15,20 8 0-15,-2-11 0 16</inkml:trace>
  <inkml:trace contextRef="#ctx0" brushRef="#br0" timeOffset="34173.9546">16959 3342 110 0,'-29'9'40'0,"2"15"1"15,-18-12-2-15,14 5-33 16,-9-1-1-16,4 7-2 16,7-2 1-16,10 2-4 0,7 0 2 15,14 1-2-15,15 3 1 16,7-3-2-16,6 4 1 15,7-2 0-15,-2 3 0 16,-3-1 0-16,-8 0 0 16,-5 1 1-16,-9-1-1 15,-12 2 1-15,-10-4-1 16,-8-1 0-16,-3-6-2 15,-5-1-2-15,4 3-15 16,-13-21-20-16,13 5-2 16,-3-17 0-16,10 2-3 15</inkml:trace>
  <inkml:trace contextRef="#ctx0" brushRef="#br0" timeOffset="39730.2724">12310 4551 77 0,'0'0'36'0,"0"18"-2"16,-3 8 1-16,-11 9-34 16,1 10 1-16,-3 10 2 15,0 10-2-15,-8 7 2 16,5 8-2-16,-1-7 1 15,3-4-1-15,6-10 2 16,2-7-3-16,8-16 1 16,7-11-1-16,3-13 1 15,6-13 0-15,8-13-1 16,0-9 1-16,4-9 0 15,3-5-1-15,-2-3-2 16,-4 1 1-16,5-1-1 16,-7 10 1-16,-2 8-2 15,-5 10 2-15,-1 12 0 0,-14 0 1 16,14 30 0-16,-11-1-2 15,1 5 2-15,-3 0-4 16,4 6-1-16,-1-11-6 16,18 8-27-16,-7-18 1 15,15-1-1-15,-2-18 0 16</inkml:trace>
  <inkml:trace contextRef="#ctx0" brushRef="#br0" timeOffset="40497.3163">12866 5021 56 0,'9'-38'32'0,"-4"17"2"16,-15 3 0-16,-4 19-17 15,-20-2-7-15,10 20-1 16,-13 0 0-16,9 14-4 0,-1-1 1 16,8 6-2-16,8-1 0 15,10-1-2-15,7-6 0 16,15-8-1-16,9-9 0 15,11-10-1-15,8-11 1 16,4-10-1-16,-2-11 0 16,1-4 0-16,-6-6-2 15,-11-1 3-15,-4 1-2 16,-18-2 1-16,-7 7-2 15,-9 4 2-15,-5 8-2 16,-6 6 2-16,3 8 1 16,0 4-2-16,13 4 1 15,-11 13 0-15,17-3 0 16,8 3 1-16,5-2-1 0,5 1 0 15,4-3 1-15,1-1-1 16,2-1 2-16,-2 1-2 16,-8 3 2-16,0 1-2 15,-10 4 2-15,-6 7-1 16,-7 3 1-16,-7 5-2 15,-1-1 1-15,-4-1-1 16,3-3 0-16,-5-6 1 16,11-9-1-16,5-11 0 15,14-11 0-15,6-9 0 16,6-8-1-16,4-8 1 15,6-1-1-15,1-1 2 16,-3 3-2-16,-4 6 1 0,-9 6-1 16,-5 9 2-16,-16 14-1 15,10-4 0-15,-12 17 2 16,-5 3-2-16,-3 3 2 15,3 1-2-15,2 2 2 16,6-4-2-16,8-7 1 16,11-11 0-16,13-7-3 15,13-6 4-15,3-9-3 16,11-6 1-16,-2 3-1 15,0-4 2-15,-6 7-2 16,-7 7 1-16,-10 6 0 16,-12 11-1-16,-9 9 1 15,-10 6 0-15,-5 7 1 16,-6 5-1-16,-1 3-1 0,0-2-2 15,5 0-1-15,3-12-6 16,20 5-21-16,-3-22-8 16,19 0-1-16,-4-18 0 15</inkml:trace>
  <inkml:trace contextRef="#ctx0" brushRef="#br0" timeOffset="40812.3343">14337 4790 82 0,'-18'6'40'16,"-17"0"-2"-16,5 13 2 15,-10 2-20-15,8 9-16 16,7 0 0-16,5 8-2 16,7 1 1-16,8 2-1 15,10-6 0-15,9-2-1 0,12-9 0 16,7-9 0-16,5-13-1 15,5-8 0-15,-1-10 0 16,-2-9 0-16,-5-7-2 16,-6-4 2-16,-9-4-2 15,-11 0 1-15,-10 5-2 16,-12 3 1-16,-2 9-2 15,-9 6 0-15,1 11-2 16,-5-6-13-16,16 20-19 16,0-7 0-16,20 9-1 15,2-9 1-15</inkml:trace>
  <inkml:trace contextRef="#ctx0" brushRef="#br0" timeOffset="41158.3541">14667 4817 102 0,'0'0'40'16,"0"0"0"-16,25-11-1 16,-6 0-36-16,16 0-1 15,7 4 0-15,3 2 0 16,-2 0-1-16,-3 7 1 15,-8 6-1-15,-14 6-1 16,-13 9 1-16,-13 6 0 16,-12 6 1-16,-10 5-1 15,-7 4 1-15,-5 3-2 0,1 1 2 16,5-5-2-16,8-3 2 15,10-6-2-15,13-7-1 16,14-9 1-16,12-9-2 16,9-10-1-16,10-2-3 15,0-25-11-15,24 11-22 16,-14-18-2-16,18 4 1 15,-13-13 0-15</inkml:trace>
  <inkml:trace contextRef="#ctx0" brushRef="#br0" timeOffset="41630.3811">15398 4803 103 0,'-20'1'39'16,"6"13"2"-16,-14-8-2 0,6 11-34 16,0-1-1-16,1 8-1 15,1 2 1-15,6 0-2 16,6 2 1-16,6-3-3 15,9-1 2-15,9-6-2 16,10-9 2-16,7-7-2 16,8-9-1-16,7-8 2 15,2-9-2-15,3-6 1 16,3-4-1-16,-4-3 1 15,-4 0-1-15,-8 7 1 16,-8 1 0-16,-5 9-2 16,-10 12 2-16,-17 8 0 15,2 26 0-15,-16 8-1 16,-8 20 2-16,-7 17-1 15,-6 18 1-15,-5 15-1 0,-2 8 0 16,0 3 1-16,1-1 1 16,2-2-1-16,2-12-1 15,6-13 1-15,3-18 0 16,4-16 0-16,1-18 0 15,2-15-1-15,1-14 0 16,0-18 0-16,3-11 0 16,-1-17-1-16,2-12-4 15,3-20-3-15,15 7-10 16,-9-22-18-16,21 16-5 15,4-8 0-15,16 17 0 16</inkml:trace>
  <inkml:trace contextRef="#ctx0" brushRef="#br0" timeOffset="42192.4133">16381 4869 100 0,'-14'-10'38'16,"-15"-6"1"-16,1 16-1 15,-7-2-31-15,-2 11-2 16,-8 5 0-16,1 12-2 15,-1 4 1-15,3 7-2 16,10 4 1-16,6-2-2 0,13-2 2 16,12-5-3-16,15-13 2 15,11-10-2-15,13-13 1 16,8-9-1-16,6-12-1 15,2-12 3-15,-1-2-3 16,-2-8 1-16,-7 2-1 16,-1 0 1-16,-11 8-2 15,-6 7 2-15,-11 13-1 16,-15 17-1-16,5 10 1 15,-15 20 0-15,-7 23 2 16,-9 18-1-16,-6 15 1 16,-5 14-1-16,-6 10 1 15,5-1 0-15,-4-1 2 16,2-9-2-16,2-12 0 15,2-15 2-15,9-16-3 0,-2-17 0 16,9-18 0-16,-2-16 0 16,10-13-4-16,0-19 2 15,14-8-8-15,-4-32-4 16,24 1-4-16,-12-28-7 15,29 9-16-15,-6-9 1 16,15 10 0-16,1-4 0 16</inkml:trace>
  <inkml:trace contextRef="#ctx0" brushRef="#br0" timeOffset="42900.4538">16931 4810 109 0,'9'-5'39'0,"-16"-8"1"16,7 13-7-16,-22 9-28 15,0 0-2-15,-2 6 0 16,-9 8-1-16,5 8 1 16,-1 4-2-16,1 7 1 15,8 0-1-15,3-2 1 16,11-1-2-16,6-6 2 15,13-8-1-15,3-7-2 16,12-12 1-16,1-9 0 16,3-13-1-16,6-7 0 15,-1-9 1-15,-3-6-2 16,-5-4 0-16,-6 0 0 15,-4-3 1-15,-5 8-1 0,-9 4 2 16,-2 6-1-16,-6 9 0 16,-1 5 1-16,4 13 1 15,0 0-1-15,0 0 1 16,7 16-1-16,2-3 0 15,5-3 1-15,5 1-1 16,3-4 0-16,6-2 1 16,1-2-1-16,1-1 1 15,-2-3 0-15,-4 0 0 16,-3-2-1-16,-4 2 1 15,-6 0 0-15,-11 1-1 16,0 0 1-16,6 15 0 16,-13 0 0-16,-2 5-1 15,-3 7 2-15,-1 6-1 0,3 0 0 16,2 4 0-16,2-5 0 15,8-2-1-15,10-8 2 16,2-10-2-16,14-11 1 16,5-11-1-16,5-8-1 15,2-9 1-15,3-5-1 16,-3-3 1-16,-3-1-1 15,-4 6 1-15,-7 5-2 16,-7 10 2-16,-19 15 0 16,10-2-1-16,-13 15 1 15,-4 6-2-15,-1 9 1 16,-3 1-5-16,11 9-2 15,-3-17-10-15,30 14-14 16,-11-23-8-16,26 2-1 0,-5-15 0 16</inkml:trace>
  <inkml:trace contextRef="#ctx0" brushRef="#br0" timeOffset="43225.4724">18161 4835 72 0,'0'0'40'15,"-13"-16"-1"-15,-2 25 2 16,-16-4-12-16,2 11-26 15,1 7 0-15,5 4 0 16,3-2 0-16,8 1-2 16,9-5 1-16,9-2-2 15,10-7 1-15,6-5 0 0,9-3 0 16,0-3-1-16,1-3 0 15,-3-3 0-15,-2 3 1 16,-7 2-1-16,-8 4 0 16,-11 8 1-16,-11 6-1 15,-10 2 0-15,-6 8-2 16,-4-1-1-16,2 11-9 15,-14-22-14-15,15 11-14 16,-2-19-1-16,13-5-1 16,1-14 1-16</inkml:trace>
  <inkml:trace contextRef="#ctx0" brushRef="#br0" timeOffset="43989.5161">19179 4989 73 0,'6'-14'36'16,"2"3"1"-16,-9-9 0 16,-1 3-25-16,-14-5-7 15,-3 7-2-15,-18 1 3 0,-4 9-4 16,-13 5 2-16,-5 13-1 15,-9 7 2-15,2 13-2 16,8 6 0-16,3 5-1 16,18-1 1-16,17-1-2 15,23-12 1-15,22-12-1 16,25-18 0-16,17-17-1 15,14-16-1-15,11-13 1 16,4-13-1-16,-3-7 2 16,-9-7-2-16,-13 2 1 15,-18 2 0-15,-12 8 0 16,-16 6 1-16,-13 10-1 15,-13 19 0-15,-12 14 0 16,-10 22-1-16,-6 17 1 0,-7 23-1 16,2 10 0-16,4 12 0 15,2 5-2-15,16 9-2 16,6-11-4-16,25 7-9 15,1-26-21-15,31-3 1 16,0-23-1-16,22-3 0 16</inkml:trace>
  <inkml:trace contextRef="#ctx0" brushRef="#br0" timeOffset="44878.5669">19914 4892 90 0,'-13'-29'38'0,"-16"0"-1"15,-2 24 2-15,-15-2-30 16,3 20-5-16,-4 6 0 15,4 11-1-15,5 4 1 0,6 7-2 16,12 0 1-16,12-1-1 16,13-3 0-16,15-6-1 15,14-10 1-15,8-10-2 16,10-7 0-16,6-12 0 15,-4-8 0-15,-2-8-1 16,-8-7 0-16,-7-4 0 16,-8-2-1-16,-15 0 2 15,-4 3-2-15,-15 4 2 16,-4 3-1-16,-5 10 1 15,-4 4 0-15,2 6 0 16,-1 8 0-16,2 4 0 16,7 5 0-16,5 2 0 15,11 2 0-15,8 1 0 0,3-1 0 16,6-2 2-16,7-1-2 15,-3-2 1-15,0-2-1 16,-2-3 2-16,-3-2-2 16,-6-2 2-16,-3 0-2 15,-15 0-1-15,19-3 1 16,-19 3 0-16,0 0 0 15,0 0-1-15,0 18 3 16,-10-2-3-16,-2 1 3 16,0 5-2-16,-1 0 2 15,1-1-2-15,2-1 2 16,3-5-2-16,7-15-1 15,0 0 1-15,24-4-1 0,-4-12 1 16,6-9-2-16,0-4 2 16,0-4-1-16,2-3 0 15,-7-2 0-15,1 7 1 16,-9 3 0-16,-4 9 0 15,-6 5 0-15,-3 14 0 16,0 0 0-16,0 0 0 16,-3 18 0-16,3-3 1 15,5 3-2-15,2-1 2 16,8-3-1-16,7-3 1 15,5-1-1-15,6-5 1 16,4-5-1-16,1-3 1 16,0-7-1-16,6-3 1 15,-3-6-1-15,-3-1-1 0,-3-2 2 16,-5-1-1-16,-6 2 0 15,-3 5 0-15,-5 5 0 16,-16 11-1-16,0 0 1 16,0 32-2-16,-11-4 1 15,-2 4-2-15,-1 7 1 16,4-2-2-16,6 3 0 15,3-15-5-15,15 10-7 16,-14-35-13-16,43 16-7 16,-19-27 0-16,19 0-3 15,-10-15 4-15</inkml:trace>
  <inkml:trace contextRef="#ctx0" brushRef="#br0" timeOffset="45028.5755">21015 4806 100 0,'0'0'37'16,"-13"4"2"-16,3 23-1 15,-8 1-31-15,-2 11-4 16,2 5 0-16,-1 1-3 15,7 2-1-15,3-6-4 16,16 4-16-16,-5-27-18 16,18-3 0-16,-1-19-1 15,13-7 1-15</inkml:trace>
  <inkml:trace contextRef="#ctx0" brushRef="#br0" timeOffset="45439.599">21180 4630 97 0,'0'19'38'0,"-5"-6"2"16,16 13-1-16,-2-7-34 16,8 5-1-16,0 1 1 15,1-1-2-15,-4 3 0 16,-5 3 0-16,-5 2-2 15,-8-1 1-15,-3 0 0 16,-4-1-1-16,-1-4 1 16,-2 1-1-16,2-9 0 15,7-7-1-15,5-11 1 16,10-1-2-16,9-12-1 15,3-6 1-15,6-5-1 16,4-5 2-16,-1-3-2 16,4 2 2-16,-5 0-1 15,-3 6 1-15,-9 8 1 0,-5 4-1 16,-13 12-1-16,9 12 0 15,-11 5-1-15,-4 5-1 16,5 8 1-16,0-6-5 16,13 15-6-16,-7-21-12 15,22 9-13-15,-3-14 1 16,23 3 0-16,-9-11 1 15</inkml:trace>
  <inkml:trace contextRef="#ctx0" brushRef="#br0" timeOffset="46296.648">21846 4893 87 0,'-13'-15'36'15,"-13"-6"1"-15,3 15 1 0,-16 2-21 16,8 14-11-16,-6 3-1 16,7 9 0-16,3 3 0 15,5 6-3-15,8-2 2 16,12 1-3-16,9-8 2 15,11-4-3-15,11-8 2 16,12-8-2-16,4-8-2 16,6-8 3-16,1-5-3 15,0-4 2-15,-5-4-2 16,-7 1 2-16,-11-1-1 15,-6 4 0-15,-12 8 2 16,-7 3-3-16,-4 12 2 16,-15 2 0-16,3 8 0 15,-1 4 0-15,1 7 1 0,3-1-1 16,7 2 1-16,4-3 0 15,11-4 0-15,3-5-1 16,7-4 0-16,5-6 0 16,1-7-2-16,3-2 4 15,1-4-3-15,-4-4 1 16,1 2-1-16,-4-4 1 15,-3 5 1-15,-8 2-1 16,-2 4 1-16,-13 8-2 16,0 0 1-16,-3 20 0 15,-12 1 2-15,-4 9-2 16,1 1 1-16,-2 4-1 15,2-3 1-15,4-1-1 16,7-10 1-16,9-8 0 16,10-13-1-16,7-9 1 0,6-10-2 15,3-7 3-15,2-6-3 16,2-4 1-16,-3 0 0 15,-5 5-1-15,-2 2 0 16,-8 11 1-16,-14 18 0 16,0 0-2-16,0 0 4 15,-14 26-2-15,2 3 1 16,0-2 0-16,7 5 0 15,8-3-1-15,14-8 2 16,9-9-2-16,18-11 0 16,11-10 0-16,9-11-1 15,10-10 2-15,1-9-2 16,2-11 2-16,-2-7-2 15,-7-4 1-15,-5-7-1 0,-4-1 2 16,-13 6-1-16,-10 9 0 16,-14 11 0-16,-12 19 0 15,-10 24 0-15,-19 10 0 16,-9 32 0-16,-10 18 0 15,-6 14 0-15,-5 9-3 16,12 7 1-16,0-10-7 16,15 15-5-16,-2-31-5 15,22 2-14-15,-3-29-8 16,17-6 2-16,-12-31 0 15</inkml:trace>
  <inkml:trace contextRef="#ctx0" brushRef="#br0" timeOffset="46464.6576">22893 4749 122 0,'-2'-15'40'16,"20"15"3"-16,4-8-5 16,16 3-38-16,25 6-5 15,8-9-9-15,27 17-17 16,-10-11-10-16,14 10 1 15,-8-8-2-15</inkml:trace>
  <inkml:trace contextRef="#ctx0" brushRef="#br0" timeOffset="46604.6656">23842 4804 124 0,'-20'-1'40'0,"-9"-11"-2"16,8 0-7-16,8 7-55 0,-16-12-17 15,4 10 0-15,-12-7-1 16,-4 14 0-16</inkml:trace>
  <inkml:trace contextRef="#ctx0" brushRef="#br0" timeOffset="48166.755">14640 6217 43 0,'7'-15'28'15,"-7"15"2"-15,2-13 0 16,-2 13-20-16,0 0-2 16,0 0-1-16,0 0-2 15,0 0-1-15,0 0-1 0,0 0 0 16,0 0-1-16,0 0-1 15,0 0 1-15,0 0-1 16,0 0 0-16,0 0 1 16,0 0 0-16,0 0-1 15,0 0 1-15,0 0 0 16,0 0 0-16,0 0 0 15,0 0 0-15,0 0 0 16,0 0 0-16,0 0-1 16,0 0 0-16,0 0 0 15,0 0-1-15,0 0 0 16,0 0 1-16,0 0-1 15,0 0 0-15,0 0 0 16,0 0 1-16,10-7 0 16,-10 7-1-16,0 0 1 0,0 0 1 15,0 0-1-15,0 0 0 16,0 0 1-16,4-14 0 15,-4 14 0-15,0 0 0 16,2 16 0-16,-2 4 0 16,2 9 0-16,0 15 0 15,-4 9 2-15,-2 11-3 16,-1 15 2-16,-4 6-2 15,-8 5 2-15,-2-1-2 16,-2-1 0-16,-6-3-3 16,-1-10-2-16,4-7-5 15,1-28-23-15,19-1-6 16,1-28-2-16,18-9 1 15</inkml:trace>
  <inkml:trace contextRef="#ctx0" brushRef="#br0" timeOffset="48418.7694">14698 6273 110 0,'18'-15'38'0,"10"11"1"15,3-13-4-15,14 8-33 16,7-1-2-16,9 3 1 16,1 5-1-16,-4 0-3 15,1 14-6-15,-15-9-26 0,1 11-3 16,-18-2 0-16,-6 6-1 15</inkml:trace>
  <inkml:trace contextRef="#ctx0" brushRef="#br0" timeOffset="48609.7803">14684 6638 109 0,'-39'19'40'16,"21"3"0"-16,7-16-1 15,27-11-31-15,10 3-5 16,18-5-2-16,9-1 0 15,13 0-3-15,11 2-4 0,-2-9-5 16,18 8-26-16,-14-9-2 16,5 6 0-16,-6-9-2 15</inkml:trace>
  <inkml:trace contextRef="#ctx0" brushRef="#br0" timeOffset="48827.7928">15703 6295 89 0,'-28'-3'36'0,"10"16"1"15,-8 8 1-15,4 15-28 16,-3 5-2-16,7 12-1 16,-5 9-2-16,12 7 0 15,-1 2-3-15,6 2 0 0,6-3-3 16,5-4-2-1,5 0-7-15,-4-21-27 0,13-1-1 16,-7-19-1-16,10-6-1 16</inkml:trace>
  <inkml:trace contextRef="#ctx0" brushRef="#br0" timeOffset="49052.8057">15595 6332 115 0,'0'0'40'0,"0"0"1"16,19-5-2-16,14 3-37 16,23-1 0-16,10-2-2 0,15 0 0 15,3 3-3-15,-2-1-5 16,8 12-12-16,-25-10-17 15,-5 12-3-15,-24-6 0 16,-10 9-1-16</inkml:trace>
  <inkml:trace contextRef="#ctx0" brushRef="#br0" timeOffset="49252.8171">15718 6612 119 0,'-27'30'42'15,"11"-15"0"-15,30-1-3 16,15-15-36-16,29-6 0 15,18-9-1-15,13 0-3 0,3-2-4 16,-7-6-11-16,13 14-13 16,-27-9-11-16,-10 15-1 15,-21-6-1-15,-11 10 0 16</inkml:trace>
  <inkml:trace contextRef="#ctx0" brushRef="#br0" timeOffset="50705.9002">13909 8272 79 0,'11'-50'37'0,"-1"6"-2"16,-16 4 2-16,-11 10-35 15,-13 7 1-15,-7 15 1 16,-16 11 0-16,-1 17 0 15,-15 12 0-15,3 21 0 16,-2 12-1-16,9 12 1 16,9 5 0-16,16 8-1 15,17-3 1-15,19 0-2 16,24-13 0-16,22-16-1 15,25-17 2-15,18-23-3 16,14-19 1-16,9-20-1 16,3-18-1-16,-3-16 0 0,-10-14 0 15,-19-9 1-15,-21-5-1 16,-25-1 0-16,-21 5 0 15,-22-2 0-15,-19 5 1 16,-13 8 0-16,-11 9 0 16,-2 12 0-16,-3 11 0 15,2 10 1-15,10 11-1 16,11 17 1-16,5 13 0 15,19 9-1-15,9 9 0 16,9 4 0-16,15 9 0 16,7 4-1-16,6 2 2 15,6-1-2-15,2-2 1 16,0 1 0-16,-1-3 0 15,-6 0 0-15,-3-2 0 0,-6-1 1 16,-8-1 0-16,-8 2 0 16,-9-3 0-16,-9 2 0 15,-6-1 0-15,-5-3 0 16,-2-2 0-16,-1-7-1 15,0-4 0-15,4-12 0 16,11-15 1-16,0 0-1 16,-3-27 0-16,16-8 0 15,2-15-2-15,1-10 2 16,4-16-1-16,-1-12 0 15,4-4 0-15,-2-2 0 16,2-2-1-16,-1 6 2 16,3 8-1-16,2 9 1 15,1 20 0-15,1 14 0 16,-1 16 0-16,-3 15 2 0,2 11-2 15,-2 12 1-15,-4 7 0 16,-4 7-1-16,3 3 0 16,-8 5 0-16,-3 5 0 15,-8 1-2-15,-7 3 2 16,-8-1-1-16,-5 2 0 15,-8 0 1-15,-3-3-1 16,-2-7 1-16,-1-4 0 16,3-6 0-16,4-5 0 15,6-8 0-15,6-4 1 16,14-10 0-16,-5 20 0 15,18-10 0-15,7 0 0 16,13 2 0-16,10-1 0 16,7 3 0-16,13 0 0 0,6 0-1 15,5 2-1-15,-3-3-3 16,-4 16-6-16,-15-13-5 15,-2 18-6-15,-35-14-15 16,-2 11-4-16,-28-9-2 16,-12 7 1-16</inkml:trace>
  <inkml:trace contextRef="#ctx0" brushRef="#br0" timeOffset="50976.9157">13346 9293 111 0,'56'-29'41'16,"48"-3"1"-16,32-24-3 15,44 1-37-15,29-2 1 16,16 4 0-16,7 5-1 15,-7 10-2-15,-23 12 0 16,-26 6-2-16,-31 14-1 16,-44-3-7-16,-23 18-21 15,-45-13-9-15,-22 10-1 16,-26-11 0-16,-11 4 0 15</inkml:trace>
  <inkml:trace contextRef="#ctx0" brushRef="#br0" timeOffset="55948.2001">16100 7971 61 0,'10'-19'34'0,"0"8"1"16,-10 11-1-16,0 0-23 15,0 0-1-15,-6 31-2 16,-2-2-1-16,7 14-3 16,-4 9 0-16,3 15-1 0,-3 7 0 15,0 9-2-15,-3-5 1 16,-3 5 0-16,-3-4 0 15,3-11 0-15,-3-10 0 16,2-14-1-16,6-12 2 16,6-16-3-16,0-16 2 15,29-16-1-15,-3-14-2 16,5-5 2-16,8-9-1 15,-3-1 1-15,0 1-2 16,-1 6 1-16,-7 11 1 16,-6 11-1-16,-5 13 0 15,-17 3 1-15,11 29-1 16,-11-2 0-16,-5 6 1 15,0 5-3-15,1 2-1 16,0-8-3-16,12 4-6 0,-8-15-24 16,14 1-2-16,1-11 0 15,12-2 0-15</inkml:trace>
  <inkml:trace contextRef="#ctx0" brushRef="#br0" timeOffset="56285.2193">16542 8601 71 0,'-7'-10'36'16,"-3"-2"-2"-16,10 12 2 15,-13-3-20-15,13 3-8 16,9 14-2-16,12-6-3 16,4-5 0-16,9 2-1 15,4-5 0-15,6-2 0 16,0-6-1-16,-3-3 0 0,-5-4-1 15,-8 0 1-15,-11-1-1 16,-13 5 0-16,-11-1 0 16,-12 5 0-16,-14 6 1 15,-5 4-1-15,-4 7 1 16,-5 6-1-16,4 5 1 15,6 2 0-15,13 1 0 16,10 5 0-16,23-5 1 16,15-5-3-16,23-6-2 15,5-13-4-15,28 0-24 16,-2-19-6-16,13-5-1 15,-4-22-1-15</inkml:trace>
  <inkml:trace contextRef="#ctx0" brushRef="#br0" timeOffset="56497.2315">17494 7873 100 0,'-22'24'38'16,"-15"12"0"-16,7 23-1 15,-11 13-31-15,9 16-1 16,-5 4-2-16,4 5-2 15,4 1 0-15,5-12-6 16,8-3-1-16,-3-25-19 16,22-7-12-16,-3-21 0 15,10-13-1-15,2-24 1 16</inkml:trace>
  <inkml:trace contextRef="#ctx0" brushRef="#br0" timeOffset="56669.2413">17161 8367 108 0,'-13'1'37'15,"16"13"1"-15,-3-14-1 16,38 14-36-16,4-7-2 16,10-8-4-16,21 8-19 15,-5-16-13-15,12 6 1 16,-6-7-3-16,2 6 2 15</inkml:trace>
  <inkml:trace contextRef="#ctx0" brushRef="#br0" timeOffset="57769.3042">17645 8489 98 0,'-18'20'38'16,"3"-6"0"-16,20 2-1 16,4-4-27-16,19-8-8 15,8-5 0-15,8-5 0 16,3-1 0-16,-2-4-1 15,-4-3 0-15,-5-4-1 16,-14-1 1-16,-11 1-1 16,-11-4 0-16,-5 3 1 15,-13 1-1-15,-5 5 1 16,0 4-1-16,-6 10 1 15,0 9 0-15,1 7-1 16,3 7 1-16,7 5 0 0,8 3 0 16,9-1 0-16,8-2 0 15,12-10-1-15,14-5 1 16,10-8-1-16,7-7 0 15,3-6 1-15,4-3-1 16,-3-3 0-16,-4-2 0 16,-8 3 0-16,-9 3 0 15,-13 3 0-15,-7 6 0 16,-13 0 0-16,0 19 0 15,-13-2 1-15,-3 3-1 16,-3 4 0-16,1 4 1 16,-2-2-1-16,4-5 2 15,6-4-2-15,10-17 0 0,0 0 0 16,17-5 0-16,2-15 0 15,4-7 0-15,5-10-1 16,0-3 0-16,-4-3 1 16,-3 1 0-16,-3 3 0 15,-8 5 1-15,-3 8-1 16,-5 7 0-16,2 9 0 15,-4 10 0-15,15-3-1 16,0 12-1-16,3-3 0 16,11 3-2-16,3 0-1 15,4 3-2-15,-1-6-1 16,5 7-3-16,-11-11 2 15,2 7 0-15,-10-9 3 16,-7 2 3-16,-14-2 3 0,10-13 2 16,-10 13 3-16,-6-22 3 15,6 22 0-15,-11-23 0 16,11 23-1-16,-8-13-2 15,8 13 0-15,-9 11-2 16,5 6 1-16,-3 3-1 16,2 7-1-16,1-3 1 15,4 5-1-15,-2-3 0 16,6-7 0-16,5-6 0 15,5-7-1-15,8-10 0 16,6-6-1-16,2-7 1 16,6-3-1-16,-1-9 0 15,4 0-1-15,-3-2 1 16,-3-1 0-16,-7 4 0 0,-3 1 0 15,-9 3-1-15,-6 4 1 16,-3 6 0-16,-5 14 0 16,-7-17 0-16,-3 15-1 15,-7 5 1-15,2 5 1 16,-2 1-1-16,-3 4 0 15,-3-1 0-15,-1 3 0 16,1-1 0-16,-5 1 0 16,5-2 0-16,-2-2 0 15,3-3 1-15,5-1-1 16,3 0 0-16,14-7 0 15,-13 13 0-15,13-13-1 16,6 21-1-16,2-6-1 16,2 7-3-16,-6-9-9 15,18 20-12-15,-19-18-10 0,10 7-3 16,-13-22-1-16,24 16 1 15</inkml:trace>
  <inkml:trace contextRef="#ctx0" brushRef="#br0" timeOffset="58504.3463">19118 8327 70 0,'9'-16'38'16,"-9"16"-2"-16,10-9 3 16,-1 12-13-16,2-13-20 15,16 0-1-15,5-2-2 16,11-2-1-16,9 1 0 15,5 5 0-15,-3 3-1 16,-6 5 0-16,-11 9 0 16,-14 8 0-16,-20 13-1 15,-18 7 1-15,-18 7 0 0,-12 6 2 16,-8 3-2-16,-2 3 1 15,0 0 1-15,8-3-1 16,15-9 1-16,16-8-2 16,20-7 1-16,22-11-2 15,17-10 0-15,17-10-3 16,13-6-3-16,2-14-5 15,12 9-21-15,-23-12-8 16,-5 5-1-16,-24-7 0 16,-9 9 0-16</inkml:trace>
  <inkml:trace contextRef="#ctx0" brushRef="#br0" timeOffset="58704.3577">19291 8544 114 0,'-12'7'40'0,"12"-7"1"16,0 0-2-16,12-11-35 15,8 5-2-15,9-4-2 16,4 0-1-16,10 2-2 16,4-5-4-16,13 13-17 15,-9-14-16-15,9 11 1 16,-10-9-1-16,5 6-1 15</inkml:trace>
  <inkml:trace contextRef="#ctx0" brushRef="#br0" timeOffset="59188.3854">19981 8305 95 0,'0'0'38'0,"0"0"1"16,-24 10-1-16,16 13-28 15,-11 0-4-15,4 12-1 16,-4 2-1-16,4 1 0 15,3-1-2-15,7-2 1 16,10-9-2-16,12-9 0 16,5-10 0-16,14-11-1 15,8-11 0-15,8-11 0 16,4-9 0-16,4-6 0 15,-3-1 0-15,-5-6 0 16,-5 4 0-16,-8 3 0 0,-9 10 0 16,-12 5 0-16,-6 17-1 15,-12 9 1-15,-11 24 0 16,-5 14 0-16,-5 15-1 15,-8 19 3-15,-4 13-1 16,-3 8 0-16,-1 9 1 16,-1 1-1-16,-1-1 2 15,2-4-3-15,0-9 0 16,0-9 0-16,4-16 0 15,0-12 0-15,3-17 0 16,3-14 0-16,2-17 0 16,2-18 0-16,8-16-3 15,0-18-2-15,12-5-9 16,-3-24-12-16,21 9-11 0,-1-14-4 15,22 9-1-15,-1-3 1 16</inkml:trace>
  <inkml:trace contextRef="#ctx0" brushRef="#br0" timeOffset="59723.416">20821 8386 99 0,'0'0'38'16,"-28"-19"1"-16,11 19-1 15,-11-2-32-15,-2 11-1 16,-8 3 0-16,3 10-1 0,-5 4-1 15,9 3 0-15,4 0-1 16,9 0-1-16,12-4 1 16,10-4-2-16,12-10 1 15,10-10-1-15,6-5 0 16,7-8 1-16,1-7-1 15,-2-6 0-15,0-5-1 16,-4-3 1-16,-5 2 0 16,-6 0-1-16,-5 8 1 15,-4 7-1-15,-14 16 1 16,0 0 0-16,5 20 0 15,-13 14 0-15,-6 13 0 16,-4 13 1-16,-4 8 1 0,-4 10-1 16,-7 4 1-16,-3-1-1 15,-1-1 1-15,0-4 0 16,0-9-2-16,2-10 0 15,3-14 0-15,3-14 0 16,4-15 0-16,4-14 0 16,6-14-2-16,3-15 0 15,7-13-2-15,3-15-4 16,17 1-8-16,-8-22-12 15,27 18-10-15,-3-7-2 16,14 13-1-16,-1 1 3 16</inkml:trace>
  <inkml:trace contextRef="#ctx0" brushRef="#br0" timeOffset="60455.4579">21341 8455 105 0,'-5'-15'38'16,"5"15"2"-16,-22-14-1 15,12 15-34-15,-13 4-2 16,1 9 0-16,-3 6-1 16,2 5 0-16,-1 3 0 15,4 4 0-15,3-1 0 16,6-2 0-16,7-4-2 15,7-5 1-15,9-9 0 16,9-5-1-16,3-10-1 16,5-8 1-16,8-4-1 15,1-11 0-15,-1-3 0 0,-1-7 0 16,-4-1 0-16,-5-2 0 15,-3 2 0-15,-5 2 1 16,-5 6 0-16,-6 6 0 16,-7 9 0-16,-1 15 1 15,0 0 0-15,0 0 0 16,-11 24 0-16,8-4 0 15,3 0-1-15,9 1 1 16,2-2 0-16,10-6-1 16,7-1 1-16,7-6-1 15,3-3 1-15,0-4-1 16,-1-3 1-16,-1-2-1 15,-8-1 1-15,-7 1-1 16,-9 0 0-16,-12 6 1 0,0 0-1 16,0 0 0-16,-18 17 0 15,0 3 1-15,-1 5-1 16,-1 7 0-16,3-1 0 15,7 1 1-15,4-3-1 16,7-5 2-16,9-11-2 16,11-9 0-16,13-11 0 15,6-6 0-15,8-14 0 16,3-5 0-16,2-9 0 15,-1 2 0-15,-5-1 0 16,-3 6 0-16,-15 9 0 16,-9 10 0-16,-20 15 0 15,7 12 0-15,-17 12 0 0,-8 3 0 16,0 9 0-1,-1-2-3-15,10 0-1 0,3-8-3 16,19-3-6-16,1-21-8 16,26 8-8-16,-5-20-9 15,17 1-1-15,2-14-1 16,12-3 4-16</inkml:trace>
  <inkml:trace contextRef="#ctx0" brushRef="#br0" timeOffset="60733.4738">22626 8272 118 0,'0'0'40'16,"-35"-21"1"-16,14 27-1 15,-17 0-35-15,14 8-3 16,3 4 0-16,4 4-1 0,9 2 0 16,8 0 0-16,10 0-1 15,7-1 0-15,6-4 0 16,6-4 0-16,4-3 0 15,-2-2 0-15,-1-4 0 16,-3 0 1-16,-5 2-1 16,-10 2 0-16,-8 2 0 15,-10 3 0-15,-14 7-1 16,-13 2-3-16,-7 11-6 15,-26-11-12-15,1 21-11 16,-30-13-8-16,-6 9 1 16,-22-8-2-16</inkml:trace>
  <inkml:trace contextRef="#ctx0" brushRef="#br0" timeOffset="61292.5057">14933 9835 102 0,'29'-23'37'0,"-5"-6"2"16,4 15-1-16,-11 5-35 15,4 20 0-15,-9 16-1 16,-1 21 1-16,-11 17-3 16,-3 14 2-16,-9 13-2 0,-1 5 2 15,-3 3-3-15,1-6 1 16,4-9-3-16,1-14 0 15,15-6-15-15,-2-29-20 16,17-12 0-16,2-24-1 16,13-8-2-16</inkml:trace>
  <inkml:trace contextRef="#ctx0" brushRef="#br0" timeOffset="61485.5168">15263 9712 109 0,'7'-17'41'15,"0"-3"0"-15,14 13-1 0,1 5-31 16,12-11-8-16,13 4-2 16,4 0 0-16,7 6-4 15,-11-3-8-15,14 19-24 16,-18-5-3-16,-2 18 1 15,-18-3-2-15</inkml:trace>
  <inkml:trace contextRef="#ctx0" brushRef="#br0" timeOffset="61676.5277">15232 10108 110 0,'-39'26'39'0,"10"-16"1"15,26 9-1-15,3-19-36 0,42 5-2 16,17-7-2-16,9-4-2 15,19 11-16-15,-4-17-19 16,15 12-1-16,-8-11 0 16,6 10 0-16</inkml:trace>
  <inkml:trace contextRef="#ctx0" brushRef="#br0" timeOffset="62025.5477">16595 9769 97 0,'1'-33'37'0,"-9"-8"2"16,-1 8-1-16,-16 0-23 15,1 5-12-15,-7 6-1 16,-4 16 0-16,-8 9 0 16,-3 20 0-16,-6 14 0 15,1 22-1-15,-2 12 0 16,2 14-1-16,0 12-1 15,9 8 2-15,8 6-2 16,10-5 0-16,16-2-3 16,4-15 0-16,21-6-6 15,-8-30-13-15,21-2-16 0,-10-25 0 16,9-11-1-16,-13-22 2 15</inkml:trace>
  <inkml:trace contextRef="#ctx0" brushRef="#br0" timeOffset="62169.5559">16030 10406 107 0,'-29'-39'39'0,"15"13"1"15,2-4-1-15,24 11-35 16,10 0-2-16,17 3-5 16,17 10-10-16,-8-11-25 15,28 10-2-15,-6-8 0 16,16 6 1-16</inkml:trace>
  <inkml:trace contextRef="#ctx0" brushRef="#br0" timeOffset="62882.5967">17434 10144 89 0,'14'-8'38'0,"-14"8"0"16,0 0 1-16,-31 4-34 15,13 20 0-15,-13 0-2 0,1 11 1 16,-3 3-2-16,6 6 1 16,4-5-2-16,12 0 1 15,12-7 0-15,16-4-1 16,12-14-1-16,12-8 1 15,6-12-1-15,8-10-1 16,-2-7 0-16,0-7 0 16,-5-7 2-16,-11 0-2 15,-9 0 2-15,-13 1-1 16,-7 5 1-16,-9 4-1 15,-6 8 2-15,-7 3-1 16,2 8 0-16,-1 3-1 16,13 5 0-16,0 0 1 0,0 13-1 15,16-2-1-15,9 2 1 16,6 0 0-16,2 4-1 15,5 4 1-15,-2-1-2 16,-3 7 3-16,-6 1-3 16,-10 2 4-16,-6 2-3 15,-8 2 2-15,-7 1-1 16,-8-1 1-16,-3-1-1 15,-1-2 0-15,0-6 0 16,2-1 1-16,4-9-1 16,10-15 1-16,0 0-1 15,19-4 2-15,3-16-1 16,8-7 0-16,4-9 1 15,5-7 0-15,-2-2 0 0,4-3-4 16,-7-2 2 0,-3 1-5-16,3 15-10 0,-22-11-14 15,8 21-9-15,-13-4-3 16,3 17 0-16,-5-3 2 15</inkml:trace>
  <inkml:trace contextRef="#ctx0" brushRef="#br0" timeOffset="63329.6222">19585 9705 92 0,'-1'-52'34'16,"-7"12"1"-16,-16-5 2 15,4 17-31-15,-21 3-1 16,0 14 0-16,-8 8 0 15,0 15-1-15,-2 13 0 16,1 16 0-16,3 12-1 16,7 14 0-16,0 14-1 0,6 12 0 15,5 5-2-15,10 10 1 16,3 1-3-16,11-4 1 15,7-6-4-15,5-18-4 16,21 0-19-16,-12-28-10 16,12-10 0-16,-10-23-2 15,5-13 1-15</inkml:trace>
  <inkml:trace contextRef="#ctx0" brushRef="#br0" timeOffset="63530.6337">18943 10205 122 0,'-14'-13'42'0,"14"13"1"0,23-11-4 16,2 5-36-16,24-3-2 16,13-4-3-16,11 1-1 15,7-4-2-15,14 8-8 16,-14-15-21-16,20 8-5 15,-12-11 0-15,4 8-2 16</inkml:trace>
  <inkml:trace contextRef="#ctx0" brushRef="#br0" timeOffset="63763.6471">20124 9722 112 0,'-22'6'39'15,"12"17"0"-15,-11 0 0 0,12 16-34 16,-12 9 0-16,0 14-2 15,-1 5-1-15,4 5 0 16,-1-1-2-16,3-2 1 16,7-6-4-16,4-11-2 15,12 4-9-15,-9-30-17 16,20 3-9-16,-5-20 1 15,10-4-1-15,-4-19 1 16</inkml:trace>
  <inkml:trace contextRef="#ctx0" brushRef="#br0" timeOffset="63956.6581">20115 9763 125 0,'6'-18'40'15,"17"9"0"-15,2-11-2 16,18 9-36-16,8-3-1 15,3 3-2-15,7 1-1 16,-4 0-5-16,8 18-16 16,-22-10-15-16,0 13-2 15,-19-6 0-15,0 12-1 16</inkml:trace>
  <inkml:trace contextRef="#ctx0" brushRef="#br0" timeOffset="64165.6701">20060 10100 122 0,'-18'17'41'0,"29"-6"0"16,10-17-2-16,19-4-36 15,22-4-2-15,7-1-2 16,4 0-3-16,-3-7-13 15,6 19-20-15,-16-3-3 16,-6 14 0-16,-20 1-3 16</inkml:trace>
  <inkml:trace contextRef="#ctx0" brushRef="#br0" timeOffset="64348.6805">20969 10450 121 0,'-21'3'38'0,"-3"-10"-1"16,2-9-18-16,22 16-58 16,-8-24-1-16,8 24 0 15,4-24-2-15</inkml:trace>
  <inkml:trace contextRef="#ctx0" brushRef="#br1" timeOffset="116687.6742">1164 5057 87 0,'14'-19'37'15,"22"2"-2"-15,7-17 0 16,16 4-32-16,14-7-2 15,15 5 2-15,1 2-3 16,-5 7 3-16,-9 7-3 16,-15 17 2-16,-20 13 1 15,-23 18-2-15,-34 16 2 16,-19 16-2-16,-20 10 2 15,-13 9-1-15,-1 0 0 16,2-6 0-16,13-10-1 16,25-8 0-16,22-18-1 0,26-16 0 15,30-17-3-15,18-22-16 16,30 4-19-16,-1-14 0 15,14 4-1-15,-5-13-2 16</inkml:trace>
  <inkml:trace contextRef="#ctx0" brushRef="#br1" timeOffset="116981.691">3058 4992 90 0,'-48'3'39'16,"-4"16"-2"-16,-10-1 2 15,1 12-34-15,-6 1-2 16,7 9 0-16,13 2 0 15,9 6 0-15,19-7-2 16,19-5-1-16,22-7-1 16,22-18-3-16,22 0-4 15,9-22-27-15,27 1-3 16,-2-20 1-16,6 1-2 15</inkml:trace>
  <inkml:trace contextRef="#ctx0" brushRef="#br1" timeOffset="117334.7112">3507 5047 97 0,'-36'1'38'0,"5"13"1"16,-16-1-1-16,3 11-33 16,-9 5 0-16,8 9-2 15,-2 2 0-15,7 7 0 16,11-6-2-16,14-1 1 15,19-10-1-15,18-8-1 16,16-16 1-16,14-14-1 16,7-13 1-16,10-8-1 15,-2-9 1-15,-6-2-1 16,-9-5 0-16,-10 6 0 15,-12 3 0-15,-8 7 0 0,-11 10 0 16,-11 19 0-16,0 0 1 16,-19 11-1-16,5 16-1 15,-3 11 1-15,3 6-3 16,1 4 0-16,13 5-4 15,4-10-3-15,26 4-27 16,-2-22-3-16,24 0 1 16,4-23-1-16</inkml:trace>
  <inkml:trace contextRef="#ctx0" brushRef="#br1" timeOffset="117640.7287">4209 5062 97 0,'-11'-22'38'0,"-17"4"1"0,4 14-2 16,-13-4-31-16,6 16-3 15,1 3-1-15,6 6 0 16,4 2-1-16,12 5 0 16,8-1-1-16,12 1 0 15,7-2 1-15,10-2-1 16,6-3 0-16,-1 1 0 15,3 2 1-15,-11 0 0 16,-4 4-1-16,-8 1 1 16,-14 6-1-16,-5 0 1 15,-9 4-1-15,-7-5 0 16,0-1-2-16,-1-8-2 15,10-1-6-15,-2-20-27 16,14 0-3-16,16-20 1 16,11-2-1-16</inkml:trace>
  <inkml:trace contextRef="#ctx0" brushRef="#br1" timeOffset="117983.7483">4419 5200 101 0,'0'0'39'16,"-1"23"1"-16,1-23-1 15,28-12-36-15,5-3 0 16,16-3-1-16,6-11 0 16,7-3 0-16,0-5-2 15,-1-1 1-15,-7 2-1 16,-11 2 1-16,-16 3-1 15,-16 7 1-15,-19 9-2 0,-12 9 2 16,-13 12 1-16,-9 7-1 16,-7 13 0-16,1 10 0 15,-1 9 0-15,7 3-1 16,9 7 1-16,17-2-1 15,16-7-2-15,20-6-1 16,26-9-5-16,9-24-7 16,29 2-24-16,0-25-1 15,19-3 0-15,-4-22-1 16</inkml:trace>
  <inkml:trace contextRef="#ctx0" brushRef="#br1" timeOffset="118283.7654">5441 4802 102 0,'-47'-6'38'16,"1"21"2"-16,-6-2-1 15,14 11-35-15,2 1 0 16,10 6-2-16,12-1 1 16,16-2-2-16,15-1 1 15,17-7-2-15,8-1 2 16,9-3-2-16,4-2 0 15,-3-3 1-15,-2 0-1 16,-10 2 1-16,-13 0 0 16,-11 6-1-16,-19-1 1 15,-12 6 0-15,-12 0-1 16,-10 4 0-16,-5 2-1 15,-4-3-2-15,2 4-4 16,-12-13-29-16,26 9-4 16,-7-15-1-16,17 2-2 0</inkml:trace>
  <inkml:trace contextRef="#ctx0" brushRef="#br1" timeOffset="127232.2773">946 6760 35 0,'-5'27'29'16,"-4"7"3"-16,-6 6-2 15,1 12-10-15,-10-5-13 16,9 12 0-16,-8-12 0 16,9 3-1-16,-4-11-2 15,9-2-1-15,2-13 0 16,7-4 1-16,0-20-1 15,9-10 0-15,3-16 0 16,3-7 0-16,0-16-1 16,1-6 1-16,-2-10-1 15,0-3 0-15,-5-2-1 16,0 3 1-16,-6 11-1 15,0 7 0-15,-1 11 0 16,-2 13-1-16,2 11 1 0,-2 14 0 16,2 15 0-16,4 12 0 15,2 5 0-15,7 5 1 16,4 3-1-16,6 3 0 15,5-8 0-15,7-3 1 16,6-16 0-16,1-10 0 16,4-15 0-16,0-7 0 15,0-9-1-15,-3-4 0 16,-5-4 0-16,-7 3 0 15,-5 2-1-15,-8 6 0 16,-6 13 0-16,-14 9 0 16,4 17 1-16,-13 9-1 15,-2 13 0-15,-2 8 0 0,0 5 0 16,4 2 0-16,4 4-2 15,5-9-2-15,13-6-2 16,4-13-3-16,22 2-16 16,-4-24-13-16,18 2 2 15,-4-22-3-15,7 2 4 16</inkml:trace>
  <inkml:trace contextRef="#ctx0" brushRef="#br1" timeOffset="127586.2975">1881 6892 77 0,'-16'-15'36'16,"16"15"-1"-16,-28-8 2 15,19 23-11-15,-8-7-21 16,13 7-1-16,-2 1 0 0,6 4-2 16,5 1 0-16,4 0-1 15,0-4 1-15,6-1-1 16,5-3 0-16,2-4 0 15,-1-6 0-15,2-4-1 16,0-8 1-16,-1-5 0 16,1-5-1-16,-2-4 1 15,-2-6-1-15,-1 1 1 16,-3 0-1-16,-2 5 0 15,-5 5 1-15,-1 6-1 16,-7 12 0-16,0 0 0 16,-6 28-1-16,-3-4 0 15,2 6-1-15,0-1 0 16,5 7-4-16,-4-11-2 0,22 7-23 15,-16-32-7-15,28 18 2 16,-8-25-2-16</inkml:trace>
  <inkml:trace contextRef="#ctx0" brushRef="#br1" timeOffset="128058.3245">2352 6821 99 0,'0'0'36'0,"0"0"0"15,-15 9 0-15,1 3-31 16,4 6 0-16,-3 1-1 15,5 4-1-15,-1-4-1 16,5 2 0-16,1-7 0 16,5-4-1-16,-2-10 1 15,18-1-1-15,-1-14 0 0,7-3 0 16,1-9 0-16,5 1-1 15,1-3 1-15,-3 0 0 16,-3 1 0-16,-3 5-1 16,-5 7 1-16,-6 2-1 15,-11 14 1-15,0 0-1 16,0 0 0-16,0 0 0 15,9 9 0-15,-6 4 0 16,5-3 0-16,1 4 0 16,5-7 0-16,5 0 0 15,5-5 1-15,1-4-1 16,3-6 1-16,0 0 0 15,-4-2 0-15,-1-1-1 16,-4 3 1-16,-4 2-1 0,-6 3 1 16,-9 3-1-16,11 6 0 15,-10 5 0-15,2 5-2 16,-6 5 0-16,6 8-5 15,-8-8-26-15,15 10-6 16,-10-8 1-16,17 2-2 16</inkml:trace>
  <inkml:trace contextRef="#ctx0" brushRef="#br1" timeOffset="128653.3585">3672 6230 90 0,'13'-3'36'16,"-13"3"-1"-16,1 30 2 15,-11-1-33-15,8 7 2 0,-6 5-2 16,2 17 1-16,-8 5 0 15,2 7 0-15,-3 3-2 16,-1 1 1-16,-3-6-1 16,7-3-1-16,-2-12-1 15,6-11 0-15,5-12 0 16,7-14 0-16,8-13 0 15,6-15-1-15,7-12 1 16,3-7 0-16,5-4 0 16,0-2-1-16,1-1 1 15,-5 6-1-15,-1 7 1 16,-7 6-1-16,-6 12 0 15,-5 15 0-15,-5 13-1 0,-6 7-1 16,-3 10 0-16,-1 3-2 16,2 8-3-16,0-11-4 15,14 11-26-15,-7-20-2 16,14-2 1-16,-1-18-1 15</inkml:trace>
  <inkml:trace contextRef="#ctx0" brushRef="#br1" timeOffset="128982.3774">4038 6864 111 0,'0'0'37'16,"-7"13"0"-16,14 2-1 15,-7-15-33-15,29 14 0 0,-4-13-1 16,7-3 0-16,2-8-1 15,5-5 0-15,1-7 0 16,-2-4 0-16,-4-5 0 16,-6-2-1-16,-6-1 1 15,-11 3 0-15,-11 4-1 16,-4 5 1-16,-11 9-1 15,-9 10 0-15,-3 13 0 16,-2 8 0-16,6 12 0 16,-1 8 0-16,10 3 0 15,10 0-1-15,12-2-3 16,12-12 0-16,25 0-26 15,0-30-7-15,27-5-1 16,3-24 0-16</inkml:trace>
  <inkml:trace contextRef="#ctx0" brushRef="#br1" timeOffset="129187.3891">5002 6175 77 0,'-19'24'39'15,"-16"12"-1"-15,8 23 2 16,-10 1-12-16,9 16-23 15,-1 5-3-15,8 2-1 16,4 0-4-16,3-14-6 16,16 1-27-16,-6-17-2 15,14-4 0-15,-8-22-1 16</inkml:trace>
  <inkml:trace contextRef="#ctx0" brushRef="#br1" timeOffset="129372.3997">4612 6658 117 0,'-23'-8'39'0,"0"-3"1"16,23 11-2-16,0 0-36 16,14 2 0-16,22-14-3 15,9-4-4-15,18 7-13 16,-4-13-19-16,14 7-2 15,-8-4 1-15,3 8-2 16</inkml:trace>
  <inkml:trace contextRef="#ctx0" brushRef="#br1" timeOffset="130237.4492">4992 6719 100 0,'2'22'35'15,"7"-10"2"-15,14 2-3 16,5-15-29-16,11-3 0 15,5-9-1-15,6-3-1 16,-2-6-1-16,-1-3 0 16,-10-2 0-16,-8 0 0 15,-10-1-1-15,-14 4-1 16,-6 4 1-16,-13 5-1 15,-5 12 1-15,-9 5-1 16,-1 11 0-16,-2 8 1 0,2 6-1 16,5 6 1-16,5 1 0 15,9 3 0-15,15-6-1 16,9-3 1-16,9-12-1 15,11-8 1-15,6-8-1 16,5-5 0-16,3-7 0 16,-1-4 1-16,-4-5-1 15,-9 2 1-15,-4 1-1 16,-9 5 1-16,-8-1-1 15,-13 14 0-15,0 0 0 16,0 0 0-16,-3 13 0 16,-7 8-1-16,-3 8 1 15,-1 5-1-15,0 0 1 0,2 1 0 16,1-2 0-16,5-6 0 15,6-9 0-15,0-18 0 16,18-3 1-16,-2-15-1 16,4-11 1-16,2-4-1 15,2-9 1-15,-1-3-1 16,0-1 0-16,-2 5 1 15,-5 3-1-15,1 5 0 16,-2 8 0-16,3 5 0 16,-3 8 0-16,6 2 0 15,0 7 1-15,2 3-1 16,2 2 0-16,1 2 1 15,0 1-1-15,0 3 0 16,-1-2 0-16,-7 0 0 0,-3 1 0 16,-4 0 0-16,-11-7 1 15,5 17-1-15,-10-6-1 16,-6 5 2-16,-2 1-1 15,-2 3 0-15,-3 5 0 16,4 4 1-16,2 1-1 16,8 2 0-16,4-2 0 15,7-2 1-15,5-6-1 16,7-7 0-16,3-7 1 15,5-9-1-15,0-12 1 16,1-6-1-16,-3-7 1 16,-6-8-1-16,-5 1 0 15,-6-5-2-15,-5 3-1 16,-9 1-4-16,1 16-9 15,-19-7-20-15,24 25-5 0,-27-15 0 16,27 15-1-16</inkml:trace>
  <inkml:trace contextRef="#ctx0" brushRef="#br1" timeOffset="130732.4775">6442 6557 96 0,'0'0'37'0,"-4"-11"1"16,4 11-1-16,2-13-32 15,-2 13-1-15,26-21 0 16,1 9-1-16,4 0 0 16,4 0-1-16,2 3 1 15,0 1-2-15,-5 4 1 16,-4 8-1-16,-15 4 0 15,-13 8 0-15,-18 5 0 16,-9 11-1-16,-12 4 1 0,-4 6-1 16,-4 0 1-16,1 5-1 15,4-3 0-15,13-4 0 16,17-3 0-16,12-12-1 15,21-9-1-15,10-7-1 16,20-6-6-16,-2-19-26 16,19 2-4-16,-3-14 0 15,7-1-1-15</inkml:trace>
  <inkml:trace contextRef="#ctx0" brushRef="#br1" timeOffset="131221.5054">7008 6534 102 0,'0'0'38'0,"-22"5"1"16,22-5-1-16,-16 7-31 16,16-7-1-16,-15 18-2 15,8-1-1-15,-7 6 0 16,1 7-1-16,-1 2 0 15,0 6 0-15,4-2-1 16,2-2 0-16,7-9-1 16,5-7 1-16,10-13-1 15,8-12 1-15,13-16-1 16,3-12 0-16,6-8 1 15,5-7-2-15,-3-5 1 16,4-2-1-16,-4 3 1 0,-5 4-2 16,-11 16 1-16,-6 11-1 15,-12 16 1-15,-12 7 1 16,2 36-1-16,-18 14 1 15,-6 21 0-15,-6 15 1 16,-5 13-1-16,-3 9 0 16,-1-1 0-16,1 1 0 15,-1-5 0-15,-2-10 0 16,5-14 0-16,0-12 0 15,-1-17 1-15,4-14-1 16,-1-14-2-16,0-14-1 16,7-9-4-16,-10-25-13 15,15 0-18-15,-5-25-4 16,9-6 2-16,2-18-1 15</inkml:trace>
  <inkml:trace contextRef="#ctx0" brushRef="#br1" timeOffset="132490.578">7887 6473 72 0,'8'-12'33'0,"-8"12"1"15,0 0-6-15,-25-9-18 16,25 9-1-16,-33 3 0 16,11 9-1-16,-13-2-2 15,1 10 0-15,-8 3 0 16,1 7-2-16,1 0 0 15,8 4-1-15,4-5-1 16,15-1 0-16,11-11 0 16,17-8-1-16,13-11 0 15,13-11-1-15,13-6 1 16,2-8-1-16,0-1 1 15,5-5-1-15,-8 4 0 0,-8 5 0 16,-13 6 1-16,-7 5-1 16,-14 12-1-16,-11 1 1 15,-2 25 0-15,-9 9 0 16,-1 8 0-16,-6 16 0 15,-3 11-1-15,-3 15 1 16,2 5 0-16,-2 3 0 16,-1-2 1-16,-1-1-1 15,-4-9 0-15,-3-8 1 16,0-14 0-16,-1-13 0 15,-3-12-1-15,3-14 1 16,2-13-1-16,2-16 0 16,7-10-2-16,5-16-1 15,14-10-2-15,0-16-3 0,20 4-17 16,-3-18-13-16,21 10-1 15,-2-9 1-15,14 13-1 16</inkml:trace>
  <inkml:trace contextRef="#ctx0" brushRef="#br1" timeOffset="133245.6212">8507 6499 109 0,'-13'-18'38'15,"3"7"0"-15,-16-5-2 16,0 14-32-16,-4 4 0 16,-3 12-1-16,-3 7 0 0,3 10 0 15,1 6-1-15,8 4 1 16,6 3-2-16,6-1 1 15,11-4-1-15,12-7 0 16,10-10-1-16,9-9 0 16,7-11 0-16,4-11-1 15,4-9 1-15,-1-14-1 16,-1-1 0-16,-5-10 0 15,-6 1 1-15,-8-1-1 16,-6 5 1-16,-7 3-1 16,-4 8 1-16,-6 6 0 15,-2 5 0-15,1 16 0 16,-4-12 0-16,4 12 0 15,0 0 1-15,23 8-1 0,-6-4 1 16,6-1-1-16,6-1 1 16,6-2-1-16,0-5 1 15,1 4-1-15,-3-6 1 16,-5 2-2-16,-3-1 3 15,-9 3-3-15,-16 3 3 16,0 0-1-16,1 23 0 16,-14-5 1-16,-11 12 0 15,1 0-2-15,-1 9 0 16,1 0 0-16,4 0 0 15,5-6 0-15,8-4 0 16,15-11 0-16,8-12 0 16,10-12 0-16,12-10 0 0,5-11 0 15,5-9 0-15,-1-3 0 16,2-5 0-16,-7-2 0 15,-6 10 0-15,-8 3 0 16,-10 10 0-16,-14 12 0 16,-5 11 0-16,-10 13 0 15,-9 10 0-15,1 10 0 16,2 3 0-16,-1 4 0 15,10 2 0-15,7-10 0 16,18 1-12-16,4-25-7 16,29 4-17-16,-4-20-4 15,23-2 0-15,-6-19 1 16</inkml:trace>
  <inkml:trace contextRef="#ctx0" brushRef="#br1" timeOffset="133482.6348">9670 6305 129 0,'-38'0'39'16,"9"20"2"-16,-8-5-7 15,12 7-29-15,8 1-2 16,16 2 1-16,13-4-4 16,13-1 0-16,9 2 0 15,8-6 0-15,-2 2 0 16,-3 3 0-16,-6 3 0 15,-17 7 0-15,-14 3 0 16,-20 7 0-16,-20 5 0 16,-25 4 0-16,-17 13-12 15,-41-11-22-15,-13 20-8 0,-29-11 0 16,-21 12-2-16</inkml:trace>
  <inkml:trace contextRef="#ctx0" brushRef="#br1" timeOffset="134384.6864">989 8405 91 0,'0'0'36'0,"-9"33"0"15,-10-7 0-15,10 18-33 16,-17 9 0-16,-4 10-1 15,0 2 1-15,-1 4-1 16,2-7 0-16,5-5 0 16,6-13 0-16,8-15-1 15,10-29 1-15,0 0 0 16,15-30-1-16,6-17 1 15,3-8-2-15,4-11 1 16,2-3 0-16,1-6 0 16,-3 3-1-16,-4 6 0 0,-5 12 0 15,-5 9 1-15,-4 9 0 16,-4 18 0-16,-6 18-1 15,0 0 1-15,8 24 0 16,-7 8 0-16,6 6 0 16,1 5 0-16,7 3-1 15,6-2 2-15,7-7-2 16,7-10 2-16,5-7-1 15,8-12-1-15,-1-12 1 16,4-8 0-16,-3-8-1 16,-7-6 0-16,-2-3 1 15,-7-2-1-15,-8 3 0 16,-11 5 1-16,-5 4 0 15,-8 19-1-15,0 0 0 0,0 0 0 16,-17 32 0-16,4 3 1 16,-2 12-1-16,4 3-2 15,-1 8 1-15,0 0-2 16,11-1-2-16,2-13-4 15,18 8-10-15,-5-29-18 16,19 1-3-16,-2-21 2 16,14-1-1-16</inkml:trace>
  <inkml:trace contextRef="#ctx0" brushRef="#br1" timeOffset="134744.707">1868 8643 86 0,'0'-12'37'15,"-10"-2"-1"-15,10 14 3 0,-23 12-19 16,9 6-15-16,-3 4 0 15,5 11-2-15,-2 1 0 16,2 7-1-16,5-4 1 16,7-1-2-16,5-4 1 15,8-8-2-15,6-12 1 16,8-8 0-16,7-12 0 15,3-11 0-15,1-3-1 16,0-9 1-16,-2-2-1 16,-5-4 0-16,-6 6 0 15,-8 4 1-15,-7 7-1 16,-4 7 0-16,-6 13 0 15,0 0 1-15,-9 14-1 16,3 3-2-16,3 7 0 16,0-1-3-16,11 10-1 0,-4-14-8 15,20 11-18-15,-9-19-7 16,18 2 0-16,-5-15 0 15,14 1 2-15</inkml:trace>
  <inkml:trace contextRef="#ctx0" brushRef="#br1" timeOffset="135225.7345">2455 8694 93 0,'-9'-14'37'0,"9"14"0"16,-23 2 2-16,14 14-27 16,-11 0-6-16,4 11-2 15,0-1 1-15,4 7-3 16,-1-2 0-16,5-2-1 15,1-6 0-15,10-6 0 0,-3-17-1 16,16 6 1-16,1-15-1 16,3-9 0-16,3-6 0 15,1-5 1-15,1-3-1 16,-4-3 0-16,-1 4 0 15,-6 3 0-15,-2 4-1 16,-5 5 1-16,-3 7 0 16,-4 12-1-16,0 0 2 15,11-4 0-15,-11 4-1 16,11 16 1-16,1-8-1 15,2 0 1-15,7-4 0 16,4-2-1-16,4-6 1 16,6-5-1-16,0 1 1 15,1-6 0-15,0 0 0 0,-4 1-1 16,-3 2 1-16,-5 3 0 15,-5 3-1-15,-5 6 0 16,-14-1 0-16,11 18 1 16,-8 0-2-16,-7 6-1 15,0 6-2-15,-3-4-10 16,8 16-10-16,-13-15-15 15,12 10-1-15,-7-13-1 16,13 3-1-16</inkml:trace>
  <inkml:trace contextRef="#ctx0" brushRef="#br1" timeOffset="135850.7702">4192 7943 99 0,'0'0'36'16,"-12"9"3"-16,4 14-2 15,-4 8-33-15,-4 15-1 16,-4 12 0-16,2 12 0 15,-5 8-1-15,2 4 1 16,2-2 0-16,5 1 1 16,1-14-2-16,11-9 0 15,2-17 0-15,11-17 0 16,9-15-1-16,6-14-1 15,7-14-1-15,3-10 1 16,1-4 0-16,0-9-1 16,-3 6 0-16,-4 1 1 0,-7 6 0 15,-6 11 0-15,-17 18 0 16,15-3 0-16,-15 20 0 15,-1 9 0-15,-2 5 0 16,3 4 0-16,7 3-1 16,0-5-2-16,16-2-3 15,-2-14-3-15,25 2-16 16,-14-20-14-16,19-1 1 15,-8-16-3-15,9 1 3 16</inkml:trace>
  <inkml:trace contextRef="#ctx0" brushRef="#br1" timeOffset="136930.832">4739 8468 103 0,'-19'-22'37'15,"4"14"3"-15,-8 0-2 0,2 10-32 16,-1 5-1-16,5 12-2 16,0 3 0-16,5 11 0 15,1-1 0-15,6 6-1 16,5-4 1-16,8-1-1 15,1-9 0-15,12-7-1 16,10-10-1-16,3-9 0 16,2-8-1-16,3-11 0 15,-3-7 0-15,0-9-1 16,-7 1 0-16,-6-5 0 15,-9-1 2-15,-8 4-2 16,-8 4 1-16,-3 6 0 16,-8 11 1-16,-2 5 0 0,-3 10-1 15,6 5 1-15,1 9 0 16,10-2 0-16,7 3 0 15,4-3 0-15,10 0 1 16,7-5-1-16,5-1 1 16,2-3-1-16,0 0 1 15,-2-1 0-15,-4 0 0 16,-6 2 0-16,-7 3 0 15,-4 2-1-15,-9 6 1 16,-6 5-1-16,-3 2 1 16,-5 3-1-16,-2 2 0 15,2 2 1-15,0-3-1 16,1-3 1-16,6-8-1 15,5-13 0-15,5 14 0 0,5-22-1 16,7-8 1-16,1-7-1 16,3-6 1-16,2-4-1 15,-2-3 2-15,-2 1-1 16,-3 2 0-16,-5 9 0 15,-4 5 0-15,-7 19 0 16,0 0 0-16,0 0 0 16,-5 19 0-16,-1 2 0 15,2 5 0-15,1-2 0 16,3 0 0-16,6-3 0 15,7-7 0-15,6-8 0 16,1-6 1-16,12-7-1 16,-1-5 0-16,0-3 1 15,-3-4-1-15,2 1 1 16,-8-1-1-16,-2 3 1 0,-7 3-1 15,-13 13 0-15,10-8 0 16,-10 8 0-16,-8 20 0 16,-1-3-1-16,2 4 0 15,-1-2-1-15,8 7-1 16,2-7-2-16,12 0-3 15,1-15-5-15,22 9-6 16,-12-27-8-16,23 8-12 16,-9-13 1-16,9 1 1 15,-13-12 2-15,-2 4 36 16,-5 6 7-16,-14-11 7 15,3 21 10-15,-24-11 13 16,7 21 0-16,-16-10 1 16,3 21 0-16,-8 0-33 0,4 8-2 15,-1 9-1-15,4 8 0 16,0-1-1-16,8 3 0 15,8-1 0-15,6-4 0 16,7-8-1-16,12-9 0 16,2-10 0-16,7-12-2 15,0-9 2-15,0-11-2 16,-7-9 1-16,-3-5-1 15,-7-6 0-15,-12-2 0 16,-6 7-2-16,-9-1-1 16,-4 17-3-16,-12-3-5 15,9 29-7-15,-17-10-11 16,13 24-11-16,-4-3 1 15,14 7 0-15,-2-1 2 0</inkml:trace>
  <inkml:trace contextRef="#ctx0" brushRef="#br1" timeOffset="137463.8625">6355 8216 106 0,'0'0'40'0,"18"-15"0"15,4-9-2-15,18 3-36 16,8-4 0-16,9 2-1 16,-3 3 0-16,1 9 0 15,-15 7 0-15,-7 15 0 16,-19 9 1-16,-18 15-1 15,-19 11 0-15,-12 12 1 16,-11 4 0-16,-10 5 0 16,3-1 1-16,1-4-1 0,7-9 0 15,16-7-1-15,13-11 1 16,13-13-2-16,21-11 0 15,12-10-1-15,15-5-3 16,1-9-1-16,8 0-4 16,-9-12-6-16,9 13-14 15,-19-12-13-15,0 8 1 16,-20-8-1-16,-1 6 3 15</inkml:trace>
  <inkml:trace contextRef="#ctx0" brushRef="#br1" timeOffset="137705.8763">6418 8351 111 0,'0'0'42'16,"-11"-8"0"-16,24 5-1 15,6-7-38-15,19-7-1 16,13 1-1-16,7-3-3 16,5 4-1-16,1-4-8 15,11 20-10-15,-18-11-20 16,1 13 0-16,-13-6-2 15,-2 8 2-15</inkml:trace>
  <inkml:trace contextRef="#ctx0" brushRef="#br1" timeOffset="138170.9029">7160 8338 107 0,'0'0'41'15,"10"2"0"-15,15-2-1 16,15-9-39-16,2-5-2 16,15 7-8-16,-4-15-15 15,21 14-15-15,-6-5-1 16,8 8-1-16,-9-5 0 0</inkml:trace>
  <inkml:trace contextRef="#ctx0" brushRef="#br1" timeOffset="138717.9342">8080 7834 65 0,'2'-20'38'16,"-2"20"-2"-16,6-16 1 15,-6 16-14-15,2 16-19 16,1 10 0-16,-7 8 0 15,2 13-1-15,-8 9 0 16,1 10-2-16,-3 2-1 16,2 5-2-16,5-3-2 15,1-19-11-15,12 4-22 16,1-19 0-16,15-5 0 15,-2-22-2-15</inkml:trace>
  <inkml:trace contextRef="#ctx0" brushRef="#br1" timeOffset="139010.951">8074 8034 92 0,'-25'-28'37'0,"17"17"1"15,7-8 1-15,17 11-32 16,11-3-4-16,15 8 1 15,6 2-2-15,7 8 0 16,-1 12 0-16,-4 1 0 16,-12 13-1-16,-9 6 0 15,-16 12-1-15,-18 4 1 16,-15 4-1-16,-16 2 1 15,-8-2-1-15,-2-5 1 0,-1-7-3 16,8-11 0-16,11-7-6 16,3-25-21-16,25-4-10 15,0 0 0-15,35-23-1 16</inkml:trace>
  <inkml:trace contextRef="#ctx0" brushRef="#br1" timeOffset="139891.0013">8555 8259 100 0,'0'0'38'0,"0"0"2"16,0 0-2-16,-20 11-33 16,6 3-1-16,-5 4-1 15,2 3-1-15,-4 5 0 16,5 4 0-16,0 2-1 0,9 0 0 15,3-1 0-15,14-5 0 16,6-9-1-16,8-9 1 16,11-10-1-16,4-10 0 15,4-12 0-15,-1-8-1 16,-2-7 1-16,-3-6-1 15,-6 0 1-15,-8-1-1 16,-9 4 1-16,-7 3-1 16,-7 9 1-16,-6 5 0 15,-4 10 0-15,-5 11-1 16,-1 6 1-16,-3 6 1 15,3 7-1-15,7 0 0 0,6 3 0 16,3-3 0 0,9 0 0-16,10-7 1 0,6-6-1 15,6-2 1-15,2-3-1 16,-3-1 0-16,-1 0 1 15,-5-1-1-15,-5 3 1 16,-8 4-1-16,-11-2 0 16,3 22 1-16,-9-3-1 15,-5 6 0-15,-1 6 0 16,-3 0 0-16,-3 2 0 15,5-1 0-15,3-5 0 16,1-6 0-16,6-10 0 16,3-11 0-16,17-5 0 15,1-14 0-15,4-10 0 16,1-5 0-16,6-8 0 0,-3-1 0 15,-1 1 1-15,-4 4-1 16,-6 7 0-16,-6 5 0 16,-4 13 0-16,-5 13 0 15,0 0 0-15,-9 12 1 16,3 7-1-16,0 5 0 15,2 4 0-15,1 0 0 16,8-4 0-16,4-1 0 16,9-8 0-16,4-8 0 15,7-10 0-15,5-6 0 16,2-7 0-16,1-5 0 15,0-3 0-15,-5 0 0 16,-6 2 0-16,-3 2 1 16,-9 5-1-16,-14 15 0 0,12-10 0 15,-12 10 0-15,-7 25 0 16,-2-1-1-16,1 6 1 15,1 3-1-15,2 2-1 16,0-1-1-16,7-2-2 16,2-11-3-16,15 7-9 15,-19-28-10-15,33 6-12 16,-14-17 1-16,13 1-1 15,-7-15 2-15</inkml:trace>
  <inkml:trace contextRef="#ctx0" brushRef="#br1" timeOffset="140056.0107">9579 8209 99 0,'0'0'37'15,"0"0"2"-15,-7 15-2 16,4 9-31-16,-11 3-2 0,6 8-2 16,-2 0-1-16,-1 0-2 15,10 0-3-15,-5-16-8 16,18 8-24-16,-12-27-3 15,20 8 2-15,-6-24-3 16</inkml:trace>
  <inkml:trace contextRef="#ctx0" brushRef="#br1" timeOffset="140491.0356">9712 8028 117 0,'0'0'39'15,"0"0"1"-15,-1 21-7 16,1-21-30-16,19 14-1 0,-2-7 0 15,3 2 0-15,2 0 0 16,-2 4 0-16,-3 3 0 16,-6 6-1-16,-5 4 1 15,-8 4 0-15,-6 5-1 16,-2 2 0-16,-6-1 0 15,0-2 0-15,2-5-1 16,4-6 2-16,7-9-2 16,3-14-2-16,17-5 2 15,6-10 0-15,4-10 0 16,8-5 0-16,0-2 0 15,4-5 0-15,-3 3 0 16,-5 6 0-16,-3 6 2 16,-10 9-2-16,-2 12 0 0,-16 1 0 15,10 24 0-15,-15 5 0 16,4 3-2-16,-3 4-1 15,4 7-5-15,-5-9-3 16,14 9-4-16,-13-24-7 16,20 14-13-16,-8-21-6 15,12-1-1-15,0-12 2 16</inkml:trace>
  <inkml:trace contextRef="#ctx0" brushRef="#br1" timeOffset="141573.0975">10628 8185 86 0,'13'-18'37'16,"-13"-4"0"-16,2 9 1 16,-16 1-33-16,3 10 0 15,-14 2-1-15,-3 11-1 16,-7 1 1-16,-2 11-1 15,1 4 0-15,1 2 0 16,1-1-1-16,10 4 0 16,8-6 0-16,8-1-1 15,9-5 0-15,12-7 0 16,6-7-1-16,14-6 0 15,7-7 0-15,0-7 0 16,2-5 1-16,-1-4-1 0,-5-2 0 16,-4-3 0-16,-5 1 0 15,-9 0 0-15,-7 3 0 16,-3 3 0-16,-6 6 1 15,-2 15-1-15,0 0 0 16,-10-3 0-16,-1 20 0 16,0 9 0-16,2 9 0 15,-2 3-1-15,9 4-1 16,2-2-1-16,9-1-1 15,6-10-2-15,14 1-4 16,-1-27-8-16,19 7-10 16,-13-24-7-16,18 0-1 15,-15-16-1-15,11 2 3 16,-18-6 28-16,1-4 7 0,-2 10 12 15,-18-11 9-15,11 17 11 16,-22-2 2-16,0 24 0 16,-2-20 2-16,2 20-27 15,-17 13-3-15,3 8-2 16,-3 4-2-16,1 8 1 15,-3-2-2-15,5 5 0 16,0-2-1-16,6-7 1 16,6-7-1-16,2-7 0 15,0-13 0-15,24-7-1 16,-5-9 1-16,5-9-1 15,1-5 0-15,3-3 1 16,0-4-1-16,-1 1 0 0,-2 3 0 16,-3 5 0-16,-7 5 1 15,-1 9-1-15,-14 14 0 16,16 0 0-16,-12 15 1 15,-5 11-1-15,-3 5 0 16,1 7 1-16,0 1-1 16,3-1 0-16,5-5-1 15,4-9-1-15,12-12-1 16,7-15-2-16,17-11-3 15,1-23-5-15,19 7-8 16,-14-28-9-16,19 9-7 16,-15-20 0-16,3 4 3 15,-10-9 1-15</inkml:trace>
  <inkml:trace contextRef="#ctx0" brushRef="#br1" timeOffset="141723.1061">11840 7705 107 0,'-8'25'36'16,"-18"17"2"-16,3 24-3 15,-6 3-31-15,1 10-1 16,-3-2-2-16,7 0-2 15,5-4-4-15,-2-20-11 16,21 1-20-16,-11-22-1 16,13-4-1-16,-2-28-1 15</inkml:trace>
  <inkml:trace contextRef="#ctx0" brushRef="#br1" timeOffset="141880.1151">11608 8032 112 0,'17'5'39'0,"-4"-6"1"15,21 6-5-15,7 1-44 16,-1-12-23-16,25 9-7 16,-6-6 0-16,14 8-2 15</inkml:trace>
  <inkml:trace contextRef="#ctx0" brushRef="#br1" timeOffset="142047.1246">12405 8184 113 0,'-13'3'42'16,"2"7"0"-16,-10-14-2 15,8-14-39-15,-2 14-2 16,-1-10-7-16,16 14-16 0,-22-4-16 16,10 6-1-16,-10-5-2 15,5 7 1-15</inkml:trace>
  <inkml:trace contextRef="#ctx0" brushRef="#br1" timeOffset="144570.2689">419 8101 77 0,'8'-22'36'0,"-8"0"0"0,0 22 0 16,-3-10-29-16,3 24 0 15,-11 10-2-15,3 14-2 16,-3 10-1-16,1 8-2 16,0 6-1-16,2-1-2 15,10 4-7-15,-3-18-25 16,16-2 0-16,-2-20 0 15,14-11-1-15</inkml:trace>
  <inkml:trace contextRef="#ctx0" brushRef="#br1" timeOffset="144946.2905">479 7731 95 0,'-57'-20'36'16,"1"27"0"-16,-11 6-1 15,6 25-30-15,-7 12 0 16,10 21-2-16,1 13 0 16,13 20-1-16,14 4 0 15,21 3-1-15,15-5 1 16,26-8 0-16,23-23 0 15,20-21 0-15,24-35-1 16,15-30 1-16,9-28-1 16,2-22 0-16,-7-16 0 15,-22-14-1-15,-24-3 0 16,-27-3 0-16,-34 6 1 0,-30 9 0 15,-30 12 0-15,-20 15-1 16,-17 18-1-16,-8 12-2 16,4 28-7-16,-4 0-26 15,33 25-4-15,18-4-1 16,29 7-2-16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3T21:09:11.57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1406 1041 65 0,'47'-33'36'16,"-47"33"1"-16,0 0 1 16,0 0-16-16,0 0-17 15,0 0-1-15,48-22 3 16,-60 33-2-16,11 18 0 15,-12 17-3-15,-4 16 0 16,-11 8 0-16,0 13-1 16,-5 2 0-16,4 1-1 15,8-20 1-15,7-8-1 0,3-21 1 16,12-17 0-16,8-26-1 15,11-21 2-15,5-18-2 16,8-17 2-16,-1-7-2 16,-32 69 2-16,33-80-1 15,-33 80 0-15,31-83 0 16,-31 83-1-16,23-79 1 15,-23 79-2-15,22-64 2 16,-22 64 0-16,12-49-1 16,-12 49 0-16,17-22 2 15,-8 8-1-15,5 19-1 16,0 8 1-16,9 13-1 16,15-2 0-16,-38-24 0 15,53 21 1-15,-53-21 0 16,70 1 0-16,-70-1 1 0,86-17-2 15,-86 17 0-15,78-20 0 16,-78 20 0-16,76-14 0 16,-39 11 0-16,15 19 0 15,-24 12 0-15,-8 14-2 16,-25 19-1-16,-11 15 0 15,-6 10-2-15,2-1-3 16,15-8-14-16,0-18-17 16,19-6-1-16,3-15 0 15,21-10-1-15</inkml:trace>
  <inkml:trace contextRef="#ctx0" brushRef="#br0" timeOffset="376.0215">2696 1309 110 0,'0'0'39'0,"-20"16"1"16,7 10-1-16,-13 6-35 16,4 14-2-16,-2 3 1 15,4 7-1-15,4-4 1 16,6-3-2-16,11-7 1 15,9-11-1-15,13-17 1 16,12-17-1-16,10-17-1 16,7-13 1-16,4-8-1 15,0-10 2-15,-3-3-2 16,-3 1 1-16,-11 7-1 15,-8 8 2-15,-12 13-2 0,-6 9 0 16,-13 16 0-16,0 0 0 16,-20 20 0-16,4 4 0 15,-4 6-2-15,6 6 0 16,6 0-2-16,5-4-2 15,19-4-6-15,-2-24-22 16,30 4-6-16,0-19-1 16,17-3 0-16</inkml:trace>
  <inkml:trace contextRef="#ctx0" brushRef="#br0" timeOffset="864.0494">3539 1300 112 0,'-20'7'39'0,"8"16"2"0,-14-3-1 16,0 13-36-16,2 4-1 15,4 5-2-15,2 0 1 16,6-1-2-16,5-10 1 16,7-4-1-16,5-11 0 15,9-14 1-15,3-11 0 16,2-12 0-16,1-2-1 15,-1-9 2-15,3-4-2 16,-1-3 2-16,-3 1-2 16,0 2 1-16,0 7-1 15,-3 4 0-15,-2 8 0 16,-3 9 1-16,-10 8-1 15,14 11 0-15,-11 6 0 0,-1 5 0 16,-1 3 1-16,0-5-1 16,6 0 0-16,5-7 2 15,8-12-2-15,7-10 0 16,10-11 0-16,9-7 0 15,3-3 0-15,0-2 0 16,-1 3 0-16,-8 3 0 16,-5 13 0-16,-13 17 0 15,-14 11 0-15,-13 11 0 16,-9 10 0-16,-4 7 0 15,1 5 0-15,-3 4 0 16,6-4-6-16,0-17-16 16,29 2-12-16,-4-13-8 15,24-6-1-15,0-13-2 16</inkml:trace>
  <inkml:trace contextRef="#ctx0" brushRef="#br0" timeOffset="1649.0943">5719 605 114 0,'0'0'41'0,"0"0"-1"15,0 0-9-15,0 0-26 16,0 0-1-16,0 0-1 15,0 0 1-15,40 53 0 16,-40-53-1-16,-24 82-1 16,5-2 2-16,-5 5-4 15,2 6 0-15,-5-4 0 16,8-11 0-16,1-22 0 15,18-22 0-15,0-32 0 16,27 3 0-16,-27-3 0 16,0 0 0-16,49-37 0 0,-49 37 0 15,0 0 0-15,62-53 0 16,-62 53 0-16,0 0 0 15,62-56 0-15,-62 56 0 16,0 0 0-16,61-35 0 16,-49 30 0-16,14 13 0 15,-3 11 0-15,-8 17 0 16,-6 7 0-16,1 6 0 15,4-3-9-15,4-16-5 16,22-8-14-16,-9-13-12 16,22-8 1-16,-2-14 0 15,12-4 0-15</inkml:trace>
  <inkml:trace contextRef="#ctx0" brushRef="#br0" timeOffset="2518.144">6515 1083 119 0,'0'0'40'16,"0"0"0"-16,0 0 0 15,-4-53-35-15,4 53 0 16,0 0-2-16,-57-6 0 16,19 26-3-16,-8 8 0 15,17 9 0-15,3 5 0 16,14 6 0-16,8-2 0 15,16-4 0-15,9-14 0 16,7-11 0-16,8-14 0 16,8-14 0-16,-44 11 0 15,54-28 0-15,-54 28 0 16,47-44 0-16,-47 44 0 0,48-50 0 15,-48 50 0-15,29-58 0 16,-29 58 0-16,15-53 0 16,-15 53 0-16,-1-47 0 15,1 47 0-15,0 0 0 16,-13-51 0-16,13 51 0 15,0 0 0-15,0 0 0 16,0 0 0-16,0 0 0 16,0 0 0-16,51-30 0 15,-51 30 0-15,55 10 0 16,-55-10 0-16,72 14 0 15,-72-14 0-15,38 17 0 16,33 12 0-16,-5 7 0 16,-29 1 0-16,-17 9 0 0,-28 1 0 15,-12 2 0-15,-10-5 0 16,8-13 0-16,7-12 0 15,15-19 0-15,0 0 0 16,33-25 0-16,-33 25 0 16,0 0 0-16,60-59 0 15,-60 59 0-15,47-53 0 16,-47 53 0-16,55-54 0 15,-55 54 0-15,48-54 0 16,-48 54 0-16,0 0 0 16,55-52 0-16,-55 52 0 15,0 0 0-15,17-12 0 16,0 25 0-16,-11 8 0 0,8 11 0 15,0-2 0 1,13-9 0-16,-27-21 0 0,0 0 0 16,66 0 0-16,-66 0 0 15,60-22 0-15,-60 22 0 16,62-30 0-16,-62 30 0 15,62-32 0-15,-62 32 0 16,51-27 0-16,-51 27 0 16,0 0 0-16,53-18 0 15,-53 18 0-15,9 19 0 16,-9 5 0-16,-4 13-3 15,1 4-4-15,6-6-4 16,18-8-13-16,-21-27-3 16,0 0-5-16,55-2-5 15,-55 2-1-15,53-23 2 16,-53 23 3-16</inkml:trace>
  <inkml:trace contextRef="#ctx0" brushRef="#br0" timeOffset="2801.1602">7875 1143 12 0,'59'-42'22'0,"-59"42"7"16,53-45 7-16,-53 45 3 16,0 0 0-16,61-57 1 15,-61 57-20-15,0 0-14 16,25-19-1-16,-23 35-2 15,-11 20 1-15,-9 9-4 16,3 12 0-16,-1-3 0 16,15 2 0-16,3-18 0 15,22-16 0-15,3-17 0 16,8-19 0-16,-35 14 0 15,49-29 0-15,-49 29 0 16,39-45 0-16,-39 45 0 0,38-54 0 16,-38 54 0-16,15-59-5 15,-15 59 1-15,5-51 0 16,-5 51-7-16,-14-45-14 15,14 45-6-15,0 0-8 16,0 0 1-16,-29-51-1 16,29 51 1-16</inkml:trace>
  <inkml:trace contextRef="#ctx0" brushRef="#br0" timeOffset="3260.1864">8827 929 109 0,'0'0'40'16,"0"0"1"-16,-56-5 0 16,56 5-38-16,0 0 0 15,0 0-2-15,0 0 1 16,0 0 0-16,63-25 0 15,-63 25-1-15,47-4 0 16,-47 4 0-16,49-2-1 16,-49 2 3-16,0 0-2 0,53 11 0 15,-53-11 2-15,0 0-3 16,-20 45 0-16,-2-5 0 15,-22 5 0-15,-4 7 0 16,-8-1 0-16,7 2 0 16,15-8 0-16,27-12 0 15,21-14-3-15,10-8-1 16,17-5-4-16,0-17-12 15,29-1-10-15,-15-10-10 16,-55 22 0-16,74-25-1 16,-74 25 1-16</inkml:trace>
  <inkml:trace contextRef="#ctx0" brushRef="#br0" timeOffset="3736.2137">9357 1031 110 0,'34'-47'41'15,"-34"47"1"-15,0 0 0 16,0 0-36-16,0 0-1 15,0 0-1-15,-38 5-2 16,10 28 1-16,4 2-3 16,15 1 0-16,13-5 0 15,16-6 0-15,-20-25 0 16,0 0 0-16,62 8 0 15,-62-8 0-15,53-13 0 16,-53 13 0-16,54-28 0 16,-54 28 0-16,55-34 0 15,-55 34 0-15,54-37 0 0,-54 37 0 16,46-34 0-16,-46 34 0 15,0 0 0-15,30-4 0 16,-7 28 0-16,-10 29 0 16,-13 21-2-16,-14 28 4 15,-14 21-5-15,-4 24 2 16,-11 1 0-16,0-16 0 15,-2-15 1-15,0-9-2 16,-2-17 3-16,8-17-1 16,-3-24 0-16,6-18-1 15,3-19 0-15,5-21-2 16,6-15-2-16,-7-35-12 15,30-2-10-15,-19-35-5 16,27 3-8-16,-3-16-1 16,19 11 0-16,2-6 2 0</inkml:trace>
  <inkml:trace contextRef="#ctx0" brushRef="#br0" timeOffset="4471.2557">10209 1044 87 0,'0'0'35'16,"0"0"0"-16,11-50-5 16,-11 50-18-16,0 0-2 15,0 0-2-15,0 0-1 16,0 0-1-16,0 0 0 15,0 0-1-15,0 0-2 16,-8-16 1-16,-20 41-2 16,-12 8 0-16,2 2-1 0,2 3-1 15,15-1 2-15,15-9-2 16,25-14 0-16,-19-14 0 15,0 0 0-15,70-19 0 16,-70 19 0-16,59-25 0 16,-59 25 0-16,58-30 0 15,-58 30 0-15,56-36 0 16,-56 36 0-16,47-37 0 15,-47 37 0-15,0 0 0 16,54-41 0-16,-54 41 0 16,0 0 0-16,3 26 0 15,-3 19 0-15,-13 19 0 16,6 19 0-16,-5 8 0 15,5 15 0-15,-6-2 0 16,4-14 0-16,-4-15 0 0,-4-5 0 16,-8-20 0-16,-4-4 0 15,-10-16 0-15,-4-10 0 16,-4-14 0-16,-1-10 0 15,2-13-3-15,3-18-2 16,15-9-2-16,0-24-11 16,36 7-9-16,-5-19-3 15,36 10-7-15,-2-2-2 16,29 9-1-16,4-3 3 15</inkml:trace>
  <inkml:trace contextRef="#ctx0" brushRef="#br0" timeOffset="5206.2977">10884 1024 116 0,'0'0'41'16,"51"-22"1"-16,-51 22-5 15,0 0-33-15,0 0 0 16,0 0-2-16,0 0 1 15,-30 6-1-15,-18 16-1 16,11 10 0-16,6-3-1 16,25 2 2-16,14-3-4 15,20-8 2-15,9-11 0 16,11-7-1-16,-48-2 1 15,47-9-1-15,-47 9 1 16,0 0 0-16,58-37 0 16,-58 37-2-16,0 0 1 0,49-63-1 15,-49 63 2-15,0 0-2 16,32-65 1-16,-32 65 0 15,0 0 0-15,23-55 2 16,-23 55-1-16,0 0 0 16,0 0 1-16,20-51 1 15,-20 51-1-15,0 0 0 16,0 0 0-16,0 0 0 15,63-3 0-15,-63 3 1 16,0 0-2-16,56 19-1 16,-56-19 2-16,0 0 0 15,58 16-1-15,-58-16 2 16,0 0-2-16,48 22 0 0,-48-22 0 15,0 0 0-15,0 0 0 16,0 0 0-16,-4 63 0 16,4-34 0-16,0-29 0 15,0 0 0-15,0 0 0 16,0 0 0-16,20 47 0 15,-20-47 0-15,0 0 0 16,71-10 0-16,-71 10 0 16,65-28 0-16,-65 28 0 15,71-38 0-15,-71 38 0 16,71-34 0-16,-71 34 0 15,52-25 0-15,-52 25 0 16,0 0 0-16,57-8 0 16,-70 13 0-16,29 13 0 0,-7 18-3 15,-9 8-4-15,0-44-10 16,0 0-9-16,15 50-4 15,-15-50-3-15,0 0-5 16,63 21-2-16,-63-21 3 16</inkml:trace>
  <inkml:trace contextRef="#ctx0" brushRef="#br0" timeOffset="5498.3144">12100 994 108 0,'56'-56'41'16,"-56"56"2"-16,0 0-1 15,0 0-36-15,0 0-2 16,0 0 0-16,0 0-1 15,0 0-1-15,0 0 0 16,0 0-2-16,0 0 0 0,0 0 0 16,-8 57 0-16,8-57 0 15,0 0 0-15,30 43 0 16,-13-7 0-16,-6-6 0 15,-4 2 0-15,-20-3 0 16,-15 1 0-16,-15-4 0 16,-3 4-5-16,8-7-5 15,-11-12-12-15,25 1-9 16,-16-12-6-16,24 0-4 15,-2-8-2-15,11-2 2 16</inkml:trace>
  <inkml:trace contextRef="#ctx0" brushRef="#br0" timeOffset="6157.3521">13371 858 96 0,'14'-59'38'16,"-14"59"1"-16,0 0-8 15,20-53-23-15,-20 53-3 16,0 0 0-16,0 0-2 15,0 0 0-15,0 0 1 16,0 0-2-16,0 0 0 16,18 70-3-16,-30 10 3 15,-5 13-3-15,3 5 1 16,1 4-3-16,2-10-1 15,9-19-3-15,-1-36-16 16,24-28-15-16,-3-21-1 16,16-12 0-16,-34 24 1 0</inkml:trace>
  <inkml:trace contextRef="#ctx0" brushRef="#br0" timeOffset="6475.3703">13499 895 75 0,'0'0'39'0,"-3"-83"0"16,3 83 2-16,4-77-13 15,-4 77-22-15,26-59-3 16,-26 59 2-16,0 0-1 16,76-41 0-16,-76 41-2 15,73 13-1-15,-73-13 0 16,78 37 0-16,-78-37 0 15,79 55-1-15,-79-55 0 16,93 94 0-16,-65-15 0 0,-27 7 1 16,-35-6-1-16,-17-4 0 15,-24-13-1-15,0-14 1 16,-4-21-1-16,16-8-2 15,16-11-2-15,1-21-10 16,36 0-13-16,10 12-11 16,0 0-1-16,0 0-2 15,40-57 1-15</inkml:trace>
  <inkml:trace contextRef="#ctx0" brushRef="#br0" timeOffset="7564.4326">14153 988 109 0,'0'0'42'15,"71"-23"0"-15,-71 23 0 16,0 0-37-16,0 0 0 16,0 0-1-16,0 0-2 15,21 26 2-15,-60 12-4 16,6 7 0-16,-11 4 0 15,11 5 0-15,8-1 0 16,24-4 0-16,11-20 0 16,25-11 0-16,10-17 0 15,6-13 0-15,-51 12 0 16,66-25 0-16,-66 25 0 15,60-41 0-15,-60 41 0 16,58-51 0-16,-58 51 0 0,41-59 0 16,-41 59 0-16,30-54 0 15,-30 54 0-15,9-48-2 16,-9 48 2-16,0 0 0 15,-3-53 2-15,3 53-2 16,0 0 0-16,0 0 0 16,0 0 0-16,0 0 0 15,0 0 0-15,0 0 0 16,0 0 0-16,0 0 0 15,61 2 0-15,-61-2 0 16,0 0 0-16,60 29 0 16,-60-29 0-16,13 22 0 15,18 7 0-15,-8 2 0 16,-18 2 0-16,-7 1 0 0,-12-2 0 15,0 2 0 1,-1-5 0-16,6-11 0 0,9-18 0 16,0 0 0-16,0 0 0 15,0 0 0-15,0 0 0 16,29-50 0-16,-29 50 0 15,0 0 0-15,32-59 0 16,-32 59 0-16,0 0 0 16,41-62 0-16,-41 62 0 15,0 0 0-15,34-52 0 16,-34 52 0-16,0 0 0 15,0 0 0-15,0 0 0 16,0 0 0-16,50-38 0 16,-50 38 0-16,0 0 0 15,0 0 0-15,53 20 0 0,-53-20 0 16,0 0 0-16,70 6 0 15,-70-6 0-15,61-4 0 16,-61 4 0-16,62-14 0 16,-62 14 0-16,63-17 0 15,-63 17 0-15,58-20 0 16,-58 20 0-16,0 0 0 15,52-13 0-15,-52 13 0 16,29 12 0-16,-24 9 0 16,-16 10 0-16,-1 7 0 15,0 6 0-15,12-5-2 16,8-4-8-16,-8-35-6 15,0 0-10-15,54 3-2 16,-54-3-3-16,56-20-1 0,-56 20-5 16,62-30 1-16,-62 30 28 15,62-33 19-15,-62 33 12 16,55-35 4-16,-55 35 3 15,0 0 2-15,59-40 8 16,-59 40 0-16,0 0-24 16,0 0-12-16,5 28-1 15,-14 9-3-15,-11 8 0 16,-5 3 0-16,3 2-6 15,8-9 0-15,28-19-18 16,-14-22-5-16,21 6-11 16,-7-20 0-16,14-5-1 15,-28 19 2-15</inkml:trace>
  <inkml:trace contextRef="#ctx0" brushRef="#br0" timeOffset="8908.5095">15737 946 119 0,'0'0'41'15,"0"0"2"-15,23-63-3 16,-23 63-38-16,0 0-1 16,0 0 0-16,0 0 1 15,0 0 0-15,50-18 0 16,-50 18 0-16,0 0-2 15,18 54 0-15,-34-40 0 16,25 33 0-16,0 5 0 16,-11-5 0-16,0 4 0 15,-12-11 0-15,2-2 0 0,-3-13 0 16,15-25 0-16,13 8 0 15,-13-8 0-15,0 0 0 16,0 0 0-16,58-41 0 16,-58 41 0-16,0 0 0 15,72-57 0-15,-72 57 0 16,51-42 0-16,-51 42 0 15,51-33 0-15,-51 33 0 16,0 0 0-16,60-29 0 16,-7 31 0-16,-30 4 0 15,-2 18 0-15,-9 10 0 16,3 7-4-16,3 2-5 15,10-18-6-15,23-7-10 16,-51-18-3-16,51-3-5 0,-51 3-3 16,64-11-2-16,-64 11 33 15,55-20 5-15,-55 20 8 16,57-33 13-16,-57 33 3 15,0 0 6-15,54-65 8 16,-54 65 1-16,0 0-29 16,16-49-4-16,-16 49 0 15,0 0-1-15,0 0 1 16,-59-20-6-16,20 34 0 15,-10 7 0-15,3 14 0 16,0 9 0-16,18 7 0 16,13-10 0-16,25-7 0 15,20-23 0-15,6-10 0 0,-36-1 0 16,48-13 0-16,-48 13 0 15,50-33 0-15,-50 33 0 16,64-40 0-16,-64 40 0 16,58-47 0-16,-58 47 0 15,59-46 0-15,-59 46 0 16,0 0 0-16,58-49 0 15,-58 49 0-15,0 0 0 16,0 0 0-16,18-18 0 16,-12 36 0-16,-12 10 0 15,3 13 0-15,-2-10 0 16,13-2 0-16,-8-29 0 15,0 0 0-15,0 0 0 16,65 0 0-16,-65 0 0 0,50-23 0 16,-50 23 0-16,0 0 0 15,68-39 0-15,-68 39 0 16,0 0 0-16,58-40 0 15,-58 40 0-15,0 0 0 16,18-11 0-16,-3 20 0 16,-20 8 0-16,-1 14 0 15,-11-2 0-15,11 3 0 16,-3-8 0-16,17-12 0 15,-8-12 0-15,0 0 0 16,0 0 0-16,0 0 0 16,50-33 0-16,-50 33 0 15,0 0 0-15,0 0 0 16,60-52 0-16,-60 52 0 0,0 0 0 15,0 0 0-15,0 0 0 16,37-31 0-16,-37 31 0 16,24 1 0-16,-24-1 0 15,0 0 0-15,0 0 0 16,0 0 0-16,59 25 0 15,-59-25 0-15,50-8 0 16,-50 8 0-16,66-33 0 16,-66 33 0-16,74-57 0 15,-74 57 0-15,83-67 0 16,-83 67 0-16,76-74 0 15,-76 74 0-15,72-62 0 16,-72 62 0-16,0 0 0 16,59-54 0-16,-59 54 0 15,0 0 0-15,0 0 0 0,11 40 0 16,-45 18 0-16,-4 21 0 15,-1 11-10-15,3-10-1 16,19-11-11-16,0-30-3 16,25-15-7-16,-8-24 3 15,0 0-3-15,0 0-4 16,0 0 3-16</inkml:trace>
  <inkml:trace contextRef="#ctx0" brushRef="#br0" timeOffset="9060.5182">17530 1055 127 0,'0'0'43'0,"0"0"-1"0,16-62 1 15,-16 62-46-15,0 0-2 16,59-55-15-16,-59 55-10 16,79-30-7-16,-28 21-6 15,-2 3-1-15,11 4 1 16</inkml:trace>
  <inkml:trace contextRef="#ctx0" brushRef="#br0" timeOffset="9213.5269">18337 905 122 0,'50'6'42'0,"-50"-6"-1"15,0 0-5-15,0 0-46 16,0 0-22-16,0 0-11 16,0 0-1-16,0 0-1 15,-67-2 2-15</inkml:trace>
  <inkml:trace contextRef="#ctx0" brushRef="#br0" timeOffset="10471.5989">2527 2577 116 0,'-37'-23'39'0,"4"21"1"16,-18-2-3-16,6 21-32 15,-1 5-2-15,5 5 0 16,7 2-1-16,6 2 0 15,14-3-1-15,10-2 1 0,13-4-1 16,14-11 0-16,11-7-1 16,11-4 1-16,4-12 1 15,6-5-2-15,-2-7 0 16,-4 0 0-16,-5-7 0 15,-7 2 0-15,-8 1 0 16,-13 2 0-16,-6 9 0 16,-9 2 0-16,-1 15 0 15,0 0 0-15,-20 11 0 16,9 14 0-16,-1 5 0 15,3 3-2-15,6 6-2 16,3-1-3-16,14 5-7 0,-4-23-11 16,30 14-5-16,-8-33-6 15,21 6-4-15,-4-21 2 16,14 1 0-16</inkml:trace>
  <inkml:trace contextRef="#ctx0" brushRef="#br0" timeOffset="10824.6191">3169 2514 86 0,'-2'-16'37'16,"-21"-4"3"-16,4 21 3 15,-16-4-19-15,3 20-18 16,-4 8-2-16,2 11 0 16,7 6-1-16,2-2 0 15,15 0-2-15,10-6 0 16,13-12 0-16,12-13-1 15,13-15 2-15,12-17-2 0,3-14 0 16,8-11 0-16,-5-14 0 16,1-11 0-16,-6-3 0 15,-8-4-2-15,-8 10 4 16,-9 3-5-16,-7 13 4 15,-6 9-1-15,-10 20 0 16,-3 25 2-16,-15 18-4 16,-2 26 2-16,-3 17-1 15,-4 8 0-15,0 12-4 16,1-2-7-16,22 15-12 15,-8-28-4-15,29 7-6 16,-2-32-3-16,27-1-5 16,7-19 1-16</inkml:trace>
  <inkml:trace contextRef="#ctx0" brushRef="#br0" timeOffset="11170.6389">4464 2427 113 0,'0'0'41'15,"43"-12"0"-15,3-7-2 16,22 2-40-16,13 2-3 16,3-21-17-16,23 25-15 15,-8-15-4-15,6 17 1 16,-17-12-2-16</inkml:trace>
  <inkml:trace contextRef="#ctx0" brushRef="#br0" timeOffset="13458.7698">1458 2158 75 0,'1'-14'36'16,"-3"-12"-2"-16,5 8 2 15,-6-13-28-15,6 8 0 16,-3-11-4-16,3 8 1 16,-3-1 0-16,3 8 0 15,-3 19-1-15,0 0-1 16,-3 13-1-16,0 19 1 15,-1 17-2-15,1 17 0 16,-2 9-1-16,1 12 2 16,-2 0-2-16,2 8 1 15,-2-4-2-15,5-10-3 0,5 3-10 16,-5-34-21-16,14 0-3 15,-7-25 0-15,12-5-3 16</inkml:trace>
  <inkml:trace contextRef="#ctx0" brushRef="#br0" timeOffset="13781.7882">1519 2084 103 0,'-4'-29'38'16,"13"16"1"-16,4-4-2 15,8 8-35-15,19-2 0 0,14 4-1 16,6 0 0-16,7 9 1 16,2 5 0-16,-2 12-1 15,-7 9-1-15,-13 19 1 16,-22 12 0-16,-16 14 1 15,-22 6-1-15,-17 10 1 16,-20 1-1-16,-14-4 1 16,-14-1 0-16,-2-14 0 15,0-9-2-15,6-16-1 16,13-8-3-16,9-29-19 15,30-3-14-15,11-22-3 16,29-8-1-16,11-24-1 16</inkml:trace>
  <inkml:trace contextRef="#ctx0" brushRef="#br0" timeOffset="14652.8381">6177 2107 73 0,'-2'-19'36'16,"3"7"-1"-16,-10-10 3 15,4 7-19-15,-10-5-14 16,1 11 1-16,-9 1 1 16,-2 14-1-16,-10 3-1 0,1 13-1 15,-1 4-1-15,2 10-1 16,3-1-1-16,8 2 0 15,10-5 0-15,11-6-1 16,14-10 0-16,12-9 1 16,10-11-1-16,14-9 1 15,4-5 0-15,0-8-1 16,-2-1 1-16,-1 0 0 15,-9 1 0-15,-10 1 0 16,-10 8 0-16,-7 2-1 16,-14 15 0-16,8-13 0 15,-8 13 0-15,-4 17-1 16,3 1 0-16,-1 10-2 15,1 11-4-15,-3-10-18 0,19 23-13 16,-7-13-2 0,21 7 0-16,-1-14-2 0</inkml:trace>
  <inkml:trace contextRef="#ctx0" brushRef="#br0" timeOffset="15118.8647">7811 1919 102 0,'0'0'37'15,"0"0"1"-15,-15 7-4 16,-11 1-28-16,4 10-2 15,-11 0-1-15,-1 2-1 16,0 2 0-16,6-1-1 16,4-1 0-16,9-4-1 15,13-7 0-15,2-9 0 16,25 13 0-16,0-9-1 15,4 3 1-15,2 2 0 16,-1 3 1-16,-3 4-1 16,-9 6 0-16,-6 7 1 0,-10 1-1 15,-9 4 0-15,-4-1 0 16,-2-3 0-16,-1-4-4 15,-5-12-4-15,24 1-26 16,-6-29-5-16,20 0 2 16,1-19-3-16</inkml:trace>
  <inkml:trace contextRef="#ctx0" brushRef="#br0" timeOffset="15494.8862">8198 1979 112 0,'0'0'40'15,"-10"16"0"-15,0-15-1 0,4 11-37 16,0 4 0-16,2 6-1 16,-2 5 1-16,-1 8-1 15,-2 3 0-15,1 4 0 16,2-7 0-16,2 1 0 15,3-11 0-15,5-5 0 16,6-17 0-16,10-11-1 16,3-15 1-16,9-6-1 15,2-5 1-15,-2-4-1 16,7 1 0-16,-5-2 0 15,-7 11 0-15,-5 4 0 16,-6 13 0-16,-16 11 0 16,0 0 0-16,6 21-1 15,-11 0-1-15,-3 7 0 0,6 4-3 16,1-8-5-16,28 14-22 15,-8-26-8-15,24 5 0 16,2-18-2-16</inkml:trace>
  <inkml:trace contextRef="#ctx0" brushRef="#br0" timeOffset="15779.9025">9437 1452 113 0,'-24'-41'40'16,"1"21"1"-16,-17 8-6 16,-5 18-31-16,-5 14-1 0,-1 14-2 15,-2 15 1-15,-5 14-1 16,10 7 0-16,1 12-1 15,9 0 1-15,6 2-3 16,8-3 1-16,6-8-2 16,12-6-2-16,3-16-6 15,18 6-26-15,-11-27-3 16,14 3 2-16,-18-33-2 15</inkml:trace>
  <inkml:trace contextRef="#ctx0" brushRef="#br0" timeOffset="15951.9124">8863 2122 91 0,'-30'-31'39'16,"11"13"1"-16,-9-2-1 15,18 7-20-15,0 4-14 16,10 9-1-16,24-11-3 16,9 4-1-16,15 0-3 15,9-1-3-15,19 10-15 16,-3-12-17-16,13 11-2 15,-11-6 0-15,11 9-2 16</inkml:trace>
  <inkml:trace contextRef="#ctx0" brushRef="#br0" timeOffset="16312.933">10231 1477 105 0,'-33'-47'40'0,"8"11"2"16,-20 6-1-16,5 13-36 15,-11 11 0-15,-4 15-1 16,-2 18-1-16,-6 20-2 16,2 12 1-16,0 15-2 15,6 9 1-15,6 4-3 16,11 2 2-16,10 1-2 15,13-7 1-15,11-2-3 0,13-10-2 16,5-11-4-16,19 3-17 16,-8-29-13-16,12 1 1 15,-19-28-2-15,8 1 3 16</inkml:trace>
  <inkml:trace contextRef="#ctx0" brushRef="#br0" timeOffset="16461.9415">9565 2100 114 0,'-28'-21'41'16,"28"21"0"-16,-19-15-1 15,34 11-36-15,12-2-4 16,11 0-2-16,18 1-10 16,1-8-26-16,27 6-2 15,-6-10-1-15,19 12-2 0</inkml:trace>
  <inkml:trace contextRef="#ctx0" brushRef="#br0" timeOffset="17763.0159">10278 2043 94 0,'0'0'38'16,"33"14"1"-16,-4-17-2 15,15-4-34-15,9 0 0 16,8-6-1-16,1-8 0 16,-4-3 0-16,-6 0 0 15,-14-2 0-15,-10-1-1 16,-18 4 1-16,-16-2-1 15,-13 6 0-15,-11 8 0 16,-13 4 0-16,-5 8-1 16,0 6 1-16,-5 8 0 15,11 10 1-15,9 4-1 0,11 6-1 16,15-1 1-16,18 1-1 15,16-4 0-15,21-5-1 16,12-4 2-16,7-9-2 16,9-8 2-16,0-5-1 15,-3-5 1-15,-8-5 0 16,-9-5 0-16,-12-2 0 15,-10-2 0-15,-9 2 0 16,-11-2-1-16,-10 8 1 16,-4 11-1-16,0 0-1 15,-18-2 1-15,-2 17-1 16,-6 10 0-16,4-2 0 15,-4 8 0-15,5-1 0 16,1-5 0-16,6-1 1 16,6-5 0-16,8-19 0 0,7 10 0 15,7-17 1-15,4-7-1 16,1-7 1-16,3-6-1 15,0-1 1-15,1-5 0 16,-1-1 1-16,-3 2-1 16,-3 5 0-16,-3 3 1 15,1 5-1-15,1 3 0 16,1 6 1-16,1 7-1 15,8 10-1-15,6-4 1 16,4 7-1-16,8-1 2 16,4 2-2-16,10-3 0 15,-4-1 0-15,6-4 0 16,-4-9 0-16,-8 2 0 15,-4-9-2-15,-14 0 2 0,-6-6 0 16,-11 3 0-16,-10-8 0 16,-8 3-1-16,-10 2 1 15,-5 3-1-15,-10 3 0 16,-1 9 1-16,-4 7-1 15,-1 8 1-15,-1 12 0 16,5 4 0-16,7 7 0 16,13 0 0-16,8 4 0 15,15-8 0-15,13-1 0 16,11-6 0-16,12-13 0 15,7-3 0-15,3-7 0 16,0-6 0-16,-7-3 1 16,-2-2-1-16,-8-2 0 15,-7-1 1-15,-10 5-1 0,-7 3 0 16,-15 6 0-16,0 0 0 15,-12 21 0-15,-6 0-1 16,-7 7 1-16,1 11-1 16,0-1-1-16,1 0 2 15,3 1-1-15,6-9 1 16,9-4-1-16,5-26 1 15,14 8 0-15,7-21 1 16,1-13 0-16,6-5 0 16,3-8 1-16,3-7 0 15,-4 1 1-15,2 3-3 16,-3 1 0-16,-3 8 0 15,-5 5 0-15,-1 5 0 16,0 4 0-16,2 9 0 16,8-2 0-16,7 9 0 0,4-2-2 15,21 7-10-15,0-11-4 16,22 11-7-16,-9-14-5 15,22 11-15-15,-11-6 3 16,9 6-2-16,-10-6 3 16</inkml:trace>
  <inkml:trace contextRef="#ctx0" brushRef="#br0" timeOffset="17892.0233">13051 1866 123 0,'-24'2'41'16,"-12"-10"-1"-16,10 3-4 15,8 2-55-15,-21-10-19 0,10 12-4 16,-18-2 1-1,1 11-3-15</inkml:trace>
  <inkml:trace contextRef="#ctx0" brushRef="#br0" timeOffset="21165.2105">852 7329 107 0,'0'0'37'15,"-9"15"0"-15,4 26-8 16,-13 5-27-16,3 15 0 16,3 16-1-16,1 17 0 15,-2 8 0-15,1 10-1 16,4-1 2-16,0-7-1 0,-1-17 0 15,3-14 0-15,5-22 0 16,1-23 1-16,0-28-1 16,16-27 0-16,-1-23 0 15,5-15 0-15,5-17 0 16,-2-14 1-16,2-11-1 15,-3-4 0-15,0 3 0 16,-4 10 0-16,-6 8 0 16,-2 14 0-16,-5 19-1 15,-3 18 0-15,1 26 0 16,0 23 0-16,-2 22 0 15,4 15 1-15,0 12 0 0,8 5 0 16,6 2 0-16,9-5 1 16,9-12-1-16,10-13 1 15,11-17-1-15,8-16 0 16,7-14 0-16,6-15 0 15,-5-14 0-15,-6-6-1 16,-7 0 1-16,-9 0-1 16,-15 5 2-16,-10 10-2 15,-14 15 0-15,-13 16 0 16,-5 25 0-16,-10 17-2 15,-4 16 2-15,-1 13-1 16,2 12-2-16,0 4 0 16,10 6-2-16,8-10-3 15,18 2-12-15,-3-20-17 16,24-5-3-16,-1-25 0 0,15-7 0 15</inkml:trace>
  <inkml:trace contextRef="#ctx0" brushRef="#br0" timeOffset="21527.2312">2115 7859 107 0,'-7'27'38'0,"-10"6"1"16,6 15-2-16,-6-2-32 15,9 8-2-15,1-10 1 16,11 0-1-16,6-13-1 16,5-8 0-16,12-14-1 0,11-15 0 15,4-13-1-15,6-7 1 16,2-11 0-16,2-4-1 15,-8-5 1-15,-2 7 0 16,-8 0 0-16,-9 10 0 16,-11 2 0-16,-6 16 0 15,-8 11-1-15,-11 0 0 16,0 14-1-16,-4 5-1 15,3 9-1-15,-1-3-4 16,12 18-14-16,-7-19-17 16,20 7-3-16,-5-13 2 15,17-2-3-15</inkml:trace>
  <inkml:trace contextRef="#ctx0" brushRef="#br0" timeOffset="22075.2626">2874 7891 114 0,'0'0'40'0,"-20"16"-1"16,14 11-1-16,-11 1-34 15,3 0-3-15,-2 9 1 16,3-2-2-16,3-1 1 15,0-1 0-15,3-9-1 16,6-6 1-16,1-18-1 16,13 5 1-16,-3-18-1 0,11-5 0 15,-1-9 1-15,1-3-1 16,-3-3 0-16,1 0 1 15,-3-1-1-15,0 6 1 16,-4 2-1-16,-3 4 1 16,-4 4 0-16,-5 18 0 15,14-18-1-15,-14 18 2 16,14 15-2-16,-6-2 0 15,0 9 0-15,2-1 0 16,3 5 0-16,2-5-1 16,1 2 1-16,4-13 0 15,4-8 0-15,7-10 1 16,3-14-1-16,3-5 2 15,-1-4-1-15,-2-3 1 16,-3 5-2-16,-7 4 0 0,-4 6 0 16,-8 17 0-16,-10 15 0 15,-4 9 0-15,-4 9 0 16,-1 6 0-16,3 5-5 15,-1 2-6-15,10 14-9 16,-14-22-11-16,19 12-10 16,-5-13 0-16,12 5-1 15,-4-11 0-15</inkml:trace>
  <inkml:trace contextRef="#ctx0" brushRef="#br0" timeOffset="22739.3006">5444 6440 98 0,'21'-50'35'0,"-9"7"3"16,2 18-3-16,-14 6-33 0,0 19-1 16,8 39 2-16,-4 17 1 15,-7 24-1-15,-2 24 2 16,-6 24-3-16,-3 17 1 15,-11 15-1-15,1 4 1 16,-7-4-3-16,-1-8 1 16,3-11-3-16,4-20-1 15,10-15-4-15,7-31-5 16,24-19-25-16,-2-26-3 15,21-17 1-15,-5-26-1 16</inkml:trace>
  <inkml:trace contextRef="#ctx0" brushRef="#br0" timeOffset="22999.3154">5419 6569 111 0,'-5'-13'39'16,"29"14"1"-16,9-8-2 16,14 1-36-16,25-1 0 15,16-2 1-15,11-1-2 16,10-1 0-16,1 4-2 15,-4 2-1-15,-7 9-7 16,-23 1-26-16,-10 12-5 16,-25-1 1-16,-18 12-1 0</inkml:trace>
  <inkml:trace contextRef="#ctx0" brushRef="#br0" timeOffset="23187.3262">5562 7226 115 0,'8'27'41'15,"17"-24"-1"-15,35-6-1 16,6-15-37-16,34-10-1 16,16-1-2-16,-1-5-7 15,7 11-28-15,-17-2-4 16,-7 17 0-16,-24 6-2 0</inkml:trace>
  <inkml:trace contextRef="#ctx0" brushRef="#br0" timeOffset="23941.3693">5477 10322 92 0,'0'0'38'0,"0"0"-1"16,8 16 2-16,-22 12-34 0,10 17 1 15,-3 12-2-15,-3 21-1 16,1 13-2-16,-4 15 0 16,-4 12-1-16,-3 10 0 15,-4 0 0-15,-4 3-1 16,2-10-1-16,3-14-2 15,6-13-3-15,3-36-11 16,22-15-20-16,-8-43-1 16,38-1 0-16,-4-46-1 15</inkml:trace>
  <inkml:trace contextRef="#ctx0" brushRef="#br0" timeOffset="24175.3827">5503 10420 110 0,'25'-5'40'0,"5"-13"1"16,24 7-3-16,21-5-37 15,-2-3 1-15,10-1-1 16,2 7 0-16,1 4-2 15,-6 6-2-15,-5 13-6 16,-19-4-28-16,-2 18-2 16,-23-3 0-16,-8 12-1 15</inkml:trace>
  <inkml:trace contextRef="#ctx0" brushRef="#br0" timeOffset="24366.3936">5533 10987 103 0,'-34'31'39'0,"30"-5"1"15,24-25 1-15,34-6-37 16,29-18-1-16,18-9 0 16,16-3-3-16,10-6-1 15,0 10-8-15,-16-10-27 16,5 17-3-16,-23 2 0 15,-12 14-4-15</inkml:trace>
  <inkml:trace contextRef="#ctx0" brushRef="#br1" timeOffset="28433.6263">12985 3058 92 0,'-4'-17'36'0,"4"17"-1"0,0 0 1 16,0 0-32-16,-7 16-1 15,7 12 0-15,-5 3-1 16,1 14-2-16,-5 10 2 16,4 9-2-16,-5 2 0 15,2 0-1-15,5 1-3 16,-6-20-29-16,18 1-3 15,-5-23 1-15,15-8-3 16</inkml:trace>
  <inkml:trace contextRef="#ctx0" brushRef="#br1" timeOffset="28750.6444">13042 2989 75 0,'-4'-25'37'15,"-3"0"-1"-15,7 25 1 16,18-18-15-16,4 23-17 15,8 0-1-15,13 11-1 16,3 2-1-16,7 6 1 16,-4 6-2-16,0 5 0 15,-7 6 0-15,-9 6 0 16,-15 4-1-16,-15 4 0 15,-13 2 0-15,-13-2 0 16,-13-2 0-16,-4-7-1 16,-4-6 0-16,0-10-1 15,10-10-2-15,2-20-5 16,32 0-26-16,-19-20-3 0,34-1 1 15,0-16-1-15</inkml:trace>
  <inkml:trace contextRef="#ctx0" brushRef="#br1" timeOffset="29150.6673">13850 3213 88 0,'0'0'35'15,"0"0"2"-15,-9-15 0 16,-1 16-28-16,-14-6-4 15,2 12 0-15,-11 1 0 16,1 11-1-16,-8 4-1 0,5 6-1 16,-4 3 1-16,9 4-1 15,4-5-1-15,12 1 0 16,9-9 1-16,14-6-2 15,11-11 1-15,12-7 0 16,9-13-1-16,6-8 1 16,2-4-1-16,-1-7 1 15,-3-1-1-15,-6-2 1 16,-6 4-1-16,-11 5 1 15,-6 8-1-15,-8 8 0 16,-8 11-1-16,-4 14 1 16,-2 8-1-16,-6 8-2 15,5 9 1-15,-1 0-2 16,8 8-2-16,4-13-3 0,22 9-19 15,1-24-10-15,24 1 0 16,2-22 0-16,24-2 1 16</inkml:trace>
  <inkml:trace contextRef="#ctx0" brushRef="#br1" timeOffset="29476.6859">14696 3113 96 0,'-30'-9'38'15,"2"21"1"-15,-17-3-1 16,11 11-28-16,-1 4-6 15,8 2-1-15,12-6 0 16,15-6 0-16,19-19-1 16,17-13 0-16,13-15 0 15,13-9 0-15,5-10 0 0,5-7-1 16,-5-9 1-16,-6 1-1 15,-10 3 0-15,-14 8-1 16,-13 6 0-16,-12 7 0 16,-12 12-1-16,-10 15 1 15,-10 20-1-15,-9 26 0 16,-8 26 0-16,-6 20-1 15,-3 27-5-15,-7-1-21 16,10 33-10-16,-7-6-4 16,7 14 1-16,-8-13-3 15</inkml:trace>
  <inkml:trace contextRef="#ctx0" brushRef="#br1" timeOffset="30226.7288">11255 4978 96 0,'-5'-52'36'15,"4"6"2"-15,-16-17-11 16,-4 12-21-16,-8-2-3 16,-5 11 0-16,-3 8 0 15,-6 17-1-15,-2 18-1 16,-2 18 1-16,0 24-1 15,4 19-1-15,-1 21 2 0,4 19-2 16,2 12 1-16,3 7-2 16,7 6 0-16,6-11-2 15,8-4 1-15,5-24-12 16,18-6-22-16,-3-30 1 15,15-13-1-15,-7-29 1 16</inkml:trace>
  <inkml:trace contextRef="#ctx0" brushRef="#br1" timeOffset="30386.738">10517 5473 105 0,'-19'-7'37'16,"4"-5"2"-16,31 10-1 15,27-8-35-15,19-3-3 0,25 5-8 16,13-11-28-16,24 10-3 15,13-8 0-15,11 11-2 16</inkml:trace>
  <inkml:trace contextRef="#ctx0" brushRef="#br1" timeOffset="31264.7882">17843 4546 83 0,'-13'-60'37'0,"-7"14"-1"15,-17 1 2-15,-1 16-35 16,-7 14 1-16,-5 21 0 16,-9 21 0-16,-4 27 0 0,-5 21 0 15,0 25 0-15,-1 14-1 16,2 16-1-16,3 10-1 15,8-3 0-15,9-1-2 16,9-16-1-16,17-12 0 16,4-28-19-16,21-8-17 15,-2-31 2-15,10-14-3 16,-12-27 2-16</inkml:trace>
  <inkml:trace contextRef="#ctx0" brushRef="#br1" timeOffset="31438.7982">16846 5292 113 0,'-14'-9'41'0,"6"-2"1"0,34 13-2 16,7-3-36-16,37-7-3 16,28-3-3-16,18-10-8 15,28 9-28-15,2-12-3 16,17 10-1-16,-11-2-1 15</inkml:trace>
  <inkml:trace contextRef="#ctx0" brushRef="#br2" timeOffset="38068.1773">3915 6142 39 0,'0'0'27'16,"0"0"-1"-16,12 1 0 15,-1 0-11-15,1 7-15 16,5 4 1-16,8 4 1 15,0-2 2-15,13 4 0 0,4-6 1 16,14 4 0-16,8-11-1 16,19 4 1-16,8-9-1 15,17 3-1-15,9-5-1 16,14-1-2-16,7 1 0 15,16-1 0-15,11-3 1 16,6 2-1-16,13-4 0 16,10 1 0-16,15-3 1 15,17 1-1-15,11-3 1 16,12 2-1-16,12-1 1 15,10 5-1-15,5 2 1 16,5 1 0-16,3 4-1 16,5 3 1-16,-1 6-1 15,7-1 1-15,3 4 0 16,7-1 1-16,5-1 0 0,12 0 0 15,7 1 1-15,3-3-1 16,9-4 1-16,2 3-1 16,2-4 0-16,5 1-1 15,0 1 0-15,-2-2 0 16,-6 2-1-16,0 0 0 15,43-3 0-15,-43 1 1 16,-4-2-1-16,1-1 0 16,-4-2 0-16,2-3 0 15,-3 0 1-15,-4-2-1 16,-54 2 0-16,33 0 0 15,-15 1 0-15,-14-1 1 16,-19 1-1-16,-22 3 0 16,-22-3 1-16,-16 5-1 0,-23-4 1 15,-21 4-1-15,-22-4 0 16,-17 4 1-16,-24-5-1 15,-14 2 0-15,-19 1 1 16,-18-2-1-16,-15-1 0 16,-13 1 1-16,-15 2-1 15,0 0 0-15,0 0 0 16,-13-4 0-16,2 6 0 15,11-2 0-15,-19 7 0 16,19-7 0-16,-14 11 0 16,14-11 0-16,-11 14 0 15,11-14 0-15,-8 16 0 16,8-16 0-16,-10 18 0 15,6-3 0-15,4 2 0 0,2 8 0 16,0 10 0-16,3 10 2 16,2 10-2-16,0 13 1 15,1 13-1-15,-1 10 2 16,-1 12-3-16,-5 3 2 15,5 11-2-15,-6 9 1 16,-4 8-1-16,0 3 1 16,-1 3-1-16,2 7 0 15,-2 9 1-15,3 6-1 16,-3 2 2-16,5-1-1 15,6 9 1-15,-4 1-2 16,3 5 2-16,-1 1 1 16,1-1-1-16,0 4 0 0,-7-1-3 15,1 0 3-15,4-4-2 16,-6-1 2-16,3-6-3 15,4-4 2-15,0-11-1 16,6-7 0-16,1-5 0 16,4-4 1-16,2-10-1 15,-2-4 3-15,3-5-2 16,-3 0-1-16,3-3 2 15,-6 1-1-15,0-4 0 16,-3-3 1-16,-1-3-1 16,-1-5-3-16,0-5 2 15,-2-5 1-15,-1-10 0 16,3-9-1-16,-1-9 1 15,0-7-1-15,-1-7 1 0,2-8 0 16,-2-7 0-16,1-5 0 16,-2-6 0-16,-1-3 0 15,-2-5 0-15,-2-1 1 16,-2-3-1-16,-2 0 0 15,-3-4 0-15,-1 1 0 16,-1 1 0-16,-2-4 0 16,-5 2 0-16,1-4 0 15,-5 0 0-15,-4 3 1 16,-9-5-1-16,-7 0 0 15,-12-1-1-15,-8 1 1 16,-17-2 0-16,-14-2 0 16,-16-2 0-16,-12 0 0 15,-23-3 0-15,-13-1-1 16,-20-3 1-16,-17 0 0 0,-21-2 0 15,-14-1 0-15,-22 0-1 16,-17-1 2-16,-18 0-2 16,-16 5 2-16,-20-1-1 15,-13 5 1-15,-18 1-1 16,-11 1 0-16,-15 4 1 15,-10 1 0-15,-8-2-1 16,-13 4 0-16,0-2 1 16,-7 1-2-16,-2 0 1 15,-3 0 0-15,2 1 0 16,-7 0 0-16,4 3-1 15,-3 0 0-15,-3 1 1 16,0 3-1-16,3-2 0 16,9 0 1-16,3-1-1 0,18 1 1 15,14-1 0-15,23-2 0 16,22-1 0-16,22-4 1 15,21 3-1-15,21-1 0 16,20 0 0-16,16 3 0 16,18-1 0-16,15 0 0 15,16 2 0-15,18 1 0 16,17 0 0-16,17-2 0 15,18-5 0-15,18 1 0 16,16-6 0-16,15-2 0 16,16-4 0-16,10-3 0 15,15-8 0-15,9-5 0 16,7-5 0-16,7-11 0 15,4-6 0-15,5-6 0 0,0-9 0 16,7-9 0-16,-3-10 0 16,0-9 0-16,4-10 0 15,3-10 0-15,-2-8 1 16,3-9-1-16,4-9 0 15,-2-10 1-15,4-6-1 16,4-9 0-16,-4 0 1 16,-1-9 2-16,-1-5-2 15,-5-8-1-15,2-4 3 16,-7-7-2-16,0-1 2 15,-4-8-1-15,3-8-1 16,-1-1-1-16,-2-1 0 16,4 0 1-16,0-3-2 15,-2 4 1-15,3 3-1 16,-1 2 1-16,2 4 1 0,-3 3-1 15,1 1 1-15,0-2 0 16,1 6 0-16,-2-1 0 16,4 4 0-16,-4 1-2 15,-1 2 2-15,-1 3-2 16,2 3 0-16,-1 6-1 15,-4 4 0-15,6 3 0 16,-2 5-1-16,0 7 3 16,1 8-3-16,-2 2 2 15,-4 2 1-15,2 7 0 16,-1 9-1-16,-5 8 2 15,-5 8 1-15,-2 9-2 16,-2 6 2-16,0 16-1 16,-4 10-1-16,2 15 2 0,-1 8-2 15,0 9 1-15,5 10-1 16,0 9-1-16,5 4 1 15,4 10 0-15,-2 9-1 16,26-8 1-16,-5 13-1 16,12-1 1-16,10 4-1 15,11 4 1-15,14 2 0 16,10 2 0-16,14 4 0 15,9-2 0-15,10 5 0 16,15 0 1-16,18-2-1 16,13-1 0-16,14-1 0 15,19-5 1-15,17-2-1 16,25-3 1-16,19-6-1 0,13 2 0 15,13-1 0-15,7 1 0 16,11 0 1-16,-1-2-2 16,5 5 1-16,6 1-1 15,1 2 0-15,9-1 1 16,13 2-1-16,11-3 1 15,10-1-1-15,10 4 1 16,8-2 1-16,2 1-1 16,2 2 0-16,-1 3 0 15,-2 0 1-15,1 2-2 16,-7 2 1-16,0-1 0 15,-3 2 0-15,-1-4-1 16,0-2 2-16,-4-5-1 16,-3 0 0-16,-3-6 0 0,-7-3 1 15,0-1-1-15,-7-5 0 16,-9 0-1-16,-12-2 1 15,-11 1-1-15,-12-1 0 16,-15 4 1-16,-13-2 0 16,-11 4-1-16,-21 0 1 15,-10 1 0-15,-16 2 0 16,-16-1 0-16,-23 2 0 15,-15-1 0-15,-26 0 0 16,-25-2 1-16,-20 5-1 16,-20-4 0-16,-22-1 1 15,-14 2-1-15,-9-3 1 16,-14 1-1-16,0 0 1 15,0 0-1-15,0 0 1 0,0 0-1 16,0 0 0-16,0 0 0 16,0 0 0-16,0 0 0 15,-14-10 0-15,14 10 0 16,-11-4 0-16,11 4 1 15,-13-4-1-15,13 4 1 16,-16-6-1-16,16 6 1 16,-11-3-1-16,11 3 0 15,0 0 0-15,0 0-1 16,-9-6 1-16,9 6 0 15,0 0 0-15,0 0 0 16,0 0 0-16,0 0-1 16,-11 3 1-16,11-3-1 15,0 0 1-15,-13 13-2 16,4 1 2-16,-3 1-1 0,-2 7 1 15,-2 2-1-15,-1 5 0 16,-2 5 1-16,-3 3-1 16,1 6 1-16,0 3 0 15,-3 0-1-15,-2 0 1 16,3 5 0-16,-2-1 0 15,-3 0 0-15,0 8 1 16,0-3-1-16,-1 3 2 16,-1 7-2-16,-1 4 1 15,-1 2-1-15,-2 5 2 16,5 2-2-16,-1 1-1 15,0 3 2-15,4-1 0 16,2 1 1-16,1 1-1 0,4 1 1 16,-4 1 0-16,3 5-1 15,-3 0 1-15,0-1-1 16,1 0-1-16,0-2 2 15,2-1-3-15,2-6 3 16,5-1-2-16,3-4 1 16,5 2-4-16,-4-7-3 15,11 10-21-15,-19-14-9 16,-3 10-2-16,-19-12 0 15,-8 6-2-15</inkml:trace>
  <inkml:trace contextRef="#ctx0" brushRef="#br2" timeOffset="38920.2261">8740 3823 79 0,'0'0'33'0,"-6"14"-1"15,11 6-1-15,5 15-30 16,1 14-3-16,1 14-2 0,3 22 1 16,-2 21 3-16,1 16 0 15,-5 17 1-15,1 16 3 16,-1 20-2-16,-7 11 1 15,2 20 2-15,-2 5 0 16,-1 8-1-16,1 7 0 16,3 11 1-16,-2 2-3 15,4 7 0-15,3 6 0 16,-3 9 0-16,1-2-2 15,-1 13 1-15,3-2 1 16,1 1-2-16,-4 5 2 16,-1 4 0-16,0-7 0 15,1 1-1-15,-3-7 0 16,0-3 0-16,3-8-2 0,-2-8 2 15,-2-14-2-15,1-8 1 16,-3-14-2-16,4-10 3 16,-5-9-1-16,-2-9-2 15,-1-6 2-15,0-7-2 16,1-8-1-16,1-12-2 15,10-3-2-15,-3-14-3 16,13 1 2-16,-1-18-1 16,18 2-2-16,-6-15 1 15,13-3 1-15,-8-15-20 16,21-15-4-16,-1-19 1 15,7-30 1-15</inkml:trace>
  <inkml:trace contextRef="#ctx0" brushRef="#br2" timeOffset="39762.2742">14393 13087 75 0,'-18'-16'37'0,"7"-7"-2"0,-1-19 1 16,12-3-33-16,-4-19-2 15,7-11-1-15,3-8 1 16,0-13 0-16,4-11 0 16,1-10 0-16,0-6 0 15,1-10 0-15,-3-8 0 16,1-8 1-16,-5-9 0 15,-4-5 0-15,-3-5-1 16,-2-4 2-16,-2-11-1 16,0-6-1-16,-4-14 2 15,4-6-1-15,0-6 0 16,0-7-2-16,1-9 2 15,-4-3-4-15,1 4 2 16,-6-1 0-16,-6 7-1 0,-3 5 0 16,-2 6 0-16,-3 2 1 15,-1 7-1-15,2 2 2 16,4 1 1-16,5 2 0 15,6-1 0-15,8-2-1 16,6-1 1-16,5 3-1 16,2-1-1-16,8 4 1 15,-1 0-1-15,2 5-2 16,-3 4 0-16,0 7 3 15,-7 7-3-15,-4 12 1 16,-6 6 1-16,-3 18-4 16,-5 25-13-16,-12 4-17 15,7 25-3-15,-13 12-1 16,3 23-2-16</inkml:trace>
  <inkml:trace contextRef="#ctx0" brushRef="#br2" timeOffset="40723.3292">4488 9237 68 0,'0'-64'30'0,"13"2"-3"16,0-4-2-16,16 3-25 15,16 4 1-15,3 7 1 0,6 6 3 16,9 11 0-16,1 3 2 16,8 10 0-16,5 1-1 15,12 9-1-15,7 0-1 16,16 9-1-16,14 3-1 15,10 1-1-15,17 5 0 16,14 4-1-16,18 2 0 16,16 1 0-16,12-1 1 15,15 3-1-15,18 0 1 16,11 0 0-16,13 2 0 15,9 1-1-15,11 0 2 16,3 4 0-16,4 0-1 16,11 4 1-16,3-1-1 0,10-2 0 15,7-1 0-15,11-3 0 16,11-5 0-16,15-2-1 15,5-8 0-15,10-4 0 16,6-2 1-16,7 0-1 16,-2-3 1-16,-1 0-1 15,-6 5 1-15,-6 3 0 16,-7 4-1-16,-12-2 1 15,-8 6 0-15,-17-2 0 16,-8 5 0-16,-14-6 0 16,-10 0 0-16,-9-6 0 15,-10 2 0-15,-11-6-1 16,-16-2 1-16,-4-3-1 15,-16-2 0-15,-11-3 1 16,-10 3-1-16,-16-3 0 0,-13 4 0 16,-13 0 0-16,-20 3 0 15,-13 1 0-15,-16-1 0 16,-21 4 0-16,-22-1-1 15,-22 1 1-15,-16-4-1 16,-17-1 0-16,-10 2 0 16,-16 4-1-16,6-14 0 15,-6 14-2-15,4-13-4 16,-4 4-25-16,14 6-3 15,-6-9-1-15,4 4-1 16</inkml:trace>
  <inkml:trace contextRef="#ctx0" brushRef="#br1" timeOffset="45465.6004">10599 7288 77 0,'33'-12'30'0,"-14"-19"-3"16,14-1 2-16,-22-19-15 15,10 2-1-15,-19-18-6 16,7 1 0-16,-23-8-2 16,0 5-1-16,-9 3 1 15,-8 11-2-15,-7 6 2 16,-5 17-2-16,-4 13 1 15,-1 21-1-15,3 18-1 16,1 23-1-16,0 18 1 16,6 22-3-16,2 15 1 15,5 19-1-15,6 10 1 16,3 8-1-16,6 5 0 0,3-1-2 15,8-8 1-15,3-11 0 16,8-8-3-16,1-23-5 16,18-6-26-16,-17-28-4 15,9-13 1-15,-11-25 0 16</inkml:trace>
  <inkml:trace contextRef="#ctx0" brushRef="#br1" timeOffset="45641.6105">9858 7876 111 0,'0'0'40'16,"12"-25"2"-16,28 21-2 0,14-5-36 16,12 0-2-16,17-6-2 15,10-4-4-15,17 10-17 16,-12-8-16-16,-1 12-3 15,-14 2-1-15,-1 11 0 16</inkml:trace>
  <inkml:trace contextRef="#ctx0" brushRef="#br1" timeOffset="46318.6492">10531 10451 85 0,'3'-57'37'16,"1"4"-2"-16,-17-12-2 15,1 14-26-15,-12-1 1 16,2 14-1-16,-12 7-1 15,-1 17-1-15,-5 14-2 16,-3 18 2-16,-1 19-4 0,-1 21 1 16,1 16-2-16,1 18 2 15,3 14-3-15,1 12 1 16,1 6-1-16,9 7 1 15,7-2-1-15,7-6-1 16,12-12 0-16,10-17-3 16,15-11-6-16,-8-26-27 15,21-13-2-15,-7-26 0 16,4-10 0-16</inkml:trace>
  <inkml:trace contextRef="#ctx0" brushRef="#br1" timeOffset="46500.6596">9774 11237 87 0,'-18'3'42'0,"18"-3"1"16,13-11-2-16,19-1-19 16,21-4-20-16,17-5-2 15,12-8-4-15,16 12-9 16,-4-18-24-16,17 15-4 15,-10-5-1-15,7 9-2 16</inkml:trace>
  <inkml:trace contextRef="#ctx0" brushRef="#br1" timeOffset="47879.7385">16295 6933 76 0,'-1'-69'37'0,"-12"2"-3"15,-8 10 2-15,-17 13-21 16,-12 14-12-16,-14 21 1 15,-2 17 0-15,-7 18 0 16,-2 22 1-16,-6 15 0 16,1 24-2-16,5 7 0 15,7 19-1-15,8 15-1 16,8 11 0-16,7 10-1 15,13 2 0-15,9 2-1 0,10-4 0 16,13-6-2-16,4-21-3 16,23-11-23-16,-5-31-10 15,10-16 1-15,-6-27-3 16,-1-13 3-16</inkml:trace>
  <inkml:trace contextRef="#ctx0" brushRef="#br1" timeOffset="48067.7493">15051 8036 107 0,'-13'-10'40'16,"17"-6"1"-16,28 12 0 15,25-11-39-15,15-5 0 0,24-4-4 16,17-7-7-16,24 8-26 15,-7-6-4-15,3 19 0 16,-15 3-3-16</inkml:trace>
  <inkml:trace contextRef="#ctx0" brushRef="#br1" timeOffset="48570.778">15870 10151 105 0,'-35'-66'37'16,"-12"2"3"-16,5 25-5 15,-15 8-32-15,0 20 0 0,5 19 0 16,1 27-1-16,4 27 0 16,5 31 0-16,0 29-1 15,6 21 1-15,-1 13-3 16,5 21 0-16,1 6-1 15,2-5 3-15,6-8-3 16,6-22-4-16,14-20-2 16,-8-36-29-16,30-19-3 15,-5-41 1-15,10-21-2 16</inkml:trace>
  <inkml:trace contextRef="#ctx0" brushRef="#br1" timeOffset="48750.7883">14964 11143 106 0,'-4'-13'42'0,"33"12"1"16,14-11-1-16,22 0-40 16,28-9-3-16,20-9-3 15,33 9-21-15,1-18-16 16,17 13 1-16,-8-6-5 15,-1 16 1-15</inkml:trace>
  <inkml:trace contextRef="#ctx0" brushRef="#br0" timeOffset="52129.9816">11543 7226 55 0,'12'-52'34'0,"1"0"0"16,-4-2 1-16,4 10-15 16,-12 1-11-16,8 18 0 15,-9 3-1-15,0 22-1 0,0 17-1 16,-2 21-4-16,-5 13 1 15,2 17-3-15,-4 16 1 16,-2 14-1-16,-7 14-1 16,-2 1 0-16,-5 5 0 15,-1-9 0-15,2-6-2 16,4-17-2-16,14-8-3 15,-4-32-27-15,25-13-2 16,0-24-1-16,19-17 0 16</inkml:trace>
  <inkml:trace contextRef="#ctx0" brushRef="#br0" timeOffset="52345.994">11552 7073 115 0,'10'-8'39'15,"8"-3"0"-15,22 10-5 16,12-6-31-16,16 1-1 16,12 0-2-16,7 0 0 15,2 6-4-15,-8-8-16 16,-1 19-16-16,-22-3-3 15,-10 11 2-15,-26-2-4 16</inkml:trace>
  <inkml:trace contextRef="#ctx0" brushRef="#br0" timeOffset="52511.0034">11588 7490 108 0,'-14'33'39'0,"18"-14"0"15,32-2-2-15,32-10-37 16,17-13-4-16,33 3-31 15,7-12-3-15,22 0 0 16,11-6-2-16</inkml:trace>
  <inkml:trace contextRef="#ctx0" brushRef="#br0" timeOffset="53063.035">16725 7073 108 0,'11'-16'37'16,"9"9"2"-16,-20 7-3 15,24-5-32-15,-16 17-2 16,5 12-2-16,-6 15 2 15,0 12-1-15,-9 16 0 16,-4 17 0-16,-8 13 0 16,-2 6 0-16,-5 1 0 15,0-3 0-15,5-4-3 0,1-16-5 16,16-4-26-16,-2-31-4 15,19-11-1-15,-1-24-2 16</inkml:trace>
  <inkml:trace contextRef="#ctx0" brushRef="#br0" timeOffset="53264.0465">16827 7123 116 0,'2'-35'39'0,"23"18"1"15,8-5-2-15,19 8-36 16,19-4-1-16,11 3-2 16,12 3-2-16,-6-3-9 0,2 18-24 15,-17-3-3-15,-8 17 1 16,-28-2-2-16</inkml:trace>
  <inkml:trace contextRef="#ctx0" brushRef="#br0" timeOffset="53436.0563">16776 7603 117 0,'14'-3'41'16,"33"-2"1"-16,20-22-3 15,35-2-37-15,11-1-3 0,2-7-33 16,9 13-5-1,-17 1 1-15,-16 19-3 0</inkml:trace>
  <inkml:trace contextRef="#ctx0" brushRef="#br0" timeOffset="53959.0862">11230 10369 101 0,'0'0'39'0,"-5"21"0"16,0 7-1-16,12 20-36 15,-4 12 0-15,4 15-1 16,3 10-1-16,-3 14 0 15,-5 7 0-15,-1 2-1 16,-1-4-1-16,-5-9-1 16,7-6-8-16,-11-26-29 15,18-12 3-15,-8-27-2 16,17-24-1-16</inkml:trace>
  <inkml:trace contextRef="#ctx0" brushRef="#br0" timeOffset="54165.098">11404 10466 112 0,'0'-20'41'16,"23"15"0"-16,5-13-2 15,9 9-36-15,22-4-2 16,12-2-2-16,7 4-1 15,-2-6-7-15,10 18-28 16,-23-6-2-16,-1 17-1 16,-19-2-2-16</inkml:trace>
  <inkml:trace contextRef="#ctx0" brushRef="#br0" timeOffset="54352.1087">11368 10896 107 0,'-9'22'40'15,"9"-22"1"-15,50 9-1 16,7-15-39-16,21-7-2 16,25 2-4-16,5-8-28 15,25 8-6-15,-2-5 0 16,15 8-2-16</inkml:trace>
  <inkml:trace contextRef="#ctx0" brushRef="#br0" timeOffset="54861.1378">16546 10457 83 0,'10'-24'38'15,"-6"-2"-1"-15,-4 26 2 16,0 0-27-16,0 0-8 15,5 38-1-15,-12 14 0 16,-8 15 1-16,-3 17-1 16,-7 11-2-16,1 10 0 15,1 3-1-15,1-2-1 16,5-4-2-16,6-17-3 15,15-2-13-15,1-28-21 0,18-6 2 16,-2-28-2-16,15-11 1 16</inkml:trace>
  <inkml:trace contextRef="#ctx0" brushRef="#br0" timeOffset="55073.15">16581 10461 115 0,'28'-17'41'0,"4"-3"0"16,19 15-2-16,13-6-37 16,6-3-1-16,8-1-2 15,6-2-1-15,-1 9-7 16,-18-7-22-16,4 17-8 0,-24 2 0 15,-13 12-2-15</inkml:trace>
  <inkml:trace contextRef="#ctx0" brushRef="#br0" timeOffset="55254.1603">16506 10920 106 0,'31'-1'41'0,"37"-3"2"16,10-21-1-16,19-2-40 15,17 2-8-15,3-9-28 16,11 10-5-16,-22-4 2 16,-9 18-5-16</inkml:trace>
  <inkml:trace contextRef="#ctx0" brushRef="#br3" timeOffset="63197.6147">2042 13769 81 0,'0'0'40'0,"0"0"-3"16,0 0 2-16,-5-12-35 0,5 12-2 16,0 14 1-16,0 8-1 15,-4 11-1-15,-4 13-1 16,-3 11 0-16,2 7-2 15,-5 9 0-15,5-4-4 16,10 7-7-16,-3-24-26 16,26-4 2-16,-6-27-2 15,24-10 1-15</inkml:trace>
  <inkml:trace contextRef="#ctx0" brushRef="#br3" timeOffset="63850.652">2577 13677 70 0,'-15'6'37'0,"-9"10"-1"16,1 26 3-16,-12 7-33 16,4 18-1-16,-1 4-1 15,9 8 0-15,3-5-1 16,15-1-2-16,9-14 1 15,17-13-2-15,15-19 1 16,9-20 0-16,13-19-1 16,2-20 1-16,3-13-1 15,-3-12 1-15,-5-5-1 16,-11-9 0-16,-14 2 0 15,-12-1 0-15,-12 5 0 16,-9 9 0-16,-9 6 0 16,-4 13 0-16,-5 9 0 15,-3 15 0-15,2 11 0 0,3 12 1 16,9 8-1-16,7 6 1 15,9 1-1-15,9-1 1 16,13-6 0-16,10-5 0 16,11-10-1-16,9-6 1 15,7-6 0-15,4-5 0 16,2-1 0-16,-5-4 0 15,-8 2-1-15,-10 3 1 16,-11 6-1-16,-9 10 1 16,-18 12-1-16,-14 11 1 15,-14 8-2-15,-7 17 1 16,-1 7 0-16,-5 6-1 15,8 3 0-15,8-2 0 16,13-5 0-16,12-12 0 0,17-16 2 16,12-16-2-16,9-16 1 15,7-19 1-15,-1-13-1 16,-3-12 2-16,-8-14 0 15,-14-3-1-15,-11-5-1 16,-16-1 0-16,-12 2-2 16,-12 4-2-16,-6 17-1 15,-11-1-9-15,12 28-24 16,-10 2 0-16,17 21-2 15,3-2 0-15</inkml:trace>
  <inkml:trace contextRef="#ctx0" brushRef="#br3" timeOffset="64144.6688">4769 13643 78 0,'-74'36'39'0,"4"16"-2"16,-7-2 1-16,6 24-35 15,-4-1-1-15,0 7-2 16,2 5-1-16,4-5-3 16,12 0-6-16,4-21-28 15,30-14 2-15,9-30-2 0,27-19 0 16</inkml:trace>
  <inkml:trace contextRef="#ctx0" brushRef="#br3" timeOffset="64459.6868">4179 13461 91 0,'-21'45'39'0,"0"-3"1"15,18 13-2-15,4-13-36 16,18-5 0-16,9-6-1 15,13-10 0-15,2-13 0 0,7-9 0 16,0-11 0-16,-7-8 0 16,-6-9-1-16,-8-5 1 15,-16-4 0-15,-10 0-1 16,-11-2-1-16,-11 5 0 15,-7 2 0-15,-8 6-2 16,6 12-1-16,-2 4-1 16,8 19-5-16,-3-1-27 15,22 20 0-15,3 0-2 16,22 17 1-16</inkml:trace>
  <inkml:trace contextRef="#ctx0" brushRef="#br3" timeOffset="64768.7045">5072 13982 69 0,'0'0'40'16,"0"0"-1"-16,-16-9 1 16,1 4-33-16,-12-1-3 15,2 9 1-15,-2 2-2 16,9 12-1-16,2 6-1 15,7 4-1-15,8 11 1 16,6-2-2-16,8 2 2 16,10-6-2-16,1-5 2 15,5-9 1-15,0-14-1 16,-1-11 0-16,-2-14 0 15,-5-9-1-15,-3-4-1 16,-12-11 0-16,-6 1-2 0,-9-8-4 16,7 13-22-16,-19-6-10 15,7 14 1-15,-10 1-2 16</inkml:trace>
  <inkml:trace contextRef="#ctx0" brushRef="#br3" timeOffset="66052.778">6356 13844 55 0,'0'0'37'0,"-22"-15"-1"15,2 12 2-15,-13-5-27 16,-1 10-4-16,-9 0 0 15,4 10-1-15,-3 8-2 0,5 8-2 16,3 5 0-16,11 6-1 16,9 4-1-16,11-2 0 15,16-3-1-15,11-9-3 16,19-8-2-16,4-21-31 15,24-7-2-15,2-23-2 16,11-6 3-16</inkml:trace>
  <inkml:trace contextRef="#ctx0" brushRef="#br3" timeOffset="66420.799">6860 13348 85 0,'-32'30'40'16,"9"20"-1"-16,-9 1 1 15,8 9-36-15,2 5-1 16,3 7 0-16,5-1-2 16,4-2 0-16,0-3 0 15,5-6-1-15,1-10 0 16,4-9 0-16,0-9 0 15,7-11-1-15,-7-21 1 16,22 5 0-16,-6-18-1 16,1-8 1-16,7-9 1 15,-6 0 0-15,1-1 0 16,-2 7 0-16,0 4-1 15,-8 14 1-15,5 11-2 16,-5 9 0-16,3 13-2 16,0 6-2-16,11 7-3 0,-4-8-6 15,23 12-26-15,-8-16 0 16,15 1 0-16,0-17 1 15</inkml:trace>
  <inkml:trace contextRef="#ctx0" brushRef="#br3" timeOffset="67134.8399">7364 13893 75 0,'-33'1'41'16,"-8"2"-2"-16,3 21-2 15,-4-2-29-15,6 12-1 0,-3 0-3 16,9 7 0-16,11-4-2 15,9-1-1-15,10-8 0 16,14-5 0-16,9-10 0 16,10-9-1-16,13-11 1 15,1-10-1-15,2-6 0 16,-1-10-1-16,-2-2 1 15,-11-3 1-15,-4 0-1 16,-11-2 1-16,-7 9-1 16,-6 2 1-16,-5 10-1 15,-2 19 1-15,-12-4-1 16,5 16 0-16,-3 11-1 15,2 7 1-15,2 2 0 16,3 4-1-16,6-4 1 16,7-4 0-16,9-12 0 0,9-6 0 15,7-11 0-15,5-10 0 16,6-5 0-16,4-9 0 15,-1-6 1-15,-6-1-1 16,-6 1 1-16,-8 3 0 16,-7 5 0-16,-11 6-1 15,-11 17 1-15,0 0 0 16,-16 11-1-16,-2 15-1 15,-6 4 0-15,1 7 1 16,1 1-1-16,6 2 0 16,3-8 1-16,10-10-1 15,9-10 1-15,9-13 0 16,8-13 0-16,7-9 0 15,1-10 1-15,1-9 0 0,0-1 0 16,-3-1 0-16,-6 3 0 16,-4 7 0-16,-8 8 1 15,-3 13-1-15,-8 13-1 16,-1 10 0-16,-3 15 0 15,2 7-1-15,1 5 1 16,4 1-2-16,9 2 1 16,5-9-3-16,14-3-1 15,9-20-6-15,23 7-14 16,-9-23-15-16,18-1-1 15,-9-14 1-15,7 3-2 16</inkml:trace>
  <inkml:trace contextRef="#ctx0" brushRef="#br3" timeOffset="67423.8564">8564 13914 66 0,'-9'-14'41'0,"9"14"-1"15,-7-24 0-15,9 13-30 16,-17-5-2-16,15 16-1 15,-27-10-3-15,4 19 0 16,-6 6-2-16,-2 11-1 16,-5 2 0-16,2 7-1 15,3 2 1-15,7-1-1 16,4-1-1-16,18-8 0 15,13-6 0-15,9-9-3 16,17-5 0-16,8-8-2 0,18 6-8 16,-11-19-25-16,21 2-1 15,-12-10-1-15,4 5 0 16</inkml:trace>
  <inkml:trace contextRef="#ctx0" brushRef="#br3" timeOffset="67749.875">8756 13991 71 0,'-13'17'39'0,"1"-6"1"16,16 1 0-16,-4-12-33 16,20 9-2-16,4-12-1 15,8-5-2-15,3-4 1 0,5-7-2 16,-4-5 1-16,-5-3-1 15,-4-2 0-15,-8 1 1 16,-7-1-1-16,-9 5 0 16,-8 2 0-16,-10 8 1 15,-7 13-1-15,-6 8 0 16,-5 13 0-16,2 9-1 15,0 6 1-15,5 6 0 16,4 1-1-16,11 1 0 16,10-4-2-16,9-13-2 15,19 2-8-15,-3-27-18 16,25 1-12-16,1-18 0 15,22-1-1-15</inkml:trace>
  <inkml:trace contextRef="#ctx0" brushRef="#br3" timeOffset="68230.9025">9933 13774 92 0,'-22'2'41'16,"-9"-4"0"-16,12 14-8 16,-12-4-27-16,2 10-1 15,1 7-2-15,5 6-1 16,4 2 0-16,10 4-1 15,9-2 0-15,14-1 0 16,5-7 0-16,11-8-2 16,4-7 2-16,5-11-1 15,1-9 1-15,-3-8-1 16,-3-9 0-16,-10-8 1 15,-9-4-1-15,-7 0-1 16,-6-4 1-16,-11 1-2 16,3 5 0-16,-7 2-1 15,4 12-2-15,-4 1-3 0,13 20-14 16,0 0-18-16,13 5 0 15,0-2-2-15,13 8 2 16</inkml:trace>
  <inkml:trace contextRef="#ctx0" brushRef="#br3" timeOffset="68538.9202">10886 13165 73 0,'-27'-10'42'0,"3"23"-2"16,-13 11 1-16,3 31-23 15,-17 12-16-15,1 12-1 16,0 12 0-16,1 6-1 16,8 1 0-16,8-4-1 15,16-4-3-15,6-22-7 16,29-7-28-16,-2-22-2 15,14-9-1-15,-6-21 1 16</inkml:trace>
  <inkml:trace contextRef="#ctx0" brushRef="#br3" timeOffset="68697.9293">10395 13823 75 0,'-14'-3'44'0,"14"3"-2"16,10-13 1-16,15 2-18 15,23-8-28-15,21 6-6 16,1-19-24-16,25 13-8 15,0-10-1-15,12 12-1 16</inkml:trace>
  <inkml:trace contextRef="#ctx0" brushRef="#br3" timeOffset="69230.9597">11718 13295 83 0,'-21'-10'41'16,"-4"-2"-1"-16,11 16-2 16,-1 3-33-16,3 13-1 15,4 8-1-15,1 13 0 16,-2 9 0-16,3 11-1 15,-3 6-1-15,4 8 1 0,-1-4-2 16,2-2 0-16,-2-9 0 16,6-8 0-16,1-8 0 15,4-15 0-15,4-14-1 16,3-14 1-16,4-13 1 15,4-10 0-15,-1-9 0 16,8-4 1-16,-3-6-1 16,2 0 0-16,0-1 0 15,-2 9 0-15,-1 9-1 16,0 11 0-16,-5 13 0 15,-3 13 0-15,-1 13-1 16,-1 8 0-16,1 13-2 16,0-3-2-16,7 6-2 15,-3-13-6-15,25 7-19 16,-13-21-9-16,19-2-1 0,-6-22 1 15</inkml:trace>
  <inkml:trace contextRef="#ctx0" brushRef="#br3" timeOffset="69560.9786">12208 13732 96 0,'1'19'42'15,"-1"-19"-1"-15,21 29-1 16,5-23-38-16,6-4 1 15,11-8-2-15,3-3 1 16,1-9-1-16,-2-4-1 16,-6-5 1-16,-9 1-1 0,-10-2 1 15,-10-1-1-15,-13 6 0 16,-13 7 0-16,-7 6 1 15,-9 10-1-15,-7 10 0 16,1 7 0-16,-3 12 0 16,5 6 0-16,7 5-1 15,10-2-1-15,13 4-4 16,6-18-8-16,31 15-23 15,-7-20-5-15,26-3-1 16,5-14 1-16</inkml:trace>
  <inkml:trace contextRef="#ctx0" brushRef="#br3" timeOffset="69989.0031">13060 13672 61 0,'-40'-20'38'0,"8"10"0"16,-7-4 2-16,8 22-20 15,-8 0-14-15,6 14 1 16,-1 8-2-16,2 10 0 15,1 3-3-15,14 2 1 16,4 0-2-16,13-10 0 16,13-8-1-16,9-11 0 0,10-12 1 15,11-13-1-15,7-9 1 16,-2-11 0-16,3-6 0 15,-3-5 0-15,-8-2 0 16,-9 0 0-16,-2 7-1 16,-16 5 0-16,-6 10 0 15,-4 10-1-15,-3 10 1 16,-6 10 0-16,1 10-1 15,2 6-1-15,1 8-2 16,3-7-4-16,18 12-12 16,-9-22-16-16,22 0-4 15,-1-17-2-15,18-6 2 16</inkml:trace>
  <inkml:trace contextRef="#ctx0" brushRef="#br3" timeOffset="70196.0149">13795 13170 69 0,'-11'-3'41'0,"2"26"-2"16,-13 9 3-16,7 28-14 16,-8-1-24-16,4 12-2 15,-1 2-1-15,4-2-3 16,9-1-3-16,-4-24-15 15,24 6-19-15,-3-25-1 16,21-7-1-16,-3-28 0 16</inkml:trace>
  <inkml:trace contextRef="#ctx0" brushRef="#br3" timeOffset="70386.0258">14196 13204 96 0,'-29'43'39'16,"2"27"2"-16,-16-1-2 15,9 10-36-15,1 0-2 16,5-4-1-16,4-4-3 16,2-19-6-16,20 3-27 15,-10-26-4-15,15-2 1 16,-3-27-2-16</inkml:trace>
  <inkml:trace contextRef="#ctx0" brushRef="#br3" timeOffset="70553.0354">13926 13619 99 0,'-10'-4'39'0,"10"4"2"16,14 6-4-16,4-7-36 16,13-3-6-16,-2-21-19 15,23 7-16-15,2-21 1 16,13 5-2-16,-3-15 2 15</inkml:trace>
  <inkml:trace contextRef="#ctx0" brushRef="#br3" timeOffset="70853.0525">14586 13215 93 0,'-39'44'39'16,"3"19"1"-16,-7-5-1 16,8 12-34-16,0-4-1 15,9-4-2-15,4-4 1 16,7-8-2-16,10-9 0 15,8-10-1-15,4-11 0 16,3-11 0-16,7-10 0 16,3-8 1-16,2-7 0 15,1-3 0-15,-2-2 0 16,1 2 0-16,-3 0 0 15,-5 8-1-15,-3 7 1 16,-11 4-3-16,13 13-2 16,-13-13-11-16,10 26-15 15,-10-26-11-15,10 22 0 16,-10-22-1-16</inkml:trace>
  <inkml:trace contextRef="#ctx0" brushRef="#br3" timeOffset="71394.0835">14815 13523 93 0,'5'-13'39'16,"7"13"1"-16,-14-11-10 15,2 11-22-15,-5 12-3 16,0 7 0-16,-2 5-2 15,-2 7-1-15,0 2 0 16,1 0 0-16,4-2-1 16,4-1-1-16,6-7 1 15,6-8-1-15,5-9 0 16,8-7 0-16,7-8 0 15,3-5 1-15,6-5-1 16,1-3 0-16,0-4 0 16,-1 2 0-16,1-3 0 15,-7 2 0-15,-2 2-1 16,-7 0 1-16,-4 6-1 0,-6 4 0 15,-16 13 1-15,11 1-1 16,-18 16 0-16,-7 14-1 16,-10 15 1-16,-3 14 0 15,-9 16-1-15,-5 13 0 16,-5 14-1-16,-2-1 0 15,0 5-2-15,0-13 0 16,8-1-6-16,-12-28-13 16,17-6-12-16,-8-26-2 15,11-15 0-15,-6-26 0 16</inkml:trace>
  <inkml:trace contextRef="#ctx0" brushRef="#br3" timeOffset="72153.1269">10948 13153 52 0,'0'0'38'0,"-14"0"0"16,14 0 0-16,-5-11-21 16,5 11-8-16,12-12-3 15,5 7 0-15,-1 1-2 16,5 1-1-16,1 6 0 15,1 2-1-15,-4 5 0 0,-2 7-1 16,-7 4 0-16,-10 5-2 16,-11 6 1-16,1 2 0 15,-10 4-1-15,-1-1 0 16,2 2-1-16,1-10-3 15,12 5-6-15,-4-22-28 16,26-3 0-16,2-23-2 16,19-6 0-16</inkml:trace>
  <inkml:trace contextRef="#ctx0" brushRef="#br3" timeOffset="72926.1711">16290 13329 63 0,'8'-30'38'0,"-9"-1"-2"15,2 9 2-15,-6 3-32 16,5 19 1-16,-13-12-2 15,4 27 1-15,-4 8-1 16,5 20-2-16,-5 11 0 16,-1 14-1-16,-1 9-1 0,1 4-1 15,4-1-2-15,-1-5 0 16,13-5-6-16,-7-27-17 15,22-3-15-15,-2-25 2 16,15-9-1-16,-2-20 1 16</inkml:trace>
  <inkml:trace contextRef="#ctx0" brushRef="#br3" timeOffset="73234.1887">16488 13491 61 0,'-10'-5'38'15,"-14"2"-1"-15,3 16 1 16,-15-4-24-16,12 16-4 15,-10-3-3-15,5 4-2 0,-1 0-1 16,7 1 0-16,3-5-1 16,8 1-1-16,8-4 0 15,11-2-1-15,7-5 0 16,9-4-1-16,8-3 0 15,4 1-1-15,3-3 1 16,1-1-1-16,-3 1 0 16,-1 0-1-16,-4 0-1 15,-3 1-1-15,-3 1-1 16,-3-9-2-16,7 9-11 15,-14-23-18-15,18 8-1 16,-5-20-2-16,10 2 3 16</inkml:trace>
  <inkml:trace contextRef="#ctx0" brushRef="#br3" timeOffset="73422.1995">16936 13453 68 0,'0'0'36'0,"0"0"1"16,-14 22 0-16,3 14-25 16,-10 2-6-16,5 14-2 15,-4-1-1-15,7 2-1 16,3-2-2-16,6-6 1 15,7-8-3-15,5-14-1 16,10-10-3-16,-3-30-11 16,19 1-19-16,-6-24-1 15,8-3-1-15,-13-17 2 16</inkml:trace>
  <inkml:trace contextRef="#ctx0" brushRef="#br3" timeOffset="73558.2072">16930 13193 88 0,'-15'-7'34'16,"15"7"-2"-16,6 20-10 15,9-5-38-15,18 14-18 16,7-7-1-16,14 9 0 16,3-8-1-16</inkml:trace>
  <inkml:trace contextRef="#ctx0" brushRef="#br3" timeOffset="73925.2282">17548 13446 47 0,'0'0'35'0,"-29"-3"2"15,-2 11 0-15,-14-8-10 16,2 21-18-16,-10 2-2 15,3 10 0-15,-1 5-2 16,10 5 0-16,8-1-1 0,14-4-1 16,12-7-1-16,19-11 0 15,18-18 0-15,12-13-1 16,17-19 0-16,8-14 0 15,6-12-1-15,2-8 1 16,-4-4-1-16,-6-4 1 16,-10 3 0-16,-10 9-1 15,-13 11 1-15,-11 10-1 16,-8 18 0-16,-13 21 1 15,-10 12-2-15,-5 21-1 16,-9 18 1-16,-4 14-2 16,0 8-1-16,-1 5-1 15,11 2-4-15,2-23-10 16,27 11-9-16,1-31-10 0,24-4 0 15,2-29-1-15,17-4 2 16</inkml:trace>
  <inkml:trace contextRef="#ctx0" brushRef="#br3" timeOffset="74195.2437">18088 13443 81 0,'-9'-25'38'16,"4"15"-1"-16,-10-2 1 16,15 12-30-16,-13 1-3 15,13 10-1-15,0 2-1 16,7 5 0-16,-1 3-1 15,9 3 0-15,-3 2 0 16,4 2-1-16,-3 2 1 0,0 1-1 16,-5 1 0-16,-7 1-1 15,-7-1 1-15,-7 3 0 16,-4-3-2-16,-9-2 1 15,-1-1-3-15,-12-7-3 16,9 8-13-16,-22-24-11 16,13 12-11-16,-20-16 1 15,-4 3-3-15</inkml:trace>
  <inkml:trace contextRef="#ctx0" brushRef="#br3" timeOffset="75256.3044">2598 14914 56 0,'-1'-14'39'0,"1"14"-2"16,0 0-1-16,7 31-32 0,-10 9-1 16,3 16 0-16,-2 14-1 15,4 14 2-15,-4 8-2 16,2 10 0-16,-3-5 0 15,5-5-1-15,-2-15 1 16,1-10-1-16,-1-20 0 16,5-17-2-16,-5-30 2 15,14-8-1-15,-4-27 0 16,3-21 0-16,2-13 1 15,0-13 0-15,0-12-1 16,0-7 1-16,-3 2 0 16,-1 8 0-16,-5 9-1 15,1 15 1-15,-2 14-1 16,0 14 0-16,4 18 0 0,2 11 0 15,8 15 0-15,6 6 0 16,5 5 0-16,5 5 0 16,3 2 0-16,0 1 0 15,2-1 0-15,-9 6 0 16,-10 2-1-16,-9 3 2 15,-12 3-1-15,-12 0 0 16,-12 3 0-16,-5-1 0 16,-7 0 0-16,2-6 0 15,5-6 0-15,5-7 0 16,10-5 0-16,14-15-1 15,20 11 1-15,11-11-1 16,12-2 1-16,9 2-1 0,4 2 1 16,3 5 1-16,-8 6-1 15,-9 10-1-15,-17 7 1 16,-15 9-1-16,-21 5 1 15,-17 8 0-15,-13 1 0 16,-13-1-2-16,-5-5 3 16,-1-6-1-16,7-9-2 15,8-16-2-15,20-7-7 16,3-32-8-16,32 2-15 15,3-26-5-15,25-1-3 16,6-20 2-16</inkml:trace>
  <inkml:trace contextRef="#ctx0" brushRef="#br3" timeOffset="75667.3279">3594 15021 68 0,'1'-17'40'0,"-1"17"0"15,0 0 0-15,-8 12-36 16,-6 17 0-16,4 10 0 15,-4 16-2-15,2 11 1 16,3 8-1-16,1 6-2 16,3-1 2-16,9-4-2 15,6-15 1-15,14-14-1 16,6-18 0-16,11-20-2 15,7-19 3-15,5-19-1 16,7-17 0-16,3-14 2 16,-4-8-2-16,-5-6 2 0,-5-2-2 15,-5 1 2-15,-11 6-2 16,-7 7 2-16,-4 14-2 15,-9 15 0-15,-3 22 0 16,-10 12 0-16,10 39 0 16,-12 11 0-16,-2 20-1 15,0 8-1-15,2 9-1 16,-1-1-2-16,8-2-2 15,2-19-6-15,15-8-5 16,-4-36-8-16,26-3-10 16,-7-37-5-16,20-5 3 15</inkml:trace>
  <inkml:trace contextRef="#ctx0" brushRef="#br3" timeOffset="75848.3382">4680 15012 50 0,'0'0'41'15,"-18"31"-2"-15,6 18 2 16,-10 9-21-16,-9 20-19 15,12 8 0-15,1 3-3 16,6 3-1-16,-2-16-4 16,16 2-11-16,-14-30-17 15,18-9-4-15,-6-39-1 16,0 0 0-16</inkml:trace>
  <inkml:trace contextRef="#ctx0" brushRef="#br3" timeOffset="76036.349">4337 15015 86 0,'-3'-10'43'0,"3"10"1"16,28-5-2-16,6 3-38 16,20-7-3-16,23-4-3 15,13-8-3-15,20 3-6 16,2-16-5-16,22 15-7 15,-16-18-13-15,17 15-8 16,-13-8 0-16</inkml:trace>
  <inkml:trace contextRef="#ctx0" brushRef="#br3" timeOffset="76757.3902">6040 15291 37 0,'20'-20'37'0,"-17"3"0"16,-3 17 0-16,-26-5-24 15,1 17-8-15,-16 6 0 16,0 12 0-16,-7 6-1 15,5 12-1-15,-3 2 1 16,11 10-2-16,7-1 1 16,14 1-1-16,10-8-1 0,17-7-1 15,11-15 2-15,19-15-1 16,9-18 0-16,14-21-1 15,5-14 1-15,2-14 0 16,-2-6 0-16,-6-7 0 16,-7-5 0-16,-9 2 0 15,-12 5 0-15,-13 8 1 16,-10 9-2-16,-9 14 1 15,-9 15-1-15,-6 18 0 16,-8 22 0-16,0 17 1 16,-3 17-2-16,3 11 0 15,1 5 0-15,8 1-3 16,15-10 1-16,9-18-4 15,24-12-6-15,-1-43-12 16,35-9-7-16,-5-32-6 0,21-17-2 16,-2-23 2-16</inkml:trace>
  <inkml:trace contextRef="#ctx0" brushRef="#br3" timeOffset="76960.4018">7134 14587 82 0,'-19'7'42'15,"5"35"0"-15,-13 17-2 16,-3 28-38-16,4 15 0 15,-1 15-1-15,3 7-2 16,1 0-1-16,6-5-1 16,3-12-2-16,13-12-2 15,4-34-5-15,24-10-9 16,-10-49-13-16,25-12-6 0,-4-38-1 15,16-11 5-15</inkml:trace>
  <inkml:trace contextRef="#ctx0" brushRef="#br3" timeOffset="77117.4108">7379 14819 79 0,'7'-70'40'0,"0"41"1"15,-18 20-9-15,-2 53-21 16,-13 26-6-16,-3 28-3 16,-1 14-2-16,1 5-4 15,6 9-2-15,-1-18-9 16,26 9-9-16,-8-33-17 15,24-9 0-15,-3-28-1 16</inkml:trace>
  <inkml:trace contextRef="#ctx0" brushRef="#br3" timeOffset="77860.4533">8192 15201 66 0,'7'-28'40'0,"4"18"-1"15,-11 10 1-15,0 0-35 16,-4 24-3-16,2 4 1 15,-7 9-1-15,0 9 0 16,4 4 0-16,1 6-1 16,2-3 1-16,6-5 0 15,8-7-1-15,5-13 0 0,7-14 0 16,9-14-1-16,5-15 1 15,7-15 0-15,2-11-1 16,0-10 1-16,1-5 0 16,-3-1 0-16,-8 1-1 15,-2 8 1-15,-10 6-1 16,-5 12 0-16,-10 15 0 15,-10 15 0-15,14 16 0 16,-17 11 0-16,2 14 0 16,-6 6 1-16,4 6-1 15,3-1 0-15,5-5 1 16,8-8 0-16,5-9 0 15,8-15 0-15,5-16 1 16,6-16-1-16,4-13 1 0,-2-14-1 16,0-8 0-16,-6-9-1 15,-4 0-1-15,-7 1 0 16,-5 7-2-16,-8 5-2 15,5 14-3-15,-14-2-5 16,16 27-5-16,-17-15-8 16,22 19-14-16,-9-3-1 15,17 12 1-15</inkml:trace>
  <inkml:trace contextRef="#ctx0" brushRef="#br3" timeOffset="78043.4638">9339 15064 67 0,'15'33'41'15,"-15"-2"-2"-15,0 14 3 16,-13-6-34-16,1 16-4 0,-3-4 0 15,-1 5-3-15,5-7-1 16,-1-9-3-16,7-6-2 16,5-34-15-16,17 5-19 15,-3-29-1-15,16-10-2 16,0-25 2-16</inkml:trace>
  <inkml:trace contextRef="#ctx0" brushRef="#br3" timeOffset="78177.4715">9440 14665 81 0,'-38'-14'39'0,"0"3"-2"16,8 1-16-16,30 10-57 16,-13-9-3-16,30 2 0 15,7-10-1-15</inkml:trace>
  <inkml:trace contextRef="#ctx0" brushRef="#br3" timeOffset="78394.4839">9960 14463 87 0,'-13'47'42'15,"-17"1"0"-15,8 23-1 16,-14 6-37-16,8 10-1 16,3 5-1-16,1 6-2 15,5-2 0-15,5-6-1 16,5-10-2-16,6-16-3 15,13-15-3-15,-4-34-13 16,23-10-20-16,-1-32 1 0,19-10-1 16,-5-26 2-16</inkml:trace>
  <inkml:trace contextRef="#ctx0" brushRef="#br3" timeOffset="78567.4938">10206 14618 85 0,'5'-35'42'16,"5"32"-1"-16,-14 17-2 15,4 42-31-15,-19 16-3 16,-2 22-3-16,-5 9-1 15,-3 5-4-15,6 4-1 16,-6-19-8-16,17 6-5 16,-15-39-10-16,26-2-14 15,-4-29-2-15,15-9 1 0</inkml:trace>
  <inkml:trace contextRef="#ctx0" brushRef="#br3" timeOffset="79333.5376">11051 14744 45 0,'8'-28'40'0,"-7"0"-1"15,5 9 0-15,-8-5-16 16,2 24-16-16,0 0-3 0,11 26 0 15,-5 9-1-15,-3 15-1 16,4 7 1-16,0 13-2 16,-1 3 0-16,0 3 1 15,-4-2-1-15,3-2 0 16,-3-12 0-16,1-8 0 15,-2-12-1-15,0-11 0 16,2-15 1-16,-3-14-1 16,14-7 0-16,-3-11 0 15,3-8 0-15,4-8 0 16,1-1 1-16,0-3-2 15,4 2 1-15,3 2 0 16,-3 4 0-16,1 9 0 16,0 4 0-16,2 9 0 15,-5 7 0-15,-2 7 0 0,-4 5 0 16,-4 11 0-16,-10 8-1 15,-4 4 2-15,-9 6-2 16,-11 3 1-16,-6 1 0 16,-3-3-1-16,-2-5 1 15,-3-7-2-15,8-14-1 16,0-11-2-16,11-8-1 15,-2-20-7-15,26 6-12 16,-11-19-15-16,19 4-2 16,0-11 3-16,14 8 1 15</inkml:trace>
  <inkml:trace contextRef="#ctx0" brushRef="#br3" timeOffset="79717.5595">11755 15126 74 0,'5'23'42'16,"-5"-23"-2"-16,0 23 2 16,0-23-36-16,10 10-4 15,10-6 1-15,7-4-1 16,5-9 0-16,7-4-1 15,1-8 0-15,-2-4-1 16,-3-5 1-16,-6-4 0 16,-10 2-1-16,-10 0 0 15,-12 5 0-15,-12 6 0 0,-9 8 0 16,-12 7 0-16,-5 13 0 15,0 9 0-15,-2 13 0 16,0 9 0-16,7 6 0 16,6 2 1-16,16-1-1 15,14-3-1-15,14-9-3 16,18-15-3-16,25 2-7 15,3-32-6-15,33 9-13 16,-1-21-8-16,18-1-2 16,-3-10 2-16</inkml:trace>
  <inkml:trace contextRef="#ctx0" brushRef="#br3" timeOffset="80107.5819">13376 14938 90 0,'-20'-12'39'16,"-12"-3"2"-16,3 25-15 0,-14-4-23 15,0 14 0-15,-3 12-1 16,3 13 0-16,-1 6-1 16,11 6 0-16,11-4-1 15,15-3 1-15,14-6-3 16,18-12-1-16,23-11-3 15,7-23-9-15,34 4-23 16,-4-20-1-16,19 2-1 16,-10-18 1-16</inkml:trace>
  <inkml:trace contextRef="#ctx0" brushRef="#br3" timeOffset="81061.6364">13983 15005 66 0,'-35'-13'38'15,"1"14"0"-15,-17-5 1 0,3 12-32 16,-7 1-1-16,3 15-1 15,-3 4 0-15,4 8-1 16,8 5-1-16,6 1-1 16,14-2-1-16,12-1 1 15,13-7-2-15,18-10 1 16,13-9-1-16,13-10 0 15,7-9 1-15,5-11-1 16,2-6 0-16,-4-8 0 16,-4-5 1-16,-7 1-2 15,-11-1 2-15,-10 4-2 16,-8 2 2-16,-4 7-1 0,-10 7 0 15,-2 16 0 1,0 0 1-16,-14 8-1 0,7 11 0 16,1 4 1-16,3 6-2 15,8-1 1-15,2-1-1 16,7-4 1-16,9-9-1 15,2-9 0-15,9-9 1 16,2-7 0-16,6-8-1 16,-2-6 2-16,-4 2-1 15,0-1 0-15,-5 4 0 16,-5 4 1-16,-9 7-1 15,-3 10 0-15,-9 12 0 16,-8 9 0-16,-4 8-1 16,-2 5 2-16,-5 6-2 15,0-2 1-15,2-2 0 16,2-4 0-16,1-7 0 0,7-10 0 15,2-16 0-15,0 0 0 16,21-21 1-16,-5-4-1 16,-1-10 0-16,3-5 1 15,2-4-1-15,-1 0 0 16,-3 3 1-16,1 2-1 15,-2 7 0-15,1 6 0 16,-1 7 1-16,5 5-1 16,0 1 0-16,7 6 0 15,3-1 1-15,6 3-1 16,-3 5 0-16,1 2 0 15,-1 9 0-15,-5 2 0 16,-9 12-1-16,-5 8 1 0,-9 6 0 16,-8 6 1-16,-4 4-1 15,-7 0 0-15,-5-1 0 16,3-2 2-16,-2-11-2 15,4-5 2-15,2-11-2 16,12-19 0-16,0 0 0 16,13-13 0-16,6-13 1 15,3-10-2-15,7-8 2 16,1-9-1-16,2-1 1 15,-3-3-1-15,-1 7 0 16,-5 1 1-16,-8 13-2 16,2 8 0-16,-4 14-1 15,-1 7-1-15,6 14-1 16,4 2-1-16,12 9-1 15,6-5-3-15,20 7-2 0,0-20-4 16,22 12-9-16,-8-29-5 16,18 10-5-16,-8-18-4 15,3-1 1-15</inkml:trace>
  <inkml:trace contextRef="#ctx0" brushRef="#br3" timeOffset="81382.6548">15564 15034 85 0,'0'0'38'16,"0"0"1"-16,-13-10-8 15,6 22-27-15,-4 7-1 16,-2 13 0-16,-2 8-2 15,2 7 0-15,-2 7-1 16,6-3-2-16,14 0-3 16,-4-25-13-16,26 1-21 15,-3-27 0-15,15-9-1 16,2-25 0-16</inkml:trace>
  <inkml:trace contextRef="#ctx0" brushRef="#br3" timeOffset="81536.6636">15631 14743 82 0,'-26'-2'37'16,"-3"2"-2"-16,15 1-16 16,13 20-55-16,1-21-3 15,23 13-1-15,1-8 1 16</inkml:trace>
  <inkml:trace contextRef="#ctx0" brushRef="#br3" timeOffset="82502.7188">15899 15141 80 0,'-27'17'39'16,"14"7"-1"-16,-4-17-1 15,18 5-33-15,17-8-2 16,11-4 1-16,12-9-1 15,10-4-1-15,6-7 1 16,4-8-1-16,1-5 0 16,-7-5-1-16,-5-2 1 15,-12 1-2-15,-11 0 1 16,-13 4 0-16,-13 7 0 15,-10 3-1-15,-11 10 0 16,-9 12 0-16,-9 12 1 0,-5 10 0 16,0 11 0-16,4 10 0 15,3 6 1-15,10 6 0 16,16-5 0-16,14-2 0 15,16-9-1-15,17-12 1 16,14-8-1-16,11-12 1 16,7-8-1-16,3-5 1 15,-2 0-1-15,-4 1 0 16,-10 0 0-16,-10 8 0 15,-11 4 0-15,-12 10-1 16,-17 6 1-16,-8 5 0 16,-9 3 0-16,-9 1 1 15,0 1-1-15,-1-4 0 16,3-4 0-16,4-6 1 15,14-16 0-15,0 0-1 0,0 0 0 16,20-31-1-16,3 1 2 16,2-8-1-16,3-6 0 15,0-3 0-15,-4 2 0 16,-3 1 0-16,-4 6 1 15,-5 5-1-15,-4 5 0 16,-1 8-1-16,1 6 1 16,5 3 0-16,5 3-1 15,10-1 1-15,8 1 0 16,9-2 0-16,5 1 0 15,8-2 0-15,1 1 0 16,-2 1 0-16,-7 1 1 16,-7 2-1-16,-11 2 0 15,-11 4 1-15,-21 0-1 0,0 0 0 16,-18 20 1-16,-7-6-1 15,-5 4 0-15,-4 2 1 16,-3 5-1-16,5 1 1 16,4-2-1-16,8 4 1 15,10-4-1-15,9-3 0 16,12-3 1-16,9 0-2 15,9-3 1-15,10-1 0 16,3 2 0-16,3 0 0 16,-1 2 0-16,-2 3 0 15,-12 3 0-15,-4 2 1 16,-15 1-1-16,-11 4 1 15,-10-2-1-15,-17 1-1 16,-7-1 1-16,-4-5-2 0,3-3-3 16,-6-13-5-16,16 2-5 15,-6-25-9-15,31 15-6 16,-6-32-9-16,28 11-3 15,4-10 1-15</inkml:trace>
  <inkml:trace contextRef="#ctx0" brushRef="#br3" timeOffset="82631.7262">17815 15423 99 0,'13'19'41'16,"-4"3"-4"-16,-9-22-8 16,-11-12-46-16,11 12-18 15,-26-30-9-15,5 5-1 0,-12-16 2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3T21:12:24.09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877 5428 58 0,'0'0'33'0,"-2"-23"0"16,2 23 0-16,-2-11-26 15,2 11 1-15,2 22-3 16,1 8 1-16,-9 10-1 16,5 14-1-16,-7 8-2 0,0 14 0 15,-6 5 0-15,-3 6 0 16,-2-2 0-16,1-7 0 15,3-12-2-15,3-10 2 16,2-17-1-16,10-15 1 16,0-24-1-16,17-22 1 15,-1-20 0-15,3-14-1 16,2-12 1-16,0-14 1 15,-3-7-3-15,-2 0 0 16,-6 1 0-16,-3 8-1 16,-2 9 1-16,-5 10-1 15,0 14 1-15,-5 14-1 16,3 10 2-16,2 23-1 15,0 0 1-15,7 12 0 0,0 10 0 16,4 5 0-16,3 1-1 16,11 6 1-16,1-4-1 15,7 3 0-15,6-13 1 16,7-5-1-16,3-10 1 15,3-11 0-15,3-8 0 16,-3-10 0-16,-1-7 0 16,-4-7 0-16,-7 2 0 15,-7 5 0-15,-9 4-1 16,-5 5 1-16,-19 22 0 15,12 1-1-15,-16 27 0 16,-6 14 0-16,-2 14 2 16,-4 11-2-16,5 9 1 15,0 6 0-15,6 2-2 16,4-9-3-16,17 1-12 0,2-29-21 15,20-4-2-15,-5-23 1 16,20-6-2-16</inkml:trace>
  <inkml:trace contextRef="#ctx0" brushRef="#br0" timeOffset="419.024">2000 5595 103 0,'-8'-14'37'0,"8"14"1"15,-10 4-1-15,10-4-34 16,-11 26 1-16,3 5-1 16,2 3 1-16,-3 10-2 0,4 1 0 15,3 3 0-15,1-4 0 16,8-8-1-16,6-9 0 15,10-11 0-15,5-17-1 16,8-13 1-16,9-12-1 16,0-14 1-16,6-11-2 15,-4-3 1-15,3-5-1 16,-9 0 0-16,-5 7 0 15,-10 8 1-15,-5 10-1 16,-6 9 0-16,-7 13 1 16,-8 12 0-16,-7 15 0 15,0 9 1-15,-5 12 0 16,0 5-1-16,1 10 0 0,0 0-2 15,3 3 0-15,7-6-3 16,11 3-5-16,-7-21-25 16,27 1-4-16,-6-22 2 15,14-4-1-15</inkml:trace>
  <inkml:trace contextRef="#ctx0" brushRef="#br0" timeOffset="902.0516">2722 5597 100 0,'0'0'37'0,"-7"12"0"15,-8 9 0-15,1 12-31 16,-1 3-1-16,1 4-3 16,1-2 2-16,4-1-2 0,2-9-1 15,8-10 1-15,-1-18 0 16,19 0-1-16,0-20 1 15,8-9-1-15,-4-15 0 16,6-3-1-16,0-9 0 16,0 2 0-16,-6-2-1 15,-3 7 1-15,-3 10-1 16,-5 5 0-16,-3 15 2 15,-9 19-1-15,0 0 1 16,1 16 0-16,-4 13-1 16,1 4 1-16,2 5-1 15,4-2 1-15,10-9-1 16,5-8 0-16,8-16 0 15,12-14 1-15,5-11 0 0,4-11-1 16,5-9 1-16,-5 1-1 16,-3 2 1-16,-6 4 0 15,-10 10 0-15,-6 10 0 16,-9 15-1-16,-10 13 0 15,-4 16 0-15,-6 13-2 16,-3 11 0-16,-8 0-10 16,12 23-16-16,-15-11-12 15,10 8 1-15,-11-9-1 16,10 6-1-16</inkml:trace>
  <inkml:trace contextRef="#ctx0" brushRef="#br0" timeOffset="2915.1667">395 6860 44 0,'1'-14'28'16,"2"4"1"-16,-3 10 0 15,-4-14-22-15,4 14 0 16,0 0 0-16,0 0 0 15,0 0 1-15,0 0-2 16,0 0-1-16,0 0 0 16,0 0 0-16,0 10 0 0,0-10-1 15,0 12 0-15,0 1-1 16,0 12 0-16,0 6-1 15,0 15-1-15,-5 10 1 16,5 8-1-16,-5 7 0 16,-2 3 0-16,3-4 0 15,0-3 0-15,0-13 0 16,6-10 0-16,-2-14 0 15,5-10 1-15,-5-20-1 16,15 0 1-16,-3-19 0 16,0-7-1-16,-3-7 1 15,1-3 0-15,-1-7-1 16,-1 0 0-16,0 1-1 15,-1 4 0-15,0 8 1 16,2 10-1-16,2 9 1 0,0 10-1 16,3 9 1-16,0 10 0 15,1 10 0-15,4 9 0 16,-4 4-1-16,4 4-1 15,2 2-2-15,-3-9-2 16,6 9-17-16,-8-22-15 16,13 1-2-16,-15-24 1 15,14 0-3-15</inkml:trace>
  <inkml:trace contextRef="#ctx0" brushRef="#br0" timeOffset="3298.1886">793 7203 98 0,'2'18'37'0,"-2"-4"1"16,12 5-2-16,-3-6-33 16,16-1-1-16,6-10 0 15,7-2 0-15,0-6 0 16,4-3 0-16,-4-4-1 15,-2-1 0-15,-10-1 0 16,-8 2-1-16,-10-2 1 16,-11 3-1-16,-11-1 1 15,-5 2-1-15,-6-2 0 16,-10 4 1-16,2 3-1 15,-2 5 0-15,1 6 1 16,5 9 0-16,6 5 0 16,5 9 0-16,8 10-1 0,13 3 1 15,6 2-1-15,12 1 1 16,8-4-1-16,9-9-2 15,12 0-5-15,-3-29-13 16,16 5-17-16,-9-27 0 16,12-2-1-16,-9-21-1 15</inkml:trace>
  <inkml:trace contextRef="#ctx0" brushRef="#br0" timeOffset="3493.1998">1528 6679 104 0,'-12'-9'36'16,"-11"15"1"-16,8 30-1 0,-11 16-31 15,4 20-2-15,-2 10-1 16,4 9-1-16,2 5-1 16,7-3-1-16,10-3-5 15,-5-23-9-15,18 2-21 16,-3-24-1-16,6-7 1 15,-2-28-2-15</inkml:trace>
  <inkml:trace contextRef="#ctx0" brushRef="#br0" timeOffset="3682.2106">1304 7166 109 0,'0'0'40'0,"-14"15"-1"0,28 0-1 15,1-12-35-15,14-3-1 16,9-8-3-16,10-7-3 15,12 4-4-15,-2-18-29 16,10 9 0-16,-11-8 1 16,2 10-3-16</inkml:trace>
  <inkml:trace contextRef="#ctx0" brushRef="#br0" timeOffset="4553.2604">1712 7244 105 0,'-9'12'36'0,"17"0"2"15,-8-12-2-15,34-8-34 16,-5-6 1-16,7-3-2 0,-1-7 1 16,3-3 1-16,-2-4-1 15,-8 1 0-15,-6 1 0 16,-9 2 0-16,-12 5 0 15,-8 2-1-15,-8 10 0 16,-8 9 0-16,-6 6-1 16,-1 13 0-16,-2 4 0 15,5 5 0-15,6 7 0 16,10 0 0-16,8 0 0 15,13-7 0-15,13-7 1 16,12-10-2-16,9-10 2 16,5-6-1-16,6-9 0 15,-1-6 0-15,-5-5 1 16,-4 3 0-16,-10 1 0 0,-6 5 0 15,-8 4-1-15,-9 10 1 16,-12 3-1-16,0 22 1 16,-7 3-1-16,-6 5-1 15,0 8 1-15,2 3-1 16,-2-1 1-16,3-5-1 15,2-12 1-15,6-8 0 16,2-15 0-16,15-11 1 16,-2-13-1-16,3-13 1 15,-1-9 0-15,6-8 0 16,-2 0 0-16,-3-1 1 15,1 8-2-15,-4 5 1 16,0 9-1-16,0 9 1 16,1 12-1-16,-4 10 0 0,6 6 0 15,3 5 0-15,5 1 0 16,6 1 1-16,4-2-1 15,3-1 0-15,1-6 2 16,0 1-2-16,-1-5 0 16,-7-1 0-16,-8-2 0 15,-3 3 0-15,-19 2 0 16,12-3 0-16,-12 3 0 15,-21 13 0-15,2 5 0 16,-5 7 0-16,-2 8 0 16,0 9 0-16,3 1 0 15,5 4 0-15,9-6 0 16,10-1 0-16,11-10 0 15,6-13 0-15,8-14 0 16,6-11 0-16,1-12 0 0,-1-10 0 16,-4-12 0-16,-5-3 0 15,-6-6 0-15,-5 2 0 16,-9 2 0-16,-5 2 0 15,-3 11-3-15,-10 1-11 16,15 33-11-16,-24-18-13 16,24 18-2-16,-17 10 0 15,21 6 1-15</inkml:trace>
  <inkml:trace contextRef="#ctx0" brushRef="#br0" timeOffset="5026.2875">3135 6968 112 0,'6'-10'38'0,"-1"-1"1"16,15 7-2-16,-3-7-34 15,10 0 0-15,4-1-1 16,6 3-1-16,0 1 1 0,1 1-1 16,-5 4 0-16,-2 8 1 15,-10 4-1-15,-10 5 0 16,-11 9 0-16,-12 10 0 15,-16 4 0-15,-2 6-1 16,-13 2 0-16,2 2 0 16,-2 0 1-16,9-6-2 15,6-6 1-15,11-7 0 16,17-7 0-16,15-10 0 15,15-6-2-15,8-10-1 16,14-2-2-16,0-16-7 16,19 6-21-16,-12-14-6 15,8 4 2-15,-14-13-2 16</inkml:trace>
  <inkml:trace contextRef="#ctx0" brushRef="#br0" timeOffset="5480.3135">3762 6906 111 0,'-23'11'37'15,"9"13"3"-15,-8-7-3 16,13 6-29-16,-6-2-4 16,8 5-1-16,2-3-1 15,5 3-1-15,5-5 1 16,6-5-2-16,1-4 1 15,7-5-2-15,0-9 2 16,7-7 0-16,-2-11-1 16,2-7 1-16,1-6 0 0,-2-4 0 15,1-2-1-15,-3 0 1 16,-3 7-1-16,-5 5 0 15,-1 14 0-15,-14 13 0 16,11 18-1-16,-11 20 1 16,-6 22-1-16,-4 15 1 15,-3 17-1-15,-7 13 1 16,1 4-1-16,-3 3 1 15,-1-3 0-15,-2-8-1 16,-3-13 0-16,-1-16 1 16,1-13 0-16,-5-18 0 15,1-11 0-15,-1-18-1 16,0-12-1-16,1-17-2 15,10-6-10-15,-12-30-13 0,20-1-12 16,-4-25 1-16,17-4-2 16,-2-11 2-16</inkml:trace>
  <inkml:trace contextRef="#ctx0" brushRef="#br0" timeOffset="6160.3524">4570 6926 101 0,'-11'-27'38'0,"0"11"0"15,-16-1 0-15,5 16-30 16,-14-3-3-16,-1 13-2 16,-2 10-1-16,-1 7 1 15,5 10-1-15,3 8 0 16,9 0-1-16,5 0 0 15,10-5 0-15,12-6 0 16,5-5-1-16,13-11 1 0,7-8-1 16,7-11 0-16,0-11 1 15,7-4 0-15,0-9-1 16,-5-4 1-16,-2-5 0 15,-7-1 0-15,-6 1-1 16,-3 2 1-16,-7 9 0 16,-3 3-1-16,-10 21-1 15,0 0 1-15,0 0 0 16,-13 42-2-16,-2 7 1 15,1 17 1-15,-6 14-1 16,1 12 1-16,-1 7 0 16,1 0 0-16,4-1-1 15,-1-5 2-15,1-12-1 16,1-11-1-16,-1-13 1 0,-1-16 0 15,-8-14 0-15,-3-13 0 16,-6-16 0-16,2-17-1 16,0-9 0-16,-2-16-2 15,9-14-4-15,-2-23-8 16,26 11-11-16,-5-15-12 15,26 9 0-15,1-5-2 16,21 12 3-16</inkml:trace>
  <inkml:trace contextRef="#ctx0" brushRef="#br0" timeOffset="6899.3946">4992 6914 111 0,'17'-2'38'0,"-17"2"0"15,0 0-1-15,-25-5-30 16,9 13-2-16,-7 6-3 15,0 7 0-15,-4 7 0 16,3 5 0-16,1 5-1 16,3 4 0-16,5-2 0 15,7 0 0-15,8-7 0 16,7-7-1-16,9-6 1 15,8-14-1-15,9-10 0 16,0-10 0-16,7-11 0 16,-3-11 0-16,0-5 0 15,-8-8 1-15,-3 0-1 16,-6-2 0-16,-6 1 0 15,-8 9 0-15,-2 4 0 16,-4 12 0-16,-1 7 0 0,1 18 0 16,0 0 0-16,-14 3 0 15,14 13 0-15,0 1 1 16,0 3-2-16,5-4 2 15,5-2-1-15,4-7 0 16,9-6 0-16,5-6 0 16,6-8 1-16,-2-4-1 15,4-3 2-15,-2 2-2 16,-8 1 0-16,-4 3 0 15,-5 7 0-15,-17 7 0 16,3 17 0-16,-13 5 0 16,-5 10 0-16,-2 4 0 15,2 5 0-15,0 5 0 16,1-2 0-16,9-5 0 0,6-7 0 15,12-10 0-15,7-13 0 16,12-10 0-16,7-11 0 16,6-15 0-16,5-9 0 15,0-8 0-15,1-5 0 16,-8-2 0-16,-5 5 0 15,-9 8 0-15,-11 4 0 16,-7 11 0-16,-11 23 0 16,0 0 0-16,-15 17 0 15,0 13 0-15,0 9 0 16,-3 1 0-16,8 6-4 15,-2-6-8-15,18 9-7 16,-7-30-5-16,29 10-5 16,-12-29-3-16,24-1-7 15,-1-19 1-15,12-4 3 0</inkml:trace>
  <inkml:trace contextRef="#ctx0" brushRef="#br0" timeOffset="7182.4108">6109 6686 113 0,'-20'-7'39'0,"-3"20"2"16,-9 1 0-16,5 21-27 15,-4-2-11-15,3 2-1 16,4 2 0-16,10-3-2 16,9-3 0-16,10-7 0 15,9-4 0-15,4-9 0 16,7 0 0-16,-1-6 0 0,-1-2 0 15,-3 0 0-15,-3 4 0 16,-17-7 0-16,6 24 0 16,-15-4 0-16,-8 5-3 15,-9 4-3-15,-3 11-7 16,-22-8-8-16,7 21-7 15,-27-12-9-15,5 14-3 16,-18-8 0-16,-6 11 1 16</inkml:trace>
  <inkml:trace contextRef="#ctx0" brushRef="#br0" timeOffset="7567.4328">612 8666 115 0,'18'-9'37'15,"4"10"0"-15,-2-2-15 16,-5-3-56-16,23 5-4 15,0-6-1-15,18 5-1 16</inkml:trace>
  <inkml:trace contextRef="#ctx0" brushRef="#br0" timeOffset="8101.4634">1659 8566 80 0,'-14'-22'38'0,"0"11"0"16,-14-3-1-16,1 18-17 15,-5-3-16-15,-1 14 0 16,-3 8-1-16,4 13 1 16,1 5-1-16,4 11 0 0,5 0 0 15,12 0-1-15,5-6 1 16,14-7-2-16,11-12-1 15,12-16 0-15,7-13 0 16,7-9 1-16,3-18-1 16,2-7 1-16,1-11-1 15,-5-2 1-15,-4-1 0 16,-7 1-1-16,-7 6 0 15,-9 8 1-15,-6 11-1 16,-14 24-1-16,0 0 1 16,-5 18 0-16,-4 17-2 15,-5 5-5-15,13 20-12 16,-13-14-13-16,18 12-8 0,-2-16 1 15,20-1-2-15</inkml:trace>
  <inkml:trace contextRef="#ctx0" brushRef="#br0" timeOffset="8786.5026">1528 9518 86 0,'0'0'35'16,"-28"-18"2"-16,3 23 1 16,-25 2-30-16,7 19 0 15,-16 3-2-15,4 14 0 0,-10 8-3 16,7 4 1-16,9 3-2 15,10-3-1-15,14-4 0 16,19-9-2-16,21-10-1 16,15-18-5-16,34-4-27 15,-2-19-4-15,22-1 1 16,2-19-2-16</inkml:trace>
  <inkml:trace contextRef="#ctx0" brushRef="#br0" timeOffset="9203.5264">1934 9592 114 0,'-30'-17'38'15,"15"18"0"-15,-13-10-6 0,-5 18-28 16,-3 8 0-16,3 12-1 15,-6 9-1-15,0 9 1 16,3 3-1-16,3 3-1 16,7-6 0-16,8-3 1 15,11-9-1-15,11-14 0 16,13-19 0-16,13-13-1 15,13-18 1-15,7-10-1 16,4-12 1-16,3-3 0 16,-1-2-1-16,-9 4 1 15,-7 7-1-15,-14 11 1 16,-6 17-1-16,-20 17 0 0,1 13 0 15,-11 16 0-15,-1 10 0 16,-7 6 0-16,7 4-1 16,2 1-1-16,10-5-1 15,6-13-2-15,20-9-5 16,2-28-9-16,26 2-14 15,-7-28-5-15,18 2 0 16,-11-17 1-16</inkml:trace>
  <inkml:trace contextRef="#ctx0" brushRef="#br0" timeOffset="9946.5689">2482 9580 95 0,'0'-13'35'15,"0"13"1"-15,-16 12 1 16,4 14-23-16,-6-6-8 16,0 11-2-16,3 3-2 15,4 4 1-15,-3 0-2 0,6 0 1 16,3-6 0-16,1-2-1 15,4-9 0-15,4-7 0 16,-4-14 0-16,19-7-1 16,-3-14 1-16,6-9 0 15,-1-8 0-15,4-7-1 16,2-3 1-16,0 2-1 15,-3 1 0-15,-3 6 0 16,0 6 0-16,-6 9 0 16,-1 8 1-16,3 3-1 15,0 7 0-15,3 4 0 16,-2 3 0-16,4 2 0 15,2 3 1-15,-2 6-1 16,-3 3 1-16,-2 6-1 0,-7 6 1 16,-4 8 0-16,-6 2-1 15,-3 1 1-15,-5 1-1 16,-1-1 1-16,-1-3-1 15,0-6 0-15,3-9 1 16,1-9-1-16,6-11 0 16,4-14 2-16,1-9-2 15,13-12 0-15,1-4 0 16,1-6 0-16,3-1 0 15,1 2 0-15,-5 6 0 16,0 8 0-16,-3 8 0 16,-4 7 0-16,-12 15 0 15,20-10 0-15,-20 10-3 16,22 3 0-16,-7 2-1 0,0-5-1 15,13 3-3-15,-2-8-2 16,9 5-1-16,-7-11 0 16,10 8 2-16,-10-9 0 15,3 5 5-15,-10 3 3 16,-4-1 4-16,-5 9 2 15,-12-4 2-15,2 18 0 16,-14-2 1-16,6 15 0 16,-12 3-3-16,2 8-2 15,-1 5-2-15,2 2 1 16,2 0-3-16,4-10-2 15,8-2-1-15,1-19-4 16,12-1-7-16,-7-34-6 16,23 3-7-16,-13-26-7 15,11-2-1-15,-7-16 3 0,6-8 1 16</inkml:trace>
  <inkml:trace contextRef="#ctx0" brushRef="#br0" timeOffset="10080.5766">3322 9132 117 0,'-14'-8'38'16,"11"18"2"-16,3-10-3 15,-5 17-39-15,22 3-20 16,-6-18-15-16,12 10-2 16,0-9 0-16,13 8-1 15</inkml:trace>
  <inkml:trace contextRef="#ctx0" brushRef="#br0" timeOffset="10656.6095">3554 9508 104 0,'-5'25'38'0,"18"0"2"15,-2-21-1-15,21-6-32 16,-3-16-2-16,9-4-1 16,0-10-2-16,5 0 0 15,-6-7-1-15,-6-1 0 16,-9 2-1-16,-9 7 0 15,-10 6-1-15,-12 10 2 16,-9 11-1-16,-14 12 1 16,-2 12 0-16,-5 11 1 15,-2 5-1-15,7 7 0 0,6 2 1 16,13-4-1-16,11-4 0 15,13-9-1-15,11-10 2 16,16-9-2-16,8-9 0 16,10-7 0-16,4-5 0 15,0-2 0-15,-5-1 0 16,-1 1 0-16,-8 6 0 15,-10 7 0-15,-12 10 0 16,-13 8 0-16,-9 11 0 16,-9 8 0-16,-5 3 0 15,-6 3 0-15,1-1 0 16,2-3 0-16,3-9 0 15,6-9 0-15,8-20 0 16,0 0 0-16,22-24 0 0,-1-6 0 16,2-8 0-16,3-8 0 15,2-2 0-15,-1 1 0 16,1 4 0-16,-2 0 0 15,6 13-11-15,-5-9-6 16,17 19-6-16,-8-16-6 16,32 15-8-16,2-15-5 15,27 5 0-15,8-15 2 16</inkml:trace>
  <inkml:trace contextRef="#ctx0" brushRef="#br0" timeOffset="11847.6777">8285 6055 67 0,'0'-17'37'16,"0"17"-2"-16,-2-13 2 15,5 29-12-15,-13 4-21 16,5 16-1-16,-5 20-1 15,2 18 2-15,-2 21-3 0,-1 18 1 16,1 11-1-16,1 8-1 16,3-1 1-16,6-10 0 15,7-10-4-15,2-26-12 16,16-6-21-16,-5-30 0 15,14-18-1-15,-4-26 0 16</inkml:trace>
  <inkml:trace contextRef="#ctx0" brushRef="#br0" timeOffset="12095.6918">8256 6112 110 0,'-4'-18'39'15,"17"17"1"-15,-3-8-2 16,13 6-36-16,16-6-1 16,16 1-1-16,8-2 1 15,12-4 0-15,5 4-3 16,5-4-3-16,4 17-14 15,-7-11-17-15,-4 16-2 16,-23 2 0-16,-7 14-1 16</inkml:trace>
  <inkml:trace contextRef="#ctx0" brushRef="#br0" timeOffset="12292.7031">8332 6707 98 0,'-37'35'40'16,"15"-17"1"-16,32-6-2 15,21-18-18-15,30-11-18 16,24-9-2-16,16-5-1 16,18 8-11-16,-4-12-24 15,11 11-5-15,-12 0 1 16,-8 14-2-16</inkml:trace>
  <inkml:trace contextRef="#ctx0" brushRef="#br0" timeOffset="13010.7442">9273 10099 91 0,'-5'-35'37'0,"-15"-14"3"15,2 6 1-15,-22-4-34 16,7 8 0-16,-4 3-4 16,-5 12 0-16,0 18-1 15,0 22-1-15,-2 29 1 16,-2 28-1-16,2 25-1 15,1 25 2-15,4 20-2 16,3 13 2-16,6 4-3 16,3-2 0-16,11-12-3 15,7-20-1-15,17-9-15 0,-8-41-20 16,19-14 2-16,-4-37-3 15,11-15 0-15</inkml:trace>
  <inkml:trace contextRef="#ctx0" brushRef="#br0" timeOffset="13198.7549">8450 10799 118 0,'-17'-7'41'0,"34"12"1"15,18-12-1-15,39-1-38 16,14-9-4-16,21-9-4 15,25 8-10-15,-6-21-11 16,13 16-15-16,-12-9 1 0,3 16-3 16,-15-3 0-16</inkml:trace>
  <inkml:trace contextRef="#ctx0" brushRef="#br1" timeOffset="18452.0554">14070 1670 94 0,'-8'-15'37'16,"8"15"2"-16,-13-7-3 16,13 7-35-16,-11 24 1 15,14 3-2-15,-1 9 1 16,3 16-1-16,0 12 0 15,-1 12-1-15,-1 7 1 16,-3 6-1-16,0-3-1 16,-3-10-6-16,13-2-27 15,-13-21-1-15,9-11 0 16,-5-25-2-16</inkml:trace>
  <inkml:trace contextRef="#ctx0" brushRef="#br1" timeOffset="18783.0743">14052 1613 102 0,'-7'-19'38'16,"-2"4"2"-16,9 15-2 15,20 0-35-15,5 2 0 16,11 4-1-16,16 4 0 15,10 3 0-15,7 6-2 16,3 4 1-16,-2 7-2 16,-3 6 1-16,-13 5-1 15,-13 10 2-15,-17 4-3 16,-17 2 2-16,-15 4-1 15,-20 1 1-15,-10 2 0 16,-11-5 0-16,-8 0-1 16,-3-14 1-16,3-6-1 0,9-11-2 15,3-18-4-15,28 1-28 16,2-29-4-16,29 2 1 15,8-20-2-15</inkml:trace>
  <inkml:trace contextRef="#ctx0" brushRef="#br1" timeOffset="19196.098">15263 1903 91 0,'-5'-16'38'16,"5"16"-1"-16,-38-10 2 15,14 8-33-15,-23 7 0 0,0 12-1 16,-5 4-1-16,-3 11 0 16,-2 3-1-16,10 7-1 15,6-6 0-15,14 4-1 16,14-10 0-16,14-8-1 15,15-13 0-15,19-10 1 16,17-10-1-16,10-10 0 16,7-8 1-16,-1-5 0 15,0-3 0-15,-7 0 0 16,-10 5 0-16,-12 2 1 15,-12 6-2-15,-13 8 1 16,-14 16-1-16,0 0 0 16,-19 20 0-16,0 5-2 0,-2 8 1 15,0 5-2 1,6 3 0-16,6 1-3 0,13 1-3 15,1-21-23-15,33 7-9 16,0-18 2-16,24 0-2 16</inkml:trace>
  <inkml:trace contextRef="#ctx0" brushRef="#br1" timeOffset="19556.1185">15901 1985 106 0,'-42'1'39'16,"4"21"1"-16,-10-9-2 15,2 17-34-15,8-2-1 0,13 0-1 16,7 1 1-16,17-9-2 16,16-10 1-16,19-9-1 15,20-16 0-15,12-15 0 16,10-15 1-16,7-15 0 15,0-12-1-15,-2-13 2 16,-6-7-2-16,-12-13 2 16,-14 0-1-16,-28 56-2 15,-6-1 0-15,-15 50 0 16,22-78 0-16,-21 23 0 15,-18 36 0-15,-13 35 0 16,-14 32 0-16,-10 31 0 16,1 30 0-16,-7 12-14 15,26 23-18-15,-9-16-12 16,22 0 1-16,2-11-4 0</inkml:trace>
  <inkml:trace contextRef="#ctx0" brushRef="#br1" timeOffset="20725.1854">13780 3677 82 0,'16'-58'36'0,"-17"-9"-2"0,-1 14 2 15,-19-2-33-15,-5 15 2 16,-9 7-2-16,-4 17 2 16,-12 16-1-16,-1 21-1 15,-5 24 1-15,5 26 0 16,-6 23-2-16,6 18 0 15,7 15-1-15,10 9-2 16,10 4-2-16,9-8-2 16,17 4-12-16,2-35-22 15,17-8 2-15,-6-31-3 16,11-13 3-16</inkml:trace>
  <inkml:trace contextRef="#ctx0" brushRef="#br1" timeOffset="20879.1942">13087 4350 93 0,'-38'-38'39'15,"24"15"0"-15,7-6 0 16,33 18-31-16,17-7-3 16,31 5-3-16,27 7-23 15,12-11-16-15,23 7 0 16,0-10-3-16,17 12-1 15</inkml:trace>
  <inkml:trace contextRef="#ctx0" brushRef="#br1" timeOffset="21560.2332">19792 3473 72 0,'-9'-57'37'0,"0"0"-1"15,-18-11 2-15,-3 12-21 16,-15-3-11-16,1 13-2 15,-12 10 1-15,1 19-2 16,-5 25-1-16,-2 27 0 16,-3 28 1-16,6 21-2 15,3 17 0-15,9 18-1 16,5 7 1-16,7 2-2 15,13-7-1-15,11-13-3 16,15-4-14-16,-4-31-20 16,14-10 0-16,-4-29-1 15,3-9 1-15</inkml:trace>
  <inkml:trace contextRef="#ctx0" brushRef="#br1" timeOffset="21714.242">18921 4030 95 0,'-49'-31'38'15,"15"17"3"-15,1-2-3 16,33 16-29-16,11-9-2 15,42 5-3-15,28-6-3 16,28-18-13-16,37 15-26 16,9-19-2-16,25 8-1 15,-4-10-2-15</inkml:trace>
  <inkml:trace contextRef="#ctx0" brushRef="#br2" timeOffset="27353.5645">7373 2739 73 0,'0'0'32'16,"0"0"-2"-16,0 0 0 0,20 7-25 16,0-5-7-16,12 0 2 15,9-1 0-15,15 1 0 16,11-2 0-16,14-3 0 15,10 0 0-15,12-2 2 16,11-1-1-16,13 2 0 16,7-4 0-16,10 1 0 15,8 1 0-15,14-3 0 16,12 5 0-16,10-3-1 15,16 5 1-15,8-4-1 16,15 6 0-16,10 3 1 16,6 0-1-16,4 3 0 15,10 0 0-15,6-2 1 16,1 2-1-16,7-2 0 0,6-2 0 15,9-3 1-15,8 1-1 16,11-1 0-16,2-2 1 16,2 4-1-16,5-1 1 15,-2 0 0-15,7 5 0 16,-11-3 1-16,4 2 0 15,-6-2-1-15,2 0 2 16,4-3-2-16,3 1 1 16,3-4-1-16,-1-2 0 15,2-3-2-15,3 1-1 16,-4-3 1-16,0 2-1 15,-11 0 1-15,-3 1 0 16,-14 2 1-16,-6 6 0 16,-11 0 2-16,-12 3 1 0,-9 0-1 15,-9 2 0-15,-7-2-1 16,-6 1 1-16,-8-4 0 15,0-1-3-15,-3-2 1 16,-3-3 0-16,-6-1 0 16,2 1 0-16,-14-2 1 15,-5 1-1-15,-13 3 0 16,-17-1 1-16,-17 3 0 15,-15 2-1-15,-19 2 0 16,-17 0 0-16,-16 2 1 16,-15 0-2-16,-9 3 1 15,-12-1 0-15,-9 1 0 16,-8-2 1-16,-6 0-1 15,-3 0 0-15,-6 2 1 16,-11-7 0-16,13 15 0 0,-12-4 1 16,-5 11-1-16,0 3-1 15,-3 7 1-15,-1 7-1 16,-1 8 0-16,0 8 0 15,5 11 0-15,0 7-1 16,4 5 1-16,5 4-1 16,-1 8 1-16,6 5 0 15,0 5 0-15,-3 10 0 16,-2 2-1-16,2 6 1 16,-2 5 0-16,-3 3 0 15,1 14-1-15,-2 6 1 16,3 3 1-16,-1 1-2 0,1 5 2 15,3 3-1 1,1 5 1-16,2 0 0 0,-1-2 1 16,3 4-1-16,2 1-1 15,-3 3 0-15,1-4 1 16,-6 4 1-16,-3-1-1 15,2 7-1-15,-3-5 0 16,-3 4 0-16,0-1-1 16,0 0 2-16,2 1-2 15,1-2 0-15,-1-3 0 16,3-4 0-16,1-2 2 15,1-4-1-15,0-3 1 16,0 0-2-16,-1-3 2 16,-2 4 0-16,2-6 1 15,-5 2-1-15,0 5-1 0,-4 3 1 16,-1 2-1-16,-5-3 2 15,-2-6-3-15,-2 3 2 16,-3-6-3-16,6-6 2 16,-1-9-2-16,6-5 1 15,-2-10-1-15,8 0 0 16,0-6 1-16,4-5 0 15,-3-2 0-15,4-1 2 16,-5-3-1-16,0 1-1 16,-5 1 1-16,-2 1 0 15,-2-2 0-15,-4-1 1 16,-1-2-1-16,4-1-2 15,3-5 2-15,3-5 0 16,3-7 0-16,5-8 0 0,3-6 0 16,5-5-1-16,3-7 1 15,-1-5 0-15,-1-1 0 16,-1-7 0-16,-4-3 0 15,-4-1 1-15,-3-7-2 16,-5 3 2-16,-3-6-1 16,-2-1 0-16,-4-7 0 15,-6-3-1-15,1-5 1 16,-7-5 0-16,-4-3 0 15,-8-8-1-15,-7-4 1 16,-11 1 1-16,-12-4 0 16,-17 2 0-16,-13-3-1 15,-21 6 0-15,-20-3 0 16,-16 3 1-16,-20 2-2 15,-12 0 1-15,-18-4 0 0,-13 1-1 16,-11-6 1-16,-6-1 0 16,-11-2 0-16,-5-8 0 15,0 3 0-15,-12-6 0 16,-5 2 0-16,-14-2 0 15,-8-1-1-15,-15 1 1 16,-12 3 0-16,-12 1-1 16,-16 2 0-16,-12 2 1 15,-6 2-1-15,-5 3 1 16,-2-3 0-16,-1 4 0 15,0 0 0-15,4-1 0 16,-2 1 1-16,3-2-1 16,-1 3 1-16,0-2-1 15,0 7 1-15,-1-1-1 0,-2 3 0 16,1 7 0-16,4 0 0 15,-2 7 0-15,8-2 0 16,5 2 0-16,10 0-1 16,7 0 1-16,19-4-1 15,12-1 1-15,15-2-1 16,17-4 0-16,9-1 1 15,13-1-1-15,14-3 0 16,13 2 1-16,5 2-1 16,15 1 1-16,12 1 0 15,11 3-1-15,18-3 1 16,14 3 1-16,13-2-1 15,14 0 0-15,17-2 0 16,15-2 0-16,11-6 0 0,15-1 0 16,10-3 0-16,10-3 0 15,9-3 0-15,8-4 0 16,5-5 0-16,4-5-1 15,7-5 1-15,3-7 0 16,3-9 0-16,0-10-1 16,1-7 2-16,6-13-1 15,-4-11 1-15,6-12 0 16,1-13-1-16,4-8 2 15,-2-11-1-15,5-14 0 16,5-6 0-16,7-8-1 16,-1-7 1-16,7-7 0 15,0-8 1-15,3-12-2 16,-1-6 2-16,-2-5-1 15,-2-11 0-15,-2-7 0 0,-2-10 0 16,2-3-3-16,-2-7 1 16,2-1 2-16,5 1-2 15,0-4 0-15,1 1 2 16,7 6-1-16,-4 1 0 15,4 2 1-15,-6 9 0 16,1 2 0-16,-6 0 0 16,-3 7-1-16,-3 4-1 15,-8 1-1-15,3 2 2 16,-5 6-1-16,-2 0 0 15,3 2 1-15,-5 7-2 16,3 4 2-16,-1 6 1 0,-1 4 1 16,2 10-1-16,-1 5 0 15,-3 9 0-15,-4 7 1 16,-1 8-1-16,-2 2 0 15,-5 10-1-15,-3 12 1 16,2 7 0-16,-5 9 0 16,-1 13-1-16,2 13-1 15,-3 19 0-15,-2 11-3 16,6 27-17-16,-13-2-18 15,8 21 1-15,-12 0-3 16,11 15 1-16</inkml:trace>
  <inkml:trace contextRef="#ctx0" brushRef="#br2" timeOffset="28256.6162">10656 2501 61 0,'3'31'36'15,"-2"-4"-4"-15,8 12 3 16,-4-10-20-16,8 17-11 0,-4 2-1 16,3 17 0-16,-2 9-1 15,4 13 0-15,-4 10 0 16,1 11-2-16,-2 10 1 15,0 10 0-15,-1 8-1 16,1 11 1-16,-2 2 0 16,3 7-1-16,-4 9 0 15,3 11 1-15,-4 8 1 16,0 10-2-16,-4 10 2 15,-1 7-1-15,-4 9 2 16,2 3 0-16,-3 5 0 16,4 3 0-16,-2-1-1 15,3 2-1-15,1-2 1 0,2 4-1 16,5 0-3-16,-3-1 2 15,-5 0-2-15,0-2 0 16,-2 1 2-16,-4 1 0 16,-4 1 0-16,-2 3 0 15,-3-4 1-15,1 0 1 16,-1-5-2-16,3-1 2 15,5-9-3-15,2-9 3 16,1-10-3-16,4-9 0 16,4-6-1-16,-2-7 1 15,1-4 1-15,-4 0 0 16,-1-1 0-16,-4 3-2 15,-4 1 2-15,-2-6 1 16,3-13-1-16,2-17-3 0,12-7-12 16,-1-39-25-1,15-24 1-15,-1-34 0 0,10-26-1 16</inkml:trace>
  <inkml:trace contextRef="#ctx0" brushRef="#br2" timeOffset="29184.6693">7876 4955 55 0,'-10'-15'32'16,"10"15"-2"-16,24 1 0 15,0 15-20-15,8-2-10 16,11 6 0-16,8 3 2 16,15 5-2-16,14-4 2 15,19 1 1-15,18-4-1 16,18-3 0-16,24-4 1 15,17-5-2-15,21-5 0 16,23-3-1-16,13-3 1 0,18-2 0 16,18 3 0-16,11-1 0 15,8 1 0-15,9 1 1 16,11-2 0-16,3 5 0 15,7-4 0-15,8 1 0 16,9-3-1-16,5-2 1 16,7 0-1-16,8-3 0 15,2 0 0-15,9 0-1 16,-4 1 1-16,0 3-1 15,37 3 1-15,-44 1-1 16,-8 1 0-16,-7 2 0 16,-5-2 0-16,-5 1-1 15,-3-4 1-15,-6-4 0 16,-41-4 1-16,40-3 0 15,2-3-2-15,-4-4 4 0,-1-3-3 16,-7 1 2-16,-5-2-2 16,-8 3 2-16,-11 1-2 15,-8 2 2-15,-11 7 0 16,-11 3-2-16,-9 1 1 15,-11 7-1-15,-10 2 0 16,-13 5-2-16,-7 4-1 16,-17-7-5-16,-7 12-27 15,-20-7 0-15,-18 7 0 16,-27-10-3-16</inkml:trace>
  <inkml:trace contextRef="#ctx0" brushRef="#br2" timeOffset="29980.7148">7227 8356 71 0,'5'-21'34'15,"15"5"-1"-15,11-3-1 16,13 8-31-16,17 3 1 16,22 1-2-16,22 1 1 15,16-2 0-15,26 0 0 0,23-5-1 16,20-3 1-16,23-1-1 15,16-3 0-15,17 5 1 16,17-6 0-16,15 8 1 16,15-1 0-16,8 6-1 15,16 3 1-15,9 7 0 16,7 0-1-16,11 3 0 15,5 1 0-15,13 1-1 16,6 0 0-16,10-1 1 16,7-3 0-16,7 2 0 15,9-2 1-15,50 3 0 16,-36 0 0-16,6 2 1 15,-6 2 0-15,6 1 0 16,-9 1-1-16,3 1 0 0,-8-2-1 16,-44 1 0-16,32-4-1 15,-3-2 0-15,-3-5 0 16,-3-4 0-16,-5-8 0 15,-4-2 0-15,-7-6 0 16,-11-6 0-16,-6 1 1 16,-15-2-1-16,-17 1 0 15,-24-4-3-15,-14 8-32 16,-37-10-2-16,-34 3 0 15,-44-9-1-15</inkml:trace>
  <inkml:trace contextRef="#ctx0" brushRef="#br2" timeOffset="30810.7623">16754 2528 78 0,'22'-51'33'0,"-5"3"0"15,5 12 1-15,-7 10-34 16,3 13 0-16,-5 17-1 15,-2 18 1-15,-4 18 1 16,-6 14 1-16,-6 16-1 16,-3 15 1-16,-3 14-1 15,-1 16 1-15,-2 10 1 16,1 11-1-16,0 13 0 15,6 18-2-15,-2 9 2 0,5 14-1 16,-1 13 0-16,1 4-1 16,0 16 1-16,-2 7-1 15,0 7 3-15,-2 3-2 16,-1 4 1-16,-6 1 1 15,0 3 0-15,-2 5 2 16,-1 0-3-16,4-1 1 16,-3 1-3-16,8 5 3 15,2-4-2-15,6 9 0 16,3-1 0-16,5-5-2 15,-1 1 2-15,3 0-1 16,-3-2 1-16,2 4-1 16,-6 2-1-16,0-9 1 15,-2-1-1-15,0-6 1 0,0-9-2 16,-1-3 2-16,0-10-2 15,0-11 2-15,0-12 0 16,1-9-1-16,-5-5 0 16,5-8 1-16,-4-10-1 15,-1-10 1-15,-1-13 0 16,-3-6-3-16,3-12 2 15,-1-19-3-15,12-9-20 16,-11-32-15-16,11-7 1 16,-8-26-2-16,6-9 0 15</inkml:trace>
  <inkml:trace contextRef="#ctx0" brushRef="#br1" timeOffset="34583.9781">12915 6127 52 0,'34'-25'34'0,"0"-3"-1"16,-15-13 1-16,0 4-15 15,-24-18-8-15,1 8-1 16,-21-7-4-16,-7 7 2 15,-15-3-4-15,-1 16 0 16,-12 9-3-16,3 11 4 16,-4 15-3-16,4 23-1 15,5 25 3-15,5 22-4 16,4 31 3-16,9 13-1 0,0 22 1 15,8 13-2-15,4 7 1 16,6 1-3-16,6-11-2 16,3-16-2-16,10-10-5 15,-3-28-26-15,14-15-5 16,-5-30 0-16,5-16 0 15</inkml:trace>
  <inkml:trace contextRef="#ctx0" brushRef="#br1" timeOffset="34755.9879">11985 6890 125 0,'-13'-23'41'0,"31"15"1"16,16-11-2-16,27-4-36 15,11 5-3-15,16-5-2 16,18 11-9-16,-6-15-27 15,19 15-4-15,-16 4 0 16,-3 16-2-16</inkml:trace>
  <inkml:trace contextRef="#ctx0" brushRef="#br1" timeOffset="35267.0172">12912 9189 91 0,'-39'-93'35'15,"-12"0"2"-15,2 22 0 16,-13 11-33-16,7 21-1 15,-3 20 1-15,4 29-1 16,-6 30 1-16,3 35-1 16,-5 35 1-16,1 25 0 15,3 30-1-15,9 23-1 16,2 13-1-16,9 7 2 15,10-7-3-15,12-15 1 16,11-17-5-16,11-30-1 16,11-20-9-16,0-38-25 15,15-18-3-15,-10-33 1 16,9-11-1-16</inkml:trace>
  <inkml:trace contextRef="#ctx0" brushRef="#br1" timeOffset="35456.028">11731 10358 118 0,'-24'-14'43'16,"24"14"-1"-16,30-3 0 16,25-3-40-16,29-8-1 15,22-9-5-15,26-4-1 16,11-17-26-16,27 11-9 15,-2-13-3-15,20 6 1 16,-2-14 0-16</inkml:trace>
  <inkml:trace contextRef="#ctx0" brushRef="#br1" timeOffset="36071.0631">18539 5912 96 0,'-18'-68'38'0,"-20"-9"-1"0,-7 13-1 15,-21 3-34-15,-5 9 0 16,-10 13 0-16,-1 22 0 16,-6 24 2-16,3 32-2 15,4 29 3-15,7 29-1 16,9 28-2-16,10 21 0 15,10 18 1-15,11 16 1 16,8-2-3-16,11-5-1 16,11-11-2-16,5-22 0 15,14-17-4-15,-1-38-15 16,14-15-18-16,-7-34-1 15,6-16 1-15,-13-32-2 16</inkml:trace>
  <inkml:trace contextRef="#ctx0" brushRef="#br1" timeOffset="36238.0727">17276 6711 124 0,'-17'-12'41'16,"34"10"0"-16,23-6-1 15,21-5-38-15,36-2-4 16,21-14-25-16,30 9-11 15,0-2-2-15,7 13-1 16,-16 4-1-16</inkml:trace>
  <inkml:trace contextRef="#ctx0" brushRef="#br1" timeOffset="36772.1032">18260 9439 102 0,'-66'-60'38'15,"-5"17"0"-15,-11 3 0 16,2 22-33-16,-6 9 0 16,10 19-1-16,5 25-1 15,8 26 1-15,3 34-2 16,10 33 0-16,3 32-3 15,6 24 3-15,2 19-5 16,5 11 2-16,5-2-3 16,8-14 1-16,5-19-4 0,4-43-7 15,18-24-25-15,-4-44-2 16,12-29 2-16,-14-39-1 15</inkml:trace>
  <inkml:trace contextRef="#ctx0" brushRef="#br1" timeOffset="36943.113">17050 10563 123 0,'15'6'43'16,"19"-4"0"-16,31 12-2 15,23-23-39-15,22-12-4 16,35 1-7-16,6-25-10 15,34 12-16-15,-14-13-6 0,11 14-1 16,-19-3-2-16</inkml:trace>
  <inkml:trace contextRef="#ctx0" brushRef="#br0" timeOffset="40629.3239">13405 6310 82 0,'14'-15'34'16,"5"-2"0"-16,-5-7-7 15,8 7-20-15,-11 0 0 16,7 9 0-16,-18 8-1 15,11 13-1-15,-16 11-1 16,-1 22-2-16,-8 13 0 16,-3 19 2-16,-3 15-4 15,-3 11 2-15,1 5-2 16,0 2-1-16,6-7-2 15,3-14-2-15,19-10-31 16,-5-25-3-16,15-15 1 16,2-28-2-16</inkml:trace>
  <inkml:trace contextRef="#ctx0" brushRef="#br0" timeOffset="40851.3366">13507 6264 108 0,'0'0'38'16,"-4"-12"1"-16,31 10-1 16,8-11-35-16,26-2-1 15,19-7-1-15,13-1 0 16,5 3-1-16,3-1-3 15,-5 15-6-15,-21-3-28 16,-9 19-1-16,-29 2 0 0,-16 17-1 16</inkml:trace>
  <inkml:trace contextRef="#ctx0" brushRef="#br0" timeOffset="41023.3464">13587 6621 122 0,'-18'21'39'0,"18"-21"1"16,34 6-1-16,20-16-36 15,27-10-3-15,22 5-9 16,8-17-15-16,25 11-12 16,-3-11-6-16,17 9 2 15,2-5-4-15</inkml:trace>
  <inkml:trace contextRef="#ctx0" brushRef="#br0" timeOffset="41564.3773">19150 6205 104 0,'13'-24'38'0,"-9"-3"0"16,0 14 0-16,-8 2-37 0,4 11 1 15,-12 21 0 1,3 13 0-16,-5 16 0 0,-2 16 2 16,-7 12-2-16,1 14 1 15,-4 6-3-15,4 2 3 16,6-8-5-16,5-11 0 15,19-6-17-15,1-29-17 16,16-12-3-16,1-28 0 16,18-13 0-16</inkml:trace>
  <inkml:trace contextRef="#ctx0" brushRef="#br0" timeOffset="41752.3881">19233 6054 118 0,'0'-30'40'0,"3"2"0"15,19 17-2-15,6-3-35 16,24 5-1-16,15 0-1 16,13-2-2-16,8 10-4 15,-15-6-27-15,12 16-7 16,-21-3 1-16,-8 14-2 15</inkml:trace>
  <inkml:trace contextRef="#ctx0" brushRef="#br0" timeOffset="41940.3989">19230 6415 104 0,'-23'18'41'0,"35"-1"0"16,17-19-1-16,44-9-21 15,21-6-18-15,17-10-7 16,19 14-12-16,-19-20-8 15,6 16-13-15,-25-3-1 16,-14 15-2-16,-35 4-1 16</inkml:trace>
  <inkml:trace contextRef="#ctx0" brushRef="#br0" timeOffset="42749.4451">14062 9216 68 0,'-4'-24'32'16,"-4"2"0"-16,-9-4-3 15,0 16-24-15,-9-5 2 16,6 9 0-16,-11-6 1 16,9 5-1-16,-8-7 0 15,10 9-1-15,-6-5-1 16,4 6-1-16,-2 7-2 15,1 15 0-15,-5 16 0 16,-1 18-1-16,-1 19 0 16,-6 21 2-16,1 21-3 15,-2 19 3-15,4 11-3 0,4 0 2 16,7-1-2-16,3-8 2 15,13-9-5-15,4-19 1 16,10-15-5-16,-2-27-9 16,13-2-23-16,-6-28 0 15,6-4 1-15,-19-30-2 16</inkml:trace>
  <inkml:trace contextRef="#ctx0" brushRef="#br0" timeOffset="42933.4557">13287 10209 105 0,'-26'-31'41'0,"20"20"0"16,2-1 0-16,23 6-35 0,14 0-2 16,18-2-2-16,23-4-3 15,13-6-4-15,30 4-31 16,-5-16-4-16,21 13 0 15,4-8-2-15</inkml:trace>
  <inkml:trace contextRef="#ctx0" brushRef="#br0" timeOffset="43554.4912">19456 9535 98 0,'-12'-56'36'16,"-4"7"0"-16,-11-5 0 15,-2 16-30-15,-11 1-1 16,0 21-1-16,-14 8 1 16,0 18-1-16,-7 19-1 15,-2 21-1-15,-1 21 0 16,4 24 0-16,6 18-1 15,6 18 1-15,5 10-3 16,11 8 3-16,8 0-3 0,9-10 2 16,8-11-4-16,5-19-2 15,12-9-11-15,-7-30-22 16,8-8-3-16,-7-24-1 15,9-8 3-15</inkml:trace>
  <inkml:trace contextRef="#ctx0" brushRef="#br0" timeOffset="43742.5019">18454 10385 120 0,'-28'-29'41'0,"28"29"0"15,-4-11-2-15,26 12-34 16,18-4-3-16,25-5-2 0,26-6-1 15,15-11-8-15,30 8-25 16,-2-14-8-16,13 13 4 16,-4-5-5-16</inkml:trace>
  <inkml:trace contextRef="#ctx0" brushRef="#br0" timeOffset="43902.5111">20032 10401 125 0,'-19'23'39'0,"-6"-11"0"15,9-10-10-15,6-4-65 16,4-16-4-16,14 3-1 16,-5-10-2-16</inkml:trace>
  <inkml:trace contextRef="#ctx0" brushRef="#br3" timeOffset="48228.7585">1005 13599 62 0,'27'14'37'16,"-9"-9"-2"-16,18 8 2 15,-1-13-29-15,13 6-3 16,5-5-2-16,7-2 0 16,1-7-1-16,-5-2-1 15,-7-3 0-15,-12-3 0 16,-8-3 0-16,-15-3-1 15,-9-2 1-15,-10-1 0 16,-14 1 0-16,-5 2 0 16,-13 3 1-16,-2 5 0 15,-7 8 0-15,0 14 0 16,-8 7 0-16,5 13 0 15,-1 8 0-15,7 6-1 0,12 4 0 16,13 1-1-16,18-2-2 16,12-6-1-16,25 2-10 15,1-22-24-15,35 7-1 16,-4-18-2-16,20 3 2 15</inkml:trace>
  <inkml:trace contextRef="#ctx0" brushRef="#br3" timeOffset="48611.7804">2065 13521 85 0,'-16'-6'38'0,"-19"-8"0"15,3 22 0-15,-12-1-34 0,1 14 1 16,-8 8-2-1,3 10 0-15,0 7 0 0,6 4-1 16,7-2 0-16,13-2-1 16,16-8 0-16,16-10 0 15,16-18-1-15,16-16 0 16,14-19 0-16,13-15 0 15,3-11 0-15,-1-7 0 16,-5 3 1-16,-10 1-1 16,-10 6 0-16,-14 14 0 15,-12 14 1-15,-20 20-1 16,3 19 0-16,-13 8 1 15,-3 15-2-15,-1 2-1 16,6 4-1-16,3 1-1 0,14-2-3 16,6-19-9-16,25-1-22 15,0-19 0-15,20 0-1 16,0-20 1-16</inkml:trace>
  <inkml:trace contextRef="#ctx0" brushRef="#br3" timeOffset="49106.8088">2702 13559 87 0,'-15'-13'37'0,"-16"-1"1"15,2 26 0-15,-8 5-32 16,0 13-2-16,3 9-2 16,8 8 1-16,5 2-2 15,13-2 0-15,12-9-1 16,17-10-1-16,15-22-1 15,15-24 0-15,18-19 0 0,7-22-3 16,15-14 1-16,-6-16-2 16,8-8 2-16,-16-7 0 15,-3 0 1-15,-10 1 1 16,-18 12 3-16,-9 20 1 15,-23 17 3-15,-11 24 1 16,-20 26 0-16,-6 28 0 16,-16 25 0-16,-3 28 0 15,-7 14-2-15,1 9-1 16,8 0-1-16,8-4 0 15,9-13-2-15,14-13 1 16,10-17-1-16,15-18 0 16,8-20 0-16,10-21 0 15,3-15 0-15,6-11 0 0,-2-8 1 16,1 3-1-16,-7-1 0 15,-7 8 1-15,-4 7-1 16,-5 16 1-16,-10 12-1 16,-4 13 0-16,-3 5-2 15,-2 5-1-15,8 10-9 16,-10-16-10-16,17 17-17 15,-12-17-2-15,18 5-1 16,-2-12 0-16</inkml:trace>
  <inkml:trace contextRef="#ctx0" brushRef="#br3" timeOffset="49827.85">4835 13401 83 0,'-9'-16'39'0,"9"16"-2"16,-31-15-8-16,12 18-21 15,-14-1-4-15,6 9-1 16,-4 11 0-16,4 9-1 16,2 8-1-16,8 6 0 15,9 2 0-15,9-1 0 16,14-3-1-16,9-12-1 15,19-16-2-15,9-30-10 0,21-6-24 16,-1-26-1-16,22-7-2 16,-6-26 1-16</inkml:trace>
  <inkml:trace contextRef="#ctx0" brushRef="#br3" timeOffset="50187.8706">5437 12793 89 0,'-46'37'40'16,"8"24"1"-16,-10 0-2 15,15 21-34-15,0-10-3 16,6 4 0-16,8-4 0 16,6-1 0-16,6-7-2 15,6-3 1-15,3-12 0 0,6-9-1 16,4-8 1-16,2-10-1 15,1-14 0-15,6-11 0 16,-2-10 0-16,5-10 0 16,-5-2 0-16,2-3 0 15,-1 3 0-15,-4 3 1 16,-3 6-1-16,-2 12 0 15,-11 4 1-15,15 24-1 16,-10 6-1-16,2 6 1 16,3 2-3-16,4-3 0 15,11 3-3-15,0-17-5 16,25 1-22-16,-9-29-7 15,19-1 1-15,-7-26-1 16</inkml:trace>
  <inkml:trace contextRef="#ctx0" brushRef="#br3" timeOffset="50368.8809">5957 13313 90 0,'0'0'38'0,"-27"16"1"16,14 19-2-16,-7-2-33 16,4 15-2-16,2-1-1 15,1 1 1-15,7 0-3 16,5-10-1-16,11-7-4 15,-10-31-16-15,34-3-16 16,-12-25-1-16,13-6-1 16,-7-19 2-16</inkml:trace>
  <inkml:trace contextRef="#ctx0" brushRef="#br3" timeOffset="50503.8887">5931 12951 87 0,'-34'-25'37'0,"12"14"0"15,5 0-3-15,7-2-48 16,22 11-22-16,3-12-1 15,20 4-1-15,2-10-1 16</inkml:trace>
  <inkml:trace contextRef="#ctx0" brushRef="#br3" timeOffset="50714.9007">6363 12755 93 0,'-16'39'41'0,"-10"2"0"15,4 18 0-15,1 5-38 16,3 10 0-16,-2 2-1 15,5 3-2-15,2 4-1 16,6-4-2-16,7-8-3 16,0-19-16-16,21 5-18 15,-2-18 0-15,15-6-2 16,-3-19 2-16</inkml:trace>
  <inkml:trace contextRef="#ctx0" brushRef="#br3" timeOffset="51082.9218">6670 13408 75 0,'-6'-19'41'16,"-16"-3"-1"-16,6 15 1 16,-16 0-30-16,7 20-6 15,-5 9-1-15,3 15 0 16,1 6-2-16,2 5 0 15,8-4 0-15,9-3 0 16,10-9-1-16,13-17 0 16,10-19 0-16,8-18-1 15,7-17 1-15,6-14-1 16,3-14 0-16,-1-9 1 15,-4-8 0-15,-6-5-1 16,-5 4 0-16,-5 14 1 16,-9 12-1-16,-7 18 1 15,-10 21-1-15,-3 20 1 0,-16 33-2 16,-2 20-1-16,-1 19-2 15,-10 3-7-15,19 22-15 16,-17-13-14-16,26 4-2 16,2-20-2-16,27-3 2 15</inkml:trace>
  <inkml:trace contextRef="#ctx0" brushRef="#br3" timeOffset="51817.9638">7840 13004 100 0,'0'-14'40'16,"0"14"2"-16,-6 21-13 15,-6 16-24-15,-3 9-2 16,0 10-2-16,-3 10 0 15,0 7 0-15,3 3 0 16,0-3-1-16,6-9 1 16,5-7-1-16,6-11 0 15,6-8 0-15,5-13 1 0,3-13-1 16,7-12 1-16,0-9-1 15,4-13 1-15,-3-5 0 16,0-5 0-16,0-2 0 16,-5 0 0-16,-1 6 0 15,-5 6-1-15,-3 7 1 16,-10 15-1-16,14 11-1 15,-10 15 0-15,0 4-1 16,0 10-1-16,1 1-2 16,8 4-2-16,-3-13-8 15,18 10-17-15,-11-26-9 16,16-4 1-16,-7-17-1 15</inkml:trace>
  <inkml:trace contextRef="#ctx0" brushRef="#br3" timeOffset="52169.984">8359 13358 89 0,'-1'-15'40'0,"-18"5"3"16,4 21-2-16,-6 9-36 16,-9 12-1-16,-1 7-1 15,2 9-1-15,0 0 0 16,7 2-1-16,9-9 0 15,8-6 0-15,11-11-1 16,13-15 1-16,9-13-1 16,7-15 0-16,9-11 1 15,3-9-1-15,-2-8 0 0,-1 1 1 16,-6 1-1-16,-10 6 0 15,-8 10 0-15,-8 9 1 16,-12 20-1-16,0 0 0 16,-19 32 0-16,1 2-1 15,5 4-1-15,-1 2 0 16,8 0-3-16,6-5-1 15,16 3-10-15,-2-36-12 16,33 6-13-16,0-21 1 16,18 0 0-16,-6-18 1 15</inkml:trace>
  <inkml:trace contextRef="#ctx0" brushRef="#br3" timeOffset="52457.0004">8985 13355 90 0,'-24'-19'41'0,"4"27"0"0,-12-3-1 15,4 12-35-15,-1 4-1 16,8 7-1-16,3-1 0 15,11 3-1-15,6 1-1 16,7-5 0-16,10-4 0 16,6-5 0-16,4-4-1 15,0-4 0-15,4-3 1 16,-6-2-1-16,-5 1 0 15,-4 2 0-15,-15-7 0 16,5 22 0-16,-11-5-1 16,-8-2 0-16,-1 8-2 15,-7-2-1-15,3 3-4 16,-13-11-10-16,21 14-18 15,-16-17-5-15,12 5 0 0,-6-12 0 16</inkml:trace>
  <inkml:trace contextRef="#ctx0" brushRef="#br3" timeOffset="52986.0306">10174 13140 77 0,'-14'-16'43'16,"14"16"0"-16,-1-23 0 16,17 10-24-16,5-2-18 15,10 1 1-15,6 3-1 16,4 4 0-16,-3 7 0 15,-7 6 0-15,-4 13-1 0,-11 11 0 16,-13 13 1-16,-13 9-1 16,-14 9 1-16,-4 4-1 15,-5-3 1-15,0-1-1 16,5-10 1-16,10-12-1 15,10-14 0-15,13-12-1 16,22-15-1-16,9-16-3 16,21 3-8-16,-3-27-16 15,24 9-13-15,-3-15 1 16,11 5-3-16,-6-9 2 15</inkml:trace>
  <inkml:trace contextRef="#ctx0" brushRef="#br3" timeOffset="53187.0421">11038 13033 97 0,'-35'18'41'16,"-1"20"1"-16,-16 3-2 16,0 15-37-16,-7 13-1 15,-2 16 0-15,-8 9-1 16,3 8-2-16,4 0-2 15,6-13-6-15,27 4-22 16,-6-26-10-16,26-9-1 16,9-25-1-16</inkml:trace>
  <inkml:trace contextRef="#ctx0" brushRef="#br3" timeOffset="53487.0593">10955 13531 96 0,'0'0'42'0,"-8"14"0"15,-7-11-7-15,-1 25-29 16,-7 2-1-16,1 5-1 15,-1-1-2-15,6 3 1 16,5-5-2-16,15-10 0 16,9-10 0-16,20-13 0 15,9-9-2-15,13-10 0 16,7-8-2-16,7-8-2 15,8 4-12-15,-15-27-14 0,10 20-11 16,-19-14 1-16,0 9-3 16</inkml:trace>
  <inkml:trace contextRef="#ctx0" brushRef="#br3" timeOffset="53644.0683">11262 13398 96 0,'-56'63'43'16,"10"21"0"-16,-5-8-2 15,20 2-36-15,3-5-4 16,14-6-2-16,14-5-7 15,-5-25-21-15,23-5-13 16,0-18-1-16,19-7-1 16,-8-20 1-16</inkml:trace>
  <inkml:trace contextRef="#ctx0" brushRef="#br3" timeOffset="54440.1138">12254 13439 82 0,'5'-14'38'0,"-14"-9"-3"15,9 23-4-15,-28-4-25 16,5 15-2-16,-10 7 1 16,1 13-1-16,-2 11-1 15,4 6 0-15,7 1-1 16,8 3 0-16,13-7-1 15,16-8-1-15,15-12-2 16,11-22-4-16,31-10-30 16,-4-23-3-16,21-9 0 15,-3-22-2-15</inkml:trace>
  <inkml:trace contextRef="#ctx0" brushRef="#br3" timeOffset="54809.1349">12791 12918 94 0,'-29'32'40'15,"-9"13"1"-15,6 23-1 16,-7 9-36-16,10-1-3 16,1 4 1-16,5 5-1 15,2-2 1-15,4-3-1 16,5-13-1-16,9-10 1 15,5-11-1-15,6-13 1 16,8-16-1-16,6-16 0 16,4-14 0-16,5-12 0 15,2-8 1-15,-2-3-1 0,0-1 0 16,-5 5 1-16,-4 5-1 15,-4 8 0-15,-7 14 1 16,-6 19-1-16,-2 11-1 16,-3 4 1-16,1 11-3 15,1-3 1-15,12 6-4 16,1-12-3-16,27 7-19 15,-12-29-12-15,21 2 0 16,-4-22-1-16,14 1 3 16</inkml:trace>
  <inkml:trace contextRef="#ctx0" brushRef="#br3" timeOffset="55522.1757">13259 13469 86 0,'-20'-4'39'0,"-13"1"0"0,5 19 1 15,-7 0-32-15,5 13-3 16,-1 6 0-16,0 5-2 15,5-2 0-15,8 1-1 16,8-3-1-16,7-7 1 16,14-8-1-16,10-9-1 15,8-12 0-15,8-10 0 16,4-10 0-16,3-4 0 15,-2-8 0-15,-5-3 0 16,-5-2 0-16,-6 1 0 16,-7 6 0-16,-7 9 1 15,-6 4-1-15,-6 17 0 16,0 0 0-16,-16 7 0 0,5 18 0 15,0 2 0-15,-2 3 1 16,8 3-2-16,5-2-1 16,4-1 0-16,11-6-1 15,4-14 0-15,11-3-1 16,2-8-1-16,9-7 1 15,-2-7 0-15,2-6 1 16,1-4 1-16,-8 1 1 16,0-2 0-16,-9 1 2 15,-4 3 0-15,-9 2 1 16,-5 6 0-16,-7 14 0 15,-4-9 0-15,4 9-1 16,-20 20 1-16,8 3-1 16,-1 2 0-16,0 6 0 0,3 1 1 15,1-4-1-15,3 1 0 16,3-8 0-16,6-9 1 15,-3-12-1-15,16-7 0 16,-2-13 0-16,8-8-1 16,4-4 1-16,-1-6-1 15,2-1 1-15,1-3-1 16,-2 7 0-16,-4 2 1 15,-4 12-1-15,-6 9 0 16,-12 12 0-16,14 2 1 16,-11 17-2-16,-3 7 1 15,1 11-2-15,1 2-1 16,6 6-1-16,-1-8-6 15,19 15-10-15,-15-29-9 0,29 5-9 16,-9-20-1-16,19-5 0 16,1-15 1-16</inkml:trace>
  <inkml:trace contextRef="#ctx0" brushRef="#br3" timeOffset="55762.1894">14367 13484 93 0,'-24'-13'39'16,"10"14"2"-16,-11-7-1 15,3 13-35-15,-2 3 0 16,-1 14-1-16,-2 3-1 16,4 12-1-16,-2 0 0 0,3 5 0 15,8 1-2 1,5-9 0-16,11 0-2 0,6-14-2 15,12-1-6-15,-1-26-15 16,22 10-12-16,-8-21-4 16,14 3 0-16,-7-17-1 15</inkml:trace>
  <inkml:trace contextRef="#ctx0" brushRef="#br3" timeOffset="56109.2093">14543 13559 89 0,'-4'22'39'16,"-7"-7"-1"-16,13 8 2 15,-8-7-35-15,16-5-2 0,9-6 0 16,4-6-1 0,6-10-1-16,7-7 0 0,4-7 0 15,0-5-1-15,-7-5 1 16,-1-1-1-16,-8-1 0 15,-4 4 0-15,-11 1 0 16,-11 9 0-16,-10 10 1 16,-10 8 0-16,-4 13-1 15,-5 11 1-15,-8 14 0 16,-2 11 0-16,-2 5 0 15,6 6 0-15,11-6-2 16,7 0 0-16,15-11-1 16,9-13-3-16,23-5-8 15,3-29-12-15,24 6-14 16,-3-21-1-16,13 2-1 0,0-15 2 15</inkml:trace>
  <inkml:trace contextRef="#ctx0" brushRef="#br3" timeOffset="56430.2276">15179 13385 95 0,'-27'-3'39'0,"12"14"1"16,-10-4-2-16,-3 9-35 16,5 3 0-16,0 6-1 15,1-1-1-15,1 2 1 16,6-4-1-16,1 1 0 15,10-4 0-15,4-4-1 16,0-15 1-16,14 15-1 16,1-13 0-16,-1-2 1 0,4 0-1 15,4 1 0-15,-3 1 0 16,-3 3 1-16,-2 7-1 15,-5 3 1-15,-8 5-1 16,-1 2 0-16,-13 7-1 16,-4-4-1-16,-3 5-1 15,-7-11-7-15,10 10-13 16,-17-24-12-16,15 7-5 15,-4-18-1-15,23 6 1 16</inkml:trace>
  <inkml:trace contextRef="#ctx0" brushRef="#br3" timeOffset="56980.2591">16192 13351 83 0,'-2'-18'40'0,"2"18"-1"0,-21-20 1 15,-1 21-35-15,-5 5-2 16,-1 12 1-16,-6 10-1 16,-2 7 0-16,1 5-1 15,6 3 0-15,12-1-1 16,12 0 0-16,18-10 0 15,11-9 0-15,18-11-2 16,12-13 1-16,10-12 0 16,-2-8 0-16,-3-5 0 15,-10-9 0-15,-11 1 0 16,-15-1 0-16,-17 3 0 16,-15 5 0-16,-14 5-1 15,-6 8 0-15,-4 6 0 16,0 5-1-16,9 7-2 0,6 0-1 15,20 10-8-15,-2-14-13 16,40 8-13-16,0-12-1 16,24 4 0-16,2-11 2 15</inkml:trace>
  <inkml:trace contextRef="#ctx0" brushRef="#br3" timeOffset="57211.2723">16965 13117 87 0,'-20'-21'38'0,"11"13"-1"15,-15-4 3-15,4 16-36 16,-2 11-1-16,1 19 1 16,-6 11-2-16,-1 18 0 0,-1 10 0 15,0 7-2-15,3 6-1 16,4-7-3-16,10 3-6 15,-4-29-17-15,21 1-11 16,-8-24-1-16,21-9-1 16,-18-21 1-16</inkml:trace>
  <inkml:trace contextRef="#ctx0" brushRef="#br3" timeOffset="57364.2811">16673 13571 74 0,'-18'-31'41'0,"-10"-1"0"16,12 14 0-16,-5-7-23 15,18 15-11-15,3 10-2 16,27-9-2-16,3 9-4 0,11-6-4 15,20 12-12-15,-10-18-14 16,22 14-10-16,-9-6 0 16,13 10-1-16</inkml:trace>
  <inkml:trace contextRef="#ctx0" brushRef="#br3" timeOffset="58096.3229">17764 13109 52 0,'0'-29'36'16,"8"12"0"-16,-8 4 0 15,0 13-20-15,-5 11-8 16,2 15-3-16,-2 4 1 0,5 15-1 16,-4 2-1-16,1 11-1 15,-1-2 0-15,1 9-1 16,1-2 0-16,2-5-1 15,0-6 0-15,1-6 0 16,3-7-1-16,0-6 1 16,2-11-1-16,2-12 0 15,-8-10 0-15,15-6 0 16,-10-13 1-16,4-7-1 15,-4-5 0-15,4-2 1 16,-3-4-1-16,3-1 0 16,0 8 0-16,5 2 0 15,-3 11 0-15,3 7 0 16,3 9 0-16,-2 12 0 0,0 8 0 15,-1 10 1-15,0 7-1 16,-4 4 0-16,-2 1 0 16,-6 1 0-16,-6-4 0 15,-5-1 0-15,-6-10 0 16,-6-8 0-16,-2-7 0 15,-6-11 1-15,2-8-2 16,0-8-2-16,5-3-2 16,4-20-10-16,18 15-12 15,-1-18-12-15,16 14 1 16,-1-8-2-16</inkml:trace>
  <inkml:trace contextRef="#ctx0" brushRef="#br3" timeOffset="58655.3549">18208 13560 106 0,'-18'2'39'0,"13"13"1"15,-7-15-12-15,12 0-24 16,9 13-1-16,8-6-2 15,8-6 1-15,5-2-2 16,5-5 1-16,4-3 0 16,-1-7-1-16,-1-6 1 15,-3-2-1-15,-6-3 0 16,-5-3 1-16,-9 0-1 0,-10 1 0 15,-7 3 0-15,-6 5 0 16,-5 7 0-16,-6 9 0 16,-8 14 0-16,-2 12 0 15,-6 13 1-15,3 7-1 16,-1 11 1-16,6-1-1 15,9 1 0-15,12-6-1 16,12-10 0-16,20-9-3 16,9-17-3-16,22 4-8 15,-2-32-10-15,24 7-14 16,-12-18 0-16,9 5 0 15,-13-16 2-15,2 10 28 16,-17-4 9-16,-17-5 10 16,1 20 11-16,-27-7 15 15,-4 26 2-15,-8-15-1 0,-3 27 1 16,-16 1-26-16,9 17-7 15,-3 1-2-15,3 8 0 16,4 1-2-16,5-2 0 16,4-7-3-16,5-7 0 15,10-4-7-15,-10-20-22 16,27-11-8-16,-8-14 1 15,11-1-1-15</inkml:trace>
  <inkml:trace contextRef="#ctx0" brushRef="#br3" timeOffset="59052.3776">19052 13261 88 0,'6'12'40'0,"-14"-1"0"16,16 11 1-16,-8-22-28 15,9 20-10-15,4-12-1 16,4 5 0-16,-2 0 0 15,0 6-1-15,-4 5 0 16,-4 6 0-16,-11 1 0 16,-3 7 0-16,-6-2 0 15,-2 3 0-15,-2-5-1 16,2-4 1-16,2-10-1 15,7-6 0-15,6-14 0 16,0 0 0-16,22-22 0 16,3-1 0-16,3-8 0 15,3-5 0-15,0 3 0 16,2 1 0-16,-6 7 0 0,-2 7 0 15,-6 6 0-15,-8 10 0 16,-11 2-1-16,13 19-1 16,-12 1-1-16,1 0-4 15,6 13-8-15,-9-17-9 16,20 23-6-16,-11-21-10 15,18 10-1-15,1-16 2 16</inkml:trace>
  <inkml:trace contextRef="#ctx0" brushRef="#br3" timeOffset="59571.4073">19603 13496 72 0,'0'0'39'0,"0"0"-1"16,-5 22 2-16,-13-17-26 16,15 15-5-16,-12-3-2 15,-3 8-1-15,-7 1-2 16,0 4-1-16,-2-2-1 15,2 4 0-15,2-5-1 16,8-3-1-16,7-3 1 16,13-7-1-16,9-12 0 15,10-6-1-15,8-12 1 16,8-9 0-16,5-7 0 15,1-11 0-15,-1 0 0 16,-3-5 1-16,-5 2-1 0,-8 8 0 16,-6 9 0-16,-9 11 0 15,-14 18-1-15,13 3 1 16,-19 30-1-16,-4 15 0 15,-5 18 0-15,-10 16 0 16,-2 10-1-16,-5 7 1 16,-2 5 0-16,-4-5 0 15,0-8 0-15,2-8 1 16,2-11 0-16,0-20-2 15,7-13 0-15,1-17-2 16,7-12-4-16,-6-20-10 16,25 10-8-16,-28-44-9 15,22 5-6-15,-6-19 0 0,8-7 1 16</inkml:trace>
  <inkml:trace contextRef="#ctx0" brushRef="#br3" timeOffset="60200.4433">20619 13516 90 0,'8'-15'36'0,"-8"15"1"15,-12-2-4-15,12 2-27 16,-20 15-2-16,6 2-1 0,-1 3 0 15,-2 8-1-15,2-3 0 16,4 2-1-16,2-5 0 16,5-1 0-16,6-6-1 15,-2-15 1-15,23 6-1 16,-1-7 0-16,1-2 0 15,6 3 1-15,-4 3 0 16,5 2 0-16,-8 9 0 16,-3 4 1-16,-6 8-1 15,-12 3 0-15,-6 1-1 16,-6 1 0-16,-2-4-1 15,-6-6 0-15,6-2-1 16,2-15-1-16,11-4-3 16,8-17-3-16,22 3-13 15,-5-26-13-15,24 4-2 0,-2-17-2 16,18 5 3-16</inkml:trace>
  <inkml:trace contextRef="#ctx0" brushRef="#br3" timeOffset="60375.4533">21175 13463 93 0,'0'0'37'0,"-15"24"1"16,-11-1 1-16,2 19-31 15,-6 0-4-15,4 7-1 16,0-2-1-16,9 2-1 16,5-6-2-16,8-8-2 15,6 0-4-15,-2-35-13 16,35 23-15-16,-11-31-3 0,15 1-2 15,-3-22 2-15</inkml:trace>
  <inkml:trace contextRef="#ctx0" brushRef="#br3" timeOffset="60519.4615">21247 13358 85 0,'-33'-33'36'16,"13"20"0"-16,-2 5-1 16,22 8-32-16,-5 24-17 15,15-8-21-15,17 12-1 16,2-10-1-16,18 12 0 15</inkml:trace>
  <inkml:trace contextRef="#ctx0" brushRef="#br3" timeOffset="60764.4755">21708 13549 92 0,'-29'-3'39'0,"1"20"2"15,-9-2-1-15,7 14-32 16,-13 9-2-16,1 6-1 15,1 3-2-15,7 6 0 16,9-8-2-16,13-8 0 16,18-14-2-16,18-15-2 15,23-9-6-15,8-25-13 16,30 7-8-16,-5-28-11 15,13 8 1-15,-14-17-3 16</inkml:trace>
  <inkml:trace contextRef="#ctx0" brushRef="#br3" timeOffset="61103.4949">22018 13163 88 0,'23'-11'38'0,"-12"-5"-1"0,5 20-1 15,-16-4-30-15,12 31-1 16,-12 0-1-16,0 19-1 16,-9 9 0-16,0 12-1 15,-7 7 0-15,1 2-2 16,4-1-1-16,-5-11-3 15,14 3-15-15,-15-26-20 16,22-3-1-16,-3-26 0 16,13-6 1-16</inkml:trace>
  <inkml:trace contextRef="#ctx0" brushRef="#br3" timeOffset="61419.513">22271 13445 108 0,'-28'5'39'15,"4"21"1"-15,-16-10-5 16,11 10-31-16,-5 0-2 16,5 3 1-16,5-2-1 15,5 2 1-15,10-5-1 16,8-1 0-16,8-4 0 15,8-3-1-15,8-6 0 16,6-2 0-16,2-1-1 16,-1-1 1-16,-2-1-2 15,0-1 1-15,-6 3-2 16,-4 2-1-16,-1 5-3 15,-17-14-7-15,27 31-12 16,-27-31-8-16,24 26-9 0,-13-18 0 16,18 5 2-16</inkml:trace>
  <inkml:trace contextRef="#ctx0" brushRef="#br3" timeOffset="61936.5426">23764 13400 61 0,'24'-7'25'16,"-5"-5"0"-16,2-6-3 15,3 0-18-15,-4-8 1 16,1 6 3-16,-12-12 1 15,5 10 5-15,-20-14 0 16,6 11-1-16,-21-9-3 0,3 13-3 16,-10 3-1-16,-1 13-2 15,-9 11-1-15,0 20 0 16,0 15-1-16,0 18 0 15,4 15-1-15,2 14-1 16,2 6 0-16,9 1-2 16,9 0-1-16,4-10-2 15,8-5-6-15,-6-23-14 16,19 2-16-16,-12-27 0 15,9-6 0-15,-10-26 1 16</inkml:trace>
  <inkml:trace contextRef="#ctx0" brushRef="#br3" timeOffset="62120.5531">23415 13801 99 0,'-32'-21'42'16,"17"15"0"-16,-2-6-3 16,17 12-30-16,16-4-6 15,10-2-2-15,15-7-3 16,11-6-3-16,23 10-12 15,-8-19-14-15,25 13-9 16,-6-5-1-16,14 9-1 16</inkml:trace>
  <inkml:trace contextRef="#ctx0" brushRef="#br3" timeOffset="62470.5731">24735 13303 65 0,'-16'-54'40'15,"-18"-11"-1"-15,4 11 1 16,-16-3-14-16,-2 17-20 16,-3 13-2-16,-1 17-2 15,-2 20 1-15,-3 23 0 16,3 21-1-16,4 18-1 15,1 13 0-15,11 10 0 0,0 8-1 16,8-3-1-16,10 1-4 16,4-18-4-16,20 5-16 15,-16-26-15-15,20-4-1 16,-8-26 0-16,11-5 1 15</inkml:trace>
  <inkml:trace contextRef="#ctx0" brushRef="#br3" timeOffset="62654.5836">23976 13746 92 0,'-29'-41'42'15,"14"13"-1"-15,-8-3-1 16,23 13-29-16,4-1-4 16,19 9-3-16,16 4-2 15,18-1-4-15,16-1-1 0,10-12-6 16,26 17-15-16,-14-12-15 15,14 11-3-15,-16-7-1 16,-5 11 1-16</inkml:trace>
  <inkml:trace contextRef="#ctx0" brushRef="#br3" timeOffset="63973.6591">3426 15302 49 0,'-14'1'37'15,"-15"-12"-2"-15,11 2-9 0,-20-24-20 16,-2-2-2-16,-10-18 1 16,-3-10-3-16,-5-7 0 15,-2-7-1-15,-1-5 2 16,0-3 0-16,7-4-1 15,4 1 0-15,11 5 0 16,7 5-1-16,14 6 1 16,9 9 0-16,10 6-1 15,10 11-1-15,8 11 2 16,6 11-1-16,7 9 0 15,2 11 1-15,0 9-1 16,-3 14 0-16,-5 13 0 0,-8 15 0 16,-8 16-1-16,-15 11 1 15,-11 14-1-15,-11 8 0 16,-7 6 1-16,-4 2-1 15,2-6 1-15,4-3-1 16,10-12 0-16,13-13 0 16,18-14 1-16,18-18-2 15,22-21-1-15,28-23-4 16,31-8-10-16,2-33-12 15,33 1-12-15,10-18-2 16,17 0 0-16</inkml:trace>
  <inkml:trace contextRef="#ctx0" brushRef="#br3" timeOffset="64844.7089">5311 14281 64 0,'0'0'38'0,"-16"-7"-1"16,16 7 2-16,7-19-35 0,10 3-2 15,10-7 1-15,7 1-1 16,5-2 0-16,2 4-1 16,-2 4 1-16,-6 12 0 15,-6 7-1-15,-14 13 1 16,-16 9-1-16,-13 17 0 15,-14 5 0-15,-4 7 0 16,-4 1 0-16,5-2 0 16,6-5-1-16,10-6 1 15,18-12-1-15,15-15-1 16,22-12-2-16,11-16-3 15,26-3-14-15,-7-24-19 16,19-4 0-16,-3-18-1 16,6 2 0-16</inkml:trace>
  <inkml:trace contextRef="#ctx0" brushRef="#br3" timeOffset="65010.7184">6169 14123 39 0,'-63'70'36'15,"-6"20"1"-15,-11-2-3 16,0 13-15-16,4-4-19 15,9-1-1-15,16 0-15 16,9-21-19-16,22-11-3 16,18-23 1-16,25-12 1 15</inkml:trace>
  <inkml:trace contextRef="#ctx0" brushRef="#br3" timeOffset="65264.7329">6211 14572 64 0,'-37'8'40'0,"9"12"0"16,-11-4-1-16,14 7-24 16,2 6-15-16,11 4 1 15,2 2-1-15,14 1 1 16,7-9-1-16,13-2-1 15,13-14 2-15,10-11-3 16,13-14 0-16,6-13 0 16,12-3-9-16,-11-22-26 15,7 6 0-15,-18-10-3 0,-3 6 3 16</inkml:trace>
  <inkml:trace contextRef="#ctx0" brushRef="#br3" timeOffset="65400.7407">6458 14558 65 0,'-57'72'39'16,"11"16"-1"-16,1-9 0 15,18 5-24-15,13-4-19 16,7-24-27-16,33 2-6 16,4-22-3-16,21-7 1 15</inkml:trace>
  <inkml:trace contextRef="#ctx0" brushRef="#br3" timeOffset="67172.8421">7666 14079 40 0,'9'-21'37'16,"-3"8"0"-16,-14-4 1 15,8 17-19-15,-32-7-15 16,5 11 0-16,-4 8-1 15,-3 22 1-15,0 20-2 0,-3 20 1 16,-3 18-3-16,3 14 1 16,1 7-1-16,17 2-1 15,9-3-2-15,14-16-3 16,22-6-11-16,8-30-22 15,27-12 1-15,2-25-2 16,16-9 2-16</inkml:trace>
  <inkml:trace contextRef="#ctx0" brushRef="#br3" timeOffset="67496.8606">7987 14398 71 0,'-27'-1'40'15,"8"22"-1"-15,-10 0 0 16,8 13-35-16,0 3-1 16,6 6-1-16,11-4-1 15,10 0-1-15,10-5 1 16,13-6-1-16,8-5 1 15,7-2-1-15,2 1 1 16,0-2-1-16,-8 2 1 16,-5 5 0-16,-11 2 0 15,-13 5-2-15,-9-2 0 16,-11-2-1-16,-2-5-3 15,-11-14-3-15,17 5-24 16,-15-28-8-16,18-2-1 16,-5-19 2-16</inkml:trace>
  <inkml:trace contextRef="#ctx0" brushRef="#br3" timeOffset="67997.8893">7997 14384 78 0,'0'0'42'16,"0"0"-2"-16,0 0 1 15,37-11-37-15,-4 4-1 16,10-3-2-16,6-2 0 16,11 3-1-16,2-3-2 15,8 6-1-15,-8 0-2 16,2 8-2-16,-11-4-1 15,2 11-1-15,-19-6 0 0,-3 9 3 16,-13-8 1-16,-10 7 3 16,-9-1 3-16,-1-10 3 15,-20 28 2-15,-5-11 3 16,3 14-1-16,-9-1 0 15,4 14-2-15,-3 3 0 16,5 8-2-16,4-2-1 16,9 2 0-16,9-5-1 15,12-9-1-15,12-12 0 16,11-12 0-16,10-16 1 15,9-12-1-15,2-17 0 16,3-9 1-16,-5-11-2 16,-7-3 1-16,-9-2 0 0,-10-2-1 15,-11 2 0-15,-16 4-1 16,-5 11-1-16,-11 7 0 15,-6 14 0-15,-1 7-1 16,-1 17-2-16,-1 1-3 16,18 19-10-16,-9-13-13 15,25 13-9-15,2-8-1 16,22 3 2-16</inkml:trace>
  <inkml:trace contextRef="#ctx0" brushRef="#br3" timeOffset="68247.9036">9763 14473 66 0,'-21'21'41'0,"-10"-8"-1"15,-2 12 0-15,-19 3-31 16,6 7-7-16,-8 5 1 15,1 8-1-15,-2-1 0 16,6 6-3-16,7-1-1 16,11-6-2-16,19 4-14 15,0-26-22-15,27-1 0 16,2-20-1-16,21-8 1 15</inkml:trace>
  <inkml:trace contextRef="#ctx0" brushRef="#br3" timeOffset="68554.9211">9423 14301 74 0,'-38'-5'41'16,"-13"2"-1"-16,18 21 1 15,-6 0-36-15,16 4-2 16,9 0 0-16,14 0 0 15,14-7-1-15,9-6 0 16,9-8 0-16,2-7-1 16,5-9 1-16,-1-5-1 15,-3-8 0-15,-4-2-1 16,-10-2 1-16,-5 3-1 15,-11 1-1-15,-4 9 0 16,-1 19-2-16,-21-10 1 16,3 24-3-16,-6 3-2 0,8 27-12 15,-15-10-21-15,19 15 0 16,-2-5-1-16,16 5 2 15</inkml:trace>
  <inkml:trace contextRef="#ctx0" brushRef="#br3" timeOffset="68877.9396">9883 14718 71 0,'-11'13'42'15,"3"15"-2"-15,-11-12 3 16,5 6-37-16,7-2-1 15,7 2-1-15,6-4-1 0,5-2-1 16,6-2-1-16,6-5 0 16,6-3 0-16,0-6-1 15,2-6 0-15,-2-6 0 16,-3-4 0-16,-4-8 0 15,-7-3 0-15,-3-3 0 16,-11-4-1-16,-2 0 1 16,-3-1-3-16,-8-1-1 15,5 8-3-15,-10-12-14 16,20 24-19-16,-11-5 0 15,8 21-1-15,-4-16-1 16</inkml:trace>
  <inkml:trace contextRef="#ctx0" brushRef="#br3" timeOffset="69182.957">10158 14149 82 0,'15'22'42'0,"-1"-8"-1"16,15 17-1-16,-4-10-34 16,10 9-1-16,2 2-1 15,4 8-1-15,-8 5-1 16,-4 6 0-16,-6 7-2 15,-8 7 0-15,-10 7-1 16,-12 2 0-16,-8 1-3 16,-12-5-2-16,4 6-8 0,-19-27-11 15,26 5-17-15,-15-20 0 16,20-7-1-16,11-27 1 15</inkml:trace>
  <inkml:trace contextRef="#ctx0" brushRef="#br3" timeOffset="69749.9895">11221 14733 65 0,'-17'-25'41'16,"3"12"0"-16,-9-7 1 15,5 15-34-15,-5-2-3 16,2 10-1-16,-2 4-1 16,5 9 0-16,-3 9 0 0,8 7-2 15,6 4 0-15,5 7 0 16,9-3 0-16,5 1 0 15,9-2-1-15,6-9 0 16,3-6 1-16,1-9-1 16,2-15 0-16,0-9 0 15,-1-13 1-15,-5-8-1 16,-3-7 0-16,-5-1 0 15,-5-6 0-15,-5-3-1 16,-6 3 1-16,-3 7 0 16,-6 4-1-16,-1 5 1 15,-2 8-2-15,2 3-1 16,7 17-4-16,-5-16-9 15,27 32-15-15,-11-10-11 0,19 11 0 16,1-8-1-16</inkml:trace>
  <inkml:trace contextRef="#ctx0" brushRef="#br3" timeOffset="70006.0041">12114 14222 72 0,'-14'-43'39'0,"-18"2"1"15,3 16 0-15,-5 8-36 16,-4 23 0-16,-7 19 0 16,4 24 0-16,-4 19 0 15,5 22-2-15,1 9 0 16,7 5-2-16,9 2-1 0,6-8-1 15,13-8-4-15,3-23-6 16,23-3-21-16,-11-30-7 16,17-7-3-16,-8-24 3 15</inkml:trace>
  <inkml:trace contextRef="#ctx0" brushRef="#br3" timeOffset="70164.0132">11666 14783 79 0,'-31'-18'42'15,"-4"-5"1"-15,21 10-1 16,5-5-34-16,23 6-4 15,18-2-3-15,13-3-3 0,25 10-16 16,-4-15-19-16,29 10-4 16,-3-8-1-16,8 11 0 15</inkml:trace>
  <inkml:trace contextRef="#ctx0" brushRef="#br3" timeOffset="70822.0508">12647 14302 68 0,'1'-42'39'0,"6"12"0"16,-10 2 0-16,-1 17-33 16,4 11-2-16,-15 16 0 15,1 16-1-15,-2 18 1 16,-5 13-1-16,2 15-1 15,0 6 0-15,4 7-2 16,3-1 2-16,9-4-2 16,4-11 0-16,6-8 0 0,6-15-1 15,6-15 1-15,5-10 0 16,-1-16 0-16,3-14 0 15,-4-8 0-15,0-13 1 16,-4-5-1-16,-1-8 0 16,-4-2 1-16,-4-3-1 15,-1 3-1-15,-2 6 2 16,1 4-2-16,0 9 1 15,0 7 0-15,-7 13 0 16,20 4 0-16,-11 12 0 16,1 8 0-16,-3 9 0 15,-1 5 1-15,-2 4-1 16,-9 2 0-16,-4-1-1 15,-5-4 1-15,-6-3-1 0,-7-10 0 16,3-6-1-16,-4-13-1 16,5-7-3-16,-2-14-3 15,25 14-19-15,-30-36-5 16,30 15-7-16,-3-13-1 15,15 8 1-15</inkml:trace>
  <inkml:trace contextRef="#ctx0" brushRef="#br3" timeOffset="71388.0832">13084 14832 75 0,'9'14'41'16,"-9"-14"-1"-16,0 0 0 0,22 7-36 15,-8-7 0-15,7-5-2 16,7-2-1-16,4-3 0 16,3-1-1-16,1-6 0 15,-4 1 0-15,-3-5 0 16,-6 1 2-16,-8-3-2 15,-10 3 2-15,-8 0-1 16,-7 2 0-16,-6 4 0 16,-6 3 1-16,0 9-1 15,-2 8 0-15,-5 10-1 16,2 9 0-16,3 8 0 15,2 6 0-15,8 1 0 16,5 4 0-16,9-2-1 16,9-8-1-16,14-10-1 0,7-9-2 15,17-7-1-15,4-17-4 16,20 5-17-16,-15-30-4 15,16 9-8-15,-11-18 0 16,5 8 30-16,-18-4 5 16,-5 2 5-16,-11 11 5 15,-23-8 17-15,11 27 8 16,-20 7 6-16,0 0 2 15,-34 17-29-15,20 15-3 16,-9 5-3-16,6 7-1 16,0 3-2-16,1-1-1 15,8-3-1-15,6-10-1 16,10-5-6-16,-8-28-18 15,31 7-13-15,-9-26 0 0,18-4-1 16,-9-15 1-16</inkml:trace>
  <inkml:trace contextRef="#ctx0" brushRef="#br3" timeOffset="71772.1051">14031 14533 99 0,'-19'13'42'15,"9"12"1"-15,-6-10-2 16,9 8-38-16,5-2-2 15,4 1-1-15,2 6 0 16,-1 4-1-16,-3 1 1 16,-4 7-1-16,-3-1 1 0,-3-2-1 15,1-3 1-15,-1-4 1 16,4-13-1-16,6-17 1 15,0 0-1-15,17-17 0 16,4-13-1-16,7-9 1 16,7-6 0-16,4-2 1 15,2-1-1-15,-4 12 1 16,-6 4-1-16,-4 14 2 15,-8 12-2-15,-8 17 1 16,-9 8-2-16,-5 11-2 16,-1 8-1-16,-1 4-2 15,12 4-3-15,-3-13-7 16,31 13-10-16,-6-27-11 15,25 6-3-15,1-17-1 0,20 0 2 16</inkml:trace>
  <inkml:trace contextRef="#ctx0" brushRef="#br3" timeOffset="72289.1347">14872 14786 50 0,'-13'-15'39'0,"-7"-14"0"16,9 7 0-16,-13-12-24 15,13 10-4-15,-14 0-3 16,3 9 0-16,-9 9-3 16,-3 16 1-16,-10 11-3 15,-1 14-1-15,-2 10 0 16,4 12-2-16,6 0 1 0,9 3-1 15,16-9 1-15,15-7-2 16,16-13 2-16,15-14-1 16,13-16 1-16,9-13-2 15,2-13 1-15,-1-9 0 16,-6-7 0-16,-5-2-1 15,-8-2 1-15,-5 7 2 16,-14 5-3-16,-2 9 3 16,-17 24-2-16,11-2 0 15,-14 24 0-15,-4 19 0 16,-5 21-1-16,-3 19-1 15,-3 15 2-15,-7 8-3 16,-3 6 3-16,-4 6-1 16,-5-8 1-16,-4-8-1 0,-4-14 1 15,-1-17-1-15,-2-22 0 16,2-15-1-16,4-19 0 15,2-19-1-15,6-13-2 16,2-27-6-16,17 1-7 16,-12-34-7-16,26 11-3 15,-14-23-7-15,21 7-6 16,2-4 2-16</inkml:trace>
  <inkml:trace contextRef="#ctx0" brushRef="#br3" timeOffset="72842.1663">15807 14785 43 0,'4'-27'37'0,"-2"14"1"16,-19-2 0-16,0 23-15 16,-16-9-17-16,-2 12-1 0,-10 1-1 15,-4 9 0-15,-3 1 0 16,2 9-1-16,8 1 0 15,4 6 0-15,13-2-1 16,8 5 0-16,15-3-1 16,12-6-1-16,13-6 0 15,10-11 1-15,5-11-1 16,7-13 0-16,3-16 0 15,3-10 0-15,-3-9 1 16,-3-8-1-16,-7-1 1 16,-1 3 1-16,-8 3-1 15,-3 12 0-15,-11 10 0 16,-4 17 1-16,-11 8-2 15,4 21 0-15,-9 11-1 0,-5 8-1 16,3 9 0-16,-1-4-5 16,15 10-7-16,-10-25-10 15,28 12-5-15,-7-30-9 16,30-1-5-16,-2-23 2 15</inkml:trace>
  <inkml:trace contextRef="#ctx0" brushRef="#br3" timeOffset="73308.193">16856 14720 73 0,'0'0'39'0,"-21"-2"-7"16,5 21-2-16,-24-10-16 0,1 18-7 15,-8 1-2-15,5 9-1 16,1-2-2-16,6 3-1 15,13 0 0-15,13-6-2 16,19-8-3-16,16-10-3 16,30 8-18-16,-7-24-14 15,31 7 1-15,-3-14-2 16,15 2 1-16</inkml:trace>
  <inkml:trace contextRef="#ctx0" brushRef="#br3" timeOffset="74249.2468">17461 14770 69 0,'-27'-3'38'0,"-13"-3"-1"16,8 16 0-16,-10-3-31 15,4 10 0-15,-6 6-2 16,5 7 0-16,-4 1 0 15,7 5-1-15,0-3-1 16,14-3 1-16,8-3-2 16,13-10 0-16,12-8 0 15,16-11-1-15,9-7 0 16,10-9-1-16,9-7 1 15,-3-6 0-15,0-1 0 16,-5-1 0-16,-3 2 0 16,-12 4 0-16,-10 5 1 15,-8 9-1-15,-14 13 1 16,0 0-1-16,-8 13 1 0,-4 13 0 15,-4 5-1-15,3 9 0 16,3-1 0-16,5 2 0 16,7-7 0-16,12-2 1 15,6-12-1-15,11-11-1 16,4-13 1-16,8-6 1 15,3-6-1-15,0-5 0 16,-4-2 0-16,-7 2 0 16,-6 5 1-16,-7 6-1 15,-6 6 0-15,-16 4 1 16,9 21-2-16,-13 0 1 15,-1 5 0-15,-2 5 1 16,-2 2-2-16,0-1 1 0,4-3 0 16,0-7 0-16,4-7 0 15,1-15 0-15,0 0 0 16,13-19-1-16,-2-6 1 15,3-9 1-15,4-4-1 16,1-3 0-16,-1-3 1 16,2 1-1-16,-2 5 1 15,3 5-1-15,-3 2 1 16,2 4 0-16,-1 7-1 15,2 5 0-15,1 3 1 16,-2 9-1-16,1 3 0 16,-1 5 0-16,-6 8 1 15,-1 4-1-15,-8 6 0 16,-1 5 0-16,-8 3 0 0,-5 3 0 15,0 0 0-15,-5 4 0 16,-1-2 0-16,-3 1 0 16,5-7 0-16,2-1 0 15,2-9 0-15,3-6 0 16,6-14 0-16,0 0 0 15,5-14 0-15,5-9 0 16,3-9 0-16,3-5 0 16,3-2 1-16,4-6-1 15,-1 1 0-15,2 5 0 16,-1 2 0-16,-2 5 0 15,2 9-1-15,-4 3-1 16,1 11-4-16,-7-3-5 16,11 17-4-16,-24-5-7 0,37 6-5 15,-27-13-1-15,27 20-3 16,-12-15-8-16,12 6 3 15</inkml:trace>
  <inkml:trace contextRef="#ctx0" brushRef="#br3" timeOffset="74510.2617">18494 14715 81 0,'11'11'40'0,"-11"-1"0"16,6 21 1-16,-18-1-35 0,0 9-5 16,-5 5 0-16,0 1-1 15,-1 0-2-15,1-7-1 16,8 4-11-16,-8-28-20 15,27 1-4-15,-10-15-3 16,35-22 2-16</inkml:trace>
  <inkml:trace contextRef="#ctx0" brushRef="#br3" timeOffset="74640.2692">18523 14518 88 0,'-33'-13'37'0,"3"10"-14"15,3 1-23 1,27 2-34-16,-14 0-5 0,28 5 1 15</inkml:trace>
  <inkml:trace contextRef="#ctx0" brushRef="#br3" timeOffset="75312.3076">18687 14779 75 0,'-28'17'40'16,"11"10"-1"-16,-6-14-1 15,22 6-31-15,-3-8-4 16,16-1 0-16,12-6 0 0,15-8-1 16,10-6-1-16,11-6 1 15,4-9-1-15,2-6 1 16,0-3-1-16,-5-1 1 15,-13-1-2-15,-14 0 2 16,-14 5-2-16,-13 3 1 16,-12 9 0-16,-14 6-2 15,-9 11 1-15,-12 6 0 16,-6 12-1-16,-1 12 1 15,3 6-1-15,3 5 0 16,9 3 1-16,11 0-1 16,17-4 1-16,14-7-1 15,19-7 2-15,13-13-3 16,13-8 3-16,11-6-1 0,1-5 1 15,3-6-1-15,-5-1 0 16,-3-1 0-16,-12 3 1 16,-7 3-1-16,-14 7 0 15,-9 9 0-15,-11 10 0 16,-9 8 0-16,-9 11-1 15,-5 5 1-15,-2 3 0 16,-3 2 0-16,2-1 0 16,0-7 0-16,6-6 1 15,4-12-1-15,7-19 1 16,0 0 0-16,7-18-1 15,4-13 1-15,6-9 0 16,5-10-1-16,3-5 1 16,6-8-1-16,6 1 1 0,4 0-1 15,5 6-1-15,2 5-2 16,12 12-7-16,-9-2-8 15,26 27-8-15,-15-11-3 16,26 24-8-16,2-7-5 16,19 12 1-16</inkml:trace>
  <inkml:trace contextRef="#ctx0" brushRef="#br3" timeOffset="76203.3586">21404 14465 37 0,'0'0'29'16,"0"0"-12"-16,1-17 8 0,-1 17 0 15,-5-12-9-15,5 12-4 16,-2-11 1-16,2 11-3 16,0 0-1-16,11 19-3 15,-7 6-1-15,5 13-2 16,-4 11-1-16,-1 13-2 15,-4 15 0-15,-4 6 0 16,-6 3-2-16,-1-1 1 16,-2-7-2-16,2-15-2 15,8-6-5-15,-6-34-19 16,26-6-8-16,-2-25-2 15,14-9 0-15</inkml:trace>
  <inkml:trace contextRef="#ctx0" brushRef="#br3" timeOffset="76413.3706">21395 14404 88 0,'14'2'40'0,"14"-2"-2"16,23 6 1-16,1-13-36 15,14-4-2-15,15-1-1 16,-1-3-2-16,-2 9-4 16,-16-9-25-16,1 20-7 15,-21-4-1-15,-9 16 0 16</inkml:trace>
  <inkml:trace contextRef="#ctx0" brushRef="#br3" timeOffset="76594.381">21398 14795 82 0,'0'0'42'0,"40"10"-3"16,-1-20 0-16,17-3-40 15,8 1-4-15,1-12-27 16,19 13-6-16,-12-10-1 15,4 8-3-15</inkml:trace>
  <inkml:trace contextRef="#ctx0" brushRef="#br3" timeOffset="77015.405">22765 14388 86 0,'-11'-38'38'16,"1"7"0"-16,-16-7 0 0,2 10-36 15,-12 6 0-15,-2 10-1 16,-2 10 1-16,-8 16 0 15,-5 17 1-15,-4 18 0 16,-1 14-1-16,-1 17 0 16,-1 8-1-16,7 12-1 15,11-1 0-15,9 3-1 16,18-5-3-16,7-14-2 15,25-1-13-15,-2-35-18 16,20 1-2-16,-8-29-2 16,5-1 0-16</inkml:trace>
  <inkml:trace contextRef="#ctx0" brushRef="#br3" timeOffset="77202.4157">21932 14865 89 0,'0'0'41'0,"14"-7"1"15,24 10-2-15,0-8-37 16,24-7-4-16,19 6-3 16,2-13-13-16,22 20-19 15,-15-10-4-15,6 14-2 16,-14-3 0-16</inkml:trace>
  <inkml:trace contextRef="#ctx0" brushRef="#br3" timeOffset="77366.4251">22955 15079 93 0,'-32'10'43'0,"14"4"-1"16,-16-17-3-16,16-1-40 16,4-2-9-16,-6-20-18 15,21 15-14-15,-11-11 0 16,11 11-1-16,-8-10 0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10Science7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8200182"/>
              </p:ext>
            </p:extLst>
          </p:nvPr>
        </p:nvGraphicFramePr>
        <p:xfrm>
          <a:off x="214283" y="762001"/>
          <a:ext cx="8750332" cy="38100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Review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Whether we have covered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Look ahead to this week’s Formative and Summative assessments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 with the plan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Nielsen sent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Begin working on the Formative assessment for this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an assessment-style task (as a dry run)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Mark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Scipads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likes us to self-mark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Get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Scipads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 checked for completion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needs a record showing whether we are up to date or not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94120" y="962640"/>
              <a:ext cx="597240" cy="593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89080" y="957960"/>
                <a:ext cx="606960" cy="612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1708011"/>
              </p:ext>
            </p:extLst>
          </p:nvPr>
        </p:nvGraphicFramePr>
        <p:xfrm>
          <a:off x="533400" y="152400"/>
          <a:ext cx="8094663" cy="352561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125, 128, 129 and 130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26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Cells, Chromosomes, DNA and nucleotides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Assessment: Genetics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6 March 2014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have learned all about Genetics and Reproduction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38360" y="242280"/>
              <a:ext cx="5515560" cy="5736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23600" y="236160"/>
                <a:ext cx="5534280" cy="5747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5194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-10080" y="249120"/>
              <a:ext cx="8593560" cy="3600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24840" y="233640"/>
                <a:ext cx="8617680" cy="3622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6888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1000" y="217800"/>
              <a:ext cx="6959520" cy="5488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5880" y="201960"/>
                <a:ext cx="6989400" cy="5517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595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1760" y="470520"/>
              <a:ext cx="8773200" cy="5230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7000" y="453960"/>
                <a:ext cx="8794080" cy="5261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163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035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2811</TotalTime>
  <Words>165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261</cp:revision>
  <dcterms:created xsi:type="dcterms:W3CDTF">2006-08-16T00:00:00Z</dcterms:created>
  <dcterms:modified xsi:type="dcterms:W3CDTF">2014-03-03T21:17:19Z</dcterms:modified>
</cp:coreProperties>
</file>