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18" r:id="rId3"/>
    <p:sldId id="281" r:id="rId4"/>
    <p:sldId id="279" r:id="rId5"/>
    <p:sldId id="280" r:id="rId6"/>
    <p:sldId id="282" r:id="rId7"/>
    <p:sldId id="283" r:id="rId8"/>
    <p:sldId id="284" r:id="rId9"/>
    <p:sldId id="286" r:id="rId10"/>
    <p:sldId id="319" r:id="rId11"/>
    <p:sldId id="320" r:id="rId12"/>
    <p:sldId id="285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33:47.9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5342 16490 34 0,'0'0'33'15,"10"-18"3"-15,3 15-8 16,-11-7-23-16,-2 10-1 15,3-11 0-15,-3 11 0 16,-5 25-1-16,-6 6 0 16,-14 14 0-16,-6 18-1 15,-14 13 0-15,-9 17 1 0,-17 9 0 16,-2 2 1-16,-2-4-2 15,1-10 1-15,6-8-1 16,16-21-1-16,9-12-3 16,6-26-21-16,37-23-13 15,-19-12-4-15,29-14 2 16,-2-18-2-16</inkml:trace>
  <inkml:trace contextRef="#ctx0" brushRef="#br0" timeOffset="300.017">4843 16680 38 0,'0'0'37'0,"0"0"1"0,16-2 0 15,-16 2-33-15,19 10-1 16,3 4 0-16,7 8 0 15,2 14 1-15,10 7 0 16,-3 7-2-16,2 8 0 16,-1 3-1-16,-1 2 1 15,-4 0-1-15,1-6 1 16,-2-7-2-16,-1-10 0 15,2-3-1-15,0-13-1 16,2-2-5-16,-12-11-16 16,15 3-7-16,-26-14-5 15,9-2-7-15,-18-9 0 16</inkml:trace>
  <inkml:trace contextRef="#ctx0" brushRef="#br0" timeOffset="2439.1395">10818 16472 26 0,'10'-10'34'16,"-10"10"0"-16,-1-14-5 16,1 28-22-16,-18-6 0 15,2 19 0-15,-15 1-1 16,0 14 0-16,-9 0-2 15,-3 14 1-15,-11 5-2 0,2 4 1 16,-8-3-2-16,3 1-1 16,4-12-1-16,3-4-1 15,14-8-6-15,-5-13-29 16,21-17-1-16,6-13-3 15,20-9 3-15</inkml:trace>
  <inkml:trace contextRef="#ctx0" brushRef="#br0" timeOffset="2723.1557">10418 16606 43 0,'-4'-17'38'0,"4"17"1"15,0 0-1-15,8 22-30 16,-2-12-1-16,13 12-1 0,3-2-1 15,15 8-1-15,4 0-1 16,4 4-1-16,4 1 0 16,1 5 0-16,-1 2-1 15,-6 0-1-15,0-2 0 16,-6-1 1-16,-8-2-2 15,-1-5 1-15,-5-4-5 16,-11-16-15-16,16 4-13 16,-28-14-6-16,24-4-2 15,-20-12-1-15</inkml:trace>
  <inkml:trace contextRef="#ctx0" brushRef="#br0" timeOffset="4760.2723">16163 16526 1 0,'8'-14'27'15,"-7"2"2"-15,-1 12-15 16,0 0 0-16,-6 15-1 0,-16-5-1 15,6 25-1-15,-21-4-2 16,1 23-1-16,-16 2-3 16,0 14 1-16,-7 0-2 15,-3 6 0-15,-1-1 0 16,5-2-1-16,5-5-1 15,7-10 0-15,10-14 0 16,10-8-5-16,12-10-3 16,-1-14-23-16,15-12-8 15,9-13-1-15,10-7 2 16</inkml:trace>
  <inkml:trace contextRef="#ctx0" brushRef="#br0" timeOffset="5034.2876">15666 16766 43 0,'-19'-21'35'0,"19"21"2"16,-11-14-8-16,11 14-22 15,0 0-2-15,9-2 0 16,7 6 0-16,10 10-1 15,2 6 0-15,12 12-1 16,3 6 0-16,3 7-1 16,-2 7 0-16,4 3 0 15,-4 4-1-15,-6-7 0 16,-3 0-1-16,-4-14-1 15,2 0-7-15,-13-17-19 0,20-5-10 16,-11-18-3-16,7-9-1 16</inkml:trace>
  <inkml:trace contextRef="#ctx0" brushRef="#br0" timeOffset="5973.3416">21427 16538 7 0,'0'0'25'0,"-11"-6"1"16,11 6-15-16,0 0-1 15,-8-13 1-15,8 13-1 16,0 0 1-16,5 13-1 16,-5-13-1-16,-11 27 0 0,-9-6-2 15,-1 14-1 1,-15 1-2-16,-8 15 0 0,-13 2-2 15,-6 7 2-15,-5 1-2 16,1 2 1-16,1-5-1 16,6-2 1-16,6-8-2 15,8-9 1-15,14-7-2 16,6-11-1-16,12-4-2 15,-1-17-10-15,15 0-20 16,7-17-4-16,7 1-1 16,-1-10 1-16</inkml:trace>
  <inkml:trace contextRef="#ctx0" brushRef="#br0" timeOffset="6370.3643">20849 16748 29 0,'0'0'32'0,"0"0"2"16,-14-8-2-16,14 8-26 15,0 0 0-15,0 0 0 16,14-6-1-16,0 13 1 15,-3-2 0-15,5 11-1 16,2 1 0-16,6 11-1 16,-1 4-1-16,10 5 0 15,-1 3-1-15,4 2 0 16,3-1-1-16,4 1 1 0,0-5-2 15,-5-3 1-15,3-8 0 16,-6 1 0-16,-6-5 0 16,-6-4-1-16,-5-1 1 15,-6-2-1-15,-6-2 0 16,-5-2-2-16,-1-1-1 15,0-10-3-15,-1 15-14 16,-13-15-16-16,14 0-3 16,-13-6 0-16,13 6 0 15</inkml:trace>
  <inkml:trace contextRef="#ctx0" brushRef="#br1" timeOffset="19874.1367">6525 16598 46 0,'2'13'34'0,"-2"-13"1"16,-7 20-16-16,7-20-18 15,-21 18 0-15,10-1-1 16,-11 12 2-16,-9 13-1 16,-9 15 1-16,-7 13 0 15,-8 13 2-15,-4 2-1 16,-1 1 0-16,3-7 0 15,6-6 0-15,8-18-1 16,12-12-1-16,10-13-2 16,5-15-1-16,16-15-4 0,-7 9-1 15,7-9-3-15,0 0-11 16,12-8-14-16,-8-8 0 15,6-3 1-15</inkml:trace>
  <inkml:trace contextRef="#ctx0" brushRef="#br1" timeOffset="20267.1589">6038 16920 32 0,'-16'-8'34'0,"16"8"0"15,-25-18-1-15,14 6-31 0,6-5 0 16,2 3 0-16,1 0 1 16,2 14 0-16,5-14 0 15,-5 14 0-15,15 24 0 16,-2 2 0-16,5 6 0 15,5 5-1-15,6 8 1 16,13 5 0-16,6 4 0 16,6-2-1-16,6-2-1 15,0-6 1-15,3-3-1 16,-2-4 1-16,-5-8-2 15,-9-3 1-15,-9 0-1 16,-10-4 1-16,-13-2-1 16,-3 3 1-16,-10 1-2 15,-8-4 0-15,-2 2-6 0,-15-5-30 16,23-17 0-16,-22 1-2 15,15-14 0-15</inkml:trace>
  <inkml:trace contextRef="#ctx0" brushRef="#br1" timeOffset="21910.2532">11829 16609 15 0,'-3'-12'32'0,"3"12"2"15,-14 8-3-15,-5 0-21 16,1 22-1-16,-16-2-1 15,2 24 1-15,-16-1-3 16,5 18 0-16,-9-1-3 16,4 3 1-16,-3 1-1 0,3-4 0 15,10-7-3-15,0-15-3 16,24-2-25-16,-6-20-8 15,13-10-3-15,7-14 2 16</inkml:trace>
  <inkml:trace contextRef="#ctx0" brushRef="#br1" timeOffset="22160.2675">11430 16670 49 0,'0'0'39'16,"-14"-4"-1"-16,17 18 1 15,1 1-33-15,15 11-1 16,7 0-1-16,13 13 1 0,5 4-2 16,17 3 0-16,-2 5-2 15,4 1 1-15,1 1-2 16,-6-1 0-16,3 4-9 15,-18-10-29-15,8-5-1 16,-20-7-1-16,3-6-1 16</inkml:trace>
  <inkml:trace contextRef="#ctx0" brushRef="#br1" timeOffset="24378.3943">16824 16647 15 0,'0'-12'24'16,"0"12"-12"-16,3-24 8 15,-3 24-2-15,-7-16-8 16,7 16-2-16,0 0 0 0,-12 8 0 15,3 0-1-15,5 15-1 16,-5-1-2-16,5 9 0 16,-1-2-1-16,8 13 0 15,-1-7-1-15,7-1 1 16,5-5-1-16,8-8 1 15,2-7-1-15,7-7 1 16,4-9-1-16,3-11 1 16,2-9-1-16,-3-4-1 15,0-11 1-15,-2 1-2 16,-3-9 1-16,-8 3-1 15,-4-3 0-15,-4 5 0 16,-5 3-1-16,-8 7 0 16,3 18-8-16,-17-9-25 0,11 21-1 15,-10 3-2-15,3 19-1 16</inkml:trace>
  <inkml:trace contextRef="#ctx0" brushRef="#br1" timeOffset="24723.4141">17041 16918 23 0,'0'0'32'0,"0"0"3"16,0 0-2-16,5 22-24 15,-11-5-2-15,7 16 0 16,-9 1-1-16,3 12-1 15,-5 1-1-15,2 1-1 16,-4-2-1-16,3-5 0 16,1-7 1-16,3-4-3 15,3-11 0-15,2-6 0 16,7 2-22-16,-7-15-12 15,14-2-3-15,-14 2 1 16,18-19-2-16</inkml:trace>
  <inkml:trace contextRef="#ctx0" brushRef="#br1" timeOffset="26541.5181">21801 16681 23 0,'0'-10'28'16,"0"-1"-1"-16,0 11-14 15,0-17-3-15,0 17-1 16,0 0-1-16,0 0-1 15,0 0-1-15,5 22-1 16,-8-7 0-16,6 12 0 16,-2-2-1-16,6 12 0 15,1-3-2-15,7 1 2 0,4-6-2 16,7-7 0-16,5-13 0 15,10-9-1-15,3-14 2 16,4-13-3-16,6-10 2 16,-3-9-2-16,-3-7 1 15,-4 0-2-15,-7 1 2 16,-8 7-2-16,-11 10-1 15,-10 5-3-15,-8 30-8 16,-6-19-20-16,-2 30-4 16,-12-1 1-16,5 16 0 15</inkml:trace>
  <inkml:trace contextRef="#ctx0" brushRef="#br1" timeOffset="26878.5373">22085 16962 0 0,'10'3'30'0,"-10"-3"2"16,0 0 1-16,5 22-19 15,-13-10-2-15,12 15 0 16,-10 2-1-16,6 18-3 16,-9-1-1-16,8 6-1 15,-7 3-1-15,6-2-1 16,-5-6-2-16,4-3 0 0,-2-5-1 15,1-9 0-15,1 3-1 16,-2-2 0-16,0-1-1 16,-2-1-6-16,7-29-28 15,0 0 0-15,5 51-3 16,-5-51 0-16</inkml:trace>
  <inkml:trace contextRef="#ctx0" brushRef="#br1" timeOffset="36956.1138">21829 14169 18 0,'-50'-14'29'16,"-2"-2"0"-16,-7-2 0 15,-7-6-16-15,-5 9-13 16,-7-1 1-16,-4 3-1 16,-8 2 1-16,-9-1 0 15,-6 2 1-15,-4 0 1 16,-7-5 0-16,-7 3 1 15,-6-2-1-15,-2 3 0 16,-3 1 0-16,-2 4 0 16,-8 1-1-16,-5 6-1 0,-6 4 0 15,-1 5-1-15,-5 0 0 16,-4 7 0-16,-2-2 1 15,-7 3-2-15,0-1 2 16,-4 5-1-16,-1-4 1 16,-1 6 0-16,-8 3 0 15,-1 6 0-15,-5 5 0 16,1 9 0-16,-6 10 0 15,2 7 0-15,0 6-1 16,4 7 1-16,1 4-1 16,6 2-1-16,7 3 0 15,4 0 0-15,8 2 1 0,9-2-1 16,7 2 1-16,8 0-1 15,15-1 1-15,11 1 0 16,3 4 0-16,13 2 0 16,7 0 0-16,10 3-1 15,4 8 1-15,6 3-2 16,1 3 2-16,8 8-1 15,4-1 1-15,4-1-1 16,6 2 1-16,9-3-1 16,4-6 1-16,14-4 1 15,4-3-1-15,12-11 1 16,10-4 0-16,10-5 0 15,11-10-1-15,13-2 2 16,10-1-2-16,-46-70 1 16,66 68-1-16,-66-68 0 0,88 74 1 15,-36-36-2-15,7 7 2 16,5-2 0-16,3 7 0 15,9-1-1-15,7 7 1 16,1 1 0-16,11 4-2 16,5-2 0-16,9 2 1 15,7-1 0-15,11 1 0 16,5 0-1-16,7-5 1 15,7 1 0-15,4-4 0 16,8-1 3-16,7-5-2 16,4-5 0-16,6 2-1 15,8-14 0-15,6-30 1 16,2 0-1-16,8-2 1 15,4 2-1-15,4 0 0 0,4 0 0 16,5 0 1-16,-1 0 1 16,2-1-1-16,0 1 1 15,2 0 0-15,-3 0 1 16,5-1 1-16,0 1-3 15,1 0 0-15,-3 0 0 16,2 0 0-16,4 0-1 16,-8-1 0-16,0 1-1 15,-2 0 0-15,0 0 2 16,-9 0 1-16,1-44 0 15,-5-3-1-15,-8-4 1 16,-1-5-1-16,-8-6-2 16,-9 1 1-16,-8-4-2 15,-75 20 3-15,208-100-3 0,-47 5 1 16,-46 7 0-16,-47 12-1 15,-38 15 4-15,-30-2-3 16,-31 15 1-16,-29 12-3 16,-11-7 3-16,-11-4-1 15,-8-2 0-15,-13-7 0 16,-7-4 0-16,-11-2 2 15,-11-3 0-15,-10-6 0 16,-10 3 0-16,-5-9 0 16,-9 1 0-16,-3-2-1 15,-8 3 2-15,-5 1-2 16,-6 2 0-16,-9 0 0 15,-4 3 1-15,-6 2-2 0,-6 5 1 16,-8 3 0-16,-11 3 1 16,-4 6 0-16,-6 4 1 15,-4 7-1-15,-10 9 1 16,-7 7-1-16,-6 10 1 15,-1 5-1-15,-4 10 0 16,1 7-1-16,5 0 0 16,8 5-2-16,15-5-2 15,17 8-4-15,-3-10-27 16,27 13-2-16,2-7-2 15,10 14 0-15</inkml:trace>
  <inkml:trace contextRef="#ctx0" brushRef="#br1" timeOffset="39809.2769">18132 12858 61 0,'0'0'38'0,"-14"-7"-2"15,14 7 1-15,8-21-25 16,12 1-9-16,8-10 1 15,14 0-1-15,0-1 0 0,2 6-1 16,1 6 0-16,-10 10-1 16,-8 15 0-16,-11 16 0 15,-18 17-1-15,-12 15 1 16,-14 11-1-16,-10 5 1 15,-6 7-1-15,-1-3 0 16,4-7 1-16,7-9-1 16,9-11 1-16,18-15-1 15,12-11 1-15,16-13-1 16,16-14 0-16,7-7 1 15,15-8-2-15,-1-11-6 16,21 5-16-16,-16-17-12 16,13 5-1-16,-10-12-3 15,4 4 0-15</inkml:trace>
  <inkml:trace contextRef="#ctx0" brushRef="#br1" timeOffset="40077.2917">19060 12565 67 0,'-16'25'37'15,"0"18"-1"-15,-17 9 0 16,-3 21-28-16,-18 15-5 16,-6 15 0-16,-9 5 0 15,-3 10-1-15,1-3-1 16,6-7-1-16,9-8-3 0,10-28-11 15,23-8-22-15,6-26 0 16,28-14-2-16,5-28 1 16</inkml:trace>
  <inkml:trace contextRef="#ctx0" brushRef="#br1" timeOffset="40361.3085">18967 13159 73 0,'0'0'37'15,"-10"-9"-1"-15,10 9 0 16,-28 18-31-16,12 6-1 16,-5 3 0-16,1 11 0 0,-5 2 0 15,4 6-1-15,6-3-1 16,6-1 1-16,13-14-1 15,20-11-1-15,15-17 1 16,20-12-2-16,15-17 1 16,11-11 0-16,9-10-1 15,-4-4-4-15,1 5-7 16,-22-11-18-16,-2 20-7 15,-28-5-2-15,-7 16-1 16</inkml:trace>
  <inkml:trace contextRef="#ctx0" brushRef="#br1" timeOffset="40544.319">19313 13055 67 0,'-44'34'37'0,"12"18"0"16,-2 0 1-16,10 25-18 16,0-9-15-16,6 10-2 15,1-3 0-15,9 1-2 16,8-1-10-16,-4-25-15 15,26 5-12-15,-5-28-2 16,24-6-3-16,-2-24 1 16</inkml:trace>
  <inkml:trace contextRef="#ctx0" brushRef="#br1" timeOffset="40880.3382">19476 12971 66 0,'0'0'38'0,"21"-32"-2"15,10 12 1-15,-1-15-24 16,11 10-12-16,2-2-1 0,4 1-5 16,9 8-28-16,-18 5-1 15,-3 10-2-15,-18 7 0 16</inkml:trace>
  <inkml:trace contextRef="#ctx0" brushRef="#br1" timeOffset="41054.3482">19562 13187 94 0,'0'23'36'16,"0"-23"2"-16,29 14-11 16,8-26-24-16,14-10-1 15,21 0-25-15,-1-21-12 16,20 3 0-16,-8-10-3 0,5 11 1 15</inkml:trace>
  <inkml:trace contextRef="#ctx0" brushRef="#br1" timeOffset="41618.3804">20268 12796 75 0,'0'0'36'0,"12"7"-1"16,-27-1 0-16,3 14-29 15,-5-3-1-15,1 11 0 16,-5-5-1-16,5 6 0 0,1-1-2 15,6-2 1-15,8-2-2 16,12-6 1-16,7-3-1 16,15-4 0-16,6-1 0 15,7 2-1-15,-2-2 1 16,3 5 0-16,-8 0-1 15,-6 9 0-15,-9 3 0 16,-17 4-1-16,-9 2 1 16,-12 1 0-16,-6-2-1 15,-3-6-1-15,1-1-3 16,-5-23-21-16,16 3-12 15,-7-22 1-15,18-2-2 16,-2-18 0-16</inkml:trace>
  <inkml:trace contextRef="#ctx0" brushRef="#br1" timeOffset="42063.4059">20368 12822 76 0,'0'0'37'16,"-19"-13"-1"-16,19 13 1 15,0 0-27-15,28-3-7 16,0-11-1-16,14-2-1 15,11-5 0-15,8-4 0 16,7-5 0-16,0 4-1 16,-3-1 0-16,-4 4 0 15,-9 8 0-15,-8 5 1 16,-14 7 0-16,-12 9-1 15,-14 7 1-15,-8 10 0 16,-10 7 0-16,-7 9 1 0,-6 8-1 16,1 10 1-16,-2 1-1 15,5 1 1-15,4 0-1 16,9-5 0-16,6-8 0 15,14-12 0-15,9-16 0 16,14-13 0-16,5-19 0 16,8-13-1-16,8-15 1 15,-5-6 0-15,-2-7 0 16,-10-2-1-16,-14 3 0 15,-13 5-1-15,-14 7 0 16,-17 13-2-16,-9 17-2 16,-12 0-5-16,15 20-25 15,-12-3-3-15,17 13 0 16,6-7-2-16</inkml:trace>
  <inkml:trace contextRef="#ctx0" brushRef="#br1" timeOffset="42300.4194">21577 12698 94 0,'-18'14'37'0,"-1"19"-1"16,-19-1-2-16,4 20-30 15,-8 8-3-15,-5 8 2 16,2 2-2-16,1-3-1 16,5-8-1-16,9-11-2 15,16-6-10-15,2-32-24 0,25-8 1 16,2-22-3-16,18-8 3 15</inkml:trace>
  <inkml:trace contextRef="#ctx0" brushRef="#br1" timeOffset="42684.4413">21388 12366 87 0,'-24'-4'36'15,"24"4"1"-15,-30 3-5 16,18 9-26-16,-6-4-2 0,5 10 1 16,-3 2-1-16,9 2-2 15,2-1 1-15,10-2-2 16,4-4 0-16,9-6 0 15,0-6 0-15,5-10 0 16,3-7-1-16,0-5 2 16,-4-5-1-16,-2-2 0 15,-9-3 0-15,-7 1 0 16,-5 5 0-16,-8 5-1 15,-7 8 0-15,-9 8 0 16,-3 9-1-16,-4 6 1 16,2 10-2-16,1 2-4 15,16 14-22-15,-5-11-10 0,19 7 0 16,2-9-3-16</inkml:trace>
  <inkml:trace contextRef="#ctx0" brushRef="#br1" timeOffset="43037.4615">21691 12858 89 0,'4'15'37'0,"-4"-15"0"16,5 30 0-16,-8-12-32 0,3 7-1 16,-4 0 0-16,6 3-2 15,3-3 0-15,1-5 0 16,5-3 0-16,6-11-1 15,0-7 0-15,5-9 0 16,-2-9 0-16,-2-5-1 16,-1-7 1-16,-6-2 0 15,-7 0-1-15,-6 2 0 16,-5 7 0-16,-6 2-3 15,2 18-10-15,-14-8-23 16,11 19-4-16,-8-2 1 16,16 6-3-16</inkml:trace>
  <inkml:trace contextRef="#ctx0" brushRef="#br1" timeOffset="48692.7849">23055 13082 53 0,'17'-2'17'0,"-6"9"5"16,-11-7-1-16,0 0-5 15,0 0-1-15,13 8-2 16,-13-8 1-16,0 0-3 16,-8-16-3-16,8 16-1 15,-12-9-2-15,12 9-1 0,-25 4-1 16,6 9-1-16,-6 8 0 15,-3 10 0-15,-3 5-1 16,2 5-1-16,0 1 0 16,8-1 0-16,5-4 1 15,11-3-2-15,12-9 1 16,10-9 0-16,14-3 0 15,2-3 1-15,4-3-1 16,3 2 1-16,-7 1-1 16,-2 2 1-16,-10 8-1 15,-11 5 0-15,-12 4 1 16,-7 3-1-16,-8-1 1 15,-5-2-1-15,-1-3-1 16,-1-8 0-16,7-4-3 16,2-26-9-16,15 12-23 15,3-26-1-15,14 6-1 0,-1-13-1 16</inkml:trace>
  <inkml:trace contextRef="#ctx0" brushRef="#br1" timeOffset="49065.8064">23388 13304 77 0,'1'-15'37'0,"-1"15"-2"16,-7-12 2-16,7 12-30 16,-18 4-2-16,3 7 0 15,-4 1-1-15,0 9 0 16,-3 5-1-16,4 5 0 15,1 3 0-15,6 4-1 0,4 0 0 16,8 1 0-16,7-4-1 16,11-3-1-16,5-9 0 15,10-6 0-15,3-14 0 16,5-11 0-16,2-12-1 15,1-10 1-15,-1-10-1 16,-2-7 1-16,-9-1-1 16,-9-2 0-16,-8 4 0 15,-12 4 0-15,-8 9 0 16,-13 13 1-16,-9 9 0 15,-6 10-2-15,0 2 1 16,0 3-3-16,13 10-5 16,-1-16-20-16,20 2-8 15,10 0 0-15,20-5-2 0</inkml:trace>
  <inkml:trace contextRef="#ctx0" brushRef="#br1" timeOffset="49456.8288">23881 13185 75 0,'0'0'36'0,"-8"28"-1"15,-6-14 2-15,13 10-29 16,-9-1-2-16,3 8-3 16,-2-1 1-16,3 7 0 15,-3-4-1-15,3 1 0 16,0-5 0-16,5-3-1 15,-2-7 0-15,8-9 0 16,-5-10-1-16,17-9 0 16,0-11 0-16,4-9 0 0,4-4 0 15,4-7 0-15,2-4 0 16,4-1 0-16,2 1 0 15,-2 8 0-15,-3 7 0 16,-2 10 0-16,-3 12 0 16,-4 11 0-16,-9 17-1 15,-1 8-1-15,-7 8 1 16,-5 8-1-16,0 1 1 15,-1 1-2-15,3-1-2 16,-6-17-13-16,21 12-10 16,-12-24-13-16,16 1 0 15,-7-19-2-15,18-2 2 16</inkml:trace>
  <inkml:trace contextRef="#ctx0" brushRef="#br0" timeOffset="56291.2197">10286 14832 0 0,'-75'-13'26'15,"-18"-11"-2"-15,6 8 2 0,-9-7-24 16,-6 0 1-16,0 4 3 16,-9-4 0-16,-1 8 2 15,-11-4-2-15,8 9 3 16,-16-4-3-16,4 12 0 15,-10-5-2-15,-3 8 0 16,-2 1-2-16,-3 4-1 16,-3-2 0-16,-4 4 0 15,-3 1-1-15,-3 6-1 16,3-2 1-16,-3 3-1 15,-7 2 1-15,3 2-1 16,-8 3 1-16,5 4-1 16,-3-1 1-16,0 4 1 15,-4 2-1-15,4 5 0 16,-3 6-1-16,4 3 2 0,-2 5-2 15,2 3 2-15,7 0-2 16,0 4 2-16,2 1 0 16,11 3-2-16,1-1 2 15,14 0-2-15,3-1 2 16,5 2-2-16,8 3 2 15,7 5-2-15,7 0 1 16,10 2 0-16,1 7 0 16,8-1-1-16,12 2 2 15,5-1-2-15,11-2 2 16,11-2-2-16,5 2 2 15,11-5-2-15,10-1 1 16,5-3 0-16,11 3 0 16,4-2 0-16,12-2-1 0,6 0 2 15,3-4-2-15,14-1 2 16,8-1 0-16,9-4 0 15,7-7 1-15,13-3-1 16,6-1 0-16,12-3 0 16,7-4 1-16,2-4 0 15,6 3-2-15,3-2 0 16,7-1 0-16,-1 6 1 15,-59-21-1-15,8 0 0 16,5 5 2-16,9 0-2 16,1 1 0-16,10 1 3 15,5 0-2-15,8 4 0 16,7-3 1-16,8 2-1 0,4-1-1 15,15 2 0-15,-2 1 2 16,12 1-5-16,5-3 4 16,12 2 0-16,6-1-1 15,1-2 1-15,7-3-1 16,-2 0 1-16,7-5-1 15,4-1 3-15,2-4-2 16,2-3 1-16,1-2 0 16,1-6 0-16,1-4 0 15,3-4 2-15,2-5-2 16,1-5 0-16,2 1-1 15,-1-7 1-15,1-2-1 16,0-3 1-16,-2-4-3 16,-3 1 2-16,-3-4 1 0,-80 14-2 15,255-51-3-15,-29 2 3 16,-34 4-2-16,-31 5 1 15,-41 1 1-15,-38 5-3 16,-30 0 0-16,-41 12 2 16,-6-3 1-16,-6-2-1 15,-9-1 0-15,-9-2 0 16,-8-3 1-16,-10-1-1 15,-11-5 1-15,-12-6 0 16,-10-3 0-16,-14 1 0 16,-8-3 1-16,-8-1-2 15,-8-11 2-15,-4-1 0 16,-9-4 0-16,-5-2 0 15,-8-6 0-15,-8 0 0 0,-10-4-1 16,-12-1 1-16,-10 4-1 16,-11-3 0-16,-9 1 1 15,-14 2-2-15,-11 3 2 16,-15 1 0-16,-13 4-1 15,-11 4 2-15,-10 1-2 16,-16 3 2-16,-10 6-2 16,-8 2 1-16,-10 4 0 15,1 2-1-15,-4 7-1 16,-4-2-12-16,4 21-25 15,-10 1-1-15,4 12-2 16,-11 5 2-16</inkml:trace>
  <inkml:trace contextRef="#ctx0" brushRef="#br0" timeOffset="57154.2689">1036 12775 69 0,'0'0'36'16,"10"-11"0"-16,14 3 0 15,10-9-32-15,3-3-1 16,10-1 0-16,1 2-2 0,1 2 1 15,-4 3-1-15,-7 8-1 16,-7 9 1-16,-11 11-1 16,-11 12 1-16,-14 11 0 15,-6 9 1-15,-12 7 0 16,-5 4 0-16,-5 0 0 15,6-5-1-15,-2-10 1 16,8-8 0-16,10-10-1 16,11-24-1-16,13 2 1 15,15-18-1-15,14-14-1 16,9-7-1-16,15-1-1 15,2-16-6-15,21 10-27 16,-10-12-1-16,8 10-2 0,-17-6 2 16</inkml:trace>
  <inkml:trace contextRef="#ctx0" brushRef="#br0" timeOffset="57393.2827">2175 12433 66 0,'0'0'36'16,"-18"11"0"-16,8 8 0 15,-9 7-30-15,-2 17-2 16,-9 14-1-16,-6 19 0 16,-16 16-1-16,-6 16 0 15,-9 7-2-15,-4 7 1 16,0-1-2-16,5-8 0 0,13-6-11 15,4-33-23-15,23-12-1 16,9-33-2-16,27-15 0 16</inkml:trace>
  <inkml:trace contextRef="#ctx0" brushRef="#br0" timeOffset="57763.3039">2018 13172 54 0,'0'0'35'0,"0"0"-1"16,0 0 0-16,-3 20-28 15,3-20-1-15,-15 28 0 16,6-10 0-16,-1 6-1 16,-4 3 0-16,3 1 0 15,0-2-1-15,6 1 0 16,3-4-1-16,6-3 1 15,10-6-1-15,14-7-1 16,8-10 1-16,11-8-1 16,8-8 0-16,6-8-1 15,4-5 0-15,2-8-3 16,1 5-6-16,-18-11-28 15,11 8 2-15,-21-7-2 16,-2 10-2-16</inkml:trace>
  <inkml:trace contextRef="#ctx0" brushRef="#br0" timeOffset="57929.3134">2406 13103 87 0,'-33'50'37'16,"9"16"1"-16,-3-9-8 15,11 17-25-15,-2-3-2 16,12 6-2-16,0-1-7 15,-1-14-29-15,16 1-2 16,-5-18-3-16,15-2 1 16</inkml:trace>
  <inkml:trace contextRef="#ctx0" brushRef="#br0" timeOffset="59296.3915">2926 12649 36 0,'-14'-14'33'16,"2"7"1"-16,-10 0-1 16,7 18-19-16,-16-6-3 0,11 20-1 15,-10-5-2-15,8 14-2 16,2 0-3-16,7 4 0 15,3-3-1-15,15-6-1 16,8-8-1-16,9-19-1 16,17-4-6-16,0-31-28 15,22-6 0-15,-5-25-2 16,14-8 1-16</inkml:trace>
  <inkml:trace contextRef="#ctx0" brushRef="#br0" timeOffset="59648.4117">3264 12015 70 0,'-27'38'36'0,"8"16"0"0,-8 4 0 16,3 13-32-16,5 4 0 15,10 5 0-15,-3 0-1 16,5 0 1-16,3-7-1 15,3-5-1-15,-2-12 0 16,7-8-1-16,-1-14 0 16,3-11 0-16,-6-23 0 15,15 5 0-15,-4-20 0 16,0-7 0-16,2-4-1 15,1-5 1-15,0 1 0 16,1 4-1-16,-4 4 0 16,3 11 0-16,-3 7 0 0,-11 4 0 15,17 22-1-15,-11-2 0 16,8 7-3-16,-4-5-2 15,14 14-23-15,-6-21-8 16,12 7-1-16,-9-19-1 16</inkml:trace>
  <inkml:trace contextRef="#ctx0" brushRef="#br0" timeOffset="60339.4512">3544 12625 54 0,'-4'-14'35'15,"-9"-1"0"-15,13 15 0 16,-28-4-27-16,20 16 1 15,-7 1-2-15,7 11-1 16,-1 3-2-16,1 3-1 0,1 2 0 16,7-1-1-16,1-6 0 15,5-2 0-15,3-10-1 16,5-9 0-16,2-7 0 15,5-9 0-15,0-8 0 16,2-6-1-16,-1-5 1 16,-4-3-1-16,0-1 0 15,-6 3 1-15,-2 3-1 16,-3 7 0-16,-7 6 0 15,0 16 0-15,0 0 0 16,-10 16 0-16,2 8 0 16,4 6 0-16,-3 5 0 15,1 3 0-15,6-1 0 16,3-6 0-16,7-8-1 0,4-13 0 15,5-5-2-15,3-11-2 16,5-4-1-16,0-13-3 16,3 2 1-16,-7-8-3 15,4 10 3-15,-14-3 2 16,2 7 2-16,-15 15 3 15,9-12 3-15,-9 12 1 16,-14 17 3-16,7 4 0 16,-8 1 0-16,5 10 0 15,0-3-2-15,1 5 0 16,5-6-1-16,3 0 0 15,0-9-1-15,7-3 1 16,-6-16-1-16,21-3 0 16,-6-14 0-16,3-7-1 0,1-7 1 15,2-2-1-15,-2-3 0 16,0 3 0-16,-5 4 0 15,-4 10 0-15,-10 19 0 16,0 0-1-16,0 0 0 16,0 29 0-16,0 2 0 15,-5 5-2-15,9 9-3 16,-1-7-4-16,17 11-28 15,-4-12 1-15,11 2-1 16,0-12-1-16</inkml:trace>
  <inkml:trace contextRef="#ctx0" brushRef="#br0" timeOffset="60572.4645">4253 12946 60 0,'-12'-26'36'0,"2"11"0"15,-9-4-2-15,5 18-24 16,-9 0-2-16,4 15-2 15,-4 8-3-15,4 8 0 16,0 4-3-16,5 4 1 16,4 4-2-16,7-4 1 15,8-3-1-15,7-10-2 16,14-2-16-16,-3-22-19 15,15-1 2-15,-6-15-1 16,10 0 2-16</inkml:trace>
  <inkml:trace contextRef="#ctx0" brushRef="#br0" timeOffset="60910.4839">4324 13048 65 0,'-10'24'36'0,"-1"-9"-2"15,16 0 3-15,-5-15-31 16,21 15-1-16,2-20-1 15,8 0 0-15,4-10 0 16,2 0 0-16,-2-4-1 16,-4 0-1-16,-7-2 0 15,-4 1-1-15,-10 2 0 16,-8-1 0-16,-8 6 0 15,-9 4-1-15,-3 3 1 16,-5 6-1-16,1 6 0 0,-3 9 0 16,1 6 0-16,2 5 0 15,9 5-1-15,2-2 1 16,9 1-1-16,6-2 0 15,14-9-2-15,7-11-4 16,22-4-26-16,-1-18-4 16,17-3 1-16,-3-15-2 15</inkml:trace>
  <inkml:trace contextRef="#ctx0" brushRef="#br0" timeOffset="61180.4993">4925 12831 80 0,'-18'16'38'15,"-23"3"-1"-15,8 13 2 16,-11-8-33-16,10 12-1 0,6-5-2 15,13 0-1-15,10-9-1 16,15-5 1-16,12-4-1 16,6-7 0-16,6-5 0 15,3 1 0-15,-3 2-1 16,-7 7 2-16,-8 5-2 15,-11 9 1-15,-12 3-1 16,-9 9 1-16,-8-2-1 16,-2 3 1-16,-4-1-3 15,-5-12-6-15,18 4-29 16,-16-16-3-16,15-3-1 15,-5-13-2-15</inkml:trace>
  <inkml:trace contextRef="#ctx0" brushRef="#br0" timeOffset="64720.7018">2439 14377 30 0,'0'0'22'15,"-19"-4"2"-15,19 4-1 16,-20-4-5-16,20 4-4 15,-17 2-3-15,17-2-3 16,-19 12-1-16,11 4-3 16,-6 3 0-16,1 7-1 15,2 3 0-15,1 2-1 16,1 4 0-16,0-4-1 15,9-3-1-15,2-3 2 0,10-10-1 16,6-5 0-16,9-10 0 16,7-8-1-16,4-7 1 15,3-5 0-15,-1-10 1 16,-4-2-1-16,-7-3 0 15,-11 1 0-15,-13-1-1 16,-14 5 1-16,-11 2-1 16,-9 6 1-16,-5 6-1 15,2 3-1-15,2 4 0 16,4 3-1-16,14 8-1 15,12-2-6-15,16 9-27 16,7-14 0-16,20 11-2 16,2-16 1-16</inkml:trace>
  <inkml:trace contextRef="#ctx0" brushRef="#br0" timeOffset="64990.7172">3204 13641 62 0,'-13'-18'37'16,"-12"7"-2"-16,1 21 2 16,-13 14-33-16,8 17 0 15,-1 16-1-15,4 18-2 16,-2 13 1-16,9 8-2 15,7-1 1-15,5 1-2 16,8-7 0-16,7-12-2 0,7-10-3 16,-1-27-23-16,11-3-5 15,-6-24-3-15,5-11 1 16</inkml:trace>
  <inkml:trace contextRef="#ctx0" brushRef="#br0" timeOffset="65133.7248">2940 14269 73 0,'-14'-5'40'0,"0"-11"-2"15,14 16 1-15,28-24-34 16,6 2-3-16,23 6-15 16,5-19-24-16,16 9-1 15,-5-8-3-15,10 9-1 16</inkml:trace>
  <inkml:trace contextRef="#ctx0" brushRef="#br0" timeOffset="66459.8013">5634 13063 70 0,'4'-17'38'15,"11"7"0"-15,6-9-1 16,11 10-35-16,3-12 0 15,9 2-1-15,2-3 1 16,3 5-2-16,2 4-4 0,-13-5-32 16,2 10 0-16,-9-5-2 15,-2 12 2-15</inkml:trace>
  <inkml:trace contextRef="#ctx0" brushRef="#br0" timeOffset="66631.8111">5764 13231 68 0,'-36'33'37'0,"20"-6"1"15,16-27 1-15,0 0-35 16,44-4-1-16,10-18 0 16,15-8-1-16,12-11-9 15,16 6-28-15,-7-12-2 16,8 11-1-16,-13-5-1 15</inkml:trace>
  <inkml:trace contextRef="#ctx0" brushRef="#br0" timeOffset="68597.9236">7110 12374 62 0,'15'-24'37'0,"-10"3"-2"16,-5 21-12-16,0 0-18 15,-19 6 0-15,-4 15 0 16,1 14-2-16,-10 5 1 16,0 10-1-16,0 1-1 15,6 6 1-15,11-5-1 16,12-4-1-16,12-9 1 15,15-7 0-15,12-12-1 16,12-2 1-16,7-9-2 16,3-1 1-16,-1-2 0 0,-6 4-1 15,-8 6 1-15,-10 6 0 16,-15 8-1-16,-9 7 1 15,-17 6-1-15,-8 4 1 16,-9 1-1-16,-2-3 0 16,-2-2-1-16,-1-13-3 15,8 3-20-15,-2-29-15 16,24-4 0-16,-12-31-1 15,17-3 1-15</inkml:trace>
  <inkml:trace contextRef="#ctx0" brushRef="#br0" timeOffset="68817.9359">7175 12408 74 0,'-11'-9'39'0,"7"-11"-1"15,11 6 0-15,11-10-36 16,15 0-1-16,10-3 0 15,9 3-1-15,9 3 0 16,5 5 0-16,5 7-3 16,-5 2-3-16,9 16-15 15,-11-10-15-15,3 8 0 16,-13-7-2-16,6 6 2 15</inkml:trace>
  <inkml:trace contextRef="#ctx0" brushRef="#br0" timeOffset="69133.9541">8060 12206 52 0,'13'-5'35'0,"-13"5"0"0,-18 19-10 16,-7-10-11-16,7 23-4 15,-13 5-3-15,7 15-3 16,-8 6 0-16,8 12 0 16,0-1-1-16,9 6 0 15,7-10 0-15,13-7-1 16,13-19 1-16,17-15 0 15,7-23-1-15,12-19-1 16,6-19 1-16,6-16-1 16,-7-14 0-16,0-10 0 15,-11-2 0-15,-16-3-1 16,-12 4 0-16,-18 8 1 15,-16 10-2-15,-14 16 0 16,-4 20 0-16,-12 12 0 16,2 18-1-16,5 4-3 0,19 18-5 15,1-9-28-15,38 3 1 16,11-16-3-16,30-2 2 15</inkml:trace>
  <inkml:trace contextRef="#ctx0" brushRef="#br0" timeOffset="69335.9657">9126 11945 72 0,'0'0'38'16,"-10"34"0"-16,-23-2 1 16,-5 18-33-16,-13 5-2 15,-5 17-1-15,-1 5-2 16,-4 4 0-16,6 0-1 15,6-4 0-15,10-8-4 0,6-27-20 16,21-1-14-16,5-30-1 16,20-13-1-16,7-30 1 15</inkml:trace>
  <inkml:trace contextRef="#ctx0" brushRef="#br0" timeOffset="69634.9823">8744 11681 85 0,'-40'36'38'0,"5"13"0"16,0-2 1-16,13 0-38 0,13-4 2 15,17-7-3-15,11-13 3 16,14-11-1-16,8-13 0 15,8-14-1-15,0-9 1 16,-2-7-1-16,-6-10 0 16,-8-2 2-16,-12 2-3 15,-12 2 3-15,-9 8-4 16,-12 7 2-16,-5 12-5 15,-13 9-1-15,8 23-32 16,-16 2-6-16,8 21 4 16,-3 7-5-16</inkml:trace>
  <inkml:trace contextRef="#ctx0" brushRef="#br0" timeOffset="70000.0037">9075 12598 46 0,'22'9'36'0,"-3"-1"2"15,-19-8-1-15,0 0-26 16,-1-11-2-16,1 11-2 16,-17-12-1-16,17 12-2 15,-12-7-2-15,12 7 0 16,0 0-1-16,12 14 0 15,5-3 0-15,4 1 1 16,3-1-1-16,5-2 0 16,0-6 1-16,-2-4-1 15,-3-5 0-15,-3-7 1 0,-9-9-1 16,-7-1-1-16,-10 0 1 15,-8 1 1-15,-14 7-2 16,-10 2 0-16,-10 12 0 16,-5 8-2-16,-4 12-3 15,-7-8-17-15,11 21-18 16,-3-12 0-16,15 4-1 15,1-9 0-15</inkml:trace>
  <inkml:trace contextRef="#ctx0" brushRef="#br0" timeOffset="70852.0524">4041 14207 34 0,'0'0'34'0,"20"-18"1"16,-16 1-1-16,-4 17-27 16,2-25-1-16,-2 25-1 15,-13-24 1-15,2 21-1 16,-12 2 0-16,1 12-2 15,-8 2 0-15,0 10 1 16,1 5-2-16,1 6 1 16,9 1-1-16,6 2 0 15,8-5 1-15,12-5-1 16,14-13 0-16,12-12-1 15,8-13 1-15,9-11-1 0,1-15 0 16,0-4 0-16,-3-4 1 16,-9 2-2-16,-7 7 1 15,-10 6 0-15,-11 11-1 16,-11 19 0-16,0 0 1 15,-13 36-1-15,0 1 0 16,2 9 0-16,0 5-1 16,7-3-2-16,13 5-12 15,0-26-23-15,27-5-1 16,6-24-3-16,24-13 1 15</inkml:trace>
  <inkml:trace contextRef="#ctx0" brushRef="#br0" timeOffset="71898.1121">5546 14060 31 0,'0'0'34'16,"-15"3"1"-16,-8-2-2 15,6 10-23-15,-18-6-2 16,2 10-1-16,-11 1 0 16,5 11 0-16,-7-4-2 15,9 9-1-15,-1 1-1 16,11 7 0-16,9-4-1 15,12 0 0-15,12-9-1 16,14-12 0-16,15-12 0 16,13-14 0-16,11-19 0 15,7-19 0-15,2-15 1 16,1-9 0-16,-4-10 0 0,-5 0 0 15,-12 1 0-15,-11 6 0 16,-13 9 0-16,-11 18 0 16,-12 12-1-16,-6 22 0 15,-8 19-1-15,-6 22 0 16,-5 20-1-16,1 14 0 15,3 12 0-15,4 6-1 16,9 2-1-16,7-9-3 16,20 0-10-16,3-27-24 15,21-6 2-15,1-24-2 16,17-4 1-16</inkml:trace>
  <inkml:trace contextRef="#ctx0" brushRef="#br0" timeOffset="72288.1346">6247 13960 60 0,'-20'-20'40'15,"2"15"-1"-15,-18-5 1 16,13 18-31-16,-16 3-4 16,4 13-2-16,-3 8 0 15,3 10-2-15,4 3 1 16,4 8-1-16,10-6 1 15,10 0-1-15,7-7 1 16,14-12 0-16,11-14 0 16,9-14 0-16,8-16-1 15,8-10 0-15,4-11 0 16,-1-7-1-16,-6-3 1 0,-2 2-1 15,-14 2 0-15,-5 11 1 16,-12 13 0-16,-14 19-1 16,0 0 0-16,-19 20 0 15,-2 10 0-15,6 8 0 16,0 7-1-16,6-5-2 15,7-1 0-15,9-9-1 16,14-5-5-16,-1-24-10 16,28 6-21-16,-13-25 0 15,17 2 0-15,-11-15 1 16</inkml:trace>
  <inkml:trace contextRef="#ctx0" brushRef="#br0" timeOffset="72642.1549">6699 13909 68 0,'0'0'40'0,"-15"-19"0"16,15 19 1-16,-27 22-33 15,15-1-4-15,-6 4-1 16,9 9-1-16,-5 3-1 16,9 5 0-16,0-4 0 15,10-2-1-15,4-9 1 16,12-6 0-16,6-12 0 15,6-13 0-15,8-14 0 16,-2-9-1-16,8-10 1 16,-6-7 0-16,-1-5 0 15,-8 3 0-15,-3 4 0 16,-10 7 0-16,-7 10 0 15,-9 10 0-15,-3 15-1 16,-9 14-1-16,-4 9 1 0,1 9-1 16,2 6-1-16,3 3 0 15,3 1 0-15,9-7-2 16,11-3-1-16,3-23-10 15,21 7-19-15,-10-20-6 16,16 1 0-16,-10-15 1 16</inkml:trace>
  <inkml:trace contextRef="#ctx0" brushRef="#br0" timeOffset="73145.1837">7305 13937 66 0,'-19'-24'40'0,"3"11"0"16,-13-5 1-16,10 8-32 15,-13 9-5-15,6 14 1 0,1 7-2 16,4 11-1-16,1 4 0 15,8 8-1-15,4 0 0 16,10-3-1-16,6-5 1 16,8-10-1-16,6-11 1 15,7-11 0-15,5-12 0 16,2-10 0-16,1-13-1 15,-3-5 0-15,1-4 1 16,-7-1 1-16,-6 2-2 16,-6 8 1-16,-6 12 0 15,-10 20-1-15,0 13 0 16,-6 23 1-16,-4 22-2 15,-2 17 1-15,-2 14-1 16,1 7 1-16,-1 2-2 0,3-5 1 16,1-6 0-16,6-15 0 15,-6-17-1-15,10-20 2 16,-5-21-2-16,5-14 3 15,1-17 0-15,-1-17 0 16,2-16 0-16,-4-13 1 16,3-11 0-16,1-1-1 15,3-2 1-15,-4 5-2 16,7 8 0-16,0 3-1 15,11 13 0-15,2 6-3 16,12 11-1-16,-5-8-10 16,28 18-12-16,-15-15-11 15,20 5-2-15,-9-11-2 16,8 1 3-16</inkml:trace>
  <inkml:trace contextRef="#ctx0" brushRef="#br0" timeOffset="73498.2037">7931 13413 72 0,'5'-20'40'0,"-18"4"0"16,13 16 2-16,-33 16-35 15,14 15-1-15,-6 13-1 16,-2 13-1-16,-3 9 0 16,2 11-1-16,-2-1-1 15,7 3 0-15,5-10 0 16,6-8-1-16,6-11 0 15,8-15-1-15,10-15 0 16,4-14 0-16,9-17 0 16,1-6 1-16,5-9 0 0,-1-8 0 15,-2 1 0-15,-2-1-1 16,-3 8 1-16,-4 8-1 15,-9 13 1-15,-10 5-1 16,17 11-1-16,-11 4 1 16,5 4-2-16,5-3 0 15,7-2-2-15,4-14-2 16,16-2-9-16,-4-29-7 15,25 18-7-15,-14-31-12 16,13 2-1-16,-15-17 2 16</inkml:trace>
  <inkml:trace contextRef="#ctx0" brushRef="#br0" timeOffset="73690.2147">8529 13364 73 0,'0'-22'41'16,"-19"8"-2"-16,7 24 3 0,-15 3-32 16,4 24-4-16,-5 11-2 15,1 9-1-15,4 4-2 16,4 5 1-16,7-2-2 15,5 1-1-15,8-7-2 16,-1-17-6-16,18 4-19 16,-14-22-13-16,11-4 0 15,-15-19-2-15,19-10 2 16</inkml:trace>
  <inkml:trace contextRef="#ctx0" brushRef="#br0" timeOffset="73851.224">8316 13648 81 0,'-14'-19'43'0,"14"19"0"16,-4-21 0-16,17 13-31 15,6-1-9-15,14-1-1 16,9-3-3-16,3-4-5 16,21 14-17-16,-14-16-18 15,10 12-1-15,-9-9-1 16,3 8-1-16</inkml:trace>
  <inkml:trace contextRef="#ctx0" brushRef="#br0" timeOffset="74474.2597">8702 13679 75 0,'-14'30'43'0,"3"-15"-2"16,19 1 1-16,3-23-36 15,17 6-2-15,5-11-1 16,10-5-1-16,3-10-1 15,4-3 0-15,0-8 0 16,-5 0-1-16,-7-4 1 16,-7 2-1-16,-15 3 0 15,-12 9 0-15,-13 6-1 16,-12 7 1-16,-8 12 0 15,-4 13 0-15,-5 10 0 16,0 10 0-16,7 7 0 16,8 3 1-16,9 1-1 15,12-3 1-15,11-4 0 16,15-11-1-16,8-7 1 0,11-11 0 15,9-7-1-15,4-5 1 16,6-5-1-16,-1-3 1 16,-5 0-1-16,-6 4 1 15,-12 5 0-15,-9 8-1 16,-13 8 0-16,-15 7 1 15,-11 11-1-15,-8 3 0 16,-6 5 0-16,2 4 0 16,-5-5 0-16,9-1 0 15,4-8 0-15,6-9 1 16,8-17-1-16,11 1 1 15,6-17-1-15,0-13 1 16,9-9 0-16,0-9 1 16,3-3-1-16,-2-3 0 0,-1 1 0 15,2 2 0-15,0 7 0 16,-4 7-1-16,3 6 1 15,-2 8-3-15,3 10-1 16,-3-4-8-16,13 21-7 16,-20-14-7-16,24 22-16 15,-11-8-3-15,10 13 0 16,-3-4 0-16</inkml:trace>
  <inkml:trace contextRef="#ctx0" brushRef="#br0" timeOffset="74608.2671">10056 13667 102 0,'-19'0'43'15,"5"0"-1"-15,-1-6-13 16,1-21-62-16,10 4-10 0,-2-10-2 16,8 0-1-16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44:00.50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8564 2318 70 0,'14'-30'34'0,"0"10"-1"15,-9-1 1-15,-5 21-30 16,14 5-1-16,-4 18 0 16,-6 13-1-16,4 19 2 15,-4 16-1-15,-1 16 0 16,-2 15-1-16,-1 10 0 15,-2 2-2-15,2-5 1 16,1-7-2-16,-1-22-11 16,12-10-23-16,-3-27 1 15,11-15-2-15,-3-30 1 16</inkml:trace>
  <inkml:trace contextRef="#ctx0" brushRef="#br0" timeOffset="339.0194">8611 2209 89 0,'-6'-27'37'0,"6"0"-1"16,16 12 1-16,2 1-35 15,20-3-2-15,14 1 0 16,14 1 1-16,10 5 0 15,5 11 0-15,0 11 0 16,0 21 0-16,-15 16 0 16,-10 19 1-16,-18 13 0 0,-21 16 1 15,-26 7-2-15,-20 6 2 16,-18 3-2-16,-15-4 2 15,-12-8-2-15,-4-7 0 16,0-11 0-16,0-13-2 16,13-13-1-16,5-25-13 15,26-6-20-15,6-30-3 16,28-10 0-16,13-28-2 15</inkml:trace>
  <inkml:trace contextRef="#ctx0" brushRef="#br0" timeOffset="773.0441">9718 2751 70 0,'-14'5'39'16,"0"9"-3"-16,-9-13 3 15,-1 12-15-15,-3-4-20 16,-6 4-1-16,-2 5 1 16,-3 11-1-16,-1 2-1 15,4 11 0-15,-1-1 0 16,8 5-1-16,10-4 0 15,10-2 0-15,12-9-1 16,10-10 1-16,15-14-1 16,13-18 0-16,9-10 0 15,3-13 0-15,5-9 1 16,-2-8-1-16,-1-1 1 0,-10-1-1 15,-7 5 0-15,-13 13 1 16,-11 7 0-16,-10 13-1 16,-5 15 0-16,-20 13 0 15,-2 14 0-15,0 10 0 16,0 13-1-16,6 2 0 15,6 3-2-15,12-5-2 16,18 3-14-16,5-29-17 16,30 4-2-16,1-31 0 15,23 1 0-15</inkml:trace>
  <inkml:trace contextRef="#ctx0" brushRef="#br0" timeOffset="1127.0645">10505 2810 97 0,'-37'-6'38'16,"0"19"0"-16,-15-1 0 15,8 20-32-15,-8 1-3 16,7 19 1-16,8-1-2 16,9 2 1-16,14-6-1 15,21-9 0-15,18-21-1 16,16-21 1-16,17-26-1 15,12-25 0-15,16-26 0 16,1-18-1-16,2-26 1 16,-4-11-1-16,-10-7 1 15,-12 1-1-15,-10 11 1 16,-17 16-1-16,-14 21 1 15,-19 29 1-15,-19 47-2 0,-9 45 1 16,-22 49-1-16,-9 37 1 16,-5 22-1-16,6 16-3 15,16 16-12-15,1-18-9 16,35-2-17-16,7-29 0 15,35-16-2-15,12-29-1 16</inkml:trace>
  <inkml:trace contextRef="#ctx0" brushRef="#br1" timeOffset="4678.2676">21738 2696 68 0,'0'0'34'0,"0"0"0"16,-2 27-3-16,-14-7-21 0,9 21-1 15,-17-1 0-15,3 15-4 16,-8 5-1-16,6 6 0 16,-8-7-1-16,9-3-1 15,-1-7 0-15,7-9-2 16,6-13 1-16,5-13-1 15,5-14 0-15,15-38 0 16,2-9 1-16,5-16-1 16,5-19 0-16,0-15 1 15,-1-16 0-15,2-8-2 16,-4 8 2-16,-2 11-1 15,-6 12 2-15,-6 13-2 16,-3 22 2-16,-4 21 0 16,-3 21-1-16,0 13 0 0,-1 26-1 15,4 1 1-15,5 3-1 16,8 1 0-16,12 0 0 15,10-4 0-15,7-8 1 16,6-7-1-16,7-10 1 16,2-5 0-16,-2-11 0 15,-7-1 0-15,-8 2 0 16,-7-2 0-16,-11 7-1 15,-4 9 1-15,-6 14-1 16,-9 14 1-16,-7 22 0 16,-7 10 1-16,-6 17-2 15,-2 10 1-15,-6 8-1 16,3 0 0-16,4-1-1 15,5-13-1-15,11-5-5 16,5-31-9-16,27 4-13 0,-4-34-9 16,21 0 1-16,-4-28-2 15,15-2 2-15</inkml:trace>
  <inkml:trace contextRef="#ctx0" brushRef="#br1" timeOffset="5048.2886">22736 2830 106 0,'0'0'37'16,"-15"0"1"-16,5 19-1 15,-14 3-31-15,6 7-2 16,-6 7-1-16,9 4 0 16,-2 2 0-16,8 6 0 15,5-6-1-15,11-1 0 0,9-8-1 16,12-7-1-16,9-11 1 15,10-13 0-15,6-11 0 16,5-16 0-16,1-11 0 16,1-11 0-16,-4-5 0 15,-9-4-1-15,-6-1 1 16,-11 4 1-16,-9 8-2 15,-12 14 0-15,-9 15 0 16,0 16 0-16,-24 9 0 16,2 16 0-16,2 14-2 15,0 5 0-15,9 7-3 16,4-8-5-16,24 15-13 15,-6-26-14-15,24 4-4 16,1-17 1-16,16-5-2 0</inkml:trace>
  <inkml:trace contextRef="#ctx0" brushRef="#br1" timeOffset="5565.3184">23585 2924 108 0,'-31'22'38'0,"6"22"2"15,-12-4-2-15,12 10-32 16,-7-3-2-16,9 3-1 16,4-10-1-16,6-5-1 15,7-11-1-15,9-11 1 16,9-16-1-16,7-8 0 0,5-17 1 15,4-4-1-15,0-13 1 16,0-5-1-16,0-3 1 16,-3 1 0-16,-8 9-1 15,-4 5 1-15,-5 8 0 16,-2 10-1-16,-6 20 0 15,0 0 1-15,0 0-1 16,1 23 0-16,6-7 0 16,4 2 0-16,8-3 0 15,6-4 1-15,10-6-1 16,6-10 1-16,4-5 0 15,6-6-1-15,0-10 1 16,2 0 0-16,-5-3-1 16,-6 3 2-16,-8 1-2 0,-5 11 0 15,-11 12 0-15,-11 12 0 16,-14 23 0-16,-8 10 0 15,-8 17 0-15,1 5 0 16,6 18-8-16,-6-15-7 16,22 16-7-16,-9-27-8 15,35-4-12-15,3-24-1 16,22-5 0-16,1-20 1 15</inkml:trace>
  <inkml:trace contextRef="#ctx0" brushRef="#br1" timeOffset="11393.6517">2940 17129 19 0,'33'-4'17'0,"4"0"-13"0,0-2-1 16,3 4-1-16,3 2 0 15,0 2-1-15,3 3 0 16,1 3 2-16,1-1 2 15,3 3-1-15,1 0 3 16,9 0-2-16,-5-3 2 16,13 2 0-16,-5-7 0 15,14 5-3-15,1-6 0 16,10 0-1-16,-2 0-2 15,3 2 1-15,6-1-1 16,5 3 1-16,2-2-1 16,5-1 0-16,1 1-1 15,2-2 1-15,6-1 0 16,6-1 0-16,8-6 1 0,3 1-1 15,0-1 0-15,5-1 1 16,-3 0 0-16,5 2 1 16,-5 5-1-16,-2 5 1 15,-2 1-1-15,-1 6 0 16,-4-1 1-16,3 0-1 15,6-2-2-15,-3-1 2 16,7 0-1-16,1-4 1 16,11-9 0-16,3 1 0 15,2-5 0-15,7 4 1 16,1-2 0-16,2 2-1 15,1-2 1-15,3 2-1 16,-2 3 1-16,-2-2 0 16,3 2-1-16,-2-1-1 15,-1 0 1-15,1-2 0 0,-1-2-2 16,1 2 1-16,0 0-1 15,3 2 1-15,-1-2-1 16,3 4 0-16,2 2 1 16,-4 0-1-16,4 2 1 15,-4 4-1-15,2-3 1 16,-3 3-1-16,2 1 0 15,0-2 0-15,4-2-1 16,-3 1 0-16,7-2 0 16,8-1 0-16,2-2 0 15,3 0 0-15,9-2 0 16,5 1 0-16,3 0 1 15,7 1-1-15,1-2 1 0,3 1-1 16,1 1 0-16,5 0 1 16,-2-3-1-16,0-2 1 15,5 2-1-15,1-4 1 16,6 0-2-16,4-3 2 15,5 3 0-15,3-2 0 16,4 1 0-16,5 2 2 16,-2 1-2-16,3 4 1 15,-2 2 0-15,-3 2 0 16,-5 3-1-16,1 0 1 15,-5 2 0-15,0-1-1 16,0 0 1-16,4-3-1 16,3 0 0-16,2-2 0 15,6-2 0-15,8-4 0 0,5-1-1 16,9-1 0-16,6 3 0 15,4-3 1-15,5 6-1 16,0-3 0-16,2 3 1 16,-5 1 0-16,6 2 0 15,-5 3 0-15,1-3 1 16,0 1 1-16,-3-2-1 15,1 0 0-15,-1-1 1 16,-2-2 0-16,-9 0-4 16,-147-3-27-16,13 0-5 15,-10-5-7-15,11-8 4 16</inkml:trace>
  <inkml:trace contextRef="#ctx0" brushRef="#br1" timeOffset="13440.7688">13957 17102 32 0,'5'-11'33'16,"-5"11"0"-16,-10-22-24 15,10 22 0-15,-19-12-1 16,6 16-1-16,-8-2-1 16,3 9-1-16,-9 2-1 15,6 6 0-15,-2 3 0 16,4 2-1-16,2 2 0 15,7 3-1-15,5-3 1 0,10-2-1 16,8-7-1-16,6-6 1 16,9-8-1-16,6-8 0 15,3-5-1-15,1-7 1 16,0-9-2-16,-2-2 0 15,-6-1 0-15,-7-2-1 16,-4 3 2-16,-9 4-1 16,-10 2 0-16,-3 4 1 15,-8 7 1-15,-4 3-1 16,-7 7 1-16,2 8 1 15,-7 1-1-15,4 6 0 16,-3 4 1-16,0 4-1 16,4 6 1-16,4-1-1 15,1 4 0-15,10-2 1 0,3-1-1 16,14-5 0-16,8-6-1 15,7-3 0-15,9-12 1 16,7-7-1-16,2-8 0 16,1-7 0-16,-4-9-1 15,0 0 0-15,-10-4 0 16,-11 0 1-16,-6 2-1 15,-10 2 0-15,-9 5 0 16,-8 5 1-16,-9 11 0 16,-7 2 0-16,-6 11 1 15,-1 3-1-15,-3 8 1 16,1 6 1-16,3 0-1 15,5 3 1-15,10 1-1 16,10-3 0-16,9-2 0 0,11-9 0 16,14-1 0-16,5-7-1 15,13-6 0-15,4-10 0 16,1 1-1-16,2-9 0 15,-6 3 0-15,-4-4 0 16,-10 0 1-16,-9 1-1 16,-11 1 1-16,-9 7-1 15,-10 2 1-15,-13 5 0 16,-2 5 1-16,-9 3-1 15,-3 5 1-15,-3 6 0 16,2 5 1-16,3 3-1 16,6 0 0-16,9-1 1 15,8 0-1-15,13-3 0 0,10-6 0 16,12-5-1-16,10-10-1 15,6-8 0-15,7-6 1 16,2-6-1-16,-2-4 1 16,-6-2-1-16,-10-3 2 15,-10 8-1-15,-15 4 0 16,-15 9 1-16,-15 8-1 15,-12 9 1-15,-6 8 0 16,-6 8 0-16,7 7 0 16,4-2 0-16,15 2-3 15,3-8-14-15,35 1-22 16,0-14-1-16,19-6-5 15,2-15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57:03.9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1165 3466 63 0,'5'-26'35'0,"-9"5"0"16,4 21-2-16,-21 0-24 15,12 27-1-15,-19 8-3 16,10 21-2-16,-11 15-1 15,1 17 0-15,1 9-2 16,5 6 1-16,8 0-1 16,10-5 0-16,12-11 0 15,12-14 0-15,9-21 1 16,10-18-1-16,6-23 1 15,3-18 0-15,0-16 1 16,8-18-1-16,-9-9 0 16,0-9 1-16,-7-4-1 15,0 0 0-15,-10 4-1 0,-4 9 1 16,-5 9-1-16,-6 13 1 15,-7 13-1-15,-8 15 0 16,6 18 0-16,-2 16 0 16,-1 10 0-16,3 6-1 15,3 6 1-15,6-1-1 16,7-3 1-16,7-14 0 15,7-16 1-15,7-16-1 16,1-28 2-16,8-16 0 16,-1-19 1-16,-5-12-1 15,-2-13 1-15,-11-3-1 16,-4 0-1-16,-12 2-1 15,-5 12-4-15,-10 4-5 0,7 29-8 16,-17 0-20 0,13 24 0-16,-5 14-2 0,0 0 1 15</inkml:trace>
  <inkml:trace contextRef="#ctx0" brushRef="#br0" timeOffset="354.0202">2415 4037 81 0,'9'19'35'16,"6"-4"0"-16,1-11 1 15,11-3-33-15,6-12 0 16,5-4 1-16,2-13 0 15,4-3-1-15,-4-6 0 0,-4 0 0 16,-7-7-1-16,-10 8 0 16,-11 2 0-16,-8 6-1 15,-16 10 0-15,-9 11 0 16,-9 12 0-16,-9 14 0 15,-4 12-1-15,-2 14 1 16,2 8-1-16,10 7 0 16,5-1 1-16,18-1-2 15,19-7 1-15,17-17-2 16,26-4-9-16,9-31-27 15,37-8-1-15,6-24 1 16,23-3-3-16</inkml:trace>
  <inkml:trace contextRef="#ctx0" brushRef="#br0" timeOffset="969.0554">4136 3705 88 0,'-26'0'37'16,"-8"0"0"-16,2 17 1 15,-5 6-36-15,1 13 1 16,1 7-2-16,6 4 1 15,2 4-1-15,12 1 0 16,6-4 0-16,16-7 0 16,9-15 0-16,13-9 1 15,8-17-1-15,10-11 1 16,1-11-1-16,3-12 0 15,-3-9 1-15,-5-8-1 16,-11 0 0-16,-3 3 0 16,-11-1-1-16,-4 10 0 15,-8 6 1-15,-6 12-1 0,0 21 0 16,0 0-1-16,-10 36 1 15,5 11 0-15,-3 24-1 16,2 18 1-16,-2 18-1 16,2 11 1-16,-3 9-1 15,0 0 1-15,-3-4 0 16,-3-10 0-16,-3-11 1 15,-9-15 0-15,0-16 1 16,-5-18-2-16,-2-20 2 16,-4-19-3-16,4-18-4 15,2-24-1-15,17-10-31 16,-8-33-2-16,19-7-1 15,3-21 0-15</inkml:trace>
  <inkml:trace contextRef="#ctx0" brushRef="#br0" timeOffset="1373.0785">4681 4029 101 0,'-9'13'37'0,"6"3"2"16,3-16-10-16,0 0-27 16,22-22-1-16,7 0 0 15,8-9 1-15,11-8 0 16,-1-5 0-16,1-3-1 15,-3-3 0-15,-9 5 1 0,-11 4-1 16,-13 6 0-16,-13 7 0 16,-12 13-1-16,-11 7 1 15,-12 12-1-15,-7 11 0 16,-1 12 1-16,-4 11-1 15,6 11 0-15,2 4 1 16,13 2-1-16,9-2 0 16,18-7 1-16,17-11-1 15,18-17 0-15,20-16 0 16,13-22-6-16,26-2-16 15,1-32-15-15,16 1 0 16,-8-21-1-16,4 3-2 16</inkml:trace>
  <inkml:trace contextRef="#ctx0" brushRef="#br0" timeOffset="1568.0897">5675 3111 103 0,'-21'47'38'15,"-9"8"2"-15,4 21-3 16,0 2-35-16,4 6-1 15,4 6 0-15,9 1 0 16,2-5-1-16,8-8-2 16,13 4-26-16,-7-28-10 15,13-2 1-15,-9-24-3 16,9-10 2-16</inkml:trace>
  <inkml:trace contextRef="#ctx0" brushRef="#br0" timeOffset="1735.0992">5386 3638 109 0,'-19'-10'40'16,"19"10"0"-16,12-5-1 16,0-1-38-16,37-7-5 15,4-12-31-15,34 5-2 16,1-15-2-16,26 5-2 15</inkml:trace>
  <inkml:trace contextRef="#ctx0" brushRef="#br0" timeOffset="2380.1361">7389 3284 93 0,'-6'-19'36'16,"20"6"0"-16,11-17 0 15,21-1-33-15,4-5 1 16,13 0-2-16,3-1 2 16,5 9-2-16,-9 6 1 15,-3 12-1-15,-15 18 0 0,-17 19-1 16,-21 18 0-16,-20 17 0 15,-18 13 0-15,-17 14-1 16,-13 10 1-16,-8 4 0 16,-2-1-1-16,-1-5 1 15,13-13 0-15,9-9-1 16,16-12 1-16,20-16 1 15,19-18-1-15,21-14 1 16,19-19-1-16,18-8 1 16,12-13-1-16,7-3 0 15,2-6 0-15,1-3-3 16,-3 10-5-16,-20-6-30 15,3 18-3-15,-22-7 1 16,1 18-3-16</inkml:trace>
  <inkml:trace contextRef="#ctx0" brushRef="#br0" timeOffset="2839.1623">9158 3523 75 0,'1'-17'38'0,"-1"17"-1"16,-7-21 1-16,-4 21-24 16,-16 1-10-16,0 8 0 15,-5 6-1-15,-2 8 0 16,2 5-1-16,1 5 0 15,5 2-1-15,8-2 0 16,8 0 0-16,11-3-1 16,13-6 0-16,12-5-1 15,14-1-5-15,8-21-20 0,23 8-11 16,-4-16 0-16,18 2-1 15,-5-19 0-15</inkml:trace>
  <inkml:trace contextRef="#ctx0" brushRef="#br0" timeOffset="3156.1805">9721 3494 93 0,'-28'-6'38'16,"4"17"-1"-16,-14-2 2 16,9 12-34-16,-6 5-2 15,5 10 1-15,1 2-1 16,10 5-1-16,3-1 0 15,11-1-1-15,10-9 0 16,12-7 0-16,10-12 0 16,7-11-1-16,7-10 1 0,5-11 0 15,0-11-1-15,-4-7 0 16,-6-2 1-16,-7-5-1 15,-12 3 1-15,-10 2-1 16,-11 7-1-16,-10 8 1 16,-3 6-1-16,-5 9-1 15,0 8-1-15,-3 1-4 16,20 18-25-16,-9-11-6 15,23 7 0-15,4-10-1 16</inkml:trace>
  <inkml:trace contextRef="#ctx0" brushRef="#br0" timeOffset="3359.1921">10226 3454 83 0,'14'7'38'0,"-14"-7"-1"16,-5 28 1-16,-14-8-28 15,5 15-6-15,-8 4-1 16,7 8 0-16,-3 3-1 15,2 7 0-15,7-4-1 16,0 0-1-16,6-4-3 16,-5-18-29-16,19 2-5 15,-9-20 0-15,15-4-1 16</inkml:trace>
  <inkml:trace contextRef="#ctx0" brushRef="#br0" timeOffset="4041.2311">10262 3453 70 0,'0'0'37'15,"-13"1"-1"-15,13-1 1 16,0 0-20-16,-4-12-12 0,4 12-1 16,24-13-1-16,-4 8-2 15,4 0 1-15,4-1-1 16,3 5 0-16,-2 2 0 15,-1 5 0-15,-5 1 0 16,-3 5 0-16,-8 4 0 16,-6 7 0-16,-2 3 0 15,-8 3-1-15,-2 8 0 16,-6-2 1-16,-2 4-1 15,-4 0 0-15,2-2 0 16,-2 0 0-16,-2-6 0 16,-2-3 0-16,-2-4 0 15,4-5 0-15,-3-6 1 16,-2-5-1-16,5-7 0 0,2-4 0 15,1-9 0-15,3-4-1 16,8 0 1-16,5-5 1 16,2 2-1-16,4 3 0 15,-1 3 1-15,-4 13-1 16,20-2 1-16,-12 17 1 15,-7 10-1-15,2 12 0 16,-10 11 0-16,-3 10 0 16,-9 8-1-16,-1 3 0 15,-8 2 0-15,0-5-1 16,5-6 0-16,4-13-3 15,14-1-12-15,0-34-22 16,22-6-1-16,1-27 1 16,24-6-4-16</inkml:trace>
  <inkml:trace contextRef="#ctx0" brushRef="#br0" timeOffset="4267.2441">10908 3428 102 0,'2'20'39'0,"-13"-5"3"16,5 17-3-16,-10-2-36 16,5 8 0-16,-3 3-1 15,2 4-1-15,0-3 0 16,3 3-2-16,6-6-2 15,2-17-12-15,11 4-22 0,-10-26-3 16,27 7 1-16,-9-26-1 16</inkml:trace>
  <inkml:trace contextRef="#ctx0" brushRef="#br0" timeOffset="4439.2539">10898 3223 101 0,'-23'-20'38'0,"7"22"1"16,-8-6-1-16,9 17-34 15,6-6-2-15,9-7-2 16,12 23-11-16,-1-24-25 16,18 10-2-16,-1-9 0 0,15 8-1 15</inkml:trace>
  <inkml:trace contextRef="#ctx0" brushRef="#br0" timeOffset="4792.2741">11149 3480 71 0,'-16'27'40'15,"10"8"-2"-15,-1-11 1 16,19 9-16-16,3-19-18 16,14-4 0-16,7-10-2 15,9-8 0-15,5-7-2 16,2-6 1-16,2-7-1 15,-4-4-1-15,-8-1 1 0,-8-2 0 16,-10 3-1 0,-10 2 1-16,-12 8-1 0,-10 8 0 15,-12 12 0-15,-11 9 0 16,-10 14 1-16,-4 10-1 15,-5 7 0-15,3 9 0 16,3 2 1-16,13 0-1 16,12-5 0-16,17-9-1 15,24-3-3-15,13-24-11 16,27 5-22-16,3-26-2 15,28-2 0-15,-3-20-2 16</inkml:trace>
  <inkml:trace contextRef="#ctx0" brushRef="#br0" timeOffset="5078.2905">12106 3315 109 0,'-47'27'40'0,"-16"-6"0"16,13 12-1-16,-8-3-36 15,25-1-1-15,10-4 0 16,12-4 0-16,19-6-1 15,13-7 0-15,16-3 0 16,4-3-1-16,3 0 0 16,1 3 1-16,-7 1-1 15,-5 6 0-15,-18 4 0 16,-11 11 1-16,-15 4-1 15,-10 3 0-15,-10 1 0 16,-10 5-2-16,3 0-1 16,-7-11-7-16,13 8-27 0,-5-20-2 15,18 4-1-15,-3-17-1 16</inkml:trace>
  <inkml:trace contextRef="#ctx0" brushRef="#br0" timeOffset="5618.3213">13289 3442 101 0,'-16'-7'37'16,"-3"22"0"-16,-18-6-8 15,2 16-24-15,-6 2-2 16,4 11 0-16,4-1 0 16,13 5 0-16,8-4 0 15,15-4-1-15,19-6 0 16,18-9 0-16,14-11 0 0,9-8-1 15,10-11 1-15,-2-6-1 16,-3-10 0-16,-7-6-1 16,-15-6 1-16,-12-2-1 15,-16 2 0-15,-15 1-1 16,-14 1 0-16,-8 8 0 15,-6 6-2-15,-7 5-2 16,13 13-6-16,-7-10-19 16,26 15-8-16,0 0 0 15,32-4 0-15,7-7 0 16</inkml:trace>
  <inkml:trace contextRef="#ctx0" brushRef="#br0" timeOffset="5844.3342">14246 2945 70 0,'10'-53'37'0,"-20"-1"0"15,-8 23 2-15,-19 2-22 16,0 31-7-16,-14 13-6 16,4 24 0-16,-5 27-1 15,4 16-1-15,-1 16 0 16,11 6-1-16,5 1 1 15,12-1-2-15,9-8 0 16,9-14-3-16,14-1-28 16,-6-34-7-16,16-9 1 15,-5-24-2-15</inkml:trace>
  <inkml:trace contextRef="#ctx0" brushRef="#br0" timeOffset="6025.3446">13676 3315 115 0,'-21'-1'42'15,"6"-3"0"-15,21 14-2 16,20-9-38-16,9-1-2 16,22-2-2-16,8-9-8 15,27 9-28-15,1-16-2 16,23 8 0-16,-8-10-2 15</inkml:trace>
  <inkml:trace contextRef="#ctx0" brushRef="#br0" timeOffset="6496.3716">14914 3440 93 0,'-1'-17'38'16,"17"17"1"-16,-2-9-3 15,15 5-33-15,4-3-1 0,5 2 0 16,6-2 0-16,2-2 0 16,-1-1-1-16,4-2 1 15,-11-2-1-15,-3-2 1 16,-8-2 0-16,-11-2-1 15,-12-3 0-15,-8 2 0 16,-12 1 0-16,-12 4 0 16,-10 4 0-16,-8 9 0 15,-5 7 0-15,0 10-1 16,-2 11 1-16,3 9-1 15,10 7 1-15,8 5-1 16,19 4 0-16,17-5 0 16,19-2 0-16,19-10-3 15,23-2-3-15,6-19-29 0,31 2-3 16,-3-20 0-16,18 1-2 15</inkml:trace>
  <inkml:trace contextRef="#ctx0" brushRef="#br0" timeOffset="6864.3926">15892 3319 91 0,'-33'-7'40'0,"-14"-2"-1"16,9 18 1-16,-14-5-22 16,9 16-14-16,1 2 0 15,5 10-2-15,4 1 0 16,10 3 0-16,4-1 0 15,13 0-2-15,8-7 2 0,10-7-1 16,10-5-1-16,3-13 0 16,12-10 1-16,2-9-1 15,3-11 0-15,1-6 1 16,0-9-1-16,-3-3 0 15,-7-1 0-15,-3 5 0 16,-5 4 0-16,-7 8 0 16,-9 11 0-16,-9 18 0 15,0 0 0-15,-4 26 0 16,-7 6 0-16,3 5-2 15,6 6 1-15,4-4-4 16,19 6-7-16,-5-22-20 16,29 7-7-16,-1-21-2 15,22 3-1-15,-3-23 2 16</inkml:trace>
  <inkml:trace contextRef="#ctx0" brushRef="#br0" timeOffset="7083.4051">16485 3228 104 0,'-26'-1'39'0,"-14"1"1"15,5 24 0-15,-12 7-35 16,7 5 0-16,3 2-1 16,13 4-1-16,4 1 1 15,18-3-3-15,15-7 0 16,11-11-2-16,19-10 0 15,14-12-3-15,18-9-6 16,-4-23-24-16,19 3-6 16,-11-24 1-16,11 2-3 0</inkml:trace>
  <inkml:trace contextRef="#ctx0" brushRef="#br0" timeOffset="7428.4249">17048 2908 104 0,'-43'41'41'0,"5"20"1"16,-12-1-1-16,12 7-34 15,0-3-3-15,5 2-1 16,11-8 1-16,7-5-2 16,9-12 0-16,9-9-2 15,9-13 2-15,7-9-2 16,8-12 0-16,5-11 0 15,3-5-1-15,3-8 1 16,1-4-1-16,2 0 1 0,-8 6-1 16,0 1 1-16,-8 8-1 15,-4 9 1-15,-9 10 1 16,-3 9-1-16,-4 8 0 15,-5 7-1-15,3 9-3 16,-6-7-7-16,15 16-4 16,-10-19-5-16,23 15-5 15,-12-21-15-15,24 2-1 16,-6-16-1-16,16 0 3 15</inkml:trace>
  <inkml:trace contextRef="#ctx0" brushRef="#br0" timeOffset="8516.4867">18565 3307 82 0,'0'0'37'0,"-26"-14"-3"16,26 14 0-16,-38-3-29 15,12 10-1-15,-6 2 0 16,-1 12 0-16,-4 3 0 16,-2 11-1-16,3 2 0 15,2 2-1-15,6 1 1 16,9-2-1-16,11-6 1 15,12-6-2-15,14-10 0 16,12-13-1-16,11-7 0 16,9-9 1-16,2-8 0 15,2-5-1-15,-6-5 0 16,-2-2 0-16,-8 0 0 15,-6 1 0-15,-10 2-1 16,-6 5 1-16,-3 5-1 0,-8 8 1 16,-5 12 0-16,0 12 0 15,-6 15 0-15,-2 16 0 16,-1 21 1-16,-5 13-1 15,3 13 0-15,-1 8 0 16,1 4 1-16,-3 2-1 16,0-5-1-16,-5-6 1 15,-8-12 0-15,-2-10-1 16,-5-16 1-16,-7-11 0 15,0-16 0-15,-4-18-2 16,2-12 0-16,10-21-2 16,9-8-7-16,-5-28-25 15,26-7-2-15,0-24-1 16,23 4-1-16</inkml:trace>
  <inkml:trace contextRef="#ctx0" brushRef="#br0" timeOffset="8938.5113">18900 3524 67 0,'20'23'37'0,"-20"-23"0"15,13 14 0-15,-13-14-11 16,10-6-23-16,10-1-1 15,9 0 0-15,5-8-1 16,7-1 1-16,2-3-1 16,1-6 1-16,-1 0-2 0,-5 0 2 15,-7-4-2-15,-6 3 2 16,-10 2 0-16,-10 2-1 15,-9 4 0-15,-8 7 0 16,-11 5-1-16,-5 10 1 16,-8 8-1-16,-1 8 1 15,-4 9 0-15,2 6 0 16,7 4 0-16,5-1-1 15,12 0 1-15,9-4-1 16,15-6 1-16,11-7-1 16,17-8 0-16,7-8-1 15,14-5-2-15,1-11-3 16,14 1-3-16,-7-20-20 0,11 9-9 15,-12-12 0-15,-3 6-1 16,-11-10 1-16</inkml:trace>
  <inkml:trace contextRef="#ctx0" brushRef="#br0" timeOffset="9270.5302">19754 3336 93 0,'-21'13'37'15,"5"11"0"-15,-12-3 2 16,5 9-33-16,-5-1-1 16,5 6-2-16,2-4 0 15,3-2-1-15,7-5 0 16,3-4 0-16,3-5-1 15,5-15 0-15,13 6-1 16,2-12 1-16,4-9 0 16,5-7 0-16,3-4-1 0,3-7 1 15,2 1-1-15,-3-3 1 16,-2 5-1-16,-6 5 0 15,-3 7 0-15,1 8 1 16,-10 12 0-16,0 9-1 16,-6 11 1-16,-1 8-1 15,-2 5 0-15,0 4 0 16,5 3-1-16,-2-1-3 15,11 0-2-15,-2-18-9 16,19 6-23-16,-10-18-2 16,15 0 1-16,-9-19-2 15</inkml:trace>
  <inkml:trace contextRef="#ctx0" brushRef="#br0" timeOffset="9651.552">20099 3461 101 0,'-23'11'39'15,"14"9"0"-15,-4-13 0 16,13-7-36-16,19 15 0 16,7-14 0-16,12-9-1 15,6 0 0-15,9-8-1 16,1-4 1-16,-2-7-1 15,-4-1 1-15,-6-9-1 16,-11 1 0-16,-8-1 1 16,-13 2-1-16,-12 8 0 15,-14 6 0-15,-11 9 0 16,-9 15-1-16,-6 12 1 0,-4 10-1 15,2 11 1-15,4 5-1 16,7 5 1-16,13 1-1 16,13-6 1-16,14-6-2 15,17-3-1-15,10-8-3 16,18 0-6-16,-3-17-5 15,25 11-13-15,-16-21-12 16,10 8 0-16,-11-15-1 16,5 4 2-16</inkml:trace>
  <inkml:trace contextRef="#ctx0" brushRef="#br0" timeOffset="9854.5636">20784 3681 108 0,'-20'19'38'16,"4"14"2"-16,-11-7-4 15,6-2-45-15,2 17-27 16,-11-10-3-16,11 9-1 15,-4-11-1-15</inkml:trace>
  <inkml:trace contextRef="#ctx0" brushRef="#br0" timeOffset="11320.6475">1758 5191 82 0,'-10'0'36'0,"-19"-2"-1"16,3 19-8-16,-21-4-19 0,7 17-3 15,-5 1-1-15,5 10-1 16,1 2-1-16,10 4 0 15,11 1-1-15,10 2 0 16,12-8 2-16,16-1-2 16,14-13 0-16,16-7 1 15,7-16-1-15,8-13 0 16,4-15 0-16,1-19 0 15,-4-11-2-15,-7-9 2 16,-9-3 0-16,-16 2-2 16,-14 5 2-16,-16 6 0 15,-13 10-1-15,-11 9 1 16,-5 13-1-16,-7 8 1 15,2 4-1-15,6 6 0 16,7-1 0-16,17 3 0 0,0 0 0 16,27-10 1-16,13 1-1 15,7-3-1-15,11 2 2 16,4 2-1-16,0 7 0 15,-3 4 1-15,-5 9-1 16,-12 11 1-16,-10 9 0 16,-13 12 0-16,-14 8-1 15,-7 5 1-15,-14 2-1 16,-1 0 1-16,-2-9-1 15,2-7 0-15,2-13 0 16,12-18 0-16,3-12 1 16,31-38-1-16,2-5 1 15,9-10 0-15,6-7 0 0,3-4 0 16,-1 0 0-16,-5 11-1 15,-3 10 1-15,-13 16 0 16,-10 13 0-16,-6 19 0 16,-10 15-1-16,-3 16 1 15,-3 10-1-15,-2 10 0 16,5 6-1-16,1 1 0 15,9-2-2-15,0-9-2 16,20 5-7-16,-4-33-4 16,21 2-13-16,-12-23-11 15,11-6 1-15,-7-21-2 16,2-7 2-16</inkml:trace>
  <inkml:trace contextRef="#ctx0" brushRef="#br0" timeOffset="11656.6667">2990 5227 94 0,'-5'31'39'0,"0"-8"0"16,18 5-2-16,1-15-34 16,23-6 0-16,12-12-1 15,11-11 1-15,2-9-1 16,0-8 0-16,-3-7 0 15,-7 2-1-15,-14-2 1 16,-15 3-1-16,-18 7-1 16,-21 10 1-16,-15 14 0 15,-13 14-1-15,-9 14 0 16,-2 16 1-16,-4 14-1 0,5 9 0 15,13 5 0-15,9 0 0 16,25-2-1-16,19-11-1 16,32-6-8-16,9-30-6 15,46 0-9-15,3-31-15 16,37-4 0-16,4-25-2 15,23-2 2-15</inkml:trace>
  <inkml:trace contextRef="#ctx0" brushRef="#br0" timeOffset="12048.6891">5646 4427 85 0,'-16'-51'38'0,"-16"2"-1"16,4 24 0-16,-10 8-32 15,0 24-1-15,-5 20-1 16,-3 22-1-16,-2 20-1 15,-4 18 0-15,9 13 0 16,2 12-1-16,7 3 1 0,11 3-1 16,9-9 1-16,13-11-2 15,11-12-2-15,11-24-11 16,20-4-22-16,-7-29-1 15,8-6 0-15,-8-25-3 16</inkml:trace>
  <inkml:trace contextRef="#ctx0" brushRef="#br0" timeOffset="13292.7603">5107 4984 91 0,'-14'-4'37'15,"5"0"1"-15,9 4 0 16,21-1-35-16,4-5 0 0,13-4-1 15,10-3 1-15,8-4-1 16,5 5 1-16,0-2-2 16,3 5 2-16,-7 3-3 15,-6 10 1-15,-9 8 1 16,-16 11-2-16,-8 12 2 15,-14 8-2-15,-8 9 1 16,-6 2-1-16,-6 5 1 16,-2-3-1-16,-1-4 0 15,-1-9 0-15,5-10 0 16,5-13 0-16,10-20 0 15,0 0 0-15,-4-28 0 16,14-7 0-16,0-10 0 0,4-9 0 16,3-3-1-1,0-5 1-15,0 7-1 0,0 4 2 16,-2 10-2-16,2 9 1 15,1 10-1-15,3 10 1 16,6 9 0-16,-2 4 0 16,11 6 0-16,2 0 0 15,6 2-1-15,6-2 1 16,-2 2 1-16,-2-1-1 15,-11 0 1-15,-3 1-1 16,-9-1 2-16,-12 2-2 16,-9 2 1-16,-14 7-1 15,-7 2 0-15,-8 6 1 16,-3 7-1-16,-3 8 0 0,0 4-1 15,4 5 1-15,3 1 0 16,7-1 0-16,12-6 0 16,9-8 0-16,11-11 0 15,10-12 0-15,13-16-1 16,11-13 1-16,6-13 0 15,1-12 0-15,-2-10 1 16,-3-5-1-16,-10-6 0 16,-8 1-1-16,-13 2 0 15,-12 6 1-15,-9 8-1 16,-7 10 2-16,-5 8-2 15,-1 10 1-15,-1 10-1 16,5 9 1-16,12-3 1 16,-5 18-1-16,17-5 1 15,10-4-1-15,9-1 1 0,9-4-2 16,8-4 2-16,6-4-1 15,2 0 0-15,-5-3 0 16,-6 3-1-16,-6 2 2 16,-7 2 0-16,-8 5-1 15,-17 8 1-15,-7 9 0 16,-9 8 0-16,-9 7-1 15,-4 5 1-15,-1 7-1 16,-2-1 0-16,2 1 0 16,4-10-1-16,9-5 1 15,5-15 0-15,5-19 0 16,25 0 0-16,-1-20 0 15,8-13 1-15,1-6-1 16,1-8 1-16,3-3-1 0,-4 2 0 16,-5 6 0-16,-10 8 1 15,-7 7-1-15,-7 13 0 16,-4 14 0-16,0 0 1 15,-10 14-1-15,5 4 1 16,3 1-1-16,6 2 0 16,9-3 0-16,11-7 0 15,14-7 1-15,4-8-1 16,11-9 1-16,1-4-1 15,0-4 1-15,0-3-1 16,-10 1 1-16,-6 2-1 16,-8 5 1-16,-14 9 0 15,-16 7-1-15,8 17 0 16,-17 10 0-16,0 7 1 0,-4 7-1 15,2 9-1-15,-6 1-3 16,10 8-6-16,-3-14-2 16,15 8-4-16,-9-22-1 15,23 8-5-15,-14-26-7 16,30 5-11-16,2-15 0 15,18-7 5-15</inkml:trace>
  <inkml:trace contextRef="#ctx0" brushRef="#br0" timeOffset="14193.8118">8757 4694 77 0,'0'0'38'15,"4"-11"-2"-15,-4 11 2 16,0 0-35-16,0 0 1 16,0 0-1-16,-12 22 0 15,4 9 1-15,0 17-3 16,-7 16 2-16,0 11-1 15,-6 10 0-15,0 4-1 16,-3-1 1-16,5-8-1 16,1-13 0-16,1-15 0 15,11-17 0-15,3-22-1 0,3-13 1 16,22-33-1-16,1-14 0 15,4-14 1-15,1-13-2 16,5-11 2-16,-5-11-2 16,-1-3 2-16,-7 4-2 15,-4 9 2-15,-9 15-2 16,-5 12 2-16,-4 18-1 15,-4 17 0-15,6 24 1 16,-15 12-1-16,10 17 0 16,5 7 0-16,8 2 0 15,9 0 0-15,9-6 0 16,14-6 1-16,6-11-1 15,12-11 1-15,6-8 0 16,0-7 0-16,-2-7 0 0,-5-1 0 16,-6-1 0-16,-12 4 0 15,-8 1-1-15,-11 6 1 16,-20 9-1-16,9 20 1 15,-18 8-1-15,0 14 0 16,-10 11 1-16,2 10-1 16,-4 7 1-16,4 3-1 15,3-2 0-15,4-6-3 16,16-6-1-16,0-20-7 15,22 0-4-15,-7-31-5 16,27 7-9-16,-13-26-10 16,16-6-1-16,-9-14 2 15,1-3 2-15</inkml:trace>
  <inkml:trace contextRef="#ctx0" brushRef="#br0" timeOffset="15068.8618">9671 4955 94 0,'-26'2'39'15,"13"18"0"-15,-9-2-1 16,0 17-34-16,4 3 2 15,10 5-3-15,-2-1-1 16,6 2 1-16,8-8-2 16,4-4 1-16,6-9-1 15,7-13 0-15,5-13 0 16,5-11 0-16,8-13 0 15,1-9 0-15,8-11 0 16,2-6 1-16,-3-4-3 0,-2 4 2 16,-5 1-2-1,-10 10 2-15,-7 7-2 0,-10 15 1 16,-13 20-1-16,0 0-1 15,-23 22 4-15,4 12-2 16,-5 8 2-16,3 10-3 16,4-1 2-16,5 0-3 15,12-7 0-15,8-11-3 16,20-2-6-16,1-27-4 15,23 7-5-15,-9-34-7 16,22 7-11-16,-12-18-1 16,6 5 2-16,-14-10 2 15,-9 1 40-15,0 11 4 16,-23-10 6-16,7 22 6 0,-24-7 14 15,4 22 3-15,-17-15 1 16,5 24-2-16,-9 2-32 16,2 13-1-16,-3 5 1 15,2 7-3-15,-1 4 2 16,5 2-2-16,3-2-1 15,5-4 0-15,6-6-1 16,6-9 1-16,-4-21-1 16,26 3 1-16,-4-22-1 15,2-9 1-15,4-6-1 16,1-8 1-16,-4-6-3 15,0-2 4-15,-5 3-3 16,-4 5 2-16,-7 12-2 16,-5 6 1-16,-4 12-1 15,0 12 2-15,-9 11 1 0,3 8-3 16,3 8 2-16,2 1-1 15,7 1 2-15,4-4-2 16,13-9 2-16,11-8-2 16,9-12-1-16,9-10 2 15,3-13-1-15,2-5 0 16,2-7-1-16,-7 0 2 15,-8 1-2-15,-7 4 2 16,-12 6 0-16,-13 11-2 16,-12 17 1-16,0 0 1 15,-10 29 0-15,-5 6-1 16,-4 10 1-16,0 8-3 15,4 9-1-15,-3-3-5 16,16 6-3-16,-3-20-5 0,27 13-4 16,-8-33-6-16,34 12-7 15,-2-23-6-15,20-5-1 16,14-9 5-16</inkml:trace>
  <inkml:trace contextRef="#ctx0" brushRef="#br0" timeOffset="15679.8968">12689 5356 97 0,'-14'-5'37'15,"-8"-9"1"-15,8 6-12 16,-7-17-21-16,-1 1-1 16,-7-8-1-16,-2-4-1 15,-8-8 0-15,-7-5 0 16,-7-8-3-16,1-5 2 15,-1-9-1-15,3-4 0 16,7 1-1-16,4 1 2 16,11 3-3-16,9 5 1 15,10 9 2-15,10 6-2 0,11 12 2 16,6 6-2-16,5 6 1 15,6 7 0-15,4 6 0 16,-2 7 0-16,3 6 0 16,-6 10 0-16,-5 9 0 15,-6 9 1-15,-12 13-1 16,-10 14 0-16,-12 8 0 15,-9 10 2-15,-9 7 1 16,-3 8-2-16,-3-3 2 16,6 1-1-16,6-11 1 15,15-12-2-15,15-13 2 16,22-18-2-16,19-16-1 15,16-19-3-15,24-8-7 16,-1-25-7-16,28 5-18 0,-12-16-3 16,15 9-3-16,-14-8 0 15</inkml:trace>
  <inkml:trace contextRef="#ctx0" brushRef="#br0" timeOffset="16518.9448">13560 4877 68 0,'-15'-28'36'16,"2"12"1"-16,-9-1 1 16,5 18-27-16,-16-4-2 15,6 21-3-15,-9 2-1 16,0 16-2-16,0 5 1 15,3 8-3-15,4 2 2 16,14 1-1-16,8-4 0 16,12-5-1-16,16-10 0 15,10-8 0-15,12-15 0 16,9-12-1-16,6-12 1 15,-1-12-1-15,0-8 0 16,-5-9 1-16,-11-6-3 0,-5-3 2 16,-15-4-1-16,-12 4 1 15,-9 4-1-15,-9 8 1 16,-9 5-1-16,-5 10 0 15,2 7 2-15,-1 10-1 16,5 9 0-16,17-1 1 16,-11 12-1-16,24-1 0 15,10-1 0-15,9 1 1 16,8-2-1-16,6 2 1 15,0-2-1-15,3 3 1 16,-6-1 0-16,-6 4 0 16,-12 4-1-16,-5 5 1 15,-12 5 1-15,-10 5-2 16,-6 3 2-16,-7 0-1 15,-3 3 0-15,0-4 0 0,-2-5 0 16,5-7 0-16,7-12-1 16,8-12 1-16,9-13-1 15,13-11 1-15,4-9-1 16,5-9 1-16,2-3-1 15,5-2 1-15,-1 3-1 16,-7 8 0-16,-4 6 0 16,-8 11 0-16,-7 12 1 15,-11 7-2-15,5 26 2 16,-11 5-1-16,-2 8 1 15,-1 9-1-15,3 3 1 16,1 2-2-16,8-5 0 16,4-5-2-16,16-5-3 15,0-16-3-15,21 1-4 0,-9-27-3 16,22 11-2-16,-19-31-4 15,13 10-5-15,-17-20-10 16,2 5 1-16,-16-7 5 16,-7 0 2-16</inkml:trace>
  <inkml:trace contextRef="#ctx0" brushRef="#br0" timeOffset="16841.9633">14457 4992 75 0,'-10'10'37'16,"0"-4"1"-16,12 9 0 16,-2-15-14-16,23 9-19 15,5-8-1-15,9-1 0 16,6-5-2-16,5-6 1 15,0-6-2-15,0-1 2 0,-8-4-3 16,-4-1 2-16,-13-4-3 16,-10 3 2-16,-14 2 0 15,-13 7-1-15,-11 8 1 16,-11 8-2-16,-7 11 1 15,-5 10 0-15,2 10 1 16,0 8-1-16,7 9 1 16,10-1-1-16,11 2 1 15,17-9-1-15,15-2-1 16,10-15-7-16,33 0-4 15,4-28-3-15,35 7-3 16,-2-35-7-16,34 8-11 16,-2-17-4-16,15-4-1 15,6-3 8-15</inkml:trace>
  <inkml:trace contextRef="#ctx0" brushRef="#br0" timeOffset="17268.9877">16502 4247 89 0,'-10'-53'38'0,"-18"1"0"16,3 20 1-16,-18 3-33 16,-2 21 0-16,-8 15-2 15,1 21-1-15,-9 16-1 16,3 20 0-16,1 14-1 15,6 13 0-15,6 7-1 16,14 6 0-16,10-2 2 16,11-2-2-16,11-4 1 15,7-5-1-15,12-12-1 16,2-9-4-16,3-8-2 15,-9-22-9-15,13 4-9 16,-18-26-13-16,6-3-1 16,-17-15 0-16,6-12 2 0</inkml:trace>
  <inkml:trace contextRef="#ctx0" brushRef="#br0" timeOffset="18517.0591">15779 4908 104 0,'-10'8'40'16,"-5"-8"-1"-16,16 9-1 15,18-10-34-15,7-3-2 16,15-6 0-16,10-3 0 16,10-4 1-16,11-2-3 15,5 0 2-15,0 3-1 16,-5 4 0-16,-13 4-1 15,-10 9 1-15,-10 8-1 0,-12 4 0 16,-19 9 0-16,-8 7 2 16,-7 5-2-16,-9 6 1 15,-4 0-1-15,-1-1 1 16,-1 1-1-16,-1-7 1 15,9-5-1-15,0-9 0 16,8-6 0-16,6-13 0 16,6-14 0-16,6-6-1 15,3-14 1-15,4-4-1 16,1-6 1-16,3-5 0 15,0-3 0-15,-3 7-1 16,0 4 1-16,-6 10 0 16,0 5 1-16,-3 8-1 15,3 8-1-15,2 8 1 0,4 3 0 16,1 5 0-16,6 1 0 15,3-1 0-15,4 3 0 16,1-1 0-16,0-3 0 16,-6 0 0-16,-1 0 0 15,-9-1 0-15,-6 0 0 16,-13-4 0-16,0 12 0 15,-17-1 0-15,-8 1 0 16,-4 5 0-16,-4 6-1 16,-3 2 3-16,1 3-3 15,3 4 2-15,6-1-1 16,9 0 1-16,8-2-1 15,12-4 1-15,12-3-1 16,13-10 0-16,6-6 0 16,12-9 1-16,1-9-1 0,4-6-1 15,-1-9 2-15,-3-3-2 16,-9-6 1-16,-10-4-1 15,-9-2 1-15,-9 2-1 16,-8 2 1-16,-6 4 0 16,-5 4-2-16,0 7 2 15,-5 2 1-15,8 12-2 16,6 9 1-16,0 0 0 15,0 0 0-15,24 4 0 16,1 3-1-16,3 4 1 16,5 0 0-16,0 1 0 15,0 0 0-15,-1 3 0 0,-7 3 0 16,-9 2 0-16,-8 4 0 15,-7 3 2-15,-6 4-2 16,-7 0 1-16,-6 1-1 16,-1-1 2-16,0-1-2 15,4-6 1-15,3-4 0 16,6-10-1-16,6-10 0 15,10-10-1-15,7-10 1 16,3-6-1-16,5-6 1 16,1-4-1-16,2 0 2 15,-4 1-2-15,-3 8 1 16,-7 5 0-16,-7 9 0 15,-7 13 0-15,0 0 0 16,-4 13-1-16,-1 1 1 16,5 4 0-16,5-1 0 0,8 0 0 15,12-8 0-15,12-6 1 16,9-4-1-16,9-7 1 15,3-3-1-15,2-9 1 16,1-1 0-16,-4-2 0 16,-12 5 0-16,-9-1 0 15,-8 8-1-15,-8 4 1 16,-20 7-2-16,10 10 1 15,-14 11 0-15,-8 8 1 16,-2 8-1-16,0 4 0 16,0 5-4-16,4 6-2 15,0-10-5-15,15 7-1 16,-3-22-2-16,25 9-4 15,-11-33-2-15,34 15-2 0,-12-29-5 16,28 2-8-16,4-7 3 16,6-6 1-16</inkml:trace>
  <inkml:trace contextRef="#ctx0" brushRef="#br0" timeOffset="19020.0879">18883 4497 65 0,'-4'-26'38'15,"12"10"-1"-15,-9-5 1 0,1 21-21 16,7-12-13-16,-7 12 0 16,3 15-2-16,-3 18 1 15,-7 9-1-15,-1 15 0 16,-4 10-1-16,2 10 0 15,0 4 0-15,1-1-1 16,3-1 1-16,6-11-4 16,9-7-1-16,0-24-13 15,16-1-19-15,-6-23-1 16,10-3-2-16,-4-24 0 15</inkml:trace>
  <inkml:trace contextRef="#ctx0" brushRef="#br0" timeOffset="19358.1072">18846 4493 70 0,'-19'-25'39'0,"5"5"0"16,14 20 0-16,21-11-15 15,14 9-22-15,11 3-1 16,19 4 1-16,6 5 0 15,5 6-1-15,-2 6 1 16,-2 13-1-16,-14 7 0 16,-7 12 1-16,-23 7-2 15,-16 7 1-15,-17 4 1 16,-21 6-1-16,-14-6 1 15,-13-1-2-15,-10-8 2 16,-6-8-2-16,-3-11 2 16,4-10-3-16,9-10-1 0,11-15-3 15,22-4-5-15,5-26-5 16,33 7-5-16,3-29-9 15,30 11-10-15,9-14-1 16,17 3 1-16</inkml:trace>
  <inkml:trace contextRef="#ctx0" brushRef="#br0" timeOffset="19809.1328">19822 4826 77 0,'-3'-10'38'0,"3"10"1"16,-26-12-1-16,11 13-24 15,-22-3-10-15,-1 6 0 0,-12 6 0 16,0 9 0-16,-8 2-1 16,4 8 0-16,2 0 1 15,10 3-1-15,7-1 0 16,11 0-2-16,16-2 2 15,13-5-2-15,18-5 0 16,10-7-1-16,16-5 0 16,7-5 1-16,5-8-1 15,2-7 0-15,-2-5-2 16,-4-5 3-16,-7-1-2 15,-12-3 0-15,-10 1 0 16,-10 2 1-16,-7 6-2 16,-9 3 1-16,-2 15 1 15,-19 0-1-15,2 14 2 16,-2 8-1-16,-4 8 1 0,4 4-2 15,4 6-1-15,2 0-2 16,13 2-1-16,3-13-7 16,26 7-3-16,-2-25-4 15,27 13-6-15,-6-30-7 16,21 5-6-16,-2-21 1 15,10-3 2-15</inkml:trace>
  <inkml:trace contextRef="#ctx0" brushRef="#br0" timeOffset="20385.166">20449 4837 96 0,'-35'-23'38'0,"-1"20"1"16,-18-2-2-16,-1 26-33 16,-1 8 2-16,-1 16-1 0,4 6 0 15,7 5-2-15,14-4 1 16,14-1-2-16,16-12 1 15,16-8-2-15,9-18 0 16,17-13 0-16,12-15 1 16,6-16-1-16,6-13-1 15,0-14 1-15,0-10-2 16,-5-10 2-16,-4-6-2 15,-6-6 2-15,-9 1-2 16,-9 8 1-16,-11 7 0 16,-6 12 1-16,-13 21-1 15,-8 20 0-15,-13 29 0 16,-9 23 0-16,-7 22 0 15,-1 15-1-15,-3 13 1 0,5 8 0 16,8 0 1-16,11-3-1 16,18-7-1-16,10-7-2 15,22-4-4-15,2-21-4 16,20 5 0-16,-7-24-5 15,18 8-3-15,-16-30-4 16,20 14-3-16,-23-26-7 16,10 5-1-16,-10-6 4 15,-9 6 2-15,-1 6 40 16,-24-15 5-16,10 23 4 15,-24-13 8-15,0 0 5 16,-13 6 7-16,13-6 0 16,-25 3-1-16,14-4-37 0,11 1-4 15,-14-8-3-15,14 8-7 16,0 0-4-16,0 0-4 15,-7-15-5-15,21 22-9 16,-14-7-9-16,0 0 0 16,0 0 3-16</inkml:trace>
  <inkml:trace contextRef="#ctx0" brushRef="#br1" timeOffset="25949.4842">1621 6474 91 0,'-8'-18'36'15,"8"18"-1"-15,-21-5 0 16,11 19-30-16,-3 6-2 16,6 18 0-16,-1 12-1 15,6 15 0-15,-2 11-2 16,1 14 1-16,1 8-1 15,-4 3 0-15,0 1 0 16,-2-11-2-16,4-7-3 16,-7-28-25-16,16-10-6 15,-2-28 0-15,10-19-2 16</inkml:trace>
  <inkml:trace contextRef="#ctx0" brushRef="#br1" timeOffset="26484.5148">1230 6525 101 0,'-14'-24'36'0,"19"6"1"15,9-9-1-15,14 3-34 16,20-5-1-16,13-5 1 15,16-4 0-15,12-1-1 16,6 1 2-16,0 5-2 16,1 6 0-16,-4 8 0 15,-11 10 0-15,-9 13 0 16,-16 17 0-16,-15 17-1 0,-10 19 1 15,-12 15 1-15,-14 14-2 16,-5 14 2-16,-8 4-2 16,-3 7 2-16,-5-8-2 15,3-5 2-15,-2-11-2 16,6-16-1-16,2-14 1 15,8-20-1-15,8-18 2 16,6-21-2-16,7-19 1 16,6-13 1-16,5-18 0 15,0-6 0-15,0-6 0 16,5-3 1-16,-9 6-1 15,-3 11 0-15,-4 7-1 16,-6 15 0-16,-5 14 1 16,-11 14-1-16,14 20 0 0,-12 12 0 15,-1 10-1-15,3 7 1 16,0 8-1-16,2 6-1 15,6-2-3-15,-1-11-3 16,15 2-14-16,-10-25-16 16,16-2 0-16,-7-22-1 15,12-6 1-15</inkml:trace>
  <inkml:trace contextRef="#ctx0" brushRef="#br1" timeOffset="26867.5367">2779 6861 107 0,'-20'16'36'0,"17"2"2"0,3-18-2 16,3 16-33-16,12-14-1 16,14-3 0-16,10-8 1 15,11-6-1-15,2-8 0 16,10-4 0-16,-1-5-1 15,-2-2 0-15,-11-1 0 16,-9 1 0-16,-12 4 0 16,-12 5-1-16,-15 5 1 15,-13 8-1-15,-12 8 1 16,-7 12-1-16,-4 8 0 15,-5 15 0-15,0 10 0 16,5 10 0-16,5 5 0 16,8 2 0-16,9-3 0 15,14-2 0-15,11-2-1 0,17-17 0 16,15-8-1-16,14-16-1 15,12-5-6-15,0-29-13 16,18 5-15-16,-14-20 0 16,8 1 0-16,-18-14-1 15</inkml:trace>
  <inkml:trace contextRef="#ctx0" brushRef="#br1" timeOffset="27274.56">3663 6684 104 0,'-14'-5'36'16,"-11"0"1"-16,7 19 0 15,-9 1-32-15,12 14-1 16,0 6-1-16,6 7 1 15,3 1-2-15,12-3 0 16,3-5-1-16,12-9 0 0,4-11 0 16,9-13 0-16,8-16 0 15,3-13-1-15,5-4 1 16,1-8-1-16,-3-1 1 15,0 0-1-15,-8 6 0 16,-5 12 0-16,-8 13 0 16,-9 18 0-16,-11 20 0 15,-4 20-1-15,-10 23 0 16,-4 20 1-16,-7 15-1 15,-2 12 1-15,-3 3-1 16,-3-4 1-16,3-6-1 16,-4-13 1-16,-5-11 0 15,0-20 0-15,-2-19 0 16,0-17 0-16,-7-13 0 0,1-13 0 15,-1-12-1-15,-2-18-2 16,9-7-9-16,-6-28-9 16,16-2-16-16,-3-18-1 15,15 7-1-15,-1-10-2 16</inkml:trace>
  <inkml:trace contextRef="#ctx0" brushRef="#br1" timeOffset="28244.6154">5597 6670 55 0,'0'0'35'0,"-25"-20"0"15,3 25 0-15,-19-5-8 16,7 18-17-16,-17 3-3 0,7 14-1 16,-7 4-1-16,6 9 0 15,1 1-2-15,11 6 1 16,8-5-3-16,9-2 1 15,12-8-1-15,12-7 0 16,11-16 0-16,14-12-1 16,12-16 1-16,8-10-1 15,6-11 1-15,2-13-1 16,1-2 1-16,-10-7-1 15,-1-2 1-15,-9 6-1 16,-12 5 0-16,-10 4 0 16,-8 15 1-16,-5 8-1 15,-7 18 0-15,0 0 0 16,-22 30 0-16,11 6 0 0,-1 10 0 15,-1 4 0-15,7 5 0 16,6-4 0-16,8-4-1 16,7-10 1-16,14-15-1 15,8-12 1-15,9-13-1 16,6-17 1-16,5-7-1 15,0-10-1-15,-5-5 1 16,-3 2 0-16,-14 5 0 16,-4 3 0-16,-9 9 1 15,-17 10-1-15,-5 13 1 16,-9 18 0-16,-6 8 0 15,-5 8 1-15,2 7-1 16,-1 5 0-16,2 2 0 0,3 0 0 16,5-7 0-16,6-7 1 15,3-12-1-15,8-7 0 16,3-15 1-16,4-13 0 15,4-10 0-15,3-15 1 16,-3-10-1-16,6-8 0 16,-5-3 0-16,1-4-1 15,-5 3 1-15,1 6 0 16,-7 9-1-16,-4 7 0 15,0 11 0-15,2 10 0 16,2 11 0-16,4 7 0 16,5 7-1-16,5 2-2 15,13 1-1-15,6-7-7 16,17 14-11-16,-8-20-11 0,18 5-6 15,-10-11-1-15,7 4-1 16</inkml:trace>
  <inkml:trace contextRef="#ctx0" brushRef="#br1" timeOffset="28625.6373">6740 6623 106 0,'-33'31'39'0,"-5"-7"2"16,16 6-3-16,8-9-34 15,13-1-1-15,13-8-1 16,16-6-1-16,11-10 0 16,14-7 0-16,8-11 0 15,5-6-1-15,-1-7 1 0,-4 1-1 16,-10-2 0-16,-10 2 1 15,-17 4-1-15,-19 5 0 16,-16 13 1-16,-19 8-1 16,-14 11 0-16,-9 13 1 15,-7 10-1-15,-2 8 1 16,4 7 0-16,3 8-1 15,14-1 1-15,15 0-1 16,12-5 0-16,14-7 0 16,18-10-2-16,15-13-3 15,26 1-10-15,-6-27-8 16,27 6-14-16,-5-17-3 15,19-2-2-15,-1-11 1 16</inkml:trace>
  <inkml:trace contextRef="#ctx0" brushRef="#br1" timeOffset="29372.68">8593 6584 42 0,'0'0'33'0,"-5"-20"3"16,5 20-2-16,-32-22-13 15,13 22 1-15,-20-4-14 16,1 12-1-16,-13 2-2 0,-2 13 0 15,-3 2-2-15,1 18 1 16,1 5-2-16,6 6 0 16,5 2-1-16,16-1 0 15,10-3 0-15,20-8-1 16,13-12 0-16,20-12 0 15,21-12-2-15,18-19-6 16,19 7-19-16,-2-20-11 16,13 0 1-16,-5-10-2 15,9 4 1-15</inkml:trace>
  <inkml:trace contextRef="#ctx0" brushRef="#br1" timeOffset="29843.707">9273 6703 78 0,'-14'-11'35'0,"-11"-4"1"15,0 9 0-15,-16-1-24 16,3 13-5-16,-9 3-1 15,0 12-1-15,-4 4 0 16,7 12-1-16,0 2-1 16,8 4 0-16,5-3-1 15,12-1 0-15,10-6-1 16,11-8 0-16,14-12 0 15,14-12 0-15,13-10 0 16,10-13-1-16,8-8 1 0,5-6-1 16,2-8 1-16,-5 0 0 15,-5 2-1-15,-9 3 1 16,-14 5-1-16,-10 9 0 15,-11 8 1-15,-14 17-1 16,0 0 0-16,-8 19 0 16,-5 11-1-16,-1 10 2 15,0 11-2-15,2 3 1 16,4 2 0-16,8-8-1 15,10-6-2-15,10-19-2 16,20-7-9-16,3-38-12 16,21-6-12-16,-2-22-1 15,19-9 0-15,-6-16 1 0</inkml:trace>
  <inkml:trace contextRef="#ctx0" brushRef="#br1" timeOffset="30069.7198">10116 5950 99 0,'-13'-31'37'16,"2"32"2"-16,-17 19-1 15,4 27-30-15,-10 18-3 16,6 15-2-16,-2 10-1 16,7 12 2-16,3-1-2 15,5 2 0-15,11-10-2 16,4-6 2-16,13-12-4 15,2-20 0-15,17-9-14 16,-10-36-14-16,23-12-9 0,-5-30 0 16,16-12-1-1,-5-20 0-15</inkml:trace>
  <inkml:trace contextRef="#ctx0" brushRef="#br1" timeOffset="30272.7315">10474 5984 111 0,'-21'50'40'16,"-22"20"0"-16,5 17 1 15,-1 3-38-15,4 8 2 16,5-2-3-16,8-3 2 16,9-8-3-16,10-7 1 15,11-8-5-15,6-16-2 16,17 2-15-16,-9-33-13 0,18-4-7 15,-3-23 0-15,10-7-1 16</inkml:trace>
  <inkml:trace contextRef="#ctx0" brushRef="#br1" timeOffset="30647.7529">10554 6658 109 0,'-14'26'38'16,"14"2"-1"-16,2-18-4 15,24-2-28-15,12-13-1 16,12-6-1-16,12-11-1 16,9-8 0-16,3-5 0 15,-3-3-2-15,-4-2 1 0,-10-3-2 16,-14 6 1-16,-13 5-1 15,-19 8 1-15,-18 4-1 16,-13 12 1-16,-14 13-1 16,-14 13 2-16,-1 10 2 15,-9 7-2-15,1 10 2 16,4 2-2-16,14 3 2 15,12-5-2-15,17-2 3 16,22-11-4-16,15-6-2 16,29-8-4-16,6-19-12 15,36 6-11-15,-6-22-9 16,18 5-1-16,-8-18-1 15,5 7 0-15</inkml:trace>
  <inkml:trace contextRef="#ctx0" brushRef="#br1" timeOffset="31000.7731">11687 6542 118 0,'-44'3'39'0,"-20"2"2"15,4 12-1-15,-15 0-35 16,12 11 0-16,6 4-3 16,7 2 1-16,16 0-1 15,15-1-2-15,20-8 0 16,18-8 0-16,18-10 0 15,12-15 0-15,12-15 0 16,5-13 0-16,7-10 0 16,-1-12 0-16,-8-9 0 15,-9-8 0-15,-7-6 0 16,-10-1 0-16,-10 0 0 0,-9 13 0 15,-11 9 0-15,-8 21 0 16,-13 22 0-16,-7 25 0 16,-8 25 0-16,-6 27 0 15,-7 21-2-15,1 9 4 16,3 11-7-16,6-11-5 15,22 9-9-15,-6-28-6 16,31 1-11-16,1-27-3 16,23-9-5-16,6-19 2 15</inkml:trace>
  <inkml:trace contextRef="#ctx0" brushRef="#br1" timeOffset="31893.8242">13481 6595 65 0,'-2'-13'36'0,"-9"-3"0"15,-1 6 1-15,-17-4-10 16,1 15-20-16,-15 2-1 15,1 17-1-15,-10 3-1 16,4 15 1-16,-3-1-2 16,9 11 1-16,8-4-2 15,15 0 1-15,11-5-2 16,17-6 1-16,19-11-2 15,13-11 1-15,13-11 0 16,12-13-1-16,4-10 0 0,6-3 1 16,-2-12-1-16,-6-3 0 15,-8-1 1-15,-10-4-1 16,-13 4 0-16,-10-2-1 15,-10 7 2-15,-11 5-3 16,-6 6 3-16,-3 13-3 16,-8 9 2-16,-3 14 1 15,-2 10 0-15,1 16 0 16,1 6-1-16,2 8 2 15,8 7-3-15,4-6 2 16,13-1-5-16,3-15-6 16,25 2-10-16,-9-34-9 15,22 0-10-15,-3-24-2 16,13-7 0-16,-4-21 2 15</inkml:trace>
  <inkml:trace contextRef="#ctx0" brushRef="#br1" timeOffset="32127.8376">14526 5857 95 0,'-14'22'38'0,"-17"17"3"16,0 24-1-16,-9 2-26 15,10 15-10-15,-1 4-1 16,8 4 2-16,4 2-2 15,9-3 0-15,0-6-2 16,10-3 1-16,10-9-4 0,4-15-1 16,13-4-9-16,-5-30-12 15,26-8-13-15,-9-29-4 16,17-10 1-16,-7-22-3 15</inkml:trace>
  <inkml:trace contextRef="#ctx0" brushRef="#br1" timeOffset="32346.8501">14885 5835 104 0,'0'0'39'16,"-25"31"1"-16,4 27 0 16,-17 10-34-16,9 14-2 15,-3 9-1-15,8 3 2 16,4 1-2-16,8-5 0 15,7-7-3-15,5-11 1 0,14-8-5 16,0-17-4-16,17 0-14 16,-10-29-11-16,13-1-7 15,-8-24 0-15,9-2-2 16</inkml:trace>
  <inkml:trace contextRef="#ctx0" brushRef="#br1" timeOffset="32728.872">14966 6586 87 0,'-6'13'36'0,"-5"-3"2"15,10 8 1-15,1-18-22 16,7 14-12-16,4-8 0 16,11-3-1-16,8-5-1 15,10-6-1-15,6-5 0 0,3-5-1 16,3-4 0-16,-2-4-1 15,-5-4 0-15,-6 0-2 16,-10 0 2-16,-15 0-1 16,-12 6 1-16,-11 4-1 15,-12 7 1-15,-15 12 0 16,-4 10 1-16,-9 13 2 15,-2 9-2-15,-1 10 2 16,6 6-1-16,8 4 1 16,11-2-2-16,14-8 1 15,17-4-1-15,15-14-1 16,20-9-1-16,16-15-3 15,22-6-7-15,0-25-9 16,28 6-7-16,-13-24-15 0,15-2 2 16,-9-12-3-16,-4 0 3 15</inkml:trace>
  <inkml:trace contextRef="#ctx0" brushRef="#br1" timeOffset="32929.8835">16030 5923 102 0,'-39'9'40'15,"2"27"1"-15,-15 5-1 16,11 13-29-16,-3 7-8 15,6 10 0-15,1 0 0 16,8 6 0-16,10 0-2 16,1-2-1-16,13-2-3 15,-1-8-3-15,16 5-13 16,-11-28-7-16,20-1-14 15,-7-20-1-15,13-7-1 0,-4-18 3 16</inkml:trace>
  <inkml:trace contextRef="#ctx0" brushRef="#br1" timeOffset="33315.9056">16027 6642 108 0,'-12'17'40'0,"10"4"-1"16,2-21 0-16,12 9-34 15,2-13-1-15,15-3-2 16,10-7 0-16,9-3-1 16,5-6 0-16,4-4-2 15,2-3 1-15,-5-1-2 0,-5-4 2 16,-11 0-2-16,-11-1 3 15,-18 4-3-15,-13 2 3 16,-15 9 0-16,-18 11 0 16,-9 13 0-16,-15 13 1 15,-5 13 2-15,-4 9-3 16,2 12 2-16,9 2-1 15,14 5 2-15,13-4-4 16,20-6 0-16,23-8 0 16,20-14-4-16,25-5-3 15,5-25-7-15,35 3-8 16,-7-28-7-16,26 1-12 15,-12-17-1-15,12-3 1 16,-18-7 0-16</inkml:trace>
  <inkml:trace contextRef="#ctx0" brushRef="#br1" timeOffset="33629.9235">17020 6315 111 0,'-53'10'40'0,"-4"15"2"16,-12-7-3-16,10-1-35 16,4 6-1-16,5 4 1 15,17-8-1-15,13 2 0 16,20-4-1-16,16-4 0 15,17 0 0-15,9-3-2 16,4 1 0-16,3 2 0 16,1 4 0-16,-7 4 0 15,-6 6 0-15,-14 3 0 0,-11 4 0 16,-13 4 0-16,-13 4 0 15,-10-3 0-15,-10 0 0 16,-4-5 0-16,1-2 0 16,3-12-4-16,19 2-10 15,-2-24-5-15,29 10-6 16,-3-21-8-16,31 8-8 15,2-11-2-15,20 8 3 16,5-4 4-16</inkml:trace>
  <inkml:trace contextRef="#ctx0" brushRef="#br1" timeOffset="33773.9318">17390 7025 134 0,'-14'8'39'16,"-1"-7"-10"-16,15-1-17 15,-4-16-42-15,-2-2-10 16,12 4-1-16,-7-7-2 15,5 5 2-15</inkml:trace>
  <inkml:trace contextRef="#ctx0" brushRef="#br2" timeOffset="37877.1663">13171 7278 14 0,'-15'-12'25'0,"15"12"1"16,-10-20 1-16,10 20-16 15,14-12-2-15,-14 12-3 16,27 0-1-16,-7 0 1 15,12 4-1-15,4-1 2 16,21 2-1-16,8-6 1 16,20 2 0-16,9-6-1 15,17-3 1-15,9-7-4 0,19 2 2 16,3-4-4-1,10 0 1-15,-1 1-1 0,1 2 0 16,9 1-1-16,3 5 1 16,-3-1-1-16,-1 1 1 15,1-2-1-15,0 1 0 16,-3-2 1-16,-2 1 0 15,-10-3-1-15,-6 3 1 16,-4-2 0-16,-3 2 0 16,-16 2 0-16,-9 1-1 15,-11 2 1-15,-11 4 0 16,-11-1-1-16,-13 2 0 15,-14 2 0-15,-16 1 0 16,-11 2-2-16,-21-5-5 16,14 12-25-16,-27-9-1 0,-2 5 0 15,-9-2-2-15</inkml:trace>
  <inkml:trace contextRef="#ctx0" brushRef="#br2" timeOffset="40477.3152">7347 4185 30 0,'0'0'28'16,"0"0"1"-16,0 0-1 15,22-6-22-15,-8-1 0 16,16 5 1-16,-5-9-3 15,17 9 1-15,-5-4-2 16,7 4 0-16,2-1-1 16,7 3 0-16,0 2-1 15,5 0 1-15,3 0-2 16,5-2 1-16,4 0 0 15,6 2 0-15,5-8 0 0,7 2-1 16,6-1 1-16,2-1 0 16,3 0-1-16,6 2 1 15,-2-1-1-15,6 3 1 16,2-2-1-16,4 2 1 15,-3 1-1-15,6-2 0 16,-1 1 1-16,6-1-1 16,4-2 1-16,-2 2-1 15,0-2 1-15,4 1 1 16,-5-1-1-16,9 1 0 15,-5 1 0-15,-2-1 0 16,-4 3 0-16,-1 1 0 16,-3 1 0-16,-2 0-1 15,-2 2 1-15,-8 0-1 16,-5 0 1-16,-7-2 0 0,-4 1-1 15,-9-2 1-15,-4-1 0 16,-7 1 0-16,-9-5 1 16,-5 3-1-16,-3-3 1 15,-6 1-1-15,-9-2 0 16,1 2 0-16,-7-1 0 15,-5 2 0-15,-7 1 0 16,-3 1-1-16,-17 1 1 16,14-2-1-16,-14 2-1 15,0 0-2-15,0 0-29 16,0 0-1-16,0 0-1 15,0 0-3-15</inkml:trace>
  <inkml:trace contextRef="#ctx0" brushRef="#br2" timeOffset="41610.38">15273 3699 56 0,'-24'-2'31'0,"5"3"0"16,3-7 0-16,16 6-25 15,-9-1 0-15,20 2 0 16,6-6 1-16,15 0-2 16,11-5 0-16,17 0-2 15,14-2 0-15,18 1-1 16,11 0-1-16,11 3 0 15,8-1 0-15,2 6-1 16,0 2 0-16,1 5 0 16,-3-1 0-16,-11 4 0 0,-8-3-1 15,-7 2 1-15,-9-2 0 16,-8 0-2-16,-8 2-1 15,-15-6-2-15,-3 9-7 16,-19-8-21-16,2 8-1 16,-16-4-1-16,-5 7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07:40.5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1760 966 83 0,'0'0'38'16,"0"0"-2"-16,21-43 1 15,-21 43-37-15,49-40 0 0,-49 40 0 16,72-38 0-16,-72 38 1 16,79-29-1-16,-79 29 2 15,74-10-1-15,-74 10 2 16,53 15-2-16,-53 12 2 15,21 27-2-15,-25 21 2 16,-33 11-2-16,-21 19 1 16,-15 1-1-16,0-3 1 15,20-21-1-15,47-45 0 16,21-22 1-16,27-14-1 15,21-10 0-15,18-10-1 16,16-7-3-16,4-12-11 16,16-2-24-16,-8 1 0 15,8 6-1-15,-13-2-1 16</inkml:trace>
  <inkml:trace contextRef="#ctx0" brushRef="#br0" timeOffset="601.0344">3397 1147 69 0,'0'0'37'0,"0"0"-1"0,-48-34 1 15,48 34-21-15,0 0-13 16,0 0 0-16,-17-22 0 15,17 22-2-15,-9 19 2 16,5 2-2-16,2 8 0 16,-2 8-2-16,-1 2 2 15,5-2-2-15,6-9 2 16,4-9 0-16,8-11 0 15,9-12 0-15,6-12 0 16,3-11 1-16,-36 27-1 16,0 0 2-16,65-53-2 15,-65 53 0-15,0 0 0 16,63-60-1-16,-63 60 0 15,35-24 2-15,-6 10-2 0,-7 12-1 16,-7 13 1-16,-7 12-2 16,0 9 3-16,-8 7-2 15,5 1 2-15,5-12-2 16,6-11 2-16,8-11 1 15,4-14-1-15,3-10 1 16,-31 18 0-16,0 0 2 16,56-51-3-16,-56 51 2 15,35-47-2-15,-35 47-2 16,33-54-3-16,-33 54 0 15,24-59-8-15,-24 59-26 16,31-66-4-16,-31 66 2 16,32-66-2-16</inkml:trace>
  <inkml:trace contextRef="#ctx0" brushRef="#br0" timeOffset="1006.0574">4315 564 81 0,'0'0'38'0,"50"-45"-1"16,-50 45 1-16,0 0-30 15,49-29-3-15,-49 29-1 16,0 0-1-16,0 0 0 16,14 58 0-16,-14-58 0 15,-16 75 0-15,4-8 0 16,-14 34-1-16,-1 7 0 15,2-5 0-15,5-12 0 16,3-20-2-16,13-23 1 0,5-30 0 16,-1-18 1-16,0 0 0 15,0 0 0-15,52-35 0 16,-52 35-1-16,0 0 1 15,60-59-1-15,-60 59 0 16,0 0-1-16,61-49 0 16,-61 49 0-16,45-11-1 15,-9 5 0-15,-4 14 0 16,-3 11 0-16,-10 15-2 15,-5 8-2-15,6-2-3 16,-2-20-10-16,19-17-21 16,-37-3 0-16,0 0 0 15,62-26-1-15</inkml:trace>
  <inkml:trace contextRef="#ctx0" brushRef="#br0" timeOffset="1194.0683">4975 1033 62 0,'0'0'37'0,"0"0"1"15,51-51 0-15,-51 51-16 16,0 0-4-16,14-11-13 15,-15 33-2-15,-5 18-1 16,-10 16-1-16,2 5-1 16,0 4-1-16,9 0-1 15,12-10-8-15,-3-19-25 16,17-13-2-16,-4-24 0 15,10-13-1-15</inkml:trace>
  <inkml:trace contextRef="#ctx0" brushRef="#br0" timeOffset="1329.0761">5128 818 89 0,'-13'-48'31'16,"-3"-1"-29"-16,16 49-2 15,-16-86-27-15,16 86-10 16</inkml:trace>
  <inkml:trace contextRef="#ctx0" brushRef="#br0" timeOffset="1569.0898">5446 316 109 0,'0'0'39'0,"0"0"1"16,49 36-1-16,-49-36-36 15,8 60-1-15,-8-60 2 16,-14 90-2-16,5-35 0 15,-19 34-2-15,0 46 1 16,6-2-1-16,12-3-2 16,9-10-8-16,1-27-27 15,10-18-4-15,-6-28 2 16,5-27-1-16</inkml:trace>
  <inkml:trace contextRef="#ctx0" brushRef="#br0" timeOffset="1779.1018">5391 1100 106 0,'-34'-55'39'16,"34"55"1"-16,0 0-2 15,0 0-36-15,-14-48 0 16,14 48-2-16,0 0 1 15,51-6-4-15,-51 6-17 16,63 1-17-16,-63-1 0 16,81-4-1-16,-81 4-2 15</inkml:trace>
  <inkml:trace contextRef="#ctx0" brushRef="#br0" timeOffset="2128.1218">5898 901 118 0,'0'0'41'15,"0"0"-1"-15,-40 58-8 16,40-58-29-16,0 0-1 16,-15 44 1-16,15-44-1 15,0 0-1-15,0 0 1 16,48 35-1-16,-48-35 0 15,51 1 1-15,-51-1-3 16,48-17 0-16,-48 17 0 16,0 0 0-16,48-36 0 15,-48 36 1-15,0 0 0 16,0 0 0-16,0 0 2 0,-4-19-1 15,-36 38 2-15,-14 10-3 16,5 10 1-16,11 6-1 16,29 0-2-16,30-2-7 15,27-22-28-15,-48-21-3 16,94-2 2-16,-35-4-1 15</inkml:trace>
  <inkml:trace contextRef="#ctx0" brushRef="#br0" timeOffset="2975.1702">7038 934 79 0,'0'0'37'0,"0"0"1"16,0 0-1-16,0 0-21 15,52 10-14-15,-51 35 1 16,-10 10-1-16,-5 2-1 15,-1-4 0-15,4-3 0 16,-2-10 0-16,11-11 1 0,2-29 0 16,0 0-1-16,0 0 1 15,0 0 0-15,0 0 0 16,40-52 0-16,-40 52 0 15,21-49-2-15,-21 49 1 16,23-53-2-16,-23 53 1 16,28-55-2-16,-28 55 2 15,30-53-2-15,-30 53 0 16,0 0 2-16,64-62-1 15,-64 62 1-15,55-30 1 16,-55 30 1-16,68-15-2 16,-68 15 1-16,71-3 1 0,-71 3-1 15,75 7 0 1,-75-7 0-16,68 5 1 0,-68-5-2 15,54 11 1-15,-54-11 1 16,0 0-1-16,0 0 1 16,0 0-1-16,0 0 0 15,-10 64 0-15,-32-33 1 16,-11 6-2-16,2 5 1 15,3-2-1-15,21 5 0 16,13-11 0-16,28-9 0 16,13-17 0-16,15-11 0 15,-42 3 1-15,58-20-1 16,-58 20 2-16,66-36-1 15,-66 36 1-15,75-44-2 16,-75 44 0-16,64-48 0 0,-64 48 0 16,57-45 0-16,-57 45 0 15,0 0 0-15,54-40 0 16,-54 40 0-16,12-8-2 15,5 20 2-15,-11 9-2 16,6 8-2-16,-12-29-5 16,0 0-20-16,47 23-10 15,-47-23-2-15,63-12 1 16,-63 12-2-16</inkml:trace>
  <inkml:trace contextRef="#ctx0" brushRef="#br0" timeOffset="3155.1805">8429 589 109 0,'0'0'38'15,"0"0"1"-15,0 0-2 16,0 0-34-16,0 0-1 16,0 0 0-16,-26 37-1 15,-7 58-2-15,0 22-3 16,11 1-32-16,10-11-1 15,14-17-1-15,5-26 0 16</inkml:trace>
  <inkml:trace contextRef="#ctx0" brushRef="#br0" timeOffset="3613.2067">8273 979 89 0,'0'0'38'15,"0"0"0"-15,-28-60 1 16,28 60-20-16,0 0-18 15,16-50 1-15,-16 50-1 16,0 0 1-16,70-25-2 16,-70 25 1-16,76-7-1 15,-76 7 0-15,88-8 0 16,-88 8 0-16,87-10 1 15,-87 10-1-15,81-11 1 16,-81 11-1-16,61-4 2 16,-61 4 0-16,0 0-1 15,0 0 1-15,0 0 0 16,0 0-1-16,0 0 0 15,19 50 1-15,-19-50-1 16,0 0-1-16,0 0 1 0,-17 58-1 16,17-58 0-16,0 0 1 15,15 44-1-15,-15-44 0 16,0 0 1-16,0 0 0 15,54 56-1-15,-65-43 0 16,26 17 0-16,-5 2 0 16,-17 0-3-16,-10-5-1 15,-13 3-9-15,-11-12-25 16,10-9-3-16,31-9 1 15,0 0-1-15</inkml:trace>
  <inkml:trace contextRef="#ctx0" brushRef="#br0" timeOffset="4830.2762">9803 894 68 0,'50'-31'39'0,"-50"31"-1"16,0 0 2-16,0 0-19 16,0 0-14-16,0 0-2 15,0 0 0-15,-56-2-1 16,56 2-1-16,-54 26 0 0,54-26-1 15,-65 53-1-15,7-9 0 16,15 5-2-16,10 0 1 16,21-3 0-16,17-13 0 15,19-10 1-15,-24-23-1 16,0 0 1-16,64-10 1 15,-64 10-1-15,59-29 1 16,-59 29-2-16,60-39 1 16,-60 39-1-16,57-49 1 15,-57 49-2-15,52-47 0 16,-52 47-1-16,0 0 2 15,53-45 1-15,-53 45-1 16,0 0 1-16,0 0-2 16,5 14 2-16,-14 19-1 0,9 15 1 15,4-3-3-15,17-1 0 16,10-18-2-16,-31-26 0 15,54 6-1-15,-54-6-3 16,67-15-3-16,-67 15-1 16,71-32 0-16,-71 32 1 15,73-35 4-15,-73 35 5 16,56-38 2-16,-56 38 4 15,50-28 4-15,-50 28 1 16,0 0 1-16,29-17-1 16,-29 17-2-16,-6 33-3 15,-16 7-1-15,1 9-1 16,-6-2 0-16,8-4 1 15,8-11-2-15,8-14 1 16,3-18-1-16,15-5 1 0,-15 5 0 16,0 0-1-16,0 0 2 15,45-66-2-15,-45 66 2 16,32-47-3-16,-32 47 1 16,25-51-2-16,-25 51 1 15,29-46 1-15,-29 46-2 16,29-46 1-16,-29 46 0 15,0 0 0-15,66-52-1 16,-66 52 2-16,63-29-1 16,-63 29 0-16,73-19 1 15,-73 19-1-15,79-19-1 16,-79 19 1-16,82-17 1 0,-82 17 0 15,76-22 0-15,-76 22 0 16,66-28 0-16,-66 28 0 16,0 0 0-16,48-32 1 15,-48 32-1-15,0 0 1 16,0 0 0-16,-48 9-2 15,48-9 0-15,-47 28 0 16,47-28 0-16,0 0 0 16,-45 59 0-16,45-59-10 15,0 0-11-15,10 52-13 16,-10-52-10-16,53 29 0 15,-53-29-1-15</inkml:trace>
  <inkml:trace contextRef="#ctx0" brushRef="#br0" timeOffset="6107.3494">10951 901 72 0,'0'0'35'0,"0"0"-3"15,0 0-3-15,-45 39-23 16,45-39-2-16,0 0 1 15,0 0-1-15,0 0 0 16,0 0-2-16,0 0 0 16,48 22 0-16,-48-22 0 15,0 0-1-15,47-18 0 16,-47 18 1-16,0 0-1 15,53-34 2-15,-53 34 0 0,0 0-1 16,47-49 1-16,-47 49-1 16,0 0 1-16,24-49-1 15,-24 49 1-15,0 0-1 16,0 0 1-16,0 0-2 15,-56-37 2-15,56 37-1 16,0 0 0-16,-64 41 1 16,62-26-3-16,-36 38 1 15,9 5 0-15,25 4-1 16,4-62-1-16,19 53-5 15,-19-53-19-15,70 27-15 16,-70-27-1-16,89 7 0 0,-33-14-2 16</inkml:trace>
  <inkml:trace contextRef="#ctx0" brushRef="#br0" timeOffset="7361.4211">12459 1024 54 0,'38'-48'36'0,"-38"48"-2"15,0 0 2-15,0 0-12 16,0 0-19-16,47-36-1 16,-47 36-1-16,0 0 1 15,0 0-1-15,7 32 0 16,-16 3-2-16,-10 13 1 0,0 4-1 15,0 3 0-15,-2-4-1 16,5-2 1-16,2-16 0 16,11-17 1-16,3-16-1 15,10-16 0-15,-10 16 1 16,0 0 0-16,27-53 0 15,-27 53-1-15,23-53 0 16,-23 53-1-16,24-64 1 16,-24 64-1-16,28-65 1 15,-28 65-3-15,24-63 2 16,-24 63 0-16,21-51 0 15,-21 51 0-15,0 0 0 16,31-47 1-16,-31 47-1 0,0 0 1 16,0 0 0-16,0 0 0 15,52 24 0-15,-52-24 0 16,0 0 0-16,62 41-1 15,-62-41 1-15,55 22 0 16,-55-22 0-16,68 7-1 16,-68-7 1-16,73-7 0 15,-73 7 0-15,74-23-1 16,-74 23 1-16,70-32 0 15,-70 32-1-15,63-30 0 16,-63 30-1-16,0 0 2 16,59-14-1-16,-69 24 0 15,20 20 0-15,-6 19 0 16,-8 15-1-16,3 12 1 15,3 4-4-15,8-9-4 0,22-14-29 16,-2-34-2-16,21-13-1 16,-3-14 1-16</inkml:trace>
  <inkml:trace contextRef="#ctx0" brushRef="#br0" timeOffset="7790.4456">13835 1038 67 0,'0'0'39'0,"18"-61"1"16,-18 61-1-16,0 0-10 16,0 0-23-16,0 0-1 15,-68-25 0-15,19 46-1 16,-15 17 0-16,-9 12-2 0,14 2 1 15,5 1-2-15,18 1 0 16,16-11-1-16,30-19 1 16,18-22-1-16,16-10 0 15,-44 8 1-15,58-21 0 16,-58 21 0-16,66-38 0 15,-66 38 0-15,75-45 0 16,-75 45-1-16,61-49 0 16,-61 49 0-16,58-43 0 15,-58 43 0-15,0 0 0 16,44-37 0-16,-30 43 0 15,-13 14 0-15,-5 21-1 16,-7 10 0-16,7 6 0 0,6-2-4 16,14-15-2-16,24-24-15 15,-1-25-17-15,-39 9-1 16,60-28-1-16,-60 28 0 15</inkml:trace>
  <inkml:trace contextRef="#ctx0" brushRef="#br0" timeOffset="8005.4579">14474 604 88 0,'0'0'39'0,"25"-82"1"16,-25 82 2-16,0 0-18 15,0 0-22-15,0 0 0 16,0 0-1-16,0 0 0 15,-42 49 0-15,14 67-2 0,1 28 0 16,11-4-6-16,0-14-25 16,21-20-7-16,1-32-1 15,8-27-2-15</inkml:trace>
  <inkml:trace contextRef="#ctx0" brushRef="#br0" timeOffset="8224.4705">14322 997 88 0,'0'0'40'0,"0"0"0"16,-62-47 1-16,62 47-22 15,0 0-19-15,0 0 1 0,0 0 0 16,0 0-1-16,0 0 1 15,46-37-4-15,-46 37-4 16,80 0-30-16,-28-3-2 16,-3-2 0-16,4 1-1 15</inkml:trace>
  <inkml:trace contextRef="#ctx0" brushRef="#br0" timeOffset="8609.4925">14862 923 106 0,'0'0'38'15,"0"0"2"-15,0 0-2 16,-35 53-36-16,35-53 0 0,0 0 0 16,0 0 0-16,0 0 0 15,33 49 0-15,-33-49 0 16,47 7-1-16,-47-7 0 15,60-9 0-15,-60 9-1 16,60-16 1-16,-60 16-1 16,0 0 1-16,57-38-1 15,-57 38 0-15,0 0 0 16,0 0 1-16,0 0 1 15,-22-49-1-15,22 49 1 16,-46 5-1-16,46-5 0 16,-91 26 0-16,43 11 0 15,9 7-2-15,22 9 1 0,24 2-3 16,27-3 0-16,20-9-3 15,16-19-6-15,16-12-27 16,-17-11-1-16,16-7 1 16,-85 6-1-16</inkml:trace>
  <inkml:trace contextRef="#ctx0" brushRef="#br0" timeOffset="9024.5162">15571 1087 89 0,'0'0'38'0,"0"0"2"15,29-57 0-15,-29 57-16 16,0 0-18-16,0 0-2 15,0 0 0-15,-48-43-1 16,19 52-1-16,-23 16-1 16,4 14 0-16,0 1-1 0,17 7 0 15,20-10 0-15,24-9 1 16,-13-28-2-16,0 0 2 15,67-6 1-15,-67 6-2 16,73-40 0-16,-26 12 0 16,-47 28 0-16,94-84 0 15,-47 34 0-15,3-3 0 16,-6-4 0-16,1 2 0 15,-8 4 0-15,3 2 0 16,-40 49 0-16,51-75 0 16,-51 75 0-16,0 0 0 15,0 0 0-15,0 0 0 16,-6 11 0-16,-12 64 0 15,-6 27 0-15,10 11 0 0,15 0-8 16,15-26-10-16,29-29-14 16,9-26-10-16,12-27-2 15,-8-13 1-15,-58 8 1 16</inkml:trace>
  <inkml:trace contextRef="#ctx0" brushRef="#br0" timeOffset="9157.5238">16347 1165 97 0,'0'0'43'0,"8"-18"0"16,-8 18-3-16,0 0-17 15,0 0-38-15,0 0-25 16,0 0-2-16,-57-1 2 16,57 1-3-16</inkml:trace>
  <inkml:trace contextRef="#ctx0" brushRef="#br0" timeOffset="10410.5955">2186 2108 53 0,'2'-23'35'15,"1"11"-1"-15,-3 12 0 16,-4 15-18-16,-10 13-12 16,5 19 0-16,-6 11 0 0,-2 17 0 15,0 11-1-15,3 11 0 16,-2 0-1-16,2-2 1 15,5-13-1-15,5-11 1 16,8-20-3-16,5-17 0 16,4-27 1-16,4-22-1 15,5-25 1-15,1-18-1 16,0-19 1-16,2-14-2 15,-10-11 2-15,0-2-1 16,-7 0 0-16,-6 11 0 16,-4 13 0-16,-3 15 0 15,-3 10 1-15,-1 20 0 16,2 18 0-16,7 17-2 15,0 0 2-15,-1 18-1 0,11 8 0 16,9 6 0-16,7 7 0 16,7 6-1-16,10 0 1 15,8-1 1-15,7-7-1 16,3-6 1-16,5-12 0 15,2-14 0-15,-2-14-1 16,0-17 1-16,-7-9 1 16,-4-9-1-16,-9 1 0 15,-5 0 0-15,-12 5 1 16,-8 5-1-16,-9 16 0 15,-12 17 0-15,0 0 0 16,-3 27-1-16,-8 15 1 16,-6 15-1-16,3 13 0 15,-3 8 1-15,6 11-1 0,6-2 1 16,9-1-4-16,7-15-1 15,25 1-19-15,-4-28-14 16,17-4-1-16,-2-21-2 16,10-4 1-16</inkml:trace>
  <inkml:trace contextRef="#ctx0" brushRef="#br0" timeOffset="10810.6184">3511 2422 73 0,'-9'-33'38'0,"-2"17"-1"15,-12 2-1-15,13 25-20 16,-16 1-12-16,2 17 2 16,-5 7-2-16,1 12 0 0,1 3-2 15,6 3 1-15,9-2-2 16,8-3 2-16,11-10-2 15,7-11-1-15,14-11 1 16,10-15-1-16,3-15 0 16,3-11 2-16,1-10-2 15,-5-9 0-15,0-9 0 16,-8 0 0-16,-9-2 0 15,-5 6-1-15,-8 5 2 16,-5 9-3-16,-9 14 3 16,4 20-1-16,-17 9 0 15,3 16 1-15,-3 16-1 0,5 8 1 16,2 10-1-1,4-1-1-15,8 2-1 0,10-16-3 16,18-4-6-16,-1-30-27 16,30-10-2-16,-3-31-1 15,15-8 2-15</inkml:trace>
  <inkml:trace contextRef="#ctx0" brushRef="#br0" timeOffset="11011.6299">4318 1729 77 0,'-15'3'38'15,"-13"22"0"-15,-1 31-2 16,-9 8-15-16,-2 25-20 16,7 10 0-16,8 10 1 0,7 0-1 15,8 1-1-15,15-5-7 16,0-20-27-16,20-2-4 15,-3-29 2-15,16-10-3 16</inkml:trace>
  <inkml:trace contextRef="#ctx0" brushRef="#br0" timeOffset="11362.6499">4446 2480 91 0,'8'15'36'15,"11"4"2"-15,2-17-3 0,14-2-32 16,3-11 1-16,10-7-2 16,-2-13 2-16,2-3-3 15,-7-10 2-15,-5-3-3 16,-13-2 2-16,-11 4 0 15,-19 6 0-15,-16 12 0 16,-15 15 0-16,-10 19 0 16,-9 17-1-16,-3 16 1 15,3 14-1-15,5 12 2 16,12 3-2-16,18 4 2 15,16-7-4-15,21-16 0 16,23-8-5-16,11-29-20 16,30-4-15-16,4-23-1 15,20 0 1-15,1-23-2 0</inkml:trace>
  <inkml:trace contextRef="#ctx0" brushRef="#br0" timeOffset="12152.695">6488 1670 100 0,'-9'-21'37'0,"6"8"1"15,-7 3-2-15,10 10-34 0,-11 17 0 16,6 6-1-16,-1 17 2 16,4 13-1-16,0 11-1 15,5 10-1-15,0 11 2 16,4 9-2-16,-2-2 1 15,5-3-1-15,-2-5 1 16,2-13-1-16,-3-7 1 16,-1-11 0-16,1-16 0 15,-2-12 1-15,-1-12-2 16,-4-13 2-16,0 0-1 15,9-17-2-15,-6-7 2 16,5-3-2-16,4-4 1 16,2-4-1-16,3 2 0 15,3 3 0-15,4 3 1 0,1 10-1 16,2 8 1-16,-1 7 0 15,-2 10 0-15,1 10 0 16,-6 4 0-16,-5 8 1 16,-5 2 0-16,-5 1 0 15,-12 1 0-15,-6-3 1 16,-10-3-2-16,-10-4 2 15,-5-8-1-15,-3-8-1 16,0-8 0-16,2-10-3 16,7-4-2-16,4-21-13 15,21 10-18-15,3-18-4 16,23 9 1-16,4-17-2 15</inkml:trace>
  <inkml:trace contextRef="#ctx0" brushRef="#br0" timeOffset="12747.7292">7221 1546 85 0,'-22'-22'38'16,"12"18"-1"-16,-10 4 0 15,7 22-20-15,-5 3-15 0,4 13 0 16,3 8 1-16,2 18-1 15,5 6 1-15,-1 11-2 16,4 4 1-16,1 7 0 16,0-1-1-16,3 1 0 15,0-9-1-15,1-8 1 16,-2-11-1-16,1-10 2 15,1-13-3-15,2-15 2 16,4-12-1-16,-10-14 0 16,19-8 0-16,-5-10-1 15,5-8 1-15,-1-3-1 16,-3-6 1-16,10-5-1 15,-3 2 1-15,1 1 0 16,0 6 0-16,-2 7-1 16,1 8 1-16,-3 9 0 0,1 9-1 15,-4 12 1-15,-4 10 0 16,-5 8 0-16,-5 7 0 15,-2 2 2-15,-10 4-2 16,-4-3 2-16,-9-3-1 16,-6-2 1-16,-4-11-2 15,-3-10 2-15,-3-5-3 16,2-11-1-16,3-6-3 15,1-20-11-15,19 7-19 16,-5-22-6-16,19 11 3 16,4-15-4-16</inkml:trace>
  <inkml:trace contextRef="#ctx0" brushRef="#br0" timeOffset="12911.7386">7868 2610 89 0,'-12'55'37'0,"-1"10"1"16,-11-11-9-16,-5-5-48 16,10-6-17-16,-1-21 0 15,11-4-2-15</inkml:trace>
  <inkml:trace contextRef="#ctx0" brushRef="#br0" timeOffset="13367.7646">9050 1670 73 0,'14'-15'36'15,"-14"15"0"-15,9 0-1 16,-13 27-24-16,-1 8-10 16,-4 13 3-16,0 17-4 15,-6 5 3-15,2 16-3 16,-1 0 0-16,0 1 0 15,6-8-1-15,1-15-9 16,14-6-24-16,0-21-1 16,11-10 1-16,-1-28-3 15</inkml:trace>
  <inkml:trace contextRef="#ctx0" brushRef="#br0" timeOffset="13599.7779">9035 1634 95 0,'-14'2'37'16,"14"13"-1"-16,0-4 2 16,20-2-38-16,10-3 0 15,11-3 0-15,11-4 1 16,7-1-2-16,10-2-5 15,-7-10-29-15,11 9 0 16,-16-7-1-16,-5 9-1 16</inkml:trace>
  <inkml:trace contextRef="#ctx0" brushRef="#br0" timeOffset="13760.7871">9123 1944 96 0,'-37'23'37'0,"21"3"-2"16,9-17 0-16,33-7-36 15,9-4-1-15,15-14-6 16,22 9-26-16,0-14-1 16,4 4-1-16,0-5 1 15</inkml:trace>
  <inkml:trace contextRef="#ctx0" brushRef="#br0" timeOffset="14135.8085">9579 2032 94 0,'-38'21'37'15,"16"7"-1"-15,2-10 0 16,16-6-35-16,9-1 0 16,11-4 0-16,9-4 0 15,9-3 0-15,8-7 0 16,5-4 1-16,3-7-1 15,0-3 0-15,-4-6 1 16,-5-2 1-16,-11-1-1 16,-8 3 0-16,-15 0 0 15,-12 5 0-15,-10 8-1 0,-13 11 1 16,-9 11-1-16,-6 9-1 15,-2 11 0-15,1 6-1 16,1 7 2-16,10 5-2 16,13 0 1-16,7-3-1 15,17-9 0-15,15-5 0 16,19-9-4-16,14-20-7 15,25 2-24-15,-5-20-3 16,18 1 2-16,-10-16-2 16</inkml:trace>
  <inkml:trace contextRef="#ctx0" brushRef="#br0" timeOffset="14676.8395">10381 1933 100 0,'-12'12'37'0,"-13"-7"1"15,7 18-2-15,-7-1-33 16,2 1 0-16,-1 6 0 15,5 3-2-15,1-2 1 16,3 4-1-16,5-7-1 16,6-3 0-16,4-5 1 15,1-6-1-15,-1-13 0 16,22-11 1-16,-3-5-1 15,-3-10 1-15,5-4 0 16,-1-6-1-16,1-6 1 16,-1 1 1-16,-4 4-2 15,-4 3 1-15,-1 9 0 16,-4 3 0-16,-1 8-1 0,-6 14 1 15,0 0-2-15,11 8 1 16,-7 9 0-16,3-1-1 16,1 3 1-16,4 0-1 15,2-2 1-15,2-2-1 16,4-2 0-16,-1-10 1 15,5-3 0-15,-2-4 0 16,2-9 1-16,-1-1 0 16,3-4-1-16,-4-2 2 15,2-1-2-15,-4 4 1 16,-2 3-1-16,-2 3 1 15,-2 12-2-15,-5 9 1 16,-4 11 0-16,-7 8-1 16,-1 5 0-16,0 8-1 0,0 0 0 15,1 3-3-15,8 6-3 16,-6-27-16-16,23 11-13 15,-4-21-2-15,14 0 1 16,-5-20 1-16</inkml:trace>
  <inkml:trace contextRef="#ctx0" brushRef="#br0" timeOffset="15074.8623">11119 1942 74 0,'-11'-25'38'16,"3"12"1"-16,-16 2 0 15,7 26-14-15,-19 2-21 16,5 8 0-16,-3 4-1 15,5 9-1-15,-2 2 0 0,8 5-1 16,7-3 1-16,5-1-2 16,10-10 1-16,7-2-1 15,12-15 0-15,7-9 0 16,7-12 1-16,4-14-1 15,6-8 1-15,2-12-1 16,1-7 1-16,-3-6 0 16,-8 5 0-16,-1 2 0 15,-11 7 0-15,-5 9 0 16,-10 9 0-16,-7 22 0 15,-11-6-1-15,-3 27 0 16,-1 7 0-16,-5 7-2 16,5 6 1-16,1 5-1 0,5 1 0 15,6-8-2 1,15 1-2-16,4-23-5 0,29 6-13 15,-6-28-16-15,18-2 2 16,-4-21-2-16,15-5 2 16</inkml:trace>
  <inkml:trace contextRef="#ctx0" brushRef="#br0" timeOffset="15285.8743">11810 1493 79 0,'-8'-46'39'16,"-1"27"0"-16,-16 11 0 15,4 31-16-15,-17 16-19 16,5 12-1-16,-3 6-1 15,5 17-1-15,3 3 0 0,6 4-2 16,10 0 1 0,2-3-3-16,12-4-3 0,-4-18-22 15,17 6-11-15,-5-29 1 16,13 0-1-16,-8-26 0 15</inkml:trace>
  <inkml:trace contextRef="#ctx0" brushRef="#br0" timeOffset="15619.8934">11786 2021 64 0,'-1'19'38'16,"-4"-8"0"-16,9 10 1 15,-4-21-11-15,19 13-25 16,2-11 1-16,10-4-1 0,7-6 0 15,4-7-1-15,5-7 0 16,0-5-1-16,-7-3 0 16,-7-1 1-16,-8-2-1 15,-13 3 0-15,-14 1 0 16,-11 9 1-16,-13 10 0 15,-10 9-1-15,-3 11 1 16,-4 13-1-16,2 10 0 16,9 5 0-16,5 2-1 15,15 4-1-15,13-3 0 16,8-6-4-16,25 0-6 15,-2-25-20-15,29 4-9 16,5-17-1-16,22 1-2 16</inkml:trace>
  <inkml:trace contextRef="#ctx0" brushRef="#br0" timeOffset="16487.9431">13233 1622 59 0,'0'0'37'15,"0"0"-3"-15,0 0 2 16,-10 9-10-16,2 8-24 15,-6 8 2-15,8 9-1 16,-3 6 1-16,-2 11-1 16,2 4 1-16,1 4-3 15,-1 0 2-15,2 0-1 16,1-10-1-16,5-3-1 15,-1-10 1-15,3-11-1 16,4-12 1-16,-5-13-1 16,17-2 1-16,-6-12 0 0,4-10-1 15,2-3 1-15,-1-7 0 16,1-3 0-16,2 4 0 15,0 0 0-15,1 10-1 16,2 2 0-16,4 11 0 16,-2 7 1-16,0 14-2 15,4 4 0-15,-4 3 1 16,1 8-1-16,-8 0 2 15,-8 4-2-15,-10 2 2 16,-9-3-1-16,-12-1 1 16,-13-2 0-16,-10-6 0 15,-2-3 0-15,-1-9-2 16,-2-6 0-16,11-6-3 0,2-18-8 15,27 7-24-15,0-22-4 16,24 8 1-16,3-19-2 16</inkml:trace>
  <inkml:trace contextRef="#ctx0" brushRef="#br0" timeOffset="17039.9747">13797 1438 89 0,'0'0'37'0,"0"0"1"16,-18-3-2-16,13 15-26 0,-14 9-6 15,7 11 1-15,-5 9-1 16,3 9-2-16,-1 8 1 15,3 9-2-15,-1 1 1 16,5 3-2-16,4-5 2 16,1-5-3-16,0-7 2 15,3-6-1-15,3-8 0 16,-2-10 0-16,3-8-1 15,-1-8 1-15,-3-14 0 16,11 8 0-16,-11-8 0 16,16-15 0-16,-7 0 0 15,3-6 0-15,4-2 1 16,-1-1-1-16,8-7 0 15,4-2 0-15,3 5 0 16,3-1 1-16,5 5-1 0,2 4 0 16,-1 8 0-16,-2 9 1 15,-5 10-1-15,-3 8 0 16,-6 6 0-16,-11 4 0 15,-8 4 0-15,-12 4 0 16,-13-2 1-16,-5 2-1 16,-15-6 0-16,-5 1 1 15,-9-6-1-15,1-7-1 16,5-5-3-16,1-15-8 15,28 6-16-15,-3-24-12 16,27 4 1-16,8-14-3 16,29 7 2-16</inkml:trace>
  <inkml:trace contextRef="#ctx0" brushRef="#br0" timeOffset="17172.9823">14398 2055 113 0,'0'0'41'15,"-12"21"-1"-15,-5-20-5 16,17-1-52-16,-11-12-22 15,11 12-3-15,-6-11 1 16,6 11-2-16</inkml:trace>
  <inkml:trace contextRef="#ctx0" brushRef="#br1" timeOffset="22587.292">7514 5926 53 0,'64'-2'29'15,"10"-3"0"-15,11 2-2 16,5-4-26-16,17 0 0 0,18 0 0 15,11 1 0-15,12-3 0 16,13 4 0-16,16 2 0 16,10 1 1-16,14-4 0 15,13 6 1-15,7-4 1 16,18 4 0-16,8-3-1 15,15 3 1-15,5-4 1 16,16 4-1-16,3-2-2 16,8 4 0-16,4-2 0 15,10 3 0-15,1-2-1 16,13 0 0-16,3-2 0 15,8-1 0-15,7-1-1 16,4 0 1-16,8-3 0 0,1 3 0 16,5-3-1-16,0 5 1 15,-3-1-1-15,-4 2 1 16,2-1-1-16,-3 4 1 15,-2-2-1-15,-7 0 1 16,5-1 0-16,-3-2 1 16,6-3-1-16,-5 2 1 15,-2-2-3-15,4 1 3 16,-15 1-3-16,1 0 3 15,-15 1 0-15,-6 4-1 16,-11 0 1-16,-14 4-1 16,-12 2 3-16,-6-3-3 15,-17 5 2-15,-14-2-3 16,-13 2 0-16,-14-1 1 0,-19-1-1 15,-15 1 0-15,-16-5-2 16,-22-2-4-16,-5 9-28 16,-33-10-2-16,-16 4 0 15,-32-1-1-15</inkml:trace>
  <inkml:trace contextRef="#ctx0" brushRef="#br1" timeOffset="24990.4294">8992 4142 15 0,'4'-13'22'15,"-9"-6"1"-15,6 4-12 16,-2 4-3-16,-3-4 3 15,4 15 2-15,-7-12-1 16,7 12-2-16,0 0-1 16,-5 12 0-16,-1 0-1 15,6 13-4-15,-6 3 0 0,2 14-3 16,-1 8-1-16,2 10 0 15,-4 14 0-15,2 10 0 16,-2 11 1-16,1 11-1 16,1 13 0-16,2 10 0 15,-1 9 1-15,2 10 1 16,2 2 1-16,0 7 0 15,3 2-2-15,-1-1 1 16,-1 1 0-16,4 0 2 16,-2-1-2-16,2 4 0 15,-3 6-1-15,2 2 1 16,-1 6-1-16,2 9 1 15,-4 7-2-15,4 5 0 0,-5 7-1 16,1 4 0-16,0 3 1 16,-1 7 0-16,0 1 1 15,-2 7-1-15,-3 4 1 16,5-1 1-16,-7-2-1 15,1 8 1-15,4-8-3 16,-4-5 2-16,-2-6-2 16,2-2 1-16,-2-6-2 15,2 1 3-15,-2-1-1 16,4 0-1-16,-3 6 0 15,1 3-1-15,-2 6 2 16,3 1-1-16,-8 0 1 16,4 2-3-16,-5-4 3 15,3-4-1-15,-2-8 1 0,-1-5 0 16,5-9 0-16,1-8-1 15,0-3 0-15,8-10 1 16,4-5 0-16,0-3-1 16,1-5 1-16,2-2-1 15,3-5 1-15,-3 0 0 16,-2-4 0-16,-6 1 0 15,1-4 1-15,-8-2-2 16,-1 2 1-16,-6-3 0 16,-1-9 0-16,-5-4 0 15,2-10 0-15,0-15-1 16,2-12 0-16,8-19 0 15,3-18-1-15,6-25-8 16,16-7-25-16,-2-23-3 0,10-7 0 16,-6-20-1-16</inkml:trace>
  <inkml:trace contextRef="#ctx0" brushRef="#br1" timeOffset="25956.4847">7966 16118 24 0,'12'10'33'0,"3"3"1"0,3-4-2 16,5 4-28-16,3-10-2 15,10 4-1-15,11-5 1 16,9-1-1-16,6-1 1 16,14 0-1-16,7-1 1 15,11 0-1-15,11-2 0 16,10-5 1-16,12 2-1 15,12-6 1-15,10 5 0 16,11-3-1-16,9-2 0 16,13 1-1-16,10 2 0 15,11 4 0-15,5-3 1 16,8 3-2-16,7-5 2 15,7 5-2-15,5-2 2 16,9 2 0-16,4-6-1 0,5 1 1 16,6 2 0-16,12-1 0 15,8-1-1-15,11 3 0 16,4 3 0-16,7-1 1 15,6 4-1-15,10 3 0 16,-1 1-1-16,6-1 2 16,-5 1-1-16,3 3 0 15,0-1 0-15,-3 1 1 16,0-1 0-16,-4 1 0 15,-2 2 0-15,-2 3 1 16,-6 0 0-16,1 6 0 16,-7 0 0-16,-8 3 2 15,-5 0-3-15,-7 0 1 0,-10-3-1 16,-1-2 1-16,-10-3-2 15,-7-8 1-15,-4-5-1 16,-4-2 0-16,-9-5 0 16,1 0-1-16,-6-3 1 15,-9 4 0-15,-9-5 0 16,-5 8-1-16,-10 3 1 15,-14 2 0-15,-8 2 0 16,-16 1-1-16,-11 4-1 16,-16-15-10-16,-2 15-23 15,-24-20-1-15,-1 2-2 16,-21-11 1-16</inkml:trace>
  <inkml:trace contextRef="#ctx0" brushRef="#br1" timeOffset="26695.5269">23684 15980 51 0,'-24'-2'35'0,"4"-3"-1"15,-3-20-2-15,5 0-31 16,4-15 1-16,5-7-1 16,4-13 1-16,1-10-1 15,3-7 0-15,2-10 0 16,3-9 0-16,2-7 0 15,1-7-1-15,-3-4 2 0,6-7-1 16,-2-11 3-16,1-7-2 16,-1-8 0-16,0-5 0 15,1-13 1-15,-3-11 0 16,2-3 0-16,-5-10-1 15,1-7-1-15,-3-4 1 16,-2-4-1-16,-2-7 0 16,-3-1 0-16,0-3 1 15,-2-1 0-15,3-7-1 16,-1 7 1-16,1-6-1 15,4 4 3-15,-3-7-1 16,8 2-2-16,-3-6 2 16,-2-6-1-16,1 3 0 15,-3-6-2-15,0-2 2 0,-5 0-3 16,0 6 0-16,-4 2 2 15,-1 5-2-15,-3-2 1 16,1 3 0-16,2 2 2 16,2-2-1-16,2 2 1 15,-2-1 1-15,4 0-1 16,0 6 0-16,3 3-1 15,-6 4 1-15,1 7-1 16,1 5-1-16,0 3-2 16,-3 5 3-16,2 1-1 15,2 2-1-15,1 4 0 16,4 1 0-16,7 6-1 15,4-1 2-15,4 8 1 16,2 3-2-16,3 12 1 0,3 9 0 16,-5 16 1-16,-4 16-1 15,-5 17 0-15,-11 18-3 16,-8 12-1-16,-1 23-5 15,-18-3-21-15,14 19-8 16,-7-4 1-16,14 7-2 16</inkml:trace>
  <inkml:trace contextRef="#ctx0" brushRef="#br1" timeOffset="28063.6052">23637 3298 90 0,'0'0'35'0,"1"10"0"15,-1-10 1-15,-10 0-33 16,10 0-1-16,-18-4 0 16,7 0 0-16,-4 3 0 15,-10-3-1-15,-11 2 0 16,-11 1-1-16,-14 2 1 15,-16 2-1-15,-13 0 0 16,-18 4-1-16,-18 0 1 16,-17 0 0-16,-11 3-1 15,-15 0 1-15,-14-2 0 16,-10-1-1-16,-9-1 1 15,-11 1-1-15,-6 0 1 16,-8 0-1-16,-12 0 1 0,-6 2 0 16,-10 3-1-16,-12-1 2 15,-13 2-2-15,-8 0 1 16,-8 1-1-16,-11-2 2 15,0 2-1-15,-2-6 0 16,-10 3 0-16,4-2 1 16,-6-1 0-16,5 0 0 15,-4 0 0-15,3 1-1 16,1-3 1-16,0 1-1 15,6 2 1-15,0-2-2 16,6 1 1-16,3 0 0 16,0 0 0-16,1 0 0 15,-2 3 0-15,2-2-1 16,-2 0 1-16,2 3 0 15,5-1 0-15,-2 2 0 0,8 0 0 16,4 2-1-16,7-3 1 16,4 2 0-16,5 1-1 15,3-1 1-15,4 1 0 16,12 1-1-16,2 0 1 15,6 2 0-15,9-1 0 16,12-1 0-16,4 0 0 16,14-3 0-16,5-1 1 15,6-1-1-15,8-5 0 16,7 1 1-16,3-2-1 15,6 1 0-15,4 0-1 16,3 3 1-16,6-1 0 16,4 3-1-16,10-1 1 15,4 0 0-15,9-2-1 0,10-1 1 16,9-2 0-16,14-5 0 15,13-1 0-15,9-6 0 16,14-1 0-16,9-1 0 16,9-3 0-16,12 0-1 15,8 3 1-15,7 3-1 16,3 2 1-16,11 4-1 15,0 0 1-15,0 0-1 16,0 0 1-16,3 21-1 16,5-5 1-16,1 6 0 15,3 6 0-15,0 7 0 16,4 7-1-16,2 8 0 15,-1 13 0-15,3 10 0 0,0 13 0 16,2 9 0-16,-5 13-1 16,1 13 2-16,-4 15 0 15,1 10 0-15,-5 12-1 16,-3 13 3-16,-1 9-2 15,-2 10 2-15,1 10 0 16,0 8-1-16,-1 6 1 16,-3 9 0-16,4 7-1 15,-5 5-2-15,-2 7 2 16,-1 8-2-16,-1 6 0 15,-1 10 1-15,-1 7-1 16,4 6 2-16,0 4-1 16,-1 3 1-16,6-2 0 15,-3 0-1-15,4-5 0 0,-1-9-1 16,-1-4 1-16,-1-9-2 15,-1-3 2-15,-6-2-1 16,3-3-1-16,-4 0 1 16,0 0 0-16,-2 0 0 15,3-2 1-15,-1-6-1 16,0-5-1-16,2-6 1 15,3-13-1-15,-4-9 1 16,3-7 1-16,-3-11-2 16,-2-6 1-16,-5-6-1 15,2-5 0-15,-8-5 0 16,1-2 2-16,-7-2-1 15,3-7-2-15,-3-7 3 16,-1-8-2-16,4-13 1 0,3-14-3 16,10-5-11-16,-10-33-22 15,14-5-1-15,-4-21 0 16,4-11 0-16</inkml:trace>
  <inkml:trace contextRef="#ctx0" brushRef="#br1" timeOffset="29212.6709">6731 10758 66 0,'29'12'33'16,"6"2"0"-16,5-1-2 15,8 3-31-15,10-3 0 16,7 3 0-16,13-1 0 16,12-1-2-16,12-3 2 15,15-2-1-15,15-3 1 16,10-1 1-16,19-5 0 15,18 0 0-15,11-5 0 0,13 1 2 16,13-1-2-16,3 0 3 16,10 2-3-16,12-1 0 15,1 3-1-15,10-2 1 16,5 1 0-16,9-2-1 15,15-1 1-15,7-1-1 16,11-4 1-16,7 2 0 16,10-1 0-16,6 2 0 15,7 3 0-15,8 0 0 16,42 5 1-16,-36 2-1 15,-6 2 0-15,6 1 0 16,-3 0-1-16,8-2 1 16,-3 0 0-16,6-3 0 15,-45-6 0-15,51 0 0 0,1-6 0 16,4 2 0-16,0-2 1 15,0 1-1-15,0 1 0 16,-4 4 0-16,-7 4 0 16,-7 2 0-16,-3 4 0 15,-7 1 0-15,-3-2-1 16,-12-2 1-16,-8-6 0 15,-2-5-1-15,-12-5-1 16,-18-17-8-16,-5-1-26 16,-26-12 0-16,-21-3 0 15,-27-13-2-15</inkml:trace>
  <inkml:trace contextRef="#ctx0" brushRef="#br1" timeOffset="30264.7311">15850 3304 70 0,'7'46'33'15,"-1"7"-1"-15,-3 15-1 16,0 13-29-16,-1 14-2 15,-3 16 2-15,7 11-2 16,-5 12 0-16,0 14 1 16,-1 11-2-16,1 8 1 15,-1 11 2-15,4 5-2 16,-4 8 3-16,4 7-1 15,-1 3 1-15,0 2-1 16,3 0 2-16,2 5 0 16,-3-1-3-16,4 4 1 15,-2-1-2-15,-1 8 1 0,-4-1-1 16,1 9 2-16,-7 4-2 15,4 1 0-15,-5 6 1 16,2 0 0-16,-1 2 1 16,2-3-2-16,-2 3 2 15,3 3-1-15,3-1-1 16,0-1 1-16,-2-2-2 15,-2-5 2-15,-1-9-3 16,0 4 2-16,-4-7-3 16,-3-9 4-16,-2-8-2 15,-2-3-1-15,0-5 2 16,-2 0-1-16,-2-3 1 15,-4-2 0-15,2-1 0 16,4-4-1-16,-1-2 0 16,2-4 1-16,1-1 0 0,2-5-1 15,4-4 1-15,5-5-1 16,3-3 1-16,0-3-1 15,3-3 0-15,3 0 1 16,-6-5-1-16,4 1-1 16,-6 0 1-16,-2 0 0 15,-1-4 1-15,-1-2-2 16,-3-3 2-16,0-3-2 15,1-7 1-15,3-3 1 16,5-6 1-16,2-5-4 16,4-5 3-16,5-6 0 15,5-2-11-15,-8-29-21 16,12-4-5-16,-7-35-3 15,4-24 1-15</inkml:trace>
  <inkml:trace contextRef="#ctx0" brushRef="#br1" timeOffset="46563.6628">1170 8694 67 0,'5'-22'34'0,"6"6"-1"16,-9-1 0-16,11 15-16 15,-13 2-15-15,0 13 0 16,-2 10 1-16,0 16-1 15,-4 18 2-15,0 19-2 16,-4 15 2-16,-1 15-2 16,-5 7 1-16,-1 1-1 0,0-7 0 15,4-8 0-15,-1-17-1 16,7-18 0-16,4-22 0 15,5-19 0-15,-2-23 0 16,21-16-1-16,-5-21 1 16,1-12 0-16,-2-17 0 15,0-16-1-15,-1-11 1 16,-3-12-1-16,-3-6 0 15,-4 0 0-15,-5 3-1 16,-1 5 1-16,-2 13 0 16,2 16 0-16,-2 15-1 15,1 13 1-15,3 18 0 0,3 14 0 16,-3 14 1-16,15 20 0 15,0 4 0-15,1 15 1 16,6 5-1-16,5 11 0 16,3 1 0-16,10 1-1 15,2-11 1-15,9-9 0 16,12-19-1-16,8-18 0 15,9-25 0-15,4-16 2 16,5-20-2-16,0-11 1 16,-6-4 0-16,-13 5-1 15,-9 6 0-15,-19 13 1 16,-13 19 0-16,-16 24-1 15,-15 27 0-15,-12 27 1 16,-8 24 0-16,-7 20-1 16,-2 15 1-16,-2 13-1 0,4 4 1 15,10 2-1-15,4-13 0 16,13-10-2-16,16-15-3 15,6-19-4-15,25-8-24 16,-7-30-5-16,17-5-1 16,-5-26 0-16</inkml:trace>
  <inkml:trace contextRef="#ctx0" brushRef="#br1" timeOffset="46976.687">2600 8918 101 0,'-19'-11'36'0,"-14"6"2"15,9 27-4-15,-19 9-29 0,-2 18-1 16,-4 11 0-16,7 9-1 16,4 2 0-16,9 0-1 15,11-7-1-15,8-6 1 16,15-15-1-16,14-18 0 15,10-20 0-15,12-17 0 16,10-19 0-16,7-15 0 16,2-13 0-16,-2-6 0 15,-6-7 0-15,-4 0-1 16,-9 7 1-16,-12 6-1 15,-10 13 1-15,-9 11-1 16,-8 18 0-16,0 17 1 16,-16 22-1-16,1 20 0 15,-3 17 0-15,-1 9 0 0,5 8-1 16,3 4 1-16,9-7-1 15,8-10-1-15,13-18-2 16,13-28-2-16,18-16-9 16,0-40-21-16,23-12-2 15,-6-27 0-15,13-7-1 16</inkml:trace>
  <inkml:trace contextRef="#ctx0" brushRef="#br1" timeOffset="47179.6985">3353 8096 98 0,'-30'22'37'15,"2"42"1"-15,-15 20-1 16,8 21-32-16,-11 17-2 16,8 19 0-16,8 10-1 0,6 2-1 15,7-10 0-15,13-9-2 16,10-11-3-16,2-26-11 15,11-6-23-15,0-33 1 16,12-20 0-16,-2-31-2 16</inkml:trace>
  <inkml:trace contextRef="#ctx0" brushRef="#br1" timeOffset="47532.7188">3413 9046 82 0,'-1'19'39'16,"-2"2"-1"-16,12 7 0 15,-2-13-16-15,12-2-20 0,7-9 0 16,15-10 0-16,1-13 0 16,5-7 0-16,2-10-1 15,0-5 0-15,-9-2 0 16,-4-2 0-16,-15 0 0 15,-9 7 0-15,-15 3-1 16,-15 13 1-16,-10 14 0 16,-14 18 1-16,-9 17-1 15,-7 21 1-15,0 22-1 16,1 11 1-16,6 7-1 15,12 1 0-15,16-6 0 16,18-14-1-16,19-19-1 16,23-27-4-16,33-17-13 15,7-38-21-15,34-12-3 0,6-29 0 16,19-9-2-16</inkml:trace>
  <inkml:trace contextRef="#ctx0" brushRef="#br1" timeOffset="48392.7673">15675 2269 80 0,'12'-17'37'0,"-8"-6"-1"16,6 16-1-16,-10 7-31 16,0 0-1-16,2 37 0 15,-1 10 0-15,-4 12 1 16,0 17-1-16,-2 8-1 15,-1 10 0-15,-2 2-1 16,3-8 0-16,-1-5 0 16,3-11-2-16,4-10-4 15,-1-24-25-15,14-3-7 16,-5-25 0-16,11-8-1 15</inkml:trace>
  <inkml:trace contextRef="#ctx0" brushRef="#br1" timeOffset="48593.7792">15683 2318 94 0,'-11'-26'38'16,"1"-1"0"-16,23 13-1 15,8-6-36-15,18-2 0 16,18 3 0-16,9-3-1 15,11 5-2-15,-1-2-6 16,10 17-28-16,-15-2-1 16,-7 16 0-16,-20 1-2 15</inkml:trace>
  <inkml:trace contextRef="#ctx0" brushRef="#br1" timeOffset="48798.7906">15689 2710 107 0,'-44'18'38'15,"30"3"4"-15,14-21-6 16,22-5-35-16,28-5 0 16,21-7 0-16,14 0-4 15,12-10-2-15,9 11-7 16,-3-15-26-16,10 17 1 15,-22-7-2-15,-2 17 1 16</inkml:trace>
  <inkml:trace contextRef="#ctx0" brushRef="#br1" timeOffset="49183.8132">16402 2806 105 0,'-24'28'36'15,"5"-18"2"-15,19 9-3 16,10-18-33-16,17-4 0 15,17-12-1-15,13-3 2 16,7-11-3-16,9-4 0 16,-2-7 0-16,-3 0 0 15,-12-2 0-15,-13 1 0 16,-16 4 0-16,-18 6-1 15,-23 5 2-15,-14 12 0 16,-19 11 0-16,-13 9 0 16,-9 16 2-16,-5 12 0 0,2 10-1 15,5 7 0-15,11 5 0 16,18 1 0-16,18-4 0 15,26-4 0-15,23-9-3 16,27-13 0-16,24-8-2 16,11-12-1-16,18-6-4 15,-1-18-18-15,15 6-13 16,-16-19 1-16,0 9-2 15,-21-17 2-15</inkml:trace>
  <inkml:trace contextRef="#ctx0" brushRef="#br1" timeOffset="49712.8435">17399 2652 86 0,'-29'19'40'0,"-9"-1"-2"0,5 18 2 16,-10-12-22-16,11 14-16 16,-3 5 1-16,9-1-1 15,4 0 0-15,5-6-2 16,7-3 1-16,2-7 0 15,8-7 0-15,4-8-1 16,-4-11 1-16,24-12-1 16,-5-10 0-16,3-9 1 15,2-9-1-15,-1-9 2 16,-2-4-3-16,3-2 0 15,-7 2 0-15,-3 11 0 16,-3 5 0-16,-7 11-1 16,0 14 1-16,-4 12 2 0,1 18 0 15,3 8 2-15,2 9-2 16,4-1 0-16,5 3 0 15,10 0 1-15,6-7-1 16,10-9-2-16,6-9 1 16,8-10-1-16,2-12 2 15,1-3 0-15,-4-12-1 16,-2-2 1-16,-4-7-1 15,-8 1-2-15,-5 1 1 16,-11 5 0-16,-8 9 0 16,-3 1 1-16,-13 17 0 15,-4 23 0-15,-9 10 1 16,-5 9 1-16,1 9-1 15,1 1 0-15,1 8-2 0,6 0-2 16,12-5-3-16,4-18-2 16,23 7-15-16,-4-30-16 15,26-3 1-15,-9-21-1 16,17 1 0-16</inkml:trace>
  <inkml:trace contextRef="#ctx0" brushRef="#br1" timeOffset="50101.8656">18304 2728 111 0,'-25'3'38'15,"-20"-2"0"-15,13 22-4 16,-11 3-30-16,-5 4-1 16,10 6-1-16,1 7 0 15,9-1-1-15,13-2 0 16,14-5 0-16,10-3 0 0,12-11-1 15,12-7 0-15,6-8 1 16,7-13-1-16,2-6 0 16,2-15 0-16,-3-4 1 15,-4-8-1-15,-5-5 0 16,-3-3 1-16,-7-2-2 15,-6 4 2-15,-11 7-2 16,-5 7 2-16,-8 12 0 16,2 20 0-16,-24 6-1 15,1 18 0-15,0 12 1 16,0 7-2-16,6 11 2 15,4 1-2-15,13-3-1 16,8-7-1-16,19-4-2 16,3-22-8-16,28 3-22 0,-5-32-4 15,19-5-2-15,-4-24 0 16</inkml:trace>
  <inkml:trace contextRef="#ctx0" brushRef="#br1" timeOffset="50322.8783">19311 1750 86 0,'-13'-11'40'16,"-21"24"0"-16,-4 39 2 16,-20 11-24-16,-4 32-17 15,11 11 2-15,9 14 0 16,1 8-1-16,12 0 0 15,9-2-1-15,9-9-2 0,10-4-2 16,3-21-2-16,19 0-25 16,-7-34-12-16,17-10 2 15,-6-27-3-15</inkml:trace>
  <inkml:trace contextRef="#ctx0" brushRef="#br1" timeOffset="50719.901">19352 2735 96 0,'-13'28'40'0,"-3"-8"1"16,15 3-2-16,-6-12-29 15,22-3-7-15,7-5 1 16,12-5-1-16,4-7-1 0,10-1 0 15,3-9-1-15,3-5 0 16,-4-4-1-16,-3-6-1 16,-8-4 1-16,-6-6-1 15,-10-1 1-15,-10-5-1 16,-14 5 1-16,-14 12-1 15,-18 16 2-15,-16 17-1 16,-17 19 2-16,-13 23 0 16,-6 17-1-16,2 14 1 15,4 12-1-15,13-4 0 16,22-2 0-16,29-9 0 15,30-16-1-15,33-12-1 0,32-13-2 16,19-18-5-16,34 4-8 16,-4-27-23-16,26 5-3 15,-9-19 1-15,8 10-2 16</inkml:trace>
  <inkml:trace contextRef="#ctx0" brushRef="#br1" timeOffset="50856.9089">20803 3088 112 0,'-22'5'26'16,"0"-10"-22"-16,9-4-5 16,6-6-39-16,7 15-2 15</inkml:trace>
  <inkml:trace contextRef="#ctx0" brushRef="#br2" timeOffset="57282.2764">9894 4297 38 0,'0'-17'29'0,"-7"4"4"16,7 13-2-16,-15-23-22 15,15 23 0-15,-10-12 0 16,10 12 0-16,0 0 0 16,0 0-4-16,-10-6 0 15,10 16-2-15,1 11 0 16,1 17-1-16,-3 18 0 15,4 16-1-15,-2 21 1 16,3 15-1-16,-5 17 1 0,5 7-2 16,-5 3 2-16,-1 0-2 15,2-9 2-15,-4-11 0 16,4-16 1-16,-3-12-1 15,6-20 0-15,1-18 1 16,2-19-3-16,7-19 3 16,1-19-2-16,1-19 1 15,2-15-3-15,-2-8 0 16,-1-13 0-16,-3-5 0 15,-2-4 2-15,-1 3-3 16,0 2 3-16,0 10-4 16,7 11 3-16,1 10 0 15,4 13 1-15,9 13-1 0,4 12-1 16,5 12 1-16,3 10 0 15,0 7 1-15,-3 7-2 16,-3 5 2-16,-7 6-1 16,-11-2 0-16,-11 4 0 15,-15 0 0-15,-16-2 0 16,-11-5 3-16,-14-5-3 15,-8-9 3-15,-10-9-3 16,1-11 2-16,2-13-3 16,6-20-2-16,15-4-8 15,6-24-27-15,25 2 0 16,9-14-3-16,26 2 1 15</inkml:trace>
  <inkml:trace contextRef="#ctx0" brushRef="#br2" timeOffset="58651.3547">16346 4086 38 0,'3'-14'30'16,"-3"14"1"-16,6-12-1 16,-6 12-18-16,14-6 7 15,-14 6-15-15,0 0-1 16,9 20 2-16,-4 10-2 15,-3 3 1-15,3 19-1 16,-2 10 0-16,3 15 0 16,-2 9-1-16,1 12 0 15,-3 4 1-15,2 5-2 16,-3 0 1-16,3 0-1 15,-4-7 1-15,-1-8-1 16,3-13 1-16,0-8-1 0,1-15-1 16,-2-14 1-16,0-13-1 15,3-12 1-15,-4-17 0 16,0 0 0-16,8-21 0 15,-6-5-1-15,3-11 1 16,3-7 0-16,3-7-1 16,2-3 0-16,6 2-1 15,5 3 1-15,4 6-1 16,5 7 1-16,4 12 0 15,3 12 0-15,0 11 0 16,3 12 0-16,0 9 2 16,-6 10-2-16,-3 6 2 15,-5 6-2-15,-6 1 0 16,-8 4 0-16,-7-1 0 0,-8 0 1 15,-13-5-1-15,-10-3 1 16,-15-4 0-16,-11-5 0 16,-8-7-1-16,-6-10 1 15,-3-5 0-15,-3-7-1 16,10-9 0-16,6-7-1 15,16 0-6-15,7-18-28 16,24 8-3-16,2-14 0 16,24 9-1-16</inkml:trace>
  <inkml:trace contextRef="#ctx0" brushRef="#br3" timeOffset="64411.6842">8042 7771 40 0,'0'0'27'0,"0"0"2"16,0 0-2-16,0 0-17 16,-5 12-6-16,7 6 0 15,-2 7 0-15,3 12 0 16,0 8 0-16,6 15 0 15,-8 8-1-15,8 16 0 0,-9 10-1 16,9 9-1-16,-9 1 3 16,0 8-2-16,-2-3 0 15,1-4-1-15,-2-10 1 16,-1-9-1-16,4-13 1 15,3-9 0-15,-1-16-1 16,3-13 0-16,-1-12 0 16,2-10 0-16,-6-13 0 15,12-7 0-15,-8-13-1 16,-1-3 1-16,1-7-1 15,0-8 0-15,1-2 1 16,2-8-1-16,3-1 0 16,0-5 1-16,10 2-2 15,3-1 1-15,1 5-2 0,9 9 2 16,-2 13-1-16,4 11 1 15,-2 16 1-15,2 18-2 16,-4 14 3-16,0 14-1 16,-6 10 0-16,-3 9 0 15,-3 4 0-15,-7 2 0 16,-4-5-1-16,-5-6 1 15,-9-9-1-15,-10-10 1 16,-10-11 0-16,-4-14 0 16,-10-15 0-16,-4-7-1 15,-7-15 1-15,3-12-2 16,2 1-5-16,-3-19-30 15,15 3 1-15,4-6 0 16,14 4-3-16</inkml:trace>
  <inkml:trace contextRef="#ctx0" brushRef="#br3" timeOffset="65680.7567">7998 12788 23 0,'-3'-31'30'16,"1"6"2"-16,-2 4-1 15,-2 0-25-15,6 21 1 0,-2-20-1 16,2 20 0-16,0 0 0 15,1 22-1-15,-1 4 0 16,10 18-1-16,-4 11-1 16,4 22 1-16,4 16 0 15,-2 19-2-15,2 12 0 16,-3 8-1-16,-9-1 1 15,3 1-1-15,-8-11 0 16,3-11-1-16,-8-16 1 16,8-17 0-16,-4-18-1 15,2-14 1-15,2-16-1 16,7-14 1-16,-7-15 0 15,15-5-1-15,-6-12 0 16,-4-11 0-16,6-11 1 16,-5-9 0-16,6-3 0 0,-2-6-1 15,2-4 1-15,2 3-1 16,2 3 1-16,6 7-1 15,-1 11 0-15,5 14 0 16,3 13 0-16,-1 14 0 16,-1 14 0-16,0 13 1 15,-3 14-1-15,-2 6-1 16,-2 3 1-16,-10 5 0 15,-5 1 0-15,-5-3 0 16,-10-4 0-16,-8-4 0 16,-11-8 0-16,-4-7 0 15,-10-10 1-15,-13-10-1 16,2-9 0-16,-5-11 0 15,2-11-1-15,0-10-3 0,19 3-32 16,0-14-2-16,18 5-2 16,8-7 1-16</inkml:trace>
  <inkml:trace contextRef="#ctx0" brushRef="#br2" timeOffset="83034.7494">9686 7546 62 0,'3'-16'33'0,"-1"5"0"16,-2 11-1-16,0 0-27 16,0 0 0-16,-9 24 0 15,2-5-1-15,7 15 1 16,-6 6-3-16,2 19 0 15,2 10 0-15,0 15-1 16,-2 14 1-16,1 12-1 16,-2 5-1-16,4 9 1 15,-2-4 0-15,0-6 0 16,1-9 1-16,1-12-1 15,4-16 1-15,0-12-2 0,1-17 2 16,5-11-1 0,-2-11-1-16,2-8 1 0,-9-18-1 15,13 7 1-15,-13-7 0 16,7-23-1-16,-7 2 1 15,0-4 0-15,0-9-1 16,0-10 0-16,5-2 0 16,2-1 0-16,6 1-1 15,5 1 1-15,5 5-1 16,6 7 1-16,5 10-1 15,4 12 1-15,4 11 0 16,-3 11-1-16,4 13 3 16,-8 6-2-16,-2 10 1 15,-6 5-1-15,-6 5 2 16,-8 5-2-16,-7-4 1 15,-9 1 0-15,-11-4-1 0,-5-9 1 16,-14-6 0-16,-10-7-1 16,-7-13 1-16,-9-9 0 15,-1-9-1-15,-1-10 0 16,4-10 0-16,6-8-2 15,14 3-4-15,7-11-29 16,24 11-3-16,4-1 1 16,21 11-3-16</inkml:trace>
  <inkml:trace contextRef="#ctx0" brushRef="#br2" timeOffset="84034.8066">9524 12709 55 0,'0'-13'36'0,"-5"0"-1"16,5 13 0-16,0 0-29 15,-11 0-2-15,11 0-1 16,2 32 1-16,2-2-1 15,5 20 1-15,-1 13-1 16,6 20-1-16,-5 12 0 16,6 17-1-16,-4 5 0 15,0 4 0-15,-5 0 0 16,-2-7-1-16,-2-10 1 15,-2-12 0-15,-4-15 0 16,3-14 0-16,-2-17 0 16,2-13-1-16,-1-16 1 0,2-17 0 15,0 0 0-15,-4-10-1 16,4-18 1-16,0-5 0 15,1-7-1-15,5-7 1 16,4 1-1-16,4-2 1 16,5 1-1-16,5 4 1 15,6 5-1-15,5 7 0 16,2 8 0-16,5 7 0 15,0 12 0-15,0 9 0 16,-2 12 0-16,-3 10 0 16,-8 8 0-16,-7 11 1 15,-5 4-1-15,-15 3-1 16,-8 5 1-16,-12-1-1 15,-12 0 1-15,-8-3 0 0,-9-9 0 16,-7-8-1-16,1-11 1 16,-3-11 0-16,1-13 0 15,3-16-2-15,9-8-2 16,5-23-7-16,17 7-28 15,-4-14 0-15,18 6-1 16,-2-2 0-16</inkml:trace>
  <inkml:trace contextRef="#ctx0" brushRef="#br2" timeOffset="85153.8706">16549 7798 34 0,'-7'-12'29'0,"1"-2"3"15,1-5-3-15,6 8-13 16,-8-12-3-16,13 9-1 15,-13-5-1-15,7 19-3 16,0-21-2-16,0 21-2 16,-1 17 0-16,2 13-1 0,-1 15 0 15,1 16-1-15,1 18 0 16,-1 16 0-16,1 15-1 15,-2 6 0-15,1 6 2 16,0-1-3-16,4-11 2 16,-3-6-1-16,3-14 0 15,4-14 0-15,-2-20 1 16,5-10-2-16,-2-19 1 15,3-14-1-15,-3-8 1 16,1-16-1-16,-3-7 1 16,-1-12-1-16,0-6 0 15,-1-10 2-15,-3-9-3 16,3-4 2-16,3-3-2 0,5 0 2 15,3 6-2-15,4 5 1 16,7 12 0-16,2 16-1 16,6 16 1-16,-1 14 1 15,0 16-1-15,-1 15 0 16,-2 9 1-16,-2 7-1 15,-5 4 1-15,-8 2-1 16,-8 1 1-16,-10 0-1 16,-11-4 2-16,-10-4-2 15,-13-5 0-15,-8-4 1 16,-16-9-1-16,-2-11 0 15,-3-14-2-15,-4-13-2 16,12-3-10-16,-2-25-22 16,22-1-2-16,7-13 0 15,21 2-2-15</inkml:trace>
  <inkml:trace contextRef="#ctx0" brushRef="#br2" timeOffset="86203.9304">16441 12758 8 0,'6'-21'30'0,"-2"-5"1"16,3 7 2-16,-8-7-12 16,1 26-6-16,5-21-3 0,-5 21-3 15,2 20-3-15,2 13 1 16,-7 11-4-16,9 19 1 15,-2 9-2-15,0 18 0 16,1 9 0-16,4 13 0 16,-5 5 0-16,0 3 0 15,-4-1 0-15,0 0-1 16,-1-11 0-16,-2-6 0 15,0-17 0-15,2-10 0 16,1-19-1-16,1-15 0 16,2-18 0-16,-3-23 1 15,0 0-1-15,17-18 0 16,-10-16 0-16,1-7 0 15,-2-9 1-15,1-8 0 0,1-7-1 16,3-2 1-16,3 1-1 16,6 5 0-16,0 7 1 15,9 7-2-15,1 11 1 16,0 13 0-16,8 15 0 15,-5 10 0-15,0 12 0 16,0 9 1-16,-3 9-1 16,-4 4 0-16,-5 4 0 15,-6 4 1-15,-9 2-2 16,-7 1 3-16,-13 0-3 15,-11-2 1-15,-14 0 0 16,-8-8 0-16,-9-4 0 16,-5-9 0-16,1-8 0 15,0-16-3-15,13-5-2 16,-1-23-32-16,30-3 2 0,4-19-3 15,22 1-1-15</inkml:trace>
  <inkml:trace contextRef="#ctx0" brushRef="#br3" timeOffset="90208.1597">10608 7709 61 0,'-5'-19'33'15,"-2"2"0"-15,0 3 1 16,-11 3-29-16,18 11 2 16,-10 2-3-16,8 14 1 0,-2 5-2 15,5 15-1-15,4 14-1 16,1 16-1-16,1 16 1 15,2 14 0-15,-1 6-1 16,1 7 1-16,1 3 0 16,-2-4 0-16,1-12 1 15,0-8-1-15,-1-17 1 16,4-16-2-16,1-16 2 15,-3-16-2-15,7-15 1 16,0-16-1-16,-5-13-1 16,8-11 2-16,-5-9-2 15,2-4 2-15,-1-7-1 16,1-2 0-16,-2 4-1 15,0 6 2-15,7 10-1 16,-3 11 1-16,0 9-1 0,6 9 0 16,-2 11 0-16,3 9 0 15,0 7 0-15,-5 6 1 16,-3 4-1-16,-4 4 0 15,-8 3 2-15,-9 4-2 16,-10 2 2-16,-10-2-1 16,-10-2 1-16,-5-6-1 15,-5-5 1-15,-2-9-2 16,4-13 0-16,5-14-1 15,10-11-5-15,3-19-27 16,19-2-5-16,8-14 1 16,14 4-3-16</inkml:trace>
  <inkml:trace contextRef="#ctx0" brushRef="#br3" timeOffset="91179.2151">10402 12880 50 0,'1'-41'33'0,"0"11"0"16,-1 6 0-16,-4 9-32 15,4 15 0-15,0 0 0 16,0 0 1-16,8 31 0 15,-3 7 2-15,-3 11-1 16,7 16 0-16,-2 8 1 16,9 19-1-16,-1 10-1 0,4 8 0 15,-1 3 1-15,1 7-2 16,1-6 1-16,-3-2-1 15,-7-11 0-15,2-13 0 16,-7-15 1-16,1-15-1 16,-6-18 1-16,0-17-1 15,0-23 1-15,0 0-1 16,-3-31 0-16,3-6 0 15,3-14 0-15,3-9 0 16,5-4-1-16,3-2 1 16,8 4 0-16,2 7-1 15,5 11 1-15,0 11-1 16,2 17 1-16,1 14-1 15,1 13-1-15,-5 15 2 16,-4 8-1-16,-2 14 0 0,-9 1 0 16,-4 7-1-16,-11 1 1 15,-5 2-1-15,-14-1 1 16,-5-3 0-16,-13-8 0 15,-2-7 0-15,-8-13 0 16,-3-13 0-16,2-12-5 16,0-26-17-16,12-6-18 15,3-22 1-15,18-10-1 16,4-20 0-16</inkml:trace>
  <inkml:trace contextRef="#ctx0" brushRef="#br3" timeOffset="92191.2731">17451 7918 41 0,'8'-15'28'0,"-3"2"4"16,-1 4-1-16,-4 9-20 15,0 0-1-15,0 0 0 16,-1 22 0-16,-1 17-3 16,-4 9-1-16,6 25-2 15,-2 16-1-15,1 18 0 0,1 8 0 16,1 9-1-16,2-3 1 15,2-5-1-15,-5-12 2 16,5-14-2-16,-2-21 1 16,1-15-1-16,1-20-1 15,2-14 1-15,-7-20 0 16,18-12-1-16,-7-16 0 15,2-11 0-15,-1-7 0 16,1-8-1-16,5-4 0 16,0 3 0-16,1 4-1 15,5 8 2-15,-1 14-2 16,4 9 1-16,1 13 0 15,1 12 1-15,1 17 0 16,-1 7-1-16,-1 9 1 0,-5 7-1 16,-5 8 2-16,-6-2-2 15,-10 3 0-15,-6-2 0 16,-15-4 1-16,-8-8 0 15,-12-8-1-15,-4-14 1 16,-9-10-1-16,0-14-2 16,0-6-7-16,-8-24-27 15,21-1-2-15,7-12 0 16,18 4-2-16</inkml:trace>
  <inkml:trace contextRef="#ctx0" brushRef="#br3" timeOffset="93093.3247">17363 12799 48 0,'-7'-28'32'0,"4"14"3"0,-6-1-1 15,9 15-26-15,0 0-1 16,-2 16 0-16,-2 9-1 16,9 18 0-16,-6 12-2 15,2 15 0-15,-1 15-2 16,3 15 0-16,-6 9 0 15,4 9-1-15,-5-2-1 16,3-1 1-16,-4-7 0 16,5-11 0-16,0-13-1 15,2-17 2-15,-2-18-1 16,3-19 0-16,-1-14 0 15,-2-16-1-15,6-22 2 16,-3-8-1-16,0-13 0 16,1-9 0-16,6-13 1 15,0-3-2-15,6-3 1 16,4 5-1-16,3 7 0 0,6 8 0 15,1 18 0-15,3 13 0 16,0 21 0-16,0 14 0 16,-2 18 0-16,-2 9 1 15,0 10-1-15,-6 8 1 16,-5 4-1-16,-7 1-1 15,-8-1 1-15,-12-4 0 16,-5-3 0-16,-10-9 0 16,-12-7 0-16,-8-7-1 15,-8-11 1-15,0-12 0 16,-3-8-2-16,2-18 0 15,10-6-5-15,-4-23-31 16,28 6 0-16,1-15-1 0,21 3-1 16</inkml:trace>
  <inkml:trace contextRef="#ctx0" brushRef="#br1" timeOffset="163554.3542">12846 16427 19 0,'-3'-15'34'0,"-2"1"0"0,-7 1 1 16,12 13-28-16,-36-8-1 16,12 18 1-16,-14 1-1 15,5 14 0-15,-7 5-1 16,4 10 0-16,2 5 1 15,7 11-2-15,7 1-1 16,12 13 0-16,8-2-2 16,13-3 0-16,11-3-1 15,13-13 0-15,7-9 0 16,17-14-1-16,6-20 1 15,3-26 0-15,6-16 1 16,4-18-1-16,-6-19 1 16,-4-4-1-16,-12-8 1 15,-16-1 0-15,-16 6-1 0,-14 11 1 16,-16 9-1-16,-14 16 0 15,-19 18 0-15,-5 16 1 16,-10 18-2-16,-1 13 1 16,2 15-3-16,-1-5-8 15,23 16-28-15,0-12 1 16,26 6-2-16,11-17 2 15</inkml:trace>
  <inkml:trace contextRef="#ctx0" brushRef="#br1" timeOffset="163817.3699">14043 16446 57 0,'-31'13'37'15,"-2"19"-16"-15,-21-9 8 16,-1 23-23-16,-11-1-2 16,5 16 0-16,-6 5-2 15,2 0-1-15,11-5-1 16,6-11-8-16,26-7-25 15,8-17-4-15,22-12 1 16,7-26-1-16</inkml:trace>
  <inkml:trace contextRef="#ctx0" brushRef="#br1" timeOffset="164151.3889">13729 16224 33 0,'-39'26'36'16,"-10"9"1"-16,9 28 0 15,-7-7-17-15,8 9-18 16,8-2 0-16,12-9 1 16,14-7-1-16,15-12 0 15,13-18-1-15,18-17 1 16,10-20-1-16,7-13 0 15,5-13 0-15,-3-5-1 16,-8-3 1-16,-13 1 0 16,-17 4-1-16,-22 8 0 15,-18 13 1-15,-19 13-2 0,-10 12 1 16,-8 10-1-16,-2 12-2 15,-2 0-4-15,20 20-30 16,-5-10 0-16,25 11-3 16,12-13 2-16</inkml:trace>
  <inkml:trace contextRef="#ctx0" brushRef="#br1" timeOffset="164487.4082">14509 16673 10 0,'23'14'32'15,"-16"3"1"-15,-19-2 1 0,-7 13-18 16,-19-8-9-16,5 13-1 16,-9-2-1-16,10 10 1 15,-2-3-1-15,14 1 0 16,8-4-2-16,16-8 1 15,14-8-2-15,10-14 1 16,9-10-1-16,3-13 0 16,2-12 0-16,-2-6-1 15,-6-6 0-15,-9 0 0 16,-12 1 0-16,-16 6-1 15,-16 7 0-15,-13 6-1 16,-6 11 0-16,-10 11 0 16,3 11-3-16,-3 1-3 15,21 19-28-15,-10-10-3 0,24 10 0 16,6-12 0-16</inkml:trace>
  <inkml:trace contextRef="#ctx0" brushRef="#br1" timeOffset="164906.4322">15250 16751 34 0,'0'0'34'0,"15"-4"0"15,-15 4-6-15,0 0-16 16,-25 12-4-16,12 3 0 15,-10 3-3-15,4 10-1 16,-2 3 0-16,4 5-1 16,2 1-1-16,11-3 0 15,9-3 0-15,14-9-1 16,14-10-1-16,7-18-6 15,21-4-29-15,-4-25-2 0,12-5-1 16,-7-16-1-16</inkml:trace>
  <inkml:trace contextRef="#ctx0" brushRef="#br1" timeOffset="165305.4544">15744 16346 59 0,'-27'60'39'0,"-7"-3"-1"16,12 9-1-16,-14 5-35 16,17-5-1-16,1-2 0 0,9-1 1 15,0-4-2-15,1-8 1 16,7-7 0-16,4-13 0 15,4-9-1-15,3-14 1 16,5-12 0-16,7-10-1 16,-1-12 1-16,6-2-1 15,1-3 1-15,-3 1-1 16,-2 2 0-16,-1 9 1 15,-5 6-1-15,-5 16 0 16,-2 13 0-16,-5 4 0 16,0 12-1-16,0 0 0 15,6 2-2-15,6-1 0 16,11-3-2-16,10-14-2 15,9 0-2-15,1-19-12 0,21-1-14 16,-8-10-1-16,5 0 2 16</inkml:trace>
  <inkml:trace contextRef="#ctx0" brushRef="#br1" timeOffset="165680.4763">16371 16837 20 0,'-15'-14'33'0,"-10"-5"1"16,5 11 1-16,-8-14-18 15,11 19-8-15,-7-5-1 16,7 12-3-16,-5-1 0 15,4 17 0-15,-5 4-2 16,0 7 1-16,2 8-2 16,-1 6 1-16,3 0-1 15,8-2 1-15,4-4-2 0,10-9 1 16,13-14-2-16,10-8 1 15,10-18 0-15,7-10-1 16,5-5 0-16,3-5 0 16,-2-10 1-16,-2 2-2 15,-5 3 2-15,-13 7-2 16,-8 10 2-16,-8 13-1 15,-13 5 0-15,-10 11 0 16,-5 11 0-16,-4 3 0 16,-1 4 0-16,3 0-1 15,5-2-1-15,5-12-3 16,16 11-19-16,-9-26-11 15,34 7-2-15,-11-20-3 16,15 3 2-16</inkml:trace>
  <inkml:trace contextRef="#ctx0" brushRef="#br1" timeOffset="166020.4959">16813 16796 34 0,'0'0'35'16,"-9"23"2"-16,-5-10-2 15,8 15-17-15,-15 0-15 16,9 2 0-16,-2 2-1 15,4 2 1-15,2-1-2 16,3-6 0-16,4-6 0 16,5-4-1-16,-4-17 1 15,20 5 0-15,-3-13-1 16,5-10 1-16,1-3 0 15,0-4-1-15,-1-6 2 0,0 6-2 16,-5-2 2-16,0 12-2 16,-5 3 1-16,-12 12 0 15,13 0-1-15,-13 0 0 16,5 28-1-16,-8-11-1 15,9 14-5-15,-10-10-26 16,20 9-1-16,-6-12-4 16,17 2 1-16</inkml:trace>
  <inkml:trace contextRef="#ctx0" brushRef="#br1" timeOffset="166424.519">17522 16815 52 0,'12'-7'25'0,"-20"-8"5"16,8 15-6-16,-22-5-13 15,11 13 0-15,-16-6-3 16,4 15-2-16,-5 6-1 16,2 3-1-16,-5 7-1 0,1 5-1 15,4 1 0-15,5-1-1 16,8-5 0-16,4-9 0 15,9-6-1-15,4-6-1 16,15-8-3-16,3-17-18 16,20 5-13-16,-9-12 0 15,15 5-3-15,-4-10 0 16</inkml:trace>
  <inkml:trace contextRef="#ctx0" brushRef="#br1" timeOffset="166806.5408">17686 16943 69 0,'0'0'36'16,"-4"19"1"-16,4-19-15 15,15 9-19-15,-6 0 1 16,9-3-2-16,2 1 0 15,8-1-1-15,1-2 1 16,3-5 0-16,1-5-1 16,-2-5 0-16,-2-10 0 15,-4 0-1-15,-1-5 1 16,-10 0-1-16,-5 0 0 15,-9 2 0-15,-8 5 1 16,-7 8-1-16,-9 12 0 16,-3 10 1-16,-7 12-1 0,1 7 1 15,-6 8-1-15,3 6 1 16,6-2 0-16,8-1 0 15,9-5-1-15,13-13-1 16,17 0-7-16,-2-19-25 16,28-3-4-16,1-13-3 15,19-2 2-15</inkml:trace>
  <inkml:trace contextRef="#ctx0" brushRef="#br1" timeOffset="167288.5684">18650 16919 57 0,'-12'3'36'15,"5"12"0"-15,-17-8-7 16,14 8-23-16,-9 3 0 16,5 4-3-16,0 1 0 15,5 5 0-15,-1 0 0 0,9 2 0 16,2-5-1-16,9-4 0 15,5-7-1-15,6-9 0 16,3-9 0-16,4-8-1 16,-1-9 0-16,1-7 1 15,-5-4-1-15,-8-3 0 16,-6-4 0-16,-7 9 0 15,-4-2-1-15,-7 11-1 16,-2 4 0-16,-5 7-3 16,7 15-5-16,-11 0-24 15,18 15-1-15,-5-6-3 16,13 12 1-16</inkml:trace>
  <inkml:trace contextRef="#ctx0" brushRef="#br1" timeOffset="167596.5859">19388 16523 45 0,'-30'-10'35'0,"-10"-7"2"16,9 14-2-16,-9 0-23 16,6 11-9-16,-2 7 0 15,6 13 1-15,-1 10-2 0,5 15 1 16,2 11-2-16,3 8 2 15,7 5-2-15,3 2 0 16,6-3-2-16,5-8-4 16,14 1-25-16,-11-23-4 15,11-8-3-15,-7-19 1 16</inkml:trace>
  <inkml:trace contextRef="#ctx0" brushRef="#br1" timeOffset="167776.5963">18989 17005 63 0,'-17'-25'31'16,"-12"-11"-2"-16,16 23 0 15,-8-8-20-15,21 21-3 16,-3-9 0-16,18 10-2 16,8-2-2-16,13-6-1 0,10 2-2 15,8-9-5-15,19 10-29 16,-3-17-1-16,18 7-2 15,-1-11 0-15</inkml:trace>
  <inkml:trace contextRef="#ctx0" brushRef="#br1" timeOffset="168391.6315">19991 16499 52 0,'0'0'35'15,"0"0"1"-15,-4 19-9 16,-8-4-19-16,8 14-2 16,-8 0 0-16,3 11-1 15,-3 6-2-15,2 9 1 16,-3-1-1-16,4 4 0 15,-5-1-2-15,7-6 2 16,0-2-3-16,5-8 2 16,0-6-2-16,2-12 1 15,3-6-1-15,-3-17 0 0,10 10 0 16,-10-10 0-16,21-22 1 15,-7 2-1-15,1-5 0 16,5-3 0-16,-1-4 0 16,5 1-1-16,0-2 1 15,1 15-1-15,3 3 1 16,-3 9 0-16,-1 10 0 15,0 4 0-15,-4 12 0 16,0 7 1-16,-8 5-1 16,-1-1 1-16,-8 9-1 15,-6-5 1-15,-8 2-1 16,-7-2 0-16,-5-3 1 15,-9-5-1-15,-1-10 1 0,-2-9-2 16,5-8-2-16,-1-16-3 16,18-3-15-16,-5-20-13 15,23-2-2-15,-1-18-4 16,19 3 2-16</inkml:trace>
  <inkml:trace contextRef="#ctx0" brushRef="#br1" timeOffset="168625.6449">20472 16452 63 0,'0'0'39'0,"-1"40"-3"15,-12-15 1-15,9 15-33 0,-11 4-2 16,-2 15 0-1,0 5 0-15,0 3 0 0,-3 2-1 16,6-3 0-16,5-3-3 16,5-12-5-16,16 1-30 15,-7-22 2-15,18 0-4 16,-4-19 1-16</inkml:trace>
  <inkml:trace contextRef="#ctx0" brushRef="#br1" timeOffset="169023.6676">20923 16913 61 0,'-14'-15'35'0,"14"15"-4"15,-35-6-1-15,13 10-24 16,-6-3-1-16,3 6 1 15,-6 1-1-15,4 7-1 16,-3 7 0-16,4 4 0 16,1 4-2-16,5 2 1 15,7-1-1-15,8-1-1 16,6-6 0-16,9-6-1 15,6-6 0-15,8-7-1 16,7-10 1-16,-1-8 0 16,2-6-1-16,1-3 0 15,-5-2 1-15,-7 2 0 16,-2 1 0-16,-7 1 0 15,-6 9 0-15,-6 11 1 0,0 0-1 16,0 0 0-16,0 0 0 16,-9 19-2-16,8 0-3 15,-4-7-18-15,14 14-13 16,-12-10-3-16,13 5-1 15,-3-11 0-15</inkml:trace>
  <inkml:trace contextRef="#ctx0" brushRef="#br1" timeOffset="169527.6965">21430 16928 37 0,'13'-9'33'0,"-13"9"-11"16,0 0 5-16,0 0-11 0,-26-7-4 15,15 12-2-15,-16-3-2 16,3 8-1-16,-13 2-3 15,0 6 0-15,-6 3 0 16,0 4-1-16,1 4-1 16,5 4 0-16,8-3 1 15,6 0-2-15,14-2 1 16,12-3-2-16,16-7 1 15,12-9-2-15,13-6-3 16,3-17-26-16,19 6-6 16,-9-18-3-16,9 0-1 15</inkml:trace>
  <inkml:trace contextRef="#ctx0" brushRef="#br1" timeOffset="169745.7089">21720 16537 53 0,'-20'6'37'0,"7"24"-1"16,-11 2-2-16,14 25-28 16,-9 4-2-16,4 12 0 15,2 0-2-15,4 1 0 16,4-6 0-16,5-5-3 15,11 0-26-15,-8-25-7 16,18-8-4-16,-6-22 0 16</inkml:trace>
  <inkml:trace contextRef="#ctx0" brushRef="#br1" timeOffset="170074.7278">21867 16789 60 0,'-26'12'38'0,"-8"-2"-3"15,9 18-1-15,-9-6-30 16,-2 1-2-16,1-1 0 16,11 3 0-16,-1-2 0 15,8-5 0-15,6-2 0 16,7-5 0-16,4-11-1 15,10 9-1-15,4-8 1 0,5-2 0 16,5-2-1-16,-1 0 0 16,0 3 0-16,4-1 0 15,-5 3 1-15,1 2-1 16,0 4-1-16,-3 2 1 15,1 4-2-15,-4-3-2 16,12 14-26-16,-10-15-6 16,9 4-1-16,-8-11-2 15</inkml:trace>
  <inkml:trace contextRef="#ctx0" brushRef="#br1" timeOffset="170540.7543">22466 16922 58 0,'0'0'37'0,"-11"6"-2"16,11 14-13-16,-10-10-14 15,6 10-4-15,-1-1-2 16,1 8-1-16,-2 1 2 15,1 2-2-15,-1-4 2 16,1-2-3-16,-1-3 2 16,6-5-2-16,0-16 2 0,0 15-2 15,0-15-1-15,7-15 2 16,0 0-2-16,0-1 2 15,1-6-2-15,2-6 1 16,-1 3 0-16,4-5 0 16,-3-2 0-16,-1 3 0 15,5 0 0-15,-2 6-1 16,-1 5 0-16,0 7-2 15,0 9-2-15,1 2-1 16,12 16-25-16,-13-5-3 16,12 9-1-16,-5-8-1 15</inkml:trace>
  <inkml:trace contextRef="#ctx0" brushRef="#br1" timeOffset="170961.7785">23086 16952 53 0,'-27'-5'26'16,"5"14"3"-16,-15-11-1 16,8 10-20-16,-11 0-1 15,5 8-2-15,-4 0 0 16,7 9 0-16,-2 2 1 15,5 4-2-15,7-3 0 16,8-1-2-16,9-4 1 16,12-3-1-16,9-10-1 0,10-6 0 15,10-10-2-15,7-8 1 16,4-4 0-16,2-8 0 15,-3 0 0-15,-4-6 0 16,-5 4-1-16,-5 1 2 16,-11 4-1-16,-7 4 0 15,-5 7 0-15,-9 12 1 16,-3-10-1-16,3 10 0 15,-13 14 0-15,4-3 0 16,4 7 0-16,1 1 0 16,4 4-4-16,-2-3-3 15,18 13-25-15,-14-13-4 16,15 1-2-16,-17-21 0 15</inkml:trace>
  <inkml:trace contextRef="#ctx0" brushRef="#br1" timeOffset="171194.7918">23585 16445 43 0,'-11'27'35'16,"-1"21"0"-16,-9 6-1 15,3 19-27-15,-11 2-6 16,5 2 1-16,-4-2-2 16,5-6 0-16,8-2-6 15,-5-18-26-15,17-7 0 16,-6-22-4-16,13-8 2 0</inkml:trace>
  <inkml:trace contextRef="#ctx0" brushRef="#br1" timeOffset="171629.8167">23330 16834 65 0,'0'0'37'16,"0"0"-2"-16,0 0-8 15,25 4-25-15,3-12-2 16,13-3 1-16,6 0-1 15,9 0 1-15,1 0-1 16,1 0 2-16,-3 3-1 16,-3 2 0-16,-9 3 0 0,-9-1 0 15,-11 5 0-15,-11 3 0 16,-12-4-1-16,-3 9 1 15,-10-2 0-15,-4 4-1 16,-1-1 1-16,-3 1 0 16,3 6 0-16,6-3-1 15,3 2 0-15,8 1 1 16,2-2-1-16,8 0 0 15,6-5 0-15,3 0 0 16,7-3 0-16,-1 0 0 16,-1-1 1-16,-1-1-1 15,-3 1 1-15,-8 2-1 16,-6 6 0-16,-10 1 0 15,-10 3-1-15,-3 5-4 0,-20-5-30 16,12 9 0-16,-16-9-4 16,6 2 1-16</inkml:trace>
  <inkml:trace contextRef="#ctx0" brushRef="#br1" timeOffset="186571.6713">12573 17696 48 0,'0'0'38'16,"0"0"0"-16,0 0-1 15,0 0-32-15,-23 67-4 16,23-67 2-16,-20 68-5 16,20-68 4-16,-28 96-5 15,17-36-1-15,-7 2-16 16,6 1-19-16,2 0 0 15,5-1 2-15</inkml:trace>
  <inkml:trace contextRef="#ctx0" brushRef="#br1" timeOffset="187013.6966">12889 18031 48 0,'43'-73'37'15,"-43"73"-1"-15,23-50-1 16,-23 50-34-16,0 0-1 16,0 0 2-16,0 0 2 15,0 0-3-15,0 0 1 16,0 0 0-16,-52 52 2 15,52-52-2-15,-20 63-1 16,20-63-2-16,-3 66 2 16,3-66-1-16,15 60 1 15,-15-60-2-15,0 0 1 0,56 58-1 16,-56-58 1-16,53 4 2 15,-53-4-4-15,56-27 3 16,-56 27-2-16,51-57 2 16,-29 2-2-16,-22 55 2 15,25-81-3-15,-25 81 2 16,-3-75-1-16,3 75 2 15,-27-56 0-15,27 56-1 16,0 0-1-16,-59-31-8 16,59 31-18-16,0 0-11 15,0 0 1-15,0 0-2 16</inkml:trace>
  <inkml:trace contextRef="#ctx0" brushRef="#br1" timeOffset="187461.7222">13440 17898 41 0,'48'-15'35'16,"-48"15"3"-16,0 0-3 16,0 0-31-16,0 0 1 15,0 0-2-15,0 0 0 16,0 0-1-16,13-54 2 15,-13 54-3-15,0 0 3 16,0 0-2-16,-48 9 0 16,48-9 0-16,0 0 1 15,-24 65-2-15,24-65 2 0,-8 65-1 16,8-65-1-16,8 76-1 15,-8-76 1-15,26 68 0 16,-26-68-1-16,46 54 2 16,-46-54-2-16,59 26 0 15,-59-26 0-15,68-6 1 16,-68 6-2-16,65-37 1 15,-65 37-1-15,72-85 1 16,-52 2-1-16,-24-1 0 16,-28 5-1-16,32 79 1 15,-57-53 0-15,57 53-2 16,-71-23-2-16,71 23-11 15,-71 8-23-15,71-8-1 16,-51 30-1-16,51-30 1 16</inkml:trace>
  <inkml:trace contextRef="#ctx0" brushRef="#br1" timeOffset="187929.749">14640 17615 30 0,'0'0'33'15,"0"0"0"-15,0 0-1 16,-48 63-28-16,48-63 1 16,-54 77 1-16,20-26-4 15,-3 6 3-15,-1 6-1 0,-3-3 0 16,4-2-1-16,6-2-5 15,-2-7-17-15,33-49-17 16,-47 76 1-16,47-76-2 16</inkml:trace>
  <inkml:trace contextRef="#ctx0" brushRef="#br1" timeOffset="188276.7689">14224 17447 44 0,'-15'9'36'0,"-4"-2"1"16,10 6-2-16,-5 2-34 0,6 7-1 15,6 6 0-15,3-1 1 16,-1-27 0-16,0 0-1 15,0 0 1-15,32 62 1 16,-2-37-1-16,7-13 0 16,5-10-1-16,-1-13 1 15,1-12-1-15,-4-7 1 16,-11-14-1-16,-16 2-1 15,-12-2 2-15,-16 7-2 16,-9 5 1-16,-9 4-1 16,-2 9-1-16,-7 9-3 15,9 19-6-15,-3 6-24 16,15 13-2-16,0 3 1 15</inkml:trace>
  <inkml:trace contextRef="#ctx0" brushRef="#br1" timeOffset="188689.7925">14780 17874 43 0,'0'0'34'0,"0"0"4"15,0 0-1-15,-55 45-33 0,55-45-1 16,0 0 1-16,0 0 0 15,-43 62 0-15,43-62 1 16,0 0-3-16,0 0 0 16,16 58-1-16,-16-58-1 15,0 0 1-15,51 18-1 16,-51-18 0-16,0 0 0 15,56-6 1-15,-56 6-2 16,0 0-1-16,0 0 5 16,40-50-3-16,-40 50 2 15,0 0-3-15,-14-55-2 16,14 55-6-16,0 0-30 15,0 0 2-15,-52-40-5 0,52 40 2 16</inkml:trace>
  <inkml:trace contextRef="#ctx0" brushRef="#br1" timeOffset="189284.8259">16130 17654 38 0,'0'0'36'0,"0"0"1"15,0 0-1-15,10 50-28 16,-10-50-9-16,0 0-3 16,-22 61-11-16,22-61-17 15,0 0-2-15,-12 55 1 16,12-55-1-16</inkml:trace>
  <inkml:trace contextRef="#ctx0" brushRef="#br1" timeOffset="189410.8337">16316 17779 35 0,'53'-25'34'15,"-53"25"2"-15,0 0-2 16,0 0-22-16,46-9-5 15,-46 9-11-15,0 0-31 16,0 0 1-16,0 0-3 16,-16 60-1-16</inkml:trace>
  <inkml:trace contextRef="#ctx0" brushRef="#br1" timeOffset="189817.857">18396 17836 59 0,'11'-53'38'0,"-11"53"-3"15,0 0 1-15,0 0-36 16,0 0-5-16,0 0-21 16,0 0-9-16,0 0-4 15,0 0 3-15</inkml:trace>
  <inkml:trace contextRef="#ctx0" brushRef="#br1" timeOffset="189944.8639">18543 17853 45 0,'0'0'34'0,"0"0"0"16,55 0-3-16,-55 0-28 0,0 0-19 15,0 0-18-15,53 15-1 16,-53-15-1-16</inkml:trace>
  <inkml:trace contextRef="#ctx0" brushRef="#br1" timeOffset="192167.9913">19717 17961 42 0,'7'-53'33'0,"-7"53"2"0,0 0-2 16,0 0-28-16,0 0 1 15,0 0-3-15,0 0 0 16,0 0-1-16,0 0 0 16,0 0-1-16,0 0-2 15,0 0 2-15,0 0-1 16,0 0 2-16,0 0-1 15,-4 67 1-15,4-67-2 16,0 0 0-16,22 57 3 16,-22-57-3-16,0 0 0 15,0 0 1-15,55 48-3 16,-55-48 2-16,0 0 0 15,59-1 1-15,-59 1 0 16,46-21-2-16,-46 21 1 0,0 0 1 16,67-44 1-16,-67 44-2 15,0 0 0-15,51-34 1 16,-51 34 0-16,0 0 0 15,0 0 0-15,0 0-1 16,0 0 0-16,0 0 1 16,0 0 0-16,53 63-1 15,-53-63 0-15,0 0 1 16,0 0-1-16,0 0 1 15,44 51-1-15,-44-51 3 16,0 0-4-16,54-21 1 16,-54 21-1-16,0 0 2 15,63-60 0-15,-63 60-3 16,38-52-5-16,-38 52-20 0,0 0-9 15,55-68 1-15,-55 68 0 16</inkml:trace>
  <inkml:trace contextRef="#ctx0" brushRef="#br1" timeOffset="192823.0289">20662 17702 40 0,'-4'-35'31'16,"-1"3"1"-16,3 4 0 16,-2 8-28-16,4 20-1 15,0 0 3-15,0 0-1 16,0 0-1-16,0 0 0 15,-5 50-1-15,5-50 0 16,-4 53 2-16,4-53-2 0,-8 73-1 16,8-73 1-16,-6 81 0 15,6-81-1-15,-5 81 0 16,5-81-1-16,-3 71 0 15,3-71-1-15,4 60-1 16,-4-60 1-16,0 0 0 16,25 53 0-16,-25-53 0 15,0 0 0-15,0 0-1 16,61-8 1-16,-61 8 2 15,0 0-2-15,59-43 0 16,-59 43 1-16,0 0-1 16,57-27 1-16,-57 27 0 0,0 0-1 15,0 0 0 1,48 20 0-16,-48-20-1 0,0 0-2 15,15 51-2-15,-15-51-16 16,0 0-17-16,20 54 0 16,-20-54-4-16,0 0 4 15</inkml:trace>
  <inkml:trace contextRef="#ctx0" brushRef="#br1" timeOffset="193017.04">21114 18108 24 0,'0'0'33'15,"0"0"2"-15,63-45-1 16,-63 45-24-16,0 0-1 15,0 0-1-15,47-8-3 16,-47 8-1-16,0 0 0 0,0 0-4 16,9 63 2-16,-9-63 0 15,0 0-18-15,4 56-20 16,-4-56-2-16,0 0 0 15,0 0 1-15</inkml:trace>
  <inkml:trace contextRef="#ctx0" brushRef="#br1" timeOffset="193173.0489">21353 17564 41 0,'-12'-17'30'0,"0"11"2"15,12 6-8-15,-20 9-50 16,20-9-6-16,-5 16 0 0,5-16 0 15</inkml:trace>
  <inkml:trace contextRef="#ctx0" brushRef="#br1" timeOffset="193468.0658">21866 17507 52 0,'-7'19'37'0,"-9"-10"-2"16,2 3 0-16,-4 5-33 16,18-17-1-16,0 0 0 0,0 0 1 15,-37 69 1-15,37-69 1 16,-18 67-1-16,18-67-3 15,-22 94 3-15,10-38-3 16,-1 2 2-16,2-1-4 16,-2 1-3-16,-2-2-22 15,7-2-11-15,-4-3 0 16,3 0 0-16</inkml:trace>
  <inkml:trace contextRef="#ctx0" brushRef="#br1" timeOffset="193679.0779">21556 18166 59 0,'-16'-58'38'0,"16"58"2"16,0 0 0-16,-15-66-35 15,15 66-2-15,0 0-1 16,0 0 0-16,0 0-1 15,30-51-1-15,-30 51-9 16,0 0-30-16,58-2 0 16,-58 2-4-16,54 1 3 15</inkml:trace>
  <inkml:trace contextRef="#ctx0" brushRef="#br1" timeOffset="194174.1062">21860 18116 31 0,'0'0'35'0,"0"0"3"16,0 0-3-16,63 33-19 15,-63-33-13-15,0 0-3 16,56-23 2-16,-56 23-1 16,0 0 0-16,51-35-1 0,-51 35 1 15,0 0 0-15,0 0 0 16,12-59 0-16,-12 59 0 15,0 0 2-15,0 0-1 16,-49-46 1-16,49 46 0 16,0 0 2-16,-64 3-2 15,64-3 0-15,0 0 0 16,-61 46-2-16,61-46 0 15,0 0-2-15,-32 74 1 16,32-74-2-16,10 58 1 16,-10-58-4-16,39 57-31 15,-39-57-3-15,62 51-2 16,-62-51 2-16</inkml:trace>
  <inkml:trace contextRef="#ctx0" brushRef="#br1" timeOffset="194880.1465">22969 17999 41 0,'0'0'35'0,"0"0"-1"15,0 0-3-15,0 0-21 16,-53-15-5-16,53 15-1 15,0 0-2-15,-12 54 0 16,12-54 0-16,-12 54 3 16,12-54-5-16,-10 54-1 15,10-54 3-15,-8 54 0 16,8-54 0-16,0 0-1 15,-9 53 0-15,9-53 0 16,0 0 0-16,0 0 2 16,0 0-3-16,0 0-2 15,14-49 4-15,-14 49 0 16,19-59 0-16,-19 59 0 0,24-61-3 15,-24 61 0-15,34-59 1 16,-34 59 1-16,0 0-6 16,64-67-5-16,-64 67-15 15,55-22-1-15,-55 22-4 16,71-8-10-16,-71 8 3 15</inkml:trace>
  <inkml:trace contextRef="#ctx0" brushRef="#br1" timeOffset="195406.1766">23594 18012 31 0,'0'0'35'0,"0"0"4"16,0 0-3-16,0 0-24 15,0 0-5-15,0 0-2 16,0 0 0-16,0 0-4 16,-57-32 2-16,57 32 0 15,0 0-1-15,-53 0 1 16,53 0 0-16,0 0-2 15,-69 24 1-15,69-24 2 16,0 0-4-16,-61 49 1 16,61-49 0-16,0 0-1 15,-39 48-1-15,39-48 1 16,0 0 1-16,0 0-1 0,0 0 0 15,0 0 0-15,47 28 0 16,-47-28 0-16,48-23-1 16,-48 23 1-16,54-33-1 15,-54 33 0-15,54-39 2 16,-54 39-1-16,0 0 1 15,61-50-3-15,-61 50 3 16,0 0-3-16,0 0 3 16,0 0 1-16,0 0-2 15,46 17-1-15,-46-17 1 16,0 0 2-16,4 76-2 15,-4-76-1-15,8 60 1 16,-8-60-2-16,17 59-4 16,-17-59-32-16,21 49-1 15,-21-49-2-15,0 0 2 0</inkml:trace>
  <inkml:trace contextRef="#ctx0" brushRef="#br1" timeOffset="195727.195">24136 17516 41 0,'0'0'35'0,"0"0"1"15,0 0-7-15,0 0-21 16,3 19-2-16,-3-19 0 0,0 0-1 16,9 49 1-16,-9-49-2 15,-1 57-1-15,1-57-1 16,-5 77 0-16,5-77 0 15,-10 91-1-15,1-44-1 16,9-47-3-16,-5 99-21 16,5-99-13-16,-10 89-2 15,10-89-2-15,-9 78 3 16</inkml:trace>
  <inkml:trace contextRef="#ctx0" brushRef="#br1" timeOffset="195947.2076">23998 18077 40 0,'0'0'38'16,"-48"-65"1"-16,48 65 2 16,0 0-22-16,-21-61-12 15,21 61-4-15,0 0 0 16,22-52-1-16,-22 52-1 15,0 0-1-15,79-39 2 16,-79 39-3-16,69-17-26 16,-69 17-9-16,81-7-2 15,-81 7 0-15</inkml:trace>
  <inkml:trace contextRef="#ctx0" brushRef="#br1" timeOffset="196196.2218">24550 18061 72 0,'-26'56'41'0,"26"-56"0"16,0 0-3-16,0 0-36 16,0 0-5-16,0 0-35 15,0 0 0-15,0 0-2 16,0 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7T01:40:51.64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12207 16009 54 0,'-17'12'37'0,"3"-11"-1"15,14-1-7-15,0 0-23 16,29-24 0-16,9-9 0 16,19-2-2-16,9-13-1 15,16-1-1-15,1-4-1 0,4 4 0 16,-7 7-1-16,-8 5-3 15,-8 23-15-15,-26-9-17 16,-2 17-2-16,-22-4-1 16,1 4-1-16</inkml:trace>
  <inkml:trace contextRef="#ctx0" brushRef="#br0" timeOffset="549.0314">13405 15355 46 0,'3'-20'35'0,"-3"20"3"15,0 0-3-15,5 12-25 16,-5 10-8-16,4 15-1 16,-1 11 2-16,0 15-2 15,-4 13 0-15,3 7-1 16,-3 3 0-16,-1 1-1 15,-2-2-3-15,0-19-6 16,11 1-25-16,-6-27-1 16,11-9 0-16,-12-31-1 15</inkml:trace>
  <inkml:trace contextRef="#ctx0" brushRef="#br0" timeOffset="866.0496">13484 15393 58 0,'-26'-17'38'15,"16"12"0"-15,4-6-1 16,17 6-33-16,20-7-1 16,18-1 0-16,17-3 0 15,12 1-1-15,7 3 0 16,0 8-1-16,-6 9 0 15,-11 17 0-15,-22 14-1 16,-24 18 0-16,-28 17 1 16,-24 15-2-16,-26 11 1 0,-19 9 0 15,-13-1 0-15,-5-5-2 16,0-9 3-16,6-16-3 15,13-16 0-15,15-30-13 16,38-8-18-16,12-40-4 16,39-7-1-16,15-25 1 15</inkml:trace>
  <inkml:trace contextRef="#ctx0" brushRef="#br0" timeOffset="1768.1011">14278 15668 47 0,'-17'-4'36'0,"5"7"1"0,-6-11-1 16,18 8-29-16,-19-5-2 16,19 5 0-16,-13 14-2 15,6 3-1-15,-6 10 0 16,-2 11-1-16,-4 8 0 15,-4 8 1-15,-2 0 0 16,8 6-1-16,4-7 0 16,6-3 0-16,11-16 0 15,10-12 0-15,14-18-1 16,10-12 1-16,12-18-1 15,6-16 0-15,5-10 1 16,-5-11 0-16,-3-1-1 16,-14-2 0-16,-12 3 1 0,-16 5-1 15,-13 10 0-15,-20 12 0 16,-8 13 0-16,-9 11 0 15,5 16-1-15,-2 7 1 16,8 10 0-16,5 7 0 16,14 1 0-16,13-1 0 15,19-5 0-15,12-6 1 16,16-13-1-16,12-10 1 15,10-7 0-15,9-10-1 16,-1-4 0-16,-2-3 1 16,-11 4 0-16,-11 2-1 15,-14 12 0-15,-14 9 1 16,-21 15-1-16,-13 13 1 15,-12 11-1-15,-12 9 1 0,-8 7-1 16,-3 3 1-16,3 0-1 16,1-4 0-16,9-8 0 15,8-13 1-15,11-10-1 16,8-20 0-16,28-6 0 15,1-16 0-15,10-10 0 16,4-9 0-16,2-2 1 16,-1 0-1-16,-6 4 0 15,-6 6 0-15,-12 9 0 16,-6 9 1-16,-14 15-1 15,0 0 0-15,-7 19 0 16,-2-2 0-16,0 3 0 16,0 4 0-16,6-2 0 15,7-2 1-15,9-6-1 0,13-10 1 16,9-10-1-16,9-8 1 15,5-7-1-15,6-5 1 16,-4-4 0-16,-3-1-1 16,-7 5 1-16,-14 8-1 15,-10 9 1-15,-17 9-1 16,-4 23 0-16,-14 4 0 15,-1 11 1-15,-4 7-2 16,3 2 0-16,2 0-1 16,13 2-5-16,-1-17-7 15,24 7-4-15,-6-31-8 16,27 10-5-16,-10-26-7 15,19 4 0-15,-8-24 1 16</inkml:trace>
  <inkml:trace contextRef="#ctx0" brushRef="#br0" timeOffset="1932.1105">15698 15754 70 0,'6'-12'38'0,"-15"-2"-1"15,9 14 2-15,-17 21-35 16,4 9 0-16,0 9-3 16,3 14 0-16,0 4-1 15,3 1-1-15,9 3-6 16,-7-24-13-16,20 10-7 15,-8-35-9-15,17-9-3 16,-5-30 0-16</inkml:trace>
  <inkml:trace contextRef="#ctx0" brushRef="#br0" timeOffset="2381.1362">15855 15421 75 0,'-25'-11'40'0,"12"24"0"15,-9-5-1-15,20 5-36 16,5 0-2-16,6-2-4 15,8 0 1-15,5-1-2 16,3 3 2-16,-1 2-2 16,-1 2 2-16,-4 2 0 15,-10 0 3-15,-2 9 1 16,-9-2 1-16,-5 5 1 15,-7 2-1-15,-2 5 1 16,-2 4-2-16,0 1 0 16,3-1 0-16,1-2-2 0,7-5 1 15,6-9-1-15,8-11 0 16,10-16 0-16,7-16 0 15,7-11 0-15,4-15 1 16,5-5-1-16,-3-9 2 16,0 3-1-16,-5 6 0 15,-7 10 0-15,-12 13 1 16,-13 25-1-16,0 0 0 15,5 28-1-15,-17 14 0 16,1 11 0-16,3 7-2 16,3-2-3-16,17 6-9 15,-4-23-3-15,28 11-9 16,-5-33-8-16,26 4-5 15,-3-23-2-15</inkml:trace>
  <inkml:trace contextRef="#ctx0" brushRef="#br0" timeOffset="2939.1681">16771 15752 52 0,'-12'1'38'0,"-12"-8"0"15,6 15-1-15,-14-8-28 16,7 5-3-16,-9-2-2 16,2 5 0-16,-6 3 0 15,-2 6-1-15,0 3 0 16,3 6-1-16,-2 8 0 15,5 5 0-15,4 2 0 16,10 4-1-16,11-8 1 16,11-1-1-16,16-18-1 15,16-12 1-15,17-16-1 16,13-17 1-16,11-12-1 15,0-15 0-15,-2-4 1 16,-3-5-1-16,-12 5 0 16,-15 5 0-16,-12 10 0 0,-20 11 0 15,-11 14 1-15,-9 13-1 16,-9 16 0-16,-4 14 0 15,-2 11-1-15,0 11 1 16,10 5-1-16,7 3-1 16,8-1-2-16,9-8-4 15,21 2-7-15,-8-27-6 16,28 8-9-16,-12-29-8 15,18 3-1-15,-14-19 1 16</inkml:trace>
  <inkml:trace contextRef="#ctx0" brushRef="#br0" timeOffset="3268.1865">17238 15877 65 0,'1'-11'39'15,"-11"-2"-2"-15,10 13 2 0,-26 7-30 16,13 10-5-16,0 6-2 16,1 3-1-16,3 6 0 15,2 0-1-15,2-5 0 16,7-5 1-16,1-6 0 15,-3-16 0-15,19 0 0 16,0-17 0-16,-1-10 0 16,7-5 1-16,-2-5-1 15,2 0 1-15,-3 0-1 16,4 7 0-16,-10 10-1 15,-1 8 1-15,-15 12 0 16,14 20-1-16,-10 1 0 16,-4 6 1-16,0 4-2 15,0-2 1-15,8-3-3 0,-4-10-2 16,16-2-9-16,-13-27-5 15,22 8-10-15,-16-24-9 16,13 4-2-16,-8-21-1 16</inkml:trace>
  <inkml:trace contextRef="#ctx0" brushRef="#br0" timeOffset="3538.2024">17752 15245 74 0,'-14'33'40'16,"-9"-3"-2"-16,9 18 2 16,-4 0-35-16,7 8-3 0,7 7 0 15,-1 2-2-15,12 4 1 16,5 1-2-16,4-2 1 15,1-12-2-15,5-2-3 16,-7-19-9-16,10 5-11 16,-25-40-7-16,24 22-5 15,-24-22-2-15,11-19 1 16</inkml:trace>
  <inkml:trace contextRef="#ctx0" brushRef="#br0" timeOffset="3712.2123">17765 15518 66 0,'0'0'42'16,"-9"-16"-1"-16,13 28 0 15,-4-12-24-15,13 11-14 16,7-5-2-16,8-4-2 16,10 3-6-16,-3-16-10 15,21 18-10-15,-13-20-7 16,14 15-8-16,-10-12 2 15,9 7-3-15</inkml:trace>
  <inkml:trace contextRef="#ctx0" brushRef="#br0" timeOffset="4373.2502">12281 16851 47 0,'2'-19'38'16,"-2"19"1"-16,7-11 0 15,4 16-29-15,-11-5-4 16,18 10 0-16,0-1-1 16,7 12-1-16,6 0-1 15,10 2-2-15,4-2 1 16,10-2-2-16,3 2 0 15,2-5-3-15,7 7-12 16,-11-21-14-16,17 9-7 16,-17-11-5-16,9 2 1 15</inkml:trace>
  <inkml:trace contextRef="#ctx0" brushRef="#br0" timeOffset="5717.327">13667 16823 55 0,'0'0'35'0,"0"0"1"15,0 0-14 1,-5 13-17-16,3 9-1 0,4 9-1 15,-6 8 0-15,3 12 0 16,-5 5 1-16,1 4-1 16,0 2-1-16,0-8 0 15,3-7 0-15,-1-8 1 16,3-12-2-16,4-12 1 15,-4-15-1-15,20-24-1 16,-6-8 1-16,4-9-2 16,-3-8 2-16,3-7-2 15,-3-10 1-15,-1-1 0 16,1 0 0-16,1 5 0 15,0 1 0-15,4 8 1 16,2 3-1-16,5 12 1 16,-1 11-1-16,7 13-1 0,-4 12 1 15,0 11 0-15,-5 10-1 16,-6 7 1-16,-8 7-1 15,-7 8 2-15,-9 4-2 16,-6-3 2-16,-7 0-2 16,-6-5 2-16,-3-3-1 15,-3-6 0-15,2-6 0 16,4-8-1-16,6-7 1 15,5-3 0-15,14-4 0 16,0 0 0-16,14-3 0 16,5 8 1-16,9 2-1 15,6 8 1-15,-2 8-1 16,2 4 1-16,2 3-1 0,-3 7 1 15,0-1-2-15,-1-5 0 16,6-1-6-16,-10-13-16 16,20 1-13-16,-14-14-2 15,10-5 0-15,-8-15 0 16</inkml:trace>
  <inkml:trace contextRef="#ctx0" brushRef="#br0" timeOffset="6059.3466">14488 17064 51 0,'-13'11'38'15,"-2"-4"-2"-15,10 8 1 16,-2-4-32-16,20-5-1 16,9-6-1-16,12-4 0 0,8-7-1 15,7-4 1-15,2-4-1 16,1-1-1-16,-4-7 1 15,-10 6-2-15,-9-5 1 16,-12 3-1-16,-13-1 1 16,-16 7-1-16,-8 2 1 15,-13 13-1-15,-11 8 0 16,-7 4 0-16,-4 13 0 15,-2 7 0-15,7 11 0 16,7 0 1-16,13 5-1 16,21-6 1-16,17-6-1 15,16-8-8-15,31 6-12 16,-6-21-11-16,28 0-7 15,-3-17-2-15,16-1-1 0</inkml:trace>
  <inkml:trace contextRef="#ctx0" brushRef="#br0" timeOffset="6410.3667">15442 16935 18 0,'15'-16'35'15,"-10"-1"0"-15,-5 17 1 16,-1-22-17-16,1 22-12 0,-29 14 1 15,10 6-1-15,-14 2 0 16,0 11-2-16,-5 0 0 16,6 6-1-16,0-1-1 15,12-2 0-15,6-3-1 16,15 0 0-16,14-7-1 15,9-5-2-15,17-4-3 16,-1-9-12-16,29 4-18 16,-15-18-3-16,19-2-4 15,-11-14 0-15</inkml:trace>
  <inkml:trace contextRef="#ctx0" brushRef="#br0" timeOffset="6814.3898">15632 17070 53 0,'-15'7'36'0,"15"-7"1"15,0 0-1-15,29 8-32 16,-3-11 0-16,11-2-1 15,6-5 0-15,9 2-1 16,-1-4 0-16,-1-3 0 16,-6 5-1-16,-6-3 0 15,-12 3 0-15,-9 1-1 16,-17 9 1-16,-5-10 0 0,-18 4-1 15,-1 2 1-15,-13 1 0 16,-2 5 0-16,0 0 0 16,-2 6 0-16,3 2 1 15,5 3-1-15,8 9 1 16,7 3 0-16,8 2-1 15,12 4 0-15,11 0-2 16,11-4-3-16,18 3-4 16,1-15-9-16,33 4-17 15,-8-19-5-15,21-2-1 16,-3-14 0-16</inkml:trace>
  <inkml:trace contextRef="#ctx0" brushRef="#br0" timeOffset="7257.4151">16506 16979 48 0,'4'-21'35'0,"-4"21"2"16,5-31-3-16,-5 31-29 16,-18-9 0-16,-1 16-1 15,-12 1 2-15,-2 9-2 16,-5 10-2-16,2-2 1 16,1 7-1-16,9-4 0 0,7-2-1 15,13-2 1-15,12-11-1 16,14-3-1-16,11-7 1 15,9-3-1-15,6-2 1 16,1-1 0-16,-4 2-1 16,-5 4 1-16,-6 6 0 15,-17 6 0-15,-9 6 0 16,-12 4 0-16,-8 1-1 15,-6 3 1-15,-3-1-1 16,0-3-2-16,6-4-1 16,1-11-4-16,25 2-15 15,-9-12-15-15,20-7-1 16,5-12 0-16,20-8-2 15</inkml:trace>
  <inkml:trace contextRef="#ctx0" brushRef="#br0" timeOffset="7587.434">16944 16995 58 0,'-19'-11'38'0,"3"14"0"16,-13-4 0-16,12 9-31 16,-10 1-3-16,6 3-1 15,3-2-2-15,6 4 1 16,6-4-1-16,6-10-1 15,15 19 1-15,4-16 0 16,5 3-1-16,3-3 0 16,3 1 0-16,-2 0 1 0,-2 6-1 15,-4 1 1 1,-9 4-1-16,-6 7 1 0,-9 1 0 15,-6 6 0-15,-7 1-1 16,-6-1 1-16,1-5-1 16,-3-3-1-16,8-3-2 15,-1-10-9-15,18 4-12 16,-2-12-13-16,10-20-3 15,4-5 0-15,17-3 0 16</inkml:trace>
  <inkml:trace contextRef="#ctx0" brushRef="#br0" timeOffset="7790.4456">17208 16992 49 0,'-9'22'40'0,"-5"-7"-1"0,9 10 0 15,-8-7-18-15,7 17-18 16,3 5-1-16,4 1 0 15,4-1-1-15,3-4-2 16,10 3-11-16,-13-14-12 16,21-3-11-16,-11-16-3 15,8-12-2-15,-6-16 0 16</inkml:trace>
  <inkml:trace contextRef="#ctx0" brushRef="#br0" timeOffset="7933.4538">17416 16722 68 0,'-29'-12'38'15,"4"17"-7"-15,-2 11-15 16,-8-8-49-16,18 11-4 16,-1-15-1-16,18 7 0 15</inkml:trace>
  <inkml:trace contextRef="#ctx0" brushRef="#br0" timeOffset="8376.479">17645 16978 60 0,'17'-5'39'16,"-10"-8"-1"-16,7 11-1 16,-14 2-32-16,0 0-1 15,0 0-1-15,9 15 0 16,-14 4-1-16,1 5 0 15,3 7 0-15,-3 6-1 16,3 4 1-16,2 1-1 16,3 1 0-16,4-4 1 15,2-6-1-15,5-9 0 16,1-5-1-16,4-17 1 15,1-14-1-15,0-13 0 16,0-10 0-16,-2-6-1 0,0-7 1 16,-5-4-1-16,1-7 0 15,-4 0-3-15,2 12-5 16,-8-5-14-16,12 21-14 15,-11-1-3-15,12 12 0 16,-8 4-1-16</inkml:trace>
  <inkml:trace contextRef="#ctx0" brushRef="#br0" timeOffset="8812.5041">18224 17035 52 0,'-20'10'38'0,"11"1"-1"16,-6-5 0-16,15-6-31 15,-7 13-1-15,7-13-1 16,18 4 0-16,1-7-1 15,4-3-1-15,6-7-1 16,5-2 1-16,-2-3-1 16,-1-1 0-16,-3 0 0 15,-8-5-1-15,-8 4 0 16,-10 0 1-16,-10 4-1 15,-12 1 0-15,-7 13 1 16,-12 3-1-16,-3 12 1 16,-4 10 0-16,-3 6 1 15,-1 13 0-15,10 10 0 0,6 5-1 16,13-9 1-16,19-6 0 15,21-11-1-15,25-13-1 16,23-20-3-16,27-11-7 16,6-24-8-16,34-2-13 15,-13-21-9-15,8 5-1 16,-15-12-2-16</inkml:trace>
  <inkml:trace contextRef="#ctx0" brushRef="#br0" timeOffset="15595.8921">19929 15278 36 0,'0'0'31'0,"6"-14"1"15,-6 14-3-15,0 0-22 16,0 0-1-16,0 0-1 16,4 22-1-16,-5-3 0 15,6 15-1-15,-5 12 0 16,0 21-1-16,-1 15 1 15,-1 13-1-15,-1 6 1 16,1 6-2-16,-1-6 0 16,1-14-6-16,11-11-27 15,-9-34-1-15,12-14-2 16,-1-35 0-16</inkml:trace>
  <inkml:trace contextRef="#ctx0" brushRef="#br0" timeOffset="16143.9234">19958 15245 50 0,'-5'-13'36'0,"5"13"-2"15,18-20 0-15,2 13-26 16,2 2-7-16,4 1 0 16,8 1 0-16,6 0 1 15,-1 3-1-15,5 5 1 0,-1 3-1 16,0 4-1-16,-7 4 1 15,-2 6 0-15,-15 4-1 16,-9 8 2-16,-15 4-1 16,-13 2-1-16,-10 3 1 15,-12 4-1-15,-4-3 1 16,-3 0-2-16,4-5 2 15,1-5-2-15,12-5 0 16,13-5 1-16,12-10 0 16,16-9 0-16,18-10 0 15,20-9-1-15,15-4 2 16,11-3-1-16,9 1 0 15,0 5 0-15,-5 5 1 16,-11 15-1-16,-12 16 0 16,-26 13 1-16,-17 15-1 0,-22 11 1 15,-19 9-1-15,-19 6 1 16,-12 2-1-16,-10-3 0 15,-5-12 1-15,3-13-2 16,9-16 1-16,8-18 0 16,14-18-5-16,13-32-21 15,28-2-7-15,10-23-2 16,22-1-1-16</inkml:trace>
  <inkml:trace contextRef="#ctx0" brushRef="#br0" timeOffset="17052.9754">20937 15224 44 0,'6'-12'31'16,"-6"12"1"-16,0 0-3 16,0 0-25-16,0 0 0 0,0 0 0 15,0 0 0-15,0 0 0 16,0 0 0-16,-9 15-1 15,7-3 0-15,6 9-1 16,-6 4 1-16,4 10 0 16,-1 4-1-16,2 12-1 15,-3 6 1-15,4 8-1 16,-1 4 0-16,2 4 0 15,-3-1 0-15,3 0-1 16,-5-4 1-16,4-3 0 16,-4-6 0-16,4-7 0 15,-3-14 0-15,4-8 0 16,-3-19-1-16,-2-11 1 15,14-19-1-15,-4-15 0 0,2-18 0 16,2-12 0-16,0-11 0 16,-2-11-1-16,-2-6 1 15,-8-3 1-15,3 0-1 16,-5 5 0-16,0 10 0 15,-4 11 0-15,4 14 0 16,5 12 1-16,8 13-1 16,2 11 0-16,8 11 0 15,6 6 0-15,4 2-1 16,4 4 1-16,0 2 0 15,-1 2 0-15,-6 5 0 16,-6 6 0-16,-13 8 0 16,-11 6 1-16,-14 8-1 15,-12 10 1-15,-16 4-1 0,-4 6 0 16,-4 4 0-16,0-4 0 15,7-5 1-15,11-8-2 16,15-13 1-16,22-13-1 16,22-17 1-16,16-13-1 15,15-8 1-15,8-1 0 16,3 0 0-16,1 6 0 15,-10 7 0-15,-15 16 0 16,-17 15 0-16,-19 16 0 16,-21 16 0-16,-16 12 1 15,-15 8-1-15,-11 0 0 16,-5-6 0-16,1-7-1 15,7-14-1-15,4-28-22 16,31-8-11-16,3-39-1 16,30-9-2-16,7-28 1 0</inkml:trace>
  <inkml:trace contextRef="#ctx0" brushRef="#br0" timeOffset="18525.0592">20061 16706 36 0,'0'0'31'16,"14"-13"0"-16,-8 22-3 16,-6-9-22-16,-5 30 0 15,0-9 0-15,5 16-1 16,-2 3-2-16,3 12 1 15,-3 3 0-15,5 11-1 16,0 1 0-16,0 3 1 16,-1-2-1-16,3-5 0 15,-4-9-1-15,4-9 0 16,-3-12 0-16,-1-11-1 15,-1-22 0-15,0 0 0 0,14-8 0 16,-7-16-1-16,3-8 1 16,1-6-1-16,1-9 0 15,5 1 0-15,3 3 0 16,3 3 0-16,2 7-1 15,6 9 1-15,-3 11-1 16,5 13 1-16,-4 13 1 16,0 13-1-16,-6 6 1 15,-2 8 0-15,-7 2 0 16,-6 4-1-16,-6-1 1 15,-6-2 0-15,-8-5-1 16,-5-8 1-16,-5-6-1 16,-4-4 0-16,-5-7 0 0,0-9 0 15,-2-4-1-15,4-12-2 16,6-5-4-16,-3-13-8 15,23 4-21-15,-6-13-1 16,19 0-1-16,-3-10 0 16</inkml:trace>
  <inkml:trace contextRef="#ctx0" brushRef="#br0" timeOffset="19111.0931">20821 16690 32 0,'-2'-12'34'0,"-8"-5"2"16,10 17-1-16,-12-20-19 15,12 20-11-15,-11 5-1 16,8 12 1-16,-3 5-1 16,4 10-1-16,-3 10-1 15,4 5 1-15,-2 8-2 16,2 4 2-16,2 2-2 15,3 4 1-15,-3-4 0 16,3-5 0-16,-2-6-1 16,1-8 0-16,1-9 0 15,-2-8 0-15,3-11-1 0,-5-14 1 16,9-1-1-16,-1-14 0 15,1-11 0-15,2-1-1 16,3-9 1-16,4 1 0 16,3-2-1-16,6 1 1 15,2 8-1-15,0 7 1 16,1 12 0-16,0 7 0 15,-3 10 0-15,-4 9 1 16,-7 12-1-16,-3 2 1 16,-12 7-1-16,-3 3 1 15,-10 1 0-15,-9 0-1 16,-8-2 1-16,-8-5 0 15,-5-5-1-15,-9-7 1 16,-1-5-1-16,-3-10 0 16,3-6-2-16,-2-15-3 0,17-1-27 15,-6-19-5-15,16-7-1 16,2-13-2-16</inkml:trace>
  <inkml:trace contextRef="#ctx0" brushRef="#br0" timeOffset="22485.2861">21328 18028 40 0,'0'0'38'16,"22"-50"-3"-16,-22 50 2 16,0 0-23-16,30-63-13 15,-30 63-1-15,0 0 1 16,0 0 1-16,0 0-3 15,0 0 6-15,0 0-5 16,41 79 2-16,-35-24-2 16,-6 12 2-16,2 6-2 15,-2 3 0-15,5 1 2 16,-2-3-2-16,3-4 0 0,1-6 2 15,0-8 2-15,-7-56-2 16,17 67-1-16,-17-67 2 16,0 0 0-16,0 0 0 15,0 0-1-15,0 0 0 16,21-85-1-16,-22 18 1 15,0-9-4-15,1-5 3 16,-5 32-3-16,12-122 0 16,2 15 0-16,6 23 0 15,13 24 0-15,15 19-1 16,21 26 4-16,4 17-4 15,0 32 4-15,-7 11-1 16,-10 17 0-16,-51-13 1 16,0 0-1-16,37 61 0 0,-37-61 1 15,-10 69-1 1,10-69 1-16,-35 85 1 0,35-85-1 15,-63 90 0-15,63-90 1 16,-71 89-1-16,71-89 0 16,-66 80-1-16,66-80 0 15,-50 65 0-15,50-65-1 16,-27 48 1-16,27-48-2 15,0 0 2-15,0 0-1 16,53 50 1-16,-53-50 1 16,66 16-2-16,-66-16-1 15,74 35 2-15,-74-35-1 16,62 57 0-16,-62-57-3 15,34 88 3-15,-30-40-3 0,-5 3 4 16,-10 0 2-16,-7-2-2 16,18-49 2-16,-62 93-2 15,62-93 1-15,-79 9-6 16,79-9-24-16,-77 0-9 15,77 0-1-15,-60 0 0 16</inkml:trace>
  <inkml:trace contextRef="#ctx0" brushRef="#br0" timeOffset="23095.321">22289 17477 41 0,'-17'10'34'0,"5"9"0"15,-5 5-6-15,17-24-20 16,0 0-3-16,-8 66 1 16,8-66-1-16,-3 82 0 15,4-32-1-15,0 9 0 16,-1 7-1-16,5 4-1 15,-4 4 0-15,4 2-3 16,-3 2 1-16,3-2-3 16,-4 1 4-16,3-7-5 0,1-2 4 15,-2-1 2-15,-1-14-1 16,-2-53 3-16,0 83-2 15,0-83 3-15,0 0-4 16,0 0 4-16,0 0-3 16,0 0-2-16,0 0 1 15,47-62-1-15,-47 62 1 16,36-68-1-16,-36 68 0 15,39-62-3-15,-39 62 2 16,0 0-2-16,63-57 2 16,-63 57 0-16,0 0 0 15,51 14 0-15,-51-14 0 16,14 60 3-16,-14-60-3 15,-8 80 5-15,8-80-4 0,-30 85-1 16,30-85 1-16,-41 37-1 16,41-37-1-16,0 0-17 15,-61 0-16-15,61 0-3 16,0 0 0-16,-47 0 0 15</inkml:trace>
  <inkml:trace contextRef="#ctx0" brushRef="#br0" timeOffset="23839.3636">23022 18291 45 0,'0'0'34'16,"0"0"1"-16,0 0-12 16,0 0-14-16,0 0-5 15,0 0 0-15,-14 53 1 16,14-53-1-16,-15 49-2 15,15-49-3-15,-15 63 3 0,15-63 2 16,-13 66-2-16,13-66 0 16,-3 60 0-16,3-60-1 15,0 0 2-15,14 63 2 16,-14-63-3-16,0 0-2 15,0 0 1-15,53-18 0 16,-53 18 0-16,0 0 0 16,46-76-1-16,-46 76 0 15,24-67 1-15,-24 67-4 16,18-60 2-16,-18 60-2 15,0 0 2-15,8-66 0 16,-8 66 1-16,0 0-4 16,0 0 3-16,0 0 1 15,0 0 0-15,0 0 2 16,0 0-2-16,0 0 1 0,0 0-1 15,52-7 1-15,-52 7-1 16,0 0 0-16,33 53 0 16,-33-53-3-16,18 51 3 15,-18-51 1-15,9 62-2 16,-9-62 2-16,-2 71 0 15,2-71 2-15,-12 71-2 16,12-71 4-16,-9 12-5 16,9-12 1-16,0 0 1 15,0 0 0-15,0 0-1 16,0 0 1-16,0 0-2 15,21-19-2-15,-21 19-22 16,31-72-13-16,-31 72 0 16,37-84-2-16,-37 84-1 0</inkml:trace>
  <inkml:trace contextRef="#ctx0" brushRef="#br0" timeOffset="24605.4074">23547 17572 32 0,'-3'-18'31'15,"3"8"3"-15,0 10-1 16,0 0-22-16,-11 16-6 16,11-16 0-16,0 0-2 0,3 58 1 15,-3-58 0-15,9 74 0 16,-9-74 1-16,12 98-5 15,-6-40 3-15,2 5-3 16,0 5 3-16,-1 0-6 16,-1 2 4-16,3-3-4 15,-2 0 4-15,2-6-1 16,1-5 0-16,-10-56 0 15,19 85 1-15,-19-85 4 16,0 0-3-16,0 0 3 16,48 31-4-16,-48-31 4 15,0 0-4-15,46-67 1 16,-46 67-2-16,35-65-1 15,-35 65 0-15,47-63-2 16,-47 63 2-16,49-51-2 0,-49 51 3 16,53-25 2-16,-53 25-2 15,48 10-3-15,-48-10 3 16,0 0 3-16,43 77-3 15,-43-77 2-15,4 79-3 16,-4-79 1-16,-19 86 1 16,19-86 1-16,-38 80 0 15,38-80-3-15,-53 66 2 16,53-66-2-16,-60 43-4 15,60-43-31-15,-57 13-2 16,57-13-1-16,0 0 1 16</inkml:trace>
  <inkml:trace contextRef="#ctx0" brushRef="#br0" timeOffset="25550.4614">24506 17776 36 0,'-13'-31'32'0,"4"2"2"15,2 8-1-15,7 21-18 16,0 0-7-16,0 0-5 15,0 0 1-15,0 0 1 16,0 0-1-16,0 78 0 16,0-78-3-16,3 103 3 15,-2-38-4-15,-1 6 2 16,3 5-2-16,-6 5-1 15,8 2-2-15,-4 0 2 16,3-2 0-16,-3-2 1 16,2-7 3-16,2-13-1 15,1-16 2-15,-6-43-1 16,7 0 3-16,-7 0-3 15,0 0 1-15,0 0-2 16,15-43-1-16,-14-22 1 0,-10 18 0 16,13-125-3-16,1-9-1 15,-3-1 1-15,1 21 0 16,-3 29 0-16,8 27-1 15,2 31-1-15,14 44 0 16,9 9 3-16,5 6-1 16,5 10 1-16,-1 2 0 15,4 8 0-15,-4 8 0 16,-6 6 0-16,-6 11 1 15,-30-30-2-15,0 0 2 16,28 65-1-16,-28-65 1 16,3 60 0-16,-3-60-1 15,-12 71 1-15,12-71 0 16,-23 81 0-16,23-81-2 0,-40 85 2 15,40-85-2-15,-45 83 0 16,45-83-1-16,-41 73 2 16,41-73 1-16,-26 53-2 15,26-53 3-15,0 0-2 16,0 0 0-16,0 0 1 15,49 47 1-15,-49-47-1 16,64-2-2-16,-64 2 2 16,83-5-1-16,-83 5 0 15,89 8 2-15,-89-8-2 16,79 37-1-16,-79-37 0 15,51 69-2-15,-38-21 2 16,-13 8-1-16,-10 4 2 16,-9 1-4-16,-8-2 5 0,-6-2 0 15,-4-5 0-15,37-52 2 16,-88 51-2-16,41-51 1 15,47 0-9-15,-92 0-23 16,92 0-9-16,-73 0 0 16,73 0-3-16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1:48:35.8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1280 786 62 0,'0'0'34'15,"0"0"-1"-15,0 0 2 16,0 0-27-16,0 0 0 15,0 0-2-15,46 21-1 16,-46-21 1-16,0 0-3 0,23 59 0 16,-25 8-1-16,1 12 1 15,0 17-2-15,-1 17 0 16,0 12 0-16,0 10-2 15,-2-2 1-15,1-25-1 16,-2-16 2-16,2-10-3 16,4-19 2-16,-1-17-1 15,2-10 2-15,4-16-1 16,-6-20 0-16,0 0 1 15,-3-16 0-15,0-18 1 16,-4-13-1-16,1-18 1 16,-4-18-1-16,0-17 1 15,-2-15-1-15,6 52 2 16,-2-6-3-16,5 5 2 0,1-5-1 15,5 5-1-15,-3-4 1 16,9 3-3-16,-1 1 3 16,5 4-2-16,1 1 1 15,6 8 0-15,3 2 0 16,-23 49 0-16,58-76 0 15,-58 76-1-15,78-43 1 16,-78 43 0-16,83-5 1 16,-83 5 1-16,76 30-2 15,-25 13 1-15,-15 30-1 16,-16 11 3-16,-30 7-3 15,-20-5 1-15,-29-14-1 16,-10-19-1-16,-7-22-1 0,13-29-4 16,24-19-30-16,39 17-1 15,0 0 1-15,-42-48-3 16</inkml:trace>
  <inkml:trace contextRef="#ctx0" brushRef="#br0" timeOffset="655.0374">2284 1007 73 0,'0'0'35'0,"4"-58"1"15,-4 58 1-15,12-50-32 16,-12 50-1-16,0 0 0 15,20-43 3-15,-20 43-2 16,12 16-1-16,-1 38-2 16,-2 22 2-16,-9 20-3 0,-2 18 2 15,-6 8-1-15,4 2-2 16,-4-7 1-16,4-14-1 15,-1-14 0-15,2-18-1 16,4-16 2-16,1-14-2 16,5-18 2-16,2-20-1 15,5-14 1-15,7-19-1 16,0-12 2-16,3-13 1 15,5-12-1-15,-1-7 0 16,3 3-1-16,-3 4 2 16,-2 8-3-16,0 8 2 15,-5 16-2-15,-1 13 0 16,-2 19 0-16,1 11 0 15,-3 17 0-15,-1 12-1 16,0 16 2-16,3 8-2 0,-1 1 1 16,3 11-2-16,-1-6 0 15,-2-4-5-15,9-4-10 16,-11-25-20-16,17-4-2 15,-14-25 0-15,8-5-2 16</inkml:trace>
  <inkml:trace contextRef="#ctx0" brushRef="#br0" timeOffset="1052.0601">2937 1501 98 0,'5'15'37'0,"11"3"2"16,0-7-3-16,5-3-33 15,14-7-1-15,11-6 1 16,0-9 1-16,7-6-2 16,-4-6 1-16,-1-8-1 15,-6 0 0-15,-10-4-1 16,-9 0 1-16,-12 1-1 15,-12 1 0-15,-17 6 0 16,-9 8 0-16,-12 12 0 16,-7 12 0-16,-5 15 0 15,-6 17 0-15,2 11 0 16,1 16 0-16,9 9-1 15,13 6 1-15,12 0-1 16,14-6 1-16,17-11-2 0,18-12 1 16,17-16-2-1,20-20-1-15,12-15-2 0,12-11-3 16,-8-26-23-16,18 4-8 15,-18-16-1-15,2 6-1 16,-20-9 2-16</inkml:trace>
  <inkml:trace contextRef="#ctx0" brushRef="#br0" timeOffset="1441.0823">3818 1309 100 0,'-14'6'37'16,"13"5"2"-16,-10 2-1 15,3 8-34-15,4 5 0 16,4 12-2-16,-6 8 2 0,2 11-2 15,-2 3 1-15,-2 1-2 16,-1-5 1-16,1 3-2 16,1-17 1-16,-1-4-1 15,8-19 1-15,0-19-1 16,14-11 0-16,6-18 0 15,8-21 0-15,8-10 2 16,3-9-2-16,5-7 2 16,1-1-1-16,0 4 0 15,-7 14 0-15,-3 12 0 16,-8 14-1-16,-5 14 1 15,-4 13-1-15,-3 17 0 16,-1 13 0-16,-6 13 0 16,2 9-1-16,0 8 0 15,-1 9-1-15,4 0-2 0,2 2-4 16,-10-16-22-16,21 3-9 15,-7-16-1-15,14-7-2 16,-4-20 3-16</inkml:trace>
  <inkml:trace contextRef="#ctx0" brushRef="#br0" timeOffset="1779.1018">4648 1232 114 0,'-23'21'40'0,"-9"11"1"15,3 19-2-15,6 4-35 16,-2 7-1-16,9 9-1 0,9-3 0 16,12-3-1-16,9-8-1 15,19-14 1-15,16-17-2 16,9-18 1-16,6-14 1 15,3-19-1-15,-1-13 2 16,-9-8-1-16,-5-13 0 16,-19-2 0-16,-19-6-1 15,-10 2-1-15,-18 2 0 16,-13 7-1-16,-13 13-1 15,-7 13-2-15,-11 11-7 16,12 24-18-16,-13 12-9 16,14 18-1-16,6 7-1 15,16 14 1-15</inkml:trace>
  <inkml:trace contextRef="#ctx0" brushRef="#br0" timeOffset="2351.1345">5398 857 81 0,'0'0'40'0,"30"-58"-2"15,-30 58 1-15,0 0-19 16,34-56-17-16,-34 56 1 16,0 0 0-16,0 0-1 15,0 0-1-15,18 56-2 16,-16 23 2-16,-4 15-2 15,2 17 2-15,-5 8-3 16,5 7 1-16,0-4-3 16,4-11-6-16,8-33-16 15,-9-25-13-15,11-10 2 16,-11-19-1-16,10-12-2 15</inkml:trace>
  <inkml:trace contextRef="#ctx0" brushRef="#br0" timeOffset="2562.1465">5187 1354 120 0,'-23'-1'39'16,"-1"5"1"-16,19 10-2 16,5-14-36-16,27 9-1 15,3-14-1-15,13-7 1 16,14-6-1-16,13-8 0 15,6-4-2-15,-76 30-4 16,88-38-15-16,-88 38-15 16,95-36-2-16,-95 36-1 15,93-32 0-15</inkml:trace>
  <inkml:trace contextRef="#ctx0" brushRef="#br0" timeOffset="3013.1723">6025 1190 106 0,'-6'29'38'0,"-6"2"0"16,3 6 1-16,-11-2-34 15,12 7 0-15,-5 2 0 16,9 4-2-16,-1-3 1 16,5-2-2-16,9-8 0 15,10-9-1-15,9-13-1 16,10-15 1-16,9-13 0 15,10-14 0-15,0-9 0 16,7-14 2-16,-5-5-3 16,-3-5 0-16,-56 62 0 15,51-58 0-15,-51 58 0 16,35-56 0-16,-15 17 0 0,-3 16 0 15,-17 23 0-15,8 21 0 16,-16 31 0-16,-2 27-2 16,-5 27 0-16,2 28 0 15,-4 5 1-15,-1 15-1 16,1-3 2-16,-2-5-1 15,2-16 1-15,-3-11 1 16,-2-22-1-16,-4-14 1 16,-7-20-1-16,-5-19 1 15,-8-21-2-15,-6-13 0 16,-1-22-2-16,-3-24-2 15,4-13-6-15,-12-35-26 16,29-4-1-16,-2-16 0 0,27 6-2 16</inkml:trace>
  <inkml:trace contextRef="#ctx0" brushRef="#br0" timeOffset="3712.2123">7027 1263 120 0,'-11'0'40'0,"-13"-4"0"16,10 11-2-16,0-2-35 0,-1 5-1 15,3 7-1-15,2 10 0 16,3 8 0-16,2 12-2 16,1 9 1-16,1 11 0 15,1 2 0-15,-1 6-1 16,3-5 1-16,2-6-1 16,-3-10 1-16,2-12-1 15,0-16 1-15,-1-26-1 16,13 0 1-16,-3-26 0 15,1-17 0-15,4-16 1 16,2-13 0-16,-2-22 0 16,-1 42-1-16,1-3 1 15,-4 1 0-15,2 0 0 16,4 6 0-16,2 0-2 15,-7 3 2-15,-12 45-1 0,36-78 1 16,-36 78-1-16,46-57-1 16,-38 35 1-16,43-4-1 15,-1 26 1-15,-2 22-1 16,-6 17 1-16,-9 9-1 15,-8 5 1-15,-13-1-1 16,-21-2 1-16,-10-5 0 16,-9-3 0-16,-5-2 1 15,-2-5-1-15,-3-6 0 16,1-2 0-16,-2-3 0 15,4-2 0-15,1 0 0 16,2 2 0-16,-1 4 0 16,0 12 0-16,0 8 0 15,3 11 0-15,-2 9 0 0,-1 14 0 16,5 1 0-16,3 6 0 15,5-4 0-15,4-10-1 16,8-2-7-16,-5-25-14 16,19 6-16-16,-11-28 0 15,14-2-3-15,-9-24-2 16</inkml:trace>
  <inkml:trace contextRef="#ctx0" brushRef="#br0" timeOffset="4312.2466">7696 1405 103 0,'22'13'37'0,"-10"-10"1"15,13 8-1-15,2-11-33 0,9-1-1 16,2-8 1-16,6-5-1 16,1-7-1-16,3-6 0 15,-7-6 0-15,-2-4 0 16,-39 37-1-16,0 0 0 15,42-67 1-15,-42 67 0 16,7-47 0-16,-7 47-1 16,0 0 1-16,-33-54-1 15,-15 48 1-15,-13 21 0 16,-11 18-2-16,-4 14 2 15,0 15-2-15,14 20 0 16,17 3 0-16,32 2 0 0,31-27 0 16,23-16 0-16,22-19-2 15,20-19-1-15,17-12-2 16,5-18-2-16,15-3-16 15,-14-10-16-15,7 5-3 16,-20-3 1-16,-4 9-1 16</inkml:trace>
  <inkml:trace contextRef="#ctx0" brushRef="#br0" timeOffset="4463.2553">8785 1601 124 0,'-13'17'43'15,"9"5"0"-15,-11-16-2 16,-2-6-42-16,17 0-4 15,-24-21-12-15,26 10-22 0,-13-6-3 16,11 17 0-16,-14-24-2 16</inkml:trace>
  <inkml:trace contextRef="#ctx0" brushRef="#br0" timeOffset="6261.3581">10253 1673 61 0,'16'12'36'0,"-16"-12"-1"15,0 0 3-15,-16-9-23 16,16 9-2-16,-28-24-5 16,5 1-2-16,-9-5-4 0,-3-12 1 15,-12-9-1-15,1-9 0 16,46 58 0-16,-52-76 0 15,52 76 0-15,-57-93-1 16,27 41 1-16,3-5-3 16,-2 2 3-16,3-5-2 15,5 1 0-15,3-2-1 16,2 2 2-16,2 0-2 15,7 6 1-15,5-3 1 16,2 10-1-16,0 46-1 16,8-78 1-16,-8 78 1 15,0 0-2-15,0 0 1 16,0 0 0-16,0 0 0 15,7 83 0-15,-24 34 0 0,-20 14-1 16,-7 19 2-16,-10 2-1 16,3-5 0-16,7-24 0 15,29-22 0-15,30-52 1 16,34-21 0-16,33-20-2 15,20-24-3-15,36-12-30 16,-1-17-3-16,24-6 0 16,-10-6-2-16</inkml:trace>
  <inkml:trace contextRef="#ctx0" brushRef="#br0" timeOffset="7440.4256">9831 759 62 0,'0'0'35'0,"7"48"0"15,-7-48-2-15,0 0-19 16,0 0-7-16,0 0-1 16,0 0-1-16,0 0-1 15,-51 21-1-15,51-21 0 16,0 0 1-16,0 0-1 15,0 0-2-15,-57-42 0 16,57 42 1-16,0 0-1 16,-34-49 1-16,34 49-1 15,0 0 0-15,-33-66 0 16,33 66 0-16,-13-54 0 15,13 54 0-15,-3-57-1 0,3 57 1 16,10-63 0-16,-10 63-1 16,27-68 0-16,-27 68 0 15,40-63 0-15,-40 63-1 16,49-57 1-16,-49 57 1 15,55-29-2-15,-55 29 1 16,51 0 0-16,-51 0 0 16,52 0 1-16,-52 0-1 15,0 0 1-15,59 0-2 16,-59 0 2-16,17 29-2 15,-17-29 1-15,-8 67 1 16,8-67-2-16,-28 84 2 16,5-37 0-16,1 1 0 15,-5 2 1-15,3-2-1 0,-3-1 1 16,27-47-1-16,-51 84-1 15,51-84-2-15,-38 64-7 16,38-64-29-16,0 0-1 16,-32 47 0-16,32-47-3 15</inkml:trace>
  <inkml:trace contextRef="#ctx0" brushRef="#br0" timeOffset="8386.4797">11748 785 81 0,'0'0'39'15,"0"0"-2"-15,42-54 0 16,-42 54-31-16,0 0-1 16,5-54-1-16,-5 54-1 15,0 0 1-15,-54-21-1 16,54 21 0-16,-74 16 0 15,25 7 0-15,49-23 1 16,-68 56-2-16,-28 37 1 16,0 14-2-16,12 19 0 15,9 3-1-15,31 0 0 16,24-14-1-16,37-17 0 15,29-48 0-15,15-17 1 0,11-22 1 16,12-19-1-16,5-14 1 16,2-21 1-16,-4-8-1 15,-6-7 1-15,-12-3-1 16,-13 5 0-16,-15 10 0 15,-10 9 0-15,-13 11 0 16,-18 26 0-16,0 0-1 16,-14 37 0-16,-6 5 0 15,-2 10-1-15,2 4 1 16,2 7-2-16,7 1 1 15,11-11-3-15,11-11-1 16,12-14-6-16,27-8-25 16,-6-20-4-16,22-4 2 15,-7-19-2-15</inkml:trace>
  <inkml:trace contextRef="#ctx0" brushRef="#br0" timeOffset="8800.5034">12392 1375 97 0,'-10'9'37'0,"15"6"2"16,-5-15-2-16,27 0-33 15,3-4-1-15,12-5 1 16,7-2 0-16,6-10-1 15,6-3 0-15,0-9-1 16,-61 33 0-16,60-35 0 16,-60 35 0-16,47-43 0 0,-47 43 0 15,0 0-2-15,30-65 2 16,-30 65-2-16,0 0 1 15,0 0-1-15,-84-49 1 16,18 66-1-16,-21 11 0 16,5 17 1-16,-2 10-2 15,15 14 2-15,17 7-1 16,35-3 0-16,31-22-1 15,24-11 1-15,22-12-2 16,22-11 0-16,19-10-1 16,7-15-2-16,13-8-3 15,-9-18-16-15,6 2-15 16,-21-12 1-16,0 4-1 0,-26-12 0 15</inkml:trace>
  <inkml:trace contextRef="#ctx0" brushRef="#br0" timeOffset="9188.5255">13455 1195 111 0,'-4'-13'39'0,"-5"-1"0"15,-20 12-1-15,6 15-34 16,-11 11-1-16,10 15 0 16,-13 11-1-16,14 8 0 15,4 1-2-15,-1 1 1 16,6 0 0-16,3-7-1 15,4-8 1-15,5-9-2 16,6-17 1-16,11-17 1 16,5-19-1-16,9-13 2 0,3-12-1 15,3-14 1-15,1-10-1 16,-36 66 1-16,38-74 1 15,-38 74-3-15,44-75 0 16,-44 75 0-16,36-69 0 16,-36 69 0-16,43-53 0 15,-2 13 0-15,-10 22 0 16,0 17 0-16,-4 22 0 15,-1 13 0-15,-9 19 0 16,1 5-4-16,0 4-1 16,4-9-1-16,17-1-20 15,-5-17-14-15,15-4 0 16,-5-19 0-16,13-7-1 15</inkml:trace>
  <inkml:trace contextRef="#ctx0" brushRef="#br0" timeOffset="9514.5442">14334 1233 92 0,'-1'-36'41'16,"-31"21"1"-16,-1 22-1 16,-21 11-16-16,9 22-21 15,-16 13-1-15,13 32 0 16,11-10-1-16,32-8-2 15,13-11 2-15,17-8-2 16,17-15 0-16,10-10 0 16,12-21 0-16,1-18 0 15,3-13 0-15,-2-11 0 16,-9-15 0-16,-11-9 0 0,-46 64 0 15,34-71 0-15,-34 71 0 16,7-75 0-16,-7 75 0 16,-13-62 0-16,13 62 0 15,-34-44-7-15,5 11-11 16,-12 3-16-16,20 18-9 15,2 8 1-15,19 4-2 16</inkml:trace>
  <inkml:trace contextRef="#ctx0" brushRef="#br0" timeOffset="9776.5592">15184 667 120 0,'0'0'42'0,"32"-59"1"15,-32 59-2-15,0 0-38 16,0 0-1-16,0 0 0 16,-66 55 0-16,20 44-2 15,0 21 0-15,20 12 0 16,1 8 0-16,13-4-3 15,8-12-4-15,4-29-4 16,9-18-24-16,-15-28-7 16,10-10 0-16,-11-17-1 15</inkml:trace>
  <inkml:trace contextRef="#ctx0" brushRef="#br0" timeOffset="10390.5943">14817 1240 115 0,'-1'16'41'16,"15"-7"0"-16,2-7-2 16,17-3-36-16,13-5-1 15,10-3 0-15,6-4 0 16,8 2-1-16,-70 11-1 15,78-15 0-15,-78 15 1 16,78-17-1-16,-78 17 0 16,80-15 0-16,-80 15 1 0,66-14-1 15,-66 14 1 1,46-1-1-16,-10 4 0 0,-4 16 1 15,-20 6-1-15,-2 15 1 16,-18 5-1-16,-3 13 2 16,-8 2-2-16,3 1-1 15,2-6 2-15,7-8-1 16,7-11 0-16,12-16 2 15,10-14-2-15,8-17 0 16,11-12 0-16,7-14 0 16,7-8 0-16,5-6 0 15,0-6 0-15,-8 3 0 16,-3 9 0-16,-10 6 0 15,-8 14 0-15,-9 16 0 0,-9 20 0 16,-12 19 0-16,-10 24 0 16,-10 20 0-16,-6 16 0 15,-10 19 0-15,-10 8 0 16,-7 5 0-16,-10 0 0 15,-4 3 0-15,-2-16 0 16,-1-9 0-16,-1-12 0 16,2-19 0-16,2-16-2 15,7-17-2-15,10-16-4 16,-1-36-5-16,26-4-6 15,-13-46-16-15,26-6-8 16,4-30 0-16,21-1 0 16</inkml:trace>
  <inkml:trace contextRef="#ctx0" brushRef="#br0" timeOffset="11272.6448">16414 1289 66 0,'0'0'38'16,"17"-3"-2"-16,-21 13 2 15,8 19-12-15,-11 1-18 16,2 9-2-16,-6 6-2 15,6 12-2-15,-6 3 0 0,3 3 0 16,2-3 0-16,3-4-2 16,-1-7 1-16,7-6-1 15,-2-13 0-15,2-9 1 16,2-10-1-16,-5-11 1 15,12-13 0-15,-4-10-1 16,-1-10 2-16,0-15-1 16,-2-9 1-16,5-14-1 15,-1-9 1-15,4 0-1 16,-13 80 0-16,17-77 0 15,-17 77 1-15,20-76-2 16,-20 76 1-16,39-63 0 16,-39 63 0-16,43-48-2 15,-9 19 2-15,18 18-1 0,0 18-1 16,-1 10 1-16,-5 12-2 15,-3 12 2-15,-23 2-1 16,-11 4 1-16,-21-3-2 16,-10 3 2-16,-12-2 0 15,-8 1-1-15,-4-3 1 16,-5 1-1-16,-2 0 1 15,5-1-1-15,1 1 0 16,6 4 0-16,4-2 1 16,4 6-1-16,4-3 0 15,6 9 0-15,-1 0 1 16,1 8 0-16,-2 4 0 15,4-4-2-15,-1 5-2 0,3-10-1 16,10 12-17-16,-15-30-13 16,24 2-3-16,-7-27-1 15,22-4-1-15</inkml:trace>
  <inkml:trace contextRef="#ctx0" brushRef="#br0" timeOffset="11726.6707">17097 1430 75 0,'0'0'39'0,"0"0"-1"0,18 9 2 15,10 3-14-15,6-15-22 16,8 1-1-16,8-5 0 16,7 0-1-16,2-7 0 15,1-3-1-15,-2-5 0 16,-6-3 0-16,-8-6 0 15,-9-3 0-15,-35 34 0 16,0 0 0-16,24-56 1 16,-24 56-1-16,0 0 1 15,-12-51-1-15,12 51 2 16,-43-10-2-16,-13 13 1 15,-9 20-1-15,-2 13 0 16,-1 9 1-16,4 10-2 16,21 14 0-16,18 1 0 0,40-16-2 15,24-15 1-15,20-9-2 16,24-9-2-16,5-10-5 15,24 4-17-15,-12-16-15 16,11 7 0-16,-15-10 0 16,4 7 0-16</inkml:trace>
  <inkml:trace contextRef="#ctx0" brushRef="#br0" timeOffset="11849.6778">18362 1684 102 0,'-24'3'40'0,"1"3"2"15,-8-7-10-15,1-18-45 16,10 12-27-16,-4-5-2 15,3 8-2-15,-10 1 0 0</inkml:trace>
  <inkml:trace contextRef="#ctx0" brushRef="#br1" timeOffset="16174.9252">1674 2307 83 0,'12'-4'32'0,"7"5"-1"16,-6-8-5-16,11 6-24 15,7-7-1-15,6 4 0 16,6-3 0-16,5 1 0 15,8-7-1-15,9 4 0 16,4-3 1-16,8 1-1 16,9-1 1-16,5 1-1 15,9 1 0-15,2 1 1 16,7 1-1-16,8 3 0 15,3 4 0-15,5 1 0 16,2 3 0-16,0 1-1 16,8 5 2-16,2 3-1 15,5 1 0-15,1 0 0 16,2 1 0-16,8 0 1 0,6-2-1 15,4 0 1-15,4-2 0 16,7 0-1-16,5-1 1 16,3-1 0-16,7 0 0 15,6-1-1-15,5 2 1 16,3-4 0-16,7 0-1 15,8-4 0-15,2-2 0 16,11-2 0-16,4-2 0 16,3-3 0-16,0-2-1 15,5-2 1-15,2 1-1 16,-8-1 0-16,3 2 1 15,1 1-1-15,-1 1 1 16,3 2 0-16,6 0 0 0,3 1 0 16,6-1 0-16,3-1 0 15,5-2 1-15,4-2-1 16,1 1 0-16,3-1 1 15,1 0-1-15,1 1 0 16,1 2 1-16,-1-2-1 16,2 1 1-16,4 1-1 15,-4 0 0-15,2 1 0 16,-1-3 0-16,-1-1 1 15,2-2-1-15,-7-2 0 16,0-3 0-16,-4 0 2 16,-6-3-2-16,-11 5 1 15,-12 0-1-15,-8 3 1 16,-21 3-2-16,-14 1 2 0,-19 5-1 15,-16 5 0-15,-17 0 0 16,-15 4 0-16,-14 0 0 16,-21-1 0-16,-14 1 0 15,-15-2 0-15,-15 0 0 16,-13-1 1-16,-15-1-1 15,-11-1-2-15,-12 0-12 16,0 0-19-16,-12 14-1 16,-7-16-2-16,1 8 0 15</inkml:trace>
  <inkml:trace contextRef="#ctx0" brushRef="#br2" timeOffset="20662.1818">992 3131 94 0,'0'0'32'0,"-7"27"1"16,-8-15-7-16,10 12-23 16,-6-3-2-16,5 4-1 15,6 3-4-15,-3-11-27 16,16 3-1-16,5-10-1 15,12-5 0-15</inkml:trace>
  <inkml:trace contextRef="#ctx0" brushRef="#br2" timeOffset="20841.192">1430 3034 93 0,'-14'21'35'16,"3"12"0"-16,-8 1 0 15,1 6-32-15,4-1-1 16,8-2-3-16,11 6-7 15,-4-13-26-15,21 1 0 16,-4-13-1-16,11 1-1 16</inkml:trace>
  <inkml:trace contextRef="#ctx0" brushRef="#br2" timeOffset="21427.2256">1991 3194 94 0,'-21'-10'37'0,"10"13"2"16,-8-4-3-16,14 14-28 15,-11 8-3-15,7 17-3 16,-2 10 2-16,2 19-3 15,-1 14 1-15,-1 13-2 16,0 9 0-16,1 5 0 16,1-3 0-16,0-4 0 15,0-10-1-15,6-15 0 16,1-15 1-16,3-18-2 15,4-17 1-15,-5-26 0 16,14-2 0-16,-6-24 1 16,0-14 0-16,-2-14 1 15,-2-17-1-15,-4-15 1 0,0-18 0 16,-3-9 0-16,2-8 0 15,1-1 0-15,8 2 0 16,2 2 0-16,9 15 0 16,9 11 0-16,6 19 0 15,9 16 0-15,4 16-1 16,4 14 0-16,-3 16 1 15,4 14-1-15,-5 11 0 16,-3 15 0-16,-8 13 0 16,-10 11 1-16,-12 9-1 15,-12 6 0-15,-14 3 1 16,-13-1-1-16,-13 2 1 15,-7-10-1-15,-7-5 1 16,-1-16-3-16,2-4 0 0,2-18-4 16,21 0-28-16,-10-21-3 15,22 0-2-15,4-18-1 16</inkml:trace>
  <inkml:trace contextRef="#ctx0" brushRef="#br2" timeOffset="22112.2648">2940 3020 89 0,'4'-39'36'15,"8"18"2"-15,-14 2 0 16,2 19-28-16,0 0-7 0,0 0-1 16,2 11 0-16,-1 19 0 15,-1 13 0-15,0 16-1 16,-1 12 1-16,-1 13-1 15,-3 13 0-15,0 3 0 16,-4 2 0-16,1-4 0 16,-2-10 0-16,4-14 0 15,1-14-1-15,5-11 0 16,2-23 1-16,5-15-1 15,7-19 1-15,1-14 0 16,6-15 0-16,1-5 0 16,-2-11 0-16,3-2 0 15,0 0 1-15,-3 3-2 16,1 9 1-16,-4 8-1 15,-1 12 0-15,1 13 0 0,1 12 0 16,2 11 0-16,-2 16 0 16,4 9 1-16,-4 9-1 15,0 11 0-15,1 2-1 16,-4 1-1-16,0 0-1 15,-3-9-1-15,5-1-6 16,-10-25-24-16,19 1-4 16,-9-25-2-16,12-4 0 15</inkml:trace>
  <inkml:trace contextRef="#ctx0" brushRef="#br2" timeOffset="22478.2857">3519 3694 97 0,'-4'13'38'15,"4"-13"0"-15,4 14-1 16,5-14-35-16,13-3 1 16,4-6 0-16,8-5 0 15,5-9 0-15,0-2-1 16,4-7 0-16,-6-2 0 15,-3-5 0-15,-11 0 0 16,-11 2-1-16,-8 3 1 16,-11 5-1-16,-13 9 0 15,-8 9 0-15,-6 14-1 16,-9 13 1-16,-2 16 0 15,1 10 1-15,5 10-2 16,6 7 1-16,6 5 0 0,11-2-1 16,17-7 0-16,17-12-2 15,13-13 0-15,20-13-2 16,11-18-3-16,18-4-6 15,-3-31-20-15,14 10-7 16,-11-21 2-16,4 9-2 16</inkml:trace>
  <inkml:trace contextRef="#ctx0" brushRef="#br2" timeOffset="22831.3059">4294 3527 78 0,'-13'19'37'0,"-9"1"1"16,5 13 0-16,-9-7-17 15,8 17-15-15,-3 0-2 0,7 2 0 16,-2-6-1-1,6-2 0-15,2-11-1 0,8-4 0 16,0-22-1-16,12 4 0 16,0-20 0-16,6-14 0 15,2-6-1-15,3-8 1 16,-3-5-1-16,3-5 0 15,0 1 1-15,-3 8-1 16,-3 4 0-16,-3 10 1 16,-1 8-1-16,-2 9 0 15,0 12-1-15,-2 13 1 16,0 10 0-16,1 11-1 15,5 10 0-15,-4 3-1 16,7 5-2-16,0-1-1 0,10-1-4 16,-5-18-15-16,18 3-14 15,-9-25-1-15,16-3-1 16,-4-21 3-16</inkml:trace>
  <inkml:trace contextRef="#ctx0" brushRef="#br2" timeOffset="23110.3218">4875 3463 107 0,'-8'-14'39'0,"-16"-2"1"15,4 22-1-15,-12 1-34 16,5 13-1-16,-2 11-1 16,7 6-1-16,5 7 0 15,10 7-1-15,9-3 0 16,12 1 0-16,10-9-1 15,9-10 1-15,7-13-1 0,1-13 1 16,3-14-1-16,0-16 0 16,-9-12 0-16,-4-7 0 15,-10-7-1-15,-11-7-1 16,-6 5-2-16,-16-5-4 15,4 24-16-15,-29-13-15 16,10 25-1-16,-18-1 0 16,15 16-1-16</inkml:trace>
  <inkml:trace contextRef="#ctx0" brushRef="#br2" timeOffset="23628.3514">5548 2870 107 0,'0'-23'37'0,"0"23"1"16,-1-10-6-16,2 28-27 15,-2 11-1-15,0 21-1 16,-4 13-1-16,1 13 0 15,-5 14-1-15,-4 10-1 16,1 4 1-16,-2 1-1 16,2-3-1-16,2-12-2 15,5-6-3-15,-2-27-12 16,16 3-19-16,-8-24-1 15,14-7 1-15,-15-29-3 0</inkml:trace>
  <inkml:trace contextRef="#ctx0" brushRef="#br2" timeOffset="23830.363">5310 3620 109 0,'-21'-6'38'0,"-1"-6"1"16,22 12-2-16,0 0-33 15,10-9-2-15,20-1-1 16,11-4 0-16,11-3-2 15,11-5-1-15,10 1-1 16,3-8-4-16,11 17-14 16,-14-21-17-16,5 19 0 0,-22-11 0 15,3 13 1-15</inkml:trace>
  <inkml:trace contextRef="#ctx0" brushRef="#br2" timeOffset="24266.388">6034 3337 99 0,'-14'18'37'15,"-10"-7"1"-15,10 17-1 16,-12-2-27-16,12 9-5 15,-2 2-1-15,10 3-1 16,3-2 1-16,7-1-2 16,6-6 0-16,8-10-1 15,9-10 1-15,6-11-2 16,9-13 1-16,2-10 0 15,4-11-1-15,-1-5 1 0,-3-8-1 16,-1-1 1-16,-8 3-1 16,-6 6 1-16,-8 9-1 15,-9 8 1-15,-12 22-2 16,0 0 1-16,5 29 0 15,-12 18-2-15,-7 20 2 16,-2 22-2-16,-4 17 1 16,3 14-1-16,-5 8 1 15,1 5 0-15,-3-4 0 16,1-8-1-16,-4-13 1 15,3-14 0-15,-7-20 1 16,-1-17 0-16,-4-16 0 16,-4-21 0-16,0-17 0 15,1-18-1-15,-2-15-1 0,2-25-4 16,16-3-12-16,-5-25-14 15,21 2-7-15,2-8 0 16,17 8-1-16</inkml:trace>
  <inkml:trace contextRef="#ctx0" brushRef="#br2" timeOffset="24918.4253">6679 3411 77 0,'0'-25'40'0,"0"25"-1"0,4-13 0 15,0 24-10-15,-4-11-24 16,-8 27-2-16,8-2 0 15,-5 10-1-15,-3 8-1 16,3 6 0-16,-2 4 0 16,0-2-1-16,1 0 0 15,1-5 1-15,1-9-1 16,0-7 0-16,4-14 1 15,0-16-1-15,0 0 0 16,15-30 0-16,-1-6 0 16,0-11 1-16,3-11 0 15,2-7 0-15,3-5-1 16,2 2 1-16,-2 7-1 0,0 6 1 15,-2 10-1-15,-2 10 1 16,1 12-1-16,-3 12 0 16,2 9 0-16,-1 13 0 15,-1 6-1-15,0 7 1 16,-1 8 0-16,-1 4-1 15,-7 6 1-15,-6 5-1 16,-8 4 0-16,-9-1 0 16,-8 0 1-16,-6-1-1 15,-7-4 1-15,0-3-1 16,-2-1 1-16,1-8-1 15,5-1 1-15,4-3 1 16,1 2-2-16,7-1 2 16,1 6-2-16,2 6 1 0,-2 7-1 15,2 10 0-15,-2 7 0 16,4 1-1-16,3 2-3 15,-2-8-3-15,16 8-16 16,-13-25-16-16,23-4 2 16,-3-25-3-16,17-11 2 15</inkml:trace>
  <inkml:trace contextRef="#ctx0" brushRef="#br2" timeOffset="25295.4468">7259 3531 115 0,'19'13'38'15,"-9"-17"2"-15,24 9-8 16,-3-17-28-16,4-2-1 15,3-6-1-15,4-8 0 16,-8-4-1-16,-2-3 1 16,-8-3-2-16,-5 0 2 15,-10 3-1-15,-12 7 0 16,-11 8 0-16,-9 13 1 15,-9 14-1-15,-9 14-1 16,-2 16 2-16,1 13-1 16,0 10 0-16,10 7-1 15,10 2 1-15,14-4-1 0,17-6-1 16,15-13-4-16,23-2-10 15,-4-33-16-15,24 1-9 16,-2-25-1-16,13-4-1 16,-10-22 0-16</inkml:trace>
  <inkml:trace contextRef="#ctx0" brushRef="#br2" timeOffset="25723.4713">8191 2696 112 0,'3'-25'39'0,"-3"25"-2"16,-10-8-5-16,10 8-30 15,-16 20 0-15,6 1-1 0,5 6 0 16,0-1-2-16,5 8-3 16,5-10-2-16,15 13-14 15,-3-27-17-15,15 2 1 16,-2-18-1-16,11 0-1 15</inkml:trace>
  <inkml:trace contextRef="#ctx0" brushRef="#br2" timeOffset="25850.4786">8475 2663 99 0,'0'0'36'15,"-7"11"0"-15,-6 2 0 16,13 8-37-16,0 10-31 16,-7-8-3-16,10 9-1 15,1-9-2-15</inkml:trace>
  <inkml:trace contextRef="#ctx0" brushRef="#br2" timeOffset="26356.5075">9167 3099 77 0,'0'0'38'0,"7"-11"-2"0,-2 23 1 16,-5-12-19-16,-6 25-14 15,-4 5-2-15,2 9 1 16,1 7-1-16,-2 7-1 16,0-1 0-16,5-3-2 15,0-3-3-15,-2-17-25 16,18-2-8-16,-12-27 1 15,28 6-2-15</inkml:trace>
  <inkml:trace contextRef="#ctx0" brushRef="#br2" timeOffset="26507.5161">9207 2776 113 0,'-34'-27'37'0,"11"20"0"0,2 5-8 15,8 2-62-15,21 15-4 16,3-9 0-16,26 14-3 15</inkml:trace>
  <inkml:trace contextRef="#ctx0" brushRef="#br2" timeOffset="26849.5357">9767 3000 80 0,'-30'6'39'15,"6"13"-1"-15,-15-11 2 16,10 25-19-16,-9-14-16 15,7 5 0-15,6-2-2 0,7 4 0 16,7-3-2-16,15-2 1 16,13-6-2-16,9-2 1 15,11-2-1-15,6-1 0 16,0 2 0-16,0 1 0 15,-6 4 0-15,-13 4 0 16,-11 6 1-16,-14 0-1 16,-11 4 0-16,-12 0 0 15,-3 1 0-15,-3-1-2 16,1-2-1-16,3-9-1 15,6 7-6-15,-8-19-22 16,23 6-7-16,-5-14 0 16,10 0-2-16</inkml:trace>
  <inkml:trace contextRef="#ctx0" brushRef="#br2" timeOffset="27489.5723">10826 3100 92 0,'7'-21'36'0,"5"16"2"16,-10-7 0-16,-2 12-31 15,0 0-3-15,1 22-1 16,-7 2 0-16,2 11 1 16,-9 7-2-16,6 10 0 15,-5 3 0-15,4 1-1 0,-1-3 0 16,3-7 0-16,3-6 0 15,-1-10-1-15,7-13 0 16,-3-17 1-16,19-2-1 16,-4-15 1-16,2-12-1 15,2-7 1-15,-4-10 0 16,0-6 1-16,-1-4-2 15,-2 0 1-15,-5 6 0 16,0 3-1-16,-1 7 1 16,2 9-1-16,2 8 0 15,6 8 0-15,5 10 0 16,7 5-2-16,6 4-1 15,4 0-3-15,12 15-7 16,-10-18-16-16,20 20-10 16,-12-14-1-16,5 11 1 0,-13-10 1 15</inkml:trace>
  <inkml:trace contextRef="#ctx0" brushRef="#br2" timeOffset="27856.5933">11327 3218 105 0,'-28'11'37'0,"17"11"3"16,-3-10-3-16,24 2-32 15,-1-1-1-15,15-2-1 16,9-5 0-16,7 0 0 16,5-9-2-16,3-6 1 15,-1-3-1-15,0-8 0 16,-11-2 0-16,-6-3 0 15,-12-5 0-15,-6 1-1 0,-12 3 1 16,-10 0 0-16,-9 7-1 16,-4 8 0-16,-11 11 0 15,-3 14 0-15,-3 11 0 16,-1 12-1-16,2 8 1 15,11 6-1-15,8 3 2 16,13-4-2-16,20-5 1 16,17-11-2-16,21-12-1 15,14-14-2-15,19-5-9 16,1-31-13-16,24 3-12 15,-9-26 0-15,8-2-2 16,-13-19 2-16</inkml:trace>
  <inkml:trace contextRef="#ctx0" brushRef="#br2" timeOffset="30695.7557">12412 2531 50 0,'0'-21'39'15,"-2"-6"-1"-15,9 11 0 16,-12-10-11-16,5 26-12 15,5-16-9-15,-5 16-2 0,-7 28-1 16,1 7 0-16,-3 17-1 16,-2 11 1-16,-2 13-2 15,2 14 1-15,-3 7-2 16,0 3 2-16,5-3-3 15,2-7-2-15,10-5-4 16,-2-23-14-16,21 1-17 16,-2-35 2-16,17-2-3 15,4-29 0-15</inkml:trace>
  <inkml:trace contextRef="#ctx0" brushRef="#br2" timeOffset="31112.7796">12983 2967 102 0,'1'-17'38'15,"-16"-5"1"-15,-1 11-1 16,-20 2-33-16,4 3-1 16,-8 8 0-16,-3 9-1 15,-2 10 0-15,-7 14 0 16,2 9-1-16,3 7 0 15,3 3-1-15,10 2 0 16,10-2 0-16,12-7-2 16,15-9 2-16,15-12-1 15,16-17 1-15,10-14-1 16,15-12 0-16,8-11 1 15,4-12-1-15,-5-8 2 16,2-3-2-16,-9 1 0 0,-7 6 1 16,-12 5-1-16,-15 10 0 15,-11 10 0-15,-14 19-1 16,-3 11 1-16,-9 13 0 15,-4 11-1-15,1 9 0 16,1 3 0-16,9 0-3 16,5-3 0-16,16-2-7 15,-1-28-20-15,32 1-8 16,-3-30 0-16,19-2 0 15,-3-25 0-15</inkml:trace>
  <inkml:trace contextRef="#ctx0" brushRef="#br2" timeOffset="31329.792">13816 2340 104 0,'-19'-11'38'0,"2"38"3"16,-15 12-2-16,6 22-34 15,-9 19-2-15,6 11 1 16,-5 12-2-16,4 4 1 15,3 0-2-15,3-4 0 16,7-4-2-16,3-15-4 16,11-2-6-16,-7-29-26 15,19-5-2-15,-5-32-2 16,16-7 1-16</inkml:trace>
  <inkml:trace contextRef="#ctx0" brushRef="#br2" timeOffset="31517.8027">13440 2935 115 0,'-24'-1'40'16,"21"17"0"-16,3-16-1 16,-2 18-37-16,28-11-2 15,19-5-1-15,12 2-2 16,6-12-5-16,22 9-28 15,-8-17-3-15,7 12 0 16,-9-9-2-16</inkml:trace>
  <inkml:trace contextRef="#ctx0" brushRef="#br2" timeOffset="31882.8236">14013 3044 102 0,'-28'29'38'0,"13"9"2"16,3-14-2-16,18 6-32 15,8-15-3-15,16-5 0 16,7-14-1-16,11-6 0 16,4-6 0-16,5-11-1 15,-4-5 0-15,-2-4 0 16,-10 0 0-16,-10-2-1 15,-13 5 0-15,-13 4 0 16,-13 6 1-16,-15 9-2 16,-12 14 1-16,-11 14 0 0,-8 7 0 15,1 17 1 1,1 8-1-16,4 8 0 0,11 5 0 15,14-1 0-15,17-5-1 16,20-11-1-16,23-6-3 16,15-18-2-16,26 4-22 15,-3-33-10-15,25 5 1 16,-10-22-2-16,9 1 1 15</inkml:trace>
  <inkml:trace contextRef="#ctx0" brushRef="#br2" timeOffset="32216.8427">14877 2958 112 0,'-16'-9'39'0,"-24"3"2"15,6 21-2-15,-8 4-35 16,-3 18-1-16,1 6 0 0,8 9-1 16,12-1 0-16,14-3 0 15,14-10-1-15,21-10 1 16,11-18-1-16,14-19-1 15,9-19 1-15,5-17 0 16,2-11 1-16,1-12-2 16,-6-12 0-16,-4-5 0 15,-5 2 0-15,-10 6 0 16,-8 10 0-16,-11 14-2 15,-13 18 1-15,-12 24 1 16,-11 28 0-16,-14 23-1 16,-4 24 1-16,-4 19 0 15,1 13-3-15,1-2-8 16,19 19-20-16,-5-27-10 0,20-3 1 15,2-24-3-15,23-8 0 16</inkml:trace>
  <inkml:trace contextRef="#ctx0" brushRef="#br2" timeOffset="32761.8739">16705 2502 86 0,'13'-14'38'0,"-12"-3"-1"15,-1 17 1-15,10 14-33 16,-10 9 1-16,-7 13-1 15,-2 15-1-15,-9 11-1 16,-3 11 0-16,-1 5-1 16,-6 6 0-16,2-2-1 15,2-1-2-15,6-5-3 16,4-14-4-16,18 1-24 15,-6-24-5-15,16 0 1 16,-9-27-2-16</inkml:trace>
  <inkml:trace contextRef="#ctx0" brushRef="#br2" timeOffset="33233.9009">16453 2982 112 0,'-24'-23'37'0,"12"20"1"15,-1-7-1-15,13 10-34 16,13 8 0-16,6 0-1 15,9-2-1-15,14 1 1 16,8-5 0-16,13 1-1 16,6-4 0-16,5-4 0 15,6-1-1-15,-4 0 0 16,1-2 0-16,-9 1 0 15,-11 2 0-15,-10 1 0 16,-10 1 0-16,-11 0 1 0,-13 3-1 16,-13 0 1-16,-10 15-1 15,-9 2 1-15,-9 6 0 16,-3 9 0-16,-1 8-1 15,3 4 1-15,7 5-1 16,11-1 1-16,13-5-1 16,17-4 0-16,14-13 0 15,18-14 0-15,7-13 1 16,7-13-1-16,0-16 0 15,-8-9 1-15,-8-9-1 16,-14-2 0-16,-16-2-1 16,-21 0 0-16,-17 8-1 15,-17 5-2-15,-8 17-3 16,-12-1-7-16,13 26-19 0,-11-7-6 15,20 19-1-15,3-8 0 16</inkml:trace>
  <inkml:trace contextRef="#ctx0" brushRef="#br2" timeOffset="33753.9306">18782 2434 83 0,'-6'-20'38'16,"6"20"0"-16,-4-19 0 0,4 19-34 16,0 12-1-16,-2 12-1 15,-6 10 1-15,4 16 1 16,-9 8-2-16,-1 9 0 15,-3 9-1-15,1 4 1 16,-2 0-1-16,0-3-1 16,6-2-6-16,-2-22-12 15,16 8-19-15,-6-21 1 16,11-1-1-16,-7-24-2 15</inkml:trace>
  <inkml:trace contextRef="#ctx0" brushRef="#br2" timeOffset="33950.9419">18514 3043 103 0,'-20'-3'38'0,"-5"-9"1"16,25 12-1-16,0 0-34 16,0 0-2-16,29-7-1 15,12-8-1-15,16-3-2 16,11-11-2-16,19 1-3 15,0-20-4-15,22 9-26 16,-16-17-2-16,8 9 2 16,-16-9-3-16</inkml:trace>
  <inkml:trace contextRef="#ctx0" brushRef="#br2" timeOffset="34341.9642">19478 2200 101 0,'-18'14'38'15,"-10"1"1"-15,6 29-7 16,-6 0-28-16,3 13 1 15,-7 9-1-15,5 16 1 16,-7 1-2-16,6 6 0 16,-1-4-1-16,6-1 1 15,2-11-1-15,7-6-2 16,7-15 0-16,8-13 0 15,8-13 0-15,8-13 1 16,10-12 0-16,3-12 0 16,3-12 0-16,7-5 0 15,-2-3 0-15,2-6 0 16,-2 5-1-16,-6 3 0 15,-4 9 0-15,-6 6 0 16,-5 16 0-16,-5 13 0 0,-3 8-1 16,-7 12 1-16,0 10-2 15,-1 5 0-15,2 3-2 16,2-5-1-16,9 2-6 15,-4-26-11-15,23 11-17 16,-4-31 0-16,18-1 1 16,-6-24-2-16</inkml:trace>
  <inkml:trace contextRef="#ctx0" brushRef="#br2" timeOffset="34687.984">19887 2964 77 0,'-26'9'40'0,"15"12"-1"16,-4-9 1-16,20 8-14 15,9-9-22-15,15-4-1 16,8-8 0-16,14-5-1 16,4-7 0-16,4-4 0 15,3-9-1-15,-8-1-1 16,-11-3 1-16,-12-1 0 16,-12-2-1-16,-15 5 1 15,-19 2 0-15,-8 12 0 16,-20 10 0-16,-4 10 0 15,-10 14-1-15,-3 13 1 16,-2 13 0-16,10 6-1 16,9 8 1-16,16-1-1 15,17-5-1-15,20-7-1 0,26-7-3 16,11-28-13-16,38 9-21 15,-3-27-3-15,17 1 1 16,0-20-1-16</inkml:trace>
  <inkml:trace contextRef="#ctx0" brushRef="#br3" timeOffset="39514.26">21284 2297 73 0,'5'-25'34'0,"-5"25"-1"15,-4-19-2-15,4 19-26 16,0 0-1-16,0 0 1 15,-4-12-1-15,4 12 0 16,0 0 0-16,4 13 0 16,-5 5-2-16,1 15 1 15,-3 10 0-15,-3 13 0 16,-2 17 0-16,-3 10-1 15,-2 10-1-15,-6 2 0 16,0 3 0-16,0-2 0 16,3-9-1-16,2-8-1 15,6-14-2-15,2-14-1 0,15 0-20 16,-8-29-12-16,14-4 1 15,-15-18-3-15,25-11 2 16</inkml:trace>
  <inkml:trace contextRef="#ctx0" brushRef="#br3" timeOffset="40455.3139">21049 2701 88 0,'-14'0'36'0,"-4"-12"-1"15,18 12 2-15,-2-14-32 16,22 3-2-16,14-2 0 16,12-2-1-16,11-3-1 15,14 4-1-15,2 1-2 16,3 0-6-16,10 15-27 15,-18-5-1-15,0 14 0 16,-12-3-2-16</inkml:trace>
  <inkml:trace contextRef="#ctx0" brushRef="#br3" timeOffset="40966.3431">21757 2741 92 0,'-5'13'35'16,"5"-13"0"-16,-9 31 1 16,2-10-31-16,5 11 0 15,-3 2-1-15,4 9 0 16,-3-4 0-16,6 3-2 15,1-11 0-15,11-4 1 16,4-12-2-16,11-12 1 16,9-13-1-16,8-11 1 0,3-8-1 15,3-7 0-15,0-6 0 16,-2-3 0-16,-8 3-1 15,-4 4 1-15,-11 12-1 16,-7 6 1-16,-10 18-1 16,-5 11 0-16,-8 21 0 15,-3 16-1-15,-6 21 0 16,-4 17 1-16,-5 13 0 15,-5 15-1-15,-6 1 1 16,0 1-1-16,-9 1 1 16,-5-8 0-16,-4-10 1 15,-4-14 0-15,-3-16-1 16,-2-17 1-16,0-16-1 15,-2-15-1-15,9-21 0 0,5-21-3 16,14-14-2-16,9-28-17 16,24-1-15-16,8-20 0 15,27 4 1-15,6-13-2 16</inkml:trace>
  <inkml:trace contextRef="#ctx0" brushRef="#br3" timeOffset="41582.3784">22511 2924 91 0,'2'-15'38'0,"-2"15"-1"0,7-13 1 15,-7 13-19-15,0 0-15 16,0 0-2-16,0 0 0 15,-7 25 0-15,0 1-1 16,3 9 0-16,-7 8-1 16,0 6 0-16,-3 2 1 15,2 1-1-15,-2-2 0 16,2-8 0-16,0-8-1 15,3-9 2-15,4-10-1 16,5-15 0-16,0 0 0 16,7-32 0-16,5-2 1 15,3-10-1-15,3-9 1 16,3-7 0-16,7-6-1 15,2-4 1-15,1 7-1 0,3 5 1 16,-2 6-1-16,-3 13 0 16,1 10 0-16,-1 13 0 15,-3 14 0-15,-6 11 0 16,-1 11 0-16,-4 4 0 15,-1 7 0-15,-3 8 0 16,-4 4-1-16,-7 8 1 16,-9 2 0-16,-2 1 0 15,-9 1 0-15,-5 3 0 16,-7-4 0-16,-4-3 0 15,-2-6-1-15,-3-2 1 16,2-9 0-16,-1 0-1 16,0-4 2-16,2-2-1 15,2 6 0-15,0 2 0 0,5 6 0 16,1 5 0-16,2 7-3 15,7-5-1-15,10 11-9 16,-2-16-23-16,16 0-2 16,0-21 0-16,15-4-1 15</inkml:trace>
  <inkml:trace contextRef="#ctx0" brushRef="#br3" timeOffset="42000.4023">23054 2998 90 0,'15'4'37'16,"-2"-10"0"-16,15 7 0 15,-3-15-15-15,12 0-21 16,11-2 1-16,5-5 0 16,3-5-1-16,-1-3 1 15,-6-4-1-15,-7 0 1 16,-10-1-2-16,-11-1 1 15,-19 2-1-15,-14 10 0 16,-16 7 1-16,-14 13 2 16,-10 18-1-16,-13 16 0 15,-2 15 0-15,1 18 2 16,3 9-2-16,12 7 2 15,18 3-4-15,20-3 0 0,25-14 0 16,22-11-2-16,23-11-1 16,12-19-2-16,19 3-15 15,-9-34-18-15,12 6-1 16,-19-20 0-16,-2 8-2 15</inkml:trace>
  <inkml:trace contextRef="#ctx0" brushRef="#br3" timeOffset="42505.4312">22299 3357 47 0,'17'-22'30'16,"-2"2"-2"-16,-3 4 1 15,-4-5-11-15,6 10-8 16,-6-6-5-16,4 8 1 16,-8-4 0-16,8 8 1 0,-10-4 1 15,-2 9-1-15,10-1 0 16,-7 11-1-16,-5 7-1 15,-1 14 0-15,-4 11-1 16,-2 11-1-16,-2 9 0 16,-4 12-2-16,-4 3 1 15,0 8-1-15,-3-5 0 16,2-1-1-16,3-11-2 15,2-8-1-15,10 1-14 16,-4-28-20-16,14-2 0 16,-5-31-2-16,24 8 1 15</inkml:trace>
  <inkml:trace contextRef="#ctx0" brushRef="#br3" timeOffset="43655.4969">1386 5383 68 0,'23'-24'33'0,"4"1"-1"0,-12-4-5 15,7 13-16-15,-20-8-3 16,-2 22 0-16,-4-15-2 15,4 15 0-15,-28 14-1 16,8 5-1-16,-3 5-1 16,0 6-1-16,3 9 0 15,2 9 0-15,7 6 0 16,9 3 0-16,12 1-1 15,8-5 0-15,13-6 1 16,11-13-1-16,8-14 1 16,10-18-1-16,4-24-2 15,-4-14 1-15,-3-14 0 16,-6-10 0-16,-17-4-1 15,-14-1 1-15,-18 6-1 0,-17 4-1 16,-17 13 3-16,-13 10-2 16,-10 11 1-16,-4 11-1 15,6 8-1-15,5 3-3 16,19 14-4-16,6-12-26 15,41 10-2-15,9-11 0 16,35 9 0-16</inkml:trace>
  <inkml:trace contextRef="#ctx0" brushRef="#br3" timeOffset="43971.515">2849 4606 94 0,'-22'-51'38'0,"-15"-3"2"15,6 18-2-15,-18 14-34 16,3 11 0-16,-4 22-1 15,3 20-1-15,0 22-1 16,6 20 0-16,1 16 1 16,6 14-2-16,5 16 1 15,7 7-1-15,8 2-2 16,4-6-3-16,10 0-3 15,-4-21-27-15,16-8-2 0,-7-26 1 16,14-15-1-16</inkml:trace>
  <inkml:trace contextRef="#ctx0" brushRef="#br3" timeOffset="44135.5243">2184 5453 99 0,'-27'-33'38'0,"20"18"1"15,2-8-1-15,25 8-26 16,14 0-9-16,23-3-1 15,20 3-7-15,5-12-29 16,29 11-5-16,0-11 2 16,25 10-3-16</inkml:trace>
  <inkml:trace contextRef="#ctx0" brushRef="#br3" timeOffset="44969.5721">4142 5187 87 0,'6'-21'35'0,"-6"21"1"15,0 0-2-15,-16 2-30 16,9 13-1-16,4 14 1 16,-1 12-1-16,0 12 0 15,-1 7-1-15,2 13 0 16,-1 0 2-16,0 1-2 0,3-10 1 15,1-12-1-15,0-11 1 16,0-12-1-16,5-17 1 16,-5-12-2-16,11-31-3 15,-4-2 2-15,-2-15-1 16,4-8 1-16,-1-13-2 15,-1-9 2-15,2-5-2 16,1 5 1-16,1 8 2 16,1 6-1-16,1 10 0 15,4 10 0-15,0 18 0 16,9 9 0-16,-1 16-1 15,3 11 1-15,0 7-1 16,4 9 1-16,1 6 0 16,-5 6-1-16,-1 3 1 0,-8 6 0 15,-5-1-1-15,-10 2 1 16,-8-3 0-16,-10-5 0 15,-9 0 0-15,-9-5 0 16,-5-5 1-16,-8-1-1 16,-2-5 0-16,-1 0 0 15,0 4 3-15,1 2-2 16,5 10 1-16,3 12-2 15,3 14 2-15,7 9-1 16,1 18 0-16,4 4 1 16,4 9-3-16,3-4 0 15,7 2-6-15,-4-24-18 16,16-3-11-16,-7-26 1 15,20-12-2-15,-5-28-1 0</inkml:trace>
  <inkml:trace contextRef="#ctx0" brushRef="#br3" timeOffset="45473.6009">5043 4372 75 0,'12'-3'39'0,"-12"3"0"15,0 36-1-15,-14-1-16 16,2 17-20-16,1 16-1 0,-3 13 1 15,0 12 0-15,1 8 0 16,-3 4 0-16,3 1-1 16,-3-6 1-16,2-4-1 15,2-10 0-15,3-14-1 16,1-15 0-16,1-13 1 15,10-18-1-15,-3-26 0 16,19-1 1-16,-2-24-1 16,5-12 1-16,5-11 0 15,2-4-1-15,3-6 1 16,-2 3 0-16,-2 9-1 15,-6 8 0-15,0 13 0 16,-5 13 1-16,-3 15-1 16,-5 15 0-16,-1 14-1 0,-2 10 1 15,1 6-2-15,3 9-1 16,2-2-1-16,4 3-3 15,2-17-7-15,16 7-24 16,-4-26 2-16,17-5-2 16,-8-22-1-16</inkml:trace>
  <inkml:trace contextRef="#ctx0" brushRef="#br3" timeOffset="45848.6223">5661 5115 98 0,'-21'15'39'15,"13"14"-1"-15,-3-12 0 0,16 5-36 16,2-4 1-16,15-7-2 16,10-6 1-16,7-7 0 15,8-12-1-15,5-5 0 16,-1-8 0-16,1-6-1 15,-4-5 1-15,-10 1 0 16,-10-2-2-16,-10 3 3 16,-16 5-3-16,-13 8 2 15,-9 9-1-15,-11 7 0 16,-6 14 0-16,-7 13 1 15,-1 13 0-15,1 13-1 16,7 12 1-16,4 4-1 16,8 4 1-16,11 0-1 15,16-5-1-15,15-7-1 16,16-12-2-16,9-17-3 0,24-2-14 15,1-30-17-15,16 0 0 16,-7-23-1-16,8 0 1 16</inkml:trace>
  <inkml:trace contextRef="#ctx0" brushRef="#br3" timeOffset="46208.6429">6483 5108 79 0,'-18'0'37'16,"4"21"0"-16,-14-2 2 15,8 22-21-15,-4-5-13 16,0 8-1-16,2 1-1 15,2 2 0-15,4-4-1 0,9-3-1 16,5-10 0 0,6-9-1-16,10-17 1 0,7-12-1 15,7-17 0-15,5-11 1 16,3-12 0-16,4-9-1 15,-3-3 2-15,-1-2-2 16,-6 2 1-16,-5 10 0 16,-4 12 0-16,-6 12-1 15,-1 15 0-15,-14 11 1 16,10 26-1-16,-6 10 0 15,-3 10-1-15,3 9 0 16,0 4-1-16,2 1-2 16,7 1-5-16,2-21-11 15,17 5-19-15,-4-25 1 16,19-2-1-16,0-25 0 0</inkml:trace>
  <inkml:trace contextRef="#ctx0" brushRef="#br3" timeOffset="46508.66">7228 4979 106 0,'-20'18'39'0,"-22"-1"2"16,7 27-4-16,-16 8-32 15,9 1-1-15,6 4-2 16,13 2 1-16,11-5-2 15,17-5 0-15,17-11 0 16,15-13-1-16,10-16 0 16,10-10 0-16,3-18 0 0,-4-11 1 15,-1-13-1-15,-14-8 0 16,-12-5 1-16,-12-2-2 15,-19 2 1-15,-16 6-3 16,-16 12-1-16,-10 10-4 16,1 24-10-16,-24 1-19 15,17 22-4-15,-4 0 2 16,22 16-2-16</inkml:trace>
  <inkml:trace contextRef="#ctx0" brushRef="#br3" timeOffset="47293.7049">7854 4963 86 0,'12'-18'37'0,"2"17"-1"16,-14 1 0-16,-10 17-31 16,-6 9 0-16,-1 14 0 15,-6 6-1-15,5 6-1 16,-8 4-1-16,9 2 0 15,1-5-1-15,2-8 0 16,4-8-1-16,10-11 1 16,5-13-1-16,6-12 1 15,7-15-1-15,1-10 1 16,3-14 0-16,3-6 0 15,-3-10 0-15,-1-4-1 16,2 2 0-16,-8 4 0 0,-1 6-1 16,-3 8 1-16,-2 12 0 15,0 11 0-15,0 7 1 16,5 12-1-16,0 5 2 15,8 2-2-15,4 2 2 16,5-1-1-16,4-7 0 16,10-2 0-16,1-8-1 15,3-6 1-15,-1-7-2 16,2-4 3-16,-5-5-3 15,-4 2 2-15,-7-1-2 16,-9 4 2-16,-3 4-1 16,-10 7 0-16,-12 11 1 15,-1 21-1-15,-11 9 1 16,-7 16-1-16,2 12 1 0,-4 9-3 15,5 9 2-15,0 1-3 16,8 1 0-16,5-14-4 16,25 0-10-16,-8-29-16 15,22-4-6-15,-1-24 0 16,11-7 0-16</inkml:trace>
  <inkml:trace contextRef="#ctx0" brushRef="#br3" timeOffset="47677.7269">8777 5078 74 0,'-14'20'39'0,"16"9"-1"0,-1-16 2 15,25 6-14-15,1-18-21 16,11-3-2-16,8-11-1 15,6-9 0-15,3-6 0 16,-1-9 0-16,-2-4-3 16,-9-1 2-16,-10-2-1 15,-15 2 0-15,-13 3 0 16,-12 9 0-16,-14 7-1 15,-13 12 0-15,-6 13 1 16,-9 12 1-16,1 17 1 16,-3 12-1-16,5 10 1 15,12 7-2-15,5 2 2 16,12-1-2-16,17-3 1 15,17-12-3-15,20-11-2 0,11-21-7 16,29 2-15-16,-5-33-13 16,20 0 1-16,-9-25-2 15,8 1 1-15</inkml:trace>
  <inkml:trace contextRef="#ctx0" brushRef="#br3" timeOffset="48027.7469">9675 4848 93 0,'-33'8'39'0,"10"18"-3"16,-13-3 4-16,13 12-25 15,-11 8-10-15,8 6-3 16,3 2 2-16,8 1-1 16,3-7-2-16,8-4 0 15,8-13 0-15,9-12 0 16,4-17 0-16,7-15-1 0,7-13 1 15,3-16-1-15,3-7-1 16,2-10 3-16,1 0-3 16,-5 2 1-16,-3 6-1 15,-6 9 2-15,-4 15-2 16,-6 15 1-16,-3 16 1 15,-7 17-2-15,-2 17 2 16,1 11-1-16,-3 12 1 16,2 5-2-16,5 4-1 15,5-4-3-15,10 1-2 16,-2-22-10-16,26 5-20 15,-10-27-3-15,19-2 1 16,-6-25-1-16</inkml:trace>
  <inkml:trace contextRef="#ctx0" brushRef="#br3" timeOffset="48712.7862">10455 4872 106 0,'-23'-2'40'16,"-23"1"-1"-16,8 22 1 15,-19 13-34-15,6 4-2 16,5 7 0-16,7 5-2 15,12 3 1-15,10 1-2 16,14-3 1-16,18-9-1 16,9-7-1-16,12-13 0 15,12-13 0-15,2-14-1 16,3-15 1-16,4-14-1 15,-4-12 1-15,-2-9 0 16,-14-6-2-16,-8-4 2 0,-8 5-2 16,-13 3 1-16,-13 11-1 15,-10 9 2-15,-3 14-1 16,-10 12-1-16,7 11 2 15,2 9 0-15,7 7-1 16,11 4 1-16,12 2-1 16,15-4 0-16,8-3 1 15,10-4 1-15,6-7-1 16,-1-3 2-16,2-4-2 15,-6-2 0-15,-9-1 1 16,-6 3 0-16,-9 0 0 16,-8 6-1-16,-13-3 3 0,2 28-4 15,-13-1 4-15,-5 9-2 16,-2 8 0-16,-3 4 0 15,2 2 0-15,0-2-1 16,9-5 0-16,7-12 0 16,11-11 0-16,7-19 0 15,14-16 0-15,6-12 0 16,4-13 1-16,3-10-1 15,1-8-1-15,1-3 1 16,-1 1-1-16,-6 8 1 16,-6 11-1-16,-6 10 1 15,-3 15-1-15,-5 20 1 16,-8 14 2-16,-4 14-3 15,-7 13 2-15,-2 8-3 16,-2 7 0-16,-2 0-5 0,11 8-6 16,-13-22-7-16,22 7-10 15,-8-24-11-15,24-3 0 16,7-24 0-16,19-7 2 15</inkml:trace>
  <inkml:trace contextRef="#ctx0" brushRef="#br3" timeOffset="49637.8391">11815 3976 100 0,'-7'-22'36'16,"7"22"1"-16,-20 4-3 0,12 5-33 16,-10 10-3-16,2-7-9 15,11 17-24-15,-5-11 0 16,16 9 0-16,-2-15-3 15</inkml:trace>
  <inkml:trace contextRef="#ctx0" brushRef="#br3" timeOffset="49787.8477">12096 3974 98 0,'0'0'40'16,"-5"-15"-1"-16,-6 26-1 16,-15 8-28-16,-16 3-13 15,23 18-27-15,-6-8-9 0,11 18 0 16,-1-6-2-16</inkml:trace>
  <inkml:trace contextRef="#ctx0" brushRef="#br3" timeOffset="51635.9534">20605 2008 67 0,'-4'20'35'16,"-5"5"-1"-16,2 8-2 15,-9-8-14-15,5 9-22 16,6 14-10-16,-4-21-19 0,17 5 2 16,1-19-3-16,19-6 0 15</inkml:trace>
  <inkml:trace contextRef="#ctx0" brushRef="#br3" timeOffset="51785.962">20915 1985 86 0,'-19'20'35'0,"-4"3"1"15,4 11-5-15,8 5-53 16,0-6-12-16,20 8-1 16,7-16-4-16</inkml:trace>
  <inkml:trace contextRef="#ctx0" brushRef="#br3" timeOffset="52523.0041">20662 3711 95 0,'0'0'36'0,"14"-13"0"16,3-5-5-16,14 10-26 15,-1-6-1-15,7 6 0 16,-1-2 0-16,4 8-1 15,0-1 0-15,12 3-1 16,14-1 1-16,21 1-1 16,25 1 1-16,30 1-1 15,36 0 0-15,26 2 0 16,21 0-1-16,13 4 1 15,-3 3-1-15,-12-2 0 16,-18 0 0-16,-31 3 0 0,-35-5-2 16,-31-3 1-1,-30-1 0-15,-27-1-1 0,-18 0 0 16,-13-2-1-16,-7 3 1 15,-13-3 0-15,15 4 0 16,-15-4 0-16,15 5 0 16,-15-5-3-16,17 8-12 15,-17-8-20-15,7-13-2 16,-10-5 0-16,4 5-2 15</inkml:trace>
  <inkml:trace contextRef="#ctx0" brushRef="#br3" timeOffset="53626.0672">4029 6102 78 0,'0'0'33'0,"-13"-9"-1"16,22 3-2-16,2-18-19 16,14 8-4-16,6-12-2 15,14 5-1-15,12-2 0 16,15 5-1-16,11 4-1 0,18 4 0 15,15 5-1-15,17 4 0 16,17 1-1-16,24-1 1 16,18-3-1-16,20-3 1 15,11-4 0-15,10 0 1 16,7-2-1-16,0 3 0 15,-5 3 1-15,-18 7-1 16,-22 4 0-16,-20 5 0 16,-21 4-1-16,-22 0 0 15,-23 1 0-15,-21-2 1 16,-19-5-1-16,-15-3 0 15,-13-2 0-15,-12-6 0 16,-13-2 1-16,-12-1-1 16,-4 9-1-16,-22-20 0 15,4 17-4-15,-15-11-17 0,10 18-15 16,-10-10 0-16,7 8-1 15,0-4-2-15</inkml:trace>
  <inkml:trace contextRef="#ctx0" brushRef="#br4" timeOffset="114965.5757">2290 6764 67 0,'1'-15'36'15,"-1"15"-1"-15,0 0 2 16,0 0-18-16,6 14-10 15,0 12-3-15,-5 8-1 16,0 15-2-16,-1 9-2 16,-2 15 0-16,-2 12-1 15,-2 8 0-15,1 1-2 16,-5-3-2-16,10-1-7 0,-6-23-24 15,16-9-1-15,-3-29 1 16,11-18-3-16</inkml:trace>
  <inkml:trace contextRef="#ctx0" brushRef="#br4" timeOffset="115506.6066">2070 6905 107 0,'-43'1'38'16,"5"-3"0"-16,18 9 0 15,8-13-36-15,26-4 1 16,23-12-1-16,20-13 0 0,21-6 0 16,12-7-1-16,10-6 1 15,5-6-2-15,2 3 1 16,-7 6-1-16,-9 5 0 15,-16 16 0-15,-19 10 0 16,-16 14 0-16,-12 16 1 16,-13 15 0-16,-11 16 0 15,-9 16 1-15,-8 14-2 16,-2 10 2-16,0 11-2 15,-1 5 0-15,-3-1 0 16,8-4-1-16,-1-8 1 16,9-11 0-16,4-14-1 15,4-13 1-15,1-15 0 16,8-11 1-16,3-17 0 0,3-12 0 15,5-14-1-15,-2-9 1 16,5-10 0-16,3-5 0 16,-1-3 0-16,4 3 0 15,-4 7 0-15,-2 7-1 16,-5 17 1-16,-5 13 0 15,-4 19-1-15,-7 12-1 16,-4 11 1-16,-3 10 0 16,2 6-2-16,-2 0 0 15,6-3-2-15,6-12-2 16,13-2-6-16,0-24-24 15,20-6-3-15,-6-21 2 16,17-4-1-16</inkml:trace>
  <inkml:trace contextRef="#ctx0" brushRef="#br4" timeOffset="115679.6165">3672 7070 94 0,'7'-24'36'0,"-14"2"-1"16,7 22 2-16,-15 2-17 16,9 19-14-16,-11 8-4 15,7 9-1-15,2 6-1 16,1 3-1-16,7 6-2 15,-1-7-4-15,15 2-28 16,-8-16-1-16,12-5-1 16,-18-27 0-16</inkml:trace>
  <inkml:trace contextRef="#ctx0" brushRef="#br4" timeOffset="115821.6246">3606 6800 103 0,'-28'-39'34'0,"11"16"1"16,3 11-6-16,14 12-56 15,0 0-6-15,31-2 0 16,12 8-3-16</inkml:trace>
  <inkml:trace contextRef="#ctx0" brushRef="#br4" timeOffset="116129.6421">4453 6834 100 0,'-12'15'38'0,"0"6"0"0,-14-8 0 16,0 13-24-16,1-15-11 15,0 3 0-15,2-4-2 16,8 8 1-16,7-5-1 16,14-1-1-16,9 1 0 15,10 0 0-15,7 2 0 16,6 7 0-16,-6 1 0 15,-1 6 0-15,-11 4 0 16,-12 7 0-16,-16 3 1 16,-12 6-1-16,-16 3 0 15,-8-4 0-15,-6-5-1 16,1-13-7-16,12 1-27 15,-2-23-4-15,17-3 1 0,12-24-3 16</inkml:trace>
  <inkml:trace contextRef="#ctx0" brushRef="#br4" timeOffset="116896.6861">5992 6889 104 0,'0'0'37'0,"-5"-13"2"16,5 13-2-16,-15 22-35 16,10-3-1-16,-8 11 1 15,1 10-3-15,-6 10 2 16,2 4 0-16,-4 1 0 15,4-2 0-15,1-6 0 16,5-10 0-16,2-10 0 16,8-27 1-16,0 0-1 0,21-24 0 15,-1-13 0-15,1-13 0 16,3-11 0-16,3-7 0 15,-2-8 0-15,-2-1-1 16,-4 4 1-16,-3 11 0 16,-7 10 0-16,-2 11 0 15,-6 17-1-15,-1 24 1 16,-3 12-1-16,1 19 1 15,-1 12-1-15,8 7 0 16,6 3 0-16,9 2 0 16,14-9 0-16,11-9 0 15,8-12 0-15,7-12 1 16,5-13 0-16,0-10 0 15,0-13 0-15,-8-4 0 0,-7-8 0 16,-8-3 0-16,-9 3 0 16,-9 5-1-16,-8 4 1 15,-6 7-1-15,-10 19 0 16,0 0 0-16,-11 32 0 15,-1 3 0-15,-3 11-1 16,2 10-1-16,0 0 0 16,4 4-1-16,6-2-3 15,5-17-7-15,21 0-25 16,-1-25-2-16,15 0 0 15,1-25 1-15</inkml:trace>
  <inkml:trace contextRef="#ctx0" brushRef="#br4" timeOffset="117263.7071">6974 6962 97 0,'0'17'37'15,"0"-17"1"-15,24 11-1 16,-2-13-28-16,12-7-5 15,7-8-1-15,3-5 0 16,-4-5-1-16,0-6 0 16,-8 0 0-16,-10 1 0 15,-14-1-1-15,-8 4 1 16,-11 3-1-16,-11 7 0 15,-8 10 0-15,-10 13-1 16,-7 8 0-16,-1 14 1 16,1 14-1-16,-1 8 1 0,9 5-2 15,7 7 2-15,10 1-1 16,16-4-1-16,22-7 1 15,19-13-3-15,18-10-1 16,14-20-4-16,25 4-18 16,3-27-13-16,12-4 2 15,-4-14-1-15,2-1 0 16</inkml:trace>
  <inkml:trace contextRef="#ctx0" brushRef="#br4" timeOffset="117631.7282">7868 6808 96 0,'-27'-23'37'15,"0"14"2"-15,-19-1 0 16,1 23-19-16,-3-2-16 15,-2 8-1-15,2 10-1 0,5 10 1 16,0 4-2-16,15 10 0 16,5-4 0-16,17-3 0 15,7-3 0-15,15-9 0 16,11-13 0-16,15-13 0 15,9-16 0-15,9-15 2 16,3-10-3-16,-3-8 0 16,-1-10 0-16,-4-4 0 15,-9 2 0-15,-13 2 0 16,-5 8 0-16,-11 8 0 15,-13 15 0-15,-4 20 0 16,-14 2 0-16,-1 24 0 16,-6 12 0-16,-1 7 0 0,7 6 0 15,1 6-2-15,12-2-1 16,7-11-3-16,18-3-2 15,7-29-13-15,21 1-16 16,-7-23-3-16,17-1 2 16,-6-23 0-16</inkml:trace>
  <inkml:trace contextRef="#ctx0" brushRef="#br4" timeOffset="117970.7474">8400 6823 127 0,'-16'-15'37'16,"2"34"2"-16,-19-3-8 15,5 16-26-15,0 6-2 16,7 4 0-16,0-1-2 15,5 2-1-15,12-11 1 0,0-3-1 16,13-13 1-16,5-14 0 16,9-10 0-16,6-14 0 15,4-10 0-15,5-14 2 16,-1-1-3-16,4-11 0 15,-3 3 0-15,-2 4 0 16,-11 13 0-16,-4 7 0 16,-6 18 0-16,-15 13 0 15,14 19 0-15,-14 13 0 16,-5 14 0-16,4 5 0 15,4 7 0-15,4 4-3 16,9-5-2-16,6-15-6 16,23 3-17-16,-2-31-12 15,15-4 2-15,-5-24-2 16,13-3 1-16</inkml:trace>
  <inkml:trace contextRef="#ctx0" brushRef="#br4" timeOffset="118269.7646">9165 6686 106 0,'-24'-28'39'16,"4"21"2"-16,-18 4-1 15,6 20-21-15,-1 0-16 16,0 7 0-16,7 3-1 16,4 8 0-16,8-3-2 15,10 3 0-15,13-9 0 16,11-3 0-16,9-3 0 15,5-4 0-15,1-4 0 0,3 0 0 16,-3 0 0 0,-5 2 0-16,-11 3 0 0,-8 4 0 15,-13 5 0-15,-10 5 0 16,-9 6 0-16,-7 0 0 15,-3 2 0-15,-5-4-6 16,5 15-11-16,-12-20-22 16,19 2-2-16,-8-20 1 15,21 1-2-15</inkml:trace>
  <inkml:trace contextRef="#ctx0" brushRef="#br4" timeOffset="118826.7964">10091 6146 72 0,'11'-18'36'16,"-10"-1"-1"-16,-1 19 1 15,0-19-20-15,0 19-12 16,-9 11-1-16,0 11 0 15,-2 2-2-15,4 6 0 16,5 5-3-16,2-7-3 0,15 6-18 16,-1-19-11-16,18-1 1 15,-3-16-3-15,19-3 2 16</inkml:trace>
  <inkml:trace contextRef="#ctx0" brushRef="#br4" timeOffset="118961.8042">10543 6087 99 0,'-9'22'34'0,"-7"1"-2"15,0 13-15-15,-2 7-44 16,0-2-6-16,7 10-1 16,6-5-1-16</inkml:trace>
  <inkml:trace contextRef="#ctx0" brushRef="#br4" timeOffset="119646.8434">10795 6591 108 0,'28'-16'36'0,"-16"6"2"15,3 17-9-15,-15-7-22 16,-1 21-2-16,-8 2-1 16,4 5-1-16,-7 8-1 15,1 6 1-15,2 3-1 16,3-2 0-16,2 0-1 15,8-4 0-15,5-8 0 16,8-7 0-16,9-13-1 16,7-11 1-16,5-13-1 15,4-5 1-15,1-7-1 16,2-8 0-16,-1-2 1 15,-6-4-1-15,-2 5 1 16,-7 0-2-16,-7 9 2 0,-5 5-1 16,-8 9 0-16,-9 11 0 15,0 0 0-15,4 22 0 16,-11 4 0-16,-1 8 0 15,1 4 0-15,-1 5 0 16,4-3 0-16,6 1 0 16,3-5 0-16,7-6 0 15,8-8 0-15,5-9 1 16,6-16-1-16,8-8 0 15,0-17 1-15,-2-9 0 16,0-11-1-16,-4-10 1 16,-8-5-1-16,-5-5-2 15,-6 0-1-15,-6-3-3 16,-1 13-2-16,-8-10-20 0,12 24-10 15,-4-5-3-15,9 15 3 16,0-1-3-16</inkml:trace>
  <inkml:trace contextRef="#ctx0" brushRef="#br4" timeOffset="120066.8674">12150 5942 93 0,'0'0'39'0,"-28"4"1"15,12 16-1-15,-13-2-18 16,8 15-17-16,-1 12-1 0,4 10 0 16,-4 15-1-16,2 12 2 15,-3 5-3-15,4 4 2 16,1-1-2-16,4-1 1 15,1-9-2-15,2-10 0 16,5-15 0-16,6-14 0 16,4-17 0-16,9-18 0 15,5-16 0-15,7-12 0 16,8-11 0-16,-1-5 0 15,3-4 0-15,1 1 0 16,-5 6 0-16,-3 8 0 16,-7 14 0-16,-5 11 0 15,-3 11 0-15,-4 9 0 16,1 9 0-16,-1 2 0 0,7 5 0 15,6-3-6-15,7 1-3 16,-1-19-9-16,21 10-19 16,-12-19-2-16,13 1 2 15,-11-18 0-15</inkml:trace>
  <inkml:trace contextRef="#ctx0" brushRef="#br4" timeOffset="120434.8885">12652 6595 91 0,'-11'-30'37'15,"2"18"0"-15,-18-2 1 16,9 26-5-16,-16-3-27 15,4 17 0-15,-1 6-3 16,3 4 1-16,6 5-4 16,7 2 0-16,10-2 0 0,9-4 0 15,12-9 0-15,7-10 0 16,9-12 0-16,5-9 0 15,0-9 0-15,4-7 0 16,-1-13 0-16,-1 0 0 16,-8-7 0-16,-3 2 0 15,-5 5 0-15,-5 6 0 16,-8 8 0-16,-10 18 0 15,0 0 0-15,-13 32 0 16,-2 6 0-16,-3 10 0 16,4 3 0-16,-1 1 0 15,15-2 0-15,7-13 0 16,20-14-9-16,7-25-6 0,29-8-17 15,-6-30-9-15,21-4 2 16,-10-25-2-16,11-8 3 16</inkml:trace>
  <inkml:trace contextRef="#ctx0" brushRef="#br4" timeOffset="120606.8983">13460 5935 108 0,'-23'11'39'16,"0"35"1"-16,-20 13-1 15,12 34-27-15,1-4-10 16,5 11 2-16,12 2-4 15,3-4 0-15,7 0-5 16,-2-22-17-16,16 4-14 16,-14-23-1-16,13-9-3 0,-17-25-1 15</inkml:trace>
  <inkml:trace contextRef="#ctx0" brushRef="#br4" timeOffset="120765.9074">13164 6480 98 0,'-9'-24'38'16,"-2"6"3"-16,11 18-1 15,0 0-12-15,26 1-28 16,12 4-6-16,2-14-31 16,32 5-2-16,-1-11-1 15,22 5-2-15</inkml:trace>
  <inkml:trace contextRef="#ctx0" brushRef="#br4" timeOffset="121320.9392">14474 6429 72 0,'24'-11'38'16,"-13"-4"-1"-16,-11 15 1 15,1-12-18-15,-1 12-12 16,-38 16-3-16,8-1 2 15,-16 2-3-15,3 5 1 16,-2 3-3-16,1 3 2 16,7-3-2-16,12-3 0 15,11-3-1-15,16-5 0 16,16-6-1-16,15-2 0 15,9-3 0-15,9-2 0 16,2 4 0-16,-3-1 0 16,-5 7 0-16,-10 6 0 0,-15 7 0 15,-15 9 0-15,-20 2 1 16,-9 5-1-16,-10-4 0 15,1-2 0-15,-1-8-2 16,4-16-4-16,24 0-21 16,-1-30-12-16,29-8-1 15,8-23 0-15,23-2 0 16</inkml:trace>
  <inkml:trace contextRef="#ctx0" brushRef="#br4" timeOffset="121740.9631">15159 5842 114 0,'0'0'41'16,"-13"14"0"-16,-10 3-1 0,18 3-36 16,-17 18-2-16,1 12 0 15,0 9 0-15,-3 15 1 16,-3 9-2-16,0 5 2 15,-1-1-1-15,0-1-2 16,4-3 0-16,-2-12 0 16,9-10 0-16,1-13 0 15,9-16 0-15,7-13 0 16,0-19 0-16,22-8 0 15,-2-15 0-15,7-9 0 16,3-8 0-16,4-3 0 16,1-2 0-16,-2 5 0 15,-3 9 0-15,-5 13 0 16,-8 12 0-16,-4 16 0 0,-9 12 0 15,0 13 0-15,-2 8 0 16,3 0 0-16,9 5 0 16,-2-8-2-16,15 0-5 15,1-20-3-15,24 1-8 16,-15-30-17-16,22-3-4 15,-8-19 2-15,11-3-1 16</inkml:trace>
  <inkml:trace contextRef="#ctx0" brushRef="#br4" timeOffset="122538.0088">15666 6430 100 0,'-28'-16'38'15,"0"19"2"-15,-16 1-2 16,3 22-18-16,-10 3-15 0,8 7 1 16,3 5-4-16,15 3 2 15,11 5-2-15,12-9-2 16,16-4 0-16,13-11 0 15,13-6 0-15,10-11 0 16,3-13 0-16,3-8 0 16,-1-13 0-16,-3-7 0 15,-5-7 0-15,-9-5 0 16,-6-3 0-16,-5-4-4 15,-2 5 2-15,-11 5-1 16,-7 7 2-16,-3 9-1 16,-4 7 2-16,0 19 0 15,0 0 0-15,-13 4 0 16,8 10 1-16,5 4 0 0,8 2-1 15,5 1 1-15,5-4 0 16,4-3 1-16,5-4-1 16,3 0 2-16,1-6-3 15,-1-2 2-15,-6-2-2 16,0-2 0-16,-5-2 0 15,-4 2 0-15,-2-4 0 16,-13 6-3-16,14 0 4 16,-14 0-2-16,2 17 2 15,-9-2 1-15,-3 9-2 16,-4 5 0-16,0 5 0 15,1 3 0-15,3 3 0 16,4-2 0-16,7-5 0 16,8-10 0-16,16-10 0 0,8-13 0 15,9-12 0-15,6-10 0 16,5-10 0-16,2-11 0 15,-3-2 0-15,-2-3 0 16,-8 4 0-16,-9 6 0 16,-9 8 0-16,-12 14 0 15,-12 16 0-15,0 0 0 16,-23 31 0-16,3 3 0 15,1 10 0-15,-2 7 0 16,7 2 0-16,9-5 0 16,9-4 0-16,10-7 0 15,12-14 0-15,9-14 0 16,3-11 0-16,8-14 0 15,0-13 0-15,-2-11 0 16,-2-10 0-16,-4-3 0 0,-9 0 0 16,-6 0 0-16,-4 6 0 15,-8 5-7-15,1 18-4 16,-12-5-4-16,12 26-7 15,-12 3-19-15,21-2 2 16,-2 4-1-16,14 8 3 16</inkml:trace>
  <inkml:trace contextRef="#ctx0" brushRef="#br4" timeOffset="122868.0277">17404 6354 121 0,'-9'-17'39'15,"9"17"2"-15,-38-12-4 0,15 17-34 16,-5 5 1-16,0 10-2 15,-2 6 0-15,7 4 2 16,7 4-2-16,4 2-2 16,10-2 0-16,7-2 0 15,10-6 0-15,4-6 0 16,3 0 0-16,3-6 0 15,-3 0 0-15,-4-4 0 16,-6 3 0-16,-10 5 0 16,-12 3 0-16,-11 4 0 15,-5 2 0-15,-7 2 0 16,-1-1 0-16,-5-2 0 15,11 3-9-15,-6-22-5 16,25 10-11-16,-5-28-17 0,14 11 0 16,6-32-1-16,7 2 2 15</inkml:trace>
  <inkml:trace contextRef="#ctx0" brushRef="#br4" timeOffset="123537.0659">18144 6417 74 0,'16'-12'36'0,"13"5"0"16,-5-8 0-16,6 7-19 15,-5-10-11-15,-3 7 0 16,-8-1 0-16,0 9-1 16,-14 3 0-16,-5 11-1 15,-11 12-1-15,-4 10 2 0,-9 7-2 16,1 8 0-16,0 7-1 15,2 1 2-15,5 1-3 16,12-3 2-16,10-10-3 16,14-6 0-16,10-14 0 15,11-9 0-15,9-13 0 16,6-9 0-16,6-13 0 15,-1-12 0-15,-5-6 0 16,-4-7 0-16,-12-1 0 16,-4-4 0-16,-8 5 0 15,-7 4 0-15,-12 12 0 16,-4 12 0-16,0 17 0 15,-18 4 0-15,7 19 0 16,2 9 0-16,3 8 0 0,3 3 0 16,7 5 0-16,10-8 0 15,11-6-4-15,1-17-11 16,30 5-21-16,-12-24-4 15,17-3 0-15,-5-19 0 16</inkml:trace>
  <inkml:trace contextRef="#ctx0" brushRef="#br4" timeOffset="124100.0981">19196 6358 98 0,'0'0'39'16,"-26"11"0"-16,16 17 0 15,-18 1-19-15,13 12-16 16,-4 5-1-16,5 13 1 0,-4 3-1 15,3 4 0-15,-1-2 0 16,2-5-3-16,2-9 0 16,4-8 0-16,0-9 0 15,4-15 0-15,4-18 0 16,14-16 0-16,0-14 0 15,2-11 0-15,3-10 0 16,2-10 0-16,2-11 0 16,4-9 0-16,4 5 0 15,-1 11 0-15,-2 5 0 16,1 9 0-16,-1 16 0 15,2 15 0-15,-1 15 0 16,-5 15 0-16,-2 10 0 16,0 11 0-16,0 1 0 15,-6 6 0-15,-2-2 0 0,-6 1 0 16,-8-2 0-16,-9-2 0 15,-10-1 0-15,-9-5 0 16,-10-5 0-16,-3 0 0 16,-7 0 0-16,-2-3 0 15,-1 2 0-15,2 4 0 16,1 9 0-16,3 7 0 15,0 11 0-15,4 14 0 16,2 11 0-16,-5 12 0 16,0 11 0-16,0-2 0 15,4 0 0-15,0-7 0 16,9-6-6-16,0-27-7 0,23-3-10 15,-3-36-17-15,25-12-1 16,5-26 0-16,24-15 0 16</inkml:trace>
  <inkml:trace contextRef="#ctx0" brushRef="#br4" timeOffset="124408.1157">20092 5644 81 0,'-22'3'40'0,"8"15"-1"16,-16 1 2-16,8 15-20 15,-3-2-18-15,3-1-1 16,4 8-1-16,11-9-4 15,19 7-26-15,1-22-8 16,25-5-1-16,4-17 0 16</inkml:trace>
  <inkml:trace contextRef="#ctx0" brushRef="#br4" timeOffset="124557.1243">20455 5720 110 0,'-28'31'40'15,"4"17"-3"-15,-9 11-8 16,8-14-61-16,3 13-4 15,2-5-3-15,11 3-1 16</inkml:trace>
  <inkml:trace contextRef="#ctx0" brushRef="#br4" timeOffset="124708.1329">20486 6767 92 0,'-24'-1'5'0,"-6"-8"-2"15,0-6-3-15,8-5-22 16</inkml:trace>
  <inkml:trace contextRef="#ctx0" brushRef="#br5" timeOffset="131297.5098">1946 4276 36 0,'-3'-13'28'0,"3"13"2"15,16-12-2-15,-16 12-19 16,19-13-1-16,-19 13 1 15,23-4 0-15,-23 4-2 16,27 0-3-16,-10 2-1 16,8 0-1-16,3-2-1 15,7 0 0-15,8-5-1 16,12-2 1-16,7-2-1 0,9-5 0 15,3 4 1-15,4-2 0 16,5-2-1-16,1 5 1 16,-2 1-2-16,-1 2 2 15,0 2-2-15,0 3 2 16,1-3-2-16,1 2 1 15,-2 1 1-15,1-3-1 16,-1 1 0-16,0-1 0 16,-1-1 0-16,-1 3 0 15,-2 1 0-15,2 2 0 16,1 1-1-16,-1 0 2 15,-2 0-1-15,3 2 0 0,-4 0 0 16,4-3 0-16,-2-1 1 16,7-1-1-16,1-1 0 15,2-3 1-15,2 0 0 16,3-1-1-16,2-2 1 15,-1 2 0-15,-3 0 0 16,3 2 0-16,-3-1 0 16,0 2-1-16,-2 1 1 15,-2 0-1-15,-3 0 1 16,1-1-1-16,-5 1 1 15,-4-4-1-15,1 2 1 16,-1 0-1-16,3 0 1 16,-4-4-1-16,-1 1 1 15,1-1 0-15,2 1-1 16,-3 0 1-16,1 0 0 0,-3 2-1 15,1 0 0-15,0 1 1 16,-3-2-1-16,1 4 0 16,-7-1 0-16,-3-1 0 15,-9 2 1-15,-8 1-1 16,-7-2 1-16,-13 2-1 15,-3-2 1-15,-5 2-1 16,-6-1 1-16,-10 2-1 16,14-3 1-16,-14 3-1 15,11-4 1-15,-11 4-1 16,17-2 0-16,-17 2 0 15,16-2 0-15,-16 2 0 16,12 0 0-16,-12 0 0 16,0 0 0-16,11 8 0 0,-11-8-2 15,0 0-6-15,17 20-25 16,-17-20-1-16,13 12 0 15,-13-12-3-15</inkml:trace>
  <inkml:trace contextRef="#ctx0" brushRef="#br5" timeOffset="132845.5983">1536 9555 54 0,'10'-33'32'16,"-2"3"-1"-16,-14-2 0 15,0 15-13-15,-22-5-11 16,0 13 0-16,-17 0-1 15,1 19 1-15,-11 3-1 16,-3 18-2-16,-9 6 1 16,2 14-1-16,2 11-1 15,1 14 0-15,3 8-2 16,9 6 0-16,7 4-1 15,14-1 1-15,12-5-1 16,17-7 1-16,14-11-2 16,18-17 2-16,12-16-1 0,12-16 2 15,8-15 0-15,2-9-1 16,1-13 1-16,-3-11-2 15,-5-2 2-15,-12-3-3 16,-7-3 2-16,-8 4-1 16,-9 0 1-16,-5 9-1 15,-4 7 0-15,-14 15 0 16,13-2-2-16,-10 17 3 15,-2 11-2-15,-1 14 1 16,-1 6-2-16,1 5 0 16,3 2-2-16,2-4-2 15,12 0-26-15,1-22-4 16,15-5 0-16,0-25-1 15</inkml:trace>
  <inkml:trace contextRef="#ctx0" brushRef="#br5" timeOffset="133228.6202">1931 10090 83 0,'-15'14'35'15,"12"9"2"-15,1-12 0 16,18 9-15-16,2-15-18 15,15-2-1-15,9-6-1 16,10-8 1-16,-1-7-1 16,2-6 0-16,2-6-1 15,-8-4 1-15,-9 0-1 16,-10-3 0-16,-16 0 0 0,-12 5-1 15,-12 7 1-15,-12 7-1 16,-15 13 1-16,-7 13-1 16,-7 15 1-16,1 11 0 15,-2 15-1-15,3 7 1 16,12 7-2-16,10-1 2 15,15-4-3-15,16-5 2 16,16-8-3-16,17-16-2 16,24-7-6-16,5-22-22 15,26-1-5-15,-4-22-1 16,15 2-1-16</inkml:trace>
  <inkml:trace contextRef="#ctx0" brushRef="#br5" timeOffset="133604.6417">2818 9930 113 0,'-10'7'37'0,"-12"-3"0"16,10 21-1-16,-5-2-32 16,2 10 0-16,2 2-2 15,0 3 0-15,0 0-2 16,4-3 1-16,1-6-1 15,5-6 0-15,3-7 0 16,0-16 0-16,17-9 1 16,0-11 0-16,3-10 1 15,5-9-2-15,2-4 2 16,4-6-1-16,1-3 0 0,-3 7 0 15,-4 4-1-15,-1 11 0 16,-3 9-1-16,-4 12 2 16,-6 16-1-16,-2 14 0 15,-1 9-1-15,-3 8 0 16,2 8-1-16,-2 1-1 15,5 5-3-15,-1-12-1 16,17 5-9-16,-6-21-21 16,18-2-3-16,-2-22 1 15,14-4 3-15</inkml:trace>
  <inkml:trace contextRef="#ctx0" brushRef="#br5" timeOffset="133907.6591">3473 9892 104 0,'-10'-29'37'0,"10"29"2"0,-32-16-1 16,16 24-27-16,-13 13-8 15,6 12 1-15,-1 10-2 16,8 6 0-16,2 5-2 16,8-1 1-16,10-4-1 15,6-10 0-15,10-7 0 16,8-12 0-16,4-14 1 15,2-17-2-15,-1-14 3 16,7-11-2-16,-4-14 1 16,-8-8-2-16,-4-7 1 15,-9 1-3-15,-6 3-1 16,-5 3 0-16,-9 19-2 15,-9 9-3-15,1 29-9 0,-7-5-19 16,10 23 0-16,-4-3 1 16,17 10-1-16</inkml:trace>
  <inkml:trace contextRef="#ctx0" brushRef="#br5" timeOffset="134159.6735">4236 9014 116 0,'-17'26'41'16,"-16"7"-1"-16,9 28-2 15,-5 7-35-15,5 15-1 16,3 14 0-16,2 9 0 0,3 5-1 15,3-4 0-15,6 0-3 16,-1-8-2-16,8 4-15 16,-10-29-19-16,9-5-4 15,-11-26 2-15,11-12-3 16</inkml:trace>
  <inkml:trace contextRef="#ctx0" brushRef="#br5" timeOffset="134377.6859">3939 9724 106 0,'0'0'39'0,"7"26"0"16,6-24-2-16,16 2-32 15,5-4-4-15,9 0 0 16,5-2-2-16,5-3-2 15,5 4-3-15,-8-18-14 16,8 14-18-16,-10-11 1 16,-1 9 0-16,-8-11-1 15</inkml:trace>
  <inkml:trace contextRef="#ctx0" brushRef="#br5" timeOffset="134775.7087">4573 9611 77 0,'0'0'37'0,"-7"27"-1"16,-13-5 3-16,9 22-17 15,-11-5-14-15,7 11-2 16,0-2-1-16,5 0-1 0,6-7-1 15,10-9-1-15,7-11 0 16,10-15-1-16,3-13-1 16,11-13 1-16,3-12-1 15,5-6 0-15,0-11 1 16,-1 0-1-16,0 1 0 15,-8 3 0-15,0 13-1 16,-12 8 1-16,-5 17 0 16,-7 22 0-16,-7 24-1 15,-5 22 1-15,-3 26-1 16,-10 19 1-16,-6 17-1 15,-4 15 2-15,-5 1-2 16,-5-5 1-16,-2-10-1 16,-1-13 0-16,-3-21 0 0,3-20 0 15,1-22 1-15,1-24-2 16,2-17 2-16,-2-18 0 15,-2-16 0-15,-4-23-2 16,3-13-7-16,-14-25-26 16,15-1-4-16,-2-4-1 15,9 8 1-15</inkml:trace>
  <inkml:trace contextRef="#ctx0" brushRef="#br5" timeOffset="135654.759">5342 9648 40 0,'-23'-12'35'0,"23"12"1"15,-17 4 0-15,20 14-8 16,-17-14-4-16,13 23-16 15,-7-3-1-15,8 16-2 16,-6 5-1-16,3 8 0 16,-4 6-1-16,3 6-1 15,-1-2 0-15,0 1-1 16,1-9 0-16,1-9 0 15,3-9-2-15,1-13 2 16,3-12-1-16,-4-12 0 16,9-22 2-16,-2-8-1 0,1-12 0 15,-1-12 0-15,3-13 1 16,0-9-2-16,3-3 1 15,2 0 0-15,4 8-1 16,-4 7 0-16,4 10 0 16,1 14-1-16,2 14 1 15,5 17 0-15,0 14 0 16,3 11-1-16,-1 7 1 15,4 7 0-15,0 4 0 16,-3 5 0-16,-2 4 0 16,-10 0 0-16,-4 1 0 15,-9-2 0-15,-11-3 1 16,-8-3-1-16,-10-4 0 15,-6-2 1-15,-8-4-1 16,-2-1 0-16,0 2 0 0,-1 1 0 16,2 4-1-16,0 4 1 15,5 11-1-15,0 6 1 16,6 12 0-16,0 6 0 15,3 6-1-15,-1 3 0 16,8-1 0-16,2-5-3 16,6-2-2-16,-1-18-10 15,18-4-23-15,-7-23-2 16,15-8 1-16,-1-22-3 15</inkml:trace>
  <inkml:trace contextRef="#ctx0" brushRef="#br5" timeOffset="136068.7827">5815 9827 106 0,'18'11'38'0,"-18"-11"1"16,29 13-1-16,-5-14-35 16,11-5 0-16,6-3-1 15,9-7 0-15,4-9 0 16,5-4-2-16,-1-8 1 15,-9-1-1-15,-5 0 1 16,-15 0-1-16,-13 1 1 0,-15 3-2 16,-17 9 2-16,-12 15-1 15,-15 12 1-15,-9 20 1 16,-6 14-1-16,0 20 2 15,0 13-2-15,9 11 3 16,13 4-3-16,13-3 1 16,20-11-1-16,24-13-2 15,22-15-1-15,17-24-7 16,27-2-17-16,-5-28-15 15,19-6-1-15,-7-18 0 16,4-3-2-16</inkml:trace>
  <inkml:trace contextRef="#ctx0" brushRef="#br5" timeOffset="137480.8634">651 8929 73 0,'7'16'35'16,"-5"5"-1"-16,-11 1 0 16,8 13-20-16,-11-5-13 15,0 1 0-15,7-2-2 16,0-11-3-16,13 1-8 15,1-23-20-15,19-7-1 16,0-15-1-16,12-2 2 16</inkml:trace>
  <inkml:trace contextRef="#ctx0" brushRef="#br5" timeOffset="137594.87">923 8865 80 0,'10'-11'34'0,"-10"11"0"16,-10 0-1-16,-9 10-23 16,10 11-9-16,10 7-33 0,-1-3 0 15,18 4-3-15,3-7-2 16</inkml:trace>
  <inkml:trace contextRef="#ctx0" brushRef="#br5" timeOffset="138148.9016">6621 8902 74 0,'0'0'38'0,"1"20"-3"16,-5-7 0-16,-3 5-19 16,2 5-22-16,-7-8-18 15,17 12-10-15,-4-14-1 16,12 4 0-16,2-13 0 15</inkml:trace>
  <inkml:trace contextRef="#ctx0" brushRef="#br5" timeOffset="138281.9093">6879 8918 88 0,'0'0'35'15,"-18"33"-2"-15,-5 9-13 16,-5-4-53-16,1 17 0 16,2-1-2-16,3 13-1 15</inkml:trace>
  <inkml:trace contextRef="#ctx0" brushRef="#br5" timeOffset="139469.9772">7864 9673 72 0,'0'0'34'0,"-13"18"-1"15,2 7 1-15,-11 4-26 16,3 13-1-16,-10-1-2 16,6 10 0-16,-5-3-1 15,9 7-1-15,-6-9-1 16,11 0-2-16,0-9 1 15,5-8-2-15,9-10 2 16,0-19-2-16,0 0 2 0,19-10 0 16,-5-20 0-16,6-10 1 15,2-12-1-15,3-8 2 16,-3-10-2-16,-1 2 1 15,2 3 0-15,-9 5-2 16,0 12 2-16,-5 10-1 16,-4 13 0-16,-5 25 0 15,0 0 0-15,0 0 0 16,4 29 0-16,2-1-1 15,7 2 1-15,3 1-1 16,11-1 1-16,6-11-1 16,11-5 1-16,6-10 0 15,7-13-1-15,3-7 1 16,-2-9 0-16,3-5 0 0,-4 1-1 15,-9 0 1-15,-9 5 0 16,-8 7-1-16,-12 11 1 16,-8 16-1-16,-13 15 0 15,-11 16 1-15,-8 16-1 16,-1 10 0-16,-4 7 0 15,0 8 0-15,5-2-3 16,6-7-1-16,13-4-3 16,4-27-17-16,24 0-15 15,-1-25 1-15,22-9-2 16,-4-17-2-16</inkml:trace>
  <inkml:trace contextRef="#ctx0" brushRef="#br5" timeOffset="139835.9982">8749 9866 101 0,'0'0'37'0,"-6"27"1"16,6-27-2-16,19 14-33 15,5-11 1-15,19-2-1 16,5-9 0-16,11-4 0 15,3-8-1-15,4-4-1 16,-6-4 0-16,-5-3 0 16,-9 0 0-16,-13-3 0 15,-15 4 0-15,-13 2-1 16,-19 3 1-16,-15 8-1 0,-12 7 0 15,-6 8 0-15,-6 12 0 16,-3 12 1-16,-1 15-1 16,6 6 1-16,10 10-1 15,10 2 1-15,13 2-1 16,17-6 1-16,16-3-2 15,14-8-2-15,24-7-5 16,2-18-29-16,27 2-1 16,-7-19 0-16,17-1-1 15</inkml:trace>
  <inkml:trace contextRef="#ctx0" brushRef="#br5" timeOffset="140221.0202">9679 9670 104 0,'-24'-10'38'16,"-14"0"2"-16,4 21-1 15,-9 5-33-15,2 12-2 16,1 8 0-16,4 7-1 16,3 6 0-16,7 3-1 15,9-3-1-15,9-3 1 16,11-7-2-16,8-12 1 15,12-11-1-15,10-12 0 16,9-17 0-16,4-8 1 16,3-14-1-16,-4-6 1 15,-1-7-1-15,-5-1 0 16,-11 2 1-16,-4 6-1 15,-13 8 0-15,-3 9 1 16,-8 24-1-16,0 0 0 0,-14 15 0 16,5 19-1-1,-1 11 0-15,-1 3 0 0,6 8-3 16,1 1 1-16,9-2-4 15,2-15-6-15,18 0-25 16,-4-24-3-16,16-4 3 16,0-22-1-16</inkml:trace>
  <inkml:trace contextRef="#ctx0" brushRef="#br5" timeOffset="140589.0412">10202 9632 111 0,'-7'20'38'0,"-16"4"2"0,6 21-3 15,-7-3-33-15,3 9 1 16,0 0-3-16,7 2 1 16,8-8-2-16,2-8 1 15,8-8-2-15,6-13 1 16,5-16 0-16,5-13-1 15,8-14 1-15,3-12-1 16,-2-11 1-16,4-5-1 16,0-8 0-16,0 3 0 15,-5 5 1-15,0 7-1 16,-7 16 0-16,-3 11 0 15,-3 17 0-15,-3 16 0 16,-6 16-1-16,-2 10 0 16,0 13-1-16,-3 1-1 15,7 5-1-15,0-10-3 0,14 5-17 16,-1-21-15-16,20-6 1 15,-2-19-1-15,18-7-1 16</inkml:trace>
  <inkml:trace contextRef="#ctx0" brushRef="#br5" timeOffset="140890.0584">11052 9439 108 0,'-15'-7'38'0,"-19"2"3"15,3 22-1-15,-9 4-35 16,5 7 0-16,5 5-2 15,8 2 0-15,11-1-1 16,14-3 1-16,17-6-2 0,14-7-1 16,10-5 1-16,6-2-1 15,-3-4 0-15,-3 5 1 16,-8-2-1-16,-13 10 1 15,-16 5 0-15,-18 10 1 16,-16 3-2-16,-9 8 0 16,-10 1 0-16,-5 2-4 15,-2 6-6-15,-8-17-23 16,19 7-9-16,-5-20 2 15,18 4-5-15</inkml:trace>
  <inkml:trace contextRef="#ctx0" brushRef="#br6" timeOffset="144361.257">12114 8819 62 0,'0'0'34'15,"-7"13"-1"-15,3 2-2 16,-6 0-17-16,6 5-14 15,-1 3-3-15,1-7-8 16,13 5-19-16,0-10-2 16,10-4-1-16,7-9 2 15</inkml:trace>
  <inkml:trace contextRef="#ctx0" brushRef="#br6" timeOffset="144503.2651">12421 8778 81 0,'0'0'35'0,"0"0"-1"15,-17 26 0-15,2 0-30 16,0 6-4-16,7 7-8 15,1-4-25-15,13 10-1 16,3-8-1-16,10 4 1 16</inkml:trace>
  <inkml:trace contextRef="#ctx0" brushRef="#br6" timeOffset="144781.281">12945 8962 78 0,'0'0'37'16,"0"0"0"-16,-11 28 0 15,-1 2-28-15,1 21-3 16,-1 6-2-16,-2 15-1 15,1 4 1-15,0 5-1 16,-2-1-1-16,6-1-1 16,2-7-3-16,-2-14-4 15,9 2-30-15,-4-18-2 16,8-4 0-16,-11-14-1 15</inkml:trace>
  <inkml:trace contextRef="#ctx0" brushRef="#br6" timeOffset="144976.2922">12651 9549 100 0,'2'-27'38'0,"-1"-5"1"16,15 17-2-16,2-5-33 15,7 9-2-15,13-3 0 16,12-3-2-16,9 2-1 15,5-9-5-15,17 5-28 16,-6-16-5-16,8-1 2 16,-8-9-3-16</inkml:trace>
  <inkml:trace contextRef="#ctx0" brushRef="#br6" timeOffset="145364.3143">13553 8841 96 0,'-21'6'39'0,"12"15"0"15,-11-5-5-15,11 20-28 16,-6 5-1-16,4 18 1 16,-2 7-2-16,0 14-1 15,-6 5 1-15,3 1-1 16,-4-3-1-16,4-3 1 15,2-11-1-15,4-12 0 16,5-15-1-16,6-18 0 16,10-19-1-16,7-13 0 15,7-18 0-15,5-8 0 0,5-7-1 16,0 0-1-1,-2 1 2-15,-3 6-1 0,-3 10 0 16,-8 15 0-16,-7 13 2 16,-4 10-2-16,-5 10 0 15,0 5 1-15,0 8-2 16,2-5-2-16,8 9-2 15,-3-22-8-15,18 9-25 16,-10-16 0-16,16-3 0 16,-11-15 0-16</inkml:trace>
  <inkml:trace contextRef="#ctx0" brushRef="#br6" timeOffset="145681.3325">13903 9458 92 0,'0'0'36'15,"0"0"1"-15,-2 12 1 16,2-12-25-16,6 11-9 15,10-9-1-15,8-4-2 16,5-5 1-16,9-5 0 16,4-11-2-16,-1-2-1 15,-2-1 2-15,-8-4-2 16,-10 2 2-16,-12 2 0 15,-12 6-1-15,-15 11 1 16,-13 9 0-16,-8 14 0 16,-5 6 0-16,2 15 0 15,-1 5 0-15,9 6 2 16,10 2-2-16,12-3 0 15,18-6-4-15,6-18-14 0,26 2-21 16,4-20-2-16,15-2-1 16,4-16-1-16</inkml:trace>
  <inkml:trace contextRef="#ctx0" brushRef="#br6" timeOffset="146263.3658">15134 8886 67 0,'11'-31'36'15,"3"11"0"-15,-10 1 1 16,-4 19-19-16,5 11-13 16,-5 15-1-16,-4 6 0 15,3 19 1-15,-3 10-2 16,0 12-1-16,-1 4 0 15,4 6-1-15,-6-4 0 16,4 2 1-16,-1-4-4 16,3-16-3-16,8 3-22 15,-9-26-10-15,11-3 0 0,-9-22 0 16,0-13-1-16</inkml:trace>
  <inkml:trace contextRef="#ctx0" brushRef="#br6" timeOffset="146463.3772">15006 9323 77 0,'-32'-24'38'0,"13"12"-1"16,-1 2 0-16,20 10-13 16,0 0-19-16,22 8-2 15,13-14-1-15,16 1-1 16,8 0-1-16,7-5-2 15,10 5-2-15,0-10-10 16,5 15-23-16,-15-5 0 16,-1 10 1-16,-17-4-3 0</inkml:trace>
  <inkml:trace contextRef="#ctx0" brushRef="#br6" timeOffset="146921.4033">15657 9276 110 0,'0'0'37'0,"-25"11"0"16,18 11-7-16,-8-3-24 15,7 7-2-15,-4 4 1 16,6 7 0-16,-1 1-2 16,6 1 1-16,5-2-2 15,6-4 1-15,5-8-2 16,10-10 1-16,9-10-2 15,4-10 0-15,5-12 1 0,5-6-3 16,0-8 3-16,1-11-2 16,-4-2 1-16,-5-1-1 15,-5-4 1-15,-6 1-1 16,-7 7 1-16,-7 9 0 15,-6 8 0-15,-9 24 0 16,0 0-1-16,-9 39 0 16,-3 15 1-16,-5 23 1 15,-5 22-2-15,0 14 2 16,-5 16-3-16,0 6 3 15,-2-3-3-15,-1-3 3 16,-3-12-2-16,0-14 1 16,-5-15-2-16,0-20 2 15,-2-20 0-15,-2-18 0 0,-1-22-2 16,1-22-2-16,9-12-4 15,-3-32-27-15,22-10-3 16,6-26-2-16,18-16 0 16</inkml:trace>
  <inkml:trace contextRef="#ctx0" brushRef="#br6" timeOffset="147522.4378">16432 9317 105 0,'-1'17'37'16,"2"6"2"-16,-12-4-1 16,10 5-34-16,-11 3 0 0,6 6 0 15,-5-3-1-15,1 3 0 16,-1-2-1-16,2-1 1 15,-1-5-1-15,3-5 0 16,0-8-2-16,7-12 0 16,0 0 0-16,0 0 0 15,0-24 0-15,7-5-2 16,4-7 3-16,2-8-2 15,2-9 1-15,4-2 0 16,0-1 0-16,1 9 0 16,-2 7 0-16,1 8 1 15,-2 14-1-15,0 9 0 16,0 11 0-16,-1 8 0 15,4 7 0-15,1 7 0 0,2-3 0 16,1 3 1-16,-2 2-1 16,-1-2-1-16,-4-1 1 15,-7 6-1-15,-11-5 1 16,-10 2 1-16,-7-2-1 15,-10 0 0-15,-2-2 0 16,-6 2 1-16,-1-1-1 16,1-1 1-16,3 4-1 15,1 2 0-15,4 8 0 16,0 8 0-16,3 9 0 15,-1 11 1-15,1 7-3 16,1 7 2-16,-4 1-2 16,3-2 2-16,6-5-3 15,1-14-3-15,17 0-15 0,-3-29-18 16,15-14-2-16,2-23 1 15,16-10-3-15</inkml:trace>
  <inkml:trace contextRef="#ctx0" brushRef="#br6" timeOffset="147934.4613">16885 9435 116 0,'0'0'37'0,"0"0"2"16,3 17-9-16,16-19-27 15,5-1 0-15,14-9-2 16,9-1 1-16,0-4 0 15,5-7-1-15,-1-2 0 16,-7 0 1-16,-7-4-1 16,-14 2-1-16,-12-1 1 15,-11 8 0-15,-15 7 1 16,-13 11-1-16,-6 8 1 15,-12 13-1-15,-2 15 0 16,2 8 1-16,3 12-1 16,9 4 1-16,8-1-1 15,16-4-1-15,17-3-1 0,9-12-3 16,24-3-12-16,-1-23-21 15,20-2-4-15,2-18 0 16,16-3-2-16</inkml:trace>
  <inkml:trace contextRef="#ctx0" brushRef="#br6" timeOffset="148492.4933">18255 9274 102 0,'-16'2'35'0,"-11"0"2"16,7 18-2-16,-12-5-29 15,3 12-1-15,-2 2 0 0,5 6 1 16,2-2-2-16,10 5 0 15,13-5-2-15,11-2 0 16,15-8-1-16,12-8 1 16,10-8-2-16,5-8 1 15,5-12-1-15,5-4-1 16,-6-12 1-16,-9-5 0 15,-7-5 1-15,-14-1-2 16,-14-3 1-16,-10 4-1 16,-15 3 1-16,-7 7 0 15,-5 9-1-15,-6 9 0 16,3 11-1-16,2 5-1 15,12 11-1-15,5-3-4 16,25 9-27-16,0-12-4 16,24 0 0-16,6-13-1 0</inkml:trace>
  <inkml:trace contextRef="#ctx0" brushRef="#br6" timeOffset="148740.5075">19372 8659 81 0,'-23'-54'38'15,"-6"18"1"-15,-11 4 0 16,2 27-13-16,-7 16-21 16,-7 25 0-16,-4 21 0 15,2 18-3-15,-4 16 1 16,9 15-1-16,5 9 0 15,8 3-2-15,9-2-1 0,11-9-3 16,15 1-11-16,-4-25-21 16,19-12-5-16,-2-26 2 15,8-10-2-15</inkml:trace>
  <inkml:trace contextRef="#ctx0" brushRef="#br6" timeOffset="148906.517">18777 9346 124 0,'-18'-34'41'0,"18"12"0"15,3 0-2-15,23 10-34 16,6 4-4-16,15-8-4 16,19 13-10-16,0-15-25 15,15 13-3-15,-2-12 0 0,5 11-1 16</inkml:trace>
  <inkml:trace contextRef="#ctx0" brushRef="#br6" timeOffset="149656.5599">20271 9304 66 0,'1'-23'37'16,"-9"-3"-2"-16,-2 11 3 15,-13-2-18-15,6 16-3 16,-18 2-11-16,3 13-1 16,-10 6 0-16,4 13 0 15,-5 9-1-15,7 5 0 0,4-1-1 16,8 3 0-1,10-6-1-15,16-5 0 0,13-10-1 16,10-11 1-16,11-12-2 16,9-12 0-16,7-12 0 15,5-5 0-15,-4-8-2 16,-3-6 2-16,-2-6-1 15,-7 0 1-15,-5-1 0 16,-9-1-1-16,-6 7 1 16,-5 9 0-16,-7 10 0 15,-9 20 0-15,0 0-1 16,-7 28 1-16,-2 17 0 15,-2 20 1-15,-3 22-1 16,1 10 1-16,-4 12-1 16,1 10 0-16,-2 1-1 15,1-3 2-15,-4-4-2 0,-4-6 1 16,0-15-1-16,-6-12 2 15,3-20-3-15,-6-19 4 16,-1-14-3-16,0-18 1 16,-3-16 0-16,3-17-2 15,4-14 0-15,0-19-4 16,10-6 1-16,-2-25-11 15,23 13-12-15,-7-15-10 16,20 14 0-16,1-10-2 16,19 12 3-16</inkml:trace>
  <inkml:trace contextRef="#ctx0" brushRef="#br6" timeOffset="150406.6028">20823 9413 119 0,'-15'7'38'16,"13"6"2"-16,-10-14-7 15,26 2-30-15,1-7-1 16,18-1 0-16,0-6-1 15,9-4-1-15,1-6 1 16,2-4-1-16,-3-4 0 16,-8 1 1-16,-7-7-1 15,-13 5 0-15,-9 0 1 0,-12 3-1 16,-7 9 1-16,-11 9 0 15,-8 11 0-15,-4 15 0 16,-5 14 0-16,3 13 1 16,2 10-1-16,4 9 1 15,9 2-1-15,6-1 2 16,17-6-3-16,18-9 0 15,9-13 0-15,17-14 0 16,13-12-2-16,5-15 0 16,9-11-1-16,1-9-1 15,1-10 1-15,-8-2-1 16,-5-3 2-16,-13 1 0 15,-7 0 0-15,-12 8 2 16,-7 4 1-16,-11 12 0 16,-9 17 1-16,0 0 0 0,-9 5 0 15,-4 20 0-15,-4 7 1 16,1 5-1-16,-3 6 0 15,2-1 0-15,-1 0-1 16,8-7 1-16,5-10 0 16,3-8-2-16,2-17 0 15,20 0 0-15,2-16 0 16,0-9 0-16,4-9 0 15,6-3 0-15,-1-4 0 16,3-4 0-16,-2 3 0 16,-4 5 0-16,-2 6 0 15,-1 9 0-15,-6 10 0 16,-4 12 0-16,-3 12 0 15,-5 10 0-15,-2 13 0 0,-3 10 0 16,-1 3-2-16,-2 1 0 16,2 4-2-16,0-9-4 15,15 3-8-15,-16-21-19 16,23 1-6-16,-7-21 2 15,13-3-2-15</inkml:trace>
  <inkml:trace contextRef="#ctx0" brushRef="#br6" timeOffset="150768.6234">21995 9374 112 0,'-20'8'39'0,"10"14"2"0,-2-9-2 15,23-1-34-15,0 1-2 16,12 3-1-16,9-10 0 15,5-3 0-15,3-7-1 16,3-8 0-16,-2-5-1 16,-3-6 1-16,-4-7-1 15,-4-5 0-15,-14-3 0 16,-2 4 0-16,-7 0 1 15,-8 9-1-15,-9 8 1 16,-13 14-1-16,-6 14 0 16,-9 10 0-16,4 14 0 15,-2 9 1-15,3 7 0 16,11-1 0-16,10-2-1 15,10-6-1-15,19-6-2 0,9-15-5 16,18 3-9-16,0-25-20 16,17-3-4-16,1-14-1 15,15-5 0-15</inkml:trace>
  <inkml:trace contextRef="#ctx0" brushRef="#br6" timeOffset="151158.6458">22803 9131 107 0,'-17'17'40'15,"-7"-12"1"-15,13 11-6 16,-17-9-26-16,11 0-3 0,-3-3-1 15,4 1-2-15,-2 1-1 16,8 3 0-16,3 0-1 16,7 4-1-16,7 3 0 15,4 3 1-15,5 3-1 16,2 1 0-16,1 3 0 15,-1-1 1-15,0-2 1 16,-8 4-2-16,-5-7 0 16,-5 5 0-16,-6-5 0 15,-8-2 0-15,-5-3 0 16,-4-5 0-16,-1-2 0 15,0-8 0-15,2 4-4 16,0-21-8-16,22 17-14 16,-7-27-14-16,18 6-3 0,2-14 0 15,19 2 1-15</inkml:trace>
  <inkml:trace contextRef="#ctx0" brushRef="#br6" timeOffset="151406.66">23325 8509 104 0,'-18'1'40'15,"-16"3"0"-15,9 12-1 0,-11 7-38 16,9 1 0-16,10 4-2 16,4-1-4-16,18 12-23 15,-4-16-10-15,21 1 1 16,-1-17-2-16</inkml:trace>
  <inkml:trace contextRef="#ctx0" brushRef="#br6" timeOffset="151549.6681">23431 8596 88 0,'0'0'38'0,"0"0"0"15,-15 10 1-15,-10 4-21 16,7 9-17-16,2 13-10 16,-9-6-26-16,14 5-3 15,-6-1 0-15,14-4-1 16</inkml:trace>
  <inkml:trace contextRef="#ctx0" brushRef="#br6" timeOffset="154195.8194">1393 11330 78 0,'9'-28'35'0,"2"13"-1"15,-24-5-5-15,-1 23-21 16,-15 4 0-16,-4 17 0 16,-17 4-1-16,-3 14-2 15,-6 5-1-15,3 2 1 16,5 2-4-16,9-3 1 0,13-4-2 15,15-8 0-15,20-10-1 16,20-10 0-16,12-13 2 16,15-13-2-16,10-12 2 15,6-14-2-15,2-15 1 16,-4-5 2-16,-4-7-2 15,-7-4 1-15,-10 6 0 16,-12 9-2-16,-9 6 2 16,-10 14 0-16,-11 12-1 15,-4 20 1-15,-9 13-1 16,-6 18 0-16,0 14 0 15,-2 8 2-15,2 8-3 16,4 5 2-16,10-3-3 16,4-4 1-16,18-10-4 0,11-23-2 15,20-6-2-15,-5-26-12 16,30 1-11-16,-16-26-5 15,14 8 10-15,-18-24 11 16,6 4 10-16,-17 0 6 16,-14-2 4-16,0 13 13 15,-26-10 12-15,4 16 5 16,-19-4-6-16,9 30-13 15,-24-17-6-15,11 25-3 16,-8 7-1-16,3 10-1 16,-2 9-2-16,2 6 1 15,1 7-2-15,5 5 1 16,-2-3-1-16,7-1 1 15,2-6-1-15,3-10-2 0,6-8 2 16,2-10-2-16,-6-14 1 16,23-16 1-16,-5-8 0 15,2-11-2-15,1-9 3 16,3-3-1-16,-1-3-1 15,-2 4 1-15,-1 5 0 16,-6 10-2-16,3 9 0 16,-3 12 1-16,0 13-1 15,-2 12 1-15,3 10-1 16,2 6-1-16,5 6-2 15,6-1-1-15,10 5-6 16,-4-19-14-16,19 8-13 16,-4-19-1-16,12-1 2 15,-8-17-1-15</inkml:trace>
  <inkml:trace contextRef="#ctx0" brushRef="#br6" timeOffset="154547.8395">2817 11345 91 0,'-9'-13'38'15,"-20"0"0"-15,8 24 2 16,-19 4-33-16,14 10-1 15,-1 4-2-15,7 8 0 16,4-1-2-16,13-1 0 16,9-13-1-16,10-7 0 15,15-16 0-15,7-17 0 16,6-17-1-16,4-16 0 15,3-9 1-15,-5-12-1 16,-7-7 0-16,0-6 3 16,-7 1-2-16,-5 3 2 0,-10 14-2 15,-6 12 1-15,-6 14 0 16,-5 21 0-16,0 20-1 15,-16 34-3-15,-1 17 1 16,-4 16-2-16,1 10 0 16,5 4-6-16,11 10-3 15,-2-17-7-15,22 3-3 16,-6-29-10-16,26 0-8 15,3-22-2-15,16-5 2 16</inkml:trace>
  <inkml:trace contextRef="#ctx0" brushRef="#br6" timeOffset="155268.8809">4741 11184 95 0,'0'0'38'15,"2"-11"1"-15,9 21-8 16,-11-10-27-16,-3 31-1 16,-1-3-1-16,0 8 0 15,0 3 0-15,-1 6-2 0,4-1-1 16,1-6-2-16,9-5-5 15,-8-20-26-15,25-6-4 16,-6-26 0-16,14-4-1 16</inkml:trace>
  <inkml:trace contextRef="#ctx0" brushRef="#br6" timeOffset="155425.8898">4909 10739 115 0,'-27'-23'36'16,"11"15"2"-16,-1-3-12 15,17 11-29-15,0 0-23 16,13 2-11-16,11 5 0 0,1-11-1 16</inkml:trace>
  <inkml:trace contextRef="#ctx0" brushRef="#br6" timeOffset="155934.919">5650 10676 101 0,'5'-26'38'0,"-14"-1"1"16,8 16-2-16,-13 3-35 0,0 16 1 15,0 13-1-15,-5 21 0 16,0 11-1-16,-2 16-1 15,-5 14 0-15,4 8-1 16,1 2 0-16,2 1-2 16,5-5-1-16,3-14-3 15,17 0-23-15,-9-26-8 16,18-7 0-16,-11-27-2 15</inkml:trace>
  <inkml:trace contextRef="#ctx0" brushRef="#br6" timeOffset="156116.9293">5353 11129 101 0,'-17'-22'41'16,"-1"-4"0"-16,19 13-1 0,4 1-35 16,25-4-3-16,16 0-1 15,11-4-3-15,17 8-8 16,1-15-10-16,24 16-19 15,-12-5 0-15,13 10-2 16,-14-2 0-16</inkml:trace>
  <inkml:trace contextRef="#ctx0" brushRef="#br6" timeOffset="156559.9546">7181 10938 79 0,'9'-17'40'16,"-14"-2"-2"-16,5 19 3 15,-30-22-32-15,4 22-2 16,-14 2-2-16,-2 12 0 16,-10 9-1-16,0 11-3 0,2 4 1 15,6 4-1-15,6 3 0 16,14 0-1-16,13-7 1 15,18-5 0-15,20-9-2 16,17-9-2-16,21-7-4 16,0-18-9-16,30 8-11 15,-7-20-12-15,13 5-1 16,-12-12 1-16,0 5-1 15</inkml:trace>
  <inkml:trace contextRef="#ctx0" brushRef="#br6" timeOffset="156928.9758">7688 10946 71 0,'-21'-6'41'0,"-15"-4"-1"0,1 14-1 15,-6-7-10-15,3 14-25 16,-1 8 0-16,6 6-1 16,-3 7-1-16,7 4-2 15,5 1 1-15,10 1 1 16,8-7-1-16,7-3-1 15,8-9 1-15,14-9-1 16,6-10 0-16,8-12 1 16,6-6-1-16,4-11 0 15,-1-3 0-15,2-6 0 16,-7 1 1-16,-3 1 0 15,-7 4 0-15,-5 6 0 16,-7 7 0-16,-9 8 0 16,-10 11-1-16,0 0 1 0,-3 33-2 15,-8-5-1-15,-3 10 0 16,0 4-1-16,9 5-2 15,-1-6-2-15,15 2-3 16,0-23-10-16,26 5-16 16,-2-25-2-16,19-5-3 15,-5-21 4-15</inkml:trace>
  <inkml:trace contextRef="#ctx0" brushRef="#br6" timeOffset="157273.9956">8242 10934 96 0,'0'0'38'0,"0"0"2"16,-10 17-5-16,-7 0-28 15,7 11 0-15,-8 5-3 16,3 2-2-16,5 0 0 0,3-2 0 16,6-5-1-16,6-7 1 15,7-13-2-15,10-10 1 16,7-13-1-16,8-11 1 15,4-6-1-15,4-7 1 16,2-5 0-16,0 0 2 16,-4 5-2-16,-3 4 2 15,-6 11-1-15,-7 7 0 16,-6 11 0-16,-2 12 0 15,-10 12-2-15,-2 7-2 16,-2 10 0-16,-4 2-3 16,2 9-5-16,-5-9-5 15,11 12-5-15,-13-27-9 16,25 10-12-16,-11-19 0 0,13 2-1 15,-3-18 3-15</inkml:trace>
  <inkml:trace contextRef="#ctx0" brushRef="#br6" timeOffset="157986.0363">9838 10617 99 0,'0'-25'38'0,"9"14"1"16,-17-3-6-16,8 14-27 15,-6 26-2-15,2 5 1 16,-1 8-1-16,-4 10-2 15,3 2-1-15,1 9-1 0,-3 0 1 16,7-3-1-16,-2-5 0 16,3-7 0-16,0-8 0 15,4-8 0-15,2-12 0 16,-6-17 1-16,17 9-1 15,-6-18 0-15,-1-5 0 16,3-9 1-16,1-4-1 16,2-3 0-16,3-4 1 15,2 0 1-15,1 3-2 16,4 4 2-16,3 5-2 15,0 7 2-15,1 8-2 16,-1 10 2-16,-2 10-2 16,-5 9-2-16,-2 7 2 0,-8 4-2 15,-5 5 2-15,-8 6-1 16,-6-1 0-16,-8-3 0 15,-10-1 1-15,-8-5 0 16,-3-6-1-16,-5-9-1 16,0-9-1-16,2-16-3 15,11 0-7-15,-5-27-11 16,28 6-15-16,-3-16-1 15,25 3-2-15,-1-9 2 16</inkml:trace>
  <inkml:trace contextRef="#ctx0" brushRef="#br6" timeOffset="158707.0775">10409 10999 103 0,'0'0'40'0,"16"18"0"0,5-26-8 16,16 0-30-16,8-6 0 15,11-4 2-15,1-6-2 16,4-2 1-16,-6-2-2 15,-6 1 2-15,-10 0-2 16,-18 4 2-16,-15 7-2 16,-15 2-1-16,-14 7 1 15,-15 8 0-15,-6 8 0 16,-12 9 0-16,1 5 0 15,-1 10-1-15,6 3 1 16,8 2-2-16,17 3 2 16,12-2-1-16,14-5 0 15,23-8-1-15,17-5-1 16,11-10-1-16,20-4-3 0,-3-13-8 15,22 7-7 1,-20-20-11-16,10 4-9 0,-16-12 0 16,3 5 0-16</inkml:trace>
  <inkml:trace contextRef="#ctx0" brushRef="#br6" timeOffset="158904.0888">11429 10633 106 0,'-19'5'42'15,"-9"-9"0"-15,12 9 0 16,-11-11-29-16,10 4-17 16,17 2-9-16,0 0-13 15,3 16-15-15,-3-16 0 0,20 30-1 16,-7-13-1-16</inkml:trace>
  <inkml:trace contextRef="#ctx0" brushRef="#br6" timeOffset="159047.097">11397 11051 113 0,'-33'22'42'15,"9"-1"0"-15,-9-17-2 16,5-4-41-16,28 0-6 16,-18-21-13-16,33 13-19 15,-12-12-2-15,9 8-2 16,-8-6 0-16</inkml:trace>
  <inkml:trace contextRef="#ctx0" brushRef="#br6" timeOffset="159760.1378">2047 12507 83 0,'17'-5'40'0,"13"8"-3"16,3-10 2-16,23 5-33 15,0-5-3-15,16 3-1 16,11-2 0-16,5 1 0 16,5-2-1-16,-5 2 0 15,0-1-1-15,-12 4 1 0,-10 0-2 16,-14-2-2-16,-10 7-6 15,-22-12-25-15,-3 13-5 16,-17-4 1-16,-4-12-2 16</inkml:trace>
  <inkml:trace contextRef="#ctx0" brushRef="#br6" timeOffset="160273.1671">2253 13464 74 0,'-12'2'40'15,"17"10"-2"-15,-5-12 3 16,26 6-33-16,-1-10-2 16,20 3-1-16,7-6 0 15,11 1-1-15,4-2-1 16,3-2-1-16,3-2-1 15,-6-1 0-15,-1 1-1 16,-15-1-1-16,-6 5-3 16,-13-7-5-16,2 15-13 15,-23-12-18-15,0 12 0 16,-11 0-1-16,0 0 0 15</inkml:trace>
  <inkml:trace contextRef="#ctx0" brushRef="#br6" timeOffset="160789.1966">2228 14647 73 0,'0'0'42'15,"12"11"-2"-15,2-14 3 16,20 2-40-16,8-5 1 0,13 4-1 16,9-6 1-1,6 1-2-15,5-1 0 0,1-1-1 16,-2 2-2-16,-6-2-2 15,-2 5-4-15,-18-14-15 16,9 15-17-16,-20-12-1 16,1 10-1-16,-20-14-1 15</inkml:trace>
  <inkml:trace contextRef="#ctx0" brushRef="#br6" timeOffset="161776.2531">3558 11781 61 0,'5'-12'36'0,"-7"-3"0"16,2 15 2-16,2-11-29 15,-2 11 0-15,0 0-3 16,1 24 0-16,-6 1-2 16,2 13-1-16,-3 12-1 15,2 9-3-15,-1 12 2 16,-3 6 1-16,0 2 0 15,2-1-1-15,1-5 0 0,2-8 0 16,3-8-1-16,0-14 1 16,4-13-1-16,7-12 0 15,0-13 0-15,9-12 0 16,0-13 1-16,3-6-1 15,1-10 1-15,3-4 0 16,1-2 0-16,-2 2-1 16,0 3 1-16,-5 8-1 15,-4 8 1-15,0 12-1 16,-5 9 1-16,-1 12-1 15,-2 8 0-15,-5 10 1 16,3 6-1-16,0 2 0 16,1 6-2-16,4-4-1 15,1-1-2-15,-2-17-9 0,22 7-22 16,-10-21-3-16,12 1 0 15,-11-19-1-15</inkml:trace>
  <inkml:trace contextRef="#ctx0" brushRef="#br6" timeOffset="162141.274">4103 12289 85 0,'0'0'37'15,"3"24"1"-15,-3-24 0 16,23 18-33-16,-3-9-2 15,8 0 0-15,2-7 0 16,4-3-1-16,-2-5 0 16,0-4 0-16,-4-4-1 0,-3-2 0 15,-10-4 1-15,-6 0-1 16,-7 0 0-16,-9 3-1 15,-3 4 0-15,-9 4 0 16,-4 8 0-16,-1 8 0 16,-4 8 0-16,4 11 0 15,-1 4 0-15,5 9 1 16,8 1-1-16,6 0 0 15,13-3 0-15,9-9 0 16,14-10-1-16,12-13-3 16,15-10-3-16,4-26-15 15,24 0-16-15,-10-22 0 16,16-2-1-16,-16-18 0 15</inkml:trace>
  <inkml:trace contextRef="#ctx0" brushRef="#br6" timeOffset="162337.2852">5004 11679 104 0,'-24'37'37'0,"-10"4"2"16,14 28-7-16,-6 0-30 16,7 11 0-16,4 6-1 15,6-1-2-15,3-2 1 16,6-8-2-16,6-5-2 15,-6-25-20-15,14 2-14 16,-13-24 0-16,12-6-2 16,-13-17 1-16</inkml:trace>
  <inkml:trace contextRef="#ctx0" brushRef="#br6" timeOffset="162511.2951">4784 12167 110 0,'0'0'39'15,"-22"-5"0"-15,28 17-11 16,6-10-26-16,12-1-1 15,10-3-2-15,8-4-2 16,15 8-13-16,-10-14-22 16,10 8 1-16,-9-7-2 15,-2 8-1-15</inkml:trace>
  <inkml:trace contextRef="#ctx0" brushRef="#br6" timeOffset="162878.3161">5157 12252 86 0,'-4'19'38'16,"15"5"0"-16,-11-24 0 16,35 17-33-16,-8-20 0 15,8-5-2-15,1-12-1 16,5-2 0-16,-4-7 0 15,0-4-1-15,-9-1 0 16,-8 1-1-16,-9 3 1 16,-9 5-1-16,-9 6 1 15,-9 10-1-15,-11 9 1 0,-4 13 0 16,-6 10 0-16,0 10 0 15,1 5 0-15,7 7 0 16,7 1 0-16,9-1-1 16,17-7 0-16,11-7-1 15,14-12-3-15,12-13-2 16,17-3-6-16,-5-24-16 15,17 6-11-15,-8-18-1 16,5 6 1-16,-13-10 0 16</inkml:trace>
  <inkml:trace contextRef="#ctx0" brushRef="#br6" timeOffset="163171.3329">5844 12139 76 0,'-5'11'38'0,"-4"0"0"16,5 18 1-16,-14-5-27 16,13 14-6-16,-6 1-2 15,7 5-1-15,-3-1-1 16,5-6-1-16,1-6 0 15,2-7 0-15,4-10 1 16,-5-14-2-16,13-9 1 16,-3-13 1-16,4-12 0 15,-2-3 0-15,3-10-1 16,2 1 1-16,-1-1-1 15,0 5 1-15,3 7-1 16,0 6 0-16,3 8-1 16,2 4 0-16,4 10-4 15,-2-7-7-15,16 22-14 0,-13-17-16 16,12 12 1-16,-13-10-3 15,10 8 1-15</inkml:trace>
  <inkml:trace contextRef="#ctx0" brushRef="#br6" timeOffset="163703.3633">6618 12077 92 0,'-6'-20'37'16,"6"20"-6"-16,-20-15 1 15,20 15-23-15,-31 11-2 16,11 5-2-16,-6 2-1 16,1 12-1-16,-7 1 1 15,7 10-1-15,5-1-1 16,3 5 0-16,12-1 0 15,6-4-1-15,10-5-1 0,16-11 0 16,10-10 0-16,9-11 1 16,5-8-1-16,5-13 0 15,-5-8 1-15,0-9 0 16,-15-6-1-16,-11-3 1 15,-12 0-2-15,-13 4-2 16,-12 3 0-16,-11 2-3 16,1 20-7-16,-19-10-15 15,13 27-12-15,-2-6-1 16,12 15 0-16,3-5 1 15</inkml:trace>
  <inkml:trace contextRef="#ctx0" brushRef="#br6" timeOffset="164245.3942">7240 11941 57 0,'0'0'38'0,"0"0"0"15,2-11 1-15,20 9-20 16,-6-13-11-16,14 1-3 15,4-5 1-15,9 5-2 16,-1-2-1-16,3 5 0 16,-5 7-1-16,-7 5 0 15,-12 12-1-15,-12 10 0 16,-14 8-1-16,-12 11 1 15,-11 12 0-15,-10 4 1 16,-6 5-2-16,-4 5 2 16,4-7-2-16,4 1 2 15,11-10-2-15,7-8 0 16,15-12 0-16,13-10-1 15,18-12 1-15,9-10 0 0,13-8-2 16,6-8-2-16,12-1-5 16,-10-20-15-16,21 14-14 15,-20-12-3-15,-1 12 0 16,-13-10-1-16</inkml:trace>
  <inkml:trace contextRef="#ctx0" brushRef="#br6" timeOffset="164507.4093">7272 12071 98 0,'-16'12'41'16,"0"-12"-1"-16,16 0 0 16,29-3-39-16,4-12-1 15,17-3-1-15,15-2-1 16,9 3-4-16,1-11-24 15,16 17-9-15,-11-5-1 16,1 13 0-16</inkml:trace>
  <inkml:trace contextRef="#ctx0" brushRef="#br6" timeOffset="165019.4386">8017 11914 88 0,'-19'6'41'16,"16"10"0"-16,-11-2-1 16,12 16-33-16,-7 0-2 15,3 8-1-15,1 0-1 16,10-2-1-16,4-5-1 15,10-7 0-15,5-10-1 16,5-14 1-16,8-14-1 16,5-12 0-16,3-9 0 15,1-8 0-15,0-3 0 0,-5-4 0 16,-3 5 0-16,-5 1 0 15,-4 10 0-15,-9 7-1 16,-6 12 1-16,-4 11-1 16,-6 17 1-16,-8 18-1 15,-4 23 0-15,-6 18 2 16,-4 18-2-16,-4 16 0 15,-1 13 1-15,-4 5-1 16,3 2 1-16,1-7 0 16,-3-12 0-16,3-13 0 15,-1-19 1-15,-4-16 0 16,4-23-1-16,-4-18-1 15,-1-17 0-15,1-17-1 16,0-16-1-16,-2-22-4 16,9-3-14-16,-13-27-12 0,20 7-6 15,-2-11-1-15,13 14 0 16</inkml:trace>
  <inkml:trace contextRef="#ctx0" brushRef="#br6" timeOffset="165574.4703">8852 11897 96 0,'-21'5'40'16,"-12"-5"1"-16,12 18-5 15,-10-4-32-15,-2 14 1 16,3 5-2-16,5 5-1 15,5 4 0-15,8-1 0 16,9-3-1-16,10-6 0 16,7-7 0-16,10-13-1 15,5-13 1-15,6-13-1 16,2-9 0-16,1-10 0 15,1-6 1-15,-5-6-1 16,-4 0 0-16,-6 2-1 16,-2 7 1-16,-6 9 0 0,-5 12 0 15,-11 15-1-15,6 13 1 16,-10 24 0-16,-5 18-1 15,-4 20 2-15,-3 13-1 16,-3 16-1-16,-6 6 1 16,1 3 0-16,-4-1-1 15,6-12 1-15,-3-10 0 16,0-18-1-16,-3-14 0 15,4-19 1-15,-6-13-1 16,0-16-1-16,0-15-2 16,-11-15-2-16,12-2-12 15,-18-36-14-15,19 4-8 16,-9-21-1-16,20 3 0 15</inkml:trace>
  <inkml:trace contextRef="#ctx0" brushRef="#br6" timeOffset="166635.531">9418 11872 83 0,'2'-15'38'16,"-2"15"-1"-16,-16-10-3 15,6 13-30-15,-8 0-1 16,-1 8 1-16,-5 5 0 16,5 7 0-16,-5 6 0 0,4 8 0 15,3 1-1-15,8 5-1 16,4-3 0-16,13-2 0 15,7-7-2-15,8-7 1 16,10-12-1-16,6-11 0 16,8-16 1-16,-3-10-1 15,2-8 0-15,-9-6-1 16,-3-5 1-16,-14-3 0 15,-3 2 0-15,-14 2-1 16,-10 10 1-16,-3 6 0 16,-4 8 0-16,-3 6 0 15,1 8 0-15,1 9 0 16,3 4 0-16,7 6 0 15,5 1 1-15,8 0-1 0,6-2 1 16,10 0-1-16,4-8 0 16,10-3 1-16,3-5 0 15,-2-2-1-15,4-4 1 16,0-2 0-16,-11 0 1 15,-1-2-1-15,-11 4 0 16,-3 0 0-16,-17 9 1 16,12-11-1-16,-12 11-1 15,-8 12 1-15,1 5-1 16,0 7 1-16,-1 6-1 15,0 11 0-15,4-1 0 16,4 5 0-16,3-7 0 16,10-6 1-16,9-11-1 15,6-13 0-15,7-11 0 16,8-15 0-16,1-7-1 0,3-12 1 15,-2-3 0-15,-5-4-1 16,-5 2 1-16,-9 6-1 16,-7 6 1-16,-8 5-1 15,-10 9 1-15,-1 16 0 16,-15-9 0-16,4 14 1 15,-2 5-1-15,0 5 0 16,6 3-1-16,-2 4 1 16,5 6 0-16,3 2-2 15,3 1 0-15,1 1-3 16,5 10-7-16,-11-20-9 15,18 18-7-15,-17-26-6 0,17 8-6 16,-15-22-1-16,19 9 2 16</inkml:trace>
  <inkml:trace contextRef="#ctx0" brushRef="#br6" timeOffset="167129.5593">10670 11708 100 0,'-12'-2'42'16,"-5"-5"-1"-16,5 17-8 15,-12-3-28-15,4 8 0 16,-3 5-2-16,4 5-2 16,4 3 1-16,6-1-3 15,6 0 3-15,6-4-1 16,11-7-1-16,6-3 0 15,6-9 0-15,7-3 0 16,-1-2 0-16,2-1 0 16,-5 1 0-16,-6 4 1 0,-8 3-1 15,-7 8 0-15,-11 4 0 16,-10 9 1-16,-3 3-1 15,-13 6 0-15,-7 3-2 16,-7-5-2-16,4 14-9 16,-22-23-14-16,20 14-14 15,-16-16 0-15,7 5-2 16,-4-13 3-16</inkml:trace>
  <inkml:trace contextRef="#ctx0" brushRef="#br6" timeOffset="168030.6108">3572 13017 92 0,'4'-18'36'0,"-4"18"-5"16,0 0-4-16,0 14-21 15,-8 6-2-15,3 13 0 16,-5 8-1-16,-1 11-1 15,-2 5 0-15,3 9 0 16,-3-3 0-16,4 4 1 16,2-3-1-16,3-10-1 15,3-8 0-15,5-10 1 16,2-14-2-16,5-13 1 0,4-15 0 15,4-13-1-15,5-13 1 16,-1-5 0-16,5-6 0 16,0-6-1-16,-1 5 1 15,-2 5-1-15,-5 7 1 16,-2 10-1-16,-4 13 0 15,-3 11 1-15,-5 12-1 16,-1 14 0-16,-5 4 0 16,5 7 0-16,4 1-1 15,3 2-2-15,4-4-1 16,5-11-3-16,18 1-13 15,-8-33-9-15,21 5-9 16,-8-22-1-16,11-3-2 16,-10-13 3-16</inkml:trace>
  <inkml:trace contextRef="#ctx0" brushRef="#br6" timeOffset="168873.6589">4200 13208 86 0,'-20'-1'38'16,"-12"-1"1"-16,8 18 0 15,-8-1-35-15,7 11 0 16,-4 5-1-16,10 6-1 15,5 3 0-15,10 0 0 16,7-1 0-16,10-4 0 16,9-8-1-16,7-8 0 15,9-13-1-15,0-11 1 16,5-10-1-16,0-11 0 15,-6-7 0-15,-1-6-1 0,-10-1 1 16,-8-1 0-16,-9 6 0 16,-9 2-1-16,-5 9 1 15,-12 8 0-15,1 7 0 16,0 6 0-16,-1 6 0 15,0 5 0-15,10 2 0 16,7-10 0-16,6 21 0 16,13-18 0-16,4 0 0 15,6-7 0-15,8 1 0 16,6-6 0-16,1-3 1 15,1 3 0-15,-3 3 0 16,-8 0-1-16,-1 3 1 16,-9 7 0-16,-3 4-1 0,-8 5 1 15,-9 8 0 1,-4 7-1-16,-4 0 0 0,-5 10 0 15,-1 2 1-15,-1 1-1 16,-1-5 0-16,4 1 0 16,3-12 0-16,3-4 0 15,2-21 0-15,20-6 0 16,3-15 0-16,2-13 0 15,6-8 1-15,1-6-2 16,2-6 1-16,-3 2 1 16,-2 6-1-16,-7 8 0 15,-5 6 0-15,-5 12 1 16,-5 9-1-16,-7 11 1 15,0 15-1-15,0 6 0 0,-4 3 0 16,2 4 0 0,7 2 0-16,-1-1 0 0,7-7 0 15,6-8 0-15,6-10 0 16,7-7 0-16,6-10 0 15,4-4 0-15,-2-10 0 16,2 0 1-16,-5-2 0 16,-1 2 0-16,-11 6-1 15,-5 5 1-15,-8 9-1 16,-10 7 1-16,4 20-1 15,-8 2-1-15,-6 6 0 16,3 5-1-16,4 5 0 16,-2-1-2-16,9 1-1 15,-1-15-6-15,20 7-5 16,-9-28-7-16,27 10-7 0,-14-26-2 15,20 2-7-15,-9-14 1 16</inkml:trace>
  <inkml:trace contextRef="#ctx0" brushRef="#br6" timeOffset="169172.6761">5641 13104 98 0,'0'0'39'16,"-10"0"1"-16,10 25-7 16,-11-2-28-16,2 9-1 15,0 6-1-15,8 5-1 16,2 2-1-16,6 0 1 15,5-6-1-15,8-7 0 16,1-10 0-16,7-10-1 16,0-11 1-16,-2-13 0 0,-1-7-1 15,-6-13 0-15,-1-3 1 16,-9-7-2-16,-7-3 1 15,-6 0-1-15,-3 3-1 16,-6 3 0-16,-2 8-3 16,-6 5-3-16,9 21-10 15,-15-9-11-15,18 28-8 16,-9-3-3-16,12 14-2 15,-3-2 2-15</inkml:trace>
  <inkml:trace contextRef="#ctx0" brushRef="#br6" timeOffset="169796.7118">6363 13093 89 0,'-27'-2'39'16,"27"2"1"-16,-24-3-4 15,24 3-32-15,0 0 0 16,8-14-2-16,10 5 0 15,10-1 0-15,8-2-1 16,6 2 1-16,1 4 0 16,0 4-1-16,-2 4 0 15,-7 11 1-15,-13 5-1 16,-10 11 0-16,-16 8-1 15,-12 4 1-15,-13 8-1 16,-5 3 0-16,-9 3 0 16,-3 1 0-16,1-3 0 0,5-5 0 15,9-4 0-15,10-6 1 16,12-9-1-16,14-9 0 15,14-10 0-15,14-8-1 16,13-10 0-16,5-8-2 16,10-3-2-16,-3-15-7 15,12 15-12-15,-23-23-7 16,11 19-6-16,-24-14-4 15,-2 9 0-15</inkml:trace>
  <inkml:trace contextRef="#ctx0" brushRef="#br6" timeOffset="169984.7226">6371 13319 85 0,'-31'13'38'0,"6"-11"1"16,25-2 1-16,0 0-37 15,34-19-1-15,11 2-1 16,12-5-3-16,11 3-2 15,1-15-18-15,17 13-17 16,-6-5 2-16,0 12-3 16,-17-4 2-16</inkml:trace>
  <inkml:trace contextRef="#ctx0" brushRef="#br6" timeOffset="170459.7497">7095 13089 72 0,'-12'-3'41'16,"0"-1"0"-16,10 14 0 15,-10-3-31-15,8 18-5 16,-2 4 1-16,3 8-2 16,-2 3-1-16,8 3-1 15,1-4 0-15,8 0-1 16,5-17 1-16,4-10-1 15,7-15-1-15,7-9 1 16,3-13 0-16,1-10-1 16,2-10 0-16,-5-5 1 15,-2-2-1-15,-6 3 1 16,-1 5-1-16,-10 9 0 15,-3 10 0-15,-14 25 1 16,14 8-2-16,-14 25 1 0,-1 26-1 16,-5 23 1-16,-2 22 0 15,-5 15 0-15,-3 9-1 16,-1 3 0-16,-6-1 1 15,-4-7 0-15,-3-14-1 16,-6-18 1-16,-2-23-1 16,-1-23 0-16,-6-17 0 15,0-25 0-15,4-18-2 16,2-23-3-16,16-14-6 15,-8-35-11-15,25 3-6 16,-13-33-5-16,32 9-7 16,-3-8 1-16</inkml:trace>
  <inkml:trace contextRef="#ctx0" brushRef="#br6" timeOffset="171186.7913">7931 13107 82 0,'18'-5'40'0,"-14"-10"-1"16,-4 15-5-16,-1-11-27 15,-12 9-1-15,-10 1-2 16,-5 12 0-16,-10 6-1 16,-2 11-1-16,-4 7 0 15,2 9 0-15,4 6-1 16,9 0 0-16,9-3 1 0,12-6-2 15,16-10 1 1,15-12 0-16,12-16-1 0,12-12 0 16,9-13 1-16,5-9-1 15,1-6 0-15,-5-9 0 16,-6 0 1-16,-9 0 0 15,-8 5-1-15,-7 9 0 16,-11 8 0-16,-16 24 1 16,13-3-1-16,-17 28 0 15,2 20 0-15,-7 22-1 16,-5 16 1-16,2 13 0 15,-6 14-1-15,0 2 0 16,-2-1 0-16,0-4 1 16,-2-14 0-16,-2-12-1 0,0-18 1 15,0-15 0-15,-1-27 0 16,-1-15-1-16,-2-18-1 15,4-20-1-15,2-14-2 16,-3-21-5-16,15 4-11 16,-18-29-7-16,26 17-2 15,-11-14-7-15,21 19-4 16,-1-2 3-16</inkml:trace>
  <inkml:trace contextRef="#ctx0" brushRef="#br6" timeOffset="171967.8359">8595 13208 90 0,'-1'-21'41'0,"1"21"2"15,-29-19-2-15,20 5-34 16,-16 6-5-16,2 9 2 15,-2 6-2-15,-3 9 0 16,-1 9 0-16,-1 10-1 16,3 7 0-16,5 1 0 15,11 6 0-15,5-5-1 16,10-5 1-16,17-5-1 15,11-13 0-15,9-10 0 16,7-17-1-16,4-10 0 16,-1-13 0-16,0-7 0 15,-11-8 0-15,-5-4 0 16,-11-5 0-16,-5 1 1 0,-10 2-1 15,-5 5 2-15,-9 7-2 16,-4 9 2-16,0 8-1 16,-2 9 0-16,11 12 0 15,-17 7 1-15,16 4-1 16,4 7 1-16,7-2-1 15,6 1 1-15,7-4-1 16,5-2 1-16,4-7 0 16,4-5 0-16,6-5-1 15,-4-6 0-15,-1 1 1 16,-4-3 0-16,-7 3-1 15,-3-1 1-15,-6 4 0 16,-17 8-1-16,0 0 0 16,3 17 1-16,-14 6 0 0,-4 11-1 15,0 6-1-15,-3 7 1 16,4 3 0-16,1 3 0 15,8-6 0-15,9-11-1 16,6-11 1-16,12-17 0 16,7-14 1-16,12-18-1 15,3-9 0-15,0-13 1 16,2-8-1-16,-4-4 1 15,-3 2-1-15,-4 4 1 16,-9 11-1-16,-9 9 1 16,-8 16-1-16,-9 16 1 15,-2 13-2-15,-5 12 0 16,-4 15-1-16,1 3-2 15,4 8-2-15,-4-7-4 16,20 7-4-16,-10-26-6 0,27 7-6 16,-10-33-3-16,31 4-2 15,-5-28-1-15,20-1-5 16,3-14 3-16</inkml:trace>
  <inkml:trace contextRef="#ctx0" brushRef="#br6" timeOffset="172267.8531">9942 12964 102 0,'-43'12'40'15,"6"21"2"-15,-15-13-6 16,8 16-33-16,4-1 0 16,13-1-1-16,10-3 0 0,9-6-1 15,18-9 0-15,12-8-1 16,10-8 0-16,7-4 1 15,3-1-1-15,-2 1 1 16,-4 3 0-16,-8 7 0 16,-16 11 0-16,-9 9 1 15,-15 6-2-15,-11 8 1 16,-10 4-1-16,-2-1-1 15,-3 0-2-15,0-8-3 16,13 2-8-16,-10-27-9 16,25 12-8-16,-12-30-4 15,22 8-7-15,-12-30-2 16</inkml:trace>
  <inkml:trace contextRef="#ctx0" brushRef="#br6" timeOffset="173011.8957">10962 13050 87 0,'0'0'39'16,"-22"-13"-8"-16,7 25 2 16,-24-2-25-16,2 17 0 0,-9 3-2 15,3 14-1-15,-3 0 0 16,6 6-2-16,9-5 1 15,11-2-2-15,16-14 0 16,17-17-1-16,15-15 0 16,15-19 0-16,18-21 1 15,6-15-1-15,7-17 0 16,1-10 1-16,-5-3-1 15,-7-3-1-15,-12 3 1 16,-8 12 0-16,-20 12-1 16,-11 16 0-16,-17 23 0 15,-10 21 0-15,-9 25 0 16,-10 24 0-16,-4 21 0 0,-1 17 1 15,-1 9-2-15,8 4 0 16,12-2-1-16,10-9 0 16,14-7-2-16,15-26-3 15,24-9-6-15,1-37-9 16,31 3-7-16,-11-37-1 15,22 7-6-15,-15-24-5 16,1 2 2-16</inkml:trace>
  <inkml:trace contextRef="#ctx0" brushRef="#br6" timeOffset="174010.9529">11595 13019 79 0,'-34'-5'41'0,"6"17"0"16,-14-2 1-16,7 20-22 16,-3-2-16-16,8 8-1 0,6 1-1 15,9 2 0-15,5 0 0 16,17-3-1-16,7-10 0 15,13-7-1-15,6-12 1 16,7-8-1-16,3-13 1 16,-3-6-2-16,3-9 1 15,-11-6 0-15,-5-4 0 16,-6 0-1-16,-12-3 0 15,-5 4 1-15,-8 2-1 16,-5 7 1-16,-1 7-1 16,-6 7 1-16,0 8 0 15,2 7 0-15,4 7-1 16,4 6 2-16,8-1-1 15,8 2 0-15,7-2 0 16,11-1 0-16,4-5 1 0,3-1-1 16,2-1 1-16,1-3 0 15,-6 2 0-15,-2-1 0 16,-8 0 0-16,-6 2 0 15,-4 0 0-15,-12-4-1 16,8 15 1-16,-12 0-1 16,-2 4 0-16,-3 5 0 15,-1 5 0-15,-4 1-1 16,0 2 1-16,5-3 0 15,3-2 0-15,2-15-1 16,4-12 1-16,19 1-1 16,-1-19 2-16,7-12-1 15,5-5 0-15,2-7 1 16,0-4-1-16,-3 2 1 0,-4 5-1 15,-4 6 0-15,-6 10 0 16,-9 11 0-16,-6 12 0 16,-1 11 0-16,-7 10 1 15,-2 6-1-15,0 3 0 16,2 5 0-16,1-5 0 15,11-2 1-15,7-12-1 16,11-9 0-16,10-10 1 16,5-7-1-16,6-7 0 15,0-10 1-15,5 1-1 16,-10-4 0-16,-1 7 1 15,-12 4-1-15,-7 10 0 16,-18 9 0-16,9 6 0 16,-14 10 0-16,0 8 0 15,-4 6-1-15,-1 5 0 0,4-2-2 16,3 2-1-16,4-8-1 15,8-1-3-15,0-15-3 16,18 8-4-16,-12-30-7 16,23 15-4-16,-14-28-1 15,15 9-2-15,-11-21-1 16,10 11 1-16,-7-11-1 15,-5-3 38-15,6 22 10 16,-25-18 6-16,16 28 5 16,-29-6 2-16,15 26 1 15,-27-4 4-15,10 28 6 16,-14 3-37-16,5 10-3 15,-3 5 0-15,6 2-2 16,3-1 0-16,4-5-2 0,7-7-2 16,2-26-6-16,19 2-10 15,-11-36-8-15,25 3-7 16,-13-32-5-16,17-5-1 15,-7-20 0-15</inkml:trace>
  <inkml:trace contextRef="#ctx0" brushRef="#br6" timeOffset="174133.9598">12819 12643 102 0,'-37'8'30'16,"-1"-4"-19"-16,8 4-10 16,11-9-42-16,19 1-1 15</inkml:trace>
  <inkml:trace contextRef="#ctx0" brushRef="#br6" timeOffset="174709.9928">12978 12939 91 0,'28'0'40'0,"-15"-4"1"15,7 18-5-15,-20-14-29 16,0 26-1-16,-7-3-1 16,-3 7-1-16,-6 4-1 15,0 5-1-15,-6 2-1 16,3-3 0-16,3-2-1 15,4-5 0-15,2-8 1 16,9-6-1-16,1-17 0 16,14-5-1-16,5-15 1 15,1-5 1-15,7-10 0 16,-1-2 0-16,0-9-1 0,0 1 1 15,-3-2-1-15,0 8 1 16,-6 4 0-16,-3 11-1 16,1 8 1-16,-4 12-1 15,-2 16 0-15,-3 12 1 16,1 11-1-16,-1 9-1 15,1 8 0-15,2-3-2 16,5 2-2-16,1-13-5 16,13 3-7-16,-11-27-8 15,23 7-6-15,-12-35-2 16,20 2-8-16,-10-17 2 15,9-2 3-15</inkml:trace>
  <inkml:trace contextRef="#ctx0" brushRef="#br6" timeOffset="175416.0332">13607 12987 110 0,'-24'-15'39'16,"2"16"3"-16,-17-8-8 15,11 22-28-15,-8 3-2 16,4 10-1-16,1 8 0 16,5 5-1-16,8 2 0 15,6-4-1-15,7-2-1 16,13-8 0-16,7-8 1 15,10-10-2-15,7-13 1 16,6-13 0-16,4-10 0 16,4-8 0-16,-3-4 0 15,-3-4 1-15,-5-1-1 16,-6 3 0-16,-9 6 0 15,-7 6 0-15,-9 11 0 16,-4 16 0-16,-12-5 0 0,0 15 0 16,1 8 0-16,1 6-1 15,6 4 0-15,7-3-1 16,6 2-1-16,6-10 0 15,11 1-2-15,3-13-1 16,13-1-2-16,-8-11 1 16,13 0 1-16,-10-8 0 15,2 0 2-15,-6-4 3 16,-8 1 1-16,-3 4 2 15,-11 0 2-15,0 7 1 16,-11 7 0-16,0 0 0 16,-16 3-1-16,5 13 0 15,-4 6-1-15,3 11 0 0,-3 0-2 16,1 2 1-16,3 1-1 15,0-5 0-15,8-5 0 16,5-12 0-16,-2-14 0 16,23-9-1-16,-2-13 1 15,3-8 0-15,5-8 0 16,4-2-1-16,1-4 0 15,0 6 1-15,-7 8-1 16,-7 11 0-16,-6 12 0 16,-14 7 0-16,6 21 0 15,-12 6 0-15,-3 6 0 16,-1 3 0-16,5-1 0 15,4-8-2-15,6-9 0 16,10-12-1-16,13-11-5 0,-2-16-3 16,19-1-3-16,-13-31-7 15,27 11-5-15,-17-36-3 16,24 11-2-16,-13-18-5 15,13-1 2-15</inkml:trace>
  <inkml:trace contextRef="#ctx0" brushRef="#br6" timeOffset="175569.042">14885 12438 92 0,'-24'30'40'0,"-4"26"2"15,-16 3-2-15,12 16-30 16,-11 5-8-16,3-1-1 16,4 4-4-16,3-15-5 15,21 11-14-15,-17-33-10 16,20 2-9-16,-3-28 0 0,15-9 2 15</inkml:trace>
  <inkml:trace contextRef="#ctx0" brushRef="#br6" timeOffset="175739.0516">14561 12747 96 0,'-24'-7'41'16,"11"17"2"-16,2-4-1 16,21 14-28-16,14-16-14 15,12-7-2-15,16 3-5 16,-1-17-13-16,18 12-12 15,-14-15-10-15,3 3 0 16,-19-6-1-16</inkml:trace>
  <inkml:trace contextRef="#ctx0" brushRef="#br6" timeOffset="176708.1071">3666 14105 71 0,'1'-30'39'0,"5"13"-2"16,-12-10-4-16,9 18-26 15,-6-2-1-15,3 11-1 0,0 0-2 16,-4 18 1-16,-5 9-2 15,6 10 0-15,-5 13 0 16,3 13-1-16,-6 5 0 16,7 7 0-16,0 0-2 15,2-4 1-15,4-6-1 16,3-9-1-16,3-15 0 15,3-13 1-15,5-12-1 16,0-13 2-16,4-14 2 16,1-11-1-16,3-6 1 15,3-9 0-15,-1-6 0 16,1-1 0-16,-4 4 1 0,-1 3-3 15,-2 9 1-15,-4 10-1 16,-2 13 0-16,-14 5 1 16,15 28-1-16,-9-2 0 15,-4 9-1-15,8 3 0 16,2 0-4-16,6-7 2 15,7-3-5-15,3-16-2 16,19 1-15-16,-11-25-4 16,19 6-7-16,-10-22-3 15,2 7 4-15</inkml:trace>
  <inkml:trace contextRef="#ctx0" brushRef="#br6" timeOffset="177038.126">4354 14366 71 0,'-13'-5'39'15,"-12"-4"-1"-15,9 19 2 0,-13 0-33 16,9 14 0-16,-1 7-3 15,5 5 0-15,2 5-4 16,5 3 2-16,9-2-2 16,6-4-1-16,10-11 1 15,6-6-1-15,9-11 0 16,6-13 1-16,3-11 2 15,1-11-2-15,-3-10 2 16,0-4 0-16,-10-7-1 16,-9 2 1-16,-10 0-1 15,-12 5-2-15,-8 8 0 16,-7 8 0-16,-6 9 0 15,-4 8 0-15,1 10-2 16,4 0-1-16,14 12-3 0,-3-11-11 16,27 17-9-16,-15-22-3 15,42 13-9-15,-11-16-1 16,19 7 2-16</inkml:trace>
  <inkml:trace contextRef="#ctx0" brushRef="#br6" timeOffset="177587.1574">4855 14383 72 0,'-12'15'40'15,"-5"-12"-1"-15,5 15 1 16,-13-3-35-16,11 6-1 16,-4 5-1-16,7 2 0 15,-2 3-2-15,4 1 1 16,1-2-3-16,5-4 3 0,1-8-3 15,7-5 2-15,-5-13-1 16,18-4 1-16,-1-13 1 16,1-8-3-16,4-8 3 15,-1-6-2-15,2 1 1 16,-3-1-1-16,-4 3 0 15,-1 9 0-15,-5 3 0 16,-4 13 0-16,-6 11 0 16,0 0 1-16,6 10-1 15,-5 3 0-15,0 4 1 16,3 1-1-16,3-3 0 15,4-2 0-15,4-2 0 16,6-7 1-16,5-2-1 16,1-6 1-16,5-5-1 15,-2-4 1-15,1-3 0 0,-1-1 0 16,-3-5 0-16,-6-1-1 15,-1 0 1-15,-3-2-1 16,-3 5 0-16,-4 0 0 16,-1 9-1-16,-9 11 0 15,12 1 0-15,-10 16-1 16,-5 15 0-16,-3 8 0 15,1 7-1-15,0 0-1 16,9 5-4-16,-4-16-3 16,23 3-13-16,-9-32-2 15,31 4-3-15,-11-27-5 16,19-3-4-16,-5-16 1 0</inkml:trace>
  <inkml:trace contextRef="#ctx0" brushRef="#br6" timeOffset="177849.1724">5674 14283 85 0,'-16'-13'39'16,"11"26"1"-16,-13-4-5 15,7 21-30-15,-2 8 0 16,5 8-2-16,3 2 0 16,10 2 0-16,1-5-3 15,8-7 1-15,6-10 1 16,7-13-1-16,8-16 0 15,0-13-1-15,-1-14 0 16,-1-10 0-16,-4-7 1 16,-8-5-2-16,-8-3-1 15,-11-1-1-15,-9 5-2 0,-14-1-7 16,3 26-7-16,-19-8-10 15,17 28-5-15,-16-1-8 16,11 20 2-16</inkml:trace>
  <inkml:trace contextRef="#ctx0" brushRef="#br6" timeOffset="178526.2111">6245 14231 83 0,'0'0'41'16,"0"0"0"-16,9 15-1 15,5-16-38-15,7-3-1 16,9 2 0-16,3 1 0 16,6-1 0-16,-1 3-1 15,-1 2 1-15,-4 4-1 16,-8 6 0-16,-7 2 1 15,-13 7-1-15,-7 2 1 16,-15 7 0-16,-7 1-1 0,-8 6 0 16,-7-1 1-1,-1 1 0-15,5-1 0 0,2-4-1 16,12-5 1-16,10-1-2 15,15-11 1-15,14-6 0 16,12-8-3-16,21-7 0 16,2-13-6-16,23 7-11 15,-12-26-11-15,20 13-7 16,-8-16-4-16,6 7 2 15</inkml:trace>
  <inkml:trace contextRef="#ctx0" brushRef="#br6" timeOffset="178976.2369">6985 14329 75 0,'-19'7'40'0,"-6"-7"1"0,12 9 0 16,-5-1-36-16,11 6 0 15,3 6 0-15,5 10-2 16,-1 0 0-16,10 4 0 15,-2 0-2-15,3-2 0 16,1-7 0-16,5-7 0 16,-1-16 0-16,8-14-1 15,5-13 0-15,1-14 1 16,4-10-1-16,4-7 0 15,-4-2 0-15,1 2 0 16,-10 5 0-16,2 16 0 16,-13 20 0-16,-14 15 0 15,6 37-1-15,-15 17 1 0,-5 28-1 16,-6 18-1-16,-4 14 1 15,-4 9 0-15,-1-1-1 16,-4-4 1-16,2-11 0 16,-1-16 0-16,-2-20 1 15,-1-18 1-15,-1-24-1 16,2-19-2-16,0-18 0 15,-2-16-2-15,6-11-3 16,1-24-8-16,16 8-9 16,-16-27-6-16,29 11-4 15,-8-17-10-15,21 9 5 16</inkml:trace>
  <inkml:trace contextRef="#ctx0" brushRef="#br6" timeOffset="179704.2785">7858 14294 40 0,'12'-10'38'16,"4"7"1"-16,-14-9 0 15,-2 12-15-15,0 0-15 16,-18-7-4-16,-3 6-1 15,-1 7-1-15,-6 4 0 16,-1 7 0-16,-5 9 0 16,2 6-1-16,1 7 1 15,5 4-1-15,6 1 0 16,10-2 0-16,7-2-1 15,9-10 0-15,12-10 0 16,9-9 0-16,5-11 0 16,5-14-1-16,5-8 1 15,-3-6-1-15,1-6 1 0,-9-3-1 16,-7-1 1-16,-5 1-1 15,-9 5 0-15,-2 7 0 16,-6 12 0-16,-2 13-1 16,-8 16 1-16,-2 17 1 15,0 21-3-15,-4 19 1 16,0 17 0-16,1 15 0 15,-2 9 0-15,3 1 0 16,0-1 0-16,3-4 0 16,-1-15 1-16,-4-10-1 15,-2-18 0-15,-6-19 0 16,-6-15 1-16,-1-20-1 15,-8-16 0-15,-1-18 0 16,0-15-2-16,1-17 1 0,10-11-4 16,-1-22-5-16,23 9-8 15,-13-19-5-15,36 23-5 16,-10-17-3-16,25 22-9 15,0 0 4-15</inkml:trace>
  <inkml:trace contextRef="#ctx0" brushRef="#br6" timeOffset="180480.3229">8450 14424 60 0,'-3'-15'41'15,"3"15"0"-15,-37-14 0 0,10 16-16 16,-4-5-21-16,-9 5-1 15,-1 5 0-15,2 9-1 16,-2 6 0-16,7 7 0 16,3 5 0-16,8 2-1 15,10 0 0-15,10-2 0 16,15-7-1-16,10-6 0 15,18-11 0-15,7-9 0 16,10-9 0-16,5-10 0 16,0-7 0-16,-3-8 0 15,-9-2 0-15,-6-6-1 16,-20-1 1-16,-5 1-1 15,-11 2 0-15,-9 5 1 16,-8 2 0-16,-2 9 0 0,-1 3-1 16,1 9 1-16,11 11 0 15,-12-8 0-15,12 8 0 16,0 0 0-16,21 17 1 15,-1-9-1-15,2-1 0 16,10-4 0-16,3-1 1 16,2-4-1-16,-1-2 1 15,0 0-1-15,-1-4 1 16,-8 5 0-16,-2-2 0 15,-10 3 0-15,-3 4-1 16,-12-2 1-16,4 29-1 16,-12-5 1-16,-5 11-1 15,0 5 0-15,-3 6 0 16,2 5 0-16,5-5 0 15,1-3 0-15,10-11 1 0,11-12-1 16,7-18 0-16,12-15 1 16,12-15-1-16,1-12 1 15,8-9-1-15,3-11 0 16,-5 0 0-16,-3 2 0 15,-9 6 1-15,-7 10-1 16,-12 14 0-16,-7 13 0 16,-13 15 0-16,-4 15 0 15,-6 13 0-15,-4 12 0 16,0 5-1-16,0 6 0 15,4-1-2-15,4-2 0 16,12-4-4-16,-4-12-4 16,20 2-5-16,-8-29-6 15,27 9-6-15,-11-33-3 0,31 9-1 16,-11-27-3-16,10-2 0 15</inkml:trace>
  <inkml:trace contextRef="#ctx0" brushRef="#br6" timeOffset="180764.339">9697 14186 76 0,'-42'3'41'15,"6"19"0"-15,-14-1 1 16,18 10-29-16,-4 3-10 16,10 4 0-16,7-5 0 15,19 1 0-15,9-10-1 16,13-7-1-16,13-6 0 15,3-8-1-15,4-3 0 0,-2-2 0 16,-6-2 1-16,-10 8-1 16,-11 5 0-16,-13 6 0 15,-12 6 1-15,-7 6-2 16,-14 6 0-16,0-1-2 15,1 4-2-15,-5-12-8 16,20 10-9-16,-11-28-9 16,23 14-5-16,-7-24-6 15,12 4 0-15</inkml:trace>
  <inkml:trace contextRef="#ctx0" brushRef="#br6" timeOffset="181500.3811">10607 14323 63 0,'0'-23'40'0,"0"23"-1"16,-2-26 1-16,2 26-23 16,0 0-13-16,0 0-1 15,0 22-1-15,-1 1 1 16,-7 8-1-16,6 6 0 15,-6 6-1-15,1 9 1 0,-2-1-1 16,0-4-1-16,3-6 0 16,0-8 0-16,4-9 0 15,7-10 0-15,-5-14 0 16,18-16 1-16,-3-9-1 15,3-11 1-15,1-10 0 16,2-8 1-16,-4-4-1 16,1 4 0-16,-7 0 0 15,0 9-1-15,-4 5 1 16,-5 13-1-16,3 11 0 15,-5 16-1-15,16-2-1 16,-1 8 0-16,11 9-2 16,8-9-2-16,16 11-3 15,0-19-11-15,26 16-9 0,-14-25-3 16,18 13-9-16,-14-12 2 15,0 1 0-15</inkml:trace>
  <inkml:trace contextRef="#ctx0" brushRef="#br6" timeOffset="181838.4006">11125 14356 83 0,'-23'23'41'0,"16"5"0"15,2-14 1-15,19 1-39 16,14-14 1-16,15 2-2 15,8-13 0-15,7-6 0 16,-2-6-1-16,0-3-1 16,-8-4 0-16,-11-2 1 0,-17 2-1 15,-14 5 0-15,-16 4 0 16,-12 10 0-16,-15 8 1 15,-6 8-1-15,-5 14 0 16,-1 8 0-16,1 10 0 16,6 4 1-16,9 5-1 15,14-6-1-15,17 1 0 16,17-10-2-16,24-3-8 15,7-27-10-15,31 9-11 16,-4-24-9-16,18 0-1 16,-6-14 1-16</inkml:trace>
  <inkml:trace contextRef="#ctx0" brushRef="#br6" timeOffset="182078.4143">12018 14171 78 0,'-15'-15'41'0,"1"15"-1"15,-21-1-7-15,16 20-21 16,-23 8-5-16,4 13-1 16,-6 5-2-16,9 3 0 15,4-1-2-15,9-3-1 16,10-6-1-16,17-12-3 15,17-4-5-15,3-25-12 16,29 10-11-16,-12-21-5 16,13 5-6-16,-1-11-2 0</inkml:trace>
  <inkml:trace contextRef="#ctx0" brushRef="#br6" timeOffset="182581.4431">12352 14305 91 0,'9'18'40'16,"-9"-18"0"-16,10 21-12 15,-10-21-24-15,18 1-1 16,-4-7-1-16,8-5 0 16,-1-5-1-16,4-4 0 15,1-5-1-15,-3-4 1 16,-2 1-1-16,-8 1 0 15,-8 3 0-15,-7 7 0 16,-13 6 0-16,-7 10 0 16,-11 9 1-16,-7 10-1 15,-5 7 1-15,-1 10-1 0,4 5 1 16,4 3 0-16,14 1 0 15,9-3-1-15,15-1 0 16,15-10-2-16,20-5-1 16,9-15-4-16,23 3-12 15,-7-27-10-15,24 5-10 16,-9-18-2-16,11 3 2 15</inkml:trace>
  <inkml:trace contextRef="#ctx0" brushRef="#br6" timeOffset="182920.4625">13026 14119 65 0,'-26'-23'38'15,"2"18"0"-15,-15-1 2 16,4 15-29-16,-11 1-5 0,4 12-1 16,-1 1-2-16,5 5 1 15,8 1-2-15,4-3 0 16,11-2-1-16,11-2 1 15,4-3-1-15,13-8 0 16,5-4-1-16,3 1 0 16,5-3 0-16,-1-1 0 15,-1 3 0-15,-5-2 0 16,-2 7 0-16,-10 0 1 15,-7 8-1-15,-9 2 0 16,-6 4 0-16,1-2 0 16,-4 6-1-16,-1-8-1 15,8 0-2-15,11-22-3 0,0 21-13 16,5-39-8-16,33 5-10 15,-4-18-2-15,17-3 0 16,1-13 2-16</inkml:trace>
  <inkml:trace contextRef="#ctx0" brushRef="#br6" timeOffset="183258.4817">13295 14068 73 0,'-23'2'41'16,"2"14"-2"-16,-14-5 2 15,11 11-28-15,-13 0-11 16,4 5 1-16,5-3-1 15,7 0 0-15,6 0 0 16,8-5-1-16,10-2 0 16,7-8 0-16,9 2 0 0,4-9 0 15,4 1-1-15,-2 3 0 16,-1-5 1-16,-3 6-1 15,-7 5 0-15,-3 2 0 16,-10 4 1-16,-7 5-1 16,-7 2 0-16,-3 2 0 15,-3-1 0-15,-1 1 0 16,2-5-2-16,2-7-1 15,8 1-4-15,8-16-8 16,0 0-9-16,8-16-8 16,23 3-8-16,-4-18-1 15,15 2 1-15</inkml:trace>
  <inkml:trace contextRef="#ctx0" brushRef="#br6" timeOffset="183444.4924">13560 14150 98 0,'0'0'41'0,"-12"22"0"16,3 17-10-16,-15-2-25 15,5 5-4-15,1 0-1 16,3 3 0-16,1 0-2 16,5-5-2-16,9-2-5 15,-6-26-12-15,23 10-12 16,-17-22-8-16,30-8-1 15,-9-18 1-15</inkml:trace>
  <inkml:trace contextRef="#ctx0" brushRef="#br6" timeOffset="183573.4998">13671 14043 70 0,'-14'-32'41'15,"-10"-1"-3"-15,2 13-3 16,7 5-38-16,-8 3-35 16,23 12-2-16,-12-11-2 15,27 11 2-15</inkml:trace>
  <inkml:trace contextRef="#ctx0" brushRef="#br6" timeOffset="184018.5253">13923 14150 85 0,'0'-23'39'16,"0"23"-1"-16,-3-23-6 15,3 23-25-15,-10 17-2 16,1 8-1-16,-7 7-2 15,3 14 0-15,-6 1 0 16,5 6 0-16,5-4-1 16,3-2 1-16,11-9-1 15,9-10 0-15,5-11 1 16,11-17-1-16,6-14-1 15,3-10 0-15,5-12 1 0,1-6-1 16,-2-8 0-16,-2-4 0 16,-5-1-1-16,-6 0-1 15,-1 10-2-15,-10 0-5 16,4 23-12-16,-23-9-10 15,12 26-9-15,-12 5-1 16,0 0 0-16</inkml:trace>
  <inkml:trace contextRef="#ctx0" brushRef="#br6" timeOffset="184414.5479">14323 14177 80 0,'0'0'40'0,"0"0"-1"15,0 0 0-15,0 0-32 16,25 10-4-16,-1-8 0 16,4 2-1-16,5-1 0 15,0-1-1-15,0-5 0 16,0-1 0-16,-5-9 0 15,-4-2 0-15,-3-5-1 16,-4-5 1-16,-3-8-1 16,-5 4 2-16,-2-5-2 15,-7 5 2-15,-5 6-2 16,-10 13 1-16,-9 11 0 15,-6 14-1-15,-10 20 1 0,-3 5-1 16,0 14 1-16,4 9-1 16,6 0 1-16,12-3-1 15,13-8-1-15,15-8-1 16,15-7-5-16,5-26-9 15,23 10-11-15,-13-30-7 16,24 5-8-16,-4-12-2 16,15 0 2-16</inkml:trace>
  <inkml:trace contextRef="#ctx0" brushRef="#br7" timeOffset="189250.8244">14468 11503 42 0,'-8'-13'31'0,"8"13"1"15,-2-14 0-15,-1 3-23 16,3 11-2-16,15-13-1 0,2 7 1 15,-5-5-1-15,15 4-1 16,1-5-1-16,10 4 0 16,4-5-1-16,8 9 0 15,5-5-1-15,3 5-1 16,4 2 0-16,2 3 0 15,-1 0 0-15,-5 0-1 16,0 4 0-16,-5-3 1 16,-5 3-1-16,-4-1 1 15,-2 2-1-15,-7 3 1 16,-3-1 0-16,-2 3-1 15,-5 2 1-15,2 0-1 16,-3 1 1-16,-2 2-1 16,-1 2 0-16,1-2 0 0,0-1 1 15,1 1-1-15,3 1 0 16,-1-2 2-16,2 0-2 15,2 1 2-15,1-1-2 16,2 4 2-16,-2-1-1 16,2 2 0-16,-3 2 0 15,-4-1-4-15,-2 2 4 16,-1-3-4-16,-3 2 3 15,-5-3-2-15,-2 0 2 16,-2-3-2-16,-1-1 2 16,-4 3 0-16,-2-4 0 15,-2-2 0-15,-1 2 0 16,-2 2 0-16,-3-1 1 0,-3 0-1 15,-2 0 0-15,-3 1 0 16,1-1 0-16,-4 3 0 16,0-3 0-16,-3 3 0 15,0 1 0-15,-3 1 0 16,-3 2 0-16,-2 2 0 15,-2 3 0-15,0-1 0 16,-4 2 0-16,0-1 1 16,-1 1-1-16,-2 1 1 15,6-3 0-15,-2 1 1 16,-1-2-2-16,7-1 2 15,-1 0-1-15,1-1 0 16,3 2-1-16,1 1 0 16,0 0 1-16,1 0-2 0,1 3 1 15,-1-3 0 1,1 4 0-16,4-1 0 0,2-1 1 15,3 0-1-15,4-5 0 16,7-1 1-16,10-2-1 16,5-4 1-16,7-4-1 15,7-3 1-15,4-3-1 16,6-3 0-16,-1-2 0 15,6-1 0-15,-1 0-1 16,-3-1 1-16,2-1 0 16,-4 1 0-16,-4 1 0 15,-4 1 0-15,-6-1 0 16,-3-3 0-16,-7 3 0 15,-14 0 0-15,12 2 0 0,-12-2 0 16,-14 8 1-16,-4 1-1 16,-1 7 0-16,-9 2 0 15,-6 10 0-15,-5 7 0 16,-3 10 1-16,-5 5-1 15,-3 8 1-15,6 3-2 16,-1 7 2-16,3 1-1 16,8 6 0-16,8 3 0 15,9-3 0-15,8 3 0 16,13 3 0-16,5 2 0 15,9-1 0-15,6 1 0 16,3 0-1-16,4 0 1 16,-2-3-1-16,1-2 0 15,-4-8 1-15,-1-5 0 16,-8-9-1-16,-7-6 2 0,-7-11-2 15,-11-3 1-15,-12-6-1 16,-14-4 0-16,-12-2 0 16,-14-1-1-16,-7 1 1 15,-9-9-2-15,0 2 1 16,2-14-5-16,15 3-8 15,1-30-11-15,33 3-4 16,7-26-8-16,28-13-2 16,15-23 2-16</inkml:trace>
  <inkml:trace contextRef="#ctx0" brushRef="#br7" timeOffset="189864.8596">16740 12016 81 0,'-25'-36'38'0,"-13"-2"-1"16,-1 14 0-16,-11 2-33 16,1 16-1-16,-3 7 1 15,0 15-1-15,0 17 1 16,1 20-1-16,4 12-1 0,7 20 2 15,2 7-3-15,8 9 0 16,5 5 0-16,10 1 0 16,11-5-2-16,5-11 0 15,12-11-2-15,2-18-4 16,9-8-3-16,-3-31-11 15,11 5-18-15,-13-27 0 16,4-1 0-16,-15-18 1 16</inkml:trace>
  <inkml:trace contextRef="#ctx0" brushRef="#br7" timeOffset="190654.9048">16056 12712 87 0,'-26'-17'38'0,"1"-7"0"16,21 11 1-16,11-5-32 15,15 3-4-15,15-3-1 16,11 0-2-16,13 1 0 15,4-2-2-15,10 8-1 16,-3-1-2-16,6 12-2 16,-8-3-1-16,2 12-2 15,-15-3-1-15,3 11 0 16,-21-9 2-16,-3 5 2 15,-13-6 4-15,-8-2 4 16,-15-5 3-16,0 0 3 16,0 0 2-16,-16-9 2 15,4 13 0-15,-12-7-2 16,2 13-1-16,-11-2-2 0,0 14-1 15,-2 3-1-15,-1 13 0 16,3 3-1-16,5 7 0 16,3-3-1-16,14 2 0 15,12-10 0-15,17-8-1 16,14-15 0-16,13-14-1 15,14-13 1-15,6-17-2 16,2-7 1-16,-1-9 0 16,-9-1 0-16,-10-2-1 15,-14 1 0-15,-18 6 1 16,-15 9-1-16,-14 5 1 15,-10 11-1-15,-7 6 1 16,-5 8 0-16,1 6 0 16,1 5 1-16,11 6-1 0,12-1 0 15,8 1 0-15,16-4 0 16,14-1 0-16,9 1 0 15,9-1 0-15,1-1 0 16,2 8 0-16,-5 0 0 16,-5 6 1-16,-9 5-1 15,-11 7 0-15,-8 3 0 16,-8 0 1-16,-4 0-1 15,-8-5 0-15,1-4 0 16,1-4 0-16,-3-8 0 16,11-16 0-16,0 0 1 15,0 0-1-15,-1-25 0 16,12-2 0-16,4-5 0 16,4-8 0-16,2-5 0 15,4-7 0-15,4 2 1 0,-2 0-1 16,5 6 0-16,-5 3 0 15,5 10-3-15,0 6-3 16,11 17-9-16,-10-3-7 16,23 23-4-16,-13-11-2 15,31 22-3-15,-4-14-10 16,25 9 3-16</inkml:trace>
  <inkml:trace contextRef="#ctx0" brushRef="#br7" timeOffset="191337.9439">18641 12554 67 0,'-14'-3'36'16,"-15"-6"1"-16,2 7 0 15,-16-2-28-15,9 8-1 16,-9-1-1-16,3 11-1 16,0-1-1-16,4 13-1 15,7-1 0-15,9 7-1 16,11-3-1-16,6 0 0 15,12-7 0-15,9-7-1 16,9-7-1-16,8-11 1 0,6-8 0 16,2-13-1-16,2-5 0 15,4-5 0-15,-3-8 1 16,-2 5 0-16,-2 4-1 15,-8 7 2-15,-10 13-2 16,-5 13 1-16,-12 13-1 16,-11 17 0-16,-9 17 1 15,-2 3-2-15,0 7 0 16,1-2-2-16,16-1-2 15,6-23-8-15,30 6-8 16,-2-33-5-16,31 2-2 16,-9-32-4-16,25 2-9 15,2-16 1-15</inkml:trace>
  <inkml:trace contextRef="#ctx0" brushRef="#br7" timeOffset="192434.0066">19764 12551 36 0,'0'0'34'16,"7"-23"2"-16,-7 23-1 15,8-23-16-15,3 23 7 16,-11 0-18-16,0 0-3 16,0 0-1-16,0 0-1 15,-6 27-1-15,3 0 0 16,-4 12 0-16,0 4-2 0,-4 8 1 15,1 7 0-15,-1 3-1 16,-1 2 1-16,1-4-1 16,5-9 1-16,-2-8-1 15,8-15 1-15,0-16 0 16,0-11-1-16,19-34 1 15,-5-2-1-15,1-13 1 16,-1-9 0-16,4-4 0 16,-3-6-1-16,0 0 0 15,2 4 1-15,-5 7 0 16,2 9 0-16,3 4 0 15,-1 11 0-15,1 10-1 16,7 10 1-16,0 10-1 0,1 10 0 16,1 7 0-16,-1 6-1 15,-2 5 1-15,0 4-1 16,-5 3 1-16,-11 4-2 15,-5 2 2-15,-9 0-1 16,-8-2 1-16,-6 1 1 16,-7-5-1-16,-3 1 0 15,-5-5 0-15,0-3 0 16,-1-4 0-16,4-1 0 15,0-2 0-15,1 3 0 16,3 5 0-16,0 2 1 16,2 10-2-16,3 11 1 15,0 5-1-15,0 5 1 16,6 4 0-16,-2 0-1 0,7 1-1 15,-2-8-2-15,12 4-6 16,-9-25-10-16,18 10-10 16,-14-23-7-16,15-3-2 15,-7-19 0-15</inkml:trace>
  <inkml:trace contextRef="#ctx0" brushRef="#br7" timeOffset="193292.0557">20506 12557 77 0,'0'0'37'15,"-7"-18"0"-15,7 18 0 16,-36 1-24-16,8 5-9 15,-11 7 0-15,-4 8-1 16,-8 5 0-16,-1 8 0 16,0 5 0-16,1 4 0 15,12 0-1-15,9 2 0 16,11-5-1-16,12-7 0 15,16-8 0-15,15-12-1 0,13-12 0 16,17-14 0-16,8-10 0 16,7-10 0-16,1-7 0 15,-3-8-1-15,-5 3 1 16,-10 0 0-16,-10 7 0 15,-18 4 0-15,-10 7 0 16,-10 10 0-16,-4 17 0 16,-17-8 0-16,2 18 0 15,-1 9 0-15,2 3 0 16,5 4 0-16,4 4-1 15,8-5 0-15,9 2 0 16,11-5-1-16,6-4-1 16,6-7 0-16,6-6-1 15,-1-7 0-15,5-1 0 0,-7-6 1 16,0-2 1-16,-10-3 0 15,-2-3 1-15,-7 4 1 16,-7-1 1-16,-2 5 0 16,-10 9-1-16,0 0 1 15,0 0 0-15,0 0 0 16,-17 27 0-16,7-5-1 15,1 4 1-15,-1 5 1 16,0-3-1-16,4 1 1 16,3-7 0-16,3-4 1 15,0-18-1-15,0 0 1 16,14-7-1-16,-1-12-1 15,3-7 0-15,1-5 0 16,1-5-1-16,4-4 1 0,0 1-1 16,0 0 0-16,-1-1 0 15,1 7 0-15,-2 3-1 16,-1 3-1-16,3 10-4 15,-7-7-7-15,19 19-8 16,-17-17-5-16,25 18-2 16,-11-19-8-16,18 5 0 15,1-13-1-15</inkml:trace>
  <inkml:trace contextRef="#ctx0" brushRef="#br7" timeOffset="193501.0676">21786 11956 104 0,'-20'47'38'15,"-12"7"0"-15,7 28-4 16,-2-1-30-16,3 9-2 16,1 2-1-16,5-1-1 15,3-2-2-15,1-11-3 16,8-3-4-16,-8-26-15 15,19-2-13-15,-12-23 1 16,9-4-1-16,-2-20 1 16</inkml:trace>
  <inkml:trace contextRef="#ctx0" brushRef="#br7" timeOffset="193810.0853">21512 12528 83 0,'-22'-26'39'0,"22"26"1"15,-20-17-1-15,20 17-21 0,18 0-13 16,6 0 1-16,14-2-4 15,4-6 0-15,14 1 0 16,0-1 0-16,-3-1-1 16,-1 0 2-16,-9 8-2 15,-11 7 0-15,-9 4 0 16,-11 7-2-16,-10 6 2 15,-9 7-1-15,-6 3 0 16,-4 4-2-16,-1 2 2 16,2-1-3-16,2-2-1 15,0-7-2-15,15-2-9 16,-1-27-5-16,14 17-8 15,-6-36-1-15,25 3-9 16,-9-22 0-16,12 1 1 0</inkml:trace>
  <inkml:trace contextRef="#ctx0" brushRef="#br7" timeOffset="193930.0922">22051 12206 77 0,'-1'-28'39'16,"-8"3"-3"-16,9 25 0 16,0 0-19-16,-10-13-44 15,23 28-10-15,0-9-1 16,19 15 0-16</inkml:trace>
  <inkml:trace contextRef="#ctx0" brushRef="#br7" timeOffset="194188.1069">22518 12363 92 0,'-42'5'38'16,"4"12"3"-16,-16-9-10 15,6 21-15-15,-6-2-9 16,5 7-2-16,6 4 0 15,12 0-3-15,13-2-1 16,18-5-2-16,18-7-1 16,13-9-6-16,26 5-12 15,-8-25-7-15,22 7-10 16,-9-17-3-16,7 3-2 15,-12-14 1-15</inkml:trace>
  <inkml:trace contextRef="#ctx0" brushRef="#br7" timeOffset="194643.133">22782 12429 109 0,'10'-6'40'15,"-10"6"0"-15,0 0-9 16,5 15-26-16,-11 3-2 15,-5 5 1-15,0 6-3 0,0 1 1 16,-2 2-1-16,7 0 0 16,3-7-1-16,6-5 0 15,3-5 0-15,11-9 0 16,5-8 0-16,5-8 0 15,4-6-1-15,4-6 1 16,1-7 1-16,-1-6-1 16,2 0 1-16,-5-3 0 15,-4 5-1-15,-4 7 1 16,-6 5 1-16,-7 13-1 15,-11 8 1-15,7 22-3 16,-14 5 0-16,3 12-2 16,-9-7-7-16,9 21-9 15,-13-23-8-15,21 11-4 0,-13-23-10 16,21-6-1-16,-2-19 2 15</inkml:trace>
  <inkml:trace contextRef="#ctx0" brushRef="#br7" timeOffset="195094.1587">23647 11861 69 0,'0'0'39'0,"0"0"-1"16,4 14 0-16,-20 14-14 15,10 21-20-15,-6 14-2 16,-2 10 2-16,-6 12-3 0,-1 2 0 15,1 0 0-15,1-5-3 16,9-3-3-16,-7-22-15 16,22 2-16-16,-2-24-3 15,19-7 0-15,1-21 1 16</inkml:trace>
  <inkml:trace contextRef="#ctx0" brushRef="#br7" timeOffset="195800.1991">24022 12414 95 0,'-12'-5'40'16,"-12"-8"0"-16,2 17-1 16,-15-8-30-16,4 17-4 0,-5 0-1 15,1 11-2-15,0 0 1 16,4 4-3-16,4 2 2 15,10-3-2-15,6-2 0 16,9-8-1-16,11-5 2 16,12-10-1-16,10-6 0 15,11-7 0-15,7-10 1 16,5-4 0-16,0-2-1 15,1-2 1-15,-8 4-1 16,-6 5 2-16,-11 4-2 16,-13 9 2-16,-15 7-2 15,-11 16 0-15,-7 6 0 16,-7 4-1-16,2 4 0 15,1-3-1-15,11 3 0 0,4-7-2 16,16-3 0-16,8-14-4 16,18-2-1-16,-3-15-10 15,24 6-4-15,-19-20-4 16,23 11 5-16,-21-14 1 15,3 5 17-15,-8 4 7 16,-14-2 3-16,3 14 10 16,-23-9 5-16,0 16 5 15,0 0-4-15,-8 26-2 16,-7-7-16-16,1 7-3 15,3 4-1-15,-3 6-1 16,5-2 2-16,0-2-3 16,4-3 2-16,4-6 1 15,1-9-1-15,0-14 1 0,0 0 1 16,20-17 0-16,-10-9 0 15,9-5 1-15,-1-13 0 16,2-2 0-16,3-5 0 16,3 3-1-16,-1 0 0 15,-1 8 0-15,3 3-1 16,2 11 0-16,2 4-1 15,5 7-3-15,4 14-6 16,-9-9-9-16,18 22-5 16,-23-18-6-16,24 19-2 15,-18-16-10-15,13 9-2 16,-10-10 2-16</inkml:trace>
  <inkml:trace contextRef="#ctx0" brushRef="#br7" timeOffset="196672.249">16390 13366 75 0,'-5'-26'38'16,"5"5"-2"-16,-15-9 0 15,0 11-30-15,-8-2-2 16,0 12 2-16,-6 6-3 16,-4 9 0-16,0 9 0 15,-4 16 1-15,-3 9-1 16,2 18-2-16,1 11 1 15,9 8-1-15,2 8-1 16,9 8 2-16,8-2-3 16,9-1-2-16,9-4-2 15,4-19-5-15,15-1-24 0,-12-26-4 16,7-3-1-16,-10-29-1 15</inkml:trace>
  <inkml:trace contextRef="#ctx0" brushRef="#br7" timeOffset="196882.261">15870 13816 65 0,'-40'-29'40'0,"16"14"0"16,-3-3-1-16,27 18-20 15,-10-7-13-15,26 3-2 16,16-4-1-16,9 2-2 15,13-4-1-15,7-2-2 16,10 7-3-16,-7-14-11 0,13 22-22 16,-10-9-1-16,4 10 0 15,-11-7-1-15</inkml:trace>
  <inkml:trace contextRef="#ctx0" brushRef="#br7" timeOffset="197235.2812">16473 13870 95 0,'-11'12'38'16,"17"5"2"-16,-6-17-4 15,37-10-33-15,3-8 0 16,9-4-2-16,3-9 0 15,2-2-1-15,-3-5 1 0,-9 3-1 16,-6-1 1-16,-14 8-1 16,-16 2 0-16,-13 9 0 15,-13 8 0-15,-10 9 1 16,-9 9-2-16,-5 8 1 15,-3 11 0-15,1 5 0 16,2 10 0-16,8 0 1 16,12 2-2-16,10-3 0 15,23-1-3-15,14-15-4 16,29 5-11-16,0-25-20 15,27 6 1-15,-1-19-4 16,17 3 5-16</inkml:trace>
  <inkml:trace contextRef="#ctx0" brushRef="#br7" timeOffset="197597.3019">17309 13786 97 0,'-5'-19'36'0,"-19"-11"-9"16,5 20 3-16,-12-12-24 16,0 11-2-16,-1 3 0 15,0 12 0-15,-2 9 0 16,9 11-1-16,-2 5 0 15,10 10 0-15,2-3-2 16,10 7 2-16,7-8-2 16,12-5-1-16,9-10 1 15,8-6-1-15,8-15 1 16,4-12-2-16,7-6 2 15,-2-13-2-15,-1-4 1 0,-3-5 1 16,-4 0-1-16,-9 2 0 16,-5 8 0-16,-6 7 0 15,-8 12 0-15,-12 12 0 16,4 22 0-16,-9 6 0 15,2 11-2-15,-3 4 1 16,8 5-5-16,-2-11-4 16,20 7-8-16,-7-29-21 15,25-3 0-15,-5-25-2 16,24-4 3-16</inkml:trace>
  <inkml:trace contextRef="#ctx0" brushRef="#br7" timeOffset="197783.3126">18011 13293 87 0,'-31'56'38'16,"12"22"-1"-16,-9-3 0 15,13 4-36-15,-4 5-5 16,1-15-14-16,11 7-18 15,-2-19-1-15,10-8-2 16,-4-21 1-16</inkml:trace>
  <inkml:trace contextRef="#ctx0" brushRef="#br7" timeOffset="197972.3233">17789 13667 80 0,'-12'-8'42'15,"1"-7"-2"-15,11 15 1 16,11-14-22-16,8 12-16 15,9-3-5-15,7-6-5 16,15 14-18-16,-12-19-14 16,13 14-1-16,-5-13-2 15,12 14 2-15</inkml:trace>
  <inkml:trace contextRef="#ctx0" brushRef="#br7" timeOffset="198546.3561">18357 13612 94 0,'-9'-8'38'16,"3"18"1"-16,-17 0-4 16,9 16-31-16,-5 3-2 0,4 8 1 15,5 3-2-15,4 4 1 16,6-3-1-16,8-2 0 15,8-5-1-15,10-5 0 16,12-13 1-16,3-3-1 16,5-13 1-16,3-12-1 15,-3-6 1-15,0-10 0 16,-3-6 0-16,-6-4-1 15,-6-1 1-15,-5-1-1 16,-6 2 0-16,-4 3 0 16,-2 6 0-16,-4 7 0 15,-2 11 0-15,-8 11 0 16,8 9 0-16,-5 12-1 15,-3 9 1-15,0 3-2 0,6 7-2 16,-2-4-1 0,11 7-6-16,-1-23-10 0,19 10-18 15,-10-22-1-15,20 3 1 16,-9-16 1-16</inkml:trace>
  <inkml:trace contextRef="#ctx0" brushRef="#br7" timeOffset="198857.3739">19164 13689 70 0,'-9'-13'38'15,"9"13"-1"-15,-18 7-14 16,13 20 8-16,-4 0-27 16,-1 7-2-16,3 7-1 15,0 6 0-15,2-5-1 0,1-1 0 16,3-7 1-16,2-6 0 15,2-12 0-15,-3-16 1 16,0 0 0-16,16-20 1 16,-7-10-1-16,5-5 0 15,-1-11 0-15,2-6-1 16,4-3 0-16,0 0 0 15,1 3-1-15,-3 7-1 16,3 8 1-16,-5 7-3 16,6 14 0-16,-10 2-7 15,17 25-12-15,-14-15-17 16,9 18 1-16,-4-10-2 15,14 8 1-15</inkml:trace>
  <inkml:trace contextRef="#ctx0" brushRef="#br7" timeOffset="199196.3933">19637 13621 63 0,'-6'23'38'0,"-9"-8"0"16,16 7 1-16,-1-22-23 15,19 24-6-15,-1-20-5 16,11-1-1-16,5-9-1 15,2-2 0-15,2-8-1 16,-1-1 0-16,-8-4-1 16,-3-2 0-16,-9-1 0 15,-7 1 0-15,-5 1-1 16,-8 3 0-16,-8 10 1 15,-6 6-1-15,-8 11 0 0,-4 10 0 16,-10 11 1-16,0 8-1 16,-2 8 0-16,5 1 1 15,8-1-1-15,10-5-1 16,13-4-4-16,6-22-8 15,30 7-17-15,-8-26-10 16,18 2 1-16,-4-20-4 16</inkml:trace>
  <inkml:trace contextRef="#ctx0" brushRef="#br7" timeOffset="200172.4492">20766 13508 81 0,'-22'1'38'0,"9"13"0"16,-19-6-3-16,9 15-27 15,-9 1-2-15,7 7-1 0,-2 5-2 16,11-1 0-16,3 2-1 15,8 0-1-15,10-6 0 16,5-7-1-16,12-6 0 16,8-8 0-16,3-10-1 15,4-12 0-15,-1-6 1 16,-2-5-1-16,-4-9 0 15,-8-2 0-15,-4-3 1 16,-10 0-1-16,-6 0 1 16,-2 5 0-16,-3 2 0 15,-2 6 0-15,-1 5 0 16,3 8 0-16,3 11 1 15,0 0-1-15,13-4 1 16,0 15-1-16,7-1 1 16,3 5 0-16,5 0 0 0,3 2 0 15,1 2 0-15,-1-2-1 16,-4 3 1-16,-3 0 0 15,-6 1-1-15,-4 0 0 16,-8 0 0-16,-5 1 0 16,-1-6 0-16,-5 2 0 15,-4-1 0-15,0-4 0 16,3-3 0-16,6-10-1 15,0 0 1-15,0 0 0 16,0 0 0-16,11-17 0 16,-1-2 1-16,3-3-1 15,1-3 2-15,2-6-2 16,1-1 1-16,1-1 0 15,5-2 0-15,2 3 0 0,3 2-2 16,1 2-3-16,12 17-10 16,-16-7-13-16,10 19-13 15,-8-4 1-15,5 14-3 16,-10-5 0-16</inkml:trace>
  <inkml:trace contextRef="#ctx0" brushRef="#br7" timeOffset="200649.4765">22234 13088 92 0,'5'-12'37'0,"-10"0"1"16,5 12-2-16,5 21-33 15,-1 4 1-15,-6 12-1 16,4 11-1-16,-4 8 0 15,-3 12-1-15,-3 5-1 16,-4 1-1-16,0 1-1 16,-5-10-4-16,12 3-14 15,-15-23-17-15,17-5 0 16,-6-19-2-16,17-9 1 15</inkml:trace>
  <inkml:trace contextRef="#ctx0" brushRef="#br7" timeOffset="201479.5239">22079 13478 68 0,'-35'-21'39'0,"14"14"-1"16,-2-4 1-16,23 11-19 16,0 0-14-16,21-6-2 15,10-3-2-15,14 0-1 16,11-2 0-16,3 1 0 15,6 1-1-15,-5 2 0 16,-2 6 1-16,-10 3-1 16,-7 6 0-16,-9 6 0 15,-12 3 0-15,-9 7 1 16,-8 2-1-16,-7 2 0 15,-6 4 0-15,-1-1 1 16,-2 1-1-16,-1-1 0 16,5-1 0-16,0-7 0 0,4-2 0 15,5-6 0-15,0-15 0 16,0 0 0-16,19-15 0 15,-5-8 1-15,2-11-1 16,3-7 1-16,2-5-1 16,2-6 1-16,1 0-1 15,2 1 0-15,1 7 0 16,-2 9 1-16,4 5-1 15,-1 10 1-15,1 10-1 16,6 7 0-16,2 10 0 16,1 3 0-16,3 6 0 15,-2 0-1-15,3 3 1 16,-3-1 0-16,-5 0 0 15,-6 0 0-15,-5-5 0 0,-11-1 0 16,-12-12 0-16,5 15 0 16,-5-15 0-16,-22-2 0 15,4-5 1-15,-7-1-1 16,2 1 1-16,-5 2-1 15,-2 5 1-15,-1 6-1 16,1 8 1-16,-2 10-1 16,4 7 1-16,1 9-1 15,4 3 1-15,9 2 0 16,8-2-1-16,13-4 1 15,8-13 0-15,13-8 0 16,11-17-1-16,9-15 1 16,3-10-1-16,4-12 1 15,-5-5-1-15,-6-2 0 16,-6 0 1-16,-12 2-1 0,-5 8 0 15,-13 9 0-15,-11 9 1 16,-9 13-1-16,-6 11 0 16,-3 10 0-16,-2 9-1 15,5 5 0-15,2 4-2 16,3 1-1-16,14-1-4 15,1-11-6-15,20 3-7 16,-7-25-9-16,26 3-9 16,-7-18-1-16,16 1 3 15,-5-18 1-15</inkml:trace>
  <inkml:trace contextRef="#ctx0" brushRef="#br7" timeOffset="201645.5335">23586 13435 73 0,'10'-2'39'0,"-10"2"-1"0,-12 17 2 15,-10 1-13-15,15 17-22 16,-14 8-4-16,6 4 0 15,4 5-2-15,-1-6-2 16,10 2-6-16,-7-24-9 16,20 6-20-16,-11-30 0 15,23 1-1-15,-8-24 0 16</inkml:trace>
  <inkml:trace contextRef="#ctx0" brushRef="#br7" timeOffset="201780.5412">23697 13149 94 0,'-13'-30'38'15,"-10"7"0"-15,5 15-6 0,4 16-57 16,-5-8-13-16,19 10 1 16,0-10-3-16</inkml:trace>
  <inkml:trace contextRef="#ctx0" brushRef="#br7" timeOffset="202035.5558">24088 12794 107 0,'3'35'40'0,"-13"-6"1"16,5 25-9-16,-14 0-27 0,3 13-1 15,-8 6-2-15,-3 7 0 16,-2 7-3-16,-2-2 0 15,7-1-3-15,-5-11-7 16,19 4-12-16,-13-27-17 16,26-4 1-16,-6-21-2 15,20-9 1-15</inkml:trace>
  <inkml:trace contextRef="#ctx0" brushRef="#br7" timeOffset="202216.5661">23858 13401 102 0,'-18'-24'41'0,"18"24"0"15,-10-20-2-15,29 26-31 0,1-7-5 16,18-1-2-16,9-3-2 16,9-2-3-16,11 6-9 15,-10-14-10-15,15 12-17 16,-16-7 1-16,6 12-2 15,-20-4 0-15</inkml:trace>
  <inkml:trace contextRef="#ctx0" brushRef="#br7" timeOffset="202358.5742">24456 13574 109 0,'-16'20'43'16,"11"6"-1"-16,-8-20-3 16,13-6-38-16,0 0-15 15,-4-26-18-15,7 17-9 16,-10-15-1-16,10 4-1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1:54:33.2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1208 1233 95 0,'17'7'37'0,"-6"0"1"16,12 4-2-16,-1-3-33 16,14 1 0-16,5-7 0 15,12-2 0-15,0-9-1 0,6-4 0 16,-2-9 1-16,-3 1-1 15,-54 21 0-15,45-29 0 16,-45 29 0-16,0 0-1 16,32-52 1-16,-32 52-1 15,0 0 0-15,-22-53 0 16,22 53 0-16,0 0 1 15,-107-27-1-15,39 39 0 16,-16 11-1-16,6 19 2 16,7 9-2-16,20 12 1 15,21 6-2-15,34 1 1 16,25-20-3-16,19-17 0 15,27-13-4-15,10-27-16 0,29-8-16 16,0-16-2-16,17-7 1 16,-8-13 0-16</inkml:trace>
  <inkml:trace contextRef="#ctx0" brushRef="#br0" timeOffset="189.0108">2487 1064 108 0,'0'0'37'0,"-18"25"1"16,-26 15-1-16,-30 16-38 15,-9 16 2-15,2 3-3 16,12-4 3-16,14-11-3 16,6-12-1-16,19-10-18 15,2-27-17-15,28-11 2 0,-10-15-2 16,23-16 1-16</inkml:trace>
  <inkml:trace contextRef="#ctx0" brushRef="#br0" timeOffset="355.0202">2062 1198 113 0,'15'-33'38'16,"-8"7"3"-16,8 17-3 15,-1 8-34-15,13 12-2 16,1 8-3-16,25-4-1 16,22-1-3-16,-1-5-4 15,30-3-27-15,-7-2-4 16,17 4 1-16,-9-4-1 15</inkml:trace>
  <inkml:trace contextRef="#ctx0" brushRef="#br0" timeOffset="740.0423">3264 1205 103 0,'-27'-50'39'0,"27"50"3"16,-48-18-2-16,22 17-32 16,-35 2-1-16,-17 7-3 15,11 15 0-15,-16 9-2 16,21 3 1-16,10 7-2 15,23 6 1-15,30-15-4 16,18-5 4-16,11-11-4 16,15-11 4-16,13-10-2 15,8-9 0-15,2-13 0 16,4-6 0-16,-6-6 0 15,-66 38 0-15,56-44 0 0,-56 44 0 16,49-38 0-16,-11 7 0 16,-24 12 0-16,-14 19 0 15,-11 10 0-15,-8 16 0 16,-3 11 0-16,1 7-3 15,-1 3-1-15,17 1 1 16,20-7-3-16,9-15-2 16,27-7-21-16,-3-15-12 15,19-6 1-15,-2-14-2 16,5-4 3-16</inkml:trace>
  <inkml:trace contextRef="#ctx0" brushRef="#br0" timeOffset="1224.07">3817 1173 116 0,'-34'1'40'16,"15"20"1"-16,-12 2-3 15,7 4-35-15,1 9 0 16,4-1-1-16,3 2-1 16,3-3 0-16,6-4-1 15,7-6 1-15,5-6-1 16,6-13 0-16,8-8 1 15,5-14-1-15,0-7 1 16,7-10-1-16,-2-10 1 16,0-3-1-16,-29 47 1 15,24-47 0-15,-24 47 0 16,20-45-1-16,-20 45 1 15,11-31-1-15,-8 11 0 0,6 14 0 16,-9 6 0-16,8 23 0 16,-7-1-1-16,17 4 1 15,-3-2 0-15,5-7 0 16,9-11 1-16,5-11-1 15,2-9 2-15,-36 14-2 16,0 0 0-16,61-40 0 16,-61 40 0-16,0 0 0 15,57-47 0-15,-57 47 0 16,0 0 0-16,68-43 0 15,-49 36 0-15,-6 14 0 16,-8 10 0-16,0 12 0 16,-7 9-2-16,3 5-2 15,9 0-10-15,-3-16-5 0,27 0-11 16,-12-15-11-16,13-5 0 15,-6-12 1-15,12-8 2 16</inkml:trace>
  <inkml:trace contextRef="#ctx0" brushRef="#br0" timeOffset="1758.1006">4593 1176 93 0,'0'0'39'0,"9"-21"3"16,4 9-4-16,-13 12-15 16,-7 14-18-16,-8 12-3 15,5 19 1-15,-9 4-2 16,0 8 1-16,10-5-3 15,0-3 2-15,3-11-1 16,6-6 0-16,0-18 0 16,0-14 1-16,10-4 0 0,0-13-1 15,-1-15 1-15,0-9 0 16,4-7 0-16,0-3 1 15,-13 51-2-15,18-53 0 16,-18 53 0-16,22-55 0 16,-22 55 0-16,34-48 0 15,-34 48 0-15,0 0 0 16,59-60 0-16,-59 60 0 15,44-25 0-15,-44 25 0 16,50-17 0-16,-50 17 0 16,33-7 0-16,7 18 0 15,-23 10 0-15,-10 9 0 16,-24 0 0-16,-8 8 0 15,-18-3 0-15,4 5 0 0,-5-1 0 16,3-2 0-16,4-1 0 16,6 3 0-16,3 3 0 15,3 4 0-15,5 6 0 16,-3 4-2-16,-2 3 2 15,-3 8-1-15,-1-5 0 16,1 3-2-16,0-8 0 16,5-7-4-16,10-2-7 15,-2-28-10-15,29-1-14 16,2-29-4-16,26-9-1 15,14-25 4-15</inkml:trace>
  <inkml:trace contextRef="#ctx0" brushRef="#br0" timeOffset="1983.1135">5282 957 123 0,'31'-79'44'15,"-31"79"0"-15,8-47-2 16,-8 47-40-16,-20 22-2 15,-21 51 0-15,0 24 0 16,8 2 0-16,10 2-2 16,6-8-5-16,11-24-9 15,11-15-24-15,-5-19-2 16,13-11 1-16,-13-24-1 15</inkml:trace>
  <inkml:trace contextRef="#ctx0" brushRef="#br0" timeOffset="2326.1331">5380 1233 113 0,'25'9'39'0,"-12"-4"2"16,12 5-2-16,7-10-34 15,6-4-1-15,0-5-1 16,0-8-1-16,-38 17 1 15,0 0-2-15,61-42 1 16,-61 42-1-16,0 0-1 16,55-63 0-16,-55 63 2 15,0 0-2-15,7-54 0 16,-7 54 0-16,-48-19 0 15,11 30 0-15,-11 7 0 0,2 16 0 16,-1 14 0-16,13 13 0 16,15 0 0-16,28-11 0 15,31-20-9-15,4-19-8 16,32-4-8-16,-9-14-18 15,27-4 1-15,-6-6-3 16,9-3 3-16</inkml:trace>
  <inkml:trace contextRef="#ctx0" brushRef="#br0" timeOffset="2760.1579">2442 2667 104 0,'7'16'38'15,"-7"-16"1"-15,3 30-1 16,-11 1-37-16,3 1 0 15,-2 7-1-15,3-1 0 16,1 5-3-16,-2-12-6 16,15 8-28-16,-5-23 0 15,19-6-1-15,-2-23 0 16</inkml:trace>
  <inkml:trace contextRef="#ctx0" brushRef="#br0" timeOffset="2910.1665">2567 2160 106 0,'-30'0'39'0,"3"6"-4"16,8-1-15-16,28 15-57 16,-9-20-2-16,44 14 1 15,2-14-3-15</inkml:trace>
  <inkml:trace contextRef="#ctx0" brushRef="#br0" timeOffset="3185.1821">3561 2077 97 0,'-15'-35'41'16,"-13"-9"0"-16,5 14-1 15,-20 0-34-15,1 17-1 16,-3 8-2-16,-6 20 0 15,-8 24-2-15,2 28 0 16,-3 21 0-16,4 18 0 16,9 11 0-16,8 5-3 15,15 0 0-15,14-10-2 16,18-6-4-16,-1-36-18 15,25-2-15-15,-6-35 1 16,10-5-1-16,-16-26 2 16</inkml:trace>
  <inkml:trace contextRef="#ctx0" brushRef="#br0" timeOffset="3328.1904">2922 2768 110 0,'-16'-18'41'0,"8"-13"1"16,25 12-1-16,13-6-36 15,27-2-7-15,31 7-23 16,-1-15-15-16,20 11-2 15,5-8-2-15,14 13 1 16</inkml:trace>
  <inkml:trace contextRef="#ctx0" brushRef="#br0" timeOffset="3786.2166">5858 2063 104 0,'14'-23'39'0,"5"16"2"15,-14-3-3-15,-5 10-34 0,0 0 0 16,7 13-1-16,-9 6-1 16,-3 17 1-16,0 12-1 15,-2 18 0-15,-3 12-1 16,-2 19 1-16,-5 7-2 15,3 7 1-15,-4-1-1 16,4-4 0-16,3-12-2 16,4-16-1-16,12-10-2 15,-4-30-4-15,22 0-23 16,-10-38-8-16,8-5 1 15,-8-30-2-15</inkml:trace>
  <inkml:trace contextRef="#ctx0" brushRef="#br0" timeOffset="4113.2352">5360 2060 119 0,'-18'-4'41'15,"-1"-6"1"-15,19 10-3 16,31 4-36-16,13-9 0 15,27-12-1-15,21-2 1 16,30-7 0-16,19-1-3 16,16-3 0-16,9-1 0 15,-3 5 0-15,-8 5 0 16,-15 12 0-16,-18 7 0 15,-31 5 0-15,-21 5 0 0,-26 6 0 16,-19 2 0 0,-19 5-3-16,-15-3-3 0,-2 2-3 15,-17-10-8-15,14 10-11 16,-13-16-14-16,14 3 2 15,-6-12-2-15,19 5 1 16</inkml:trace>
  <inkml:trace contextRef="#ctx0" brushRef="#br0" timeOffset="4564.2611">7928 2449 98 0,'3'-12'38'0,"-2"-8"0"15,-1 20 0-15,13-3-35 16,-8 15 0-16,-4 12 0 15,-2 17 0-15,-7 6-1 16,-2 6 1-16,-1 2-3 16,-2-5 0-16,12 2-9 15,-8-24-26-15,24-10-4 16,-1-33 1-16,17-6-2 15</inkml:trace>
  <inkml:trace contextRef="#ctx0" brushRef="#br0" timeOffset="4718.2699">8030 1998 90 0,'-42'3'39'0,"13"21"-2"16,8-10-3-16,21-14-28 15,13 16-42-15,14-17-3 16,25 5 1-16,1-8-1 15</inkml:trace>
  <inkml:trace contextRef="#ctx0" brushRef="#br0" timeOffset="5018.287">8617 2149 99 0,'-15'18'37'0,"-5"8"1"16,-21-7-9-16,1 14-22 16,-6-6 0-16,3 4-2 15,1-5-1-15,9 0-1 16,11-1-1-16,16-5 0 0,18-5-2 15,18-5 1-15,17-3-1 16,10 1 0-16,4 2 0 16,2 1 0-16,-8 4 0 15,-7 4 2-15,-18 11-2 16,-17 6 2-16,-22 3-1 15,-13 5 0-15,-13-3-1 16,-2-6-2-16,3 3-9 16,-9-25-16-16,26 1-13 15,5-28 0-15,26-3-2 16,7-18-2-16</inkml:trace>
  <inkml:trace contextRef="#ctx0" brushRef="#br0" timeOffset="5407.3093">10036 1819 96 0,'9'-35'39'16,"6"20"1"-16,-15 15-1 16,0 0-34-16,-7 43-3 15,-9 6-1-15,-10 17 0 16,-2 20 0-16,-8 15-1 15,-2 8 1-15,2 0-1 16,2-1 1-16,8-6-4 16,7-19-3-16,21-3-27 15,-9-34-5-15,21-11 0 16,-1-27-2-16</inkml:trace>
  <inkml:trace contextRef="#ctx0" brushRef="#br0" timeOffset="5589.3197">9755 2337 107 0,'-28'-20'39'0,"14"21"2"16,2-8-3-16,12 7-34 16,32-4-4-16,7-12-2 15,22-1-2-15,8-16-9 16,26 6-24-16,-3-18-2 15,20 2 0-15,-7-14-1 16</inkml:trace>
  <inkml:trace contextRef="#ctx0" brushRef="#br0" timeOffset="5985.3424">10777 1569 91 0,'-35'20'39'0,"-15"9"3"16,1 22-2-16,-6 6-17 15,7 12-21-15,-1 5 1 16,11 13-3-16,0 0 3 15,2 6-2-15,7-3-1 16,9-5 1-16,1-12 0 16,9-8 0-16,6-12-1 15,4-11 1-15,9-17-1 16,5-11 2-16,9-14-2 15,3-13-1-15,7-7 1 16,2-10-1-16,0-8 2 16,5 0-2-16,-6-2 1 15,-1 9-1-15,-5 6 1 16,-8 17 0-16,-6 12 0 0,-4 16 0 15,-10 13 0-15,0 8 1 16,0 4-3-16,4 0 1 16,10 2-4-16,3-15-2 15,20 5-8-15,-7-32-6 16,30 7-9-16,-10-25-12 15,12-4 3-15,-10-15-3 16,1-2 5-16</inkml:trace>
  <inkml:trace contextRef="#ctx0" brushRef="#br0" timeOffset="6318.3614">11020 2234 111 0,'-14'24'40'0,"-1"-8"1"16,17 16-1-16,15-10-38 15,2-1-1-15,11-4 1 16,12-5-1-16,4-10 0 15,3-9 0-15,2-9 0 16,1-9-1-16,-7-5 0 16,-6-8 0-16,-11 0 0 15,-9-4 0-15,-15 5-1 16,-13 5 1-16,-13 12 0 15,-10 10 0-15,-10 16 1 16,-8 17 0-16,-4 17 0 16,-1 15-1-16,9 10 1 15,9 5 1-15,18 0-4 16,19-13-5-16,37 2-8 0,10-37-3 15,43 7-7-15,0-36-15 16,42-8-3-16,13-22-2 16,24-9 4-16</inkml:trace>
  <inkml:trace contextRef="#ctx0" brushRef="#br0" timeOffset="6734.3852">12425 1651 103 0,'0'0'39'15,"18"-4"0"-15,-18 4-1 16,-4 29-38-16,-10-5 0 15,0 1-2-15,1 5 1 16,-3 0-2-16,8 4-1 0,-1-14-8 16,21 2-26-16,-2-14 2 15,22-4-2-15,0-14 1 16</inkml:trace>
  <inkml:trace contextRef="#ctx0" brushRef="#br0" timeOffset="6881.3936">12706 1636 105 0,'-24'25'38'15,"-10"5"2"-15,8 11-2 16,0 1-37-16,12-7-7 16,24 9-30-16,-1-9-3 15,24-1 0-15,10-9-2 16</inkml:trace>
  <inkml:trace contextRef="#ctx0" brushRef="#br0" timeOffset="7202.412">13392 2035 90 0,'-12'-7'40'0,"-21"-2"1"16,-3 20-1-16,-22-3-26 16,1 12-10-16,-9 5 0 0,6 9-2 15,1 1 0-15,11 7 0 16,19-4-2-16,18-1 1 15,22-5-3-15,20-12-1 16,29-6-3-16,7-18-9 16,33 12-19-16,-15-26-7 15,22 6 2-15,-14-15-3 16</inkml:trace>
  <inkml:trace contextRef="#ctx0" brushRef="#br0" timeOffset="7865.4499">13810 2071 117 0,'-30'5'41'15,"-16"-1"1"-15,6 19-10 16,-8-4-28-16,3 7 0 0,-1 3-2 16,8 8 0-16,5-1-1 15,14 0 0-15,13-4 0 16,12-8 0-16,17-8-1 15,11-9 0-15,12-12 0 16,5-11 0-16,2-6 0 16,-1-10-1-16,-1-2 2 15,-10-3-1-15,-9 2 0 16,-7 2 0-16,-8 10 0 15,-9 3 0-15,-8 20 0 16,0-9 0-16,0 9-1 16,-18 27 1-16,5 1 0 0,1 7-2 15,7 3-1 1,2 0 0-16,9 0-2 0,8-9 0 15,15-5-2-15,1-17 0 16,11-4 0-16,0-17 0 16,6-4 2-16,-8-9 2 15,-2-3 0-15,-8 0 2 16,-5-2 3-16,-4 10 1 15,-10-1 2-15,0 12 0 16,-10-1 0-16,0 12 1 16,-12 11 0-16,4 6-1 15,-7 4 0-15,6 5-2 16,-5 1 0-16,7 1-1 15,2-2 0-15,8-4-1 16,-3-22 1-16,23 11-1 0,1-20 0 16,4-8-1-16,8-6 1 15,2-7-1-15,3-1 1 16,-3 2-1-16,-3 5 0 15,-8 3 0-15,0 10 0 16,-11 11 0-16,-3 10 0 16,-8 14-2-16,-4 9-2 15,-6 5-5-15,14 14-5 16,-9-16-3-16,22 22-4 15,-15-35-8-15,36 15-5 16,-3-27-10-16,17-10 5 16</inkml:trace>
  <inkml:trace contextRef="#ctx0" brushRef="#br0" timeOffset="8503.4864">15572 1693 105 0,'6'-20'39'0,"-6"20"0"15,7-11-10-15,-7 11-27 16,0 27 0-16,-4 4-1 16,-5 17 2-16,0 7-3 15,-5 5 2-15,4 7-3 16,-4 0 2-16,3-1-2 15,7-4-3-15,-3-14-11 16,21 0-23-16,-10-24 0 16,14 0 0-16,-9-17-2 0</inkml:trace>
  <inkml:trace contextRef="#ctx0" brushRef="#br0" timeOffset="9277.5307">15382 1997 104 0,'-29'-10'41'0,"6"-6"-1"16,23 16 0-16,0 0-35 15,14 10-3-15,22-9 0 16,15 0-1-16,14-2 0 16,16-6 0-16,8 3 0 15,7-9 0-15,-2 2 0 16,-6-2 0-16,-9 2-1 15,-14 1 1-15,-17 4 0 16,-16 2-1-16,-19 3 1 0,-13 1-1 16,-24 13 1-16,-13 6-1 15,-8 6 1-15,-10 6-2 16,-2 5 1-16,1 2 0 15,8 2 1-15,13 2-2 16,14-4 1-16,24-11 0 16,24-9 0-16,17-8 0 15,15-10 0-15,8-8 0 16,4-9 0-16,-1-7-1 15,-6-4 1-15,-14-4 0 16,-12-3-1-16,-15 2 2 16,-15 3-1-16,-9 2 1 15,-10 6 0-15,-1 4 0 16,-1 4-1-16,6 0 2 0,7 14-2 15,6-14 0-15,15 10 0 16,10-1 0-16,12 2 0 16,8-1 1-16,5 4-1 15,-2 8 0-15,-3-1 0 16,-9 10 0-16,-10 5 1 15,-12 6-2-15,-17 1 1 16,-12 7-1-16,-13-2 1 16,-2 1-1-16,-9 1 1 15,4-8-1-15,2-5 1 16,6-4 0-16,10-11 0 15,11-8-1-15,18-16 2 16,13-7-1-16,11-3 0 16,8-7 0-16,2-4 1 0,2 5 0 15,-4 2-1-15,-8 10 2 16,-10 10-2-16,-12 9 0 15,-20 1-1-15,13 25 1 16,-16 2-1-16,-1 0-2 16,2 8 0-16,6-4-3 15,12 5-3-15,6-16-3 16,23 13-5-16,-2-29-3 15,32 16-5-15,-11-34-3 16,28 13-4-16,-19-22-6 16,7-2 3-16</inkml:trace>
  <inkml:trace contextRef="#ctx0" brushRef="#br0" timeOffset="9759.5582">17532 1994 111 0,'-40'1'43'0,"-19"-5"0"16,15 18-2-16,-3-2-39 15,9 3-1-15,10 4 0 16,15 2-1-16,13 3 1 15,18-4-2-15,11-3 1 16,9-4 0-16,9-3 0 16,3-7 0-16,-1-9 0 15,-3-8 0-15,-3-3 0 16,-6-5 0-16,-3-8 0 15,-11 0 2-15,-3 2-3 16,-6 4 3-16,-5 4-3 16,-9 20 2-16,0 0-2 15,-5 27 1-15,-12 17-1 16,-11 23-1-16,-7 19 0 0,-8 14 3 15,-5 11-1-15,-3-4 0 16,-1 1 0-16,1-6 1 16,2-13 0-16,6-20 1 15,5-17 0-15,7-17-3 16,6-17 1-16,6-14 0 15,4-16 0-15,8-11 0 16,8-20 1-16,9-17-3 16,10-15 1-16,10-13 0 15,13-8 1-15,8-1-3 16,4 7-2-16,2-1-6 15,8 25-2-15,-15 1-4 16,9 35-3-16,-23-5-7 0,13 35-6 16,-19-8-8-16,8 13 1 15</inkml:trace>
  <inkml:trace contextRef="#ctx0" brushRef="#br0" timeOffset="10341.5915">18011 1904 79 0,'24'8'39'15,"-24"-8"0"-15,25 3 1 16,-25-3-25-16,3 11-11 16,-7 5 1-16,-2 8-3 15,-9 7 2-15,-2 6-2 16,-4 0 0-16,4 6-1 15,2-8 0-15,11-1-1 16,10-11 1-16,14-6 0 16,14-13-1-16,13-10 0 15,6-4 1-15,5-11-1 0,0-6 0 16,-1-3 1-16,-10-4 0 15,0-1 1-15,-19 4-2 16,0 8 2-16,-17 6-2 16,-11 17 2-16,0 0-3 15,-6 13 1-15,-8 15 0 16,-2 6-3-16,3 6 1 15,0-3-3-15,12 6-1 16,1-12-5-16,26 8-3 16,-7-28-5-16,27 16-6 15,-12-35-3-15,27 8-7 16,-12-17-4-16,8-4 2 15</inkml:trace>
  <inkml:trace contextRef="#ctx0" brushRef="#br0" timeOffset="10636.6084">18808 2031 90 0,'0'0'40'15,"-17"11"2"-15,27 1-2 16,0-10-30-16,21-3-8 16,6-7 0-16,9 1 1 15,-1-7-1-15,3-2 0 16,-6-5-1-16,-7-1 1 15,-12-3-1-15,-14 3 0 16,-11 2-1-16,-12 3 1 16,-11 9 0-16,-14 7-1 15,-6 11 0-15,-7 13 1 0,0 10-1 16,1 9-1-16,9 4 1 15,14 1-2-15,23-3-4 16,15-12-8-16,35 2-4 16,3-30-7-16,43 11-9 15,5-23-8-15,31-3-1 16,4-13 1-16</inkml:trace>
  <inkml:trace contextRef="#ctx0" brushRef="#br0" timeOffset="11479.6565">19774 1918 94 0,'0'0'39'0,"27"2"0"15,-27-2-1-15,16 18-35 16,-20 6-1-16,2 8 0 0,-6 4 0 15,-4 11 0-15,-3-1 0 16,6 2-1-16,-4-1 0 16,8-9-1-16,3-10 1 15,6-6 0-15,6-16-1 16,6-11 1-16,4-10 0 15,3-10-1-15,-1-6 1 16,4-9 1-16,-3-8-2 16,0-2 2-16,-2 6-1 15,-4 2 0-15,-2 9-1 16,-1 3 1-16,1 11-1 15,-1 3 0-15,7 12-3 16,2 0 0-16,8 10-3 16,4-7-5-16,18 12-9 15,-9-14-9-15,17 10-10 0,-12-8 1 16,4 9-1-16,-18-9 33 15,-6 3 6-15,-10 4 6 16,-19-6 13-16,0 0 8 16,-37 3 12-16,9 11 1 15,-18-11 0-15,7 18-29 16,-8-6-5-16,6 7-2 15,2 2 0-15,9 3-2 16,9-1 0-16,14 1-2 16,12-1 1-16,16-5-1 15,12-7 0-15,9-5 0 16,8-9 1-16,5-8-1 15,2-5 0-15,-8-9 0 16,-2-4 0-16,-12-6 0 0,-13-2 0 16,-13 3-1-16,-13 2-1 15,-7 3 0-15,-12 10-1 16,0-1-1-16,-1 16-2 15,-4-4-6-15,23 17-8 16,-9-15-5-16,33 14-6 16,-5-15-8-16,29-1-1 15,4-10 3-15</inkml:trace>
  <inkml:trace contextRef="#ctx0" brushRef="#br0" timeOffset="11726.6707">21091 1372 113 0,'-18'4'41'0,"3"20"1"16,-14 17-2-16,11 15-38 16,-15 13 0-16,3 16-1 15,-2 5 0-15,-1 7-1 16,4-9 0-16,10-1-3 15,7-12 0-15,9-19-4 16,24-7-12-16,-3-41-9 16,34-5-13-16,0-30 1 15,18-6-1-15,-2-24 3 16</inkml:trace>
  <inkml:trace contextRef="#ctx0" brushRef="#br0" timeOffset="11891.6802">21490 1386 119 0,'-27'13'42'16,"5"36"1"-16,-19 17-2 15,16 6-38-15,-8 5-2 16,5 2-3-16,13 2-8 16,-9-17-8-16,29 9-8 15,-18-28-11-15,19 3-5 16,-6-18-3-16,12 0 3 15</inkml:trace>
  <inkml:trace contextRef="#ctx0" brushRef="#br0" timeOffset="12343.706">21854 1123 98 0,'16'5'36'16,"-9"12"1"-16,-14 10-10 15,-13 7-25-15,-8 5-3 16,0 4-2-16,20-13-11 16,10-14-21-16,28-14 0 15,8-14-1-15,-38 12 0 16</inkml:trace>
  <inkml:trace contextRef="#ctx0" brushRef="#br0" timeOffset="12478.7138">22139 1180 81 0,'74'-41'40'0,"-74"41"-2"16,-8 21 0-16,-15 7-23 15,-13 18-26-15,-10 8-25 16,11 7-1-16,20-9-1 16,24-6-2-16</inkml:trace>
  <inkml:trace contextRef="#ctx0" brushRef="#br0" timeOffset="12928.7395">22443 1809 114 0,'-21'-10'39'0,"-14"-2"2"16,1 17-2-16,-10-2-35 15,2 10-1-15,-5 6 0 16,4 12-1-16,2 0 0 16,7 6-1-16,5 0 0 15,16-4-1-15,13-4 0 16,13-9 0-16,14-8 0 15,13-13-1-15,11-6 2 16,7-14-1-16,1-2 1 16,-1-4 0-16,-6-2 0 0,-7 1 0 15,-11 4 1-15,-11 5-2 16,-23 19 0-16,0 0 0 15,0 0 0-15,-24 20-2 16,2 5 2-16,-1 3-3 16,3 7 0-16,5-3-3 15,15 1-7-15,0-15-7 16,31 4-6-16,-8-34-8 15,30 3-7-15,-2-18 1 16,20-4 2-16</inkml:trace>
  <inkml:trace contextRef="#ctx0" brushRef="#br0" timeOffset="13162.7529">23161 1324 121 0,'7'-49'41'0,"-14"31"1"15,-12 24-1-15,-10 31-39 16,-5 36 0-16,-15 28-1 15,0 9 0-15,5-2 0 16,5-3-2-16,8-12-1 16,7-5-2-16,15-15 0 15,1-21-6-15,27-6-10 16,-7-34-9-16,35-10-12 15,-6-27 1-15,22-10 0 16,-3-15 3-16</inkml:trace>
  <inkml:trace contextRef="#ctx0" brushRef="#br0" timeOffset="13379.7652">23523 1303 96 0,'-12'-9'42'0,"-11"30"1"15,-12 30-2-15,-13 31-18 16,-13 18-21-16,18-9 0 15,1-7 0-15,9 1-1 16,8-9-2-16,7-4-4 16,13-5-5-16,-5-24-10 15,25 9-9-15,-11-24-13 16,21-4 0-16,-3-19-1 15,9-3 3-15</inkml:trace>
  <inkml:trace contextRef="#ctx0" brushRef="#br0" timeOffset="13731.7854">23415 2001 112 0,'4'19'39'0,"-4"-19"1"15,19 20-2-15,-2-20-35 16,19-8 0-16,13 0-1 15,5-11-1-15,5-5 0 16,0 0-1-16,-5-5 1 16,-9-1 0-16,-13 4 0 15,-14 1-1-15,-16 5 1 16,-15 7 1-16,-15 5-1 15,-8 11 1-15,-10 5 0 0,1 11-1 16,-3 6 1-16,7 13 0 16,7 3-2-16,13 4-2 15,17 0 0-15,11-6-3 16,22 0-2-16,1-17-9 15,31 7-7-15,-12-33-6 16,26 3-13-16,-8-22 2 16,10-4-2-16,-7-15 5 15</inkml:trace>
  <inkml:trace contextRef="#ctx0" brushRef="#br0" timeOffset="13933.797">24403 1370 110 0,'-35'33'41'16,"-4"33"2"-16,-14 9-1 15,8 6-36-15,-2 4-3 16,2 4 0-16,5 0-2 16,1-7-3-16,12-3-2 15,-1-19-10-15,26 8-10 16,-7-36-8-16,20 1-10 15,8-30-1-15,23-3 1 16</inkml:trace>
  <inkml:trace contextRef="#ctx0" brushRef="#br0" timeOffset="14272.8164">24317 1978 96 0,'0'0'38'0,"2"23"2"15,-2-23-1-15,36 14-30 16,-8-16-5-16,9 0-1 15,1-7 0-15,4-7-1 16,-1-2-1-16,-4-6 0 16,-11 1 0-16,-6-7-2 15,-11 0 0-15,-12 4 1 16,-11 4 1-16,-13 7 0 15,-10 12 0-15,-6 13 1 16,-4 8 0-16,0 19 1 16,5 8 1-16,7 12-2 15,12-4-2-15,15 2-2 0,16-4-4 16,8-14-9-16,36 8-7 15,-5-33-7-15,29 10-14 16,-8-15-1-16,4 2 0 16,-16-4 1-16</inkml:trace>
  <inkml:trace contextRef="#ctx0" brushRef="#br0" timeOffset="15034.86">6109 3537 92 0,'5'-15'38'0,"-5"15"-1"15,-15-1 2-15,-5 17-29 16,-16 10-6-16,-3 18-1 16,-9 17-2-16,-5 22 1 15,-2 18-1-15,3 18 0 16,1 16 0-16,9 11-1 15,1-2 1-15,17-4-2 16,11-12 2-16,15-19-3 0,17-18 2 16,14-30-3-16,21-27-2 15,9-36-6-15,24-6-9 16,-18-38-10-16,7 0-9 15,-18-17 0-15,-7 6-1 16,-33-9 3-16</inkml:trace>
  <inkml:trace contextRef="#ctx0" brushRef="#br0" timeOffset="15199.8694">5603 4495 108 0,'-77'5'40'16,"31"8"2"-16,18-15-2 16,40-2-37-16,41-16-1 15,32-11-3-15,33-3-5 16,13-18-8-16,26 16-3 15,-10-26-7-15,21 22-11 0,-18-3-7 16,5 10 0-16,-15 3 1 16</inkml:trace>
  <inkml:trace contextRef="#ctx0" brushRef="#br0" timeOffset="15570.8906">7830 4196 96 0,'0'0'37'0,"-8"11"3"15,7 11-3-15,-8 10-35 16,0 0-2-16,-1 9 0 16,1 2 0-16,0 5 0 15,-2-5-1-15,7 2-8 16,-9-24-20-16,21-1-9 15,-8-20 1-15,29-20-2 0</inkml:trace>
  <inkml:trace contextRef="#ctx0" brushRef="#br0" timeOffset="15718.8991">7902 3794 105 0,'-34'-16'38'16,"-5"8"-2"-16,18 19-3 15,18 9-44-15,3-20-25 16,28 27-1-16,10-17 0 15,22 7-2-15</inkml:trace>
  <inkml:trace contextRef="#ctx0" brushRef="#br0" timeOffset="16018.9163">8375 4045 102 0,'-35'29'39'0,"-13"-12"1"16,13 10-1-16,-3-11-34 15,17 4-2-15,3-8-1 16,19 0-1-16,17-6 0 15,13-1 0-15,11 0-1 16,7 4-1-16,3 2 1 16,-1 2 0-16,-7 12 0 15,-13 3 1-15,-15 12-1 16,-15 2-1-16,-16 2 1 15,-13 2 0-15,-4-2-3 16,-10-12-4-16,17 8-10 0,-13-35-8 16,26 3-16-16,2-16 1 15,18-7-3-15,7-17 2 16</inkml:trace>
  <inkml:trace contextRef="#ctx0" brushRef="#br0" timeOffset="16351.9353">10585 3770 100 0,'-16'28'37'0,"-5"-2"0"15,11 12-6-15,4 0-38 16,-2-10-26-16,18 4-2 15,2-15-1-15,17 1-1 16</inkml:trace>
  <inkml:trace contextRef="#ctx0" brushRef="#br0" timeOffset="16486.943">10952 3850 96 0,'19'10'37'16,"-18"2"0"-16,-1 17-4 16,-1 17-53-16,-12-10-16 15,9 10-1-15,-2-9-2 16,20-2-1-16</inkml:trace>
  <inkml:trace contextRef="#ctx0" brushRef="#br0" timeOffset="17229.9855">12365 3426 90 0,'-13'25'35'0,"-8"-2"0"16,2 5-2-16,9 1-39 15,-2-8-2-15,20 4-22 0,-2-13-3 16,21-1-3-16,-2-14 3 16</inkml:trace>
  <inkml:trace contextRef="#ctx0" brushRef="#br0" timeOffset="17372.9937">12644 3466 73 0,'-20'11'31'15,"-4"0"-1"-15,2 2-4 16,8 9-42-16,2-5-13 15,9 4-3-15,7-1 2 16,6 4 0-16</inkml:trace>
  <inkml:trace contextRef="#ctx0" brushRef="#br0" timeOffset="17711.013">12938 3926 97 0,'-23'-10'38'0,"-10"-5"-1"15,1 16 0-15,-8 3-33 0,0 11 0 16,-3 7-1-16,7 10 0 16,1 6-1-16,9 3 0 15,10 1 0-15,12-5-2 16,15-4 0-16,13-11-2 15,18-4-2-15,6-17-7 16,25 7-23-16,-8-19-6 16,8 9 1-16,-3-14-1 15</inkml:trace>
  <inkml:trace contextRef="#ctx0" brushRef="#br0" timeOffset="18131.0371">13456 3980 103 0,'-18'-17'38'15,"18"17"2"-15,-32-8-2 16,2 13-34-16,1 2-1 16,-4 9 0-16,-8 8 0 15,-4 8-1-15,-5 5 0 16,6 6 0-16,-3 1-1 15,14-3-1-15,10-3 1 16,13-9-1-16,22-10 0 16,17-15 0-16,15-9 0 15,13-13 1-15,4-8 0 16,5-5 0-16,0-6-1 15,-9 1 1-15,-7 4 0 16,-13 3 0-16,-14 6-1 16,-8 7 0-16,-15 16 0 0,0 0 0 15,-17 1 0-15,-1 16 0 16,0 7-1-16,0 5 0 15,9 3-2-15,6 0-3 16,14 1-5-16,4-17-6 16,30 11-5-16,-11-28-9 15,23 6-9-15,-4-17-1 16,8-2 4-16,-8-9 1 15</inkml:trace>
  <inkml:trace contextRef="#ctx0" brushRef="#br0" timeOffset="18477.0568">13985 3984 99 0,'0'0'38'15,"-18"-2"0"-15,8 18 0 0,-9 2-34 16,5 14 0-16,-5 1 0 16,2 6-2-16,-1 0 0 15,5-1 0-15,0-6 0 16,8-7-1-16,9-12 0 15,6-13-1-15,12-14 1 16,7-10 0-16,9-12 0 16,5-6 0-16,0-4 0 15,2-2 1-15,-4 4-2 16,-5 8 1-16,-7 7 0 15,-11 14-1-15,-7 13 0 16,-7 14 0-16,-8 11-1 16,-3 6 0-16,-3 10-2 0,1 0-1 15,3 4-1-15,-1-7-4 16,19 8-9-16,-9-26-7 15,27 12-8-15,-8-25-6 16,16-1-1-16,-5-16 2 16</inkml:trace>
  <inkml:trace contextRef="#ctx0" brushRef="#br0" timeOffset="18845.0779">14540 3976 110 0,'-22'-3'40'0,"8"16"1"16,-9-6-2-16,3 12-36 15,4 3-1-15,4 3 0 0,3 5-1 16,2 2 0-16,1-2-1 16,2-1 0-16,3-6 0 15,2-3-1-15,1-10 1 16,-2-10-1-16,14 0 1 15,-1-12 0-15,6-10 0 16,7-7 1-16,5-7 0 16,2-1 0-16,1-3-1 15,-1 4 1-15,-1 5-1 16,-7 9 0-16,-9 10 0 15,-5 14 0-15,-8 10-2 16,-4 10 0-16,-4 10-1 16,-2 4-2-16,8 9-4 15,-9-15-11-15,25 17-4 0,-13-25-9 16,21 5-6-16,-4-18 0 15,15-1 2-15</inkml:trace>
  <inkml:trace contextRef="#ctx0" brushRef="#br0" timeOffset="19191.0977">14988 4036 86 0,'8'-29'37'15,"-16"-2"0"-15,3 16 3 16,-19 0-32-16,9 16-1 16,-7 7-1-16,1 18 0 15,-4 4 0-15,3 11-2 16,5 1-2-16,5 3 0 15,7-4-1-15,10-5 0 16,9-10 0-16,10-11-2 16,5-11 2-16,9-12-1 0,6-13 1 15,2-4 0-15,-6-12-1 16,-3-4 1-16,-10-4 0 15,-6 3 0-15,-10 3-1 16,-11 4-1-16,-4 10 0 16,-7 8 0-16,0 9-1 15,0 6-2-15,11 2-2 16,-6 14-6-16,25 4-4 15,-10-19-4-15,29 16-7 16,-13-27-5-16,26 3-7 16,-4-16 0-16,13-8 3 15</inkml:trace>
  <inkml:trace contextRef="#ctx0" brushRef="#br0" timeOffset="19385.1088">15785 3411 115 0,'-25'17'41'0,"-1"28"0"16,-10 4-2-16,4 19-36 15,3 11-1-15,-3 9-1 16,3 3-1-16,7-2-3 16,8 2-8-16,-7-24-6 15,21 2-8-15,-15-32-10 16,16-6-6-16,-1-31-1 15,0 0 2-15</inkml:trace>
  <inkml:trace contextRef="#ctx0" brushRef="#br0" timeOffset="19536.1174">15444 3863 123 0,'6'-23'42'0,"4"-4"-2"16,19 12-4-16,19 4-48 16,-5-18-6-16,33 22-6 15,-13-18-14-15,26 10-5 16,5-6-1-16,15 6 1 15</inkml:trace>
  <inkml:trace contextRef="#ctx0" brushRef="#br0" timeOffset="19926.1396">17390 3551 96 0,'-10'31'37'0,"-17"3"1"16,-1 14-3-16,-2 0-34 16,1-3-2-16,15 8-14 15,6-23-21-15,22-5 0 16,10-21-2-16,22-6 1 15</inkml:trace>
  <inkml:trace contextRef="#ctx0" brushRef="#br0" timeOffset="20062.1475">17853 3602 90 0,'-15'18'41'16,"-1"12"-5"-16,-7 9-11 16,-9-10-36-16,15 5-29 0,1-11-1 15,18 4-2-15</inkml:trace>
  <inkml:trace contextRef="#ctx0" brushRef="#br0" timeOffset="20445.1694">20619 3694 96 0,'-56'25'39'16,"8"12"-1"-16,5-6-3 15,12-6-41-15,19 10-31 16,5-17 0-16,28 0-1 15,4-21-2-15</inkml:trace>
  <inkml:trace contextRef="#ctx0" brushRef="#br0" timeOffset="20594.1779">21069 3625 111 0,'-8'13'39'0,"-7"2"-4"16,-2 8-21-16,-5-7-53 15,18 10-1-15,4-9-2 16,19 5 0-16</inkml:trace>
  <inkml:trace contextRef="#ctx0" brushRef="#br0" timeOffset="21167.2107">21556 3015 94 0,'0'0'37'16,"0"29"-1"-16,-13-8 0 15,-5 3-37-15,2 6-4 16,-5-8-4-16,18 7-26 15,-5-14 0-15,17 1-1 16,4-17 1-16</inkml:trace>
  <inkml:trace contextRef="#ctx0" brushRef="#br0" timeOffset="21317.2192">21870 2973 88 0,'-4'-13'36'16,"4"13"0"-16,-34 9 1 0,10 9-25 15,-7 6-13-15,-2-8-17 16,13 21-18-16,-3-9 0 15,17 7-2-15,-2-9 1 16</inkml:trace>
  <inkml:trace contextRef="#ctx0" brushRef="#br0" timeOffset="22083.2631">23069 3426 115 0,'0'0'39'16,"-22"23"1"-16,-11-6-4 16,-5 10-38-16,-2 7-2 15,0-1-8-15,18 5-25 16,3-11-2-16,29-3 1 0,18-22-2 15</inkml:trace>
  <inkml:trace contextRef="#ctx0" brushRef="#br0" timeOffset="22240.2721">23791 3442 125 0,'2'30'42'16,"-33"-8"-1"-16,-5 17-5 16,-10-5-35-16,-2-1-7 15,15 16-14-15,-8-23-17 16,17 10-5-16,-2-14 0 15,18 4-2-15</inkml:trace>
  <inkml:trace contextRef="#ctx0" brushRef="#br1" timeOffset="26922.5398">1707 6067 75 0,'0'0'39'0,"0"-16"0"15,0 16 0-15,0 0-11 16,0 0-25-16,0 0-1 16,19 34-1-16,-8 10 1 15,0 18-1-15,1 22-1 16,-6 19 3-16,-5 17-3 15,-4 13 2-15,-8 2-1 16,-4-3 0-16,-2-14-1 16,2-12 1-16,1-20-4 15,5-23-5-15,23-14-27 16,-13-32-4-16,15-7 0 15,-9-23 0-15</inkml:trace>
  <inkml:trace contextRef="#ctx0" brushRef="#br1" timeOffset="27182.5548">1102 6267 102 0,'-17'0'38'0,"17"0"2"16,26-12-3-16,28-11-32 16,20-19 0-16,36-9-1 15,21-9 0-15,16-2-1 16,8-5-2-16,3 3-3 0,2 16-9 15,-20 5-25-15,-17 23-3 16,-32 7 0-16,-11 23-2 16</inkml:trace>
  <inkml:trace contextRef="#ctx0" brushRef="#br1" timeOffset="27525.5744">3115 6182 91 0,'10'-12'38'16,"-4"-2"0"-16,4 10 1 15,-6-7-26-15,7 16-9 16,-7 7-2-16,7 15 1 16,-5 15 0-16,0 17 1 15,-7 17-2-15,1 15 1 16,-6 12-2-16,-2 5 1 15,-4 4-1-15,-3-3 0 16,4-4-2-16,-1-15-2 16,5-10-4-16,-2-28-29 15,18-8-3-15,-5-31-1 16,12-11 0-16</inkml:trace>
  <inkml:trace contextRef="#ctx0" brushRef="#br1" timeOffset="27774.5886">2644 6086 120 0,'7'13'42'0,"16"-20"0"16,33 2-1-16,20-22-39 15,31-9 0-15,14-3 1 16,12-4 0-16,-5 1-3 16,-3 2-2-16,-12 10-1 15,-15 3-7-15,-11 25-29 0,-37 1-3 16,-13 21 0-16,-28 1 0 15</inkml:trace>
  <inkml:trace contextRef="#ctx0" brushRef="#br1" timeOffset="28722.6429">1879 8355 39 0,'0'0'29'0,"0"0"2"15,0 0-13-15,4-14 10 16,-4 14-16-16,0 0-1 0,0 0 2 15,-4-16-2 1,4 16-3-16,0 0-1 0,3 11-1 16,2 9-2-16,4 12 0 15,-4 14-1-15,4 14 0 16,-4 16-1-16,-4 18-1 15,-4 15 0-15,-6 12-1 16,-11 7 1-16,1-4-1 16,-4-6 0-16,-2-12-2 15,9-12-1-15,2-24-2 16,15-13-25-16,-2-38-6 15,18-16-2-15,-6-26 0 16</inkml:trace>
  <inkml:trace contextRef="#ctx0" brushRef="#br1" timeOffset="28959.6564">1425 8560 105 0,'0'0'41'0,"-3"-24"-1"15,21 9 0-15,-2-11-36 16,27-5-2-16,20-2 1 16,11-2-1-16,16 3-1 15,1 2-3-15,15 10-4 16,-4-9-27-16,18 17-6 15,-15-7 1-15,8 10-3 16</inkml:trace>
  <inkml:trace contextRef="#ctx0" brushRef="#br1" timeOffset="29427.6832">3413 7989 73 0,'-6'-25'38'16,"-5"25"0"-16,-18 15 0 16,-3 30-11-16,-11 20-24 15,-6 23 0-15,-8 23 1 16,3 22 0-16,-6 16 0 15,5 9 0-15,10-4-1 16,16-10-1-16,12-19 0 16,19-17-1-16,24-29-2 15,12-33-3-15,28-26-3 0,0-34-29 16,15-16-4-16,-7-24 1 15,-2-6-2-15</inkml:trace>
  <inkml:trace contextRef="#ctx0" brushRef="#br1" timeOffset="29586.6923">2864 8792 122 0,'-38'22'41'16,"24"-16"1"-16,27 1-2 15,22-23-39-15,34-14-2 16,26 3-5-16,7-12-32 15,18 6-1-15,-10 0-1 16,3 14-2-16</inkml:trace>
  <inkml:trace contextRef="#ctx0" brushRef="#br1" timeOffset="30864.7654">2045 10383 88 0,'5'-24'34'0,"7"12"0"16,-17-2-4-16,5 14-24 15,0 0-1-15,-10 30 0 16,-9 8-1-16,-1 20 2 15,-12 18-3-15,-3 21 0 16,-7 17 0-16,2 14-2 16,4 5 1-16,13 1-1 15,8-13-1-15,17-8 0 0,18-20-1 16,12-17 0-1,18-20-3-15,4-28-1 0,13-9-9 16,-12-28-24-16,5-8 1 16,-16-17-2-16,-5-4 0 15</inkml:trace>
  <inkml:trace contextRef="#ctx0" brushRef="#br1" timeOffset="31036.7752">1700 11083 90 0,'-45'3'38'15,"29"3"-1"-15,16-6 0 16,42-13-35-16,20-8-3 0,27-19-20 16,27 13-13-16,3-14 1 15,17 6-4-15,-9-5 1 16</inkml:trace>
  <inkml:trace contextRef="#ctx0" brushRef="#br1" timeOffset="31463.7996">3166 10541 105 0,'5'-30'38'15,"7"20"0"-15,-12 10-7 16,0 0-27-16,-13 38-2 15,9 10 1-15,-6 18-3 16,2 13 0-16,-2 14 0 16,1 10-2-16,-3 7 2 15,2-4-2-15,4-8 1 0,5-11-5 16,9-7-19-16,-4-31-11 15,17-12-1-15,-3-35-2 16,15-14 0-16</inkml:trace>
  <inkml:trace contextRef="#ctx0" brushRef="#br1" timeOffset="31682.8121">2853 10591 111 0,'-19'-18'39'0,"19"18"3"15,23-19-4-15,21 8-34 16,21-7-2-16,22-4 0 0,15-1 0 16,13-4-2-16,3 5-4 15,0-9-21-15,10 17-14 16,-21-4-2-16,-8 14 0 15,-25 3-1-15</inkml:trace>
  <inkml:trace contextRef="#ctx0" brushRef="#br1" timeOffset="32373.8517">2301 12321 67 0,'0'-26'36'16,"5"14"0"-16,-14 1 0 15,9 11-29-15,-23 18-4 0,1 16 0 16,-11 14 1-16,2 24 1 16,-8 19-1-16,0 21 1 15,2 9-2-15,8 7 1 16,6-4-1-16,15 1-1 15,11-15-1-15,16-14-1 16,11-21-1-16,13-24-2 16,14-18-3-16,-2-26-8 15,13-3-24-15,-15-26 1 16,2-2-3-16,-20-18 2 15</inkml:trace>
  <inkml:trace contextRef="#ctx0" brushRef="#br1" timeOffset="32553.862">1921 12929 96 0,'-49'-14'40'16,"22"15"0"-16,15-9-2 16,37-10-35-16,15 2-2 15,26-12-2-15,22 4-3 16,7-12-21-16,22 16-13 15,-7-9 0-15,7 9-2 16,-9-3 1-16</inkml:trace>
  <inkml:trace contextRef="#ctx0" brushRef="#br1" timeOffset="32950.8847">3581 12147 61 0,'5'-29'38'16,"-6"-2"-2"-16,6 17 2 15,-12-11-18-15,7 25-17 0,-19 29 0 16,6 16 0-16,-5 21 0 15,-2 22 1-15,-9 17-1 16,3 19 0-16,-2 11-1 16,2 2 1-16,5-8-2 15,10-9-1-15,6-13-3 16,6-17-5-16,22-15-29 15,-7-28-3-15,13-11 1 16,-6-30-1-16</inkml:trace>
  <inkml:trace contextRef="#ctx0" brushRef="#br1" timeOffset="33154.8964">3161 12762 81 0,'-43'-14'42'0,"26"20"-1"16,17-6 0-16,17-4-22 15,24-3-18-15,24-10 0 16,19-4 0-16,17-1-2 16,17 2-3-16,8-9-8 15,14 12-26-15,-14-10-3 16,0 12 1-16,-20-1-2 15</inkml:trace>
  <inkml:trace contextRef="#ctx0" brushRef="#br2" timeOffset="685083.1844">4257 4945 52 0,'0'0'30'0,"-15"-6"0"16,15 6-1-16,-4 15-29 15,4 3-1-15,-1 9 1 16,6 9 1-16,4 11 0 16,-4 9 0-16,5 14 1 15,-2 6-2-15,3 11 2 16,-1 9 1-16,4 6-1 15,-2 8 0-15,4 7 0 16,-2 4 0-16,3 6 0 16,0 6 1-16,5 3-1 15,-2 6-2-15,-1 2 2 16,0 5-2-16,-4 3 3 0,4 5-2 15,-5 2-1-15,0 4 1 16,2-2-1-16,-4 1 1 16,5 5 0-16,-4-4 0 15,6 0 1-15,-1 0 0 16,4 5-1-16,-4 3 0 15,0 7 1-15,-2 3-1 16,-1 3 0-16,-1 5 0 16,-7-1-1-16,1 5-1 15,1-5 2-15,-2-5-1 16,1-4 1-16,-1-8-3 15,4-3 1-15,1-3 0 16,-1-3 0-16,1-2 1 16,-1-2-2-16,0 1 1 0,1 4 0 15,-4 1 1-15,-3 1 0 16,-2 2 0-16,1 7 0 15,-4-2 0-15,2 9 2 16,-7 3-2-16,3 4 1 16,0-2-1-16,-2 3 1 15,1-7-2-15,3-12 0 16,2-12-5-16,-3-26-29 15,15-19-2-15,-4-35-1 16,8-26 0-16</inkml:trace>
  <inkml:trace contextRef="#ctx0" brushRef="#br2" timeOffset="687037.2962">4914 5123 37 0,'3'-11'31'16,"-2"-2"2"-16,-1 13-1 15,5-22-13-15,-5 22-11 16,0 0-2-16,0 0 1 16,0 0-2-16,0 0-1 15,0 26 0-15,-1-1-1 16,-5 7-2-16,4 11 2 15,-4 4-2-15,2 5 0 16,-1 0 0-16,0 1 0 16,0-6 0-16,1-4-1 0,1-8 1 15,1-9-1-15,0-9 0 16,2-17 1-16,0 0-1 15,7-18 1-15,-3-11-1 16,4-11 1-16,-3-11 0 16,0-9 0-16,2-8 0 15,0-5 0-15,1 4 0 16,4 5 0-16,-2 7-2 15,4 10 2-15,0 10-2 16,5 14 2-16,0 10-1 16,3 13 1-16,-3 8-1 15,1 8 1-15,0 8 0 16,-2 2-1-16,-4 5 2 15,-1 4-2-15,-6 2 0 16,-6 0 0-16,-7-1 0 0,-10-2 1 16,-7-2-1-16,-5-4 1 15,-5-9-1-15,-2-6 0 16,0-6-1-16,1-14-6 15,17 7-21-15,0-22-8 16,17 7-2-16,4-12-2 16</inkml:trace>
  <inkml:trace contextRef="#ctx0" brushRef="#br2" timeOffset="687552.3258">5369 4972 66 0,'8'-20'39'0,"-8"-1"-3"15,0 21 1-15,5-17-21 16,-5 17-12-16,-6 10 0 16,2 10-1-16,-1 5 1 15,-5 10-2-15,1 6 0 16,0 13 0-16,-3 5-1 15,2 3 0-15,-1 1 0 16,2-2 0-16,2-5 0 16,2-7-1-16,3-9 0 0,1-15 1 15,6-10-1-15,-5-15 0 16,22-9 1-16,-6-10-1 15,4-10 1-15,2-5-1 16,1-2 1-16,0 1-1 16,-2 2 1-16,-2 8-1 15,-1 9 1-15,-3 11-1 16,-2 12 0-16,-6 13 1 15,0 6-1-15,-2 9 0 16,2 5-1-16,-2 5-1 16,4 4-1-16,-2-12-2 15,16 5-14-15,-12-22-17 16,17 2-1-16,-5-23-1 15,15 0-1-15</inkml:trace>
  <inkml:trace contextRef="#ctx0" brushRef="#br2" timeOffset="687922.3469">5883 5383 60 0,'0'0'38'0,"-19"10"-2"16,17 1 2-16,2-11-12 15,0 0-23-15,0 0 0 16,25-4-1-16,-4-5 0 15,6-6 0-15,5-6-1 16,2 2 0-16,1-7 0 16,-6 2 0-16,-7 0 0 0,-2 0 0 15,-13 3 0-15,-8 6 0 16,-13 6 0-16,-5 7 0 15,-7 8 0-15,-8 9-1 16,-1 8 1-16,-2 10 0 16,1 2-1-16,11 2 1 15,5 2-1-15,7-4 0 16,14-4-1-16,12-10-1 15,15-4-3-15,9-13-2 16,21 4-5-16,-9-24-15 16,20 9-11-16,-6-16 0 15,8 9 0-15,-13-15 2 16</inkml:trace>
  <inkml:trace contextRef="#ctx0" brushRef="#br2" timeOffset="688274.3671">6489 5236 77 0,'-8'-19'36'15,"8"19"0"-15,-19 9 0 16,15 13-26-16,-16-1-3 15,10 8-3-15,-7 2 0 16,6 3-1-16,-1-4-1 16,3 1-1-16,2-6 1 15,5-5-2-15,4-8 1 16,-2-12 0-16,23-5 0 15,-3-10-1-15,3-11 0 16,7-7 1-16,1-3-1 16,3-6 1-16,-1 2-1 15,-6 4 1-15,-2 7-1 16,-6 7 0-16,-4 14 1 0,-15 8-1 15,10 17 0-15,-11 7 0 16,-4 9 0-16,1 2 0 16,3 5-2-16,4-4 0 15,4-2-2-15,8-8-2 16,10 0-6-16,-4-19-26 15,22 1 1-15,-8-16-1 16,13 1 1-16</inkml:trace>
  <inkml:trace contextRef="#ctx0" brushRef="#br2" timeOffset="688549.3828">7051 5303 89 0,'-13'-18'37'0,"2"14"0"16,-16-1 0-16,4 14-29 0,-9 2-2 16,6 12-2-16,-4 2-1 15,9 5-1-15,12-2-1 16,7 1 1-16,11-4-1 15,8-6-1-15,10-8 1 16,6-8-1-16,5-6 0 16,3-12 0-16,-2-9 0 15,-5-4 0-15,-2-8-1 16,-10-4-1-16,-5 0 1 15,-9-1-1-15,-7 10 0 16,-6 3-1-16,-2 14-2 16,-8 0-2-16,15 14-22 15,-14 7-7-15,19 4 0 16,-5-11-1-16</inkml:trace>
  <inkml:trace contextRef="#ctx0" brushRef="#br2" timeOffset="688784.3962">7747 4686 91 0,'-13'-3'38'0,"3"24"0"15,-13 1 1-15,7 26-34 16,-10 7 0-16,5 15-2 15,-2 7-1-15,1 4-1 16,6-1-1-16,-2-4-5 16,10 4-15-16,-7-22-19 0,14-2 1 15,-8-22-2 1,11-6 0-16</inkml:trace>
  <inkml:trace contextRef="#ctx0" brushRef="#br2" timeOffset="689324.4271">7493 5143 97 0,'0'0'38'16,"19"21"1"-16,-2-26-4 15,17 2-34-15,11-3 0 16,8-4 0-16,4-3 0 15,-4 0-1-15,0 1 1 16,-8 1-1-16,-9 7 0 0,-11 2 0 16,-10 7 1-16,-10 9-1 15,-10 3 1-15,-4 7 0 16,-7 3 1-16,-1 5-1 15,2 2 1-15,6-2 0 16,3-3-1-16,8-6 1 16,9-7-1-16,15-8 0 15,7-14 0-15,10-8-1 16,3-12 1-16,10-8 0 15,-2-6-1-15,2 0 1 16,-8 0-1-16,-9 4 1 16,-5 9-1-16,-11 9 0 15,-12 14 1-15,-10 16-1 16,-6 18 0-16,-12 12 0 0,-5 15 0 15,-5 12 1-15,-5 12-1 16,-4 3 1-16,-3 4 1 16,0-8-1-16,2-2 1 15,-1-12-1-15,5-9 1 16,0-16-2-16,6-15 0 15,1-18-5-15,10-8-6 16,-7-28-12-16,24-4-17 16,-10-29 0-16,18-5-1 15,-4-23 0-15</inkml:trace>
  <inkml:trace contextRef="#ctx0" brushRef="#br2" timeOffset="689971.4641">8578 5126 96 0,'-12'11'39'0,"7"11"0"15,-11-7-2-15,3 8-34 16,-2 5 0-16,6 4 0 15,-5 2-2-15,4-1 1 16,-2 1-1-16,5-6-1 16,-1-1 1-16,4-6 0 15,1-12-1-15,3-9 0 16,0 0 1-16,18-22-1 15,-8-3 0-15,5-8 0 16,4-9 0-16,3-3 0 0,3-3 0 16,1 3 0-16,0 4 0 15,0 5 0-15,0 8 0 16,0 5 1-16,-3 12-1 15,-1 4 0-15,-6 9 1 16,3 5-1-16,-6 6 1 16,-3 4-1-16,2 2 0 15,-7 6 1-15,-3 1-1 16,-7 3 1-16,-1 1-1 15,-9 0 0-15,-2-3 1 16,-7 0 0-16,4-6-1 16,-5 0 0-16,2-8 0 15,2-2 0-15,4-8 0 16,3-3 0-16,2-2 0 0,12 2 0 15,-11-9 0-15,11 9 0 16,0 0 0-16,-16 16 0 16,5 4 1-16,-3 12-1 15,-9 10 1-15,-1 6 1 16,-9 7 1-16,2 4-1 15,-6 2 0-15,3-3-1 16,7-5 0-16,5-10-3 16,9-7-2-16,6-26-11 15,24 6-9-15,-7-29-16 16,23 0 0-16,0-20-2 15,11 1 1-15</inkml:trace>
  <inkml:trace contextRef="#ctx0" brushRef="#br2" timeOffset="690343.4854">8852 5279 68 0,'0'0'39'16,"14"17"-1"-16,-14-17 2 15,29 5-13-15,-10-13-23 16,13 0 1-16,2-8-2 16,8-2 0-16,0-7-1 15,6-4-1-15,-5-2 1 16,-1-2-2-16,-7-1 1 0,-9 5-1 15,-8 4 1-15,-11 7-1 16,-20 11 0-16,-12 16 1 16,-10 19 0-16,-4 11 0 15,-2 13 0-15,-2 6 0 16,11 5-1-16,9-4 0 15,17-3-3-15,9-20-9 16,32 1-8-16,-5-30-5 16,27-3-15-16,3-19-1 15,28-1-1-15,10-20 1 16</inkml:trace>
  <inkml:trace contextRef="#ctx0" brushRef="#br2" timeOffset="692349.6002">12323 4451 59 0,'17'-22'33'0,"-17"22"-1"16,7-22-6-16,5 18-19 16,-12 4-1-16,0 0 1 15,-4-14-2-15,4 14 0 16,0 0-2-16,-1 13-1 15,-1-2-1-15,1 6 1 16,-1 9-2-16,-2 10 1 16,0 6-1-16,1 9 1 15,-3 11-1-15,0 6 1 16,-1 11 0-16,2 6 0 15,-1 5 1-15,6 3-1 0,0 6 0 16,2 6-1-16,0 5 4 16,0 6-2-16,-4 8-1 15,1 4 1-15,-3 4 0 16,-6 10 0-16,-2 2 1 15,-2 6 1-15,-3 6-3 16,4 2 0-16,-1 0-1 16,1 1 1-16,2 9-1 15,6-1 1-15,-1 4-3 16,1 1 0-16,4 5 0 15,3 2 2-15,0 6 1 16,1 3-2-16,2 0 1 16,0 6 0-16,1 3 2 15,0 6 0-15,2 2 0 0,-1 1-1 16,2 4-2-16,3-1 3 15,1 0-3-15,2-4 3 16,4-2-4-16,3-4 1 16,3-4 0-16,8 0 2 15,-1-1-1-15,-1 0-2 16,5 5 2-16,-1 2-1 15,-5 5 1-15,-2 4-1 16,-6 12 1-16,-9 8-2 16,-3 9 0-16,-6 5 1 15,-9 4 0-15,1 0 0 16,-9-7 0-16,3-12-1 15,4-20-2-15,3-28-5 16,22-21-26-16,-5-43-3 0,21-28-4 16,0-46 1-16</inkml:trace>
  <inkml:trace contextRef="#ctx0" brushRef="#br2" timeOffset="693480.6648">13310 4602 80 0,'-12'-21'35'15,"2"11"0"-15,-17-8-4 16,6 16-25-16,-13 7 0 16,-4 16-1-16,-9 8 1 15,-2 14-1-15,-6 8-1 16,5 9 0-16,0 5 0 15,7 3-2-15,8 0 1 16,10 0-2-16,12-7 1 16,11-5-2-16,12-9 2 15,12-9-2-15,8-11 0 16,8-8 0-16,1-13 1 15,6-9-1-15,-2-11 0 16,-4-4 0-16,0-4 0 0,-10 0 1 16,-4 3-1-16,-9 2 0 15,-3 9 0-15,-13 8 0 16,12 11 0-16,-15 9 0 15,1 8 0-15,-2 4 0 16,1 6-2-16,3 1 0 16,5 1-2-16,-1-14-4 15,19 8-19-15,-9-19-12 16,15-2 1-16,-3-19-2 15,12-1 1-15</inkml:trace>
  <inkml:trace contextRef="#ctx0" brushRef="#br2" timeOffset="693863.6868">13579 5078 93 0,'-14'3'38'16,"8"13"-1"-16,-8-6 1 15,16 1-33-15,-2 1-2 16,13-1 0-16,4-8-1 15,8-1 0-15,8-10 0 16,4-5-1-16,3-7 0 16,0-3 0-16,-1-5-2 15,-11 1 3-15,-9-1-3 16,-7 3 2-16,-15 1-2 15,-8 7 2-15,-14 6-2 16,-9 8 2-16,-9 11 2 16,-8 10-3-16,-1 9 2 15,0 11-1-15,4 4 2 0,10 6-1 16,13 0 0-16,15-2-1 15,19-8-2-15,18-6 0 16,18-8-3-16,8-14-1 16,19 1-8-16,-9-24-16 15,20 10-11-15,-11-19 1 16,4 6-1-16,-19-12 2 15</inkml:trace>
  <inkml:trace contextRef="#ctx0" brushRef="#br2" timeOffset="694226.7074">14186 5055 91 0,'-22'-11'38'0,"10"19"-1"15,-11-3 2-15,8 21-29 16,-4-3-5-16,3 7 0 0,-4 2-2 16,9 6 0-16,-6-4-2 15,10 0 1-15,3-7-1 16,4-5 0-16,4-9 0 15,-4-13 0-15,26 0-1 16,-11-13 0-16,8-9 1 16,-2-8-1-16,3-6 0 15,4-5 1-15,1 0-1 16,-1 2 0-16,1 3 0 15,-6 6 0-15,-1 13 0 16,-2 10 1-16,-7 14-1 16,-9 14 0-16,-4 11 0 15,-1 5-1-15,-2 8-1 0,1-2-1 16,5 1-1-16,6-8-2 15,19-1-4-15,-5-25-13 16,27 9-15-16,-5-23 0 16,16 3-1-16,-7-16 2 15</inkml:trace>
  <inkml:trace contextRef="#ctx0" brushRef="#br2" timeOffset="694504.7234">14810 5182 72 0,'-1'-29'38'0,"-4"14"-1"16,-15-2 2-16,5 23-21 15,-15-5-9-15,6 16-1 16,-7 4-2-16,6 10-2 15,4 6 0-15,11 0-2 16,7 0 0-16,8-2 0 0,12-8-1 16,9-6 0-16,5-6-1 15,3-10 1-15,3-11-1 16,-3-10 0-16,-3-9 1 15,-4-9-2-15,-8-5 0 16,-6-10-1-16,-5-2-1 16,-10-3-2-16,-4 6-2 15,-5-4 0-15,8 23-16 16,-15-10-14-16,18 20-2 15,-4-1 1-15,17 15 0 16</inkml:trace>
  <inkml:trace contextRef="#ctx0" brushRef="#br2" timeOffset="694750.7374">15498 4541 100 0,'2'-18'40'16,"-13"5"0"-16,4 36-1 15,-13 14-33-15,3 18-2 16,-4 14-1-16,-1 14-1 16,2 11-1-16,2 5-1 15,3-1-1-15,2-9-3 16,8-5-5-16,-10-27-20 15,20-1-11-15,-11-27 0 16,8-8-1-16,-2-21 2 16</inkml:trace>
  <inkml:trace contextRef="#ctx0" brushRef="#br2" timeOffset="694938.7482">15149 4957 110 0,'-9'6'41'15,"15"15"0"-15,4-11 0 16,22-4-38-16,9-2-1 15,10-2-4-15,8 0-1 16,-2-6-4-16,6 10-5 16,-17-15-24-16,12 16-4 15,-16-10 0-15,2 10 0 16</inkml:trace>
  <inkml:trace contextRef="#ctx0" brushRef="#br2" timeOffset="695328.7705">15746 5012 94 0,'0'0'39'0,"-12"5"0"15,-5 1-4-15,12 22-22 16,-10-2-4-16,6 10-2 15,-4-1-3-15,7 3-1 16,3-5 0-16,8-6-1 16,6-9-1-16,10-10 0 15,6-14 0-15,11-6-1 16,1-11 1-16,6-7-1 15,1-4 1-15,-5-1-1 16,-4 3 0-16,-3 6 0 16,-10 7 0-16,-9 15 0 15,-8 19 0-15,-7 19 0 0,-7 24-1 16,-4 17 1-16,-9 15 0 15,-2 10 0-15,-6 9 1 16,1 4 1-16,-2-6-2 16,-5-9 0-16,-3-14 0 15,-1-16 0-15,-1-15 0 16,-1-15 0-16,3-14 0 15,1-18-7-15,10-8-7 16,-12-36-10-16,24 0-6 16,-12-31-5-16,20-10-7 15,-6-19-2-15,11-10 3 16</inkml:trace>
  <inkml:trace contextRef="#ctx0" brushRef="#br2" timeOffset="696224.8218">16411 5123 95 0,'2'-15'36'15,"-2"15"1"-15,7-18-5 16,-7 18-26-16,0 0-1 15,14-2-1-15,-16 11 0 16,4 14 0-16,-5 6-1 16,-1 8 0-16,-3 5-1 15,2 7 0-15,-4-1 0 0,2 1-1 16,-1-6 0-16,0-7 0 15,3-8-1-15,4-11 1 16,1-17 0-16,0 0-1 16,0 0 1-16,16-31-1 15,-6-4 1-15,-1-12-1 16,0-13 1-16,2-5-1 15,3-5-1-15,3 5 3 16,1 3-3-16,-1 11 1 16,1 8-1-16,2 12 1 15,2 16-1-15,0 10 1 16,-1 11 1-16,-3 8-3 15,1 7 4-15,-1 3-3 16,-3 7 2-16,-2 5-1 0,-4 5 1 16,-7 0-1-16,-2 2-1 15,-10 0 1-15,-5-6 0 16,-7-3 0-16,-7-5 0 15,0-6-1-15,-3-4 1 16,-3-4 0-16,4-4 0 16,3 1 0-16,4 2 0 15,5 6-1-15,2 12 1 16,4 5 4-16,0 10-3 15,3 9 0-15,1 7 0 16,-4 2 0-16,4-1-1 16,-2-4-1-16,5-10-3 15,-3-14-11-15,15 3-8 16,-6-39-7-16,5 17-12 15,3-30 2-15,13-6-2 0,-2-13 3 16</inkml:trace>
  <inkml:trace contextRef="#ctx0" brushRef="#br2" timeOffset="696628.8449">16890 5176 86 0,'13'28'39'15,"-14"-16"0"-15,11 10 1 16,-10-22-21-16,19 5-16 0,8-5-1 16,12-4 0-16,8-10 0 15,7-7-1-15,5-5 0 16,0-7-1-16,-10-2 1 15,-3-5-1-15,-13 5 0 16,-12-1 0-16,-16 6-1 16,-14 5 2-16,-13 8-1 15,-13 13 1-15,-8 14 1 16,-8 19 0-16,-4 10 1 15,5 17-1-15,5 6 2 16,14 7-3-16,12-2 1 16,19-5 1-16,22-9-5 15,23-18 1-15,28-12-5 16,8-22-5-16,27 2-7 15,-6-33-8-15,20 12-8 0,-13-22-7 16,9 5-2-16,-23-8 2 16</inkml:trace>
  <inkml:trace contextRef="#ctx0" brushRef="#br2" timeOffset="696772.8532">18101 5231 122 0,'-14'17'41'16,"-10"-14"0"-16,10 4-6 15,14-7-47-15,-14-15-7 16,14 15-11-16,-5-11-12 15,5 11 1-15,-21-11-2 16,1 8 1-16</inkml:trace>
  <inkml:trace contextRef="#ctx0" brushRef="#br3" timeOffset="701584.1283">4367 5746 41 0,'0'0'30'16,"-11"-4"0"-16,11 4-2 15,0 0-19-15,0 0-1 16,0 0-2-16,0 0 1 15,14 10-4-15,-14-10-1 16,18 14 0-16,-6-8 0 16,7-2 1-16,4-2-2 15,7 0 0-15,3-2 0 16,6-4 0-16,4 3-1 15,2 1 1-15,4 2-1 16,-3 4 0-16,4 2 0 16,-1 1 0-16,2 4 0 0,0 0 0 15,1-2 0-15,4-3 1 16,6 2-1-16,6-5 0 15,6-1 0-15,5-2 0 16,3-2 1-16,2-1-1 16,5 1 0-16,-2 2 1 15,2-1-1-15,0 2 0 16,2 2 0-16,4 0 1 15,-3 0-1-15,6-1 1 16,-2-3-1-16,4 2 1 16,2-4 0-16,6-2 0 15,-5-2 0-15,5 0 0 16,-4 0 0-16,4 0 1 15,-5-1-1-15,0 1 0 0,-3 3 0 16,-1-2 0-16,-1 2-1 16,-2-3 1-16,2 2 0 15,-4-3-1-15,2 2 0 16,0-3 1-16,3-3-1 15,-1 1 1-15,1 0-1 16,-2 1 1-16,0 1-1 16,2 1 1-16,-3 3-1 15,0 1 1-15,0 0-1 16,2 4 1-16,-2-1-1 15,3 0 0-15,1 0 1 16,8-1 0-16,5-3-3 16,9-1 3-16,1-2-3 15,4-1 3-15,5-1-3 0,6 0 3 16,5 0-4-16,-1 0 3 15,3 5 1-15,-4-2-1 16,-2 4 0-16,0 3 0 16,-2 0 0-16,-7 3 1 15,-5 3-1-15,-5 0-1 16,-3-1 1-16,0 1 0 15,1 1 2-15,-4-3-2 16,1 1 2-16,3-2-2 16,0-3 3-16,6 0-3 15,3-2 3-15,2 0-3 16,1-2 1-16,-2 3 0 15,2-2-1-15,2 1 0 0,-1 0 0 16,-1 0 0-16,-6 1-2 16,1-1 3-16,-4-1-1 15,3 0 0-15,4-1-2 16,-4-2 4-16,1 1-4 15,-1 0 3-15,1-1 0 16,3 1 0-16,2 0-2 16,-1 2 2-16,-3-1 0 15,1-1-1-15,1 2 0 16,2-1 0-16,3-3 1 15,-1 2-1-15,-2-3 0 16,5-2 0-16,3-6 0 16,3-1-2-16,4 1 2 15,-1-1-3-15,-3 0 3 0,2 1-3 16,0 1 3-16,-3 1-3 15,-1 3 3-15,-1 2 0 16,-5 1 0-16,9-1 0 16,-1-1 0-16,3 0 0 15,-2-2 0-15,6-1 0 16,4-1 0-16,3-1 1 15,1-2-1-15,-14 1 0 16,-4-2 0-16,-12 3 0 16,-9 5-3-16,-21-8-8 15,-11 15-24-15,-28-4 0 16,-10 10-2-16,-27-2 0 15</inkml:trace>
  <inkml:trace contextRef="#ctx0" brushRef="#br4" timeOffset="710378.6314">4955 6260 66 0,'11'-13'35'16,"-7"1"-1"-16,-4 12 2 16,0 0-20-16,0 12-12 15,-3-2 0-15,4 12 0 16,-4 2-2-16,3 12 2 15,-2 4-2-15,4 12 2 16,-2 7-2-16,-3 7 1 0,2 1-2 16,-5-1 1-1,4 0-4-15,-5-13-4 0,8-1-27 16,-7-21-4-16,8-10 1 15,-2-21-1-15</inkml:trace>
  <inkml:trace contextRef="#ctx0" brushRef="#br4" timeOffset="710614.6449">4782 6310 103 0,'-31'-10'38'15,"18"12"2"-15,2-8-2 16,11 6-34-16,31-10-1 15,11 1-1-15,13-2 0 0,7-3 0 16,8 2-2-16,1-2 0 16,8 5-3-16,-7-2-3 15,3 16-12-15,-13-10-21 16,1 16 1-16,-14-7-1 15,-3 10-1-15</inkml:trace>
  <inkml:trace contextRef="#ctx0" brushRef="#br4" timeOffset="711305.6843">5495 6510 78 0,'-6'12'35'0,"-9"1"0"15,3 11 2-15,-14-2-26 16,9 14-2-16,-6-7-3 16,7 9-1-16,3-10-2 15,8 6 0-15,5-12-1 16,10-5 0-16,9-9-1 15,8-6-1-15,6-6 1 16,5-8-1-16,2-6 1 16,-4-7-1-16,-3-4 1 15,-6-5-1-15,-6 2 0 16,-12-1 0-16,-7-2 0 15,-5 5 1-15,-9 5-2 16,2 3 1-16,-5 7 0 0,1 4 0 16,5 8 0-16,9 3 0 15,0 0 0-15,0 0 0 16,14 10 1-16,4-4-1 15,5-1 1-15,5-3-1 16,2 1 0-16,0 0 1 16,0 1-1-16,-3 3 1 15,-6 4-1-15,-4 5 1 16,-11 8-1-16,-4 7 1 15,-9 3-1-15,-2 4 1 16,-6 1-1-16,-1-2 0 16,1-4 0-16,3-8 0 15,5-10 0-15,7-15 0 16,13-12 0-16,6-12 1 15,5-10-1-15,5-7 0 0,3-7 1 16,3-4-1-16,1 6 0 16,-6 6 1-16,-4 9-1 15,-7 11 0-15,-7 14 1 16,-12 6-1-16,11 25 0 15,-14 4 0-15,3 7 0 16,0 2-2-16,7 5-2 16,2-8-3-16,18 6-13 15,-4-20-17-15,20 3-1 16,-8-13-1-16,13-6 0 15</inkml:trace>
  <inkml:trace contextRef="#ctx0" brushRef="#br4" timeOffset="711801.7128">6436 6598 97 0,'-14'-25'38'0,"2"11"0"15,-11-3 0-15,6 16-30 16,-10-3-3-16,5 13 0 16,-3 5-2-16,3 12 0 15,0-1-1-15,8 3 0 16,8 2-1-16,6-5 0 15,10-5-1-15,11-5 1 16,4-10-1-16,7-10 1 16,2-8-1-16,-2-3 1 15,0-11-1-15,-3 0 0 16,-4-3 1-16,-6 0-1 15,-5 7 0-15,-2 6 0 0,-12 17 0 16,0 0-1-16,-2 28 1 16,-10 16-1-16,-1 15 0 15,-2 12 1-15,-5 15 0 16,-2 3-1-16,3 7 1 15,3-6 0-15,-1-7 0 16,2-8 0-16,1-15 0 16,2-13 0-16,2-14 0 15,3-16-1-15,7-17 2 16,-13-12-2-16,8-16 1 15,5-14 0-15,2-14 0 16,2-14 0-16,6-10 0 16,3-3-1-16,5 2 0 15,1 1-1-15,6 12-2 0,-1 0-4 16,13 28-21-16,-13 0-9 15,12 21 0-15,-11 0-1 16,11 13 1-16</inkml:trace>
  <inkml:trace contextRef="#ctx0" brushRef="#br4" timeOffset="712184.7346">6802 6561 83 0,'0'0'39'15,"-14"-7"0"-15,14 7-1 16,-21 7-16-16,9 7-17 15,-3 4-1-15,6 5-1 16,1 0 0-16,3 2-2 0,4 0 0 16,4-4 1-16,6-6-1 15,8-7-1-15,6-9 1 16,6-8-1-16,5-6 1 15,3-5-1-15,0-6 1 16,-2 0-1-16,-6 0 0 16,-4 0 0-16,-7 7 1 15,-6 6-1-15,-12 13 0 16,0 0 0-16,0 0 0 15,-3 11-1-15,-5 12 0 16,-1 3-2-16,2 6 1 16,0 5-1-16,3 1-1 15,2-4-3-15,13 5-12 16,-6-19-18-16,16-1 0 15,-4-15 0-15,13-7-2 0</inkml:trace>
  <inkml:trace contextRef="#ctx0" brushRef="#br4" timeOffset="712587.7577">7301 6631 104 0,'0'19'37'0,"-5"-7"2"16,16 3-4-1,-1-8-31-15,9-4 0 0,4-8-2 16,6-4 0-16,0-6 0 15,3-4-1-15,2-7 0 16,-2-3-1-16,1-2 1 16,-10-4-1-16,-2 1 0 15,-4 3-1-15,-10 3 1 16,-11 13-1-16,-8 7 2 15,-11 15 0-15,-6 8 1 16,-2 14 0-16,-3 11 0 16,4 6 1-16,4 2-1 15,11-2 0-15,10-7-1 16,13-7-2-16,12-6-4 15,4-23-17-15,23 4-17 16,-5-20-1-16,11-2-1 0,-4-13-1 16</inkml:trace>
  <inkml:trace contextRef="#ctx0" brushRef="#br4" timeOffset="713558.8133">8197 6500 91 0,'0'0'36'0,"12"-9"-1"15,-12 9 3-15,0 0-34 16,-8 16 0-16,6-3-1 15,-4 1 0-15,3 5 0 16,-3 0 0-16,2 4-1 16,2-4 0-16,1 1-1 15,0-5 0-15,1 0 0 16,0-15 0-16,2 16 0 15,-2-16 0-15,12-13-1 16,-8-1 1-16,6-6 0 16,0-4 0-16,3-6-1 15,-2 1 0-15,3-2 1 16,0 7-1-16,0 2 0 15,-1 3-1-15,-2 6 1 0,2 7 0 16,-3 2 0-16,4 4 0 16,3 0 0-16,2 1 0 15,6-1 0-15,2-1 0 16,7-1 1-16,2-1-1 15,1 0 0-15,0-2 0 16,-7 3 0-16,-3-1 0 16,-9 2 0-16,-7 2 0 15,-11-1 1-15,-1 11-1 16,-12-2 1-16,-6 3 0 15,-4 5 1-15,-1 3-1 16,0-1 0-16,-1 5 1 16,5 3 0-16,7-3-1 15,8 2 0-15,11-3 0 0,10-5 0 16,9-6-1-16,8-6 1 15,5-8-1-15,3-8 1 16,-1-6-1-16,-2-9 0 16,-5-3 0-16,-9-4 0 15,-8-2-1-15,-9 3-2 16,-7 1 0-16,-12 7-1 15,0 9 0-15,-10 5-1 16,2 11-3-16,-6 2-2 16,15 18-19-16,-7-11-6 15,17 12-2-15,1-10 0 16,13 0 1-16</inkml:trace>
  <inkml:trace contextRef="#ctx0" brushRef="#br4" timeOffset="713820.8282">9135 6144 106 0,'4'-23'38'0,"-12"-4"2"16,8 27-2-16,-14-12-34 15,5 23 1-15,-7 13-2 16,0 11-1-16,-5 12-1 15,5 6 1-15,-2 6-2 16,4 0 2-16,5-3-2 16,7-4 0-16,5-9-2 15,8-14-4-15,22-6-23 0,-7-24-8 16,21-4-2-16,-5-25 0 15,15-3-1-15</inkml:trace>
  <inkml:trace contextRef="#ctx0" brushRef="#br4" timeOffset="714008.839">9513 6022 111 0,'-10'-14'40'0,"1"24"0"16,-15 10-1-16,10 17-33 16,-11 10-2-16,0 8-2 15,4 7 0-15,-2 2 1 16,6 0-2-16,5-3 0 15,5-3-3-15,2-8-5 16,16 4-11-16,-8-25-19 0,17 2-3 16,-7-20 1-16,15-2-2 15</inkml:trace>
  <inkml:trace contextRef="#ctx0" brushRef="#br4" timeOffset="714588.8722">9548 6514 107 0,'10'17'38'0,"-10"-17"1"16,31 17-2-16,-7-22-33 15,9-7-1-15,0-7-1 16,1-5-2-16,4-6 1 15,-5-3-2-15,-9 1 1 0,-1-1-1 16,-11 3 1-16,-10 4-1 16,-9 9 3-16,-8 9-1 15,-9 9 1-15,-4 14 0 16,-3 6 0-16,0 10 2 15,1 4-2-15,8 4 1 16,12-1-1-16,6-1 0 16,13-7-1-16,13-8 1 15,8-6-2-15,7-11 0 16,8-3 2-16,-1-5-2 15,2-6 0-15,-3 2 0 16,-9-1 0-16,-2 1 0 16,-12 5 0-16,-7 4 0 0,-13-2 0 15,4 24-2-15,-10-6 2 16,-1 4-1-16,1 3 1 15,-3 0 0-15,0 0-1 16,5-5 1-16,0-8 0 16,4-12 0-16,12-2 0 15,2-15 0-15,5-8 0 16,2-7 0-16,6-11 0 15,6-1-1-15,4-2 1 16,2 2-1-16,-2 7-1 16,-4 3-3-16,10 15-10 15,-20-5-24-15,16 18-1 16,-14 1-1-16,7 10 0 15</inkml:trace>
  <inkml:trace contextRef="#ctx0" brushRef="#br4" timeOffset="715657.9333">5130 8201 76 0,'0'0'36'15,"10"-19"-1"-15,-10 19 1 16,0 10-32-16,-2 10-1 16,-5 11 0-16,3 14-1 15,-8 9 1-15,2 10-1 16,-2 9 0-16,1 1 0 15,-1-1-1-15,2-10-1 16,5-5-1-16,0-20-5 16,17-6-27-16,-7-21-2 0,8-12-1 15,-3-19-1-15</inkml:trace>
  <inkml:trace contextRef="#ctx0" brushRef="#br4" timeOffset="715857.9448">4917 8284 98 0,'-32'-21'38'15,"18"17"1"-15,3-5-3 16,22 5-33-16,3 1-1 16,18-4-1-16,12-4 0 15,9 0-1-15,11 0-1 0,8-7-4 16,17 11-30-1,-11-3-3-15,3 10 0 0,-16 3-1 16</inkml:trace>
  <inkml:trace contextRef="#ctx0" brushRef="#br4" timeOffset="716511.9822">5584 8447 85 0,'-15'7'37'15,"-11"0"0"-15,2 12 1 16,-6 0-32-16,3 10 0 16,-4 2 0-16,12 7-3 0,1 0 1 15,8-1-2-15,10-4 0 16,14-6-1-16,9-8 0 15,7-7-1-15,8-12 0 16,5-9 0-16,1-11-2 16,0-5 2-16,-6-8-2 15,-4-1 2-15,-11-4-1 16,-10 0 1-16,-6 4-2 15,-6 3 2-15,-4 4 0 16,-4 9 0-16,-3 4 0 16,10 14 0-16,-7-15 0 15,7 15 0-15,12-6 0 16,10 3 1-16,4 1-1 15,1-4 0-15,7 2 1 0,-2 4 0 16,2 5 0-16,-3 7 0 16,-9 6-1-16,-9 9 2 15,-7 6 0-15,-9 6-1 16,-6 0 1-16,-5 4-1 15,-2-4 1-15,1-9-2 16,5-9 1-16,10-21-1 16,0 0-1-16,7-9 1 15,11-18-2-15,10-8 2 16,7-8-1-16,-1-1 1 15,2 4-1-15,-2 4 1 16,-5 8 0-16,-4 10 1 16,-8 10-1-16,-17 8 0 15,11 18 0-15,-10 1 0 0,0 9-2 16,-2 2 0-16,11 5-3 15,-1-6-2-15,15 10-4 16,-5-20-17-16,19 8-9 16,-8-16-1-16,13-1 2 15,-8-11 1-15</inkml:trace>
  <inkml:trace contextRef="#ctx0" brushRef="#br4" timeOffset="716994.0096">6488 8451 96 0,'-19'4'38'0,"-8"0"1"15,5 16-1-15,-2 3-32 0,6 4-2 16,4-1-1-16,10 0-1 16,9-7 1-16,7 0-2 15,9-11 0-15,5-6-1 16,8-8 1-16,-1-6-1 15,0-9 0-15,-3-1 0 16,-3-3-1-16,-5-1 1 16,-6 2 0-16,-6 3-1 15,-2 7 1-15,-8 14-1 16,0 0 0-16,-3 26 0 15,-5 13 1-15,-4 13-1 16,-2 17 1-16,-1 14 0 16,-3 10 0-16,0 10 0 15,1 0 1-15,-2-2-1 0,4-10 1 16,1-10 0-16,2-15 0 15,2-16 0-15,3-18 1 16,2-20-1-16,5-12 0 16,-6-29-1-16,1-9 0 15,6-15 0-15,2-16 1 16,3-12-2-16,4-7 1 15,7-2-1-15,6 3 1 16,2 5-1-16,4 15-5 16,2 3-5-16,11 27-22 15,-11-1-6-15,10 22 0 16,-12-2-1-16</inkml:trace>
  <inkml:trace contextRef="#ctx0" brushRef="#br4" timeOffset="717375.0315">6991 8488 90 0,'0'0'39'15,"-14"-16"-1"-15,14 16 2 16,-23-6-33-16,11 14-2 16,-4 4-1-16,5 10-1 15,-3 3 1-15,4 9-2 16,2-2 1-16,4 5-1 15,6-5 1-15,7-2-2 16,8-10 1-16,6-6-1 16,10-14 0-16,4-11-1 15,2-8-1-15,4-10 1 16,1-6-1-16,-6-1 1 15,-5 1-1-15,-4-3 1 0,-6 9-1 16,-7 3 1-16,-5 10 0 16,-11 16 0-16,0 0-1 15,-2 16 1-15,-4 9-1 16,-5 4 0-16,2 7-1 15,-2 1-1-15,7 5-2 16,-2-14-8-16,19 12-10 16,-6-27-16-16,14 5 1 15,-4-19 0-15,13 0-1 16</inkml:trace>
  <inkml:trace contextRef="#ctx0" brushRef="#br4" timeOffset="717698.05">7536 8532 91 0,'-10'9'37'0,"16"1"2"16,-6-10-1-16,20 13-32 16,1-10-3-16,6-3 0 15,2-4-1-15,3-1-1 16,-2-6 1-16,-2-3-2 15,-3-3 1-15,-7-3 0 16,-5-3-1-16,-11 1 1 16,-4 1-1-16,-12 3 0 15,-8 9 1-15,-4 9 0 16,-4 9-1-16,-2 11 1 15,3 10 0-15,2 4 0 16,9 7 1-16,9-2-2 16,13 5-2-16,4-23-14 0,26 6-20 15,-3-18-4-15,19-4 1 16,-1-18-3-16</inkml:trace>
  <inkml:trace contextRef="#ctx0" brushRef="#br4" timeOffset="718313.0852">8507 8417 86 0,'0'0'37'0,"-13"15"-1"16,12 6 2-16,-7 0-34 15,5 11 0-15,-6 0-1 16,4 2 0-16,-2 0 0 16,1 1-1-16,2-9 0 15,2-3-1-15,2-23 2 16,7 13-2-16,-7-13-1 15,20-22 1-15,-9-1-2 16,4-8 2-16,-2-4-2 16,4-5 2-16,3 2-2 15,-1 0 1-15,-2 3 0 16,0 7 0-16,1 5 1 15,0 8-1-15,1 6-1 0,1 6-2 16,6 6-3-16,-3-9-6 16,14 17-25-16,-3-14 0 15,9 9-1-15,-5-12-1 16</inkml:trace>
  <inkml:trace contextRef="#ctx0" brushRef="#br4" timeOffset="718630.1033">9054 8374 82 0,'-21'8'37'0,"5"11"1"16,-16-5 0-16,12 12-29 15,-8-8-3-15,6 8-1 16,6-3 0-16,4 3-2 16,5-5 0-16,9 1-1 15,8-8 0-15,7-4-1 16,6-6-1-16,10-8 1 0,-4-6-1 15,4-5 1-15,0-7-1 16,-1-6 0-16,-4-5 0 16,-9 1 0-16,-5-2-1 15,-8 4 0-15,-6 8 0 16,-4 7 0-16,4 15-1 15,-20-7 1-15,7 18-2 16,-2 3-1-16,10 8-4 16,-7-13-13-16,20 9-17 15,-8-18 0-15,37 8-1 16,-9-20 1-16</inkml:trace>
  <inkml:trace contextRef="#ctx0" brushRef="#br4" timeOffset="718862.1166">9619 7913 102 0,'-7'-22'40'0,"7"22"0"16,-27 8-1-16,11 20-34 16,-8 9-3-16,3 17 0 15,-2 10 0-15,1 14-1 16,0 1-1-16,7 1 1 15,1-6-1-15,7-5 0 16,9-10-3-16,2-20-3 16,19-6-15-16,-5-30-17 15,22-13-1-15,-4-23-1 16,12-9-1-16</inkml:trace>
  <inkml:trace contextRef="#ctx0" brushRef="#br4" timeOffset="719043.1269">9894 7889 115 0,'-19'32'39'15,"2"28"-1"-15,-17 1-9 16,7 19-27-16,0 0 0 16,6 3-2-16,6-7-1 15,5-7-2-15,17-3-10 16,-2-23-24-16,16-5-1 15,-3-21-2-15,17-5 0 16</inkml:trace>
  <inkml:trace contextRef="#ctx0" brushRef="#br4" timeOffset="719636.1609">10038 8404 87 0,'7'20'38'16,"-7"-20"-1"-16,19 20 2 15,-9-17-35-15,15-4 0 16,2-12-1-16,4-3-1 16,-2-7 0-16,-2-1-1 15,0-6 0-15,-4-5 0 16,-8 2-1-16,-2 0 0 15,-7 4 0-15,-11 5 0 0,-3 10-1 16,-7 11 2-16,-6 9-1 16,-6 16 1-16,-3 11 1 15,1 9 0-15,5 6-1 16,3 4 2-16,12-5-1 15,9 0 0-15,9-11-1 16,17-12 0-16,6-9-1 16,10-11 0-16,8-10 0 15,-1-7 0-15,4-5 0 16,-7 1 0-16,-8-2 0 15,-4 4 0-15,-11 6 0 16,-9 7 0-16,-14 2 0 16,0 18 1-16,-11 2-1 15,-1 2 0-15,-5 4 0 16,5 1 0-16,-3-3-1 0,5-3 1 15,5-6 0-15,5-15 0 16,0 0 0-16,12-2 0 16,3-15 0-16,6-11 0 15,5-3 0-15,5-6 1 16,0-2-1-16,4 1 0 15,-1 5 0-15,-2 5 0 16,4 11-4-16,-11-7-11 16,17 18-22-16,-14-5-3 15,16 9-1-15,-7-8-1 16</inkml:trace>
  <inkml:trace contextRef="#ctx0" brushRef="#br4" timeOffset="721391.2612">5236 10364 72 0,'0'0'35'0,"0"0"0"16,0 0 1-16,-5 15-30 15,6 12 0-15,-5 5-1 16,4 14 0-16,-6 10-1 15,3 9 0-15,-5 8-3 16,0 3 0-16,-3-1 0 16,1 1-2-16,-2-8 1 15,1-8-3-15,8-11-2 16,-2-26-14-16,18-5-18 15,-2-24 1-15,15-8-3 16,-1-25 1-16</inkml:trace>
  <inkml:trace contextRef="#ctx0" brushRef="#br4" timeOffset="721586.2723">5036 10416 82 0,'-41'-10'40'0,"19"19"-2"15,5-9 1-15,30 6-15 16,14-7-22-16,23-8 0 15,18-3-1-15,20-5-1 16,13-2-2-16,1-4-4 16,16 12-30-16,-20-3-2 15,-1 14-1-15,-22-1-1 16</inkml:trace>
  <inkml:trace contextRef="#ctx0" brushRef="#br4" timeOffset="722277.3119">5744 10746 88 0,'0'0'38'0,"-18"5"-1"15,8 7 2-15,-7-1-34 16,-4 12-1-16,-2 1 0 15,3 8-2-15,-1 1 0 16,10 2-2-16,5-2 1 16,13-6-2-16,10-5 1 15,14-9 0-15,6-10 1 16,8-9-1-16,3-6 0 0,2-10 1 15,-2-3-1-15,-7-5 2 16,-8-1-1-16,-13-2 0 16,-10 5-1-16,-10 0 1 15,-9 5-1-15,-6 4 1 16,-6 4-1-16,1 10 0 15,3-1 0-15,3 6 1 16,14 0-1-16,0 0 0 16,0 0 1-16,23 8-1 15,4-8 0-15,9 0 1 16,-1-2-1-16,5 2 0 15,-2 0 1-15,-4 3-1 16,-7 4 1-16,-6 7-1 16,-9 2 1-16,-11 8-1 0,-4 0 0 15,-3 4-2-15,-6 0 2 16,-2-4-1-16,0 0 0 15,1-8-1-15,6-4 2 16,7-12-1-16,0 0 1 16,11-19 2-16,8-3-1 15,5-5 1-15,4-6-2 16,3 1 3-16,-1 0-2 15,-2 2 1-15,-4 7-2 16,-5 7 0-16,-4 10 0 16,-15 6 1-16,14 13-1 15,-12 4-1-15,3 7 1 16,-4 5-2-16,7 6 0 15,2-3-4-15,8 1 0 16,-2-8-7-16,21 5-22 0,-8-19-5 16,13 3 1-16,-10-19-1 15</inkml:trace>
  <inkml:trace contextRef="#ctx0" brushRef="#br4" timeOffset="722770.3401">6744 10761 86 0,'-7'-17'40'15,"-12"-3"-2"-15,4 18 1 16,-12 2-26-16,7 10-8 15,-8 8 0-15,10 6-3 16,-3 6 0-16,8 2-2 16,8-1 1-16,6-3-2 15,8-4 1-15,8-9-1 16,5-7 1-16,5-11-1 0,3-8 2 15,1-8 1-15,-3-5-1 16,1-4 1-16,-7-6-2 16,0 4 2-16,-8 2-2 15,-4 7 1-15,-5 9-1 16,-5 12-1-16,-10 16 1 15,-2 14-1-15,-7 17 0 16,-2 17-2-16,-2 16 2 16,-3 11 0-16,2 5 0 15,1 4 0-15,5-1 0 16,0-7 1-16,3-11 0 15,1-14-1-15,0-13 1 16,4-22-1-16,-4-15 0 16,14-17 1-16,-23-19 0 0,14-14-1 15,2-20 1-15,8-12 0 16,1-13 1-16,7-9-1 15,8 1 0-15,4-1-2 16,3 8 2-16,6 1-2 16,11 18-6-16,-16-1-18 15,19 27-10-15,-13-3-1 16,14 13-2-16,-10-4 1 15</inkml:trace>
  <inkml:trace contextRef="#ctx0" brushRef="#br4" timeOffset="723157.3623">7123 10663 101 0,'0'0'40'0,"-19"9"1"16,12 6-1-16,-10-1-35 15,5 10 0-15,0 1-2 16,3 6-1-16,0 1 0 15,3-2-2-15,5-1 0 16,6-6 0-16,6-6 0 16,2-6-2-16,9-13 3 15,4-9-1-15,1-8 1 16,2-5 1-16,0-7-1 15,-1-2 0-15,-6-3 0 16,0 5 1-16,-4 3-2 16,-6 7 0-16,-5 12 0 15,-7 9-1-15,0 9 1 16,-4 10 0-16,-6 10 0 0,1 3-2 15,3 6 0-15,-2-5-3 16,12 4-1-16,-7-14-9 16,23 9-11-16,-10-22-15 15,16 3 0-15,-8-20-2 16,16 1 5-16</inkml:trace>
  <inkml:trace contextRef="#ctx0" brushRef="#br4" timeOffset="723489.3812">7572 10733 98 0,'0'24'39'16,"0"-24"0"-16,6 27-1 0,-6-27-33 16,20 19-2-16,3-17-1 15,8-3 0-15,2-8-1 16,2-5 0-16,-2-5 0 15,-2-1 0-15,-2-7-1 16,-10-2 0-16,-10 3 1 16,-11 1-1-16,-9 7 0 15,-12 12 1-15,-9 7 1 16,-5 10-1-16,-4 10 1 15,3 10-1-15,2 7 1 16,10 3-1-16,17 3-1 16,9-8-3-16,23 2-7 15,2-25-19-15,26 3-10 16,-3-19-5-16,23-4 2 0,-3-21 0 15</inkml:trace>
  <inkml:trace contextRef="#ctx0" brushRef="#br4" timeOffset="724424.4347">8692 10679 76 0,'0'0'37'0,"0"0"-1"15,0 0 2-15,-2 18-28 0,0 4-3 16,-8-4-2-16,2 6-2 16,0-1 1-16,-2 1-2 15,2-4 0-15,0 0 0 16,1-7-1-16,7-13 0 15,0 0-1-15,0 0 1 16,0-17 0-16,5-4-1 16,2-5 1-16,1-8-1 15,2 1 1-15,0-4-1 16,-1 4 0-16,2-1 0 15,0 9 1-15,2 2-2 16,0 7 1-16,2 6 0 16,7 8 0-16,0 4-2 15,4 5 1-15,2 0-2 0,7 5 0 16,2-5-1-16,6 3 0 15,-5-8-1-15,5 2 0 16,-5-5 1-16,1 2 1 16,-12-2 0-16,-3 1 1 15,-9 0 2-15,-15 0 1 16,0 0 2-16,-11 11 1 15,-3 1 1-15,-11-2 1 16,3 9 0-16,-6-4-1 16,4 5 1-16,-3 2-2 15,10 2-1-15,3-3-1 16,7 2 0-16,8-7-1 15,12 1 0-15,6-10 0 16,10-3 0-16,6-5-1 0,0-8 0 16,2-3 1-16,-2-4-1 15,-4-6 0-15,-7-1 0 16,-9-1 0-16,-4-1-1 15,-9 4 0-15,-6-1-1 16,-1 7 1-16,-4 3-2 16,9 12-1-16,-17-11-4 15,17 11-9-15,0 0-14 16,17 2-7-16,-3-10 0 15,12 2-1-15</inkml:trace>
  <inkml:trace contextRef="#ctx0" brushRef="#br4" timeOffset="724658.4481">9730 10180 97 0,'0'0'40'16,"-17"1"2"-16,-6 12-2 15,0 19-34-15,-3 11-3 16,6 13 1-16,-5 13-2 15,4 4 0-15,1 1-1 16,10 0 1-16,2-7-2 16,8-12-1-16,13-9-2 15,0-22-4-15,25-4-16 16,-8-30-17-16,19-7 2 15,-9-21-2-15,18-4-1 16</inkml:trace>
  <inkml:trace contextRef="#ctx0" brushRef="#br4" timeOffset="724838.4584">10051 10180 95 0,'-9'-12'40'0,"4"27"0"16,-16 12-2-16,6 20-20 16,-10 11-16-16,5 10 1 15,5 3-3-15,1 0 2 16,6 1-3-16,2-8-2 15,12 3-8-15,-9-25-29 16,19 5 0-16,-7-24-3 16,12-5 1-16</inkml:trace>
  <inkml:trace contextRef="#ctx0" brushRef="#br4" timeOffset="725417.4915">10153 10657 99 0,'2'26'38'0,"1"-17"1"16,15 4-2-16,1-14-33 16,7-6-1-16,3-7-1 15,2-6-1-15,1-8 0 16,-1 0 0-16,-5-7-1 15,-8 2 1-15,-3 0-1 16,-9 6 0-16,-9 5 0 16,-5 6 0-16,-8 10 1 0,-3 10-1 15,-7 11 1 1,2 11 0-16,1 5 1 0,2 5-1 15,7 2 1-15,9-1 0 16,8-6 0-16,9-6-1 16,9-8 0-16,8-6 0 15,5-9-1-15,5-5 1 16,2-7-1-16,-3-1 0 15,-1 1 0-15,-6 0 0 16,-5 2 0-16,-6 7 0 16,-7 7 0-16,-13-6 0 15,5 23 0-15,-14-1 0 16,-3 3 0-16,-4-2 0 15,4 3-1-15,0-6 1 16,4-5 0-16,8-15-1 16,0 0 2-16,17 0-1 0,1-17 0 15,6-6 0-15,5-8 0 16,2-1 1-16,4-6-1 15,-1-2 0-15,7 1-1 16,-3 2-1-16,5 8-5 16,-11-9-11-16,21 20-19 15,-20-5-4-15,10 14 0 16,-11-5-1-16</inkml:trace>
  <inkml:trace contextRef="#ctx0" brushRef="#br4" timeOffset="726277.5407">5185 12820 65 0,'11'-3'37'15,"-11"3"0"-15,11-4 1 16,-11 4-32-16,0 16-1 16,-5-1-1-16,4 12 1 15,-8 1-1-15,4 8 0 16,-3 2-2-16,2-1 0 15,0-5-2-15,3-4 1 16,1-6 0-16,3-8-1 16,-1-14 1-16,15-6 0 15,-3-10-1-15,8-11 1 16,1-5 0-16,6-6 0 0,-4-1 0 15,1-2-1-15,0 5 1 16,-4 8-1-16,-2 6 1 16,-6 11-1-16,0 11 1 15,-7 11 0-15,-1 7-1 16,4 10 1-16,-2 2-1 15,3 3-1-15,10 1-2 16,-2-7-1-16,11 4-5 16,-7-24-10-16,19 7-20 15,-8-18 0-15,7-1-1 16,-9-13 1-16</inkml:trace>
  <inkml:trace contextRef="#ctx0" brushRef="#br4" timeOffset="726597.559">5753 12802 76 0,'-18'-21'38'0,"9"16"0"16,-17-1 1-16,9 15-32 15,-6 0-2-15,4 14-1 16,-2 3-1-16,4 6-1 16,6 0 0-16,9 3 0 15,7-4 0-15,8-7-1 16,9-3 0-16,9-9 1 15,4-8-2-15,3-8 1 16,0-8-1-16,-1-5 1 16,-8-9-1-16,-6-1 0 15,-4-3-1-15,-12-4 0 16,-5 7-1-16,-10 0 0 0,0 10-1 15,-6-2-1-15,0 14-1 16,0-2 0-16,14 7-1 16,-17 5-3-16,25 10-10 15,-8-15-16-15,18 10-1 16,-4-11-2-16,12 2 3 15</inkml:trace>
  <inkml:trace contextRef="#ctx0" brushRef="#br4" timeOffset="726904.5766">6012 12790 67 0,'14'8'37'0,"-14"-8"0"16,9 12 1-16,-9-12-28 15,-8 19-3-15,2-7-2 16,-1 9-1-16,-1 1-2 16,-1 2 1-16,1 4-1 15,2-4-1-15,0 0 1 0,4-3-1 16,2-8 0-16,0-13 0 15,14-2-1-15,1-13 1 16,3-11-1-16,2-5 0 16,2-6 1-16,3 3-1 15,0-6 0-15,-2 9 0 16,-2 4 0-16,-5 9 0 15,-1 11-1-15,-3 9 1 16,-5 10-3-16,-5 9 0 16,0 14-4-16,-6-7-7 15,13 17-21-15,-14-9-3 16,14 6-3-16,-4-11 2 15</inkml:trace>
  <inkml:trace contextRef="#ctx0" brushRef="#br4" timeOffset="727085.5869">6486 12889 88 0,'0'0'39'15,"30"10"0"-15,-12-16-2 16,12-10-44-16,7 7-31 15,-2-11 0-15,9 3-2 16,-6-8 1-16</inkml:trace>
  <inkml:trace contextRef="#ctx0" brushRef="#br4" timeOffset="727596.6162">7190 12341 72 0,'0'0'38'0,"0"0"0"16,0 0-3-16,-15 30-30 15,7 8-1-15,-3 8-2 16,1 14 0-16,-2 6 0 0,5 6-1 15,-3 0 0 1,6-2-1-16,9-5-2 0,-5-14-2 16,15-1-22-16,-6-25-11 15,10-10 0-15,-5-21-3 16</inkml:trace>
  <inkml:trace contextRef="#ctx0" brushRef="#br4" timeOffset="727806.6282">6998 12395 87 0,'-28'-17'40'16,"0"1"1"-16,28 16 0 16,-13 2-38-16,31-5 0 15,14-4-1-15,11-5 0 0,16-3-1 16,7-2-1-16,9 2-3 15,1-6-4-15,14 14-30 16,-18-3-4-16,1 16 1 16,-20-1-1-16</inkml:trace>
  <inkml:trace contextRef="#ctx0" brushRef="#br4" timeOffset="728465.6659">7610 12660 70 0,'-11'6'40'0,"-12"-4"-1"16,4 17-1-16,-8-3-31 0,7 16 1 16,-8 2-3-16,7 8-1 15,4 0 0-15,6 2-2 16,10-7 0-16,10-4-1 15,10-13 0-15,9-11 0 16,8-9-1-16,4-12 0 16,2-6 0-16,1-7-1 15,-7-5 1-15,-5-5-1 16,-7-2 1-16,-11 3-1 15,-7-2 1-15,-10 5-1 16,-4 4 1-16,-2 6 0 16,-1 4 0-16,1 7 0 15,10 10 0-15,-6-14 0 16,6 14 0-16,21-4 1 0,-1 1-1 15,7 1 0-15,3-1 1 16,2 3 0-16,-2 1 0 16,-3 5 0-16,-4 6-1 15,-8 4 1-15,-6 5 0 16,-8 8 0-16,-3 2 0 15,-7 4-1-15,-4 1 0 16,-1 0 0-16,-1-4 0 16,1-3 0-16,5-6 0 15,3-11 0-15,6-12 0 16,0 0 0-16,20-30 0 15,0-3 0-15,7-5 0 16,2-4 0-16,4 0 1 16,-5 2-1-16,0 6 0 15,-6 10 0-15,-5 14 0 0,-8 12 0 16,-7 13 0-16,-3 10-1 15,1 9-1-15,-1 0-2 16,2 11-2-16,2-13-7 16,21 12-9-16,-9-26-15 15,25 5-3-15,-5-22 0 16,17 0 1-16</inkml:trace>
  <inkml:trace contextRef="#ctx0" brushRef="#br4" timeOffset="728949.6936">8590 12662 88 0,'-23'-19'41'0,"0"17"1"16,-17-4-1-16,11 13-37 0,-11 6-1 16,3 10-1-16,0 7 0 15,9 8 0-15,4-1-1 16,15 0 1-16,11-2-2 15,10-7 1-15,11-12-1 16,10-10 1-16,8-14-1 16,4-11 0-16,4-11 1 15,-4-5-1-15,-5-8 0 16,-5 3 0-16,-7-2 0 15,-8 10 0-15,-8 8 0 16,-8 11 0-16,-4 13-1 16,-12 26 1-16,-5 14 0 15,-6 16-1-15,-7 20 0 0,-2 11 0 16,-4 11 1-16,1 6-1 15,3-1 0-15,4-5 0 16,4-10 0-16,4-15 1 16,7-19-1-16,3-16 1 15,6-19 0-15,4-19 0 16,-7-20 0-16,4-16 0 15,7-11 0-15,3-11 0 16,6-13 0-16,5-10-1 16,9-3-1-16,3-4-3 15,12 16-9-15,-15-13-10 16,19 26-16-16,-16-2 1 15,10 24-4-15,-10 6 2 16</inkml:trace>
  <inkml:trace contextRef="#ctx0" brushRef="#br4" timeOffset="729570.729">8915 12588 60 0,'0'0'39'16,"0"0"0"-16,0 0 0 16,0 0-27-16,7 11-6 15,-10 3-1-15,2 11 0 16,-5 4-2-16,2 5 1 15,-5-1-2-15,4 2 0 16,-1-5-1-16,3-5 1 16,5-8-1-16,-2-17 0 15,24 10-1-15,1-22 1 0,2-4 0 16,9-6-1-16,1-8 1 15,4-2-1-15,-2-2 0 16,-2 2 1-16,-9 3-1 16,-3 6 0-16,-9 5 0 15,-5 7 0-15,-11 11 1 16,0 0-1-16,-3 22 0 15,-6 4 0-15,-3 8 0 16,-1 8 0-16,3 2-1 16,2 2 0-16,8 0-4 15,1-12-3-15,21 8-12 16,-11-26-17-16,22 3-2 15,-8-19-3-15,11-3 2 0</inkml:trace>
  <inkml:trace contextRef="#ctx0" brushRef="#br4" timeOffset="729917.7489">9424 12689 81 0,'-8'22'41'15,"-2"-7"-1"-15,15 9-1 16,-2-11-34-16,16-1 1 15,5-12-3-15,6-4 0 16,6-11-1-16,2-2 0 16,-1-9-1-16,0-1 0 15,-8-3 0-15,-10 1-1 0,-10 5 0 16,-9 3 1-16,-12 8-1 15,-4 11 0-15,-10 8 0 16,-3 10 0-16,-4 6 0 16,3 10 0-16,2 4 0 15,6 4 0-15,12 1 0 16,5-7-2-16,18 1-4 15,2-24-9-15,26 9-21 16,-8-22-4-16,15-2-1 16,-1-12-2-16</inkml:trace>
  <inkml:trace contextRef="#ctx0" brushRef="#br4" timeOffset="730780.7982">10322 12549 73 0,'0'0'38'0,"0"0"0"15,0 0 1-15,-14 23-35 16,12 0 0-16,-6 2-1 15,7 10 0-15,-7-2 0 16,5 10 0-16,-2-6-1 16,5 1 0-16,-5-9 0 15,5-5-1-15,0-10 1 16,0-14-1-16,0 0-1 15,11-19 1-15,-2-6 0 16,0-8-1-16,5-3 0 16,-4-6 0-16,3 2 1 15,0 0-1-15,-1 8 0 0,1 6-1 16,1 6 1-16,2 9 0 15,3 6 0-15,5 4 0 16,3 5-1-16,4 2 0 16,4 2 0-16,2 1-1 15,3-3 1-15,-4-2 0 16,3-1 0-16,-7-4 0 15,-4-2 1-15,-9-2 0 16,-8-1 0-16,-11 6 1 16,-1-13 1-16,-11 12 0 15,-9 2-1-15,-3 9 1 16,-5 4 0-16,-2 9 0 15,1 2 0-15,3 10 0 16,3-3-1-16,11 4 1 0,9-5-1 16,8-4 0-16,11-9-1 15,9-8 1-15,10-9-1 16,1-7 0-16,4-7 1 15,-2-12-1-15,-3-1 0 16,-6-8 0-16,-5 1-1 16,-9-4 0-16,-7 5-1 15,-5 1 0-15,0 8 0 16,-5 1-2-16,3 10-2 15,-5-2-2-15,5 14-8 16,0 0-13-16,12 1-9 16,-12-1 0-16,26-2-2 15,-10-5 2-15</inkml:trace>
  <inkml:trace contextRef="#ctx0" brushRef="#br4" timeOffset="731021.8121">11234 12040 85 0,'0'0'39'0,"-13"15"2"16,-1 18-1-16,0 19-32 16,-3 11-3-16,3 15-2 15,-1 5 0-15,0 6-1 16,3-3-1-16,3-5 0 15,4-8-2-15,4-16-3 16,11-16-2-16,-10-41-13 0,41 4-20 16,-9-35-1-16,15-11-2 15,-2-24 0-15</inkml:trace>
  <inkml:trace contextRef="#ctx0" brushRef="#br4" timeOffset="731208.8228">11564 12005 92 0,'0'0'41'0,"-24"28"1"16,9 25 0-16,-12 2-34 15,3 20-3-15,1 3-3 16,6 1-1-16,0-3-1 16,8-6-1-16,11-7-2 15,0-11-4-15,16 1-10 16,-14-28-22-16,23 2-1 15,-11-27-1-15,14-2-2 0</inkml:trace>
  <inkml:trace contextRef="#ctx0" brushRef="#br4" timeOffset="731771.855">11683 12568 100 0,'14'21'40'15,"-14"-21"3"-15,30 23-8 16,-5-24-32-16,7-7 0 15,1-8-1-15,6-5 0 16,-4-10-1-16,-3 0 0 16,-5-5-1-16,-9 2 1 15,-11 1-1-15,-9 6 0 0,-12 7 1 16,-6 5 0-16,-7 10 0 15,-6 12 0-15,0 9-1 16,5 8 1-16,3 3-1 16,12 5 1-16,8 0 0 15,13 1-1-15,12-7 0 16,7-8-1-16,16-6 1 15,1-7 1-15,8-5-1 16,-4-7 0-16,-2 0 0 16,-5-1 0-16,-9 0 0 15,-7 6 1-15,-11 3-1 16,-14-1 0-16,4 20 0 15,-12 1 0-15,-1 5 0 0,-3 4 0 16,2 3-1-16,-1-4 1 16,2 0 0-16,7-7 0 15,4-9 0-15,-2-13 0 16,14-4 0-16,2-17 1 15,4-9-1-15,5-5 0 16,2-5 1-16,4-4-2 16,3 2 1-16,-2 0 0 15,3 10-2-15,-1-2-5 16,5 17-8-16,-13-11-7 15,16 19-16-15,-8-9-4 16,8 9-1-16,2-9-1 16</inkml:trace>
  <inkml:trace contextRef="#ctx0" brushRef="#br5" timeOffset="735830.087">12582 6192 82 0,'5'-20'35'16,"1"-6"-1"-16,2 6 2 16,-5-6-31-16,8 10 0 15,-7-1 0-15,-4 17 0 16,0 0 0-16,11 23-1 15,-18 10-1-15,-1 14 0 0,-6 12 0 16,-2 12 0-16,-3 1-3 16,2 6 2-16,-2-6-1 15,5-5-1-15,4-6-3 16,2-18-5-16,18-3-28 15,-4-19-1-15,10-5-1 16,-4-18 0-16</inkml:trace>
  <inkml:trace contextRef="#ctx0" brushRef="#br5" timeOffset="736019.0978">12582 6518 109 0,'-9'-14'38'15,"9"14"0"-15,0 0 0 0,19 6-32 16,-3-8-4-16,15-2-2 15,7-9 0-15,9-4-4 16,11-2-2-16,-5-14-10 16,14 9-21-16,-11-10-2 15,2 8 3-15,-14-9-3 16</inkml:trace>
  <inkml:trace contextRef="#ctx0" brushRef="#br5" timeOffset="736236.1102">13181 5938 102 0,'0'0'37'15,"-18"0"1"-15,8 20-1 16,-9 9-30-16,0 9-3 16,-2 13-2-16,-1 9 0 0,-7 10 0 15,4 8 1-15,-2 0-2 16,4-1 1-16,8-5-3 15,5-9-1-15,15-5-6 16,5-25-25-16,24-4-5 16,-2-24 0-16,21-5-2 15</inkml:trace>
  <inkml:trace contextRef="#ctx0" brushRef="#br5" timeOffset="737063.1576">13332 6431 108 0,'-29'-3'37'16,"7"18"3"-16,-11-8-2 15,7 13-33-15,3 2-1 0,10 5 0 16,4 2-1-16,10-2 0 16,8-1-1-16,10 0-1 15,5-11-1-15,8-6 0 16,5-6-1-16,0-8 0 15,3-6-1-15,-5-10 0 16,-2-6 0-16,-9-3-1 16,-4-4 0-16,-6-2 0 15,-8 0 2-15,-6 4-1 16,-7 2 2-16,-2 8 0 15,-3 2 1-15,0 8-1 16,0 9 2-16,-1 7-1 16,13-4 0-16,-10 23 0 15,13-7 1-15,6 0 0 0,6 2-1 16,6-6 0-16,6-3 0 15,4-3-1-15,4-4 1 16,1-3 0-16,-1-2-1 16,-5 2-1-16,-7 1 2 15,-2 3 1-15,-7 5-2 16,-9 3 2-16,-6 11-1 15,-8 1 1-15,-3 5-2 16,-3 2 2-16,-1-1-2 16,2 2 0-16,1-4-1 15,5-6 1-15,6-9 0 16,2-12-1-16,15-2 1 15,-1-13 0-15,6-6 0 16,3-5 0-16,0-7 1 16,0 0-2-16,-3-2 1 0,-3 7-1 15,-5 1 1-15,-3 10-1 16,-4 3 2-16,-5 14-2 15,0 0 1-15,0 0 2 16,-1 22-1-16,-1-5 1 16,4 2-2-16,2-3 2 15,7 1-2-15,3-8 3 16,8-2-3-16,3-6 0 15,4-5 0-15,3-5 0 16,1-3 0-16,-1-5 0 16,-4-3 0-16,-4-1 0 15,-2-1 0-15,-4 3 0 0,-4 2 0 16,-4 2 0-16,-10 15 0 15,14-9-2-15,-14 9 1 16,-1 25 1-16,-4-1-2 16,-2 0-1-16,3 11-2 15,-3-8-6-15,11 16-15 16,-8-22-7-16,15 3-6 15,1-10 0-15,15-4-1 16</inkml:trace>
  <inkml:trace contextRef="#ctx0" brushRef="#br5" timeOffset="737363.1747">14415 6435 104 0,'0'0'36'0,"-21"-10"4"16,9 17 0-16,-12 8-32 0,9 6-2 15,-2 4-1-15,6 10 0 16,2 2-1-16,9 2-1 15,5-4-1-15,9-3 0 16,3-9-2-16,8-6 0 16,-1-9 0-16,5-11 0 15,-2-11 0-15,1-10 0 16,-4-7 0-16,-3-8 0 15,-1-8 0-15,-8-3-3 16,-2-1 0-16,-7-1-4 16,3 12-1-16,-13-5-11 15,13 24-11-15,-19-1-11 16,13 22 3-16,-15 0-2 15,11 16 3-15</inkml:trace>
  <inkml:trace contextRef="#ctx0" brushRef="#br5" timeOffset="738003.2114">14777 6423 104 0,'-15'-10'39'0,"15"10"0"15,6-18-1-15,21 6-34 0,-6-1 0 16,11 0-1-16,4 1 0 16,2 1-2-16,2 0 1 15,-2 5-1-15,-6 1 0 16,-3 6-1-16,-10 5 1 15,-9 5-1-15,-9 6 0 16,-13 7 0-16,-12 5 0 16,-7 6 2-16,-4 5-1 15,-5 1 1-15,-3 4-2 16,9-4 1-16,2-1-1 15,12-9 2-15,9-7-2 16,13-7 0-16,10-12 0 16,8-8-1-16,15-6-2 15,3-6-2-15,11 1-4 16,-9-16-17-16,15 13-14 0,-5-10 1 15,3 12 0-15,-8-5-1 16</inkml:trace>
  <inkml:trace contextRef="#ctx0" brushRef="#br5" timeOffset="738501.2398">15413 6481 102 0,'-15'-22'38'0,"15"22"2"16,-16-20-2-16,16 20-33 16,-21-1 0-16,11 10 0 15,-4 9-1-15,0 6 1 16,0 5-3-16,7-1 2 0,3 2-3 15,6-4 2-15,7-5 0 16,5-8-3-16,8-9 0 16,5-9 0-16,5-9 0 15,3-8 0-15,2-5 0 16,-5-6 0-16,-1 0 0 15,-7-2-2-15,-2 5 1 16,-7 7 0-16,-5 7 0 16,-10 16-1-16,0 0 1 15,-1 24 3-15,-7 15-3 16,-3 11 3-16,-3 15-3 15,-5 10 3-15,-1 7-2 16,-3 6 2-16,0 0-2 16,-1-6-2-16,1-8 1 0,-2-11 0 15,2-13 1-15,1-14-2 16,2-16 1-16,2-17-2 15,3-13 0-15,1-13 2 16,5-8-4-16,-2-16-4 16,17 3-15-16,-13-22-4 15,19 11-11-15,-3-11 2 16,13 13-2-16,0-4 2 15</inkml:trace>
  <inkml:trace contextRef="#ctx0" brushRef="#br5" timeOffset="739052.2714">16027 6503 93 0,'2'-11'38'0,"-16"-3"1"15,14 14 0-15,-33-23-23 16,15 14-13-16,-3-2 1 15,1 7-3-15,-3 6 3 16,-1 9 0-16,-2 4-1 16,0 9 0-16,0 1-1 15,4 8 1-15,6-3 0 16,5-3-3-16,10-2 0 15,8-5 0-15,12-7 0 16,8-11 0-16,5-6 0 16,6-10 0-16,0-3 0 15,-1-7 0-15,-3-1 0 16,-6-4 0-16,-5 4 0 0,-8 1-3 15,-5 5 2-15,-4 5-1 16,-6 14 2-16,0 0 0 16,0 0 0-16,-11 34 1 15,1 3-1-15,1 11 2 16,-5 14-2-16,-4 6 3 15,-1 10-3-15,-4 4 0 16,-1-2 0-16,0-2 0 16,-1-8-2-16,2-11 1 15,-4-10 1-15,4-11-1 16,1-15 0-16,1-13 0 15,1-11 0-15,3-13 0 16,7-12-1-16,-1-15-2 0,13-5-6 16,-2-28-9-16,25 13-9 15,-8-17-9-15,26 9-2 16,-4-7 0-16,15 14 0 15</inkml:trace>
  <inkml:trace contextRef="#ctx0" brushRef="#br5" timeOffset="739788.3135">16525 6422 119 0,'-4'-10'38'16,"-7"15"2"-16,-21-12-9 15,3 18-28-15,-3 4 2 16,-1 3 0-16,2 8-2 0,4 5 2 15,2 0-3-15,11 5 2 16,5-4-4-16,9 0 0 16,9-7 0-16,8-4 0 15,8-6 0-15,2-10 0 16,7-7 0-16,0-10 0 15,1-6 0-15,-6-8 0 16,3-4 0-16,-8-7-2 16,-1-2 1-16,-7 0-2 15,2 1 2-15,-9 3-1 16,-3 5 1-16,-2 6-1 15,2 8 2-15,-6 16-1 16,0 0 1-16,0 0 1 16,0 0-1-16,3 22 1 0,2-7-1 15,6 2 1-15,3-5-1 16,8 0 1-16,3-6 0 15,8 0 0-15,-1-6 0 16,1-5-1-16,2 1 1 16,-4-4 0-16,-5 1 0 15,-5-1-1-15,-5 2 1 16,-16 6-1-16,11-1 2 15,-11 1-2-15,-11 24 0 16,0-5 0-16,0 6 0 16,1 5 0-16,2 1 0 15,2 2 0-15,7-3 0 16,5-6 0-16,8-7 0 15,12-12 0-15,3-9 0 16,8-11 0-16,6-8 0 0,1-5 0 16,-2-7 0-16,1 1 0 15,-8 3 0-15,-9 4 0 16,-8 10 0-16,-18 17 0 15,0 0 0-15,0 0 0 16,-22 32 0-16,4-6 0 16,4 1 0-16,2 3 0 15,13-1 0-15,7-17-5 16,22 5-9-16,-1-23-8 15,27 10-6-15,-15-24-6 16,20 8-1-16,-9-14-8 16,4 4 6-16,-10 0 2 15</inkml:trace>
  <inkml:trace contextRef="#ctx0" brushRef="#br5" timeOffset="740233.3389">17702 6445 75 0,'14'-2'27'0,"-14"-19"0"16,14 16 2-16,-20-19-8 15,6 24-4-15,-2-22-4 16,2 22-4-16,-18-19-1 15,4 16-3-15,-6 1-1 16,-1 8 0-16,-2 3-1 0,0 7-1 16,1 3-1-16,4 1 3 15,5 3-3-15,3-3 2 16,8 0-3-16,7-5 2 15,6-4-2-15,7-6 0 16,2-3 0-16,6-1 0 16,-2-2 0-16,-1 1 0 15,-5 2 0-15,-1 6 0 16,-10 3 0-16,-5 5 0 15,-9 5 0-15,-4 5 0 16,-3 1 0-16,-6 2 0 16,6-3 0-16,-4-4 0 15,10 2-11-15,-7-24-13 16,20 12-5-16,-11-30-5 0,15 7-6 15,-8-19-3-15,7-4 2 16</inkml:trace>
  <inkml:trace contextRef="#ctx0" brushRef="#br5" timeOffset="740805.3717">18351 6121 107 0,'6'-17'37'16,"4"10"0"-16,-6-9-6 15,-4 16-28-15,15 2 0 16,-6 13 0-16,-4 10 0 15,-1 11 0-15,-7 8-1 16,1 9 1-16,-6 4-2 16,-2 5 3-16,-4-1-3 15,3-2 1-15,2-8-2 16,2-7 0-16,5-6-4 15,0-17-2-15,17-1-20 16,-15-20-13-16,22-7 0 16,-11-19-2-16,6-2 2 15</inkml:trace>
  <inkml:trace contextRef="#ctx0" brushRef="#br5" timeOffset="741112.3892">18359 6010 111 0,'-2'-26'39'0,"16"15"1"16,-4 0-1-16,13 8-35 15,6 5-2-15,8 2 1 16,5 8-1-16,5 10 0 16,-1 8-1-16,0 4 0 15,-5 11 0-15,-7 6 0 16,-13 7-1-16,-4 5 0 15,-17 2 0-15,-14 0 3 16,-10-1-3-16,-9-3 2 16,-8-6-1-16,0-5 2 0,-2-10-3 15,2-11 0-15,6-9 0 16,10-15-5-16,10-2-4 15,2-24-13-15,29 7-12 16,-2-19-6-16,21 5 0 16,2-15-3-16</inkml:trace>
  <inkml:trace contextRef="#ctx0" brushRef="#br5" timeOffset="742044.4425">19091 6355 77 0,'18'-7'38'15,"0"8"1"-15,-18-1 1 16,13 0-12-16,-13 0-22 0,-22 3-1 15,6 1-1-15,-6 11 0 16,-11 4-2-16,0 11 2 16,-7 2-2-16,0 5 2 15,3 2-2-15,4 1-2 16,12-3 0-16,16-4 0 15,12-9 0-15,22-8 0 16,12-13 0-16,20-7 0 16,5-11 0-16,5-7 0 15,0-6 0-15,-7-5 0 16,-10-4 0-16,-13-1 0 15,-16 0 0-15,-16 2 0 16,-13 7 0-16,-14 6 0 16,-10 6 0-16,-8 8 0 0,-3 9-2 15,1 4 2-15,3 9-1 16,9 0 0-16,10 2-1 15,16-4-2-15,16-3-1 16,10-6-3-16,22 4-6 16,-5-18-11-16,29 13-3 15,-16-21-3-15,13 17-6 16,-17-11 28-16,5 6 7 15,-11 1 4-15,-16-6 9 16,5 15 10-16,-28-13 4 16,10 14 6-16,-17-3 7 15,0 0-28-15,-10 6-3 16,0 10-3-16,-6 4 0 15,1 8 1-15,-5 3-3 16,-2 4 2-16,0 0-2 0,2 1 1 16,1-5-3-16,5-8 0 15,6-7 0-15,8-16 0 16,0 0 0-16,30-20 0 15,-3-7 0-15,5-7 0 16,5-7 0-16,0-3 0 16,2-1 0-16,-7 4 0 15,-5 6 0-15,-9 8 0 16,-6 11 0-16,-12 16 0 15,0 0 0-15,0 0 0 16,-7 24 0-16,2 0 0 16,4-3 0-16,5 5 0 15,7-8 0-15,9-2 0 16,3-6 0-16,7-8 0 0,5-7 0 15,-2-3 0-15,0-2 0 16,-4-3 0-16,-6 4 0 16,-7-3 0-16,-4 9 0 15,-12 3 0-15,0 0 0 16,0 18 0-16,-5 0 0 15,1 2 0-15,-1 5 0 16,3-1 0-16,3 2 0 16,2-4 0-16,9 1 0 15,1-15-9-15,14 9-6 16,-9-24-11-16,21 12-1 15,-17-21-5-15,19 8 2 16,-14-16-9-16,12-2 3 16,-7-6 2-16</inkml:trace>
  <inkml:trace contextRef="#ctx0" brushRef="#br5" timeOffset="742224.4528">20402 6406 0 0,'15'-37'23'0,"12"20"4"16,-23-11 2-16,6 24 10 15,-10 4-1-15,-9 21 3 16,-13 1-2-16,6 12-33 16,-4 6-3-16,-1 6 1 15,0 0-2-15,7 1 2 16,9-4-4-16,1-9 0 15,10-7-5-15,2-16-4 16,18 1-15-16,-14-28-6 16,18 1-11-16,-8-16 0 15,11-2 1-15,-11-16 0 16</inkml:trace>
  <inkml:trace contextRef="#ctx0" brushRef="#br5" timeOffset="742667.4782">20581 6189 115 0,'0'0'36'16,"5"15"1"-16,-5-15-8 15,4 13-29-15,8-2 0 16,5 2 0-16,4-2 1 16,1 6 2-16,1-1 0 15,1 4 1-15,-7-2 0 16,-1 7 1-16,-5-4-1 15,-7 5 1-15,-6-3-2 16,-3 2 3-16,-4 0-6 16,2-2 0-16,-6-2 0 15,6-3 0-15,-1 0 0 0,7-7 0 16,1-11 0-16,0 0 0 15,24-3 0-15,-5-14 0 16,3-6 0-16,3-3 0 16,3-5 0-16,1-5 0 15,0 4 0-15,-3 2 0 16,-4 6 0-16,-2 6 0 15,-6 12 0-15,-3 10 0 16,-2 9 0-16,-4 10 0 16,-3 9 0-16,0 0-2 15,6 9-4-15,-3-11-5 16,17 9-9-16,-9-24-4 15,22 10-6-15,-8-25-1 16,19 2-7-16,-9-13-2 0,7-3 6 16</inkml:trace>
  <inkml:trace contextRef="#ctx0" brushRef="#br5" timeOffset="743544.5283">21370 6445 24 0,'23'-19'30'0,"-24"-12"9"15,1 14 1-15,-17-3 1 16,0 12-1-16,-22-4-8 16,5 16-29-16,-3 6 1 15,0 13-2-15,1 5-2 16,-1 7 0-16,9 3 0 15,4-1 0-15,10-2 0 16,11-3 0-16,12-7 0 16,10-12 0-16,8-10 0 15,10-7 0-15,2-11 0 16,-1-7 0-16,5-8 0 0,-2-5 0 15,-7-3 0-15,2 2 0 16,-11 3 0-16,-4 3 0 16,-8 10 0-16,-5 5 0 15,-8 15 0-15,0 0 0 16,-14 24 0-16,4-3 0 15,1 9 0-15,0 0 0 16,7 3 0-16,3-4 0 16,7-6 0-16,6-7 0 15,5-6 0-15,6-9 0 16,3-5 0-16,2-8 0 15,3-6 0-15,-2 2 0 16,-3-8 0-16,-2 5 0 16,-5-1 0-16,-3 4 0 15,-10 5 0-15,-8 11 0 0,0 0 0 16,0 0 0-16,-16 21 0 15,0-1 0-15,1 7 0 16,0 0 0-16,1 3 0 16,3-4 0-16,5-3 0 15,6-7 0-15,0-16 0 16,16 7 0-16,-1-14 0 15,7-10 0-15,4-8 0 16,2-1 0-16,1-5 0 16,0 0 0-16,-3 1 0 15,-3 5 0-15,-3 3 0 16,-4 11 0-16,-16 11 0 0,13 1 0 15,-13 14 0 1,-6 6 0-16,-3 6 0 0,-3 3 0 16,2 3 0-16,4-6 0 15,8-4 0-15,8-11 0 16,12-9 0-16,9-14 0 15,17-3-11-15,-4-23-4 16,24 6-7-16,-18-28-5 16,25 14-2-16,-26-29-1 15,17 15 0-15,-22-16-5 16,1 10 6-16,-16 7 10 15,-20 8 37-15,11 31 4 16,-32 1 5-16,9 37 2 16,-29 6 3-16,8 26 7 15,-20 7-1-15,15 20-6 0,-7-7-29 16,3-1-1-16,4-3-3 15,4-9-1-15,17 1-15 16,-10-31-11-16,21 2-10 16,-3-30 1-16,0 0-5 15,9-11-1-15</inkml:trace>
  <inkml:trace contextRef="#ctx0" brushRef="#br5" timeOffset="743681.5362">22243 6249 116 0,'17'-16'41'16,"10"11"0"-16,1-2-7 15,10-9-39-15,9 16-32 16,-6-7-5-16,7 13 1 0,-11-6-1 16</inkml:trace>
  <inkml:trace contextRef="#ctx0" brushRef="#br5" timeOffset="744596.5885">12552 7734 82 0,'14'-15'36'0,"-8"5"-1"15,3 10 2-15,-9 0-34 0,-3 29-1 16,0-2 1-16,1 18 0 15,-13 9-1-15,6 12 0 16,-6 3-1-16,2 3 0 16,4-4 0-16,2-4-2 15,9-4-3-15,-2-26-17 16,14 3-15-16,-1-21-1 15,11-5-1-15,-7-15 0 16</inkml:trace>
  <inkml:trace contextRef="#ctx0" brushRef="#br5" timeOffset="744777.5989">12587 8176 92 0,'-15'-15'39'0,"15"15"1"0,-15-17-1 16,15 17-33-16,19-13-2 15,5 7-2-15,6-3-1 16,11-4-3-16,13 0-4 15,-2-20-17-15,20 9-14 16,-7-12-1-16,5 3-2 16,-10-12 1-16</inkml:trace>
  <inkml:trace contextRef="#ctx0" brushRef="#br5" timeOffset="744980.6104">13163 7538 98 0,'-40'35'38'16,"9"22"1"-16,-10 6-2 0,7 15-34 15,1 2-1-15,9 6 0 16,5-4-1-16,11-4-1 16,7-5-1-16,12-11-4 15,15 1-12-15,-4-28-20 16,18-1-1-16,-9-19-2 15,8-6 1-15</inkml:trace>
  <inkml:trace contextRef="#ctx0" brushRef="#br5" timeOffset="745355.6319">13187 8168 74 0,'0'0'38'16,"0"0"1"-16,16-8 0 0,-1 4-20 15,10 3-16-15,4-2 0 16,5-2-1-16,2-2 1 15,2-2-1-15,-1-3-1 16,-5-5 0-16,-7 0 0 16,0-4 0-16,-9-4-1 15,-5-3 1-15,-11 0 0 16,-4 4 0-16,-6 2-1 15,-7 5 1-15,-4 10-1 16,-8 9 1-16,-4 14 0 16,-4 12-1-16,0 9 0 15,-2 4 0-15,13 6 1 16,7-1-1-16,12-4 0 0,15-8 0 15,18-13-1-15,17-13 0 16,19-12-4-16,12-14-2 16,18-2-12-16,-11-29-10 15,20 6-10-15,-14-17 0 16,3 3 0-16</inkml:trace>
  <inkml:trace contextRef="#ctx0" brushRef="#br5" timeOffset="745543.6427">14132 7489 103 0,'-30'0'38'0,"3"30"2"15,-8 6-4-15,7 27-32 16,-1 13-1-16,2 5-2 16,3 6 0-16,3-2 0 15,11-4-2-15,1-6-1 0,7-7-2 16,-3-22-13-16,16 4-13 15,-11-28-10-15,10-6 1 16,-10-16-2-16</inkml:trace>
  <inkml:trace contextRef="#ctx0" brushRef="#br5" timeOffset="745739.6539">13817 7946 93 0,'-7'-12'41'15,"21"23"1"-15,-1-9-2 16,17 12-27-16,5-11-10 15,4-3-2-15,11-3-3 16,2-7-1-16,8 8-5 0,-9-19-18 16,18 20-12-16,-18-13-2 15,6 13 0-15,-16-7-1 16</inkml:trace>
  <inkml:trace contextRef="#ctx0" brushRef="#br5" timeOffset="746648.7058">14314 8046 104 0,'-17'12'40'0,"17"10"0"16,0-22-3-16,14 9-35 16,5-10 1-16,14-3-2 15,4-5 1-15,-2-4-1 16,0-8 0-16,0-3 0 15,-5-1-1-15,-10-1 1 0,-10-2 0 16,-5 3 0-16,-10 0-2 16,-3 5 2-16,-12 10-1 15,-4 3 0-15,-8 9 0 16,-2 12 1-16,1 8-1 15,0 8 0-15,8 3 0 16,7 4 0-16,13 1 1 16,10-2-1-16,19-7 1 15,10-9-1-15,13-8 1 16,5-6 0-16,5-6 0 15,3-7 0-15,-2-2-1 16,-10-3 1-16,-5 2-1 16,-9 0 1-16,-10 5-1 15,-9 6 0-15,-15-1 0 0,9 21 0 16,-15-2 0-16,-3 4 0 15,0 1 0-15,-1 3 0 16,2-2 0-16,0-3-1 16,3-7 1-16,5-15 0 15,0 0 0-15,13-6 0 16,1-14 1-16,3-9-1 15,3-8 1-15,5-9-1 16,-2-1 0-16,5-1 1 16,-4 4-1-16,4 6 1 15,-3 8-2-15,-6 5 0 16,7 10-3-16,-5 5-3 15,16 14-8-15,-13-13-6 16,18 18-6-16,-15-14-4 0,22 13-3 16,-12-11-5-16,4 4 3 15,-11-5 21-15,-5-2 24 16,3 15 8-16,-28-9 7 15,12 3 5-15,-26-7 4 16,14 4 5-16,-31 11 2 16,14 5-18-16,-16-5-15 15,10 12-2-15,-1 3-1 16,8 6-1-16,5 1 0 15,7 5-1-15,9-2-1 16,10-2-1-16,8-10 2 16,6-10-2-16,5-10 0 15,3-9 0-15,3-9 0 16,-7-11 0-16,-4-8 0 15,-6-5 0-15,-8-2 0 0,-8-3 0 16,-7 4 0-16,-10 2 0 16,-3 8-2-16,-8 9-1 15,-2 16-4-15,-10 3-4 16,10 24-6-16,-15-12-8 15,23 27-5-15,-17-15-3 16,23 18-2-16,-6-14-6 16,14-2 4-16</inkml:trace>
  <inkml:trace contextRef="#ctx0" brushRef="#br5" timeOffset="747334.745">15821 7809 99 0,'0'0'40'16,"-14"9"-1"-16,14-9 0 15,0 0-34-15,28-1-2 16,1-9 0-16,14 1 0 16,3-4 0-16,9 1-1 15,-5 2 0-15,2 2 0 0,-11 3-1 16,-12 10 0-16,-16 6 0 15,-16 9-1-15,-18 10 1 16,-19 14 0-16,-8 3 0 16,-8 8-1-16,-1 1 1 15,3 1-1-15,9-3 1 16,11-7-1-16,20-7 0 15,22-16 0-15,18-7 1 16,14-14-1-16,15-6-2 16,8-10-2-16,13 2-8 15,-9-20-11-15,15 18-6 16,-19-19-6-16,5 14-6 15,-13-10 0-15,0 9 2 16</inkml:trace>
  <inkml:trace contextRef="#ctx0" brushRef="#br5" timeOffset="747865.7754">16572 7877 106 0,'-12'-4'39'16,"-9"-6"1"-16,21 10-1 15,-31 0-32-15,17 6-3 16,-2 3 1-16,3 14 0 15,-1 5-2-15,3 1-1 16,5 4 1-16,6 0-1 16,6-3-2-16,10-9 0 15,8-6 0-15,15-15 0 0,6-13 0 16,6-9 0-16,2-8 0 15,-2-3 0-15,-2-7 0 16,-4 3 0-16,-12 1 0 16,-5 8 0-16,-9 6 0 15,-8 9 0-15,-11 13 0 16,4 13 0-16,-12 16 0 15,-4 12 0-15,-6 18 0 16,-1 12 0-16,-8 12 0 16,2 11 0-16,2-2 0 15,-2 4 0-15,5-4 0 16,2-8 0-16,0-8 0 15,5-10 0-15,-2-14 0 16,1-14 0-16,-2-12 0 0,-4-15 0 16,3-15 0-16,-2-11 0 15,1-17 0-15,-1-13 0 16,10-14 0-16,4-13-2 15,14-8-2-15,9-9-2 16,14 7-1-16,3-1-3 16,22 19-7-16,-9-9-8 15,28 31-2-15,-16-8-2 16,21 29-2-16,-10-2-6 15,12 2 3-15</inkml:trace>
  <inkml:trace contextRef="#ctx0" brushRef="#br5" timeOffset="748368.8043">17573 7836 122 0,'-4'-14'39'0,"-14"-9"1"16,7 12-7-16,-13-7-29 16,-6 9-1-16,-5 4 0 15,-3 11 0-15,-5 11 0 16,-2 13 0-16,-4 5-1 15,7 4-2-15,7 5 0 16,8-5 0-16,11-2 0 16,12-7 0-16,15-9 0 15,12-14 0-15,12-9 0 16,10-8 0-16,1-6 0 15,3-10 0-15,-3-2 0 16,0-5 0-16,-7 1 0 16,-9 2 0-16,-7 6 0 15,-8 4 0-15,-15 20 0 0,13-4 0 16,-18 19 0-16,-1 18 0 15,-5 11 0-15,-6 14 0 16,-1 13 0-16,-4 11 0 16,-5 3 0-16,-1 3 0 15,0 0 0-15,-3-2 0 16,2-9 0-16,2-10 0 15,-1-11 0-15,4-14 0 16,0-12 0-16,5-10 0 16,2-16 0-16,4-15 0 15,3-12-2-15,0-13-3 16,12-10-7-16,-4-26-6 15,19 3-7-15,-10-20-2 16,27 16-5-16,-8-10 0 0,22 16-7 16,-3 0 5-16</inkml:trace>
  <inkml:trace contextRef="#ctx0" brushRef="#br5" timeOffset="749132.848">18028 7831 116 0,'0'0'37'0,"-32"-22"2"16,15 23-8-16,-9-1-27 16,-1 11 0-16,-3 4 0 15,2 13 2-15,0 7-2 16,5 4-1-16,7 0 0 15,5 2-1-15,8-2 0 0,8-7-2 16,12-4 0-16,4-14 0 16,6-8 0-16,3-11 0 15,2-7 0-15,2-8 0 16,-2-10-2-16,2-7 2 15,-3-6-1-15,-3-3 0 16,-4 0 1-16,-1 2-1 16,-4 3 0-16,-5 5 1 15,-4 12 0-15,-3 9 0 16,-7 15 0-16,0 0 0 15,2 10 0-15,-4 8 1 16,0 7-1-16,5-3 0 16,2 1 0-16,2-1 1 0,7-9-1 15,3-1 1-15,3-5-1 16,4-7 1-16,-1-4 1 15,0-3-2-15,2-4 0 16,-2-3 0-16,-3 3 0 16,-3-2 0-16,-4 1 0 15,-3 7 0-15,-10 5 0 16,11 3 0-16,-13 11 0 15,-2 9 0-15,-3 5 0 16,1 6 0-16,-1 1 0 16,2 2 0-16,4-4 0 15,8-5 0-15,4-3 0 16,7-14 0-16,7-8 0 15,2-9 0-15,6-4 0 0,3-5 0 16,1-7 0-16,-6-1 0 16,-1-4 0-16,-3 3 0 15,-4 3 0-15,-7 4 0 16,-4 6 0-16,-12 11 0 15,0 0 0-15,0 0 0 16,-9 27 0-16,-5-7-7 16,8 11-3-16,-10-9-3 15,17 13-6-15,-12-19-6 16,28 10-2-16,-17-26-3 15,39 13 0-15,-15-21 0 16,21 1-2-16,2-8 2 16</inkml:trace>
  <inkml:trace contextRef="#ctx0" brushRef="#br5" timeOffset="749457.8666">19260 7686 114 0,'-28'11'41'0,"-16"0"0"16,5 12-2-16,-9 0-34 15,13 3-1-15,6 0-1 16,8 1 0-16,16-5-1 16,15-2-2-16,13-6 0 15,13-5 0-15,3-3 0 16,3 3 0-16,0-6 0 15,-8 5 1-15,-7 4 1 16,-13 2-2-16,-14 3 0 0,-9 4 0 16,-10 2 0-16,-5-2 0 15,-6 4-4-15,-10-9-6 16,7 10-6-16,-19-20-8 15,14 16-5-15,-18-16-5 16,15 14-3-16,-23-10-5 16,-5 11 3-16</inkml:trace>
  <inkml:trace contextRef="#ctx0" brushRef="#br5" timeOffset="750186.9083">12870 9949 85 0,'10'-22'37'15,"3"11"1"-15,-12-1 1 16,-1 12-26-16,5 10-10 16,-7 14-1-16,-6 10 1 15,4 15 0-15,-2 7-1 16,-3 16 1-16,2 4-2 15,2 4 1-15,3-3-2 16,4-8 0-16,10-3-4 16,-2-21-6-16,17 5-19 15,-9-29-9-15,9-1-2 0,-7-21 0 16</inkml:trace>
  <inkml:trace contextRef="#ctx0" brushRef="#br5" timeOffset="750375.919">12941 10351 110 0,'-11'-16'40'15,"-3"-4"1"-15,14 20-1 16,8-16-36-16,9 9-2 16,8 1 0-16,9-1-3 15,8 3-1-15,6-9-5 16,14 11-16-16,-14-22-11 15,17 7-5-15,-11-14-2 16,7 2 1-16</inkml:trace>
  <inkml:trace contextRef="#ctx0" brushRef="#br5" timeOffset="750584.931">13563 9701 99 0,'-20'38'39'0,"-13"10"1"15,9 20-1-15,-9 1-33 16,9 13 0-16,2 0-3 15,7 1 0-15,8-4-3 16,5-7 0-16,9-6-4 16,5-16-5-16,19 8-18 15,-16-23-12-15,16-2-1 16,-11-18-1-16,10-6 2 15</inkml:trace>
  <inkml:trace contextRef="#ctx0" brushRef="#br5" timeOffset="750958.9524">13664 10283 82 0,'0'0'40'0,"22"23"-2"16,-22-23-9-16,34 35 1 15,-16-18-25-15,10 0 0 16,2-10-2-16,11-7-1 15,2-8-1-15,1-10 0 16,0-5 0-16,-5-4-1 16,-8-4 2-16,-6 2-2 15,-11 1 1-15,-12 7-1 0,-12 9 1 16,-12 8 0-16,-10 12-1 15,-6 10 1-15,-6 9-2 16,1 8 2-16,5 4-1 16,5 1 1-16,15 1-1 15,13-6 1-15,18-5 0 16,15-11-2-16,17-6-2 15,8-13-3-15,19 4-10 16,-10-27-9-16,17 13-8 16,-14-27-4-16,8 6-3 15,-12-17-2-15</inkml:trace>
  <inkml:trace contextRef="#ctx0" brushRef="#br5" timeOffset="751154.9636">14698 9793 104 0,'-7'-12'38'0,"1"29"1"16,-22 8-8-16,12 22-22 15,-18 13-4-15,12 15 1 16,-8 5-3-16,6 9 0 16,2-2-2-16,3-3-1 15,11-6-4-15,1-14-4 16,18-1-15-16,-18-28-10 15,18-4-7-15,-11-31-1 16,19 2 0-16</inkml:trace>
  <inkml:trace contextRef="#ctx0" brushRef="#br5" timeOffset="751344.9744">14469 10231 121 0,'-5'-22'43'16,"16"14"0"-16,-5-6 0 15,22 6-38-15,-3-4-5 16,10 2 0-16,2 5-4 15,-2-7-7-15,10 19-14 16,-17-19-7-16,19 21-5 16,-9-13-6-16,9 11 0 15,-5-9 0-15</inkml:trace>
  <inkml:trace contextRef="#ctx0" brushRef="#br5" timeOffset="752494.0402">14817 10281 113 0,'0'0'39'16,"22"15"2"-16,-4-25-12 16,15 9-26-16,7-5 0 15,8-2-1-15,2-1 0 16,1-2-1-16,-5-1 2 15,-3-1-3-15,-13-1 2 16,-10 3-1-16,-12-3 0 16,-14 1-1-16,-16 5 2 15,-4 1-2-15,-12 6 0 16,-6 5-1-16,-2 11 0 15,-3 6 2-15,6 11-2 16,5 6 2-16,10 4-1 16,14 4 1-16,18-2-1 15,14-8 3-15,22-6-2 0,17-12 0 16,13-10-1-16,10-10 1 15,7-9-1-15,1-10 0 16,-7-6-1-16,-4-3 1 16,-15-3 0-16,-13 1 0 15,-13 2 0-15,-17 4 0 16,-9 8 0-16,-13 6 0 15,-7 8 0-15,-10 12 0 16,-4 6 0-16,-3 11 0 16,-2 7 0-16,4 9 1 15,1-1-1-15,4 0 0 16,4-5 1-16,6-3 0 15,8-9-1-15,7-10 1 16,6-13-1-16,4-12 1 0,6-12 0 16,0-9-1-16,5-4 0 15,-2-10 0-15,1-2 2 16,-1 1-2-16,-1 4 0 15,-1 5 0-15,0 10 0 16,1 7 0-16,-1 7 0 16,2 13 0-16,3 7 0 15,3 6 0-15,0 4 0 16,6 0 0-16,1 1 0 15,-1-1 0-15,2-2-2 16,-5-8 4-16,-3-1-2 16,-5-4 0-16,-10-4 0 15,-15 4 0-15,11-12 0 0,-11 12 0 16,-20-6 0-16,0 8 0 15,-6 9 0-15,-3 7 0 16,-4 7 0-16,0 14 0 16,5 3 0-16,4 3 0 15,11 1 0-15,12-3 0 16,12-8 0-16,12-8 0 15,13-12 0-15,12-14 0 16,-1-12 0-16,4-11 0 16,-7-10 0-16,-5-9 0 15,-15-4 0-15,-10-3 0 16,-15 1 0-16,-10-1 0 15,-11 13 0-15,-10 8 0 16,-2 13 0-16,-5 6-8 16,9 14-3-16,-5-1-2 0,26 20-9 15,-9-17-3-15,31 18-4 16,-13-26 2-16,43 21-3 15,-7-23 1-15,16 2 0 16,1-6 0-16</inkml:trace>
  <inkml:trace contextRef="#ctx0" brushRef="#br5" timeOffset="752981.0681">16509 10138 100 0,'3'14'39'0,"10"0"1"16,1-15-1-16,15 9-23 15,6-14-12-15,3 1-1 16,9-4 0-16,1-1 2 15,-1 4-4-15,-3 3 4 16,-11 4-5-16,-11 8 0 16,-12 9-3-16,-19 6 3 15,-15 3-2-15,-13 9 2 0,-10 2-2 16,-9 6 1-16,-3 2-1 15,3-7 4-15,5 3-2 16,13-6 0-16,14-6 0 16,17-7 0-16,20-8 0 15,17-8-1-15,15-6-2 16,9-7-2-16,12 3-5 15,-8-22-11-15,23 17-6 16,-23-26-4-16,13 15-3 16,-22-14-6-16,3 2 2 15,-12-4 3-15</inkml:trace>
  <inkml:trace contextRef="#ctx0" brushRef="#br5" timeOffset="753469.096">17212 10189 99 0,'0'0'39'15,"-27"7"2"-15,14 7-1 16,-15-4-29-16,11 12-5 15,-4 5-3-15,3 10 2 16,1 5-4-16,7 1 3 16,4-3-2-16,11 0 0 15,6-8 0-15,12-11-2 16,11-12 0-16,8-15 0 15,9-17 0-15,5-9 0 16,6-9 0-16,-6-9 0 16,1-6 0-16,-9 2 0 15,-11 5 0-15,-8 5 0 0,-12 13 0 16,-11 14 0-1,-6 17 0-15,-19 23 0 0,-1 20 0 16,-5 19 0-16,-7 21 0 16,-1 13 0-16,1 10-4 15,-3 5 3-15,5-2 0 16,2-6-1-16,2-7 1 15,0-12-1-15,2-18 1 16,-3-12-1-16,2-19 2 16,-3-15 0-16,-3-14 0 15,-2-14 0-15,1-15-1 16,3-16 0-16,4-11-1 15,8-17-2-15,17-2-5 16,1-16-4-16,32 14-7 16,-6-14-4-16,36 24-2 0,-9-9-2 15,28 22-4-15,-11 1 0 16,14 12 0-16</inkml:trace>
  <inkml:trace contextRef="#ctx0" brushRef="#br5" timeOffset="753995.1261">18108 10256 121 0,'-21'-24'41'0,"5"16"-1"16,-13-12-7-16,9 12-30 15,-11 5-1-15,1 8 1 16,-4 7-3-16,1 11 3 15,-7 9-1-15,5 6 0 0,6 5-2 16,6 3 5-16,8-5-5 16,15-3 0-16,7-12 0 15,14-5 0-15,8-15 0 16,10-10 0-16,5-10 0 15,0-11 0-15,0-7 0 16,-1-6 0-16,-3-5 0 16,-7 0 0-16,-5 2 0 15,-6 6 0-15,-8 8 0 16,-5 14 0-16,-9 13 0 15,-3 19 0-15,-9 16 0 16,-3 18 0-16,-3 16 0 16,-3 11 0-16,-4 9 0 15,-1 2 0-15,0 1-2 16,-3-3 0-16,3-10 1 0,-2-6-1 15,-2-10 1-15,-3-8-1 16,0-15 0-16,0-12 1 16,0-13 0-16,-1-12 1 15,5-11-3-15,1-15-2 16,10-7-4-16,-5-25-7 15,18 5-4-15,-11-32-5 16,25 9-3-16,-14-27-3 16,30 16-4-16,-7-5 0 15,11 8 2-15</inkml:trace>
  <inkml:trace contextRef="#ctx0" brushRef="#br5" timeOffset="755205.1952">18708 10235 97 0,'0'0'37'0,"-14"0"1"16,-16-3-8-16,7 14-20 16,-20 1-3-16,0 6-1 15,-3 4-1-15,5 6 0 16,4 0-2-16,10 7 0 15,9-1 0-15,13 0 0 16,19-4-2-16,13-3 0 16,13-9 0-16,12-7 0 15,9-11-1-15,6-9 1 16,-1-10-1-16,-1-7 0 15,-8-8 0-15,-10-4-1 16,-13-1 2-16,-11-4-3 16,-14 4 3-16,-14 2-1 0,-5 6 0 15,-7 9 0-15,-4 7 1 16,-5 10-2-16,7 8 0 15,-1 6 2-15,11 5-2 16,4 5 1-16,10 2-2 16,9-6 2-16,13 0-1 15,12-8 3-15,1-5-2 16,10-4 0-16,0-6 2 15,-3-1-2-15,-4-7 4 16,-9 1-4-16,-5-1 0 16,-11 2 0-16,-6 3 0 15,-12 11 0-15,0 0 0 16,0 0 0-16,-25 19 0 15,13 8 0-15,-6 9 0 0,4 7 0 16,1 3 0-16,6 1 0 16,8-3 0-16,5-7 0 15,10-8 0-15,5-15 0 16,15-18 0-16,5-12 0 15,4-14 0-15,3-7 0 16,-1-8 0-16,-4-6 0 16,-1-2 0-16,-12 7 0 15,-8 7 0-15,-11 17 0 16,-8 11 0-16,-3 11 0 15,-19 24 0-15,4 5 0 16,-3 11 0-16,4 7 0 16,1 4 0-16,11-9 0 15,8 1-7-15,3-16-3 16,23 1-4-16,-3-27-6 0,30 9-3 15,-13-32-4-15,25 8 1 16,-17-24 0-16,15 6 0 16,-14-16 0-16,-3 5 7 15,-12-3 15-15,-23-7 24 16,12 20 1-16,-29-12 6 15,10 22 0-15,-24-7 5 16,14 30 3-16,-28-15-3 16,16 32-9-16,-6-2-19 15,0 5 0-15,0 9-1 16,9 2-3-16,2-1 0 15,9 1 0-15,10-4 0 16,4-1 0-16,7-4 0 16,2-2 0-16,-1 1 0 0,-8-1 0 15,-3 4 0-15,-8 0 0 16,-8 2 0-16,-6 1 0 15,-6 0 0-15,-8-3 0 16,-6 3-5-16,-7-11-5 16,3 10-6-16,-21-23-6 15,12 20-5-15,-30-18-3 16,9 18-2-16,-40-12-3 15,-9 16 6-15,-34 4-4 16</inkml:trace>
  <inkml:trace contextRef="#ctx0" brushRef="#br5" timeOffset="755834.2313">13060 11847 95 0,'0'0'38'0,"8"-12"2"15,-5 23-8-15,-5 0-29 16,-3 13-1-16,-2 12 0 15,0 13 1-15,-3 9-1 16,-3 11 0-16,-2 7-1 16,2 0 0-16,2-2-1 15,-3-6-3-15,13-6-3 16,-7-22-14-16,19 0-14 15,-6-23-6-15,12-4-1 16,-3-19 2-16</inkml:trace>
  <inkml:trace contextRef="#ctx0" brushRef="#br5" timeOffset="756015.2416">13069 12302 82 0,'-13'-11'39'16,"-8"2"1"-16,8 15-1 16,-2-5-31-16,15 12-1 15,0-13-2-15,19 12-3 16,9-12-1-16,11-13-3 15,12-4-5-15,1-23-17 16,22 9-9-16,-11-21-6 16,3 6-2-16,-10-13 1 15</inkml:trace>
  <inkml:trace contextRef="#ctx0" brushRef="#br5" timeOffset="756204.2524">13493 11718 75 0,'-27'21'40'0,"-6"12"-1"15,7 27 1-15,-4 14-22 16,6 8-17-16,-4 2 2 15,12 6 0-15,-3-2-2 16,13-10-1-16,6-9-1 16,7-18-4-16,16-3-13 15,-6-34-12-15,23 0-8 16,-7-24-2-16,14-5-1 15</inkml:trace>
  <inkml:trace contextRef="#ctx0" brushRef="#br5" timeOffset="757323.3164">13662 12167 87 0,'-17'-19'38'15,"6"19"2"-15,-13 0 0 0,11 19-30 16,-7 0-6-16,6 9-1 16,1 6 0-16,3 5 0 15,6 0-1-15,7-4-1 16,3-3 0-16,8-4 0 15,9-13 0-15,5-10-1 16,4-10 0-16,4-13-1 16,4-7 1-16,-5-10-1 15,-1-4 0-15,-5-5 0 16,-6 2 0-16,-5-3-1 15,-9 4 1-15,-3 7 0 16,-8 3 1-16,-1 6 0 16,-2 8 0-16,0 8 0 15,5 9 0-15,0 0 0 0,0 0 0 16,13 7 1-16,2-2-1 15,10 4 1-15,0-5 0 16,3 4 0-16,2 1 1 16,0 3-1-16,-5 3 1 15,-2 2-1-15,-8 4 0 16,-7 1 0-16,-3 4 0 15,-5 0-1-15,-5 2 1 16,-3-3 0-16,-3-1-1 16,3-1 1-16,-1-6-1 15,2 0 1-15,7-17-2 16,-3 12 1-16,3-12 0 15,15-19 0-15,1-4 0 0,0-6-1 16,11-6 1-16,-6-2-1 16,3-2 1-16,-1 4 0 15,-4 6 0-15,-4 5 0 16,-4 9 0-16,-11 15 0 15,12 0 0-15,-10 13 0 16,-4 6 0-16,2 5 0 16,0 0 0-16,5 0 0 15,-1-1 1-15,8-7-1 16,4-6 1-16,7-9 0 15,10-10 0-15,4-8-1 16,2-7 1-16,3-3 0 16,3-5-1-16,-6 1 0 15,-2 4 1-15,-7 2-1 16,-7 9 0-16,-10 8 0 0,-13 8 0 15,6 16 0-15,-12 6 0 16,-3 8-1-16,0 3 0 16,0 2-1-16,4 4-2 15,0-9 0-15,15 2-5 16,-6-19-3-16,25 4-6 15,-7-28-5-15,21 12-3 16,-15-31 0-16,21 13-1 16,-17-22-1-16,15 12 9 15,-19-5 21-15,-6-8 12 16,7 20 5-16,-23-13 5 15,8 27 1-15,-28-13 3 16,14 19 4-16,-21 7-6 16,14 15-18-16,-11 1-4 0,3 10 0 15,4 2-2-15,3 2 0 16,8 0 0-16,7-5-1 15,7-5 0-15,8-12 0 16,2-8 0-16,5-13-1 16,0-9 0-16,1-13 0 15,-3-3 1-15,-4-7-2 16,-7-3 1-16,-6-2 0 15,-7 4-1-15,-6 2-1 16,-8 8 0-16,-6 6-1 16,-2 15-2-16,-9 0-5 15,9 23-4-15,-14-10-8 16,23 27-5-16,-16-16 0 15,26 19-3-15,-13-20-3 0,23 11 1 16,0-12 3-16</inkml:trace>
  <inkml:trace contextRef="#ctx0" brushRef="#br5" timeOffset="758179.3654">15434 11904 65 0,'0'0'41'15,"0"0"-1"-15,28 13 0 16,-9-24-13-16,10 10-24 16,4-5-1-16,9 5 0 15,-2-1-1-15,0 3 0 16,-5 1-1-16,-10 4 1 15,-6 4-1-15,-15 5 0 16,-10 5 1-16,-13 4-1 16,-10 6 0-16,-9 6 1 15,-6 2 0-15,-2 5 0 16,0-1 0-16,10 1 2 15,8-3-2-15,16-3 1 16,12-7-1-16,18-9 1 16,17-8-2-16,16-11-1 0,10-5-3 15,5-12-3-15,14 5-12 16,-22-21-8-16,15 16-4 15,-27-19-4-15,0 14-6 16,-23-8 0-16</inkml:trace>
  <inkml:trace contextRef="#ctx0" brushRef="#br5" timeOffset="758345.3748">15614 12087 98 0,'-20'12'40'0,"6"-14"0"15,25 7-1-15,12-10-38 16,15-5-1-16,15 1-5 15,-1-14-18-15,20 14-10 16,-10-12-5-16,5 9-3 0,-14-5 1 16</inkml:trace>
  <inkml:trace contextRef="#ctx0" brushRef="#br5" timeOffset="759035.4144">16200 11982 68 0,'0'0'40'0,"-6"-11"-1"16,6 11 0-16,-9-14-18 16,9 14-18-16,0 0 0 15,-15 18 0-15,6 2 0 16,2 10 0-16,0 5-1 15,3 5 1-15,4 0-1 16,9-2 0-16,8-6-1 16,4-7 1-16,9-14-1 0,6-11-1 15,6-13 0-15,4-10 0 16,-2-12 1-16,3-5-1 15,-5-4 0-15,-3-1 0 16,-5 2 0-16,-3 7 0 16,-9 11 0-16,-7 15 0 15,-15 10-1-15,1 34 1 16,-10 12 0-16,-8 19 1 15,-8 16-1-15,0 10 0 16,-1 6-1-16,1-1 2 16,4-2-2-16,1-9 1 15,3-14 0-15,0-11-1 16,3-17 2-16,-1-10-1 0,-4-17 0 15,-3-14-1-15,-2-10 0 16,-4-13-1-16,1-9 0 16,3-14-4-16,7-1-3 15,-7-24-10-15,20 19-5 16,-9-22-3-16,30 21-3 15,-12-13-3-15,28 18-4 16,-5 1 0-16</inkml:trace>
  <inkml:trace contextRef="#ctx0" brushRef="#br5" timeOffset="759575.4453">17086 12015 77 0,'-10'-10'40'16,"-18"-8"-1"-16,5 9 1 15,-12-14-23-15,4 11-13 16,-3 4 0-16,1 12-1 16,-1 8 0-16,-1 12 0 15,4 11 0-15,3 5 0 16,6 7-1-16,12-1 0 15,7-4-1-15,13-4 1 16,9-10-2-16,13-11 1 16,4-13-1-16,5-10 0 15,4-9 0-15,-4-8 0 16,-4-5 0-16,-6-6-1 15,-5-3 1-15,-7 0-1 16,-2 2 1-16,-8 5 0 0,-2 10-1 16,-4 9 1-16,-3 11 0 15,-1 22 0-15,-3 15 0 16,-3 13 0-16,0 13 0 15,-6 12 1-15,1 7-1 16,-2 3-1-16,-4 3 1 16,-2-3 0-16,-4-4 0 15,-3-6-1-15,-6-7 1 16,-2-15-1-16,-3-13 1 15,-4-12 0-15,0-15-1 16,1-16-1-16,5-14-2 16,0-19-3-16,13-6-5 15,-8-25-8-15,29 6-5 16,-12-29-3-16,33 15-1 0,-10-20-4 15,28 19 2-15,-4-8 0 16</inkml:trace>
  <inkml:trace contextRef="#ctx0" brushRef="#br5" timeOffset="760800.5153">17617 11990 80 0,'-19'5'38'0,"-9"-7"-2"16,13 11-4-16,-17-12-21 15,11 8-3-15,-7-1-2 16,5 3-1-16,-5 3-2 16,4 10 1-16,4 2-2 15,3 5 0-15,6 2 0 16,11 4 0-16,10-1-1 0,9-4 1 15,14-6-1-15,10-8 0 16,2-9-1-16,8-9 1 16,4-11-1-16,-5-8 0 15,-4-7 0-15,-11-5-1 16,-8-3 1-16,-16-2-1 15,-8 2 0-15,-12 1 1 16,-9 10-1-16,-7 4 1 16,-4 6-1-16,0 11 1 15,2 4 0-15,4 6 0 16,8 4 1-16,9 5-1 15,12-3 1-15,13 3-1 16,9-5 0-16,8-5 1 16,10-4-1-16,4-1 0 0,3-6 1 15,-7 0 0-15,-8 0 0 16,-5-2 0-16,-11 3 0 15,-10 2 0-15,-14 5 0 16,0 0 0-16,0 0 0 16,-18 11 0-16,4 6-1 15,-6 9 0-15,6 5 1 16,0 6-1-16,4 2 1 15,3-1-1-15,9-3 1 16,10-9-1-16,10-11 1 16,10-12-1-16,11-16 1 15,5-9-1-15,3-9 0 16,-1-6 0-16,-3-5 0 15,-3 1 0-15,-8 4 0 16,-11 9 0-16,-10 10 0 0,-15 18 0 16,0 0 0-16,3 10 0 15,-11 16-1-15,-2 7 0 16,2 6-2-16,3 2-1 15,8 4-5-15,0-14-1 16,18 6-6-16,-9-24-4 16,25 11-5-16,-12-34 0 15,23 15 0-15,-16-30-1 16,21 8 2-16,-15-21 2 15,7 3 3-15,-1-9 7 16,-6-5 6-16,7 10 24 16,-24-14 3-16,9 20 4 15,-26-9 3-15,7 27 1 16,-25-6 2-16,14 21 0 0,-40 14-3 15,10 10-20-15,-6 5-3 16,8 5-1-16,1-1-1 16,11-1-1-16,7-5 0 15,10-7-1-15,12-8 0 16,5-8-1-16,11-7 1 15,-1-5-1-15,0 1 0 16,0 0 0-16,-6 5 0 16,-12 4 1-16,-10-2-1 15,0 27 0-15,-14-4 0 16,-9 6 0-16,-1 1-1 15,-5-1-1-15,2 3-4 16,-3-11-4-16,12 9-6 16,-11-26-8-16,22 16-3 0,-17-24-3 15,24 4-2-15,-13-5-2 16,13 5 4-16</inkml:trace>
  <inkml:trace contextRef="#ctx0" brushRef="#br5" timeOffset="761454.5527">19409 11975 80 0,'4'-12'37'0,"-4"12"-1"15,5-20-7-15,5 22-19 16,-10-2-4-16,2 12 0 15,-4 3-1-15,5 10-1 16,-3 3 0-16,0 8-1 16,-5 3 0-16,2 2-1 15,-3-1 0-15,0-5-1 16,0-2 0-16,1-10 0 15,1-8 0-15,4-15-1 16,0 0 0-16,7-19 0 16,1-8 1-16,1-9-1 15,2-4 0-15,0-5 0 16,0-3 1-16,-2 2-1 15,0 5 0-15,1 5 0 16,2 8 0-16,2 6 0 0,5 7-1 16,4 5-1-16,8 8-4 15,-3-9-11-15,21 18-7 16,-16-15-5-16,22 15-3 15,-16-12-7-15,13 8-1 16,-11-3 2-16</inkml:trace>
  <inkml:trace contextRef="#ctx0" brushRef="#br5" timeOffset="761800.5724">19895 11970 99 0,'-15'19'39'0,"-1"-9"1"15,16 10-3-15,0-5-31 16,19-9-2-16,8-3-1 0,16-7-1 15,9-4 0-15,5-7-1 16,0-4 0-16,0-1-1 16,-9-6 0-16,-9 2 0 15,-16 2 0-15,-14 1 0 16,-15 9 0-16,-12 1 0 15,-11 10 0-15,-10 10 0 16,-7 6 0-16,-5 12 0 16,0 6 0-16,6 8 1 15,9 0-1-15,11 3 1 16,15-4-2-16,18-6-1 15,21-4-3-15,12-20-10 16,34 9-9-16,-10-25-4 0,22 10-3 16,-12-23-4-16,8 7-5 15,-8-13 2-15</inkml:trace>
  <inkml:trace contextRef="#ctx0" brushRef="#br5" timeOffset="762018.585">20749 11887 93 0,'-21'-14'37'16,"3"17"0"-16,-17-3-5 15,4 22-23-15,-9 4-1 16,3 9-1-16,0 0-2 16,13 6 0-16,5-4-2 15,13 0-1-15,13-10-2 16,11-8-2-16,20 0-6 0,-2-20-10 15,20 12-8-15,-18-21-6 16,16 11-2-16,-13-18-8 16,3 3 3-16</inkml:trace>
  <inkml:trace contextRef="#ctx0" brushRef="#br5" timeOffset="762370.605">20974 11984 102 0,'0'0'39'0,"10"23"0"15,-10-23-10-15,33 11-22 16,-7-9-2-16,8 0-2 16,1-8 0-16,2-5-2 15,-1-5 1-15,-4-4-2 0,-2-2 1 16,-6-3-1-16,-7 1 0 15,-8-1 0-15,-9 8 0 16,-9 2 0-16,-10 9 0 16,-11 10 0-16,-9 11 1 15,-9 11 0-15,-2 6 0 16,3 6 1-16,7 2-1 15,10 4 0-15,15-6 0 16,15-4-1-16,18-4-4 16,11-18-7-16,19 13-10 15,-11-28-6-15,21 16-4 16,-16-25-3-16,19 11-7 15,-5-15 0-15</inkml:trace>
  <inkml:trace contextRef="#ctx0" brushRef="#br5" timeOffset="762930.6372">21679 11808 97 0,'-33'-4'38'16,"7"11"0"-16,-10-9-9 15,21 15-21-15,-3-4-4 16,8 9 0-16,9-5-2 16,6 4 0-16,4-2 0 15,5 1 0-15,5-5-1 16,0 1 1-16,2-3-1 15,1-1 0-15,0-2 0 16,-2-2 0-16,-2 1-1 0,-6 1 0 16,1 3 0-1,-9 3 0-15,-4 5 0 0,-12 8 1 16,-5 3-1-16,-1 2 0 15,-9 2 0-15,2-3 1 16,2-2-3-16,6-10 0 16,15-4-3-16,2-13-7 15,34-10-10-15,-7-16-6 16,26 7-3-16,-6-16-4 15,19 3-5-15,-2-8 3 16</inkml:trace>
  <inkml:trace contextRef="#ctx0" brushRef="#br5" timeOffset="763272.6567">22253 11866 95 0,'-5'-13'36'0,"-5"19"0"0,-25-8-6 16,9 10-23-16,-12-1-1 15,0 5 0-15,-4 1-2 16,5 0 1-16,4-2-2 15,9 1 0-15,8-2-1 16,16-10-1-16,0 19 0 16,16-12 0-16,11 1-1 15,8 2 1-15,-3 4-1 16,6 3 0-16,-6 2 1 15,-7 5-1-15,-10 1 0 16,-9 4 1-16,-14 2-1 16,-11-2 0-16,-1-3 0 15,-8-4 0-15,1-2-1 0,4-11-3 16,9-2-2-16,6-18-7 15,26 9-9-15,-5-28-5 16,31 15-2-16,-7-24-3 16,26 12-3-16,-6-15-2 15</inkml:trace>
  <inkml:trace contextRef="#ctx0" brushRef="#br5" timeOffset="763467.6679">22594 11879 82 0,'15'-3'40'16,"-15"3"-1"-16,-16 19 2 15,-13-1-17-15,-1 17-21 16,-1 5 0-16,-2 9-1 15,4 1-1-15,5 2 1 16,9-3-3-16,8-9 0 0,12-3-4 16,6-22-7-16,23 3-11 15,-11-33-6-15,25 5-3 16,-16-25-7-16,18 1-1 15,-13-19 2-15</inkml:trace>
  <inkml:trace contextRef="#ctx0" brushRef="#br5" timeOffset="763851.6897">22691 11799 107 0,'-18'-27'41'0,"-10"1"-2"15,16 17-3-15,-8-3-32 16,20 12-2-16,0 0-5 16,12-4-2-16,11 14 0 15,3-3-3-15,9 8 3 16,-4-4-1-16,3 7 4 0,-6 0-1 15,-9 4 5-15,-1 6-1 16,-14-4 5-16,-1 8 0 16,-8-3 1-16,0 8-1 15,-5-5 0-15,3 5-1 16,0-6-1-16,4 3 0 15,2-8-2-15,3 0 0 16,4-11 0-16,8-2-1 16,1-10 0-16,3-6 0 15,4-9 0-15,2-7-1 16,5-10 0-16,-2-3-1 15,0-6-1-15,-4-7-3 16,1 6-5-16,-6-12-4 16,9 21-8-16,-21-14-6 15,19 29-1-15,-23-10-1 0,18 23-4 16,-20 2 3-16,10 0-1 15</inkml:trace>
  <inkml:trace contextRef="#ctx0" brushRef="#br5">23154 11944 83 0,'0'0'41'15,"2"26"-2"-15,-2-26 1 16,21 18-23-16,-9-16-12 16,13 1-3-16,4-6 0 15,6-1-1-15,2-5 0 16,5-5-1-16,-3-1 0 15,-3-3 1-15,-6-1-1 16,-7-1 1-16,-9 1-1 0,-10 0 0 16,-13 5 0-16,-6 4 1 15,-12 8-1-15,-7 7 0 16,-8 8 0-16,-1 10 1 15,-3 9 0-15,7 7 0 16,5 4 0-16,9 6 0 16,14-5 0-16,15-3 0 15,11-5-1-15,14-6-1 16,14-9-1-16,6-13-2 15,9-3-3-15,3-14-2 16,10 7-4-16,-14-20-5 16,14 14 5-16,-19-7 6 15,-2 9 4-15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2T20:34:15.9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3489 3009 56 0,'0'0'31'0,"-16"0"-2"15,16 0-3-15,0 0-22 16,0 0-2-16,0 0-2 15,26-7 0-15,-3 2 1 16,10-1-1-16,9-2 1 16,13-1 0-16,17-4 0 0,11-1 0 15,12-1 1-15,14 0 0 16,16 0-1-16,17 4 1 15,13-1-1-15,12 5 0 16,10 4 0-16,14 4 1 16,15 3-1-16,14 1 0 15,14 3 2-15,14 1-2 16,19 0 1-16,17 1 0 15,12-1 0-15,15-1-1 16,9-1 1-16,12 3-1 16,7-2 0-16,10 6 0 15,3-2 0-15,9 8 0 16,14 1-1-16,7 4 1 15,8 3-1-15,10 0 1 0,13 0 0 16,10 0-1-16,13-2 1 16,9-4-1-16,35-4 1 15,-19-2 0-15,11-5-1 16,45 0 1-16,-30-1 0 15,2 1 0-15,33 3 0 16,-37 5 0-16,-30 2 0 16,27 0 0-16,-3-1 0 15,-36 3-1-15,23-8 1 16,-1-2 0-16,2-7-1 15,-13-10 1-15,-5-6 0 16,-8-12 0-16,-11-4-1 16,-19-8-1-16,-18 2-5 15,-38-17-20-15,-65 10-9 16,-6-7 0-16,-48 7-1 0,-59-5-1 15</inkml:trace>
  <inkml:trace contextRef="#ctx0" brushRef="#br0" timeOffset="1035.0592">6868 822 86 0,'0'0'33'15,"0"0"0"-15,0 0-7 16,0 0-22-16,0 0-2 15,47 15-1-15,-47-15 0 16,0 0-1-16,19 58 0 16,-25 8-1-16,-10 11 2 0,4 14-2 15,-5 15 1-15,6 12 0 16,-5 13 1-16,2 16 0 15,4 2-1-15,-4 16 1 16,0 14 0-16,-3 15 0 16,3 11 0-16,-1 14-1 15,2 10-1-15,-1 13 1 16,1 1 0-16,0 14-2 15,0 5 0-15,-3 8 2 16,2 5-2-16,-4 11 3 16,-1 8-1-16,-2 8 2 15,0 5-1-15,0 0 1 16,3 4-1-16,-2 5 0 15,2 3 2-15,5-2-5 16,-3 4 3-16,6 1-1 0,-6 13 0 16,3 6 0-16,-5 4 1 15,2 3-1-15,-6 2 1 16,-2-2-1-16,-1-5 0 15,-3-3-1-15,0-6 0 16,-2-8-1-16,2 0 2 16,3-4-1-16,2-1-1 15,2-1 2-15,0-4-1 16,0-11 0-16,2-6 0 15,1-16-1-15,-2-16 0 16,-2-14 0-16,4-17-1 16,1-19 1-16,1-10-2 15,5-13 1-15,3-12 0 16,3-15 2-16,1-21-8 0,11-10-26 15,-2-37-4-15,10-26 2 16,-2-44-2-16</inkml:trace>
  <inkml:trace contextRef="#ctx0" brushRef="#br0" timeOffset="2140.1224">2915 9759 83 0,'-14'23'35'15,"11"-1"-3"-15,16 2 1 16,17 3-35-16,16-3 0 16,28 7 0-16,20-1 2 0,24-1 0 15,27-7 0 1,28-4 1-16,26-4 0 0,33-7-1 15,25-3 1-15,35-7 0 16,75 2 0-16,-17-1 0 16,22-2 0-16,24 0 1 15,25 3 0-15,49-5 0 16,5 2 0-16,18-3 1 15,-20-3-1-15,67-6-1 16,45-1 1-16,32-3-1 16,32 0 1-16,-49 3-1 15,32 1-1-15,10 6 2 16,3 8-1-16,7 7 1 15,-1 4-1-15,-1 4 1 16,-51 1-1-16,37-2 0 0,2-3 1 16,0-13-1-16,7-5-1 15,8-10 1-15,-2-6 0 16,-55-12 0-16,24-7 0 15,-20-1-1-15,-25-5-4 16,-27 2-31-16,-66-4-4 16,-60 2 0-16,-84-9-3 15</inkml:trace>
  <inkml:trace contextRef="#ctx0" brushRef="#br0" timeOffset="2852.1631">15090 1129 77 0,'38'-57'32'0,"-38"57"-1"16,66-75 0-16,-38 40-40 16,22 45 1-16,-16 43 5 15,-19 59 3-15,-25 41 4 16,1 27 0-16,2 31-1 15,5 21 1-15,7 2 2 16,-5 26-2-16,9 16-2 16,2 22 0-16,4 67-1 15,-3-17 2-15,2 17-2 16,-5 18 2-16,-2 19-1 15,-4 8-1-15,-1 13 2 16,-6 45-1-16,2-76 0 0,0 50-2 16,-4 6 3-16,-1 14-2 15,-2 13 1-15,-8 49-1 16,0-27 0-16,-11-40 0 15,-2 46 2-15,-9-6-2 16,1 1 0-16,-6-9-2 16,3-7 1-16,6-13-1 15,12-2 0-15,10-9-2 16,12-2 0-16,14-8 1 15,9-3-1-15,9-15 1 16,3-22-3-16,5-63-1 16,-13 6-34-16,-10-193 2 0,1 3-3 15,-3-27 2-15</inkml:trace>
  <inkml:trace contextRef="#ctx0" brushRef="#br0" timeOffset="4292.2455">16271 539 87 0,'0'0'37'0,"0"0"0"16,29-50 2-16,-29 50-37 0,0 0 0 15,0 0 1-15,0 0-2 16,0 0 0-16,0 0-2 16,0 0 1-16,26 70 0 15,-26-70-2-15,-2 74-4 16,2-74-21-16,-2 78-10 15,2-78 1-15,0 81-1 16</inkml:trace>
  <inkml:trace contextRef="#ctx0" brushRef="#br0" timeOffset="4667.2669">16381 612 88 0,'0'0'38'0,"2"-71"0"15,-2 71 2-15,5-62-27 16,-5 62-11-16,16-48-1 16,-16 48 0-16,0 0 0 15,55-41 0-15,-55 41 0 16,60-1 0-16,-60 1-1 15,62 18 0-15,-62-18-1 16,66 30 2-16,-66-30 0 16,53 44-2-16,-53-44 1 15,32 60 0-15,-32-60 1 16,5 68 0-16,-5-68-1 15,-23 79 1-15,23-79 0 0,-48 77 0 16,48-77-2-16,-69 71-2 16,69-71-3-16,-74 54-5 15,74-54-25-15,-61 33-4 16,61-33 1-16,0 0-1 15</inkml:trace>
  <inkml:trace contextRef="#ctx0" brushRef="#br0" timeOffset="5281.3021">17333 819 87 0,'0'0'38'16,"0"0"0"-16,0 0 1 16,-59-27-36-16,59 27 0 15,-50-2 2-15,50 2-2 16,-54 0-1-16,54 0 1 15,-60 8-1-15,60-8 0 16,-61 13 1-16,61-13-1 0,-60 22-1 16,60-22 1-16,-49 28 0 15,49-28-1-15,0 0 0 16,-46 52 1-16,46-52-2 15,0 0 1-15,0 0 0 16,31 52 0-16,-31-52-1 16,53 11 0-16,-53-11 0 15,72-4 0-15,-72 4-1 16,79-17 1-16,-79 17 0 15,81-28-1-15,-81 28 1 16,72-38 0-16,-72 38-1 16,58-37 1-16,-58 37 0 15,0 0-1-15,0 0 1 16,49-31 0-16,-49 31 0 0,0 0 0 15,0 0-2-15,0 0 0 16,-14 61 0-16,14-61-4 16,0 0-8-16,23 65-24 15,-23-65-3-15,0 0 2 16,69 60-2-16</inkml:trace>
  <inkml:trace contextRef="#ctx0" brushRef="#br0" timeOffset="5786.3309">18298 884 83 0,'0'0'42'0,"50"-31"-3"0,-50 31 1 16,0 0-35-16,0 0-1 15,0 0 0-15,0 0 0 16,0 0-1-16,-65-45 0 16,65 45-1-16,-51-2 0 15,51 2-1-15,-59 2 0 16,59-2 0-16,-66 19 1 15,66-19-1-15,-65 32-1 16,65-32 1-16,-53 40 0 16,53-40 0-16,0 0 0 15,-38 62 0-15,38-62-1 16,0 0 0-16,0 0 1 15,76 24-1-15,-76-24-1 16,89-31 1-16,-38 5 1 0,2-9-1 16,5-10-1-16,-1-8 2 15,0-9 0-15,-3-2 0 16,-3-1 0-16,-5 2-1 15,-6 4 0-15,-8 11 0 16,-32 48 0-16,34-58-1 16,-34 58 0-16,0 0 0 15,0 0 2-15,-23 54-1 16,23-54-3-16,-57 130-12 15,22 7-24-15,15 24-4 16,3 0 2-16,12-14-2 16</inkml:trace>
  <inkml:trace contextRef="#ctx0" brushRef="#br0" timeOffset="6939.3969">811 6576 93 0,'-3'15'35'0,"-10"3"0"16,4 13 0-16,-10 11-33 16,-1 13-1-16,-9 10 0 15,1 9 0-15,-1 8 1 16,1 1-1-16,2-7 1 0,4-4-1 15,1-16 1-15,9-10 0 16,5-15-1-16,10-18 2 16,-3-13-2-16,15-26-1 15,1-12 1-15,0-14 0 16,3-15 0-16,-3-10 0 15,-1-10-1-15,0-2 0 16,-2-1 0-16,-4 7 1 16,-4 12 0-16,2 13-1 15,-4 15 0-15,-2 16 0 16,-1 27 0-16,0 0 0 15,5 23 0-15,-2 8 0 16,3 9 0-16,2 1 0 0,6 1 1 16,6-1-1-1,3-11 0-15,9-11 1 0,9-12 0 16,3-14-1-16,5-13 2 15,2-12-1-15,1-8 0 16,0-4 0-16,-6-1 0 16,-9 5 0-16,-7 9-1 15,-8 12 1-15,-11 21-1 16,-7 19 1-16,-13 26-1 15,-6 18 0-15,-12 19 0 16,1 11 0-16,-3 10-1 16,1 0 0-16,7-5 0 15,4-11-3-15,17-13-3 16,-1-30-24-16,28-5-7 0,-2-30 1 15,21-7-3-15</inkml:trace>
  <inkml:trace contextRef="#ctx0" brushRef="#br0" timeOffset="7315.4184">1471 7035 104 0,'-12'15'37'15,"-5"1"0"-15,4 14-1 16,-4 0-33-16,6 11 0 15,0 1 0-15,8 8-1 16,2-4 0-16,6-2 0 16,2-8-1-16,8-9 1 15,10-14-1-15,8-14 0 0,9-13 0 16,6-14 0-16,4-10 0 15,3-8 0-15,-1-4 0 16,-4-2 0-16,-7 3 0 16,-10 10 0-16,-5 6-1 15,-11 9 1-15,-12 13-1 16,-5 11 0-16,-7 13 0 15,-4 9-2-15,-2 9 1 16,-1 4 0-16,5 8-2 16,0-3-2-16,11 9-6 15,-6-17-23-15,21 0-4 16,-3-12 0-16,17 0 0 15</inkml:trace>
  <inkml:trace contextRef="#ctx0" brushRef="#br0" timeOffset="7773.4446">2181 7123 91 0,'-5'-14'36'0,"5"14"0"16,-18-1 0-16,11 19-28 16,-14 6-2-16,6 15-1 15,-1 1-2-15,3 5-1 16,-1-1 0-16,5-4 1 15,4-6-2-15,4-9 1 16,4-15-1-16,9-11 0 16,4-14 0-16,3-10-1 15,2-11 1-15,2-5-1 16,0-7 1-16,-2 3 1 0,-3 3-2 15,-1 1 2-15,-6 13-1 16,-2 4 0-16,-4 9 0 16,-5 15 0-16,0 0-1 15,5 14 0-15,-5 4 0 16,1 1 0-16,4 2-1 15,3-4 1-15,4-3 0 16,5-10-1-16,8-10 2 16,11-11 0-16,1-7-1 15,9-4 2-15,-2-5-1 16,3 0 0-16,-6-1 0 15,-1 8 0-15,-8 5-1 16,-7 12 0-16,-12 15-3 16,-13-6-15-16,17 45-20 0,-24-7-2 15,7 17-1-15,-10-1-1 16</inkml:trace>
  <inkml:trace contextRef="#ctx0" brushRef="#br1" timeOffset="33117.8942">7989 1345 81 0,'4'-26'34'0,"-4"1"-1"15,2 6 0-15,-4 0-32 16,3 7 0-16,-1 12 0 16,0 0 1-16,6 31 0 15,-2 7-1-15,-5 18 2 16,1 14-2-16,-6 17 1 15,2 13-2-15,-10 11 1 16,3 6-2-16,-7 0 2 16,3-1-2-16,-4-14 0 15,2-15-1-15,8-11-2 16,-2-28-28-16,16-13-1 15,-5-35 0-15,22-13-1 16</inkml:trace>
  <inkml:trace contextRef="#ctx0" brushRef="#br1" timeOffset="33712.9283">7944 1203 103 0,'0'0'36'16,"0"0"1"-16,-9-51-2 16,9 51-35-16,0 0-1 15,0 0 2-15,44-50-1 16,-44 50 1-16,62-18 0 15,-62 18 0-15,91-12-1 0,-40 7 1 16,7 1 0-16,1 4-2 16,34 1 1-16,21 14 0 15,-10 8 0-15,-26 14-1 16,-28 14 1-16,-46 9-2 15,-31 7 2-15,-34 1-1 16,-13 0 1-16,-10 0 0 16,-6-3-1-16,-3-8 2 15,5-4-1-15,9-8 0 16,16-7 0-16,18-5 1 15,17-11-1-15,28-11 0 16,21-5-1-16,24-7 1 16,24-5 0-16,14-1 0 15,11-5 0-15,5 4 0 16,-2 1 0-16,-7 9 0 0,-10 5 0 15,-18 13 0-15,-20 10 0 16,-26 11 0-16,-16 9 0 16,-23 8 0-16,-20 11 1 15,-20 2 0-15,-17 3 0 16,-15-7 0-16,-10 0 2 15,-3-11-2-15,1-9 0 16,5-8-1-16,12-20-6 16,21-6-28-16,10-24-4 15,26-5 1-15,15-26-4 16</inkml:trace>
  <inkml:trace contextRef="#ctx0" brushRef="#br1" timeOffset="57181.2706">16085 1450 66 0,'3'-20'33'15,"-3"-1"-1"-15,2 6 1 16,-8-1-24-16,6 16-3 16,1-10-1-16,-1 10-1 15,3 24 0-15,-3 6 0 16,-7 10-2-16,7 14 0 15,-7 13 1-15,3 16-2 16,-3 5 1-16,2 8-2 0,-2 4 1 16,1 6-1-16,0-6 1 15,1-4-1-15,0-7 0 16,0-11 1-16,1-11 1 15,1-9 0-15,2-11-1 16,1-17 2-16,1-11-2 16,-1-19 0-16,0 0 0 15,13-4-2-15,-8-19 1 16,5-7-1-16,-1-13 1 15,6-6-1-15,1-5 2 16,1-1-1-16,7 5 0 16,1 4 0-16,4 7-1 15,0 11 1-15,4 15-1 16,0 11 0-16,1 12 1 0,-2 13-1 15,-2 7 1-15,-2 8-1 16,-6 4 1-16,-8 5 1 16,-5-1-1-16,-13 2 3 15,-15 1 0-15,-10-5 0 16,-15-6-1-16,-10 1 2 15,-10-11-1-15,-4-9 0 16,-1-6-1-16,6-11-2 16,6-11-1-16,16-9-3 15,21-5-1-15,4-21-32 16,36 11-2-16,3-9-2 15,20 6 0-15</inkml:trace>
  <inkml:trace contextRef="#ctx0" brushRef="#br2" timeOffset="75745.3324">4700 5629 75 0,'-10'-21'33'16,"1"8"-1"-16,-6 0 1 15,15 13-35-15,-20 12 3 16,12 11 0-16,2 12 2 16,3 14-1-16,-2 18 1 15,2 15-1-15,-2 14 1 16,0 15-1-16,1 4 2 15,-1 9-1-15,0 0-2 16,-4-2 2-16,1-10-3 16,3-13 2-16,4-12-2 15,6-16-2-15,11-15-26 16,-2-26-7-16,7-15 1 16,-1-23-2-16</inkml:trace>
  <inkml:trace contextRef="#ctx0" brushRef="#br2" timeOffset="76277.3628">4528 5625 91 0,'11'-28'35'0,"10"9"-1"16,1-1 1-16,10 10-37 15,12-2 2-15,14 4 0 16,6 5 0-16,8 3 0 15,1 5 0-15,3 7 0 16,-7 11 0-16,-3 7 1 0,-14 7 2 16,-11 10-2-16,-18 5 1 15,-17 9-1-15,-18 5 2 16,-18 4-2-16,-16-4 2 15,-12 3-2-15,-12-6-1 16,-5-5 1-16,1-8 0 16,7-11 0-16,8-10-1 15,14-8 0-15,23-9 0 16,22-12 0-16,29-7 0 15,26-6-1-15,23-4 1 16,19 1 0-16,17 4 1 16,13 4-1-16,-8 10 0 15,-5 9 0-15,-19 18 0 16,-20 12 1-16,-28 15 0 15,-29 12 1-15,-39 11-2 0,-30 8 3 16,-29 3-2-16,-22 5 1 16,-23-5 0-16,-14-6-1 15,-8-12 0-15,6-12-3 16,21-9-25-16,7-24-11 15,28-11 1-15,17-25-4 16,40-12 2-16</inkml:trace>
  <inkml:trace contextRef="#ctx0" brushRef="#br2" timeOffset="77292.4209">4288 11506 41 0,'11'-47'31'0,"-1"8"3"15,-1 10-1-15,-9 7-26 16,0 22-1-16,5 29 0 16,-5 18 2-16,-5 15-1 15,5 25-3-15,-4 15-1 16,-1 21-1-16,-3 6 1 15,-3 8-1-15,-1-4 2 16,1 0-3-16,-4-15 2 0,2-8 0 16,3-22-1-16,1-15-1 15,3-21 1-15,6-14 0 16,3-17-1-16,-3-21 0 15,12-8 0-15,-3-17 0 16,4-14-1-16,2-8 1 16,4-12 0-16,-1-8 0 15,5-1-1-15,0 4 0 16,6 6 0-16,0 10 0 15,5 9 0-15,1 18 0 16,2 14 0-16,3 16 0 16,4 16-1-16,-2 10 1 15,0 11 0-15,-3 4 0 16,-9 5 0-16,-8 6 0 15,-11-1 1-15,-16-1 0 0,-18-3 0 16,-16-3 0-16,-12-7 0 16,-17-10 0-16,-9-10-1 15,-7-14 0-15,3-8-4 16,-10-30-9-16,18 2-24 15,4-23-2-15,20 0-2 16,12-13 0-16</inkml:trace>
  <inkml:trace contextRef="#ctx0" brushRef="#br2" timeOffset="80381.5976">7073 5836 90 0,'8'-20'36'0,"1"9"-1"16,-5-13-6-16,-4 24-25 15,6-18 1-15,-6 18 0 16,0 0-1-16,0 0-1 16,9 21-1-16,-2 9 0 15,-4 16-1-15,2 17 0 0,-2 10-1 16,-3 20 0-16,-4 10 1 15,-3 8 0-15,-5 4-1 16,-3-2 1-16,0-5-3 16,-3-11-1-16,13-5-31 15,-7-23-2-15,13-8-2 16,-1-26-1-16</inkml:trace>
  <inkml:trace contextRef="#ctx0" brushRef="#br2" timeOffset="80907.6276">7056 5748 90 0,'12'-12'34'0,"21"8"2"16,5-1-1-16,13 3-32 16,16 0-2-16,16 6 1 15,8 0 3-15,5 7-4 16,-1 5 3-16,-9 7-4 15,-14 8 3-15,-18 9-3 16,-23 8 2-16,-25 9-2 16,-30 5 0-16,-25 4 1 15,-18-1-2-15,-17 3 2 16,-2-6-2-16,0-8 3 15,11-12-3-15,13-9 2 0,24-12-1 16,25-8 1-16,27-13-1 16,34-11 0-16,22-5 0 15,21 2-1-15,11-3 2 16,5 7-1-16,0 6 0 15,-12 12 1-15,-18 12 1 16,-21 11 0-16,-34 14-1 16,-27 9 1-16,-26 10-1 15,-27 5 1-15,-23 2-1 16,-15 3 0-16,-12-2-1 15,-5-6 1-15,-1-7-2 16,3-12-3-16,24-2-28 16,3-24-7-16,25-9 0 0,13-21-2 15</inkml:trace>
  <inkml:trace contextRef="#ctx0" brushRef="#br2" timeOffset="83256.762">15791 5705 79 0,'15'-15'35'15,"-15"15"-3"-15,13-10 2 0,-13 10-31 16,-2 29-3-16,-2 4 2 16,3 13-2-16,-4 17 3 15,1 15-3-15,-4 14 2 16,-3 13-3-16,0 6 2 15,-3 12 2-15,-4 0-2 16,0-2 1-16,0-8-5 16,-4-16-28-16,13-11-2 15,3-22 2-15,11-15-4 16</inkml:trace>
  <inkml:trace contextRef="#ctx0" brushRef="#br2" timeOffset="83842.7955">15654 5750 99 0,'-17'-2'37'0,"17"2"1"16,0 0-3-16,12-17-33 16,18 8-1-16,21-5 0 15,17-4 0-15,18-1-2 16,13 1 2-16,14 2-4 15,3 3 4-15,1 12-4 16,-6 4 3-16,-17 9 0 16,-21 13 1-16,-19 7 0 0,-31 12 0 15,-24 5-1-15,-26 7 1 16,-22 2 1-16,-19-1-1 15,-7 7-2-15,-11-4 1 16,0-6 1-16,4-7-1 16,12-7 1-16,14-12-1 15,16-5 0-15,16-11 1 16,24-12-2-16,22-7 2 15,21-7-2-15,23-3 2 16,11 2-2-16,14 5 2 16,4 6-1-16,-2 9 0 15,-8 11 1-15,-16 16-1 16,-20 13 0-16,-30 13 1 15,-23 10 2-15,-32 4-2 0,-21 6 2 16,-22 1-1-16,-16 1 1 16,-17-6-2-16,-7-7 3 15,-3-12-3-15,6-11-3 16,15-5-7-16,3-24-28 15,25-7-2-15,12-20-1 16,26-7-1-16</inkml:trace>
  <inkml:trace contextRef="#ctx0" brushRef="#br2" timeOffset="84873.8545">6715 11412 44 0,'5'-32'30'16,"0"5"3"-16,-1-2-1 16,-2 13-18-16,-3-5-9 15,1 21 0-15,0 0 0 16,-3 16 1-16,-3 20-1 15,6 17 0-15,-6 16-2 16,6 18-1-16,-2 13-1 16,3 18 1-16,2 1-1 0,1 6 0 15,-3-10-1-15,4-3-1 16,-4-16 2-16,1-12 0 15,-1-19 0-15,1-17-1 16,-3-17 2-16,2-10 0 16,-1-21 0-16,0 0 0 15,-9-20-1-15,8-6 1 16,1-10-1-16,5-9 1 15,7-6-2-15,8-2 0 16,9-3 1-16,12 6-1 16,5 6 0-16,7 9 0 15,3 12 0-15,-1 9 0 16,-2 15 0-16,-6 10 0 15,-9 13 0-15,-12 6 0 0,-10 8-1 16,-16 7 2-16,-12 6-1 16,-15 0-1-16,-15 1 1 15,-11-2 0-15,-9-5-1 16,-7-11 0-16,4-7-1 15,-1-28-17-15,16-3-18 16,3-24-1-16,19-11-1 16,8-25 0-16</inkml:trace>
  <inkml:trace contextRef="#ctx0" brushRef="#br2" timeOffset="85864.9112">15837 11388 65 0,'0'0'36'15,"-11"-8"-3"-15,11 8 1 16,-12 7-29-16,13 11-2 16,-1 7 1-16,3 13 1 15,-2 9-1-15,2 13-2 16,-1 12 1-16,-1 11-2 15,-5 7 2-15,2 4-2 16,-4-3 1-16,3-2-2 16,-4-9 1-16,2-9 1 0,2-11-1 15,3-11 1-15,3-16-1 16,4-12 0-16,0-8 0 15,-7-13 1-15,20 0-1 16,-9-10-1-16,3-6 1 16,3-5-2-16,2-7 2 15,9-6-2-15,4-6 1 16,4-3-1-16,5 4 2 15,2 1-2-15,3 7 1 16,-3 7-1-16,-3 10 1 16,-3 13 0-16,-5 11-1 15,-7 11 1-15,-9 10 0 16,-6 2 0-16,-12 5 1 15,-10 4 0-15,-11 0 0 0,-11-1 1 16,-14-3-1-16,-3-7-1 16,-10-7 1-16,0-5-1 15,-1-12-2-15,8-13-6 16,18-7-28-16,-1-23-5 15,20-5 2-15,6-19-2 16</inkml:trace>
  <inkml:trace contextRef="#ctx0" brushRef="#br1" timeOffset="89632.1267">8377 5814 71 0,'1'-17'34'0,"-1"17"0"15,0 0 1-15,13 41-27 16,-20 2-3-16,10 22-1 16,-6 13-1-16,3 18 0 0,-1 6-2 15,1 13 2-15,1-2-3 16,4-2 2-16,-1-9-3 15,-1-14-3-15,14-8-24 16,-13-20-7-16,6-11 1 16,-1-23-2-16</inkml:trace>
  <inkml:trace contextRef="#ctx0" brushRef="#br1" timeOffset="90136.1555">8382 5876 89 0,'-17'-41'36'0,"0"7"-1"0,13 15 3 16,-3 0-32-16,18 6 0 15,11 2-6-15,20 3 2 16,10 2-2-16,11 9 2 15,4 0 1-15,1 10-3 16,4 4 3-16,-14 11-3 16,-13 8 2-16,-17 10-2 15,-20 10 2-15,-20 5-2 16,-21 6-1-16,-15 2 1 15,-12 1 0-15,-5-6 1 16,2-6-1-16,7-11 1 16,13-11-2-16,19-13 2 0,24-23-1 15,24 4 0-15,25-22 1 16,19-5-2-16,18-5 1 15,10 2-1-15,-1-1 2 16,-2 10-2-16,-18 14 2 16,-21 15-1-16,-28 17 1 15,-28 17 1-15,-29 12-1 16,-24 12 1-16,-23 9-1 15,-16 5 1-15,-15 0-2 16,1-6 3-16,-2-5-4 16,10-13-2-16,18-1-14 15,2-27-18-15,32-7-3 16,9-17-2-16,26-8 0 15</inkml:trace>
  <inkml:trace contextRef="#ctx0" brushRef="#br1" timeOffset="90754.1908">7543 11184 75 0,'-9'-16'36'0,"9"16"-1"16,0 0 1-16,20 5-33 15,-6 9-2-15,9 9 0 16,2 12 1-16,5 16 0 16,-5 13-1-16,1 19 3 15,-11 14-2-15,-5 16-1 16,-14 8 1-16,-5 7-1 15,-10 0-1-15,-4-5-1 16,-1-9-2-16,2-22-11 16,13-7-24-16,-3-31 1 15,19-21-2-15,-7-33 0 16</inkml:trace>
  <inkml:trace contextRef="#ctx0" brushRef="#br1" timeOffset="91239.2186">7586 11281 83 0,'-2'-38'38'16,"13"14"-1"-16,8 1 1 15,23 7-35-15,-3 3-1 16,19 5 0-16,9 1 0 15,5 8-1-15,0 5 1 16,-4 8-2-16,-4 9 1 16,-14 12 0-16,-15 7-1 0,-15 8 0 15,-23 9 0-15,-17 1 3 16,-19 4-3-16,-13 0 0 15,-15-5 0-15,-2-8 0 16,-1-7 0-16,8-11 0 16,11-12 0-16,20-8-2 15,19-13 2-15,24-9 0 16,26-7 0-16,20-5 2 15,18 1-1-15,10 1 1 16,8 2-2-16,-4 13 3 16,-8 7-2-16,-16 15-1 15,-23 12 1-15,-21 13-3 16,-27 19 3-16,-27 9-2 15,-25 9 1-15,-13 4 0 16,-21 5 0-16,-12-4 0 0,-2-4 0 16,-2-13 0-16,9-13-2 15,6-25-7-15,28-8-25 16,2-30-7-16,29-19 2 15,17-30-3-15</inkml:trace>
  <inkml:trace contextRef="#ctx0" brushRef="#br1" timeOffset="92434.2869">17167 5550 46 0,'-2'-13'30'16,"2"13"0"-16,-6-11 0 15,6 11-16-15,-9 15-8 16,9 9-1-16,0 6 1 16,5 15 0-16,-2 14-1 15,5 19-1-15,-6 10 0 16,2 12 0-16,-5 5 0 15,-5 1-1-15,-2-2-1 16,-5-4 3-16,-3-12-3 16,-2-7 2-16,-1-16-2 15,0-13 1-15,5-11-1 16,3-10 2-16,3-8-4 15,0-8 1-15,8-15 0 16,0 0-1-16,1-12 1 0,8-6-1 16,6-9 0-16,6-6 0 15,3-9 0-15,14-4-1 16,4-3 0-16,10 0-1 15,6 4 2-15,0 7-2 16,0 8 2-16,-2 14-2 16,-9 15 2-16,-7 14 0 15,-15 17 0-15,-11 12 2 16,-13 15-1-16,-11 9 1 15,-16 4-1-15,-9 6 1 16,-12-5-1-16,-8-1 2 16,-5-14-2-16,0-6-1 15,-1-18 1-15,3-13-1 16,6-16 0-16,6-18-4 0,21-2-18 15,1-26-15-15,18-3-1 16,5-16 0-16,13-2-2 16</inkml:trace>
  <inkml:trace contextRef="#ctx0" brushRef="#br1" timeOffset="93449.345">16824 11251 36 0,'0'0'32'0,"0"0"1"15,0 0-1-15,4 31-15 16,-12-8-8-16,11 20-3 16,-7 6 1-16,4 19 0 15,-3 9-3-15,0 16-1 16,-2 9 0-16,-1 7-1 15,-2-1 1-15,-1 1 0 16,-4-10-2-16,-1-5 0 16,-1-12 0-16,3-14 1 15,-2-17-1-15,3-12 0 16,2-15-1-16,4-12 0 15,5-12 1-15,1-11 0 16,4-12 0-16,7-8 0 0,2-7 0 16,5-9 0-16,7-6 0 15,2 0 0-15,5 4-1 16,4 5-1-16,4 7 1 15,-1 11 0-15,-1 12 0 16,-5 13 0-16,-1 13 0 16,-4 10 0-16,-6 13 0 15,-7 3 1-15,-7 8-1 16,-6 2 1-16,-10 2-1 15,-11-2 0-15,-8 1 1 16,-13-8-1-16,-6-5 1 16,-5-7-1-16,-9-11 1 15,1-8-2-15,-1-13 1 16,10-14 0-16,6-7-2 0,7-21-13 15,27 6-22-15,7-17-1 16,24 6-2-16,6-8 1 16</inkml:trace>
  <inkml:trace contextRef="#ctx0" brushRef="#br1" timeOffset="93610.3542">17665 12389 93 0,'-17'23'3'0,"-8"-12"1"16,-1-15-5-16,4-13-41 16</inkml:trace>
  <inkml:trace contextRef="#ctx0" brushRef="#br3" timeOffset="97884.5987">10954 4088 77 0,'-13'-5'33'0,"13"5"1"16,-5-14 0-16,17 9-31 15,2-10 0-15,11 3-1 16,8-3 0-16,4 1-1 15,1 3 1-15,0 4 0 16,-2 3 0-16,-10 11 0 16,-14 8 0-16,-11 13 0 15,-17 5 0-15,-13 10-2 16,-11 7 2-16,-4 6-2 15,-6 2 1-15,4-4-1 0,5-3 0 16,11-5-1-16,15-9 1 16,21-9 0-16,16-12-1 15,12-12 0-15,24-7-3 16,5-19-5-16,23 5-25 15,-9-19 0-15,9 2-2 16,-15-9 0-16</inkml:trace>
  <inkml:trace contextRef="#ctx0" brushRef="#br3" timeOffset="98185.6159">11608 4059 85 0,'-24'-6'34'16,"5"12"1"-16,-9-5-1 15,6 13-28-15,-2-2-2 0,8 5 0 16,-2-1-1-16,12 6-1 15,3-2-1-15,10-1-1 16,7 1 0-16,7 1-1 16,9-2 1-16,1 3-1 15,1 0 1-15,-1 0-1 16,-2 1 2-16,-6 2 0 15,-6 4-1-15,-11-2 0 16,-6 1 1-16,-9-1-1 16,-5-2 0-16,-5-4 0 15,0-2-4-15,-4-16-4 16,13-1-28-16,-8-14 1 15,18-3-1-15,-5-18-2 16</inkml:trace>
  <inkml:trace contextRef="#ctx0" brushRef="#br3" timeOffset="98356.6257">11608 4035 91 0,'-14'-27'36'16,"14"27"1"-16,-13-19-4 16,13 19-28-16,18 3-2 15,8 1-1-15,15-2-1 16,12-5-4-16,23 5-4 15,3-17-27-15,25 4 0 16,-2-12-1-16,13 5-1 16</inkml:trace>
  <inkml:trace contextRef="#ctx0" brushRef="#br3" timeOffset="98519.635">12660 3908 94 0,'-55'52'34'0,"1"15"-1"15,-14 1 1-15,-2 8-35 16,10-2 0-16,4-5-5 15,19 4-28-15,0-19-1 16,22-8-1-16,6-21 1 16</inkml:trace>
  <inkml:trace contextRef="#ctx0" brushRef="#br3" timeOffset="98702.6455">12228 3655 106 0,'-41'-8'37'0,"7"0"-2"16,15 12-8-16,19-4-60 16,15 10-3-16,21 3-1 15,3-9 0-15</inkml:trace>
  <inkml:trace contextRef="#ctx0" brushRef="#br3" timeOffset="98951.6597">12653 4366 95 0,'-10'6'38'15,"-11"-13"2"-15,11 6-3 16,-8-3-33-16,7-2-1 16,11 6-3-16,-15-14-6 15,15 14-30-15,0 0-2 16,15 13-1-16,-15-13-1 15</inkml:trace>
  <inkml:trace contextRef="#ctx0" brushRef="#br3" timeOffset="99854.7114">10795 5167 58 0,'3'-14'32'16,"-3"-3"0"-16,3 8 0 15,-10-4-26-15,7 13 0 16,0 0 0-16,8 29-3 16,-12 3 0-16,1 13-1 15,-8 12-1-15,2 12 1 16,-7 7-2-16,-5 5 2 15,0-3-2-15,-4-11-11 0,6-1-21 16,-3-15 1-16,13-11-1 16,3-18 0-16</inkml:trace>
  <inkml:trace contextRef="#ctx0" brushRef="#br3" timeOffset="100055.7228">10696 5574 88 0,'-12'-19'35'16,"12"19"-2"-16,-14-18 2 15,14 18-32-15,0 0 0 16,29-15 0-16,0 5-2 16,8-3 0-16,9-5-3 15,7-9-3-15,13 4-28 0,-5-16-1 16,4 7-1-16,-12-12-1 15</inkml:trace>
  <inkml:trace contextRef="#ctx0" brushRef="#br3" timeOffset="100238.7333">11179 5036 74 0,'-16'14'33'16,"-5"9"0"-16,6 17 0 16,-12 7-30-16,6 12-1 15,-1 5 0-15,3 11 0 16,-1-3-1-16,2-1 0 15,13-1-11-15,5-19-21 16,13-8-2-16,4-16 1 16,18-11-1-16</inkml:trace>
  <inkml:trace contextRef="#ctx0" brushRef="#br3" timeOffset="101040.7792">11434 5367 78 0,'-26'-1'36'0,"-13"1"-1"16,6 13 2-16,-10 5-32 15,9 7 0-15,7 3-1 16,7 8-1-16,6-1-1 16,12 1 2-16,9-3-3 15,8-7 2-15,9-4-3 16,8-7 3-16,7-13-3 15,2-10 0-15,3-9 0 0,-1-8-3 16,-1-6 3-16,-8-4-4 16,-4-5 4-16,-12 0-3 15,-5 3 3-15,-8 3-1 16,-7 5 2-16,-3 4-1 15,-5 7 1-15,0 5 0 16,10 13-1-16,-16-8 1 16,16 8-1-16,0 0 1 15,14 4-1-15,3-3 1 16,5 2-1-16,1 0 0 15,1 0 1-15,1 3-1 16,-2 1 1-16,-6 3-1 16,-4 5 1-16,-6 4-1 15,-7 4 1-15,-3 4-1 0,-6 2 1 16,-2 3-1-16,-4-3 0 15,3-2 1-15,1-5-2 16,3-4 2-16,8-18-1 16,0 0 0-16,0 0 0 15,22-19 1-15,0-3 0 16,1-7-1-16,2-6 1 15,2 1 0-15,-4-1-1 16,-2 6 1-16,-4 3 0 16,-7 7-1-16,-6 4 1 15,-4 15-1-15,0 0 0 16,-2 12 1-16,-5 2-1 15,2 2 0-15,4 3 0 0,1-2 0 16,5-3 0-16,5-5 0 16,9-7 0-16,6-8 0 15,6-5 1-15,7-4-1 16,1-6 2-16,4 0-2 15,-4 0 1-15,-3 1-1 16,-6 2 1-16,-8 6-1 16,-8 6 0-16,-14 6 1 15,4 14-1-15,-14 5-1 16,-4 5 1-16,-2 6 0 15,0 4-1-15,-3 0-1 16,10 6-2-16,-1-15-4 16,24 4-27-16,-7-18-4 15,19 1 1-15,2-18-1 0</inkml:trace>
  <inkml:trace contextRef="#ctx0" brushRef="#br3" timeOffset="101325.7955">12464 5272 91 0,'0'0'37'0,"-27"-2"-1"15,11 17 2-15,-7 0-33 16,8 8-1-16,-1 0-1 16,7 8-1-16,2 0 0 15,7 0-1-15,8-2-1 16,3-5 1-16,9-5 0 15,3-6 0-15,6-9 0 16,1-7-1-16,0-10 1 16,-1-7 0-16,-2-7 0 0,-4-7-1 15,-9-4 0-15,-4 0-3 16,-5-1-1-16,-10-1-5 15,4 15-25-15,-16-1-4 16,5 17 1-16,-11-2-2 16</inkml:trace>
  <inkml:trace contextRef="#ctx0" brushRef="#br3" timeOffset="101714.8177">12731 5247 96 0,'-14'-16'37'16,"14"16"1"-16,2-23-3 15,11 10-31-15,11-2 0 16,5 3-1-16,2 2-1 15,8 5 0-15,-5 3-1 16,-2 4 0-16,-7 8-1 16,-11 5 1-16,-14 9 0 15,-9 6-1-15,-16 4 0 16,-4 6 1-16,-12 3-1 15,-5 2 0-15,2 2 0 16,-1 0 0-16,7-3 0 16,10-5 2-16,12-8-2 15,11-6 3-15,17-6-4 0,13-13 2 16,14-6-5-16,4-19-7 15,13 3-25-15,1-14-5 16,8 3 3-16,-12-8-3 16</inkml:trace>
  <inkml:trace contextRef="#ctx0" brushRef="#br3" timeOffset="102175.8441">13123 5326 87 0,'-12'15'37'15,"-10"-4"-1"-15,6 12 2 16,-3-6-31-16,6 10-1 15,-1-5-1-15,8 2-1 0,2-3-2 16,8-4 0-16,7-6-1 16,6-6 0-16,9-7 0 15,6-9 0-15,6-7 0 16,4-6-1-16,0-5 1 15,1-5-1-15,-2 1 1 16,-3-3-1-16,-4 4 1 16,-11 5-1-16,-4 8 0 15,-6 6-1-15,-13 13 1 16,2 12 0-16,-13 13-1 15,-7 18 1-15,-3 17-1 16,-7 10 1-16,-3 13 1 16,0 9 0-16,-2 3 0 15,1-2 0-15,-1-2 1 0,3-9-1 16,-1-14 0-16,8-14 0 15,-2-10-1-15,2-15 0 16,2-15 0-16,-1-13-1 16,5-13 0-16,0-12-1 15,3-7-2-15,-4-18-5 16,21-3-27-16,-10-18-2 15,15 7-2-15,-1-8 2 16</inkml:trace>
  <inkml:trace contextRef="#ctx0" brushRef="#br3" timeOffset="102669.8724">13841 5260 69 0,'0'0'37'0,"-23"-22"1"16,7 22 0-16,-13-7-16 16,5 9-18-16,-7 7 0 15,2 11 0-15,-2 5-1 16,6 5-1-16,1 5 0 15,6-4-1-15,7 1 0 16,7-3 1-16,9-7-2 16,9-7 1-16,7-10 0 15,4-9 0-15,4-9 0 16,2-5-1-16,3-11 1 15,-4-3-1-15,0-2 1 0,-4 2-1 16,-6 2 0-16,-4 6 0 16,-6 10-1-16,-10 14 1 15,0 0 0-15,6 35-1 16,-14 6 0-16,-5 15 1 15,-2 12 0-15,-5 8 1 16,0 6 0-16,-4 2 0 16,0-2 1-16,-3-7-1 15,-3-6 0-15,6-13 1 16,-6-12 0-16,4-9-2 15,2-17-1-15,2-14-2 16,8-9-4-16,-5-25-29 16,23-3-3-16,-1-23 1 15,18-3-4-15</inkml:trace>
  <inkml:trace contextRef="#ctx0" brushRef="#br3" timeOffset="103313.9092">14147 5263 95 0,'0'0'38'16,"0"0"0"-16,-25-9 0 16,3 17-33-16,-3 3-2 15,1 9-1-15,-3 2 0 16,3 10-1-16,1 2 0 15,4 1 0-15,6 0-1 0,3 2 1 16,10-8-1-16,6-3 0 16,8-12 1-16,6-5-1 15,5-11 0-15,6-8 1 16,3-9-1-16,2-10 0 15,-1-5 0-15,-4-7 0 16,-1-1 0-16,-2-1-1 16,-8 1 1-16,-3 3 0 15,-5 6 0-15,-3 6-1 16,-1 8 2-16,-8 19-1 15,0 0 0-15,0 0 1 16,-4 17-1-16,0 5 0 16,-2 1 1-16,1 2-1 15,2 1 0-15,3-4 1 0,5-6-1 16,4-1 0-16,5-7 1 15,9-7-1-15,5-8 1 16,5-6 0-16,6-3-1 16,-2-2 1-16,1-6 0 15,-1-1-1-15,-4 3 1 16,-5 3 0-16,-8 3 0 15,-7 4-1-15,-13 12 1 16,0 0 0-16,-13 17-1 16,1 10 1-16,-5 5-1 15,-2 5 0-15,1 4 1 16,1 1-1-16,5 0 0 15,7-8 0-15,12-6 0 16,11-12 0-16,12-12-2 16,7-10-1-16,14-1-8 0,-6-22-26 15,15 6-3-15,-9-14 0 16,7 6-2-16</inkml:trace>
  <inkml:trace contextRef="#ctx0" brushRef="#br3" timeOffset="103953.9458">14772 5429 88 0,'-14'18'37'16,"5"-13"1"-16,4 8 1 15,5-13-32-15,-9 15 0 16,9-15-3-16,0 0 0 16,17 7-2-16,0-12-1 15,3-4 1-15,6-8-1 16,2-5 0-16,4-8 0 15,0-4 0-15,-2-3-1 16,-2-2 1-16,-2 2 0 16,-6 3-1-16,-4 5 1 15,-7 9 0-15,-9 20 0 16,0 0-1-16,-22 14 1 15,2 17 0-15,-8 6 0 0,0 10-1 16,-2 4 0-16,3 3 0 16,0-2-1-16,5-2-3 15,3-19-9-15,19 5-25 16,-4-21-1-16,15-4-1 15,0-14-3-15</inkml:trace>
  <inkml:trace contextRef="#ctx0" brushRef="#br3" timeOffset="104291.9651">15257 5181 108 0,'0'0'39'0,"-21"9"2"0,7 9-4 15,-10-3-32-15,1 4-2 16,-6 0 0-16,1 5-2 16,4-3 0-16,5-5 0 15,10 0 0-15,5-5-1 16,4-11 0-16,24 17 0 15,-4-13 0-15,7 1 1 16,0 1-1-16,-4 1 0 16,-3 4 1-16,-10 5-1 15,-10 6 0-15,-10 5 1 16,-12 6-2-16,-9 0 0 15,0 11-10-15,-19-10-25 16,9 8-4-16,-15-12 1 16,12 8-3-16</inkml:trace>
  <inkml:trace contextRef="#ctx0" brushRef="#br3" timeOffset="104877.9987">10640 6365 87 0,'0'0'34'0,"0"0"-2"15,-11 12 2-15,-3 11-32 16,0 12 1-16,1 10-1 15,-3 8 2-15,-1 7-2 16,8 10 1-16,-2-2-2 16,7-2 1-16,7 3-12 15,5-17-25-15,10-5 2 16,-3-15-2-16,9-11-1 15</inkml:trace>
  <inkml:trace contextRef="#ctx0" brushRef="#br3" timeOffset="105215.0179">10535 6423 98 0,'-15'-22'36'0,"15"22"-2"15,19-22 1-15,11 18-34 16,7-4 0-16,9 4 1 16,4 4-1-16,3 10 1 15,-3 7 0-15,-6 9 1 16,-11 11-2-16,-14 8 2 15,-17 8-2-15,-16 6 2 0,-16 3-2 16,-14 2 2-16,-10-3-2 16,0-6 0-16,-2-10-1 15,4-8 0-15,13-9-3 16,4-24-18-16,25-2-16 15,10-17 0-15,19-3 0 16,9-13-2-16</inkml:trace>
  <inkml:trace contextRef="#ctx0" brushRef="#br3" timeOffset="106133.0705">11066 6626 105 0,'-13'6'36'16,"-7"-3"1"-16,2 8-1 15,-5 0-33-15,2 4 0 16,-3 6-1-16,6 9 0 16,0 4 0-16,1 4-1 15,6 2 0-15,5-1 1 16,8-3-2-16,9-3 1 15,9-8 0-15,9-7-1 16,5-14 1-16,6-8-1 16,3-12 1-16,1-7 0 15,-4-11-1-15,-4-6 0 16,-7-3 1-16,-9-3-1 15,-12-1 0-15,-7 4 0 0,-8 5 0 16,-9 7 0-16,-6 9 0 16,-1 8 0-16,-6 8 0 15,5 11 0-15,1 4-1 16,8 5 1-16,7 2 0 15,10 0 0-15,9-2 0 16,12-4 1-16,11-4-1 16,6-1 0-16,8-6 1 15,1 0 0-15,0-3-1 16,-5 1 1-16,-7 0 0 15,-7 3 0-15,-9 5 0 16,-8 3 0-16,-13 8 0 16,-5 3-1-16,-7 5 1 15,-5 6 0-15,-1 1-1 16,-3 4 0-16,2-3 0 0,1-2-1 15,5-6 1-15,6-6 0 16,7-18 0-16,11 5 0 16,7-19 0-16,8-11 0 15,5-10 1-15,4-4-1 16,1-7 1-16,2-4-1 15,-5 1 1-15,-5 4-1 16,-5 7 1-16,-8 9-1 16,-3 8 0-16,-6 10 0 15,-6 11 0-15,0 0 1 16,-3 22-1-16,0-3 0 15,-1 7 0-15,3 1 0 16,5 2 0-16,2-5 1 0,6-3-1 16,8-4 0-16,8-10 1 15,5-7-1-15,7-9 1 16,2-7 1-16,0-6-2 15,1-2 0-15,-3-2 0 16,-4 1 0-16,-10 2 0 16,-6 7 0-16,-6 4 0 15,-14 12 0-15,0 0 0 16,-7 28 0-16,-6 2 0 15,-2 6 0-15,-4 9 0 16,2 3 0-16,3 2 0 16,4-3-3-16,9-2-2 15,2-17-11-15,22 0-21 16,-5-16-3-16,20-6 1 0,-5-19-3 15</inkml:trace>
  <inkml:trace contextRef="#ctx0" brushRef="#br3" timeOffset="106313.0807">12324 6655 106 0,'-12'15'38'16,"-6"3"1"-16,3 15-2 16,-6 1-27-16,9 2-8 15,3-2-1-15,6-1 0 16,5-3-2-16,4-9-6 15,10-3-29-15,-2-13-2 16,11-4 1-16,-5-16-3 16</inkml:trace>
  <inkml:trace contextRef="#ctx0" brushRef="#br3" timeOffset="106772.107">12398 6320 99 0,'-21'-8'33'16,"9"12"2"-16,2 0-1 15,10-4-35-15,4 21 1 16,11-9-1-16,4 0 1 16,8 5-1-16,4 1 1 15,1 0 2-15,-1 1-1 16,-3 4 2-16,-9 3 0 15,-2 7 3-15,-12 0-2 0,-3 5 2 16,-14 0-1-16,2 4 1 16,-9-2-2-16,2 1 0 15,-2-6-2-15,4-4 0 16,4-4-1-16,5-11-1 15,6-16 1-15,12 4-1 16,7-19 1-16,6-10-1 16,8-8 0-16,-1-7 1 15,3-5 0-15,4-3-1 16,-4 6 1-16,-5 5-1 15,-5 7 0-15,-4 8 0 16,-8 16 0-16,-13 6 0 16,12 22 0-16,-14 7 0 15,-2 7-2-15,0 4-2 16,8 11-5-16,-11-13-23 0,21 8-8 15,-2-14 0-15,19-2 0 16</inkml:trace>
  <inkml:trace contextRef="#ctx0" brushRef="#br3" timeOffset="107680.1589">13139 6566 114 0,'-47'8'39'16,"4"17"0"-16,-7-1-2 16,6 9-31-16,6 0-2 0,10 4-1 15,9-3-1 1,14-2-1-16,12-9 0 0,15-6-1 15,7-9 1-15,9-8-1 16,4-8 0-16,3-8 1 16,-2-8-1-16,-4-6 0 15,-5-3 1-15,-5-1-1 16,-7 2 0-16,-7 3 0 15,-6 5 1-15,-4 4-1 16,-5 20 0-16,0 0 0 16,-12 3-1-16,-1 16 1 15,4 8 0-15,-1 1 0 16,3 6 0-16,6-2 0 15,2-3-1-15,13-6 2 16,7-11-1-16,5-9 0 16,8-8 0-16,6-5 0 15,3-9 0-15,2-2 0 0,2-5 0 16,-9 3 1-16,-3 3-1 15,-8 2 0-15,-7 8 0 16,-9 4 1-16,-11 6-1 16,1 14 0-16,-13 7 0 15,-4 3 0-15,-1 5 0 16,-2 3 0-16,0 0 0 15,4-1 0-15,5-5 0 16,4-10 0-16,6-16 0 16,14 7 0-16,2-17 0 15,9-9 0-15,1-10 0 16,7-3 1-16,-2-4-1 0,0 3 0 15,-3 2 0-15,-5 5 1 16,-4 8-1-16,-9 9 0 16,-10 9 0-16,1 15 0 15,-10 6 0-15,0 7 0 16,-3 2 0-16,6 2 0 15,6-2 0-15,7-4 0 16,13-10 2-16,13-11-2 16,11-11 0-16,10-12 0 15,10-8 0-15,4-13 0 16,5-6 0-16,-2-9 0 15,1-5 0-15,-3-3 0 16,-6 0 0-16,-9 6-2 16,-5 5 4-16,-13 8-5 15,-11 16 4-15,-12 13-2 0,-13 14 1 16,-18 32 0-16,-9 10 0 15,-7 12 3-15,-4 13-3 16,-4 5 0-16,5 3 0 16,7-2-2-16,10-5-2 15,4-17-5-15,19 3-7 16,-8-29-12-16,17 0-12 15,-12-25 1-15,21 0-3 16,-14-19 4-16</inkml:trace>
  <inkml:trace contextRef="#ctx0" brushRef="#br3" timeOffset="107868.1697">14189 6573 132 0,'0'0'43'0,"-9"-22"-1"0,28 21-4 16,5-7-38-16,25 1 0 15,17-5 0-15,11 2 0 16,12-4 0-16,0-7 0 15,11 12-14-15,-20-15-5 16,9 19-5-16,-26-18-21 16,3 8 2-16,-19-7-2 15,-3 3 3-15</inkml:trace>
  <inkml:trace contextRef="#ctx0" brushRef="#br3" timeOffset="114616.5557">9009 7897 74 0,'-2'-14'35'0,"-2"5"-1"15,4 9 0-15,-13 9-31 16,11 12-2-16,-1 9 1 16,5 13-1-16,-4 15 1 15,4 18 0-15,-5 10 0 16,1 8 0-16,-5 0 2 0,1 1-1 15,-1-7 0-15,3-7 0 16,-3-18 0-16,2-13-1 16,0-17 1-16,9-12-2 15,-4-21 0-15,9-15 0 16,-2-16-2-16,2-10 2 15,3-12-2-15,-2-7 2 16,-3-16-2-16,4-3 1 16,-3-3-1-16,1-4 1 15,2 0 1-15,1-1-1 16,7 8 1-16,9 5 0 15,6 12-1-15,7 8 1 16,5 12-1-16,4 12 1 0,-1 17-1 16,-4 11 0-16,-5 13 0 15,-13 14-1-15,-13 8 1 16,-15 11-1-16,-13 8 1 15,-12 3-1-15,-18 4 1 16,-2 0-1-16,-8-1 1 16,2-6 0-16,-1-6 0 15,7-8 0-15,10-6 0 16,11-8 0-16,12-8-1 15,13-5 1-15,14-7 0 16,10-2 0-16,12-2-1 16,5 1 1-16,3 4 0 15,-2 4 0-15,-4 6 0 16,-14 5 0-16,-6 8 0 15,-18 4 1-15,-13 7-1 0,-16 4 0 16,-4 1 2-16,-4-5-2 16,0-4 1-16,2-9-2 15,16-7-2-15,2-20-10 16,29-3-23-16,3-18 0 15,23-4-2-15,4-12-1 16</inkml:trace>
  <inkml:trace contextRef="#ctx0" brushRef="#br3" timeOffset="115770.6217">9652 8275 85 0,'2'-15'36'0,"-2"15"0"16,0 0 1-16,-12 5-32 15,0 8-1-15,-1 12-1 0,-2 7-1 16,0 6 0-16,-3 5-1 15,4 6 1-15,0-3-2 16,1 2 1-16,0-9-1 16,5-6 1-16,3-10 0 15,5-10-1-15,0-13 1 16,17-13-1-16,0-13 1 15,4-9-1-15,4-11 1 16,0-6 0-16,2-4-1 16,0-3 0-16,-2 4 1 15,-6 5-1-15,0 6 0 16,-2 7 0-16,0 10 0 15,2 6 0-15,3 5 0 0,3 9 0 16,5 3 1 0,5 4-1-16,0 5 0 0,2 1 0 15,1 1 0-15,-4 2 0 16,-2 1 0-16,-9 2 0 15,-7 0 1-15,-9 3-1 16,-9 4 1-16,-8 3-1 16,-11 3 1-16,-6 6-1 15,-6 4 1-15,-1 4 0 16,-3-1-1-16,7 0 1 15,2-1-1-15,9-5 0 16,11-4 0-16,13-7 0 16,12-11 0-16,13-6 0 15,8-14 0-15,10-5 0 0,4-11 1 16,4-8-1-1,0-6 0-15,-8-4 0 0,-6-3 0 16,-13 1 0-16,-11 3 1 16,-7 5-1-16,-11 7 0 15,-8 9 0-15,-4 7 1 16,-5 8-1-16,-1 7 0 15,2 5 0-15,6 8 0 16,5 2 0-16,5-4-1 16,11 4 1-16,8-6 0 15,9-1-1-15,10-8 1 16,5-2 0-16,7-4 0 15,-3-4 0-15,1-1 0 16,-5-1 0-16,-8-1 0 16,-9 0 1-16,-7 5-1 0,-19 8 0 15,0 0 1-15,0 0-1 16,-14 11 0-16,-5 12 0 15,-5 6 0-15,-2 8 0 16,2 6-1-16,1 3 1 16,6-2 0-16,6-2 0 15,10-5 0-15,11-12 0 16,9-11 0-16,13-11 0 15,8-14-1-15,6-11 1 16,6-9 1-16,0-7-1 16,-3-5 0-16,-3-4 0 15,-5 4 0-15,-11 5 1 16,-7 6-1-16,-9 8 0 15,-8 7 0-15,-6 17 0 0,0 0 0 16,-14 24 0-16,5 7 0 16,-1 7 0-16,0 6 0 15,4 3 0-15,3-1-1 16,7-2 1-16,6-7 0 15,6-12 0-15,7-11 0 16,7-13 0-16,6-14 1 16,0-12-1-16,3-12 0 15,1-9 1-15,-3-4-1 16,-5-4 1-16,-3 1-1 15,-7 4 0-15,-7 7 0 16,-7 7 0-16,-4 15-1 16,-8 6-3-16,4 14-3 15,0 0-11-15,-1 11-20 0,1-11 1 16,11 30-2-16,-1-17-1 15</inkml:trace>
  <inkml:trace contextRef="#ctx0" brushRef="#br3" timeOffset="116125.642">11563 8160 87 0,'0'0'37'0,"0"0"1"16,-14 1 0-16,5 12-30 16,-11 2-2-16,3 9-2 15,-7 2-2-15,6 8 0 16,1-3 0-16,3 2-1 15,2-4-1-15,11-6 1 16,6-9 0-16,7-11 0 16,9-9-1-16,6-11 1 0,5-10 0 15,2-6 0-15,1-6 0 16,0-1-1-16,-2 1 1 15,-6 4 0-15,-5 6 0 16,-6 6-1-16,-5 12 1 16,-11 11-1-16,12 8 1 15,-12 14-1-15,-2 10 0 16,-6 8-1-16,3 12-3 15,-1-3-7-15,12 16-16 16,-11-16-13-16,19 3 1 16,-2-13-3-16,18-3 1 15</inkml:trace>
  <inkml:trace contextRef="#ctx0" brushRef="#br3" timeOffset="116516.6644">12476 7882 79 0,'14'-11'38'0,"-14"11"-1"15,0 0 0-15,0 0-32 16,-3 28 0-16,-4 2-2 16,2 10-1-16,-6 7 0 15,2 9-2-15,-2 6 0 16,2 3 0-16,2-1-1 15,-1-10-3-15,9 1-5 16,-4-21-26-16,14-5 0 16,-11-29-2-16,28 3 0 15</inkml:trace>
  <inkml:trace contextRef="#ctx0" brushRef="#br3" timeOffset="116712.6756">12521 7863 99 0,'-14'-15'38'0,"14"15"0"15,2-15-4-15,18 11-31 16,14-7-1-16,8 1-1 16,19-4-1-16,5-1-3 15,10 12-18-15,-11-11-16 16,3 12 1-16,-18-2-3 15,-9 12 1-15</inkml:trace>
  <inkml:trace contextRef="#ctx0" brushRef="#br3" timeOffset="116912.687">12478 8199 85 0,'-15'24'36'0,"10"-14"1"15,24-1 0-15,8-18-33 16,22-2-1-16,13-6-1 15,11-5 0-15,3 0-4 16,-3-9-18-16,0 15-17 16,-16-4 1-16,-14 10-3 15,-21 3 2-15</inkml:trace>
  <inkml:trace contextRef="#ctx0" brushRef="#br3" timeOffset="117095.6975">12521 8404 82 0,'-31'39'38'16,"5"-14"-1"-16,24 1 1 15,6-13-32-15,27-9-3 16,9-8 1-16,19-8-2 16,12-4-2-16,4-16-14 15,11 8-23-15,-7-11 0 16,3 7 0-16,-15-5-2 15</inkml:trace>
  <inkml:trace contextRef="#ctx0" brushRef="#br3" timeOffset="117718.7331">13187 8124 80 0,'0'0'37'0,"0"0"0"16,0 0 1-16,0 0-31 16,-7 13-1-16,7-13-2 15,-3 17-1-15,3-3-1 16,0 2 0-16,2 1-1 15,1 3 1-15,2-2-1 16,4-2 0-16,3-5-1 16,6-5 1-16,4-10-1 0,2-5 0 15,3-5 0-15,2-8 1 16,4-2-1-16,-4-6 0 15,3 1 0-15,-8-1 1 16,-2 1-1-16,-2 9 1 16,-5 2-1-16,-3 9 0 15,-12 9 0-15,0 10 0 16,-12 13-1-16,-5 17 1 15,-9 17 0-15,-6 11-1 16,-3 15 0-16,-3 8 2 16,-1 5 1-16,1 2-2 15,4-4 2-15,4-9-2 16,6-15 2-16,5-11-2 15,7-21 2-15,3-13-2 0,9-25 0 16,0 0 1-16,2-17-1 16,4-15 0-16,-1-12-1 15,3-8 1-15,1-10-1 16,3-6 1-16,6-6-2 15,4 1 2-15,2 4-2 16,7 6 1-16,5 6 1 16,2 5-4-16,8 21-5 15,-10-7-23-15,15 22-6 16,-11-5-1-16,9 11-1 15</inkml:trace>
  <inkml:trace contextRef="#ctx0" brushRef="#br3" timeOffset="118106.7553">13772 8111 73 0,'0'0'37'0,"14"5"0"15,-14-5 2-15,30-4-28 16,-11 1-6-16,6 3 0 15,4-5-1-15,3-3-2 16,0-2 1-16,4-4-2 16,-3-7 0-16,1-2 0 15,-3-2 0-15,-5 2 0 16,-6-1 0-16,-8 2 0 15,-7 4 0-15,-10 8 0 16,-7 10 0-16,-8 12 0 16,-11 7-1-16,-2 9 0 0,-5 10 0 15,-2 5 0-15,5 0 1 16,5 3-2-16,5-3 2 15,16-8-2-15,13-9 0 16,17-11 0-16,20-7-6 16,3-24-18-16,30 5-13 15,6-19 0-15,14-3-3 16,-4-16 2-16</inkml:trace>
  <inkml:trace contextRef="#ctx0" brushRef="#br3" timeOffset="118373.7706">14654 7819 109 0,'-53'12'39'15,"7"16"2"-15,-10-10-4 0,15 13-33 16,11-2 0-16,11 0-3 16,19-5 0-16,12-3 0 15,15-5 0-15,11-2-2 16,1-1 2-16,1-4-2 15,-1-1 2-15,-7 3-1 16,-9 3 1-16,-13 4-1 16,-15 2 0-16,-10 5 0 15,-11 0-2-15,-10 1-4 16,1 15-17-16,-30-16-15 15,2 12-4-15,-25-6 1 16,-3 7-2-16</inkml:trace>
  <inkml:trace contextRef="#ctx0" brushRef="#br3" timeOffset="118844.7975">10108 9112 71 0,'38'-11'34'0,"18"3"1"16,18-6 1-16,29 13-29 15,26-13-1-15,37 8 0 16,29-6-1-16,39 0 0 16,24-10-2-16,28-2 0 15,20-8-1-15,7-3-1 16,1-8-1-16,-7 2 1 15,-20-6-2-15,-26 5 1 16,-32 5-1-16,-32 6 0 16,-45 7-1-16,-39 5 0 15,-33 10 1-15,-32 0-1 0,-28 5-1 16,-20 4-3-16,-14-2-17 15,-16-5-15-15,-3 5 2 16,-3-9-2-16,6 4 2 16</inkml:trace>
  <inkml:trace contextRef="#ctx0" brushRef="#br3" timeOffset="124412.116">17424 4128 80 0,'0'0'36'15,"5"-23"-3"-15,14 7 2 16,1-13-31-16,14 5-2 16,8-8 0-16,6 2 0 15,2 1 0-15,-1 8-1 16,-7 8 1-16,-8 13-1 15,-15 15 0-15,-15 15 1 16,-17 15-1-16,-16 14 0 16,-8 6 1-16,-10 7-1 0,-3 1 0 15,3-1 0-15,5-9-1 16,13-5 0-16,20-16 0 15,15-12 1-15,25-12-2 16,13-18-2-16,23-4-8 16,4-20-25-16,19-4 0 15,-5-14 0-15,5 2-2 16</inkml:trace>
  <inkml:trace contextRef="#ctx0" brushRef="#br3" timeOffset="124704.1327">18212 4076 82 0,'-27'-20'36'16,"2"10"-1"-16,-6-5 0 0,13 14-30 15,-2-1-2 1,6 8 0-16,4 4-1 0,5 5-1 16,3 2-1-16,8 4 1 15,5 2-1-15,5 3 0 16,5-1 0-16,5-1 0 15,2 2 0-15,8 0 0 16,-4-1 0-16,0 4-1 16,-7 1 2-16,-4-1-1 15,-10 2 0-15,-7-2 1 16,-8 2-1-16,-7-1 0 15,-5-3-1-15,-5-9-3 16,8 5-24-16,-10-17-8 16,12-3 0-16,-3-16-2 0</inkml:trace>
  <inkml:trace contextRef="#ctx0" brushRef="#br3" timeOffset="124893.1435">18165 4048 99 0,'0'0'38'0,"-2"-24"-1"15,21 16 0-15,7-8-36 16,16 1 0-16,14 0-3 16,4-4-3-16,17 16-21 15,-8-9-11-15,8 12 1 16,-10-5-2-16,5 12 1 15</inkml:trace>
  <inkml:trace contextRef="#ctx0" brushRef="#br3" timeOffset="125087.1546">19082 3939 83 0,'-28'19'35'0,"-2"15"0"16,-14 5-1-16,-3 20-32 15,-10 7 1-15,-2 10 0 16,-3 2-1-16,6 2-1 15,8-7-3-15,3-18-32 16,21-4-1-16,6-25 0 16,23-13-3-16</inkml:trace>
  <inkml:trace contextRef="#ctx0" brushRef="#br3" timeOffset="125276.1654">18754 3660 105 0,'-38'-23'39'16,"10"21"0"-16,-2-6-2 16,15 13-41-16,15-5-31 15,7 13-4-15,16-1 1 16,2 0-3-16</inkml:trace>
  <inkml:trace contextRef="#ctx0" brushRef="#br3" timeOffset="125464.1761">19102 4429 100 0,'-30'12'37'16,"4"-6"-6"-16,6-5-29 15,20-1-41-15,0 0 1 16,0 0-3-16</inkml:trace>
  <inkml:trace contextRef="#ctx0" brushRef="#br3" timeOffset="126155.2157">19741 4038 70 0,'4'-11'36'0,"-8"-3"-2"15,4 14 2-15,-10 0-30 16,7 16-1-16,-3 7-1 15,1 16-1-15,-2 7-1 16,-2 16-2-16,-4 7 1 16,0 8-1-16,-2 5 0 15,2 1-1-15,2-2-4 16,-8-18-29-16,19 1-1 0,-2-22-1 15,11-6 0-15</inkml:trace>
  <inkml:trace contextRef="#ctx0" brushRef="#br3" timeOffset="126357.2272">19706 4504 82 0,'-6'-17'38'16,"-7"-4"-2"-16,13 21 2 15,-9-22-32-15,9 22-3 16,24-12-1-16,5 5-1 15,10-7-1-15,9-5-1 16,12-1-4-16,1-17-6 16,16 6-24-16,-9-13 0 0,4 2-2 15,-12-9 2-15</inkml:trace>
  <inkml:trace contextRef="#ctx0" brushRef="#br3" timeOffset="126539.2376">20337 3815 87 0,'-21'17'36'0,"-10"12"-1"16,3 25 1-16,-7 9-32 15,7 17-1-15,-3 11-1 16,2 11-2-16,5 1 1 16,0-2-2-16,9-8 0 15,6-12-6-15,15-7-28 16,-3-18-1-16,16-11 0 15,4-20-2-15</inkml:trace>
  <inkml:trace contextRef="#ctx0" brushRef="#br3" timeOffset="126921.2595">20325 4512 88 0,'-13'11'36'15,"-1"-6"1"-15,17 8 1 16,-6-4-36-16,20-9 1 15,6-4-1-15,7-1 0 16,6-9 1-16,3-3-1 16,-2-6 0-16,0-1 0 0,-7-6-1 15,-6 1 0-15,-9 0 1 16,-11 0-1-16,-6 6 0 15,-7 6 0-15,-7 4-1 16,-6 10 1-16,-6 11-1 16,-1 9 0-16,-3 12 0 15,1 10 0-15,2 8 0 16,5 4-1-16,9 2 1 15,7-2 0-15,17-10 0 16,13-8 0-16,20-16-1 16,12-20-3-16,20-9-5 15,-2-26-26-15,24-4-3 16,-7-20 0-16,4 1-1 15</inkml:trace>
  <inkml:trace contextRef="#ctx0" brushRef="#br3" timeOffset="127123.271">21091 3830 103 0,'-30'47'39'16,"-10"8"0"-16,9 25-2 16,-3 2-34-16,7 11 0 15,0 3-2-15,8-2 0 16,1-5-1-16,5-6-1 15,6-7-1-15,0-18-5 16,12 0-22-16,-7-31-10 16,12-5 1-16,-10-22-2 15</inkml:trace>
  <inkml:trace contextRef="#ctx0" brushRef="#br3" timeOffset="127324.2825">20770 4400 96 0,'-15'-10'38'16,"15"10"1"-16,0 0-1 15,13 3-34-15,10-5-2 16,14-1-1-16,14-4 0 16,3-1-3-16,15 7-10 15,-7-12-25-15,6 8-1 16,-13-3 0-16,1 6-2 15</inkml:trace>
  <inkml:trace contextRef="#ctx0" brushRef="#br3" timeOffset="127912.3162">21167 4487 89 0,'-3'20'37'16,"3"-20"1"-16,16 17 0 15,-3-23-34-15,13-1-1 16,7-10 1-16,3 0-1 15,-2-9-1-15,0-4 0 16,-4 0-1-16,-4-1 1 16,-11 1-1-16,-6 4 0 15,-7 2 0-15,-4 9 0 16,-7 3-1-16,-5 11 1 15,-9 5-1-15,1 10 0 16,-5 6 0-16,4 6 0 0,2 5 0 16,5-1-1-16,5 4 2 15,11-5-2-15,11-6 2 16,12-5-1-16,9-9 1 15,7-5 0-15,6-5 0 16,-1-3 0-16,0-3-1 16,-4-1 1-16,-7 5 0 15,-9-1-1-15,-8 8 0 16,-16-4 0-16,12 21 0 15,-17-4 0-15,-3 2 0 16,-1 4 0-16,0-1 0 16,-2 1 0-16,2-3 0 15,1-6 0-15,6-5 0 16,2-9 0-16,0 0 0 0,10-14 1 15,2-5-1-15,4-7 1 16,2-6-1-16,2-4 1 16,1 1-1-16,-3-1 1 15,0 5-1-15,-3 5-1 16,-1 4 1-16,-5 6-3 15,5 9-1-15,-1-2-3 16,12 17-10-16,-6-14-21 16,17 13 0-16,-8-10 0 15,14 9-2-15</inkml:trace>
  <inkml:trace contextRef="#ctx0" brushRef="#br3" timeOffset="128181.3315">22085 4337 95 0,'-14'10'38'15,"-14"-6"1"-15,5 13 0 0,-20-6-30 16,11 17-3-16,-4 1-2 15,7 7-1-15,3 0-1 16,12 3 0-16,8-5-1 16,12 1 0-16,12-10 0 15,7-4 0-15,5-14-1 16,4-7 1-16,3-10-1 15,-5-8 1-15,3-7-1 16,-7-8 0-16,-1-7-1 16,-8-5-2-16,0 5-2 15,-10-6-6-15,10 19-9 16,-19-11-19-16,10 23 0 0,-13-3-1 15,3 18-1-15</inkml:trace>
  <inkml:trace contextRef="#ctx0" brushRef="#br3" timeOffset="128551.3527">22380 4380 80 0,'-23'-6'41'0,"23"6"-3"15,-19-5 2-15,19 5-13 16,26-10-25-16,1 4-1 16,10-1 0-16,4 3 0 15,2 0 0-15,0 4 0 0,-8 5 0 16,-6 4 1-16,-15 6-1 15,-17 7 0-15,-11 6 1 16,-13 0-1-16,-10 8 0 16,-4 3 0-16,-3-1-1 15,1-1 1-15,8-2-1 16,8-7 0-16,15-8 0 15,12-4 0-15,16-10-1 16,13-10-2-16,17-2-4 16,7-22-16-16,15 10-15 15,-5-15-2-15,12 8 0 16,-13-12-1-16</inkml:trace>
  <inkml:trace contextRef="#ctx0" brushRef="#br3" timeOffset="129010.379">22962 4395 102 0,'-29'0'39'0,"8"12"-1"15,-8-4 1-15,6 10-34 16,1 2-1-16,3 6 0 16,4-2-1-16,6 5 0 15,9-5-2-15,8-3 1 16,6-6-1-16,10-9 1 15,10-6-1-15,3-7 1 16,4-13-1-16,4-4 0 16,0-10 1-16,-2 0-2 15,-1-4 1-15,-6 1-1 16,-7 2 0-16,-1 6 0 0,-7 9-1 15,-9 12 0-15,-12 8 0 16,-5 28 1-16,-14 13-1 16,-12 20 0-16,-7 17 0 15,-8 13 1-15,-11 9 1 16,2 7-1-16,0-2 0 15,3-5 0-15,3-9 1 16,5-15-1-16,6-16 1 16,6-14 0-16,7-18-1 15,-2-15 0-15,5-16 1 16,4-13-2-16,2-11-1 15,3-18-3-15,14-6-8 16,-9-21-2-16,31 16-12 0,-9-17-13 16,21 11-1-16,-1-5-1 15,21 13 3-15</inkml:trace>
  <inkml:trace contextRef="#ctx0" brushRef="#br3" timeOffset="129512.4077">23602 4375 103 0,'-19'1'38'16,"-17"-1"2"-16,5 16-2 15,-11 0-32-15,5 5-2 16,-2 7 0-16,5 4-1 0,5-4-1 15,10 5-1-15,5-8 0 16,14-2 0-16,9-11 0 16,10-2 0-16,4-10-1 15,10-9 1-15,-2-3-1 16,2-8 1-16,2-5-1 15,-2-8 0-15,-2 2 0 16,0-2 1-16,-4 2-1 16,-5 4-1-16,-5 9 1 15,1 4 0-15,-8 14 0 16,-5 15-1-16,-8 11 1 15,-8 18-1-15,-9 14 1 16,-4 10 0-16,-10 9-1 16,-6 6 1-16,-8 3 2 15,1-3-2-15,-2-5 1 0,1-6 0 16,1-16 0-16,5-9-1 15,4-11 2-15,6-16-2 16,10-15 0-16,5-13-3 16,10-10-2-16,3-25-6 15,25 2-8-15,-9-31-15 16,27 4-8-16,0-11 2 15,18 5-3-15</inkml:trace>
  <inkml:trace contextRef="#ctx0" brushRef="#br3" timeOffset="130295.4525">23909 4398 101 0,'0'-9'39'16,"0"9"0"-16,-17 2 0 15,5 11-33-15,-13 4-2 16,-3 12 0-16,-7 2-2 15,2 9 0-15,0 3 0 16,5 0 0-16,8-4-1 16,9-2 0-16,9-12 0 15,11-7 0-15,11-11 0 16,8-13-1-16,5-13 1 15,9-4-1-15,0-11 1 16,-5-4-1-16,1-4 0 16,-8 1 0-16,-6 1 0 15,-6 6 0-15,-7 6-1 16,-11 6 0-16,-3 9 1 0,3 13-1 15,-13-3 1-15,13 3-1 16,-14 21 1-16,12-5 0 16,-3 0 0-16,5 4 0 15,2-5 0-15,-2 0 0 16,7-5 0-16,-7-10 1 15,22 5-1-15,-3-9 0 16,4-6 1-16,5-5-1 16,4-5 1-16,4-3-1 15,-2 0 0-15,3 0 1 16,-6 1-1-16,-6 6 0 15,-6 4 1-15,-6 8-1 16,-13 4 1-16,-7 21 0 16,-9 3-1-16,-7 9 1 15,-5 6 0-15,-1 5-1 0,-4 0 1 16,9 0-1-16,6-5 2 15,9-9-2-15,14-11 0 16,12-11 0-16,11-12 0 16,12-9 0-16,6-10 0 15,5-7 0-15,5-8 0 16,-4-3 0-16,-4-3 0 15,-1 3 0-15,-14 8 0 16,-6 4 0-16,-12 6 0 16,-9 12 0-16,-6 11 0 15,-16 10 0-15,-6 12 0 16,-6 9 0-16,0 3 0 15,-1 5 0-15,0 1 0 16,8-3 0-16,7-1-6 0,7-18-3 16,19 4-4-16,-12-22-3 15,44 4-6-15,-21-24-18 16,25 3-1-16,3-18 0 15,12 3 2-15</inkml:trace>
  <inkml:trace contextRef="#ctx0" brushRef="#br3" timeOffset="130587.4692">24932 4242 113 0,'-27'3'41'16,"-12"-9"2"-16,9 16-3 15,-8 2-36-15,9-1-2 0,6 6 0 16,9 2-1-16,6 3 0 15,12 0-1-15,10 0 1 16,7 1-1-16,7-1 0 16,0-4 0-16,-1 3 0 15,0-4 1-15,-8 5-1 16,-9-3 1-16,-9 3-1 15,-12 1 0-15,-9 2-1 16,-11-2-3-16,-1 12-8 16,-22-16-4-16,12 19-8 15,-24-17-18-15,1 10 0 16,-10-9-2-16,-3 6 3 15</inkml:trace>
  <inkml:trace contextRef="#ctx0" brushRef="#br3" timeOffset="131514.5222">9775 10913 95 0,'-13'-1'37'15,"13"1"3"-15,8-19-2 16,21 2-35-16,11-1-2 16,13-3 0-16,5 2 0 15,0 5 1-15,-4 6-1 16,-8 9 0-16,-14 15 0 15,-20 11-1-15,-21 15 1 16,-19 10-1-16,-17 9 0 16,-10 7 0-16,-4 3 0 15,2-6-1-15,8-9 1 0,12-6 0 16,20-16 0-16,27-17 0 15,24-14-2-15,21-23-3 16,27 1-16-16,3-24-18 16,18-1 1-16,-4-14-1 15,7 4 0-15</inkml:trace>
  <inkml:trace contextRef="#ctx0" brushRef="#br3" timeOffset="131789.5379">10660 10882 94 0,'-31'-17'39'0,"1"22"4"15,-8-1-6-15,3 9-31 16,-3 2-3-16,8 3-2 15,2 0 1-15,9 2-2 16,9-1 1-16,8 0-2 0,9 0 1 16,11-5-1-16,10-3 2 15,10 0-1-15,5-1 0 16,3 2 1-16,-2-1-1 15,-2 5 1-15,-8 5-1 16,-10 3 0-16,-14 4 1 16,-13 5-1-16,-9 0 0 15,-7-1-1-15,-1-4-1 16,-5-8-3-16,7 0-8 15,-5-21-26-15,23 1 0 16,0-27 0-16,14 0-2 16</inkml:trace>
  <inkml:trace contextRef="#ctx0" brushRef="#br3" timeOffset="131961.5478">10678 10921 106 0,'-14'-21'41'16,"-10"-4"1"-16,11 16-1 16,-2-1-35-16,15 10-2 15,6-13-2-15,17 5-1 16,10 1-1-16,14-4-3 15,14 4-8-15,-3-14-11 16,22 13-18-16,-7-10-1 16,9 12 0-16,-12-6-3 15</inkml:trace>
  <inkml:trace contextRef="#ctx0" brushRef="#br3" timeOffset="132247.5641">11678 10665 97 0,'-21'24'39'0,"-20"0"1"15,-4 18-2-15,-16 3-34 16,-3 13-2-16,-9 5 0 16,0 11-1-16,1-1 0 15,7-3-2-15,17-2-3 16,5-15-7-16,28 0-26 15,3-20-2-15,20-13 0 16,7-23-2-16</inkml:trace>
  <inkml:trace contextRef="#ctx0" brushRef="#br3" timeOffset="132436.5749">11255 10494 105 0,'-42'-23'40'16,"-7"2"0"-16,8 14-2 15,1 2-36-15,16 4-2 16,17 14-15-16,7-13-21 16,14 18-4-16,3-3 1 15,18 15-2-15</inkml:trace>
  <inkml:trace contextRef="#ctx0" brushRef="#br3" timeOffset="132608.5848">11571 11186 95 0,'-14'18'39'16,"4"-1"1"-16,-3-17-2 16,13 0-41-16,9-2-32 15,-3-12-4-15,3 6 1 16,-5-7-2-16</inkml:trace>
  <inkml:trace contextRef="#ctx0" brushRef="#br3" timeOffset="133163.6165">9683 11745 81 0,'9'-1'37'0,"-9"1"-1"0,0 26 1 16,-14 5-37-16,0 17 0 15,-1 15-1-15,-4 11 2 16,-6 9-1-16,3 7 1 16,1-1-3-16,3-12-6 15,13-7-28-15,-4-18 1 16,9-16-2-16,3-22 1 15</inkml:trace>
  <inkml:trace contextRef="#ctx0" brushRef="#br3" timeOffset="133351.6273">9539 12162 79 0,'-13'-4'38'0,"13"4"-1"0,0 0 0 16,17 7-33-16,5-16-2 15,17-4 0-15,11-7-2 16,11-13-7-16,18-3-29 15,-4-11 0-15,4-3-1 16,-6-8 0-16</inkml:trace>
  <inkml:trace contextRef="#ctx0" brushRef="#br3" timeOffset="133531.6376">10221 11514 82 0,'-26'5'37'16,"1"16"2"-16,-6 14-1 15,7 21-35-15,-5 7 0 16,2 14-1-16,1 10 0 0,0 9-2 15,8-1 0-15,1-3-4 16,14 1-5-16,-8-17-28 16,23-8 0-16,-1-24-2 15,12-12 1-15</inkml:trace>
  <inkml:trace contextRef="#ctx0" brushRef="#br3" timeOffset="133921.6599">10224 12012 72 0,'17'-1'37'0,"1"10"0"0,1-6 1 16,11 5-33-16,-4-6-1 15,7 2-1-15,-2-6 1 16,1 1-2-16,-3-6 1 15,0-4-2-15,-8-6 0 16,-5-3 0-16,-3-2 0 16,-9 0 0-16,-8-1-1 15,-6 5 1-15,-8 4-1 16,-2 7 1-16,-5 9-1 15,-4 11 1-15,1 8 0 16,2 10 0-16,3 6 0 16,6 5 0-16,9 1 0 15,5-2 0-15,12-4-1 16,10-8 1-16,14-13-1 15,10-9 0-15,11-11 0 0,4-11-3 16,8 3-6-16,-10-17-28 16,5 5-3-16,-10-11 1 15,-2 8-2-15</inkml:trace>
  <inkml:trace contextRef="#ctx0" brushRef="#br3" timeOffset="134319.6826">11113 11466 72 0,'0'0'39'0,"0"0"-3"16,0 0 3-16,-13 16-31 16,8 10-3-16,-4 11-1 15,2 16-1-15,-6 13 0 16,-2 14-2-16,-5 11 1 15,3 6-1-15,-6-2 0 16,4 0-2-16,3-11 0 0,-3-15-4 16,19-4-23-16,-4-31-10 15,13-16 0-15,-9-18-1 16</inkml:trace>
  <inkml:trace contextRef="#ctx0" brushRef="#br3" timeOffset="134516.6939">10877 11948 86 0,'-23'-7'40'15,"-1"1"-1"-15,24 6 2 16,0 0-34-16,0 0-2 16,38 6-2-16,5-12-2 15,13-2 1-15,14-6-2 0,6 3-4 16,1-11-12-1,9 15-24-15,-12-7 1 0,-5 11-3 16,-14-4 2-16</inkml:trace>
  <inkml:trace contextRef="#ctx0" brushRef="#br3" timeOffset="135410.745">11360 12013 79 0,'-23'20'39'15,"14"2"0"-15,9-22 0 16,10 16-34-16,11-17-1 15,13-2 0-15,5-10-2 16,5-2 1-16,3-7-1 16,-2-3-1-16,-6-3 0 15,-6-1 0-15,-7 1 0 0,-10 3-1 16,-10 2 1-16,-7 2-1 15,-7 6 0-15,-6 5 0 16,-5 6 0-16,-2 7 0 16,-3 7 0-16,1 7-1 15,4 8 1-15,2 3 0 16,8 4 0-16,9-1 0 15,7-2 1-15,9-4-1 16,9-7 0-16,10-6 1 16,6-5 0-16,4-7-1 15,-1-8 1-15,1 0 0 16,-4-4 0-16,-5-1 0 15,-7 2-1-15,-6 2 1 0,-8 1-1 16,-5 5 0-16,-10 3 1 16,0 15-1-16,-10 1 0 15,-4 7 0-15,0 4-1 16,-5 2 1-16,1 2 0 15,2-5 0-15,3-4 0 16,5-7 0-16,8-15 0 16,0 0 0-16,17-22 0 15,1-3 0-15,6-7 0 16,4-7 0-16,-3-1 0 15,3 4 0-15,0 1 0 16,-7 6-1-16,1 5 2 16,-4 7-2-16,1 4 1 15,0 4 0-15,1 4 0 0,4 2 0 16,4 0 0-16,6 0 0 15,-2 1 0-15,2-2 0 16,-3 1 0-16,-2 0 0 16,-3 0 1-16,-9-1-1 15,-17 4 0-15,9 4 1 16,-9-4-1-16,-19 17 0 15,0-1 0-15,-2 6 1 16,-6 5-1-16,2 6 0 16,-2 4 0-16,9 2 1 15,2 2-1-15,7-1 1 16,6-5-1-16,8-7 1 15,6-7-1-15,7-7 1 16,7-14 0-16,1-10-1 16,1-12 0-16,3-9 1 0,-1-10-1 15,-3-1 0-15,-4-6 0 16,-6-1-1-16,-4 6 0 15,-5 4-1-15,-8 10-1 16,-6 4-3-16,7 25-8 16,-25-17-16-16,25 17-12 15,-21 12 2-15,17 5-2 16</inkml:trace>
  <inkml:trace contextRef="#ctx0" brushRef="#br3" timeOffset="135858.7707">12733 11789 77 0,'20'-7'40'0,"10"6"-2"15,-3-9 1-15,9 3-33 16,-1 0-3-16,0 3 0 16,-4 2 0-16,-5 3-2 15,-10 2 1-15,-16-3-1 0,3 21 0 16,-22-1 0-16,-8 1 0 15,-8 8 0-15,-6 4-1 16,-2 2 1-16,0 3 0 16,1 3 0-16,13-3 0 15,9-1-1-15,12-4 0 16,13-9 1-16,15-6-2 15,11-14-3-15,20 4-9 16,-5-23-25-16,20 3-1 16,-5-19-1-16,9 1 0 15</inkml:trace>
  <inkml:trace contextRef="#ctx0" brushRef="#br3" timeOffset="136273.7944">13267 11811 86 0,'-27'12'39'0,"4"12"-1"16,-6-3 1-16,6 11-33 15,3-6-1-15,8 4-1 16,5-4-1-16,8-5-1 16,8-8-1-16,11-7 1 15,4-12-1-15,8-7-1 16,1-8 1-16,3-5 0 15,2-4-1-15,-4-2 0 16,-1 2 1-16,-7 1-1 16,-5 7 0-16,-8 7-1 15,-13 15 1-15,14 2 0 0,-18 20 0 16,-9 16 0-16,-3 20-1 15,-11 16 3-15,-3 14-3 16,-8 12 2-16,-2 3-2 16,0 3 2-16,-2-5-2 15,2-9 2-15,-1-14-2 16,4-13 1-16,5-22 0 15,0-17 0-15,4-14-3 16,1-22-1-16,9-1-12 16,-10-27-21-16,18-5-3 15,-5-20-1-15,12-4-1 16</inkml:trace>
  <inkml:trace contextRef="#ctx0" brushRef="#br3" timeOffset="136991.8355">13730 11764 81 0,'-10'19'39'0,"-14"-2"0"16,0 12 1-16,-12-1-35 15,7 5-1-15,4-1-1 16,3 2 0-16,7-4-1 16,10-4 0-16,11-7-1 15,13-10-1-15,8-9 1 16,7-8-1-16,7-8 1 15,-2-10-1-15,4-1 0 16,-1-9 0-16,-9 1 0 16,0 0 0-16,-9 1-1 0,-1 5 1 15,-9 7 0-15,-4 10 0 16,-10 12 0-16,4 15 0 15,-12 15 0-15,-3 23 1 16,-10 13-1-16,-3 17 1 16,-5 8 0-16,-6 8-1 15,-3 1 0-15,1-2 1 16,-1-8-1-16,-2-13 0 15,7-13 1-15,2-15-1 16,4-20 0-16,4-14 1 16,7-18-1-16,4-16 0 15,5-13 1-15,7-18-1 16,2-12 0-16,11-9 0 15,4-9 0-15,11 1-1 0,4 1 1 16,6 4-1-16,8 9-2 16,0 2-4-16,16 27-15 15,-13-7-18-15,11 19 0 16,-6-4-1-16,10 12 1 15</inkml:trace>
  <inkml:trace contextRef="#ctx0" brushRef="#br3" timeOffset="137708.8765">14413 11741 89 0,'-31'-16'40'16,"13"15"2"-16,-18-6-3 16,9 8-30-16,-10 6-6 15,3 9 1-15,-5 9-1 0,3 6-3 16,0 6 3-16,3 3-4 15,7 5 3-15,7-1-2 16,8-5 1-16,12-3 0 16,8-12 0-16,9-8-1 15,13-12 0-15,8-11 0 16,2-10-1-16,-1-10 0 15,-1-7 0-15,2-4 0 16,-7-3 0-16,-5-1 0 16,-4 3 0-16,-4 3 3 15,-5 5-2-15,-2 5 2 16,-2 4-2-16,-1 10 2 15,-11 12-2-15,14-9 3 16,-14 9-3-16,11 12-3 16,-1-1 3-16,-4 2-2 0,7-1 2 15,0-4-2-15,4 3 2 16,1-8-2-16,1-2 2 15,1-3 1-15,1-1-1 16,-2-3 0-16,-1 0 1 16,-5 2-1-16,-13 4 1 15,14-5-1-15,-14 5 1 16,-5 14-1-16,-4 1 1 15,-4 6-1-15,-1 2 1 16,-2 5-1-16,2-1 0 16,0 3 1-16,7-5-1 15,6-3 0-15,8-8 1 16,7-9-1-16,9-6 1 15,9-11-1-15,7-6 0 0,2-7 0 16,1-2 0-16,1-6 0 16,-8 1 1-16,-3 4 1 15,-8 3-2-15,-6 10 3 16,-18 15-3-16,9-10 0 15,-9 10 0-15,-22 22 0 16,7 1 0-16,-5 3-4 16,3 10 2-16,-2-6-5 15,10 9-3-15,1-16-4 16,21 11-12-16,-4-24-14 15,24 2 0-15,-1-21-2 16,20 1 3-16</inkml:trace>
  <inkml:trace contextRef="#ctx0" brushRef="#br3" timeOffset="137956.8907">15295 11703 101 0,'-11'-1'41'0,"-15"0"1"16,8 15-3-16,-6 0-35 15,5 6-2-15,0 1 0 16,7 1-3-16,5 2 2 15,4-5-3-15,8 2 3 16,0-1-1-16,3-1 0 16,-1 0 0-16,-4 0 0 15,-6 0 0-15,-4 3-2 16,-12-2-2-16,1 11-8 15,-22-21-16-15,9 15-12 0,-11-15-1 16,9-1-1 0,-8-13 1-16</inkml:trace>
  <inkml:trace contextRef="#ctx0" brushRef="#br3" timeOffset="141935.1182">24198 3471 80 0,'-34'-24'33'15,"-1"0"0"-15,5 5 2 16,-2-3-34-16,2 6 2 15,-7-1 0-15,-2 1 0 16,-7-3 1-16,-5 5 0 16,-6-6-2-16,-5 0 1 0,-16-4 0 15,-4 3-1-15,-15-4 1 16,-10 2-1-16,-16 1 0 15,-10 2-1-15,-18 4 1 16,-9 1-1-16,-9 3-1 16,-8 2 1-16,-2 2-2 15,-2-1 1-15,0-1 0 16,6 2 0-16,-1-3 0 15,5 0-1-15,0 0 1 16,5-2 0-16,-5 4-1 16,-4-4 1-16,-2 6 0 15,0 1 0-15,-6 1-1 16,-1 4 1-16,-5 1 0 15,-3 2-1-15,0 3 1 16,2 4 0-16,2 4-1 0,1-2 1 16,5 3-1-16,7 10 1 15,9 3 0-15,3 6 0 16,12 6-1-16,0 5 1 15,9 6 0-15,1 5 1 16,15 5 0-16,7 0-1 16,6 3 0-16,16 3 0 15,10 0 1-15,14 4-1 16,17 5 1-16,8 0-2 15,16 6 1-15,4 3-1 16,12 4 0-16,2 3 0 16,4 3 0-16,10 2 0 0,7 0 0 15,6 1 0-15,8-5 0 16,11-2 0-16,9-3 1 15,8-1 0-15,8-3 0 16,7-5-1-16,9 0 2 16,4-1-1-16,3-2 1 15,-2-3-2-15,-1 7 1 16,3-4 1-16,-5-1 0 15,1-1 0-15,-1 0 0 16,0 2 0-16,1 1 0 16,2 1 1-16,1-2-1 15,0-1-1-15,-8 3 0 16,6 3-1-16,-8-1 1 15,-6 6 2-15,-9-2-2 16,-5 2 2-16,-8 5-2 0,-6 1 2 16,-3 2-3-16,-7-1 3 15,-3 0-2-15,1-2-1 16,-3-1 0-16,-6-1 1 15,0-2-1-15,-6-1 1 16,-6-4-1-16,-3-1 1 16,-10 2 0-16,-8 0 0 15,-10-2 0-15,-13-1-1 16,-10 2 2-16,-9 0-2 15,-12-1 2-15,-12 2-2 16,-9-3 1-16,-6-4 1 16,-6 0 0-16,-5-5-1 15,-8-3 2-15,-8-9-2 16,0 0 1-16,-10-6-1 0,-1-1 1 15,-11-4-1-15,-6-2 0 16,-11-1-1-16,-3-1 1 16,-12-3 0-16,-4 0-1 15,-8-1 1-15,-6-5-1 16,-2 2 0-16,0-6 0 15,-1-4 1-15,1 0-1 16,1-6 1-16,5-2-1 16,1-1 1-16,-4-3-1 15,1 1 1-15,-1-1 0 16,0 2 1-16,-2-1-1 15,-2-1 1-15,3 0 0 16,3-1 0-16,2-1 0 16,6-4 0-16,4-1-1 0,7-4 0 15,6 1 0-15,1-4 0 16,8 1 0-16,0 0 0 15,6 5 1-15,3 1-1 16,1 2 0-16,1 6 0 16,5 3 0-16,5 7 0 15,6 0 0-15,1 4 1 16,2 2-1-16,10 4 0 15,1 2 0-15,6 2 1 16,4 0-2-16,1 2 1 16,4 2 0-16,5 3 1 15,5 2-2-15,5-5 1 16,7 5-1-16,7-3 1 15,9 0-2-15,9 2 2 16,9 1-2-16,8 0 2 0,6 1-1 16,9 3 1-16,2 1-1 15,7 0 1-15,3 5 0 16,4-4 0-16,3 4 0 15,7-1-2-15,7-1 2 16,5 0-2-16,9 1 2 16,8-3-2-16,7 5 2 15,9-3-2-15,4 2 2 16,8 2 0-16,5 2 0 15,2 1 0-15,3 2 0 16,-2 1 2-16,-4 0-2 16,-1 3-1-16,-2 0 1 15,-10 4 0-15,0 3 0 16,-9 4-1-16,-6 6 1 0,-4 1-1 15,-7 4 1-15,-8 5-1 16,-6 4 1-16,-9 5 0 16,-7 2 0-16,-14 1 0 15,-4 4 0-15,-11 1-2 16,-12 2 2-16,-8 5-1 15,-8-2 1-15,-9-3-1 16,-6-2 1-16,1 2 0 16,0-6-1-16,-1-2 1 15,4-3-1-15,6-4 0 16,7-4 1-16,8-3-1 15,9-2 0-15,3-5 0 16,6-5 0-16,10-3 0 16,6-3 0-16,4-4 0 0,7-1 1 15,4-3-1-15,5 0 0 16,5-1 0-16,6-1 1 15,5-2 0-15,4-1-1 16,8-3 1-16,3-2 0 16,11-2-1-16,5-2 2 15,5-2-2-15,6-3 2 16,8-1-2-16,3 2 2 15,5-3-2-15,3 2 2 16,2 0-1-16,0-3 0 16,6 0 0-16,0 0 0 15,0-5 0-15,4-2 1 16,4-2-1-16,-2-5 0 0,5 0 0 15,0-2 1-15,3-3 0 16,0 1-1-16,5-2 0 16,-1-2 1-16,1-2-1 15,3 2 1-15,-3-6-1 16,4-3 0-16,-2-2-1 15,2-8 2-15,1-4-1 16,2-5-1-16,-1-9 3 16,-2-9-3-16,7-10 2 15,0-5-2-15,2-4 2 16,5-7-2-16,0-6 1 15,-3-6 1-15,1-6-3 16,0-2 1-16,-5-5 1 16,0-4-1-16,-2-4 2 0,-4-5-2 15,-7-2 2-15,-5-2-2 16,-3-2 2-16,-6 0-1 15,-2 0 1-15,-4 2 0 16,-3-2 0-16,-2-2-1 16,0 2 2-16,2-1-2 15,-3-1 2-15,2-2-1 16,-2-2 0-16,-3 1 0 15,-3-2-1-15,-2 2 1 16,-4 0-1-16,0 3 1 16,0 1 0-16,-2 3-1 15,0 6 1-15,-1 1-1 16,0 2 1-16,0 3-1 15,-1 6 1-15,-3-2-1 16,-2 2 0-16,0-3 0 0,-1 3 0 16,3-1 0-16,1-1-1 15,3 3 1-15,2-3 0 16,5 2 1-16,2 2-1 15,-2-2 0-15,3 2 0 16,-9 0 0-16,-2 0 0 16,-7 4 0-16,-9 2 0 15,-8 3 0-15,-4 1 0 16,-2 2 0-16,-6-1 1 15,0 2-1-15,3-4 0 16,-1-2 0-16,0-6 1 16,2-2-1-16,-5-4 0 15,-3 1 0-15,-6-4-1 0,-2 2 2 16,-10 1-1-16,-9 2 1 15,-6 3 1-15,-4 3-1 16,-3 2 1-16,1 1 0 16,1 1 0-16,8-2-2 15,5 0 2-15,16 2-2 16,12-9-2-16,21 2 4 15,12-6-2-15,17 3 2 16,16-7-2-16,14 2 2 16,10-1-2-16,14 0 2 15,9 3 0-15,5 4-2 16,7 2-1-16,6 6 1 15,3 7-1-15,6 5 1 16,-1 5 0-16,-1 5 0 0,0 4 0 16,-2 6 0-16,-1-1 0 15,-3 5 0-15,-4-2 0 16,4 1 0-16,-1 0 0 15,1 0 0-15,1 1 0 16,-2 1 0-16,6 0 0 16,3-3 0-16,2 2 0 15,6-2 0-15,1-1 0 16,4-3 0-16,8-4 0 15,2-5-2-15,2-2 2 16,0-6-2-16,3-7 2 16,-1-7-2-16,-3-6 2 15,-1-3-2-15,-1-7 1 16,-10-6 2-16,-4-3 1 0,-7-2-1 15,-7-3 0-15,-8-4 0 16,-8-3 0-16,-5-3 0 16,-8-6 1-16,3 4-2 15,-1-6 1-15,-3-2 0 16,3 0 0-16,-1 3 0 15,3 2-1-15,0 3 0 16,-8 2 0-16,-5 2 0 16,-4 0 0-16,-9 5 0 15,-8 1-1-15,-7 2 1 16,-3 0 1-16,-6 3-2 15,0-1 1-15,1 0-1 16,0 5 0-16,2-1 1 16,3 3-1-16,-2-2 0 0,-3 2 0 15,0 6 0-15,-1-4 2 16,-3 5-2-16,-8 1 0 15,-6 2 0-15,-5 0 0 16,-4 2 0-16,-12 2 1 16,-6 2 0-16,-6 1-1 15,-8 4 1-15,-5 2 0 16,-9 2 0-16,-5 4 1 15,-6 2 0-15,-8 2 0 16,-6 2 0-16,-7 2 0 16,-9-4 0-16,-8 1 1 15,-6 0-1-15,-5 0-1 16,-6-4 2-16,1 0-2 15,-4 1 1-15,4-3 0 16,-4 5-2-16,1 0 1 0,-1 0 0 16,-8 4 0-16,-17 8-1 15,-15 3 2-15,-18 11-2 16,-22 7 2-16,-13 7 0 15,-11 5-1-15,0 9-5 16,-3-15-13-16,30 14-19 16,11-14-4-16,25-4 1 15,31-12-3-15</inkml:trace>
  <inkml:trace contextRef="#ctx0" brushRef="#br2" timeOffset="146960.4056">19000 5964 91 0,'14'-33'37'15,"-18"2"0"-15,-8 18 1 16,-24-2-32-16,-12 21-2 16,-10 7 0-16,-5 10-1 15,-6 7-1-15,4 6 1 16,4 3-2-16,18 4 0 15,15-3 0-15,21 2 0 16,18-3 0-16,21-3-1 0,21-1 0 16,13-4 1-16,9 1-1 15,2 4 0-15,-6-2 1 16,-10 5 1-16,-18 5-1 15,-17 6 1-15,-25 2-1 16,-23 4 1-16,-16 3-2 16,-13-4 2-16,-5-4-2 15,-3-6 0-15,3-13-3 16,9-18-6-16,22-13-27 15,12-22-3-15,20-12 0 16,10-21-4-16</inkml:trace>
  <inkml:trace contextRef="#ctx0" brushRef="#br2" timeOffset="147170.4177">18867 5878 107 0,'0'0'39'15,"0"0"1"-15,18-5-2 16,20-4-33-16,28 0-3 15,25-4-3-15,19-2 3 16,21-2-4-16,1-3 1 16,7 10-7-16,-14-9-19 15,-1 15-13-15,-20-3 2 16,-8 11 1-16,-31-1-2 15</inkml:trace>
  <inkml:trace contextRef="#ctx0" brushRef="#br2" timeOffset="147561.44">20117 5878 100 0,'-20'4'37'15,"9"10"1"-15,-7 1-1 16,-2 13-31-16,-11 7-2 16,-4 16 1-16,-17 10 0 15,-13 19-2-15,-15 8 0 16,-1 11 1-16,-1 4-2 15,7 1 1-15,13-6-2 16,19-9 1-16,26-14-1 16,29-21 1-16,29-17-2 15,23-27 0-15,22-22 0 16,13-25 0-16,14-23 0 15,6-17-1-15,-3-17 2 0,-11-8-2 16,-16-10 2-16,-17-5-2 16,-21 2-1-16,-22 5 1 15,-24 7-1-15,-28 20 0 16,-21 17 0-16,-20 23 2 15,-10 28 0-15,-12 23-1 16,3 27-1-16,3 6-12 16,31 32-4-16,3-15-9 15,42 11-8-15,18-16-6 16,41-3-1-16,19-20 1 15</inkml:trace>
  <inkml:trace contextRef="#ctx0" brushRef="#br2" timeOffset="147861.4572">21400 5867 115 0,'-16'-9'39'16,"-7"19"0"-16,-17 8-2 15,-6 19-36-15,-15 16-2 16,-11 17 1-16,-12 16 0 15,-7 9 1-15,-4 5-1 16,8-3 0-16,14-3-5 0,8-28-17 16,27-2-16-16,14-27 2 15,28-22-2-15,12-24-1 16</inkml:trace>
  <inkml:trace contextRef="#ctx0" brushRef="#br2" timeOffset="148184.4757">20860 5671 104 0,'-29'-3'39'16,"-5"8"0"-16,7 22-1 15,-4 1-32-15,14 3-3 0,12 2 0 16,8-2-1-16,8-2 1 15,8-3-3-15,8-10 3 16,8-7-2-16,5-11 0 16,-2-10 0-16,2-11-2 15,-2-10 2-15,-8-8-2 16,-8-3 0-16,-10-2 0 15,-11 5-1-15,-13 4 0 16,-10 14-2-16,-9 12 2 16,-10 16-4-16,4 23 1 15,-14 4-30-15,22 22-3 16,2 0 1-16,16 16-1 15</inkml:trace>
  <inkml:trace contextRef="#ctx0" brushRef="#br2" timeOffset="148497.4936">21365 6309 118 0,'-14'7'40'15,"-10"-7"1"-15,1 10-1 16,-5-4-35-16,13 5-2 15,1 4 0-15,10 6-1 16,4 2-1-16,13-2 1 16,7-1-2-16,13-4 0 15,0-4 0-15,4-6 0 16,-3-8 0-16,-2-11 0 15,-7-5 0-15,-7-5 0 0,-12-3 0 16,-12-2-2-16,-4 2-7 16,-15-13-11-16,13 18-15 15,-16-8-6-15,14 11-1 16,-6-3 0-16</inkml:trace>
  <inkml:trace contextRef="#ctx0" brushRef="#br2" timeOffset="148881.5155">22248 5745 102 0,'20'-15'38'16,"-11"-1"-1"-16,5 15 1 16,-22 11-32-16,3 17-3 15,-9 12 0-15,-3 18-1 16,-9 13 1-16,0 10-2 15,-4 8 1-15,2 5-4 0,0-1 2 16,4-13-4-16,16 2-23 16,-4-28-9-16,15-7-2 15,-1-20 2-15,10-8-4 16</inkml:trace>
  <inkml:trace contextRef="#ctx0" brushRef="#br2" timeOffset="149298.5394">22050 6251 111 0,'-13'-9'38'16,"13"9"1"-16,0 0-1 16,31 5-33-16,-2-4-2 15,13 5 0-15,8-4 0 0,11 2 0 16,1 1-1-1,5-1 0-15,-3-3-1 0,-3 1 0 16,-10-2 0-16,-8-1-1 16,-11-3 1-16,-12-1-1 15,-20 5 1-15,5-19-1 16,-20 9 1-16,-6-1 1 15,-5 3-2-15,-7 5 0 16,-1 4 0-16,-2 5 0 16,7 6 0-16,5 5 0 15,5 3 0-15,10 2 0 16,11 0 0-16,10 0 0 15,10-7 0-15,12 0 0 16,7-8 0-16,3-5 0 16,7-3-3-16,-4-8-2 0,-1 0-3 15,-10-13-6-15,3 11-12 16,-25-15-13-16,3 6 0 15,-15-10-2-15,1 4 4 16</inkml:trace>
  <inkml:trace contextRef="#ctx0" brushRef="#br2" timeOffset="149678.5611">23371 5519 105 0,'0'0'39'16,"-17"32"0"-16,0 11 0 15,-9 7-34-15,-4 15-2 16,-3 10 1-16,-2 12-1 16,-2 4 0-16,1 0-2 15,7-5-1-15,0-8-6 0,20 0-30 16,-9-21-4-16,15-3 1 15,-2-22-1-15</inkml:trace>
  <inkml:trace contextRef="#ctx0" brushRef="#br2" timeOffset="150240.5933">22958 6129 126 0,'0'0'39'0,"-16"-6"0"16,26 17-2-16,14-9-36 15,13 0-2-15,16 3-2 16,8-4-2-16,18 7-4 0,-9-11-17 16,15 10-12-16,-9-7-1 15,0 12 16-15,-23-11 15 16,-4 3 5-16,-17-1 5 15,-14-7 5-15,-4 12 17 16,-26-15 13-16,0 10 2 16,-16-11-15-16,0 16-14 15,-14-1-3-15,3 13-2 16,-8 1 0-16,4 6-1 15,3 3-2-15,7 5 0 16,8-5-2-16,12 1 0 16,16-10 0-16,12-9 0 15,17-9 0-15,10-11 0 16,6-7 0-16,5-8 0 15,1-5 0-15,-5-3 0 0,-7-2 0 16,-10 6 0-16,-11 5 0 16,-11 5 0-16,-10 17 0 15,-10-4 0-15,-5 17 0 16,-4 6 0-16,-2 9 0 15,5-1 0-15,6-1 0 16,10-3 0-16,10-4 0 16,11-17 0-16,19-4-7 15,2-21-6-15,24 2-5 16,-10-29-5-16,20 10-8 15,-14-25-4-15,8 1-4 16,-14-14 1-16,-3 0 4 0</inkml:trace>
  <inkml:trace contextRef="#ctx0" brushRef="#br2" timeOffset="150392.602">24264 5654 115 0,'-19'25'40'15,"-20"20"2"-15,3 30 0 16,-9 4-32-16,8 8-6 16,1 5-2-16,3 0-2 15,11 2-13-15,-14-18-7 16,22 10-11-16,-19-21-8 15,3 1-3-15,-19-9-1 16,-5 0 1-16</inkml:trace>
  <inkml:trace contextRef="#ctx0" brushRef="#br2" timeOffset="152045.6965">19014 7763 87 0,'7'-13'35'0,"-3"1"0"0,8 10 1 16,-12 2-31-16,10 24 0 16,-5 7-2-16,2 16 1 15,-8 8 0-15,1 13-1 16,-6 7 0-16,0 9-2 15,-10 2 1-15,3-3-1 16,-4-11 0-16,-2-6 0 16,4-12 0-16,1-10 0 15,5-15-1-15,3-17 1 16,6-12 0-16,1-32 0 15,9-7-1-15,1-12 1 16,4-12-1-16,0-13 1 16,4-9-1-16,1-8 0 15,-2 3 0-15,2 3 1 0,0 6-1 16,2 8 1-16,2 8-1 15,5 13 0-15,3 15 1 16,5 13-1-16,6 12 0 16,5 12 1-16,-4 11-1 15,-4 6 0-15,1 9 0 16,-15 7 1-16,-13 6-1 15,-16 7 1-15,-15 4-1 16,-16 1 0-16,-14 3 0 16,-5-5-1-16,-9-2 2 15,1-6-2-15,7-8 1 16,10-9-1-16,11-7 0 15,15-11 1-15,18-6 0 16,0 0-1-16,36-4 1 16,-2-1 0-16,8 3 0 0,1 4 0 15,-3 6 0-15,-5 6 0 16,-12 10 0-16,-12 10 1 15,-18 5-1-15,-13 6 1 16,-10 5-1-16,-8 0 1 16,-7-2-1-16,1-6 1 15,3-6-2-15,6-9 1 16,17-10-6-16,6-18-5 15,24 3-11-15,-3-25-11 16,27 0-5-16,-1-16-2 16,20-2-1-16</inkml:trace>
  <inkml:trace contextRef="#ctx0" brushRef="#br2" timeOffset="153238.7647">19587 8118 99 0,'0'0'39'15,"-13"6"0"-15,-7 7-1 16,5 12-32-16,-9 4-3 15,8 11-1-15,-1 4 1 16,2 3-1-16,0 3 0 16,3-1-1-16,3-4 0 15,4-7 0-15,4-10-1 16,3-11 1-16,-2-17-1 15,19 2 0-15,-2-19 0 16,8-13 0-16,5-11 0 16,7-6 0-16,0-6 1 15,2-5-2-15,-2-1 2 0,1 6-2 16,-3 6 2-16,-7 6-2 15,-5 11 1-15,0 6 0 16,-1 9 0-16,-1 6 0 16,1 8 0-16,6 3 0 15,3-1 0-15,5 4 0 16,1-2 0-16,2 1 0 15,-2-2 0-15,-1-1 0 16,-9 1 1-16,-7 0-1 16,-11 1 0-16,-9-3 0 15,-12 11 1-15,-9 1-1 16,-12 6 1-16,-5 4-1 15,-7 6 1-15,-4 5-1 16,3 5 1-16,5 1-1 16,8 0 0-16,12-1 0 0,15-6 0 15,13-7 0-15,19-11 0 16,12-11 0-16,13-10 0 15,8-11 0-15,6-12 1 16,1-7-1-16,-4-6 0 16,-7-3 0-16,-11-4 0 15,-12 5 0-15,-13 0 0 16,-12 5 1-16,-12 8 0 15,-9 10 0-15,-6 3 0 16,-4 12 0-16,2 7-1 16,6 6 0-16,7 6 0 15,5 3-1-15,13 1 1 0,11-6-2 16,15 2 2-16,5-5-2 15,10-5 2-15,-1-1 0 16,2-2 1-16,-1-1-1 16,-10-2 0-16,-4-1 0 15,-12 0 0-15,-5 3 1 16,-19 2-1-16,14-7 0 15,-14 7 0-15,-11 10 0 16,0 2 1-16,-4 5-1 16,0 7 0-16,-3 4 0 15,3 6 0-15,-4 1 0 16,6 2 0-16,6-4 0 15,5-3 0-15,6-5 0 16,12-9 0-16,8-11 0 16,9-8 0-16,3-7 0 0,6-11 0 15,4-8 1-15,-3-2-1 16,-2-5 0-16,-6 2 0 15,-6 0 0-15,-7 8 0 16,-5 2 0-16,-6 8 0 16,-11 16 0-16,0 0 0 15,0 0 1-15,0 16-2 16,-6 11 2-16,1 4-1 15,-1 4 0-15,2 6 0 16,8-4 0-16,0-1 0 16,6-6 0-16,5-9 0 15,8-10 0-15,6-13 0 16,5-12 0-16,-1-10 0 15,5-12 1-15,-1-5-1 0,-3-9 0 16,-3-2 1-16,-6-2 0 16,-9 4-1-16,-3 6 1 15,-8 10-1-15,-1 6 0 16,-3 12-2-16,-1 5-1 15,5 23-8-15,-5-12-2 16,7 34-3-16,-10-23-9 16,28 18-9-16,-15-14-5 15,19 6-1-15,-6-10 4 16</inkml:trace>
  <inkml:trace contextRef="#ctx0" brushRef="#br2" timeOffset="153592.785">21591 8007 105 0,'0'0'39'0,"-18"-1"1"16,8 15-3-16,-7 1-31 15,2 11-1-15,-2 2-1 16,4 7-1-16,-1-2-1 16,6 1-1-16,6-5 0 15,4-5 0-15,6-10 0 16,6-10 0-16,6-9-1 15,4-12 1-15,5-7 0 16,1-8-1-16,1-5 1 16,2-5 0-16,-6-2 0 15,7 1 1-15,-5 1 0 16,-3 12-2-16,-6 6 0 15,-1 11 0-15,-4 12 0 0,-6 13 0 16,-4 11 0-16,-5 7-2 16,2 14-8-16,-8-10-3 15,14 15-1-15,-13-20-8 16,21 16-6-16,-13-20-7 15,23 8-5-15,-3-8 0 16,9 1 7-16</inkml:trace>
  <inkml:trace contextRef="#ctx0" brushRef="#br2" timeOffset="154036.8104">22218 8489 96 0,'-14'-1'36'16,"9"20"2"-16,-5 4-2 0,-2 14-31 15,3 5-1-15,1 13-2 16,-4 6 2-16,0 6-2 15,-6-1 1-15,6 3-1 16,-1-7 0-16,2-7-3 16,11-10-3-16,0-22-8 15,19-4-24-15,-1-24-2 16,13-7 0-16,1-19-1 15</inkml:trace>
  <inkml:trace contextRef="#ctx0" brushRef="#br2" timeOffset="154232.8216">22299 8500 98 0,'-13'-20'38'0,"-2"1"1"16,15 19 0-16,1-11-32 16,23 5-2-16,14-3-2 15,15-2-2-15,12-2 1 16,6 2-3-16,9 5-4 15,-14-7-20-15,0 21-14 16,-20 3 0-16,-14 14-1 16,-27-1 0-16</inkml:trace>
  <inkml:trace contextRef="#ctx0" brushRef="#br2" timeOffset="154441.8336">22151 8883 109 0,'3'11'40'0,"-3"-11"0"0,38-2-1 15,-5-13-34-15,14 5-3 16,10-1 0-16,5-3 0 16,-2 4-3-16,-2-2-4 15,-3 14-10-15,-26-12-9 16,7 18-10-16,-36-8-4 15,6 18-3-15,-27-8 2 16</inkml:trace>
  <inkml:trace contextRef="#ctx0" brushRef="#br2" timeOffset="155125.8727">22173 9114 82 0,'0'0'39'0,"3"17"-1"16,16-24 1-16,24 4-11 0,8-17-25 15,13-1-1-15,11-3-1 16,0-5-1-16,2 2-2 15,-9-3-1-15,-2 6 0 16,-14 0-2-16,-6 7 0 16,-17-2 0-16,-3 8 1 15,-12 1 0-15,-14 10 2 16,13-12 2-16,-13 12 2 15,0 0 1-15,0 0 2 16,-11 1 1-16,-3 3-1 16,6 10 1-16,-6 0-1 15,5 12-1-15,-3-2-1 16,5 3 0-16,2 2-1 0,8-3-1 15,6-4 0-15,13-6 1 16,6-11-2-16,8-9 1 16,4-10-1-16,6-4 1 15,1-9-1-15,2-5 0 16,-6-3 0-16,-6 1 0 15,-8-1 0-15,-4 7 1 16,-4 5-1-16,-11 9 0 16,-10 14 0-16,0 0 0 15,-31 36 0-15,6 7 0 16,-9 18 0-16,-4 10 0 15,-4 16 0-15,0 2 0 16,2 3 0-16,0-7 1 16,7-6 0-16,4-10 0 0,5-16-1 15,5-14 2-15,0-14-2 16,7-12 0-16,12-13 0 15,-12-17 0-15,14-10 0 16,10-11 0-16,3-11 0 16,7-11 0-16,8-11 0 15,7-7-2-15,7 0 1 16,3 3-1-16,0 4 0 15,-5 7-2-15,5 18-4 16,-10 1-5-16,11 26-6 16,-24-4-5-16,16 24-9 15,-23-9-3-15,12 12-3 16,-7-4 1-16,-2 1 5 15</inkml:trace>
  <inkml:trace contextRef="#ctx0" brushRef="#br2" timeOffset="155476.8928">23405 8923 108 0,'3'10'38'16,"-3"-10"2"-16,30 0-3 16,-2-8-33-16,11-1 0 15,4-5-2-15,4-2 1 16,0-3-2-16,1 0 1 15,-7-2-2-15,-3 3 2 16,-15 1-2-16,-8-1 1 16,-10 6-1-16,-5 12 1 15,-20-11 0-15,-4 17-1 16,-9 9 0-16,-4 8 0 0,-4 8 1 15,1 10-1-15,3 2 0 16,8 1 0-16,8-2 1 16,14-5-1-16,17-7-1 15,13-13-2-15,20-4-6 16,7-24-4-16,26 8-6 15,-9-27-7-15,27 7-9 16,-14-15-3-16,6 4-3 16,-20-5 5-16</inkml:trace>
  <inkml:trace contextRef="#ctx0" brushRef="#br2" timeOffset="155779.9101">24278 8760 98 0,'-32'-17'40'16,"11"23"1"-16,-14-1-1 0,7 10-25 16,-4 1-11-16,10 4-2 15,5 1 0-15,10 0-1 16,11-1-1-16,7-5 1 15,11 0-1-15,5-2 1 16,3-2-1-16,1-3 1 16,-2 0 0-16,-1 0-1 15,-5 2 1-15,-5 4 0 16,-8 1 0-16,-9 2-1 15,-4 7 1-15,-11 2 0 16,-9 3 0-16,-11 3 1 16,-5 0-2-16,-4-3-4 15,3 5-5-15,-4-17-3 16,19 7-4-16,-6-28-8 0,34 15-10 15,-4-25-7-15,30 4-2 16,7-12 3-16</inkml:trace>
  <inkml:trace contextRef="#ctx0" brushRef="#br4" timeOffset="160535.1821">16287 13882 66 0,'-19'0'37'16,"7"-10"-2"-16,12 10 2 16,3-24-32-16,20 6-2 15,12-4 0-15,17 1 0 16,4-1 0-16,5 6-1 15,-3 4 0-15,-7 12 0 16,-9 12-1-16,-19 19 1 16,-23 12-1-16,-21 17-1 15,-18 16 1-15,-18 13 0 16,-10 8-1-16,-2 1 2 15,2-4-2-15,13-9 1 16,14-15 0-16,29-17 0 0,25-25 0 16,29-22-1-16,29-24-1 15,23-20-1-15,22-11-3 16,7-24-17-16,14 7-16 15,-9-15 0-15,1 12 0 16,-26-6-2-16</inkml:trace>
  <inkml:trace contextRef="#ctx0" brushRef="#br4" timeOffset="160828.1988">17320 13859 77 0,'-38'1'40'0,"-12"-2"-4"16,13 7 2-16,0 3-32 16,13 2-2-16,10-3-1 15,11 8 0-15,10 0-1 16,10 3 0-16,10-1-1 0,12 5 0 15,4-2 0-15,9 1-2 16,0 5 2-16,2-4-2 16,-6 4 2-16,-7 3-1 15,-7 3 1-15,-11 3-1 16,-14-1 1-16,-9 3-1 15,-10-2 0-15,-9-2 0 16,-8-2-1-16,-3-9-1 16,-2-4-2-16,0-11-3 15,11 2-12-15,-6-27-20 16,18 1 1-16,-3-23-2 15,19-5 1-15</inkml:trace>
  <inkml:trace contextRef="#ctx0" brushRef="#br4" timeOffset="161023.21">17490 13718 89 0,'-23'6'38'16,"21"16"1"-16,-5-6 0 16,14 4-35-16,16-7-1 15,15-5-1-15,13-4-1 16,12-4-1-16,12-3-2 15,10-11-5-15,21 12-20 16,-8-20-11-16,8 8 1 16,-10-12-3-16,6 4 2 15</inkml:trace>
  <inkml:trace contextRef="#ctx0" brushRef="#br4" timeOffset="161181.219">18546 13609 87 0,'-41'47'38'16,"-19"7"-1"-16,-1 21-1 15,-14 7-33-15,0 13 0 16,-1 4-1-16,4 1-2 15,10-6-2-15,12-14-5 16,23-9-28-16,4-27-2 16,25-14 0-16,11-33-3 15</inkml:trace>
  <inkml:trace contextRef="#ctx0" brushRef="#br4" timeOffset="161505.2376">18110 13502 90 0,'-31'9'38'0,"-4"6"1"16,15 20-1-16,11-3-35 16,8 3-1-16,14-5 0 15,10-1 0-15,8-9 0 16,5-6 0-16,4-11-1 15,-3-9 0-15,-6-8 0 16,-7-8 0-16,-9-6 0 16,-10-4-1-16,-12-4 1 15,-8 1-1-15,-5 2 0 16,-6 5-2-16,0 8 0 15,-2 8-1-15,9 20-5 16,-7-2-10-16,26 31-16 0,-2-6-4 16,20 19-1-16,2-4 0 15</inkml:trace>
  <inkml:trace contextRef="#ctx0" brushRef="#br4" timeOffset="161790.2539">18594 14074 81 0,'-18'24'41'0,"-1"16"-2"15,-12-9 1-15,6 10-33 16,-6 0-4-16,9-1 0 16,6-3-1-16,14-7 0 0,11-13 0 15,14-12-1-15,10-16 0 16,13-11-1-16,2-10 1 15,-1-10-1-15,-4-5 1 16,-6-1-1-16,-13 3 0 16,-9 3 0-16,-17 10 0 15,-14 7-1-15,-5 10-2 16,-13 6-4-16,7 19-10 15,-21-7-19-15,20 19-5 16,-9-4-1-16,18 5 1 16</inkml:trace>
  <inkml:trace contextRef="#ctx0" brushRef="#br4" timeOffset="163174.333">15742 15080 22 0,'2'-18'32'0,"-2"18"2"16,-5-10-3-16,4 22-21 16,-10-1 1-16,11 21-1 15,-12-2-1-15,8 18-3 0,-5 2-1 16,3 14-3-16,-3 3 1 15,-2 5-1-15,2 1 0 16,-1-5-1-16,0-7 0 16,6-7 0-16,-1-13 0 15,7-12 1-15,5-17-1 16,7-18 0-16,7-15 1 15,4-11-1-15,5-7 0 16,3-8-1-16,0 2 1 16,0 2 1-16,-1 8-1 15,-5 14 1-15,-7 12-2 16,-5 17 1-16,-9 12-1 0,-3 14 0 15,-6 10 1-15,3 1-3 16,0 3 0-16,3-4-2 16,11-5-1-16,6-17-4 15,17 3-24-15,-5-27-4 16,18-3-1-16,-5-20 1 15</inkml:trace>
  <inkml:trace contextRef="#ctx0" brushRef="#br4" timeOffset="163975.3788">16369 15519 39 0,'0'-18'37'16,"-23"-3"1"-16,3 19-2 15,-13-5-14-15,3 17-14 16,-5 2-3-16,6 8 0 16,6 7-2-16,9 4-3 15,4 2 2-15,12 2-1 0,7 0-1 16,13-3 1-16,3-7-1 15,8-6 0-15,6-7 1 16,2-10-1-16,0-13 0 16,5-5 0-16,-5-11 0 15,-6-5 0-15,-5-6 0 16,-4-3 0-16,-4-2 0 15,-8 1 1-15,-6 6-1 16,-6 4 1-16,-3 6-1 16,-4 6 1-16,-1 6-1 15,6 14 2-15,-11-8-2 16,11 8 0-16,0 0 0 15,6 14 1-15,8-9-1 16,5-1 1-16,7-1-1 0,3 1 0 16,1 0 1-16,-1 0-1 15,0 2 0-15,-7 5 1 16,-8 2-1-16,-5 5-1 15,-6 4 1-15,-6 3-1 16,-6 3 2-16,-5 2-3 16,-2 0 2-16,2-3-1 15,-1-1 0-15,3-6 2 16,6-8-1-16,6-12 0 15,11-2 0-15,5-17 0 16,7-7-1-16,4-8 1 16,6-4 0-16,-1-1 2 15,-4 1-2-15,-3 6 1 16,-4 5-1-16,-9 9 1 0,-3 7 0 15,-9 11 1-15,0 0-2 16,-5 18 2-16,-2-2-2 16,1 3-1-16,4 1 1 15,1 1-1-15,3-5 2 16,8-6-3-16,5-3 3 15,7-10-3-15,5-7 2 16,4-6 2-16,3-4-1 16,4-5 0-16,-3 0-1 15,-4 2 1-15,-8 2-1 16,-3 6 1-16,-8 5 0 15,-12 10-2-15,0 0 1 16,2 17 1-16,-10 3 0 16,0 4-2-16,0 5 1 0,0 0-2 15,8 3-1-15,3-7-3 16,13 5-5-16,-16-30-15 15,44 19-10-15,-18-26-2 16,20 2-2-16,-8-18 2 16</inkml:trace>
  <inkml:trace contextRef="#ctx0" brushRef="#br4" timeOffset="164268.3956">17543 15356 62 0,'-21'-16'36'0,"8"21"0"16,-7-2 0-16,10 19-28 15,-8 3-5-15,9 8 0 16,-1 6 0-16,7 8 0 0,1-2 0 15,7 2-2-15,3-6 2 16,6-5-2-16,4-14 1 16,7-12-1-16,4-15 0 15,2-13 0-15,3-11 0 16,3-9 0-16,-7-6-1 15,-4-5 1-15,-7-2-1 16,-3 3 1-16,-10 7-1 16,-6 7 0-16,-7 13-2 15,-10 8-2-15,1 24-10 16,-14-7-19-16,14 25-6 15,-14-2-1-15,14 9 0 16</inkml:trace>
  <inkml:trace contextRef="#ctx0" brushRef="#br4" timeOffset="164786.4252">17985 15377 65 0,'16'-3'38'0,"-9"-8"-3"16,9 8 3-16,-2-5-34 15,3 1-2-15,6-1 1 16,1 0-2-16,-1 4 0 16,6 4 0-16,-6 3 0 15,2 5-1-15,-7 4 1 16,-8 8 0-16,-14 5 1 15,-8 5-2-15,-13 6 1 16,-9 6 0-16,-10-1 2 16,-3 6-2-16,1-3 1 15,2-5-1-15,6-2 0 16,15-6 1-16,13-6-1 0,18-10 0 15,14-7-2-15,16-7 0 16,13-6-3-16,5-13-6 16,13 7-20-16,-8-19-7 15,8 4-1-15,-17-12-2 16</inkml:trace>
  <inkml:trace contextRef="#ctx0" brushRef="#br4" timeOffset="165267.4527">18508 15359 56 0,'0'0'39'15,"-20"3"-1"-15,13 15 1 16,-10-5-19-16,5 14-16 16,-4 1 1-16,4 7-3 15,2 2 2-15,3 2-2 0,4-6 0 16,8-6-1-16,8-10 0 15,8-11 0-15,10-12-1 16,6-12 1-16,5-8-2 16,8-8 2-16,-2-5-1 15,0 1 1-15,-8 3-2 16,-4 4 2-16,-10 9-2 15,-7 7 2-15,-9 11-2 16,-10 4 1-16,2 17 0 16,-7 6-1-16,-5 14 1 15,-4 14-1-15,-5 14 1 16,-1 16 0-16,-5 21 0 15,-7 13-2-15,-5 14 2 16,-6 7-1-16,-1 1 0 0,-3-12 0 16,5-7 1-16,-1-22-2 15,3-22 2-15,3-22-1 16,4-24 0-16,4-22 0 15,2-18 1-15,0-16-1 16,4-18 1-16,4-15-3 16,4-13-3-16,-5-25-10 15,28 10-15-15,-9-16-5 16,19 16-4-16,-1-7 1 15</inkml:trace>
  <inkml:trace contextRef="#ctx0" brushRef="#br4" timeOffset="165921.4902">19146 15523 56 0,'6'-25'37'16,"-6"25"0"-16,4-20 0 0,-4 20-29 16,-10-2-4-16,-4 13 1 15,-10 1-1-15,0 12-1 16,-3 3-1-16,-4 9 0 15,4 5-1-15,2 0 1 16,3-1-1-16,13-2 1 16,9-5-1-16,13-10-1 15,11-12 1-15,10-9-1 16,13-14 1-16,4-8-1 15,6-11 1-15,0-6-1 16,-7-6 0-16,-2-2 1 16,-10-1-2-16,-6 0 2 15,-9 4-1-15,-6 7 1 16,-7 7-2-16,-6 12 3 0,-4 16-2 15,0 0 1-15,-17 38 0 16,5 12-1-16,-2 20 0 16,-3 24 0-16,-3 13 1 15,-4 12-3-15,-4 3 2 16,-2 5-1-16,-5-7 1 15,3-13 0-15,-5-16 0 16,4-20-1-16,0-20 2 16,5-21-1-16,4-21-1 15,2-23-1-15,8-14-1 16,1-22-5-16,19 0-13 15,-11-30-16-15,21 0-2 16,-4-17-1-16,18 14 0 16</inkml:trace>
  <inkml:trace contextRef="#ctx0" brushRef="#br4" timeOffset="166715.5356">19946 15493 38 0,'-23'-5'33'16,"-4"-4"2"-16,4 3 0 15,-3-8-24-15,5 8-4 16,-4-3-1-16,2 15 3 15,-7-2-3-15,4 15 0 0,-8 2 0 16,8 13-3-16,-2 5 2 16,10 8-3-16,5-2 0 15,13 2-1-15,10-6 0 16,14-6-1-16,8-6 1 15,11-15-1-15,2-11 0 16,3-12 0-16,1-11 0 16,-8-10 0-16,-5-7 0 15,-9-5-1-15,-11-6 1 16,-5 2 1-16,-11 0-1 15,-10 5 0-15,0 5 0 16,-3 6 1-16,-1 8-2 16,0 5 2-16,14 17-1 15,-10-9 0-15,10 9 0 0,15 5 0 16,6 0 0-16,5-2 0 15,5-1 0-15,7-4 0 16,2-1 1-16,1-3-2 16,-4-1 2-16,-4 3-1 15,-7-1 1-15,-6 3 0 16,-9 4 0-16,-11-2 1 15,1 25 0-15,-11-4-2 16,-6 11 1-16,-4 5-1 16,-2 11 1-16,-2 2-1 15,6-1 1-15,3-3-2 16,6-6 1-16,9-12 0 15,13-13 0-15,8-20 0 16,11-14 1-16,11-17-1 0,4-8 0 16,3-8 0-16,-2-3 0 15,-4 1 1-15,-7 6-1 16,-7 8 1-16,-12 15-1 15,-7 13 1-15,-11 12 0 16,-15 27-1-16,0 10 0 16,-5 14 0-16,-3 9 0 15,0 6-1-15,7 1-2 16,-1-6-2-16,20-1-5 15,-6-26-9-15,30 8-10 16,-3-34-10-16,23 2-3 16,-5-23 1-16</inkml:trace>
  <inkml:trace contextRef="#ctx0" brushRef="#br4" timeOffset="167082.5566">20793 15397 49 0,'0'0'38'16,"6"-15"-2"-16,-6 15 2 15,0 0-26-15,-13 17-3 16,-5-1-2-16,0 10-2 15,-6-1 1-15,3 5-4 16,2 1 2-16,4-1-3 16,10-5 1-16,8 0-2 15,10-9 0-15,9-1 0 0,2-6 0 16,4 4 0-16,0-2 0 15,-4 4 0-15,-8 3 0 16,-9 2 1-16,-3 5-1 16,-13 5-1-16,-9 6-1 15,-11-3-4-15,1 15-12 16,-19-19-16-16,10 18-4 15,-18-18-3-15,6 13 1 16</inkml:trace>
  <inkml:trace contextRef="#ctx0" brushRef="#br4" timeOffset="167678.5907">16594 16857 56 0,'15'-14'39'0,"-14"0"-3"16,-1 14 1-16,0 24-33 15,-5-2-1-15,-10 10 0 16,6 9 0-16,-6 7-1 15,0 6 1-15,-2 4-1 16,3-6 1-16,4-6-1 16,2-6 0-16,8-8 0 15,6-15-1-15,6-16 0 16,4-14 0-16,7-15-1 15,4-8 1-15,1-7-1 16,-3-2 0-16,-1-7 0 0,-2 4 0 16,-7 1 0-16,-3 6 0 15,-5 9 1-15,-1 4-2 16,1 4 1-16,-2 7 0 15,9 4-1-15,5 3-1 16,6 9-2-16,3-8-5 16,21 23-14-16,-11-16-15 15,12 11 0-15,-13-8-2 16,8 14 2-16</inkml:trace>
  <inkml:trace contextRef="#ctx0" brushRef="#br4" timeOffset="167994.6087">17064 16980 62 0,'-10'25'38'16,"-6"-10"-1"-16,16 5 2 15,0-20-33-15,18 14-2 0,10-18-1 16,12-2 0-16,9-9 0 16,2-7-2-16,-2-6 1 15,-2-2-1-15,-9-5 1 16,-7 5-2-16,-20-3 1 15,-9 8 0-15,-14-1 0 16,-13 12-1-16,-5 7 0 16,-5 12 1-16,-5 7-1 15,2 15 0-15,3 10 0 16,3 9 0-16,5 6 0 15,9 1 0-15,12-2 0 16,10-5-1-16,17-2-3 16,8-18-4-16,24 6-9 15,-2-24-16-15,25-1-6 0,-1-19-3 16,11 2 3-16</inkml:trace>
  <inkml:trace contextRef="#ctx0" brushRef="#br4" timeOffset="168334.6282">17992 16882 42 0,'7'-13'36'16,"-12"-4"0"-16,5 17 1 0,-27-15-29 16,9 22 1-16,-13-4 0 15,-2 15-3-15,-4 3-2 16,3 7 1-16,-3 6-3 15,12 3 2-15,7 2-3 16,8-3 2-16,12 2-2 16,12-11-1-16,13-6-1 15,6-5-5-15,14 6-13 16,-9-18-20-16,12 0 0 15,-13-13-2-15,12 1 1 16</inkml:trace>
  <inkml:trace contextRef="#ctx0" brushRef="#br4" timeOffset="168718.6501">18152 17086 64 0,'-9'12'37'0,"14"5"1"16,-5-17-1-16,22 7-34 15,9-11-1-15,6-4 0 16,4-10-1-16,5-3 1 16,-4-1-1-16,0-3 0 15,-9 1 1-15,-7 1-1 16,-12-3 0-16,-8 11 0 15,-10-2 0-15,-10 8-1 16,-8 3 1-16,-3 7 0 0,-4 4 0 16,-1 7 0-16,2 7 1 15,4 0 0-15,3 10 0 16,9-4-1-16,11 6 0 15,6-9 0-15,12-1-2 16,10 0 0-16,11-5-1 16,6-1-3-16,17-2-2 15,0-11-9-15,24 8-22 16,-6-13-1-16,13 1 1 15,-14-11-1-15</inkml:trace>
  <inkml:trace contextRef="#ctx0" brushRef="#br4" timeOffset="169173.6762">19018 16889 47 0,'0'0'35'15,"11"-15"2"-15,-11 15-1 16,0-12-30-16,0 12-1 16,0 0 1-16,-15 2-1 15,-3 0-2-15,0 7 1 16,-8 3-2-16,0 5 1 15,-4 3-1-15,-1 3 0 16,3 5 0-16,2-1 0 16,4 2-1-16,9-5 1 15,10-1-2-15,10-6 1 0,12-4 0 16,9-7-1-16,10-4 1 15,4-6-1-15,6-1 1 16,-4-1-1-16,-4 0 1 16,-3 5-1-16,-10 4 1 15,-11 7 0-15,-9 5-1 16,-10 7 1-16,-12 10 0 15,-3 3-1-15,-10 4 1 16,1 0-1-16,-2-1 0 16,3-3-2-16,10-5-4 15,1-13-8-15,28-1-16 16,-13-16-9-16,41-15-2 15,-9-14 0-15</inkml:trace>
  <inkml:trace contextRef="#ctx0" brushRef="#br4" timeOffset="169526.6964">19503 16925 64 0,'-7'-20'38'0,"7"20"-1"16,-17-21 2-16,17 21-34 15,-17 0-1-15,3 11-1 16,-2 6 0-16,-3 4 1 16,-1 9-1-16,2 0 0 15,4 3-2-15,3-3 2 16,6-4-2-16,9-6 0 15,9-5-1-15,9-9 1 0,7-5-1 16,6-4 0 0,-1-3 0-16,-1 0 0 0,-3 3 1 15,-4 4-1-15,-12 6 1 16,-6 8 0-16,-12 7-1 15,-5 5 1-15,-5 5-1 16,-5 4 1-16,5-1-3 16,-5-7-6-16,19 6-11 15,-13-19-12-15,25-1-10 16,-12-14-1-16,36-7 1 15</inkml:trace>
  <inkml:trace contextRef="#ctx0" brushRef="#br4" timeOffset="169796.7118">19962 16978 66 0,'0'0'38'0,"0"0"1"15,-5-20-1-15,5 20-34 16,0 0 0-16,10 15 0 16,-10 7-1-16,-2 12 1 15,-6 11-1-15,0 5-1 16,-1 6-1-16,-1-5-3 15,8 6-10-15,-13-13-24 16,22-10-3-16,-5-21-2 16,15-16 0-16</inkml:trace>
  <inkml:trace contextRef="#ctx0" brushRef="#br4" timeOffset="169940.72">20023 16779 68 0,'-26'-5'38'0,"-4"-1"-1"16,12 7-4-16,13 11-63 15,5-12-6-15,14 9-2 16,4-10 0-16</inkml:trace>
  <inkml:trace contextRef="#ctx0" brushRef="#br4" timeOffset="170210.7355">20451 16919 60 0,'10'35'40'16,"-22"-4"-2"-16,5 10 2 15,-16-7-32-15,4 5-2 16,1-7-1-16,5 0-1 15,2-6-1-15,8-7 0 16,6-6-1-16,-3-13 0 16,24 4-1-16,-6-15 0 15,4-4-1-15,4-2 1 16,2-10-2-16,2 0 2 15,5-7-2-15,2-3-1 16,4-1-4-16,-5-12-11 16,20 9-13-16,-13-8-10 15,5 9-2-15,-12-3 0 16</inkml:trace>
  <inkml:trace contextRef="#ctx0" brushRef="#br4" timeOffset="170621.759">20914 16936 67 0,'15'13'40'0,"-15"-13"-2"16,9 15-3-16,-9-15-31 15,0 0-1-15,16 3 0 16,-1-7-1-16,3-9-1 16,8-2-1-16,7-8 1 0,3 2-1 15,2-8 0-15,-5 3 0 16,-4-3 1-16,-7 5-1 15,-8 4 0-15,-14 6 1 16,-17 9 0-16,-7 6 0 16,-14 8 0-16,-3 16 1 15,-7 8-1-15,2 7 2 16,3 10-2-16,11-2 2 15,11 2-2-15,15-5 0 16,21-10 0-16,17-15 0 16,22-11-2-16,16-19-5 15,29-3-12-15,-10-27-15 16,25-3-9-16,-2-17-2 15,6 0 1-15</inkml:trace>
  <inkml:trace contextRef="#ctx0" brushRef="#br4" timeOffset="172475.865">22508 15106 29 0,'0'-24'33'16,"6"4"2"-16,-2-4 0 16,-4 24-17-16,9-19-9 15,-9 19-2-15,1 20 0 16,2 14-2-16,-10 12-2 15,4 16 1-15,-9 10-1 16,2 10-2-16,1 2 1 16,2 0-2-16,-1-7 1 15,8-9-1-15,0-15 1 16,7-10-2-16,2-15 1 15,2-15 1-15,1-16-1 0,1-14 0 16,-1-14 1-16,-2-6-1 16,-4-13 0-16,-1-6 1 15,-7-10-1-15,2-6 1 16,0-4-1-16,-2-1 1 15,6-4-1-15,1 5 1 16,8 6-1-16,3 5 0 16,12 11 0-16,3 6 0 15,8 15-1-15,2 9 1 16,-1 14 1-16,1 6-1 15,-6 8 1-15,-5 11-1 16,-13 7 1-16,-10 10-1 16,-14 5 1-16,-14 10-1 15,-15 5 1-15,-12 2-1 16,1-1 0-16,-5-1 0 0,5-7 0 15,9-5 0-15,13-6 0 16,13-9 0-16,21-7 0 16,15-5 0-16,13-3-1 15,9-3 1-15,1-1 0 16,-1 4 1-16,-6 2 0 15,-7 4-2-15,-15 6 2 16,-16 7-1-16,-17 4 1 16,-15 8-1-16,-16 1 0 15,-6 1 0-15,-8-2 0 16,3-1 0-16,8-8-1 15,9-7 0-15,20-7-4 16,20-18-6-16,22-1-16 16,6-27-11-16,26 4-2 0,-2-22 2 15,19 4-2-15</inkml:trace>
  <inkml:trace contextRef="#ctx0" brushRef="#br4" timeOffset="172844.8861">23286 14962 55 0,'12'-22'37'0,"6"13"-1"15,-10-4-1-15,6 19-24 16,-14-6-2-16,-3 21-3 15,-9 1 0-15,-4 13-2 0,-7 6 0 16,-3 7-1-16,-5 6 0 16,0 6 0-16,0 0-1 15,4 3 0-15,1-3-1 16,9-5 0-16,5-5 0 15,10-8-1-15,5-10 0 16,12-7-1-16,9-13 1 16,8-6 0-16,5-12 0 15,9-5 0-15,5-5 0 16,3-5-2-16,1 4-3 15,-4-9-8-15,11 22-10 16,-19-14-11-16,13 20-7 16,-15-9 0-16,11 16 0 15</inkml:trace>
  <inkml:trace contextRef="#ctx0" brushRef="#br4" timeOffset="173761.9386">23647 15300 39 0,'0'0'35'0,"19"-24"1"15,-2 15-1-15,-6-12-26 16,7 12-2-16,-7-4 0 16,1 9 1-16,-12 4-3 15,0 0-1-15,0 0-1 16,-15 25 0-16,1-13-1 15,2 7 0-15,-4-2-1 16,3 1 0-16,2-3 0 16,3 3-1-16,5-8 1 15,5 1 0-15,-2-11-1 16,9 13 1-16,-9-13 0 0,15 4 0 15,-15-4 0-15,19-8 0 16,-19 8 0-16,16-20 0 16,-7 9-1-16,-4-7 0 15,2 1 1-15,-1-5-1 16,-2-3 0-16,2-1 0 15,0-1 0-15,2-3-1 16,-2-1 2-16,1 2-1 16,2 0 0-16,0 4 0 15,-2 3 0-15,0 4 0 16,-2 6 1-16,-5 12-1 15,0 0 1-15,0 0-1 16,-5 30 1-16,-6-2-1 16,-6 12 0-16,0 9 0 0,-4 4 0 15,-1 12 1-15,4-1-1 16,2 2 0-16,7-8 0 15,12-7-1-15,11-12 3 16,12-13-3-16,15-13 2 16,12-16-1-16,8-15 0 15,11-9 1-15,-1-9 0 16,1-8-1-16,-6-3 0 15,-6-3 1-15,-12 2-1 16,-10-2 0-16,-9 5 1 16,-11 2-1-16,-5 9 0 15,-8 3 0-15,-5 10 0 16,0 21 0-16,-13 1 1 0,2 23-1 15,-4 12 0-15,-4 16 0 16,-2 7 0-16,2 8-1 16,4 4-2-16,0-7-4 15,18 7-8-15,-10-32-11 16,30 11-8-16,-9-32-7 15,19 0 0-15,-4-25 1 16</inkml:trace>
  <inkml:trace contextRef="#ctx0" brushRef="#br4" timeOffset="173994.9519">24749 15124 72 0,'-2'-25'39'0,"-13"3"-2"15,15 22 1-15,-37 4-34 16,22 11-1-16,-9 14-2 15,6 9 1-15,-7 8-1 16,2 13 1-16,4 5-1 16,-5 4-1-16,6 0 1 15,3-3-2-15,3-4-2 16,0-24-17-16,13 6-18 15,-4-28 0-15,13-3-2 16,-8-24 2-16</inkml:trace>
  <inkml:trace contextRef="#ctx0" brushRef="#br4" timeOffset="174199.9637">24718 15119 75 0,'9'-22'38'0,"11"14"-1"16,-8-6 1-16,16 9-34 15,-3-3-3-15,4 1 0 16,3 3-1-16,-2-2-3 16,1 10-7-16,-16-8-26 15,5 10-1-15,-20-6-2 16,18 9 2-16</inkml:trace>
  <inkml:trace contextRef="#ctx0" brushRef="#br4" timeOffset="174401.9752">24604 15425 71 0,'9'2'37'16,"30"-1"0"-16,4-18-2 15,12 3-32-15,9-6-2 16,2-1 0-16,-1 5-2 15,-8-2-3-15,-1 16-26 16,-30-5-6-16,-9 15-2 16,-17-8 2-16</inkml:trace>
  <inkml:trace contextRef="#ctx0" brushRef="#br4" timeOffset="174552.9838">24529 15836 63 0,'-24'30'38'0,"29"-7"-1"15,19-25 0-15,32-10-31 16,15-15-3-16,10-9-5 15,18 4-31-15,-9-11-3 16,0 11-1-16,-19-1-1 16</inkml:trace>
  <inkml:trace contextRef="#ctx0" brushRef="#br4" timeOffset="174996.0092">22826 16726 20 0,'16'-28'34'0,"-10"-4"2"16,6 13-1-16,-10-12-15 16,10 21-11-16,-14-2-3 15,2 12-1-15,0 0-2 16,6 29 2-16,-7-1-2 0,0 17-1 15,-6 8 0-15,1 9-1 16,0 2 0-16,-3 3 0 16,1-1 0-16,2-9-3 15,8 1-5-15,-8-21-30 16,16-6 1-16,-10-31-4 15,28 7 3-15</inkml:trace>
  <inkml:trace contextRef="#ctx0" brushRef="#br4" timeOffset="175197.0207">22981 16636 46 0,'-5'-24'36'0,"11"14"1"0,1-5 0 15,17 16-28-15,-2-9-3 16,10 3-4-16,11 0-1 15,0 1-2-15,5 6-9 16,-5-7-25-16,5 12-2 16,-15-9 0-16,1 15 0 15</inkml:trace>
  <inkml:trace contextRef="#ctx0" brushRef="#br4" timeOffset="175402.0324">22900 16950 56 0,'0'0'38'0,"20"19"0"16,8-32 0-16,15-2-35 16,11-5 0-16,10 1-2 15,2-4 0-15,-3 2-3 16,0 7-9-16,-21-3-26 15,-4 12 1-15,-21 3-3 16,-11 17 3-16</inkml:trace>
  <inkml:trace contextRef="#ctx0" brushRef="#br4" timeOffset="175574.0422">22966 17168 50 0,'-16'22'38'16,"16"-22"-2"-16,12 12 1 0,15-33-30 15,26 0-2-15,11-8-4 16,13-4 1-16,4-3-3 15,2-8-3-15,7 6-32 16,-19-8 0-16,5 8 0 16,-21-5-1-16</inkml:trace>
  <inkml:trace contextRef="#ctx0" brushRef="#br4" timeOffset="175899.0608">23830 16595 59 0,'-4'15'37'0,"-5"-4"0"15,2 14 0-15,-4-2-33 16,0 8 0-16,-3 2-2 0,4 9 2 16,-2-1-1-16,5-1 1 15,4-4-1-15,10-8 0 16,8-7-1-16,12-13 0 15,12-13-1-15,9-12 0 16,9-9-1-16,6-11 0 16,6-8 0-16,-2-1 0 15,-1-5-1-15,-9 2 0 16,-9 4-2-16,-9 4-1 15,-12 13-3-15,-17-2-6 16,4 30-19-16,-27-4-6 16,5 23-3-16,-18-3 3 15</inkml:trace>
  <inkml:trace contextRef="#ctx0" brushRef="#br4" timeOffset="176086.0715">24177 16861 52 0,'-7'15'38'15,"9"10"0"-15,-16-9 0 16,8 14-28-16,-16-2-5 15,-1 8 0-15,-3 3-1 16,4 1-1-16,-4-1-1 16,6-3-1-16,10-6-2 15,5-12-5-15,25 5-24 16,-11-21-8-16,20-3-2 15,-1-15 0-15</inkml:trace>
  <inkml:trace contextRef="#ctx0" brushRef="#br4" timeOffset="176416.0904">24573 16723 54 0,'0'0'39'15,"3"-14"-2"-15,-3 14 0 16,-26 17-30-16,13 2-3 0,-8 10-1 15,3 8 0-15,-7 6-2 16,3 6 1-16,0 2-2 16,4 0 1-16,4-1 0 15,5-7-2-15,9 1-8 16,-10-16-29-16,20-8 1 15,-10-20-3-15,16 12 2 16</inkml:trace>
  <inkml:trace contextRef="#ctx0" brushRef="#br4" timeOffset="176634.1029">24547 16739 55 0,'11'-23'39'15,"-9"-1"-1"-15,7 13 1 16,-9 11-27-16,7-15-9 15,-7 15-2-15,24-8-1 16,-8 5-1-16,6-2 0 16,7 2-1-16,1-6-4 15,12 12-13-15,-11-16-17 16,4 13-3-16,-11-7 1 15,-3 10 0-15</inkml:trace>
  <inkml:trace contextRef="#ctx0" brushRef="#br4" timeOffset="176837.1145">24435 16980 65 0,'16'2'37'15,"19"-2"1"-15,3-17-10 16,5 1-23-16,2-2-3 15,4-2-1-15,-6 1-1 16,-11-2-8-16,3 9-27 16,-21-2-2-16,-14 14 0 15,0 0 0-15</inkml:trace>
  <inkml:trace contextRef="#ctx0" brushRef="#br4" timeOffset="177002.1239">24392 17161 58 0,'-32'36'39'16,"19"1"-1"-16,7-15 0 0,24-4-28 15,12-18-7-15,16-9-2 16,15-8-3-16,10-11-3 16,15 0-30-16,-11-12-2 15,11 1-3-15,-10-12 2 16</inkml:trace>
  <inkml:trace contextRef="#ctx0" brushRef="#br4" timeOffset="177347.1437">25170 16664 62 0,'-41'7'38'0,"3"14"-1"16,-10-6 2-16,8 10-33 0,-4-2-2 15,10 10-1-15,10-2 0 16,11-1 0-16,12 0-2 15,11-6 0-15,18-2 0 16,10-4 0-16,12-1 1 16,7-5-1-16,-3-2 1 15,1 3 0-15,-8-1 0 16,-7 4 0-16,-14 5 0 15,-16 3 1-15,-19 7 0 16,-18 2-2-16,-12 4 0 16,-7 0 0-16,-8-1 0 15,2-7-2-15,5-4-3 16,1-11-13-16,30 3-16 0,-1-20-9 15,22-8-1-15,4-13-1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5716089"/>
              </p:ext>
            </p:extLst>
          </p:nvPr>
        </p:nvGraphicFramePr>
        <p:xfrm>
          <a:off x="214283" y="762001"/>
          <a:ext cx="8750332" cy="509039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two new words: Phenotype and Genotype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words mean and how they will help simplify things for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Use the ESA books on page 71 to look at Whakapapa and Genetics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Whakapapa (genealogy and pedigree charts) to solve puzzles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Mark some more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– to boost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covered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Look ahead to this week’s Formative and Summative assessments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with the plan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Nielsen sent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760" y="100800"/>
              <a:ext cx="8752320" cy="548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0" y="85680"/>
                <a:ext cx="876816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57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0600" y="299160"/>
              <a:ext cx="8502480" cy="512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282600"/>
                <a:ext cx="8517600" cy="514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86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200" y="135360"/>
              <a:ext cx="9096120" cy="613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1800" y="119160"/>
                <a:ext cx="9125280" cy="616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19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96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>
                <a:solidFill>
                  <a:srgbClr val="FFFF00"/>
                </a:solidFill>
              </a:rPr>
              <a:t>S</a:t>
            </a:r>
            <a:r>
              <a:rPr lang="en-NZ" sz="10800" dirty="0" smtClean="0">
                <a:solidFill>
                  <a:srgbClr val="FFFF00"/>
                </a:solidFill>
              </a:rPr>
              <a:t>aturday </a:t>
            </a:r>
            <a:r>
              <a:rPr lang="en-NZ" sz="10800" smtClean="0">
                <a:solidFill>
                  <a:srgbClr val="FFFF00"/>
                </a:solidFill>
              </a:rPr>
              <a:t>was Jemima’s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0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721132"/>
              </p:ext>
            </p:extLst>
          </p:nvPr>
        </p:nvGraphicFramePr>
        <p:xfrm>
          <a:off x="533400" y="152400"/>
          <a:ext cx="8094663" cy="24588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000" t="10999" r="24375" b="10001"/>
          <a:stretch/>
        </p:blipFill>
        <p:spPr>
          <a:xfrm>
            <a:off x="76200" y="76200"/>
            <a:ext cx="8915400" cy="655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2960" y="4200840"/>
              <a:ext cx="8409600" cy="252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4680" y="4186440"/>
                <a:ext cx="8430120" cy="254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43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500" t="9000" r="11250" b="13000"/>
          <a:stretch/>
        </p:blipFill>
        <p:spPr>
          <a:xfrm>
            <a:off x="0" y="304800"/>
            <a:ext cx="9296400" cy="5943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58400" y="689040"/>
              <a:ext cx="8341920" cy="5538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4800" y="672840"/>
                <a:ext cx="8349840" cy="556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59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625" t="34000" r="54375" b="60000"/>
          <a:stretch/>
        </p:blipFill>
        <p:spPr>
          <a:xfrm>
            <a:off x="76200" y="76200"/>
            <a:ext cx="8915400" cy="83581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47760" y="1000080"/>
              <a:ext cx="7231680" cy="1845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4440" y="986400"/>
                <a:ext cx="7254000" cy="18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19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720" y="113760"/>
              <a:ext cx="8450640" cy="646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20" y="100800"/>
                <a:ext cx="8471520" cy="648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39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Buzzwords – Technical Jargon in Genetics</a:t>
            </a:r>
          </a:p>
          <a:p>
            <a:r>
              <a:rPr lang="en-NZ" sz="2400" dirty="0" smtClean="0"/>
              <a:t>Allele – two different versions of the same gene (one from mum and one from dad)</a:t>
            </a:r>
          </a:p>
          <a:p>
            <a:endParaRPr lang="en-NZ" sz="2400" dirty="0"/>
          </a:p>
          <a:p>
            <a:r>
              <a:rPr lang="en-NZ" sz="2400" dirty="0" smtClean="0"/>
              <a:t>Chance – probability (as either a fraction or a percentage. E.g. 1 out of 4 or 25%)</a:t>
            </a:r>
          </a:p>
          <a:p>
            <a:endParaRPr lang="en-NZ" sz="2400" dirty="0"/>
          </a:p>
          <a:p>
            <a:r>
              <a:rPr lang="en-NZ" sz="2400" dirty="0" smtClean="0"/>
              <a:t>Punnett Squares – the square chart for working out inheritance</a:t>
            </a:r>
          </a:p>
          <a:p>
            <a:endParaRPr lang="en-NZ" sz="2400" dirty="0"/>
          </a:p>
          <a:p>
            <a:r>
              <a:rPr lang="en-NZ" sz="2400" dirty="0" smtClean="0"/>
              <a:t>Dominant – the stronger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Recessive – the weaker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Pure bred – both alleles for a gene are the same as each other</a:t>
            </a:r>
          </a:p>
          <a:p>
            <a:endParaRPr lang="en-NZ" sz="2000" dirty="0"/>
          </a:p>
          <a:p>
            <a:r>
              <a:rPr lang="en-NZ" sz="2400" dirty="0" smtClean="0"/>
              <a:t>Homozygous – means pure bred</a:t>
            </a:r>
          </a:p>
          <a:p>
            <a:endParaRPr lang="en-NZ" sz="2400" dirty="0"/>
          </a:p>
          <a:p>
            <a:r>
              <a:rPr lang="en-NZ" sz="2400" dirty="0" smtClean="0"/>
              <a:t>Heterozygous – the two alleles (for a gene) are different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383360" y="5447880"/>
              <a:ext cx="4673880" cy="1274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71840" y="5434560"/>
                <a:ext cx="4699080" cy="130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965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2771</TotalTime>
  <Words>282</Words>
  <Application>Microsoft Office PowerPoint</Application>
  <PresentationFormat>On-screen Show (4:3)</PresentationFormat>
  <Paragraphs>43</Paragraphs>
  <Slides>13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259</cp:revision>
  <dcterms:created xsi:type="dcterms:W3CDTF">2006-08-16T00:00:00Z</dcterms:created>
  <dcterms:modified xsi:type="dcterms:W3CDTF">2014-03-02T20:48:15Z</dcterms:modified>
</cp:coreProperties>
</file>