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1" r:id="rId3"/>
    <p:sldId id="279" r:id="rId4"/>
    <p:sldId id="280" r:id="rId5"/>
    <p:sldId id="282" r:id="rId6"/>
    <p:sldId id="283" r:id="rId7"/>
    <p:sldId id="284" r:id="rId8"/>
    <p:sldId id="286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1:50:48.86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2052 7256 57 0,'3'17'34'15,"-3"-4"-1"-15,4 8-2 16,-6 3-23-16,10 10-1 16,-7 1-1-16,7 5 1 15,-4-10 0-15,7-2-2 16,3-27 0-16,20-21-1 15,12-38 1-15,33-35 0 0,25-39-2 16,28-33-5-16,35-22-31 16,5-26-4-16,12 3-1 15,-13 1-2-15</inkml:trace>
  <inkml:trace contextRef="#ctx0" brushRef="#br0" timeOffset="3079.1761">5375 7071 80 0,'0'0'35'0,"16"20"0"16,-21-1 1-16,1 9-31 16,0 1-1-16,5 1 1 0,6-15-1 15,16-11 0-15,14-24 0 16,19-24-2-16,18-24 0 15,17-15 0-15,17-14-4 16,4-22-32-16,15-8-3 16,-10-17-2-16,7-8-2 15</inkml:trace>
  <inkml:trace contextRef="#ctx0" brushRef="#br0" timeOffset="5450.3117">12784 7237 65 0,'2'23'33'16,"-3"5"-1"-16,2 24-5 0,-12-3-19 15,7 9 1 1,-1-12-2-16,19-10-1 0,19-28-1 16,33-28 1-16,33-34-6 15,29-42-31-15,39-22-2 16,15-23 1-16,11-5-4 15</inkml:trace>
  <inkml:trace contextRef="#ctx0" brushRef="#br0" timeOffset="12516.7159">7379 9083 53 0,'-20'-1'33'0,"3"-5"-2"15,2 6 1-15,4-13-19 16,11 13-9-16,-4-12 0 16,14 9 0-16,0-5-1 15,12 4 1-15,2 1-2 16,9 1 0-16,5 0 0 15,11 3-1-15,8-2 0 16,9 5-1-16,7-1 0 0,9-1 1 16,6 2-1-16,9-3 0 15,8 1 1-15,6-2 0 16,4-2-1-16,6 2 1 15,2-1-1-15,3 2 1 16,12-1-1-16,-1-1 1 16,2 4-1-16,-4 2 0 15,2 1 1-15,1 4-1 16,4-3 0-16,-3 1 0 15,-1-3 0-15,-1 0 0 16,-3-3 0-16,5-5 0 16,-2-4 0-16,-6 2 0 15,-6-5 0-15,-7 2 0 0,-9-1 0 16,-9 0-1-16,-12 3 1 15,-18 1-4-15,-5 11-20 16,-23-12-10-16,-6 8-1 16,-14-9-1-16,-4 6 0 15</inkml:trace>
  <inkml:trace contextRef="#ctx0" brushRef="#br0" timeOffset="13036.7456">12179 8463 56 0,'13'-15'35'15,"-13"15"-1"-15,2 11 1 16,-2 18-24-16,-14-2-4 15,4 16 0-15,-5-4 0 16,9 6-2-16,8-15-2 16,20-12 0-16,22-29 0 15,32-29-1-15,36-31 0 16,36-27-4-16,32-6-26 15,5-24-9-15,6 4 0 16,-19-6-2-16</inkml:trace>
  <inkml:trace contextRef="#ctx0" brushRef="#br0" timeOffset="18164.0389">1243 10097 19 0,'18'-2'20'0,"9"4"1"16,-2-3 2-16,1-3-13 0,7 6-2 15,0-8-1-15,9 5 1 16,-4-7-1-16,12 6-1 16,-2-1 0-16,7 3-3 15,1 0-1-15,5 2 0 16,1-1 0-16,3 5-1 15,3-1 0-15,2-1 0 16,2-1-1-16,3-1 1 16,4-3 0-16,5 1 1 15,4-4-1-15,0 4 1 16,0-1-1-16,4 1 1 15,-2-1-1-15,4 3 1 16,0 0-1-16,2 1 0 16,-1-2 0-16,5-1 0 0,1-1-1 15,6-2 1-15,0-3 0 16,9-2-1-16,-3-4 1 15,2-1 0-15,3 1 1 16,1-3-2-16,4 3 2 16,2 1-2-16,-1-1 1 15,-4 5 0-15,-1 1-1 16,-1 4 1-16,-3 3-1 15,3 2 0-15,-1 0 0 16,-8 3 0-16,-4-2 0 16,-3 1 0-16,-3-1 1 15,-1-3-1-15,-4 0 0 16,-4 0 1-16,-3-2-1 15,-7-1 0-15,-2-1 1 0,-8 1-1 16,-5 0 0-16,-9 0 0 16,-10 5-3-16,-17-9-12 15,-5 11-16-15,-13-5 0 16,-11 0-2-16,0 0 1 15</inkml:trace>
  <inkml:trace contextRef="#ctx0" brushRef="#br0" timeOffset="18856.0785">3964 9026 67 0,'18'-23'33'0,"-18"23"-1"16,11-12 0-16,-11 12-22 0,7 13-4 15,-3 12 0-15,-6 1-2 16,2 12 0-16,-6-2 0 16,5 7 0-16,-6-4-2 15,6 3 1-15,1-13-2 16,9-7 1-16,12-18 0 15,13-22-1-15,19-28 1 16,26-27-1-16,33-27-2 16,24-34-4-16,37-19-29 15,13-25-4-15,16-3 0 16,-1-5-2-16</inkml:trace>
  <inkml:trace contextRef="#ctx0" brushRef="#br0" timeOffset="19921.1394">7007 10223 58 0,'0'0'34'0,"0"-15"0"15,0 15 0-15,3-18-28 16,-3 18-1-16,10-15-2 15,0 10 1-15,3-6-2 16,3 4 0-16,6-3 0 16,6 0 0-16,2 1-1 15,8-1 0-15,5 1 1 16,7 3-1-16,3 0 1 0,12 3 0 15,10-3-1-15,10 3 1 16,10-3-1-16,9 0 0 16,10-2 1-16,14-2-1 15,11-8-1-15,7 0 1 16,7-5 0-16,2 0 0 15,3 1 0-15,1 0-1 16,-9 4 1-16,-7 4-1 16,-16 4 0-16,-9 7 0 15,-18 4 0-15,-12 4 0 16,-19 3-2-16,-13-2-1 15,-10 7-5-15,-20-13-13 16,0 12-15-16,-14-10 1 16,-3 3-1-16,-9-5 0 0</inkml:trace>
  <inkml:trace contextRef="#ctx0" brushRef="#br0" timeOffset="22737.3005">10299 9555 54 0,'0'0'34'0,"16"9"-2"16,-15 3 1-16,1 12-13 15,-9-2-15-15,3 10 0 16,-6 3 0-16,5 9 1 16,-4-5-1-16,4 2 0 15,5-14 0-15,14-16-1 16,14-26 0-16,34-27-2 0,32-37 0 15,38-28-1-15,35-22-3 16,25-26-32-16,25-5-4 16,-1-6-2-16,-7 11-3 15</inkml:trace>
  <inkml:trace contextRef="#ctx0" brushRef="#br0" timeOffset="24072.3768">1492 11177 26 0,'0'0'26'0,"0"0"-1"16,7-10 3-16,-7 10-18 15,0 0-3-15,0 0-1 16,0 0 1-16,9-10-1 15,-9 10 1-15,9-6-1 16,-9 6-1-16,14-6 0 16,-14 6-2-16,15-9 0 15,-15 9-1-15,19-8 0 16,-5 6-1-16,-2-3 0 15,7 1 0-15,1-1-1 16,5 2 1-16,5 0 0 16,1-2-1-16,3 2 1 15,3 1-1-15,1-2 1 16,-1 3-1-16,4 1 1 0,-1-1-1 15,0 3 1-15,3 2-1 16,-2 1 0-16,5 1-1 16,-2 1 1-16,8 0 0 15,2 2 0-15,6-5 0 16,3 1 0-16,5-2 0 15,4-2 0-15,1-1 1 16,2 0-1-16,2-1 0 16,-1 0 0-16,-2 1 0 15,2 0 1-15,0 1-1 16,1 0 0-16,-5-2 0 15,3 1 1-15,-2-3-1 16,-3 0 0-16,-2 1 1 0,-3 0-1 16,-5-1 1-16,-6 1-1 15,2-2 0-15,-4 3 1 16,-5-2-1-16,2 1 0 15,-3 0 1-15,-6 1-1 16,-2-1 0-16,-7 1 1 16,-3-1-1-16,-5 1 0 15,-7 0 1-15,-4 1-1 16,-12 0 1-16,12-1-1 15,-12 1 1-15,0 0-1 16,0 0-2-16,0 0-5 16,-20-1-26-16,20 1-1 15,-19 2-2-15,19-2 0 16</inkml:trace>
  <inkml:trace contextRef="#ctx0" brushRef="#br0" timeOffset="26213.4993">3388 11378 56 0,'0'0'34'15,"-5"22"1"-15,1-9 0 16,4 10-24-16,-6-6-4 0,6 5-2 15,-2-9 1-15,13-3 0 16,4-18-2-16,14-19-1 16,13-22 0-16,24-17-2 15,17-17 2-15,17-17-5 16,18-4-31-16,-8-17-3 15,5 2-2-15,-12-2-1 16</inkml:trace>
  <inkml:trace contextRef="#ctx0" brushRef="#br0" timeOffset="34036.9468">5457 11036 29 0,'-11'-2'27'16,"11"2"2"-16,0 0-5 16,-18-1-17-16,18 1-3 15,0 0-2-15,0 0 0 0,14 5 0 16,-1-2-1-16,3-1 0 15,7-1-1-15,1 0 1 16,6 1 0-16,-1 2 0 16,5-1 0-16,1 3-1 15,-2 0 1-15,7-3 1 16,3 2-1-16,2-3 1 15,7 0 0-15,3-4 0 16,12 1 0-16,1-4 0 16,8 2-1-16,1-2 0 15,5 1 1-15,1-1-2 16,2 3 1-16,-2-1 0 15,1 3-1-15,2 1 0 0,0 2 1 16,1-1-1 0,-3 2 1-16,3-1-1 0,-1 0 1 15,-1 0-1-15,3-1 2 16,-2-1-2-16,3-1 2 16,1-2-1-16,3 1 0 15,-3-3 0-15,2 1 0 16,-5 1-1-16,-2-2 1 15,-8 3-1-15,-8 0 0 16,-8 1-1-16,-9-4-2 16,0 10-10-16,-16-7-18 15,-1 3-3-15,-13-3 2 16,-6 1-1-16</inkml:trace>
  <inkml:trace contextRef="#ctx0" brushRef="#br0" timeOffset="35018.0029">9390 10972 60 0,'14'5'33'15,"-2"-5"-1"-15,16 6-5 16,-2-6-21-16,13 5-1 16,6-4 0-16,15 4 1 15,9-5-2-15,17 2-1 16,9-4-1-16,12 0 1 0,11-3 0 15,13 4-1-15,7-5-1 16,-1 6 1-16,-5 1-1 16,-9 4 0-16,-7 4-1 15,-17-2 1-15,-15 5-1 16,-18-4 0-16,-18 0-1 15,-11-7-5-15,-2 2-30 16,-18-9 1-16,-2-1-3 16,-6-11 0-16</inkml:trace>
  <inkml:trace contextRef="#ctx0" brushRef="#br0" timeOffset="35970.0573">11603 10524 64 0,'5'13'35'0,"-5"-13"-1"16,23 3 1-16,-7-17-26 15,18 1-4-15,4-11 1 16,13 6 0-16,3-14 0 16,10 5-3-16,2-1 0 0,5 2-1 15,-7 4-1-15,-3 6 0 16,-5 3-1-16,-10 6 0 15,-9 3-2-15,-12 2-2 16,-7 10-10-16,-18-8-22 16,0 0 0-16,0 0-2 15,0 0 1-15</inkml:trace>
  <inkml:trace contextRef="#ctx0" brushRef="#br0" timeOffset="36493.0872">11960 10638 79 0,'0'0'37'0,"0"0"-1"16,0 0 0-16,18-11-33 16,5-4 0-16,12 2 0 15,7-7-1-15,7-1 0 16,0 4-6-16,-2-5-30 15,6 6-1-15,-7-3 0 16,0 4-3-16</inkml:trace>
  <inkml:trace contextRef="#ctx0" brushRef="#br0" timeOffset="37076.1206">13031 9616 71 0,'4'-15'34'15,"-7"2"1"-15,3 13 0 16,0 0-29-16,-5 12 0 15,-1 8-2-15,3 14 1 16,-3 8-1-16,1 14-1 16,-4 10-1-16,1 9 0 15,-4 3-1-15,0 2 0 16,-2-1 0-16,3-2 0 15,-4-9 0-15,5-11 0 16,-1-10-1-16,7-12 1 16,4-10 0-16,4-12 0 15,-4-13-1-15,24-14 1 16,-7-10 0-16,4-6 0 0,2-10 0 15,3-3 0-15,0-4 0 16,1 2-1-16,-3 6 1 16,-2 6-1-16,0 13 1 15,-4 10-1-15,-6 17 1 16,-2 13-1-16,-5 14-1 15,-4 9 1-15,1 11 0 16,-6 4-1-16,5 4-3 16,-3-9-2-16,18 5-29 15,-9-21-3-15,15-4 0 16,-2-18-1-16</inkml:trace>
  <inkml:trace contextRef="#ctx0" brushRef="#br0" timeOffset="37497.1447">13385 10243 80 0,'-7'12'37'0,"12"2"0"15,-5-14 0-15,22 12-34 16,3-10 0-16,10-4-1 16,8-6 2-16,3-2-3 15,-2-7 2-15,3 1-2 16,-6-7 1-16,-11-1-1 0,-5 3 1 15,-16-1-2 1,-15 4 1-16,-14 3 1 0,-10 7-1 16,-10 6 0-16,-8 9 0 15,-3 7-1-15,-1 9 0 16,5 8 1-16,4 4 0 15,10 7 0-15,14-3 0 16,9 2 0-16,15-6-1 16,15-7 1-16,16-7-1 15,17-14-2-15,13-6-3 16,5-21-21-16,19 0-12 15,-5-20-2-15,10 2 3 16,-12-14-2-16</inkml:trace>
  <inkml:trace contextRef="#ctx0" brushRef="#br0" timeOffset="37707.1567">14293 9611 95 0,'-11'-2'36'16,"-13"11"3"-16,7 24-3 15,-10 16-32-15,5 14 0 16,-1 8-2-16,4 13 0 15,-2 7-2-15,3 3 2 16,1-1-3-16,3-6 1 16,6-7-4-16,-1-16-4 15,12-5-28-15,-5-24-1 16,7-9-1-16,-5-26-1 15</inkml:trace>
  <inkml:trace contextRef="#ctx0" brushRef="#br0" timeOffset="37925.1692">14012 10030 101 0,'-16'6'39'16,"13"10"1"-16,3-16-1 15,5 31-35-15,10-19-1 16,14 0 0-16,8-4-1 15,13-1-1-15,4-1-1 16,6-6-4-16,12 12-18 16,-9-20-18-16,9 6 2 15,-13-10-1-15,4 2-1 16</inkml:trace>
  <inkml:trace contextRef="#ctx0" brushRef="#br0" timeOffset="38940.2272">14568 10128 94 0,'-22'29'37'16,"-1"-8"-1"-16,16 2 2 16,9-6-35-16,12-2 0 15,10-5-1-15,13-4 0 16,4-5-1-16,6-3 1 15,3-5 0-15,-2-2-3 16,-6-8 3-16,-3-2-1 0,-9-3 1 16,-9-1-1-16,-7-5 0 15,-12 3 0-15,-4-3 0 16,-10 9 0-16,-5 4 0 15,-7 6-1-15,-5 10 1 16,-5 11-1-16,-6 10 1 16,3 13 0-16,-4 4-1 15,8 8 2-15,4 4-2 16,13-1 1-16,9-2 0 15,14-5 0-15,13-10-2 16,13-5 2-16,14-11-2 16,8-7 0-16,8-10-2 15,2-14-2-15,4 1-4 16,-7-17-5-16,6 12-16 0,-22-24-3 15,6 18 15-15,-18-13 7 16,-6 9 6-16,-13 2 4 16,-6 4 5-16,-9 22 6 15,-1-21 17-15,1 21 1 16,-19 12-12-16,10 10-6 15,-9-1-5-15,4 12-1 16,-3 0-2-16,4 5 1 16,-5-2-2-16,7-1 1 15,1-3 0-15,3-8 0 16,5-8-1-16,2-16 1 15,0 0-1-15,15-8-1 16,0-14 1-16,3-7-1 16,0-9 2-16,3-7-3 0,-3-2 2 15,4 0 0-15,-1 1 0 16,-2 5-1-16,-1 6 2 15,-3 8-2-15,4 6 0 16,0 9 2-16,3 7-2 16,1 5 0-16,2 3 0 15,4 3 0-15,5 1 1 16,0-1-1-16,1 0 0 15,2-3 1-15,-5 1-1 16,-6-2 0-16,-6 0 1 16,-5-2 0-16,-15 0-1 15,0 0 1-15,0 0 0 16,-17 11-1-16,-2-3 1 15,-5 8-1-15,-3 8-1 16,2 6 2-16,-2 3-2 0,6 7 2 16,3 2-2-16,9 0 2 15,7-3-2-15,10-8 3 16,12-7-2-16,5-14 1 15,14-10-1-15,2-10 0 16,6-13 0-16,-1-9 0 16,-4-10 2-16,-3-1-1 15,-11-5 0-15,-8 1 0 16,-16 3-1-16,-11 4-1 15,-5 12 0-15,-12 5-2 16,-1 15-5-16,-11-1-10 16,19 26-16-16,-11-9-8 15,20 14 3-15,1-9-3 16</inkml:trace>
  <inkml:trace contextRef="#ctx0" brushRef="#br0" timeOffset="39405.2538">16027 10173 86 0,'0'0'36'0,"0"0"2"15,10-23 0-15,20 10-22 16,3-1-12-16,11 4 1 15,2-3-1-15,2 5 0 16,-5 1-1-16,0 5 0 16,-7 2-1-16,-11 6-1 15,-7 2 0-15,-13 8-1 16,-9 3-2-16,-12 6 2 15,-12 4-1-15,-9 4 1 16,-6 6-1-16,0 1 1 16,-4 0-2-16,4 1 4 15,7-2-2-15,13-5 1 16,13-7 0-16,14-3-1 15,16-11 1-15,11-11-2 16,12-3-4-16,0-24-14 0,18 12-18 16,-9-16-3-16,4 6-1 15,-10-8-1-15</inkml:trace>
  <inkml:trace contextRef="#ctx0" brushRef="#br0" timeOffset="40179.2981">16744 10179 77 0,'14'2'39'16,"-14"-2"-1"-16,0 0 2 0,1-14-31 16,-1 14 0-16,-18 5-4 15,6 4-3-15,-5 0 0 16,2 8 1-16,-6 6-2 15,3 7 1-15,2 4-2 16,5 7 2-16,6-1-2 16,8-3 3-16,10-3-2 15,6-6 1-15,8-10-1 16,9-11 0-16,5-12 0 15,7-10 0-15,-1-8-1 16,0-12 1-16,-5-3 1 16,0-6-2-16,-6-2 2 15,-5 2-1-15,-4 2 0 16,-10 8 0-16,-5 6 1 0,-5 12-1 15,-7 16-2-15,0 0 0 16,-17 36-1-16,0 9 1 16,-6 17-1-16,-1 14 2 15,-4 15-1-15,0 7 0 16,-1 6-2-16,3-3 2 15,-1-5-1-15,-1-8 1 16,4-8-1-16,-4-15 0 16,-3-15 1-16,-4-11 0 15,-2-16 1-15,-6-12 0 16,-1-15 0-16,-1-12-2 15,2-11-1-15,-2-21-8 16,22-3-10-16,-10-19-16 16,23 3-1-16,1-10-1 0,20 9 1 15</inkml:trace>
  <inkml:trace contextRef="#ctx0" brushRef="#br0" timeOffset="41012.3457">17590 10294 61 0,'0'0'34'16,"0"0"1"-16,6-11-1 16,-17-3-19-16,11 14-4 0,-12-13-4 15,12 13-1-15,-23-14-2 16,10 12 0-16,-10 0-1 15,1 7 0-15,-10 6-1 16,0 7 0-16,-6 5 1 16,-1 11-1-16,-1 3 0 15,6 1 0-15,7 0 0 16,11-1 0-16,11-5 0 15,10-8-1-15,20-9 0 16,11-11 0-16,11-10 0 16,6-9-1-16,8-11 1 15,-1-6-1-15,-8-4 0 16,0-6 0-16,-9-4 1 15,-9-2 0-15,-12 6 0 16,-7 3 0-16,-11 6 0 0,-2 9 0 16,-8 11 1-16,6 13-3 15,-19 21 0-15,9 13 1 16,-4 22-2-16,1 14 2 15,2 17-1-15,-7 11 0 16,4 7-2-16,-1-4 2 16,-4 4 0-16,-4-6-1 15,-2-12 1-15,-6-12-1 16,-6-11 0-16,-3-14 2 15,-5-13 0-15,0-14 0 16,-6-16 1-16,2-14-1 16,3-14-1-16,3-13-2 15,11-13-1-15,2-15-5 16,23 8-9-16,-3-20-11 0,29 18-8 15,-4-8 0-15,27 16-1 16,-1 2 2-16</inkml:trace>
  <inkml:trace contextRef="#ctx0" brushRef="#br0" timeOffset="41869.3947">18255 10336 96 0,'-30'-21'38'0,"0"15"0"16,-15-1 0-16,1 20-31 15,-6 3-1-15,2 13-1 16,-3 5-1-16,7 10 0 16,6-2-1-16,10 2-1 15,10-2 0-15,13-5-1 16,12-9 0-16,19-10 0 15,11-11 0-15,12-8-1 16,10-10 0-16,4-10 1 16,2-8-1-16,-6-7 0 15,-5-4 0-15,-10-4-1 16,-11 1 1-16,-12 1 0 0,-13 5 1 15,-8 5-1 1,-8 6 0-16,-6 7 0 0,-2 10-1 16,-1 3 1-16,2 7 0 15,5 4 0-15,10-5-2 16,0 14 2-16,11-6 0 15,11 0 0-15,5-1 0 16,9-3 0-16,1-1 0 16,5-4 0-16,-3-2 0 15,1-4 1-15,-7-4 0 16,-2 1 0-16,-5-4 1 15,-8 3-2-15,-4-2 2 16,-14 13-1-16,11-12-1 16,-11 12 0-16,-12 15-1 15,-2 6 1-15,-4 10-1 16,-1 10 1-16,-3 2-1 0,6 7 1 15,7-3 1-15,2-1-1 16,9-9 1-16,12-7-1 16,6-14 1-16,13-12-1 15,9-13 2-15,6-11-2 16,6-10 0-16,3-9 0 15,2-5 0-15,-7-4 0 16,0 3 0-16,-8 3 0 16,-10 5 0-16,-12 13 0 15,-12 9 0-15,-10 15 0 16,0 0 0-16,-17 30 0 15,-1 0 0-15,4 5 0 16,1 4 0-16,4-3-2 0,13 1-2 16,4-14-4-16,24 7-10 15,-5-26-3-15,26 10-5 16,-9-26-7-16,27 6-6 15,-11-20 0-15,12 2 2 16</inkml:trace>
  <inkml:trace contextRef="#ctx0" brushRef="#br0" timeOffset="42186.4129">19696 10106 114 0,'-25'-21'40'16,"-2"19"2"-16,-17-1-3 16,13 12-35-16,-8 4-1 15,8 7 0-15,7 2-1 16,10 2-1-16,13 2-1 0,11-2 1 15,10 1-2-15,9-2 2 16,3 1-3-16,3-4 3 16,-3 2-2-16,-6 0 1 15,-5 2 1-15,-10 4-1 16,-7 0 1-16,-9 3 0 15,-11 1 0-15,-6 6-1 16,-9-2 1-16,-4 2-1 16,-2-2 0-16,-1-6-1 15,5 3-5-15,0-16-12 16,26 8-7-16,-6-23-13 15,33 1-2-15,10-15-3 16,24 0 2-16</inkml:trace>
  <inkml:trace contextRef="#ctx0" brushRef="#br0" timeOffset="42320.4205">20119 10642 119 0,'-16'2'40'16,"-2"1"-1"-16,-6 0-12 15,-4-14-44-15,13 17-20 16,-9-11-4-16,6 12 0 15,-2-4-2-15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2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4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8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4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33:47.9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5342 16490 34 0,'0'0'33'15,"10"-18"3"-15,3 15-8 16,-11-7-23-16,-2 10-1 15,3-11 0-15,-3 11 0 16,-5 25-1-16,-6 6 0 16,-14 14 0-16,-6 18-1 15,-14 13 0-15,-9 17 1 0,-17 9 0 16,-2 2 1-16,-2-4-2 15,1-10 1-15,6-8-1 16,16-21-1-16,9-12-3 16,6-26-21-16,37-23-13 15,-19-12-4-15,29-14 2 16,-2-18-2-16</inkml:trace>
  <inkml:trace contextRef="#ctx0" brushRef="#br0" timeOffset="300.017">4843 16680 38 0,'0'0'37'0,"0"0"1"0,16-2 0 15,-16 2-33-15,19 10-1 16,3 4 0-16,7 8 0 15,2 14 1-15,10 7 0 16,-3 7-2-16,2 8 0 16,-1 3-1-16,-1 2 1 15,-4 0-1-15,1-6 1 16,-2-7-2-16,-1-10 0 15,2-3-1-15,0-13-1 16,2-2-5-16,-12-11-16 16,15 3-7-16,-26-14-5 15,9-2-7-15,-18-9 0 16</inkml:trace>
  <inkml:trace contextRef="#ctx0" brushRef="#br0" timeOffset="2439.1395">10818 16472 26 0,'10'-10'34'16,"-10"10"0"-16,-1-14-5 16,1 28-22-16,-18-6 0 15,2 19 0-15,-15 1-1 16,0 14 0-16,-9 0-2 15,-3 14 1-15,-11 5-2 0,2 4 1 16,-8-3-2-16,3 1-1 16,4-12-1-16,3-4-1 15,14-8-6-15,-5-13-29 16,21-17-1-16,6-13-3 15,20-9 3-15</inkml:trace>
  <inkml:trace contextRef="#ctx0" brushRef="#br0" timeOffset="2723.1557">10418 16606 43 0,'-4'-17'38'0,"4"17"1"15,0 0-1-15,8 22-30 16,-2-12-1-16,13 12-1 0,3-2-1 15,15 8-1-15,4 0-1 16,4 4-1-16,4 1 0 16,1 5 0-16,-1 2-1 15,-6 0-1-15,0-2 0 16,-6-1 1-16,-8-2-2 15,-1-5 1-15,-5-4-5 16,-11-16-15-16,16 4-13 16,-28-14-6-16,24-4-2 15,-20-12-1-15</inkml:trace>
  <inkml:trace contextRef="#ctx0" brushRef="#br0" timeOffset="4760.2723">16163 16526 1 0,'8'-14'27'15,"-7"2"2"-15,-1 12-15 16,0 0 0-16,-6 15-1 0,-16-5-1 15,6 25-1-15,-21-4-2 16,1 23-1-16,-16 2-3 16,0 14 1-16,-7 0-2 15,-3 6 0-15,-1-1 0 16,5-2-1-16,5-5-1 15,7-10 0-15,10-14 0 16,10-8-5-16,12-10-3 16,-1-14-23-16,15-12-8 15,9-13-1-15,10-7 2 16</inkml:trace>
  <inkml:trace contextRef="#ctx0" brushRef="#br0" timeOffset="5034.2877">15666 16766 43 0,'-19'-21'35'0,"19"21"2"16,-11-14-8-16,11 14-22 15,0 0-2-15,9-2 0 16,7 6 0-16,10 10-1 15,2 6 0-15,12 12-1 16,3 6 0-16,3 7-1 16,-2 7 0-16,4 3 0 15,-4 4-1-15,-6-7 0 16,-3 0-1-16,-4-14-1 15,2 0-7-15,-13-17-19 0,20-5-10 16,-11-18-3-16,7-9-1 16</inkml:trace>
  <inkml:trace contextRef="#ctx0" brushRef="#br0" timeOffset="5973.3416">21427 16538 7 0,'0'0'25'0,"-11"-6"1"16,11 6-15-16,0 0-1 15,-8-13 1-15,8 13-1 16,0 0 1-16,5 13-1 16,-5-13-1-16,-11 27 0 0,-9-6-2 15,-1 14-1 1,-15 1-2-16,-8 15 0 0,-13 2-2 15,-6 7 2-15,-5 1-2 16,1 2 1-16,1-5-1 16,6-2 1-16,6-8-2 15,8-9 1-15,14-7-2 16,6-11-1-16,12-4-2 15,-1-17-10-15,15 0-20 16,7-17-4-16,7 1-1 16,-1-10 1-16</inkml:trace>
  <inkml:trace contextRef="#ctx0" brushRef="#br0" timeOffset="6370.3643">20849 16748 29 0,'0'0'32'0,"0"0"2"16,-14-8-2-16,14 8-26 15,0 0 0-15,0 0 0 16,14-6-1-16,0 13 1 15,-3-2 0-15,5 11-1 16,2 1 0-16,6 11-1 16,-1 4-1-16,10 5 0 15,-1 3-1-15,4 2 0 16,3-1-1-16,4 1 1 0,0-5-2 15,-5-3 1-15,3-8 0 16,-6 1 0-16,-6-5 0 16,-6-4-1-16,-5-1 1 15,-6-2-1-15,-6-2 0 16,-5-2-2-16,-1-1-1 15,0-10-3-15,-1 15-14 16,-13-15-16-16,14 0-3 16,-13-6 0-16,13 6 0 15</inkml:trace>
  <inkml:trace contextRef="#ctx0" brushRef="#br1" timeOffset="19874.1367">6525 16598 46 0,'2'13'34'0,"-2"-13"1"16,-7 20-16-16,7-20-18 15,-21 18 0-15,10-1-1 16,-11 12 2-16,-9 13-1 16,-9 15 1-16,-7 13 0 15,-8 13 2-15,-4 2-1 16,-1 1 0-16,3-7 0 15,6-6 0-15,8-18-1 16,12-12-1-16,10-13-2 16,5-15-1-16,16-15-4 0,-7 9-1 15,7-9-3-15,0 0-11 16,12-8-14-16,-8-8 0 15,6-3 1-15</inkml:trace>
  <inkml:trace contextRef="#ctx0" brushRef="#br1" timeOffset="20267.159">6038 16920 32 0,'-16'-8'34'0,"16"8"0"15,-25-18-1-15,14 6-31 0,6-5 0 16,2 3 0-16,1 0 1 16,2 14 0-16,5-14 0 15,-5 14 0-15,15 24 0 16,-2 2 0-16,5 6 0 15,5 5-1-15,6 8 1 16,13 5 0-16,6 4 0 16,6-2-1-16,6-2-1 15,0-6 1-15,3-3-1 16,-2-4 1-16,-5-8-2 15,-9-3 1-15,-9 0-1 16,-10-4 1-16,-13-2-1 16,-3 3 1-16,-10 1-2 15,-8-4 0-15,-2 2-6 0,-15-5-30 16,23-17 0-16,-22 1-2 15,15-14 0-15</inkml:trace>
  <inkml:trace contextRef="#ctx0" brushRef="#br1" timeOffset="21910.2532">11829 16609 15 0,'-3'-12'32'0,"3"12"2"15,-14 8-3-15,-5 0-21 16,1 22-1-16,-16-2-1 15,2 24 1-15,-16-1-3 16,5 18 0-16,-9-1-3 16,4 3 1-16,-3 1-1 0,3-4 0 15,10-7-3-15,0-15-3 16,24-2-25-16,-6-20-8 15,13-10-3-15,7-14 2 16</inkml:trace>
  <inkml:trace contextRef="#ctx0" brushRef="#br1" timeOffset="22160.2675">11430 16670 49 0,'0'0'39'16,"-14"-4"-1"-16,17 18 1 15,1 1-33-15,15 11-1 16,7 0-1-16,13 13 1 0,5 4-2 16,17 3 0-16,-2 5-2 15,4 1 1-15,1 1-2 16,-6-1 0-16,3 4-9 15,-18-10-29-15,8-5-1 16,-20-7-1-16,3-6-1 16</inkml:trace>
  <inkml:trace contextRef="#ctx0" brushRef="#br1" timeOffset="24378.3943">16824 16647 15 0,'0'-12'24'16,"0"12"-12"-16,3-24 8 15,-3 24-2-15,-7-16-8 16,7 16-2-16,0 0 0 0,-12 8 0 15,3 0-1-15,5 15-1 16,-5-1-2-16,5 9 0 16,-1-2-1-16,8 13 0 15,-1-7-1-15,7-1 1 16,5-5-1-16,8-8 1 15,2-7-1-15,7-7 1 16,4-9-1-16,3-11 1 16,2-9-1-16,-3-4-1 15,0-11 1-15,-2 1-2 16,-3-9 1-16,-8 3-1 15,-4-3 0-15,-4 5 0 16,-5 3-1-16,-8 7 0 16,3 18-8-16,-17-9-25 0,11 21-1 15,-10 3-2-15,3 19-1 16</inkml:trace>
  <inkml:trace contextRef="#ctx0" brushRef="#br1" timeOffset="24723.4141">17041 16918 23 0,'0'0'32'0,"0"0"3"16,0 0-2-16,5 22-24 15,-11-5-2-15,7 16 0 16,-9 1-1-16,3 12-1 15,-5 1-1-15,2 1-1 16,-4-2-1-16,3-5 0 16,1-7 1-16,3-4-3 15,3-11 0-15,2-6 0 16,7 2-22-16,-7-15-12 15,14-2-3-15,-14 2 1 16,18-19-2-16</inkml:trace>
  <inkml:trace contextRef="#ctx0" brushRef="#br1" timeOffset="26541.5181">21801 16681 23 0,'0'-10'28'16,"0"-1"-1"-16,0 11-14 15,0-17-3-15,0 17-1 16,0 0-1-16,0 0-1 15,0 0-1-15,5 22-1 16,-8-7 0-16,6 12 0 16,-2-2-1-16,6 12 0 15,1-3-2-15,7 1 2 0,4-6-2 16,7-7 0-16,5-13 0 15,10-9-1-15,3-14 2 16,4-13-3-16,6-10 2 16,-3-9-2-16,-3-7 1 15,-4 0-2-15,-7 1 2 16,-8 7-2-16,-11 10-1 15,-10 5-3-15,-8 30-8 16,-6-19-20-16,-2 30-4 16,-12-1 1-16,5 16 0 15</inkml:trace>
  <inkml:trace contextRef="#ctx0" brushRef="#br1" timeOffset="26878.5373">22085 16962 0 0,'10'3'30'0,"-10"-3"2"16,0 0 1-16,5 22-19 15,-13-10-2-15,12 15 0 16,-10 2-1-16,6 18-3 16,-9-1-1-16,8 6-1 15,-7 3-1-15,6-2-1 16,-5-6-2-16,4-3 0 0,-2-5-1 15,1-9 0-15,1 3-1 16,-2-2 0-16,0-1-1 16,-2-1-6-16,7-29-28 15,0 0 0-15,5 51-3 16,-5-51 0-16</inkml:trace>
  <inkml:trace contextRef="#ctx0" brushRef="#br1" timeOffset="36956.1138">21829 14169 18 0,'-50'-14'29'16,"-2"-2"0"-16,-7-2 0 15,-7-6-16-15,-5 9-13 16,-7-1 1-16,-4 3-1 16,-8 2 1-16,-9-1 0 15,-6 2 1-15,-4 0 1 16,-7-5 0-16,-7 3 1 15,-6-2-1-15,-2 3 0 16,-3 1 0-16,-2 4 0 16,-8 1-1-16,-5 6-1 0,-6 4 0 15,-1 5-1-15,-5 0 0 16,-4 7 0-16,-2-2 1 15,-7 3-2-15,0-1 2 16,-4 5-1-16,-1-4 1 16,-1 6 0-16,-8 3 0 15,-1 6 0-15,-5 5 0 16,1 9 0-16,-6 10 0 15,2 7 0-15,0 6-1 16,4 7 1-16,1 4-1 16,6 2-1-16,7 3 0 15,4 0 0-15,8 2 1 0,9-2-1 16,7 2 1-16,8 0-1 15,15-1 1-15,11 1 0 16,3 4 0-16,13 2 0 16,7 0 0-16,10 3-1 15,4 8 1-15,6 3-2 16,1 3 2-16,8 8-1 15,4-1 1-15,4-1-1 16,6 2 1-16,9-3-1 16,4-6 1-16,14-4 1 15,4-3-1-15,12-11 1 16,10-4 0-16,10-5 0 15,11-10-1-15,13-2 2 16,10-1-2-16,-46-70 1 16,66 68-1-16,-66-68 0 0,88 74 1 15,-36-36-2-15,7 7 2 16,5-2 0-16,3 7 0 15,9-1-1-15,7 7 1 16,1 1 0-16,11 4-2 16,5-2 0-16,9 2 1 15,7-1 0-15,11 1 0 16,5 0-1-16,7-5 1 15,7 1 0-15,4-4 0 16,8-1 3-16,7-5-2 16,4-5 0-16,6 2-1 15,8-14 0-15,6-30 1 16,2 0-1-16,8-2 1 15,4 2-1-15,4 0 0 0,4 0 0 16,5 0 1-16,-1 0 1 16,2-1-1-16,0 1 1 15,2 0 0-15,-3 0 1 16,5-1 1-16,0 1-3 15,1 0 0-15,-3 0 0 16,2 0 0-16,4 0-1 16,-8-1 0-16,0 1-1 15,-2 0 0-15,0 0 2 16,-9 0 1-16,1-44 0 15,-5-3-1-15,-8-4 1 16,-1-5-1-16,-8-6-2 16,-9 1 1-16,-8-4-2 15,-75 20 3-15,208-100-3 0,-47 5 1 16,-46 7 0-16,-47 12-1 15,-38 15 4-15,-30-2-3 16,-31 15 1-16,-29 12-3 16,-11-7 3-16,-11-4-1 15,-8-2 0-15,-13-7 0 16,-7-4 0-16,-11-2 2 15,-11-3 0-15,-10-6 0 16,-10 3 0-16,-5-9 0 16,-9 1 0-16,-3-2-1 15,-8 3 2-15,-5 1-2 16,-6 2 0-16,-9 0 0 15,-4 3 1-15,-6 2-2 0,-6 5 1 16,-8 3 0-16,-11 3 1 16,-4 6 0-16,-6 4 1 15,-4 7-1-15,-10 9 1 16,-7 7-1-16,-6 10 1 15,-1 5-1-15,-4 10 0 16,1 7-1-16,5 0 0 16,8 5-2-16,15-5-2 15,17 8-4-15,-3-10-27 16,27 13-2-16,2-7-2 15,10 14 0-15</inkml:trace>
  <inkml:trace contextRef="#ctx0" brushRef="#br1" timeOffset="39809.2769">18132 12858 61 0,'0'0'38'0,"-14"-7"-2"15,14 7 1-15,8-21-25 16,12 1-9-16,8-10 1 15,14 0-1-15,0-1 0 0,2 6-1 16,1 6 0-16,-10 10-1 16,-8 15 0-16,-11 16 0 15,-18 17-1-15,-12 15 1 16,-14 11-1-16,-10 5 1 15,-6 7-1-15,-1-3 0 16,4-7 1-16,7-9-1 16,9-11 1-16,18-15-1 15,12-11 1-15,16-13-1 16,16-14 0-16,7-7 1 15,15-8-2-15,-1-11-6 16,21 5-16-16,-16-17-12 16,13 5-1-16,-10-12-3 15,4 4 0-15</inkml:trace>
  <inkml:trace contextRef="#ctx0" brushRef="#br1" timeOffset="40077.2921">19060 12565 67 0,'-16'25'37'15,"0"18"-1"-15,-17 9 0 16,-3 21-28-16,-18 15-5 16,-6 15 0-16,-9 5 0 15,-3 10-1-15,1-3-1 16,6-7-1-16,9-8-3 0,10-28-11 15,23-8-22-15,6-26 0 16,28-14-2-16,5-28 1 16</inkml:trace>
  <inkml:trace contextRef="#ctx0" brushRef="#br1" timeOffset="40361.3085">18967 13159 73 0,'0'0'37'15,"-10"-9"-1"-15,10 9 0 16,-28 18-31-16,12 6-1 16,-5 3 0-16,1 11 0 0,-5 2 0 15,4 6-1-15,6-3-1 16,6-1 1-16,13-14-1 15,20-11-1-15,15-17 1 16,20-12-2-16,15-17 1 16,11-11 0-16,9-10-1 15,-4-4-4-15,1 5-7 16,-22-11-18-16,-2 20-7 15,-28-5-2-15,-7 16-1 16</inkml:trace>
  <inkml:trace contextRef="#ctx0" brushRef="#br1" timeOffset="40544.319">19313 13055 67 0,'-44'34'37'0,"12"18"0"16,-2 0 1-16,10 25-18 16,0-9-15-16,6 10-2 15,1-3 0-15,9 1-2 16,8-1-10-16,-4-25-15 15,26 5-12-15,-5-28-2 16,24-6-3-16,-2-24 1 16</inkml:trace>
  <inkml:trace contextRef="#ctx0" brushRef="#br1" timeOffset="40880.3382">19476 12971 66 0,'0'0'38'0,"21"-32"-2"15,10 12 1-15,-1-15-24 16,11 10-12-16,2-2-1 0,4 1-5 16,9 8-28-16,-18 5-1 15,-3 10-2-15,-18 7 0 16</inkml:trace>
  <inkml:trace contextRef="#ctx0" brushRef="#br1" timeOffset="41054.3482">19562 13187 94 0,'0'23'36'16,"0"-23"2"-16,29 14-11 16,8-26-24-16,14-10-1 15,21 0-25-15,-1-21-12 16,20 3 0-16,-8-10-3 0,5 11 1 15</inkml:trace>
  <inkml:trace contextRef="#ctx0" brushRef="#br1" timeOffset="41618.3804">20268 12796 75 0,'0'0'36'0,"12"7"-1"16,-27-1 0-16,3 14-29 15,-5-3-1-15,1 11 0 16,-5-5-1-16,5 6 0 0,1-1-2 15,6-2 1-15,8-2-2 16,12-6 1-16,7-3-1 16,15-4 0-16,6-1 0 15,7 2-1-15,-2-2 1 16,3 5 0-16,-8 0-1 15,-6 9 0-15,-9 3 0 16,-17 4-1-16,-9 2 1 16,-12 1 0-16,-6-2-1 15,-3-6-1-15,1-1-3 16,-5-23-21-16,16 3-12 15,-7-22 1-15,18-2-2 16,-2-18 0-16</inkml:trace>
  <inkml:trace contextRef="#ctx0" brushRef="#br1" timeOffset="42063.4059">20368 12822 76 0,'0'0'37'16,"-19"-13"-1"-16,19 13 1 15,0 0-27-15,28-3-7 16,0-11-1-16,14-2-1 15,11-5 0-15,8-4 0 16,7-5 0-16,0 4-1 16,-3-1 0-16,-4 4 0 15,-9 8 0-15,-8 5 1 16,-14 7 0-16,-12 9-1 15,-14 7 1-15,-8 10 0 16,-10 7 0-16,-7 9 1 0,-6 8-1 16,1 10 1-16,-2 1-1 15,5 1 1-15,4 0-1 16,9-5 0-16,6-8 0 15,14-12 0-15,9-16 0 16,14-13 0-16,5-19 0 16,8-13-1-16,8-15 1 15,-5-6 0-15,-2-7 0 16,-10-2-1-16,-14 3 0 15,-13 5-1-15,-14 7 0 16,-17 13-2-16,-9 17-2 16,-12 0-5-16,15 20-25 15,-12-3-3-15,17 13 0 16,6-7-2-16</inkml:trace>
  <inkml:trace contextRef="#ctx0" brushRef="#br1" timeOffset="42300.4194">21577 12698 94 0,'-18'14'37'0,"-1"19"-1"16,-19-1-2-16,4 20-30 15,-8 8-3-15,-5 8 2 16,2 2-2-16,1-3-1 16,5-8-1-16,9-11-2 15,16-6-10-15,2-32-24 0,25-8 1 16,2-22-3-16,18-8 3 15</inkml:trace>
  <inkml:trace contextRef="#ctx0" brushRef="#br1" timeOffset="42684.4413">21388 12366 87 0,'-24'-4'36'15,"24"4"1"-15,-30 3-5 16,18 9-26-16,-6-4-2 0,5 10 1 16,-3 2-1-16,9 2-2 15,2-1 1-15,10-2-2 16,4-4 0-16,9-6 0 15,0-6 0-15,5-10 0 16,3-7-1-16,0-5 2 16,-4-5-1-16,-2-2 0 15,-9-3 0-15,-7 1 0 16,-5 5 0-16,-8 5-1 15,-7 8 0-15,-9 8 0 16,-3 9-1-16,-4 6 1 16,2 10-2-16,1 2-4 15,16 14-22-15,-5-11-10 0,19 7 0 16,2-9-3-16</inkml:trace>
  <inkml:trace contextRef="#ctx0" brushRef="#br1" timeOffset="43037.4615">21691 12858 89 0,'4'15'37'0,"-4"-15"0"16,5 30 0-16,-8-12-32 0,3 7-1 16,-4 0 0-16,6 3-2 15,3-3 0-15,1-5 0 16,5-3 0-16,6-11-1 15,0-7 0-15,5-9 0 16,-2-9 0-16,-2-5-1 16,-1-7 1-16,-6-2 0 15,-7 0-1-15,-6 2 0 16,-5 7 0-16,-6 2-3 15,2 18-10-15,-14-8-23 16,11 19-4-16,-8-2 1 16,16 6-3-16</inkml:trace>
  <inkml:trace contextRef="#ctx0" brushRef="#br1" timeOffset="48692.7849">23055 13082 53 0,'17'-2'17'0,"-6"9"5"16,-11-7-1-16,0 0-5 15,0 0-1-15,13 8-2 16,-13-8 1-16,0 0-3 16,-8-16-3-16,8 16-1 15,-12-9-2-15,12 9-1 0,-25 4-1 16,6 9-1-16,-6 8 0 15,-3 10 0-15,-3 5-1 16,2 5-1-16,0 1 0 16,8-1 0-16,5-4 1 15,11-3-2-15,12-9 1 16,10-9 0-16,14-3 0 15,2-3 1-15,4-3-1 16,3 2 1-16,-7 1-1 16,-2 2 1-16,-10 8-1 15,-11 5 0-15,-12 4 1 16,-7 3-1-16,-8-1 1 15,-5-2-1-15,-1-3-1 16,-1-8 0-16,7-4-3 16,2-26-9-16,15 12-23 15,3-26-1-15,14 6-1 0,-1-13-1 16</inkml:trace>
  <inkml:trace contextRef="#ctx0" brushRef="#br1" timeOffset="49065.8064">23388 13304 77 0,'1'-15'37'0,"-1"15"-2"16,-7-12 2-16,7 12-30 16,-18 4-2-16,3 7 0 15,-4 1-1-15,0 9 0 16,-3 5-1-16,4 5 0 15,1 3 0-15,6 4-1 0,4 0 0 16,8 1 0-16,7-4-1 16,11-3-1-16,5-9 0 15,10-6 0-15,3-14 0 16,5-11 0-16,2-12-1 15,1-10 1-15,-1-10-1 16,-2-7 1-16,-9-1-1 16,-9-2 0-16,-8 4 0 15,-12 4 0-15,-8 9 0 16,-13 13 1-16,-9 9 0 15,-6 10-2-15,0 2 1 16,0 3-3-16,13 10-5 16,-1-16-20-16,20 2-8 15,10 0 0-15,20-5-2 0</inkml:trace>
  <inkml:trace contextRef="#ctx0" brushRef="#br1" timeOffset="49456.8288">23881 13185 75 0,'0'0'36'0,"-8"28"-1"15,-6-14 2-15,13 10-29 16,-9-1-2-16,3 8-3 16,-2-1 1-16,3 7 0 15,-3-4-1-15,3 1 0 16,0-5 0-16,5-3-1 15,-2-7 0-15,8-9 0 16,-5-10-1-16,17-9 0 16,0-11 0-16,4-9 0 0,4-4 0 15,4-7 0-15,2-4 0 16,4-1 0-16,2 1 0 15,-2 8 0-15,-3 7 0 16,-2 10 0-16,-3 12 0 16,-4 11 0-16,-9 17-1 15,-1 8-1-15,-7 8 1 16,-5 8-1-16,0 1 1 15,-1 1-2-15,3-1-2 16,-6-17-13-16,21 12-10 16,-12-24-13-16,16 1 0 15,-7-19-2-15,18-2 2 16</inkml:trace>
  <inkml:trace contextRef="#ctx0" brushRef="#br0" timeOffset="56291.2197">10286 14832 0 0,'-75'-13'26'15,"-18"-11"-2"-15,6 8 2 0,-9-7-24 16,-6 0 1-16,0 4 3 16,-9-4 0-16,-1 8 2 15,-11-4-2-15,8 9 3 16,-16-4-3-16,4 12 0 15,-10-5-2-15,-3 8 0 16,-2 1-2-16,-3 4-1 16,-3-2 0-16,-4 4 0 15,-3 1-1-15,-3 6-1 16,3-2 1-16,-3 3-1 15,-7 2 1-15,3 2-1 16,-8 3 1-16,5 4-1 16,-3-1 1-16,0 4 1 15,-4 2-1-15,4 5 0 16,-3 6-1-16,4 3 2 0,-2 5-2 15,2 3 2-15,7 0-2 16,0 4 2-16,2 1 0 16,11 3-2-16,1-1 2 15,14 0-2-15,3-1 2 16,5 2-2-16,8 3 2 15,7 5-2-15,7 0 1 16,10 2 0-16,1 7 0 16,8-1-1-16,12 2 2 15,5-1-2-15,11-2 2 16,11-2-2-16,5 2 2 15,11-5-2-15,10-1 1 16,5-3 0-16,11 3 0 16,4-2 0-16,12-2-1 0,6 0 2 15,3-4-2-15,14-1 2 16,8-1 0-16,9-4 0 15,7-7 1-15,13-3-1 16,6-1 0-16,12-3 0 16,7-4 1-16,2-4 0 15,6 3-2-15,3-2 0 16,7-1 0-16,-1 6 1 15,-59-21-1-15,8 0 0 16,5 5 2-16,9 0-2 16,1 1 0-16,10 1 3 15,5 0-2-15,8 4 0 16,7-3 1-16,8 2-1 0,4-1-1 15,15 2 0-15,-2 1 2 16,12 1-5-16,5-3 4 16,12 2 0-16,6-1-1 15,1-2 1-15,7-3-1 16,-2 0 1-16,7-5-1 15,4-1 3-15,2-4-2 16,2-3 1-16,1-2 0 16,1-6 0-16,1-4 0 15,3-4 2-15,2-5-2 16,1-5 0-16,2 1-1 15,-1-7 1-15,1-2-1 16,0-3 1-16,-2-4-3 16,-3 1 2-16,-3-4 1 0,-80 14-2 15,255-51-3-15,-29 2 3 16,-34 4-2-16,-31 5 1 15,-41 1 1-15,-38 5-3 16,-30 0 0-16,-41 12 2 16,-6-3 1-16,-6-2-1 15,-9-1 0-15,-9-2 0 16,-8-3 1-16,-10-1-1 15,-11-5 1-15,-12-6 0 16,-10-3 0-16,-14 1 0 16,-8-3 1-16,-8-1-2 15,-8-11 2-15,-4-1 0 16,-9-4 0-16,-5-2 0 15,-8-6 0-15,-8 0 0 0,-10-4-1 16,-12-1 1-16,-10 4-1 16,-11-3 0-16,-9 1 1 15,-14 2-2-15,-11 3 2 16,-15 1 0-16,-13 4-1 15,-11 4 2-15,-10 1-2 16,-16 3 2-16,-10 6-2 16,-8 2 1-16,-10 4 0 15,1 2-1-15,-4 7-1 16,-4-2-12-16,4 21-25 15,-10 1-1-15,4 12-2 16,-11 5 2-16</inkml:trace>
  <inkml:trace contextRef="#ctx0" brushRef="#br0" timeOffset="57154.2689">1036 12775 69 0,'0'0'36'16,"10"-11"0"-16,14 3 0 15,10-9-32-15,3-3-1 16,10-1 0-16,1 2-2 0,1 2 1 15,-4 3-1-15,-7 8-1 16,-7 9 1-16,-11 11-1 16,-11 12 1-16,-14 11 0 15,-6 9 1-15,-12 7 0 16,-5 4 0-16,-5 0 0 15,6-5-1-15,-2-10 1 16,8-8 0-16,10-10-1 16,11-24-1-16,13 2 1 15,15-18-1-15,14-14-1 16,9-7-1-16,15-1-1 15,2-16-6-15,21 10-27 16,-10-12-1-16,8 10-2 0,-17-6 2 16</inkml:trace>
  <inkml:trace contextRef="#ctx0" brushRef="#br0" timeOffset="57393.2827">2175 12433 66 0,'0'0'36'16,"-18"11"0"-16,8 8 0 15,-9 7-30-15,-2 17-2 16,-9 14-1-16,-6 19 0 16,-16 16-1-16,-6 16 0 15,-9 7-2-15,-4 7 1 16,0-1-2-16,5-8 0 0,13-6-11 15,4-33-23-15,23-12-1 16,9-33-2-16,27-15 0 16</inkml:trace>
  <inkml:trace contextRef="#ctx0" brushRef="#br0" timeOffset="57763.3039">2018 13172 54 0,'0'0'35'0,"0"0"-1"16,0 0 0-16,-3 20-28 15,3-20-1-15,-15 28 0 16,6-10 0-16,-1 6-1 16,-4 3 0-16,3 1 0 15,0-2-1-15,6 1 0 16,3-4-1-16,6-3 1 15,10-6-1-15,14-7-1 16,8-10 1-16,11-8-1 16,8-8 0-16,6-8-1 15,4-5 0-15,2-8-3 16,1 5-6-16,-18-11-28 15,11 8 2-15,-21-7-2 16,-2 10-2-16</inkml:trace>
  <inkml:trace contextRef="#ctx0" brushRef="#br0" timeOffset="57929.3134">2406 13103 87 0,'-33'50'37'16,"9"16"1"-16,-3-9-8 15,11 17-25-15,-2-3-2 16,12 6-2-16,0-1-7 15,-1-14-29-15,16 1-2 16,-5-18-3-16,15-2 1 16</inkml:trace>
  <inkml:trace contextRef="#ctx0" brushRef="#br0" timeOffset="59296.3915">2926 12649 36 0,'-14'-14'33'16,"2"7"1"-16,-10 0-1 16,7 18-19-16,-16-6-3 0,11 20-1 15,-10-5-2-15,8 14-2 16,2 0-3-16,7 4 0 15,3-3-1-15,15-6-1 16,8-8-1-16,9-19-1 16,17-4-6-16,0-31-28 15,22-6 0-15,-5-25-2 16,14-8 1-16</inkml:trace>
  <inkml:trace contextRef="#ctx0" brushRef="#br0" timeOffset="59648.4117">3264 12015 70 0,'-27'38'36'0,"8"16"0"0,-8 4 0 16,3 13-32-16,5 4 0 15,10 5 0-15,-3 0-1 16,5 0 1-16,3-7-1 15,3-5-1-15,-2-12 0 16,7-8-1-16,-1-14 0 16,3-11 0-16,-6-23 0 15,15 5 0-15,-4-20 0 16,0-7 0-16,2-4-1 15,1-5 1-15,0 1 0 16,1 4-1-16,-4 4 0 16,3 11 0-16,-3 7 0 0,-11 4 0 15,17 22-1-15,-11-2 0 16,8 7-3-16,-4-5-2 15,14 14-23-15,-6-21-8 16,12 7-1-16,-9-19-1 16</inkml:trace>
  <inkml:trace contextRef="#ctx0" brushRef="#br0" timeOffset="60339.4512">3544 12625 54 0,'-4'-14'35'15,"-9"-1"0"-15,13 15 0 16,-28-4-27-16,20 16 1 15,-7 1-2-15,7 11-1 16,-1 3-2-16,1 3-1 0,1 2 0 16,7-1-1-16,1-6 0 15,5-2 0-15,3-10-1 16,5-9 0-16,2-7 0 15,5-9 0-15,0-8 0 16,2-6-1-16,-1-5 1 16,-4-3-1-16,0-1 0 15,-6 3 1-15,-2 3-1 16,-3 7 0-16,-7 6 0 15,0 16 0-15,0 0 0 16,-10 16 0-16,2 8 0 16,4 6 0-16,-3 5 0 15,1 3 0-15,6-1 0 16,3-6 0-16,7-8-1 0,4-13 0 15,5-5-2-15,3-11-2 16,5-4-1-16,0-13-3 16,3 2 1-16,-7-8-3 15,4 10 3-15,-14-3 2 16,2 7 2-16,-15 15 3 15,9-12 3-15,-9 12 1 16,-14 17 3-16,7 4 0 16,-8 1 0-16,5 10 0 15,0-3-2-15,1 5 0 16,5-6-1-16,3 0 0 15,0-9-1-15,7-3 1 16,-6-16-1-16,21-3 0 16,-6-14 0-16,3-7-1 0,1-7 1 15,2-2-1-15,-2-3 0 16,0 3 0-16,-5 4 0 15,-4 10 0-15,-10 19 0 16,0 0-1-16,0 0 0 16,0 29 0-16,0 2 0 15,-5 5-2-15,9 9-3 16,-1-7-4-16,17 11-28 15,-4-12 1-15,11 2-1 16,0-12-1-16</inkml:trace>
  <inkml:trace contextRef="#ctx0" brushRef="#br0" timeOffset="60572.4645">4253 12946 60 0,'-12'-26'36'0,"2"11"0"15,-9-4-2-15,5 18-24 16,-9 0-2-16,4 15-2 15,-4 8-3-15,4 8 0 16,0 4-3-16,5 4 1 16,4 4-2-16,7-4 1 15,8-3-1-15,7-10-2 16,14-2-16-16,-3-22-19 15,15-1 2-15,-6-15-1 16,10 0 2-16</inkml:trace>
  <inkml:trace contextRef="#ctx0" brushRef="#br0" timeOffset="60910.4839">4324 13048 65 0,'-10'24'36'0,"-1"-9"-2"15,16 0 3-15,-5-15-31 16,21 15-1-16,2-20-1 15,8 0 0-15,4-10 0 16,2 0 0-16,-2-4-1 16,-4 0-1-16,-7-2 0 15,-4 1-1-15,-10 2 0 16,-8-1 0-16,-8 6 0 15,-9 4-1-15,-3 3 1 16,-5 6-1-16,1 6 0 0,-3 9 0 16,1 6 0-16,2 5 0 15,9 5-1-15,2-2 1 16,9 1-1-16,6-2 0 15,14-9-2-15,7-11-4 16,22-4-26-16,-1-18-4 16,17-3 1-16,-3-15-2 15</inkml:trace>
  <inkml:trace contextRef="#ctx0" brushRef="#br0" timeOffset="61180.4993">4925 12831 80 0,'-18'16'38'15,"-23"3"-1"-15,8 13 2 16,-11-8-33-16,10 12-1 0,6-5-2 15,13 0-1-15,10-9-1 16,15-5 1-16,12-4-1 16,6-7 0-16,6-5 0 15,3 1 0-15,-3 2-1 16,-7 7 2-16,-8 5-2 15,-11 9 1-15,-12 3-1 16,-9 9 1-16,-8-2-1 16,-2 3 1-16,-4-1-3 15,-5-12-6-15,18 4-29 16,-16-16-3-16,15-3-1 15,-5-13-2-15</inkml:trace>
  <inkml:trace contextRef="#ctx0" brushRef="#br0" timeOffset="64720.7018">2439 14377 30 0,'0'0'22'15,"-19"-4"2"-15,19 4-1 16,-20-4-5-16,20 4-4 15,-17 2-3-15,17-2-3 16,-19 12-1-16,11 4-3 16,-6 3 0-16,1 7-1 15,2 3 0-15,1 2-1 16,1 4 0-16,0-4-1 15,9-3-1-15,2-3 2 0,10-10-1 16,6-5 0-16,9-10 0 16,7-8-1-16,4-7 1 15,3-5 0-15,-1-10 1 16,-4-2-1-16,-7-3 0 15,-11 1 0-15,-13-1-1 16,-14 5 1-16,-11 2-1 16,-9 6 1-16,-5 6-1 15,2 3-1-15,2 4 0 16,4 3-1-16,14 8-1 15,12-2-6-15,16 9-27 16,7-14 0-16,20 11-2 16,2-16 1-16</inkml:trace>
  <inkml:trace contextRef="#ctx0" brushRef="#br0" timeOffset="64990.7172">3204 13641 62 0,'-13'-18'37'16,"-12"7"-2"-16,1 21 2 16,-13 14-33-16,8 17 0 15,-1 16-1-15,4 18-2 16,-2 13 1-16,9 8-2 15,7-1 1-15,5 1-2 16,8-7 0-16,7-12-2 0,7-10-3 16,-1-27-23-16,11-3-5 15,-6-24-3-15,5-11 1 16</inkml:trace>
  <inkml:trace contextRef="#ctx0" brushRef="#br0" timeOffset="65133.7252">2940 14269 73 0,'-14'-5'40'0,"0"-11"-2"15,14 16 1-15,28-24-34 16,6 2-3-16,23 6-15 16,5-19-24-16,16 9-1 15,-5-8-3-15,10 9-1 16</inkml:trace>
  <inkml:trace contextRef="#ctx0" brushRef="#br0" timeOffset="66459.8013">5634 13063 70 0,'4'-17'38'15,"11"7"0"-15,6-9-1 16,11 10-35-16,3-12 0 15,9 2-1-15,2-3 1 16,3 5-2-16,2 4-4 0,-13-5-32 16,2 10 0-16,-9-5-2 15,-2 12 2-15</inkml:trace>
  <inkml:trace contextRef="#ctx0" brushRef="#br0" timeOffset="66631.8111">5764 13231 68 0,'-36'33'37'0,"20"-6"1"15,16-27 1-15,0 0-35 16,44-4-1-16,10-18 0 16,15-8-1-16,12-11-9 15,16 6-28-15,-7-12-2 16,8 11-1-16,-13-5-1 15</inkml:trace>
  <inkml:trace contextRef="#ctx0" brushRef="#br0" timeOffset="68597.9236">7110 12374 62 0,'15'-24'37'0,"-10"3"-2"16,-5 21-12-16,0 0-18 15,-19 6 0-15,-4 15 0 16,1 14-2-16,-10 5 1 16,0 10-1-16,0 1-1 15,6 6 1-15,11-5-1 16,12-4-1-16,12-9 1 15,15-7 0-15,12-12-1 16,12-2 1-16,7-9-2 16,3-1 1-16,-1-2 0 0,-6 4-1 15,-8 6 1-15,-10 6 0 16,-15 8-1-16,-9 7 1 15,-17 6-1-15,-8 4 1 16,-9 1-1-16,-2-3 0 16,-2-2-1-16,-1-13-3 15,8 3-20-15,-2-29-15 16,24-4 0-16,-12-31-1 15,17-3 1-15</inkml:trace>
  <inkml:trace contextRef="#ctx0" brushRef="#br0" timeOffset="68817.9359">7175 12408 74 0,'-11'-9'39'0,"7"-11"-1"15,11 6 0-15,11-10-36 16,15 0-1-16,10-3 0 15,9 3-1-15,9 3 0 16,5 5 0-16,5 7-3 16,-5 2-3-16,9 16-15 15,-11-10-15-15,3 8 0 16,-13-7-2-16,6 6 2 15</inkml:trace>
  <inkml:trace contextRef="#ctx0" brushRef="#br0" timeOffset="69133.9541">8060 12206 52 0,'13'-5'35'0,"-13"5"0"0,-18 19-10 16,-7-10-11-16,7 23-4 15,-13 5-3-15,7 15-3 16,-8 6 0-16,8 12 0 16,0-1-1-16,9 6 0 15,7-10 0-15,13-7-1 16,13-19 1-16,17-15 0 15,7-23-1-15,12-19-1 16,6-19 1-16,6-16-1 16,-7-14 0-16,0-10 0 15,-11-2 0-15,-16-3-1 16,-12 4 0-16,-18 8 1 15,-16 10-2-15,-14 16 0 16,-4 20 0-16,-12 12 0 16,2 18-1-16,5 4-3 0,19 18-5 15,1-9-28-15,38 3 1 16,11-16-3-16,30-2 2 15</inkml:trace>
  <inkml:trace contextRef="#ctx0" brushRef="#br0" timeOffset="69335.9657">9126 11945 72 0,'0'0'38'16,"-10"34"0"-16,-23-2 1 16,-5 18-33-16,-13 5-2 15,-5 17-1-15,-1 5-2 16,-4 4 0-16,6 0-1 15,6-4 0-15,10-8-4 0,6-27-20 16,21-1-14-16,5-30-1 16,20-13-1-16,7-30 1 15</inkml:trace>
  <inkml:trace contextRef="#ctx0" brushRef="#br0" timeOffset="69634.9827">8744 11681 85 0,'-40'36'38'0,"5"13"0"16,0-2 1-16,13 0-38 0,13-4 2 15,17-7-3-15,11-13 3 16,14-11-1-16,8-13 0 15,8-14-1-15,0-9 1 16,-2-7-1-16,-6-10 0 16,-8-2 2-16,-12 2-3 15,-12 2 3-15,-9 8-4 16,-12 7 2-16,-5 12-5 15,-13 9-1-15,8 23-32 16,-16 2-6-16,8 21 4 16,-3 7-5-16</inkml:trace>
  <inkml:trace contextRef="#ctx0" brushRef="#br0" timeOffset="70000.0037">9075 12598 46 0,'22'9'36'0,"-3"-1"2"15,-19-8-1-15,0 0-26 16,-1-11-2-16,1 11-2 16,-17-12-1-16,17 12-2 15,-12-7-2-15,12 7 0 16,0 0-1-16,12 14 0 15,5-3 0-15,4 1 1 16,3-1-1-16,5-2 0 16,0-6 1-16,-2-4-1 15,-3-5 0-15,-3-7 1 0,-9-9-1 16,-7-1-1-16,-10 0 1 15,-8 1 1-15,-14 7-2 16,-10 2 0-16,-10 12 0 16,-5 8-2-16,-4 12-3 15,-7-8-17-15,11 21-18 16,-3-12 0-16,15 4-1 15,1-9 0-15</inkml:trace>
  <inkml:trace contextRef="#ctx0" brushRef="#br0" timeOffset="70852.0524">4041 14207 34 0,'0'0'34'0,"20"-18"1"16,-16 1-1-16,-4 17-27 16,2-25-1-16,-2 25-1 15,-13-24 1-15,2 21-1 16,-12 2 0-16,1 12-2 15,-8 2 0-15,0 10 1 16,1 5-2-16,1 6 1 16,9 1-1-16,6 2 0 15,8-5 1-15,12-5-1 16,14-13 0-16,12-12-1 15,8-13 1-15,9-11-1 0,1-15 0 16,0-4 0-16,-3-4 1 16,-9 2-2-16,-7 7 1 15,-10 6 0-15,-11 11-1 16,-11 19 0-16,0 0 1 15,-13 36-1-15,0 1 0 16,2 9 0-16,0 5-1 16,7-3-2-16,13 5-12 15,0-26-23-15,27-5-1 16,6-24-3-16,24-13 1 15</inkml:trace>
  <inkml:trace contextRef="#ctx0" brushRef="#br0" timeOffset="71898.1121">5546 14060 31 0,'0'0'34'16,"-15"3"1"-16,-8-2-2 15,6 10-23-15,-18-6-2 16,2 10-1-16,-11 1 0 16,5 11 0-16,-7-4-2 15,9 9-1-15,-1 1-1 16,11 7 0-16,9-4-1 15,12 0 0-15,12-9-1 16,14-12 0-16,15-12 0 16,13-14 0-16,11-19 0 15,7-19 0-15,2-15 1 16,1-9 0-16,-4-10 0 0,-5 0 0 15,-12 1 0-15,-11 6 0 16,-13 9 0-16,-11 18 0 16,-12 12-1-16,-6 22 0 15,-8 19-1-15,-6 22 0 16,-5 20-1-16,1 14 0 15,3 12 0-15,4 6-1 16,9 2-1-16,7-9-3 16,20 0-10-16,3-27-24 15,21-6 2-15,1-24-2 16,17-4 1-16</inkml:trace>
  <inkml:trace contextRef="#ctx0" brushRef="#br0" timeOffset="72288.1346">6247 13960 60 0,'-20'-20'40'15,"2"15"-1"-15,-18-5 1 16,13 18-31-16,-16 3-4 16,4 13-2-16,-3 8 0 15,3 10-2-15,4 3 1 16,4 8-1-16,10-6 1 15,10 0-1-15,7-7 1 16,14-12 0-16,11-14 0 16,9-14 0-16,8-16-1 15,8-10 0-15,4-11 0 16,-1-7-1-16,-6-3 1 0,-2 2-1 15,-14 2 0-15,-5 11 1 16,-12 13 0-16,-14 19-1 16,0 0 0-16,-19 20 0 15,-2 10 0-15,6 8 0 16,0 7-1-16,6-5-2 15,7-1 0-15,9-9-1 16,14-5-5-16,-1-24-10 16,28 6-21-16,-13-25 0 15,17 2 0-15,-11-15 1 16</inkml:trace>
  <inkml:trace contextRef="#ctx0" brushRef="#br0" timeOffset="72642.1549">6699 13909 68 0,'0'0'40'0,"-15"-19"0"16,15 19 1-16,-27 22-33 15,15-1-4-15,-6 4-1 16,9 9-1-16,-5 3-1 16,9 5 0-16,0-4 0 15,10-2-1-15,4-9 1 16,12-6 0-16,6-12 0 15,6-13 0-15,8-14 0 16,-2-9-1-16,8-10 1 16,-6-7 0-16,-1-5 0 15,-8 3 0-15,-3 4 0 16,-10 7 0-16,-7 10 0 15,-9 10 0-15,-3 15-1 16,-9 14-1-16,-4 9 1 0,1 9-1 16,2 6-1-16,3 3 0 15,3 1 0-15,9-7-2 16,11-3-1-16,3-23-10 15,21 7-19-15,-10-20-6 16,16 1 0-16,-10-15 1 16</inkml:trace>
  <inkml:trace contextRef="#ctx0" brushRef="#br0" timeOffset="73145.1837">7305 13937 66 0,'-19'-24'40'0,"3"11"0"16,-13-5 1-16,10 8-32 15,-13 9-5-15,6 14 1 0,1 7-2 16,4 11-1-16,1 4 0 15,8 8-1-15,4 0 0 16,10-3-1-16,6-5 1 16,8-10-1-16,6-11 1 15,7-11 0-15,5-12 0 16,2-10 0-16,1-13-1 15,-3-5 0-15,1-4 1 16,-7-1 1-16,-6 2-2 16,-6 8 1-16,-6 12 0 15,-10 20-1-15,0 13 0 16,-6 23 1-16,-4 22-2 15,-2 17 1-15,-2 14-1 16,1 7 1-16,-1 2-2 0,3-5 1 16,1-6 0-16,6-15 0 15,-6-17-1-15,10-20 2 16,-5-21-2-16,5-14 3 15,1-17 0-15,-1-17 0 16,2-16 0-16,-4-13 1 16,3-11 0-16,1-1-1 15,3-2 1-15,-4 5-2 16,7 8 0-16,0 3-1 15,11 13 0-15,2 6-3 16,12 11-1-16,-5-8-10 16,28 18-12-16,-15-15-11 15,20 5-2-15,-9-11-2 16,8 1 3-16</inkml:trace>
  <inkml:trace contextRef="#ctx0" brushRef="#br0" timeOffset="73498.2037">7931 13413 72 0,'5'-20'40'0,"-18"4"0"16,13 16 2-16,-33 16-35 15,14 15-1-15,-6 13-1 16,-2 13-1-16,-3 9 0 16,2 11-1-16,-2-1-1 15,7 3 0-15,5-10 0 16,6-8-1-16,6-11 0 15,8-15-1-15,10-15 0 16,4-14 0-16,9-17 0 16,1-6 1-16,5-9 0 0,-1-8 0 15,-2 1 0-15,-2-1-1 16,-3 8 1-16,-4 8-1 15,-9 13 1-15,-10 5-1 16,17 11-1-16,-11 4 1 16,5 4-2-16,5-3 0 15,7-2-2-15,4-14-2 16,16-2-9-16,-4-29-7 15,25 18-7-15,-14-31-12 16,13 2-1-16,-15-17 2 16</inkml:trace>
  <inkml:trace contextRef="#ctx0" brushRef="#br0" timeOffset="73690.2147">8529 13364 73 0,'0'-22'41'16,"-19"8"-2"-16,7 24 3 0,-15 3-32 16,4 24-4-16,-5 11-2 15,1 9-1-15,4 4-2 16,4 5 1-16,7-2-2 15,5 1-1-15,8-7-2 16,-1-17-6-16,18 4-19 16,-14-22-13-16,11-4 0 15,-15-19-2-15,19-10 2 16</inkml:trace>
  <inkml:trace contextRef="#ctx0" brushRef="#br0" timeOffset="73851.224">8316 13648 81 0,'-14'-19'43'0,"14"19"0"16,-4-21 0-16,17 13-31 15,6-1-9-15,14-1-1 16,9-3-3-16,3-4-5 16,21 14-17-16,-14-16-18 15,10 12-1-15,-9-9-1 16,3 8-1-16</inkml:trace>
  <inkml:trace contextRef="#ctx0" brushRef="#br0" timeOffset="74474.2597">8702 13679 75 0,'-14'30'43'0,"3"-15"-2"16,19 1 1-16,3-23-36 15,17 6-2-15,5-11-1 16,10-5-1-16,3-10-1 15,4-3 0-15,0-8 0 16,-5 0-1-16,-7-4 1 16,-7 2-1-16,-15 3 0 15,-12 9 0-15,-13 6-1 16,-12 7 1-16,-8 12 0 15,-4 13 0-15,-5 10 0 16,0 10 0-16,7 7 0 16,8 3 1-16,9 1-1 15,12-3 1-15,11-4 0 16,15-11-1-16,8-7 1 0,11-11 0 15,9-7-1-15,4-5 1 16,6-5-1-16,-1-3 1 16,-5 0-1-16,-6 4 1 15,-12 5 0-15,-9 8-1 16,-13 8 0-16,-15 7 1 15,-11 11-1-15,-8 3 0 16,-6 5 0-16,2 4 0 16,-5-5 0-16,9-1 0 15,4-8 0-15,6-9 1 16,8-17-1-16,11 1 1 15,6-17-1-15,0-13 1 16,9-9 0-16,0-9 1 16,3-3-1-16,-2-3 0 0,-1 1 0 15,2 2 0-15,0 7 0 16,-4 7-1-16,3 6 1 15,-2 8-3-15,3 10-1 16,-3-4-8-16,13 21-7 16,-20-14-7-16,24 22-16 15,-11-8-3-15,10 13 0 16,-3-4 0-16</inkml:trace>
  <inkml:trace contextRef="#ctx0" brushRef="#br0" timeOffset="74608.2671">10056 13667 102 0,'-19'0'43'15,"5"0"-1"-15,-1-6-13 16,1-21-62-16,10 4-10 0,-2-10-2 16,8 0-1-16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44:00.50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8564 2318 70 0,'14'-30'34'0,"0"10"-1"15,-9-1 1-15,-5 21-30 16,14 5-1-16,-4 18 0 16,-6 13-1-16,4 19 2 15,-4 16-1-15,-1 16 0 16,-2 15-1-16,-1 10 0 15,-2 2-2-15,2-5 1 16,1-7-2-16,-1-22-11 16,12-10-23-16,-3-27 1 15,11-15-2-15,-3-30 1 16</inkml:trace>
  <inkml:trace contextRef="#ctx0" brushRef="#br0" timeOffset="339.0194">8611 2209 89 0,'-6'-27'37'0,"6"0"-1"16,16 12 1-16,2 1-35 15,20-3-2-15,14 1 0 16,14 1 1-16,10 5 0 15,5 11 0-15,0 11 0 16,0 21 0-16,-15 16 0 16,-10 19 1-16,-18 13 0 0,-21 16 1 15,-26 7-2-15,-20 6 2 16,-18 3-2-16,-15-4 2 15,-12-8-2-15,-4-7 0 16,0-11 0-16,0-13-2 16,13-13-1-16,5-25-13 15,26-6-20-15,6-30-3 16,28-10 0-16,13-28-2 15</inkml:trace>
  <inkml:trace contextRef="#ctx0" brushRef="#br0" timeOffset="773.0441">9718 2751 70 0,'-14'5'39'16,"0"9"-3"-16,-9-13 3 15,-1 12-15-15,-3-4-20 16,-6 4-1-16,-2 5 1 16,-3 11-1-16,-1 2-1 15,4 11 0-15,-1-1 0 16,8 5-1-16,10-4 0 15,10-2 0-15,12-9-1 16,10-10 1-16,15-14-1 16,13-18 0-16,9-10 0 15,3-13 0-15,5-9 1 16,-2-8-1-16,-1-1 1 0,-10-1-1 15,-7 5 0-15,-13 13 1 16,-11 7 0-16,-10 13-1 16,-5 15 0-16,-20 13 0 15,-2 14 0-15,0 10 0 16,0 13-1-16,6 2 0 15,6 3-2-15,12-5-2 16,18 3-14-16,5-29-17 16,30 4-2-16,1-31 0 15,23 1 0-15</inkml:trace>
  <inkml:trace contextRef="#ctx0" brushRef="#br0" timeOffset="1127.0645">10505 2810 97 0,'-37'-6'38'16,"0"19"0"-16,-15-1 0 15,8 20-32-15,-8 1-3 16,7 19 1-16,8-1-2 16,9 2 1-16,14-6-1 15,21-9 0-15,18-21-1 16,16-21 1-16,17-26-1 15,12-25 0-15,16-26 0 16,1-18-1-16,2-26 1 16,-4-11-1-16,-10-7 1 15,-12 1-1-15,-10 11 1 16,-17 16-1-16,-14 21 1 15,-19 29 1-15,-19 47-2 0,-9 45 1 16,-22 49-1-16,-9 37 1 16,-5 22-1-16,6 16-3 15,16 16-12-15,1-18-9 16,35-2-17-16,7-29 0 15,35-16-2-15,12-29-1 16</inkml:trace>
  <inkml:trace contextRef="#ctx0" brushRef="#br1" timeOffset="4678.2676">21738 2696 68 0,'0'0'34'0,"0"0"0"16,-2 27-3-16,-14-7-21 0,9 21-1 15,-17-1 0-15,3 15-4 16,-8 5-1-16,6 6 0 16,-8-7-1-16,9-3-1 15,-1-7 0-15,7-9-2 16,6-13 1-16,5-13-1 15,5-14 0-15,15-38 0 16,2-9 1-16,5-16-1 16,5-19 0-16,0-15 1 15,-1-16 0-15,2-8-2 16,-4 8 2-16,-2 11-1 15,-6 12 2-15,-6 13-2 16,-3 22 2-16,-4 21 0 16,-3 21-1-16,0 13 0 0,-1 26-1 15,4 1 1-15,5 3-1 16,8 1 0-16,12 0 0 15,10-4 0-15,7-8 1 16,6-7-1-16,7-10 1 16,2-5 0-16,-2-11 0 15,-7-1 0-15,-8 2 0 16,-7-2 0-16,-11 7-1 15,-4 9 1-15,-6 14-1 16,-9 14 1-16,-7 22 0 16,-7 10 1-16,-6 17-2 15,-2 10 1-15,-6 8-1 16,3 0 0-16,4-1-1 15,5-13-1-15,11-5-5 16,5-31-9-16,27 4-13 0,-4-34-9 16,21 0 1-16,-4-28-2 15,15-2 2-15</inkml:trace>
  <inkml:trace contextRef="#ctx0" brushRef="#br1" timeOffset="5048.2886">22736 2830 106 0,'0'0'37'16,"-15"0"1"-16,5 19-1 15,-14 3-31-15,6 7-2 16,-6 7-1-16,9 4 0 16,-2 2 0-16,8 6 0 15,5-6-1-15,11-1 0 0,9-8-1 16,12-7-1-16,9-11 1 15,10-13 0-15,6-11 0 16,5-16 0-16,1-11 0 16,1-11 0-16,-4-5 0 15,-9-4-1-15,-6-1 1 16,-11 4 1-16,-9 8-2 15,-12 14 0-15,-9 15 0 16,0 16 0-16,-24 9 0 16,2 16 0-16,2 14-2 15,0 5 0-15,9 7-3 16,4-8-5-16,24 15-13 15,-6-26-14-15,24 4-4 16,1-17 1-16,16-5-2 0</inkml:trace>
  <inkml:trace contextRef="#ctx0" brushRef="#br1" timeOffset="5565.3184">23585 2924 108 0,'-31'22'38'0,"6"22"2"15,-12-4-2-15,12 10-32 16,-7-3-2-16,9 3-1 16,4-10-1-16,6-5-1 15,7-11-1-15,9-11 1 16,9-16-1-16,7-8 0 0,5-17 1 15,4-4-1-15,0-13 1 16,0-5-1-16,0-3 1 16,-3 1 0-16,-8 9-1 15,-4 5 1-15,-5 8 0 16,-2 10-1-16,-6 20 0 15,0 0 1-15,0 0-1 16,1 23 0-16,6-7 0 16,4 2 0-16,8-3 0 15,6-4 1-15,10-6-1 16,6-10 1-16,4-5 0 15,6-6-1-15,0-10 1 16,2 0 0-16,-5-3-1 16,-6 3 2-16,-8 1-2 0,-5 11 0 15,-11 12 0-15,-11 12 0 16,-14 23 0-16,-8 10 0 15,-8 17 0-15,1 5 0 16,6 18-8-16,-6-15-7 16,22 16-7-16,-9-27-8 15,35-4-12-15,3-24-1 16,22-5 0-16,1-20 1 15</inkml:trace>
  <inkml:trace contextRef="#ctx0" brushRef="#br1" timeOffset="11393.6517">2940 17129 19 0,'33'-4'17'0,"4"0"-13"0,0-2-1 16,3 4-1-16,3 2 0 15,0 2-1-15,3 3 0 16,1 3 2-16,1-1 2 15,3 3-1-15,1 0 3 16,9 0-2-16,-5-3 2 16,13 2 0-16,-5-7 0 15,14 5-3-15,1-6 0 16,10 0-1-16,-2 0-2 15,3 2 1-15,6-1-1 16,5 3 1-16,2-2-1 16,5-1 0-16,1 1-1 15,2-2 1-15,6-1 0 16,6-1 0-16,8-6 1 0,3 1-1 15,0-1 0-15,5-1 1 16,-3 0 0-16,5 2 1 16,-5 5-1-16,-2 5 1 15,-2 1-1-15,-1 6 0 16,-4-1 1-16,3 0-1 15,6-2-2-15,-3-1 2 16,7 0-1-16,1-4 1 16,11-9 0-16,3 1 0 15,2-5 0-15,7 4 1 16,1-2 0-16,2 2-1 15,1-2 1-15,3 2-1 16,-2 3 1-16,-2-2 0 16,3 2-1-16,-2-1-1 15,-1 0 1-15,1-2 0 0,-1-2-2 16,1 2 1-16,0 0-1 15,3 2 1-15,-1-2-1 16,3 4 0-16,2 2 1 16,-4 0-1-16,4 2 1 15,-4 4-1-15,2-3 1 16,-3 3-1-16,2 1 0 15,0-2 0-15,4-2-1 16,-3 1 0-16,7-2 0 16,8-1 0-16,2-2 0 15,3 0 0-15,9-2 0 16,5 1 0-16,3 0 1 15,7 1-1-15,1-2 1 0,3 1-1 16,1 1 0-16,5 0 1 16,-2-3-1-16,0-2 1 15,5 2-1-15,1-4 1 16,6 0-2-16,4-3 2 15,5 3 0-15,3-2 0 16,4 1 0-16,5 2 2 16,-2 1-2-16,3 4 1 15,-2 2 0-15,-3 2 0 16,-5 3-1-16,1 0 1 15,-5 2 0-15,0-1-1 16,0 0 1-16,4-3-1 16,3 0 0-16,2-2 0 15,6-2 0-15,8-4 0 0,5-1-1 16,9-1 0-16,6 3 0 15,4-3 1-15,5 6-1 16,0-3 0-16,2 3 1 16,-5 1 0-16,6 2 0 15,-5 3 0-15,1-3 1 16,0 1 1-16,-3-2-1 15,1 0 0-15,-1-1 1 16,-2-2 0-16,-9 0-4 16,-147-3-27-16,13 0-5 15,-10-5-7-15,11-8 4 16</inkml:trace>
  <inkml:trace contextRef="#ctx0" brushRef="#br1" timeOffset="13440.7688">13957 17102 32 0,'5'-11'33'16,"-5"11"0"-16,-10-22-24 15,10 22 0-15,-19-12-1 16,6 16-1-16,-8-2-1 16,3 9-1-16,-9 2-1 15,6 6 0-15,-2 3 0 16,4 2-1-16,2 2 0 15,7 3-1-15,5-3 1 0,10-2-1 16,8-7-1-16,6-6 1 16,9-8-1-16,6-8 0 15,3-5-1-15,1-7 1 16,0-9-2-16,-2-2 0 15,-6-1 0-15,-7-2-1 16,-4 3 2-16,-9 4-1 16,-10 2 0-16,-3 4 1 15,-8 7 1-15,-4 3-1 16,-7 7 1-16,2 8 1 15,-7 1-1-15,4 6 0 16,-3 4 1-16,0 4-1 16,4 6 1-16,4-1-1 15,1 4 0-15,10-2 1 0,3-1-1 16,14-5 0-16,8-6-1 15,7-3 0-15,9-12 1 16,7-7-1-16,2-8 0 16,1-7 0-16,-4-9-1 15,0 0 0-15,-10-4 0 16,-11 0 1-16,-6 2-1 15,-10 2 0-15,-9 5 0 16,-8 5 1-16,-9 11 0 16,-7 2 0-16,-6 11 1 15,-1 3-1-15,-3 8 1 16,1 6 1-16,3 0-1 15,5 3 1-15,10 1-1 16,10-3 0-16,9-2 0 0,11-9 0 16,14-1 0-16,5-7-1 15,13-6 0-15,4-10 0 16,1 1-1-16,2-9 0 15,-6 3 0-15,-4-4 0 16,-10 0 1-16,-9 1-1 16,-11 1 1-16,-9 7-1 15,-10 2 1-15,-13 5 0 16,-2 5 1-16,-9 3-1 15,-3 5 1-15,-3 6 0 16,2 5 1-16,3 3-1 16,6 0 0-16,9-1 1 15,8 0-1-15,13-3 0 0,10-6 0 16,12-5-1-16,10-10-1 15,6-8 0-15,7-6 1 16,2-6-1-16,-2-4 1 16,-6-2-1-16,-10-3 2 15,-10 8-1-15,-15 4 0 16,-15 9 1-16,-15 8-1 15,-12 9 1-15,-6 8 0 16,-6 8 0-16,7 7 0 16,4-2 0-16,15 2-3 15,3-8-14-15,35 1-22 16,0-14-1-16,19-6-5 15,2-15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2:57:03.9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1165 3466 63 0,'5'-26'35'0,"-9"5"0"16,4 21-2-16,-21 0-24 15,12 27-1-15,-19 8-3 16,10 21-2-16,-11 15-1 15,1 17 0-15,1 9-2 16,5 6 1-16,8 0-1 16,10-5 0-16,12-11 0 15,12-14 0-15,9-21 1 16,10-18-1-16,6-23 1 15,3-18 0-15,0-16 1 16,8-18-1-16,-9-9 0 16,0-9 1-16,-7-4-1 15,0 0 0-15,-10 4-1 0,-4 9 1 16,-5 9-1-16,-6 13 1 15,-7 13-1-15,-8 15 0 16,6 18 0-16,-2 16 0 16,-1 10 0-16,3 6-1 15,3 6 1-15,6-1-1 16,7-3 1-16,7-14 0 15,7-16 1-15,7-16-1 16,1-28 2-16,8-16 0 16,-1-19 1-16,-5-12-1 15,-2-13 1-15,-11-3-1 16,-4 0-1-16,-12 2-1 15,-5 12-4-15,-10 4-5 0,7 29-8 16,-17 0-20 0,13 24 0-16,-5 14-2 0,0 0 1 15</inkml:trace>
  <inkml:trace contextRef="#ctx0" brushRef="#br0" timeOffset="354.0202">2415 4037 81 0,'9'19'35'16,"6"-4"0"-16,1-11 1 15,11-3-33-15,6-12 0 16,5-4 1-16,2-13 0 15,4-3-1-15,-4-6 0 0,-4 0 0 16,-7-7-1-16,-10 8 0 16,-11 2 0-16,-8 6-1 15,-16 10 0-15,-9 11 0 16,-9 12 0-16,-9 14 0 15,-4 12-1-15,-2 14 1 16,2 8-1-16,10 7 0 16,5-1 1-16,18-1-2 15,19-7 1-15,17-17-2 16,26-4-9-16,9-31-27 15,37-8-1-15,6-24 1 16,23-3-3-16</inkml:trace>
  <inkml:trace contextRef="#ctx0" brushRef="#br0" timeOffset="969.0554">4136 3705 88 0,'-26'0'37'16,"-8"0"0"-16,2 17 1 15,-5 6-36-15,1 13 1 16,1 7-2-16,6 4 1 15,2 4-1-15,12 1 0 16,6-4 0-16,16-7 0 16,9-15 0-16,13-9 1 15,8-17-1-15,10-11 1 16,1-11-1-16,3-12 0 15,-3-9 1-15,-5-8-1 16,-11 0 0-16,-3 3 0 16,-11-1-1-16,-4 10 0 15,-8 6 1-15,-6 12-1 0,0 21 0 16,0 0-1-16,-10 36 1 15,5 11 0-15,-3 24-1 16,2 18 1-16,-2 18-1 16,2 11 1-16,-3 9-1 15,0 0 1-15,-3-4 0 16,-3-10 0-16,-3-11 1 15,-9-15 0-15,0-16 1 16,-5-18-2-16,-2-20 2 16,-4-19-3-16,4-18-4 15,2-24-1-15,17-10-31 16,-8-33-2-16,19-7-1 15,3-21 0-15</inkml:trace>
  <inkml:trace contextRef="#ctx0" brushRef="#br0" timeOffset="1373.0785">4681 4029 101 0,'-9'13'37'0,"6"3"2"16,3-16-10-16,0 0-27 16,22-22-1-16,7 0 0 15,8-9 1-15,11-8 0 16,-1-5 0-16,1-3-1 15,-3-3 0-15,-9 5 1 0,-11 4-1 16,-13 6 0-16,-13 7 0 16,-12 13-1-16,-11 7 1 15,-12 12-1-15,-7 11 0 16,-1 12 1-16,-4 11-1 15,6 11 0-15,2 4 1 16,13 2-1-16,9-2 0 16,18-7 1-16,17-11-1 15,18-17 0-15,20-16 0 16,13-22-6-16,26-2-16 15,1-32-15-15,16 1 0 16,-8-21-1-16,4 3-2 16</inkml:trace>
  <inkml:trace contextRef="#ctx0" brushRef="#br0" timeOffset="1568.0897">5675 3111 103 0,'-21'47'38'15,"-9"8"2"-15,4 21-3 16,0 2-35-16,4 6-1 15,4 6 0-15,9 1 0 16,2-5-1-16,8-8-2 16,13 4-26-16,-7-28-10 15,13-2 1-15,-9-24-3 16,9-10 2-16</inkml:trace>
  <inkml:trace contextRef="#ctx0" brushRef="#br0" timeOffset="1735.0992">5386 3638 109 0,'-19'-10'40'16,"19"10"0"-16,12-5-1 16,0-1-38-16,37-7-5 15,4-12-31-15,34 5-2 16,1-15-2-16,26 5-2 15</inkml:trace>
  <inkml:trace contextRef="#ctx0" brushRef="#br0" timeOffset="2380.1361">7389 3284 93 0,'-6'-19'36'16,"20"6"0"-16,11-17 0 15,21-1-33-15,4-5 1 16,13 0-2-16,3-1 2 16,5 9-2-16,-9 6 1 15,-3 12-1-15,-15 18 0 0,-17 19-1 16,-21 18 0-16,-20 17 0 15,-18 13 0-15,-17 14-1 16,-13 10 1-16,-8 4 0 16,-2-1-1-16,-1-5 1 15,13-13 0-15,9-9-1 16,16-12 1-16,20-16 1 15,19-18-1-15,21-14 1 16,19-19-1-16,18-8 1 16,12-13-1-16,7-3 0 15,2-6 0-15,1-3-3 16,-3 10-5-16,-20-6-30 15,3 18-3-15,-22-7 1 16,1 18-3-16</inkml:trace>
  <inkml:trace contextRef="#ctx0" brushRef="#br0" timeOffset="2839.1623">9158 3523 75 0,'1'-17'38'0,"-1"17"-1"16,-7-21 1-16,-4 21-24 16,-16 1-10-16,0 8 0 15,-5 6-1-15,-2 8 0 16,2 5-1-16,1 5 0 15,5 2-1-15,8-2 0 16,8 0 0-16,11-3-1 16,13-6 0-16,12-5-1 15,14-1-5-15,8-21-20 0,23 8-11 16,-4-16 0-16,18 2-1 15,-5-19 0-15</inkml:trace>
  <inkml:trace contextRef="#ctx0" brushRef="#br0" timeOffset="3156.1805">9721 3494 93 0,'-28'-6'38'16,"4"17"-1"-16,-14-2 2 16,9 12-34-16,-6 5-2 15,5 10 1-15,1 2-1 16,10 5-1-16,3-1 0 15,11-1-1-15,10-9 0 16,12-7 0-16,10-12 0 16,7-11-1-16,7-10 1 0,5-11 0 15,0-11-1-15,-4-7 0 16,-6-2 1-16,-7-5-1 15,-12 3 1-15,-10 2-1 16,-11 7-1-16,-10 8 1 16,-3 6-1-16,-5 9-1 15,0 8-1-15,-3 1-4 16,20 18-25-16,-9-11-6 15,23 7 0-15,4-10-1 16</inkml:trace>
  <inkml:trace contextRef="#ctx0" brushRef="#br0" timeOffset="3359.1921">10226 3454 83 0,'14'7'38'0,"-14"-7"-1"16,-5 28 1-16,-14-8-28 15,5 15-6-15,-8 4-1 16,7 8 0-16,-3 3-1 15,2 7 0-15,7-4-1 16,0 0-1-16,6-4-3 16,-5-18-29-16,19 2-5 15,-9-20 0-15,15-4-1 16</inkml:trace>
  <inkml:trace contextRef="#ctx0" brushRef="#br0" timeOffset="4041.2311">10262 3453 70 0,'0'0'37'15,"-13"1"-1"-15,13-1 1 16,0 0-20-16,-4-12-12 0,4 12-1 16,24-13-1-16,-4 8-2 15,4 0 1-15,4-1-1 16,3 5 0-16,-2 2 0 15,-1 5 0-15,-5 1 0 16,-3 5 0-16,-8 4 0 16,-6 7 0-16,-2 3 0 15,-8 3-1-15,-2 8 0 16,-6-2 1-16,-2 4-1 15,-4 0 0-15,2-2 0 16,-2 0 0-16,-2-6 0 16,-2-3 0-16,-2-4 0 15,4-5 0-15,-3-6 1 16,-2-5-1-16,5-7 0 0,2-4 0 15,1-9 0-15,3-4-1 16,8 0 1-16,5-5 1 16,2 2-1-16,4 3 0 15,-1 3 1-15,-4 13-1 16,20-2 1-16,-12 17 1 15,-7 10-1-15,2 12 0 16,-10 11 0-16,-3 10 0 16,-9 8-1-16,-1 3 0 15,-8 2 0-15,0-5-1 16,5-6 0-16,4-13-3 15,14-1-12-15,0-34-22 16,22-6-1-16,1-27 1 16,24-6-4-16</inkml:trace>
  <inkml:trace contextRef="#ctx0" brushRef="#br0" timeOffset="4267.2441">10908 3428 102 0,'2'20'39'0,"-13"-5"3"16,5 17-3-16,-10-2-36 16,5 8 0-16,-3 3-1 15,2 4-1-15,0-3 0 16,3 3-2-16,6-6-2 15,2-17-12-15,11 4-22 0,-10-26-3 16,27 7 1-16,-9-26-1 16</inkml:trace>
  <inkml:trace contextRef="#ctx0" brushRef="#br0" timeOffset="4439.2539">10898 3223 101 0,'-23'-20'38'0,"7"22"1"16,-8-6-1-16,9 17-34 15,6-6-2-15,9-7-2 16,12 23-11-16,-1-24-25 16,18 10-2-16,-1-9 0 0,15 8-1 15</inkml:trace>
  <inkml:trace contextRef="#ctx0" brushRef="#br0" timeOffset="4792.2741">11149 3480 71 0,'-16'27'40'15,"10"8"-2"-15,-1-11 1 16,19 9-16-16,3-19-18 16,14-4 0-16,7-10-2 15,9-8 0-15,5-7-2 16,2-6 1-16,2-7-1 15,-4-4-1-15,-8-1 1 0,-8-2 0 16,-10 3-1 0,-10 2 1-16,-12 8-1 0,-10 8 0 15,-12 12 0-15,-11 9 0 16,-10 14 1-16,-4 10-1 15,-5 7 0-15,3 9 0 16,3 2 1-16,13 0-1 16,12-5 0-16,17-9-1 15,24-3-3-15,13-24-11 16,27 5-22-16,3-26-2 15,28-2 0-15,-3-20-2 16</inkml:trace>
  <inkml:trace contextRef="#ctx0" brushRef="#br0" timeOffset="5078.2905">12106 3315 109 0,'-47'27'40'0,"-16"-6"0"16,13 12-1-16,-8-3-36 15,25-1-1-15,10-4 0 16,12-4 0-16,19-6-1 15,13-7 0-15,16-3 0 16,4-3-1-16,3 0 0 16,1 3 1-16,-7 1-1 15,-5 6 0-15,-18 4 0 16,-11 11 1-16,-15 4-1 15,-10 3 0-15,-10 1 0 16,-10 5-2-16,3 0-1 16,-7-11-7-16,13 8-27 0,-5-20-2 15,18 4-1-15,-3-17-1 16</inkml:trace>
  <inkml:trace contextRef="#ctx0" brushRef="#br0" timeOffset="5618.3213">13289 3442 101 0,'-16'-7'37'16,"-3"22"0"-16,-18-6-8 15,2 16-24-15,-6 2-2 16,4 11 0-16,4-1 0 16,13 5 0-16,8-4 0 15,15-4-1-15,19-6 0 16,18-9 0-16,14-11 0 0,9-8-1 15,10-11 1-15,-2-6-1 16,-3-10 0-16,-7-6-1 16,-15-6 1-16,-12-2-1 15,-16 2 0-15,-15 1-1 16,-14 1 0-16,-8 8 0 15,-6 6-2-15,-7 5-2 16,13 13-6-16,-7-10-19 16,26 15-8-16,0 0 0 15,32-4 0-15,7-7 0 16</inkml:trace>
  <inkml:trace contextRef="#ctx0" brushRef="#br0" timeOffset="5844.3342">14246 2945 70 0,'10'-53'37'0,"-20"-1"0"15,-8 23 2-15,-19 2-22 16,0 31-7-16,-14 13-6 16,4 24 0-16,-5 27-1 15,4 16-1-15,-1 16 0 16,11 6-1-16,5 1 1 15,12-1-2-15,9-8 0 16,9-14-3-16,14-1-28 16,-6-34-7-16,16-9 1 15,-5-24-2-15</inkml:trace>
  <inkml:trace contextRef="#ctx0" brushRef="#br0" timeOffset="6025.3446">13676 3315 115 0,'-21'-1'42'15,"6"-3"0"-15,21 14-2 16,20-9-38-16,9-1-2 16,22-2-2-16,8-9-8 15,27 9-28-15,1-16-2 16,23 8 0-16,-8-10-2 15</inkml:trace>
  <inkml:trace contextRef="#ctx0" brushRef="#br0" timeOffset="6496.3716">14914 3440 93 0,'-1'-17'38'16,"17"17"1"-16,-2-9-3 15,15 5-33-15,4-3-1 0,5 2 0 16,6-2 0-16,2-2 0 16,-1-1-1-16,4-2 1 15,-11-2-1-15,-3-2 1 16,-8-2 0-16,-11-2-1 15,-12-3 0-15,-8 2 0 16,-12 1 0-16,-12 4 0 16,-10 4 0-16,-8 9 0 15,-5 7 0-15,0 10-1 16,-2 11 1-16,3 9-1 15,10 7 1-15,8 5-1 16,19 4 0-16,17-5 0 16,19-2 0-16,19-10-3 15,23-2-3-15,6-19-29 0,31 2-3 16,-3-20 0-16,18 1-2 15</inkml:trace>
  <inkml:trace contextRef="#ctx0" brushRef="#br0" timeOffset="6864.3926">15892 3319 91 0,'-33'-7'40'0,"-14"-2"-1"16,9 18 1-16,-14-5-22 16,9 16-14-16,1 2 0 15,5 10-2-15,4 1 0 16,10 3 0-16,4-1 0 15,13 0-2-15,8-7 2 0,10-7-1 16,10-5-1-16,3-13 0 16,12-10 1-16,2-9-1 15,3-11 0-15,1-6 1 16,0-9-1-16,-3-3 0 15,-7-1 0-15,-3 5 0 16,-5 4 0-16,-7 8 0 16,-9 11 0-16,-9 18 0 15,0 0 0-15,-4 26 0 16,-7 6 0-16,3 5-2 15,6 6 1-15,4-4-4 16,19 6-7-16,-5-22-20 16,29 7-7-16,-1-21-2 15,22 3-1-15,-3-23 2 16</inkml:trace>
  <inkml:trace contextRef="#ctx0" brushRef="#br0" timeOffset="7083.4051">16485 3228 104 0,'-26'-1'39'0,"-14"1"1"15,5 24 0-15,-12 7-35 16,7 5 0-16,3 2-1 16,13 4-1-16,4 1 1 15,18-3-3-15,15-7 0 16,11-11-2-16,19-10 0 15,14-12-3-15,18-9-6 16,-4-23-24-16,19 3-6 16,-11-24 1-16,11 2-3 0</inkml:trace>
  <inkml:trace contextRef="#ctx0" brushRef="#br0" timeOffset="7428.4249">17048 2908 104 0,'-43'41'41'0,"5"20"1"16,-12-1-1-16,12 7-34 15,0-3-3-15,5 2-1 16,11-8 1-16,7-5-2 16,9-12 0-16,9-9-2 15,9-13 2-15,7-9-2 16,8-12 0-16,5-11 0 15,3-5-1-15,3-8 1 16,1-4-1-16,2 0 1 0,-8 6-1 16,0 1 1-16,-8 8-1 15,-4 9 1-15,-9 10 1 16,-3 9-1-16,-4 8 0 15,-5 7-1-15,3 9-3 16,-6-7-7-16,15 16-4 16,-10-19-5-16,23 15-5 15,-12-21-15-15,24 2-1 16,-6-16-1-16,16 0 3 15</inkml:trace>
  <inkml:trace contextRef="#ctx0" brushRef="#br0" timeOffset="8516.4869">18565 3307 82 0,'0'0'37'0,"-26"-14"-3"16,26 14 0-16,-38-3-29 15,12 10-1-15,-6 2 0 16,-1 12 0-16,-4 3 0 16,-2 11-1-16,3 2 0 15,2 2-1-15,6 1 1 16,9-2-1-16,11-6 1 15,12-6-2-15,14-10 0 16,12-13-1-16,11-7 0 16,9-9 1-16,2-8 0 15,2-5-1-15,-6-5 0 16,-2-2 0-16,-8 0 0 15,-6 1 0-15,-10 2-1 16,-6 5 1-16,-3 5-1 0,-8 8 1 16,-5 12 0-16,0 12 0 15,-6 15 0-15,-2 16 0 16,-1 21 1-16,-5 13-1 15,3 13 0-15,-1 8 0 16,1 4 1-16,-3 2-1 16,0-5-1-16,-5-6 1 15,-8-12 0-15,-2-10-1 16,-5-16 1-16,-7-11 0 15,0-16 0-15,-4-18-2 16,2-12 0-16,10-21-2 16,9-8-7-16,-5-28-25 15,26-7-2-15,0-24-1 16,23 4-1-16</inkml:trace>
  <inkml:trace contextRef="#ctx0" brushRef="#br0" timeOffset="8938.5113">18900 3524 67 0,'20'23'37'0,"-20"-23"0"15,13 14 0-15,-13-14-11 16,10-6-23-16,10-1-1 15,9 0 0-15,5-8-1 16,7-1 1-16,2-3-1 16,1-6 1-16,-1 0-2 0,-5 0 2 15,-7-4-2-15,-6 3 2 16,-10 2 0-16,-10 2-1 15,-9 4 0-15,-8 7 0 16,-11 5-1-16,-5 10 1 16,-8 8-1-16,-1 8 1 15,-4 9 0-15,2 6 0 16,7 4 0-16,5-1-1 15,12 0 1-15,9-4-1 16,15-6 1-16,11-7-1 16,17-8 0-16,7-8-1 15,14-5-2-15,1-11-3 16,14 1-3-16,-7-20-20 0,11 9-9 15,-12-12 0-15,-3 6-1 16,-11-10 1-16</inkml:trace>
  <inkml:trace contextRef="#ctx0" brushRef="#br0" timeOffset="9270.5302">19754 3336 93 0,'-21'13'37'15,"5"11"0"-15,-12-3 2 16,5 9-33-16,-5-1-1 16,5 6-2-16,2-4 0 15,3-2-1-15,7-5 0 16,3-4 0-16,3-5-1 15,5-15 0-15,13 6-1 16,2-12 1-16,4-9 0 16,5-7 0-16,3-4-1 0,3-7 1 15,2 1-1-15,-3-3 1 16,-2 5-1-16,-6 5 0 15,-3 7 0-15,1 8 1 16,-10 12 0-16,0 9-1 16,-6 11 1-16,-1 8-1 15,-2 5 0-15,0 4 0 16,5 3-1-16,-2-1-3 15,11 0-2-15,-2-18-9 16,19 6-23-16,-10-18-2 16,15 0 1-16,-9-19-2 15</inkml:trace>
  <inkml:trace contextRef="#ctx0" brushRef="#br0" timeOffset="9651.552">20099 3461 101 0,'-23'11'39'15,"14"9"0"-15,-4-13 0 16,13-7-36-16,19 15 0 16,7-14 0-16,12-9-1 15,6 0 0-15,9-8-1 16,1-4 1-16,-2-7-1 15,-4-1 1-15,-6-9-1 16,-11 1 0-16,-8-1 1 16,-13 2-1-16,-12 8 0 15,-14 6 0-15,-11 9 0 16,-9 15-1-16,-6 12 1 0,-4 10-1 15,2 11 1-15,4 5-1 16,7 5 1-16,13 1-1 16,13-6 1-16,14-6-2 15,17-3-1-15,10-8-3 16,18 0-6-16,-3-17-5 15,25 11-13-15,-16-21-12 16,10 8 0-16,-11-15-1 16,5 4 2-16</inkml:trace>
  <inkml:trace contextRef="#ctx0" brushRef="#br0" timeOffset="9854.5636">20784 3681 108 0,'-20'19'38'16,"4"14"2"-16,-11-7-4 15,6-2-45-15,2 17-27 16,-11-10-3-16,11 9-1 15,-4-11-1-15</inkml:trace>
  <inkml:trace contextRef="#ctx0" brushRef="#br0" timeOffset="11320.6475">1758 5191 82 0,'-10'0'36'0,"-19"-2"-1"16,3 19-8-16,-21-4-19 0,7 17-3 15,-5 1-1-15,5 10-1 16,1 2-1-16,10 4 0 15,11 1-1-15,10 2 0 16,12-8 2-16,16-1-2 16,14-13 0-16,16-7 1 15,7-16-1-15,8-13 0 16,4-15 0-16,1-19 0 15,-4-11-2-15,-7-9 2 16,-9-3 0-16,-16 2-2 16,-14 5 2-16,-16 6 0 15,-13 10-1-15,-11 9 1 16,-5 13-1-16,-7 8 1 15,2 4-1-15,6 6 0 16,7-1 0-16,17 3 0 0,0 0 0 16,27-10 1-16,13 1-1 15,7-3-1-15,11 2 2 16,4 2-1-16,0 7 0 15,-3 4 1-15,-5 9-1 16,-12 11 1-16,-10 9 0 16,-13 12 0-16,-14 8-1 15,-7 5 1-15,-14 2-1 16,-1 0 1-16,-2-9-1 15,2-7 0-15,2-13 0 16,12-18 0-16,3-12 1 16,31-38-1-16,2-5 1 15,9-10 0-15,6-7 0 0,3-4 0 16,-1 0 0-16,-5 11-1 15,-3 10 1-15,-13 16 0 16,-10 13 0-16,-6 19 0 16,-10 15-1-16,-3 16 1 15,-3 10-1-15,-2 10 0 16,5 6-1-16,1 1 0 15,9-2-2-15,0-9-2 16,20 5-7-16,-4-33-4 16,21 2-13-16,-12-23-11 15,11-6 1-15,-7-21-2 16,2-7 2-16</inkml:trace>
  <inkml:trace contextRef="#ctx0" brushRef="#br0" timeOffset="11656.6667">2990 5227 94 0,'-5'31'39'0,"0"-8"0"16,18 5-2-16,1-15-34 16,23-6 0-16,12-12-1 15,11-11 1-15,2-9-1 16,0-8 0-16,-3-7 0 15,-7 2-1-15,-14-2 1 16,-15 3-1-16,-18 7-1 16,-21 10 1-16,-15 14 0 15,-13 14-1-15,-9 14 0 16,-2 16 1-16,-4 14-1 0,5 9 0 15,13 5 0-15,9 0 0 16,25-2-1-16,19-11-1 16,32-6-8-16,9-30-6 15,46 0-9-15,3-31-15 16,37-4 0-16,4-25-2 15,23-2 2-15</inkml:trace>
  <inkml:trace contextRef="#ctx0" brushRef="#br0" timeOffset="12048.6891">5646 4427 85 0,'-16'-51'38'0,"-16"2"-1"16,4 24 0-16,-10 8-32 15,0 24-1-15,-5 20-1 16,-3 22-1-16,-2 20-1 15,-4 18 0-15,9 13 0 16,2 12-1-16,7 3 1 0,11 3-1 16,9-9 1-16,13-11-2 15,11-12-2-15,11-24-11 16,20-4-22-16,-7-29-1 15,8-6 0-15,-8-25-3 16</inkml:trace>
  <inkml:trace contextRef="#ctx0" brushRef="#br0" timeOffset="13292.7603">5107 4984 91 0,'-14'-4'37'15,"5"0"1"-15,9 4 0 16,21-1-35-16,4-5 0 0,13-4-1 15,10-3 1-15,8-4-1 16,5 5 1-16,0-2-2 16,3 5 2-16,-7 3-3 15,-6 10 1-15,-9 8 1 16,-16 11-2-16,-8 12 2 15,-14 8-2-15,-8 9 1 16,-6 2-1-16,-6 5 1 16,-2-3-1-16,-1-4 0 15,-1-9 0-15,5-10 0 16,5-13 0-16,10-20 0 15,0 0 0-15,-4-28 0 16,14-7 0-16,0-10 0 0,4-9 0 16,3-3-1-1,0-5 1-15,0 7-1 0,0 4 2 16,-2 10-2-16,2 9 1 15,1 10-1-15,3 10 1 16,6 9 0-16,-2 4 0 16,11 6 0-16,2 0 0 15,6 2-1-15,6-2 1 16,-2 2 1-16,-2-1-1 15,-11 0 1-15,-3 1-1 16,-9-1 2-16,-12 2-2 16,-9 2 1-16,-14 7-1 15,-7 2 0-15,-8 6 1 16,-3 7-1-16,-3 8 0 0,0 4-1 15,4 5 1-15,3 1 0 16,7-1 0-16,12-6 0 16,9-8 0-16,11-11 0 15,10-12 0-15,13-16-1 16,11-13 1-16,6-13 0 15,1-12 0-15,-2-10 1 16,-3-5-1-16,-10-6 0 16,-8 1-1-16,-13 2 0 15,-12 6 1-15,-9 8-1 16,-7 10 2-16,-5 8-2 15,-1 10 1-15,-1 10-1 16,5 9 1-16,12-3 1 16,-5 18-1-16,17-5 1 15,10-4-1-15,9-1 1 0,9-4-2 16,8-4 2-16,6-4-1 15,2 0 0-15,-5-3 0 16,-6 3-1-16,-6 2 2 16,-7 2 0-16,-8 5-1 15,-17 8 1-15,-7 9 0 16,-9 8 0-16,-9 7-1 15,-4 5 1-15,-1 7-1 16,-2-1 0-16,2 1 0 16,4-10-1-16,9-5 1 15,5-15 0-15,5-19 0 16,25 0 0-16,-1-20 0 15,8-13 1-15,1-6-1 16,1-8 1-16,3-3-1 0,-4 2 0 16,-5 6 0-16,-10 8 1 15,-7 7-1-15,-7 13 0 16,-4 14 0-16,0 0 1 15,-10 14-1-15,5 4 1 16,3 1-1-16,6 2 0 16,9-3 0-16,11-7 0 15,14-7 1-15,4-8-1 16,11-9 1-16,1-4-1 15,0-4 1-15,0-3-1 16,-10 1 1-16,-6 2-1 16,-8 5 1-16,-14 9 0 15,-16 7-1-15,8 17 0 16,-17 10 0-16,0 7 1 0,-4 7-1 15,2 9-1-15,-6 1-3 16,10 8-6-16,-3-14-2 16,15 8-4-16,-9-22-1 15,23 8-5-15,-14-26-7 16,30 5-11-16,2-15 0 15,18-7 5-15</inkml:trace>
  <inkml:trace contextRef="#ctx0" brushRef="#br0" timeOffset="14193.8118">8757 4694 77 0,'0'0'38'15,"4"-11"-2"-15,-4 11 2 16,0 0-35-16,0 0 1 16,0 0-1-16,-12 22 0 15,4 9 1-15,0 17-3 16,-7 16 2-16,0 11-1 15,-6 10 0-15,0 4-1 16,-3-1 1-16,5-8-1 16,1-13 0-16,1-15 0 15,11-17 0-15,3-22-1 0,3-13 1 16,22-33-1-16,1-14 0 15,4-14 1-15,1-13-2 16,5-11 2-16,-5-11-2 16,-1-3 2-16,-7 4-2 15,-4 9 2-15,-9 15-2 16,-5 12 2-16,-4 18-1 15,-4 17 0-15,6 24 1 16,-15 12-1-16,10 17 0 16,5 7 0-16,8 2 0 15,9 0 0-15,9-6 0 16,14-6 1-16,6-11-1 15,12-11 1-15,6-8 0 16,0-7 0-16,-2-7 0 0,-5-1 0 16,-6-1 0-16,-12 4 0 15,-8 1-1-15,-11 6 1 16,-20 9-1-16,9 20 1 15,-18 8-1-15,0 14 0 16,-10 11 1-16,2 10-1 16,-4 7 1-16,4 3-1 15,3-2 0-15,4-6-3 16,16-6-1-16,0-20-7 15,22 0-4-15,-7-31-5 16,27 7-9-16,-13-26-10 16,16-6-1-16,-9-14 2 15,1-3 2-15</inkml:trace>
  <inkml:trace contextRef="#ctx0" brushRef="#br0" timeOffset="15068.8618">9671 4955 94 0,'-26'2'39'15,"13"18"0"-15,-9-2-1 16,0 17-34-16,4 3 2 15,10 5-3-15,-2-1-1 16,6 2 1-16,8-8-2 16,4-4 1-16,6-9-1 15,7-13 0-15,5-13 0 16,5-11 0-16,8-13 0 15,1-9 0-15,8-11 0 16,2-6 1-16,-3-4-3 0,-2 4 2 16,-5 1-2-1,-10 10 2-15,-7 7-2 0,-10 15 1 16,-13 20-1-16,0 0-1 15,-23 22 4-15,4 12-2 16,-5 8 2-16,3 10-3 16,4-1 2-16,5 0-3 15,12-7 0-15,8-11-3 16,20-2-6-16,1-27-4 15,23 7-5-15,-9-34-7 16,22 7-11-16,-12-18-1 16,6 5 2-16,-14-10 2 15,-9 1 40-15,0 11 4 16,-23-10 6-16,7 22 6 0,-24-7 14 15,4 22 3-15,-17-15 1 16,5 24-2-16,-9 2-32 16,2 13-1-16,-3 5 1 15,2 7-3-15,-1 4 2 16,5 2-2-16,3-2-1 15,5-4 0-15,6-6-1 16,6-9 1-16,-4-21-1 16,26 3 1-16,-4-22-1 15,2-9 1-15,4-6-1 16,1-8 1-16,-4-6-3 15,0-2 4-15,-5 3-3 16,-4 5 2-16,-7 12-2 16,-5 6 1-16,-4 12-1 15,0 12 2-15,-9 11 1 0,3 8-3 16,3 8 2-16,2 1-1 15,7 1 2-15,4-4-2 16,13-9 2-16,11-8-2 16,9-12-1-16,9-10 2 15,3-13-1-15,2-5 0 16,2-7-1-16,-7 0 2 15,-8 1-2-15,-7 4 2 16,-12 6 0-16,-13 11-2 16,-12 17 1-16,0 0 1 15,-10 29 0-15,-5 6-1 16,-4 10 1-16,0 8-3 15,4 9-1-15,-3-3-5 16,16 6-3-16,-3-20-5 0,27 13-4 16,-8-33-6-16,34 12-7 15,-2-23-6-15,20-5-1 16,14-9 5-16</inkml:trace>
  <inkml:trace contextRef="#ctx0" brushRef="#br0" timeOffset="15679.8968">12689 5356 97 0,'-14'-5'37'15,"-8"-9"1"-15,8 6-12 16,-7-17-21-16,-1 1-1 16,-7-8-1-16,-2-4-1 15,-8-8 0-15,-7-5 0 16,-7-8-3-16,1-5 2 15,-1-9-1-15,3-4 0 16,7 1-1-16,4 1 2 16,11 3-3-16,9 5 1 15,10 9 2-15,10 6-2 0,11 12 2 16,6 6-2-16,5 6 1 15,6 7 0-15,4 6 0 16,-2 7 0-16,3 6 0 16,-6 10 0-16,-5 9 0 15,-6 9 1-15,-12 13-1 16,-10 14 0-16,-12 8 0 15,-9 10 2-15,-9 7 1 16,-3 8-2-16,-3-3 2 16,6 1-1-16,6-11 1 15,15-12-2-15,15-13 2 16,22-18-2-16,19-16-1 15,16-19-3-15,24-8-7 16,-1-25-7-16,28 5-18 0,-12-16-3 16,15 9-3-16,-14-8 0 15</inkml:trace>
  <inkml:trace contextRef="#ctx0" brushRef="#br0" timeOffset="16518.9448">13560 4877 68 0,'-15'-28'36'16,"2"12"1"-16,-9-1 1 16,5 18-27-16,-16-4-2 15,6 21-3-15,-9 2-1 16,0 16-2-16,0 5 1 15,3 8-3-15,4 2 2 16,14 1-1-16,8-4 0 16,12-5-1-16,16-10 0 15,10-8 0-15,12-15 0 16,9-12-1-16,6-12 1 15,-1-12-1-15,0-8 0 16,-5-9 1-16,-11-6-3 0,-5-3 2 16,-15-4-1-16,-12 4 1 15,-9 4-1-15,-9 8 1 16,-9 5-1-16,-5 10 0 15,2 7 2-15,-1 10-1 16,5 9 0-16,17-1 1 16,-11 12-1-16,24-1 0 15,10-1 0-15,9 1 1 16,8-2-1-16,6 2 1 15,0-2-1-15,3 3 1 16,-6-1 0-16,-6 4 0 16,-12 4-1-16,-5 5 1 15,-12 5 1-15,-10 5-2 16,-6 3 2-16,-7 0-1 15,-3 3 0-15,0-4 0 0,-2-5 0 16,5-7 0-16,7-12-1 16,8-12 1-16,9-13-1 15,13-11 1-15,4-9-1 16,5-9 1-16,2-3-1 15,5-2 1-15,-1 3-1 16,-7 8 0-16,-4 6 0 16,-8 11 0-16,-7 12 1 15,-11 7-2-15,5 26 2 16,-11 5-1-16,-2 8 1 15,-1 9-1-15,3 3 1 16,1 2-2-16,8-5 0 16,4-5-2-16,16-5-3 15,0-16-3-15,21 1-4 0,-9-27-3 16,22 11-2-16,-19-31-4 15,13 10-5-15,-17-20-10 16,2 5 1-16,-16-7 5 16,-7 0 2-16</inkml:trace>
  <inkml:trace contextRef="#ctx0" brushRef="#br0" timeOffset="16841.9633">14457 4992 75 0,'-10'10'37'16,"0"-4"1"-16,12 9 0 16,-2-15-14-16,23 9-19 15,5-8-1-15,9-1 0 16,6-5-2-16,5-6 1 15,0-6-2-15,0-1 2 0,-8-4-3 16,-4-1 2-16,-13-4-3 16,-10 3 2-16,-14 2 0 15,-13 7-1-15,-11 8 1 16,-11 8-2-16,-7 11 1 15,-5 10 0-15,2 10 1 16,0 8-1-16,7 9 1 16,10-1-1-16,11 2 1 15,17-9-1-15,15-2-1 16,10-15-7-16,33 0-4 15,4-28-3-15,35 7-3 16,-2-35-7-16,34 8-11 16,-2-17-4-16,15-4-1 15,6-3 8-15</inkml:trace>
  <inkml:trace contextRef="#ctx0" brushRef="#br0" timeOffset="17268.9877">16502 4247 89 0,'-10'-53'38'0,"-18"1"0"16,3 20 1-16,-18 3-33 16,-2 21 0-16,-8 15-2 15,1 21-1-15,-9 16-1 16,3 20 0-16,1 14-1 15,6 13 0-15,6 7-1 16,14 6 0-16,10-2 2 16,11-2-2-16,11-4 1 15,7-5-1-15,12-12-1 16,2-9-4-16,3-8-2 15,-9-22-9-15,13 4-9 16,-18-26-13-16,6-3-1 16,-17-15 0-16,6-12 2 0</inkml:trace>
  <inkml:trace contextRef="#ctx0" brushRef="#br0" timeOffset="18517.0591">15779 4908 104 0,'-10'8'40'16,"-5"-8"-1"-16,16 9-1 15,18-10-34-15,7-3-2 16,15-6 0-16,10-3 0 16,10-4 1-16,11-2-3 15,5 0 2-15,0 3-1 16,-5 4 0-16,-13 4-1 15,-10 9 1-15,-10 8-1 0,-12 4 0 16,-19 9 0-16,-8 7 2 16,-7 5-2-16,-9 6 1 15,-4 0-1-15,-1-1 1 16,-1 1-1-16,-1-7 1 15,9-5-1-15,0-9 0 16,8-6 0-16,6-13 0 16,6-14 0-16,6-6-1 15,3-14 1-15,4-4-1 16,1-6 1-16,3-5 0 15,0-3 0-15,-3 7-1 16,0 4 1-16,-6 10 0 16,0 5 1-16,-3 8-1 15,3 8-1-15,2 8 1 0,4 3 0 16,1 5 0-16,6 1 0 15,3-1 0-15,4 3 0 16,1-1 0-16,0-3 0 16,-6 0 0-16,-1 0 0 15,-9-1 0-15,-6 0 0 16,-13-4 0-16,0 12 0 15,-17-1 0-15,-8 1 0 16,-4 5 0-16,-4 6-1 16,-3 2 3-16,1 3-3 15,3 4 2-15,6-1-1 16,9 0 1-16,8-2-1 15,12-4 1-15,12-3-1 16,13-10 0-16,6-6 0 16,12-9 1-16,1-9-1 0,4-6-1 15,-1-9 2-15,-3-3-2 16,-9-6 1-16,-10-4-1 15,-9-2 1-15,-9 2-1 16,-8 2 1-16,-6 4 0 16,-5 4-2-16,0 7 2 15,-5 2 1-15,8 12-2 16,6 9 1-16,0 0 0 15,0 0 0-15,24 4 0 16,1 3-1-16,3 4 1 16,5 0 0-16,0 1 0 15,0 0 0-15,-1 3 0 0,-7 3 0 16,-9 2 0-16,-8 4 0 15,-7 3 2-15,-6 4-2 16,-7 0 1-16,-6 1-1 16,-1-1 2-16,0-1-2 15,4-6 1-15,3-4 0 16,6-10-1-16,6-10 0 15,10-10-1-15,7-10 1 16,3-6-1-16,5-6 1 16,1-4-1-16,2 0 2 15,-4 1-2-15,-3 8 1 16,-7 5 0-16,-7 9 0 15,-7 13 0-15,0 0 0 16,-4 13-1-16,-1 1 1 16,5 4 0-16,5-1 0 0,8 0 0 15,12-8 0-15,12-6 1 16,9-4-1-16,9-7 1 15,3-3-1-15,2-9 1 16,1-1 0-16,-4-2 0 16,-12 5 0-16,-9-1 0 15,-8 8-1-15,-8 4 1 16,-20 7-2-16,10 10 1 15,-14 11 0-15,-8 8 1 16,-2 8-1-16,0 4 0 16,0 5-4-16,4 6-2 15,0-10-5-15,15 7-1 16,-3-22-2-16,25 9-4 15,-11-33-2-15,34 15-2 0,-12-29-5 16,28 2-8-16,4-7 3 16,6-6 1-16</inkml:trace>
  <inkml:trace contextRef="#ctx0" brushRef="#br0" timeOffset="19020.0879">18883 4497 65 0,'-4'-26'38'15,"12"10"-1"-15,-9-5 1 0,1 21-21 16,7-12-13-16,-7 12 0 16,3 15-2-16,-3 18 1 15,-7 9-1-15,-1 15 0 16,-4 10-1-16,2 10 0 15,0 4 0-15,1-1-1 16,3-1 1-16,6-11-4 16,9-7-1-16,0-24-13 15,16-1-19-15,-6-23-1 16,10-3-2-16,-4-24 0 15</inkml:trace>
  <inkml:trace contextRef="#ctx0" brushRef="#br0" timeOffset="19358.1072">18846 4493 70 0,'-19'-25'39'0,"5"5"0"16,14 20 0-16,21-11-15 15,14 9-22-15,11 3-1 16,19 4 1-16,6 5 0 15,5 6-1-15,-2 6 1 16,-2 13-1-16,-14 7 0 16,-7 12 1-16,-23 7-2 15,-16 7 1-15,-17 4 1 16,-21 6-1-16,-14-6 1 15,-13-1-2-15,-10-8 2 16,-6-8-2-16,-3-11 2 16,4-10-3-16,9-10-1 0,11-15-3 15,22-4-5-15,5-26-5 16,33 7-5-16,3-29-9 15,30 11-10-15,9-14-1 16,17 3 1-16</inkml:trace>
  <inkml:trace contextRef="#ctx0" brushRef="#br0" timeOffset="19809.1328">19822 4826 77 0,'-3'-10'38'0,"3"10"1"16,-26-12-1-16,11 13-24 15,-22-3-10-15,-1 6 0 0,-12 6 0 16,0 9 0-16,-8 2-1 16,4 8 0-16,2 0 1 15,10 3-1-15,7-1 0 16,11 0-2-16,16-2 2 15,13-5-2-15,18-5 0 16,10-7-1-16,16-5 0 16,7-5 1-16,5-8-1 15,2-7 0-15,-2-5-2 16,-4-5 3-16,-7-1-2 15,-12-3 0-15,-10 1 0 16,-10 2 1-16,-7 6-2 16,-9 3 1-16,-2 15 1 15,-19 0-1-15,2 14 2 16,-2 8-1-16,-4 8 1 0,4 4-2 15,4 6-1-15,2 0-2 16,13 2-1-16,3-13-7 16,26 7-3-16,-2-25-4 15,27 13-6-15,-6-30-7 16,21 5-6-16,-2-21 1 15,10-3 2-15</inkml:trace>
  <inkml:trace contextRef="#ctx0" brushRef="#br0" timeOffset="20385.166">20449 4837 96 0,'-35'-23'38'0,"-1"20"1"16,-18-2-2-16,-1 26-33 16,-1 8 2-16,-1 16-1 0,4 6 0 15,7 5-2-15,14-4 1 16,14-1-2-16,16-12 1 15,16-8-2-15,9-18 0 16,17-13 0-16,12-15 1 16,6-16-1-16,6-13-1 15,0-14 1-15,0-10-2 16,-5-10 2-16,-4-6-2 15,-6-6 2-15,-9 1-2 16,-9 8 1-16,-11 7 0 16,-6 12 1-16,-13 21-1 15,-8 20 0-15,-13 29 0 16,-9 23 0-16,-7 22 0 15,-1 15-1-15,-3 13 1 0,5 8 0 16,8 0 1-16,11-3-1 16,18-7-1-16,10-7-2 15,22-4-4-15,2-21-4 16,20 5 0-16,-7-24-5 15,18 8-3-15,-16-30-4 16,20 14-3-16,-23-26-7 16,10 5-1-16,-10-6 4 15,-9 6 2-15,-1 6 40 16,-24-15 5-16,10 23 4 15,-24-13 8-15,0 0 5 16,-13 6 7-16,13-6 0 16,-25 3-1-16,14-4-37 0,11 1-4 15,-14-8-3-15,14 8-7 16,0 0-4-16,0 0-4 15,-7-15-5-15,21 22-9 16,-14-7-9-16,0 0 0 16,0 0 3-16</inkml:trace>
  <inkml:trace contextRef="#ctx0" brushRef="#br1" timeOffset="25949.4842">1621 6474 91 0,'-8'-18'36'15,"8"18"-1"-15,-21-5 0 16,11 19-30-16,-3 6-2 16,6 18 0-16,-1 12-1 15,6 15 0-15,-2 11-2 16,1 14 1-16,1 8-1 15,-4 3 0-15,0 1 0 16,-2-11-2-16,4-7-3 16,-7-28-25-16,16-10-6 15,-2-28 0-15,10-19-2 16</inkml:trace>
  <inkml:trace contextRef="#ctx0" brushRef="#br1" timeOffset="26484.5148">1230 6525 101 0,'-14'-24'36'0,"19"6"1"15,9-9-1-15,14 3-34 16,20-5-1-16,13-5 1 15,16-4 0-15,12-1-1 16,6 1 2-16,0 5-2 16,1 6 0-16,-4 8 0 15,-11 10 0-15,-9 13 0 16,-16 17 0-16,-15 17-1 0,-10 19 1 15,-12 15 1-15,-14 14-2 16,-5 14 2-16,-8 4-2 16,-3 7 2-16,-5-8-2 15,3-5 2-15,-2-11-2 16,6-16-1-16,2-14 1 15,8-20-1-15,8-18 2 16,6-21-2-16,7-19 1 16,6-13 1-16,5-18 0 15,0-6 0-15,0-6 0 16,5-3 1-16,-9 6-1 15,-3 11 0-15,-4 7-1 16,-6 15 0-16,-5 14 1 16,-11 14-1-16,14 20 0 0,-12 12 0 15,-1 10-1-15,3 7 1 16,0 8-1-16,2 6-1 15,6-2-3-15,-1-11-3 16,15 2-14-16,-10-25-16 16,16-2 0-16,-7-22-1 15,12-6 1-15</inkml:trace>
  <inkml:trace contextRef="#ctx0" brushRef="#br1" timeOffset="26867.5367">2779 6861 107 0,'-20'16'36'0,"17"2"2"0,3-18-2 16,3 16-33-16,12-14-1 16,14-3 0-16,10-8 1 15,11-6-1-15,2-8 0 16,10-4 0-16,-1-5-1 15,-2-2 0-15,-11-1 0 16,-9 1 0-16,-12 4 0 16,-12 5-1-16,-15 5 1 15,-13 8-1-15,-12 8 1 16,-7 12-1-16,-4 8 0 15,-5 15 0-15,0 10 0 16,5 10 0-16,5 5 0 16,8 2 0-16,9-3 0 15,14-2 0-15,11-2-1 0,17-17 0 16,15-8-1-16,14-16-1 15,12-5-6-15,0-29-13 16,18 5-15-16,-14-20 0 16,8 1 0-16,-18-14-1 15</inkml:trace>
  <inkml:trace contextRef="#ctx0" brushRef="#br1" timeOffset="27274.56">3663 6684 104 0,'-14'-5'36'16,"-11"0"1"-16,7 19 0 15,-9 1-32-15,12 14-1 16,0 6-1-16,6 7 1 15,3 1-2-15,12-3 0 16,3-5-1-16,12-9 0 0,4-11 0 16,9-13 0-16,8-16 0 15,3-13-1-15,5-4 1 16,1-8-1-16,-3-1 1 15,0 0-1-15,-8 6 0 16,-5 12 0-16,-8 13 0 16,-9 18 0-16,-11 20 0 15,-4 20-1-15,-10 23 0 16,-4 20 1-16,-7 15-1 15,-2 12 1-15,-3 3-1 16,-3-4 1-16,3-6-1 16,-4-13 1-16,-5-11 0 15,0-20 0-15,-2-19 0 16,0-17 0-16,-7-13 0 0,1-13 0 15,-1-12-1-15,-2-18-2 16,9-7-9-16,-6-28-9 16,16-2-16-16,-3-18-1 15,15 7-1-15,-1-10-2 16</inkml:trace>
  <inkml:trace contextRef="#ctx0" brushRef="#br1" timeOffset="28244.6154">5597 6670 55 0,'0'0'35'0,"-25"-20"0"15,3 25 0-15,-19-5-8 16,7 18-17-16,-17 3-3 0,7 14-1 16,-7 4-1-16,6 9 0 15,1 1-2-15,11 6 1 16,8-5-3-16,9-2 1 15,12-8-1-15,12-7 0 16,11-16 0-16,14-12-1 16,12-16 1-16,8-10-1 15,6-11 1-15,2-13-1 16,1-2 1-16,-10-7-1 15,-1-2 1-15,-9 6-1 16,-12 5 0-16,-10 4 0 16,-8 15 1-16,-5 8-1 15,-7 18 0-15,0 0 0 16,-22 30 0-16,11 6 0 0,-1 10 0 15,-1 4 0-15,7 5 0 16,6-4 0-16,8-4-1 16,7-10 1-16,14-15-1 15,8-12 1-15,9-13-1 16,6-17 1-16,5-7-1 15,0-10-1-15,-5-5 1 16,-3 2 0-16,-14 5 0 16,-4 3 0-16,-9 9 1 15,-17 10-1-15,-5 13 1 16,-9 18 0-16,-6 8 0 15,-5 8 1-15,2 7-1 16,-1 5 0-16,2 2 0 0,3 0 0 16,5-7 0-16,6-7 1 15,3-12-1-15,8-7 0 16,3-15 1-16,4-13 0 15,4-10 0-15,3-15 1 16,-3-10-1-16,6-8 0 16,-5-3 0-16,1-4-1 15,-5 3 1-15,1 6 0 16,-7 9-1-16,-4 7 0 15,0 11 0-15,2 10 0 16,2 11 0-16,4 7 0 16,5 7-1-16,5 2-2 15,13 1-1-15,6-7-7 16,17 14-11-16,-8-20-11 0,18 5-6 15,-10-11-1-15,7 4-1 16</inkml:trace>
  <inkml:trace contextRef="#ctx0" brushRef="#br1" timeOffset="28625.6373">6740 6623 106 0,'-33'31'39'0,"-5"-7"2"16,16 6-3-16,8-9-34 15,13-1-1-15,13-8-1 16,16-6-1-16,11-10 0 16,14-7 0-16,8-11 0 15,5-6-1-15,-1-7 1 0,-4 1-1 16,-10-2 0-16,-10 2 1 15,-17 4-1-15,-19 5 0 16,-16 13 1-16,-19 8-1 16,-14 11 0-16,-9 13 1 15,-7 10-1-15,-2 8 1 16,4 7 0-16,3 8-1 15,14-1 1-15,15 0-1 16,12-5 0-16,14-7 0 16,18-10-2-16,15-13-3 15,26 1-10-15,-6-27-8 16,27 6-14-16,-5-17-3 15,19-2-2-15,-1-11 1 16</inkml:trace>
  <inkml:trace contextRef="#ctx0" brushRef="#br1" timeOffset="29372.68">8593 6584 42 0,'0'0'33'0,"-5"-20"3"16,5 20-2-16,-32-22-13 15,13 22 1-15,-20-4-14 16,1 12-1-16,-13 2-2 0,-2 13 0 15,-3 2-2-15,1 18 1 16,1 5-2-16,6 6 0 16,5 2-1-16,16-1 0 15,10-3 0-15,20-8-1 16,13-12 0-16,20-12 0 15,21-12-2-15,18-19-6 16,19 7-19-16,-2-20-11 16,13 0 1-16,-5-10-2 15,9 4 1-15</inkml:trace>
  <inkml:trace contextRef="#ctx0" brushRef="#br1" timeOffset="29843.707">9273 6703 78 0,'-14'-11'35'0,"-11"-4"1"15,0 9 0-15,-16-1-24 16,3 13-5-16,-9 3-1 15,0 12-1-15,-4 4 0 16,7 12-1-16,0 2-1 16,8 4 0-16,5-3-1 15,12-1 0-15,10-6-1 16,11-8 0-16,14-12 0 15,14-12 0-15,13-10 0 16,10-13-1-16,8-8 1 0,5-6-1 16,2-8 1-16,-5 0 0 15,-5 2-1-15,-9 3 1 16,-14 5-1-16,-10 9 0 15,-11 8 1-15,-14 17-1 16,0 0 0-16,-8 19 0 16,-5 11-1-16,-1 10 2 15,0 11-2-15,2 3 1 16,4 2 0-16,8-8-1 15,10-6-2-15,10-19-2 16,20-7-9-16,3-38-12 16,21-6-12-16,-2-22-1 15,19-9 0-15,-6-16 1 0</inkml:trace>
  <inkml:trace contextRef="#ctx0" brushRef="#br1" timeOffset="30069.7198">10116 5950 99 0,'-13'-31'37'16,"2"32"2"-16,-17 19-1 15,4 27-30-15,-10 18-3 16,6 15-2-16,-2 10-1 16,7 12 2-16,3-1-2 15,5 2 0-15,11-10-2 16,4-6 2-16,13-12-4 15,2-20 0-15,17-9-14 16,-10-36-14-16,23-12-9 0,-5-30 0 16,16-12-1-1,-5-20 0-15</inkml:trace>
  <inkml:trace contextRef="#ctx0" brushRef="#br1" timeOffset="30272.7315">10474 5984 111 0,'-21'50'40'16,"-22"20"0"-16,5 17 1 15,-1 3-38-15,4 8 2 16,5-2-3-16,8-3 2 16,9-8-3-16,10-7 1 15,11-8-5-15,6-16-2 16,17 2-15-16,-9-33-13 0,18-4-7 15,-3-23 0-15,10-7-1 16</inkml:trace>
  <inkml:trace contextRef="#ctx0" brushRef="#br1" timeOffset="30647.7529">10554 6658 109 0,'-14'26'38'16,"14"2"-1"-16,2-18-4 15,24-2-28-15,12-13-1 16,12-6-1-16,12-11-1 16,9-8 0-16,3-5 0 15,-3-3-2-15,-4-2 1 0,-10-3-2 16,-14 6 1-16,-13 5-1 15,-19 8 1-15,-18 4-1 16,-13 12 1-16,-14 13-1 16,-14 13 2-16,-1 10 2 15,-9 7-2-15,1 10 2 16,4 2-2-16,14 3 2 15,12-5-2-15,17-2 3 16,22-11-4-16,15-6-2 16,29-8-4-16,6-19-12 15,36 6-11-15,-6-22-9 16,18 5-1-16,-8-18-1 15,5 7 0-15</inkml:trace>
  <inkml:trace contextRef="#ctx0" brushRef="#br1" timeOffset="31000.7731">11687 6542 118 0,'-44'3'39'0,"-20"2"2"15,4 12-1-15,-15 0-35 16,12 11 0-16,6 4-3 16,7 2 1-16,16 0-1 15,15-1-2-15,20-8 0 16,18-8 0-16,18-10 0 15,12-15 0-15,12-15 0 16,5-13 0-16,7-10 0 16,-1-12 0-16,-8-9 0 15,-9-8 0-15,-7-6 0 16,-10-1 0-16,-10 0 0 0,-9 13 0 15,-11 9 0-15,-8 21 0 16,-13 22 0-16,-7 25 0 16,-8 25 0-16,-6 27 0 15,-7 21-2-15,1 9 4 16,3 11-7-16,6-11-5 15,22 9-9-15,-6-28-6 16,31 1-11-16,1-27-3 16,23-9-5-16,6-19 2 15</inkml:trace>
  <inkml:trace contextRef="#ctx0" brushRef="#br1" timeOffset="31893.8242">13481 6595 65 0,'-2'-13'36'0,"-9"-3"0"15,-1 6 1-15,-17-4-10 16,1 15-20-16,-15 2-1 15,1 17-1-15,-10 3-1 16,4 15 1-16,-3-1-2 16,9 11 1-16,8-4-2 15,15 0 1-15,11-5-2 16,17-6 1-16,19-11-2 15,13-11 1-15,13-11 0 16,12-13-1-16,4-10 0 0,6-3 1 16,-2-12-1-16,-6-3 0 15,-8-1 1-15,-10-4-1 16,-13 4 0-16,-10-2-1 15,-10 7 2-15,-11 5-3 16,-6 6 3-16,-3 13-3 16,-8 9 2-16,-3 14 1 15,-2 10 0-15,1 16 0 16,1 6-1-16,2 8 2 15,8 7-3-15,4-6 2 16,13-1-5-16,3-15-6 16,25 2-10-16,-9-34-9 15,22 0-10-15,-3-24-2 16,13-7 0-16,-4-21 2 15</inkml:trace>
  <inkml:trace contextRef="#ctx0" brushRef="#br1" timeOffset="32127.8376">14526 5857 95 0,'-14'22'38'0,"-17"17"3"16,0 24-1-16,-9 2-26 15,10 15-10-15,-1 4-1 16,8 4 2-16,4 2-2 15,9-3 0-15,0-6-2 16,10-3 1-16,10-9-4 0,4-15-1 16,13-4-9-16,-5-30-12 15,26-8-13-15,-9-29-4 16,17-10 1-16,-7-22-3 15</inkml:trace>
  <inkml:trace contextRef="#ctx0" brushRef="#br1" timeOffset="32346.8501">14885 5835 104 0,'0'0'39'16,"-25"31"1"-16,4 27 0 16,-17 10-34-16,9 14-2 15,-3 9-1-15,8 3 2 16,4 1-2-16,8-5 0 15,7-7-3-15,5-11 1 0,14-8-5 16,0-17-4-16,17 0-14 16,-10-29-11-16,13-1-7 15,-8-24 0-15,9-2-2 16</inkml:trace>
  <inkml:trace contextRef="#ctx0" brushRef="#br1" timeOffset="32728.872">14966 6586 87 0,'-6'13'36'0,"-5"-3"2"15,10 8 1-15,1-18-22 16,7 14-12-16,4-8 0 16,11-3-1-16,8-5-1 15,10-6-1-15,6-5 0 0,3-5-1 16,3-4 0-16,-2-4-1 15,-5-4 0-15,-6 0-2 16,-10 0 2-16,-15 0-1 16,-12 6 1-16,-11 4-1 15,-12 7 1-15,-15 12 0 16,-4 10 1-16,-9 13 2 15,-2 9-2-15,-1 10 2 16,6 6-1-16,8 4 1 16,11-2-2-16,14-8 1 15,17-4-1-15,15-14-1 16,20-9-1-16,16-15-3 15,22-6-7-15,0-25-9 16,28 6-7-16,-13-24-15 0,15-2 2 16,-9-12-3-16,-4 0 3 15</inkml:trace>
  <inkml:trace contextRef="#ctx0" brushRef="#br1" timeOffset="32929.8835">16030 5923 102 0,'-39'9'40'15,"2"27"1"-15,-15 5-1 16,11 13-29-16,-3 7-8 15,6 10 0-15,1 0 0 16,8 6 0-16,10 0-2 16,1-2-1-16,13-2-3 15,-1-8-3-15,16 5-13 16,-11-28-7-16,20-1-14 15,-7-20-1-15,13-7-1 0,-4-18 3 16</inkml:trace>
  <inkml:trace contextRef="#ctx0" brushRef="#br1" timeOffset="33315.9056">16027 6642 108 0,'-12'17'40'0,"10"4"-1"16,2-21 0-16,12 9-34 15,2-13-1-15,15-3-2 16,10-7 0-16,9-3-1 16,5-6 0-16,4-4-2 15,2-3 1-15,-5-1-2 0,-5-4 2 16,-11 0-2-16,-11-1 3 15,-18 4-3-15,-13 2 3 16,-15 9 0-16,-18 11 0 16,-9 13 0-16,-15 13 1 15,-5 13 2-15,-4 9-3 16,2 12 2-16,9 2-1 15,14 5 2-15,13-4-4 16,20-6 0-16,23-8 0 16,20-14-4-16,25-5-3 15,5-25-7-15,35 3-8 16,-7-28-7-16,26 1-12 15,-12-17-1-15,12-3 1 16,-18-7 0-16</inkml:trace>
  <inkml:trace contextRef="#ctx0" brushRef="#br1" timeOffset="33629.9235">17020 6315 111 0,'-53'10'40'0,"-4"15"2"16,-12-7-3-16,10-1-35 16,4 6-1-16,5 4 1 15,17-8-1-15,13 2 0 16,20-4-1-16,16-4 0 15,17 0 0-15,9-3-2 16,4 1 0-16,3 2 0 16,1 4 0-16,-7 4 0 15,-6 6 0-15,-14 3 0 0,-11 4 0 16,-13 4 0-16,-13 4 0 15,-10-3 0-15,-10 0 0 16,-4-5 0-16,1-2 0 16,3-12-4-16,19 2-10 15,-2-24-5-15,29 10-6 16,-3-21-8-16,31 8-8 15,2-11-2-15,20 8 3 16,5-4 4-16</inkml:trace>
  <inkml:trace contextRef="#ctx0" brushRef="#br1" timeOffset="33773.9318">17390 7025 134 0,'-14'8'39'16,"-1"-7"-10"-16,15-1-17 15,-4-16-42-15,-2-2-10 16,12 4-1-16,-7-7-2 15,5 5 2-15</inkml:trace>
  <inkml:trace contextRef="#ctx0" brushRef="#br2" timeOffset="37877.1663">13171 7278 14 0,'-15'-12'25'0,"15"12"1"16,-10-20 1-16,10 20-16 15,14-12-2-15,-14 12-3 16,27 0-1-16,-7 0 1 15,12 4-1-15,4-1 2 16,21 2-1-16,8-6 1 16,20 2 0-16,9-6-1 15,17-3 1-15,9-7-4 0,19 2 2 16,3-4-4-1,10 0 1-15,-1 1-1 0,1 2 0 16,9 1-1-16,3 5 1 16,-3-1-1-16,-1 1 1 15,1-2-1-15,0 1 0 16,-3-2 1-16,-2 1 0 15,-10-3-1-15,-6 3 1 16,-4-2 0-16,-3 2 0 16,-16 2 0-16,-9 1-1 15,-11 2 1-15,-11 4 0 16,-11-1-1-16,-13 2 0 15,-14 2 0-15,-16 1 0 16,-11 2-2-16,-21-5-5 16,14 12-25-16,-27-9-1 0,-2 5 0 15,-9-2-2-15</inkml:trace>
  <inkml:trace contextRef="#ctx0" brushRef="#br2" timeOffset="40477.3152">7347 4185 30 0,'0'0'28'16,"0"0"1"-16,0 0-1 15,22-6-22-15,-8-1 0 16,16 5 1-16,-5-9-3 15,17 9 1-15,-5-4-2 16,7 4 0-16,2-1-1 16,7 3 0-16,0 2-1 15,5 0 1-15,3 0-2 16,5-2 1-16,4 0 0 15,6 2 0-15,5-8 0 0,7 2-1 16,6-1 1-16,2-1 0 16,3 0-1-16,6 2 1 15,-2-1-1-15,6 3 1 16,2-2-1-16,4 2 1 15,-3 1-1-15,6-2 0 16,-1 1 1-16,6-1-1 16,4-2 1-16,-2 2-1 15,0-2 1-15,4 1 1 16,-5-1-1-16,9 1 0 15,-5 1 0-15,-2-1 0 16,-4 3 0-16,-1 1 0 16,-3 1 0-16,-2 0-1 15,-2 2 1-15,-8 0-1 16,-5 0 1-16,-7-2 0 0,-4 1-1 15,-9-2 1-15,-4-1 0 16,-7 1 0-16,-9-5 1 16,-5 3-1-16,-3-3 1 15,-6 1-1-15,-9-2 0 16,1 2 0-16,-7-1 0 15,-5 2 0-15,-7 1 0 16,-3 1-1-16,-17 1 1 16,14-2-1-16,-14 2-1 15,0 0-2-15,0 0-29 16,0 0-1-16,0 0-1 15,0 0-3-15</inkml:trace>
  <inkml:trace contextRef="#ctx0" brushRef="#br2" timeOffset="41610.38">15273 3699 56 0,'-24'-2'31'0,"5"3"0"16,3-7 0-16,16 6-25 15,-9-1 0-15,20 2 0 16,6-6 1-16,15 0-2 16,11-5 0-16,17 0-2 15,14-2 0-15,18 1-1 16,11 0-1-16,11 3 0 15,8-1 0-15,2 6-1 16,0 2 0-16,1 5 0 16,-3-1 0-16,-11 4 0 0,-8-3-1 15,-7 2 1-15,-9-2 0 16,-8 0-2-16,-8 2-1 15,-15-6-2-15,-3 9-7 16,-19-8-21-16,2 8-1 16,-16-4-1-16,-5 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5T23:07:40.5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1760 966 83 0,'0'0'38'16,"0"0"-2"-16,21-43 1 15,-21 43-37-15,49-40 0 0,-49 40 0 16,72-38 0-16,-72 38 1 16,79-29-1-16,-79 29 2 15,74-10-1-15,-74 10 2 16,53 15-2-16,-53 12 2 15,21 27-2-15,-25 21 2 16,-33 11-2-16,-21 19 1 16,-15 1-1-16,0-3 1 15,20-21-1-15,47-45 0 16,21-22 1-16,27-14-1 15,21-10 0-15,18-10-1 16,16-7-3-16,4-12-11 16,16-2-24-16,-8 1 0 15,8 6-1-15,-13-2-1 16</inkml:trace>
  <inkml:trace contextRef="#ctx0" brushRef="#br0" timeOffset="601.0344">3397 1147 69 0,'0'0'37'0,"0"0"-1"0,-48-34 1 15,48 34-21-15,0 0-13 16,0 0 0-16,-17-22 0 15,17 22-2-15,-9 19 2 16,5 2-2-16,2 8 0 16,-2 8-2-16,-1 2 2 15,5-2-2-15,6-9 2 16,4-9 0-16,8-11 0 15,9-12 0-15,6-12 0 16,3-11 1-16,-36 27-1 16,0 0 2-16,65-53-2 15,-65 53 0-15,0 0 0 16,63-60-1-16,-63 60 0 15,35-24 2-15,-6 10-2 0,-7 12-1 16,-7 13 1-16,-7 12-2 16,0 9 3-16,-8 7-2 15,5 1 2-15,5-12-2 16,6-11 2-16,8-11 1 15,4-14-1-15,3-10 1 16,-31 18 0-16,0 0 2 16,56-51-3-16,-56 51 2 15,35-47-2-15,-35 47-2 16,33-54-3-16,-33 54 0 15,24-59-8-15,-24 59-26 16,31-66-4-16,-31 66 2 16,32-66-2-16</inkml:trace>
  <inkml:trace contextRef="#ctx0" brushRef="#br0" timeOffset="1006.0574">4315 564 81 0,'0'0'38'0,"50"-45"-1"16,-50 45 1-16,0 0-30 15,49-29-3-15,-49 29-1 16,0 0-1-16,0 0 0 16,14 58 0-16,-14-58 0 15,-16 75 0-15,4-8 0 16,-14 34-1-16,-1 7 0 15,2-5 0-15,5-12 0 16,3-20-2-16,13-23 1 0,5-30 0 16,-1-18 1-16,0 0 0 15,0 0 0-15,52-35 0 16,-52 35-1-16,0 0 1 15,60-59-1-15,-60 59 0 16,0 0-1-16,61-49 0 16,-61 49 0-16,45-11-1 15,-9 5 0-15,-4 14 0 16,-3 11 0-16,-10 15-2 15,-5 8-2-15,6-2-3 16,-2-20-10-16,19-17-21 16,-37-3 0-16,0 0 0 15,62-26-1-15</inkml:trace>
  <inkml:trace contextRef="#ctx0" brushRef="#br0" timeOffset="1194.0683">4975 1033 62 0,'0'0'37'0,"0"0"1"15,51-51 0-15,-51 51-16 16,0 0-4-16,14-11-13 15,-15 33-2-15,-5 18-1 16,-10 16-1-16,2 5-1 16,0 4-1-16,9 0-1 15,12-10-8-15,-3-19-25 16,17-13-2-16,-4-24 0 15,10-13-1-15</inkml:trace>
  <inkml:trace contextRef="#ctx0" brushRef="#br0" timeOffset="1329.0761">5128 818 89 0,'-13'-48'31'16,"-3"-1"-29"-16,16 49-2 15,-16-86-27-15,16 86-10 16</inkml:trace>
  <inkml:trace contextRef="#ctx0" brushRef="#br0" timeOffset="1569.0898">5446 316 109 0,'0'0'39'0,"0"0"1"16,49 36-1-16,-49-36-36 15,8 60-1-15,-8-60 2 16,-14 90-2-16,5-35 0 15,-19 34-2-15,0 46 1 16,6-2-1-16,12-3-2 16,9-10-8-16,1-27-27 15,10-18-4-15,-6-28 2 16,5-27-1-16</inkml:trace>
  <inkml:trace contextRef="#ctx0" brushRef="#br0" timeOffset="1779.1018">5391 1100 106 0,'-34'-55'39'16,"34"55"1"-16,0 0-2 15,0 0-36-15,-14-48 0 16,14 48-2-16,0 0 1 15,51-6-4-15,-51 6-17 16,63 1-17-16,-63-1 0 16,81-4-1-16,-81 4-2 15</inkml:trace>
  <inkml:trace contextRef="#ctx0" brushRef="#br0" timeOffset="2128.1218">5898 901 118 0,'0'0'41'15,"0"0"-1"-15,-40 58-8 16,40-58-29-16,0 0-1 16,-15 44 1-16,15-44-1 15,0 0-1-15,0 0 1 16,48 35-1-16,-48-35 0 15,51 1 1-15,-51-1-3 16,48-17 0-16,-48 17 0 16,0 0 0-16,48-36 0 15,-48 36 1-15,0 0 0 16,0 0 0-16,0 0 2 0,-4-19-1 15,-36 38 2-15,-14 10-3 16,5 10 1-16,11 6-1 16,29 0-2-16,30-2-7 15,27-22-28-15,-48-21-3 16,94-2 2-16,-35-4-1 15</inkml:trace>
  <inkml:trace contextRef="#ctx0" brushRef="#br0" timeOffset="2975.1702">7038 934 79 0,'0'0'37'0,"0"0"1"16,0 0-1-16,0 0-21 15,52 10-14-15,-51 35 1 16,-10 10-1-16,-5 2-1 15,-1-4 0-15,4-3 0 16,-2-10 0-16,11-11 1 0,2-29 0 16,0 0-1-16,0 0 1 15,0 0 0-15,0 0 0 16,40-52 0-16,-40 52 0 15,21-49-2-15,-21 49 1 16,23-53-2-16,-23 53 1 16,28-55-2-16,-28 55 2 15,30-53-2-15,-30 53 0 16,0 0 2-16,64-62-1 15,-64 62 1-15,55-30 1 16,-55 30 1-16,68-15-2 16,-68 15 1-16,71-3 1 0,-71 3-1 15,75 7 0 1,-75-7 0-16,68 5 1 0,-68-5-2 15,54 11 1-15,-54-11 1 16,0 0-1-16,0 0 1 16,0 0-1-16,0 0 0 15,-10 64 0-15,-32-33 1 16,-11 6-2-16,2 5 1 15,3-2-1-15,21 5 0 16,13-11 0-16,28-9 0 16,13-17 0-16,15-11 0 15,-42 3 1-15,58-20-1 16,-58 20 2-16,66-36-1 15,-66 36 1-15,75-44-2 16,-75 44 0-16,64-48 0 0,-64 48 0 16,57-45 0-16,-57 45 0 15,0 0 0-15,54-40 0 16,-54 40 0-16,12-8-2 15,5 20 2-15,-11 9-2 16,6 8-2-16,-12-29-5 16,0 0-20-16,47 23-10 15,-47-23-2-15,63-12 1 16,-63 12-2-16</inkml:trace>
  <inkml:trace contextRef="#ctx0" brushRef="#br0" timeOffset="3155.1805">8429 589 109 0,'0'0'38'15,"0"0"1"-15,0 0-2 16,0 0-34-16,0 0-1 16,0 0 0-16,-26 37-1 15,-7 58-2-15,0 22-3 16,11 1-32-16,10-11-1 15,14-17-1-15,5-26 0 16</inkml:trace>
  <inkml:trace contextRef="#ctx0" brushRef="#br0" timeOffset="3613.2067">8273 979 89 0,'0'0'38'15,"0"0"0"-15,-28-60 1 16,28 60-20-16,0 0-18 15,16-50 1-15,-16 50-1 16,0 0 1-16,70-25-2 16,-70 25 1-16,76-7-1 15,-76 7 0-15,88-8 0 16,-88 8 0-16,87-10 1 15,-87 10-1-15,81-11 1 16,-81 11-1-16,61-4 2 16,-61 4 0-16,0 0-1 15,0 0 1-15,0 0 0 16,0 0-1-16,0 0 0 15,19 50 1-15,-19-50-1 16,0 0-1-16,0 0 1 0,-17 58-1 16,17-58 0-16,0 0 1 15,15 44-1-15,-15-44 0 16,0 0 1-16,0 0 0 15,54 56-1-15,-65-43 0 16,26 17 0-16,-5 2 0 16,-17 0-3-16,-10-5-1 15,-13 3-9-15,-11-12-25 16,10-9-3-16,31-9 1 15,0 0-1-15</inkml:trace>
  <inkml:trace contextRef="#ctx0" brushRef="#br0" timeOffset="4830.2762">9803 894 68 0,'50'-31'39'0,"-50"31"-1"16,0 0 2-16,0 0-19 16,0 0-14-16,0 0-2 15,0 0 0-15,-56-2-1 16,56 2-1-16,-54 26 0 0,54-26-1 15,-65 53-1-15,7-9 0 16,15 5-2-16,10 0 1 16,21-3 0-16,17-13 0 15,19-10 1-15,-24-23-1 16,0 0 1-16,64-10 1 15,-64 10-1-15,59-29 1 16,-59 29-2-16,60-39 1 16,-60 39-1-16,57-49 1 15,-57 49-2-15,52-47 0 16,-52 47-1-16,0 0 2 15,53-45 1-15,-53 45-1 16,0 0 1-16,0 0-2 16,5 14 2-16,-14 19-1 0,9 15 1 15,4-3-3-15,17-1 0 16,10-18-2-16,-31-26 0 15,54 6-1-15,-54-6-3 16,67-15-3-16,-67 15-1 16,71-32 0-16,-71 32 1 15,73-35 4-15,-73 35 5 16,56-38 2-16,-56 38 4 15,50-28 4-15,-50 28 1 16,0 0 1-16,29-17-1 16,-29 17-2-16,-6 33-3 15,-16 7-1-15,1 9-1 16,-6-2 0-16,8-4 1 15,8-11-2-15,8-14 1 16,3-18-1-16,15-5 1 0,-15 5 0 16,0 0-1-16,0 0 2 15,45-66-2-15,-45 66 2 16,32-47-3-16,-32 47 1 16,25-51-2-16,-25 51 1 15,29-46 1-15,-29 46-2 16,29-46 1-16,-29 46 0 15,0 0 0-15,66-52-1 16,-66 52 2-16,63-29-1 16,-63 29 0-16,73-19 1 15,-73 19-1-15,79-19-1 16,-79 19 1-16,82-17 1 0,-82 17 0 15,76-22 0-15,-76 22 0 16,66-28 0-16,-66 28 0 16,0 0 0-16,48-32 1 15,-48 32-1-15,0 0 1 16,0 0 0-16,-48 9-2 15,48-9 0-15,-47 28 0 16,47-28 0-16,0 0 0 16,-45 59 0-16,45-59-10 15,0 0-11-15,10 52-13 16,-10-52-10-16,53 29 0 15,-53-29-1-15</inkml:trace>
  <inkml:trace contextRef="#ctx0" brushRef="#br0" timeOffset="6107.3494">10951 901 72 0,'0'0'35'0,"0"0"-3"15,0 0-3-15,-45 39-23 16,45-39-2-16,0 0 1 15,0 0-1-15,0 0 0 16,0 0-2-16,0 0 0 16,48 22 0-16,-48-22 0 15,0 0-1-15,47-18 0 16,-47 18 1-16,0 0-1 15,53-34 2-15,-53 34 0 0,0 0-1 16,47-49 1-16,-47 49-1 16,0 0 1-16,24-49-1 15,-24 49 1-15,0 0-1 16,0 0 1-16,0 0-2 15,-56-37 2-15,56 37-1 16,0 0 0-16,-64 41 1 16,62-26-3-16,-36 38 1 15,9 5 0-15,25 4-1 16,4-62-1-16,19 53-5 15,-19-53-19-15,70 27-15 16,-70-27-1-16,89 7 0 0,-33-14-2 16</inkml:trace>
  <inkml:trace contextRef="#ctx0" brushRef="#br0" timeOffset="7361.4211">12459 1024 54 0,'38'-48'36'0,"-38"48"-2"15,0 0 2-15,0 0-12 16,0 0-19-16,47-36-1 16,-47 36-1-16,0 0 1 15,0 0-1-15,7 32 0 16,-16 3-2-16,-10 13 1 0,0 4-1 15,0 3 0-15,-2-4-1 16,5-2 1-16,2-16 0 16,11-17 1-16,3-16-1 15,10-16 0-15,-10 16 1 16,0 0 0-16,27-53 0 15,-27 53-1-15,23-53 0 16,-23 53-1-16,24-64 1 16,-24 64-1-16,28-65 1 15,-28 65-3-15,24-63 2 16,-24 63 0-16,21-51 0 15,-21 51 0-15,0 0 0 16,31-47 1-16,-31 47-1 0,0 0 1 16,0 0 0-16,0 0 0 15,52 24 0-15,-52-24 0 16,0 0 0-16,62 41-1 15,-62-41 1-15,55 22 0 16,-55-22 0-16,68 7-1 16,-68-7 1-16,73-7 0 15,-73 7 0-15,74-23-1 16,-74 23 1-16,70-32 0 15,-70 32-1-15,63-30 0 16,-63 30-1-16,0 0 2 16,59-14-1-16,-69 24 0 15,20 20 0-15,-6 19 0 16,-8 15-1-16,3 12 1 15,3 4-4-15,8-9-4 0,22-14-29 16,-2-34-2-16,21-13-1 16,-3-14 1-16</inkml:trace>
  <inkml:trace contextRef="#ctx0" brushRef="#br0" timeOffset="7790.4456">13835 1038 67 0,'0'0'39'0,"18"-61"1"16,-18 61-1-16,0 0-10 16,0 0-23-16,0 0-1 15,-68-25 0-15,19 46-1 16,-15 17 0-16,-9 12-2 0,14 2 1 15,5 1-2-15,18 1 0 16,16-11-1-16,30-19 1 16,18-22-1-16,16-10 0 15,-44 8 1-15,58-21 0 16,-58 21 0-16,66-38 0 15,-66 38 0-15,75-45 0 16,-75 45-1-16,61-49 0 16,-61 49 0-16,58-43 0 15,-58 43 0-15,0 0 0 16,44-37 0-16,-30 43 0 15,-13 14 0-15,-5 21-1 16,-7 10 0-16,7 6 0 0,6-2-4 16,14-15-2-16,24-24-15 15,-1-25-17-15,-39 9-1 16,60-28-1-16,-60 28 0 15</inkml:trace>
  <inkml:trace contextRef="#ctx0" brushRef="#br0" timeOffset="8005.4579">14474 604 88 0,'0'0'39'0,"25"-82"1"16,-25 82 2-16,0 0-18 15,0 0-22-15,0 0 0 16,0 0-1-16,0 0 0 15,-42 49 0-15,14 67-2 0,1 28 0 16,11-4-6-16,0-14-25 16,21-20-7-16,1-32-1 15,8-27-2-15</inkml:trace>
  <inkml:trace contextRef="#ctx0" brushRef="#br0" timeOffset="8224.4705">14322 997 88 0,'0'0'40'0,"0"0"0"16,-62-47 1-16,62 47-22 15,0 0-19-15,0 0 1 0,0 0 0 16,0 0-1-16,0 0 1 15,46-37-4-15,-46 37-4 16,80 0-30-16,-28-3-2 16,-3-2 0-16,4 1-1 15</inkml:trace>
  <inkml:trace contextRef="#ctx0" brushRef="#br0" timeOffset="8609.4925">14862 923 106 0,'0'0'38'15,"0"0"2"-15,0 0-2 16,-35 53-36-16,35-53 0 0,0 0 0 16,0 0 0-16,0 0 0 15,33 49 0-15,-33-49 0 16,47 7-1-16,-47-7 0 15,60-9 0-15,-60 9-1 16,60-16 1-16,-60 16-1 16,0 0 1-16,57-38-1 15,-57 38 0-15,0 0 0 16,0 0 1-16,0 0 1 15,-22-49-1-15,22 49 1 16,-46 5-1-16,46-5 0 16,-91 26 0-16,43 11 0 15,9 7-2-15,22 9 1 0,24 2-3 16,27-3 0-16,20-9-3 15,16-19-6-15,16-12-27 16,-17-11-1-16,16-7 1 16,-85 6-1-16</inkml:trace>
  <inkml:trace contextRef="#ctx0" brushRef="#br0" timeOffset="9024.5162">15571 1087 89 0,'0'0'38'0,"0"0"2"15,29-57 0-15,-29 57-16 16,0 0-18-16,0 0-2 15,0 0 0-15,-48-43-1 16,19 52-1-16,-23 16-1 16,4 14 0-16,0 1-1 0,17 7 0 15,20-10 0-15,24-9 1 16,-13-28-2-16,0 0 2 15,67-6 1-15,-67 6-2 16,73-40 0-16,-26 12 0 16,-47 28 0-16,94-84 0 15,-47 34 0-15,3-3 0 16,-6-4 0-16,1 2 0 15,-8 4 0-15,3 2 0 16,-40 49 0-16,51-75 0 16,-51 75 0-16,0 0 0 15,0 0 0-15,0 0 0 16,-6 11 0-16,-12 64 0 15,-6 27 0-15,10 11 0 0,15 0-8 16,15-26-10-16,29-29-14 16,9-26-10-16,12-27-2 15,-8-13 1-15,-58 8 1 16</inkml:trace>
  <inkml:trace contextRef="#ctx0" brushRef="#br0" timeOffset="9157.5238">16347 1165 97 0,'0'0'43'0,"8"-18"0"16,-8 18-3-16,0 0-17 15,0 0-38-15,0 0-25 16,0 0-2-16,-57-1 2 16,57 1-3-16</inkml:trace>
  <inkml:trace contextRef="#ctx0" brushRef="#br0" timeOffset="10410.5955">2186 2108 53 0,'2'-23'35'15,"1"11"-1"-15,-3 12 0 16,-4 15-18-16,-10 13-12 16,5 19 0-16,-6 11 0 0,-2 17 0 15,0 11-1-15,3 11 0 16,-2 0-1-16,2-2 1 15,5-13-1-15,5-11 1 16,8-20-3-16,5-17 0 16,4-27 1-16,4-22-1 15,5-25 1-15,1-18-1 16,0-19 1-16,2-14-2 15,-10-11 2-15,0-2-1 16,-7 0 0-16,-6 11 0 16,-4 13 0-16,-3 15 0 15,-3 10 1-15,-1 20 0 16,2 18 0-16,7 17-2 15,0 0 2-15,-1 18-1 0,11 8 0 16,9 6 0-16,7 7 0 16,7 6-1-16,10 0 1 15,8-1 1-15,7-7-1 16,3-6 1-16,5-12 0 15,2-14 0-15,-2-14-1 16,0-17 1-16,-7-9 1 16,-4-9-1-16,-9 1 0 15,-5 0 0-15,-12 5 1 16,-8 5-1-16,-9 16 0 15,-12 17 0-15,0 0 0 16,-3 27-1-16,-8 15 1 16,-6 15-1-16,3 13 0 15,-3 8 1-15,6 11-1 0,6-2 1 16,9-1-4-16,7-15-1 15,25 1-19-15,-4-28-14 16,17-4-1-16,-2-21-2 16,10-4 1-16</inkml:trace>
  <inkml:trace contextRef="#ctx0" brushRef="#br0" timeOffset="10810.6184">3511 2422 73 0,'-9'-33'38'0,"-2"17"-1"15,-12 2-1-15,13 25-20 16,-16 1-12-16,2 17 2 16,-5 7-2-16,1 12 0 0,1 3-2 15,6 3 1-15,9-2-2 16,8-3 2-16,11-10-2 15,7-11-1-15,14-11 1 16,10-15-1-16,3-15 0 16,3-11 2-16,1-10-2 15,-5-9 0-15,0-9 0 16,-8 0 0-16,-9-2 0 15,-5 6-1-15,-8 5 2 16,-5 9-3-16,-9 14 3 16,4 20-1-16,-17 9 0 15,3 16 1-15,-3 16-1 0,5 8 1 16,2 10-1-1,4-1-1-15,8 2-1 0,10-16-3 16,18-4-6-16,-1-30-27 16,30-10-2-16,-3-31-1 15,15-8 2-15</inkml:trace>
  <inkml:trace contextRef="#ctx0" brushRef="#br0" timeOffset="11011.6299">4318 1729 77 0,'-15'3'38'15,"-13"22"0"-15,-1 31-2 16,-9 8-15-16,-2 25-20 16,7 10 0-16,8 10 1 0,7 0-1 15,8 1-1-15,15-5-7 16,0-20-27-16,20-2-4 15,-3-29 2-15,16-10-3 16</inkml:trace>
  <inkml:trace contextRef="#ctx0" brushRef="#br0" timeOffset="11362.6499">4446 2480 91 0,'8'15'36'15,"11"4"2"-15,2-17-3 0,14-2-32 16,3-11 1-16,10-7-2 16,-2-13 2-16,2-3-3 15,-7-10 2-15,-5-3-3 16,-13-2 2-16,-11 4 0 15,-19 6 0-15,-16 12 0 16,-15 15 0-16,-10 19 0 16,-9 17-1-16,-3 16 1 15,3 14-1-15,5 12 2 16,12 3-2-16,18 4 2 15,16-7-4-15,21-16 0 16,23-8-5-16,11-29-20 16,30-4-15-16,4-23-1 15,20 0 1-15,1-23-2 0</inkml:trace>
  <inkml:trace contextRef="#ctx0" brushRef="#br0" timeOffset="12152.695">6488 1670 100 0,'-9'-21'37'0,"6"8"1"15,-7 3-2-15,10 10-34 0,-11 17 0 16,6 6-1-16,-1 17 2 16,4 13-1-16,0 11-1 15,5 10-1-15,0 11 2 16,4 9-2-16,-2-2 1 15,5-3-1-15,-2-5 1 16,2-13-1-16,-3-7 1 16,-1-11 0-16,1-16 0 15,-2-12 1-15,-1-12-2 16,-4-13 2-16,0 0-1 15,9-17-2-15,-6-7 2 16,5-3-2-16,4-4 1 16,2-4-1-16,3 2 0 15,3 3 0-15,4 3 1 0,1 10-1 16,2 8 1-16,-1 7 0 15,-2 10 0-15,1 10 0 16,-6 4 0-16,-5 8 1 16,-5 2 0-16,-5 1 0 15,-12 1 0-15,-6-3 1 16,-10-3-2-16,-10-4 2 15,-5-8-1-15,-3-8-1 16,0-8 0-16,2-10-3 16,7-4-2-16,4-21-13 15,21 10-18-15,3-18-4 16,23 9 1-16,4-17-2 15</inkml:trace>
  <inkml:trace contextRef="#ctx0" brushRef="#br0" timeOffset="12747.7292">7221 1546 85 0,'-22'-22'38'16,"12"18"-1"-16,-10 4 0 15,7 22-20-15,-5 3-15 0,4 13 0 16,3 8 1-16,2 18-1 15,5 6 1-15,-1 11-2 16,4 4 1-16,1 7 0 16,0-1-1-16,3 1 0 15,0-9-1-15,1-8 1 16,-2-11-1-16,1-10 2 15,1-13-3-15,2-15 2 16,4-12-1-16,-10-14 0 16,19-8 0-16,-5-10-1 15,5-8 1-15,-1-3-1 16,-3-6 1-16,10-5-1 15,-3 2 1-15,1 1 0 16,0 6 0-16,-2 7-1 16,1 8 1-16,-3 9 0 0,1 9-1 15,-4 12 1-15,-4 10 0 16,-5 8 0-16,-5 7 0 15,-2 2 2-15,-10 4-2 16,-4-3 2-16,-9-3-1 16,-6-2 1-16,-4-11-2 15,-3-10 2-15,-3-5-3 16,2-11-1-16,3-6-3 15,1-20-11-15,19 7-19 16,-5-22-6-16,19 11 3 16,4-15-4-16</inkml:trace>
  <inkml:trace contextRef="#ctx0" brushRef="#br0" timeOffset="12911.7386">7868 2610 89 0,'-12'55'37'0,"-1"10"1"16,-11-11-9-16,-5-5-48 16,10-6-17-16,-1-21 0 15,11-4-2-15</inkml:trace>
  <inkml:trace contextRef="#ctx0" brushRef="#br0" timeOffset="13367.7646">9050 1670 73 0,'14'-15'36'15,"-14"15"0"-15,9 0-1 16,-13 27-24-16,-1 8-10 16,-4 13 3-16,0 17-4 15,-6 5 3-15,2 16-3 16,-1 0 0-16,0 1 0 15,6-8-1-15,1-15-9 16,14-6-24-16,0-21-1 16,11-10 1-16,-1-28-3 15</inkml:trace>
  <inkml:trace contextRef="#ctx0" brushRef="#br0" timeOffset="13599.7779">9035 1634 95 0,'-14'2'37'16,"14"13"-1"-16,0-4 2 16,20-2-38-16,10-3 0 15,11-3 0-15,11-4 1 16,7-1-2-16,10-2-5 15,-7-10-29-15,11 9 0 16,-16-7-1-16,-5 9-1 16</inkml:trace>
  <inkml:trace contextRef="#ctx0" brushRef="#br0" timeOffset="13760.7871">9123 1944 96 0,'-37'23'37'0,"21"3"-2"16,9-17 0-16,33-7-36 15,9-4-1-15,15-14-6 16,22 9-26-16,0-14-1 16,4 4-1-16,0-5 1 15</inkml:trace>
  <inkml:trace contextRef="#ctx0" brushRef="#br0" timeOffset="14135.8085">9579 2032 94 0,'-38'21'37'15,"16"7"-1"-15,2-10 0 16,16-6-35-16,9-1 0 16,11-4 0-16,9-4 0 15,9-3 0-15,8-7 0 16,5-4 1-16,3-7-1 15,0-3 0-15,-4-6 1 16,-5-2 1-16,-11-1-1 16,-8 3 0-16,-15 0 0 15,-12 5 0-15,-10 8-1 0,-13 11 1 16,-9 11-1-16,-6 9-1 15,-2 11 0-15,1 6-1 16,1 7 2-16,10 5-2 16,13 0 1-16,7-3-1 15,17-9 0-15,15-5 0 16,19-9-4-16,14-20-7 15,25 2-24-15,-5-20-3 16,18 1 2-16,-10-16-2 16</inkml:trace>
  <inkml:trace contextRef="#ctx0" brushRef="#br0" timeOffset="14676.8395">10381 1933 100 0,'-12'12'37'0,"-13"-7"1"15,7 18-2-15,-7-1-33 16,2 1 0-16,-1 6 0 15,5 3-2-15,1-2 1 16,3 4-1-16,5-7-1 16,6-3 0-16,4-5 1 15,1-6-1-15,-1-13 0 16,22-11 1-16,-3-5-1 15,-3-10 1-15,5-4 0 16,-1-6-1-16,1-6 1 16,-1 1 1-16,-4 4-2 15,-4 3 1-15,-1 9 0 16,-4 3 0-16,-1 8-1 0,-6 14 1 15,0 0-2-15,11 8 1 16,-7 9 0-16,3-1-1 16,1 3 1-16,4 0-1 15,2-2 1-15,2-2-1 16,4-2 0-16,-1-10 1 15,5-3 0-15,-2-4 0 16,2-9 1-16,-1-1 0 16,3-4-1-16,-4-2 2 15,2-1-2-15,-4 4 1 16,-2 3-1-16,-2 3 1 15,-2 12-2-15,-5 9 1 16,-4 11 0-16,-7 8-1 16,-1 5 0-16,0 8-1 0,0 0 0 15,1 3-3-15,8 6-3 16,-6-27-16-16,23 11-13 15,-4-21-2-15,14 0 1 16,-5-20 1-16</inkml:trace>
  <inkml:trace contextRef="#ctx0" brushRef="#br0" timeOffset="15074.8623">11119 1942 74 0,'-11'-25'38'16,"3"12"1"-16,-16 2 0 15,7 26-14-15,-19 2-21 16,5 8 0-16,-3 4-1 15,5 9-1-15,-2 2 0 0,8 5-1 16,7-3 1-16,5-1-2 16,10-10 1-16,7-2-1 15,12-15 0-15,7-9 0 16,7-12 1-16,4-14-1 15,6-8 1-15,2-12-1 16,1-7 1-16,-3-6 0 16,-8 5 0-16,-1 2 0 15,-11 7 0-15,-5 9 0 16,-10 9 0-16,-7 22 0 15,-11-6-1-15,-3 27 0 16,-1 7 0-16,-5 7-2 16,5 6 1-16,1 5-1 0,5 1 0 15,6-8-2 1,15 1-2-16,4-23-5 0,29 6-13 15,-6-28-16-15,18-2 2 16,-4-21-2-16,15-5 2 16</inkml:trace>
  <inkml:trace contextRef="#ctx0" brushRef="#br0" timeOffset="15285.8743">11810 1493 79 0,'-8'-46'39'16,"-1"27"0"-16,-16 11 0 15,4 31-16-15,-17 16-19 16,5 12-1-16,-3 6-1 15,5 17-1-15,3 3 0 0,6 4-2 16,10 0 1 0,2-3-3-16,12-4-3 0,-4-18-22 15,17 6-11-15,-5-29 1 16,13 0-1-16,-8-26 0 15</inkml:trace>
  <inkml:trace contextRef="#ctx0" brushRef="#br0" timeOffset="15619.8934">11786 2021 64 0,'-1'19'38'16,"-4"-8"0"-16,9 10 1 15,-4-21-11-15,19 13-25 16,2-11 1-16,10-4-1 0,7-6 0 15,4-7-1-15,5-7 0 16,0-5-1-16,-7-3 0 16,-7-1 1-16,-8-2-1 15,-13 3 0-15,-14 1 0 16,-11 9 1-16,-13 10 0 15,-10 9-1-15,-3 11 1 16,-4 13-1-16,2 10 0 16,9 5 0-16,5 2-1 15,15 4-1-15,13-3 0 16,8-6-4-16,25 0-6 15,-2-25-20-15,29 4-9 16,5-17-1-16,22 1-2 16</inkml:trace>
  <inkml:trace contextRef="#ctx0" brushRef="#br0" timeOffset="16487.9431">13233 1622 59 0,'0'0'37'15,"0"0"-3"-15,0 0 2 16,-10 9-10-16,2 8-24 15,-6 8 2-15,8 9-1 16,-3 6 1-16,-2 11-1 16,2 4 1-16,1 4-3 15,-1 0 2-15,2 0-1 16,1-10-1-16,5-3-1 15,-1-10 1-15,3-11-1 16,4-12 1-16,-5-13-1 16,17-2 1-16,-6-12 0 0,4-10-1 15,2-3 1-15,-1-7 0 16,1-3 0-16,2 4 0 15,0 0 0-15,1 10-1 16,2 2 0-16,4 11 0 16,-2 7 1-16,0 14-2 15,4 4 0-15,-4 3 1 16,1 8-1-16,-8 0 2 15,-8 4-2-15,-10 2 2 16,-9-3-1-16,-12-1 1 16,-13-2 0-16,-10-6 0 15,-2-3 0-15,-1-9-2 16,-2-6 0-16,11-6-3 0,2-18-8 15,27 7-24-15,0-22-4 16,24 8 1-16,3-19-2 16</inkml:trace>
  <inkml:trace contextRef="#ctx0" brushRef="#br0" timeOffset="17039.9747">13797 1438 89 0,'0'0'37'0,"0"0"1"16,-18-3-2-16,13 15-26 0,-14 9-6 15,7 11 1-15,-5 9-1 16,3 9-2-16,-1 8 1 15,3 9-2-15,-1 1 1 16,5 3-2-16,4-5 2 16,1-5-3-16,0-7 2 15,3-6-1-15,3-8 0 16,-2-10 0-16,3-8-1 15,-1-8 1-15,-3-14 0 16,11 8 0-16,-11-8 0 16,16-15 0-16,-7 0 0 15,3-6 0-15,4-2 1 16,-1-1-1-16,8-7 0 15,4-2 0-15,3 5 0 16,3-1 1-16,5 5-1 0,2 4 0 16,-1 8 0-16,-2 9 1 15,-5 10-1-15,-3 8 0 16,-6 6 0-16,-11 4 0 15,-8 4 0-15,-12 4 0 16,-13-2 1-16,-5 2-1 16,-15-6 0-16,-5 1 1 15,-9-6-1-15,1-7-1 16,5-5-3-16,1-15-8 15,28 6-16-15,-3-24-12 16,27 4 1-16,8-14-3 16,29 7 2-16</inkml:trace>
  <inkml:trace contextRef="#ctx0" brushRef="#br0" timeOffset="17172.9823">14398 2055 113 0,'0'0'41'15,"-12"21"-1"-15,-5-20-5 16,17-1-52-16,-11-12-22 15,11 12-3-15,-6-11 1 16,6 11-2-16</inkml:trace>
  <inkml:trace contextRef="#ctx0" brushRef="#br1" timeOffset="22587.292">7514 5926 53 0,'64'-2'29'15,"10"-3"0"-15,11 2-2 16,5-4-26-16,17 0 0 0,18 0 0 15,11 1 0-15,12-3 0 16,13 4 0-16,16 2 0 16,10 1 1-16,14-4 0 15,13 6 1-15,7-4 1 16,18 4 0-16,8-3-1 15,15 3 1-15,5-4 1 16,16 4-1-16,3-2-2 16,8 4 0-16,4-2 0 15,10 3 0-15,1-2-1 16,13 0 0-16,3-2 0 15,8-1 0-15,7-1-1 16,4 0 1-16,8-3 0 0,1 3 0 16,5-3-1-16,0 5 1 15,-3-1-1-15,-4 2 1 16,2-1-1-16,-3 4 1 15,-2-2-1-15,-7 0 1 16,5-1 0-16,-3-2 1 16,6-3-1-16,-5 2 1 15,-2-2-3-15,4 1 3 16,-15 1-3-16,1 0 3 15,-15 1 0-15,-6 4-1 16,-11 0 1-16,-14 4-1 16,-12 2 3-16,-6-3-3 15,-17 5 2-15,-14-2-3 16,-13 2 0-16,-14-1 1 0,-19-1-1 15,-15 1 0-15,-16-5-2 16,-22-2-4-16,-5 9-28 16,-33-10-2-16,-16 4 0 15,-32-1-1-15</inkml:trace>
  <inkml:trace contextRef="#ctx0" brushRef="#br1" timeOffset="24990.4294">8992 4142 15 0,'4'-13'22'15,"-9"-6"1"-15,6 4-12 16,-2 4-3-16,-3-4 3 15,4 15 2-15,-7-12-1 16,7 12-2-16,0 0-1 16,-5 12 0-16,-1 0-1 15,6 13-4-15,-6 3 0 0,2 14-3 16,-1 8-1-16,2 10 0 15,-4 14 0-15,2 10 0 16,-2 11 1-16,1 11-1 16,1 13 0-16,2 10 0 15,-1 9 1-15,2 10 1 16,2 2 1-16,0 7 0 15,3 2-2-15,-1-1 1 16,-1 1 0-16,4 0 2 16,-2-1-2-16,2 4 0 15,-3 6-1-15,2 2 1 16,-1 6-1-16,2 9 1 15,-4 7-2-15,4 5 0 0,-5 7-1 16,1 4 0-16,0 3 1 16,-1 7 0-16,0 1 1 15,-2 7-1-15,-3 4 1 16,5-1 1-16,-7-2-1 15,1 8 1-15,4-8-3 16,-4-5 2-16,-2-6-2 16,2-2 1-16,-2-6-2 15,2 1 3-15,-2-1-1 16,4 0-1-16,-3 6 0 15,1 3-1-15,-2 6 2 16,3 1-1-16,-8 0 1 16,4 2-3-16,-5-4 3 15,3-4-1-15,-2-8 1 0,-1-5 0 16,5-9 0-16,1-8-1 15,0-3 0-15,8-10 1 16,4-5 0-16,0-3-1 16,1-5 1-16,2-2-1 15,3-5 1-15,-3 0 0 16,-2-4 0-16,-6 1 0 15,1-4 1-15,-8-2-2 16,-1 2 1-16,-6-3 0 16,-1-9 0-16,-5-4 0 15,2-10 0-15,0-15-1 16,2-12 0-16,8-19 0 15,3-18-1-15,6-25-8 16,16-7-25-16,-2-23-3 0,10-7 0 16,-6-20-1-16</inkml:trace>
  <inkml:trace contextRef="#ctx0" brushRef="#br1" timeOffset="25956.4847">7966 16118 24 0,'12'10'33'0,"3"3"1"0,3-4-2 16,5 4-28-16,3-10-2 15,10 4-1-15,11-5 1 16,9-1-1-16,6-1 1 16,14 0-1-16,7-1 1 15,11 0-1-15,11-2 0 16,10-5 1-16,12 2-1 15,12-6 1-15,10 5 0 16,11-3-1-16,9-2 0 16,13 1-1-16,10 2 0 15,11 4 0-15,5-3 1 16,8 3-2-16,7-5 2 15,7 5-2-15,5-2 2 16,9 2 0-16,4-6-1 0,5 1 1 16,6 2 0-16,12-1 0 15,8-1-1-15,11 3 0 16,4 3 0-16,7-1 1 15,6 4-1-15,10 3 0 16,-1 1-1-16,6-1 2 16,-5 1-1-16,3 3 0 15,0-1 0-15,-3 1 1 16,0-1 0-16,-4 1 0 15,-2 2 0-15,-2 3 1 16,-6 0 0-16,1 6 0 16,-7 0 0-16,-8 3 2 15,-5 0-3-15,-7 0 1 0,-10-3-1 16,-1-2 1-16,-10-3-2 15,-7-8 1-15,-4-5-1 16,-4-2 0-16,-9-5 0 16,1 0-1-16,-6-3 1 15,-9 4 0-15,-9-5 0 16,-5 8-1-16,-10 3 1 15,-14 2 0-15,-8 2 0 16,-16 1-1-16,-11 4-1 16,-16-15-10-16,-2 15-23 15,-24-20-1-15,-1 2-2 16,-21-11 1-16</inkml:trace>
  <inkml:trace contextRef="#ctx0" brushRef="#br1" timeOffset="26695.5269">23684 15980 51 0,'-24'-2'35'0,"4"-3"-1"15,-3-20-2-15,5 0-31 16,4-15 1-16,5-7-1 16,4-13 1-16,1-10-1 15,3-7 0-15,2-10 0 16,3-9 0-16,2-7 0 15,1-7-1-15,-3-4 2 0,6-7-1 16,-2-11 3-16,1-7-2 16,-1-8 0-16,0-5 0 15,1-13 1-15,-3-11 0 16,2-3 0-16,-5-10-1 15,1-7-1-15,-3-4 1 16,-2-4-1-16,-2-7 0 16,-3-1 0-16,0-3 1 15,-2-1 0-15,3-7-1 16,-1 7 1-16,1-6-1 15,4 4 3-15,-3-7-1 16,8 2-2-16,-3-6 2 16,-2-6-1-16,1 3 0 15,-3-6-2-15,0-2 2 0,-5 0-3 16,0 6 0-16,-4 2 2 15,-1 5-2-15,-3-2 1 16,1 3 0-16,2 2 2 16,2-2-1-16,2 2 1 15,-2-1 1-15,4 0-1 16,0 6 0-16,3 3-1 15,-6 4 1-15,1 7-1 16,1 5-1-16,0 3-2 16,-3 5 3-16,2 1-1 15,2 2-1-15,1 4 0 16,4 1 0-16,7 6-1 15,4-1 2-15,4 8 1 16,2 3-2-16,3 12 1 0,3 9 0 16,-5 16 1-16,-4 16-1 15,-5 17 0-15,-11 18-3 16,-8 12-1-16,-1 23-5 15,-18-3-21-15,14 19-8 16,-7-4 1-16,14 7-2 16</inkml:trace>
  <inkml:trace contextRef="#ctx0" brushRef="#br1" timeOffset="28063.6052">23637 3298 90 0,'0'0'35'0,"1"10"0"15,-1-10 1-15,-10 0-33 16,10 0-1-16,-18-4 0 16,7 0 0-16,-4 3 0 15,-10-3-1-15,-11 2 0 16,-11 1-1-16,-14 2 1 15,-16 2-1-15,-13 0 0 16,-18 4-1-16,-18 0 1 16,-17 0 0-16,-11 3-1 15,-15 0 1-15,-14-2 0 16,-10-1-1-16,-9-1 1 15,-11 1-1-15,-6 0 1 16,-8 0-1-16,-12 0 1 0,-6 2 0 16,-10 3-1-16,-12-1 2 15,-13 2-2-15,-8 0 1 16,-8 1-1-16,-11-2 2 15,0 2-1-15,-2-6 0 16,-10 3 0-16,4-2 1 16,-6-1 0-16,5 0 0 15,-4 0 0-15,3 1-1 16,1-3 1-16,0 1-1 15,6 2 1-15,0-2-2 16,6 1 1-16,3 0 0 16,0 0 0-16,1 0 0 15,-2 3 0-15,2-2-1 16,-2 0 1-16,2 3 0 15,5-1 0-15,-2 2 0 0,8 0 0 16,4 2-1-16,7-3 1 16,4 2 0-16,5 1-1 15,3-1 1-15,4 1 0 16,12 1-1-16,2 0 1 15,6 2 0-15,9-1 0 16,12-1 0-16,4 0 0 16,14-3 0-16,5-1 1 15,6-1-1-15,8-5 0 16,7 1 1-16,3-2-1 15,6 1 0-15,4 0-1 16,3 3 1-16,6-1 0 16,4 3-1-16,10-1 1 15,4 0 0-15,9-2-1 0,10-1 1 16,9-2 0-16,14-5 0 15,13-1 0-15,9-6 0 16,14-1 0-16,9-1 0 16,9-3 0-16,12 0-1 15,8 3 1-15,7 3-1 16,3 2 1-16,11 4-1 15,0 0 1-15,0 0-1 16,0 0 1-16,3 21-1 16,5-5 1-16,1 6 0 15,3 6 0-15,0 7 0 16,4 7-1-16,2 8 0 15,-1 13 0-15,3 10 0 0,0 13 0 16,2 9 0-16,-5 13-1 16,1 13 2-16,-4 15 0 15,1 10 0-15,-5 12-1 16,-3 13 3-16,-1 9-2 15,-2 10 2-15,1 10 0 16,0 8-1-16,-1 6 1 16,-3 9 0-16,4 7-1 15,-5 5-2-15,-2 7 2 16,-1 8-2-16,-1 6 0 15,-1 10 1-15,-1 7-1 16,4 6 2-16,0 4-1 16,-1 3 1-16,6-2 0 15,-3 0-1-15,4-5 0 0,-1-9-1 16,-1-4 1-16,-1-9-2 15,-1-3 2-15,-6-2-1 16,3-3-1-16,-4 0 1 16,0 0 0-16,-2 0 0 15,3-2 1-15,-1-6-1 16,0-5-1-16,2-6 1 15,3-13-1-15,-4-9 1 16,3-7 1-16,-3-11-2 16,-2-6 1-16,-5-6-1 15,2-5 0-15,-8-5 0 16,1-2 2-16,-7-2-1 15,3-7-2-15,-3-7 3 16,-1-8-2-16,4-13 1 0,3-14-3 16,10-5-11-16,-10-33-22 15,14-5-1-15,-4-21 0 16,4-11 0-16</inkml:trace>
  <inkml:trace contextRef="#ctx0" brushRef="#br1" timeOffset="29212.6709">6731 10758 66 0,'29'12'33'16,"6"2"0"-16,5-1-2 15,8 3-31-15,10-3 0 16,7 3 0-16,13-1 0 16,12-1-2-16,12-3 2 15,15-2-1-15,15-3 1 16,10-1 1-16,19-5 0 15,18 0 0-15,11-5 0 0,13 1 2 16,13-1-2-16,3 0 3 16,10 2-3-16,12-1 0 15,1 3-1-15,10-2 1 16,5 1 0-16,9-2-1 15,15-1 1-15,7-1-1 16,11-4 1-16,7 2 0 16,10-1 0-16,6 2 0 15,7 3 0-15,8 0 0 16,42 5 1-16,-36 2-1 15,-6 2 0-15,6 1 0 16,-3 0-1-16,8-2 1 16,-3 0 0-16,6-3 0 15,-45-6 0-15,51 0 0 0,1-6 0 16,4 2 0-16,0-2 1 15,0 1-1-15,0 1 0 16,-4 4 0-16,-7 4 0 16,-7 2 0-16,-3 4 0 15,-7 1 0-15,-3-2-1 16,-12-2 1-16,-8-6 0 15,-2-5-1-15,-12-5-1 16,-18-17-8-16,-5-1-26 16,-26-12 0-16,-21-3 0 15,-27-13-2-15</inkml:trace>
  <inkml:trace contextRef="#ctx0" brushRef="#br1" timeOffset="30264.7311">15850 3304 70 0,'7'46'33'15,"-1"7"-1"-15,-3 15-1 16,0 13-29-16,-1 14-2 15,-3 16 2-15,7 11-2 16,-5 12 0-16,0 14 1 16,-1 11-2-16,1 8 1 15,-1 11 2-15,4 5-2 16,-4 8 3-16,4 7-1 15,-1 3 1-15,0 2-1 16,3 0 2-16,2 5 0 16,-3-1-3-16,4 4 1 15,-2-1-2-15,-1 8 1 0,-4-1-1 16,1 9 2-16,-7 4-2 15,4 1 0-15,-5 6 1 16,2 0 0-16,-1 2 1 16,2-3-2-16,-2 3 2 15,3 3-1-15,3-1-1 16,0-1 1-16,-2-2-2 15,-2-5 2-15,-1-9-3 16,0 4 2-16,-4-7-3 16,-3-9 4-16,-2-8-2 15,-2-3-1-15,0-5 2 16,-2 0-1-16,-2-3 1 15,-4-2 0-15,2-1 0 16,4-4-1-16,-1-2 0 16,2-4 1-16,1-1 0 0,2-5-1 15,4-4 1-15,5-5-1 16,3-3 1-16,0-3-1 15,3-3 0-15,3 0 1 16,-6-5-1-16,4 1-1 16,-6 0 1-16,-2 0 0 15,-1-4 1-15,-1-2-2 16,-3-3 2-16,0-3-2 15,1-7 1-15,3-3 1 16,5-6 1-16,2-5-4 16,4-5 3-16,5-6 0 15,5-2-11-15,-8-29-21 16,12-4-5-16,-7-35-3 15,4-24 1-15</inkml:trace>
  <inkml:trace contextRef="#ctx0" brushRef="#br1" timeOffset="46563.6631">1170 8694 67 0,'5'-22'34'0,"6"6"-1"16,-9-1 0-16,11 15-16 15,-13 2-15-15,0 13 0 16,-2 10 1-16,0 16-1 15,-4 18 2-15,0 19-2 16,-4 15 2-16,-1 15-2 16,-5 7 1-16,-1 1-1 0,0-7 0 15,4-8 0-15,-1-17-1 16,7-18 0-16,4-22 0 15,5-19 0-15,-2-23 0 16,21-16-1-16,-5-21 1 16,1-12 0-16,-2-17 0 15,0-16-1-15,-1-11 1 16,-3-12-1-16,-3-6 0 15,-4 0 0-15,-5 3-1 16,-1 5 1-16,-2 13 0 16,2 16 0-16,-2 15-1 15,1 13 1-15,3 18 0 0,3 14 0 16,-3 14 1-16,15 20 0 15,0 4 0-15,1 15 1 16,6 5-1-16,5 11 0 16,3 1 0-16,10 1-1 15,2-11 1-15,9-9 0 16,12-19-1-16,8-18 0 15,9-25 0-15,4-16 2 16,5-20-2-16,0-11 1 16,-6-4 0-16,-13 5-1 15,-9 6 0-15,-19 13 1 16,-13 19 0-16,-16 24-1 15,-15 27 0-15,-12 27 1 16,-8 24 0-16,-7 20-1 16,-2 15 1-16,-2 13-1 0,4 4 1 15,10 2-1-15,4-13 0 16,13-10-2-16,16-15-3 15,6-19-4-15,25-8-24 16,-7-30-5-16,17-5-1 16,-5-26 0-16</inkml:trace>
  <inkml:trace contextRef="#ctx0" brushRef="#br1" timeOffset="46976.687">2600 8918 101 0,'-19'-11'36'0,"-14"6"2"15,9 27-4-15,-19 9-29 0,-2 18-1 16,-4 11 0-16,7 9-1 16,4 2 0-16,9 0-1 15,11-7-1-15,8-6 1 16,15-15-1-16,14-18 0 15,10-20 0-15,12-17 0 16,10-19 0-16,7-15 0 16,2-13 0-16,-2-6 0 15,-6-7 0-15,-4 0-1 16,-9 7 1-16,-12 6-1 15,-10 13 1-15,-9 11-1 16,-8 18 0-16,0 17 1 16,-16 22-1-16,1 20 0 15,-3 17 0-15,-1 9 0 0,5 8-1 16,3 4 1-16,9-7-1 15,8-10-1-15,13-18-2 16,13-28-2-16,18-16-9 16,0-40-21-16,23-12-2 15,-6-27 0-15,13-7-1 16</inkml:trace>
  <inkml:trace contextRef="#ctx0" brushRef="#br1" timeOffset="47179.6985">3353 8096 98 0,'-30'22'37'15,"2"42"1"-15,-15 20-1 16,8 21-32-16,-11 17-2 16,8 19 0-16,8 10-1 0,6 2-1 15,7-10 0-15,13-9-2 16,10-11-3-16,2-26-11 15,11-6-23-15,0-33 1 16,12-20 0-16,-2-31-2 16</inkml:trace>
  <inkml:trace contextRef="#ctx0" brushRef="#br1" timeOffset="47532.7188">3413 9046 82 0,'-1'19'39'16,"-2"2"-1"-16,12 7 0 15,-2-13-16-15,12-2-20 0,7-9 0 16,15-10 0-16,1-13 0 16,5-7 0-16,2-10-1 15,0-5 0-15,-9-2 0 16,-4-2 0-16,-15 0 0 15,-9 7 0-15,-15 3-1 16,-15 13 1-16,-10 14 0 16,-14 18 1-16,-9 17-1 15,-7 21 1-15,0 22-1 16,1 11 1-16,6 7-1 15,12 1 0-15,16-6 0 16,18-14-1-16,19-19-1 16,23-27-4-16,33-17-13 15,7-38-21-15,34-12-3 0,6-29 0 16,19-9-2-16</inkml:trace>
  <inkml:trace contextRef="#ctx0" brushRef="#br1" timeOffset="48392.7677">15675 2269 80 0,'12'-17'37'0,"-8"-6"-1"16,6 16-1-16,-10 7-31 16,0 0-1-16,2 37 0 15,-1 10 0-15,-4 12 1 16,0 17-1-16,-2 8-1 15,-1 10 0-15,-2 2-1 16,3-8 0-16,-1-5 0 16,3-11-2-16,4-10-4 15,-1-24-25-15,14-3-7 16,-5-25 0-16,11-8-1 15</inkml:trace>
  <inkml:trace contextRef="#ctx0" brushRef="#br1" timeOffset="48593.7792">15683 2318 94 0,'-11'-26'38'16,"1"-1"0"-16,23 13-1 15,8-6-36-15,18-2 0 16,18 3 0-16,9-3-1 15,11 5-2-15,-1-2-6 16,10 17-28-16,-15-2-1 16,-7 16 0-16,-20 1-2 15</inkml:trace>
  <inkml:trace contextRef="#ctx0" brushRef="#br1" timeOffset="48798.791">15689 2710 107 0,'-44'18'38'15,"30"3"4"-15,14-21-6 16,22-5-35-16,28-5 0 16,21-7 0-16,14 0-4 15,12-10-2-15,9 11-7 16,-3-15-26-16,10 17 1 15,-22-7-2-15,-2 17 1 16</inkml:trace>
  <inkml:trace contextRef="#ctx0" brushRef="#br1" timeOffset="49183.8132">16402 2806 105 0,'-24'28'36'15,"5"-18"2"-15,19 9-3 16,10-18-33-16,17-4 0 15,17-12-1-15,13-3 2 16,7-11-3-16,9-4 0 16,-2-7 0-16,-3 0 0 15,-12-2 0-15,-13 1 0 16,-16 4 0-16,-18 6-1 15,-23 5 2-15,-14 12 0 16,-19 11 0-16,-13 9 0 16,-9 16 2-16,-5 12 0 0,2 10-1 15,5 7 0-15,11 5 0 16,18 1 0-16,18-4 0 15,26-4 0-15,23-9-3 16,27-13 0-16,24-8-2 16,11-12-1-16,18-6-4 15,-1-18-18-15,15 6-13 16,-16-19 1-16,0 9-2 15,-21-17 2-15</inkml:trace>
  <inkml:trace contextRef="#ctx0" brushRef="#br1" timeOffset="49712.8435">17399 2652 86 0,'-29'19'40'0,"-9"-1"-2"0,5 18 2 16,-10-12-22-16,11 14-16 16,-3 5 1-16,9-1-1 15,4 0 0-15,5-6-2 16,7-3 1-16,2-7 0 15,8-7 0-15,4-8-1 16,-4-11 1-16,24-12-1 16,-5-10 0-16,3-9 1 15,2-9-1-15,-1-9 2 16,-2-4-3-16,3-2 0 15,-7 2 0-15,-3 11 0 16,-3 5 0-16,-7 11-1 16,0 14 1-16,-4 12 2 0,1 18 0 15,3 8 2-15,2 9-2 16,4-1 0-16,5 3 0 15,10 0 1-15,6-7-1 16,10-9-2-16,6-9 1 16,8-10-1-16,2-12 2 15,1-3 0-15,-4-12-1 16,-2-2 1-16,-4-7-1 15,-8 1-2-15,-5 1 1 16,-11 5 0-16,-8 9 0 16,-3 1 1-16,-13 17 0 15,-4 23 0-15,-9 10 1 16,-5 9 1-16,1 9-1 15,1 1 0-15,1 8-2 0,6 0-2 16,12-5-3-16,4-18-2 16,23 7-15-16,-4-30-16 15,26-3 1-15,-9-21-1 16,17 1 0-16</inkml:trace>
  <inkml:trace contextRef="#ctx0" brushRef="#br1" timeOffset="50101.8656">18304 2728 111 0,'-25'3'38'15,"-20"-2"0"-15,13 22-4 16,-11 3-30-16,-5 4-1 16,10 6-1-16,1 7 0 15,9-1-1-15,13-2 0 16,14-5 0-16,10-3 0 0,12-11-1 15,12-7 0-15,6-8 1 16,7-13-1-16,2-6 0 16,2-15 0-16,-3-4 1 15,-4-8-1-15,-5-5 0 16,-3-3 1-16,-7-2-2 15,-6 4 2-15,-11 7-2 16,-5 7 2-16,-8 12 0 16,2 20 0-16,-24 6-1 15,1 18 0-15,0 12 1 16,0 7-2-16,6 11 2 15,4 1-2-15,13-3-1 16,8-7-1-16,19-4-2 16,3-22-8-16,28 3-22 0,-5-32-4 15,19-5-2-15,-4-24 0 16</inkml:trace>
  <inkml:trace contextRef="#ctx0" brushRef="#br1" timeOffset="50322.8783">19311 1750 86 0,'-13'-11'40'16,"-21"24"0"-16,-4 39 2 16,-20 11-24-16,-4 32-17 15,11 11 2-15,9 14 0 16,1 8-1-16,12 0 0 15,9-2-1-15,9-9-2 0,10-4-2 16,3-21-2-16,19 0-25 16,-7-34-12-16,17-10 2 15,-6-27-3-15</inkml:trace>
  <inkml:trace contextRef="#ctx0" brushRef="#br1" timeOffset="50719.901">19352 2735 96 0,'-13'28'40'0,"-3"-8"1"16,15 3-2-16,-6-12-29 15,22-3-7-15,7-5 1 16,12-5-1-16,4-7-1 0,10-1 0 15,3-9-1-15,3-5 0 16,-4-4-1-16,-3-6-1 16,-8-4 1-16,-6-6-1 15,-10-1 1-15,-10-5-1 16,-14 5 1-16,-14 12-1 15,-18 16 2-15,-16 17-1 16,-17 19 2-16,-13 23 0 16,-6 17-1-16,2 14 1 15,4 12-1-15,13-4 0 16,22-2 0-16,29-9 0 15,30-16-1-15,33-12-1 0,32-13-2 16,19-18-5-16,34 4-8 16,-4-27-23-16,26 5-3 15,-9-19 1-15,8 10-2 16</inkml:trace>
  <inkml:trace contextRef="#ctx0" brushRef="#br1" timeOffset="50856.9089">20803 3088 112 0,'-22'5'26'16,"0"-10"-22"-16,9-4-5 16,6-6-39-16,7 15-2 15</inkml:trace>
  <inkml:trace contextRef="#ctx0" brushRef="#br2" timeOffset="57282.2764">9894 4297 38 0,'0'-17'29'0,"-7"4"4"16,7 13-2-16,-15-23-22 15,15 23 0-15,-10-12 0 16,10 12 0-16,0 0 0 16,0 0-4-16,-10-6 0 15,10 16-2-15,1 11 0 16,1 17-1-16,-3 18 0 15,4 16-1-15,-2 21 1 16,3 15-1-16,-5 17 1 0,5 7-2 16,-5 3 2-16,-1 0-2 15,2-9 2-15,-4-11 0 16,4-16 1-16,-3-12-1 15,6-20 0-15,1-18 1 16,2-19-3-16,7-19 3 16,1-19-2-16,1-19 1 15,2-15-3-15,-2-8 0 16,-1-13 0-16,-3-5 0 15,-2-4 2-15,-1 3-3 16,0 2 3-16,0 10-4 16,7 11 3-16,1 10 0 15,4 13 1-15,9 13-1 0,4 12-1 16,5 12 1-16,3 10 0 15,0 7 1-15,-3 7-2 16,-3 5 2-16,-7 6-1 16,-11-2 0-16,-11 4 0 15,-15 0 0-15,-16-2 0 16,-11-5 3-16,-14-5-3 15,-8-9 3-15,-10-9-3 16,1-11 2-16,2-13-3 16,6-20-2-16,15-4-8 15,6-24-27-15,25 2 0 16,9-14-3-16,26 2 1 15</inkml:trace>
  <inkml:trace contextRef="#ctx0" brushRef="#br2" timeOffset="58651.3547">16346 4086 38 0,'3'-14'30'16,"-3"14"1"-16,6-12-1 16,-6 12-18-16,14-6 7 15,-14 6-15-15,0 0-1 16,9 20 2-16,-4 10-2 15,-3 3 1-15,3 19-1 16,-2 10 0-16,3 15 0 16,-2 9-1-16,1 12 0 15,-3 4 1-15,2 5-2 16,-3 0 1-16,3 0-1 15,-4-7 1-15,-1-8-1 16,3-13 1-16,0-8-1 0,1-15-1 16,-2-14 1-16,0-13-1 15,3-12 1-15,-4-17 0 16,0 0 0-16,8-21 0 15,-6-5-1-15,3-11 1 16,3-7 0-16,3-7-1 16,2-3 0-16,6 2-1 15,5 3 1-15,4 6-1 16,5 7 1-16,4 12 0 15,3 12 0-15,0 11 0 16,3 12 0-16,0 9 2 16,-6 10-2-16,-3 6 2 15,-5 6-2-15,-6 1 0 16,-8 4 0-16,-7-1 0 0,-8 0 1 15,-13-5-1-15,-10-3 1 16,-15-4 0-16,-11-5 0 16,-8-7-1-16,-6-10 1 15,-3-5 0-15,-3-7-1 16,10-9 0-16,6-7-1 15,16 0-6-15,7-18-28 16,24 8-3-16,2-14 0 16,24 9-1-16</inkml:trace>
  <inkml:trace contextRef="#ctx0" brushRef="#br3" timeOffset="64411.6842">8042 7771 40 0,'0'0'27'0,"0"0"2"16,0 0-2-16,0 0-17 16,-5 12-6-16,7 6 0 15,-2 7 0-15,3 12 0 16,0 8 0-16,6 15 0 15,-8 8-1-15,8 16 0 0,-9 10-1 16,9 9-1-16,-9 1 3 16,0 8-2-16,-2-3 0 15,1-4-1-15,-2-10 1 16,-1-9-1-16,4-13 1 15,3-9 0-15,-1-16-1 16,3-13 0-16,-1-12 0 16,2-10 0-16,-6-13 0 15,12-7 0-15,-8-13-1 16,-1-3 1-16,1-7-1 15,0-8 0-15,1-2 1 16,2-8-1-16,3-1 0 16,0-5 1-16,10 2-2 15,3-1 1-15,1 5-2 0,9 9 2 16,-2 13-1-16,4 11 1 15,-2 16 1-15,2 18-2 16,-4 14 3-16,0 14-1 16,-6 10 0-16,-3 9 0 15,-3 4 0-15,-7 2 0 16,-4-5-1-16,-5-6 1 15,-9-9-1-15,-10-10 1 16,-10-11 0-16,-4-14 0 16,-10-15 0-16,-4-7-1 15,-7-15 1-15,3-12-2 16,2 1-5-16,-3-19-30 15,15 3 1-15,4-6 0 16,14 4-3-16</inkml:trace>
  <inkml:trace contextRef="#ctx0" brushRef="#br3" timeOffset="65680.7567">7998 12788 23 0,'-3'-31'30'16,"1"6"2"-16,-2 4-1 15,-2 0-25-15,6 21 1 0,-2-20-1 16,2 20 0-16,0 0 0 15,1 22-1-15,-1 4 0 16,10 18-1-16,-4 11-1 16,4 22 1-16,4 16 0 15,-2 19-2-15,2 12 0 16,-3 8-1-16,-9-1 1 15,3 1-1-15,-8-11 0 16,3-11-1-16,-8-16 1 16,8-17 0-16,-4-18-1 15,2-14 1-15,2-16-1 16,7-14 1-16,-7-15 0 15,15-5-1-15,-6-12 0 16,-4-11 0-16,6-11 1 16,-5-9 0-16,6-3 0 0,-2-6-1 15,2-4 1-15,2 3-1 16,2 3 1-16,6 7-1 15,-1 11 0-15,5 14 0 16,3 13 0-16,-1 14 0 16,-1 14 0-16,0 13 1 15,-3 14-1-15,-2 6-1 16,-2 3 1-16,-10 5 0 15,-5 1 0-15,-5-3 0 16,-10-4 0-16,-8-4 0 16,-11-8 0-16,-4-7 0 15,-10-10 1-15,-13-10-1 16,2-9 0-16,-5-11 0 15,2-11-1-15,0-10-3 0,19 3-32 16,0-14-2-16,18 5-2 16,8-7 1-16</inkml:trace>
  <inkml:trace contextRef="#ctx0" brushRef="#br2" timeOffset="83034.7494">9686 7546 62 0,'3'-16'33'0,"-1"5"0"16,-2 11-1-16,0 0-27 16,0 0 0-16,-9 24 0 15,2-5-1-15,7 15 1 16,-6 6-3-16,2 19 0 15,2 10 0-15,0 15-1 16,-2 14 1-16,1 12-1 16,-2 5-1-16,4 9 1 15,-2-4 0-15,0-6 0 16,1-9 1-16,1-12-1 15,4-16 1-15,0-12-2 0,1-17 2 16,5-11-1 0,-2-11-1-16,2-8 1 0,-9-18-1 15,13 7 1-15,-13-7 0 16,7-23-1-16,-7 2 1 15,0-4 0-15,0-9-1 16,0-10 0-16,5-2 0 16,2-1 0-16,6 1-1 15,5 1 1-15,5 5-1 16,6 7 1-16,5 10-1 15,4 12 1-15,4 11 0 16,-3 11-1-16,4 13 3 16,-8 6-2-16,-2 10 1 15,-6 5-1-15,-6 5 2 16,-8 5-2-16,-7-4 1 15,-9 1 0-15,-11-4-1 0,-5-9 1 16,-14-6 0-16,-10-7-1 16,-7-13 1-16,-9-9 0 15,-1-9-1-15,-1-10 0 16,4-10 0-16,6-8-2 15,14 3-4-15,7-11-29 16,24 11-3-16,4-1 1 16,21 11-3-16</inkml:trace>
  <inkml:trace contextRef="#ctx0" brushRef="#br2" timeOffset="84034.8066">9524 12709 55 0,'0'-13'36'0,"-5"0"-1"16,5 13 0-16,0 0-29 15,-11 0-2-15,11 0-1 16,2 32 1-16,2-2-1 15,5 20 1-15,-1 13-1 16,6 20-1-16,-5 12 0 16,6 17-1-16,-4 5 0 15,0 4 0-15,-5 0 0 16,-2-7-1-16,-2-10 1 15,-2-12 0-15,-4-15 0 16,3-14 0-16,-2-17 0 16,2-13-1-16,-1-16 1 0,2-17 0 15,0 0 0-15,-4-10-1 16,4-18 1-16,0-5 0 15,1-7-1-15,5-7 1 16,4 1-1-16,4-2 1 16,5 1-1-16,5 4 1 15,6 5-1-15,5 7 0 16,2 8 0-16,5 7 0 15,0 12 0-15,0 9 0 16,-2 12 0-16,-3 10 0 16,-8 8 0-16,-7 11 1 15,-5 4-1-15,-15 3-1 16,-8 5 1-16,-12-1-1 15,-12 0 1-15,-8-3 0 0,-9-9 0 16,-7-8-1-16,1-11 1 16,-3-11 0-16,1-13 0 15,3-16-2-15,9-8-2 16,5-23-7-16,17 7-28 15,-4-14 0-15,18 6-1 16,-2-2 0-16</inkml:trace>
  <inkml:trace contextRef="#ctx0" brushRef="#br2" timeOffset="85153.8706">16549 7798 34 0,'-7'-12'29'0,"1"-2"3"15,1-5-3-15,6 8-13 16,-8-12-3-16,13 9-1 15,-13-5-1-15,7 19-3 16,0-21-2-16,0 21-2 16,-1 17 0-16,2 13-1 0,-1 15 0 15,1 16-1-15,1 18 0 16,-1 16 0-16,1 15-1 15,-2 6 0-15,1 6 2 16,0-1-3-16,4-11 2 16,-3-6-1-16,3-14 0 15,4-14 0-15,-2-20 1 16,5-10-2-16,-2-19 1 15,3-14-1-15,-3-8 1 16,1-16-1-16,-3-7 1 16,-1-12-1-16,0-6 0 15,-1-10 2-15,-3-9-3 16,3-4 2-16,3-3-2 0,5 0 2 15,3 6-2-15,4 5 1 16,7 12 0-16,2 16-1 16,6 16 1-16,-1 14 1 15,0 16-1-15,-1 15 0 16,-2 9 1-16,-2 7-1 15,-5 4 1-15,-8 2-1 16,-8 1 1-16,-10 0-1 16,-11-4 2-16,-10-4-2 15,-13-5 0-15,-8-4 1 16,-16-9-1-16,-2-11 0 15,-3-14-2-15,-4-13-2 16,12-3-10-16,-2-25-22 16,22-1-2-16,7-13 0 15,21 2-2-15</inkml:trace>
  <inkml:trace contextRef="#ctx0" brushRef="#br2" timeOffset="86203.9304">16441 12758 8 0,'6'-21'30'0,"-2"-5"1"16,3 7 2-16,-8-7-12 16,1 26-6-16,5-21-3 0,-5 21-3 15,2 20-3-15,2 13 1 16,-7 11-4-16,9 19 1 15,-2 9-2-15,0 18 0 16,1 9 0-16,4 13 0 16,-5 5 0-16,0 3 0 15,-4-1 0-15,0 0-1 16,-1-11 0-16,-2-6 0 15,0-17 0-15,2-10 0 16,1-19-1-16,1-15 0 16,2-18 0-16,-3-23 1 15,0 0-1-15,17-18 0 16,-10-16 0-16,1-7 0 15,-2-9 1-15,1-8 0 0,1-7-1 16,3-2 1-16,3 1-1 16,6 5 0-16,0 7 1 15,9 7-2-15,1 11 1 16,0 13 0-16,8 15 0 15,-5 10 0-15,0 12 0 16,0 9 1-16,-3 9-1 16,-4 4 0-16,-5 4 0 15,-6 4 1-15,-9 2-2 16,-7 1 3-16,-13 0-3 15,-11-2 1-15,-14 0 0 16,-8-8 0-16,-9-4 0 16,-5-9 0-16,1-8 0 15,0-16-3-15,13-5-2 16,-1-23-32-16,30-3 2 0,4-19-3 15,22 1-1-15</inkml:trace>
  <inkml:trace contextRef="#ctx0" brushRef="#br3" timeOffset="90208.1597">10608 7709 61 0,'-5'-19'33'15,"-2"2"0"-15,0 3 1 16,-11 3-29-16,18 11 2 16,-10 2-3-16,8 14 1 0,-2 5-2 15,5 15-1-15,4 14-1 16,1 16-1-16,1 16 1 15,2 14 0-15,-1 6-1 16,1 7 1-16,1 3 0 16,-2-4 0-16,1-12 1 15,0-8-1-15,-1-17 1 16,4-16-2-16,1-16 2 15,-3-16-2-15,7-15 1 16,0-16-1-16,-5-13-1 16,8-11 2-16,-5-9-2 15,2-4 2-15,-1-7-1 16,1-2 0-16,-2 4-1 15,0 6 2-15,7 10-1 16,-3 11 1-16,0 9-1 0,6 9 0 16,-2 11 0-16,3 9 0 15,0 7 0-15,-5 6 1 16,-3 4-1-16,-4 4 0 15,-8 3 2-15,-9 4-2 16,-10 2 2-16,-10-2-1 16,-10-2 1-16,-5-6-1 15,-5-5 1-15,-2-9-2 16,4-13 0-16,5-14-1 15,10-11-5-15,3-19-27 16,19-2-5-16,8-14 1 16,14 4-3-16</inkml:trace>
  <inkml:trace contextRef="#ctx0" brushRef="#br3" timeOffset="91179.2151">10402 12880 50 0,'1'-41'33'0,"0"11"0"16,-1 6 0-16,-4 9-32 15,4 15 0-15,0 0 0 16,0 0 1-16,8 31 0 15,-3 7 2-15,-3 11-1 16,7 16 0-16,-2 8 1 16,9 19-1-16,-1 10-1 0,4 8 0 15,-1 3 1-15,1 7-2 16,1-6 1-16,-3-2-1 15,-7-11 0-15,2-13 0 16,-7-15 1-16,1-15-1 16,-6-18 1-16,0-17-1 15,0-23 1-15,0 0-1 16,-3-31 0-16,3-6 0 15,3-14 0-15,3-9 0 16,5-4-1-16,3-2 1 16,8 4 0-16,2 7-1 15,5 11 1-15,0 11-1 16,2 17 1-16,1 14-1 15,1 13-1-15,-5 15 2 16,-4 8-1-16,-2 14 0 0,-9 1 0 16,-4 7-1-16,-11 1 1 15,-5 2-1-15,-14-1 1 16,-5-3 0-16,-13-8 0 15,-2-7 0-15,-8-13 0 16,-3-13 0-16,2-12-5 16,0-26-17-16,12-6-18 15,3-22 1-15,18-10-1 16,4-20 0-16</inkml:trace>
  <inkml:trace contextRef="#ctx0" brushRef="#br3" timeOffset="92191.2731">17451 7918 41 0,'8'-15'28'0,"-3"2"4"16,-1 4-1-16,-4 9-20 15,0 0-1-15,0 0 0 16,-1 22 0-16,-1 17-3 16,-4 9-1-16,6 25-2 15,-2 16-1-15,1 18 0 0,1 8 0 16,1 9-1-16,2-3 1 15,2-5-1-15,-5-12 2 16,5-14-2-16,-2-21 1 16,1-15-1-16,1-20-1 15,2-14 1-15,-7-20 0 16,18-12-1-16,-7-16 0 15,2-11 0-15,-1-7 0 16,1-8-1-16,5-4 0 16,0 3 0-16,1 4-1 15,5 8 2-15,-1 14-2 16,4 9 1-16,1 13 0 15,1 12 1-15,1 17 0 16,-1 7-1-16,-1 9 1 0,-5 7-1 16,-5 8 2-16,-6-2-2 15,-10 3 0-15,-6-2 0 16,-15-4 1-16,-8-8 0 15,-12-8-1-15,-4-14 1 16,-9-10-1-16,0-14-2 16,0-6-7-16,-8-24-27 15,21-1-2-15,7-12 0 16,18 4-2-16</inkml:trace>
  <inkml:trace contextRef="#ctx0" brushRef="#br3" timeOffset="93093.3247">17363 12799 48 0,'-7'-28'32'0,"4"14"3"0,-6-1-1 15,9 15-26-15,0 0-1 16,-2 16 0-16,-2 9-1 16,9 18 0-16,-6 12-2 15,2 15 0-15,-1 15-2 16,3 15 0-16,-6 9 0 15,4 9-1-15,-5-2-1 16,3-1 1-16,-4-7 0 16,5-11 0-16,0-13-1 15,2-17 2-15,-2-18-1 16,3-19 0-16,-1-14 0 15,-2-16-1-15,6-22 2 16,-3-8-1-16,0-13 0 16,1-9 0-16,6-13 1 15,0-3-2-15,6-3 1 16,4 5-1-16,3 7 0 0,6 8 0 15,1 18 0-15,3 13 0 16,0 21 0-16,0 14 0 16,-2 18 0-16,-2 9 1 15,0 10-1-15,-6 8 1 16,-5 4-1-16,-7 1-1 15,-8-1 1-15,-12-4 0 16,-5-3 0-16,-10-9 0 16,-12-7 0-16,-8-7-1 15,-8-11 1-15,0-12 0 16,-3-8-2-16,2-18 0 15,10-6-5-15,-4-23-31 16,28 6 0-16,1-15-1 0,21 3-1 16</inkml:trace>
  <inkml:trace contextRef="#ctx0" brushRef="#br1" timeOffset="163554.3546">12846 16427 19 0,'-3'-15'34'0,"-2"1"0"0,-7 1 1 16,12 13-28-16,-36-8-1 16,12 18 1-16,-14 1-1 15,5 14 0-15,-7 5-1 16,4 10 0-16,2 5 1 15,7 11-2-15,7 1-1 16,12 13 0-16,8-2-2 16,13-3 0-16,11-3-1 15,13-13 0-15,7-9 0 16,17-14-1-16,6-20 1 15,3-26 0-15,6-16 1 16,4-18-1-16,-6-19 1 16,-4-4-1-16,-12-8 1 15,-16-1 0-15,-16 6-1 0,-14 11 1 16,-16 9-1-16,-14 16 0 15,-19 18 0-15,-5 16 1 16,-10 18-2-16,-1 13 1 16,2 15-3-16,-1-5-8 15,23 16-28-15,0-12 1 16,26 6-2-16,11-17 2 15</inkml:trace>
  <inkml:trace contextRef="#ctx0" brushRef="#br1" timeOffset="163817.3699">14043 16446 57 0,'-31'13'37'15,"-2"19"-16"-15,-21-9 8 16,-1 23-23-16,-11-1-2 16,5 16 0-16,-6 5-2 15,2 0-1-15,11-5-1 16,6-11-8-16,26-7-25 15,8-17-4-15,22-12 1 16,7-26-1-16</inkml:trace>
  <inkml:trace contextRef="#ctx0" brushRef="#br1" timeOffset="164151.3889">13729 16224 33 0,'-39'26'36'16,"-10"9"1"-16,9 28 0 15,-7-7-17-15,8 9-18 16,8-2 0-16,12-9 1 16,14-7-1-16,15-12 0 15,13-18-1-15,18-17 1 16,10-20-1-16,7-13 0 15,5-13 0-15,-3-5-1 16,-8-3 1-16,-13 1 0 16,-17 4-1-16,-22 8 0 15,-18 13 1-15,-19 13-2 0,-10 12 1 16,-8 10-1-16,-2 12-2 15,-2 0-4-15,20 20-30 16,-5-10 0-16,25 11-3 16,12-13 2-16</inkml:trace>
  <inkml:trace contextRef="#ctx0" brushRef="#br1" timeOffset="164487.4082">14509 16673 10 0,'23'14'32'15,"-16"3"1"-15,-19-2 1 0,-7 13-18 16,-19-8-9-16,5 13-1 16,-9-2-1-16,10 10 1 15,-2-3-1-15,14 1 0 16,8-4-2-16,16-8 1 15,14-8-2-15,10-14 1 16,9-10-1-16,3-13 0 16,2-12 0-16,-2-6-1 15,-6-6 0-15,-9 0 0 16,-12 1 0-16,-16 6-1 15,-16 7 0-15,-13 6-1 16,-6 11 0-16,-10 11 0 16,3 11-3-16,-3 1-3 15,21 19-28-15,-10-10-3 0,24 10 0 16,6-12 0-16</inkml:trace>
  <inkml:trace contextRef="#ctx0" brushRef="#br1" timeOffset="164906.4322">15250 16751 34 0,'0'0'34'0,"15"-4"0"15,-15 4-6-15,0 0-16 16,-25 12-4-16,12 3 0 15,-10 3-3-15,4 10-1 16,-2 3 0-16,4 5-1 16,2 1-1-16,11-3 0 15,9-3 0-15,14-9-1 16,14-10-1-16,7-18-6 15,21-4-29-15,-4-25-2 0,12-5-1 16,-7-16-1-16</inkml:trace>
  <inkml:trace contextRef="#ctx0" brushRef="#br1" timeOffset="165305.4548">15744 16346 59 0,'-27'60'39'0,"-7"-3"-1"16,12 9-1-16,-14 5-35 16,17-5-1-16,1-2 0 0,9-1 1 15,0-4-2-15,1-8 1 16,7-7 0-16,4-13 0 15,4-9-1-15,3-14 1 16,5-12 0-16,7-10-1 16,-1-12 1-16,6-2-1 15,1-3 1-15,-3 1-1 16,-2 2 0-16,-1 9 1 15,-5 6-1-15,-5 16 0 16,-2 13 0-16,-5 4 0 16,0 12-1-16,0 0 0 15,6 2-2-15,6-1 0 16,11-3-2-16,10-14-2 15,9 0-2-15,1-19-12 0,21-1-14 16,-8-10-1-16,5 0 2 16</inkml:trace>
  <inkml:trace contextRef="#ctx0" brushRef="#br1" timeOffset="165680.4763">16371 16837 20 0,'-15'-14'33'0,"-10"-5"1"16,5 11 1-16,-8-14-18 15,11 19-8-15,-7-5-1 16,7 12-3-16,-5-1 0 15,4 17 0-15,-5 4-2 16,0 7 1-16,2 8-2 16,-1 6 1-16,3 0-1 15,8-2 1-15,4-4-2 0,10-9 1 16,13-14-2-16,10-8 1 15,10-18 0-15,7-10-1 16,5-5 0-16,3-5 0 16,-2-10 1-16,-2 2-2 15,-5 3 2-15,-13 7-2 16,-8 10 2-16,-8 13-1 15,-13 5 0-15,-10 11 0 16,-5 11 0-16,-4 3 0 16,-1 4 0-16,3 0-1 15,5-2-1-15,5-12-3 16,16 11-19-16,-9-26-11 15,34 7-2-15,-11-20-3 16,15 3 2-16</inkml:trace>
  <inkml:trace contextRef="#ctx0" brushRef="#br1" timeOffset="166020.4959">16813 16796 34 0,'0'0'35'16,"-9"23"2"-16,-5-10-2 15,8 15-17-15,-15 0-15 16,9 2 0-16,-2 2-1 15,4 2 1-15,2-1-2 16,3-6 0-16,4-6 0 16,5-4-1-16,-4-17 1 15,20 5 0-15,-3-13-1 16,5-10 1-16,1-3 0 15,0-4-1-15,-1-6 2 0,0 6-2 16,-5-2 2-16,0 12-2 16,-5 3 1-16,-12 12 0 15,13 0-1-15,-13 0 0 16,5 28-1-16,-8-11-1 15,9 14-5-15,-10-10-26 16,20 9-1-16,-6-12-4 16,17 2 1-16</inkml:trace>
  <inkml:trace contextRef="#ctx0" brushRef="#br1" timeOffset="166424.519">17522 16815 52 0,'12'-7'25'0,"-20"-8"5"16,8 15-6-16,-22-5-13 15,11 13 0-15,-16-6-3 16,4 15-2-16,-5 6-1 16,2 3-1-16,-5 7-1 0,1 5-1 15,4 1 0-15,5-1-1 16,8-5 0-16,4-9 0 15,9-6-1-15,4-6-1 16,15-8-3-16,3-17-18 16,20 5-13-16,-9-12 0 15,15 5-3-15,-4-10 0 16</inkml:trace>
  <inkml:trace contextRef="#ctx0" brushRef="#br1" timeOffset="166806.5408">17686 16943 69 0,'0'0'36'16,"-4"19"1"-16,4-19-15 15,15 9-19-15,-6 0 1 16,9-3-2-16,2 1 0 15,8-1-1-15,1-2 1 16,3-5 0-16,1-5-1 16,-2-5 0-16,-2-10 0 15,-4 0-1-15,-1-5 1 16,-10 0-1-16,-5 0 0 15,-9 2 0-15,-8 5 1 16,-7 8-1-16,-9 12 0 16,-3 10 1-16,-7 12-1 0,1 7 1 15,-6 8-1-15,3 6 1 16,6-2 0-16,8-1 0 15,9-5-1-15,13-13-1 16,17 0-7-16,-2-19-25 16,28-3-4-16,1-13-3 15,19-2 2-15</inkml:trace>
  <inkml:trace contextRef="#ctx0" brushRef="#br1" timeOffset="167288.5684">18650 16919 57 0,'-12'3'36'15,"5"12"0"-15,-17-8-7 16,14 8-23-16,-9 3 0 16,5 4-3-16,0 1 0 15,5 5 0-15,-1 0 0 0,9 2 0 16,2-5-1-16,9-4 0 15,5-7-1-15,6-9 0 16,3-9 0-16,4-8-1 16,-1-9 0-16,1-7 1 15,-5-4-1-15,-8-3 0 16,-6-4 0-16,-7 9 0 15,-4-2-1-15,-7 11-1 16,-2 4 0-16,-5 7-3 16,7 15-5-16,-11 0-24 15,18 15-1-15,-5-6-3 16,13 12 1-16</inkml:trace>
  <inkml:trace contextRef="#ctx0" brushRef="#br1" timeOffset="167596.5859">19388 16523 45 0,'-30'-10'35'0,"-10"-7"2"16,9 14-2-16,-9 0-23 16,6 11-9-16,-2 7 0 15,6 13 1-15,-1 10-2 0,5 15 1 16,2 11-2-16,3 8 2 15,7 5-2-15,3 2 0 16,6-3-2-16,5-8-4 16,14 1-25-16,-11-23-4 15,11-8-3-15,-7-19 1 16</inkml:trace>
  <inkml:trace contextRef="#ctx0" brushRef="#br1" timeOffset="167776.5963">18989 17005 63 0,'-17'-25'31'16,"-12"-11"-2"-16,16 23 0 15,-8-8-20-15,21 21-3 16,-3-9 0-16,18 10-2 16,8-2-2-16,13-6-1 0,10 2-2 15,8-9-5-15,19 10-29 16,-3-17-1-16,18 7-2 15,-1-11 0-15</inkml:trace>
  <inkml:trace contextRef="#ctx0" brushRef="#br1" timeOffset="168391.6315">19991 16499 52 0,'0'0'35'15,"0"0"1"-15,-4 19-9 16,-8-4-19-16,8 14-2 16,-8 0 0-16,3 11-1 15,-3 6-2-15,2 9 1 16,-3-1-1-16,4 4 0 15,-5-1-2-15,7-6 2 16,0-2-3-16,5-8 2 16,0-6-2-16,2-12 1 15,3-6-1-15,-3-17 0 0,10 10 0 16,-10-10 0-16,21-22 1 15,-7 2-1-15,1-5 0 16,5-3 0-16,-1-4 0 16,5 1-1-16,0-2 1 15,1 15-1-15,3 3 1 16,-3 9 0-16,-1 10 0 15,0 4 0-15,-4 12 0 16,0 7 1-16,-8 5-1 16,-1-1 1-16,-8 9-1 15,-6-5 1-15,-8 2-1 16,-7-2 0-16,-5-3 1 15,-9-5-1-15,-1-10 1 0,-2-9-2 16,5-8-2-16,-1-16-3 16,18-3-15-16,-5-20-13 15,23-2-2-15,-1-18-4 16,19 3 2-16</inkml:trace>
  <inkml:trace contextRef="#ctx0" brushRef="#br1" timeOffset="168625.6449">20472 16452 63 0,'0'0'39'0,"-1"40"-3"15,-12-15 1-15,9 15-33 0,-11 4-2 16,-2 15 0-1,0 5 0-15,0 3 0 0,-3 2-1 16,6-3 0-16,5-3-3 16,5-12-5-16,16 1-30 15,-7-22 2-15,18 0-4 16,-4-19 1-16</inkml:trace>
  <inkml:trace contextRef="#ctx0" brushRef="#br1" timeOffset="169023.6676">20923 16913 61 0,'-14'-15'35'0,"14"15"-4"15,-35-6-1-15,13 10-24 16,-6-3-1-16,3 6 1 15,-6 1-1-15,4 7-1 16,-3 7 0-16,4 4 0 16,1 4-2-16,5 2 1 15,7-1-1-15,8-1-1 16,6-6 0-16,9-6-1 15,6-6 0-15,8-7-1 16,7-10 1-16,-1-8 0 16,2-6-1-16,1-3 0 15,-5-2 1-15,-7 2 0 16,-2 1 0-16,-7 1 0 15,-6 9 0-15,-6 11 1 0,0 0-1 16,0 0 0-16,0 0 0 16,-9 19-2-16,8 0-3 15,-4-7-18-15,14 14-13 16,-12-10-3-16,13 5-1 15,-3-11 0-15</inkml:trace>
  <inkml:trace contextRef="#ctx0" brushRef="#br1" timeOffset="169527.6965">21430 16928 37 0,'13'-9'33'0,"-13"9"-11"16,0 0 5-16,0 0-11 0,-26-7-4 15,15 12-2-15,-16-3-2 16,3 8-1-16,-13 2-3 15,0 6 0-15,-6 3 0 16,0 4-1-16,1 4-1 16,5 4 0-16,8-3 1 15,6 0-2-15,14-2 1 16,12-3-2-16,16-7 1 15,12-9-2-15,13-6-3 16,3-17-26-16,19 6-6 16,-9-18-3-16,9 0-1 15</inkml:trace>
  <inkml:trace contextRef="#ctx0" brushRef="#br1" timeOffset="169745.7089">21720 16537 53 0,'-20'6'37'0,"7"24"-1"16,-11 2-2-16,14 25-28 16,-9 4-2-16,4 12 0 15,2 0-2-15,4 1 0 16,4-6 0-16,5-5-3 15,11 0-26-15,-8-25-7 16,18-8-4-16,-6-22 0 16</inkml:trace>
  <inkml:trace contextRef="#ctx0" brushRef="#br1" timeOffset="170074.7278">21867 16789 60 0,'-26'12'38'0,"-8"-2"-3"15,9 18-1-15,-9-6-30 16,-2 1-2-16,1-1 0 16,11 3 0-16,-1-2 0 15,8-5 0-15,6-2 0 16,7-5 0-16,4-11-1 15,10 9-1-15,4-8 1 0,5-2 0 16,5-2-1-16,-1 0 0 16,0 3 0-16,4-1 0 15,-5 3 1-15,1 2-1 16,0 4-1-16,-3 2 1 15,1 4-2-15,-4-3-2 16,12 14-26-16,-10-15-6 16,9 4-1-16,-8-11-2 15</inkml:trace>
  <inkml:trace contextRef="#ctx0" brushRef="#br1" timeOffset="170540.7543">22466 16922 58 0,'0'0'37'0,"-11"6"-2"16,11 14-13-16,-10-10-14 15,6 10-4-15,-1-1-2 16,1 8-1-16,-2 1 2 15,1 2-2-15,-1-4 2 16,1-2-3-16,-1-3 2 16,6-5-2-16,0-16 2 0,0 15-2 15,0-15-1-15,7-15 2 16,0 0-2-16,0-1 2 15,1-6-2-15,2-6 1 16,-1 3 0-16,4-5 0 16,-3-2 0-16,-1 3 0 15,5 0 0-15,-2 6-1 16,-1 5 0-16,0 7-2 15,0 9-2-15,1 2-1 16,12 16-25-16,-13-5-3 16,12 9-1-16,-5-8-1 15</inkml:trace>
  <inkml:trace contextRef="#ctx0" brushRef="#br1" timeOffset="170961.7785">23086 16952 53 0,'-27'-5'26'16,"5"14"3"-16,-15-11-1 16,8 10-20-16,-11 0-1 15,5 8-2-15,-4 0 0 16,7 9 0-16,-2 2 1 15,5 4-2-15,7-3 0 16,8-1-2-16,9-4 1 16,12-3-1-16,9-10-1 0,10-6 0 15,10-10-2-15,7-8 1 16,4-4 0-16,2-8 0 15,-3 0 0-15,-4-6 0 16,-5 4-1-16,-5 1 2 16,-11 4-1-16,-7 4 0 15,-5 7 0-15,-9 12 1 16,-3-10-1-16,3 10 0 15,-13 14 0-15,4-3 0 16,4 7 0-16,1 1 0 16,4 4-4-16,-2-3-3 15,18 13-25-15,-14-13-4 16,15 1-2-16,-17-21 0 15</inkml:trace>
  <inkml:trace contextRef="#ctx0" brushRef="#br1" timeOffset="171194.7918">23585 16445 43 0,'-11'27'35'16,"-1"21"0"-16,-9 6-1 15,3 19-27-15,-11 2-6 16,5 2 1-16,-4-2-2 16,5-6 0-16,8-2-6 15,-5-18-26-15,17-7 0 16,-6-22-4-16,13-8 2 0</inkml:trace>
  <inkml:trace contextRef="#ctx0" brushRef="#br1" timeOffset="171629.8167">23330 16834 65 0,'0'0'37'16,"0"0"-2"-16,0 0-8 15,25 4-25-15,3-12-2 16,13-3 1-16,6 0-1 15,9 0 1-15,1 0-1 16,1 0 2-16,-3 3-1 16,-3 2 0-16,-9 3 0 0,-9-1 0 15,-11 5 0-15,-11 3 0 16,-12-4-1-16,-3 9 1 15,-10-2 0-15,-4 4-1 16,-1-1 1-16,-3 1 0 16,3 6 0-16,6-3-1 15,3 2 0-15,8 1 1 16,2-2-1-16,8 0 0 15,6-5 0-15,3 0 0 16,7-3 0-16,-1 0 0 16,-1-1 1-16,-1-1-1 15,-3 1 1-15,-8 2-1 16,-6 6 0-16,-10 1 0 15,-10 3-1-15,-3 5-4 0,-20-5-30 16,12 9 0-16,-16-9-4 16,6 2 1-16</inkml:trace>
  <inkml:trace contextRef="#ctx0" brushRef="#br1" timeOffset="186571.6713">12573 17696 48 0,'0'0'38'16,"0"0"0"-16,0 0-1 15,0 0-32-15,-23 67-4 16,23-67 2-16,-20 68-5 16,20-68 4-16,-28 96-5 15,17-36-1-15,-7 2-16 16,6 1-19-16,2 0 0 15,5-1 2-15</inkml:trace>
  <inkml:trace contextRef="#ctx0" brushRef="#br1" timeOffset="187013.6966">12889 18031 48 0,'43'-73'37'15,"-43"73"-1"-15,23-50-1 16,-23 50-34-16,0 0-1 16,0 0 2-16,0 0 2 15,0 0-3-15,0 0 1 16,0 0 0-16,-52 52 2 15,52-52-2-15,-20 63-1 16,20-63-2-16,-3 66 2 16,3-66-1-16,15 60 1 15,-15-60-2-15,0 0 1 0,56 58-1 16,-56-58 1-16,53 4 2 15,-53-4-4-15,56-27 3 16,-56 27-2-16,51-57 2 16,-29 2-2-16,-22 55 2 15,25-81-3-15,-25 81 2 16,-3-75-1-16,3 75 2 15,-27-56 0-15,27 56-1 16,0 0-1-16,-59-31-8 16,59 31-18-16,0 0-11 15,0 0 1-15,0 0-2 16</inkml:trace>
  <inkml:trace contextRef="#ctx0" brushRef="#br1" timeOffset="187461.7222">13440 17898 41 0,'48'-15'35'16,"-48"15"3"-16,0 0-3 16,0 0-31-16,0 0 1 15,0 0-2-15,0 0 0 16,0 0-1-16,13-54 2 15,-13 54-3-15,0 0 3 16,0 0-2-16,-48 9 0 16,48-9 0-16,0 0 1 15,-24 65-2-15,24-65 2 0,-8 65-1 16,8-65-1-16,8 76-1 15,-8-76 1-15,26 68 0 16,-26-68-1-16,46 54 2 16,-46-54-2-16,59 26 0 15,-59-26 0-15,68-6 1 16,-68 6-2-16,65-37 1 15,-65 37-1-15,72-85 1 16,-52 2-1-16,-24-1 0 16,-28 5-1-16,32 79 1 15,-57-53 0-15,57 53-2 16,-71-23-2-16,71 23-11 15,-71 8-23-15,71-8-1 16,-51 30-1-16,51-30 1 16</inkml:trace>
  <inkml:trace contextRef="#ctx0" brushRef="#br1" timeOffset="187929.749">14640 17615 30 0,'0'0'33'15,"0"0"0"-15,0 0-1 16,-48 63-28-16,48-63 1 16,-54 77 1-16,20-26-4 15,-3 6 3-15,-1 6-1 0,-3-3 0 16,4-2-1-16,6-2-5 15,-2-7-17-15,33-49-17 16,-47 76 1-16,47-76-2 16</inkml:trace>
  <inkml:trace contextRef="#ctx0" brushRef="#br1" timeOffset="188276.7689">14224 17447 44 0,'-15'9'36'0,"-4"-2"1"16,10 6-2-16,-5 2-34 0,6 7-1 15,6 6 0-15,3-1 1 16,-1-27 0-16,0 0-1 15,0 0 1-15,32 62 1 16,-2-37-1-16,7-13 0 16,5-10-1-16,-1-13 1 15,1-12-1-15,-4-7 1 16,-11-14-1-16,-16 2-1 15,-12-2 2-15,-16 7-2 16,-9 5 1-16,-9 4-1 16,-2 9-1-16,-7 9-3 15,9 19-6-15,-3 6-24 16,15 13-2-16,0 3 1 15</inkml:trace>
  <inkml:trace contextRef="#ctx0" brushRef="#br1" timeOffset="188689.7925">14780 17874 43 0,'0'0'34'0,"0"0"4"15,0 0-1-15,-55 45-33 0,55-45-1 16,0 0 1-16,0 0 0 15,-43 62 0-15,43-62 1 16,0 0-3-16,0 0 0 16,16 58-1-16,-16-58-1 15,0 0 1-15,51 18-1 16,-51-18 0-16,0 0 0 15,56-6 1-15,-56 6-2 16,0 0-1-16,0 0 5 16,40-50-3-16,-40 50 2 15,0 0-3-15,-14-55-2 16,14 55-6-16,0 0-30 15,0 0 2-15,-52-40-5 0,52 40 2 16</inkml:trace>
  <inkml:trace contextRef="#ctx0" brushRef="#br1" timeOffset="189284.8263">16130 17654 38 0,'0'0'36'0,"0"0"1"15,0 0-1-15,10 50-28 16,-10-50-9-16,0 0-3 16,-22 61-11-16,22-61-17 15,0 0-2-15,-12 55 1 16,12-55-1-16</inkml:trace>
  <inkml:trace contextRef="#ctx0" brushRef="#br1" timeOffset="189410.8337">16316 17779 35 0,'53'-25'34'15,"-53"25"2"-15,0 0-2 16,0 0-22-16,46-9-5 15,-46 9-11-15,0 0-31 16,0 0 1-16,0 0-3 16,-16 60-1-16</inkml:trace>
  <inkml:trace contextRef="#ctx0" brushRef="#br1" timeOffset="189817.857">18396 17836 59 0,'11'-53'38'0,"-11"53"-3"15,0 0 1-15,0 0-36 16,0 0-5-16,0 0-21 16,0 0-9-16,0 0-4 15,0 0 3-15</inkml:trace>
  <inkml:trace contextRef="#ctx0" brushRef="#br1" timeOffset="189944.8641">18543 17853 45 0,'0'0'34'0,"0"0"0"16,55 0-3-16,-55 0-28 0,0 0-19 15,0 0-18-15,53 15-1 16,-53-15-1-16</inkml:trace>
  <inkml:trace contextRef="#ctx0" brushRef="#br1" timeOffset="192167.9913">19717 17961 42 0,'7'-53'33'0,"-7"53"2"0,0 0-2 16,0 0-28-16,0 0 1 15,0 0-3-15,0 0 0 16,0 0-1-16,0 0 0 16,0 0-1-16,0 0-2 15,0 0 2-15,0 0-1 16,0 0 2-16,0 0-1 15,-4 67 1-15,4-67-2 16,0 0 0-16,22 57 3 16,-22-57-3-16,0 0 0 15,0 0 1-15,55 48-3 16,-55-48 2-16,0 0 0 15,59-1 1-15,-59 1 0 16,46-21-2-16,-46 21 1 0,0 0 1 16,67-44 1-16,-67 44-2 15,0 0 0-15,51-34 1 16,-51 34 0-16,0 0 0 15,0 0 0-15,0 0-1 16,0 0 0-16,0 0 1 16,0 0 0-16,53 63-1 15,-53-63 0-15,0 0 1 16,0 0-1-16,0 0 1 15,44 51-1-15,-44-51 3 16,0 0-4-16,54-21 1 16,-54 21-1-16,0 0 2 15,63-60 0-15,-63 60-3 16,38-52-5-16,-38 52-20 0,0 0-9 15,55-68 1-15,-55 68 0 16</inkml:trace>
  <inkml:trace contextRef="#ctx0" brushRef="#br1" timeOffset="192823.0289">20662 17702 40 0,'-4'-35'31'16,"-1"3"1"-16,3 4 0 16,-2 8-28-16,4 20-1 15,0 0 3-15,0 0-1 16,0 0-1-16,0 0 0 15,-5 50-1-15,5-50 0 16,-4 53 2-16,4-53-2 0,-8 73-1 16,8-73 1-16,-6 81 0 15,6-81-1-15,-5 81 0 16,5-81-1-16,-3 71 0 15,3-71-1-15,4 60-1 16,-4-60 1-16,0 0 0 16,25 53 0-16,-25-53 0 15,0 0 0-15,0 0-1 16,61-8 1-16,-61 8 2 15,0 0-2-15,59-43 0 16,-59 43 1-16,0 0-1 16,57-27 1-16,-57 27 0 0,0 0-1 15,0 0 0 1,48 20 0-16,-48-20-1 0,0 0-2 15,15 51-2-15,-15-51-16 16,0 0-17-16,20 54 0 16,-20-54-4-16,0 0 4 15</inkml:trace>
  <inkml:trace contextRef="#ctx0" brushRef="#br1" timeOffset="193017.04">21114 18108 24 0,'0'0'33'15,"0"0"2"-15,63-45-1 16,-63 45-24-16,0 0-1 15,0 0-1-15,47-8-3 16,-47 8-1-16,0 0 0 0,0 0-4 16,9 63 2-16,-9-63 0 15,0 0-18-15,4 56-20 16,-4-56-2-16,0 0 0 15,0 0 1-15</inkml:trace>
  <inkml:trace contextRef="#ctx0" brushRef="#br1" timeOffset="193173.0489">21353 17564 41 0,'-12'-17'30'0,"0"11"2"15,12 6-8-15,-20 9-50 16,20-9-6-16,-5 16 0 0,5-16 0 15</inkml:trace>
  <inkml:trace contextRef="#ctx0" brushRef="#br1" timeOffset="193468.0658">21866 17507 52 0,'-7'19'37'0,"-9"-10"-2"16,2 3 0-16,-4 5-33 16,18-17-1-16,0 0 0 0,0 0 1 15,-37 69 1-15,37-69 1 16,-18 67-1-16,18-67-3 15,-22 94 3-15,10-38-3 16,-1 2 2-16,2-1-4 16,-2 1-3-16,-2-2-22 15,7-2-11-15,-4-3 0 16,3 0 0-16</inkml:trace>
  <inkml:trace contextRef="#ctx0" brushRef="#br1" timeOffset="193679.0779">21556 18166 59 0,'-16'-58'38'0,"16"58"2"16,0 0 0-16,-15-66-35 15,15 66-2-15,0 0-1 16,0 0 0-16,0 0-1 15,30-51-1-15,-30 51-9 16,0 0-30-16,58-2 0 16,-58 2-4-16,54 1 3 15</inkml:trace>
  <inkml:trace contextRef="#ctx0" brushRef="#br1" timeOffset="194174.1062">21860 18116 31 0,'0'0'35'0,"0"0"3"16,0 0-3-16,63 33-19 15,-63-33-13-15,0 0-3 16,56-23 2-16,-56 23-1 16,0 0 0-16,51-35-1 0,-51 35 1 15,0 0 0-15,0 0 0 16,12-59 0-16,-12 59 0 15,0 0 2-15,0 0-1 16,-49-46 1-16,49 46 0 16,0 0 2-16,-64 3-2 15,64-3 0-15,0 0 0 16,-61 46-2-16,61-46 0 15,0 0-2-15,-32 74 1 16,32-74-2-16,10 58 1 16,-10-58-4-16,39 57-31 15,-39-57-3-15,62 51-2 16,-62-51 2-16</inkml:trace>
  <inkml:trace contextRef="#ctx0" brushRef="#br1" timeOffset="194880.1465">22969 17999 41 0,'0'0'35'0,"0"0"-1"15,0 0-3-15,0 0-21 16,-53-15-5-16,53 15-1 15,0 0-2-15,-12 54 0 16,12-54 0-16,-12 54 3 16,12-54-5-16,-10 54-1 15,10-54 3-15,-8 54 0 16,8-54 0-16,0 0-1 15,-9 53 0-15,9-53 0 16,0 0 0-16,0 0 2 16,0 0-3-16,0 0-2 15,14-49 4-15,-14 49 0 16,19-59 0-16,-19 59 0 0,24-61-3 15,-24 61 0-15,34-59 1 16,-34 59 1-16,0 0-6 16,64-67-5-16,-64 67-15 15,55-22-1-15,-55 22-4 16,71-8-10-16,-71 8 3 15</inkml:trace>
  <inkml:trace contextRef="#ctx0" brushRef="#br1" timeOffset="195406.1766">23594 18012 31 0,'0'0'35'0,"0"0"4"16,0 0-3-16,0 0-24 15,0 0-5-15,0 0-2 16,0 0 0-16,0 0-4 16,-57-32 2-16,57 32 0 15,0 0-1-15,-53 0 1 16,53 0 0-16,0 0-2 15,-69 24 1-15,69-24 2 16,0 0-4-16,-61 49 1 16,61-49 0-16,0 0-1 15,-39 48-1-15,39-48 1 16,0 0 1-16,0 0-1 0,0 0 0 15,0 0 0-15,47 28 0 16,-47-28 0-16,48-23-1 16,-48 23 1-16,54-33-1 15,-54 33 0-15,54-39 2 16,-54 39-1-16,0 0 1 15,61-50-3-15,-61 50 3 16,0 0-3-16,0 0 3 16,0 0 1-16,0 0-2 15,46 17-1-15,-46-17 1 16,0 0 2-16,4 76-2 15,-4-76-1-15,8 60 1 16,-8-60-2-16,17 59-4 16,-17-59-32-16,21 49-1 15,-21-49-2-15,0 0 2 0</inkml:trace>
  <inkml:trace contextRef="#ctx0" brushRef="#br1" timeOffset="195727.195">24136 17516 41 0,'0'0'35'0,"0"0"1"15,0 0-7-15,0 0-21 16,3 19-2-16,-3-19 0 0,0 0-1 16,9 49 1-16,-9-49-2 15,-1 57-1-15,1-57-1 16,-5 77 0-16,5-77 0 15,-10 91-1-15,1-44-1 16,9-47-3-16,-5 99-21 16,5-99-13-16,-10 89-2 15,10-89-2-15,-9 78 3 16</inkml:trace>
  <inkml:trace contextRef="#ctx0" brushRef="#br1" timeOffset="195947.2076">23998 18077 40 0,'0'0'38'16,"-48"-65"1"-16,48 65 2 16,0 0-22-16,-21-61-12 15,21 61-4-15,0 0 0 16,22-52-1-16,-22 52-1 15,0 0-1-15,79-39 2 16,-79 39-3-16,69-17-26 16,-69 17-9-16,81-7-2 15,-81 7 0-15</inkml:trace>
  <inkml:trace contextRef="#ctx0" brushRef="#br1" timeOffset="196196.2218">24550 18061 72 0,'-26'56'41'0,"26"-56"0"16,0 0-3-16,0 0-36 16,0 0-5-16,0 0-35 15,0 0 0-15,0 0-2 16,0 0-2-16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7T01:40:51.64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12207 16009 54 0,'-17'12'37'0,"3"-11"-1"15,14-1-7-15,0 0-23 16,29-24 0-16,9-9 0 16,19-2-2-16,9-13-1 15,16-1-1-15,1-4-1 0,4 4 0 16,-7 7-1-16,-8 5-3 15,-8 23-15-15,-26-9-17 16,-2 17-2-16,-22-4-1 16,1 4-1-16</inkml:trace>
  <inkml:trace contextRef="#ctx0" brushRef="#br0" timeOffset="549.0314">13405 15355 46 0,'3'-20'35'0,"-3"20"3"15,0 0-3-15,5 12-25 16,-5 10-8-16,4 15-1 16,-1 11 2-16,0 15-2 15,-4 13 0-15,3 7-1 16,-3 3 0-16,-1 1-1 15,-2-2-3-15,0-19-6 16,11 1-25-16,-6-27-1 16,11-9 0-16,-12-31-1 15</inkml:trace>
  <inkml:trace contextRef="#ctx0" brushRef="#br0" timeOffset="866.0496">13484 15393 58 0,'-26'-17'38'15,"16"12"0"-15,4-6-1 16,17 6-33-16,20-7-1 16,18-1 0-16,17-3 0 15,12 1-1-15,7 3 0 16,0 8-1-16,-6 9 0 15,-11 17 0-15,-22 14-1 16,-24 18 0-16,-28 17 1 16,-24 15-2-16,-26 11 1 0,-19 9 0 15,-13-1 0-15,-5-5-2 16,0-9 3-16,6-16-3 15,13-16 0-15,15-30-13 16,38-8-18-16,12-40-4 16,39-7-1-16,15-25 1 15</inkml:trace>
  <inkml:trace contextRef="#ctx0" brushRef="#br0" timeOffset="1768.1011">14278 15668 47 0,'-17'-4'36'0,"5"7"1"0,-6-11-1 16,18 8-29-16,-19-5-2 16,19 5 0-16,-13 14-2 15,6 3-1-15,-6 10 0 16,-2 11-1-16,-4 8 0 15,-4 8 1-15,-2 0 0 16,8 6-1-16,4-7 0 16,6-3 0-16,11-16 0 15,10-12 0-15,14-18-1 16,10-12 1-16,12-18-1 15,6-16 0-15,5-10 1 16,-5-11 0-16,-3-1-1 16,-14-2 0-16,-12 3 1 0,-16 5-1 15,-13 10 0-15,-20 12 0 16,-8 13 0-16,-9 11 0 15,5 16-1-15,-2 7 1 16,8 10 0-16,5 7 0 16,14 1 0-16,13-1 0 15,19-5 0-15,12-6 1 16,16-13-1-16,12-10 1 15,10-7 0-15,9-10-1 16,-1-4 0-16,-2-3 1 16,-11 4 0-16,-11 2-1 15,-14 12 0-15,-14 9 1 16,-21 15-1-16,-13 13 1 15,-12 11-1-15,-12 9 1 0,-8 7-1 16,-3 3 1-16,3 0-1 16,1-4 0-16,9-8 0 15,8-13 1-15,11-10-1 16,8-20 0-16,28-6 0 15,1-16 0-15,10-10 0 16,4-9 0-16,2-2 1 16,-1 0-1-16,-6 4 0 15,-6 6 0-15,-12 9 0 16,-6 9 1-16,-14 15-1 15,0 0 0-15,-7 19 0 16,-2-2 0-16,0 3 0 16,0 4 0-16,6-2 0 15,7-2 1-15,9-6-1 0,13-10 1 16,9-10-1-16,9-8 1 15,5-7-1-15,6-5 1 16,-4-4 0-16,-3-1-1 16,-7 5 1-16,-14 8-1 15,-10 9 1-15,-17 9-1 16,-4 23 0-16,-14 4 0 15,-1 11 1-15,-4 7-2 16,3 2 0-16,2 0-1 16,13 2-5-16,-1-17-7 15,24 7-4-15,-6-31-8 16,27 10-5-16,-10-26-7 15,19 4 0-15,-8-24 1 16</inkml:trace>
  <inkml:trace contextRef="#ctx0" brushRef="#br0" timeOffset="1932.1105">15698 15754 70 0,'6'-12'38'0,"-15"-2"-1"15,9 14 2-15,-17 21-35 16,4 9 0-16,0 9-3 16,3 14 0-16,0 4-1 15,3 1-1-15,9 3-6 16,-7-24-13-16,20 10-7 15,-8-35-9-15,17-9-3 16,-5-30 0-16</inkml:trace>
  <inkml:trace contextRef="#ctx0" brushRef="#br0" timeOffset="2381.1362">15855 15421 75 0,'-25'-11'40'0,"12"24"0"15,-9-5-1-15,20 5-36 16,5 0-2-16,6-2-4 15,8 0 1-15,5-1-2 16,3 3 2-16,-1 2-2 16,-1 2 2-16,-4 2 0 15,-10 0 3-15,-2 9 1 16,-9-2 1-16,-5 5 1 15,-7 2-1-15,-2 5 1 16,-2 4-2-16,0 1 0 16,3-1 0-16,1-2-2 0,7-5 1 15,6-9-1-15,8-11 0 16,10-16 0-16,7-16 0 15,7-11 0-15,4-15 1 16,5-5-1-16,-3-9 2 16,0 3-1-16,-5 6 0 15,-7 10 0-15,-12 13 1 16,-13 25-1-16,0 0 0 15,5 28-1-15,-17 14 0 16,1 11 0-16,3 7-2 16,3-2-3-16,17 6-9 15,-4-23-3-15,28 11-9 16,-5-33-8-16,26 4-5 15,-3-23-2-15</inkml:trace>
  <inkml:trace contextRef="#ctx0" brushRef="#br0" timeOffset="2939.1681">16771 15752 52 0,'-12'1'38'0,"-12"-8"0"15,6 15-1-15,-14-8-28 16,7 5-3-16,-9-2-2 16,2 5 0-16,-6 3 0 15,-2 6-1-15,0 3 0 16,3 6-1-16,-2 8 0 15,5 5 0-15,4 2 0 16,10 4-1-16,11-8 1 16,11-1-1-16,16-18-1 15,16-12 1-15,17-16-1 16,13-17 1-16,11-12-1 15,0-15 0-15,-2-4 1 16,-3-5-1-16,-12 5 0 16,-15 5 0-16,-12 10 0 0,-20 11 0 15,-11 14 1-15,-9 13-1 16,-9 16 0-16,-4 14 0 15,-2 11-1-15,0 11 1 16,10 5-1-16,7 3-1 16,8-1-2-16,9-8-4 15,21 2-7-15,-8-27-6 16,28 8-9-16,-12-29-8 15,18 3-1-15,-14-19 1 16</inkml:trace>
  <inkml:trace contextRef="#ctx0" brushRef="#br0" timeOffset="3268.1869">17238 15877 65 0,'1'-11'39'15,"-11"-2"-2"-15,10 13 2 0,-26 7-30 16,13 10-5-16,0 6-2 16,1 3-1-16,3 6 0 15,2 0-1-15,2-5 0 16,7-5 1-16,1-6 0 15,-3-16 0-15,19 0 0 16,0-17 0-16,-1-10 0 16,7-5 1-16,-2-5-1 15,2 0 1-15,-3 0-1 16,4 7 0-16,-10 10-1 15,-1 8 1-15,-15 12 0 16,14 20-1-16,-10 1 0 16,-4 6 1-16,0 4-2 15,0-2 1-15,8-3-3 0,-4-10-2 16,16-2-9-16,-13-27-5 15,22 8-10-15,-16-24-9 16,13 4-2-16,-8-21-1 16</inkml:trace>
  <inkml:trace contextRef="#ctx0" brushRef="#br0" timeOffset="3538.2024">17752 15245 74 0,'-14'33'40'16,"-9"-3"-2"-16,9 18 2 16,-4 0-35-16,7 8-3 0,7 7 0 15,-1 2-2-15,12 4 1 16,5 1-2-16,4-2 1 15,1-12-2-15,5-2-3 16,-7-19-9-16,10 5-11 16,-25-40-7-16,24 22-5 15,-24-22-2-15,11-19 1 16</inkml:trace>
  <inkml:trace contextRef="#ctx0" brushRef="#br0" timeOffset="3712.2123">17765 15518 66 0,'0'0'42'16,"-9"-16"-1"-16,13 28 0 15,-4-12-24-15,13 11-14 16,7-5-2-16,8-4-2 16,10 3-6-16,-3-16-10 15,21 18-10-15,-13-20-7 16,14 15-8-16,-10-12 2 15,9 7-3-15</inkml:trace>
  <inkml:trace contextRef="#ctx0" brushRef="#br0" timeOffset="4373.2502">12281 16851 47 0,'2'-19'38'16,"-2"19"1"-16,7-11 0 15,4 16-29-15,-11-5-4 16,18 10 0-16,0-1-1 16,7 12-1-16,6 0-1 15,10 2-2-15,4-2 1 16,10-2-2-16,3 2 0 15,2-5-3-15,7 7-12 16,-11-21-14-16,17 9-7 16,-17-11-5-16,9 2 1 15</inkml:trace>
  <inkml:trace contextRef="#ctx0" brushRef="#br0" timeOffset="5717.327">13667 16823 55 0,'0'0'35'0,"0"0"1"15,0 0-14 1,-5 13-17-16,3 9-1 0,4 9-1 15,-6 8 0-15,3 12 0 16,-5 5 1-16,1 4-1 16,0 2-1-16,0-8 0 15,3-7 0-15,-1-8 1 16,3-12-2-16,4-12 1 15,-4-15-1-15,20-24-1 16,-6-8 1-16,4-9-2 16,-3-8 2-16,3-7-2 15,-3-10 1-15,-1-1 0 16,1 0 0-16,1 5 0 15,0 1 0-15,4 8 1 16,2 3-1-16,5 12 1 16,-1 11-1-16,7 13-1 0,-4 12 1 15,0 11 0-15,-5 10-1 16,-6 7 1-16,-8 7-1 15,-7 8 2-15,-9 4-2 16,-6-3 2-16,-7 0-2 16,-6-5 2-16,-3-3-1 15,-3-6 0-15,2-6 0 16,4-8-1-16,6-7 1 15,5-3 0-15,14-4 0 16,0 0 0-16,14-3 0 16,5 8 1-16,9 2-1 15,6 8 1-15,-2 8-1 16,2 4 1-16,2 3-1 0,-3 7 1 15,0-1-2-15,-1-5 0 16,6-1-6-16,-10-13-16 16,20 1-13-16,-14-14-2 15,10-5 0-15,-8-15 0 16</inkml:trace>
  <inkml:trace contextRef="#ctx0" brushRef="#br0" timeOffset="6059.3466">14488 17064 51 0,'-13'11'38'15,"-2"-4"-2"-15,10 8 1 16,-2-4-32-16,20-5-1 16,9-6-1-16,12-4 0 0,8-7-1 15,7-4 1-15,2-4-1 16,1-1-1-16,-4-7 1 15,-10 6-2-15,-9-5 1 16,-12 3-1-16,-13-1 1 16,-16 7-1-16,-8 2 1 15,-13 13-1-15,-11 8 0 16,-7 4 0-16,-4 13 0 15,-2 7 0-15,7 11 0 16,7 0 1-16,13 5-1 16,21-6 1-16,17-6-1 15,16-8-8-15,31 6-12 16,-6-21-11-16,28 0-7 15,-3-17-2-15,16-1-1 0</inkml:trace>
  <inkml:trace contextRef="#ctx0" brushRef="#br0" timeOffset="6410.3667">15442 16935 18 0,'15'-16'35'15,"-10"-1"0"-15,-5 17 1 16,-1-22-17-16,1 22-12 0,-29 14 1 15,10 6-1-15,-14 2 0 16,0 11-2-16,-5 0 0 16,6 6-1-16,0-1-1 15,12-2 0-15,6-3-1 16,15 0 0-16,14-7-1 15,9-5-2-15,17-4-3 16,-1-9-12-16,29 4-18 16,-15-18-3-16,19-2-4 15,-11-14 0-15</inkml:trace>
  <inkml:trace contextRef="#ctx0" brushRef="#br0" timeOffset="6814.3898">15632 17070 53 0,'-15'7'36'0,"15"-7"1"15,0 0-1-15,29 8-32 16,-3-11 0-16,11-2-1 15,6-5 0-15,9 2-1 16,-1-4 0-16,-1-3 0 16,-6 5-1-16,-6-3 0 15,-12 3 0-15,-9 1-1 16,-17 9 1-16,-5-10 0 0,-18 4-1 15,-1 2 1-15,-13 1 0 16,-2 5 0-16,0 0 0 16,-2 6 0-16,3 2 1 15,5 3-1-15,8 9 1 16,7 3 0-16,8 2-1 15,12 4 0-15,11 0-2 16,11-4-3-16,18 3-4 16,1-15-9-16,33 4-17 15,-8-19-5-15,21-2-1 16,-3-14 0-16</inkml:trace>
  <inkml:trace contextRef="#ctx0" brushRef="#br0" timeOffset="7257.4151">16506 16979 48 0,'4'-21'35'0,"-4"21"2"16,5-31-3-16,-5 31-29 16,-18-9 0-16,-1 16-1 15,-12 1 2-15,-2 9-2 16,-5 10-2-16,2-2 1 16,1 7-1-16,9-4 0 0,7-2-1 15,13-2 1-15,12-11-1 16,14-3-1-16,11-7 1 15,9-3-1-15,6-2 1 16,1-1 0-16,-4 2-1 16,-5 4 1-16,-6 6 0 15,-17 6 0-15,-9 6 0 16,-12 4 0-16,-8 1-1 15,-6 3 1-15,-3-1-1 16,0-3-2-16,6-4-1 16,1-11-4-16,25 2-15 15,-9-12-15-15,20-7-1 16,5-12 0-16,20-8-2 15</inkml:trace>
  <inkml:trace contextRef="#ctx0" brushRef="#br0" timeOffset="7587.434">16944 16995 58 0,'-19'-11'38'0,"3"14"0"16,-13-4 0-16,12 9-31 16,-10 1-3-16,6 3-1 15,3-2-2-15,6 4 1 16,6-4-1-16,6-10-1 15,15 19 1-15,4-16 0 16,5 3-1-16,3-3 0 16,3 1 0-16,-2 0 1 0,-2 6-1 15,-4 1 1 1,-9 4-1-16,-6 7 1 0,-9 1 0 15,-6 6 0-15,-7 1-1 16,-6-1 1-16,1-5-1 16,-3-3-1-16,8-3-2 15,-1-10-9-15,18 4-12 16,-2-12-13-16,10-20-3 15,4-5 0-15,17-3 0 16</inkml:trace>
  <inkml:trace contextRef="#ctx0" brushRef="#br0" timeOffset="7790.4456">17208 16992 49 0,'-9'22'40'0,"-5"-7"-1"0,9 10 0 15,-8-7-18-15,7 17-18 16,3 5-1-16,4 1 0 15,4-1-1-15,3-4-2 16,10 3-11-16,-13-14-12 16,21-3-11-16,-11-16-3 15,8-12-2-15,-6-16 0 16</inkml:trace>
  <inkml:trace contextRef="#ctx0" brushRef="#br0" timeOffset="7933.4538">17416 16722 68 0,'-29'-12'38'15,"4"17"-7"-15,-2 11-15 16,-8-8-49-16,18 11-4 16,-1-15-1-16,18 7 0 15</inkml:trace>
  <inkml:trace contextRef="#ctx0" brushRef="#br0" timeOffset="8376.4791">17645 16978 60 0,'17'-5'39'16,"-10"-8"-1"-16,7 11-1 16,-14 2-32-16,0 0-1 15,0 0-1-15,9 15 0 16,-14 4-1-16,1 5 0 15,3 7 0-15,-3 6-1 16,3 4 1-16,2 1-1 16,3 1 0-16,4-4 1 15,2-6-1-15,5-9 0 16,1-5-1-16,4-17 1 15,1-14-1-15,0-13 0 16,0-10 0-16,-2-6-1 0,0-7 1 16,-5-4-1-16,1-7 0 15,-4 0-3-15,2 12-5 16,-8-5-14-16,12 21-14 15,-11-1-3-15,12 12 0 16,-8 4-1-16</inkml:trace>
  <inkml:trace contextRef="#ctx0" brushRef="#br0" timeOffset="8812.5041">18224 17035 52 0,'-20'10'38'0,"11"1"-1"16,-6-5 0-16,15-6-31 15,-7 13-1-15,7-13-1 16,18 4 0-16,1-7-1 15,4-3-1-15,6-7-1 16,5-2 1-16,-2-3-1 16,-1-1 0-16,-3 0 0 15,-8-5-1-15,-8 4 0 16,-10 0 1-16,-10 4-1 15,-12 1 0-15,-7 13 1 16,-12 3-1-16,-3 12 1 16,-4 10 0-16,-3 6 1 15,-1 13 0-15,10 10 0 0,6 5-1 16,13-9 1-16,19-6 0 15,21-11-1-15,25-13-1 16,23-20-3-16,27-11-7 16,6-24-8-16,34-2-13 15,-13-21-9-15,8 5-1 16,-15-12-2-16</inkml:trace>
  <inkml:trace contextRef="#ctx0" brushRef="#br0" timeOffset="15595.8921">19929 15278 36 0,'0'0'31'0,"6"-14"1"15,-6 14-3-15,0 0-22 16,0 0-1-16,0 0-1 16,4 22-1-16,-5-3 0 15,6 15-1-15,-5 12 0 16,0 21-1-16,-1 15 1 15,-1 13-1-15,-1 6 1 16,1 6-2-16,-1-6 0 16,1-14-6-16,11-11-27 15,-9-34-1-15,12-14-2 16,-1-35 0-16</inkml:trace>
  <inkml:trace contextRef="#ctx0" brushRef="#br0" timeOffset="16143.9234">19958 15245 50 0,'-5'-13'36'0,"5"13"-2"15,18-20 0-15,2 13-26 16,2 2-7-16,4 1 0 16,8 1 0-16,6 0 1 15,-1 3-1-15,5 5 1 0,-1 3-1 16,0 4-1-16,-7 4 1 15,-2 6 0-15,-15 4-1 16,-9 8 2-16,-15 4-1 16,-13 2-1-16,-10 3 1 15,-12 4-1-15,-4-3 1 16,-3 0-2-16,4-5 2 15,1-5-2-15,12-5 0 16,13-5 1-16,12-10 0 16,16-9 0-16,18-10 0 15,20-9-1-15,15-4 2 16,11-3-1-16,9 1 0 15,0 5 0-15,-5 5 1 16,-11 15-1-16,-12 16 0 16,-26 13 1-16,-17 15-1 0,-22 11 1 15,-19 9-1-15,-19 6 1 16,-12 2-1-16,-10-3 0 15,-5-12 1-15,3-13-2 16,9-16 1-16,8-18 0 16,14-18-5-16,13-32-21 15,28-2-7-15,10-23-2 16,22-1-1-16</inkml:trace>
  <inkml:trace contextRef="#ctx0" brushRef="#br0" timeOffset="17052.9754">20937 15224 44 0,'6'-12'31'16,"-6"12"1"-16,0 0-3 16,0 0-25-16,0 0 0 0,0 0 0 15,0 0 0-15,0 0 0 16,0 0 0-16,-9 15-1 15,7-3 0-15,6 9-1 16,-6 4 1-16,4 10 0 16,-1 4-1-16,2 12-1 15,-3 6 1-15,4 8-1 16,-1 4 0-16,2 4 0 15,-3-1 0-15,3 0-1 16,-5-4 1-16,4-3 0 16,-4-6 0-16,4-7 0 15,-3-14 0-15,4-8 0 16,-3-19-1-16,-2-11 1 15,14-19-1-15,-4-15 0 0,2-18 0 16,2-12 0-16,0-11 0 16,-2-11-1-16,-2-6 1 15,-8-3 1-15,3 0-1 16,-5 5 0-16,0 10 0 15,-4 11 0-15,4 14 0 16,5 12 1-16,8 13-1 16,2 11 0-16,8 11 0 15,6 6 0-15,4 2-1 16,4 4 1-16,0 2 0 15,-1 2 0-15,-6 5 0 16,-6 6 0-16,-13 8 0 16,-11 6 1-16,-14 8-1 15,-12 10 1-15,-16 4-1 0,-4 6 0 16,-4 4 0-16,0-4 0 15,7-5 1-15,11-8-2 16,15-13 1-16,22-13-1 16,22-17 1-16,16-13-1 15,15-8 1-15,8-1 0 16,3 0 0-16,1 6 0 15,-10 7 0-15,-15 16 0 16,-17 15 0-16,-19 16 0 16,-21 16 0-16,-16 12 1 15,-15 8-1-15,-11 0 0 16,-5-6 0-16,1-7-1 15,7-14-1-15,4-28-22 16,31-8-11-16,3-39-1 16,30-9-2-16,7-28 1 0</inkml:trace>
  <inkml:trace contextRef="#ctx0" brushRef="#br0" timeOffset="18525.0596">20061 16706 36 0,'0'0'31'16,"14"-13"0"-16,-8 22-3 16,-6-9-22-16,-5 30 0 15,0-9 0-15,5 16-1 16,-2 3-2-16,3 12 1 15,-3 3 0-15,5 11-1 16,0 1 0-16,0 3 1 16,-1-2-1-16,3-5 0 15,-4-9-1-15,4-9 0 16,-3-12 0-16,-1-11-1 15,-1-22 0-15,0 0 0 0,14-8 0 16,-7-16-1-16,3-8 1 16,1-6-1-16,1-9 0 15,5 1 0-15,3 3 0 16,3 3 0-16,2 7-1 15,6 9 1-15,-3 11-1 16,5 13 1-16,-4 13 1 16,0 13-1-16,-6 6 1 15,-2 8 0-15,-7 2 0 16,-6 4-1-16,-6-1 1 15,-6-2 0-15,-8-5-1 16,-5-8 1-16,-5-6-1 16,-4-4 0-16,-5-7 0 0,0-9 0 15,-2-4-1-15,4-12-2 16,6-5-4-16,-3-13-8 15,23 4-21-15,-6-13-1 16,19 0-1-16,-3-10 0 16</inkml:trace>
  <inkml:trace contextRef="#ctx0" brushRef="#br0" timeOffset="19111.0931">20821 16690 32 0,'-2'-12'34'0,"-8"-5"2"16,10 17-1-16,-12-20-19 15,12 20-11-15,-11 5-1 16,8 12 1-16,-3 5-1 16,4 10-1-16,-3 10-1 15,4 5 1-15,-2 8-2 16,2 4 2-16,2 2-2 15,3 4 1-15,-3-4 0 16,3-5 0-16,-2-6-1 16,1-8 0-16,1-9 0 15,-2-8 0-15,3-11-1 0,-5-14 1 16,9-1-1-16,-1-14 0 15,1-11 0-15,2-1-1 16,3-9 1-16,4 1 0 16,3-2-1-16,6 1 1 15,2 8-1-15,0 7 1 16,1 12 0-16,0 7 0 15,-3 10 0-15,-4 9 1 16,-7 12-1-16,-3 2 1 16,-12 7-1-16,-3 3 1 15,-10 1 0-15,-9 0-1 16,-8-2 1-16,-8-5 0 15,-5-5-1-15,-9-7 1 16,-1-5-1-16,-3-10 0 16,3-6-2-16,-2-15-3 0,17-1-27 15,-6-19-5-15,16-7-1 16,2-13-2-16</inkml:trace>
  <inkml:trace contextRef="#ctx0" brushRef="#br0" timeOffset="22485.2861">21328 18028 40 0,'0'0'38'16,"22"-50"-3"-16,-22 50 2 16,0 0-23-16,30-63-13 15,-30 63-1-15,0 0 1 16,0 0 1-16,0 0-3 15,0 0 6-15,0 0-5 16,41 79 2-16,-35-24-2 16,-6 12 2-16,2 6-2 15,-2 3 0-15,5 1 2 16,-2-3-2-16,3-4 0 0,1-6 2 15,0-8 2-15,-7-56-2 16,17 67-1-16,-17-67 2 16,0 0 0-16,0 0 0 15,0 0-1-15,0 0 0 16,21-85-1-16,-22 18 1 15,0-9-4-15,1-5 3 16,-5 32-3-16,12-122 0 16,2 15 0-16,6 23 0 15,13 24 0-15,15 19-1 16,21 26 4-16,4 17-4 15,0 32 4-15,-7 11-1 16,-10 17 0-16,-51-13 1 16,0 0-1-16,37 61 0 0,-37-61 1 15,-10 69-1 1,10-69 1-16,-35 85 1 0,35-85-1 15,-63 90 0-15,63-90 1 16,-71 89-1-16,71-89 0 16,-66 80-1-16,66-80 0 15,-50 65 0-15,50-65-1 16,-27 48 1-16,27-48-2 15,0 0 2-15,0 0-1 16,53 50 1-16,-53-50 1 16,66 16-2-16,-66-16-1 15,74 35 2-15,-74-35-1 16,62 57 0-16,-62-57-3 15,34 88 3-15,-30-40-3 0,-5 3 4 16,-10 0 2-16,-7-2-2 16,18-49 2-16,-62 93-2 15,62-93 1-15,-79 9-6 16,79-9-24-16,-77 0-9 15,77 0-1-15,-60 0 0 16</inkml:trace>
  <inkml:trace contextRef="#ctx0" brushRef="#br0" timeOffset="23095.321">22289 17477 41 0,'-17'10'34'0,"5"9"0"15,-5 5-6-15,17-24-20 16,0 0-3-16,-8 66 1 16,8-66-1-16,-3 82 0 15,4-32-1-15,0 9 0 16,-1 7-1-16,5 4-1 15,-4 4 0-15,4 2-3 16,-3 2 1-16,3-2-3 16,-4 1 4-16,3-7-5 0,1-2 4 15,-2-1 2-15,-1-14-1 16,-2-53 3-16,0 83-2 15,0-83 3-15,0 0-4 16,0 0 4-16,0 0-3 16,0 0-2-16,0 0 1 15,47-62-1-15,-47 62 1 16,36-68-1-16,-36 68 0 15,39-62-3-15,-39 62 2 16,0 0-2-16,63-57 2 16,-63 57 0-16,0 0 0 15,51 14 0-15,-51-14 0 16,14 60 3-16,-14-60-3 15,-8 80 5-15,8-80-4 0,-30 85-1 16,30-85 1-16,-41 37-1 16,41-37-1-16,0 0-17 15,-61 0-16-15,61 0-3 16,0 0 0-16,-47 0 0 15</inkml:trace>
  <inkml:trace contextRef="#ctx0" brushRef="#br0" timeOffset="23839.3636">23022 18291 45 0,'0'0'34'16,"0"0"1"-16,0 0-12 16,0 0-14-16,0 0-5 15,0 0 0-15,-14 53 1 16,14-53-1-16,-15 49-2 15,15-49-3-15,-15 63 3 0,15-63 2 16,-13 66-2-16,13-66 0 16,-3 60 0-16,3-60-1 15,0 0 2-15,14 63 2 16,-14-63-3-16,0 0-2 15,0 0 1-15,53-18 0 16,-53 18 0-16,0 0 0 16,46-76-1-16,-46 76 0 15,24-67 1-15,-24 67-4 16,18-60 2-16,-18 60-2 15,0 0 2-15,8-66 0 16,-8 66 1-16,0 0-4 16,0 0 3-16,0 0 1 15,0 0 0-15,0 0 2 16,0 0-2-16,0 0 1 0,0 0-1 15,52-7 1-15,-52 7-1 16,0 0 0-16,33 53 0 16,-33-53-3-16,18 51 3 15,-18-51 1-15,9 62-2 16,-9-62 2-16,-2 71 0 15,2-71 2-15,-12 71-2 16,12-71 4-16,-9 12-5 16,9-12 1-16,0 0 1 15,0 0 0-15,0 0-1 16,0 0 1-16,0 0-2 15,21-19-2-15,-21 19-22 16,31-72-13-16,-31 72 0 16,37-84-2-16,-37 84-1 0</inkml:trace>
  <inkml:trace contextRef="#ctx0" brushRef="#br0" timeOffset="24605.4074">23547 17572 32 0,'-3'-18'31'15,"3"8"3"-15,0 10-1 16,0 0-22-16,-11 16-6 16,11-16 0-16,0 0-2 0,3 58 1 15,-3-58 0-15,9 74 0 16,-9-74 1-16,12 98-5 15,-6-40 3-15,2 5-3 16,0 5 3-16,-1 0-6 16,-1 2 4-16,3-3-4 15,-2 0 4-15,2-6-1 16,1-5 0-16,-10-56 0 15,19 85 1-15,-19-85 4 16,0 0-3-16,0 0 3 16,48 31-4-16,-48-31 4 15,0 0-4-15,46-67 1 16,-46 67-2-16,35-65-1 15,-35 65 0-15,47-63-2 16,-47 63 2-16,49-51-2 0,-49 51 3 16,53-25 2-16,-53 25-2 15,48 10-3-15,-48-10 3 16,0 0 3-16,43 77-3 15,-43-77 2-15,4 79-3 16,-4-79 1-16,-19 86 1 16,19-86 1-16,-38 80 0 15,38-80-3-15,-53 66 2 16,53-66-2-16,-60 43-4 15,60-43-31-15,-57 13-2 16,57-13-1-16,0 0 1 16</inkml:trace>
  <inkml:trace contextRef="#ctx0" brushRef="#br0" timeOffset="25550.4614">24506 17776 36 0,'-13'-31'32'0,"4"2"2"15,2 8-1-15,7 21-18 16,0 0-7-16,0 0-5 15,0 0 1-15,0 0 1 16,0 0-1-16,0 78 0 16,0-78-3-16,3 103 3 15,-2-38-4-15,-1 6 2 16,3 5-2-16,-6 5-1 15,8 2-2-15,-4 0 2 16,3-2 0-16,-3-2 1 16,2-7 3-16,2-13-1 15,1-16 2-15,-6-43-1 16,7 0 3-16,-7 0-3 15,0 0 1-15,0 0-2 16,15-43-1-16,-14-22 1 0,-10 18 0 16,13-125-3-16,1-9-1 15,-3-1 1-15,1 21 0 16,-3 29 0-16,8 27-1 15,2 31-1-15,14 44 0 16,9 9 3-16,5 6-1 16,5 10 1-16,-1 2 0 15,4 8 0-15,-4 8 0 16,-6 6 0-16,-6 11 1 15,-30-30-2-15,0 0 2 16,28 65-1-16,-28-65 1 16,3 60 0-16,-3-60-1 15,-12 71 1-15,12-71 0 16,-23 81 0-16,23-81-2 0,-40 85 2 15,40-85-2-15,-45 83 0 16,45-83-1-16,-41 73 2 16,41-73 1-16,-26 53-2 15,26-53 3-15,0 0-2 16,0 0 0-16,0 0 1 15,49 47 1-15,-49-47-1 16,64-2-2-16,-64 2 2 16,83-5-1-16,-83 5 0 15,89 8 2-15,-89-8-2 16,79 37-1-16,-79-37 0 15,51 69-2-15,-38-21 2 16,-13 8-1-16,-10 4 2 16,-9 1-4-16,-8-2 5 0,-6-2 0 15,-4-5 0-15,37-52 2 16,-88 51-2-16,41-51 1 15,47 0-9-15,-92 0-23 16,92 0-9-16,-73 0 0 16,73 0-3-16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432386"/>
              </p:ext>
            </p:extLst>
          </p:nvPr>
        </p:nvGraphicFramePr>
        <p:xfrm>
          <a:off x="214283" y="7620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3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9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Define and use the buzzwords: allele, 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chance, Punnet squares, pedigree chart, homozygous, heterozygous, dominant, recessive, pure bred,</a:t>
                      </a:r>
                      <a:r>
                        <a:rPr lang="en-NZ" sz="240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h</a:t>
                      </a:r>
                      <a:r>
                        <a:rPr lang="en-NZ" sz="240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ybrid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all the buzzwords in the objectives now come to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new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HW AND mark the older stuff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– to boost our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HRT using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7480" y="2236320"/>
              <a:ext cx="6795720" cy="1903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3880" y="2230200"/>
                <a:ext cx="6808320" cy="192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721132"/>
              </p:ext>
            </p:extLst>
          </p:nvPr>
        </p:nvGraphicFramePr>
        <p:xfrm>
          <a:off x="533400" y="152400"/>
          <a:ext cx="8094663" cy="2458811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125, 128, 129 and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26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Cells, Chromosomes, DNA and 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5000" t="10999" r="24375" b="10001"/>
          <a:stretch/>
        </p:blipFill>
        <p:spPr>
          <a:xfrm>
            <a:off x="76200" y="76200"/>
            <a:ext cx="8915400" cy="655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2960" y="4200840"/>
              <a:ext cx="8409600" cy="252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4680" y="4186440"/>
                <a:ext cx="8430120" cy="254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43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500" t="9000" r="11250" b="13000"/>
          <a:stretch/>
        </p:blipFill>
        <p:spPr>
          <a:xfrm>
            <a:off x="0" y="304800"/>
            <a:ext cx="9296400" cy="59436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58400" y="689040"/>
              <a:ext cx="8341920" cy="5538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4800" y="672840"/>
                <a:ext cx="8349840" cy="55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59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25" t="34000" r="54375" b="60000"/>
          <a:stretch/>
        </p:blipFill>
        <p:spPr>
          <a:xfrm>
            <a:off x="76200" y="76200"/>
            <a:ext cx="8915400" cy="83581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47760" y="1000080"/>
              <a:ext cx="7231680" cy="1845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4440" y="986400"/>
                <a:ext cx="7254000" cy="18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19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7720" y="113760"/>
              <a:ext cx="8450640" cy="646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20" y="100800"/>
                <a:ext cx="8471520" cy="648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3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Buzzwords – Technical Jargon in Genetics</a:t>
            </a:r>
          </a:p>
          <a:p>
            <a:r>
              <a:rPr lang="en-NZ" sz="2400" dirty="0" smtClean="0"/>
              <a:t>Allele – two different versions of the same gene (one from mum and one from dad)</a:t>
            </a:r>
          </a:p>
          <a:p>
            <a:endParaRPr lang="en-NZ" sz="2400" dirty="0"/>
          </a:p>
          <a:p>
            <a:r>
              <a:rPr lang="en-NZ" sz="2400" dirty="0" smtClean="0"/>
              <a:t>Chance – probability (as either a fraction or a percentage. E.g. 1 out of 4 or 25%)</a:t>
            </a:r>
          </a:p>
          <a:p>
            <a:endParaRPr lang="en-NZ" sz="2400" dirty="0"/>
          </a:p>
          <a:p>
            <a:r>
              <a:rPr lang="en-NZ" sz="2400" dirty="0" smtClean="0"/>
              <a:t>Punnett Squares – the square chart for working out inheritance</a:t>
            </a:r>
          </a:p>
          <a:p>
            <a:endParaRPr lang="en-NZ" sz="2400" dirty="0"/>
          </a:p>
          <a:p>
            <a:r>
              <a:rPr lang="en-NZ" sz="2400" dirty="0" smtClean="0"/>
              <a:t>Dominant – the stronger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Recessive – the weaker allele (version of the gene)</a:t>
            </a:r>
          </a:p>
          <a:p>
            <a:endParaRPr lang="en-NZ" sz="2400" dirty="0"/>
          </a:p>
          <a:p>
            <a:r>
              <a:rPr lang="en-NZ" sz="2400" dirty="0" smtClean="0"/>
              <a:t>Pure bred – both alleles for a gene are the same as each other</a:t>
            </a:r>
          </a:p>
          <a:p>
            <a:endParaRPr lang="en-NZ" sz="2000" dirty="0"/>
          </a:p>
          <a:p>
            <a:r>
              <a:rPr lang="en-NZ" sz="2400" dirty="0" smtClean="0"/>
              <a:t>Homozygous – means pure bred</a:t>
            </a:r>
          </a:p>
          <a:p>
            <a:endParaRPr lang="en-NZ" sz="2400" dirty="0"/>
          </a:p>
          <a:p>
            <a:r>
              <a:rPr lang="en-NZ" sz="2400" dirty="0" smtClean="0"/>
              <a:t>Heterozygous – the two alleles (for a gene) are different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383360" y="5447880"/>
              <a:ext cx="4673880" cy="1274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1840" y="5434560"/>
                <a:ext cx="4699080" cy="13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965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9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2672</TotalTime>
  <Words>238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254</cp:revision>
  <dcterms:created xsi:type="dcterms:W3CDTF">2006-08-16T00:00:00Z</dcterms:created>
  <dcterms:modified xsi:type="dcterms:W3CDTF">2014-02-27T01:56:50Z</dcterms:modified>
</cp:coreProperties>
</file>