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1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3T20:20:45.94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8933 3885 39 0,'10'5'30'0,"-10"-5"2"15,0 0-13-15,11 6 7 16,-11-6-17-16,0 12-2 16,0-12 1-16,2 35-2 15,-2-11-2-15,0 12 1 16,0-8-2-16,9 2 1 15,0-16-1-15,13-26-1 16,18-36 1-16,22-34-2 16,25-38 0-16,24-28 0 15,26-18-3-15,5-22-31 16,21 9-2-16,-11 4-2 15,-13 31 0-15</inkml:trace>
  <inkml:trace contextRef="#ctx0" brushRef="#br0" timeOffset="623.0356">9348 4904 65 0,'0'27'31'0,"-2"10"2"16,4 16-6-16,-12 6-20 15,10 14-2-15,-3-8 1 16,14-9-1-16,6-39 0 16,31-43 1-16,29-64-4 15,41-58-2-15,49-54-34 16,30-47 1-16,27-23-2 15,5-20-1-15</inkml:trace>
  <inkml:trace contextRef="#ctx0" brushRef="#br0" timeOffset="2230.1276">12719 6662 49 0,'0'0'31'16,"3"16"1"-16,-10 8-5 16,5 13-10-16,-8 0-8 15,9 9 0-15,-4-15-1 16,18-11 0-16,10-41-2 15,31-32-3-15,22-49 1 16,37-38-3-16,33-38-34 16,20-34-4-16,11-16 0 15,-2-8-3-15</inkml:trace>
  <inkml:trace contextRef="#ctx0" brushRef="#br0" timeOffset="3124.1787">12107 8434 45 0,'0'0'31'16,"0"0"-3"-16,0 0-1 15,-2 27-17-15,-5 1 1 16,9 27-1-16,-11 2 0 15,7 16-3-15,-11-10 0 16,12-7-3-16,10-37-1 16,20-37 0-16,28-58-2 0,37-51 0 15,44-46-5-15,24-47-31 16,42-25 0-16,12-18 1 15,2 4-3-15</inkml:trace>
  <inkml:trace contextRef="#ctx0" brushRef="#br0" timeOffset="17642.0091">4020 11010 37 0,'-13'7'28'15,"0"-5"-2"-15,-6-4 1 16,2 2-16-16,-14-9-2 16,10 4-3-16,-10-7-1 15,5 5-1-15,-9-5-1 16,5 4-1-16,-7 2 0 15,4 6 0-15,-5 4-2 16,3 6 1-16,-5 6 0 16,2 3 0-16,-5 5 0 15,5 1 0-15,0 2 0 16,1-1 1-16,-1 1-1 15,3 2 0-15,2 0 0 16,3 4 0-16,1 2 0 16,4 7 0-16,3-1-1 0,3 1 1 15,7 3-2-15,4-2 3 16,8 2-2-16,7-5 1 15,8-3-1-15,6-1-1 16,10-3 1-16,3-1-1 16,4 0 2-16,4-1-3 15,5-1 2-15,3 2-2 16,4-2 2-16,1-1 1 15,7 1-1-15,2 0 0 16,12-2 1-16,4-3-1 16,9-1 0-16,1-4 1 15,9-2-1-15,3-2 1 16,5-2-1-16,8-3 1 15,1 0-1-15,2-2 1 0,4-2 0 16,5 0 0-16,2-1-1 16,6-1 1-16,0-1-1 15,-5 1 1-15,0-1-1 16,-1 0 1-16,1-2-1 15,-3-2 0-15,-5 0 0 16,-4-3 1-16,-4-3-1 16,1-6 1-16,1-3-1 15,-2-2 0-15,-6-4 1 16,-2 2-1-16,-1-4 1 15,-5 0-1-15,-5-1 0 16,-4-2 0-16,-7 0 0 16,-3 0 0-16,-5-3 0 15,0-2 0-15,-10-2 0 16,-4-3 0-16,-5-2 0 0,-7-2 1 15,-11-1-1-15,-8 1 1 16,-11-2-1-16,-9 2 1 16,-10-1 0-16,-13 1 0 15,-9-1-1-15,-12 3 0 16,-9 1 0-16,-9 0 0 15,-10 2 0-15,-9 1 0 16,-8 4 0-16,-5 2 0 16,-7 4 0-16,-8-1 0 15,-6 4 0-15,-4 2 0 16,-4 1 0-16,-3 3 0 15,-4 3 0-15,-5-1 0 16,-3 4 0-16,3 0 0 16,-3 1-1-16,-2 0 1 0,-1 1 0 15,-4-3 0-15,-1 1 0 16,4-1 0-16,5-1 0 15,0 2 1-15,4 3-1 16,-1 2 0-16,5 2 0 16,4 9 0-16,6 5 0 15,4 3-1-15,3 11 0 16,3-9-13-16,12 11-21 15,6-7 0-15,15-9-3 16,7-10 0-16</inkml:trace>
  <inkml:trace contextRef="#ctx0" brushRef="#br0" timeOffset="18215.0418">9234 10439 90 0,'6'37'37'0,"4"22"0"16,-10 0-5-16,3 7-28 15,3-17 0-15,16-20-1 16,17-47 0-16,26-53-3 15,36-58 2-15,32-56-5 16,49-35-30-16,8-31-6 16,11-5 2-16,-4-1-5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800367"/>
              </p:ext>
            </p:extLst>
          </p:nvPr>
        </p:nvGraphicFramePr>
        <p:xfrm>
          <a:off x="214283" y="762000"/>
          <a:ext cx="8750332" cy="5511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</a:t>
                      </a:r>
                      <a:r>
                        <a:rPr lang="en-NZ" sz="16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</a:t>
                      </a:r>
                      <a:r>
                        <a:rPr lang="en-NZ" sz="1600" b="0" strike="sng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and alleles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how Adenine, Cytosine, Guanine and Thymine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fits together and how it uses “zipping” to copy itself.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Introduce Karyotypes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photomicrographs to piece together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why men who divorce their wives for only producing sons are blaming the wrong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sperm and egg match up to make a boy or a girl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what a Punnett square is and how we can use it to shortcut tricky genetic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it can be used to answer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time well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36160" y="1012680"/>
              <a:ext cx="3774600" cy="3366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23920" y="1006920"/>
                <a:ext cx="3792240" cy="338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1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85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9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31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1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17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55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0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71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93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1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9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9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28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49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8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2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6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48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00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4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1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8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8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90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5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2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17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3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8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4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4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9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2553</TotalTime>
  <Words>207</Words>
  <Application>Microsoft Office PowerPoint</Application>
  <PresentationFormat>On-screen Show (4:3)</PresentationFormat>
  <Paragraphs>26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242</cp:revision>
  <dcterms:created xsi:type="dcterms:W3CDTF">2006-08-16T00:00:00Z</dcterms:created>
  <dcterms:modified xsi:type="dcterms:W3CDTF">2014-02-23T21:15:08Z</dcterms:modified>
</cp:coreProperties>
</file>