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320" r:id="rId3"/>
    <p:sldId id="260" r:id="rId4"/>
    <p:sldId id="313" r:id="rId5"/>
    <p:sldId id="314" r:id="rId6"/>
    <p:sldId id="315" r:id="rId7"/>
    <p:sldId id="316" r:id="rId8"/>
    <p:sldId id="317" r:id="rId9"/>
    <p:sldId id="318" r:id="rId10"/>
    <p:sldId id="319" r:id="rId11"/>
    <p:sldId id="276" r:id="rId12"/>
    <p:sldId id="27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0T20:31:03.105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11603 10471 44 0,'-22'-8'30'0,"2"1"2"0,-12-5-2 16,-2-2-19-16,-7-3-12 15,-4 3 2-15,-4 0 1 16,-5-4 1-16,-7 4 0 15,-9-1 0-15,0 7 1 16,-6-1-2-16,-5 6 0 16,-4 2-1-16,-4 4 0 15,-5 0-1-15,-1 3 2 16,-4-2-1-16,-2 0 2 15,-7-2-1-15,1 2 1 16,-4-6 0-16,-1 2 0 16,-5-2 0-16,-1 2-1 15,-5-1 0-15,-4 2-1 0,-1 0-1 16,-3 0 1-16,-3-1-1 15,-1-2 0-15,-4 0 1 16,0-5 0-16,4-2 0 16,-3-3 0-16,3-4 1 15,-1-1-2-15,4-1 2 16,1 1-2-16,6 1 2 15,2-2-3-15,4 3 3 16,0 0-2-16,3 1 1 16,3-1 0-16,1 1 0 15,3 0 0-15,2 0-1 16,-1 0 2-16,-2-2-2 15,-2 1 0-15,-2 0 0 16,-2 0 0-16,-2 1 0 0,-4-1 0 16,-7 0 0-16,0 5 0 15,-2 0 0-15,-1 4 1 16,-3 4-1-16,1 0 0 15,-3 4 0-15,2 3 0 16,5 2 0-16,-1 0 1 16,0 2-2-16,1 1 2 15,-3-1-1-15,2 0 0 16,-1-3 0-16,1 3 0 15,-2 0 0-15,-1 1 0 16,-2 2 0-16,3 1 0 16,2 7 1-16,0-2-3 15,4 5 1-15,1 4 1 16,-3-1-1-16,5 5 0 0,5 0 1 15,4 5 0-15,-2 0-1 16,0 2 3-16,2 1-3 16,3 5 2-16,3 1-2 15,0 4 2-15,4 2-1 16,3 2 1-16,2-1-1 15,8 2 0-15,6 3-1 16,4-3 0-16,12-4 1 16,9-2-2-16,9 0 1 15,8-3-1-15,8 0 1 16,3-1 0-16,12-2 1 15,2 3 0-15,5 0 0 16,2 2 0-16,5-1 0 16,7 1 0-16,4 0 0 0,4-1 1 15,7-3-1-15,7-1 1 16,3-2-1-16,4-3 0 15,7 0 0-15,6-6-1 16,2 3 1-16,8-4-1 16,0-1 1-16,3-1-2 15,1-2 2-15,6 4-1 16,-1 0 1-16,4 1 0 15,-2-5-1-15,5 2 1 16,4-1-1-16,3-3 1 16,3-5 0-16,4 0 0 15,1-4 0-15,2 0 0 16,4-4 0-16,0 2 0 15,3-1 0-15,-3-1 0 16,7-1 0-16,3-1 0 0,-3-1 0 16,8-1 0-16,1-3 0 15,7-2 0-15,5-2 0 16,3 0 0-16,2 3 0 15,5-1 0-15,8 4 0 16,1 2 0-16,6 2 0 16,-2 3 1-16,3 3-1 15,6 3 0-15,7-1 0 16,0 0 1-16,-1-1-1 15,4 1 1-15,4-1-1 16,0-1 0-16,0 1 0 16,-1-5 0-16,-1 0 0 15,0-2 0-15,-1 1 0 16,0-4-1-16,1-1 2 0,1 0-1 15,3-2 0-15,0 1 0 16,2-3 0-16,6-2 0 16,2-5 1-16,6 0 0 15,0-5 0-15,6-3 0 16,3-5 0-16,0-1 1 15,1-4-1-15,0 1 0 16,-1 1 0-16,-3-5-1 16,-1 1 1-16,-2-4-1 15,-5 1 0-15,0-2 0 16,-3-1 1-16,-2-3-1 15,-4 1 0-15,-4-1 0 16,-7-2 0-16,-6-2 0 16,-3 2 1-16,-8-1-1 0,-3-1 0 15,-9-1 0-15,-6-5 0 16,-5 1 2-16,-5-3-2 15,-7-1 1-15,-6-4-2 16,-8-2 2-16,-7-2-2 16,-11-2 2-16,-6-1-2 15,-9-5-1-15,-14 1 3 16,-6-2-2-16,-11 2 2 15,-8 2-2-15,-13 0 1 16,-7 2 2-16,-9 1-2 16,-11 1 2-16,-5 1-2 15,-14 2 1-15,-8 2 0 16,-11 6 1-16,-9-2-2 15,-10 5 0-15,-11 3 0 16,-6 4 0-16,-9 1 0 0,-7 3 0 16,-6 4 0-16,0-1-1 15,-2 4 1-15,-3 2-1 16,2 3-1-16,-6 3-1 15,7 12-5-15,-18-8-24 16,18 14-6-16,-14-3 1 16,6 5-1-16</inkml:trace>
  <inkml:trace contextRef="#ctx0" brushRef="#br0" timeOffset="21799.2468">13089 10724 65 0,'0'0'34'0,"-4"-11"0"16,6-8-2-16,12 7-22 15,-4-16-5-15,12 1-1 16,5-6-1-16,16-6-2 16,8-5 0-16,14-6-1 15,11-6 1-15,14-5-1 16,8-2 0-16,3-10-6 15,4 8-22-15,-17-6-4 16,-3 12 0-16,-24 1-2 16</inkml:trace>
  <inkml:trace contextRef="#ctx0" brushRef="#br0" timeOffset="22377.2799">14574 9797 69 0,'0'0'31'0,"5"-9"-2"15,-5 9 0-15,2 13-28 16,-4 5-1-16,-1 7 1 16,2 4 0-16,-3 7 1 15,0-5 0-15,2 5 1 16,-2-6 1-16,2 1-1 15,-5-7-1-15,5-1 1 16,-2-7-2-16,-1 2 0 16,1-6-1-16,4-12 1 15,-7 15-1-15,7-15 0 16,0 0 0-16,1-18 1 15,1-3 0-15,3-2 1 0,-2-8 0 16,3 0-1-16,-5-7 1 16,1 7-1-16,0-2 1 15,-1 9-2-15,2 2 1 16,2 7-1-16,-5 15 0 15,21-15 0-15,-3 12-1 16,4-3-1-16,12 4-2 16,-3-12-24-16,12 6-4 15,-4-11-1-15,8 4-1 16</inkml:trace>
  <inkml:trace contextRef="#ctx0" brushRef="#br0" timeOffset="22838.3062">15001 9876 86 0,'6'15'32'16,"-2"-5"-2"-16,3 6 1 15,-7-16-31-15,15 20 0 16,1-17 0-16,1-3 0 16,1-7 0-16,7-2 1 15,1-6 0-15,6-5 0 16,-3-2 0-16,-2 3-1 15,-5 2 1-15,-4 2-1 16,-9 2 1-16,-9 13-1 0,-3-15 0 16,-10 13 0-16,-3-3 1 15,-8 4 1-15,-2-3 1 16,-1 6-1-16,-2-4 2 15,5 5-1-15,-4 0 0 16,5 10 0-16,3 4 0 16,5 7-2-16,2 5 1 15,4 6-2-15,7 2 1 16,2 2-1-16,7-3 0 15,2-8-1-15,14-3-4 16,-1-23-15-16,20 1-15 16,-4-18 1-16,19-1-2 15,-4-22 1-15</inkml:trace>
  <inkml:trace contextRef="#ctx0" brushRef="#br0" timeOffset="23172.3253">16027 9284 96 0,'-31'-6'34'0,"-1"13"1"15,-7 4 0-15,6 14-32 0,-4 7-1 16,6 11 1-16,4 6-2 15,5 11 1-15,10 4-2 16,3 4 0-16,10 5-4 16,0-11-5-16,17 7-24 15,-10-10-1-15,9-2-1 16,-9-13-1-16</inkml:trace>
  <inkml:trace contextRef="#ctx0" brushRef="#br0" timeOffset="23356.3359">15639 9934 94 0,'-16'-9'37'0,"2"3"-1"0,14 6 2 16,-3 23-26-16,19-5-11 15,12-2 0-15,12-6-1 16,19-6-5-16,4-23-28 15,25-14-3-15,10-28 0 16,19-18 0-16</inkml:trace>
  <inkml:trace contextRef="#ctx0" brushRef="#br0" timeOffset="26966.5424">16960 9689 44 0,'8'-21'33'0,"-5"-2"2"16,3 10-2-16,-6-5-10 16,0 18-4-16,0-12-13 15,0 12-2-15,0 0-2 16,0 0 0-16,-1 14 0 15,3 1-1-15,1 10 0 16,3 9-1-16,-1 9 1 16,3 13 0-16,-2 6 0 15,-1 5-2-15,-5 6 0 16,0-2 1-16,-5-6-1 15,-2-7 0-15,1-16 0 16,2-14 1-16,4-28 0 16,0 0 2-16,4-24-1 0,2-17 0 15,1-16 1-15,1-8-2 16,-2-13 2-16,-5-3-2 15,2-1 1-15,-1 1-2 16,3 6 1-16,3 10 0 16,0 12 0-16,3 9 0 15,8 14 1-15,3 15-2 16,-1 11 2-16,3 17 0 15,-1 8-1-15,0 10 1 16,-4 9 0-16,-5 5 0 16,-8 7-1-16,-10 4 1 15,-6 0-1-15,-8-5 1 16,-6-2-1-16,-6-8 0 15,-3-8-1-15,2-6-1 16,9-9-5-16,-8-17-24 16,30-1-3-16,-16-10-2 0,23-2-1 15</inkml:trace>
  <inkml:trace contextRef="#ctx0" brushRef="#br0" timeOffset="27403.5674">17606 9858 87 0,'0'0'33'16,"-14"-9"1"-16,-6 1 0 15,0 9-28-15,-8-4-1 0,0 12 0 16,-7-2 0-16,3 12-1 15,-5 4 0-15,9 7 0 16,-1 3-1-16,7 1-1 16,5 2 0-16,8-4-1 15,9-3 0-15,10-7 0 16,10-12-1-16,6-7 0 15,9-12 1-15,9-11-1 16,1-10 0-16,3-3 0 16,-3-7 0-16,-6 2 1 15,-6 4-1-15,-7 8 0 16,-12 12 0-16,-14 14 0 15,0 0 0-15,-4 33-1 16,-10 0 1-16,-4 5-2 16,7 6-1-16,0-5 0 0,11 5-5 15,2-16-1-15,22 5-10 16,-2-25-16-16,22 6 1 15,-6-21-2-15,18 3 4 16</inkml:trace>
  <inkml:trace contextRef="#ctx0" brushRef="#br0" timeOffset="27862.5936">18022 10040 64 0,'12'-23'34'0,"-19"-7"-2"15,2 14 2-15,-19-8-11 16,1 22-10-16,-12-5-3 16,2 18-3-16,-6 1-2 15,4 11-1-15,2 0 0 16,8 6-2-16,3-5 0 15,12 0 0-15,8-8-1 0,2-16 1 16,26 12-2-16,-1-19 1 16,7-9-1-16,6-4 1 15,4 1-1-15,-8-6 0 16,0 5 0-16,-5 2 0 15,-8 7-1-15,-7 5 1 16,-14 6-1-16,9 21 1 16,-18 7-1-16,0 12-1 15,-5 13 0-15,-6 9 1 16,2 10-1-16,-1 4 2 15,-1 0-2-15,2-2 2 16,4-9-1-16,-1-11 2 16,5-12-1-16,4-14 0 15,1-15 0-15,5-13 0 0,2-28 0 16,5-8-1-16,3-15 1 15,2-7 0-15,1-9 1 16,2-3-1-16,1 5 0 16,1 5-2-16,-1 11-1 15,-6 0-17-15,12 25-12 16,-12-2-4-16,13 17-1 15,-9-5-2-15</inkml:trace>
  <inkml:trace contextRef="#ctx0" brushRef="#br0" timeOffset="28214.6137">18397 10040 104 0,'13'0'35'16,"-7"-10"0"-16,10 10-6 15,-3-17-25-15,7-3-1 16,-5-7 0-16,8-5-1 16,-5 0 0-16,2 0 0 15,-6 0 1-15,-6 4-1 16,-8 4 0-16,-4 12 1 15,-15 10-1-15,-7 16 1 16,-8 12 0-16,-4 10-1 16,-5 9 0-16,6 3 0 15,4 4 0-15,9-1-2 16,15-6 1-16,15-12-1 0,22-10-3 15,12-13-3-15,26 1-17 16,-1-24-15-16,25 1 0 16,-5-18-1-16,12 4-2 15</inkml:trace>
  <inkml:trace contextRef="#ctx0" brushRef="#br0" timeOffset="28410.625">19286 9601 103 0,'-26'-2'39'15,"15"18"-1"-15,-11 6 0 16,8 14-30-16,-2 9-5 16,4 9-1-16,2 7-2 0,3 0-2 15,11 15-18-15,-2-17-16 16,13 1-3-16,-4-19 0 15,10-4-3-15</inkml:trace>
  <inkml:trace contextRef="#ctx0" brushRef="#br0" timeOffset="28783.6463">19522 9638 96 0,'11'-6'38'0,"11"4"1"0,-1-8 0 16,21-1-25-16,-4 1-10 16,4 2 0-16,1 0-1 15,-5 5 0-15,-4 3-2 16,-6 5 1-16,-11 4-1 15,-7 8-1-15,-15 7 1 16,-10 7-1-16,-14 8 1 16,-9 9 0-16,-10 4-1 15,2 4 1-15,-1-1 0 16,6-2 0-16,14-5-1 15,12-10 1-15,16-9-2 16,21-14 0-16,16-9-3 16,12-14-3-16,23 5-18 15,-11-25-12-15,16 8-1 16,-9-19 0-16,8 10-1 0</inkml:trace>
  <inkml:trace contextRef="#ctx0" brushRef="#br0" timeOffset="29131.6662">20326 9598 113 0,'-38'2'39'0,"1"16"1"16,-13-1 0-16,12 9-34 15,-8 3-1-15,11 3-1 16,7-2-1-16,11 1-1 15,14-10 1-15,14-8-3 0,12-9 0 16,12-9 0-16,12-13 0 16,6-5 0-16,1-11 0 15,1-4 0-15,-3-3 0 16,-5 5 0-16,-10 3 0 15,-13 10 0-15,-10 10 0 16,-14 13 0-16,-17 23 0 16,-12 15 0-16,-8 21 0 15,-7 9 0-15,-3 18-3 16,-4-6-9-16,22 17-19 15,-12-17-7-15,21-3-4 16,4-20 1-16,20-13-2 16</inkml:trace>
  <inkml:trace contextRef="#ctx0" brushRef="#br0" timeOffset="29770.7028">21569 9609 77 0,'-18'-13'37'15,"3"13"-1"-15,-18-5 1 16,5 20-10-16,-11-10-22 15,0 10-1-15,-1-1 0 0,7 2-1 16,4 3-1-16,10-1 0 16,12-1 0-16,12-6-1 15,9 1-1-15,15-2 0 16,1 0 0-16,7 1 0 15,-2 0 1-15,-3 3-1 16,-9 6 0-16,-8 2 1 16,-15 4-1-16,-10 5 0 15,-13 2 0-15,-6 0 0 16,-5 2-1-16,-3-9-1 15,6 2-4-15,-4-20-20 16,26 5-7-16,-2-19-5 16,11 6 1-16,25-30-3 15</inkml:trace>
  <inkml:trace contextRef="#ctx0" brushRef="#br0" timeOffset="30203.7275">21809 9787 113 0,'-23'3'37'16,"9"10"1"-16,-14-10-4 16,7 15-27-16,-4-4-2 15,4 9-1-15,-2 0-1 16,5 4-1-16,8-1 0 15,6-1 0-15,16-4-2 16,8-6 0-16,12-4-1 16,10-8-2-16,11-3-2 0,-1-11-1 15,10 5-4-15,-11-21-7 16,12 15-12-16,-22-19-8 15,5 10 2-15,-21-10 0 16,8 10 21-16,-22-3 8 16,0 5 9-16,-11 19 8 15,-7-20 15-15,7 20 7 16,-19 20 1-16,8 7 2 15,-12-4-19-15,10 19-7 16,-8-7-3-16,11 6-3 16,-3-4-2-16,7-5 0 15,3-6-3-15,3-26-5 16,16 19-25-16,-7-34-5 15,16 0 0-15,-4-23-1 0</inkml:trace>
  <inkml:trace contextRef="#ctx0" brushRef="#br0" timeOffset="30352.736">22145 9455 112 0,'-28'7'36'16,"8"6"0"-16,5 8-7 15,1-8-56-15,28 13-8 16,5-6 1-16,15 7-4 15</inkml:trace>
  <inkml:trace contextRef="#ctx0" brushRef="#br0" timeOffset="30903.7676">22448 9917 112 0,'-17'19'38'0,"8"7"1"16,-9-9-1-16,8 5-34 15,0 1-1-15,1 0-2 16,4-1 0-16,0 1 0 15,5-2-1-15,0-4 0 16,4-5 0-16,-4-12 0 16,10 0 0-16,-3-9-1 15,-1-12 2-15,2-9-1 16,-2-10 0-16,1-9 1 15,-2-6-1-15,7-4 0 0,-1 0 1 16,3 6-1-16,1 5 0 16,3 9 1-16,2 12-1 15,2 11 0-15,4 12 0 16,0 14 0-16,3 7 0 15,-2 5 0-15,2 6 0 16,-1 3 0-16,-5 3 0 16,-9 3 0-16,-4-1 0 15,-10 0 0-15,-11-5 0 16,-7-1 0-16,-6-5 0 15,-3-8 0-15,-6 0 1 16,2-8-1-16,4-3 0 16,3-4 0-16,2 4 0 15,7 2 1-15,0 6 0 16,1 11-1-16,-1 12 0 0,-3 12 1 15,-6 16 0-15,-4 11 0 16,1 2-1-16,-2 1 0 16,4-1-6-16,-4-21-16 15,20-1-15-15,-3-23-2 16,22-15-1-16,4-23-2 15</inkml:trace>
  <inkml:trace contextRef="#ctx0" brushRef="#br0" timeOffset="31539.8039">23131 9856 103 0,'1'-10'35'0,"-1"10"2"16,-11-14-6-16,11 14-23 15,-32-3-2-15,8 13 0 16,-9-3-1-16,0 11-1 15,-8 4 1-15,6 6-2 16,-2 3 0-16,8-1 0 16,5 2-1-16,10-2-1 15,11-5 0-15,12-5 1 16,14-7-2-16,10-9 0 15,5-7 0-15,9-6 0 16,3-9 0-16,3-2 0 16,-4-9 0-16,-7-1 0 0,-10 2 0 15,-3 0 0-15,-10 6 0 16,-5 10 0-16,-14 12 0 15,0 0 0-15,-28 14 0 16,1 9 0-16,2 10 0 16,-3-2 0-16,3 8-4 15,3-3-1-15,22 5-8 16,3-24-18-16,26 8-7 15,4-19-2-15,22 2 2 16,2-14-4-16</inkml:trace>
  <inkml:trace contextRef="#ctx0" brushRef="#br0" timeOffset="31932.8264">23629 9931 116 0,'-16'-29'37'0,"2"11"1"16,-18-5 0-16,8 9-33 15,-9 13-1-15,-1 12-1 16,-4 10 0-16,3 13 0 15,-1 5 0-15,6 5 0 16,8 5-1-16,11-4-2 16,15-7 0-16,12-12 0 15,18-13 0-15,7-16 0 16,16-17 0-16,8-16 0 15,2-14 0-15,0-15 0 16,-2-12 0-16,-3-7 0 16,-9-6 0-16,-8 1 0 15,-12 9 0-15,-12 10 0 16,-10 17 0-16,-12 19 0 0,-14 26 0 15,-9 27 0-15,-9 22 0 16,0 19 0-16,-1 14 0 16,3 9 0-16,9 5 0 15,9-5 0-15,18 0-5 16,0-26-20-16,31 8-14 15,-4-26-5-15,20 0 3 16,-4-24-3-16</inkml:trace>
  <inkml:trace contextRef="#ctx0" brushRef="#br0" timeOffset="32083.8351">24279 10108 115 0,'-23'-11'42'16,"11"13"1"-16,-15-10-2 0,13 1-27 15,-5 0-19-15,-13-11-24 16,16 13-10-16,-14-6-3 15,8 11 0-15,-14-7-3 16</inkml:trace>
  <inkml:trace contextRef="#ctx0" brushRef="#br0" timeOffset="33063.8911">12154 10927 60 0,'0'0'37'0,"0"0"-1"16,22 0 2-16,-1-16-20 15,26 6-9-15,10-16-3 16,30-9-1-16,19-22 0 15,24-9-2-15,19-17 1 0,18-5-4 16,6-6 3-16,6 3-2 16,-14 5 1-16,-16 14-2 15,-25 17 1-15,-24 18-2 16,-29 16-1-16,-29 12 1 15,-23 13-2-15,-19-4-2 16,-19 33-5-16,-22-19-17 16,11 17-6-16,-27-12-1 15,7 8-2-15,-13-9 2 16</inkml:trace>
  <inkml:trace contextRef="#ctx0" brushRef="#br0" timeOffset="33603.922">13346 9995 91 0,'53'-40'34'16,"-12"3"-1"-16,-8 26-6 15,-33 11-20-15,0 0-3 16,-9 22 1-16,-25 16-1 16,-17 11-1-16,-10 11 0 15,-12 8 0-15,-6 11 1 16,2-3-1-16,5 2 1 15,9-9-2-15,21-4 1 16,19-18 0-16,27-11-1 16,24-21-1-16,27-16 1 15,24-14-1-15,17-12 0 16,16-4-1-16,9-3 1 0,-2 2-1 15,-5 4-2-15,-7 14-3 16,-14-6-13-16,-1 32-13 16,-29-11-6-16,-5 17-2 15,-23-4-1-15</inkml:trace>
  <inkml:trace contextRef="#ctx0" brushRef="#br0" timeOffset="33762.9311">14121 10733 113 0,'-20'-12'38'15,"11"3"0"-15,-10-23-4 16,10 1-39-16,14 7-20 16,-11-13-9-16,10 11-3 0,-6-7-2 15,6 14 1-15</inkml:trace>
  <inkml:trace contextRef="#ctx0" brushRef="#br1" timeOffset="474445.1367">11969 4048 79 0,'-9'34'36'15,"3"19"-1"-15,-17-6-1 16,13 8-29-16,4-16 0 15,20-14 0-15,21-40 1 16,33-41 0-16,37-53-1 16,47-44-1-16,41-38-3 15,27-24-4-15,27 1-32 16,-21-4-5-16,-16 32 2 15,-45 31-5-15</inkml:trace>
  <inkml:trace contextRef="#ctx0" brushRef="#br1" timeOffset="474926.1642">12256 5291 77 0,'-4'30'37'16,"2"12"1"-16,-9-8 0 15,11 0-31-15,0-14-2 16,15-10 1-16,14-33-1 16,22-30 0-16,25-36-3 15,28-33 0-15,29-29-2 16,19-28-3-16,32-10-33 15,-9-24-1-15,0 11-3 16,-27 5 0-16</inkml:trace>
  <inkml:trace contextRef="#ctx0" brushRef="#br1" timeOffset="475347.1883">12696 7183 18 0,'0'0'27'0,"6"-20"3"16,5 10-1-16,-9-2-8 15,11 21-11-15,-14 1 3 16,8 29-1-16,-16 1 2 16,8 25-4-16,-13-12-2 15,13 6-1-15,-1-27-1 16,21-23-1-16,24-40 0 15,34-44 1-15,46-49-3 16,41-45-7-16,46-25-30 0,19-27-4 16,12 3 0-1,-24 10-2-15</inkml:trace>
  <inkml:trace contextRef="#ctx0" brushRef="#br1" timeOffset="475795.2139">12739 9030 44 0,'0'0'36'0,"0"0"2"15,4 44-1-15,-15-4-9 16,3 31-17-16,-14 3 0 16,8 10-2-16,-6-12-3 15,15-13 0-15,20-45-2 0,34-54-1 16,43-62-3-16,57-67-6 15,64-43-31-15,28-40-4 16,29-14 0-16,-9-9-2 16</inkml:trace>
  <inkml:trace contextRef="#ctx0" brushRef="#br1" timeOffset="477450.3086">13036 11399 3 0,'10'-11'14'16,"-10"11"1"-16,0 0-1 15,0 0-10-15,0 0 2 16,0 0 1-16,0 0 3 16,0 0 0-16,0 0 1 15,3-13 0-15,-3 13 0 16,0 0-2-16,0 0-1 0,0-16-2 15,0 16 0-15,0 0-1 16,0 0 0-16,0-13-1 16,0 13 0-16,0 0 0 15,0 0 0-15,0-12-2 16,0 12 0-16,0 0 0 15,0 0 0-15,0 0-1 16,0 0 0-16,0 0 0 16,0 0 0-16,0 0 0 15,-14 19 0-15,10-8 0 16,-1 4 1-16,0 5-1 15,4 6 1-15,-2 0-1 16,3 7 3-16,0 1-2 0,3 5 1 16,3-8-1-16,8-6 2 15,8-15-2-15,14-24 0 16,16-30 0-16,27-30-2 15,28-30 1-15,27-29-2 16,25-8-29-16,8-26-8 16,6 6 1-16,-19 5-4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9T02:15:55.149"/>
    </inkml:context>
    <inkml:brush xml:id="br0">
      <inkml:brushProperty name="width" value="0.23333" units="cm"/>
      <inkml:brushProperty name="height" value="0.46667" units="cm"/>
      <inkml:brushProperty name="color" value="#FFFFFF"/>
      <inkml:brushProperty name="tip" value="rectangle"/>
      <inkml:brushProperty name="rasterOp" value="maskPen"/>
      <inkml:brushProperty name="fitToCurve" value="1"/>
    </inkml:brush>
  </inkml:definitions>
  <inkml:trace contextRef="#ctx0" brushRef="#br0">583 405 20 0,'33'-5'24'0,"-33"5"0"16,0 0 0-16,-5-17-21 15,5 17-1-15,-24-24-2 16,24 24 1-16,-21-22 0 16,4 11-1-16,0 10 2 15,-11 1 0-15,2 15 2 16,-13 2 0-16,5 16 2 15,-16 1 0-15,9 12 0 16,-19 2 0-16,7 10-1 16,0-10 0-16,7 1 0 15,3-13-2-15,10 0 0 16,7-17-1-16,26-19-2 15,0 0 3-15,0 0 0 16,38-46-1-16,5 6-2 16,14-11 2-16,6-11-2 0,14-4 3 15,7-4-2-15,0-4 0 16,7 3-2-16,-7 4 1 15,-5 2 0-15,-11 10-1 16,-8 13 1-16,-17 11 0 16,-16 7 0-16,-27 24 0 15,0 0 1-15,-5 19-1 16,-24 12 1-16,-16 6-1 15,-13 14 1-15,-10 7 0 16,-8 2 0-16,-6 3-1 16,1 1 2-16,1-3-1 15,8-4 0-15,0-6 0 0,21-7-2 16,6-8 2-16,16-9-2 15,10-8 1-15,19-19-1 16,0 0 1-16,26-3-1 16,8-19 1-16,13-7 1 15,14-12-1-15,6-6 1 16,11-6-1-16,3 1 2 15,3-5-2-15,2 8-1 16,-7 2 1-16,-8 10 0 16,-7 10 0-16,-16 4 0 15,-17 11 0-15,-11 14 0 16,-20-2 0-16,0 33 0 15,-24-4 1-15,-8 12 0 16,-25 10-1-16,-6 10 1 16,-14 8-1-16,-7 8 1 0,-9 1-1 15,1-3 1-15,4-1-1 16,7-2 1-16,14-18-2 15,12-4 2-15,20-14-1 16,16-18 0-16,19-18 0 16,0 0 0-16,42-25 0 15,6-13-2-15,16-13 3 16,8-7-1-16,12-10 1 15,4-9-1-15,1 1 1 16,4 5-2-16,-13 2 2 16,-8 10 0-16,-14 12 0 15,-10 10-2-15,-17 11 2 16,-12 13-1-16,-19 13 0 15,-7 17 0-15,-19 10 1 0,-10 7-1 16,-10 5 1-16,-12 11-1 16,-11 3 0-16,-6 8 1 15,-2-1-2-15,0 0 1 16,5 0-1-16,5-4 1 15,10-3-1-15,12-10 0 16,17-9-1-16,9-8 1 16,17-8 0-16,2-18-1 15,37 2 0-15,-7-24-4 16,26 12-12-16,-13-30-7 15,19 17-3-15,-21-20-3 16,4 15 3-16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9T02:15:56.629"/>
    </inkml:context>
    <inkml:brush xml:id="br0">
      <inkml:brushProperty name="width" value="0.23333" units="cm"/>
      <inkml:brushProperty name="height" value="0.46667" units="cm"/>
      <inkml:brushProperty name="color" value="#FFFFFF"/>
      <inkml:brushProperty name="tip" value="rectangle"/>
      <inkml:brushProperty name="rasterOp" value="maskPen"/>
      <inkml:brushProperty name="fitToCurve" value="1"/>
    </inkml:brush>
  </inkml:definitions>
  <inkml:trace contextRef="#ctx0" brushRef="#br0">838 362 18 0,'0'0'24'15,"-21"-31"1"-15,21 31 0 16,-19-22-20-16,0 8-1 15,19 14 0-15,-34-20 1 16,19 18 0-16,-13-3 1 16,4 10 1-16,-12-3 0 15,4 18 1-15,-16-8 0 0,3 16 0 16,-13-8-2-16,6 14 1 15,-13-11-2-15,8 7 1 16,-6-8-2-16,13 2 0 16,-3-10 0-16,13 1-1 15,4-8 0-15,12 2 0 16,4-7-1-16,20-2-1 15,0 0 0-15,0 0-1 16,0 0 0-16,34-24 0 16,0 1 0-16,16-4 0 15,2-11 1-15,8 1-1 16,5-6 0-16,3 4 1 15,-2 5-1-15,-8 3 1 0,-10 7-1 16,-7 10 1-16,-13 6 0 16,-11 13 0-16,-17-5 0 15,3 20 0-15,-18-2-1 16,-6 4 1-16,-8 3 0 15,-9 1 0-15,-6 1 0 16,-4 4 0-16,-6-5 0 16,0-1 0-16,2-2 0 15,-1-1 1-15,7-5-1 16,4-3 0-16,10-6-1 15,9-1 1-15,23-7-1 16,-15-4 0-16,15 4 0 16,26-34 0-16,1 0 0 15,18-7 0-15,8-8 0 0,11-8 0 16,9-3 0-16,5 2 0 15,-1 4 1-15,-7 6-2 16,-8 12 2-16,-11 7-1 16,-9 14 0-16,-17 9 0 15,-25 6 0-15,5 19 0 16,-25 7 0-16,-13 8 1 15,-15 7-1-15,-8 10 0 16,-10 6 1-16,-4 2-1 16,-2 0 1-16,2-3-1 15,8-5 0-15,5-6 1 16,18-11-1-16,8-9 0 15,17-6 0-15,14-19 0 16,0 0-1-16,38-12 1 16,1-10 0-16,14-9 0 0,16-11 0 15,7-8 0-15,8-5 0 16,2-1 0-16,-2 0 0 15,-5 3 0-15,-6 3 0 16,-13 11 0-16,-15 10 0 16,-9 8 0-16,-14 6 0 15,-22 15 0-15,0 0 0 16,-6 17 0-16,-22 9 0 15,-10 11 0-15,-13 11 0 16,-13 10 0-16,-9 14 0 16,-8 3-1-16,-3 4-1 15,0-4-1-15,15 3-4 16,-6-32-12-16,44 11-14 15,-12-44-3-15,43-13-1 0,-26-15-3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9T02:16:26.120"/>
    </inkml:context>
    <inkml:brush xml:id="br0">
      <inkml:brushProperty name="width" value="0.06667" units="cm"/>
      <inkml:brushProperty name="height" value="0.06667" units="cm"/>
      <inkml:brushProperty name="color" value="#FFFFFF"/>
      <inkml:brushProperty name="fitToCurve" value="1"/>
    </inkml:brush>
  </inkml:definitions>
  <inkml:trace contextRef="#ctx0" brushRef="#br0">284 485 62 0,'-22'53'33'0,"-13"10"-1"16,1 12 1-16,-9-5-29 15,4 12 0-15,1-14-1 16,17-3-1-16,1-24 0 15,20-12-2-15,0-29 1 16,24-17 1-16,0-19 0 16,12-15-2-16,5-10 2 15,3-8-1-15,3-4 1 16,1-1 0-16,-5 10-2 15,-7 9 0-15,-5 10 1 16,-7 11-1-16,-14 19 0 0,-10 15 0 16,0 0 1-16,-24 37 0 15,-3 6 0-15,-3 12 1 16,-7 8 0-16,-1 12 0 15,-2 0-1-15,6 2 1 16,5-8-1-16,7-13 0 16,13-13-1-16,9-18 0 15,0-25 0-15,39-12 0 16,-1-24 1-16,10-18-1 15,9-16 1-15,10-12-1 16,3-12 1-16,2-5-1 16,-3 3 0-16,-6 11-1 15,-9 15 2-15,-11 17-1 16,-14 24 0-16,-29 29 0 0,5 22 0 15,-33 27 0-15,-8 23 0 16,-15 17 1-16,-9 17-2 16,-7 12 2-16,-5 5-2 15,3 0 3-15,6-11-3 16,9-9 2-16,15-21-1 15,10-19 0-15,20-30 1 16,9-33-1-16,29-11 0 16,11-35-2-16,13-29 3 15,7-17-1-15,16-14 1 16,-1-12-1-16,2 4 1 15,-5 4-1-15,-8 11 1 16,-13 21 0-16,-13 21 0 16,-17 26-1-16,-21 31 0 0,-14 19 0 15,-22 31-1-15,-9 13 2 16,-16 22-1-16,-8 11 0 15,-5 8-1-15,-3 1 2 16,1-1-1-16,8-7 1 16,9-17-2-16,15-13 1 15,11-26 0-15,19-26 0 16,14-15 0-16,26-46-1 15,14-25 2-15,15-27-2 16,18-20 2-16,12-22-1 16,2-7 1-16,1-1-1 15,-8 14 1-15,-9 18 0 16,-18 27-1-16,-19 30 0 15,-27 31 0-15,-21 40 1 16,-27 33-1-16,-10 26 0 0,-25 22 0 16,-5 13 1-16,-8 15-2 15,3 0 1-15,2-6-1 16,7-15 2-16,14-14-2 15,16-26 1-15,18-21-1 16,29-39 1-16,0 0 0 16,24-45 0-16,16-13 1 15,13-17-1-15,9-12 1 16,8-5-1-16,0 0 1 15,-1 8-1-15,-7 9 0 16,-11 13 0-16,-10 18 0 16,-17 16 0-16,-24 28 0 15,0 0 0-15,-24 23 0 0,-13 14 0 16,-11 15 1-16,-13 9-1 15,0 7 0-15,-5 8 1 16,5-6-1-16,4-2 1 16,11-13-1-16,11-16-1 15,18-19 1-15,17-20 0 16,7-22 0-16,27-24-1 15,11-22 2-15,19-18-2 16,6-20 1-16,11-6 2 16,1-3-2-16,-5 11-1 15,-12 12 2-15,-10 20-1 16,-22 29 0-16,-33 43 0 15,0 0 0-15,-43 53 0 16,-17 27 0-16,-16 16 1 0,-11 19-1 16,-7 9 0-16,-4 4-1 15,3-8 2-15,15-14-2 16,13-17 1-16,17-24-1 15,17-24 1-15,20-26 0 16,13-15 0-16,34-46 0 16,7-9 0-16,17-20 1 15,9-15-2-15,7-13 3 16,10-6-3-16,-3 3 1 15,-6 8 1-15,-14 15 0 16,-7 18-1-16,-24 24 0 16,-30 41 0-16,0 0 0 15,-28 41 0-15,-22 19 0 16,-11 18 1-16,-13 14-1 0,-7 9-1 15,4 3 0-15,3-4 2 16,11-13-3-16,8-10 3 16,17-18-2-16,16-19 1 15,16-22-2-15,6-18 2 16,49-44 0-16,2-14 0 15,16-24 1-15,10-17-2 16,11-16 3-16,1-1-3 16,0 0 2-16,-6 14 0 15,-17 23 0-15,-12 23-1 16,-29 42 0-16,-19 33 0 15,-30 39 0-15,-24 34 0 16,-19 26-1-16,-14 20 2 16,-8 18-2-16,-9 8 2 15,2-5-2-15,8-11 1 0,9-18-1 16,16-22 2-16,20-31-1 15,19-26 0-15,17-36 0 16,24-35-1-16,17-37 1 16,20-30-1-16,18-31 2 15,15-20-2-15,13-23 3 16,6-9-3-16,2-1 3 15,-10 14-3-15,-9 23 3 16,-17 28-2-16,-23 35 0 16,-29 42 0-16,-20 29 1 15,-41 68-1-15,-17 21 0 16,-18 25-1-16,-11 21 0 15,-10 17 2-15,1 5-2 16,-1 4 2-16,11-16-2 0,14-18 1 16,17-23-1-16,20-24 2 15,20-29-1-15,18-32 0 16,21-38-1-16,21-39 1 15,19-34 1-15,14-24-2 16,17-28 2-16,4-20-1 16,6-3 1-16,-5-2-2 15,-11 17 3-15,-14 24-2 16,-18 35 0-16,-24 37 0 15,-33 56 0-15,-11 17 1 16,-33 51-1-16,-15 38-1 16,-16 28 0-16,-13 23 2 15,-6 20-2-15,-4 4 2 16,4-6-2-16,15-11 1 0,8-26-1 15,23-29 3-15,21-30-2 16,17-38 0-16,10-41 0 16,46-43-1-16,9-37 1 15,15-31-1-15,16-27 2 16,2-18-2-16,-3-11 3 15,-6 1-3-15,-8 14 2 16,-16 24-1-16,-21 27 2 16,-22 38-2-16,-26 36 0 15,-18 38 0-15,-13 44 0 16,-17 31 0-16,-3 33-1 15,-7 25 1-15,-4 20-1 16,6 6 2-16,8-2-2 0,7-13 1 16,14-21-1-16,14-22 2 15,16-31-1-15,13-33 0 16,12-38-1-16,15-31 1 15,7-33-1-15,5-34 1 16,2-24 0-16,5-20-2 16,-10-16 3-16,-4-11-2 15,-8-5 2-15,-9 6-1 16,-12 22 2-16,-5 23-2 15,-8 33 1-15,-6 30 1 16,-10 42-2-16,3 37 0 16,-4 42-1-16,1 34 2 15,3 25-3-15,-5 20 3 16,4 7-2-16,1 4 1 0,9-14-1 15,5-18 2-15,7-19-2 16,11-25 2-16,6-23-2 16,5-25 1-16,9-23 0 15,-2-24-1-15,7-31 1 16,0-23-1-16,-5-26 1 15,2-28 0-15,1-24 1 16,-5-22-1-16,-1-10 1 16,-1 0-2-16,-4 8 3 15,-6 26-2-15,-3 29 1 16,-13 41-1-16,-4 48 0 15,-9 47 0-15,-9 50-1 16,-6 38 2-16,-8 34-2 16,-6 22 2-16,0 17-3 15,-2-1 3-15,9-14-2 0,8-12 1 16,9-35 0-16,8-23 0 15,14-31 0-15,14-37 0 16,7-35-1-16,12-29 1 16,6-37 0-16,5-28-1 15,0-20 1-15,6-29-2 16,-8-16 3-16,-6-6-2 15,-4 3 3-15,-7 8-3 16,-11 20 3-16,-13 31-2 16,-9 37 1-16,-9 41 0 15,-12 51 0-15,-9 42-2 16,-4 47 0-16,-11 41 2 15,-6 23-2-15,10 15 2 16,1 3-2-16,5-11 0 0,17-23-1 16,9-28 1-16,18-36 0 15,11-35-1-15,15-37 2 16,4-33-1-16,7-35 1 15,-2-34 1-15,4-27-1 16,-5-27 1-16,-4-28 1 16,-11-14-1-16,-2-10 0 15,-6-5-1-15,0 19 2 16,-2 24-3-16,-4 32 3 15,-1 40-2-15,-10 44 0 16,5 49 1-16,-12 52-2 16,2 44 1-16,-9 35-1 15,-8 23 2-15,-5 17-2 16,-1 4 2-16,1-12-3 0,4-24 1 15,3-26 0-15,13-34 0 16,10-31 0-16,13-39-1 16,6-34 2-16,9-29-1 15,9-31 2-15,-6-22 0 16,7-29-1-16,-12-16 1 15,7-16 1-15,-15-11-1 16,-6 3 0-16,-3 8-1 16,-5 18 1-16,-7 20-1 15,-5 32 2-15,-4 32-2 16,9 46 0-16,-22 15 0 15,8 42-1-15,2 31 2 16,-3 22-2-16,1 16 1 0,4 11-1 16,5 1 1-16,5-6-1 15,3-13 2-15,4-18-1 16,5-21 0-16,7-18 0 15,-2-26 0-15,4-24-1 16,3-31 1-16,0-29-1 16,5-29 1-16,-5-25 0 15,5-25-3-15,-5-21 4 16,4-10-1-16,-1-7 1 15,-3 8-2-15,-3 15 2 16,-6 27-1-16,2 28 1 16,-10 33 0-16,-2 36-1 15,-10 39 1-15,-5 35-1 16,-7 28-1-16,-6 27 0 0,-7 24 2 15,-1 14-2-15,-5 6 2 16,1-8-2-16,8-10 1 16,1-18-1-16,16-23 3 15,3-26-3-15,14-29 1 16,8-31 0-16,13-35-1 15,6-27 0-15,2-24 0 16,5-22 0-16,2-16-2 16,-2-11 3-16,-5-7-1 15,-1 4 2-15,-13 9-2 16,-8 18 2-16,-2 24 0 15,-17 26 0-15,-4 30 1 16,-12 28-2-16,-4 32 0 16,-6 33 0-16,-4 20 0 15,-6 25 0-15,5 11 0 0,2 5 0 16,0-7 0-16,6-8 0 15,9-20 1-15,9-23-1 16,10-20 0-16,14-32-1 16,3-26 1-16,10-28-1 15,-1-30 0-15,8-25 0 16,-3-18 0-16,-5-24 2 15,1-5-2-15,-6-7 3 16,-12 3-3-16,-4 17 3 16,-5 25-1-16,-12 32 0 15,-4 33 0-15,-3 46-1 16,-3 37 1-16,-10 37-1 0,1 32 0 15,-5 25-1 1,-4 11 2-16,4 6-2 0,-2-13 2 16,6-18-3-16,11-25 3 15,9-33-1-15,10-34 0 16,2-41-1-16,28-41 1 15,-1-41 0-15,9-27-1 16,0-28 1-16,6-14 0 16,-6-13 1-16,3 2-2 15,-8 14 2-15,-5 23-1 16,-6 31 1-16,-16 32 0 15,-8 47-1-15,-6 34 0 16,-11 46-1-16,-11 29 2 16,-13 30-2-16,-8 22 1 15,-4 12-1-15,-4 3 2 16,-3-9-1-16,9-20 0 0,7-23 1 15,12-27-1-15,15-34 0 16,21-48 0-16,7-19 0 16,21-42-1-16,18-33 0 15,6-23 0-15,11-23 1 16,-3-8-1-16,-1-9 2 15,-8 6-2-15,-10 15 3 16,-13 18-2-16,-16 24 2 16,-19 27-2-16,-10 33 1 15,-14 34 0-15,-14 36 0 16,-1 34-1-16,-11 36-1 15,-3 27 2-15,-2 24-2 16,2 11 2-16,4-1-3 16,2-8 3-16,17-19-3 15,9-26 3-15,20-28-1 0,9-38-1 16,13-38 1-16,22-34-1 15,5-37 1-15,9-32 0 16,5-28-1-16,2-24-1 16,4-19 3-16,-4-2-1 15,-4 5 1-15,-8 20-1 16,-11 26 2-16,-12 37-2 15,-18 38 1-15,-4 40 1 16,-34 55-3-16,-13 32 1 16,-8 38-1-16,-15 23 2 15,-7 18-2-15,-12 12 1 16,3-2-1-16,2-14 0 0,6-20 0 15,17-21 0-15,18-34 1 16,20-27-2-16,25-33 1 16,22-32-2-16,22-31 3 15,16-32 1-15,15-29-1 16,13-31 1-16,9-28 0 15,1-18-2-15,3-14 3 16,-12 3 0-16,-12 13-1 16,-11 16-1-16,-25 37 2 15,-15 39-2-15,-28 42 0 16,-14 41 2-16,-22 45-3 15,-17 38 2-15,-11 35-2 16,-11 26 1-16,-8 19-1 16,-6 10 2-16,3-2-3 15,-1-7 1-15,11-20 1 0,11-20-2 16,15-32 1-16,21-33-1 15,15-35 2-15,14-27-1 16,35-56 2-16,9-19 0 16,16-42-1-16,11-18 1 15,9-20 1-15,10-9-2 16,-6 2 1-16,0 18-2 15,-10 25 3-15,-19 31-2 16,-16 44 1-16,-18 39-1 16,-27 32-1-16,-23 35 3 15,-14 30-3-15,-15 19 1 16,-18 21-1-16,-6 6 2 15,-11 5-2-15,-3 1 1 16,12-7 0-16,4-16-1 0,16-19 0 16,19-18 0-16,23-26 1 15,20-29-2-15,20-27 1 16,16-28 0-16,21-22 1 15,1-18 1-15,15-14-1 16,-8-14 1-16,6-5 0 16,-11-1 0-16,-11 8 0 15,-13 15 1-15,-19 17-2 16,-15 25 0-16,-25 21 0 15,-15 29 0-15,-22 28 0 16,-15 19 1-16,-14 20-1 16,-5 10 0-16,-2 7-1 15,2-2 0-15,10-10 1 16,11-10-2-16,18-20 2 0,16-21-2 15,19-26 1-15,22-10-1 16,7-48 2-16,22-8 2 16,12-21-2-16,14-10 2 15,8-14-2-15,8 3 2 16,-3 4-2-16,-4 18 3 15,-13 12-3-15,-8 28 0 16,-19 24 0-16,-15 28 0 16,-25 21 0-16,-13 22 1 15,-17 14-1-15,-4 12 0 16,-15 4-1-16,-2-5 0 15,5-4 0-15,2-10-1 16,12-13 2-16,9-20-2 0,16-16 2 16,23-21-2-1,-5-17 3-15,26-17 0 0,13-14 0 16,14-9 0-16,9-13 0 15,13-5 0-15,6 3 0 16,8 6 0-16,-7 9 0 16,-1 16-1-16,-11 19 0 15,-10 22 0-15,-19 24 0 16,-16 22 0-16,-18 23 0 15,-19 11-2-15,-11 12 2 16,-1 7-2-16,-9-1 2 16,8-10-2-16,7-14 2 15,18-18-2-15,21-34 2 16,25-27 0-16,31-37 0 15,29-40 2-15,33-38-1 0,29-39 0 16,22-27 0-16,11-21-1 16,3-10 1-16,-5 5 0 15,-12 7 1-15,-26 26-3 16,-27 32 2-16,-38 39-1 15,-40 38 0-15,-37 48 2 16,-33 44-2-16,-27 40 0 16,-32 34-1-16,-18 27 2 15,-20 20-2-15,-13 14 1 16,-3-3-1-16,7-5 2 15,4-21-2-15,18-24 1 16,21-24 0-16,24-30 0 16,30-30 0-16,28-20 0 15,40-51 0-15,23-21 0 0,25-22 1 16,20-20-3-16,10-19 3 15,9-7-1-15,0-4 1 16,-8 9-2-16,-21 19 3 16,-16 22-2-16,-31 24 0 15,-27 32 1-15,-24 38-1 16,-32 23 1-16,-30 36-1 15,-17 25 0-15,-24 25-1 16,-17 21 1-16,-10 12-1 16,-1 5 2-16,6-9-2 15,8-13 1-15,18-19-1 16,23-24 3-16,26-24-2 15,33-34 0-15,33-27 0 16,26-37-1-16,31-25 1 0,18-27 0 16,17-22 1-16,15-18-2 15,6-10 3-15,-4-5-3 16,-12 11 2-16,-15 18-1 15,-20 24 2-15,-27 29-2 16,-24 31 0-16,-27 34 0 16,-34 39 0-16,-17 28 0 15,-25 25-1-15,-17 22 1 16,-16 21-1-16,-11 7 1 15,-6-2-1-15,11-7 2 16,9-18-2-16,15-23 2 16,21-25-2-16,21-28 1 15,32-35 0-15,26-35 0 16,30-31 0-16,27-25 0 15,21-22 1-15,14-18-2 0,14-14 3 16,4-1-3-16,-3-3 3 16,-6 11-3-16,-17 20 2 15,-18 18-1-15,-26 21 0 16,-19 25 0-16,-30 30 1 15,-18 29-1-15,-27 26 0 16,-19 34 0-16,-20 21-1 16,-15 14 1-16,-14 19-1 15,-2 0 1-15,3-3-1 16,12-9 1-16,15-24-1 15,14-18 2-15,30-34-1 16,22-24 0-16,31-27 0 0,21-28-1 16,25-30 2-1,21-16-1-15,12-16 1 0,19-19-1 16,3-1 1-16,4 1-2 15,-9 7 2-15,-10 19-1 16,-21 22 0-16,-17 21 0 16,-24 29 0-16,-36 27 1 15,-2 27-1-15,-32 21 0 16,-23 25 0-16,-16 14 0 15,-18 21-1-15,-9 5 1 16,-10 11-1-16,-1 3 2 16,1-8-3-16,16-11 3 15,13-19-2-15,16-21 1 16,34-28 0-16,31-40 0 15,0 0-1-15,55-71 0 0,19-19 2 16,23-25-2-16,15-18 2 16,13-17-1-16,2 1 1 15,-5 7-1-15,-14 21 1 16,-12 20 0-16,-27 31 0 15,-23 31-1-15,-25 44 0 16,-28 34 0-16,-29 30 0 16,-26 32-1-16,-17 23 0 15,-24 25 1-15,-12 15-1 16,-13 3 1-16,-5-4-1 15,8-16 2-15,12-16-3 16,17-27 4-16,22-27-3 16,24-29 2-16,36-38-2 15,26-28 1-15,33-39 1 0,29-23-2 16,20-23 2-16,18-21-3 15,11-15 3-15,6-6-1 16,0 2 1-16,-14 16-1 16,-16 23 1-16,-23 22-1 15,-26 34 0-15,-23 34 2 16,-29 40-2-16,-27 30-1 15,-22 33 0-15,-20 24 2 16,-20 22-3-16,-17 15 3 16,-2 4-2-16,1-5 1 15,0-16-1-15,15-17 2 16,19-25-1-16,13-28 0 15,34-32 0-15,28-31 0 16,26-40 0-16,27-26-1 0,23-32 1 16,23-21-1-16,11-25 2 15,15-11-2-15,-1-9 2 16,1 8-1-16,-10 18 1 15,-17 20-1-15,-19 34 1 16,-22 30 1-16,-30 35-2 16,-20 36 0-16,-28 34 0 15,-22 24 0-15,-18 23-2 16,-20 21 3-16,-13 13-3 15,-9 5 3-15,-5-1-2 16,3-6 1-16,5-14-1 16,13-17 2-16,15-20-1 15,24-24 0-15,25-33 0 16,23-22 0-16,33-43 0 15,24-29 0-15,22-25 0 0,18-23-2 16,20-23 3-16,3-13-1 16,7-1 1-16,-5 5-1 15,-10 17 1-15,-18 26-2 16,-19 23 3-16,-20 32-1 15,-27 35-1-15,-30 36 0 16,-22 31 0-16,-24 25 0 16,-19 26-1-16,-10 18 2 15,-21 21-2-15,-1 11 1 16,1 4-1-16,2-11 2 15,10-12-2-15,17-19 2 16,13-19-1-16,26-28 0 16,20-35 0-16,27-36-1 15,24-31 1-15,18-34 0 0,20-27 0 16,20-19-2-16,11-20 4 15,7-14-3-15,-1-2 3 16,-6 9-3-16,-17 15 2 16,-18 28 0-16,-16 20 0 15,-30 30 0-15,-24 34-1 16,-24 31 0-16,-24 35 1 15,-22 29-2-15,-17 22 0 16,-13 24 2-16,-13 19-3 16,-3 12 3-16,-4 1-2 15,3-5 1-15,8-18-1 16,19-21 2-16,19-19-1 15,14-30 0-15,35-35 0 16,17-27-1-16,38-51 2 0,27-24-2 16,17-31 2-16,26-26-3 15,16-25 3-15,13-10-1 16,0-9 1-16,-1 0-2 15,-16 12 3-15,-13 22-3 16,-25 26 2-16,-25 32 0 16,-32 31 0-16,-25 53-1 15,-39 9 0-15,-25 45 0 16,-21 35 0-16,-20 27-1 15,-20 23 0-15,-9 20 2 16,-9 10-2-16,-3-2 1 16,6-6-1-16,13-20 2 15,17-19-2-15,24-28 2 0,23-31-2 16,30-39 2-16,31-39-1 15,30-40-1-15,28-32 1 16,28-28-1-16,13-21 2 16,16-16-2-16,5-11 2 15,-1 9-1-15,-7 11 1 16,-12 23-1-16,-21 25 1 15,-22 28 0-15,-19 35-1 16,-36 32 0-16,-7 39 0 16,-33 26 1-16,-18 31-2 15,-19 20 1-15,-18 25-1 16,-8 10 1-16,-10 8-1 15,2-7 2-15,3-14-3 16,13-22 3-16,18-20-2 0,22-28 2 16,28-32-2-16,27-36 1 15,32-36 0-15,26-29 0 16,32-23 0-16,14-20 0 15,18-15 1-15,16-14-1 16,2 1 1-16,-1-1-2 16,-7 12 2-16,-18 18-1 15,-20 23 1-15,-15 22-1 16,-29 26 0-16,-26 26 0 15,-29 32 0-15,-21 26 0 16,-29 29-1-16,-19 19 1 16,-17 20-1-16,-15 16 1 15,-11 11-1-15,-3 1 2 16,0-1-2-16,10-13 1 15,14-16 0-15,17-21 0 0,28-30 0 16,23-26 0-16,28-37-1 16,31-44 1-16,29-31 0 15,26-36 0-15,24-21 1 16,24-22-1-16,5-11 1 15,3-4-1-15,-3 13 1 16,-12 16-1-16,-22 29 1 16,-20 32-1-16,-21 30 0 15,-33 35-1-15,-28 38 1 16,-25 31 1-16,-23 22-2 15,-23 23 1-15,-18 23-1 16,-17 14 2-16,-9 15-3 0,-8-1 3 16,4-3-2-16,2-13 1 15,18-17-1-15,17-22 2 16,26-31-2-16,27-30 1 15,26-35 0-15,33-42 0 16,25-33 0-16,28-26 0 16,19-27 1-16,20-21-3 15,4-13 3-15,3 1-1 16,-5 2 1-16,-10 17-1 15,-20 28 1-15,-21 25-1 16,-25 31 0-16,-25 32 2 16,-26 26-2-16,-24 57 0 15,-19 18-1-15,-19 19 1 16,-25 27-1-16,-14 16 1 15,-9 10-1-15,-3 3 2 0,3-8-2 16,7-9 1-16,17-20 0 16,17-24 0-16,26-26 0 15,28-30 0-15,15-33 0 16,55-33 0-16,12-34 0 15,20-25-1-15,18-24 2 16,15-17-2-16,5-18 2 16,-3-4-2-16,-3-1 2 15,-11 16-1-15,-19 19 1 16,-24 27-1-16,-17 22 0 15,-24 37 1-15,-24 35-1 16,-25 17 0-16,-22 41 0 16,-18 22 0-16,-22 19-1 15,-15 14 1-15,-14 20-1 0,-8 2 2 16,0-2-3-1,4-8 3-15,17-11-2 0,11-16 2 16,20-18-2-16,27-20 2 16,28-28-2-16,17-32 1 15,44-10 0-15,10-33 0 16,23-28 0-16,12-23 0 15,11-19 1-15,3-10-2 16,-4-10 3-16,-6 3-3 16,-13 10 2-16,-9 16-1 15,-25 25 2-15,-18 21-2 16,-23 28 0-16,-5 30 0 15,-47 10 0-15,-4 27-1 16,-18 22 0-16,-16 9 1 16,-13 14-1-16,-5 8 1 0,-4 4-1 15,4-3 2-15,12-12-2 16,12-15 1-16,23-14 0 15,16-16 1-15,40-34-1 16,0 0 0-16,28-15 0 16,25-31-1-16,17-11 2 15,16-16-3-15,14-7 3 16,3-9-1-16,0 3 1 15,-6 4-2-15,-12 11 2 16,-13 16-1-16,-23 16 1 16,-13 25 0-16,-36 14 0 15,4 41-2-15,-30 15 0 16,-18 18 1-16,-22 15 0 15,-14 16 0-15,-11 10-1 0,-7-2 1 16,-2 1 0-16,3-13 1 16,7-10-1-16,13-18 0 15,22-18 0-15,12-16 0 16,28-22 0-16,15-17 0 15,22-26 0-15,28-15-1 16,10-22 1-16,19-17 0 16,15-16 1-16,8-8-2 15,2-7 2-15,-4 3-1 16,-4 11 1-16,-17 15-1 15,-12 20 1-15,-19 30-1 16,-19 23 0-16,-29 9 0 16,-5 50 0-16,-24 10 0 15,-21 18-1-15,-15 13 1 0,-18 17-1 16,-13 6 1-16,-5-3-1 15,-7 4 2-15,7-13-1 16,-1-8 0-16,18-21 0 16,19-16 0-16,19-26 0 15,23-23 0-15,23-27 0 16,28-25 0-16,22-28 0 15,20-29 0-15,21-13 0 16,12-19-2-16,5-7 4 16,3 3-3-16,-8 9 2 15,-10 17-1-15,-17 22 1 16,-25 24-1-16,-23 31 1 15,-28 34 0-15,0 0-1 16,-48 46 0-16,-13 14-1 16,-16 11 1-16,-17 18-1 0,-7 4 1 15,-8 0-1-15,1-4 2 16,4-5-2-16,9-19 1 15,16-16 0-15,21-19 0 16,19-25 0-16,18-19 0 16,24-20 0-16,20-23 0 15,18-13 0-15,10-13-2 16,20-8 3-16,1-1-1 15,8 5 1-15,-2 10-1 16,-10 12 0-16,-11 14 0 16,-12 20 2-16,-18 19-1 15,-27 12-1-15,-3 39 0 0,-27 13-1 16,-14 18 2-1,-15 12-2-15,-11 15 1 0,-7 9-1 16,-2-2 1-16,0-7-1 16,9-11 1-16,11-14 0 15,15-23 0-15,20-20 0 16,24-29 0-16,0 0 0 15,37-44 0-15,17-9 0 16,14-14-1-16,18-11 1 16,5-8 0-16,9 1 1 15,-3 1-3-15,-1 6 3 16,-8 9-1-16,-13 18 1 15,-13 12-1-15,-21 16 1 16,-13 18-1-16,-21 22-1 16,-19 16 2-16,-14 23-2 0,-19 18 2 15,-11 18-2-15,-15 7 1 16,-6 12-1-16,-5 2 2 15,5-7-1-15,3-7 0 16,12-15 0-16,19-20 0 16,17-19-1-16,26-25 2 15,24-23-2-15,21-28 1 16,25-25 0-16,16-23 0 15,17-23 0-15,9-14 0 16,4-9 1-16,-2 2-2 16,-8 5 2-16,-10 17-1 15,-19 21 1-15,-15 24-1 16,-24 32 1-16,-19 25-1 15,-24 33-1-15,-16 23 2 0,-25 27-2 16,-14 16 2-16,-18 17-3 16,-11 7 3-16,-9 3-2 15,-3-4 1-15,7-16-1 16,13-16 0-16,16-26 1 15,20-26 0-15,23-29 0 16,27-28 0-16,28-29 0 16,22-26 0-16,22-26 0 15,14-17 2-15,10-14-1 16,7-7-3-16,2-1 3 15,-4 10-1-15,-13 11 1 16,-16 24-1-16,-15 21 1 16,-19 26-1-16,-22 29 0 15,-21 17 2-15,-23 37-3 0,-20 14 1 16,-17 19-1-16,-17 21 2 15,-7 11-2-15,-14 11 1 16,-1 9-1-16,-1-5 1 16,2-2 0-16,11-16 1 15,16-17-2-15,18-19 2 16,27-24-2-16,26-39 1 15,21-8 0-15,29-36 0 16,25-35 0-16,13-20 0 16,22-17 1-16,8-12-3 15,4-7 3-15,-5 5-1 16,-6 12 1-16,-11 20-1 15,-23 23 1-15,-14 27-1 0,-21 28 0 16,-25 23 1 0,-28 21-1-16,-16 29 0 0,-28 14-1 15,-10 25 1-15,-19 12-1 16,-12 16 2-16,-7 5-2 15,1-4 1-15,0-1 0 16,9-13 0-16,14-15-1 16,19-22 1-16,17-22 0 15,29-27 0-15,14-21 0 16,48-46 0-16,9-19 0 15,20-27 0-15,23-18 0 16,9-16 0-16,12-9 1 16,2-5-1-16,-3 5 1 15,-12 13-2-15,-11 23 2 0,-19 21-1 16,-19 25 1-16,-23 24-1 15,-36 29 0-15,-7 34-1 16,-36 22 0-16,-19 26 2 16,-22 19-2-16,-12 20 1 15,-15 16-1-15,-8 5 1 16,-3-2-1-16,6-8 2 15,11-15-2-15,19-16 0 16,21-27 1-16,19-30 0 16,46-44 0-16,0 0 0 15,54-65 0-15,19-20 0 16,28-33 1-16,19-24-1 15,21-15 1-15,1-14-1 16,9-7 1-16,-7 14-2 16,-8 14 3-16,-19 24-3 0,-21 30 3 15,-28 29-1-15,-32 42-1 16,-36 25 0-16,-7 54 0 15,-37 25-1-15,-28 30 0 16,-19 23 1-16,-22 23-1 16,-20 14 1-16,1 6-1 15,-7-3 1-15,5-13-1 16,4-17 0-16,25-24 0 15,21-31 0-15,29-32 1 16,24-38 0-16,38-36 0 16,26-36 0-16,29-34 1 15,29-29 0-15,25-25 0 16,18-23-1-16,12-8 2 15,10-7-3-15,-6 10 2 0,-6 10-1 16,-14 28 1-16,-24 27-1 16,-27 29 0-16,-25 31 2 15,-29 39-2-15,-30 37 0 16,-26 29 0-16,-25 30-1 15,-23 27 0-15,-21 30 1 16,-25 18-1-16,-7 10 1 16,-7 3-1-16,-2-7 1 15,5-13-2-15,20-26 2 16,20-25-1-16,25-43-1 15,39-39 3-15,28-41-2 16,40-51 2-16,38-41-1 16,34-40 2-16,26-29-1 15,26-28 1-15,11-17-1 0,13 1 0 16,-7 2-1-16,-7 25 0 15,-23 24-1-15,-32 35 1 16,-27 32-1-16,-44 42 1 16,-30 42 0-16,-38 40 0 15,-34 45 0-15,-33 37 1 16,-29 33 0-16,-25 26-2 15,-23 25 2-15,-7 18-2 16,-5 2 1-16,-2-8-1 16,14-20 1-16,19-28-1 15,22-30 1-15,31-40 0 16,39-42 0-16,36-50 0 15,35-43 0-15,39-46 0 16,33-30-1-16,26-35 2 16,27-18-1-16,15-11 1 0,4 2-1 15,-4 14 1-15,-11 21-1 16,-21 34 1-16,-26 31 0 15,-38 39-1-15,-36 38 0 16,-34 40 0-16,-36 31 0 16,-36 30 0-16,-24 26 0 15,-29 24-1-15,-16 17 2 16,-15 23-2-16,-7 4 2 15,0 2-2-15,5-7 2 16,15-15-2-16,22-20 1 16,28-28 0-16,31-34 1 15,36-45-1-15,38-32-1 16,43-63 1-16,36-35-1 15,33-31 2-15,22-34-2 0,27-21 2 16,12-13-2-16,2 4 2 16,-3 7-1-16,-18 32 2 15,-18 28-2-15,-30 40 0 16,-34 40 1-16,-37 45-1 15,-35 37 1-15,-38 37-2 16,-31 31 1-16,-27 24-2 16,-26 21 3-16,-17 12-2 15,-8 8 1-15,-8-2-1 16,3-13 2-16,11-11-3 15,16-18 3-15,27-24-1 16,27-26 0-16,32-34 0 16,39-41 0-16,26-15 0 15,34-42-1-15,38-38 2 0,20-27-1 16,31-26 1-16,11-18-2 15,12-15 3-15,1-2-2 16,-8 9 1-16,-16 17-1 16,-19 29 2-16,-25 32-2 15,-33 38 0-15,-31 41 0 16,-36 42 0-16,-32 35 0 15,-30 37-1-15,-27 25 1 16,-26 32-2-16,-23 13 3 16,-15 12-3-16,-8 2 3 15,1-8-3-15,1-18 2 16,13-20-1-16,25-25 0 15,25-39 1-15,34-36 0 0,28-40 0 16,36-40-1-16,32-44 1 16,35-30 0-16,24-32 2 15,25-14-1-15,13-16 0 16,5 1-1-16,-2 14 1 15,-14 21-1-15,-20 38 1 16,-25 30-1-16,-30 37 0 16,-50 40 0-16,-12 43 0 15,-43 27-1-15,-31 28 0 16,-27 28 2-16,-24 12-2 15,-18 14 1-15,-6 9-1 16,-12-11 2-16,10-6-2 16,6-14 2-16,20-21-2 15,24-29 0-15,25-22 1 0,30-30 0 16,32-30 0-16,33-24-1 15,31-23 1-15,25-25 0 16,25-23 1-16,8-11 0 16,14-8-1-16,3-3-1 15,-3 9 3-15,-14 13-2 16,-10 18 1-16,-21 20-1 15,-20 28 0-15,-18 31 0 16,-27 24 0-16,-14 25 1 16,-17 20-2-16,-17 13 1 15,-13 12-1-15,-3 3 1 16,-11-1-1-16,4-6 2 15,1-6-2-15,8-21 2 16,12-12-2-16,13-17 1 16,16-13 0-16,21-21 0 0,0 0 0 15,34-27 0-15,9-14 0 16,16-16 0-16,11-13 0 15,5-15 0-15,15-11 0 16,-1-6 0-16,-5 4 1 16,-3 4-1-16,-9 16 1 15,-17 16-1-15,-16 23 0 16,-18 25-1-16,-21 14 1 15,-26 50 1-15,-17 4-2 16,-17 22 1-16,-17 14-1 16,-9 9 1-16,-12 5 0 15,-7-4 0-15,6-5 0 16,1-11 1-16,12-19-2 0,13-16 1 15,16-23 0-15,23-17 0 16,23-28 0-16,22-15 0 16,23-21 0-16,19-19 0 15,12-9 0-15,16-11-1 16,5-4 1-16,0 6 0 15,-6 14 0-15,-9 8 0 16,-11 23 0-16,-14 22 0 16,-19 23 0-16,-18 24 0 15,-14 21 1-15,-19 17-1 16,-12 22 0-16,-11 8 0 15,-14 16 0-15,-10 9 0 16,3 1-1-16,1 0 0 16,3-12 0-16,18-13 0 0,18-23 0 15,23-25-1-15,31-33 1 16,36-37-1-16,25-40 3 15,35-32 0-15,33-38 0 16,18-25 0-16,19-19 1 16,4-4-1-16,1 3 1 15,-15 18 0-15,-17 25-1 16,-24 30-1-16,-35 39 1 15,-30 37-1-15,-39 39 0 16,-30 33-1-16,-36 34 0 16,-31 25 1-16,-24 23-1 15,-21 17 2-15,-15 13-2 16,-12-3 1-16,3-4-2 15,9-14 3-15,12-19-2 0,24-33 0 16,29-30 1-16,29-36 0 16,38-37 0-16,33-32-1 15,27-39 2-15,24-25-1 16,19-24 2-16,12-9-1 15,5-6 0-15,-3 9-1 16,-16 16 1-16,-15 24-1 16,-23 31 2-16,-28 34-2 15,-28 30 0-15,-26 37 0 16,-29 30-1-16,-28 21 1 15,-20 25-1-15,-21 16 1 16,-10 15-1-16,-13 5 1 16,-3-4-1-16,3-8 1 15,7-13 0-15,20-20 0 16,17-24 0-16,22-27 0 0,31-30 0 15,26-29 0-15,31-40 0 16,26-25 0-16,20-24 1 16,17-20-3-16,12-13 3 15,7-6-1-15,-3 10 1 16,-9 15-2-16,-14 24 2 15,-20 26-1-15,-22 27 1 16,-22 29 0-16,-18 19-1 16,-37 50 0-16,-8 10-1 15,-22 17 2-15,-12 17-2 16,-12 17 1-16,-8 1-1 15,1 6 1-15,9-7-1 16,6-13 2-16,18-16-2 16,17-16 1-16,26-25 0 0,22-41 0 15,31-3 0-15,20-38 0 16,23-31 0-16,20-18-2 15,11-20 3-15,12-9-1 16,-1-4 1-16,-2 5-1 16,-10 14 1-16,-14 20-1 15,-22 22 1-15,-21 35 1 16,-23 25-2-16,-24 30-1 15,-23 28 0-15,-20 23 1 16,-20 26-1-16,-14 18 1 16,-9 11-1-16,-5 4 1 15,-2-1-1-15,4-9 2 16,12-14-1-16,13-20-1 15,21-27 1-15,18-26 0 0,25-41 0 16,22-9 0-16,21-40 0 16,20-25 0-16,13-28 1 15,11-18-1-15,8-10 1 16,-8 1-2-16,-3 4 3 15,-10 10-3-15,-16 22 2 16,-21 26-1-16,-24 29 1 16,-13 38-2-16,-29 7 1 15,-17 38 0-15,-14 26-1 16,-14 22 1-16,-10 14-1 15,-4 14 1-15,-6 11-1 16,-1-2 2-16,6-14-2 16,7-12 1-16,17-23 0 15,11-22-1-15,27-28 1 16,27-31 1-16,17-27-1 0,26-31 0 15,19-24 0-15,19-24 1 16,13-16-1-16,7-11-2 16,-3-3 3-16,-2 9-1 15,-10 13 1-15,-19 18-1 16,-17 23 1-16,-25 21-1 15,-18 32 1-15,-7 20-1 16,-46 36-1-16,-7 17 2 16,-7 25-2-16,-14 21 1 15,-10 16-1-15,0 13 2 16,0 5-2-16,6-3 2 15,8-10-2-15,13-20 1 0,18-23 0 16,22-27 0-16,18-35 0 16,22-29-1-16,16-35 1 15,25-31 0-15,13-31 1 16,9-18-1-16,8-14 1 15,-3-2-1-15,-5 1 1 16,-9 18-1-16,-13 23 1 16,-13 30-1-16,-25 28 1 15,-26 45-1-15,0 0 0 16,-17 47 0-16,-23 23-1 15,-11 15 1-15,-9 18-1 16,-11 8 1-16,-6 6-1 16,-2-2 1-16,2-4 0 15,6-14 0-15,11-16 0 16,12-22 0-16,21-21 0 0,20-24 0 15,7-14 0-15,41-40 0 16,4-13 0-16,11-20 0 16,11-16 0-16,2-13-1 15,-2-6 2-15,-7 2-2 16,-7 9 2-16,-15 13-1 15,-4 14 1-15,-18 24-1 16,-13 22 1-16,-3 24-1 16,-32 24 0-16,1 22 1 15,-9 26-2-15,-10 17 1 16,-4 13-1-16,-1 12 2 15,-2 4-3-15,0-1 2 16,13-15 0-16,6-10 0 16,7-27 0-16,17-19 0 0,18-30 0 15,-4-16 0-15,36-41 0 16,-4-26 0-16,10-18 0 15,4-18 0-15,-5-11 0 16,2-6-1-16,-15 7 3 16,-6 9-3-16,-10 19 2 15,-9 25-1-15,-11 26 0 16,-11 29 0-16,-3 30 0 15,-13 27 1-15,-1 21-2 16,-5 18 1-16,-7 16-1 16,2 9 1-16,-9 2 0 15,1-2 0-15,5-13-1 16,4-18 0-16,7-16 0 15,13-25-1-15,13-22 2 0,12-22 0 16,17-36 0-16,10-27 0 16,20-21 1-16,4-16 0 15,13-20 0-15,1-6 0 16,-5 3 0-16,-5 10-1 15,-7 17 1-15,-9 19-1 16,-20 28 0-16,-7 20 0 16,-12 29 0-16,-19 24 0 15,-3 18-1-15,-12 23 2 16,-13 14-2-16,-4 17 1 15,-2 11 0-15,-6 6 0 16,3 0-1-16,8-9 0 16,10-15 0-16,12-14-1 15,19-27 2-15,19-24 0 0,16-29 0 16,13-28 0-16,15-25 1 15,10-21 1-15,1-20-2 16,6-10 2-16,-9-4-2 16,-6 6 0-16,-11 8 0 15,-13 15 0-15,-10 21 0 16,-14 16 0-16,-11 30 0 15,-18 21 0-15,-4 21 0 16,-9 23 0-16,-8 15 0 16,-4 19 0-16,-6 12 0 15,0 7 1-15,2 0-2 16,3-4 1-16,6-13 0 15,8-16 0-15,12-15 0 0,17-24 0 16,2-29 0-16,26 0-1 16,5-27 2-16,12-24-1 15,2-11 0-15,10-13 0 16,-4-14 0-16,2 2 0 15,-5-2 0-15,-5 14 0 16,-8 12 0-16,-10 12 0 16,-11 20 0-16,-14 31 0 15,0 0 0-15,-26 27 0 16,-1 18 0-16,-8 4 0 15,-7 13 0-15,-6 6 0 16,-2 2 0-16,0-5 0 16,5-3 0-16,4-16 0 15,9-9 0-15,9-13 0 16,23-24 0-16,0 0 0 0,0 0 0 15,29-41 0-15,4-1 0 16,5-13-1-16,5-10 1 16,1 0 0-16,-1 2 0 15,-5 6 0-15,-11 8 0 16,1 8 0-16,-20 17 0 15,-8 24 0-15,0 0 0 16,-25 19 0-16,-6 10 0 16,-3 12 1-16,-9 8-1 15,-12 11 0-15,3-2 0 16,4-1 0-16,0-6 0 15,10-12 0-15,11-10 0 16,11-17 0-16,16-12 0 16,7-19 0-16,17-15 0 0,9-12-1 15,8-9 2-15,4-6-2 16,1-1 1-16,-3 6 0 15,-7 8 0-15,-5 16 0 16,-10 16 0-16,-21 16 0 16,6 26 0-16,-19 15 0 15,-17 14 1-15,-4 13-1 16,-16 7 0-16,-1 4 1 15,-6-4-1-15,2-10 0 16,6-9-1-16,9-13 2 16,13-14-2-16,27-29 1 15,0 0 0-15,0 0 0 16,34-44-1-16,7-3 2 15,9-4-1-15,7-10-1 0,-4-4 1 16,0 3 0-16,-8 9 0 16,-4 12 0-16,-15 9 0 15,-9 16 0-15,-17 16 0 16,0 0 0-16,-31 45 0 15,-9-8 1-15,-6 16-1 16,-12-1 0-16,-9 9 0 16,-2 1 0-16,-3-3 0 15,3-6 0-15,13-8 0 16,6-9 0-16,16-12 0 15,18-12 0-15,16-12 0 16,19-24-1-16,14-16 1 16,18-9 0-16,9-14 0 15,16-16 0-15,-1-5 0 16,2-3 0-16,-4 5 0 0,-3 7 0 15,-20 14 0-15,-4 16 0 16,-17 19 1-16,-29 26-1 16,0 0 0-16,-8 36 0 15,-25 10 0-15,-12 13 0 16,-11 9 0-16,-15 9 0 15,-6 3 0-15,-4-3 0 16,-1-9 0-16,5-8 0 16,13-12 0-16,11-17 0 15,15-16 0-15,18-17 0 16,23-22 0-16,21-13 0 16,17-20 0-16,18-11 0 15,15-10 0-15,5-8 0 16,10-3 0-16,0 6 0 0,-5 6 0 15,-7 10 0-15,-11 18 0 16,-17 11 0-16,-14 16 0 16,-11 13 0-16,-24 9 1 15,-7 22-1-15,-19 6 0 16,-13 9 0-16,-11 11 0 15,-10 3 0-15,-12 9 0 16,-4-2 0-16,-3 0 0 16,2-5 0-16,8-3 0 15,8-14 1-15,9-5-2 16,14-8 2-16,16-14-2 15,22-9 1-15,2-15 0 16,25-16 0-16,16-10 0 0,15-14 0 16,13-13 0-16,6-7 0 15,5-1 0-15,3 0 0 16,0 7 0-16,-11 15 0 15,-12 11 0-15,-14 19 0 16,-15 15 0-16,-13 20 0 16,-10 13 0-16,-23 17 0 15,-13 10 0-15,-12 9 1 16,-13 6-1-16,-6 9 0 15,-13-1 0-15,-1-1 0 16,-8-4 0-16,6-9 0 16,7-11 0-16,8-10 0 15,13-10 0-15,15-12 0 16,30-17 0-16,0 0 0 0,8-20 0 15,28-7 0-15,16-13 0 16,6-4-1-16,14-11 1 16,9-6 0-16,3-8 0 15,0-2 0-15,-3 1 0 16,1-2 0-16,-5 7 0 15,-3 7 0-15,-16 10 0 16,-10 10 0-16,-12 21 0 16,-10 16 0-16,-14 14 0 15,-17 21 0-15,-10 19 0 16,-18 12 0-16,-3 16 0 15,-12 4 1-15,-2 7-2 16,0 1 1-16,1-5 0 16,2-9 0-16,13-14 0 15,12-17 0-15,15-21 0 0,7-27 0 16,34-26 0-16,2-26 0 15,26-29 0-15,10-18 0 16,10-12 0-16,4-9 0 16,-2 4 1-16,-1 7-1 15,-15 20 1-15,-9 14-1 16,-11 27 1-16,-21 23-2 15,-27 25 1-15,14 17 1 16,-30 24-2-16,-9 17 1 16,-11 19-1-16,-11 15 1 15,3 17-1-15,-6 9 2 16,2 5-2-16,5 0 1 15,5-7-1-15,14-12-1 16,10-20 2-16,14-21-2 0,14-18 1 16,12-30-1-16,5-20 3 15,1-22 0-15,4-14 0 16,-5-16 0-16,-10-8 0 15,-14-6 1-15,-14-3-1 16,-15 2 0-16,-9 4-1 16,-22 8 0-16,-11 0 0 15,1 13 0-15,-6 6 0 16,0 13 0-16,4 6 1 15,14 14-1-15,1 6 0 16,15 12 0-16,18 16 0 16,14 6 1-16,17 14-2 15,8 2 2-15,14 9-2 16,12-1 1-16,3 2 0 0,11-10 0 15,2-4 0-15,-2-11 0 16,-6-13 0-16,4-10 0 16,-10-16 0-16,-5-17 0 15,-4-18 1-15,-9-17-2 16,-14-19 1-16,-1-8 0 15,-17-12 0-15,-11-4 0 16,-7-2 1-16,-12 6-3 16,-4 15 3-16,3 12-1 15,-3 20 1-15,3 13-1 16,7 23 1-16,5 21-1 15,16 27-1-15,3 19 3 16,12 19-3-16,5 13 1 0,5 13-1 16,11 8 1-16,3-2-1 15,8-7 1-15,-4-6 0 16,8-14 0-16,-10-16-1 15,-1-13 2-15,-4-16-2 16,-9-16 1-16,-3-16 0 16,-6-17 0-16,-8-26 0 15,-7-10 0-15,-9-26 1 16,-8-8-2-16,-10-12 2 15,-4-2-2-15,-17 4 1 16,8 10 0-16,-3 20 0 16,-1 13 0-16,3 26 0 15,5 20 0-15,8 30 0 16,8 24 0-16,11 21 0 0,4 15 0 15,0 13 0-15,10 6 0 16,0 7 0-16,4-4 0 16,4-8-1-16,4-16 0 15,-1-13 0-15,-1-18-1 16,-1-16 1-16,2-18-1 15,-16-15 2-15,17-46 0 16,-14-14 1-16,-1-17 0 16,-7-24 0-16,-7-11 1 15,-7-11-1-15,-10 1 0 16,3 6 0-16,-8 17-1 15,1 20 1-15,-8 21-1 16,6 33 0-16,1 30 0 16,8 34 1-16,7 31-1 15,6 22-1-15,2 16 2 0,11 15-2 16,7 7 1-16,7-7-1 15,7-7-1-15,6-20 1 16,6-21-1-16,1-22 1 16,5-19-1-16,-4-20 1 15,-6-28-1-15,-5-20 3 16,-12-14 1-16,-10-22-1 15,-14-9 1-15,-12-11-2 16,-14-7 2-16,-5-4-1 16,-7 7 1-16,-3 10-2 15,5 19 1-15,3 17-1 16,4 19 0-16,12 29 0 15,8 28 1-15,15 21-1 16,12 18 0-16,8 15 0 0,7 5 0 16,8 5 0-16,12-1 0 15,2-9-1-15,5-14-1 16,2-15 1-16,0-9-1 15,-2-15 1-15,-11-8-1 16,-6-18 2-16,-10-15 1 16,-12-18 0-16,-11-16 0 15,-9-21 0-15,-7-15 1 16,-8-17-2-16,-5-10 2 15,2-6-2-15,0 6 0 16,6 11 0-16,8 16 0 16,1 23 0-16,7 21 0 15,7 38 0-15,0 0 0 0,11 58 0 16,-1 7 1-16,-2 19-1 15,-1 4 0-15,2 8 0 16,-1-4 1-16,-1-8-1 16,4-21 0-16,2-18 0 15,6-25 0-15,10-35 0 16,13-26 0-16,9-31 1 15,13-24-2-15,13-13 3 16,2-12-4-16,0 3 3 16,-4 15-1-16,-11 21 1 15,-9 29-2-15,-19 42 1 16,-16 38 0-16,-20 39-1 15,-10 34 2-15,-16 24-2 16,-1 21 2-16,-6 13-3 0,4-5 2 16,8-7-1-16,11-17-1 15,20-23 1-15,21-17 0 16,24-26 0-16,17-16 0 15,23-18 0-15,18-17 1 16,14-7 0-16,3-9 0 16,6-6-1-16,-4-5 1 15,0-4 0-15,-8 2-1 16,-13 3 1-16,-11-5 0 15,-16 11 0-15,-10-1 0 16,-14 4 0-16,-10 2 0 16,-9 3 0-16,-14 3 0 15,-6 2 0-15,-21-5 0 16,20 16 0-16,-20-16 0 0,4 29 0 15,-8-11 0-15,-4 0 0 16,-1 2 0-16,-3-1 0 16,-7 3 0-16,-5-3 0 15,-1 0 0-15,-6 1 0 16,-4 2 0-16,-4 4 0 15,-2 1 0-15,-6 1 0 16,3 1 0-16,3 3 0 16,-1 1 0-16,6-3 0 15,4 1 0-15,1 0 0 16,10-2 1-16,1 2-1 15,4-1 0-15,3 1 0 16,2 0 0-16,8 3 0 16,-6 0 2-16,2 5-2 15,0 9 2-15,-1-2-2 0,-4 4-1 16,3 5 2-16,-6-4-2 15,-1 2 2-15,-1 3-3 16,0-5 2-16,-4 1-3 16,6-1 3-16,-4 0 1 15,4 0-1-15,-2 2 0 16,1 0 0-16,-1 0 0 15,3-3 0-15,2-2 1 16,4-6-2-16,-4-6 2 16,3-5-2-16,2-7 2 15,-1-5-1-15,8-19 0 16,-12 22 0-16,12-22 0 15,-16 15 0-15,16-15 0 16,-15 14 0-16,15-14 0 0,-24 15 0 16,24-15 0-16,-21 19 0 15,21-19 0-15,-17 12 0 16,17-12 0-16,0 0 0 15,-19 16 0-15,19-16 0 16,0 0 0-16,-15 0 0 16,15 0 0-16,0 0 0 15,-21 0 0-15,21 0 0 16,-15 1 0-16,15-1 0 15,-18 5 0-15,18-5 0 16,0 0 1-16,0 0-1 16,0 0 1-16,0 0-1 15,0 0 0-15,0 0 0 16,0 0 0-16,0 0 1 0,28 14-2 15,-28-14 1-15,31 0 0 16,-31 0 0-16,27 2 1 16,-27-2-1-16,24 7 0 15,-24-7-1-15,14 15 1 16,-14-15 0-16,9 27 0 15,-4-11 0-15,-5 4 0 16,0-4 0-16,7 1 0 16,-7-17 0-16,12 25 0 15,-12-25 0-15,15 7 0 16,-15-7 0-16,29-5 0 15,-29 5 0-15,28-12 0 16,-28 12 0-16,25-15 0 16,-25 15 0-16,16-12 0 15,-16 12 0-15,0 0 0 0,0 0-1 16,0 0 1-16,0 0 0 15,0 0 0-15,0 0 0 16,12-17 0-16,-12 17 0 16,0 0 0-16,0 0 0 15,10-17 0-15,-10 17 0 16,0 0-1-16,0 0 1 15,0 0 0-15,14-19-1 16,-14 19 1-16,0-21 0 16,7-1-2-16,0-7 2 15,6-10-1-15,8-16 0 16,1-10 0-16,6-10 1 0,6-9-2 15,0-8 2-15,2-2-1 16,-6-7 0-16,-3-5 2 16,-6 2-2-16,-4-7 0 15,-5 0 0-15,-7-9 1 16,3 1-1-16,-9-11 1 15,1 5-1-15,5-1-1 16,-3 3 3-16,-2 8 0 16,0 11 0-16,0 7 1 15,-4 20-2-15,-3 12 2 16,-10 9-1-16,-5 15 1 15,-6 8-2-15,-6 9-1 16,-12 12 1-16,-4 7 0 16,-8 9 0-16,-9 6 1 15,0 7-1-15,-2 3 0 0,-6 8 0 16,6 1 1-16,4 5-1 15,6 2 0-15,10-4-1 16,6-1-1-16,14-4 1 16,6-6-1-16,23-21 2 15,0 0 0-15,0 0 0 16,14-26 0-16,13-20 1 15,9-10 1-15,7-19-1 16,12-14 1-16,0-9-2 16,2-2 0-16,-2 0 0 15,-11 10 0-15,-4 15 0 16,-18 13-1-16,-15 25 2 15,-7 37-1-15,-45 0 0 16,-6 39 1-16,-19 21-1 0,-15 12 0 16,-12 15 1-16,-6 3-1 15,-5 2 0-15,5-8 1 16,6-9-1-16,13-17 1 15,17-15-1-15,19-10 0 16,21-16 0-16,27-17 1 16,0 0-1-16,36-19 0 15,15-8-1-15,11-11 1 16,15-13 0-16,6-11 0 15,3-8 0-15,5-5 0 16,-7-7 0-16,-5 2 0 16,-18 8 0-16,-9 12 0 15,-19 12 0-15,-27 18 0 16,-6 30 0-16,-36 8 1 0,-10 33-1 15,-19 15 0-15,-12 21 0 16,-14 12 1-16,-5 10-1 16,1 4-1-16,-8-2 1 15,12-9-2-15,7-15 1 16,14-14-1-16,20-22 2 15,24-17-2-15,26-24 2 16,14-27 0-16,32-23 1 16,23-20 1-16,18-22-1 15,18-18 0-15,12-14 0 16,3-5 1-16,0 1-1 15,-8 12-1-15,-15 17 1 16,-19 24-1-16,-22 25 1 0,-25 35-1 16,-31 15 0-16,-24 58 0 15,-26 10-1-15,-20 21 1 16,-14 21-1-16,-19 7 2 15,-7 10-2-15,-3-1 1 16,3-6-1-16,5-14 0 16,14-22 0-16,19-21-1 15,17-21 2-15,28-26-2 16,27-16 2-16,9-57 0 15,28-6 0-15,25-19 2 16,15-24-1-16,9-3 0 16,9-11 0-16,1 9 0 15,-7 9-1-15,-8 16 0 16,-16 20 1-16,-19 21-1 15,-24 27 0-15,-22 18 0 16,-15 27 0-16,-28 19 0 0,-19 19 0 16,-15 14 1-16,-17 13-1 15,-13 12 0-15,-6 2-1 16,-5 2 0-16,-1-6 0 15,9-8 0-15,13-19 0 16,19-15-1-16,20-21 1 16,22-18-1-16,36-21 3 15,14-34 0-15,32-18 0 16,19-16 1-16,19-17-2 15,11-9 2-15,9-12-1 16,-1 3 0-16,-3 4 0 16,-9 12-2-16,-17 15 2 15,-18 14-1-15,-18 27 0 0,-16 16 0 16,-22 15 0-16,-15 43 0 15,-19 10 0-15,-16 13 0 16,-15 18 0-16,-16 8 0 16,-14 7-1-16,-9 1-1 15,-6-3 2-15,2-7-2 16,10-13 1-16,7-13 0 15,19-18 0-15,12-17 0 16,24-22 0-16,36-7 1 16,5-53 1-16,33-4 0 15,22-23 0-15,19-17 1 16,17-20-2-16,12-11 2 15,7-5-1-15,0 0 0 16,-9 11 1-16,-13 18-3 0,-16 15 3 16,-20 28-3-16,-23 22 2 15,-34 39-1-15,0 0 0 16,-39 51 0-16,-20 14-1 15,-20 20 1-15,-18 19-1 16,-17 9 2-16,-13 15-2 16,-1-1 1-16,-4-3-1 15,5-11 0-15,15-17 0 16,21-23 0-16,29-23 0 15,26-30-1-15,36-20 3 16,12-56-1-16,40-16 0 16,23-23 2-16,18-25-1 15,18-12 0-15,11-4 0 16,-5 9 0-16,-5 9 0 15,-15 21-1-15,-16 22 1 0,-23 29-2 16,-25 29 1-16,-33 17 0 16,-10 47 0-16,-28 15 0 15,-26 11-1-15,-13 16 2 16,-17 12-2-16,-6 3 1 15,-6 4 1-15,-1-6-1 16,6-6-1-16,3-17-1 16,26-13 2-16,12-21-2 15,23-21 2-15,18-23 0 16,25-25 0-16,19-23 0 15,21-25 1-15,17-19 0 16,15-20 0-16,11-8 0 16,3-3 0-16,-9 6-2 15,3 14 3-15,-16 13-3 0,-17 22 2 16,-17 26-1-16,-36 41 0 15,0 0 0-15,-22 31 0 16,-28 27 1-16,-18 10-2 16,-11 20 1-16,-11 5-1 15,-7 8 2-15,-6-2-1 16,5-11 0-16,12-10 0 15,7-16 0-15,19-20 0 16,10-21 0-16,23-21 0 16,20-16 0-16,21-28 0 15,18-11 0-15,16-22 0 16,19-11 0-16,14-11 0 15,13-4 0-15,4-3 1 16,5 12-1-16,-9 9 1 0,-10 15-1 16,-15 15 1-16,-14 21-1 15,-26 17 1-15,-29 17-2 16,-7 19 1-16,-34 15 0 15,-17 19-1-15,-19 18 2 16,-21 22-2-16,-12 18 1 16,-5 10-1-16,-9 7 2 15,4-1-1-15,16-11-1 16,13-21 0-16,22-25 0 15,33-30 1-15,36-40 0 16,15-29 1-16,42-40-1 16,32-37 1-16,30-23 0 15,13-23 1-15,22-4-1 0,1-6 0 16,-3 17-1-16,-16 20 1 15,-19 24-1-15,-28 36 1 16,-31 34-1-16,-37 40 0 16,-40 34 0-16,-38 35-1 15,-28 28 1-15,-29 27-1 16,-25 13 1-16,-13 13-1 15,-10-2 2-15,-1-9-3 16,7-20 1-16,20-18 0 16,23-33 0-16,24-24 0 15,32-35-1-15,30-28 2 16,32-27 0-16,28-28 1 15,27-22 0-15,26-24 0 16,13-16 0-16,16-15 1 0,2-1-2 16,1 3 1-16,-8 8-1 15,-17 18 1-15,-13 18-1 16,-26 23 1-16,-22 23 0 15,-27 23-1-15,-22 25 1 16,-29 29-1-16,-23 25 0 16,-18 21-1-16,-16 23 1 15,-12 13-1-15,-7 9 1 16,0 1-1-16,16-7 1 15,11-20 0-15,27-22 0 16,23-22 0-16,35-33 0 16,37-25-2-16,25-33-2 15,44-12-4-15,3-37-6 16,33 10-4-16,-22-39-6 15,19 23 0-15,-42-28-2 0,8 34 1 16,-45-23-3-16,-6 37 7 16,-25-9 3-16,-12 22 5 15,-7 8 3-15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9T02:16:30.695"/>
    </inkml:context>
    <inkml:brush xml:id="br0">
      <inkml:brushProperty name="width" value="0.06667" units="cm"/>
      <inkml:brushProperty name="height" value="0.06667" units="cm"/>
      <inkml:brushProperty name="color" value="#FFFFFF"/>
      <inkml:brushProperty name="fitToCurve" value="1"/>
    </inkml:brush>
  </inkml:definitions>
  <inkml:trace contextRef="#ctx0" brushRef="#br0">4735 197 61 0,'1'17'34'0,"-1"-17"-7"15,0 0-3-15,0 0-6 16,19-2-10-16,-21-15-1 16,2 17-2-16,0 0 1 15,18-15-2-15,-18 15 0 16,0 0-1-16,0 0 0 15,0 0-1-15,-16-7 0 16,16 7 0-16,-27 9 0 16,6-3 0-16,-8 0 0 15,-4 4 0-15,-8 0-1 16,-5 2 1-16,-11 2 0 15,-6 4-1-15,-11 5 0 0,-10 4 0 16,-12-3-1-16,-2-2 1 16,-5-8-1-16,-5-6 0 15,-4-8 1-15,-3-10-1 16,0-9 1-16,0-5 0 15,-5-3-1-15,-2 1 1 16,-5 9-1-16,2 9 1 16,-4 8-1-16,1 12 0 15,7 10 1-15,8 9-1 16,17-2 0-16,19-5 0 15,20 0 0-15,26-6 0 16,31-18 0-16,21 0-1 16,30-15 1-16,28-2 0 15,26-5 0-15,20 1 0 0,23 4 0 16,12-2 0-16,11 12 0 15,11 1 0-15,7 6-1 16,8 1 1-16,-5 6 0 16,4-7 0-16,-7 0 0 15,3 0 0-15,-7-2 1 16,-3-3-1-16,-17 2 0 15,-16 6 0-15,-15 4 0 16,-26 12 1-16,-18 7-1 16,-25 6 0-16,-27 18 0 15,-30 1 0-15,-16 4 0 16,-25-3 1-16,-19-4-1 15,-16-5 0-15,-16-12 1 16,-14-11-1-16,-9-8 0 16,-16-8 0-16,-6-6 0 0,-6-1 0 15,-11-4 0-15,-4 0 0 16,1-3 0-16,2 1 0 15,4-1 0-15,13-2 0 16,10-2 0-16,10-3 0 16,27 0 0-16,16 2 0 15,18-4 0-15,21 3 0 16,28 16 0-16,-7-25 0 15,35 20 0-15,16 1 0 16,15 4 0-16,15 4 0 16,20 1 0-16,21-2 0 15,12 2 0-15,10-5 0 16,14-3 0-16,11-7 0 15,11-9 0-15,5-3 0 0,1-4 0 16,-4-1 0-16,-4-2 0 16,-9 0 1-16,-13 3-1 15,-17 9 0-15,-18 3 0 16,-29 6 0-16,-16 1 0 15,-28 7 0-15,-19-3 1 16,-22 3-1-16,-18 0 0 16,-22-7 0-16,-22 2 0 15,-17-4 1-15,-22 6-1 16,-19-3-1-16,-17 5 1 15,-13-1 0-15,-13 2 0 16,-5 7 0-16,-5 3 0 16,-6 7 0-16,1 0 0 15,10 4 0-15,8 1 0 0,6 4 1 16,20 1-1-16,9-7 0 15,18-1 0-15,25-2 0 16,22-6 0-16,18-6-1 16,22-5 1-16,20 0 0 15,20-16 0-15,22 1 0 16,18-4 0-16,12-1 0 15,26-8 0-15,17 3 0 16,6 3 0-16,12-4 0 16,0 7 0-16,10 2 0 15,-6 7 0-15,-5 1 0 16,-10 9-1-16,-9 0 1 15,-15 4 0-15,-12 4 0 16,-17-3 0-16,-13 4 1 16,-18-2-1-16,-12-2 0 0,-26-5 1 15,0 0-1-15,-19 3 0 16,-15-6 1-16,-16 3-1 15,-14 2 0-15,-8-1 0 16,-20 6 0-16,-10 2 0 16,-14 4 0-16,-16 1 0 15,-6 6 1-15,-9 6-1 16,-6-2 0-16,-7 2 0 15,13-1 0-15,-1-1 0 16,9 2 1-16,17-7-1 16,19-2 0-16,18-4 0 15,23-2 0-15,19-8 0 16,22-6 0-16,21 3 0 0,31-14 0 15,15 0 0-15,20-5 0 16,14 2-1-16,16-1 1 16,14-3 0-16,10 2 0 15,13 6 0-15,6 2 0 16,0 1 0-16,1 5 0 15,-6 2 0-15,0-4-1 16,-9 2 1-16,-11-2 1 16,-13-2-1-16,-10-1 0 15,-21 0 0-15,-8 1 0 16,-23 1 0-16,-8 1 0 15,-31 7 1-15,0 0-1 16,-27-2 0-16,-16 7 0 16,-19 5 0-16,-20 8 0 0,-21 9 0 15,-22 4 0-15,-25 8 0 16,-16 7 0-16,-8 2 0 15,-11 5 0-15,-11-5 0 16,6-2 0-16,1-5 1 16,11-9-1-16,23-6 0 15,20-7 0-15,21-7 0 16,22-9 0-16,30-3 0 15,26-7-1-15,36 7 1 16,10-31 0-16,31 8 0 16,26-5-1-16,19-3 1 15,17-3 0-15,15-3 0 16,11-6 1-16,10 4-1 15,11-1 0-15,-1 1 0 0,2 3 0 16,-4 7 0-16,-6 2 0 16,-9 3 0-16,-8 7-1 15,-16 8 2-15,-24 1-1 16,-19 4 0-16,-20 6 0 15,-21-2 0-15,-24 0 0 16,0 0 0-16,-52 7 1 16,-8-5-1-16,-13 3 0 15,-30-2 0-15,-16 6 0 16,-8 3 0-16,-22 3 0 15,-11 6 0-15,-18 4 0 16,-6 6 0-16,-10 3 0 16,0 2 0-16,-1-5 0 15,4 1 0-15,6-8 0 0,15-9 0 16,19-6 0-16,26-9 0 15,23-9 0-15,27-4 0 16,22-9 0-16,29-9 0 16,20-2 0-16,23-2 0 15,17-8 0-15,19 5 0 16,9-6 0-16,6 1 0 15,11-1-1-15,-1-4 1 16,1 7 0-16,-9-5 0 16,4 6 0-16,-13 1 0 15,-10 3 0-15,-12 9 0 16,-8 6 1-16,-14 9-1 15,-19 12 0-15,0 0 0 16,-45 30 0-16,-3 5 0 16,-20 17 0-16,-22 7 0 0,-13 13 0 15,-8 8 0-15,-9-1 0 16,1-4 0-16,8-5 0 15,15-13 0-15,10-16 0 16,22-16 0-16,21-11 0 16,16-19 0-16,20-16 0 15,14-18 0-15,17-11 0 16,15-16 0-16,13-11 0 15,8-7 1-15,5-1-2 16,-1 6 1-16,-8 11 0 16,-16 12 1-16,-20 16-2 15,-26 20 1-15,-24 21 1 16,-30 23-2-16,-20 12 2 0,-22 19-1 15,-19 8 0-15,-15 12 0 16,-5 9 1-16,0 0-1 16,8-7 0-16,7-7 0 15,15-9 0-15,22-15 0 16,15-13 0-16,26-16 0 15,22-15 0-15,16-18 0 16,17-11 0-16,15-11 0 16,16-16-1-16,6-8 1 15,11-8 1-15,9-7-1 16,-1 2 0-16,1 3 0 15,-9 9 0-15,-11 13 0 16,-18 13 0-16,-16 16 0 16,-10 21 0-16,-46 16 0 0,-6 21 0 15,-18 15 0-15,-12 11 1 16,-14 12-2-16,-2 7 2 15,0 0-1-15,4-3 0 16,13-13 1-16,14-9-1 16,15-20 0-16,20-15 0 15,15-20 0-15,17-2 0 16,34-43 0-16,2-3-1 15,14-12 1-15,5-8 0 16,13-11 0-16,4-2 0 16,-6 6 0-16,-6 8 0 15,-5 12 0-15,-14 15 0 16,-15 16 0-16,-26 22 0 15,0 0 1-15,-18 41-1 0,-16 0 0 16,-12 14 0-16,-13 6 1 16,-1 2-1-16,-7 6 0 15,6-6 1-15,4-10-1 16,9-5 0-16,12-12 1 15,14-13-1-15,22-23 0 16,1 16-1-16,27-25 1 16,15-10-1-16,5 8-3 15,5-10-2-15,14 21-5 16,-19-14-5-16,14 38-8 15,-43-10-13-15,3 32-6 16,-24 9 2-16,-10 16 0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0T20:37:07.33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19791 8525 63 0,'-27'-9'35'15,"-6"-4"0"-15,3 1-2 16,-9-8-26-16,9 7-1 15,-6-5 0-15,1 8-3 16,-5-1-1-16,0 10 0 16,-7 6-1-16,-3 8 0 15,-4 8 0-15,-10 8 0 16,-8 6 0-16,-4 4 1 0,-5 3 2 15,-4 3-2-15,0 0 2 16,2 0-2-16,1-2 2 16,5-1-2-16,4 1 1 15,8 1-1-15,7-2-1 16,6 4 0-16,1 0-1 15,8 2 1-15,6 3-1 16,2 0 1-16,4 1-1 16,4 2-1-16,4 1 1 15,4 0 1-15,2-4-1 16,8 0 1-16,2 0-1 15,3-2 0-15,9-1 1 16,4-1 0-16,5-1-1 0,3 3 1 16,4 0-1-16,4 2 1 15,0-1-1-15,3 0 0 16,0 1-1-16,1-3 1 15,-2 1-1-15,4-4 1 16,-4-3-1-16,9-3 0 16,3-1 0-16,1-8 1 15,8-3 0-15,4-1 1 16,6-8-1-16,8 2 0 15,3-5 0-15,2 0 1 16,4-3-1-16,2 0 0 16,0 1 0-16,0-5 0 15,-3 0 0-15,-2-4 0 16,-1-3 0-16,2-3 0 0,2-2 0 15,-5-7 0-15,2-3 1 16,-1-2-1-16,-2-3 0 16,-2-6 0-16,-2-1 0 15,-1-3 0-15,-3-4 1 16,2-3-2-16,-4-2 2 15,2-5-1-15,-4-3 2 16,0-4-2-16,-1-3 2 16,-9-1-2-16,-1-5 0 15,-11-1 2-15,1 0-2 16,-10-1 0-16,-3-2 0 15,-5-1 0-15,-7 4 0 16,-2-1-1-16,-3 0 1 16,-6 5-1-16,-5-4 1 0,-2 4-1 15,-6 5 1-15,-5-4 0 16,-5 5 1-16,-7 1-1 15,-2 1 0-15,-5 0 0 16,0 5 0-16,-5-1 1 16,3 0-1-16,-3 1 1 15,2 5-3-15,-3 3 2 16,0 3-2-16,-1 6 2 15,-3 2-2-15,-6 5 2 16,0 4-1-16,-8 3 0 16,-5-3 1-16,-1-2 0 15,1 1 0-15,-3-3 0 16,8-4 0-16,4-2 0 15,4 1 0-15,6-1-2 16,7 11-3-16,-3-6-11 0,15 22-12 16,-17-6-9-16,6 13-1 15,-14-4-3-15,1 11 3 16</inkml:trace>
  <inkml:trace contextRef="#ctx0" brushRef="#br0" timeOffset="1995.1141">19614 3870 24 0,'18'-35'27'16,"3"5"2"-16,-8 3 1 15,-13-6-18-15,8 13-4 16,-14-7 0-16,6 11 0 15,-14-11 1-15,6 11-2 16,-13-8 1-16,4 7-3 16,-11-4 0-16,-4 10-1 15,-6-1 0-15,-9 6-1 16,-10 6-1-16,-5 8 0 15,-9 2 0-15,-6 6 1 16,-7 0-2-16,-3 7 1 16,-3 0 0-16,4 1 1 0,2 3-1 15,1 2-1-15,8 5 0 16,0 8 1-16,4 6-2 15,2 10 1-15,-2 7-1 16,0 9-1-16,0 5 1 16,2 9-1-16,1 0 0 15,5 3 1-15,5-1-1 16,6-2 0-16,6-4 0 15,5-3 0-15,12-6 2 16,6-6-1-16,9-3 1 16,10-2-1-16,3-2 1 15,10 0-1-15,7-3 1 16,6 4-1-16,5 0 0 0,4 4 0 15,7 0-1-15,-1-2 3 16,12-4-1-16,4-1 0 16,9-9 1-16,8-3-1 15,10-8 1-15,5-12 0 16,9-12 0-16,12-9-1 15,7-8-3-15,5-10 4 16,4-8-4-16,7-14 3 16,-2-6-2-16,8-7 0 15,-4-9-1-15,-5-8 1 16,-7-8 2-16,-4-6-3 15,-11-9 1-15,-8 1 0 16,-8-6 0-16,-13-4 1 16,-13-5-1-16,-5-1 1 0,-15 0 0 15,-8-3 0-15,-10 2 1 16,-14 0-1-16,-10 1 1 15,-9 6 0-15,-13 5 0 16,-17 5 0-16,-9 9 0 16,-21 9 0-16,-14 13-2 15,-21 7 0-15,-9 13-2 16,-19 8-5-16,10 24-16 15,-15-6-12-15,15 15-1 16,9-7-4-16,20 5 1 16</inkml:trace>
  <inkml:trace contextRef="#ctx0" brushRef="#br1" timeOffset="6754.3864">20250 6443 65 0,'-5'-23'32'0,"-1"-6"-1"15,-6 2-1-15,-2 2-27 16,-7-3 0-16,0 5 0 0,-8-2 1 16,-3 6 0-16,-11-3-1 15,-1 5 0-15,-6 1 0 16,-2 2 0-16,-11 3 0 15,-4 4 0-15,-8 0-1 16,-3 6 1-16,-8-1-1 16,-4 9 0-16,-10 1 1 15,1 5 0-15,-7 6-1 16,2 6 0-16,0 5 0 15,3 10 0-15,5 4-1 16,9 5 1-16,8 8-1 16,12 4 1-16,13 6-2 15,12 5 1-15,13 5-1 16,8 1 2-16,10 3-3 0,4 4 0 15,7 3 1-15,4 1-1 16,6-3 1-16,6-3-1 16,7 0 1-16,7-5 0 15,7-6 1-15,18-5 0 16,11-7 0-16,11-5 0 15,12-7-1-15,9-6 1 16,1-7 0-16,6-4-1 16,1-11 0-16,4-11 0 15,1-14 0-15,-2-14 0 16,4-23 1-16,2-18-1 15,6-22 1-15,5-21-1 16,2-13 1-16,-4-14 0 16,-4-8 1-16,-10-5-1 15,-9 4 0-15,-13 9-1 0,-23 9 1 16,-25 12-1-16,-22 14 0 15,-28 16-1-15,-30 16 0 16,-26 12-1-16,-23 11 2 16,-21 6-1-16,-7 6-1 15,-11-5-2-15,9 7-4 16,-6-20-13-16,33 9-11 15,2-20-5-15,26 2-2 16,10-17 0-16</inkml:trace>
  <inkml:trace contextRef="#ctx0" brushRef="#br1" timeOffset="7789.4456">19690 1548 77 0,'-33'-22'35'16,"0"5"0"-16,-8-6 0 15,2 1-34-15,0-1 0 16,1 0-1-16,-4-1 2 16,-1 1-2-16,-8 2 2 15,-6 6-1-15,-3 4 2 0,-7 4-1 16,-6 2 1-16,-6 6-1 15,-4 5 1-15,4 5 0 16,-3-1-1-16,7 5 0 16,2-2 0-16,8 4-1 15,7 0 1-15,6 4-2 16,4 0 1-16,4 8-1 15,-2 5 0-15,3 10 0 16,-3 7 0-16,2 5 0 16,-3 9-1-16,0 10 1 15,4 4 0-15,1-1-2 16,5-2 2-16,8-1-1 15,7-3 0-15,6-1 0 16,14-6 1-16,7-2-1 0,19-7 1 16,11-1 3-16,14-4-2 15,11-2 2-15,12-2-1 16,8-6 0-16,5-4-1 15,2-3 1-15,2-7-1 16,-2-3-1-16,3-9 0 16,3-12-1-16,-1-15 1 15,2-9 1-15,2-14-2 16,3-12 1-16,2-16 0 15,-2-8-1-15,-5-8 1 16,-7-1 0-16,-10 4 1 16,-9 1-2-16,-14 2 2 15,-15 3 0-15,-13 9 0 16,-16-1 0-16,-10 0-1 15,-10-4 2-15,-12-2-2 0,-8-7 2 16,-12 2-2-16,-9-2 1 16,-3 1-1-16,-12 11 1 15,-11 8-1-15,-12 23-1 16,-13 18-1-16,-16 19-2 15,4 18-8-15,-18 3-7 16,20 23-9-16,-17-16-7 16,24 8-5-16,9-15-2 15,22-9 2-15</inkml:trace>
  <inkml:trace contextRef="#ctx0" brushRef="#br1" timeOffset="24317.3909">24714 3614 85 0,'-10'-2'36'0,"-10"-12"1"16,2 2-1-16,-8-11-30 15,-1 1-6-15,4 3-2 16,-3-2 1-16,-1 4-1 0,-11-4 1 15,-7 4-1-15,-10 2 1 16,-10-4 0-16,-8 3 1 16,-11 1 2-16,-10 3-1 15,-8-2 2-15,-1 2 0 16,-6-4 0-16,0 2 0 15,-2-3 0-15,4 2-1 16,1-6 0-16,-1 4-1 16,2-2 0-16,-2 2 0 15,-2-2-1-15,-3 4 0 16,-5 2-1-16,-4 2 1 15,-7 1-1-15,-4 3 1 16,-4-3 0-16,-3 1 0 16,5 3-1-16,2-5 1 0,-1 2 0 15,4-3 0-15,5-1 0 16,4-1 0-16,3-1 1 15,-2 2-1-15,-3-1 0 16,-6 6 0-16,-4-2 0 16,-3 6 0-16,-4 1 0 15,-7 3 0-15,-5 1 0 16,-2 0 0-16,-1 3 0 15,0-3 0-15,1-1-1 16,1 0 1-16,-1 1 0 16,-1 1 0-16,4-1 0 15,-3 3 0-15,-8 0 0 16,5 5 0-16,-5 1 0 0,-2 3 1 15,-3-1-1-15,-1 8 0 16,1-5 0-16,4 1 1 16,2-1-1-16,0-1 0 15,6-1 0-15,1-4 0 16,6 1 0-16,-1-5 1 15,-6 3-1-15,0-2 0 16,-4 2 0-16,-3 0 1 16,-10 2-1-16,-5 2 1 15,-5 2-2-15,-2-2 2 16,-4 1-1-16,-1-2 0 15,-2 0 0-15,-2-4 0 16,2-4 0-16,0-2 0 16,-3-3 0-16,-3-4 0 15,2-1 0-15,-7-1 0 0,-3 1 0 16,-4 0-1-16,-4-2 1 15,-4 2 0-15,-4 0 0 16,-4 0-1-16,-5 2 1 16,-2-2 0-16,-8-2 0 15,3-2 0-15,-8-2-1 16,2 0 1-16,3-4 0 15,0-3 0-15,1-1 0 16,8-1 1-16,4-1-1 16,2 1 0-16,5-1 1 15,-1 3-1-15,-1 1 1 16,-4 4 0-16,-4 1-1 15,-3-1 1-15,-7 5-1 16,-2-2 1-16,-1 2-1 0,1-2 0 16,2 2 0-16,11-3 0 15,4 0 0-15,9 3 0 16,6 0-1-16,9 2 0 15,3 1 1-15,3 3-1 16,4 7 0-16,-2 3 1 16,1 4-1-16,2 4 1 15,-2 5 0-15,1 6 0 16,-6 7 0-16,4 3 0 15,-1 6 0-15,-3 3 1 16,5 4 0-16,2 4-1 16,2 1 1-16,7 5-1 15,5-2 1-15,3 3-1 0,8 4 0 16,3 1 0-16,5 4 1 15,4 2-1-15,4 7 0 16,11 1 0-16,7 0 0 16,9 3 0-16,10-4-1 15,13 0 0-15,12 1 1 16,13-2-1-16,12-1 1 15,11 2-1-15,7-2 0 16,13 1 1-16,8 1 0 16,8 0 0-16,12 0 0 15,11 0-1-15,11 0 2 16,7-4-2-16,16 1 2 15,8-3-2-15,12-1 0 16,5 1 1-16,13-3 0 0,10 4 0 16,12-2 1-16,11 0-1 15,8-2 1-15,13 0 0 16,14 0 1-16,8-1-2 15,12-1 2-15,12-5-1 16,9-4-1-16,8-2 0 16,14-5-1-16,4-1 2 15,6-4-2-15,7-5 1 16,9 0-1-16,-3-1 2 16,6-4 0-16,3 0 0 15,0-1-1-15,6-1 1 16,4-6-1-16,4-1 1 15,8-5-1-15,5-4 0 16,6-6-1-16,7-1 1 0,8-5 0 16,3 0 0-16,4-4 0 15,0 0 0-15,-1 2 1 16,0-3-1-16,-1 0 1 15,1-2-1-15,-3-1 1 16,2-4 0-16,1 0-1 16,1-3 1-16,-2 1-1 15,4-1 1-15,-4-2-1 16,-6-1 0-16,-5 1 0 15,-7 2 0-15,-6 0 0 16,-4-1-1-16,-1-4 1 16,-4 0-2-16,0-3 1 15,-2-1 0-15,-5-2 0 16,2-6 0-16,-3 2 1 15,-10-4-1-15,-5 3 1 0,-9 2 0 16,-6 1 0-16,-9 1 0 16,-4 4 1-16,-6-1-1 15,-3 3 0-15,3 1 0 16,-1-2 0-16,1-2-1 15,7-2 2-15,0-1-1 16,4-5 0-16,-1 1 0 16,4-2 1-16,-7 1-1 15,-3 3 1-15,-6 2-1 16,-6 5 1-16,-9 2-1 15,-4 5 1-15,-7 3-1 16,-5 2 1-16,-2 2-1 16,0 0 0-16,-2 2 1 15,0-3-1-15,5-2 1 0,0-1-1 16,2-2 1-16,-1-1-3 15,0 0 2-15,3 2-1 16,-4-4 2-16,-6 3-3 16,-3 1 4-16,-4 2-4 15,-1 1 3-15,-4-2 0 16,-1 0 0-16,-5 0-1 15,6-1 1-15,0-3-1 16,2-5 1-16,0-2-1 16,4-2-1-16,-2-1 1 15,-1 1-1-15,-6-5 1 16,-7 1-1-16,-7-3 1 15,-5 1-1-15,-11-4 1 16,-6-7 0-16,-9-2 0 0,-3-8 0 16,-5-7 0-16,-5-5 0 15,-3-6-1-15,-5-6 2 16,-9-4-2-16,-9-4 1 15,-12-4-1-15,-16-3 1 16,-22 1-4-16,-37-9-6 16,-27 18-8-16,-59-19-9 15,-29 24-2-15,-62-18-5 16,-35 18-3-16,-52-9-2 15</inkml:trace>
  <inkml:trace contextRef="#ctx0" brushRef="#br1" timeOffset="25211.442">2645 5392 90 0,'0'0'36'15,"0"0"1"-15,-12 6 0 16,13 5-33-16,-7 4-2 15,1 8 0-15,0 14 1 16,-5 13 0-16,-5 6 0 16,-2 9-1-16,-2 1 1 15,4-1 0-15,-1-8 0 16,5-9-1-16,2-16 0 0,8-15 0 15,1-17-1-15,19-21 1 16,-5-9-1-16,1-14 1 16,3-8-2-16,-1-3 0 15,-5-6 0-15,3 1-1 16,-3 2 0-16,-3 10 1 15,3 4-1-15,2 11 0 16,1 5 1-16,3 10-1 16,4 9 0-16,8 5-3 15,6 10-2-15,-2-4-4 16,16 17-9-16,-13-16-5 15,22 16-5-15,-14-17-3 16,16 11 0-16,-11-17 0 0,4 6 2 16</inkml:trace>
  <inkml:trace contextRef="#ctx0" brushRef="#br1" timeOffset="25607.4647">3396 5377 90 0,'-13'1'33'16,"8"20"2"-16,-17-4 0 15,7 16-28-15,-9 6-2 16,6 10 1-16,-3 2 0 15,4 2-2-15,4-3 1 16,11-4-2-16,6-8 0 16,11-10 0-16,10-16 0 15,8-12-2-15,9-17-3 16,4-8 2-16,4-12-2 15,0-7 2-15,-4-6-2 0,-5 1 2 16,-7-2-2-16,-3 8 1 16,-11 13 1-16,-6 10 0 15,-14 20 0-15,0 0 0 16,1 26 0-16,-9 13 1 15,-2 9 0-15,0 5 0 16,-1 4 0-16,8-1-3 16,6-2 0-16,5-13-3 15,17 1-4-15,-1-28-8 16,26 7-8-16,-9-30-4 15,21 5-3-15,-14-22 0 16,14 1-1-16,-14-16 4 16</inkml:trace>
  <inkml:trace contextRef="#ctx0" brushRef="#br1" timeOffset="25963.4851">4168 5566 97 0,'-8'-24'32'15,"8"24"1"-15,-18-7 3 16,5 20-29-16,-4-1-2 16,5 18 0-16,-4 2 1 15,3 4-2-15,1 4 0 16,2-3-1-16,5-3 0 15,1-4 0-15,7-7 0 16,3-10-2-16,6-12 0 16,4-9 0-16,4-15-3 15,3-8 2-15,5-8-1 16,-1-9 0-16,-1-1 0 15,0-3 0-15,-5 1 0 0,2 7-1 16,-7 12 3-16,1 10-2 16,-6 13 1-16,-11 9 0 15,17 23-1-15,-10 9 1 16,1 10 1-16,1 4-1 15,5 5-1-15,6-1-3 16,10 3-2-16,-1-15-4 16,19 9-5-16,-11-30-9 15,22 11-6-15,-18-27-3 16,14 1-4-16,-15-16 4 15,0-2 2-15</inkml:trace>
  <inkml:trace contextRef="#ctx0" brushRef="#br1" timeOffset="26451.513">4822 5614 96 0,'-14'-24'36'0,"-18"-2"-1"16,7 19 2-1,-16 2-29-15,7 16-3 0,2 5 0 16,4 7-1-16,4 7 1 16,6 0-1-16,14 0-1 15,11-1 0-15,10-6 0 16,13-12-1-16,8-8-2 15,5-9 2-15,6-13-4 16,-3-5 2-16,-1-9-2 16,-2-5 1-16,-8-4-1 15,-7 1 1-15,-7 3 1 16,-4 7-2-16,-7 9 2 15,-10 22-1-15,0 0 1 16,-4 26 0-16,-14 21 2 0,-1 24-1 16,-7 20 0-16,-2 16 0 15,-2 14 0-15,-2 8 1 16,-1 0 0-16,2-4 1 15,3-7-4-15,-1-16 3 16,2-16-2-16,2-18 1 16,3-16 0-16,-1-18-1 15,0-14-1-15,2-18 1 16,1-18 0-16,3-13-1 15,1-15 0-15,5-13 0 16,7-10 0-16,4-6-2 16,15-3 1-16,3-5-3 15,19 12-4-15,2-9-5 16,22 25-8-16,-14-12-8 15,15 20-8-15,-4-1 0 0,12 12-1 16,-5 0 2-16</inkml:trace>
  <inkml:trace contextRef="#ctx0" brushRef="#br1" timeOffset="27125.5515">5583 5735 80 0,'-14'-15'40'15,"14"15"-2"-15,-32 0 0 16,18 19-14-16,-12 0-19 16,1 8 0-16,-1 4 0 15,7 8-2-15,4 0-1 0,7 2-1 16,8-5-1-16,9-5 1 15,9-9-1-15,8-12-1 16,6-7 0-16,7-14 0 16,-1-9-1-16,0-9 1 15,-1-5-1-15,-4-5 1 16,-4 0 0-16,-7 1 0 15,-9 6-1-15,-4 4 3 16,-7 5-2-16,-4 7 2 16,-4 4-2-16,6 12 2 15,-16-3 0-15,16 3 0 16,0 0 3-16,-5 11-4 15,5-11 3-15,25 12-2 16,-5-8 2-16,7 0-2 16,1-1-1-16,3-2 1 0,0 2 0 15,-1 0-1-15,-1 1 1 16,-8 0 0-16,-5 4-1 15,-5 5 1-15,-8 4-1 16,-5 5 1-16,-9 5-1 16,-5 3 1-16,-2-1-1 15,-2 1 0-15,5-5 0 16,2-5 0-16,8-10 0 15,5-10 0-15,28-19 0 16,5-6-1-16,4-5 1 16,9-11 0-16,0-2-1 15,1 3 1-15,-5 5-1 16,-7 5 2-16,-11 13-2 15,-13 13 1-15,-11 4 1 0,-11 34-2 16,-8 3 0-16,-8 4-7 16,5 19-3-16,-18-7-9 15,16 19-15-15,-22-12-7 16,13 12 2-16,-17-8-2 15</inkml:trace>
  <inkml:trace contextRef="#ctx0" brushRef="#br1" timeOffset="27496.5727">2964 7189 80 0,'12'-41'38'0,"-4"2"0"15,8 17 1-15,-8-2-19 16,7 25-13-16,-13 14-1 16,1 19-2-16,-4 12 0 15,-6 16-1-15,0 11-1 16,-3 7-2-16,2 2-1 15,0-3-1-15,7-6-3 0,-2-15-9 16,15 3-10-16,-11-31-9 16,18-2-2-16,-19-28-2 15,29 10-1-15</inkml:trace>
  <inkml:trace contextRef="#ctx0" brushRef="#br1" timeOffset="27698.5843">2883 7593 121 0,'-27'-3'38'0,"27"3"2"15,-15-1-1-15,15 1-35 16,36-30-2-16,9 0-1 16,19-12-1-16,9-6-2 15,15-3-3-15,-6-17-10 0,20 14-9 16,-21-16-7-16,7 13-3 15,-22-9-3-15,-3 16 0 16,-19-7 2-16</inkml:trace>
  <inkml:trace contextRef="#ctx0" brushRef="#br1" timeOffset="28036.6036">3739 6889 117 0,'-10'48'37'0,"-18"0"1"16,8 18 0-16,-4 0-32 16,4 8-1-16,-2 1-1 15,5 5-1-15,-3-7 0 16,7-5-2-16,1-8 0 15,6-5 1-15,3-15-2 16,5-11 0-16,6-15 0 16,3-16 0-16,7-11 0 0,4-12 0 15,1-9-2-15,1-5 2 16,-1-2 0-16,-3 2 0 15,-1 7 0-15,-6 7 0 16,-3 13 0-16,-10 12 2 16,8 19-2-16,-7 8 0 15,-2 6-2-15,4 5 0 16,8 4 0-16,4-5-2 15,13-3-3-15,2-15-6 16,25 4-10-16,-11-25-9 16,18 3-7-16,-10-20 1 15,8 2-1-15</inkml:trace>
  <inkml:trace contextRef="#ctx0" brushRef="#br1" timeOffset="28351.6217">4224 7457 110 0,'-12'10'39'0,"1"-6"2"16,12 9-2-16,-1-13-33 15,22 14-2-15,6-17-1 16,10-1 0-16,4-7-1 16,6-2-1-16,-1-6 0 15,-2-3 0-15,-9 0-1 16,-8 0 0-16,-12 4 0 15,-15 4-1-15,-13 7 0 16,-12 7 0-16,-10 11 1 16,-10 8-1-16,-5 12 0 0,0 6 1 15,4 4 0-15,6 5-1 16,11-5 1-16,14-5-2 15,21-5-3-15,8-24-9 16,29 6-11-16,-2-28-14 16,23-8 0-16,2-21-1 15,23-5-1-15</inkml:trace>
  <inkml:trace contextRef="#ctx0" brushRef="#br1" timeOffset="28832.6492">5443 6888 91 0,'13'37'37'16,"-19"-2"-1"-16,2 16 0 15,-6 1-28-15,5 11-3 16,-3 1-2-16,6 4 0 15,-3-1-2-15,3-3-2 16,10 1-5-16,-11-18-10 16,20 5-11-16,-16-18-6 15,13-6-2-15,-14-28-2 16,20 15 1-16</inkml:trace>
  <inkml:trace contextRef="#ctx0" brushRef="#br1" timeOffset="29426.6831">5312 7361 114 0,'-23'-6'38'15,"23"6"1"-15,0 0-2 16,0 0-33-16,29-14-1 16,15 1-1-16,10-5-1 15,8-6 0-15,6-4-1 16,2-3 0-16,-3 3 0 15,-9 4 0-15,-6 7 0 16,-15 6 0-16,-13 9 0 16,-11 10 0-16,-13 12 1 15,-9 7-1-15,-10 9 0 16,3 6 1-16,-6 4 0 15,3 0-1-15,3-4 1 0,5 0 0 16,9-10 0-16,9-9 0 16,11-11-1-16,5-12 0 15,9-14 1-15,9-10-1 16,2-7 0-16,1-10-1 15,-1 1 1-15,-5 0 0 16,-6 3-1-16,-7 6 1 16,-7 6-1-16,-9 10 1 15,-9 15 0-15,0 0 0 16,0 20-1-16,-2 4 1 15,-5 6 0-15,7 6 0 16,1 0 1-16,6-2-1 16,4-5 0-16,7-4 0 15,4-10 0-15,6-9 1 0,3-13-1 16,3-10 1-16,-3-8-1 15,4-7 0-15,-7-7 0 16,-3 1-1-16,-7-4-1 16,-7 2 0-16,-1 5-2 15,-7 6 0-15,2 7-3 16,-5-1-4-16,12 20-6 15,-13-12-8-15,21 22-5 16,-11-10-5-16,17 9 0 16,-4-7 0-16</inkml:trace>
  <inkml:trace contextRef="#ctx0" brushRef="#br1" timeOffset="29630.6948">6771 7144 113 0,'-11'8'38'0,"4"14"0"15,-13-5 0-15,1 10-34 16,4 0 0-16,2 8-3 15,3-1 0-15,4-1-1 16,3-1-2-16,7-7-4 16,11 4-11-16,-15-29-9 15,24 19-9-15,-12-29-2 16,11 1-2-16,-10-16 2 15</inkml:trace>
  <inkml:trace contextRef="#ctx0" brushRef="#br1" timeOffset="30048.7187">6714 6988 102 0,'1'24'34'0,"8"-11"1"16,22 5-6-16,1-11-28 15,8 0-2-15,8-6 0 16,3-1-1-16,0 0 1 15,-5 0 0-15,-7-1 1 16,-6 2 1-16,-13-1 1 16,-9 4 2-16,-11-4 2 15,-17 13 0-15,-11-4 0 16,3 7-1-16,-9 1 1 15,3 5-3-15,-1 1 1 16,8 3-2-16,8-2-1 16,12 0 0-16,15-2 0 0,11-6 0 15,8-1-2-15,12-1 1 16,0-4 0-16,0 3-1 15,-4 0 1-15,-5 0 0 16,-13 4 0-16,-8 3 0 16,-12 0 0-16,-6 2 0 15,-6 0-1-15,-7-3-1 16,5-1-4-16,-7-15-8 15,18 10-13-15,-10-22-10 16,13 9-2-16,14-38-1 16,9 8 1-16</inkml:trace>
  <inkml:trace contextRef="#ctx0" brushRef="#br1" timeOffset="30282.7321">7647 6738 114 0,'-23'40'40'0,"-14"3"1"15,9 15-2-15,-6 4-35 16,6 7-2-16,7 4-1 16,1 0-1-16,3 0-1 15,5-5-2-15,4-1-3 16,-4-17-7-16,14 5-10 15,-16-33-8-15,15 3-4 16,-1-25-2-16,0 0-1 16,-11-32 2-16</inkml:trace>
  <inkml:trace contextRef="#ctx0" brushRef="#br1" timeOffset="30465.7426">7313 7189 107 0,'-20'1'40'0,"22"14"0"15,-2-15-2-15,25 15-34 16,0-8-1-16,13 0-2 15,10-4-2-15,4-6-6 16,15 10-15-16,-14-22-14 16,9 7-3-16,-8-9 0 15,1 2-1-15</inkml:trace>
  <inkml:trace contextRef="#ctx0" brushRef="#br1" timeOffset="31124.7803">7749 7249 86 0,'-24'34'40'0,"-1"-13"1"15,18 1 0-15,7-22-12 16,16 0-27-16,17-7-1 16,9-6 0-16,8-10 0 15,1 1 0-15,3-6-1 16,-8-1 1-16,-9 0-1 15,-10 4 1-15,-16 3-1 16,-11 5 0-16,-14 9 1 16,-9 5 0-16,-12 6-1 15,-3 10-1-15,-5 7 2 16,6 6-1-16,0 3 1 0,11 3-1 15,10 5 0-15,14-4-1 16,13-2 0-16,15-11-2 16,13 0-1-16,9-12-3 15,15 0-3-15,-5-22-8 16,18 11-9-16,-16-24 5 15,8 10 12-15,-12-13 5 16,-5-1 4-16,-12-3 4 16,-13 0 4-16,-3 12 8 15,-27-11 12-15,8 22-6 16,-25-5-10-16,-2 21-5 15,-11 8 0-15,2 12-2 16,-6 13 0-16,2 7-1 16,4 1-1-16,10 3 0 0,8-7 0 15,18-10 1-15,11-17-3 16,16-14 0-16,13-18 0 15,14-24 0-15,7-14 0 16,3-15 0-16,4-15 0 16,-2-9 0-16,-6 0 0 15,-12 7 0-15,-14 11 0 16,-10 21 0-16,-18 20 0 15,-10 35 0-15,-20 15 0 16,-5 30 0-16,-9 22 0 16,0 13 0-16,9 8-6 15,-1-8-5-15,22 4-7 16,-6-37-9-16,33 0-13 15,8-27-3-15,22-12-1 0,23-19 4 16</inkml:trace>
  <inkml:trace contextRef="#ctx0" brushRef="#br1" timeOffset="31801.819">4946 7977 99 0,'16'-3'37'15,"-20"13"1"-15,1 18-7 16,-6 4-27-16,-3 11-1 15,-1 5 0-15,-1 8-2 16,3 3-1-16,7-3-3 16,7 5-11-16,-2-19-15 15,19 3-8-15,-2-19 0 16,16-4-2-16</inkml:trace>
  <inkml:trace contextRef="#ctx0" brushRef="#br1" timeOffset="32185.841">5316 8229 81 0,'-32'11'39'16,"2"14"0"-16,-9 1 0 16,6 14-21-16,-6-7-13 15,14 0-2-15,5-2 0 16,15-4-1-16,7-8 0 15,16-4-1-15,11-9 0 16,8-5 0-16,7-8-1 16,2-3 1-16,1-6-1 15,-2-5 0-15,-6-3 0 16,-9-1 0-16,-8-2 0 0,-10-2 0 15,-7 5 0-15,-10 0 0 16,-4 7 1-16,-3 6-1 16,-3 10 0-16,-1 8 0 15,4 11 0-15,1 7 0 16,6 7 0-16,4 2 0 15,9-1-1-15,7-1-1 16,12-3-4-16,2-23-7 16,22 7-13-16,-13-31-8 15,24-6-3-15,-6-19-3 16,10-4 2-16</inkml:trace>
  <inkml:trace contextRef="#ctx0" brushRef="#br1" timeOffset="32836.8782">6179 8120 106 0,'-48'5'40'0,"6"18"1"16,-17-1-2-16,10 13-34 15,5 3 0-15,8 7-2 16,7-2 0-16,15-1-1 15,14-9-1-15,18-7 1 16,16-17-2-16,17-18 1 16,14-15-1-16,7-14-1 0,11-13 1 15,-4-9 0-15,-1-10 0 16,-6-5 0-16,-14-4 1 15,-10 3-1-15,-15 3 0 16,-13 11 1-16,-10 10-1 16,-11 15 1-16,-8 25-2 15,-11 19 1-15,-5 27 0 16,-3 19-1-16,-6 15 0 15,5 11 1-15,5 8-2 16,6 0 0-16,12-3-3 16,6-14-5-16,21-1-2 15,1-27-5-15,22 5-10 16,-12-32-8-16,20-1-4 15,-11-20 0-15,10-5 3 0</inkml:trace>
  <inkml:trace contextRef="#ctx0" brushRef="#br1" timeOffset="33206.8994">6823 8145 107 0,'-21'3'39'16,"-12"-2"2"-16,4 20-2 16,-2 1-35-16,3 13 0 15,3-1 0-15,9 5-1 16,6-3-1-16,14-5 0 15,12-10-1-15,11-14 0 16,12-14-1-16,5-15 1 16,12-13-1-16,-2-12 0 0,1-8 0 15,-2-14 0-15,-7-5 0 16,-8-3 1-16,-9 5 0 15,-9 5 0-15,-9 11 0 16,-11 17 0-16,-12 15-1 16,-8 27 2-16,-8 22-2 15,-5 21-2-15,-2 13 2 16,2 13-1-16,1 4-2 15,9 2-1-15,17 4-5 16,3-15-3-16,23-3-3 16,-3-24-3-16,26 2-11 15,-13-28-7-15,20-3-2 16,-7-25-1-16,8-7 7 15</inkml:trace>
  <inkml:trace contextRef="#ctx0" brushRef="#br1" timeOffset="33785.9325">7274 8175 104 0,'-10'8'39'0,"20"9"1"16,-10-17-3-16,31 9-33 15,0-12 0-15,9-8-2 16,3-1-1-16,1-10 0 15,-1-2 0-15,-7-4-1 16,-10-1 0-16,-6-1-1 16,-13 0 1-16,-8 6 0 15,-12 4 0-15,-11 10 0 16,-7 6 0-16,-7 10 0 0,-5 8 0 15,0 11 1-15,4 8-1 16,7 4 0-16,9 5 1 16,17-1-1-16,12-7 1 15,15 0-1-15,11-10 1 16,11-7-1-16,8-6 0 15,5-7 0-15,1-8 0 16,-8-3 0-16,-5-1 0 16,-5 0 0-16,-12 2 0 15,-7 7 0-15,-20-1 0 16,7 14 1-16,-19 2-1 15,-3 5 1-15,-2 1-1 16,0-1 0-16,0 1 0 16,5-2 0-16,4-7 1 0,8-13 0 15,0 0 0-15,25-16 0 16,-3-6 1-16,6-7 0 15,3-6 0-15,2-4 0 16,5-3-1-16,-1 3-2 16,2 8-1-16,-3-3-4 15,7 13-5-15,-11-5-3 16,18 17-2-16,-17-12-10 15,26 18-10-15,-14-6-4 16,16 9 0-16,-5-3 5 16</inkml:trace>
  <inkml:trace contextRef="#ctx0" brushRef="#br1" timeOffset="33921.9403">8559 8112 121 0,'-14'7'39'0,"-9"-12"0"16,13-2-8-16,10 7-44 15,-19-34-11-15,24 23-8 16,-15-9-8-16,10 5-3 15,-2-6 1-15</inkml:trace>
  <inkml:trace contextRef="#ctx0" brushRef="#br1" timeOffset="37948.1705">20912 8325 32 0,'-66'-6'31'16,"-8"0"3"-16,-10-2-2 15,-14-6-18-15,7 11 2 16,-16-9-12-16,4 8-1 15,-8-7 1-15,4 5-2 16,-10-2 0-16,3 3-1 0,-6-2 0 16,-2 2 0-16,-10 2 0 15,-6 3 0-15,-11 2-1 16,-7 2 1-16,-7 0 0 15,-6 3 0-15,-8-1 0 16,5-3 1-16,-2-3 0 16,4-1 1-16,1-7 0 15,8 1-1-15,8-6 1 16,10 1-1-16,11-6-1 15,7 4 0-15,9 1 0 16,11-1 0-16,10 1-1 16,9-3-1-16,6 3 1 0,10 3-1 15,-1-1 1-15,7 1 0 16,5 2 0-16,6-1 0 15,4 3 1-15,11 1-1 16,7 3 1-16,6 2 0 16,9 4-1-16,16-4 0 15,-6 17 0-15,11-3 0 16,3 6 0-16,0 8 0 15,-1 6 0-15,-1 12 0 16,-6 7 0-16,-2 10 0 16,-8 8 2-16,-4 14-2 15,-5 5 2-15,-2 10-2 16,-6 7 2-16,-2 4-2 15,-3 3 1-15,-3 0-1 16,0 2 0-16,-1-3 1 16,3-3 0-16,-1-2 0 0,4-3 0 15,5-6 0-15,4-7-1 16,6-3 1-16,8-5-2 15,1-4 1-15,5-3-1 16,2-5 1-16,1-2-1 16,-1-5 1-16,2 1-1 15,-6-5 3-15,-1-2-2 16,-1-6 0-16,-1-6 0 15,2-7 1-15,-1-7-1 16,7-8 0-16,4-6 0 16,4-5 1-16,8-5-1 15,6-4 0-15,4-2 1 16,9-3-1-16,7 1 0 0,3 0 1 15,9-2-1-15,6 0 0 16,11-1 1-16,10-3-1 16,16-1 0-16,8-4 0 15,21 0 0-15,11-3 0 16,13-6 1-16,11 4-1 15,9-1 0-15,6 4 0 16,0-3 0-16,3 4 0 16,1 5 1-16,3 1-1 15,3 1 0-15,-1 2 0 16,7 1 0-16,4 3 0 15,2-1 0-15,1 0 0 16,1 2 0-16,0 0 0 16,0-1 0-16,-6 0 0 0,-2 1 0 15,-5 2 0-15,-7 0 0 16,-5 0 1-16,-3 2-1 15,-9 1 1-15,-11 0-1 16,-4-1 0-16,-5 1 0 16,-10-1 0-16,-12-2 1 15,-7-3-1-15,-14-2 0 16,-10-2 0-16,-8-2 1 15,-14-5-1-15,-4 0 1 16,-6-4-1-16,-4-1 0 16,-1-1 0-16,0 0 0 15,-3 0 0-15,2 0 0 16,0 1 0-16,-5-1 0 15,-6 0 0-15,-7 3 0 16,-6-4 0-16,-9-2 1 0,-6-4-1 16,-8-2 0-16,-5-5 0 15,-7 1 1-15,-2-6-1 16,-8-4 1-16,5-2-2 15,-9-5 2-15,2-3-1 16,-2-2 1-16,1-3-1 16,-1-6 1-16,3-3-1 15,-2-4 0-15,3-5 1 16,-2-1 0-16,3-5-1 15,-2-2-1-15,-2-4 0 16,-4 0 1-16,1-6-1 16,-4-1 1-16,0-2-1 15,1 0 1-15,3-2-1 16,0 2-1-16,5 3 2 0,1 5-1 15,-3 5 1-15,4 6-1 16,-5 6 1-16,-1 8-2 16,-8 7 2-16,-4 10 1 15,-8 7-1-15,-6 6-1 16,-4 5 1-16,-5 6 0 15,-4 4 0-15,-6 2 0 16,-4 1 0-16,-5-1 1 16,-5 3-1-16,-2-1 1 15,-7 4-1-15,-9 4 1 16,-8 2-2-16,-12 5 0 15,-11 5-1-15,-12 10-3 16,-21-5-14-16,-1 23-9 16,-33-16-7-16,-3 12-1 0,-22-11-3 15,-2 1 1-15</inkml:trace>
  <inkml:trace contextRef="#ctx0" brushRef="#br1" timeOffset="38564.2058">7354 10647 85 0,'-1'-17'36'15,"7"-5"-1"-15,23 6 1 16,13-4-33-16,25 4-2 15,26 1 0-15,22 1-1 16,29-3 1-16,19 1 0 16,20-1 0-16,20 5 1 15,7-1 0-15,9 4 0 16,0 5 1-16,7 4-1 15,-8 4 0-15,-1 2 0 16,-7-1 0-16,-5 0-1 16,-14 0 0-16,-9-2-1 15,-17-6 0-15,-19-1-1 16,-19-2-1-16,-27-5-1 15,-20 6-4-15,-39-14-7 16,-16 16-20-16,-45-6-3 0,-26 8-1 16,-38-2 1-16</inkml:trace>
  <inkml:trace contextRef="#ctx0" brushRef="#br1" timeOffset="38832.2211">8779 10736 70 0,'-222'39'36'0,"3"-9"0"16,32 1 1-16,15-14-27 15,39 6-3-15,28-9-2 16,45-3-1-16,37-9 0 16,44-3-2-16,41-6 1 15,37-2-2-15,34-1 1 16,28-1-1-16,27 2-1 0,13 2 1 15,8 3 0-15,5 4-1 16,-2 5 0-16,-6-2 0 16,-10 3-2-16,-16-7-4 15,-7 7-22-15,-30-17-11 16,-18-2 1-16,-27-19-3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0T02:13:21.16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5572 12026 55 0,'-7'-18'36'0,"-14"-3"-1"16,-4 11 0-16,-19-5-24 16,0 13-4-16,-16 4-2 15,-4 16 0-15,-8 11-1 16,-10 12-1-16,-7 15 0 0,-5 13-1 15,-5 9 0-15,10 10-1 16,-3 8 0-16,13 9 1 16,9 1-1-16,13 2 0 15,20-1 0-15,21-4 0 16,19-8-1-16,21-7 0 15,18-15 0-15,21-18 0 16,14-21-1-16,14-18 1 16,9-24-1-16,6-15 1 15,2-19 1-15,-4-10-1 16,-9-11 1-16,-10-7 0 15,-9-1-1-15,-15 4 1 16,-14 11-1-16,-12 10 1 16,-14 20-1-16,-7 19 0 0,-13 29 0 15,-9 19 0-15,-10 22 0 16,-3 13-1-16,0 10-3 15,-1-8-7-15,16 12-9 16,-8-36-8-16,31-3-6 16,-7-33-5-16,30-12 0 15</inkml:trace>
  <inkml:trace contextRef="#ctx0" brushRef="#br0" timeOffset="4838.2768">6315 12281 80 0,'0'0'41'0,"0"0"-2"16,11-6 2-16,3-6-36 15,13-5-4-15,16-4 0 16,13-3-1-16,10-4 0 16,15-2 1-16,9-4-1 15,4 1 0-15,8 0 0 0,0 2-2 16,-6 8-1-16,-11-3-5 15,-3 23-13-15,-36-13-8 16,-4 24-6-16,-31-9-3 16,-11 13 0-16</inkml:trace>
  <inkml:trace contextRef="#ctx0" brushRef="#br0" timeOffset="5061.2895">6351 12598 77 0,'-11'12'40'0,"28"-11"-2"16,13-24 1-16,25-10-35 0,12-2-1 16,14-3-1-16,9-4 0 15,1 4 0-15,-6 7-3 16,-1 2-1-16,-11 21-14 15,-22-9-9-15,-2 25-8 16,-28-6-2-16,-10 19-5 16,-24 0 2-16</inkml:trace>
  <inkml:trace contextRef="#ctx0" brushRef="#br0" timeOffset="5248.3002">6459 12966 85 0,'23'12'41'0,"11"-26"-1"0,26-6 1 15,16-15-39-15,8-3-2 16,10-2-2-16,-4-8-6 16,14 20-15-16,-17-10-14 15,6 14-2-15,-13-2-3 16,0 10 0-16</inkml:trace>
  <inkml:trace contextRef="#ctx0" brushRef="#br0" timeOffset="5849.3346">8784 11782 36 0,'20'-29'35'15,"-10"2"0"-15,-7 5 0 16,-15-6-24-16,0 14-1 15,-15-7-1-15,0 12 0 16,-21 1-2-16,1 11-1 16,-20 5 0-16,-3 15 0 15,-9 13-1-15,-3 17-1 16,-4 24-1-16,-1 23 1 15,-2 15-2-15,9 17-2 16,12 6 2-16,17 1-2 16,15-4 2-16,23-10-1 15,25-23-1-15,25-16 1 0,29-26-1 16,23-19-1-16,24-20-4 15,7-33-8-15,28-5-8 16,-13-39-11-16,23-4-8 16,-16-27-3-16,1-5 2 15</inkml:trace>
  <inkml:trace contextRef="#ctx0" brushRef="#br0" timeOffset="6992.4">11361 12347 42 0,'0'0'35'16,"0"0"2"-16,-5 26 0 15,-14-6-28-15,10 19-1 16,-7-1 0-16,5 17-3 15,-2-4-1-15,9 8-1 16,0-2-2-16,10-9 0 16,10-9 0-16,13-13 0 15,11-17 0-15,7-18-1 16,6-16 1-16,10-15-2 0,-2-14 2 15,1-6-1-15,-7-5 0 16,-6 1 0-16,-12 0 0 16,-9 8 0-16,-13 4 0 15,-15 11 1-15,-9 11-2 16,-12 10 1-16,-10 11 0 15,-5 7 1-15,-3 9-1 16,3 7 0-16,2 2 1 16,9 2-1-16,16-2 1 15,14-2 0-15,18-8 0 16,17-6 0-16,14-3-1 15,14-3 1-15,9 2 0 16,0 1-1-16,-2 6 0 16,-4 6 1-16,-13 7 0 15,-12 8-1-15,-18 10 1 0,-13 4-2 16,-17 6 1-16,-10 0 0 15,-4 0 1-15,-6 0-2 16,1-8 1-16,0-8 0 16,6-11 1-16,15-17 1 15,0 0 0-15,3-17 0 16,12-16 0-16,8-5 1 15,2-10-1-15,4-3 0 16,4-2-1-16,-4-1-1 16,2 5 0-16,-4 1-2 15,3 14-3-15,-9-7-14 16,19 26-12-16,-7-8-8 0,16 13 0 15,4-4-2 1</inkml:trace>
  <inkml:trace contextRef="#ctx0" brushRef="#br0" timeOffset="7443.4258">15528 12002 70 0,'-18'-13'39'16,"-8"-5"-1"-16,-2 6 0 15,-13-5-34-15,-6 5-1 16,-10 7-1-16,-4 10 2 15,-14 9-1-15,-6 17 1 16,-10 11 1-16,-1 17 0 16,1 10-2-16,7 11 2 15,8 4-3-15,19 2 1 16,14 0-1-16,20-8-1 15,23-9 0-15,25-9-2 16,24-13 0-16,19-18-3 16,25-8 0-16,14-25-7 0,25 8-14 15,-5-29-13-15,15-2-3 16,-6-17 0-16,10 4 0 15</inkml:trace>
  <inkml:trace contextRef="#ctx0" brushRef="#br0" timeOffset="7742.4429">16721 12076 66 0,'16'-21'40'0,"12"9"-1"15,5-9 1-15,14 3-30 16,2 0-5-16,11 4-2 15,5 1-1-15,-1 3-3 16,4 5-2-16,-7 0-4 16,8 15-14-16,-26-14-11 15,3 16-4-15,-21-6-2 16,-3 8 0-16</inkml:trace>
  <inkml:trace contextRef="#ctx0" brushRef="#br0" timeOffset="7961.4554">16658 12395 83 0,'-49'24'39'16,"26"-2"2"-16,23-22-2 16,28 8-34-16,20-20-2 15,24-7-1-15,11-4 0 16,12-4-2-16,-1-1-1 15,1 2-4-15,-1 10-7 16,-27-9-14-16,-1 24-9 16,-33-3-3-16,-14 16-4 15,-24 1 5-15</inkml:trace>
  <inkml:trace contextRef="#ctx0" brushRef="#br0" timeOffset="8148.4661">16407 12890 88 0,'1'15'41'15,"27"-21"-2"-15,29-4 2 16,22-19-40-16,17-3-1 16,13-2-2-16,4-6-5 15,17 13-12-15,-16-14-12 16,5 15-7-16,-16-7-1 15,2 10 0-15</inkml:trace>
  <inkml:trace contextRef="#ctx0" brushRef="#br0" timeOffset="8778.5021">18989 12015 66 0,'5'-20'36'16,"-8"-5"-1"-16,-1 5 1 15,-11-8-30-15,1 9-2 16,-14-2 0-16,-2 6-1 16,-15 5 0-16,-5 10 0 15,-17 5 1-15,-4 18-1 16,-14 16 1-16,-6 21 0 15,-9 13-1-15,0 23 2 16,3 14-2-16,9 15 1 16,13 3-2-16,22-3 1 15,26-11-2-15,31-16 0 16,30-17 0-16,29-27-1 15,28-24 0-15,20-27 1 0,19-23 0 16,4-14-1-16,-2-12 0 16,-9-2 1-16,-15-3-1 15,-20 7 0-15,-24 11 0 16,-18 18 0-16,-26 17 0 15,-18 20 1-15,-16 19-2 16,-11 12 1-16,-1 10-2 16,-1-2-2-16,7 7-8 15,3-22-6-15,29 2-11 16,-8-30-11-16,31-13-1 15,1-21-3-15,20-8 4 16</inkml:trace>
  <inkml:trace contextRef="#ctx0" brushRef="#br0" timeOffset="9741.5572">2803 15324 39 0,'-24'4'36'16,"-12"-19"0"-16,-13-3-1 16,-19-17-31-16,-9-5-3 15,-14-11 1-15,-8-9-1 0,-10-10 3 16,-3-5-2-16,2-6 3 15,13-5 0-15,13-4 0 16,23-3 0-16,17-5-1 16,23-3 0-16,31-2-1 15,22 0 1-15,15 2-1 16,15 8-1-16,4 15-1 15,-3 16 1-15,-1 24-1 16,-11 24 1-16,-19 33-3 16,-13 28 0-16,-25 34 1 15,-21 29 0-15,-20 27-1 16,-16 20 0-16,-16 17 1 15,1 6-1-15,2-7 1 0,9-12 2 16,22-25-2-16,27-29 0 16,35-38 1-16,37-33-1 15,34-41 0-15,32-33-2 16,26-20-2-16,12-26-9 15,28 6-10-15,-18-18-10 16,14 15-8-16,-17-2-1 16,0 21 0-16</inkml:trace>
  <inkml:trace contextRef="#ctx0" brushRef="#br0" timeOffset="10326.5907">4975 14331 41 0,'0'-31'37'15,"-2"9"-1"-15,2 22 1 16,0 0-29-16,-3 22-1 15,2 16-2-15,6 22-1 16,-3 14-2-16,3 23-1 16,-1 16-1-16,0 17 0 0,-2 7 0 15,1 4-2-15,-3-5-1 16,0-9-4-16,1-8-3 15,-8-37-21-15,14-12-5 16,-7-35-3-16,6-23 1 16</inkml:trace>
  <inkml:trace contextRef="#ctx0" brushRef="#br0" timeOffset="10565.6043">4438 14350 76 0,'-11'-14'42'0,"26"17"-1"16,8-7 0-16,28 6-38 16,16-2-1-16,23-3-1 15,14-4-1-15,8-5-2 16,20 4-2-16,-4-10-11 15,21 15-24-15,-20-5-1 16,5 12-2-16,-11-3 0 16</inkml:trace>
  <inkml:trace contextRef="#ctx0" brushRef="#br0" timeOffset="10865.6215">6217 14625 68 0,'18'-10'42'0,"10"-11"-1"16,15 5 0-16,9-10-38 16,13-2-1-16,9 1-1 15,5 2-2-15,-4 9 0 16,-5 3-4-16,3 25-14 15,-25-3-20-15,-4 16 1 0,-23 2-3 16,-10 15-1-16</inkml:trace>
  <inkml:trace contextRef="#ctx0" brushRef="#br0" timeOffset="11066.633">6212 15051 58 0,'-17'11'41'15,"17"-11"-1"-15,32-21 0 16,10-11-36-16,24-1-2 15,15-6-1-15,13 1 0 16,2 5-1-16,1 3-4 16,1 22-14-16,-22-7-14 15,1 20-7-15,-25 3-1 0,-9 14-1 16</inkml:trace>
  <inkml:trace contextRef="#ctx0" brushRef="#br0" timeOffset="11258.644">6429 15288 58 0,'-45'25'41'0,"13"-16"-2"16,32-9 2-16,11-5-37 16,28-11-1-16,17-6-1 15,21 0-1-15,10-3-1 16,7-3-3-16,12 12-11 15,-13-15-15-15,15 16-8 16,-15-8-4-16,5 8 1 0</inkml:trace>
  <inkml:trace contextRef="#ctx0" brushRef="#br0" timeOffset="11806.6752">7865 14494 65 0,'0'0'40'0,"-29"17"-2"16,6 15 1-1,-8 10-37-15,1 18-1 0,-3 11 0 16,2 17 1-16,-4 9 0 16,5 4-1-16,3-4 1 15,10-6 1-15,6-14-2 16,6-15 2-16,7-22-2 15,6-23 1-15,7-28-1 16,7-21 1-16,2-24-1 16,3-13 0-16,-2-15 1 15,1-14-1-15,-2-11 1 16,0-5 0-16,0-6 0 15,-3 7 0-15,6 11 0 16,-2 10 0-16,2 14-1 16,-1 21 1-16,3 22-1 0,8 28-1 15,-6 30 1-15,-1 24 0 16,-4 20-1-16,-2 16 0 15,1 18 0-15,0 14 0 16,0 11-1-16,-4-3-1 16,5-3 0-16,0-9-2 15,5-9-1-15,-8-23-5 16,14-4-7-16,-20-43-9 15,13-4-10-15,-20-35-5 16,3-8-1-16,-18-27 1 16</inkml:trace>
  <inkml:trace contextRef="#ctx0" brushRef="#br0" timeOffset="11964.6844">7942 14911 77 0,'-37'-2'42'0,"27"14"-1"0,10-12 0 15,26 3-39-15,28-6-3 16,23-17-10-16,39 11-15 15,3-21-13-15,27 4-2 16,11-7 0-16,17 6-1 16</inkml:trace>
  <inkml:trace contextRef="#ctx0" brushRef="#br0" timeOffset="12836.7342">15021 14020 56 0,'0'0'39'0,"-1"17"-1"0,-8 2 2 15,6 16-32-15,-10 8-4 16,6 15-1-16,-3 10 0 16,1 11 0-16,-4 9-3 15,-2 3 0-15,3 1 0 16,3-5-1-16,2-9 0 15,4-13-3-15,8-12-3 16,-7-29-24-16,18-4-5 16,-4-27-2-16,10-8 0 15</inkml:trace>
  <inkml:trace contextRef="#ctx0" brushRef="#br0" timeOffset="13053.7467">14696 14094 63 0,'-24'0'44'15,"7"-1"-2"-15,25 11 0 16,7-13-19-16,23 1-19 16,23-6-2-16,19-4-1 15,20-8-1-15,10-4-1 16,17 0-7-16,1-16-16 15,25 15-15-15,-10-7-1 16,13 6-2-16,-17 0 0 16</inkml:trace>
  <inkml:trace contextRef="#ctx0" brushRef="#br0" timeOffset="13715.7845">16292 14427 70 0,'0'0'39'0,"11"-25"-1"16,20 9-1-16,12-5-35 15,20-2-2-15,12-2 1 16,6 9-2-16,0 8 0 16,-4 0-6-16,6 22-23 0,-27-1-6 15,-11 9-2-15,-23-2 0 16</inkml:trace>
  <inkml:trace contextRef="#ctx0" brushRef="#br0" timeOffset="13917.7961">16273 14731 41 0,'-12'-4'39'0,"24"-1"2"16,13-14-2-16,24-8-17 15,14-4-19-15,14-2-1 16,12-2-1-16,6 3-3 15,6 14-17-15,-13-6-17 0,0 17-1 16,-19-3-4 0,-9 14 2-16</inkml:trace>
  <inkml:trace contextRef="#ctx0" brushRef="#br0" timeOffset="14139.8088">16405 14941 68 0,'-56'19'42'15,"29"-5"-2"-15,10-19 0 16,38-4-37-16,15-10-3 16,23-7 0-16,18-5 0 15,10-7-3-15,12 3-3 16,-3-11-13-16,18 17-14 0,-12-7-3 15,2 11-4-15,-14-4 2 16</inkml:trace>
  <inkml:trace contextRef="#ctx0" brushRef="#br0" timeOffset="14714.8417">17875 14146 60 0,'-12'9'39'0,"-7"8"-2"15,0 21 1-15,-14 10-35 16,6 14 0-16,-4 10-1 16,-1 15 0-16,-3 4 0 15,4 5 0-15,0-3-1 16,7-2 1-16,3-12-1 15,8-11 0-15,6-18 0 16,7-18 1-16,6-21-1 16,8-22 0-16,4-18 0 15,2-22 0-15,5-17 1 16,8-19 0-16,-4-16 0 15,3-13 0-15,3-5 0 0,1-2 0 16,1 10 0-16,0 9 1 16,-1 18-1-16,-2 18 0 15,-4 23-1-15,6 30 1 16,-4 25 0-16,0 23-1 15,-3 18-1-15,-5 20 0 16,1 15 0-16,0 12-1 16,-3 8 0-16,-3 3-1 15,-5 2 1-15,-1-2-2 16,-1-5 0-16,-9-15-2 15,7-8-2-15,-14-25-8 16,10-1-7-16,-23-40-9 16,17-15-8-16,-23-12-2 15,8-16 2-15</inkml:trace>
  <inkml:trace contextRef="#ctx0" brushRef="#br0" timeOffset="14886.8515">17802 14615 92 0,'-12'2'43'0,"12"-2"-3"16,16-2 0-16,23-8-36 15,28-9-4-15,25-5-2 16,13-13-6-16,26 12-9 16,-5-19-10-16,21 21-10 15,-15-9-3-15,4 21-2 16,-20-2 2-16</inkml:trace>
  <inkml:trace contextRef="#ctx0" brushRef="#br0" timeOffset="14993.8574">19266 14601 90 0,'-34'36'37'0,"0"-8"-11"16,3-1-18-16,-9-15-47 15,21-4-4-15,4-12 1 16</inkml:trace>
  <inkml:trace contextRef="#ctx0" brushRef="#br1" timeOffset="18428.0541">20561 12071 59 0,'-10'-2'36'16,"10"2"-1"-16,0 0 0 15,0 0-24-15,-4 11-4 16,8 8-2-16,-6 2-2 15,3 7 0-15,-5 5-1 16,3 6 0-16,-5-2-1 16,1-3 1-16,-1-1-1 15,1-8 1-15,-1-6-1 16,2-7 1-16,4-12-1 15,0 0 0-15,4-21 0 16,6-2 0-16,-1-7-1 0,5-5 0 16,3-7 1-16,1-1-1 15,-2 0 1-15,2 0-1 16,-1 3 0-16,-1 6 0 15,-4 7 1-15,5 6-1 16,-1 6-1-16,0 3 0 16,8 10-1-16,-2 1-2 15,7 9-2-15,-1-10-6 16,19 18-13-16,-13-16-4 15,15 11-4-15,-7-7-2 16,9 5 2-16</inkml:trace>
  <inkml:trace contextRef="#ctx0" brushRef="#br1" timeOffset="19867.1364">21190 11986 77 0,'-22'9'35'0,"-10"-2"-1"15,9 13 1-15,-12-2-27 16,13 13-2-16,-3 0-2 15,7 8 1-15,5-2-2 16,10-1 0-16,5-2-1 16,12-8 0-16,9-7-1 15,10-14 0-15,6-9 0 16,4-12-1-16,3-10 0 15,-2-6 0-15,-3-7 0 16,-7-5-1-16,-9 0 1 16,-8-1 0-16,-10 5 0 0,-7 3-1 15,-7 10 1-15,-4 8 0 16,-5 5 0-16,2 6 0 15,-1 9 0-15,5 6 0 16,10-7 0-16,-4 19 0 16,13-6 0-16,6-2 1 15,8-2-1-15,7-2 1 16,6-5-1-16,-1 0 2 15,3-3-1-15,-1-1 0 16,-4 1 0-16,-7-2 1 16,0 0-1-16,-11 1 1 15,-15 2-1-15,15 0 0 16,-15 0 0-16,-5 15-1 15,0 1 1-15,-5 7-1 16,0 4 1-16,1 8-1 0,-1 1 0 16,6 1 1-16,4 0-1 15,8-7 0-15,3-6 0 16,13-9 1-16,3-12-1 15,7-6 1-15,4-14 0 16,5-10-1-16,-2-3 1 16,-2-5-1-16,-2-1 1 15,-5 1-1-15,-7 6 0 16,-8 5 0-16,-6 9 0 15,-11 15 0-15,0 0 0 16,-11 17 0-16,0 7-1 16,-3 8 0-16,2 6-1 0,1 0 0 15,9 4-3 1,7-7 0-16,10-1-2 0,5-13-1 15,17 2-3-15,-6-22-2 16,18 8-3-16,-12-23 2 16,9 4 3-16,-12-11 5 15,-4-3 4-15,-7-4 3 16,-9-7 5-16,0 12 3 15,-16-15 3-15,6 17 2 16,-14-10-2-16,7 20-3 16,-11-3-3-16,14 14-2 15,-18 5 0-15,10 12-1 16,-4 7-1-16,8 7 1 15,-4-1-2-15,3 5 1 16,5-7 0-16,5 1 0 0,0-9 0 16,5-10-1-16,1-10 1 15,3-10-1-15,5-11 0 16,1-10 0-16,2-4-1 15,0-4 1-15,-1 0-1 16,-1 0 0-16,-1 5 0 16,-6 9 1-16,0 10-1 15,-13 15 0-15,15 0-1 16,-10 11 0-16,4 8-1 15,-2 4-2-15,9 7 0 16,2-4-1-16,12 4-2 16,0-11-1-16,15 7-2 15,-5-15 0-15,12 5 1 16,-11-15 0-16,9 3 1 0,-13-13 3 15,-3-2 4-15,-8 1 4 16,-10-12 3-16,-4 5 1 16,-12-8 2-16,0 10 0 15,-14-10 1-15,4 12-1 16,-11-1-2-16,-1 12-2 15,-5 2-1-15,2 13 0 16,-4 5-1-16,6 9-1 16,4 0 0-16,8 4 0 15,11-3-1-15,12-5 0 16,9-8 0-16,13-13 0 15,8-14 0-15,5-12-1 16,3-10 1-16,0-11-1 16,0-4 1-16,-8-7-1 0,-7-3 1 15,-5 5 2-15,-12 6-3 16,-7 5 3-16,-8 11-3 15,-8 17 2-15,-4 10-2 16,-11 16 0-16,1 14-1 16,-1 12-2-16,2 10 0 15,3 4-3-15,7 7-1 16,2-11-9-16,20 12-2 15,-8-26-5-15,24 13-5 16,-11-29-3-16,19 5-2 16,-10-24 0-16,11 0 2 15</inkml:trace>
  <inkml:trace contextRef="#ctx0" brushRef="#br1" timeOffset="20208.1558">23248 12040 93 0,'0'0'36'0,"6"27"0"15,4-23 2-15,17 5-32 16,2-6-2-16,9-3-1 16,1-6-1-16,2-3 0 15,-3-4 0-15,-4-2-1 16,-11-1 0-16,-5 0 0 15,-8 2 0-15,-10 14 0 16,-10-19 0-16,-8 17-1 16,-9 4 1-16,-3 8-1 15,-4 4 0-15,1 2 0 16,1 3 0-16,7 7 0 0,6-2 0 15,10 1 0-15,10-3-1 16,11-3-1-16,13 0-3 16,3-11-4-16,17 12-9 15,-9-25-6-15,22 17-7 16,-9-21-3-16,12 9-3 15,-9-12 1-15</inkml:trace>
  <inkml:trace contextRef="#ctx0" brushRef="#br1" timeOffset="20568.1764">23871 12060 99 0,'-20'3'38'0,"-14"-6"2"16,12 16-2-16,-10-3-31 0,9 7-3 15,2 0 0-15,10 3-2 16,4-2 0-16,9-2-1 15,10-9 0-15,10-10 0 16,10-11-1-16,6-9 1 16,9-8-1-16,5-12 0 15,-1-4 0-15,-2-11 0 16,-1-1 0-16,-9 1 0 15,-4 1 0-15,-9 6 1 16,-15 12-1-16,-12 12 2 16,-13 16-2-16,-10 20 3 15,-5 19-2-15,-9 16-2 16,-4 14 0-16,0 8-2 0,7 17-8 15,-9-11-8-15,26 13-7 16,-16-26-10-16,20 8-1 16,-10-19-1-16,7 0-2 15</inkml:trace>
  <inkml:trace contextRef="#ctx0" brushRef="#br1" timeOffset="21018.2022">20641 12600 86 0,'0'0'37'0,"17"-1"-1"16,-17 1 1-16,3 36-33 0,-12-1-1 16,-4 15-1-16,-6 9 0 15,0 7 0-15,-2 2-3 16,0 1 1-16,6-4-4 15,3-16-5-15,21 7-20 16,-6-32-3-16,17 0-4 16,1-22-2-16</inkml:trace>
  <inkml:trace contextRef="#ctx0" brushRef="#br1" timeOffset="21411.2247">20737 12960 89 0,'-10'13'36'0,"10"-13"0"0,-7 22 1 15,7-22-32-15,31 11-1 16,-1-14-2-16,16-3 1 16,-2-5-1-16,8-2-1 15,-6-3 1-15,-3 1-1 16,-6-4-1-16,-9 4 1 15,-13-3-1-15,-10 5 0 16,-10-1 1-16,-11 3-1 16,-9 0 0-16,-5 6 0 15,-4 5 1-15,-4 5-1 16,3 9 1-16,0 8 0 15,7 2 0-15,4 9 0 16,10 2 0-16,9 1 0 0,10-2 0 16,11-7-1-1,14-2-2-15,11-13 0 0,17-6-4 16,3-19-5-16,19 9-9 15,-16-32-9-15,24 12-2 16,-19-22-3-16,8 5-1 16,-19-15 1-16</inkml:trace>
  <inkml:trace contextRef="#ctx0" brushRef="#br1" timeOffset="21590.2349">21649 12478 78 0,'0'-27'37'0,"-14"3"0"16,14 24 2-16,-33 10-18 15,18 23-15-15,-9 10-3 16,6 10-1-16,-2 6-1 0,5 10-2 15,2 2 1-15,4-4-4 16,4 0-1-16,1-14-10 16,13 7-14-16,-10-25-7 15,10 2-2-15,-12-24-1 16</inkml:trace>
  <inkml:trace contextRef="#ctx0" brushRef="#br1" timeOffset="21801.247">21368 12808 106 0,'-13'-24'39'0,"13"24"1"16,1-18-2-16,13 16-33 16,6-2-2-16,7-4-2 15,11-1-1-15,4-4-2 0,11 0-2 16,2-9-3-16,15 10-11 15,-16-19-9-15,17 16-7 16,-16-13-2-16,8 8-2 16,-16-14 1-16</inkml:trace>
  <inkml:trace contextRef="#ctx0" brushRef="#br1" timeOffset="21996.2581">22141 12350 75 0,'-10'15'39'0,"-18"5"-2"15,7 17 1-15,-15 0-11 16,9 12-24-16,-2 9 1 15,3 5-3-15,2 3 1 16,4 2-3-16,6-3 0 0,7-8-1 16,5 0-5-16,-4-24-11 15,20 11-15-15,-14-28-4 16,11 4 0-16,-11-20-2 15</inkml:trace>
  <inkml:trace contextRef="#ctx0" brushRef="#br1" timeOffset="22192.2694">21852 12808 100 0,'-15'-3'38'16,"-6"-6"2"-16,21 9-2 16,0 12-32-16,13-10-3 15,12-1-1-15,11-1-2 16,9-3-2-16,9-7-4 0,15 10-11 15,-11-22-11-15,10 12-8 16,-14-7-2-16,1 10-2 16,-14-11 2-16</inkml:trace>
  <inkml:trace contextRef="#ctx0" brushRef="#br1" timeOffset="22786.3033">22289 12791 87 0,'7'22'36'0,"-7"-22"1"15,20 24 0-15,-2-22-30 16,5-1-2-16,-2-4-1 16,5-6-1-16,-2-6-1 15,-4-3-1-15,-2-2 0 0,-4-3-1 16,-3-2 1-16,-4-1-1 15,-6 4 0-15,-4 3 1 16,-7 4-1-16,-4 7 0 16,-5 8 0-16,-3 10 1 15,-5 8-1-15,2 6 1 16,2 5 0-16,3 3 0 15,8-1 0-15,11 2 1 16,6-10-1-16,13-4 0 16,7-6-1-16,8-9 1 15,7-4-1-15,4-3 1 16,-2-4-1-16,-2 2 0 0,-6 1 0 15,-3 9 0-15,-13 6 0 16,-7 7 0-16,-11 6-1 16,-6 5 1-16,-7 2 0 15,2 2-1-15,-3-4 1 16,2-2-1-16,3-7 0 15,6-7 1-15,3-13 0 16,12-3 0-16,-2-14 0 16,3-8 1-16,1-10 1 15,0-5 0-15,0-8 1 16,-1 0-1-16,-3-2 1 15,-4 3-2-15,3 7 1 16,-1 4-1-16,1 10-2 16,2 5-3-16,4 14-5 15,-1-6-8-15,20 23-9 0,-8-16-15 16,18 13-1-16,-1-9 0 15,14 7 2-15</inkml:trace>
  <inkml:trace contextRef="#ctx0" brushRef="#br1" timeOffset="23206.3274">23168 12637 95 0,'-15'10'38'0,"-10"-6"1"16,9 12-11-16,-12-11-19 15,12 9-4-15,1-3-2 16,8 3 0-16,5-2-1 16,8 0 0-16,6-2-1 15,6-3 0-15,3 1-1 16,-1 0 1-16,-1-1-1 15,-4 3 1-15,-15-10-1 16,9 25 1-16,-13-9-1 16,-11 5 1-16,-5 1 0 15,-7 0 0-15,1 3-1 16,-3-4-2-16,8 5-9 0,-5-23-14 15,21 10-15-15,5-13 0 16,10-3-2-16,6-9 0 16</inkml:trace>
  <inkml:trace contextRef="#ctx0" brushRef="#br1" timeOffset="23708.3561">23688 12687 80 0,'6'-14'38'15,"5"8"-1"-15,-11-5-6 16,17 15-21-16,-17-4-3 0,17 27-2 15,-12-3 0-15,3 17-1 16,-6 3-1-16,0 11-1 16,-4 5 0-16,-5 3 0 15,-7 3-2-15,-4-3 1 16,-7-3-1-16,-5-8 0 15,-1-10-1-15,-2-11 0 16,3-11-3-16,2-21-4 16,28 1-10-16,-28-43-10 15,33 10-3-15,-6-30-5 16,17-6-3-16,-3-19 2 15</inkml:trace>
  <inkml:trace contextRef="#ctx0" brushRef="#br1" timeOffset="23860.3648">23530 12454 80 0,'-14'6'40'0,"-5"-6"-1"15,13 14 2-15,6-14-21 16,0 0-19-16,34 8-7 16,-3-20-17-16,23 17-12 15,1-16-3-15,17 10-1 16,-1-9 2-16</inkml:trace>
  <inkml:trace contextRef="#ctx0" brushRef="#br1" timeOffset="24391.3951">24236 12561 79 0,'-19'26'39'0,"-14"-13"-1"16,10 11 1-16,-6-8-26 0,7 10-5 16,-3 0-3-16,11 1-1 15,2 0-2-15,7 2 0 16,6-2-1-16,10-5 0 15,4-3-1-15,7-7 0 16,3-8 0-16,3-5 0 16,6-12-1-16,-3-8 1 15,-1-5-1-15,-7-8 0 16,-4 0 1-16,-5-4-1 15,-9-1 0-15,-5 4 1 16,-5 7-1-16,-9 4 1 16,-6 8-1-16,-2 8 0 15,2 6-1-15,1 4-2 16,6 8-1-16,13-10-2 15,0 24-6-15,0-24-7 0,36 14-7 16,-15-16-4-16,21 9-3 16,-5-11 1-16,6 4 1 15,-10-4 24-15,-4-4 15 16,3 13 9-16,-32-5 8 15,29-4 7-15,-29 4 3 16,0 0 2-16,-3 12 2 16,5 10-23-16,-16-3-8 15,9 12-2-15,-8 0-3 16,1 6 1-16,0 3-3 15,3 1 0-15,3-2-3 16,1-10-5-16,11 6-13 16,-6-35-12-16,11 18-4 15,-1-29-3-15,16 0 2 0</inkml:trace>
  <inkml:trace contextRef="#ctx0" brushRef="#br1" timeOffset="24791.418">24647 12426 106 0,'-10'4'39'0,"13"17"3"16,-11-6-4-16,9 4-34 16,4 2-2-16,6 5-1 15,-1-1 0-15,-1 2-1 16,-2 2 0-16,0 0-1 15,-5 3 1-15,-6 1 1 16,-3-1-1-16,-5 1 0 0,-2-2 0 16,-1-3 0-16,5-9 0 15,0-8 1-15,10-11-1 16,12-10 0-16,5-11 0 15,11-9 1-15,3-5-1 16,9-4 1-16,-2 0 0 16,0 7 0-16,-2 5 0 15,-7 9 0-15,-8 11 0 16,-7 13 0-16,-10 9-1 15,-6 13 0-15,-5 5-1 16,-3 7-4-16,5 11-9 16,-12-13-7-16,20 16-13 15,-9-15-7-15,12 6 0 0,-2-11-3 16</inkml:trace>
  <inkml:trace contextRef="#ctx0" brushRef="#br1" timeOffset="26849.5357">19453 13880 62 0,'9'-6'34'16,"-9"6"0"-16,5 21-11 16,-15-1-19-16,10 13 0 15,-7 7 0-15,6 14 2 16,-6 1-1-16,4 14-1 15,-4 1 0-15,5 0-2 16,-3-5 1-16,3-7-1 16,-2-9-1-16,2-10 0 15,1-14 0-15,1-12-1 16,0-13 0-16,1-23 0 15,2-8 0-15,3-13 0 16,0-9 1-16,3-9-1 0,3-7 0 16,-3-9 0-16,5-4 1 15,2 3-1-15,0 0 1 16,4 7 0-16,3 9 0 15,0 15-1-15,3 8 1 16,2 20 0-16,3 17-1 16,0 12 0-16,2 14 0 15,-3 10 0-15,-5 5-1 16,-6 9 1-16,-6 0-1 15,-9 2 0-15,-8 0 1 16,-11-4-1-16,-11-1 0 16,-6-5 1-16,-7-5-1 15,-2-7-1-15,2-6-1 16,-2-16-6-16,19 10-20 15,-4-21-6-15,26 6-3 0,-9-15 1 16</inkml:trace>
  <inkml:trace contextRef="#ctx0" brushRef="#br1" timeOffset="27209.5563">20002 14210 61 0,'0'0'36'16,"-15"-3"-1"-16,2 5 1 15,-8-2-30-15,-1 6-2 16,-3 0 1-16,-2 11-1 0,-7 3 1 16,7 6 0-16,-3 3-1 15,6 5-1-15,5-2 0 16,7 2 0-16,10-6-1 15,9-3-1-15,9-7 0 16,9-9-1-16,4-9 0 16,10-7 0-16,-2-8 0 15,-3-9 0-15,-2-4 0 16,-4-8-1-16,-10 2 0 15,-7-4 0-15,-9 6-2 16,-10 0-1-16,-4 10-2 16,-9-5-10-16,9 22-22 15,-10-4 0-15,9 13-1 16,-1-5 1-16</inkml:trace>
  <inkml:trace contextRef="#ctx0" brushRef="#br1" timeOffset="27435.5693">20268 14176 71 0,'0'0'38'0,"0"0"0"16,-3 12 1-16,3 3-33 15,-14 3-2-15,5 8 0 16,-1 5-3-16,-1 2 1 15,3 2-3-15,2-4-1 16,6 2-4-16,-5-22-14 16,20 8-16-16,-15-19-1 15,32-8-1-15,-12-18 0 0</inkml:trace>
  <inkml:trace contextRef="#ctx0" brushRef="#br1" timeOffset="27881.5948">20363 13965 69 0,'0'0'37'16,"-7"23"-1"-16,7-23 0 16,18 19-35-16,5-9-1 15,1 3 1-15,5 2 0 16,-3 5 0-16,-3 0 0 15,-2 4 1-15,-10 5 0 16,2 4 0-16,-11 2 1 0,-2 5 0 16,-7-2 0-16,-1-1 0 15,-3-2 0-15,1-7 0 16,0-5-1-16,3-6 0 15,7-17-1-15,0 0 0 16,8-15-1-16,8-10 1 16,4-3-1-16,4-5 0 15,3-1 0-15,0 3 0 16,-3 3 0-16,1 7 0 15,-8 10 0-15,-2 6 1 16,-15 5-1-16,15 17 0 16,-14 4-1-16,-3 6 1 15,-1 5-1-15,0-2-2 0,6 3-2 16,-1-12-8-16,18 7-11 15,-20-28-8-15,41 3-4 16,-13-27-3-16,18-3 2 16</inkml:trace>
  <inkml:trace contextRef="#ctx0" brushRef="#br1" timeOffset="28065.6053">21175 13771 89 0,'-14'22'36'0,"-13"5"-1"16,7 33-1-16,-8 5-32 15,3 12-2-15,1 5 0 16,1 2-2-16,15 4-10 16,-8-22-10-16,21 2-13 0,-8-18-1 15,13-6-1-15,-6-22 0 16</inkml:trace>
  <inkml:trace contextRef="#ctx0" brushRef="#br1" timeOffset="28599.6358">20958 14151 65 0,'-22'8'40'0,"11"14"-1"16,2-5 0-16,19 6-22 15,8-13-14-15,18-2-1 16,8-8-1-16,8-3 0 15,2-7 0-15,3-1 0 0,-4-2-1 16,-9 2 1-16,-9-1 0 16,-11 7 0-16,-10 3 0 15,-14 2 0-15,4 15 0 16,-12 1 1-16,-4 4-1 15,3 1-1-15,-3 3 1 16,6-1-1-16,5-3 0 16,4-3 0-16,6-7 0 15,5-6 0-15,4-8 1 16,9-6-1-16,-2-5 0 15,3-4 0-15,-4 0 1 16,0-1-1-16,-2 4 0 16,-7 7 0-16,-1 9 0 15,-14 10-1-15,0 17 0 0,-5 11 0 16,-9 16-1-16,-1 14 1 15,-8 10-1-15,-6 7 0 16,-4 7 0-16,0-1 1 16,-4-7 1-16,-1-8-1 15,-1-13 1-15,5-15-1 16,2-18 0-16,5-19-3 15,8-6-4-15,-5-30-8 16,24 5-11-16,-15-31-10 16,16-5-3-16,-7-20 1 15</inkml:trace>
  <inkml:trace contextRef="#ctx0" brushRef="#br1" timeOffset="29086.6637">22221 13822 54 0,'17'1'38'16,"-17"-1"-3"-16,10 22 1 15,-20 1-13-15,1 17-20 16,-4 7-2-16,1 15 0 15,-5 7 0-15,-2 6-1 16,1 2-1-16,3-3-1 16,4-4-2-16,-2-19-17 15,13 0-14-15,-1-23-1 0,10-3-2 16,-9-25 1-16</inkml:trace>
  <inkml:trace contextRef="#ctx0" brushRef="#br1" timeOffset="29456.6849">22298 14203 52 0,'-13'3'38'16,"11"13"-2"-16,-4-4 1 16,12 15-15-16,-3-11-17 15,13-6-2-15,8-3-1 16,9-4 0-16,5-10-1 15,5-4 0-15,3-7 0 0,-5-3 0 16,-4-3 0-16,-8-1 0 16,-11-2 1-16,-11 2-2 15,-13 1 1-15,-9 3 0 16,-12 8 0-16,-5 6 0 15,-4 9 0-15,-4 9 0 16,3 10 1-16,3 10-1 16,6 6 0-16,8 8 1 15,12-2-1-15,15-1-1 16,15-6-1-16,14-10-2 15,18-10-3-15,5-19-8 16,25 4-9-16,-14-29-16 16,18 1 1-16,-9-22-1 15,6 1 0-15</inkml:trace>
  <inkml:trace contextRef="#ctx0" brushRef="#br1" timeOffset="29637.6952">23227 13603 56 0,'0'0'37'0,"-26"-2"-1"16,8 42 1-16,-10 3-13 15,4 28-19-15,-5 8-2 16,2 11-2-16,4 1-1 16,-1-2-4-16,13 7-12 15,-7-25-21-15,13-1 1 16,-4-23-3-16,9-6 2 15</inkml:trace>
  <inkml:trace contextRef="#ctx0" brushRef="#br1" timeOffset="29838.7067">22868 14189 94 0,'0'0'40'0,"14"5"1"15,-4-14-4-15,12 3-33 16,8-2-4-16,6-10-2 15,12 5-9-15,-11-23-16 16,17 14-12-16,-11-15 0 16,11 6-3-16,-12-9 3 15</inkml:trace>
  <inkml:trace contextRef="#ctx0" brushRef="#br1" timeOffset="30019.7171">23448 13671 78 0,'-20'56'39'0,"-11"5"-3"15,11 13 0-15,-11-1-32 16,12 4-2-16,0-3-3 16,-1-12-16-16,16 7-20 15,-7-15 0-15,10-4-1 16,-4-18 1-16</inkml:trace>
  <inkml:trace contextRef="#ctx0" brushRef="#br1" timeOffset="30214.7282">23241 14113 86 0,'0'0'39'16,"-14"2"0"-16,21 9-1 15,-7-11-32-15,20 4-4 16,5-3-4-16,2-9-6 15,17 11-22-15,-7-17-9 16,8 6 1-16,-2-8-2 16</inkml:trace>
  <inkml:trace contextRef="#ctx0" brushRef="#br1" timeOffset="31271.7887">23603 14162 70 0,'0'0'38'16,"27"7"-1"-16,-15-12-4 15,15 7-24-15,-6-7-4 16,6-1-2-16,-3-6-1 16,1 1 0-16,-5-5-1 15,0-4 0-15,-5-2-1 0,-6 3 2 16,-4-5-2-16,-5 5 2 15,-7 3-2-15,-7 4 2 16,-3 4-2-16,-4 12 2 16,-3 7-2-16,-2 5 0 15,-2 7 1-15,4 7-1 16,5 1 1-16,8 2 0 15,6-2-1-15,9-3 1 16,8-8 0-16,11-5-1 16,9-8 1-16,7-7-1 15,11-6 0-15,5-6 0 16,0-3 1-16,3-6-1 15,-2 1 0-15,-5 2-1 16,-8 2 1-16,-9 2 0 16,-9 8 0-16,-13 6 0 0,-12 0 1 15,-5 22-2-15,-8-1 1 16,-2 4 0-16,-3 5 0 15,2 0 0-15,2-2 0 16,4 1 0-16,4-10-1 16,5-3 1-16,1-16-1 15,13 12 1-15,-1-18-1 16,1-6 1-16,2-7 0 15,-1-4 0-15,0-3 0 16,-4-4 1-16,-1-3-1 16,-5 2 1-16,-3 2 0 15,3 3 0-15,-3 0 0 16,0 9 1-16,1 0-2 0,-2 17 2 15,13-17-2-15,-1 14 1 16,3-1-1-16,2 5 1 16,1 0-1-16,4 1 0 15,-3-2 1-15,2 0 0 16,-5-1-1-16,2-1 1 15,-4-3 1-15,1-5-1 16,-4-1 0-16,2-1 0 16,-3 2 0-16,-3 0-1 15,-7 10 0-15,0 0 0 16,0 0 0-16,-20 28-2 15,-4-1 2-15,-2 8-2 16,-7 4 2-16,4 5-2 16,2-2 2-16,9-6-2 0,10-6 2 15,9-8 0-15,13-10-1 16,12-10 1-16,7-8 1 15,8-3-1-15,0-3 0 16,0 2 0-16,-9 7 1 16,-5 5-1-16,-13 12 1 15,-12 8-1-15,-11 7 1 16,-15 6-2-16,-9 5 1 15,-3-2 0-15,-3 1-3 16,1-9-2-16,10 1-9 16,-6-24-7-16,25 11-12 15,-6-24-7-15,15 6-2 16,-4-21 1-16</inkml:trace>
  <inkml:trace contextRef="#ctx0" brushRef="#br1" timeOffset="31912.8253">19594 15224 67 0,'23'14'38'16,"-13"-2"-2"-16,9 18-4 16,-9 4-27-16,3 11-2 15,0 8 1-15,-2 11-2 16,-6 6 1-16,0 7-1 15,-7-1 1-15,-6 0-2 16,-6-9 0-16,-5-5 1 16,-4-10-1-16,-1-18-2 15,0-10-4-15,-6-29-7 16,15 2-19-16,-11-34-6 15,14-6-2-15,-9-28 0 0</inkml:trace>
  <inkml:trace contextRef="#ctx0" brushRef="#br1" timeOffset="32072.8345">19313 14963 80 0,'0'0'40'0,"-6"-14"-2"16,20 21 0-16,-3-4-38 15,12-15-11-15,25 12-26 16,-7-10-1-16,18 9-3 15,-3-8 2-15</inkml:trace>
  <inkml:trace contextRef="#ctx0" brushRef="#br1" timeOffset="32456.8565">20096 15234 74 0,'-11'-11'39'0,"11"11"0"15,-15-10-7-15,15 10-27 16,-23 21 0-16,10 3-1 16,-2 10 0-16,1 10-1 15,0 2 0-15,6 2-2 16,5 0 1-16,5-8-1 15,10-10 0-15,7-13-1 16,10-16 0-16,4-14-2 0,4-14 2 16,1-10 0-16,-5-6 0 15,-6-4 0-15,-7 1 0 16,-12 2 0-16,-9 3 0 15,-8 7 0-15,-7 9 0 16,-6 5-1-16,1 9 0 16,0 3-2-16,8 11-4 15,-2-9-10-15,25 19-21 16,-10-13-2-16,26 13 0 15,-6-14 0-15</inkml:trace>
  <inkml:trace contextRef="#ctx0" brushRef="#br1" timeOffset="32657.868">20517 15183 52 0,'0'0'40'0,"0"0"0"16,0 0 0-16,6 15-20 16,-17 3-13-16,8 5-3 15,-1 8-1-15,-1 8-1 16,2 6-1-16,-2 1-2 15,1 3-1-15,2-10-3 16,9 5-9-16,-13-27-23 16,17-1-2-16,-1-28-3 15,9-5 2-15</inkml:trace>
  <inkml:trace contextRef="#ctx0" brushRef="#br1" timeOffset="33069.8915">20688 14997 48 0,'0'0'39'15,"-7"26"-1"-15,4-14 0 16,13 17-17-16,-3-17-16 16,7 4-1-16,-3-3 0 15,6 7 0-15,-3-2-1 16,-2 5 0-16,-3 3-1 15,-4 1 0-15,-7 8 0 16,-1-1 0-16,-6 0-1 16,2-2 1-16,0-5-1 15,0-9 0-15,7-18-1 16,0 0 0-16,19-17 1 15,1-12-2-15,7-6 1 0,1-5 0 16,1 1 0-16,0 4 0 16,-3 6 1-16,-1 14-1 15,-11 14 1-15,-5 15-1 16,-8 13 0-16,3 8 1 15,-4 8-1-15,0 3 0 16,1 4-5-16,-2-11-6 16,11 7-2-16,-10-27-8 15,23 8-12-15,-9-24-10 16,14-1-1-16,0-19 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0T20:31:49.87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5440 921 27 0,'0'0'29'16,"0"0"3"-16,0 0-2 15,0 0-10-15,0 0-2 16,0 0-13-16,0 0-3 16,0 0 0-16,-57-8 0 15,57 8 1-15,0 0-2 16,0 0 2-16,-64 20-1 0,64-20 0 15,0 0 1-15,-62 25-1 16,62-25 1-16,-80 33 0 16,29-1-2-16,1 0 1 15,2 5-1-15,2 0 0 16,3 3-1-16,3-1 1 15,6-3-1-15,2 1 0 16,0-1 0-16,-1 0 0 16,1 1 0-16,1 3 0 15,-2 0-1-15,0 3 0 16,1 4 1-16,-2-3-1 15,-1 3 2-15,3 1-2 16,1-2 1-16,-2 3-1 16,0 0 2-16,2-3-2 0,2 0 1 15,2 0-2 1,-1 3 2-16,-1 1-1 0,0 9 1 15,2-1-2-15,0 2 2 16,-2 3 1-16,-2 1-1 16,1-1 2-16,1 4-2 15,2-4 1-15,-2-3-1 16,4-2 2-16,2-4-2 15,3 3 0-15,3 1 0 16,5 4 0-16,-1-4 0 16,0 5 0-16,-1 2 1 15,1 2-1-15,4 2 0 16,-3 4 0-16,-2-3 0 15,2 2 0-15,4-1 0 0,-1 1 0 16,1-1-1-16,5-1 2 16,-3-1-1-16,6 0 0 15,4-1 0-15,-1-2 0 16,4-1 0-16,1 0 0 15,1-2 1-15,5 2-2 16,0-2 1-16,2 3 0 16,4-2-1-16,2-1 2 15,2-3-2-15,1-1 2 16,3 0-1-16,5-3 0 15,0-3 2-15,4-2-2 16,3-4 2-16,4 2-1 16,0-6 1-16,5 2-2 15,1-3 2-15,4-3-2 16,5 1 0-16,3 0 0 0,2-2-1 15,4 0 2-15,-1 1-2 16,4-3 2-16,-1 1-2 16,1 2 2-16,-2-3-2 15,3 4 2-15,-1-2-2 16,1 1 2-16,3 2 1 15,0 0-1-15,3 4 1 16,-2 1-1-16,-3 5 1 16,1 1-1-16,-1 3 1 15,-3 5-2-15,-4 0-1 16,-1 0 2-16,0 3-2 15,3 1 2-15,-1-3-1 16,-2 1 1-16,3-1-1 16,1 4 1-16,-2-3-1 0,-2 5 2 15,-4-1-2-15,-1 1 0 16,-3 4-1-16,-5-2 2 15,-2 6-1-15,-4-2-1 16,-1 4 1-16,1-2 0 16,-6 6 0-16,0 0-1 15,0-1 1-15,-5 3 0 16,-2-3-1-16,-3 4 1 15,-6-1-1-15,-3 0 1 16,-5-3-1-16,-3 4 0 16,-9 0 1-16,-4 4 0 15,-4 2-1-15,-5 1 1 16,-8 5 1-16,-4-1-1 15,-6 1 1-15,-3 0 0 0,-4-4 0 16,-7 1-1-16,0 1 1 16,-6-1-1-16,-2-3 1 15,-1 0 0-15,-7 1-1 16,0 1 1-16,-4 0 0 15,-2-3 0-15,-4 0-1 16,-2 0 1-16,-6-5-1 16,2-2 0-16,0 1-1 15,-2-2 2-15,0-5-3 16,0 1 3-16,-5-1-2 15,4 0 1-15,-8 1-1 16,3-1 0-16,-9 1 1 16,5 1-2-16,-4 0 1 15,1 0-1-15,2 2 2 16,2 0-2-16,3 0 1 0,4 4 0 15,5-2 1-15,1 1 1 16,6-1-1-16,4-1 0 16,7 0 0-16,4-2 0 15,7 4 0-15,1 0 0 16,6 6 0-16,4-2-2 15,-3 7 2-15,3-2-1 16,1 4 1-16,5 1 0 16,-1 3-1-16,5-2 1 15,1-2 0-15,3 2 0 16,5-5-1-16,4 0 0 15,4 1 1-15,5-3-1 0,6-2 1 16,2-1-1-16,7 0 1 16,4-4 0-16,3-2 0 15,1 0 1-15,7-4-2 16,2-3 0-16,4-1 0 15,5-3 0-15,1-2 0 16,3 3 0-16,5 3 1 16,6-2-1-16,1 0 0 15,9-2 2-15,7 1-3 16,5 1 1-16,10 5-1 15,10 1 1-15,13 9-2 16,4 6 0-16,11 10-2 16,-3 1-7-16,13 22-6 15,-19-19-8-15,14 16-2 16,-24-35-6-16,11-11-2 0</inkml:trace>
  <inkml:trace contextRef="#ctx0" brushRef="#br0" timeOffset="1162.0665">15400 7693 62 0,'0'0'37'0,"0"0"-2"16,-7 25 1-16,-4-2-12 15,3 24-22-15,0 14-1 16,1 20-1-16,-1 16 1 15,0 14-2-15,-4 8 2 16,4 3-3-16,6-3-1 16,-5-19-10-16,13-3-20 15,-5-28-1-15,3-18-2 16,1-28 1-16</inkml:trace>
  <inkml:trace contextRef="#ctx0" brushRef="#br0" timeOffset="1383.0791">14962 8090 94 0,'-48'-9'39'0,"16"16"1"16,4-1-1-16,22 7-36 15,11-2-1-15,19-4 0 16,21-5-1-16,18-2 0 15,13-2-1-15,10-4-2 16,9 9-9-16,-10-13-19 16,5 15-8-16,-21-2 0 15,-6 8-2-15</inkml:trace>
  <inkml:trace contextRef="#ctx0" brushRef="#br0" timeOffset="1893.1083">15835 8202 96 0,'0'0'38'16,"-14"21"1"-16,-8-7-2 16,2 11-34-16,-6 5-1 15,3 12-1-15,-4 4 0 16,4 4 1-16,3-1-1 15,6-2 0-15,10-4 1 16,9-7-1-16,14-10 0 16,9-11 0-16,8-12-1 15,12-11 0-15,3-10 0 16,5-9 0-16,-4-5-2 0,-2-3 2 15,-7 1 0-15,-10-2 0 16,-5 5 0-16,-13 6-1 16,-4 5 1-16,-7 10 1 15,-4 10-1-15,0 0 0 16,-9 18 0-16,4 6 0 15,1 3 0-15,1 7 1 16,0-1-1-16,4 5 0 16,4-3 2-16,-1-3-2 15,8-5 1-15,2-9 0 16,2-9-1-16,4-6 1 15,1-12-1-15,2-7 1 16,1-8-3-16,0-11 2 0,-2 1-3 16,-2-5 0-16,0 9-7 15,-17-12-11-15,12 24-9 16,-18-11-2-16,12 17-2 15,-12-5-4-15,3 17 3 16</inkml:trace>
  <inkml:trace contextRef="#ctx0" brushRef="#br0" timeOffset="2088.1194">16610 8359 102 0,'9'20'35'0,"-9"-5"0"15,5 16-1-15,-11-1-33 16,-3 7-2-16,-2 5 2 0,-5 1-3 15,1 2-1-15,-9-10-10 16,15 4-9-16,-15-23-5 16,20-1-2-16,4-15-4 15,-5-27-1-15</inkml:trace>
  <inkml:trace contextRef="#ctx0" brushRef="#br0" timeOffset="2248.1286">16871 7891 97 0,'-14'-21'31'0,"-1"13"-9"16,0 13-13-16,-18-3-37 16,18 8-2-16,-5-3-5 0,12 5 3 15</inkml:trace>
  <inkml:trace contextRef="#ctx0" brushRef="#br0" timeOffset="2598.1486">17110 8086 91 0,'3'21'34'15,"-3"2"-1"-15,-15-7 2 16,3-1-31-16,-11-2 0 16,3 0-1-16,-4-3 0 15,2 3 0-15,0-3 0 16,7 2 0-16,0 2-1 15,8 1 0-15,6 4-1 16,9 1 0-16,5 2-1 0,5 1 1 16,3-3-1-16,1 2 0 15,0-4 1-15,-1 2-1 16,-4-3 0-16,-9 0 0 15,-5 2 0-15,-9 2 1 16,-8 1-1-16,-6-2-1 16,-3 3 0-16,-1-6-2 15,5 1-7-15,-6-20-18 16,25 2-8-16,-10-25-2 15,26-7-1-15,4-17 1 16</inkml:trace>
  <inkml:trace contextRef="#ctx0" brushRef="#br0" timeOffset="2815.161">17660 7643 77 0,'0'0'39'0,"-19"37"-3"15,1 13 1-15,-20 5-11 16,8 14-24-16,0 11-1 15,2 4-1-15,6 7-2 16,0-5-1-16,8 3-4 16,-2-18-10-16,22 1-10 15,-12-26-2-15,19-5-4 16,-10-23-2-16,14-12 1 15</inkml:trace>
  <inkml:trace contextRef="#ctx0" brushRef="#br0" timeOffset="2997.1714">17307 8093 118 0,'-4'12'38'16,"4"-12"2"-16,10 27-5 15,13-19-33-15,12-4-2 16,17-7-2-16,9-7-6 15,16 5-28-15,-6-10-2 16,5 7 0-16,-16-8-2 16</inkml:trace>
  <inkml:trace contextRef="#ctx0" brushRef="#br0" timeOffset="3365.1925">17847 8176 107 0,'-14'15'38'15,"12"7"-1"-15,-3-12-3 16,17 3-32-16,13-7-2 16,11-1 1-16,6-6 0 15,6-5-1-15,-2-5 0 16,1-5 0-16,-4-6 1 15,-6 0-1-15,-7-1 1 16,-11 0 0-16,-14 2 1 16,-10 6-1-16,-15 5 0 0,-8 8 1 15,-10 9 0-15,-6 11-1 16,-6 9 1-16,1 8-1 15,0 8 1-15,6 3-1 16,14 1-2-16,11-5 0 16,20-6-3-16,13-12-4 15,29 3-8-15,5-27-15 16,28 6-7-16,1-16 0 15,19 4 0-15</inkml:trace>
  <inkml:trace contextRef="#ctx0" brushRef="#br0" timeOffset="3734.2136">18695 8137 114 0,'-51'5'39'0,"-6"0"0"15,11 22-5-15,-3-3-30 16,9 10 0-16,4 6-2 15,12 2 0-15,10-4-1 16,17-7 0-16,15-10-1 16,13-16 0-16,15-14 0 15,17-20 0-15,13-14 0 16,8-11 0-16,3-13 0 15,-5-10 1-15,-9-5-1 16,-7-4 1-16,-16 2-1 16,-14 8 0-16,-19 10 1 15,-11 19 0-15,-20 21-1 16,-11 22 1-16,-12 25-1 0,-3 27 1 15,-3 22-1-15,0 8-3 16,8 17-8-16,2-17-9 16,37 13-14-16,6-23-7 15,27-6 1-15,14-20-2 16</inkml:trace>
  <inkml:trace contextRef="#ctx0" brushRef="#br0" timeOffset="4068.2327">20066 7583 107 0,'-4'-18'39'0,"-2"2"0"16,6 16 0-16,-10 11-35 15,6 13-2-15,-4 17-1 16,3 16 1-16,-9 12-2 15,4 12 0-15,-1 8-1 16,6 0 0-16,7 0-2 16,7-8-5-16,17 6-17 15,-3-28-14-15,24-3 2 16,-6-19-3-16,16-10 1 15</inkml:trace>
  <inkml:trace contextRef="#ctx0" brushRef="#br0" timeOffset="4439.2539">20446 8163 114 0,'-40'9'39'16,"-11"-1"0"-16,12 12-7 15,-6-4-28-15,6 4-2 16,10 1 0-16,11 2 0 15,11-4-1-15,9-3 0 16,19-3 0-16,10-7-1 16,11-4 0-16,6-5 0 0,5-10 0 15,0-3-1-15,-1-4 1 16,-8-4-1-16,-5 0 1 15,-13 1-1-15,-10 1 1 16,-9 5 1-16,-7 17-1 16,-11-12 1-16,-9 20-1 15,-2 11 0-15,-3 6 1 16,1 5-1-16,6 4-1 15,5 1-1-15,13-2-2 16,7-9-5-16,26 7-8 16,-3-27-12-16,23 8-9 15,-2-19 1-15,15 2-2 16,-5-12 3-16</inkml:trace>
  <inkml:trace contextRef="#ctx0" brushRef="#br0" timeOffset="4800.2746">21022 8183 99 0,'-34'0'37'0,"2"16"1"15,-12 1 0-15,12 11-30 16,-5 2-2-16,8 6-2 16,8-3 0-16,9-1-2 15,12-6 0-15,16-9 0 16,13-15-1-16,12-12-1 15,16-13 1-15,8-13-1 16,7-11 0-16,1-11 0 16,-2-13 1-16,-2-7 0 15,-9-6 0-15,-14-2 0 16,-12 4 0-16,-12 9 1 0,-14 13-1 15,-11 20 1-15,-14 25-2 16,-10 21 0-16,-5 25 0 16,-2 22 0-16,2 14-2 15,-1 8-2-15,14 9-2 16,3-10-7-16,25 12-6 15,-5-22-10-15,34 6-10 16,-2-19-1-16,19-2 0 16,1-14 3-16</inkml:trace>
  <inkml:trace contextRef="#ctx0" brushRef="#br0" timeOffset="5182.2964">21752 8248 93 0,'-25'-18'38'15,"-17"0"1"-15,5 19 1 16,-16 2-24-16,6 16-10 15,2 4-2-15,10 8-1 16,8 2-1-16,13 0 1 16,17-6-2-16,16-9 0 15,15-10-1-15,19-14 1 16,11-13-1-16,7-9 0 15,3-13 1-15,-1-8-2 16,-6-10 2-16,-4-7 0 16,-14-5 0-16,-8-3 0 15,-13 6 0-15,-9 7 0 16,-12 9 1-16,-11 17-2 0,-12 22 0 15,-11 24 0-15,-11 21 0 16,-4 21 0-16,-4 15 0 16,2 9-3-16,7 9 0 15,5-4-3-15,21 3-7 16,1-25-6-16,34 8-9 15,-5-28-9-15,26-3-3 16,-4-19-1-16,14-9 3 16</inkml:trace>
  <inkml:trace contextRef="#ctx0" brushRef="#br0" timeOffset="5754.3291">22129 8323 110 0,'-11'7'36'0,"17"5"1"16,8-16-6-16,11 4-29 15,13-4-1-15,11-4 1 16,3-5-1-16,8-3 0 16,-3-5 1-16,-4-2-1 15,-8-2 0-15,-10-2 0 16,-13 2-1-16,-11-1 1 15,-13 5 0-15,-14 2-1 16,-13 8 1-16,-5 7 1 16,-8 10-1-16,1 10 0 15,-1 8 1-15,5 9-1 16,7 3 1-16,14 7-1 15,11-3 0-15,16-2-1 16,16-5 0-16,15-9 0 0,5-6-1 16,9-7 1-16,1-10 0 15,-4-6-1-15,-6-2 1 16,-5 1 0-16,-13-3 0 15,-7 6 1-15,-22 3-1 16,0 0 0-16,-3 25 0 16,-17-4 0-16,0 6 0 15,-3 1 0-15,-1 0-1 16,2 0 1-16,3-2-1 15,10-11 1-15,9-15 0 16,0 0-1-16,24 0 1 16,-2-17 0-16,6-9 0 15,2-6 1-15,4-7-1 16,2-3 0-16,2-3 0 0,-2 1-4 15,3 10-7-15,-14-10-6 16,9 26-9-16,-23-7-5 16,8 20-4-16,-19 5-4 15,-18 6 0-15</inkml:trace>
  <inkml:trace contextRef="#ctx0" brushRef="#br0" timeOffset="6460.3695">15801 10098 93 0,'4'-22'37'0,"-4"6"0"16,-16-4 0-16,-6 11-30 15,-13 1-2-15,-2 15 0 16,-12 7-1-16,-2 14-2 16,-3 6 0-16,2 11 1 15,8 0-2-15,10 1 1 16,14-8-1-16,20-12 1 15,20-17-3-15,21-23 2 16,18-23 2-16,22-19-2 16,11-17 1-16,7-16-1 15,-2-11 2-15,-2-7-3 0,-12-3 2 16,-15 9-1-16,-23 12 0 15,-17 12-1-15,-20 21 0 16,-16 20-1-16,-13 30 1 16,-15 30-1-16,-6 30 2 15,-5 30 0-15,-1 25-2 16,4 20 0-16,7 11-2 15,13 3 0-15,15 3-6 16,5-26-5-16,32 1-13 16,-4-35-12-16,24-12-2 15,-6-33 1-15,14-9 1 16</inkml:trace>
  <inkml:trace contextRef="#ctx0" brushRef="#br0" timeOffset="7508.4295">16497 10215 87 0,'-26'-7'37'15,"-3"10"1"-15,-15-1 2 16,1 16-32-16,-7 0-1 15,6 13 0-15,-3 7-4 16,5 5 2-16,10-1-2 16,12-1 0-16,15-6-1 15,19-8-1-15,15-11 0 0,16-10-1 16,16-13 0-16,7-12 0 15,7-10-1-15,-4-6 0 16,-6-4 0-16,-12-4 0 16,-11 3 2-16,-18-3-1 15,-18 10 1-15,-14 3-1 16,-11 9 2-16,-7 5-1 15,-3 7 1-15,-4 7-3 16,5 5 1-16,10 4-2 16,18-7 2-16,-6 20 0 15,25-15 0-15,12-2-1 16,12-6 1-16,4-1 1 15,7-4 0-15,1-4 1 16,-3 1-2-16,-5-2 1 0,-13 5-1 16,-5-3 3-16,-14 7-3 15,-15 4 0-15,13 0 1 16,-13 0-3-16,-15 27 1 15,2-2 1-15,-2 6-2 16,1 10 2-16,-1 4-1 16,3 6 1-16,5-3-1 15,4-5 3-15,11-6-1 16,10-8-1-16,7-13 1 15,11-14-1-15,7-13 0 16,8-15 0-16,2-8 0 16,2-7 0-16,-3-7 2 15,-6-2-1-15,-6 1 1 0,-7 3-2 16,-8 8 3-16,-9 10-3 15,-10 12 0-15,-6 16 0 16,-9 10 0-16,-2 17 0 16,-5 10-3-16,-3 11 3 15,4 4-2-15,1 2 2 16,8-1-3-16,11-12 2 15,14-6-3-15,10-19-6 16,23-4-4-16,-3-35-6 16,31 7-3-16,-9-36-6 15,24 8 2-15,-15-30-6 16,14 0 2-16,-18-14 2 15,-5-10 6-15</inkml:trace>
  <inkml:trace contextRef="#ctx0" brushRef="#br0" timeOffset="7925.4533">18045 9517 126 0,'-41'29'39'15,"12"21"0"-15,-10 5 0 16,15 15-35-16,3 7-1 16,10 10-1-16,1-1-2 15,6 3 3-15,-1-2-5 16,1-6 4-16,4-7-4 15,0-9 2-15,0-14-1 16,3-15 2-16,2-13-1 16,5-16 0-16,5-14-1 15,4-11 1-15,1-10 0 16,7-9-1-16,1-3 3 0,6-6-2 15,-2 3 2-15,3 5-2 16,-1 7 0-16,-3 7 0 16,-2 8 0-16,-5 15 0 15,-3 9 0-15,-10 11 0 16,-6 10-2-16,-7 10 1 15,-8 7 0-15,-4 4 1 16,-8 2-2-16,-3-2 3 16,-3-2-2-16,-1-8 0 15,3-3-2-15,-1-16-1 16,10-5-4-16,-2-23-5 15,19 7-7-15,1-45-4 16,23 11-11-16,-4-29-5 16,16-5 3-16,0-24 1 15</inkml:trace>
  <inkml:trace contextRef="#ctx0" brushRef="#br0" timeOffset="8126.4648">18616 9500 120 0,'-4'18'39'15,"-3"31"1"-15,-24 7-1 16,10 18-34-16,-11 9-2 15,7 11-1-15,-2 2-2 16,9 1 0-16,5 0-2 16,6-8-1-16,14-3-7 15,-5-24-5-15,22 8-10 16,-18-32-7-16,18 0-7 0,-9-27-1 15,12-3 2-15</inkml:trace>
  <inkml:trace contextRef="#ctx0" brushRef="#br0" timeOffset="8443.4829">18613 10352 104 0,'0'0'37'16,"0"0"2"-16,18 18-1 16,-5-12-29-16,14 0-5 15,9-6 0-15,11-1-1 16,5-9-1-16,5-3-1 15,2-5 1-15,0-5-2 16,-8-7 2-16,-11-1-2 16,-14 0 1-16,-16 1-1 15,-19 8 1-15,-15 6 0 16,-18 9 1-16,-11 12-3 0,-8 13 1 15,1 11 1-15,-1 11-1 16,9 9 0-16,14 4-1 16,15-5-2-16,23 3-9 15,9-21 0-15,37 10-13 16,-4-29-16-16,25-1 1 15,6-22-2-15,23 1 1 16</inkml:trace>
  <inkml:trace contextRef="#ctx0" brushRef="#br0" timeOffset="9096.5203">20207 9480 107 0,'15'-16'37'0,"-15"0"2"16,0 16-2-16,-20 16-33 15,6 3 0-15,-3 10 0 16,0 17-1-16,-3 13 1 15,-2 16-1-15,3 11-1 16,0 9 1-16,5 1-3 16,5 1 1-16,0-5-1 15,9-8 1-15,3-15-2 16,6-13 1-16,4-20-1 15,5-17 3-15,4-17-2 16,4-14 1-16,2-15 1 16,-4-14-4-16,4-9 4 15,-4-6-1-15,-2 0 1 0,-2 4-2 16,-6 9 0-16,-4 9 0 15,-2 17 0-15,-8 17 0 16,11 18 0-16,-7 15 0 16,3 10 0-16,1 7 0 15,10 8 0-15,4-4-3 16,12 0-4-16,0-15-4 15,23 6-7-15,-11-29-5 16,21 9-11-16,-16-27-4 16,10 0-2-16,-17-17 4 15</inkml:trace>
  <inkml:trace contextRef="#ctx0" brushRef="#br0" timeOffset="9480.5423">20726 10210 113 0,'-12'12'40'0,"2"-7"-4"16,17 15 4-16,-1-10-37 15,18 1 1-15,11-4-3 16,10-1 1-16,0-2-2 16,-1-5 1-16,-1-5 1 15,-6-2-4-15,-5-2 4 16,-10-7-4-16,-12-1 4 15,-10-5-2-15,-14 1 2 16,-7 1-2-16,-10 2 0 16,-8 6 2-16,-3 5-1 15,-2 11 1-15,-4 10-1 16,2 7-1-16,9 10-1 15,7 4 2-15,11 4-2 0,14 5 2 16,13-5-2-16,17-7 1 16,19-4-2-16,14-14-1 15,16-4-1-15,7-16-3 16,16-3-6-16,-10-28-9 15,15 13-3-15,-18-28-14 16,0 2 4-16,-18-17-3 16,-1-2 5-16</inkml:trace>
  <inkml:trace contextRef="#ctx0" brushRef="#br0" timeOffset="9690.5543">21607 9606 123 0,'-23'29'38'16,"9"31"1"-16,-10 2 0 15,9 21-35-15,0 4-3 16,3 6 2-16,4-1-3 15,0-6 1-15,3-6-2 16,3-7 0-16,4-12-3 16,5-17 0-16,10-6-5 15,-7-27-7-15,21 4-9 16,-12-30-9-16,18-1-3 15,-7-20 0-15,8-1 1 16</inkml:trace>
  <inkml:trace contextRef="#ctx0" brushRef="#br0" timeOffset="9877.565">21815 10143 111 0,'0'0'39'15,"0"0"2"-15,-23 28-3 0,16 3-28 16,-7 6-7-16,3 4-1 16,2 5-2-16,3-3 0 15,3-3-3-15,2-5-1 16,10 0-4-16,-9-24-8 15,21 11-6-15,-21-22-8 16,30-11-4-16,-22-16-2 16,11 2-1-16,-13-19 1 15</inkml:trace>
  <inkml:trace contextRef="#ctx0" brushRef="#br0" timeOffset="9999.572">21817 9810 64 0,'1'-31'26'15,"10"24"-12"-15,-11 7-4 0,27 11-15 16,5 3-21-16,7 8-2 15,13-1-1-15</inkml:trace>
  <inkml:trace contextRef="#ctx0" brushRef="#br0" timeOffset="10350.592">22647 9971 112 0,'-42'24'38'16,"-9"21"0"-16,-13-1 0 15,-2 13-32-15,-3 3-3 16,5 7 1-16,5-4-3 15,9-3 0-15,15-9-2 16,14-10 0-16,16-10-2 0,8-19-4 16,23-5-8-16,-8-30-11 15,23 3-10-15,-16-21 16 16,9 5 10-16,-13-8 3 15,-6-1 7-15,-5 9 3 16,-16-1 12-16,9 25 9 16,-18-4 14-16,15 16-17 15,-13 15-9-15,26 3-2 16,7 5-6-16,14 3-2 15,11 4-6-15,4-13-8 16,25 16-19-16,-13-21-8 16,9 5-1-16,-13-15-2 15,-2 2 0-15</inkml:trace>
  <inkml:trace contextRef="#ctx0" brushRef="#br0" timeOffset="10921.6247">18695 11635 78 0,'5'-19'39'16,"-5"19"-1"-16,0 0 0 16,0 0-26-16,-1 34-9 15,-4 9-1-15,0 10 2 16,2 15-3-16,-2 13 1 15,1 8-2-15,-3 0 0 16,1-1-2-16,-1-3-1 16,1-14-3-16,13-3-15 15,-15-36-10-15,18-2-6 16,-10-30-1-16,21-8 2 15</inkml:trace>
  <inkml:trace contextRef="#ctx0" brushRef="#br0" timeOffset="11231.6424">18676 11484 97 0,'-4'-22'38'0,"23"21"2"16,4 2-2-16,15 12-33 15,21 2-3-15,17 8 0 16,9 1 0-16,5 6 2 15,-2 3-3-15,-6 8 2 16,-18 6-2-16,-21 12-1 16,-22 7 1-16,-28 11-1 15,-25 8 1-15,-23 3-2 16,-21 5 1-16,-11-5-3 15,-2-7 2-15,3-15-2 16,12-11-3-16,11-25-5 0,34-9-9 16,10-39-10-16,48-2-2 15,4-29-5-15,33-5-1 16,1-19 2-16</inkml:trace>
  <inkml:trace contextRef="#ctx0" brushRef="#br0" timeOffset="11794.6746">19720 11659 102 0,'0'12'41'0,"-14"0"-1"16,6 11-2-16,-12 0-33 15,2 4-5-15,-4 10 3 16,2 5-3-16,-4 4 2 15,0 3-3-15,1-1 2 0,-1-3 0 16,5-7 0-16,5-5 0 16,5-12-1-16,9-21 0 15,0 0 0-15,15-18 0 16,6-15 0-16,7-11 0 15,1-7 0-15,0-7 3 16,3-3-4-16,-6 1 2 16,-3 8-2-16,-4 7 2 15,-6 11-1-15,-4 15 3 16,-9 19-3-16,9 11 0 15,-5 19 1-15,0 12-1 16,3 11 1-16,3 8-1 16,9 4 1-16,6 3-2 15,8-3 1-15,9-9-1 0,5-8 1 16,11-11 1-16,4-17 0 15,4-13 0-15,-1-15-1 16,-4-20 1-16,-8-11-1 16,-9-12 0-16,-9-7 0 15,-15-10-1-15,-11 1 0 16,-12-1 0-16,-7 6-1 15,-5 3 1-15,-1 14-2 16,-3 8 0-16,7 13-4 16,-2 6-5-16,14 18-4 15,0 0-4-15,37 24-7 16,-22-17-1-16,26 19-4 15,-7-14-4-15,18 5 2 0</inkml:trace>
  <inkml:trace contextRef="#ctx0" brushRef="#br0" timeOffset="12229.6995">20859 11654 98 0,'0'0'37'0,"0"0"4"16,-14-4-3-16,5 23-28 16,-14 6-4-16,0 14-2 15,-6 11 0-15,0 13-1 16,-4 6 0-16,5 5-3 15,3-1 1-15,3-7-2 16,8-10 1-16,4-9 1 16,8-12-1-16,4-18 0 15,9-19 0-15,8-19 0 0,3-14-1 16,1-13 1-16,6-11 1 15,1-12-1-15,1-9 0 16,3-6 0-16,-2 3 0 16,2 7 1-16,-3 10-1 15,-5 13 1-15,0 11 0 16,-1 21 0-16,-5 18 0 15,-2 19 2-15,-7 20-1 16,-4 11-2-16,-3 12 0 16,-3 8 0-16,-1 5 0 15,-1 4-2-15,-3 1 0 16,0-7-4-16,-1-1-1 15,-9-13-6-15,13 4-4 16,-16-31-3-16,12 10-7 0,-19-36-4 16,24-3-3-16,-28-4-5 15,16-15 5-15</inkml:trace>
  <inkml:trace contextRef="#ctx0" brushRef="#br0" timeOffset="12357.7068">20904 12058 122 0,'32'-19'40'15,"-9"-12"-1"-15,15 9-5 16,5 1-48-16,-10-15-9 15,17 17-9-15,-21-12-8 16,-1 11-1-16,-22-11-1 16</inkml:trace>
  <inkml:trace contextRef="#ctx0" brushRef="#br0" timeOffset="15700.898">4490 775 39 0,'0'0'23'0,"0"0"1"15,0 0-1-15,-48-19-7 16,48 19-10-16,0 0-1 16,0 0 1-16,0 0-1 15,0 0-2-15,0 0 1 16,0 0 0-16,0 0 1 15,65 41 0-15,-65-41 0 16,0 0-2-16,59 25 0 16,-59-25 1-16,51 22-2 0,-51-22 0 15,59 25-1-15,-59-25 1 16,63 28-2-16,-63-28 2 15,65 30-1-15,-65-30-1 16,67 34 0-16,-21-10 2 16,18 8-2-16,-7 4 2 15,-4 1-1-15,-1-3 1 16,-3 1 0-16,-2-3 0 15,-3 0-1-15,-3-2 0 16,2 3 0-16,-4-2 0 16,-1 1 0-16,-2 0-1 15,2 2 0-15,-5 1 0 0,0 0-1 16,0 3 1-16,-1 2 0 15,3-2-1-15,1 0 2 16,-3 1-2-16,3-2 2 16,3 0-2-16,-5-3 2 15,0 7-1-15,3-2 0 16,-8 1-1-16,-1 2 1 15,-2 1-1-15,0 1 1 16,-2 4-1-16,-2 0 0 16,-1 3 1-16,2-1-1 15,3 5 1-15,-4-1 0 16,4 2 1-16,-1-1-1 15,-2-1 1-15,0 0-1 16,-3-1 0-16,-5 0 0 16,-1 2 1-16,-7 4-1 0,-3 4 0 15,0 2-1-15,-5 7 1 16,-3 0-1-16,1 2 1 15,-7 3 0-15,3 0-1 16,-3-4 1-16,-3 1-1 16,-3-2 1-16,-1-2-1 15,-4 3 1-15,-6-4 0 16,2 0-1-16,-7-1 1 15,0 5 0-15,-3-3-1 16,1-1 0-16,-2-1 0 16,0 1 0-16,0-2 0 15,-1 1 0-15,2-2 0 16,-1 1 0-16,-2-1 1 15,1-1 0-15,-4 1 0 0,-1-2 1 16,-2-1-2-16,-3-1 2 16,-3-1-1-16,-2 2 1 15,-2-2-1-15,3 1 1 16,-4 0-1-16,3-1 0 15,5 1 0-15,-2-1 0 16,4-1 0-16,4 4 2 16,3-4-1-16,0 2 1 15,-2-2-2-15,1 3 2 16,0 2-1-16,-3 6 1 15,-1-1-2-15,-4-2 0 16,1 2 0-16,2 1 0 16,-3-1 0-16,9-3 1 15,-1-2 1-15,7-3-2 0,2-1 2 16,3 1-1-16,4-1 0 15,0 2 0-15,3-2 0 16,2 3-1-16,-3 1 0 16,-1 1-1-16,1-1 1 15,1-2 0-15,4 0 0 16,-1 1 0-16,2 1 0 15,2-1 0-15,2 3 0 16,1-2 0-16,3 1 0 16,1 2 0-16,5-2 0 15,0 3-1-15,1-2 0 16,2 0 1-16,2-4-1 15,0-1 1-15,6 1-1 0,-2 1 1 16,2 1-1-16,-2-3 1 16,7 2 0-16,4-2 0 15,-2-1 0-15,5-2 0 16,4 0 1-16,0-4 0 15,8-2 0-15,1-3 0 16,-1 0-1-16,5-4 1 16,4 2 0-16,1-3 0 15,0 0-2-15,3 0 1 16,-2-3-1-16,6 2 1 15,0 0 0-15,0 1 0 16,1-2 0-16,2-2 0 16,-1 4 0-16,1-3 1 15,3-1-1-15,-4 2 1 0,6-1-1 16,2 2 1-16,-1 2 0 15,0 2-1-15,2 2 1 16,-2 0-1-16,-3 4 0 16,2 0 0-16,-5 1 0 15,-3-1 0-15,1 1 0 16,-2 0 0-16,2 1 1 15,-1 1-2-15,1-2 1 16,0 2-1-16,0 1 1 16,4 2-1-16,-4 0 1 15,0 0-1-15,0 0 1 16,-1 0 0-16,-2 1 1 15,0-1-1-15,-4 1-1 16,-1-2 1-16,2-2-2 16,-2 2 2-16,1 1-1 0,-2 1 0 15,1 0-1-15,-2 4 2 16,2 1-1-16,-3-1 1 15,-2 2 0-15,0 0 0 16,-4 5 2-16,-7-4-2 16,1 0-1-16,-7-1 1 15,-4 1 0-15,0 2 0 16,-4 2 0-16,-5 0 0 15,0 2-2-15,-4 0 2 16,-2 1 0-16,-3 0-1 16,0-1 1-16,-4 0-1 15,-2 0 0-15,-3-1 1 16,-4 3-1-16,-3 1 1 15,-3-2-1-15,-9 1 1 0,1 4 0 16,-11-2 0-16,1 3 0 16,-2-1 0-16,-6-2-1 15,0 4 1-15,-3-1 0 16,0-3 0-16,-1 2 0 15,-3-1-1-15,0 1 1 16,-3 2-1-16,-3-2 0 16,-2 3 0-16,-8 3 0 15,-3 4 0-15,-4 3 1 16,-5 5-2-16,-6 1-1 15,-2 5 1-15,-6 6 0 16,-8 6-1-16,-4 1-1 16,-1 9-3-16,-13-6-4 15,5 19-4-15,-18-17-4 0,11 20-1 16,-19-21-4-16,21 14 1 15,-14-23-3-15,18 8 3 16</inkml:trace>
  <inkml:trace contextRef="#ctx0" brushRef="#br1" timeOffset="20499.1725">4404 13585 59 0,'-6'-11'36'0,"6"11"0"16,6-13 0-16,8 11-25 15,0-10-3-15,9 10-2 16,9-5-1-16,12 2-1 15,6-2-2-15,10 4 0 16,9-5 0-16,7 1 0 16,5-5-1-16,7 0 0 15,3-4-1-15,-8-1 0 16,-3 6 0-16,-8-3-1 15,-8 6-2-15,-17-2-3 0,-5 14-5 16,-31-6-26-16,3 12 1 16,-14-10-2-16,-1 12 1 15</inkml:trace>
  <inkml:trace contextRef="#ctx0" brushRef="#br1" timeOffset="21219.2137">5035 11314 50 0,'-28'2'31'16,"8"4"3"-16,-2-4-1 0,11 12-22 16,-2-15-2-16,13 1 0 15,21 1-2-15,11-1-1 16,7-11 0-16,15 6-1 15,11-6-1-15,12 1-1 16,5-5-1-16,3 3-1 16,-1 0-1-16,-10-2-4 15,-1 14-30-15,-22-11-4 16,-6 11 1-16,-23-4-2 15</inkml:trace>
  <inkml:trace contextRef="#ctx0" brushRef="#br1" timeOffset="21789.2463">4800 8494 44 0,'-25'1'28'0,"3"3"0"16,-5 1 0-16,1-2-20 15,3 5-6-15,4-4-2 16,4-1-3-16,15-3-17 15,-13 2-7-15,13-2-1 16,0-10 0-16</inkml:trace>
  <inkml:trace contextRef="#ctx0" brushRef="#br1" timeOffset="22382.2802">7294 8022 51 0,'13'-1'35'16,"1"1"0"-16,-14 0 0 15,13-1-20-15,-25-5-3 16,12 6-2-16,-42 2-3 16,3 4-1-16,-23 0-2 0,-15 2-1 15,-13 3 0-15,-14 3-1 16,-3-2-1-16,-3 4 0 15,3-1 0-15,7-1 0 16,15-1 0-16,16-2-3 16,20 1-4-16,8-10-29 15,41-2-4-15,0 0 1 16,20-14-3-16</inkml:trace>
  <inkml:trace contextRef="#ctx0" brushRef="#br1" timeOffset="23070.3196">7191 12288 61 0,'-18'3'38'15,"-1"7"0"-15,-11-12-15 16,6 16 10-16,-22-13-24 16,2 9-2-16,-10-3-3 15,-5 4-1-15,-5 2-2 16,-4 3 1-16,2-3-2 15,4-2 0-15,8 0-3 16,3-16-11-16,23 6-25 16,-2-19 0-16,18-4 0 15,8-26-3-15</inkml:trace>
  <inkml:trace contextRef="#ctx0" brushRef="#br1" timeOffset="23779.3601">5820 6165 77 0,'15'16'35'16,"-15"-16"-1"-16,11 9-2 16,-11-9-24-16,14-5 0 15,-14 5-1-15,15-12 0 16,-9-1-2-16,-6 13-1 15,13-22 0-15,-11 12-1 16,-2-1-1-16,0 11-1 16,-16-9 0-16,2 10-1 15,-8 6 0-15,-2 5 0 16,-8 4 0-16,-1 1 0 0,-10 5-1 15,-5 0 1-15,4-2-1 16,-2-3-1-16,5-3-4 16,-3-14-29-16,22-5-4 15,6-18 1-15,18-5-2 16</inkml:trace>
  <inkml:trace contextRef="#ctx0" brushRef="#br1" timeOffset="24323.3912">3998 4350 99 0,'0'0'38'15,"4"11"1"-15,-4-11-8 16,-12-3-25-16,12 3-2 15,0 0 0-15,-15-3-1 16,15 3-1-16,0 0-1 16,-12-4 0-16,12 4 0 15,0 0 0-15,23 0-1 16,2 0 1-16,13-4-1 15,12-4-1-15,15 0-2 16,6-11-5-16,19 6-29 16,-16-12-1-16,10 7-1 15,-17-12-1-15</inkml:trace>
  <inkml:trace contextRef="#ctx0" brushRef="#br1" timeOffset="24853.4215">6365 3236 102 0,'0'-20'36'0,"0"20"2"15,-9-11-3-15,9 11-27 16,-19 4-3-16,1 5-2 16,-16 2-1-16,-5 5-1 15,-10 4-1-15,-9 3 0 16,-7 1 0-16,-4 0-2 15,3-3-1-15,2-18-20 16,19 6-13-16,0-18-2 16,23-3 1-16,11-21-3 15</inkml:trace>
  <inkml:trace contextRef="#ctx0" brushRef="#br1" timeOffset="25410.4534">4280 2610 75 0,'-14'2'29'16,"-13"-9"0"-16,17 12 0 15,-14-16-13-15,24 11-4 16,-23-3-3-16,23 3 0 16,-18 0-3-16,18 0-1 15,0 0-2-15,0 0-1 0,0 0-1 16,26-11 0-16,-2 7-1 15,6-2-2-15,14 0-1 16,4-6-6-16,16 12-28 16,-4-15-2-16,11 10 3 15,-5-12-5-15</inkml:trace>
  <inkml:trace contextRef="#ctx0" brushRef="#br1" timeOffset="25778.4745">4567 1673 101 0,'0'0'37'15,"-18"7"3"-15,18-7-3 16,-10 9-32-16,10-9-1 16,0 0-1-16,5 11-1 15,-5-11 1-15,23 12-3 16,-2-5 0-16,6-3-3 0,14 0-3 15,-1-11-29-15,21 1-4 16,-2-14 2-16,13-2-3 16</inkml:trace>
  <inkml:trace contextRef="#ctx0" brushRef="#br1" timeOffset="27776.5887">6191 3730 72 0,'0'0'31'0,"0"0"-5"16,-22-8 0-16,22 8-15 16,-27 5-4-16,8 0 0 15,-9-5-1-15,0 7 0 16,-10-6 0-16,0 9-1 15,-10-9 0-15,3 7-1 16,-3-5 0-16,5 0-2 16,2-3-2-16,10-2-1 15,9 4-5-15,2-14-26 16,20 12-5-16,0 0 0 0,0 0-1 15</inkml:trace>
  <inkml:trace contextRef="#ctx0" brushRef="#br1" timeOffset="46318.6493">13099 1006 107 0,'0'0'38'16,"0"0"0"-16,0 0-8 0,0 0-23 16,0 0-2-16,0 0-1 15,0 0 0-15,0 0-2 16,0 0 0-16,59 9 0 15,-59-9-2-15,75 3 1 16,-27-3-1-16,3 1 0 16,0 2-2-16,0-1 0 15,1 0-3-15,-2 2-6 16,3-3-22-16,-53-1-5 15,89 5-1-15,-89-5-1 16</inkml:trace>
  <inkml:trace contextRef="#ctx0" brushRef="#br1" timeOffset="47212.7004">14343 905 89 0,'1'-55'36'16,"-1"55"0"-16,0 0-3 16,0 0-30-16,0 0 0 15,0 0-1-15,0 0 0 16,23 11 2-16,-33 45-2 15,-13 19 2-15,0 9-2 16,3 12 2-16,-8 3-3 16,8-1 1-16,0-13-1 15,8-23 0-15,4-18 0 16,4-18 0-16,4-26 0 15,0 0 1-15,18-34-1 16,-1-12 0-16,-17 46 2 16,21-69-1-16,-21 69 0 15,20-94-2-15,-9 40 3 0,4-7-2 16,-4-2 1-16,4-3-1 15,1 5 0-15,4-1 0 16,-6 0 0-16,4 4 1 16,1 5-2-16,6 5 0 15,-25 48 1-15,47-75-1 16,-47 75 0-16,53-30 0 15,-53 30 0-15,58 15 0 16,-58-15 0-16,30 51 0 16,28 43-1-16,-5 21 0 15,-5 7-1-15,-4 3 1 16,-15-10-3-16,-3-15 1 15,-11-20-3-15,-14-43-6 16,13-7-15-16,-19-20-12 0,5-10 1 16,-10-7-1-16,0-11 2 15</inkml:trace>
  <inkml:trace contextRef="#ctx0" brushRef="#br1" timeOffset="47400.7112">14489 1194 116 0,'-34'-11'38'0,"18"8"1"16,16 3-1-16,0 0-37 15,0 0 0-15,53-5-1 16,-53 5-1-16,73-11-2 16,-26 5-4-16,4-3-8 15,3 2-13-15,10 1-8 0,-2 2-1 16,5 1 0-16,-22 2 1 15</inkml:trace>
  <inkml:trace contextRef="#ctx0" brushRef="#br1" timeOffset="47850.7369">15530 1116 112 0,'54'-7'38'0,"-54"7"1"16,0 0 0-16,0 0-34 15,0 0-1-15,0 0 0 16,-66-18 0-16,3 37-1 15,-12 10-2-15,6 8 2 16,2 7-2-16,14 9 1 0,16-4-2 16,29-7 0-1,25-19 0-15,13-17 0 0,20-21 0 16,-50 15 0-16,64-39 0 15,-64 39 0-15,89-64 0 16,-43 18 0-16,2-4 0 16,1-5 0-16,-1-7 0 15,-4-1 0-15,-4-3 0 16,-2 6 0-16,-6 1 0 15,-6 12 0-15,-26 47 0 16,37-66 0-16,-37 66 0 16,0 0 0-16,0 0 0 15,25 14 0-15,-57 59 0 16,1 37 0-16,0 22-2 15,14 5-3-15,16-8-7 0,11-34-2 16,25-18-9-16,-5-39-9 16,17-3-4-16,-13-23-3 15,9-7 0-15,-8-13 2 16</inkml:trace>
  <inkml:trace contextRef="#ctx0" brushRef="#br1" timeOffset="48241.7593">16044 1191 109 0,'0'0'37'16,"0"0"2"-16,27 6-2 16,-27-6-35-16,0 0 1 15,53-9 1-15,-53 9-2 0,49-16 1 16,-49 16-1-16,55-22-1 15,-55 22 0-15,57-29 1 16,-57 29-2-16,46-36 1 16,-46 36-1-16,0 0 0 15,43-47 1-15,-43 47 1 16,0 0-1-16,0 0 0 15,0 0 0-15,-71-6 0 16,19 38 1-16,-9 9-2 16,10 13 1-16,4 7-1 15,23 2 0-15,22-8-2 16,21-15 0-16,24-17-2 15,9-15-1-15,14-8-6 16,0-22-4-16,15-1-7 0,-81 23-7 16,72-40-2-16,-72 40-3 15,77-44-2-15,-77 44 1 16</inkml:trace>
  <inkml:trace contextRef="#ctx0" brushRef="#br1" timeOffset="48624.7812">16721 1138 101 0,'0'0'37'15,"7"-22"2"-15,-7 22 0 16,-2 14-23-16,-3 13-12 15,-14 8-2-15,0 6 2 16,-6-3-3-16,7 0 1 16,10-11-2-16,-1-3 1 15,6-8-1-15,3-16 1 16,11 0-1-16,6-16 0 15,-17 16 1-15,0 0-1 0,39-52 2 16,-39 52-1-16,33-49 0 16,-33 49 0-16,37-54 1 15,-37 54-2-15,37-53 0 16,-37 53 0-16,35-48 0 15,-35 48 0-15,0 0 0 16,54-44 0-16,-56 31 0 16,32 23 0-16,-11 16-3 15,-1 16 2-15,-6 10-2 16,6 6-1-16,-4 1-1 15,4-13-3-15,5-13-8 16,-7-19-4-16,25-1-10 16,-16-22-3-16,25-9-5 15,-7-15 0-15,-43 33 3 0</inkml:trace>
  <inkml:trace contextRef="#ctx0" brushRef="#br1" timeOffset="48812.7919">17427 1138 119 0,'48'-39'39'16,"-48"39"1"-16,-10 37-5 15,-10-1-34-15,-4 22 0 16,-6 8-2-16,16-5-1 16,6-3-4-16,12-34-6 15,23-8-12-15,-15-23-7 16,24-6-4-16,-16-20-3 15,-20 33 0-15,33-46 0 0</inkml:trace>
  <inkml:trace contextRef="#ctx0" brushRef="#br1" timeOffset="49270.8181">17582 902 96 0,'0'0'39'0,"0"-57"2"16,0 57-1-16,0 0-23 15,12-54-17-15,-12 54 1 16,0 0-1-16,0 0 2 15,0 0 0-15,48 40 0 16,-48-40 0-16,26 56-1 16,-33-37 3-16,32 42-3 15,1 8 3-15,-14-4-3 0,-1 2 1 16,-17-10-4-16,-1 0 4 15,-4-16-2-15,8-16 0 16,3-25 0-16,16 2 0 16,8-21 0-16,-24 19-2 15,0 0 4-15,47-54-2 16,-47 54 0-16,44-54 0 15,-44 54 0-15,46-55 0 16,-46 55 0-16,42-45 0 16,-42 45 0-16,0 0 0 15,49-33 0-15,-31 32 0 16,-4 17 0-16,-8 14 0 15,-11 17-3-15,1 13-2 16,0 3-5-16,7-12-3 16,27-22-3-16,-9-15-6 0,30-4-5 15,-17-23-3-15,23-2-4 16,-14-15-1-16,-43 30 2 15</inkml:trace>
  <inkml:trace contextRef="#ctx0" brushRef="#br1" timeOffset="49708.8432">18425 1115 112 0,'0'0'41'16,"0"0"1"-16,0 0-1 16,0 0-35-16,0 0-2 15,0 0-1-15,0 0 0 16,0 0 0-16,55-23-3 15,-55 23 0-15,48-8 0 0,-48 8-2 16,66-21 0-16,-66 21 0 16,70-46 1-16,-70 46-1 15,53-50 1-15,-53 50 1 16,0 0 1-16,27-46 2 15,-27 46 0-15,-42 11 0 16,-5 19-3-16,-10 23 0 16,-13 16 0-16,11 20 0 15,12 10 0-15,33-3 0 16,36-23 0-16,35-45-13 15,31-23-4-15,-10-24-4 16,24-4-6-16,-19-17-11 16,-35 17-4-16,0-1-1 0,-48 24 6 15</inkml:trace>
  <inkml:trace contextRef="#ctx0" brushRef="#br1" timeOffset="51707.9575">13602 1038 88 0,'0'0'29'0,"44"-51"2"15,-44 51 3-15,0 0-24 16,0 0-1-16,0 0-2 16,-54-11 0-16,54 11-1 15,-53 3-1-15,53-3-1 16,-66 9-1-16,66-9-1 15,-75 9 0-15,75-9-1 16,-74 9 0-16,74-9 0 16,-62 6-1-16,62-6 0 15,0 0 1-15,0 0-1 16,0 0 0-16,0 0 0 15,0 0-1-15,0 0 0 16,66-4 1-16,-66 4 0 16,89-8 0-16,-41 3 0 0,-1 2 0 15,-47 3 0-15,85-8 0 16,-85 8 2-16,57-5-2 15,-57 5 1-15,0 0-1 16,0 0 1-16,0 0-1 16,-64 9 2-16,18-4-2 15,-4-1 1-15,-3-1 0 16,-1 1-1-16,3 1 0 15,4 0 0-15,47-5 0 16,-73 8 0-16,73-8 0 16,0 0 0-16,0 0 1 15,0 0-2-15,0 0 1 16,74-18 0-16,-23 9 0 15,1 3 0-15,4-4 0 0,-2 0 1 16,-7 0-1-16,-47 10 1 16,67-17 0-16,-67 17 0 15,0 0 0-15,0 0 2 16,0 0-3-16,-55-15 0 15,55 15 0-15,-89 5-2 16,42 1-3-16,-3-5-8 16,50-1-2-16,-72-4-6 15,72 4-3-15,0 0-4 16,0 0-3-16,0 0-2 15,0 0 4-15,59-40 6 16,13 33 0-16</inkml:trace>
  <inkml:trace contextRef="#ctx0" brushRef="#br2" timeOffset="73750.2183">12792 2704 99 0,'40'-7'36'0,"8"-7"1"16,18 11-1-16,9-6-34 16,11 1-1-16,11 1-2 15,6-1-3-15,7 10-11 16,-16-16-16-16,8 14-4 15,-15-9-2-15,4 4 0 16</inkml:trace>
  <inkml:trace contextRef="#ctx0" brushRef="#br2" timeOffset="74165.242">14888 2177 92 0,'-10'-17'37'15,"-2"-7"0"-15,9 13 1 16,-7-3-33-16,10 14-2 0,9-10 0 15,1 19 0-15,2 12-2 16,-2 22 1-16,-1 13-1 16,-4 18 1-16,-5 12-1 15,-1 11 0-15,-8 7-1 16,0 0 0-16,-1-7-3 15,-2-13-1-15,12-1-17 16,-10-32-16-16,14-6 1 16,-4-26-2-16,7-6-1 15</inkml:trace>
  <inkml:trace contextRef="#ctx0" brushRef="#br2" timeOffset="74718.2737">14565 2222 100 0,'-19'-34'40'15,"0"0"-1"-15,23 21-1 16,7-4-34-16,21 1-2 16,16-7 0-16,16 3 1 15,16-3 0-15,14-1-1 16,6 3 0-16,4 9 0 15,-5-1-1-15,-7 12 0 16,-12 8 0-16,-10 3-2 16,-16 11 1-16,-18 9 0 15,-16 4 0-15,-12 12-1 16,-11 12 1-16,-5 6 0 15,-8 5-1-15,-5 5 3 16,-2 2-1-16,-1 2 1 0,5-4-2 16,4-11 1-16,3-10 0 15,9-15 0-15,4-12 1 16,7-15-2-16,8-18 1 15,7-16 0-15,5-11-1 16,-1-10-1-16,3-7 2 16,-1-3-2-16,-3 1 1 15,-2 7-1-15,-6 12 0 16,-5 11 0-16,-4 14 1 15,-9 9 0-15,15 27 0 16,-10 5 1-16,0 9-1 16,-2 9 2-16,2 5-3 15,5 0 0-15,0-2-2 0,3-11-2 16,15 1-6-16,-7-20-4 15,26 5-6-15,-13-34-8 16,23 6-6-16,-11-27-2 16,11 1 0-16,-10-18 2 15</inkml:trace>
  <inkml:trace contextRef="#ctx0" brushRef="#br2" timeOffset="75232.3031">16191 2502 104 0,'-21'-12'37'0,"8"25"2"15,-15-3-1-15,12 14-32 16,-1 0-2-16,6 10 2 15,7-6-2-15,9 1 0 16,11-9-1-16,10-6 0 0,9-10-2 16,7-8 0-16,4-11-2 15,1-7 0-15,3-9 0 16,-2-3-1-16,-4-6 1 15,-6 1-1-15,-6 2 2 16,-5 7-2-16,-6 7 1 16,-8 15 1-16,-13 8-1 15,1 35 3-15,-15 15-1 16,-9 18 0-16,-3 23-1 15,-8 14 1-15,-7 20 1 16,-2 6-1-16,1 2 1 16,3-3-2-16,2-11 1 15,7-13-1-15,2-13 1 16,5-25-1-16,4-22 1 0,8-20-1 15,11-26 0-15,-11-14 0 16,9-21 0-16,2-15 0 16,2-22-1-16,4-11 1 15,1-14 0-15,8-3 0 16,5 3-1-16,1 2 0 15,5 7 0-15,7 5 0 16,7 15-2-16,3 11-1 16,12 18-6-16,-2-4-3 15,13 20-2-15,-9-14-7 16,16 23-5-16,-14-17-5 15,15 17-3-15,-16-10-2 16,-1 10 7-16</inkml:trace>
  <inkml:trace contextRef="#ctx0" brushRef="#br2" timeOffset="75939.3435">17054 2490 107 0,'-14'-11'37'15,"14"11"2"-15,-22 0-2 16,10 11-31-16,-4 4-2 16,1 9 2-16,-5 6-3 15,-3 11 1-15,1 2-1 16,0 3-1-16,1-2 0 15,6-3 0-15,2-7-1 16,6-9-1-16,4-11 0 16,3-14-1-16,19-9 1 15,-4-12 0-15,2-9-1 16,0-4-1-16,1-13 1 15,0 1-1-15,1-2 1 16,-1 3-1-16,-4 8 0 0,-1 6 0 16,-1 11 2-16,0 12-1 15,0 12 1-15,-4 9 0 16,2 8 0-16,-3 5 3 15,3 0-3-15,2 2 3 16,6-7-3-16,7-6 3 16,7-9-3-16,5-7 1 15,3-8-1-15,6-8-1 16,0-4 1-16,0-7-2 15,-5-3 3-15,-7 1-3 16,-5 3 2-16,-10 5 1 16,-4 4-1-16,-15 18 0 0,11-2 0 15,-14 19 0 1,-4 10-1-16,0 5 3 0,-2 7-2 15,1 6 1-15,4-2-2 16,4-1 0-16,9-6-3 16,7-14-3-16,12-1-4 15,-2-24-3-15,19 0-1 16,-12-24-8-16,19 9-3 15,-21-27-5-15,14 12-4 16,-16-5 29-16,-8-4 11 16,2 16 3-16,-19-6 3 15,6 25 7-15,-23-9 5 16,14 31 6-16,-23-9 8 15,12 19-23-15,-6 3-9 16,4 12 0-16,2-1-2 16,3 5 0-16,2-3-2 0,4-6-4 15,10 4-5-15,-6-22-8 16,19 11-6-16,-22-28-9 15,33-7-7-15,-18-18-5 16,15 0 4-16</inkml:trace>
  <inkml:trace contextRef="#ctx0" brushRef="#br2" timeOffset="76388.3692">18086 2314 98 0,'0'0'41'15,"-19"5"0"-15,19 12-1 16,-8-1-35-16,11-3-2 0,-1-3 0 15,8 5-1-15,-4-2 0 16,2 4 0-16,-2 2-1 16,2 2-1-16,-8 6 1 15,0 2 2-15,-6 3-1 16,-3 1 1-16,0-1-2 15,-1 1 1-15,0-7-1 16,2-8 3-16,8-18-4 16,0 0 0-16,24-10 0 15,1-12-4-15,2-10 3 16,7-9-1-16,3-4 1 15,0 3-1-15,-1 0 1 16,-6 10-1-16,-7 9 2 16,-9 12 0-16,-14 11 0 15,6 21 1-15,-11 12-2 0,1 3 4 16,-1 9-3-16,1 4 1 15,8 0-2-15,4-5-1 16,14-2-4-16,6-15-3 16,18 5-3-16,-4-28-5 15,21 13-7-15,-18-36-5 16,21 10-10-16,-17-19-2 15,1 0 6-15</inkml:trace>
  <inkml:trace contextRef="#ctx0" brushRef="#br2" timeOffset="76734.389">18759 2548 106 0,'-35'7'38'0,"17"18"5"16,-6-16-5-16,14 8-33 0,18-5-3 16,12-4 1-16,5-7-2 15,15-6 0-15,6-7 0 16,5-8-2-16,1-8 1 15,-3-5-2-15,-5-6 3 16,-8-4-3-16,-7 4 2 16,-12 3 0-16,-12 7 1 15,-15 18-1-15,-15 13 1 16,-6 19 0-16,-11 17 0 15,-1 10 2-15,5 12-1 16,3 9 1-16,11-2-1 16,19-9 0-16,21-6-2 15,19-14-1-15,27-7-6 16,12-17-5-16,28 0-2 0,2-29-7 15,29 22-7-15,-15-22-5 16,15 15-8-16,-10-4 0 16,-8 8 5-16</inkml:trace>
  <inkml:trace contextRef="#ctx0" brushRef="#br1" timeOffset="82961.7451">4841 14388 37 0,'-18'14'34'16,"0"-10"2"-16,18-4 0 15,-21 4-19-15,21-4-10 0,11-12 0 16,15 1-1-16,1-8-1 16,17 3-1-16,3-6-1 15,6 1-1-15,3 5 0 16,-3 1-1-16,-4 10 0 15,-5 1-1-15,-6 8 0 16,-8 1-1-16,-2 7-1 16,-5-2 0-16,0 2 0 15,-2-7-2-15,5 0 1 16,-2-8-3-16,10 6-11 15,-15-18-18-15,12 9 0 16,-14-11-2-16,-2 7 0 16</inkml:trace>
  <inkml:trace contextRef="#ctx0" brushRef="#br2" timeOffset="86830.9665">5788 14285 57 0,'-14'7'26'16,"0"-10"5"-16,14 3-1 15,-19 4-22-15,19-4-1 16,-19 4-2-16,19-4 1 16,-15 0-2-16,15 0-1 0,0 0 0 15,-10-8 0-15,10 8 0 16,0 0-1-16,0-10 0 15,0 10 0-15,0 0 0 16,15 0-1-16,-15 0 0 16,21 2 0-16,-7 0 1 15,8-2-1-15,1 0 0 16,7-4 1-16,1-4-1 15,4 1 0-15,7-2 0 16,-3 2 0-16,1-2 0 16,-1 4-1-16,-6 3 0 15,-1 2 1-15,-7 4-1 0,-2 0-1 16,-4 4 1-16,-3-1 0 15,-3-2 0-15,-1-1 0 16,2-1 0-16,0-4 0 16,1-3 0-16,-1 0 0 15,0-3 0-15,0-1 0 16,-2 1 1-16,-2-1-1 15,-10 8 0-15,9-11 0 16,-9 11 0-16,0 0 0 16,-16-7 0-16,1 7 0 15,-7 4 1-15,-2-3-1 16,-6 0 0-16,-3 2 0 15,-4 0 0-15,-5 0 0 16,1 2 0-16,-2-1 1 16,1 2-1-16,-1 3 0 0,2 0 0 15,0-1 0-15,6 2 1 16,5-3-1-16,6-1 0 15,4 1-1-15,6-5 1 16,14-2 0-16,-9-1 0 16,9 1 0-16,12-7 0 15,5 2 0-15,6-1 0 16,5 0 0-16,7-1 0 15,2 1 0-15,6 4-2 16,-2-5-1-16,8 12-8 16,-12-18-8-16,20 19-7 15,-20-22-2-15,16 15-2 16,-12-23-3-16,12 11 1 15</inkml:trace>
  <inkml:trace contextRef="#ctx0" brushRef="#br2" timeOffset="87746.0188">5731 13313 60 0,'-18'0'37'0,"18"0"-1"16,-22 4 1-16,22-4-30 16,0 0-1-16,0 0-1 15,0 0 0-15,21-10-1 16,-10 10-1-16,10 1-1 15,0-1 1-15,6 5-1 0,1 0-1 16,5 0 0-16,4-2 0 16,11-1 0-16,-1-3 0 15,10-4 0-15,3-4-1 16,4 0 0-16,2 1 0 15,1-1 0-15,-3 2 0 16,-3 1 0-16,-5 6 0 16,-8 3 0-16,-7 3-1 15,-6 3 1-15,-5 1 0 16,-2-4 0-16,-2-1 0 15,-1-3 0-15,-1-5 0 16,6-4 0-16,-3-2 1 16,2-4-2-16,-4 3 1 15,-5-1 0-15,-3 4-2 0,-17 7-1 16,16-6-2-16,-16 6-3 15,-1 13-8-15,-14-14-7 16,18 22-3-16,-19-20-2 16,20 15-2-16,-4-16 1 15,0 0-1-15</inkml:trace>
  <inkml:trace contextRef="#ctx0" brushRef="#br2" timeOffset="88695.0731">6363 12404 46 0,'0'0'32'0,"14"6"1"16,-14-6 1-16,0 0-20 15,0 0-6-15,0 0 1 16,0 0-3-16,0 0-2 16,0 0 0-16,0 0-1 15,0 0-1-15,0 0 0 16,0 0 0-16,0 0 0 15,-19 0 0-15,6 4-1 16,-7-2 0-16,-8 5 1 16,-4 1-1-16,-2 0-1 0,-7 0 1 15,-1-1-1-15,0 0 0 16,-4-2 0-16,2 0 1 15,2-4-2-15,-2-1 2 16,1-1-1-16,0 0 1 16,-5-1-1-16,-3 2 1 15,-1 1-1-15,-5 4 0 16,-5 2 0-16,-4 2 0 15,-5 3 1-15,-1 2-1 16,-3 0 0-16,1-2 0 16,3 0 0-16,5-5 0 15,3-4 0-15,3-3 0 16,5-3 0-16,-2-3 0 15,8 2 0-15,-1-2 0 0,2-1 1 16,3 4-1-16,0 0 0 16,3 5 0-16,4 1 0 15,3 2 0-15,1-1 1 16,5 2-1-16,4 0 0 15,1-3 0-15,4 1-1 16,5-3 1-16,-1-1 0 16,4-1 0-16,-1-2 0 15,2 0 0-15,-3-1-1 16,2 2 1-16,2 0-3 15,10 2-2-15,-13-4-8 16,25 12-6-16,-12-8-6 16,30-5-2-16,-8-13-2 0,29 10-3 15,-1-20 1-15</inkml:trace>
  <inkml:trace contextRef="#ctx0" brushRef="#br2" timeOffset="89579.1236">5860 11164 43 0,'0'0'31'0,"0"0"2"16,0 0 0-16,0 0-12 15,0 0-8-15,0 0-5 16,0 0-2-16,0 0-1 15,12 3-1-15,-12-3-1 16,16 2 0-16,-2-2-1 16,8 0 0-16,6-4 0 15,5-1-1-15,5-1 0 16,9-3 0-16,-3 1 0 15,7 1-1-15,-4-2 1 16,1 5 0-16,-7 1-1 16,-2 2 0-16,-7 1 0 0,0-2 0 15,-3 2 1-15,5-3-1 16,-6 0 1-16,5-3-1 15,2-1 0-15,0-2 1 16,0 0 0-16,1-1-1 16,-3 2 1-16,-2 1-1 15,-5 2 0-15,-2 1 0 16,-6 3 1-16,-2 1-1 15,-6 0 0-15,-10 0 0 16,13 1 0-16,-13-1 0 16,0 0 1-16,0 0-1 15,0 0 0-15,12 7 0 16,-12-7 0-16,11 4 0 15,-11-4-1-15,20 1 1 0,-8 0-1 16,-12-1-2-16,22 3-6 16,-22-3-8-16,11-2-4 15,-25-7-6-15,14 9-1 16,-14-14-2-16,14 14-1 15,-18-29 0-15</inkml:trace>
  <inkml:trace contextRef="#ctx0" brushRef="#br2" timeOffset="90616.183">6099 8071 54 0,'-14'6'32'16,"14"-6"-1"-16,-11 3 1 0,11-3-17 15,-14 6-5-15,14-6-4 16,0 0 0-16,-13 7-2 16,13-7 0-16,-16 7-2 15,3-3 1-15,-2 4-1 16,-6 2 0-16,-4 0-1 15,-7 3 1-15,-2-1-1 16,-7 5 1-16,-2-1-1 16,-5-1 1-16,2 3-1 15,-9-5 0-15,1 4 0 16,-3-2 1-16,4 0-1 15,2-5 0-15,0 1-1 16,5-4 1-16,1-1 0 16,5-4-1-16,4-2 0 0,3 0 1 15,-1 0-1-15,-3 2 0 16,0 0 1-16,-2 2-1 15,-3 3 0-15,-6 7 1 16,0 1-1-16,-1-3 0 16,3 4 1-16,-1-1-1 15,7 0 0-15,4-2 1 16,6-3-1-16,4-1 1 15,9-5-1-15,5-2 1 16,12-2-1-16,-16-2 1 16,16 2-1-16,-14-8 1 15,14 8-1-15,-19-10 0 16,5 7 0-16,-3 1 0 15,-1 2 0-15,-1 1 0 0,-3 2 0 16,4-1 0-16,3 2 0 16,1 1-3-16,5-6-2 15,9 1-8-15,0 0-5 16,23-5-3-16,-8-22-6 15,31 9-1-15,-8-25-1 16,31 7-2-16,-6-22 5 16,23-2 5-16</inkml:trace>
  <inkml:trace contextRef="#ctx0" brushRef="#br2" timeOffset="91495.2332">5339 6292 42 0,'18'-5'26'16,"0"4"3"-16,-1-3-1 15,6 8-15-15,-10-9-3 16,5 9-2-16,-6-8-1 16,2 8 0-16,-14-4-1 15,17 1-1-15,-17-1 0 16,0 0-1-16,0 0 0 0,-17-6 0 15,-6 1-1-15,-3 5 1 16,-13-1-2-16,-6 0 1 16,-11 1-1-16,-6 4 1 15,-3-2-1-15,-2 5 0 16,-1-1 0-16,7 0-1 15,3 1 0-15,13-1-1 16,9 0-1-16,10-3-3 16,26-3-9-16,0 0-6 15,13 6-7-15,1-21-2 16,22 11-1-16,-9-21-3 15,19 5 1-15,-7-18 1 16</inkml:trace>
  <inkml:trace contextRef="#ctx0" brushRef="#br2" timeOffset="92232.2754">4661 4226 64 0,'-11'-7'33'0,"11"7"-2"0,-12-3 2 15,12 3-22-15,0 0-4 16,0 0 0-16,0 0-2 16,23 7-1-16,0-8-1 15,9 1 0-15,9-4-1 16,7 2 0-16,9-3 1 15,4 3-1-15,1 0 0 16,7 2 0-16,1 1-1 16,6 0 1-16,-1 1-1 15,5 1 0-15,-2-5-1 16,6-1 1-16,-2-6 0 15,-3-3 0-15,-8-3 0 16,0 0 0-16,-9-2 0 16,-5 0 1-16,-11 2-2 15,-6 1 0-15,-11 7-2 0,-7-2-2 16,-4 12-6-16,-18-3-7 15,12 1-7-15,-25-9-3 16,13 19-2-16,-21-22 0 16,21 11-1-16,-25-9 1 15</inkml:trace>
  <inkml:trace contextRef="#ctx0" brushRef="#br2" timeOffset="92908.3141">5580 3697 49 0,'0'0'29'16,"0"0"1"-16,-6-12 1 16,6 12-13-16,0 0-5 15,0 0-4-15,-16 3-2 0,16-3-2 16,-14 2 0-16,14-2-2 15,-26-2 0-15,5 4-1 16,-5-1 0-16,-9 3-1 16,-10 3 0-16,-7 2 0 15,-10 0 0-15,-1 4 0 16,-6-2-1-16,-3 3 1 15,-3-5 0-15,0 1 0 16,1-6 0-16,-2 0 0 16,1-2-1-16,5 0 1 15,0-3 0-15,3 1 0 16,7-1 1-16,5 2-2 15,6-1 1-15,3 1 0 16,8 3-1-16,0 3 1 0,4 1-1 16,2 2 0-16,4 7-1 15,-1-3 0-15,6 4 0 16,0-2 0-16,5 2-1 15,2-4 1-15,2-3-1 16,4-6 0-16,10-5-2 16,-20-6-4-16,20 6-6 15,-4-32-7-15,20 16-2 16,-12-26-3-16,27 12-1 15,-7-23-2-15,24 11 1 16,0-13 4-16</inkml:trace>
  <inkml:trace contextRef="#ctx0" brushRef="#br2" timeOffset="93629.3553">5723 3262 64 0,'0'0'29'15,"0"0"1"-15,-17-2 0 16,9 15-19-16,-12-13-1 0,6 10-1 15,-10-9-2-15,1 8-1 16,-8-6-1-16,-3 2-1 16,-9-3 0-16,-3 3-2 15,-6 1 0-15,-6 0 0 16,-8 2 0-16,-4 7-1 15,-6-1 1-15,-3 1-2 16,-8 2 1-16,0 3-1 16,-1-5 2-16,-1-1-2 15,3-5 1-15,-1-5-1 16,4-4 1-16,8-2 0 15,4-4-1-15,5 1 1 16,7-2-1-16,7 3-1 16,8 3-1-16,8-4-3 15,15 13-4-15,0-16-6 0,28 20-4 16,-5-22-5-16,26 15-1 15,-5-24-1-15,29 12-2 16,-4-23 3-16,20 4 4 16,1-14 4-16</inkml:trace>
  <inkml:trace contextRef="#ctx0" brushRef="#br2" timeOffset="94355.3968">4776 2409 74 0,'-27'-2'31'15,"7"7"1"-15,-4-8-1 16,14 9-19-16,-9-10-5 16,19 4-2-16,-15 0-2 15,15 0 1-15,0 0-2 16,0 0 1-16,23-1-2 15,0 1 1-15,9-2 0 16,7 1 0-16,7-4 0 16,11 2 0-16,7-6 0 15,5 7 0-15,7-2 0 16,4 0-1-16,3 2 0 15,3-2 0-15,-2 3 1 16,1-1-2-16,1-3 1 0,-6-1 0 16,-5 2-1-1,-7-1 1-15,-5-2-1 0,-3 5 1 16,-9 0-1-16,-2 5 0 15,-8 2 0-15,-2 2 0 16,-6 3 0-16,-6-3 0 16,-3 2 0-16,-2-3-1 15,0-1 0-15,-6-5 0 16,-1-3-2-16,-3-5-1 15,3 1-5-15,-6-19-7 16,12 19-8-16,-17-23-3 16,14 18-2-16,-17-19-1 15,12 16-2-15,-9-12 1 16</inkml:trace>
  <inkml:trace contextRef="#ctx0" brushRef="#br2" timeOffset="95090.4389">5145 1569 36 0,'10'-10'27'0,"-10"10"3"16,0 0 0-16,10-3-11 15,-10 3-4-15,0 0 0 16,0 0-3-16,0 0-2 0,-12-4-2 16,12 4-2-16,0 0-2 15,0 0-1-15,0 0 0 16,0 0-1-16,19 2 0 15,-3-2 0-15,8-1 0 16,7-1 0-16,8-1 0 16,12-2 0-16,3-2-1 15,5-1-1-15,-1 0 2 16,1 0-2-16,-5 0 1 15,-2-2-1-15,-10 5 1 16,-8-1 0-16,-6 4 0 16,-7-1-1-16,-7 3 1 15,-2-2 0-15,-12 2-1 16,0 0 0-16,0 0-1 0,0 0 0 15,0 0-1-15,-17 7-2 16,17-7-7-16,-18 1-5 16,18-1-6-16,-16 2-4 15,16-2-2-15,0 0-1 16,0 0-1-16,0 0 0 15,0 0 5-15</inkml:trace>
  <inkml:trace contextRef="#ctx0" brushRef="#br3" timeOffset="117858.7411">13158 4192 77 0,'-15'-3'37'0,"15"3"0"16,-14 5 1-16,14-5-30 15,24 7-3-15,10-5 0 16,17-5-2-16,20-5 0 16,14 2-2-16,18-8 0 15,7 5-4-15,3-12-5 16,10 18-20-16,-23-12-8 15,-1 17-1-15,-24-5-2 0</inkml:trace>
  <inkml:trace contextRef="#ctx0" brushRef="#br3" timeOffset="118436.7742">15540 3688 92 0,'-4'-39'34'0,"1"10"1"15,-13-7-6-15,-1 19-23 16,-12 2-1-16,-4 15 0 0,-14 7 0 16,-6 20-1-16,-14 9 0 15,1 22 0-15,-6 7-2 16,3 12 1-16,6 4-1 15,11 5 0-15,18-6-1 16,17-5-1-16,25-9 0 16,26-16-1-16,27-15-1 15,15-14-1-15,22-10-1 16,4-18-3-16,14 0-1 15,-9-22-7-15,11 13-14 16,-27-19-5-16,-5 11 1 16,-24-12-2-16,-10 12 3 15</inkml:trace>
  <inkml:trace contextRef="#ctx0" brushRef="#br3" timeOffset="118864.7987">15881 4022 109 0,'-23'16'36'16,"-10"-5"0"-16,9 21-1 15,-6-3-30-15,8 8-3 16,4 1 1-16,5 2-2 15,7-3 1-15,13-5-2 16,8-10 1-16,17-10 0 16,10-13 0-16,9-10 0 15,7-13 0-15,4-7 1 16,-2-9-1-16,1-5-1 15,-4-4 0-15,-11 2 1 16,-6 3-1-16,-9 8-1 0,-11 10 1 16,-6 12-1-16,-14 14 0 15,1 29 0-15,-16 21 1 16,0 22-1-16,-13 24 1 15,0 20 0-15,-10 17 0 16,0 6 0-16,-9 4 1 16,1-5-1-16,-3-10 1 15,0-17-1-15,-4-17 2 16,5-18-2-16,-1-24 1 15,2-16-1-15,0-26 1 16,9-18-2-16,6-26-1 16,6-21-3-16,12-12-6 15,0-37-12-15,32 5-13 16,-4-22-2-16,23 10-2 15,7-11 3-15</inkml:trace>
  <inkml:trace contextRef="#ctx0" brushRef="#br3" timeOffset="119164.8158">17159 3352 105 0,'-21'-1'39'0,"3"23"1"16,-10 2-1-16,9 20-35 15,-5 11 0-15,3 18-2 0,-2 11 2 16,1 12-2-16,2 4 0 15,3 6-2-15,2-4-2 16,1-7-1-16,6-5-4 16,-5-26-14-16,20-1-13 15,-13-30-5-15,13-9 0 16,-7-24 0-16</inkml:trace>
  <inkml:trace contextRef="#ctx0" brushRef="#br3" timeOffset="119601.8408">16653 3864 120 0,'-15'13'40'0,"2"-10"0"0,30 18-3 16,17-13-34-16,25-3-1 15,18-4 0-15,14-2 0 16,13-5-1-16,9-2-1 15,-4-1 0-15,-5 1 0 16,-20 3 0-16,-11 4 0 16,-18 4 1-16,-17 8-1 15,-24 9 0-15,-17 7 1 16,-21 11 0-16,-10 7 0 15,-5 9-1-15,1 3 0 16,2 3 0-16,10-3 0 16,15-2 0-16,16-13-1 15,19-9 1-15,16-14-1 0,12-14 1 16,7-13 0-1,4-19 0-15,-2-10 0 0,-6-15 0 16,-10-6 0-16,-7-12-1 16,-16-2-1-16,-10 2-2 15,-13 5-1-15,-5 15-3 16,-17 3-7-16,10 28-6 15,-17-7-5-15,30 26-9 16,-22 13-2-16,27 10-1 16,8-6 2-16</inkml:trace>
  <inkml:trace contextRef="#ctx0" brushRef="#br3" timeOffset="119946.8606">18539 3772 107 0,'-37'-6'39'15,"-23"-7"2"-15,0 20-2 16,-7-1-35-16,6 7 0 16,2 6-1-16,16 6-1 15,13 1 0-15,21 3-1 16,21-4-1-16,17 1 0 15,14 0 0-15,7-3 0 16,2-1 0-16,-2-1 0 16,-8 2 0-16,-11-3 0 15,-17 5 0-15,-17 0 0 16,-12 1 0-16,-12-1-1 15,-5 2 1-15,-2-7-3 0,5 1 1 16,5-10-6-16,23 7-10 16,1-18-11-16,27-7-11 15,4-12 1-15,29 2-1 16,2-15 2-16</inkml:trace>
  <inkml:trace contextRef="#ctx0" brushRef="#br3" timeOffset="120137.8715">19064 3775 109 0,'0'12'40'0,"-22"6"2"16,3 20-3-16,-10 5-36 16,1 7-1-16,-1 6 0 15,4 5-2-15,2 2-1 0,5-12-3 16,16 5-12-16,-7-27-15 15,27-1-9-15,-5-24 0 16,17-4-1-16</inkml:trace>
  <inkml:trace contextRef="#ctx0" brushRef="#br3" timeOffset="120629.8996">19264 3532 96 0,'0'0'39'16,"0"13"2"-16,7 6-2 15,-5-6-25-15,12 6-10 16,-1-1-1-16,5 2 0 16,-4-1 0-16,4 5-1 0,-3-2-1 15,-3 5 0-15,-2 5 0 16,-6 4 0-16,-5 4 0 15,-7 2 0-15,-5 2 0 16,-3 2-1-16,-1-3 1 16,-3 0-1-16,3-9 1 15,1-4-1-15,5-12 0 16,4-6 0-16,7-12 0 15,13-13 2-15,5-9-2 16,10-14 0-16,6-5 0 16,9-8 0-16,4-4 0 15,1 4 0-15,-4 4 0 16,-4 9 0-16,-4 9 0 15,-10 15 0-15,-8 16 0 0,-9 11 0 16,-10 15 0-16,-7 10 0 16,-2 9 0-16,-3 3 0 15,1 4-3-15,-2 2 0 16,11-2-2-16,1-15-3 15,18 6-7-15,-10-26-8 16,30 7-7-16,-14-28-8 16,20 0-2-16,-3-24 0 15,9 0 3-15</inkml:trace>
  <inkml:trace contextRef="#ctx0" brushRef="#br3" timeOffset="120952.9181">19981 3860 107 0,'-16'18'41'0,"-10"-4"0"16,17 17-1-16,-5-3-35 15,23-1-2-15,13-7-1 16,13-4 0-16,12-9 0 16,9-10-1-16,3-12-1 15,3-10 1-15,-7-14 0 16,-8-4-1-16,-13-6 0 15,-10-5 1-15,-21 2-1 16,-20 11 1-16,-18 10 0 16,-17 15-1-16,-13 21 1 15,-3 18 0-15,-3 18 0 16,5 17 0-16,14 10-1 15,16 5 0-15,24-1-3 0,22-6-6 16,32 6-10-16,7-29-7 16,40 7-12-16,5-20-4 15,21 0-2-15,-3-7 0 16</inkml:trace>
  <inkml:trace contextRef="#ctx0" brushRef="#br3" timeOffset="123204.0469">5787 13770 39 0,'0'0'35'0,"0"0"1"15,0 0 1 1,-9-18-19-16,9 18-6 0,0 0-4 15,13-4-1-15,-13 4-2 16,0 0-2-16,0 0 0 16,0 0 0-16,0 0-1 15,12 7 0-15,-12-7 0 16,17 6 0-16,-5-5 0 15,3 0-1-15,7-3 1 16,5-2-1-16,8-2 0 16,6-2-1-16,7 0 1 15,4 0-1-15,2 0 1 16,2 1-1-16,0 4 0 15,-3-1 0-15,-3 2 0 0,-3 0 0 16,-2-1 0-16,-1-1-1 16,-2-4 1-16,-1-2 0 15,-2-2 0-15,-1-2 0 16,-3 1 0-16,-4 0-1 15,-7 4 1-15,-8 2-1 16,-4 4-1-16,-12 3 0 16,0 0-2-16,0 0-1 15,3 28-8-15,-18-30-17 16,15 13-8-16,0-11 0 15,0 0 0-15</inkml:trace>
  <inkml:trace contextRef="#ctx0" brushRef="#br3" timeOffset="124181.1028">5610 12825 51 0,'-7'-12'36'16,"7"12"0"-16,0 0 0 15,0 0-21-15,-19-11-5 16,19 11-4-16,-15-6 0 0,4 8-2 15,-10-4-1-15,-3 7-1 16,-7 1 0-16,-5 3-1 16,-5 0 0-16,-7 4 0 15,1-1 0-15,-6 1-1 16,2-1 1-16,-2-2 0 15,4-2 0-15,0-2 0 16,3-2 0-16,-1-1-1 16,1-2 1-16,3 0 0 15,-4-1 0-15,4 4 0 16,-1-1-1-16,1 4 1 15,-1 1-1-15,0 4 1 16,1 0-1-16,0 2 0 0,1 1 0 16,-2-3 0-16,3 1 0 15,-1-4-1-15,-1-1 1 16,5-4 0-16,4-1-1 15,3-7-2-15,15 9-11 16,3-24-16-16,28 6-8 16,8-17-1-16,26 0-1 15</inkml:trace>
  <inkml:trace contextRef="#ctx0" brushRef="#br3" timeOffset="125218.1621">5985 11752 57 0,'0'0'35'0,"0"0"-1"0,-14 1 1 15,14-1-25-15,0 0-3 16,0 0-2-16,0 0 0 15,10 1-1-15,-10-1 0 16,23 0-1-16,-5-1 0 16,10 1 0-16,7-6 0 15,8 2-1-15,8-5 0 16,4 0 1-16,5-3-2 15,4-1 2-15,1-2-3 16,1 0 2-16,-1 2-2 16,-1 0 1-16,-2 3 0 15,-2 0-2-15,-3 2 1 16,-5 0-1-16,-1 1 1 15,-7 1-1-15,-2-1 1 16,-4 1 0-16,-6 3 0 0,-2-3 0 16,-5 3 0-16,1-1 0 15,-3 1 0-15,0 0 0 16,-2 2 0-16,0-1 0 15,-5 0 0-15,1-1-1 16,-2 1-1-16,-15 2-3 16,22-6-15-16,-24-8-13 15,2 14-4-15,0-24-2 16,5 9 1-16</inkml:trace>
  <inkml:trace contextRef="#ctx0" brushRef="#br3" timeOffset="126231.22">6125 10584 49 0,'0'0'33'0,"0"0"1"16,-10 3 0-16,10-3-17 15,0 0-5-15,0 0-3 16,-15 5-1-16,15-5-1 16,-22 3-2-16,4 1 0 0,-8 0-1 15,-4 3-1-15,-6 0-1 16,-4 1 0-16,1 2-1 15,-2 0 0-15,3 0-1 16,8-4-1-16,3-4-2 16,4-8-6-16,23 6-19 15,-9-16-9-15,18 5 0 16,1-17-2-16</inkml:trace>
  <inkml:trace contextRef="#ctx0" brushRef="#br3" timeOffset="127018.265">6115 9429 80 0,'-2'15'36'16,"2"-15"1"-16,0 0-1 16,13 5-26-16,11 1-3 15,-1-6-2-15,12 3-1 16,6-7-2-16,9-1 0 0,7-7-1 15,3-3 0-15,3-3-1 16,-2-3-2-16,-3 0 0 16,-8-6-4-16,3 15-19 15,-24-13-12-15,-1 9 1 16,-14-7-2-16,-5 5 1 15</inkml:trace>
  <inkml:trace contextRef="#ctx0" brushRef="#br3" timeOffset="127788.3091">5545 8726 45 0,'17'-11'29'0,"-17"11"2"16,12-13-2-16,-2 14-18 16,-10-1-2-16,0 0 0 15,0-15 0-15,0 15-1 16,0 0-1-16,-15 12 0 15,0-7-2-15,-1 8 0 16,-12-2-1-16,-5 8 0 16,-11-2 0-16,-9 6-1 15,-7 3 1-15,-6-1-2 16,-9 1 1-16,1 1-1 15,1-6 0-15,7-2-1 16,10-4-2-16,12-7-2 0,24-1-15 16,8-23-16-16,34 2-5 15,3-16 1-15,27-7-3 16</inkml:trace>
  <inkml:trace contextRef="#ctx0" brushRef="#br3" timeOffset="128803.3671">5881 7124 91 0,'0'0'37'0,"0"0"0"15,24-10 0-15,1 2-31 16,14 2-2-16,11-6 0 16,13 4 0-16,6-4-2 15,5 2 0-15,2-1-1 16,1-1 0-16,-3 2-1 15,-9 0 0-15,-11 4-1 16,-10-2-2-16,-8 7-4 0,-17-12-19 16,-1 13-10-16,-18 0-1 15,0 0-1-15,-17-12 0 16</inkml:trace>
  <inkml:trace contextRef="#ctx0" brushRef="#br3" timeOffset="129642.4151">5178 6814 36 0,'10'-2'32'16,"-10"2"2"-16,0 0-4 15,0 0-8-15,0 0-3 16,-10-4-6-16,-18-2-3 15,4 12-4-15,-13-4-1 16,-10 8-1-16,-11-1-1 16,-8 5 1-16,-8-2-1 15,-1 7 1-15,4-3-2 0,4-3 0 16,10-3-1-16,10-3-1 15,18-4-2-15,13-7-4 16,27 5-23-16,4-18-8 16,25 2 0-16,1-12-1 15</inkml:trace>
  <inkml:trace contextRef="#ctx0" brushRef="#br3" timeOffset="130423.4598">5080 4719 56 0,'0'0'35'15,"0"0"1"-15,0 0-1 16,0 0-20-16,-4-11-6 15,4 11-2-15,16-3-2 16,0 1-1-16,6-3-1 16,16 3-1-16,8-6 0 15,13 1 0-15,7-3-1 16,7 2-1-16,2-1-1 0,-5 1 0 15,-2 6-3 1,-14-7-6-16,1 17-21 0,-25-11-4 16,-5 14-1-16,-25-11-3 15</inkml:trace>
  <inkml:trace contextRef="#ctx0" brushRef="#br3" timeOffset="131362.5135">4800 2811 59 0,'0'0'32'0,"14"-2"0"15,-14 2 1-15,10-11-24 16,4 11 0-16,-13-10-1 16,12 9 0-16,-13 1-2 15,0 0 0-15,1-15 0 0,-1 15-2 16,-25 1 0-16,-3 7 0 15,-12-1-1-15,-9 6-1 16,-12 1 0-16,-9 3 1 16,-5-1-2-16,-2-1 0 15,4-2 0-15,11-3 0 16,5-5 0-16,13-3-1 15,13-2-2-15,9-4-2 16,22 4-11-16,-12-11-18 16,29 7-6-16,-3-13 0 15,16 3-2-15</inkml:trace>
  <inkml:trace contextRef="#ctx0" brushRef="#br4" timeOffset="135746.7643">13455 5663 79 0,'-14'-6'36'0,"1"6"1"15,-7-4 0-15,20 4-27 0,-30 0-2 16,30 0-2-16,-13 7 0 16,26-2-2-16,14-3-1 15,18 0 0-15,16-4-1 16,17-1-1-16,11 0 1 15,11-2-2-15,2-1 0 16,2 0-2-16,-3 7-4 16,-16-12-16-16,8 17-14 15,-22-5-2-15,-3 6 0 16,-10-7-4-16</inkml:trace>
  <inkml:trace contextRef="#ctx0" brushRef="#br4" timeOffset="136437.8038">15508 5066 82 0,'-13'-5'37'0,"-21"-3"1"16,-5 15-1-16,-19-2-29 15,2 21-2-15,-10 3-1 16,0 16-1-16,-4 10 0 15,7 9-1-15,5 8-1 16,7 7 2-16,13 0-2 16,14 0 1-16,15-5-2 15,14-2 1-15,17-7 0 0,13-9-1 16,11-15 0-16,15-8-2 15,7-16 1-15,7-14 0 16,1-13 1-16,3-11-1 16,-6-8-1-16,-5-7 1 15,-12 0 0-15,-9 2 2 16,-12 5-3-16,-8 6 3 15,-10 7-3-15,-17 16 1 16,0 0 1-16,0 0-1 16,-7 31 1-16,-7 2-3 15,-1 4 2-15,1 2-4 16,6 3 1-16,4-4-1 15,12-2-2-15,3-16-4 16,23 1-6-16,-5-30-10 16,25 7-7-16,-3-23-2 0,12 0-1 15,-11-13 3-15</inkml:trace>
  <inkml:trace contextRef="#ctx0" brushRef="#br4" timeOffset="136821.8258">16162 5629 109 0,'-10'-24'35'15,"10"24"1"-15,-23-10-1 16,9 17-30-16,-5 9-1 15,5 7 0-15,-6 7-1 16,6 12 0-16,0 0-1 16,6 4 1-16,5-1-1 15,6-3-2-15,10-10 2 16,10-6-1-16,6-15-1 15,13-10 1-15,5-10-1 0,5-13 1 16,-1-9-2-16,3-7 3 16,-6-5-2-16,-4-3 2 15,-4-1-2-15,-10 3-1 16,-7 7 0-16,-7 5 1 15,-5 11 0-15,-11 21-2 16,0 0 2-16,-11 15-1 16,-2 19 2-16,-2 5-1 15,2 8 0-15,3 3-2 16,6 0-1-16,4-9-3 15,19 1-6-15,-2-22-8 16,27 7-9-16,-7-24-8 16,17-3-2-16,-4-15 1 15,12 1 2-15</inkml:trace>
  <inkml:trace contextRef="#ctx0" brushRef="#br4" timeOffset="137331.8549">17143 5634 100 0,'0'-11'37'16,"0"11"-1"-16,-4-15 0 15,4 15-31-15,0 0 1 16,-15-9-4-16,1 9 2 15,-3 4-1-15,-8 9-1 0,-8 5 1 16,-7 10 0 0,-6 4 0-16,-2 11 0 0,0 2 0 15,5 1-1-15,9 0 1 16,9-6-1-16,18-6-2 15,17-9 2-15,13-10-2 16,15-15 0-16,13-14 0 16,5-6 0-16,2-11 0 15,1-9-2-15,-6-2 4 16,-9-8-2-16,-3 6-2 15,-16 0 1-15,-6 6 1 16,-8 8-1-16,-6 10 0 16,-5 20 1-16,-18-1 0 15,3 20 1-15,-3 6 1 0,-1 15 0 16,4 5-2-16,4 5 0 15,5 0-2-15,14-4 0 16,8-7-4-16,20-4-3 16,6-20-4-16,20 6-3 15,-10-32-7-15,25 9-8 16,-16-25-5-16,9 2-2 15,-15-14 4-15,2 0 1 16</inkml:trace>
  <inkml:trace contextRef="#ctx0" brushRef="#br4" timeOffset="137894.8871">17793 5678 116 0,'-19'-2'37'15,"7"16"0"-15,-13 2 2 16,3 11-37-16,1 6 3 16,2 7-4-16,0 0 3 0,1 2-3 15,5-4 2-15,5-3-2 16,2-8 0-16,5-8 0 15,1-19 0-15,10 3-1 16,3-18 1-16,5-11-1 16,4-8-1-16,4-7 3 15,3-4-3-15,1-3 3 16,2-2-3-16,-1 5 0 15,-6 7 0-15,-3 12 0 16,-2 7 2-16,-4 14-3 16,-3 12 3-16,-5 12-2 15,-7 13 3-15,0 6 0 16,-1 8-1-16,2 1-1 15,1 5 0-15,0-5-1 0,7-3-1 16,1-7-3-16,12-5-4 16,3-21-3-16,14 3-5 15,-6-33-4-15,22 9-8 16,-18-29-2-16,15 6-5 15,-11-19 2-15,10 3 33 16,-15 5 9-16,-13-11 3 16,4 21 7-16,-19-7 7 15,9 26 5-15,-22 1 6 16,4 14 1-16,-18 29-28 15,7 0-6-15,-6 13 2 16,3 12-2-16,-1 4 1 16,5 1-2-16,1-1 0 15,9-8-4-15,5-7-2 0,2-19-7 16,17-2-5-16,-12-32-9 15,23 0-9-15,-10-26-5 16,11-5-1-16,-7-20 2 16</inkml:trace>
  <inkml:trace contextRef="#ctx0" brushRef="#br4" timeOffset="138374.9146">18730 5397 106 0,'-15'7'40'0,"11"13"2"16,4-20-2-16,-13 23-37 15,22-9 0-15,7 0-1 16,0 0 0-16,7 2 0 16,-3-1-1-16,3 4 0 0,-2 6 0 15,-5 0 2-15,-10 5-2 16,-2 6 1-16,-10 3 1 15,-7 4 0-15,-1 0-3 16,-3-2 0-16,-2-3 0 16,3-6 0-16,7-6 0 15,4-10 0-15,5-16 0 16,26-2 0-16,1-16 0 15,10-10 0-15,10-12 0 16,0-8 0-16,5-3 0 16,4-1 0-16,-7 7-2 15,-6 5 1-15,-11 6 1 0,-7 14-2 16,-9 13 3-16,-16 7-1 15,4 31 0-15,-13 0 1 16,0 13 2-16,-5 2-3 16,4 6 0-16,2 2 0 15,10-1-2-15,3-9-1 16,18 3-5-16,1-19-4 15,23 2-4-15,-4-27-7 16,26 7-11-16,-7-25-5 16,13-2-1-16,-13-14 4 15</inkml:trace>
  <inkml:trace contextRef="#ctx0" brushRef="#br4" timeOffset="138750.9361">19713 5724 122 0,'-34'0'40'15,"11"13"0"-15,-4-12-7 16,18 9-30-16,10 2 2 15,10 0-3-15,14-4 1 16,12-7-2-16,7-6 0 16,8-5 1-16,2-12-3 15,0-8 0-15,-2-6 0 16,-6-8-1-16,-8-2 3 15,-9 0-2-15,-13 2 1 16,-16 7-1-16,-15 13 1 16,-16 13 1-16,-14 14-1 15,-8 15 1-15,-9 19 0 16,4 13 2-16,3 9 0 15,11 5-3-15,16 2 0 0,20-1 0 16,18-8 0-16,18-8 0 16,23-11 0-16,7-17-4 15,27-3-9-15,-2-24-3 16,25 6-5-16,-17-26-9 15,19 10-13-15,-11-11 2 16,-5 11 0-16,-15 6 7 16</inkml:trace>
  <inkml:trace contextRef="#ctx0" brushRef="#br4" timeOffset="139807.9966">5563 13808 43 0,'23'-16'34'0,"-13"5"-1"16,2 2 1-16,-9-5-24 15,10 11-3-15,-13 3 0 0,0 0-1 16,0 0-2-16,0 0 0 16,-12 4 0-16,-2 8-1 15,-10-5 1-15,1 2-1 16,-10-2 0-16,-1-1 0 15,-12-3-1-15,-1 2 1 16,-6-4-1-16,-8 5-1 16,-4-1 1-16,-2 9-1 15,-3 2-2-15,-2 8 2 16,1 2-1-16,3 2-2 15,6-2 1-15,15-2 0 16,9-3-2-16,8-9-1 16,12-4-2-16,4-22-11 15,28 5-11-15,-11-21-6 16,15 1-4-16,-3-14 0 0</inkml:trace>
  <inkml:trace contextRef="#ctx0" brushRef="#br4" timeOffset="140739.0498">6004 12796 48 0,'-14'-1'33'0,"2"5"2"15,-2-8-1-15,14 4-21 16,-12 0-4-16,12 0-1 16,0 0-2-16,10-5 0 15,-10 5-2-15,20-5 1 16,-8 3-1-16,12 3-1 15,1-5 0-15,12 3-1 16,8-6 0-16,9 0 0 16,8-5-1-16,10-1 0 15,4-4 0-15,4 2-1 16,5-3 1-16,-2 3-1 15,0 6-1-15,-6 1 1 0,-4 5 0 16,-4 0-1-16,-9 6 1 16,-7-1 0-16,-5 0-1 15,-10-1 1-15,-10-2 0 16,-5-1-1-16,-5-3 0 15,-5-4-1-15,-3 2-2 16,-5-7-3-16,-5 14-8 16,1-22-8-16,-1 22-6 15,-4-19-4-15,4 19-5 16,-12-17 2-16</inkml:trace>
  <inkml:trace contextRef="#ctx0" brushRef="#br4" timeOffset="141497.0932">5800 11805 49 0,'0'0'33'16,"0"0"2"-16,-15-9-1 15,-3-1-19-15,18 10-5 16,-23-5-3-16,9 3-1 15,-8-2-1-15,1 6-1 16,-9 0 0-16,-6 2-1 16,-8 2-1-16,-4 5 0 15,-9 0 0-15,-6 0 0 16,-5 1-1-16,0-1 0 15,3-4 0-15,3 1 0 16,5-6 0-16,8-3-1 16,5-2 0-16,9-4 0 0,6 1 0 15,1 0-1-15,8 3 1 16,-2-2-2-16,8 10-2 15,-3-7-7-15,20 14-10 16,-3-12-11-16,16-4-5 16,5-11-2-16,26 0 0 15</inkml:trace>
  <inkml:trace contextRef="#ctx0" brushRef="#br4" timeOffset="142256.1366">5981 9382 66 0,'17'1'31'0,"-17"-1"0"15,13-1-1-15,-13 1-24 16,10 0-3-16,-10 0 2 16,0 0-1-16,10 1 1 15,-10-1 1-15,-10 6-1 16,-7-3 1-16,-3 9-1 15,-12-2-1-15,-6 5 0 16,-4 0-2-16,-7 3 1 16,-1-7-2-16,3 1 0 15,4-5-2-15,6-10-1 16,17 6-11-16,-3-24-11 15,28 7-9-15,-1-18-3 0,19 1-1 16,3-18-1-16</inkml:trace>
  <inkml:trace contextRef="#ctx0" brushRef="#br4" timeOffset="142760.1654">5953 8562 64 0,'0'0'35'0,"0"0"1"16,3 12 0-16,-3-12-21 16,-3 12-7-16,3-12-3 15,24 12 0-15,6-8-1 16,12-7 0-16,17 2-1 15,12-8 0-15,17-2-1 0,5-5 0 16,14-1-1 0,2-2 1-16,8 1-2 0,-4 3 1 15,-4-1-2-15,-9 7 1 16,-7 0-1-16,-12 5 0 15,-14-2-2-15,-7 6-3 16,-24-14-9-16,0 17-11 16,-24-21-9-16,-2 6-1 15,-18-14-3-15,1 2 2 16</inkml:trace>
  <inkml:trace contextRef="#ctx0" brushRef="#br4" timeOffset="143391.2015">5698 7229 60 0,'0'0'33'0,"0"0"1"16,-14-9-6-16,-1-3-10 16,15 12-7-16,-19-8-2 15,7 6-3-15,-10-6 0 16,-4 4-2-16,-12-4 0 15,-4 6-1-15,-13 1 0 16,-8 4 0-16,-16 4-1 0,-8 6 1 16,-12 2-1-16,-1 7 0 15,-4-1 0-15,4-3 0 16,6-1-1-16,13-1 0 15,14-7-1-15,17-5-1 16,21-4-2-16,15-9-5 16,35 7-12-16,0-21-12 15,28 9-6-15,5-15-2 16,19 0 1-16</inkml:trace>
  <inkml:trace contextRef="#ctx0" brushRef="#br4" timeOffset="143915.2315">5597 6749 91 0,'-7'15'36'16,"7"-15"0"-16,-10 18 2 16,10-18-32-16,9 10-1 15,12-13-1-15,17-3 0 16,8-5-1-16,13 1 0 15,13-5 0-15,8-5-1 16,5 0-1-16,1 0 0 16,-5 3 0-16,-6 2 0 15,-8 1-1-15,-12 4 0 16,-11 4-2-16,-11 0-1 0,-9 7-3 15,-24-1-12-15,19-4-20 16,-19 4 1-16,0 0-2 16,-19-17-1-16</inkml:trace>
  <inkml:trace contextRef="#ctx0" brushRef="#br4" timeOffset="144653.2737">4904 4598 48 0,'12'-11'33'16,"1"10"2"-16,-13 1 0 0,15-2-21 15,-15 2-2-15,0 0-4 16,-20-5-1-16,7 12-1 16,-12-1-2-16,-8 5 0 15,-12 2-1-15,-7 4 0 16,-8 3-1-16,-3 1 0 15,0-4 0-15,4-1-1 16,8-3 0-16,7-4-2 16,15-2-1-16,10-12-3 15,19 5-13-15,7-16-14 16,20 6-5-16,-2-18-1 15,19 4-2-15</inkml:trace>
  <inkml:trace contextRef="#ctx0" brushRef="#br4" timeOffset="145366.3145">5075 2736 96 0,'0'0'37'0,"-2"-15"1"15,2 15 0-15,17-17-31 16,5 9-2-16,11-6-2 15,14 7 1-15,9-4-2 16,9 4 1-16,7 1-2 16,3-1 0-16,0 4-1 15,4 2 1-15,0-4-1 16,-2 0 0-16,-5-4 1 15,0 0-1-15,-5-3 0 16,-7 0-1-16,-3-1 2 0,-12-4-3 16,-9 4 1-16,-12 1-3 15,-10 7-3-15,-18-10-11 16,4 15-14-16,-10-5-6 15,-4 10 2-15,-6-8-4 16</inkml:trace>
  <inkml:trace contextRef="#ctx0" brushRef="#br4" timeOffset="150585.613">5398 7619 92 0,'11'-2'36'16,"-11"2"-2"-16,13-10-5 15,-27 3-20-15,14 7-2 16,-23-7-2-16,0 7 0 15,-10 3-2-15,-9 5-1 16,-14 5 0-16,-11 3 0 16,-17 7 0-16,-11 3-1 15,-3 1 0-15,-3 0 0 16,2 0 0-16,1-5-1 15,6-2 1-15,4-8-1 16,11 0 0-16,13-10 0 0,15 0-1 16,7-5-2-16,23 5-12 15,8-16-11-15,34 10-8 16,11-12-3-16,28 1-3 15,17-7 1-15</inkml:trace>
  <inkml:trace contextRef="#ctx0" brushRef="#br3" timeOffset="158921.0898">5896 7547 16 0,'-13'-18'27'0,"13"18"1"16,-19-8 3-16,3 3-12 16,6 13-4-16,-15-9-1 15,7 14-3-15,-7-12 0 16,8 7-2-16,-1-6-2 15,18-2 0-15,0 0-2 16,18 3-1-16,22-7 0 16,19-2-2-16,21-5 0 0,16-1 0 15,16-5 0-15,10 0-1 16,9-5 1-16,3-4-1 15,-4 1 1-15,-5 3-1 16,-15-1 0-16,-16 5 0 16,-13 4 0-16,-15 2-1 15,-20 7-1-15,-14 2-1 16,-18 8-3-16,-14-5-6 15,-7 11-24-15,-13-4-3 16,1 4 1-16,-8-7-1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emf"/><Relationship Id="rId4" Type="http://schemas.openxmlformats.org/officeDocument/2006/relationships/customXml" Target="../ink/ink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3" Type="http://schemas.openxmlformats.org/officeDocument/2006/relationships/image" Target="../media/image8.png"/><Relationship Id="rId7" Type="http://schemas.openxmlformats.org/officeDocument/2006/relationships/image" Target="../media/image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1" Type="http://schemas.openxmlformats.org/officeDocument/2006/relationships/image" Target="../media/image10.emf"/><Relationship Id="rId5" Type="http://schemas.openxmlformats.org/officeDocument/2006/relationships/image" Target="../media/image7.emf"/><Relationship Id="rId10" Type="http://schemas.openxmlformats.org/officeDocument/2006/relationships/customXml" Target="../ink/ink5.xml"/><Relationship Id="rId4" Type="http://schemas.openxmlformats.org/officeDocument/2006/relationships/customXml" Target="../ink/ink2.xml"/><Relationship Id="rId9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21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Hui-Tanguru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9398573"/>
              </p:ext>
            </p:extLst>
          </p:nvPr>
        </p:nvGraphicFramePr>
        <p:xfrm>
          <a:off x="214283" y="762000"/>
          <a:ext cx="8750332" cy="460565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Issue more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you pay for it, you should get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Revisit </a:t>
                      </a:r>
                      <a:r>
                        <a:rPr lang="en-NZ" sz="2000" b="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DNA, chromosomes, genes and alleles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genetic information is stored and passed along.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Set some HW from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 and set a due date for it PLUS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Examine how Adenine, Cytosine, Guanine and Thymine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DNA fits together and how it uses “zipping” to copy itself.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Add another pair of pages in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 to the list of “checked pages”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 and how to keep track of the expectations placed on us.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7120" y="1004040"/>
              <a:ext cx="8473680" cy="3497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3440" y="998280"/>
                <a:ext cx="8496360" cy="3517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8750" t="26000" r="28750" b="35000"/>
          <a:stretch/>
        </p:blipFill>
        <p:spPr>
          <a:xfrm>
            <a:off x="105507" y="0"/>
            <a:ext cx="9026769" cy="4191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97240" y="4184640"/>
              <a:ext cx="8374320" cy="1580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83560" y="4171680"/>
                <a:ext cx="8403840" cy="160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606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59360" y="234000"/>
              <a:ext cx="6906600" cy="5544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46040" y="217440"/>
                <a:ext cx="6928560" cy="5563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0708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09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</a:t>
            </a:r>
            <a:r>
              <a:rPr lang="en-NZ" sz="10800" dirty="0" smtClean="0">
                <a:solidFill>
                  <a:srgbClr val="FFFF00"/>
                </a:solidFill>
              </a:rPr>
              <a:t>is </a:t>
            </a:r>
            <a:r>
              <a:rPr lang="en-NZ" sz="10800" dirty="0" smtClean="0">
                <a:solidFill>
                  <a:srgbClr val="FFFF00"/>
                </a:solidFill>
              </a:rPr>
              <a:t>Jess </a:t>
            </a:r>
            <a:r>
              <a:rPr lang="en-NZ" sz="10800" dirty="0" err="1" smtClean="0">
                <a:solidFill>
                  <a:srgbClr val="FFFF00"/>
                </a:solidFill>
              </a:rPr>
              <a:t>Pilmer’s</a:t>
            </a:r>
            <a:r>
              <a:rPr lang="en-NZ" sz="10800" dirty="0" smtClean="0">
                <a:solidFill>
                  <a:srgbClr val="FFFF00"/>
                </a:solidFill>
              </a:rPr>
              <a:t>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833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2730438"/>
              </p:ext>
            </p:extLst>
          </p:nvPr>
        </p:nvGraphicFramePr>
        <p:xfrm>
          <a:off x="533400" y="152400"/>
          <a:ext cx="8094663" cy="16459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125, 128, 129 and 130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26 Feb 2014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Cells, Chromosomes, DNA and nucleotides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295400"/>
            <a:ext cx="9143999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12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793" y="1212912"/>
            <a:ext cx="7352413" cy="443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91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807" y="697755"/>
            <a:ext cx="7224386" cy="5462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4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029" y="630693"/>
            <a:ext cx="7827942" cy="5596613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3737200" y="3223980"/>
              <a:ext cx="354240" cy="3600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85976" y="3118140"/>
                <a:ext cx="463181" cy="57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3754480" y="3245580"/>
              <a:ext cx="346320" cy="2570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692560" y="3110940"/>
                <a:ext cx="476280" cy="49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" name="Ink 6"/>
              <p14:cNvContentPartPr/>
              <p14:nvPr/>
            </p14:nvContentPartPr>
            <p14:xfrm>
              <a:off x="3679600" y="3123900"/>
              <a:ext cx="2602080" cy="15739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660880" y="3104460"/>
                <a:ext cx="2639880" cy="161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3675640" y="3191220"/>
              <a:ext cx="2148840" cy="30672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655120" y="3171060"/>
                <a:ext cx="2189160" cy="34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9765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029" y="630693"/>
            <a:ext cx="7827942" cy="5596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7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8750" t="26000" r="28750" b="35000"/>
          <a:stretch/>
        </p:blipFill>
        <p:spPr>
          <a:xfrm>
            <a:off x="105507" y="0"/>
            <a:ext cx="9026769" cy="4191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13040" y="472320"/>
              <a:ext cx="8814240" cy="3453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8640" y="459000"/>
                <a:ext cx="8843400" cy="348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0528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2246</TotalTime>
  <Words>165</Words>
  <Application>Microsoft Office PowerPoint</Application>
  <PresentationFormat>On-screen Show (4:3)</PresentationFormat>
  <Paragraphs>22</Paragraphs>
  <Slides>12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232</cp:revision>
  <dcterms:created xsi:type="dcterms:W3CDTF">2006-08-16T00:00:00Z</dcterms:created>
  <dcterms:modified xsi:type="dcterms:W3CDTF">2014-02-20T20:40:09Z</dcterms:modified>
</cp:coreProperties>
</file>