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276" r:id="rId4"/>
    <p:sldId id="274" r:id="rId5"/>
    <p:sldId id="277" r:id="rId6"/>
    <p:sldId id="278" r:id="rId7"/>
    <p:sldId id="279" r:id="rId8"/>
    <p:sldId id="280" r:id="rId9"/>
    <p:sldId id="313" r:id="rId10"/>
    <p:sldId id="28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9T02:16:59.616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8946 3749 66 0,'12'22'35'0,"-8"7"0"15,4 18 1-15,-8 7-30 16,2 15-2-16,-5-6 2 16,11 0-1-16,3-23 1 15,26-21 0-15,21-46 0 0,32-35-2 16,38-49 0-16,36-37 0 15,36-27-7-15,15-28-31 16,19 4-6-16,-19-2-1 16,-9 26-2-16</inkml:trace>
  <inkml:trace contextRef="#ctx0" brushRef="#br0" timeOffset="691.0395">8866 5077 48 0,'0'-31'32'0,"1"13"2"0,-1 18-1 15,-1 10-27-15,-5 15 1 16,6 30 3-16,-14 3-2 15,6 24 2-15,-7-4-2 16,6 2 2-16,4-23-3 16,17-20-1-16,19-43-2 15,38-48 0-15,36-51-3 16,50-53-2-16,49-31-16 15,27-45-23-15,30-14-2 16,1-12 0-16,-7 15-1 16</inkml:trace>
  <inkml:trace contextRef="#ctx0" brushRef="#br0" timeOffset="1271.0727">10775 6679 102 0,'0'0'38'0,"4"27"2"0,-8 15-2 16,-17 12-35-16,2 16-2 15,-3-4 1-15,12-7 1 16,15-25 0-16,23-34 1 15,33-50-1-15,48-46-1 16,49-52-1-16,44-43-2 16,51-23-37-16,-5-27-3 15,9 1-1-15,-29 3-2 16</inkml:trace>
  <inkml:trace contextRef="#ctx0" brushRef="#br0" timeOffset="1832.1048">10612 9079 89 0,'-24'27'39'0,"0"36"1"16,-16 16 1-16,-3 26-35 15,0-1 0-15,16-12-1 0,30-40 0 16,45-60 1-16,109-72-4 16,32-80-1-16,89-61-15 15,60-68-24-15,66-30-5 16,13-22 1-16,-3 11-2 15</inkml:trace>
  <inkml:trace contextRef="#ctx0" brushRef="#br0" timeOffset="3986.2279">9940 10272 79 0,'-110'1'39'15,"1"-2"-3"-15,-2-10 1 0,-4 1-36 16,5-7 2-16,5-2-3 15,2-3 2-15,-5-1-2 16,-2 0 2-16,-7 1-2 16,0-3 1-16,-1 5 1 15,-5-3-1-15,-6 5 1 16,1 1-1-16,-10 1-1 15,-2 2 2-15,1 5-1 16,0-2 0-16,-4 8 0 16,-5 1 1-16,-2 1-1 15,-2 4 0-15,3 0 0 16,-6 4-1-16,-1 1 1 15,-4-1-1-15,0 1 1 16,4-1-1-16,-3 0 0 0,-1-3 1 16,-2-1-1-16,7 1 0 15,1-2 1-15,-2 1-1 16,3 1 0-16,0 0 1 15,9-1-1-15,0 5 0 16,0-2 0-16,-2 4 0 16,5-1 1-16,4 3-1 15,5 4 0-15,-2 2 0 16,1 4-1-16,-5 1 0 15,9 4 1-15,3 2-1 16,0-1 1-16,0 4-1 16,-4 0 0-16,4-2 0 15,-1 4 1-15,7-2 1 16,2 3 0-16,-1-1-1 15,-1 0 0-15,4 1 0 0,3 3 0 16,3-1 0-16,3 2 1 16,-2 5-1-16,5 3-1 15,-4 3 1-15,7 2-2 16,4 1 2-16,7 4-2 15,4-1 2-15,11 1-2 16,3 0 1-16,12-1 1 16,11 1 1-16,11-2 0 15,9 0 0-15,8-2 0 16,9-3 0-16,13 6 0 15,9-7-2-15,7 3-2 16,10-1 2-16,6 1-1 16,9 1 0-16,9 2 0 15,6-2 1-15,3 3 0 0,8-3 1 16,7 0 1-16,6-4-2 15,7-3 1-15,7-4 1 16,7-6-1-16,9-4 0 16,7-7 0-16,5-5 0 15,10-4 0-15,7-6 1 16,7-3 0-16,6-3 0 15,2-4-1-15,6-5 0 16,5-2 1-16,7-4-1 16,2-2 1-16,4-2-1 15,8-3 0-15,-1-4 0 16,9 0 1-16,2-2-1 15,2-5 0-15,2 3 1 0,5-4-1 16,1 4 0-16,-4 0 1 16,-1 2-1-16,-1 0 0 15,-7 4 0-15,-4 1 1 16,-6 0-1-16,-4 4 0 15,-2-2 0-15,-3 0 0 16,0-3 0-16,-1 3 0 16,2-4 0-16,3-1 0 15,5-1 0-15,-1-2 2 16,3-2-2-16,3 1 2 15,-5-1-1-15,0 1-1 16,-4 0 1-16,-4 2-1 16,-5 5 0-16,-9 0-1 15,-7 3 1-15,-6 1-2 16,1 2 2-16,-11 5 0 15,-7-1 0-15,-7 5 0 0,-8 1 0 16,-4 2 0-16,-5 0 0 16,-6 0 1-16,-4-2-1 15,0-1 0-15,-4-3 0 16,-2-4 0-16,1-2 0 15,0-5 0-15,-3-5 0 16,-1-3 0-16,0-6 0 16,1-3 0-16,-8-3 0 15,0-5-1-15,-6 2 2 16,-5-3-2-16,-5 0 2 15,-7 2-2-15,-9 0 2 16,-7 2 0-16,-11 0 0 0,-3 2 0 16,-11 0 0-16,-8-1 0 15,-6-3 0-15,-8 0 0 16,-9-3 0-16,-5 0-1 15,-6-4 0-15,-9 0 0 16,-11-3 1-16,-6 1-1 16,-10 1 0-16,-11 1 0 15,-9 2 1-15,-10-3-1 16,-7 7 1-16,-10 3-1 15,-7 3 1-15,-10 6-1 16,-11 7 1-16,-8 6-1 16,-9 10 1-16,-9 8-1 15,-11 7 0-15,-8 8 1 16,-1 3-1-16,1-1 1 15,3-1-2-15,10-10-4 0,18 5-11 16,3-28-15-16,29 0-8 16,7-18-1-16,20-6-2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9T02:15:55.149"/>
    </inkml:context>
    <inkml:brush xml:id="br0">
      <inkml:brushProperty name="width" value="0.23333" units="cm"/>
      <inkml:brushProperty name="height" value="0.46667" units="cm"/>
      <inkml:brushProperty name="color" value="#FFFFFF"/>
      <inkml:brushProperty name="tip" value="rectangle"/>
      <inkml:brushProperty name="rasterOp" value="maskPen"/>
      <inkml:brushProperty name="fitToCurve" value="1"/>
    </inkml:brush>
  </inkml:definitions>
  <inkml:trace contextRef="#ctx0" brushRef="#br0">582 405 20 0,'33'-5'24'0,"-33"5"0"16,0 0 0-16,-5-17-21 15,5 17-1-15,-24-24-2 16,24 24 1-16,-21-22 0 16,4 11-1-16,0 10 2 15,-11 1 0-15,2 15 2 16,-13 2 0-16,5 16 2 15,-16 1 0-15,9 12 0 16,-19 2 0-16,8 10-1 16,-1-10 0-16,7 1 0 15,3-13-2-15,10 0 0 16,7-17-1-16,26-19-2 15,0 0 3-15,0 0 0 16,38-46-1-16,5 6-2 16,14-11 2-16,6-11-2 0,13-4 3 15,8-4-2-15,0-4 0 16,7 3-2-16,-7 4 1 15,-5 2 0-15,-12 10-1 16,-7 13 1-16,-17 11 0 16,-16 7 0-16,-27 24 0 15,0 0 1-15,-5 19-1 16,-24 12 1-16,-16 6-1 15,-13 14 1-15,-9 7 0 16,-9 2 0-16,-6 3-1 16,1 1 2-16,1-3-1 15,8-4 0-15,1-6 0 0,20-7-2 16,6-8 2-16,16-9-2 15,10-8 1-15,19-19-1 16,0 0 1-16,26-3-1 16,8-19 1-16,13-7 1 15,13-12-1-15,7-6 1 16,11-6-1-16,3 1 2 15,3-5-2-15,2 8-1 16,-7 2 1-16,-9 10 0 16,-6 10 0-16,-16 4 0 15,-17 11 0-15,-11 14 0 16,-20-2 0-16,0 33 0 15,-24-4 1-15,-8 12 0 16,-25 10-1-16,-6 10 1 16,-13 8-1-16,-8 8 1 0,-9 1-1 15,1-3 1-15,4-1-1 16,7-2 1-16,15-18-2 15,11-4 2-15,20-14-1 16,16-18 0-16,19-18 0 16,0 0 0-16,42-25 0 15,6-13-2-15,15-13 3 16,9-7-1-16,12-10 1 15,4-9-1-15,1 1 1 16,4 5-2-16,-14 2 2 16,-7 10 0-16,-14 12 0 15,-10 10-2-15,-17 11 2 16,-12 13-1-16,-19 13 0 15,-7 17 0-15,-19 10 1 0,-10 7-1 16,-10 5 1-16,-12 11-1 16,-11 3 0-16,-5 8 1 15,-3-1-2-15,0 0 1 16,5 0-1-16,5-4 1 15,10-3-1-15,12-10 0 16,18-9-1-16,8-8 1 16,17-8 0-16,2-18-1 15,36 2 0-15,-6-24-4 16,26 12-12-16,-13-30-7 15,19 17-3-15,-21-20-3 16,4 15 3-16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9T02:15:56.629"/>
    </inkml:context>
    <inkml:brush xml:id="br0">
      <inkml:brushProperty name="width" value="0.23333" units="cm"/>
      <inkml:brushProperty name="height" value="0.46667" units="cm"/>
      <inkml:brushProperty name="color" value="#FFFFFF"/>
      <inkml:brushProperty name="tip" value="rectangle"/>
      <inkml:brushProperty name="rasterOp" value="maskPen"/>
      <inkml:brushProperty name="fitToCurve" value="1"/>
    </inkml:brush>
  </inkml:definitions>
  <inkml:trace contextRef="#ctx0" brushRef="#br0">838 362 18 0,'0'0'24'15,"-21"-31"1"-15,21 31 0 16,-19-22-20-16,0 8-1 15,19 14 0-15,-34-20 1 16,19 18 0-16,-13-3 1 16,4 10 1-16,-12-3 0 15,4 18 1-15,-16-8 0 0,3 16 0 16,-13-8-2-16,6 14 1 15,-13-11-2-15,8 7 1 16,-6-8-2-16,13 2 0 16,-3-10 0-16,13 1-1 15,4-8 0-15,12 2 0 16,4-7-1-16,20-2-1 15,0 0 0-15,0 0-1 16,0 0 0-16,34-24 0 16,0 1 0-16,16-4 0 15,2-11 1-15,8 1-1 16,5-6 0-16,3 4 1 15,-2 5-1-15,-8 3 1 0,-10 7-1 16,-7 10 1-16,-13 6 0 16,-11 13 0-16,-17-5 0 15,3 20 0-15,-18-2-1 16,-6 4 1-16,-8 3 0 15,-9 1 0-15,-6 1 0 16,-4 4 0-16,-6-5 0 16,0-1 0-16,2-2 0 15,-1-1 1-15,7-5-1 16,4-3 0-16,10-6-1 15,9-1 1-15,23-7-1 16,-15-4 0-16,15 4 0 16,26-34 0-16,1 0 0 15,18-7 0-15,8-8 0 0,11-8 0 16,9-3 0-16,5 2 0 15,-1 4 1-15,-7 6-2 16,-8 12 2-16,-11 7-1 16,-9 14 0-16,-17 9 0 15,-25 6 0-15,5 19 0 16,-25 7 0-16,-13 8 1 15,-15 7-1-15,-8 10 0 16,-10 6 1-16,-4 2-1 16,-2 0 1-16,2-3-1 15,8-5 0-15,5-6 1 16,18-11-1-16,8-9 0 15,17-6 0-15,14-19 0 16,0 0-1-16,38-12 1 16,1-10 0-16,14-9 0 0,16-11 0 15,7-8 0-15,8-5 0 16,2-1 0-16,-2 0 0 15,-5 3 0-15,-6 3 0 16,-13 11 0-16,-15 10 0 16,-9 8 0-16,-14 6 0 15,-22 15 0-15,0 0 0 16,-6 17 0-16,-22 9 0 15,-10 11 0-15,-13 11 0 16,-13 10 0-16,-9 14 0 16,-8 3-1-16,-3 4-1 15,0-4-1-15,15 3-4 16,-6-32-12-16,44 11-14 15,-12-44-3-15,43-13-1 0,-26-15-3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9T02:16:26.120"/>
    </inkml:context>
    <inkml:brush xml:id="br0">
      <inkml:brushProperty name="width" value="0.06667" units="cm"/>
      <inkml:brushProperty name="height" value="0.066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330E203F-7289-4C50-B0C1-B2F7CCD79A0E}" emma:medium="tactile" emma:mode="ink">
          <msink:context xmlns:msink="http://schemas.microsoft.com/ink/2010/main" type="inkDrawing" rotatedBoundingBox="10506,7969 17748,9044 17139,13146 9897,12071" shapeName="Other"/>
        </emma:interpretation>
      </emma:emma>
    </inkml:annotationXML>
    <inkml:trace contextRef="#ctx0" brushRef="#br0">284 485 62 0,'-22'53'33'0,"-13"10"-1"16,1 12 1-16,-9-5-29 15,4 12 0-15,1-14-1 16,17-3-1-16,1-24 0 15,20-12-2-15,0-29 1 16,24-17 1-16,0-19 0 16,12-15-2-16,5-10 2 15,3-8-1-15,3-4 1 16,1-1 0-16,-5 10-2 15,-7 9 0-15,-5 10 1 16,-7 11-1-16,-14 19 0 0,-10 15 0 16,0 0 1-16,-24 37 0 15,-3 6 0-15,-3 12 1 16,-7 8 0-16,-1 12 0 15,-2 0-1-15,6 2 1 16,5-8-1-16,7-13 0 16,13-13-1-16,9-18 0 15,0-25 0-15,39-12 0 16,-1-24 1-16,10-18-1 15,9-16 1-15,10-12-1 16,3-12 1-16,2-5-1 16,-3 3 0-16,-6 11-1 15,-9 15 2-15,-11 17-1 16,-14 24 0-16,-29 29 0 0,5 22 0 15,-33 27 0-15,-8 23 0 16,-15 17 1-16,-9 17-2 16,-7 12 2-16,-5 5-2 15,3 0 3-15,6-11-3 16,9-9 2-16,15-21-1 15,10-19 0-15,20-30 1 16,9-33-1-16,29-11 0 16,11-35-2-16,13-29 3 15,7-17-1-15,16-14 1 16,-1-12-1-16,2 4 1 15,-5 4-1-15,-8 11 1 16,-13 21 0-16,-13 21 0 16,-17 26-1-16,-21 31 0 0,-14 19 0 15,-22 31-1-15,-9 13 2 16,-16 22-1-16,-8 11 0 15,-5 8-1-15,-3 1 2 16,1-1-1-16,8-7 1 16,9-17-2-16,15-13 1 15,11-26 0-15,19-26 0 16,14-15 0-16,26-46-1 15,14-25 2-15,15-27-2 16,18-20 2-16,12-22-1 16,2-7 1-16,1-1-1 15,-8 14 1-15,-9 18 0 16,-18 27-1-16,-19 30 0 15,-27 31 0-15,-21 40 1 16,-27 33-1-16,-10 26 0 0,-25 22 0 16,-5 13 1-16,-8 15-2 15,3 0 1-15,2-6-1 16,7-15 2-16,14-14-2 15,16-26 1-15,18-21-1 16,29-39 1-16,0 0 0 16,24-45 0-16,16-13 1 15,13-17-1-15,9-12 1 16,8-5-1-16,0 0 1 15,-1 8-1-15,-7 9 0 16,-11 13 0-16,-10 18 0 16,-17 16 0-16,-24 28 0 15,0 0 0-15,-24 23 0 0,-13 14 0 16,-11 15 1-16,-13 9-1 15,0 7 0-15,-5 8 1 16,5-6-1-16,4-2 1 16,11-13-1-16,11-16-1 15,18-19 1-15,17-20 0 16,7-22 0-16,27-24-1 15,11-22 2-15,19-18-2 16,6-20 1-16,11-6 2 16,1-3-2-16,-5 11-1 15,-12 12 2-15,-10 20-1 16,-22 29 0-16,-33 43 0 15,0 0 0-15,-43 53 0 16,-17 27 0-16,-16 16 1 0,-11 19-1 16,-7 9 0-16,-4 4-1 15,3-8 2-15,15-14-2 16,13-17 1-16,17-24-1 15,17-24 1-15,20-26 0 16,13-15 0-16,34-46 0 16,7-9 0-16,17-20 1 15,9-15-2-15,7-13 3 16,10-6-3-16,-3 3 1 15,-6 8 1-15,-14 15 0 16,-7 18-1-16,-24 24 0 16,-30 41 0-16,0 0 0 15,-28 41 0-15,-22 19 0 16,-11 18 1-16,-13 14-1 0,-7 9-1 15,4 3 0-15,3-4 2 16,11-13-3-16,8-10 3 16,17-18-2-16,16-19 1 15,16-22-2-15,6-18 2 16,49-44 0-16,2-14 0 15,16-24 1-15,10-17-2 16,11-16 3-16,1-1-3 16,0 0 2-16,-6 14 0 15,-17 23 0-15,-12 23-1 16,-29 42 0-16,-19 33 0 15,-30 39 0-15,-24 34 0 16,-19 26-1-16,-14 20 2 16,-8 18-2-16,-9 8 2 15,2-5-2-15,8-11 1 0,9-18-1 16,16-22 2-16,20-31-1 15,19-26 0-15,17-36 0 16,24-35-1-16,17-37 1 16,20-30-1-16,18-31 2 15,15-20-2-15,13-23 3 16,6-9-3-16,2-1 3 15,-10 14-3-15,-9 23 3 16,-17 28-2-16,-23 35 0 16,-29 42 0-16,-20 29 1 15,-41 68-1-15,-17 21 0 16,-18 25-1-16,-11 21 0 15,-10 17 2-15,1 5-2 16,-1 4 2-16,11-16-2 0,14-18 1 16,17-23-1-16,20-24 2 15,20-29-1-15,18-32 0 16,21-38-1-16,21-39 1 15,19-34 1-15,14-24-2 16,17-28 2-16,4-20-1 16,6-3 1-16,-5-2-2 15,-11 17 3-15,-14 24-2 16,-18 35 0-16,-24 37 0 15,-33 56 0-15,-11 17 1 16,-33 51-1-16,-15 38-1 16,-16 28 0-16,-13 23 2 15,-6 20-2-15,-4 4 2 16,4-6-2-16,15-11 1 0,8-26-1 15,23-29 3-15,21-30-2 16,17-38 0-16,10-41 0 16,46-43-1-16,9-37 1 15,15-31-1-15,16-27 2 16,2-18-2-16,-3-11 3 15,-6 1-3-15,-8 14 2 16,-16 24-1-16,-21 27 2 16,-22 38-2-16,-26 36 0 15,-18 38 0-15,-13 44 0 16,-17 31 0-16,-3 33-1 15,-7 25 1-15,-4 20-1 16,6 6 2-16,8-2-2 0,7-13 1 16,14-21-1-16,14-22 2 15,16-31-1-15,13-33 0 16,12-38-1-16,15-31 1 15,7-33-1-15,5-34 1 16,2-24 0-16,5-20-2 16,-10-16 3-16,-4-11-2 15,-8-5 2-15,-9 6-1 16,-12 22 2-16,-5 23-2 15,-8 33 1-15,-6 30 1 16,-10 42-2-16,3 37 0 16,-4 42-1-16,1 34 2 15,3 25-3-15,-5 20 3 16,4 7-2-16,1 4 1 0,9-14-1 15,5-18 2-15,7-19-2 16,11-25 2-16,6-23-2 16,5-25 1-16,9-23 0 15,-2-24-1-15,7-31 1 16,0-23-1-16,-5-26 1 15,2-28 0-15,1-24 1 16,-5-22-1-16,-1-10 1 16,-1 0-2-16,-4 8 3 15,-6 26-2-15,-3 29 1 16,-13 41-1-16,-4 48 0 15,-9 47 0-15,-9 50-1 16,-6 38 2-16,-8 34-2 16,-6 22 2-16,0 17-3 15,-2-1 3-15,9-14-2 0,8-12 1 16,9-35 0-16,8-23 0 15,14-31 0-15,14-37 0 16,7-35-1-16,12-29 1 16,6-37 0-16,5-28-1 15,0-20 1-15,6-29-2 16,-8-16 3-16,-6-6-2 15,-4 3 3-15,-7 8-3 16,-11 20 3-16,-13 31-2 16,-9 37 1-16,-9 41 0 15,-12 51 0-15,-9 42-2 16,-4 47 0-16,-11 41 2 15,-6 23-2-15,10 15 2 16,1 3-2-16,5-11 0 0,17-23-1 16,9-28 1-16,18-36 0 15,11-35-1-15,15-37 2 16,4-33-1-16,7-35 1 15,-2-34 1-15,4-27-1 16,-5-27 1-16,-4-28 1 16,-11-14-1-16,-2-10 0 15,-6-5-1-15,0 19 2 16,-2 24-3-16,-4 32 3 15,-1 40-2-15,-10 44 0 16,5 49 1-16,-12 52-2 16,2 44 1-16,-9 35-1 15,-8 23 2-15,-5 17-2 16,-1 4 2-16,1-12-3 0,4-24 1 15,3-26 0-15,13-34 0 16,10-31 0-16,13-39-1 16,6-34 2-16,9-29-1 15,9-31 2-15,-6-22 0 16,7-29-1-16,-12-16 1 15,7-16 1-15,-15-11-1 16,-6 3 0-16,-3 8-1 16,-5 18 1-16,-7 20-1 15,-5 32 2-15,-4 32-2 16,9 46 0-16,-22 15 0 15,8 42-1-15,2 31 2 16,-3 22-2-16,1 16 1 0,4 11-1 16,5 1 1-16,5-6-1 15,3-13 2-15,4-18-1 16,5-21 0-16,7-18 0 15,-2-26 0-15,4-24-1 16,3-31 1-16,0-29-1 16,5-29 1-16,-5-25 0 15,5-25-3-15,-5-21 4 16,4-10-1-16,-1-7 1 15,-3 8-2-15,-3 15 2 16,-6 27-1-16,2 28 1 16,-10 33 0-16,-2 36-1 15,-10 39 1-15,-5 35-1 16,-7 28-1-16,-6 27 0 0,-7 24 2 15,-1 14-2-15,-5 6 2 16,1-8-2-16,8-10 1 16,1-18-1-16,16-23 3 15,3-26-3-15,14-29 1 16,8-31 0-16,13-35-1 15,6-27 0-15,2-24 0 16,5-22 0-16,2-16-2 16,-2-11 3-16,-5-7-1 15,-1 4 2-15,-13 9-2 16,-8 18 2-16,-2 24 0 15,-17 26 0-15,-4 30 1 16,-12 28-2-16,-4 32 0 16,-6 33 0-16,-4 20 0 15,-6 25 0-15,5 11 0 0,2 5 0 16,0-7 0-16,6-8 0 15,9-20 1-15,9-23-1 16,10-20 0-16,14-32-1 16,3-26 1-16,10-28-1 15,-1-30 0-15,8-25 0 16,-3-18 0-16,-5-24 2 15,1-5-2-15,-6-7 3 16,-12 3-3-16,-4 17 3 16,-5 25-1-16,-12 32 0 15,-4 33 0-15,-3 46-1 16,-3 37 1-16,-10 37-1 0,1 32 0 15,-5 25-1 1,-4 11 2-16,4 6-2 0,-2-13 2 16,6-18-3-16,11-25 3 15,9-33-1-15,10-34 0 16,2-41-1-16,28-41 1 15,-1-41 0-15,9-27-1 16,0-28 1-16,6-14 0 16,-6-13 1-16,3 2-2 15,-8 14 2-15,-5 23-1 16,-6 31 1-16,-16 32 0 15,-8 47-1-15,-6 34 0 16,-11 46-1-16,-11 29 2 16,-13 30-2-16,-8 22 1 15,-4 12-1-15,-4 3 2 16,-3-9-1-16,9-20 0 0,7-23 1 15,12-27-1-15,15-34 0 16,21-48 0-16,7-19 0 16,21-42-1-16,18-33 0 15,6-23 0-15,11-23 1 16,-3-8-1-16,-1-9 2 15,-8 6-2-15,-10 15 3 16,-13 18-2-16,-16 24 2 16,-19 27-2-16,-10 33 1 15,-14 34 0-15,-14 36 0 16,-1 34-1-16,-11 36-1 15,-3 27 2-15,-2 24-2 16,2 11 2-16,4-1-3 16,2-8 3-16,17-19-3 15,9-26 3-15,20-28-1 0,9-38-1 16,13-38 1-16,22-34-1 15,5-37 1-15,9-32 0 16,5-28-1-16,2-24-1 16,4-19 3-16,-4-2-1 15,-4 5 1-15,-8 20-1 16,-11 26 2-16,-12 37-2 15,-18 38 1-15,-4 40 1 16,-34 55-3-16,-13 32 1 16,-8 38-1-16,-15 23 2 15,-7 18-2-15,-12 12 1 16,3-2-1-16,2-14 0 0,6-20 0 15,17-21 0-15,18-34 1 16,20-27-2-16,25-33 1 16,22-32-2-16,22-31 3 15,16-32 1-15,15-29-1 16,13-31 1-16,9-28 0 15,1-18-2-15,3-14 3 16,-12 3 0-16,-12 13-1 16,-11 16-1-16,-25 37 2 15,-15 39-2-15,-28 42 0 16,-14 41 2-16,-22 45-3 15,-17 38 2-15,-11 35-2 16,-11 26 1-16,-8 19-1 16,-6 10 2-16,3-2-3 15,-1-7 1-15,11-20 1 0,11-20-2 16,15-32 1-16,21-33-1 15,15-35 2-15,14-27-1 16,35-56 2-16,9-19 0 16,16-42-1-16,11-18 1 15,9-20 1-15,10-9-2 16,-6 2 1-16,0 18-2 15,-10 25 3-15,-19 31-2 16,-16 44 1-16,-18 39-1 16,-27 32-1-16,-23 35 3 15,-14 30-3-15,-15 19 1 16,-18 21-1-16,-6 6 2 15,-11 5-2-15,-3 1 1 16,12-7 0-16,4-16-1 0,16-19 0 16,19-18 0-16,23-26 1 15,20-29-2-15,20-27 1 16,16-28 0-16,21-22 1 15,1-18 1-15,15-14-1 16,-8-14 1-16,6-5 0 16,-11-1 0-16,-11 8 0 15,-13 15 1-15,-19 17-2 16,-15 25 0-16,-25 21 0 15,-15 29 0-15,-22 28 0 16,-15 19 1-16,-14 20-1 16,-5 10 0-16,-2 7-1 15,2-2 0-15,10-10 1 16,11-10-2-16,18-20 2 0,16-21-2 15,19-26 1-15,22-10-1 16,7-48 2-16,22-8 2 16,12-21-2-16,14-10 2 15,8-14-2-15,8 3 2 16,-3 4-2-16,-4 18 3 15,-13 12-3-15,-8 28 0 16,-19 24 0-16,-15 28 0 16,-25 21 0-16,-13 22 1 15,-17 14-1-15,-4 12 0 16,-15 4-1-16,-2-5 0 15,5-4 0-15,2-10-1 16,12-13 2-16,9-20-2 0,16-16 2 16,23-21-2-1,-5-17 3-15,26-17 0 0,13-14 0 16,14-9 0-16,9-13 0 15,13-5 0-15,6 3 0 16,8 6 0-16,-7 9 0 16,-1 16-1-16,-11 19 0 15,-10 22 0-15,-19 24 0 16,-16 22 0-16,-18 23 0 15,-19 11-2-15,-11 12 2 16,-1 7-2-16,-9-1 2 16,8-10-2-16,7-14 2 15,18-18-2-15,21-34 2 16,25-27 0-16,31-37 0 15,29-40 2-15,33-38-1 0,29-39 0 16,22-27 0-16,11-21-1 16,3-10 1-16,-5 5 0 15,-12 7 1-15,-26 26-3 16,-27 32 2-16,-38 39-1 15,-40 38 0-15,-37 48 2 16,-33 44-2-16,-27 40 0 16,-32 34-1-16,-18 27 2 15,-20 20-2-15,-13 14 1 16,-3-3-1-16,7-5 2 15,4-21-2-15,18-24 1 16,21-24 0-16,24-30 0 16,30-30 0-16,28-20 0 15,40-51 0-15,23-21 0 0,25-22 1 16,20-20-3-16,10-19 3 15,9-7-1-15,0-4 1 16,-8 9-2-16,-21 19 3 16,-16 22-2-16,-31 24 0 15,-27 32 1-15,-24 38-1 16,-32 23 1-16,-30 36-1 15,-17 25 0-15,-24 25-1 16,-17 21 1-16,-10 12-1 16,-1 5 2-16,6-9-2 15,8-13 1-15,18-19-1 16,23-24 3-16,26-24-2 15,33-34 0-15,33-27 0 16,26-37-1-16,31-25 1 0,18-27 0 16,17-22 1-16,15-18-2 15,6-10 3-15,-4-5-3 16,-12 11 2-16,-15 18-1 15,-20 24 2-15,-27 29-2 16,-24 31 0-16,-27 34 0 16,-34 39 0-16,-17 28 0 15,-25 25-1-15,-17 22 1 16,-16 21-1-16,-11 7 1 15,-6-2-1-15,11-7 2 16,9-18-2-16,15-23 2 16,21-25-2-16,21-28 1 15,32-35 0-15,26-35 0 16,30-31 0-16,27-25 0 15,21-22 1-15,14-18-2 0,14-14 3 16,4-1-3-16,-3-3 3 16,-6 11-3-16,-17 20 2 15,-18 18-1-15,-26 21 0 16,-19 25 0-16,-30 30 1 15,-18 29-1-15,-27 26 0 16,-19 34 0-16,-20 21-1 16,-15 14 1-16,-14 19-1 15,-2 0 1-15,3-3-1 16,12-9 1-16,15-24-1 15,14-18 2-15,30-34-1 16,22-24 0-16,31-27 0 0,21-28-1 16,25-30 2-1,21-16-1-15,12-16 1 0,19-19-1 16,3-1 1-16,4 1-2 15,-9 7 2-15,-10 19-1 16,-21 22 0-16,-17 21 0 16,-24 29 0-16,-36 27 1 15,-2 27-1-15,-32 21 0 16,-23 25 0-16,-16 14 0 15,-18 21-1-15,-9 5 1 16,-10 11-1-16,-1 3 2 16,1-8-3-16,16-11 3 15,13-19-2-15,16-21 1 16,34-28 0-16,31-40 0 15,0 0-1-15,55-71 0 0,19-19 2 16,23-25-2-16,15-18 2 16,13-17-1-16,2 1 1 15,-5 7-1-15,-14 21 1 16,-12 20 0-16,-27 31 0 15,-23 31-1-15,-25 44 0 16,-28 34 0-16,-29 30 0 16,-26 32-1-16,-17 23 0 15,-24 25 1-15,-12 15-1 16,-13 3 1-16,-5-4-1 15,8-16 2-15,12-16-3 16,17-27 4-16,22-27-3 16,24-29 2-16,36-38-2 15,26-28 1-15,33-39 1 0,29-23-2 16,20-23 2-16,18-21-3 15,11-15 3-15,6-6-1 16,0 2 1-16,-14 16-1 16,-16 23 1-16,-23 22-1 15,-26 34 0-15,-23 34 2 16,-29 40-2-16,-27 30-1 15,-22 33 0-15,-20 24 2 16,-20 22-3-16,-17 15 3 16,-2 4-2-16,1-5 1 15,0-16-1-15,15-17 2 16,19-25-1-16,13-28 0 15,34-32 0-15,28-31 0 16,26-40 0-16,27-26-1 0,23-32 1 16,23-21-1-16,11-25 2 15,15-11-2-15,-1-9 2 16,1 8-1-16,-10 18 1 15,-17 20-1-15,-19 34 1 16,-22 30 1-16,-30 35-2 16,-20 36 0-16,-28 34 0 15,-22 24 0-15,-18 23-2 16,-20 21 3-16,-13 13-3 15,-9 5 3-15,-5-1-2 16,3-6 1-16,5-14-1 16,13-17 2-16,15-20-1 15,24-24 0-15,25-33 0 16,23-22 0-16,33-43 0 15,24-29 0-15,22-25 0 0,18-23-2 16,20-23 3-16,3-13-1 16,7-1 1-16,-5 5-1 15,-10 17 1-15,-18 26-2 16,-19 23 3-16,-20 32-1 15,-27 35-1-15,-30 36 0 16,-22 31 0-16,-24 25 0 16,-19 26-1-16,-10 18 2 15,-21 21-2-15,-1 11 1 16,1 4-1-16,2-11 2 15,10-12-2-15,17-19 2 16,13-19-1-16,26-28 0 16,20-35 0-16,27-36-1 15,24-31 1-15,18-34 0 0,20-27 0 16,20-19-2-16,11-20 4 15,7-14-3-15,-1-2 3 16,-6 9-3-16,-17 15 2 16,-18 28 0-16,-16 20 0 15,-30 30 0-15,-24 34-1 16,-24 31 0-16,-24 35 1 15,-22 29-2-15,-17 22 0 16,-13 24 2-16,-13 19-3 16,-3 12 3-16,-4 1-2 15,3-5 1-15,8-18-1 16,19-21 2-16,19-19-1 15,14-30 0-15,35-35 0 16,17-27-1-16,38-51 2 0,27-24-2 16,17-31 2-16,26-26-3 15,16-25 3-15,13-10-1 16,0-9 1-16,-1 0-2 15,-16 12 3-15,-13 22-3 16,-25 26 2-16,-25 32 0 16,-32 31 0-16,-25 53-1 15,-39 9 0-15,-25 45 0 16,-21 35 0-16,-20 27-1 15,-20 23 0-15,-9 20 2 16,-9 10-2-16,-3-2 1 16,6-6-1-16,13-20 2 15,17-19-2-15,24-28 2 0,23-31-2 16,30-39 2-16,31-39-1 15,30-40-1-15,28-32 1 16,28-28-1-16,13-21 2 16,16-16-2-16,5-11 2 15,-1 9-1-15,-7 11 1 16,-12 23-1-16,-21 25 1 15,-22 28 0-15,-19 35-1 16,-36 32 0-16,-7 39 0 16,-33 26 1-16,-18 31-2 15,-19 20 1-15,-18 25-1 16,-8 10 1-16,-10 8-1 15,2-7 2-15,3-14-3 16,13-22 3-16,18-20-2 0,22-28 2 16,28-32-2-16,27-36 1 15,32-36 0-15,26-29 0 16,32-23 0-16,14-20 0 15,18-15 1-15,16-14-1 16,2 1 1-16,-1-1-2 16,-7 12 2-16,-18 18-1 15,-20 23 1-15,-15 22-1 16,-29 26 0-16,-26 26 0 15,-29 32 0-15,-21 26 0 16,-29 29-1-16,-19 19 1 16,-17 20-1-16,-15 16 1 15,-11 11-1-15,-3 1 2 16,0-1-2-16,10-13 1 15,14-16 0-15,17-21 0 0,28-30 0 16,23-26 0-16,28-37-1 16,31-44 1-16,29-31 0 15,26-36 0-15,24-21 1 16,24-22-1-16,5-11 1 15,3-4-1-15,-3 13 1 16,-12 16-1-16,-22 29 1 16,-20 32-1-16,-21 30 0 15,-33 35-1-15,-28 38 1 16,-25 31 1-16,-23 22-2 15,-23 23 1-15,-18 23-1 16,-17 14 2-16,-9 15-3 0,-8-1 3 16,4-3-2-16,2-13 1 15,18-17-1-15,17-22 2 16,26-31-2-16,27-30 1 15,26-35 0-15,33-42 0 16,25-33 0-16,28-26 0 16,19-27 1-16,20-21-3 15,4-13 3-15,3 1-1 16,-5 2 1-16,-10 17-1 15,-20 28 1-15,-21 25-1 16,-25 31 0-16,-25 32 2 16,-26 26-2-16,-24 57 0 15,-19 18-1-15,-19 19 1 16,-25 27-1-16,-14 16 1 15,-9 10-1-15,-3 3 2 0,3-8-2 16,7-9 1-16,17-20 0 16,17-24 0-16,26-26 0 15,28-30 0-15,15-33 0 16,55-33 0-16,12-34 0 15,20-25-1-15,18-24 2 16,15-17-2-16,5-18 2 16,-3-4-2-16,-3-1 2 15,-11 16-1-15,-19 19 1 16,-24 27-1-16,-17 22 0 15,-24 37 1-15,-24 35-1 16,-25 17 0-16,-22 41 0 16,-18 22 0-16,-22 19-1 15,-15 14 1-15,-14 20-1 0,-8 2 2 16,0-2-3-1,4-8 3-15,17-11-2 0,11-16 2 16,20-18-2-16,27-20 2 16,28-28-2-16,17-32 1 15,44-10 0-15,10-33 0 16,23-28 0-16,12-23 0 15,11-19 1-15,3-10-2 16,-4-10 3-16,-6 3-3 16,-13 10 2-16,-9 16-1 15,-25 25 2-15,-18 21-2 16,-23 28 0-16,-5 30 0 15,-47 10 0-15,-4 27-1 16,-18 22 0-16,-16 9 1 16,-13 14-1-16,-5 8 1 0,-4 4-1 15,4-3 2-15,12-12-2 16,12-15 1-16,23-14 0 15,16-16 1-15,40-34-1 16,0 0 0-16,28-15 0 16,25-31-1-16,17-11 2 15,16-16-3-15,14-7 3 16,3-9-1-16,0 3 1 15,-6 4-2-15,-12 11 2 16,-13 16-1-16,-23 16 1 16,-13 25 0-16,-36 14 0 15,4 41-2-15,-30 15 0 16,-18 18 1-16,-22 15 0 15,-14 16 0-15,-11 10-1 0,-7-2 1 16,-2 1 0-16,3-13 1 16,7-10-1-16,13-18 0 15,22-18 0-15,12-16 0 16,28-22 0-16,15-17 0 15,22-26 0-15,28-15-1 16,10-22 1-16,19-17 0 16,15-16 1-16,8-8-2 15,2-7 2-15,-4 3-1 16,-4 11 1-16,-17 15-1 15,-12 20 1-15,-19 30-1 16,-19 23 0-16,-29 9 0 16,-5 50 0-16,-24 10 0 15,-21 18-1-15,-15 13 1 0,-18 17-1 16,-13 6 1-16,-5-3-1 15,-7 4 2-15,7-13-1 16,-1-8 0-16,18-21 0 16,19-16 0-16,19-26 0 15,23-23 0-15,23-27 0 16,28-25 0-16,22-28 0 15,20-29 0-15,21-13 0 16,12-19-2-16,5-7 4 16,3 3-3-16,-8 9 2 15,-10 17-1-15,-17 22 1 16,-25 24-1-16,-23 31 1 15,-28 34 0-15,0 0-1 16,-48 46 0-16,-13 14-1 16,-16 11 1-16,-17 18-1 0,-7 4 1 15,-8 0-1-15,1-4 2 16,4-5-2-16,9-19 1 15,16-16 0-15,21-19 0 16,19-25 0-16,18-19 0 16,24-20 0-16,20-23 0 15,18-13 0-15,10-13-2 16,20-8 3-16,1-1-1 15,8 5 1-15,-2 10-1 16,-10 12 0-16,-11 14 0 16,-12 20 2-16,-18 19-1 15,-27 12-1-15,-3 39 0 0,-27 13-1 16,-14 18 2-1,-15 12-2-15,-11 15 1 0,-7 9-1 16,-2-2 1-16,0-7-1 16,9-11 1-16,11-14 0 15,15-23 0-15,20-20 0 16,24-29 0-16,0 0 0 15,37-44 0-15,17-9 0 16,14-14-1-16,18-11 1 16,5-8 0-16,9 1 1 15,-3 1-3-15,-1 6 3 16,-8 9-1-16,-13 18 1 15,-13 12-1-15,-21 16 1 16,-13 18-1-16,-21 22-1 16,-19 16 2-16,-14 23-2 0,-19 18 2 15,-11 18-2-15,-15 7 1 16,-6 12-1-16,-5 2 2 15,5-7-1-15,3-7 0 16,12-15 0-16,19-20 0 16,17-19-1-16,26-25 2 15,24-23-2-15,21-28 1 16,25-25 0-16,16-23 0 15,17-23 0-15,9-14 0 16,4-9 1-16,-2 2-2 16,-8 5 2-16,-10 17-1 15,-19 21 1-15,-15 24-1 16,-24 32 1-16,-19 25-1 15,-24 33-1-15,-16 23 2 0,-25 27-2 16,-14 16 2-16,-18 17-3 16,-11 7 3-16,-9 3-2 15,-3-4 1-15,7-16-1 16,13-16 0-16,16-26 1 15,20-26 0-15,23-29 0 16,27-28 0-16,28-29 0 16,22-26 0-16,22-26 0 15,14-17 2-15,10-14-1 16,7-7-3-16,2-1 3 15,-4 10-1-15,-13 11 1 16,-16 24-1-16,-15 21 1 16,-19 26-1-16,-22 29 0 15,-21 17 2-15,-23 37-3 0,-20 14 1 16,-17 19-1-16,-17 21 2 15,-7 11-2-15,-14 11 1 16,-1 9-1-16,-1-5 1 16,2-2 0-16,11-16 1 15,16-17-2-15,18-19 2 16,27-24-2-16,26-39 1 15,21-8 0-15,29-36 0 16,25-35 0-16,13-20 0 16,22-17 1-16,8-12-3 15,4-7 3-15,-5 5-1 16,-6 12 1-16,-11 20-1 15,-23 23 1-15,-14 27-1 0,-21 28 0 16,-25 23 1 0,-28 21-1-16,-16 29 0 0,-28 14-1 15,-10 25 1-15,-19 12-1 16,-12 16 2-16,-7 5-2 15,1-4 1-15,0-1 0 16,9-13 0-16,14-15-1 16,19-22 1-16,17-22 0 15,29-27 0-15,14-21 0 16,48-46 0-16,9-19 0 15,20-27 0-15,23-18 0 16,9-16 0-16,12-9 1 16,2-5-1-16,-3 5 1 15,-12 13-2-15,-11 23 2 0,-19 21-1 16,-19 25 1-16,-23 24-1 15,-36 29 0-15,-7 34-1 16,-36 22 0-16,-19 26 2 16,-22 19-2-16,-12 20 1 15,-15 16-1-15,-8 5 1 16,-3-2-1-16,6-8 2 15,11-15-2-15,19-16 0 16,21-27 1-16,19-30 0 16,46-44 0-16,0 0 0 15,54-65 0-15,19-20 0 16,28-33 1-16,19-24-1 15,21-15 1-15,1-14-1 16,9-7 1-16,-7 14-2 16,-8 14 3-16,-19 24-3 0,-21 30 3 15,-28 29-1-15,-32 42-1 16,-36 25 0-16,-7 54 0 15,-37 25-1-15,-28 30 0 16,-19 23 1-16,-22 23-1 16,-20 14 1-16,1 6-1 15,-7-3 1-15,5-13-1 16,4-17 0-16,25-24 0 15,21-31 0-15,29-32 1 16,24-38 0-16,38-36 0 16,26-36 0-16,29-34 1 15,29-29 0-15,25-25 0 16,18-23-1-16,12-8 2 15,10-7-3-15,-6 10 2 0,-6 10-1 16,-14 28 1-16,-24 27-1 16,-27 29 0-16,-25 31 2 15,-29 39-2-15,-30 37 0 16,-26 29 0-16,-25 30-1 15,-23 27 0-15,-21 30 1 16,-25 18-1-16,-7 10 1 16,-7 3-1-16,-2-7 1 15,5-13-2-15,20-26 2 16,20-25-1-16,25-43-1 15,39-39 3-15,28-41-2 16,40-51 2-16,38-41-1 16,34-40 2-16,26-29-1 15,26-28 1-15,11-17-1 0,13 1 0 16,-7 2-1-16,-7 25 0 15,-23 24-1-15,-32 35 1 16,-27 32-1-16,-44 42 1 16,-30 42 0-16,-38 40 0 15,-34 45 0-15,-33 37 1 16,-29 33 0-16,-25 26-2 15,-23 25 2-15,-7 18-2 16,-5 2 1-16,-2-8-1 16,14-20 1-16,19-28-1 15,22-30 1-15,31-40 0 16,39-42 0-16,36-50 0 15,35-43 0-15,39-46 0 16,33-30-1-16,26-35 2 16,27-18-1-16,15-11 1 0,4 2-1 15,-4 14 1-15,-11 21-1 16,-21 34 1-16,-26 31 0 15,-38 39-1-15,-36 38 0 16,-34 40 0-16,-36 31 0 16,-36 30 0-16,-24 26 0 15,-29 24-1-15,-16 17 2 16,-15 23-2-16,-7 4 2 15,0 2-2-15,5-7 2 16,15-15-2-16,22-20 1 16,28-28 0-16,31-34 1 15,36-45-1-15,38-32-1 16,43-63 1-16,36-35-1 15,33-31 2-15,22-34-2 0,27-21 2 16,12-13-2-16,2 4 2 16,-3 7-1-16,-18 32 2 15,-18 28-2-15,-30 40 0 16,-34 40 1-16,-37 45-1 15,-35 37 1-15,-38 37-2 16,-31 31 1-16,-27 24-2 16,-26 21 3-16,-17 12-2 15,-8 8 1-15,-8-2-1 16,3-13 2-16,11-11-3 15,16-18 3-15,27-24-1 16,27-26 0-16,32-34 0 16,39-41 0-16,26-15 0 15,34-42-1-15,38-38 2 0,20-27-1 16,31-26 1-16,11-18-2 15,12-15 3-15,1-2-2 16,-8 9 1-16,-16 17-1 16,-19 29 2-16,-25 32-2 15,-33 38 0-15,-31 41 0 16,-36 42 0-16,-32 35 0 15,-30 37-1-15,-27 25 1 16,-26 32-2-16,-23 13 3 16,-15 12-3-16,-8 2 3 15,1-8-3-15,1-18 2 16,13-20-1-16,25-25 0 15,25-39 1-15,34-36 0 0,28-40 0 16,36-40-1-16,32-44 1 16,35-30 0-16,24-32 2 15,25-14-1-15,13-16 0 16,5 1-1-16,-2 14 1 15,-14 21-1-15,-20 38 1 16,-25 30-1-16,-30 37 0 16,-50 40 0-16,-12 43 0 15,-43 27-1-15,-31 28 0 16,-27 28 2-16,-24 12-2 15,-18 14 1-15,-6 9-1 16,-12-11 2-16,10-6-2 16,6-14 2-16,20-21-2 15,24-29 0-15,25-22 1 0,30-30 0 16,32-30 0-16,33-24-1 15,31-23 1-15,25-25 0 16,25-23 1-16,8-11 0 16,14-8-1-16,3-3-1 15,-3 9 3-15,-14 13-2 16,-10 18 1-16,-21 20-1 15,-20 28 0-15,-18 31 0 16,-27 24 0-16,-14 25 1 16,-17 20-2-16,-17 13 1 15,-13 12-1-15,-3 3 1 16,-11-1-1-16,4-6 2 15,1-6-2-15,8-21 2 16,12-12-2-16,13-17 1 16,16-13 0-16,21-21 0 0,0 0 0 15,34-27 0-15,9-14 0 16,16-16 0-16,11-13 0 15,5-15 0-15,15-11 0 16,-1-6 0-16,-5 4 1 16,-3 4-1-16,-9 16 1 15,-17 16-1-15,-16 23 0 16,-18 25-1-16,-21 14 1 15,-26 50 1-15,-17 4-2 16,-17 22 1-16,-17 14-1 16,-9 9 1-16,-12 5 0 15,-7-4 0-15,6-5 0 16,1-11 1-16,12-19-2 0,13-16 1 15,16-23 0-15,23-17 0 16,23-28 0-16,22-15 0 16,23-21 0-16,19-19 0 15,12-9 0-15,16-11-1 16,5-4 1-16,0 6 0 15,-6 14 0-15,-9 8 0 16,-11 23 0-16,-14 22 0 16,-19 23 0-16,-18 24 0 15,-14 21 1-15,-19 17-1 16,-12 22 0-16,-11 8 0 15,-14 16 0-15,-10 9 0 16,3 1-1-16,1 0 0 16,3-12 0-16,18-13 0 0,18-23 0 15,23-25-1-15,31-33 1 16,36-37-1-16,25-40 3 15,35-32 0-15,33-38 0 16,18-25 0-16,19-19 1 16,4-4-1-16,1 3 1 15,-15 18 0-15,-17 25-1 16,-24 30-1-16,-35 39 1 15,-30 37-1-15,-39 39 0 16,-30 33-1-16,-36 34 0 16,-31 25 1-16,-24 23-1 15,-21 17 2-15,-15 13-2 16,-12-3 1-16,3-4-2 15,9-14 3-15,12-19-2 0,24-33 0 16,29-30 1-16,29-36 0 16,38-37 0-16,33-32-1 15,27-39 2-15,24-25-1 16,19-24 2-16,12-9-1 15,5-6 0-15,-3 9-1 16,-16 16 1-16,-15 24-1 16,-23 31 2-16,-28 34-2 15,-28 30 0-15,-26 37 0 16,-29 30-1-16,-28 21 1 15,-20 25-1-15,-21 16 1 16,-10 15-1-16,-13 5 1 16,-3-4-1-16,3-8 1 15,7-13 0-15,20-20 0 16,17-24 0-16,22-27 0 0,31-30 0 15,26-29 0-15,31-40 0 16,26-25 0-16,20-24 1 16,17-20-3-16,12-13 3 15,7-6-1-15,-3 10 1 16,-9 15-2-16,-14 24 2 15,-20 26-1-15,-22 27 1 16,-22 29 0-16,-18 19-1 16,-37 50 0-16,-8 10-1 15,-22 17 2-15,-12 17-2 16,-12 17 1-16,-8 1-1 15,1 6 1-15,9-7-1 16,6-13 2-16,18-16-2 16,17-16 1-16,26-25 0 0,22-41 0 15,31-3 0-15,20-38 0 16,23-31 0-16,20-18-2 15,11-20 3-15,12-9-1 16,-1-4 1-16,-2 5-1 16,-10 14 1-16,-14 20-1 15,-22 22 1-15,-21 35 1 16,-23 25-2-16,-24 30-1 15,-23 28 0-15,-20 23 1 16,-20 26-1-16,-14 18 1 16,-9 11-1-16,-5 4 1 15,-2-1-1-15,4-9 2 16,12-14-1-16,13-20-1 15,21-27 1-15,18-26 0 0,25-41 0 16,22-9 0-16,21-40 0 16,20-25 0-16,13-28 1 15,11-18-1-15,8-10 1 16,-8 1-2-16,-3 4 3 15,-10 10-3-15,-16 22 2 16,-21 26-1-16,-24 29 1 16,-13 38-2-16,-29 7 1 15,-17 38 0-15,-14 26-1 16,-14 22 1-16,-10 14-1 15,-4 14 1-15,-6 11-1 16,-1-2 2-16,6-14-2 16,7-12 1-16,17-23 0 15,11-22-1-15,27-28 1 16,27-31 1-16,17-27-1 0,26-31 0 15,19-24 0-15,19-24 1 16,13-16-1-16,7-11-2 16,-3-3 3-16,-2 9-1 15,-10 13 1-15,-19 18-1 16,-17 23 1-16,-25 21-1 15,-18 32 1-15,-7 20-1 16,-46 36-1-16,-7 17 2 16,-7 25-2-16,-14 21 1 15,-10 16-1-15,0 13 2 16,0 5-2-16,6-3 2 15,8-10-2-15,13-20 1 0,18-23 0 16,22-27 0-16,18-35 0 16,22-29-1-16,16-35 1 15,25-31 0-15,13-31 1 16,9-18-1-16,8-14 1 15,-3-2-1-15,-5 1 1 16,-9 18-1-16,-13 23 1 16,-13 30-1-16,-25 28 1 15,-26 45-1-15,0 0 0 16,-17 47 0-16,-23 23-1 15,-11 15 1-15,-9 18-1 16,-11 8 1-16,-6 6-1 16,-2-2 1-16,2-4 0 15,6-14 0-15,11-16 0 16,12-22 0-16,21-21 0 0,20-24 0 15,7-14 0-15,41-40 0 16,4-13 0-16,11-20 0 16,11-16 0-16,2-13-1 15,-2-6 2-15,-7 2-2 16,-7 9 2-16,-15 13-1 15,-4 14 1-15,-18 24-1 16,-13 22 1-16,-3 24-1 16,-32 24 0-16,1 22 1 15,-9 26-2-15,-10 17 1 16,-4 13-1-16,-1 12 2 15,-2 4-3-15,0-1 2 16,13-15 0-16,6-10 0 16,7-27 0-16,17-19 0 0,18-30 0 15,-4-16 0-15,36-41 0 16,-4-26 0-16,10-18 0 15,4-18 0-15,-5-11 0 16,2-6-1-16,-15 7 3 16,-6 9-3-16,-10 19 2 15,-9 25-1-15,-11 26 0 16,-11 29 0-16,-3 30 0 15,-13 27 1-15,-1 21-2 16,-5 18 1-16,-7 16-1 16,2 9 1-16,-9 2 0 15,1-2 0-15,5-13-1 16,4-18 0-16,7-16 0 15,13-25-1-15,13-22 2 0,12-22 0 16,17-36 0-16,10-27 0 16,20-21 1-16,4-16 0 15,13-20 0-15,1-6 0 16,-5 3 0-16,-5 10-1 15,-7 17 1-15,-9 19-1 16,-20 28 0-16,-7 20 0 16,-12 29 0-16,-19 24 0 15,-3 18-1-15,-12 23 2 16,-13 14-2-16,-4 17 1 15,-2 11 0-15,-6 6 0 16,3 0-1-16,8-9 0 16,10-15 0-16,12-14-1 15,19-27 2-15,19-24 0 0,16-29 0 16,13-28 0-16,15-25 1 15,10-21 1-15,1-20-2 16,6-10 2-16,-9-4-2 16,-6 6 0-16,-11 8 0 15,-13 15 0-15,-10 21 0 16,-14 16 0-16,-11 30 0 15,-18 21 0-15,-4 21 0 16,-9 23 0-16,-8 15 0 16,-4 19 0-16,-6 12 0 15,0 7 1-15,2 0-2 16,3-4 1-16,6-13 0 15,8-16 0-15,12-15 0 0,17-24 0 16,2-29 0-16,26 0-1 16,5-27 2-16,12-24-1 15,2-11 0-15,10-13 0 16,-4-14 0-16,2 2 0 15,-5-2 0-15,-5 14 0 16,-8 12 0-16,-10 12 0 16,-11 20 0-16,-14 31 0 15,0 0 0-15,-26 27 0 16,-1 18 0-16,-8 4 0 15,-7 13 0-15,-6 6 0 16,-2 2 0-16,0-5 0 16,5-3 0-16,4-16 0 15,9-9 0-15,9-13 0 16,23-24 0-16,0 0 0 0,0 0 0 15,29-41 0-15,4-1 0 16,5-13-1-16,5-10 1 16,1 0 0-16,-1 2 0 15,-5 6 0-15,-11 8 0 16,1 8 0-16,-20 17 0 15,-8 24 0-15,0 0 0 16,-25 19 0-16,-6 10 0 16,-3 12 1-16,-9 8-1 15,-12 11 0-15,3-2 0 16,4-1 0-16,0-6 0 15,10-12 0-15,11-10 0 16,11-17 0-16,16-12 0 16,7-19 0-16,17-15 0 0,9-12-1 15,8-9 2-15,4-6-2 16,1-1 1-16,-3 6 0 15,-7 8 0-15,-5 16 0 16,-10 16 0-16,-21 16 0 16,6 26 0-16,-19 15 0 15,-17 14 1-15,-4 13-1 16,-16 7 0-16,-1 4 1 15,-6-4-1-15,2-10 0 16,6-9-1-16,9-13 2 16,13-14-2-16,27-29 1 15,0 0 0-15,0 0 0 16,34-44-1-16,7-3 2 15,9-4-1-15,7-10-1 0,-4-4 1 16,0 3 0-16,-8 9 0 16,-4 12 0-16,-15 9 0 15,-9 16 0-15,-17 16 0 16,0 0 0-16,-31 45 0 15,-9-8 1-15,-6 16-1 16,-12-1 0-16,-9 9 0 16,-2 1 0-16,-3-3 0 15,3-6 0-15,13-8 0 16,6-9 0-16,16-12 0 15,18-12 0-15,16-12 0 16,19-24-1-16,14-16 1 16,18-9 0-16,9-14 0 15,16-16 0-15,-1-5 0 16,2-3 0-16,-4 5 0 0,-3 7 0 15,-20 14 0-15,-4 16 0 16,-17 19 1-16,-29 26-1 16,0 0 0-16,-8 36 0 15,-25 10 0-15,-12 13 0 16,-11 9 0-16,-15 9 0 15,-6 3 0-15,-4-3 0 16,-1-9 0-16,5-8 0 16,13-12 0-16,11-17 0 15,15-16 0-15,18-17 0 16,23-22 0-16,21-13 0 16,17-20 0-16,18-11 0 15,15-10 0-15,5-8 0 16,10-3 0-16,0 6 0 0,-5 6 0 15,-7 10 0-15,-11 18 0 16,-17 11 0-16,-14 16 0 16,-11 13 0-16,-24 9 1 15,-7 22-1-15,-19 6 0 16,-13 9 0-16,-11 11 0 15,-10 3 0-15,-12 9 0 16,-4-2 0-16,-3 0 0 16,2-5 0-16,8-3 0 15,8-14 1-15,9-5-2 16,14-8 2-16,16-14-2 15,22-9 1-15,2-15 0 16,25-16 0-16,16-10 0 0,15-14 0 16,13-13 0-16,6-7 0 15,5-1 0-15,3 0 0 16,0 7 0-16,-11 15 0 15,-12 11 0-15,-14 19 0 16,-15 15 0-16,-13 20 0 16,-10 13 0-16,-23 17 0 15,-13 10 0-15,-12 9 1 16,-13 6-1-16,-6 9 0 15,-13-1 0-15,-1-1 0 16,-8-4 0-16,6-9 0 16,7-11 0-16,8-10 0 15,13-10 0-15,15-12 0 16,30-17 0-16,0 0 0 0,8-20 0 15,28-7 0-15,16-13 0 16,6-4-1-16,14-11 1 16,9-6 0-16,3-8 0 15,0-2 0-15,-3 1 0 16,1-2 0-16,-5 7 0 15,-3 7 0-15,-16 10 0 16,-10 10 0-16,-12 21 0 16,-10 16 0-16,-14 14 0 15,-17 21 0-15,-10 19 0 16,-18 12 0-16,-3 16 0 15,-12 4 1-15,-2 7-2 16,0 1 1-16,1-5 0 16,2-9 0-16,13-14 0 15,12-17 0-15,15-21 0 0,7-27 0 16,34-26 0-16,2-26 0 15,26-29 0-15,10-18 0 16,10-12 0-16,4-9 0 16,-2 4 1-16,-1 7-1 15,-15 20 1-15,-9 14-1 16,-11 27 1-16,-21 23-2 15,-27 25 1-15,14 17 1 16,-30 24-2-16,-9 17 1 16,-11 19-1-16,-11 15 1 15,3 17-1-15,-6 9 2 16,2 5-2-16,5 0 1 15,5-7-1-15,14-12-1 16,10-20 2-16,14-21-2 0,14-18 1 16,12-30-1-16,5-20 3 15,1-22 0-15,4-14 0 16,-5-16 0-16,-10-8 0 15,-14-6 1-15,-14-3-1 16,-15 2 0-16,-9 4-1 16,-22 8 0-16,-11 0 0 15,1 13 0-15,-6 6 0 16,0 13 0-16,4 6 1 15,14 14-1-15,1 6 0 16,15 12 0-16,18 16 0 16,14 6 1-16,17 14-2 15,8 2 2-15,14 9-2 16,12-1 1-16,3 2 0 0,11-10 0 15,2-4 0-15,-2-11 0 16,-6-13 0-16,4-10 0 16,-10-16 0-16,-5-17 0 15,-4-18 1-15,-9-17-2 16,-14-19 1-16,-1-8 0 15,-17-12 0-15,-11-4 0 16,-7-2 1-16,-12 6-3 16,-4 15 3-16,3 12-1 15,-3 20 1-15,3 13-1 16,7 23 1-16,5 21-1 15,16 27-1-15,3 19 3 16,12 19-3-16,5 13 1 0,5 13-1 16,11 8 1-16,3-2-1 15,8-7 1-15,-4-6 0 16,8-14 0-16,-10-16-1 15,-1-13 2-15,-4-16-2 16,-9-16 1-16,-3-16 0 16,-6-17 0-16,-8-26 0 15,-7-10 0-15,-9-26 1 16,-8-8-2-16,-10-12 2 15,-4-2-2-15,-17 4 1 16,8 10 0-16,-3 20 0 16,-1 13 0-16,3 26 0 15,5 20 0-15,8 30 0 16,8 24 0-16,11 21 0 0,4 15 0 15,0 13 0-15,10 6 0 16,0 7 0-16,4-4 0 16,4-8-1-16,4-16 0 15,-1-13 0-15,-1-18-1 16,-1-16 1-16,2-18-1 15,-16-15 2-15,17-46 0 16,-14-14 1-16,-1-17 0 16,-7-24 0-16,-7-11 1 15,-7-11-1-15,-10 1 0 16,3 6 0-16,-8 17-1 15,1 20 1-15,-8 21-1 16,6 33 0-16,1 30 0 16,8 34 1-16,7 31-1 15,6 22-1-15,2 16 2 0,11 15-2 16,7 7 1-16,7-7-1 15,7-7-1-15,6-20 1 16,6-21-1-16,1-22 1 16,5-19-1-16,-4-20 1 15,-6-28-1-15,-5-20 3 16,-12-14 1-16,-10-22-1 15,-14-9 1-15,-12-11-2 16,-14-7 2-16,-5-4-1 16,-7 7 1-16,-3 10-2 15,5 19 1-15,3 17-1 16,4 19 0-16,12 29 0 15,8 28 1-15,15 21-1 16,12 18 0-16,8 15 0 0,7 5 0 16,8 5 0-16,12-1 0 15,2-9-1-15,5-14-1 16,2-15 1-16,0-9-1 15,-2-15 1-15,-11-8-1 16,-6-18 2-16,-10-15 1 16,-12-18 0-16,-11-16 0 15,-9-21 0-15,-7-15 1 16,-8-17-2-16,-5-10 2 15,2-6-2-15,0 6 0 16,6 11 0-16,8 16 0 16,1 23 0-16,7 21 0 15,7 38 0-15,0 0 0 0,11 58 0 16,-1 7 1-16,-2 19-1 15,-1 4 0-15,2 8 0 16,-1-4 1-16,-1-8-1 16,4-21 0-16,2-18 0 15,6-25 0-15,10-35 0 16,13-26 0-16,9-31 1 15,13-24-2-15,13-13 3 16,2-12-4-16,0 3 3 16,-4 15-1-16,-11 21 1 15,-9 29-2-15,-19 42 1 16,-16 38 0-16,-20 39-1 15,-10 34 2-15,-16 24-2 16,-1 21 2-16,-6 13-3 0,4-5 2 16,8-7-1-16,11-17-1 15,20-23 1-15,21-17 0 16,24-26 0-16,17-16 0 15,23-18 0-15,18-17 1 16,14-7 0-16,3-9 0 16,6-6-1-16,-4-5 1 15,0-4 0-15,-8 2-1 16,-13 3 1-16,-11-5 0 15,-16 11 0-15,-10-1 0 16,-14 4 0-16,-10 2 0 16,-9 3 0-16,-14 3 0 15,-6 2 0-15,-21-5 0 16,20 16 0-16,-20-16 0 0,4 29 0 15,-8-11 0-15,-4 0 0 16,-1 2 0-16,-3-1 0 16,-7 3 0-16,-5-3 0 15,-1 0 0-15,-6 1 0 16,-4 2 0-16,-4 4 0 15,-2 1 0-15,-6 1 0 16,3 1 0-16,3 3 0 16,-1 1 0-16,6-3 0 15,4 1 0-15,1 0 0 16,10-2 1-16,1 2-1 15,4-1 0-15,3 1 0 16,2 0 0-16,8 3 0 16,-6 0 2-16,2 5-2 15,0 9 2-15,-1-2-2 0,-4 4-1 16,3 5 2-16,-6-4-2 15,-1 2 2-15,-1 3-3 16,0-5 2-16,-4 1-3 16,6-1 3-16,-4 0 1 15,4 0-1-15,-2 2 0 16,1 0 0-16,-1 0 0 15,3-3 0-15,2-2 1 16,4-6-2-16,-4-6 2 16,3-5-2-16,2-7 2 15,-1-5-1-15,8-19 0 16,-12 22 0-16,12-22 0 15,-16 15 0-15,16-15 0 16,-15 14 0-16,15-14 0 0,-24 15 0 16,24-15 0-16,-21 19 0 15,21-19 0-15,-17 12 0 16,17-12 0-16,0 0 0 15,-19 16 0-15,19-16 0 16,0 0 0-16,-15 0 0 16,15 0 0-16,0 0 0 15,-21 0 0-15,21 0 0 16,-15 1 0-16,15-1 0 15,-18 5 0-15,18-5 0 16,0 0 1-16,0 0-1 16,0 0 1-16,0 0-1 15,0 0 0-15,0 0 0 16,0 0 0-16,0 0 1 0,28 14-2 15,-28-14 1-15,31 0 0 16,-31 0 0-16,27 2 1 16,-27-2-1-16,24 7 0 15,-24-7-1-15,14 15 1 16,-14-15 0-16,9 27 0 15,-4-11 0-15,-5 4 0 16,0-4 0-16,7 1 0 16,-7-17 0-16,12 25 0 15,-12-25 0-15,15 7 0 16,-15-7 0-16,29-5 0 15,-29 5 0-15,28-12 0 16,-28 12 0-16,25-15 0 16,-25 15 0-16,16-12 0 15,-16 12 0-15,0 0 0 0,0 0-1 16,0 0 1-16,0 0 0 15,0 0 0-15,0 0 0 16,12-17 0-16,-12 17 0 16,0 0 0-16,0 0 0 15,10-17 0-15,-10 17 0 16,0 0-1-16,0 0 1 15,0 0 0-15,14-19-1 16,-14 19 1-16,0-21 0 16,7-1-2-16,0-7 2 15,6-10-1-15,8-16 0 16,1-10 0-16,6-10 1 0,6-9-2 15,0-8 2-15,2-2-1 16,-6-7 0-16,-3-5 2 16,-6 2-2-16,-4-7 0 15,-5 0 0-15,-7-9 1 16,3 1-1-16,-9-11 1 15,1 5-1-15,5-1-1 16,-3 3 3-16,-2 8 0 16,0 11 0-16,0 7 1 15,-4 20-2-15,-3 12 2 16,-10 9-1-16,-5 15 1 15,-6 8-2-15,-6 9-1 16,-12 12 1-16,-4 7 0 16,-8 9 0-16,-9 6 1 15,0 7-1-15,-2 3 0 0,-6 8 0 16,6 1 1-16,4 5-1 15,6 2 0-15,10-4-1 16,6-1-1-16,14-4 1 16,6-6-1-16,23-21 2 15,0 0 0-15,0 0 0 16,14-26 0-16,13-20 1 15,9-10 1-15,7-19-1 16,12-14 1-16,0-9-2 16,2-2 0-16,-2 0 0 15,-11 10 0-15,-4 15 0 16,-18 13-1-16,-15 25 2 15,-7 37-1-15,-45 0 0 16,-6 39 1-16,-19 21-1 0,-15 12 0 16,-12 15 1-16,-6 3-1 15,-5 2 0-15,5-8 1 16,6-9-1-16,13-17 1 15,17-15-1-15,19-10 0 16,21-16 0-16,27-17 1 16,0 0-1-16,36-19 0 15,15-8-1-15,11-11 1 16,15-13 0-16,6-11 0 15,3-8 0-15,5-5 0 16,-7-7 0-16,-5 2 0 16,-18 8 0-16,-9 12 0 15,-19 12 0-15,-27 18 0 16,-6 30 0-16,-36 8 1 0,-10 33-1 15,-19 15 0-15,-12 21 0 16,-14 12 1-16,-5 10-1 16,1 4-1-16,-8-2 1 15,12-9-2-15,7-15 1 16,14-14-1-16,20-22 2 15,24-17-2-15,26-24 2 16,14-27 0-16,32-23 1 16,23-20 1-16,18-22-1 15,18-18 0-15,12-14 0 16,3-5 1-16,0 1-1 15,-8 12-1-15,-15 17 1 16,-19 24-1-16,-22 25 1 0,-25 35-1 16,-31 15 0-16,-24 58 0 15,-26 10-1-15,-20 21 1 16,-14 21-1-16,-19 7 2 15,-7 10-2-15,-3-1 1 16,3-6-1-16,5-14 0 16,14-22 0-16,19-21-1 15,17-21 2-15,28-26-2 16,27-16 2-16,9-57 0 15,28-6 0-15,25-19 2 16,15-24-1-16,9-3 0 16,9-11 0-16,1 9 0 15,-7 9-1-15,-8 16 0 16,-16 20 1-16,-19 21-1 15,-24 27 0-15,-22 18 0 16,-15 27 0-16,-28 19 0 0,-19 19 0 16,-15 14 1-16,-17 13-1 15,-13 12 0-15,-6 2-1 16,-5 2 0-16,-1-6 0 15,9-8 0-15,13-19 0 16,19-15-1-16,20-21 1 16,22-18-1-16,36-21 3 15,14-34 0-15,32-18 0 16,19-16 1-16,19-17-2 15,11-9 2-15,9-12-1 16,-1 3 0-16,-3 4 0 16,-9 12-2-16,-17 15 2 15,-18 14-1-15,-18 27 0 0,-16 16 0 16,-22 15 0-16,-15 43 0 15,-19 10 0-15,-16 13 0 16,-15 18 0-16,-16 8 0 16,-14 7-1-16,-9 1-1 15,-6-3 2-15,2-7-2 16,10-13 1-16,7-13 0 15,19-18 0-15,12-17 0 16,24-22 0-16,36-7 1 16,5-53 1-16,33-4 0 15,22-23 0-15,19-17 1 16,17-20-2-16,12-11 2 15,7-5-1-15,0 0 0 16,-9 11 1-16,-13 18-3 0,-16 15 3 16,-20 28-3-16,-23 22 2 15,-34 39-1-15,0 0 0 16,-39 51 0-16,-20 14-1 15,-20 20 1-15,-18 19-1 16,-17 9 2-16,-13 15-2 16,-1-1 1-16,-4-3-1 15,5-11 0-15,15-17 0 16,21-23 0-16,29-23 0 15,26-30-1-15,36-20 3 16,12-56-1-16,40-16 0 16,23-23 2-16,18-25-1 15,18-12 0-15,11-4 0 16,-5 9 0-16,-5 9 0 15,-15 21-1-15,-16 22 1 0,-23 29-2 16,-25 29 1-16,-33 17 0 16,-10 47 0-16,-28 15 0 15,-26 11-1-15,-13 16 2 16,-17 12-2-16,-6 3 1 15,-6 4 1-15,-1-6-1 16,6-6-1-16,3-17-1 16,26-13 2-16,12-21-2 15,23-21 2-15,18-23 0 16,25-25 0-16,19-23 0 15,21-25 1-15,17-19 0 16,15-20 0-16,11-8 0 16,3-3 0-16,-9 6-2 15,3 14 3-15,-16 13-3 0,-17 22 2 16,-17 26-1-16,-36 41 0 15,0 0 0-15,-22 31 0 16,-28 27 1-16,-18 10-2 16,-11 20 1-16,-11 5-1 15,-7 8 2-15,-6-2-1 16,5-11 0-16,12-10 0 15,7-16 0-15,19-20 0 16,10-21 0-16,23-21 0 16,20-16 0-16,21-28 0 15,18-11 0-15,16-22 0 16,19-11 0-16,14-11 0 15,13-4 0-15,4-3 1 16,5 12-1-16,-9 9 1 0,-10 15-1 16,-15 15 1-16,-14 21-1 15,-26 17 1-15,-29 17-2 16,-7 19 1-16,-34 15 0 15,-17 19-1-15,-19 18 2 16,-21 22-2-16,-12 18 1 16,-5 10-1-16,-9 7 2 15,4-1-1-15,16-11-1 16,13-21 0-16,22-25 0 15,33-30 1-15,36-40 0 16,15-29 1-16,42-40-1 16,32-37 1-16,30-23 0 15,13-23 1-15,22-4-1 0,1-6 0 16,-3 17-1-16,-16 20 1 15,-19 24-1-15,-28 36 1 16,-31 34-1-16,-37 40 0 16,-40 34 0-16,-38 35-1 15,-28 28 1-15,-29 27-1 16,-25 13 1-16,-13 13-1 15,-10-2 2-15,-1-9-3 16,7-20 1-16,20-18 0 16,23-33 0-16,24-24 0 15,32-35-1-15,30-28 2 16,32-27 0-16,28-28 1 15,27-22 0-15,26-24 0 16,13-16 0-16,16-15 1 0,2-1-2 16,1 3 1-16,-8 8-1 15,-17 18 1-15,-13 18-1 16,-26 23 1-16,-22 23 0 15,-27 23-1-15,-22 25 1 16,-29 29-1-16,-23 25 0 16,-18 21-1-16,-16 23 1 15,-12 13-1-15,-7 9 1 16,0 1-1-16,16-7 1 15,11-20 0-15,27-22 0 16,23-22 0-16,35-33 0 16,37-25-2-16,25-33-2 15,44-12-4-15,3-37-6 16,33 10-4-16,-22-39-6 15,19 23 0-15,-42-28-2 0,8 34 1 16,-45-23-3-16,-6 37 7 16,-25-9 3-16,-12 22 5 15,-7 8 3-15</inkml:trace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9T02:16:30.695"/>
    </inkml:context>
    <inkml:brush xml:id="br0">
      <inkml:brushProperty name="width" value="0.06667" units="cm"/>
      <inkml:brushProperty name="height" value="0.066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FC352799-FB9F-45AF-A00F-75340C5317BF}" emma:medium="tactile" emma:mode="ink">
          <msink:context xmlns:msink="http://schemas.microsoft.com/ink/2010/main" type="writingRegion" rotatedBoundingBox="16187,9654 10213,9775 10195,8900 16169,8779"/>
        </emma:interpretation>
      </emma:emma>
    </inkml:annotationXML>
    <inkml:traceGroup>
      <inkml:annotationXML>
        <emma:emma xmlns:emma="http://www.w3.org/2003/04/emma" version="1.0">
          <emma:interpretation id="{B3A9A7EB-55A2-4FEF-9E34-05BC4555C2CC}" emma:medium="tactile" emma:mode="ink">
            <msink:context xmlns:msink="http://schemas.microsoft.com/ink/2010/main" type="paragraph" rotatedBoundingBox="16187,9654 10213,9775 10195,8900 16169,877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68A9F55-3CD1-4142-BC15-D8E4EF6B5654}" emma:medium="tactile" emma:mode="ink">
              <msink:context xmlns:msink="http://schemas.microsoft.com/ink/2010/main" type="line" rotatedBoundingBox="16187,9654 10213,9775 10195,8900 16169,8779"/>
            </emma:interpretation>
          </emma:emma>
        </inkml:annotationXML>
        <inkml:traceGroup>
          <inkml:annotationXML>
            <emma:emma xmlns:emma="http://www.w3.org/2003/04/emma" version="1.0">
              <emma:interpretation id="{B5204534-12FC-439A-BD77-852316BFEC66}" emma:medium="tactile" emma:mode="ink">
                <msink:context xmlns:msink="http://schemas.microsoft.com/ink/2010/main" type="inkWord" rotatedBoundingBox="16187,9654 10213,9775 10195,8900 16169,8779"/>
              </emma:interpretation>
              <emma:one-of disjunction-type="recognition" id="oneOf0">
                <emma:interpretation id="interp0" emma:lang="en-NZ" emma:confidence="0">
                  <emma:literal>sooth</emma:literal>
                </emma:interpretation>
                <emma:interpretation id="interp1" emma:lang="en-NZ" emma:confidence="0">
                  <emma:literal>Isth</emma:literal>
                </emma:interpretation>
                <emma:interpretation id="interp2" emma:lang="en-NZ" emma:confidence="0">
                  <emma:literal>oath</emma:literal>
                </emma:interpretation>
                <emma:interpretation id="interp3" emma:lang="en-NZ" emma:confidence="0">
                  <emma:literal>soothe</emma:literal>
                </emma:interpretation>
                <emma:interpretation id="interp4" emma:lang="en-NZ" emma:confidence="0">
                  <emma:literal>Isao*</emma:literal>
                </emma:interpretation>
              </emma:one-of>
            </emma:emma>
          </inkml:annotationXML>
          <inkml:trace contextRef="#ctx0" brushRef="#br0">4735 197 61 0,'1'17'34'0,"-1"-17"-7"15,0 0-3-15,0 0-6 16,19-2-10-16,-21-15-1 16,2 17-2-16,0 0 1 15,18-15-2-15,-18 15 0 16,0 0-1-16,0 0 0 15,0 0-1-15,-16-7 0 16,16 7 0-16,-27 9 0 16,6-3 0-16,-8 0 0 15,-4 4 0-15,-8 0-1 16,-5 2 1-16,-11 2 0 15,-6 4-1-15,-11 5 0 0,-10 4 0 16,-12-3-1-16,-2-2 1 16,-5-8-1-16,-5-6 0 15,-4-8 1-15,-3-10-1 16,0-9 1-16,0-5 0 15,-5-3-1-15,-2 1 1 16,-5 9-1-16,2 9 1 16,-4 8-1-16,1 12 0 15,7 10 1-15,8 9-1 16,17-2 0-16,19-5 0 15,20 0 0-15,26-6 0 16,31-18 0-16,21 0-1 16,30-15 1-16,28-2 0 15,26-5 0-15,20 1 0 0,23 4 0 16,12-2 0-16,11 12 0 15,11 1 0-15,7 6-1 16,8 1 1-16,-5 6 0 16,4-7 0-16,-7 0 0 15,3 0 0-15,-7-2 1 16,-3-3-1-16,-17 2 0 15,-16 6 0-15,-15 4 0 16,-26 12 1-16,-18 7-1 16,-25 6 0-16,-27 18 0 15,-30 1 0-15,-16 4 0 16,-25-3 1-16,-19-4-1 15,-16-5 0-15,-16-12 1 16,-14-11-1-16,-9-8 0 16,-16-8 0-16,-6-6 0 0,-6-1 0 15,-11-4 0-15,-4 0 0 16,1-3 0-16,2 1 0 15,4-1 0-15,13-2 0 16,10-2 0-16,10-3 0 16,27 0 0-16,16 2 0 15,18-4 0-15,21 3 0 16,28 16 0-16,-7-25 0 15,35 20 0-15,16 1 0 16,15 4 0-16,15 4 0 16,20 1 0-16,21-2 0 15,12 2 0-15,10-5 0 16,14-3 0-16,11-7 0 15,11-9 0-15,5-3 0 0,1-4 0 16,-4-1 0-16,-4-2 0 16,-9 0 1-16,-13 3-1 15,-17 9 0-15,-18 3 0 16,-29 6 0-16,-16 1 0 15,-28 7 0-15,-19-3 1 16,-22 3-1-16,-18 0 0 16,-22-7 0-16,-22 2 0 15,-17-4 1-15,-22 6-1 16,-19-3-1-16,-17 5 1 15,-13-1 0-15,-13 2 0 16,-5 7 0-16,-5 3 0 16,-6 7 0-16,1 0 0 15,10 4 0-15,8 1 0 0,6 4 1 16,20 1-1-16,9-7 0 15,18-1 0-15,25-2 0 16,22-6 0-16,18-6-1 16,22-5 1-16,20 0 0 15,20-16 0-15,22 1 0 16,18-4 0-16,12-1 0 15,26-8 0-15,17 3 0 16,6 3 0-16,12-4 0 16,0 7 0-16,10 2 0 15,-6 7 0-15,-5 1 0 16,-10 9-1-16,-9 0 1 15,-15 4 0-15,-12 4 0 16,-17-3 0-16,-13 4 1 16,-18-2-1-16,-12-2 0 0,-26-5 1 15,0 0-1-15,-19 3 0 16,-15-6 1-16,-16 3-1 15,-14 2 0-15,-8-1 0 16,-20 6 0-16,-10 2 0 16,-14 4 0-16,-16 1 0 15,-6 6 1-15,-9 6-1 16,-6-2 0-16,-7 2 0 15,13-1 0-15,-1-1 0 16,9 2 1-16,17-7-1 16,19-2 0-16,18-4 0 15,23-2 0-15,19-8 0 16,22-6 0-16,21 3 0 0,31-14 0 15,15 0 0-15,20-5 0 16,14 2-1-16,16-1 1 16,14-3 0-16,10 2 0 15,13 6 0-15,6 2 0 16,0 1 0-16,1 5 0 15,-6 2 0-15,0-4-1 16,-9 2 1-16,-11-2 1 16,-13-2-1-16,-10-1 0 15,-21 0 0-15,-8 1 0 16,-23 1 0-16,-8 1 0 15,-31 7 1-15,0 0-1 16,-27-2 0-16,-16 7 0 16,-19 5 0-16,-20 8 0 0,-21 9 0 15,-22 4 0-15,-25 8 0 16,-16 7 0-16,-8 2 0 15,-11 5 0-15,-11-5 0 16,6-2 0-16,1-5 1 16,11-9-1-16,23-6 0 15,20-7 0-15,21-7 0 16,22-9 0-16,30-3 0 15,26-7-1-15,36 7 1 16,10-31 0-16,31 8 0 16,26-5-1-16,19-3 1 15,17-3 0-15,15-3 0 16,11-6 1-16,10 4-1 15,11-1 0-15,-1 1 0 0,2 3 0 16,-4 7 0-16,-6 2 0 16,-9 3 0-16,-8 7-1 15,-16 8 2-15,-24 1-1 16,-19 4 0-16,-20 6 0 15,-21-2 0-15,-24 0 0 16,0 0 0-16,-52 7 1 16,-8-5-1-16,-13 3 0 15,-30-2 0-15,-16 6 0 16,-8 3 0-16,-22 3 0 15,-11 6 0-15,-18 4 0 16,-6 6 0-16,-10 3 0 16,0 2 0-16,-1-5 0 15,4 1 0-15,6-8 0 0,15-9 0 16,19-6 0-16,26-9 0 15,23-9 0-15,27-4 0 16,22-9 0-16,29-9 0 16,20-2 0-16,23-2 0 15,17-8 0-15,19 5 0 16,9-6 0-16,6 1 0 15,11-1-1-15,-1-4 1 16,1 7 0-16,-9-5 0 16,4 6 0-16,-13 1 0 15,-10 3 0-15,-12 9 0 16,-8 6 1-16,-14 9-1 15,-19 12 0-15,0 0 0 16,-45 30 0-16,-3 5 0 16,-20 17 0-16,-22 7 0 0,-13 13 0 15,-8 8 0-15,-9-1 0 16,1-4 0-16,8-5 0 15,15-13 0-15,10-16 0 16,22-16 0-16,21-11 0 16,16-19 0-16,20-16 0 15,14-18 0-15,17-11 0 16,15-16 0-16,13-11 0 15,8-7 1-15,5-1-2 16,-1 6 1-16,-8 11 0 16,-16 12 1-16,-20 16-2 15,-26 20 1-15,-24 21 1 16,-30 23-2-16,-20 12 2 0,-22 19-1 15,-19 8 0-15,-15 12 0 16,-5 9 1-16,0 0-1 16,8-7 0-16,7-7 0 15,15-9 0-15,22-15 0 16,15-13 0-16,26-16 0 15,22-15 0-15,16-18 0 16,17-11 0-16,15-11 0 16,16-16-1-16,6-8 1 15,11-8 1-15,9-7-1 16,-1 2 0-16,1 3 0 15,-9 9 0-15,-11 13 0 16,-18 13 0-16,-16 16 0 16,-10 21 0-16,-46 16 0 0,-6 21 0 15,-18 15 0-15,-12 11 1 16,-14 12-2-16,-2 7 2 15,0 0-1-15,4-3 0 16,13-13 1-16,14-9-1 16,15-20 0-16,20-15 0 15,15-20 0-15,17-2 0 16,34-43 0-16,2-3-1 15,14-12 1-15,5-8 0 16,13-11 0-16,4-2 0 16,-6 6 0-16,-6 8 0 15,-5 12 0-15,-14 15 0 16,-15 16 0-16,-26 22 0 15,0 0 1-15,-18 41-1 0,-16 0 0 16,-12 14 0-16,-13 6 1 16,-1 2-1-16,-7 6 0 15,6-6 1-15,4-10-1 16,9-5 0-16,12-12 1 15,14-13-1-15,22-23 0 16,1 16-1-16,27-25 1 16,15-10-1-16,5 8-3 15,5-10-2-15,14 21-5 16,-19-14-5-16,14 38-8 15,-43-10-13-15,3 32-6 16,-24 9 2-16,-10 16 0 16</inkml:trace>
        </inkml:traceGroup>
      </inkml:traceGroup>
    </inkml:traceGroup>
  </inkml:traceGroup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3" Type="http://schemas.openxmlformats.org/officeDocument/2006/relationships/image" Target="../media/image8.png"/><Relationship Id="rId7" Type="http://schemas.openxmlformats.org/officeDocument/2006/relationships/image" Target="../media/image11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11" Type="http://schemas.openxmlformats.org/officeDocument/2006/relationships/image" Target="../media/image13.emf"/><Relationship Id="rId5" Type="http://schemas.openxmlformats.org/officeDocument/2006/relationships/image" Target="../media/image10.emf"/><Relationship Id="rId10" Type="http://schemas.openxmlformats.org/officeDocument/2006/relationships/customXml" Target="../ink/ink5.xml"/><Relationship Id="rId4" Type="http://schemas.openxmlformats.org/officeDocument/2006/relationships/customXml" Target="../ink/ink2.xml"/><Relationship Id="rId9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19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Hui-Tanguru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8076467"/>
              </p:ext>
            </p:extLst>
          </p:nvPr>
        </p:nvGraphicFramePr>
        <p:xfrm>
          <a:off x="214283" y="762000"/>
          <a:ext cx="8750332" cy="42430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Issue more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you pay for it, you should get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advantage of variation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species have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adv’s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disadv’s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sexual and asexual variation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sexual and asexual variation are AND what the advantages and disadvantages of each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If time, introduce </a:t>
                      </a:r>
                      <a:r>
                        <a:rPr lang="en-NZ" sz="1800" b="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DNA, chromosomes, genes and alleles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genetic information is stored and passed along.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Set some HW from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 and set a due date for it.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7880" y="1027440"/>
              <a:ext cx="4329720" cy="3412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3480" y="1021680"/>
                <a:ext cx="4349880" cy="3432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139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1844" y="21040"/>
            <a:ext cx="9327688" cy="6815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41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0507" y="0"/>
            <a:ext cx="9285013" cy="5944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31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295400"/>
            <a:ext cx="9143999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70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793" y="1212912"/>
            <a:ext cx="7352413" cy="443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37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807" y="697755"/>
            <a:ext cx="7224386" cy="5462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43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029" y="630693"/>
            <a:ext cx="7827942" cy="5596613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3737200" y="3223980"/>
              <a:ext cx="354240" cy="3600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86440" y="3118140"/>
                <a:ext cx="462240" cy="57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3754480" y="3245580"/>
              <a:ext cx="346320" cy="2570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692560" y="3110940"/>
                <a:ext cx="476280" cy="49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7" name="Ink 6"/>
              <p14:cNvContentPartPr/>
              <p14:nvPr/>
            </p14:nvContentPartPr>
            <p14:xfrm>
              <a:off x="3679600" y="3123900"/>
              <a:ext cx="2602080" cy="15739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660880" y="3104460"/>
                <a:ext cx="2639880" cy="161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Ink 8"/>
              <p14:cNvContentPartPr/>
              <p14:nvPr/>
            </p14:nvContentPartPr>
            <p14:xfrm>
              <a:off x="3675640" y="3191220"/>
              <a:ext cx="2148840" cy="30672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655120" y="3171060"/>
                <a:ext cx="2189160" cy="34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2819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029" y="630693"/>
            <a:ext cx="7827942" cy="5596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04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2299</TotalTime>
  <Words>221</Words>
  <Application>Microsoft Office PowerPoint</Application>
  <PresentationFormat>On-screen Show (4:3)</PresentationFormat>
  <Paragraphs>36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230</cp:revision>
  <dcterms:created xsi:type="dcterms:W3CDTF">2006-08-16T00:00:00Z</dcterms:created>
  <dcterms:modified xsi:type="dcterms:W3CDTF">2014-02-20T04:43:46Z</dcterms:modified>
</cp:coreProperties>
</file>