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28:46.33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8614 3977 87 0,'-7'60'37'0,"-14"-1"1"16,3 12 0-16,-8-8-35 16,14-9-1-16,13-24 1 15,28-32-1-15,28-51 2 16,46-47-1-16,48-43-2 15,45-38 1-15,42-27-3 16,25-29-22-16,24 10-13 16,-13-5-4-16,-5 32 0 15,-40 17-1-15</inkml:trace>
  <inkml:trace contextRef="#ctx0" brushRef="#br0" timeOffset="572.0327">11799 5776 97 0,'0'0'38'16,"0"0"3"-16,8 22-3 15,-12 7-35-15,-1 12 1 16,-1 2 0-16,7-3-1 15,9-17 1-15,19-21-1 16,32-37-4-16,37-49 2 16,60-51-4-16,60-54 0 15,78-28-31-15,26-39-7 16,33-13-1-16,-11-14 0 15</inkml:trace>
  <inkml:trace contextRef="#ctx0" brushRef="#br0" timeOffset="2652.1517">7485 6877 67 0,'-55'-9'34'15,"-10"2"-2"-15,-6 3 1 0,-10-3-31 16,-5 8-2-16,-7 0 0 16,-6 1 0-16,-1-1 2 15,-5-2-2-15,-3-2 1 16,-3-4 1-16,1-3 0 15,-3-2 0-15,-3-5 1 16,0 2-1-16,-7-3 1 16,-6 5-1-16,-7 0 1 15,-1 1-1-15,-5 4 0 16,-9-1-1-16,-7 0 1 15,-1 0-1-15,-5-3 0 16,1 3 1-16,-4-7 0 16,-3 0 0-16,-3-5 0 15,3 2 0-15,-6 0 0 16,0 0-1-16,-4 4 1 0,1 6-1 15,-3 3-1-15,-1 11 1 16,-1 1-1-16,4 8 0 16,3 5-1-16,1 3 1 15,8 6-1-15,2 1 1 16,12-2 0-16,13 2 0 15,2 2 0-15,12-1-1 16,14 4 1-16,12-2 1 16,14 1-2-16,12 7 1 15,7 0 1-15,12 3-1 16,15 3 0-16,16 4-1 15,9 4 1-15,9-1-1 16,10 5 1-16,15-1 0 16,16 3-1-16,14-6 1 0,20 0-1 15,10-3 3-15,23-5-2 16,13-6 1-16,23-3-1 15,18-8 1-15,18-2-1 16,11-7 0-16,18-2 0 16,7-4-1-16,14-2 1 15,13-1 0-15,3-2 0 16,7-1 0-16,5-2-1 15,1-2 1-15,5-4 0 16,2 0 0-16,1-4 0 16,2-2 0-16,1-4 0 15,-1 0 0-15,-5-2 1 16,0-2-1-16,-10-1 0 15,-5 0 0-15,-8-4 1 0,-14-1-1 16,-13-7 1-16,-10-6-1 16,-15-5 2-16,-10-10-2 15,-17-4 2-15,-18-5-1 16,-17-4 0-16,-19-7 1 15,-21-2-1-15,-22 1 0 16,-32 1 0-16,-26 3 0 16,-33-1-1-16,-34 6 1 15,-31 7 0-15,-25 12-1 16,-29 7 0-16,-22 11 0 15,-10 9-1-15,-8 2-1 16,11 14-6-16,-4-7-23 16,30 10-7-16,13-10-2 15,30-2-1-15</inkml:trace>
  <inkml:trace contextRef="#ctx0" brushRef="#br0" timeOffset="3747.2143">12270 8983 56 0,'15'-15'34'0,"-6"6"0"0,1 17-6 15,-10-8-18-15,3 48 0 16,-15 1-3-16,2 25 1 16,-18 2-1-16,3 12 1 15,1-9-1-15,16-13 1 16,21-36-3-16,40-44 1 15,47-55-1-15,60-48-3 16,67-41-6-16,32-41-30 16,54-12-6-16,-6-19-1 15,-5 5-1-15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4:33.9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20436 14615 44 0,'11'-2'30'0,"0"1"1"0,1-3-3 16,5-1-26-16,-1-1-1 15,2-1 0-15,0-1 0 16,0 4 0-16,-6-3 2 16,0 6 0-16,-12 1 0 15,0 0 0-15,-10 16 1 16,-9 4-1-16,-16 3 1 15,-5 8-3-15,-12 6 2 16,-7 6-2-16,-12 3 2 16,3 6-2-16,-4-3 0 15,5 1 0-15,8-10 0 16,10-5 0-16,13-10-1 15,15-9 0-15,21-16 0 16,6-11 0-16,22-16 0 16,15-9 0-16,16-9-1 0,14-6 2 15,7-4 0-15,2 0 0 16,0 2-1-16,-7 6 1 15,-10 6-1-15,-10 9 2 16,-19 10-2-16,-17 7 0 16,-19 15 0-16,-11-6 0 15,-21 13 0-15,-15 9 0 16,-16 4 0-16,-8 9 1 15,-14 7-2-15,-5 7 1 16,-5 6 0-16,-4 7-1 16,5 3 1-16,7 1-1 15,12-5 1-15,18-10-1 16,18-13 1-16,23-19 0 15,16-13 0-15,44-34 0 0,15-18-1 16,24-16 2-16,23-15-1 16,8-13 1-16,5-2-1 15,-5-1 1-15,-7 8 0 16,-9 9 0-16,-18 13-1 15,-20 13 0-15,-21 15 0 16,-23 19 0-16,-16 22 0 16,-29 3 0-16,-17 26-1 15,-20 16 2-15,-21 13-2 16,-15 16 2-16,-12 9-2 15,-12 7 1-15,-7 2-1 16,1 0 1-16,9-11-1 16,15-12 1-16,22-16-1 15,27-22 0-15,29-23 1 0,35-23-1 16,37-24 0-16,24-17 2 15,24-17-2-15,18-16 2 16,13-4-2-16,8-6 2 16,-3 6-1-16,-11 8 1 15,-16 11-1-15,-16 13 0 16,-24 16 0-16,-26 21 0 15,-33 24 0-15,-30 8 0 16,-30 27 0-16,-25 15 0 16,-18 16 0-16,-16 10 1 15,-16 12-1-15,-9 5-1 16,-1 6 1-16,5 4 0 15,6-8-1-15,12-11 0 16,21-16 1-16,21-20-2 16,33-24 2-16,29-26-1 0,39-29 1 15,25-29-1-15,38-21 1 16,20-21 0-16,21-11 0 15,4-5 1-15,5 3-1 16,-2 4 1-16,-9 8 0 16,-11 16 1-16,-21 14-2 15,-18 20 1-15,-28 17-1 16,-21 19 1-16,-24 17-1 15,-24 17 1-15,-25 14-1 16,-21 14-1-16,-21 15 1 16,-20 13 0-16,-14 10 0 15,-9 2 0-15,-5 8-1 16,-6-2 1-16,0 1 0 15,2-4-1-15,16-12 1 0,17-16-1 16,21-14 1-16,27-18-1 16,24-23 0-16,32-21 1 15,35-22 0-15,29-25 1 16,29-24-1-16,26-17 1 15,21-15 0-15,20-9 0 16,8-6 0-16,5-1 1 16,2 3-1-16,-3 10 0 15,-13 17 0-15,-22 14-1 16,-23 23 1-16,-25 24 0 15,-36 23-1-15,-36 31 0 16,-36 25-1-16,-36 24 1 16,-28 22-1-16,-29 16 1 0,-28 19-1 15,-14 13 1-15,-12 5-1 16,-4 2 1-16,-1-5-1 15,10-6 0-15,12-14 0 16,24-21 1-16,34-27-1 16,32-31 0-16,44-34 1 15,44-32 0-15,46-35 0 16,37-28 1-16,35-23-1 15,25-17 1-15,19-13 0 16,9-7 1-16,7 1-1 16,-6 5 0-16,-11 12 0 15,-16 14 0-15,-24 15 0 16,-27 24 1-16,-29 21-2 15,-36 26 0-15,-38 27 1 0,-36 21-1 16,-36 25-1-16,-30 22 1 16,-27 21 0-16,-21 16-1 15,-21 13 1-15,-14 12-2 16,-9 11 2-16,1 3-1 15,0-2 0-15,16-11 1 16,15-14-1-16,24-20 1 16,32-24 0-16,34-27 0 15,42-36 0-15,31-31 0 16,41-28 0-16,31-26-1 15,33-21 2-15,20-17-1 16,20-13 2-16,8-4-2 16,6 5 1-16,-3 6 0 15,-6 8 0-15,-22 18 1 16,-24 19-1-16,-24 22-1 0,-34 25 0 15,-33 21 0-15,-28 18 0 16,-51 32 0-16,-21 13-1 16,-22 17 1-16,-21 19-1 15,-25 12 1-15,-12 16-1 16,-9 6 1-16,-1 5-1 15,-3 9 0-15,-2 3 1 16,6-3-1-16,8-10 0 16,17-11 1-16,23-17-1 15,19-18 1-15,33-21-1 16,22-29 1-16,39-23 0 15,15-33-1-15,34-21 1 0,26-20-1 16,23-13 2-16,12-12-2 16,9-4 1-16,4 2 1 15,1 8 0-15,-10 15-1 16,-17 17 1-16,-24 20-1 15,-27 23 0-15,-29 21 1 16,-28 24-1-16,-26 18-1 16,-29 17 0-16,-25 18 0 15,-23 15 0-15,-18 10 1 16,-11 5-1-16,-4 2-1 15,-4-2 2-15,1 0-1 16,6-6 0-16,10-8 1 16,21-15 0-16,20-15-2 15,22-17 2-15,23-23 0 16,32-22 0-16,28-24 0 0,29-22 0 15,25-24-1-15,25-23 2 16,22-20 0-16,19-9-1 16,11-2 1-16,3 3 0 15,-2 5 0-15,-12 13-1 16,-14 17 2-16,-23 17-2 15,-22 28 1-15,-32 19-1 16,-26 21 0-16,-24 17 0 16,-26 18 0-16,-25 18 0 15,-17 13 0-15,-21 12 0 16,-11 6 0-16,-9 6-1 15,-5 2 1-15,-3 0-1 16,6-7 1-16,7-9-1 16,15-15 0-16,18-16 1 0,23-20-1 15,19-23 1-15,30-18-1 16,26-23 1-16,24-20 1 15,21-20-1-15,18-18 1 16,15-10 0-16,9-7 0 16,12-1-1-16,-7 4 2 15,-5 11-1-15,-12 12 0 16,-15 20-1-16,-26 24 1 15,-26 26-2-15,-26 15 1 16,-47 38 0-16,-19 14 0 16,-26 25-1-16,-24 18 0 15,-21 13 0-15,-15 11 0 16,-6 2 0-16,1-1 0 15,4-7 0-15,10-15 0 0,18-26 1 16,26-22-1-16,34-35 1 16,33-25 0-16,34-30 0 15,32-26 1-15,27-26 0 16,28-15 0-16,20-9 0 15,14-5 0-15,4-2 0 16,4 6 1-16,-4 5-1 16,-8 10-1-16,-13 17 1 15,-17 14 0-15,-28 19-1 16,-23 19 1-16,-27 23-1 15,-31 17 0-15,-23 24 0 16,-28 20-1-16,-22 13 1 16,-19 19 0-16,-12 13-1 15,-7 4 1-15,2 3-1 16,4-7 1-16,13-14 0 0,17-14 1 15,28-24-1-15,27-26 0 16,26-33 0-16,31-28 0 16,26-24 0-16,28-20 0 15,19-20 0-15,18-15 0 16,11-10 1-16,10-2-1 15,-1 2 1-15,0 7-1 16,-4 12 0-16,-14 14 1 16,-20 17 0-16,-24 25-1 15,-30 27 0-15,-36 30 0 16,-14 9 0-16,-38 29 0 15,-28 19 0-15,-23 18-1 16,-16 13 1-16,-11 9 0 16,-8 6-1-16,-1 1 1 0,-3 2-1 15,6-8 1-15,9-7-1 16,13-14 1-16,24-19-1 15,20-21 1-15,27-23 0 16,32-25 0-16,34-29 0 16,27-25 0-16,33-29 1 15,23-20-1-15,21-15 1 16,15-11-1-16,9 1 1 15,-4 0 0-15,-4 11 0 16,-8 9-1-16,-18 19 1 16,-17 22 0-16,-30 18-1 15,-23 22 1-15,-31 21-1 16,-16 17 0-16,-42 25 0 15,-16 14 0-15,-23 22-1 0,-18 10 1 16,-18 9-1-16,-5 13 1 16,-4 2-1-16,1-2 1 15,11-7-1-15,11-10 1 16,22-16-1-16,24-19 1 15,24-23 0-15,20-24 0 16,30-26 0-16,20-22-1 16,21-15 2-16,19-17-1 15,17-11 1-15,12-11-1 16,10-4 1-16,2 4-1 15,0 4 1-15,-1 11-1 16,-17 13 1-16,-16 12-2 16,-22 19 2-16,-25 22-2 15,-37 27 1-15,0 0 0 0,-51 38 0 16,-19 13 0-16,-22 12 0 15,-17 13 0-15,-16 7 0 16,-7 2-1-16,1 4 1 16,1-6 0-16,8-9-1 15,15-14 1-15,23-18 0 16,28-23-1-16,27-22 1 15,29-24 1-15,29-27-1 16,28-22 0-16,31-21 1 16,26-16-1-16,16-9 1 15,11-7 0-15,5-1 0 16,1 4-1-16,-9 3 1 15,-7 21-1-15,-22 13 1 0,-28 19-1 16,-29 20 1-16,-30 22-1 16,-31 24 0-16,-33 23 0 15,-32 22-1-15,-22 16 2 16,-26 17-2-16,-15 10 1 15,-7 11 0-15,-6 3 0 16,0-1-1-16,8-6 1 16,10-10-1-16,20-13 0 15,23-20 1-15,24-18 0 16,27-24 0-16,27-23 0 15,29-22 0-15,24-16 0 16,22-18 0-16,17-12 0 16,16-14 1-16,18-9-1 15,8-1 1-15,0 0-1 16,0 6 1-16,-8 8 0 0,-10 12-1 15,-16 18 0-15,-23 15 0 16,-28 21 0-16,-25 17 0 16,-13 12 0-16,-36 23 0 15,-15 8 1-15,-19 14-2 16,-15 8 2-16,-13 11-1 15,-4 6 0-15,-1 0 0 16,-2 3 1-16,5-7-2 16,12-9 1-16,18-13-1 15,19-17 2-15,24-20-1 16,22-22 1-16,29-23-1 15,23-25-1-15,27-20 2 16,27-17-1-16,17-13 0 16,15-10-1-16,10-4 1 0,4-1 0 15,0 9 0-15,-9 12 1 16,-20 18-2-16,-24 15 2 15,-27 23-1-15,-32 21 0 16,-35 30 0-16,-30 15 0 16,-34 26 0-16,-24 16 0 15,-27 14 0-15,-17 14 3 16,-14 6-3-16,-5 6-1 15,0-3 2-15,5-2-2 16,12-11 1-16,12-14 0 16,23-14 0-16,28-21-3 15,25-20 3-15,31-22 0 16,26-22 0-16,27-22-1 0,28-16 1 15,19-18 0-15,22-14 0 16,16-9 0-16,12-3 0 16,0-2 0-16,-1 6 1 15,-5 12 2-15,-17 10-1 16,-19 19-1-16,-29 20 1 15,-26 22-1-15,-38 27-1 16,-12 4 0-16,-33 25-1 16,-25 18-1-16,-24 15 1 15,-16 11-1-15,-13 12 1 16,-7 0 0-16,0-1 2 15,5 0 1-15,11-10-2 16,15-16 0-16,31-21 0 16,26-22 0-16,31-26 1 0,31-26-2 15,33-27 1-15,33-24-2 16,31-18 3-16,19-16 1 15,18-10 0-15,9-7-1 16,2 0 0-16,-4 11 1 16,-15 13-1-16,-22 18 1 15,-30 20-2-15,-28 24 0 16,-33 25 0-16,-33 28 0 15,-43 28 0-15,-27 23 0 16,-29 19-1-16,-25 21 1 16,-22 12-1-16,-19 7-1 15,-6 7 1-15,-1-2 0 16,7-8 0-16,9-11-1 15,22-21 1-15,25-19 0 0,33-25 1 16,30-24 0-16,31-28 0 16,34-24-1-16,31-21 2 15,26-19-2-15,21-17 3 16,21-14-1-16,13-9 1 15,7-3-1-15,1 3 1 16,-3 1 0-16,-10 10 0 16,-13 17 0-16,-20 15 0 15,-26 22-2-15,-26 23 1 16,-26 21 0-16,-27 21-1 15,-24 20-1-15,-23 18 0 16,-27 18 1-16,-19 15-1 16,-14 12 1-16,-8 5-1 15,-5 4 2-15,2-5-2 16,9-9 0-16,17-16 1 0,22-18 1 15,28-23-1-15,28-24 0 16,28-28 0-16,27-20-1 16,24-27 1-16,28-20 0 15,22-16 2-15,11-14-3 16,13-8 2-16,5-6-1 15,3 7 1-15,-8 10-1 16,-11 15 1-16,-18 19 0 16,-25 20-1-16,-23 23-1 15,-33 26 1-15,-17 17 0 16,-40 35 0-16,-21 13 0 15,-24 23 0-15,-24 15 2 16,-14 18-3-16,-14 10 2 16,-7 4-2-16,-2 0 1 0,2-6-1 15,17-14 1-15,15-21-1 16,26-22 1-16,33-31 0 15,31-26 0-15,31-32 0 16,30-30-2-16,31-29 3 16,28-20-1-16,25-19 1 15,15-9-1-15,8-7 1 16,6 1-2-16,-2 4 3 15,-4 11-1-15,-14 18 0 16,-19 22-2-16,-29 22 1 16,-26 19 0-16,-34 23 0 15,-24 28 0-15,-33 20 0 16,-30 24 0-16,-25 16 0 15,-23 16 0-15,-21 16 0 0,-9 11 2 16,-9 6-2-16,0 1 1 16,4-7-1-16,11-9 1 15,22-19-1-15,22-20 0 16,37-26 0-16,28-34 0 15,34-28 0-15,31-28-1 16,29-25 1-16,29-18-1 16,25-21 2-16,14-12-2 15,7-2 1-15,8 2-1 16,-1 8 0-16,-8 11 0 15,-16 20 0-15,-22 16 1 16,-30 29-2-16,-30 25 3 16,-33 25-1-16,-31 22 0 15,-32 22 1-15,-24 22 0 16,-31 20 0-16,-17 13-1 0,-16 12 1 16,-6 4 0-16,1-3-1 15,6-3 0-15,15-17 0 16,20-20 1-16,32-26-1 15,29-28 1-15,39-31-1 16,34-29 0-16,32-33 0 16,34-25-1-16,26-18 2 15,20-15-1-15,15-6-1 16,9-4 0-16,-3 3 0 15,-2 13 0-15,-20 16-1 16,-21 21 2-16,-29 22-1 16,-32 25 0-16,-35 26 1 15,-36 23 0-15,-40 28 0 0,-28 20 0 16,-27 19 2-16,-26 16-1 15,-18 15 1-15,-13 4-2 16,-3 2 2-16,8-6-1 16,16-9 0-16,19-19-1 15,24-22 0-15,34-23 0 16,32-28 0-16,33-28-1 15,33-25 1-15,25-24 0 16,30-20-1-16,21-14 1 16,17-9-1-16,6-7 0 15,7 7 0-15,0 4 2 16,-8 8-3-16,-13 15 1 15,-27 20 1-15,-21 18 1 16,-30 27-2-16,-26 17 1 0,-30 20 0 16,-26 17 0-16,-25 19 1 15,-20 17-1-15,-27 13 0 16,-9 11 0-16,-8 3 2 15,-3 7-1-15,4-4 0 16,8-6 0-16,16-17 0 16,18-17-1-16,32-24 2 15,30-24-2-15,27-25-1 16,32-30 0-16,29-22 0 15,25-20 1-15,27-19-2 16,9-6 2-16,13-9-2 16,5 2 1-16,1-2 1 15,-5 13 1-15,-18 16-1 16,-20 19 0-16,-26 19 1 0,-28 19-1 15,-29 25 0-15,-32 21 0 16,-29 24 0-16,-30 17 0 16,-21 16-1-16,-22 14 2 15,-18 12 0-15,-6 6-1 16,-3 3 0-16,5-3 1 15,9-8-1-15,14-14 1 16,24-19-1-16,28-26-1 16,32-24 1-16,30-26 0 15,28-28-1-15,27-23 1 16,31-20-1-16,23-21 1 15,15-8 0-15,13-7 0 16,5-1-1-16,1 6 2 16,-2 8 0-16,-10 11-1 15,-22 17 0-15,-24 21 1 0,-28 24-1 16,-30 19 0-16,-23 25 1 15,-39 12-1-15,-24 23 0 16,-25 16 0-16,-21 16 0 16,-18 15 0-16,-14 10 0 15,-3 4 0-15,-4 0 0 16,5-6-1-16,11-10 1 15,17-13 0-15,25-21-1 16,33-22 1-16,25-25 0 16,32-24 0-16,32-24 0 15,23-21 0-15,25-16 0 16,22-17-1-16,15-7 1 15,7-7 1-15,3-5 0 0,-1 9-1 16,-8 7 1-16,-8 16-1 16,-19 13 1-16,-25 20 1 15,-27 20-2-15,-25 21 0 16,-27 25 0-16,-24 20 0 15,-29 19 0-15,-22 16 0 16,-21 12 0-16,-11 11 0 16,-11 5 0-16,-1 2-1 15,1-2 1-15,8-9 0 16,14-13 0-16,22-15-1 15,28-22 1-15,23-19-1 16,36-14 1-16,11-38 0 16,36-14 0-16,21-19 0 15,22-18 0-15,15-15 1 0,13-7-1 16,5-3 1-16,5 1-1 15,-4 4-1-15,-12 10 1 16,-11 16-2-16,-19 16 2 16,-24 21-2-16,-26 18 2 15,-32 28-2-15,0 0 3 16,-46 21 1-16,-15 19-2 15,-24 14 2-15,-18 14-2 16,-15 12 2-16,-8 5-2 16,-7 4 2-16,0-3-3 15,6-5 1-15,18-14 0 16,20-14-1-16,27-23 1 15,31-22-1-15,26-24 1 16,29-26 0-16,29-22 0 0,25-18 1 16,20-18-2-16,19-10 0 15,10-6 2-15,3-7-3 16,2 3 3-16,-4 7-3 15,-15 12 2-15,-14 15-1 16,-21 17 2-16,-28 18-1 16,-24 22 1-16,-26 29-1 15,-29 4 0-15,-22 30 0 16,-28 14-1-16,-17 16 1 15,-19 12 0-15,-9 7 2 16,-8 7-2-16,-5-1 2 16,0-8-2-16,13-7 2 15,19-14-2-15,27-17 2 16,24-27-2-16,34-19 0 0,32-27-1 15,28-23-1-15,31-24 2 16,24-18-2-16,26-18 2 16,11-8-2-16,9 0 0 15,1-4 1-15,-6 9 1 16,-9 8-1-16,-16 17 0 15,-20 20 0-15,-28 21-1 16,-30 21 1-16,-24 18 2 16,-29 25-4-16,-25 18 3 15,-25 15 1-15,-25 17 1 16,-18 14-1-16,-14 11 0 15,-7 8 0-15,-6-1 1 16,2-4-1-16,7-6 0 16,16-13-1-16,26-19-1 15,27-19 1-15,29-29 0 0,29-18-1 16,33-29 2-16,28-25-1 15,28-21-2-15,25-17 3 16,19-15-1-16,9-9-2 16,9-5 2-16,-5 2-1 15,-1 8 0-15,-13 16 0 16,-19 15 2-16,-25 23-3 15,-30 20 2-15,-28 24 1 16,-26 25-1-16,-34 24-1 16,-27 22 1-16,-23 15 0 15,-24 15-1-15,-14 11 1 16,-7 8 1-16,-3 1 0 0,3-5 0 15,13-10 1 1,17-17-1-16,22-16 1 0,31-25-1 16,28-23 2-16,31-26-5 15,25-23 1-15,27-25-1 16,28-19 1-16,17-20 0 15,15-10 1-15,8-8-3 16,4-1 1-16,0 3 1 16,-8 8 2-16,-13 16-2 15,-23 20 1-15,-27 20-1 16,-29 24-1-16,-29 26 3 15,-31 19-2-15,-30 31 1 16,-31 20-1-16,-28 21 3 16,-26 19-2-16,-13 13 2 15,-10 9-2-15,2-2 1 0,1-3 0 16,15-17 1-16,21-15-2 15,34-27 0-15,32-25 0 16,36-35-1-16,34-24 1 16,35-30 0-16,26-27 1 15,33-14-2-15,18-23 0 16,19-10 0-16,4-5 2 15,4-1-2-15,0 7 2 16,-13 15-2-16,-14 18 1 16,-29 20 1-16,-24 25 1 15,-38 23-2-15,-35 33 1 16,-19 13-1-16,-38 28-1 15,-26 22 0-15,-23 14 1 16,-21 16-1-16,-7 9 0 0,-3-2 2 16,5-2-1-16,10-11 1 15,22-17-1-15,20-20 2 16,29-22-3-16,27-23 0 15,29-22 1-15,24-24-1 16,25-19 0-16,23-19-1 16,12-12 2-16,19-15-1 15,8-4 2-15,4-7 0 16,3-1 0-16,0 4 0 15,-13 10 0-15,-16 20 0 16,-21 12 1-16,-25 22-2 16,-28 22 0-16,-20 28 0 15,-42 15 1-15,-21 30-2 16,-30 18 0-16,-25 18 1 0,-17 17-1 15,-14 13 0-15,-5 3 1 16,-3 4-1-16,9-10 0 16,9-12 1-16,22-19 0 15,31-22-1-15,30-28 1 16,35-33 0-16,29-30 0 15,35-29 0-15,29-28 1 16,30-20-1-16,23-19 1 16,14-14-1-16,14-5 1 15,3 4-1-15,3 7 0 16,-10 11 0-16,-13 17-1 15,-18 23 0-15,-29 22 1 16,-30 26-1-16,-32 22 0 16,-27 19 2-16,-48 36-1 15,-22 16 0-15,-28 22 0 0,-27 19 1 16,-15 15-1-16,-11 10 1 15,1 2-1-15,6-3 0 16,12-9 0-16,19-17 0 16,25-22-1-16,28-25 1 15,33-25-1-15,27-19 0 16,27-44 1-16,24-13 0 15,21-22 0-15,22-19 0 16,14-12 1-16,10-11-2 16,5-3 3-16,3-3-3 15,-8 9 1-15,-8 12 0 16,-18 20 0-16,-26 21 0 15,-23 23 0-15,-33 26 0 16,-25 23 0-16,-31 27 0 0,-26 18 0 16,-30 24 1-16,-21 17-1 15,-18 14 1-15,-6 9-1 16,-2-3 1-16,3-4 0 15,18-14-1-15,19-16-1 16,31-26 1-16,31-27-1 16,34-31 1-16,28-31-1 15,33-27 0-15,27-23 1 16,23-18-1-16,17-16 1 15,13-11 0-15,4-1 0 16,-4 4 0-16,-4 13 0 16,-18 19-1-16,-17 16 1 15,-28 24 1-15,-26 23-1 16,-35 33 0-16,-19 11 0 0,-32 32-1 15,-20 12 2-15,-19 12-1 16,-9 5 0-16,-4 6 1 16,2-6 0-16,7-4 0 15,14-17-1-15,15-13 1 16,25-16-2-16,20-20 1 15,19-15-1-15,22-20-1 16,16-13 2-16,21-15-2 16,9-10 2-16,6-4-2 15,1 1 2-15,-5 5-1 16,-6 9 1-16,-15 11 0 15,-15 17 0-15,-25 18 0 16,-18 15 0-16,-23 15 1 0,-14 14-1 16,-15 11 0-16,-8 4 1 15,-5 3-1-15,2-2 0 16,5-5 0-16,13-9 0 15,18-8 0-15,14-17 0 16,23-7-1-16,6-28 1 16,19-5-1-16,15-9 1 15,11-6 0-15,6-5 0 16,-1 2 0-16,-3 3 0 15,-6 6 1-15,-8 11-1 16,-16 15 1-16,-13 11-1 16,-10 5 1-16,-29 28-1 15,-9 4 1-15,-12 9 0 16,-5 5 0-16,-10 0-1 0,3 1 1 15,9-4-1-15,4-12 0 16,10-3 0-16,12-12 0 16,16-14 0-16,11-2-1 15,21-26 1-15,11-2-1 16,11-9 1-16,13-8 0 15,8-2 0-15,8-3 0 16,-1 2 0-16,-5 5 0 16,-5 8 0-16,-8 12 0 15,-19 12 0-15,-18 17 0 16,-24 12 0-16,-19 14 0 15,-21 16 0-15,-17 7 0 16,-9 5 1-16,-7 2-2 16,1-1 2-16,5-8-1 15,11-8 0-15,13-10-1 0,20-17 1 16,13-13-1-16,18-5 1 15,20-28 0-15,16-4-1 16,12-12 1-16,9-4 0 16,9-6 0-16,5-1 0 15,0 8 0-15,-10 3 0 16,-12 13 0-16,-11 13 0 15,-16 11 0-15,-22 7 0 16,-18 23 1-16,-17 7-1 16,-16 11 0-16,-11 9 1 15,-9 3 0-15,-4 4-1 16,4-4 0-16,8 1 1 15,12-7 0-15,14-8-1 16,20-10 1-16,17-9-2 0,22-9 0 16,16-11 1-16,23-10-1 15,15-10 1-15,17-11-1 16,16-12 1-16,12-11-1 15,12-3 2-15,13-5-1 16,3 1 0-16,3 6 0 16,-6 3-1-16,-7 12 1 15,-11 11-1-15,-18 15 1 16,-22 14-1-16,-27 13 1 15,-26 16 1-15,-26 13-1 16,-23 16 1-16,-25 9 0 16,-18 11 0-16,-18 5 0 15,-12 8 0-15,-6 0 0 0,-1-3-1 16,4-7 1-1,11-10-2-15,12-10 0 0,16-14 1 16,23-16-2-16,22-20 1 16,25-21 0-16,22-21 0 15,25-17 0-15,16-17 0 16,21-15 1-16,14-12 0 15,13-7 0-15,1 3 0 16,-4 0 0-16,-7 10 1 16,-16 12-1-16,-18 15 1 15,-21 18-1-15,-26 18 0 16,-30 20 0-16,-25 21 0 15,-30 17 0-15,-23 16 1 16,-21 10-2-16,-16 8 1 0,-11 5 1 16,-8 2-1-1,2-3 1-15,4-9-1 0,15-8 1 16,18-11-1-16,19-16 1 15,22-13-1-15,26-15-1 16,26-14 1-16,25-16-2 16,22-14 2-16,18-13-1 15,13-8 1-15,16-12-1 16,3-2 1-16,5 2 0 15,-5 2 0-15,-9 11 1 16,-12 11 0-16,-18 12 0 16,-14 12-1-16,-23 17 1 15,-15 15 0-15,-26 12-1 16,-15 15 0-16,-20 14 0 15,-13 10 1-15,-17 10-2 0,-10 9 1 16,-7 2 0-16,-5 3 0 16,5-2 1-16,6-8-2 15,12-11 2-15,15-10-2 16,24-11 2-16,21-17-1 15,17-20-1-15,37-10 1 16,21-20-1-16,24-17 1 16,22-14 0-16,20-17 0 15,9-9 0-15,7-3 0 16,-3 0 0-16,-3 6 1 15,-13 14 0-15,-18 10-1 16,-28 22 1-16,-27 22-1 16,-33 21 0-16,-26 25 0 15,-27 21 0-15,-30 19 0 0,-28 17 0 16,-19 10 0-16,-16 12 0 15,-9 2 0-15,-3 3 1 16,9-10-1-16,6-13 0 16,21-13 0-16,25-18-1 15,31-19 1-15,32-25-1 16,28-29 1-16,34-20 0 15,31-26-1-15,30-16 0 16,22-16 1-16,20-13 0 16,10-7 1-16,6 0-1 15,2 5 1-15,-15 11-1 16,-16 15 0-16,-25 17 1 15,-27 19-1-15,-35 25 1 16,-34 25-1-16,-37 24 0 0,-33 24 1 16,-33 19 0-16,-22 15-1 15,-27 15 0-15,-14 10 0 16,-7 4 1-16,5-1-2 15,9-9 2-15,16-13-2 16,22-18 0-16,28-13 0 16,37-28 0-16,29-25 0 15,40-35 1-15,31-21-1 16,37-25 1-16,23-18 0 15,26-14-1-15,15-7 2 16,14-8-1-16,2 7 1 16,-12 15-1-16,-16 14 0 15,-27 19 0-15,-27 24 1 16,-34 25-1-16,-36 25 0 15,-44 24 0-15,-35 27 1 0,-33 16-1 16,-24 21 1-16,-30 15-1 16,-19 11 1-16,-8 5-1 15,-2-2-1-15,11-7 1 16,13-12-1-16,19-16 1 15,32-20-2-15,36-28 1 16,33-30-1-16,35-30 2 16,35-30 1-16,40-31-1 15,34-21 1-15,29-16-1 16,16-13 1-16,16-5 0 15,6 4 0-15,-4 6 0 16,-20 18-1-16,-17 22 0 16,-34 27 1-16,-33 24-2 15,-36 29 2-15,-43 29 0 0,-41 22-2 16,-38 28 2-16,-27 24-2 15,-39 22 1-15,-18 13 0 16,-15 7 0-16,-12 4-1 16,3-3 1-16,10-2-1 15,18-16 0-15,22-21 0 16,35-21 0-16,33-26 0 15,39-28 0-15,36-31 0 16,53-33 1-16,29-25 0 16,34-23-1-16,32-19 2 15,21-15 0-15,13-9 0 16,7-1 0-16,-5 6 0 15,-10 15 0-15,-21 16 0 0,-27 22 0 16,-31 21 0-16,-38 28-1 16,-36 31 0-16,-41 29 0 15,-37 24 0-15,-32 23 0 16,-29 17-1-16,-26 20 0 15,-15 9 0-15,-8 2 0 16,2-3 0-16,5-9 1 16,11-12-1-16,19-17 2 15,25-19-2-15,32-25 2 16,29-23-1-16,44-30-1 15,15-27 1-15,51-29-2 16,34-28 2-16,32-19-1 16,26-18 2-16,22-11-1 15,10-5 1-15,-3 2 0 0,-2 11 1 16,-22 22-1-16,-25 22 0 15,-36 26-1-15,-34 31 0 16,-41 31 1-16,-45 26-1 16,-41 29 0-16,-36 24-1 15,-34 21 1-15,-29 17-1 16,-18 14 1-16,-14 0-1 15,-1 1 3-15,10-4-3 16,9-16 2-16,26-16-1 16,26-23 1-16,36-21-2 15,34-26 2-15,38-28-2 16,40-28-1-16,33-28 3 15,37-23-3-15,28-25 2 16,26-13-1-16,17-16 1 0,13-5 0 16,1 4 1-16,-6 6 1 15,-10 14-2-15,-21 19 1 16,-26 22 0-16,-29 22 0 15,-30 27 0-15,-32 22-1 16,-34 25-1-16,-35 23 1 16,-33 25-1-16,-27 21 0 15,-27 22 0-15,-34 20 1 16,-22 18-1-16,-26 16 1 15,-14 7-1-15,-2 1 4 16,4-2-2-16,13-15 2 16,26-25-2-16,41-28 0 15,38-36 0-15,50-41 1 0,53-35 0 16,48-46-4-1,51-35 0-15,42-32 0 0,39-23 1 16,31-18-2-16,17-11 1 16,14-4-2-16,2 6 1 15,-15 13 2-15,-22 16 1 16,-31 30-1-16,-38 27 1 15,-47 31 1-15,-40 33-1 16,-52 35 1-16,-45 33 0 16,-39 28 1-16,-38 25-1 15,-35 21 0-15,-22 15-1 16,-16 10 1-16,-11 5 0 15,-1-6 2-15,9-8-2 16,20-18 0-16,25-19 0 0,35-27 0 16,37-28 0-16,43-35 1 15,47-30-2-15,47-35-2 16,40-31 1-16,38-28-1 15,31-21 1-15,30-18-2 16,14-8 2-16,10-6-2 16,-6 6 1-16,-9 14 2 15,-21 18 1-15,-27 25-2 16,-33 22 2-16,-37 27 0 15,-33 27-1-15,-39 33 0 16,-35 22 1-16,-35 26-2 16,-28 16 1-16,-27 21 1 15,-22 20-1-15,-26 14 1 16,-18 13-1-16,-8 5 2 15,-7 6 0-15,3-5 0 0,12-8 0 16,24-17-1-16,24-27 0 16,45-26 0-16,42-38 0 15,43-35-1-15,52-31 0 16,41-34-2-16,38-31 0 15,37-22 1-15,20-16 0 16,19-6-2-16,2-1 2 16,-6 12-2-16,-15 14 1 15,-26 22 2-15,-33 28 0 16,-40 31-1-16,-41 33 1 15,-44 32 2-15,-41 30-2 16,-39 26 1-16,-36 22-1 16,-28 18 3-16,-27 16-2 15,-20 13 2-15,-9 2-2 0,-9 2 0 16,6-10 2-16,13-9-2 15,20-18 2-15,27-21-3 16,37-28 1-16,36-32-1 16,47-32 0-16,47-34 0 15,43-29-2-15,37-32 1 16,38-22 0-16,28-21-1 15,24-14-1-15,13-7 2 16,2 3 0-16,-5 3 0 16,-17 18 0-16,-28 21 0 15,-31 26 0-15,-39 27 2 16,-40 30-1-16,-44 32 0 15,-39 28 0-15,-49 29-1 16,-33 24 3-16,-36 25-1 0,-32 18 0 16,-20 13-1-16,-14 6 1 15,-10 0 0-15,5-2 2 16,21-14-1-16,21-14 0 15,37-29-3-15,38-33 2 16,41-33 0-16,43-35 0 16,50-34-1-16,42-31-2 15,41-36 2-15,33-23-2 16,33-19 0-16,18-9-1 15,14-2 2-15,3 2-2 16,-14 11 2-16,-13 18 0 16,-29 25 0-16,-32 29 0 15,-39 30 1-15,-35 28 1 16,-39 30-1-16,-39 27 0 15,-36 26-1-15,-29 19 2 0,-28 24 0 16,-29 16 0-16,-18 13 1 16,-17 7-1-16,-1-1 0 15,4-7 2-15,16-17-1 16,26-15 0-16,29-26-2 15,42-33 1-15,43-30-1 16,43-30 0-16,40-29 0 16,37-20-2-16,30-21 2 15,22-17-2-15,14-5 3 16,11-3-2-16,2-2-1 15,-9 7 1-15,-10 15 0 16,-27 12 0-16,-27 23-1 16,-29 25 1-16,-38 25-1 15,-37 21 1-15,-41 28 4 0,-30 22-2 16,-29 19 1-16,-21 12 0 15,-18 13-1-15,-14 0 2 16,2 4-2-16,-1-3 1 16,15-8-3-16,12-12 2 15,21-15-1-15,19-15 1 16,28-24-1-16,28-18 0 15,29-20-1-15,27-32 1 16,32-16 0-16,22-20-2 16,24-12 2-16,18-14-1 15,10-5 2-15,9-2-3 16,-2 5 3-16,-6 9-3 15,-15 14 3-15,-19 14 0 16,-22 16-1-16,-23 20 1 0,-23 21-1 16,-30 16 0-16,-22 19 0 15,-27 14 0-15,-19 14-1 16,-18 11 1-16,-15 14-1 15,-22 10 3-15,-16 11-3 16,-7 8 3-16,-8 3-3 16,5-3 3-16,4-2-3 15,12-12 2-15,22-16-1 16,33-20-1-16,35-28 0 15,41-37 1-15,19-15 0 16,41-32-1-16,40-27 2 16,26-17-2-16,21-14 1 15,15-11 0-15,9 0 0 0,1-2-1 16,-5 8 1-16,-12 16-1 15,-23 15 1-15,-26 20 0 16,-35 25 1-16,-32 24-1 16,-40 28 0-16,-35 22 0 15,-38 22 0-15,-28 19 1 16,-28 17-2-16,-23 9 3 15,-15 8-3-15,-9 4 2 16,-2 1-1-16,5-6 1 16,13-10-1-16,20-14-1 15,26-21 1-15,36-22 0 16,36-25 0-16,43-22-2 15,29-49 2-15,40-17 0 16,34-23 0-16,28-18-1 16,26-15 1-16,11-9-1 0,2-4 2 15,1 5-1-15,-11 9 1 16,-18 16-3-16,-29 21 3 15,-32 24-2-15,-39 23 2 16,-42 37-1-16,-31 10-1 16,-41 33 1-16,-37 23 0 15,-34 19 1-15,-27 18-1 16,-19 16 2-16,-13 5-3 15,-6-3 3-15,9-10-2 16,20-11 2-16,29-24-3 16,41-26 1-16,39-36 0 15,51-37 0-15,51-35 0 16,43-31-2-16,40-22 1 15,31-22-1-15,27-16 2 0,13-4-2 16,7 4 0-16,-7 6 1 16,-13 17-1-16,-18 21 0 15,-38 26 1-15,-36 28 0 16,-45 36 2-16,-42 25-1 15,-41 28 2-15,-42 29-2 16,-40 22 2-16,-32 14-1 16,-25 12 2-16,-14 3 0 15,-7-1-3-15,8-6 2 16,11-17-2-16,30-16 2 15,30-25-2-15,35-24 2 16,42-29-2-16,42-30-2 16,38-26 1-16,38-23-1 15,34-23 2-15,26-17-2 0,19-7 0 16,13-5 1-16,4 7-1 15,-7 11 0-15,-16 15 1 16,-26 20-1-16,-31 27 1 16,-34 24-1-16,-49 27 2 15,-23 28 0-15,-47 22 2 16,-31 21-1-16,-32 16 1 15,-25 15-1-15,-12 5 1 16,-5 5-1-16,8-8 1 16,15-6 0-16,18-17-2 15,31-19 2-15,38-22-2 16,36-21 0-16,41-27-1 15,33-27 2-15,44-27-2 0,34-24-1 16,34-19 0-16,23-16 1 16,20-7-1-16,3 2 1 15,-5 6 0-15,-14 17 0 16,-27 22 0-16,-33 28 0 15,-42 30 1-15,-46 35-2 16,-47 28 5-16,-45 29-2 16,-43 30 0-16,-33 20 1 15,-37 22-1-15,-22 11 2 16,-17 9-2-16,-1 3 2 15,-2-5-4-15,19-11 3 16,20-20-3-16,31-18 2 16,39-29-2-16,42-25-1 15,45-31 2-15,34-27 0 0,48-29 0 16,35-24-1-16,39-17 2 15,22-15-1-15,19-11 0 16,10-2 0-16,10 0 0 16,-8 5-2-16,-10 12 3 15,-17 15-3-15,-31 17 3 16,-26 19-2-16,-31 24 2 15,-35 17-1-15,-40 25 1 16,-27 16 1-16,-36 23-2 16,-26 12 2-16,-20 17-3 15,-15 6 3-15,-10 3-2 16,-1 2 0-16,7-9 0 15,12-11-1-15,21-16 1 16,30-19-1-16,28-27 1 16,33-31-2-16,28-9 1 0,29-30 2 15,33-22-2-15,22-17 2 16,23-13-1-16,11-7 0 15,5 3 0-15,2 2 1 16,-12 13-1-16,-13 12-1 16,-22 18 2-16,-30 20-1 15,-28 20 0-15,-31 18 1 16,-31 19-1-16,-29 16 2 15,-21 15-2-15,-21 9 1 16,-11 6-1-16,-7 3 1 16,4-2-2-16,9-8 1 15,19-11-1-15,20-17 1 16,28-16 0-16,23-22-1 15,33-8 1-15,19-21-1 0,23-14 1 16,19-13 0-16,12-6 0 16,3-4 0-16,-2 3 0 15,-8 3 1-15,-10 8-1 16,-13 13 1-16,-19 12 0 15,-19 11-1-15,-19 15 1 16,-19 1-1-16,-14 31 1 16,-17-2-1-16,-10 8 0 15,-10 5 0-15,-7 8-1 16,-4 1 1-16,0 0 0 15,2-2-1-15,8-6 1 16,10-3-1-16,12-6 1 16,12-11-1-16,18-12 1 15,13-5 0-15,17-16-1 0,17-10 1 16,14-11 0-16,12-8 0 15,9-6 1-15,2 0-1 16,0-1 1-16,-6 5-1 16,-10 9 0-16,-19 12 1 15,-19 16-1-15,-16 15 0 16,-23 13 0-16,-19 14 0 15,-20 13 0-15,-17 11 0 16,-13 7 0-16,-7 1 0 16,3-3 0-16,3-6 0 15,14-10 0-15,14-13 0 16,22-14 0-16,29-24-1 15,12-1 0-15,28-22 0 16,17-12 0-16,11-6 2 16,8-9-1-16,3 2 0 0,-3-1 1 15,-7 5 0-15,-11 11-1 16,-12 11 2-16,-22 15-2 15,-24 7 0-15,-2 29 0 16,-27 9-1-16,-20 13 1 16,-15 9-1-16,-11 11 1 15,-10 7-1-15,-3 3 0 16,3-1 1-16,4-6-1 15,11-11 2-15,19-9-2 16,16-13 1-16,20-16 0 16,15-25-1-16,35 0 1 15,10-23 0-15,24-12 0 0,6-9 0 16,6-2 0-1,8-4 0-15,-3 5 0 0,-10 7 0 16,-11 9 0-16,-18 13 0 16,-22 16 0-16,-20 17 0 15,-20 16 1-15,-21 13-1 16,-23 13 0-16,-12 8 0 15,-12 10 0-15,-9 3-1 16,-3-4 1-16,6-7 0 16,9-8-1-16,12-13 1 15,20-11-1-15,23-16 0 16,25-21 1-16,11-5-1 15,32-20 0-15,17-13 1 16,19-7-1-16,7-6 1 16,9-5 0-16,-1 4 0 0,-10 6 0 15,-9 8 1-15,-13 14 0 16,-24 15 0-16,-21 13 0 15,-21 16-1-15,-17 18 1 16,-24 10-2-16,-17 10 1 16,-12 8 0-16,-8 4 0 15,-5 0-1-15,5-1 1 16,2-4-1-16,15-14 1 15,16-9 0-15,18-14 0 16,22-12 0-16,22-17-1 16,24-13 1-16,15-10-1 15,18-11 0-15,12-5 1 16,6-2 0-16,1-2 0 15,-5 8 0-15,-12 8 0 0,-12 11 0 16,-20 8 1-16,-16 15-1 16,-19 9 0-16,-16 15 0 15,-21 9 0-15,-16 13 0 16,-13 7 0-16,-10 4 1 15,-3 3-1-15,-5-3 0 16,9-4 0-16,4-11 0 16,14-7 0-16,16-16 1 15,21-12-1-15,15-13 0 16,32-21 0-16,13-7-1 15,13-6 1-15,13-10 0 16,6-3 0-16,1 2-1 16,-5 2 1-16,-7 10 0 15,-14 6 1-15,-14 12-1 0,-13 12 0 16,-25 3 1-16,-1 32-1 15,-27 2 0-15,-16 14 0 16,-16 6 1-16,-15 9 1 16,-8 11-2-16,-10 0 2 15,-5 2-1-15,4-1 1 16,6-7-2-16,12-11 3 15,18-8-4-15,21-15 1 16,19-15 0-16,18-19 0 16,30-9-1-16,13-16 1 15,19-10-1-15,13-5 1 16,8-8-1-16,4 0-1 15,-2 2 2-15,-9 10-2 16,-8 5 2-16,-14 11 0 16,-15 12 1-16,-19 13-1 0,-18 14 0 15,-18 13 2-15,-19 9-1 16,-18 13 1-16,-12 12-2 15,-9 4 0-15,-6 5 0 16,-2-2-1-16,2-4 1 16,10-5 0-16,15-13 0 15,16-10-1-15,21-17 1 16,18-24 0-16,23-1 0 15,19-22 0-15,18-14-1 16,13-8 1-16,14-5 0 16,3-3 0-16,1 1 0 15,-5 7 0-15,-9 10 0 0,-16 12 1 16,-18 11-1-16,-18 18 0 15,-21 15 0-15,-18 11 0 16,-18 14 0-16,-16 11 0 16,-17 6 0-16,-6 5 0 15,-7 5 1-15,-1-2-1 16,4-4 1-16,2-7-1 15,12-9 1-15,17-10-1 16,17-14 1-16,16-12-1 16,11-15 0-16,34-11 0 15,9-12-1-15,14-9 1 16,9-4-1-16,3-2 1 15,1 4-1-15,-5 4 0 16,-11 8 0-16,-12 13 1 16,-14 11 1-16,-19 12-1 0,-14 13 1 15,-18 10-1-15,-14 12 1 16,-12 7 0-16,-6 6 0 15,-7 3-1-15,0 2 0 16,-2-2-1-16,10-2 2 16,4-8-2-16,15-9 0 15,12-9 0-15,15-12-1 16,16-15 2-16,18-11 0 15,17-17 0-15,15-8 0 16,14-10 0-16,7-3 1 16,5-5 0-16,-2 6 0 15,-3 6 0-15,-13 10-1 16,-13 12 0-16,-15 14 0 15,-20 15 1-15,-16 14-1 0,-21 13-1 16,-16 10 1-16,-12 8-1 16,-16 5 1-16,-6 6-2 15,-7-2 2-15,-2-2-1 16,6-1 1-16,6-8-1 15,9-9 2-15,14-9-1 16,14-10 0-16,19-14 0 16,10-20-1-16,30 5 1 15,13-20 0-15,17-11 0 16,6-7-1-16,12-3 1 15,2-4 0-15,-2 2 1 16,-4 8-1-16,-11 7 0 16,-14 12 0-16,-18 13 0 15,-17 12 1-15,-14 13-1 0,-19 12 0 16,-12 9 0-16,-13 5 0 15,-13 7 0-15,-8 3-1 16,-4-1 0-16,-2-1-1 16,7-4 1-16,3-9-1 15,10-6 2-15,13-9-2 16,18-10 1-16,16-14-1 15,17-9 2-15,16-8 0 16,15-11 0-16,13-10 0 16,7 0 0-16,3-6 2 15,1 3-1-15,-4 2 1 16,-7 7-1-16,-17 10 1 15,-12 9-1-15,-17 12 1 16,-17 11-2-16,-13 10-2 16,-19 9 1-16,-14 8-1 0,-12 9 1 15,-5 0-1-15,-3 6 2 16,-1-3-2-16,8-4 2 15,5-3 1-15,15-10-1 16,12-6 0-16,18-12 0 16,14-12 0-16,17-12 0 15,17-9 0-15,13-11 0 16,14-5-1-16,6-9 1 15,5-2 0-15,1 2 0 16,-3 5 0-16,-7 7 0 16,-10 11 0-16,-19 11 0 15,-14 13 0-15,-17 14 0 16,-14 13 0-16,-20 10 0 15,-15 11 3-15,-13 7-3 0,-11 7 3 16,-4-1-2-16,2-3-2 16,2-4 2-16,8-7-1 15,15-9 0-15,12-10-2 16,21-14 2-16,16-13-3 15,20-12 3-15,15-10-1 16,17-10 1-16,10-6-1 16,11-10 1-16,0 1 2 15,2 0-2-15,-3 4 3 16,-10 10-3-16,-12 9 3 15,-16 11-3-15,-22 12 1 16,-13 12-1-16,-12 14-2 16,-20 9 2-16,-13 10-3 0,-12 6 3 15,-7 3-2-15,-5 2 2 16,0-1 1-16,3-1-2 15,4-7 1-15,12-5 0 16,11-13-1-16,15-11 0 16,15-12 1-16,20-9 0 15,16-16 0-15,19-10 0 16,11-11-1-16,13-8 2 15,9-3-1-15,5-2 1 16,-3 6-2-16,-8 3 2 16,-12 11-2-16,-13 9 2 15,-16 14-1-15,-18 14 0 16,-19 12 0-16,-18 14 0 15,-10 11 0-15,-17 8 0 0,-12 3-1 16,-11 6 1-16,-3 0-1 16,-3 0 1-16,7-4-1 15,6-7 1-15,6-8-1 16,17-11 1-16,14-10 0 15,20-12 0-15,9-18 0 16,29-3 0-16,11-17 0 16,14-7 0-16,7-9 0 15,6-2 0-15,2-3-1 16,-2 6 1-16,-7 5 0 15,-10 5 0-15,-15 12 1 16,-14 9-1-16,-21 4 0 16,-7 30 0-16,-19 5 1 15,-16 10-1-15,-14 11 0 16,-10 7 0-16,-7 5 0 0,-2-2-1 15,-2 5 1-15,3-8 0 16,9-10-1-16,13-9 1 16,16-9-1-16,16-16 0 15,20-19 1-15,13-6 0 16,22-21 0-16,19-12 0 15,19-14 1-15,13-13-1 16,6-3 0-16,6-5 1 16,-2 2-1-16,-8 8 1 15,-10 8-2-15,-21 14 1 16,-18 13 1-16,-24 22-1 15,-27 10 0-15,-21 22 0 16,-24 15 1-16,-28 15-1 16,-17 11 0-16,-18 11-1 0,-13 8 1 15,-17 7 0-15,-5 5-1 16,0-2 1-16,-3 1-1 15,11-5 0-15,8-8 1 16,16-9 0-16,17-15 0 16,26-14-1-16,24-22 1 15,30-24 0-15,26-23 0 16,26-24 0-16,25-19 0 15,26-13 0-15,19-16 0 16,15-10 1-16,6-3-1 16,5 0 1-16,-3 4-1 15,-13 13 1-15,-12 13-1 16,-20 19 1-16,-27 20-2 15,-29 26 2-15,-26 26-1 0,-30 26-1 16,-28 21 2-16,-27 19-2 16,-17 14 1-16,-14 15-1 15,-12 8 1-15,-9 0-1 16,1-3 1-16,9-10-1 15,18-12 1-15,18-20 0 16,23-22 0-16,24-26 0 16,31-29 0-16,31-31 0 15,30-26-1-15,28-25 1 16,22-20 1-16,25-21-1 15,17-13 0-15,14-4 1 16,6-4-1-16,-3 8 1 16,-5 11 0-16,-12 13 0 0,-20 20 0 15,-20 24-1 1,-33 24 1-16,-31 28-1 0,-28 23 1 15,-33 32-1-15,-28 17 0 16,-30 21-1-16,-24 19 1 16,-19 15-1-16,-13 9 0 15,-11 8 0-15,-7 2 0 16,3-2 0-16,5-5 1 15,22-13-1-15,19-19 0 16,25-27 1-16,30-30-1 16,38-33 1-16,36-36 0 15,43-34 1-15,32-35-1 16,30-27 1-16,29-23-1 15,23-17 2-15,12-9-2 0,7 3 2 16,-4 4-2-16,-6 16 0 16,-16 25 1-16,-26 21 0 15,-30 30-1-15,-40 34 1 16,-33 33 1-16,-40 34-2 15,-37 32 1-15,-40 31 0 16,-34 27-1-16,-32 25 0 16,-27 19-1-16,-17 16 1 15,-8 5-3-15,-2-4 2 16,12-13 0-16,21-22 1 15,27-31-2-15,36-37 2 16,44-39 0-16,48-51 0 16,48-41 0-16,50-39 1 15,35-40-1-15,33-28 1 16,34-20-1-16,15-10-1 0,7-3 2 15,-2 13-1-15,-11 17 0 16,-28 24 0-16,-30 34 0 16,-43 36 0-16,-43 39 2 15,-50 47-2-15,-34 22 1 16,-49 44-1-16,-40 28 3 15,-30 27-3-15,-24 22 0 16,-21 17 0-16,-7 4 0 16,3-3 0-16,14-15-1 15,24-20 1-15,28-28-3 16,37-34 2-16,44-38 0 15,46-43 2-15,48-42-2 16,44-37 2-16,34-30-2 16,33-22 1-16,25-23 1 0,15-9-1 15,11-1 1-15,-1 8-1 16,-14 15 2-16,-22 25-1 15,-23 26 2-15,-38 31-2 16,-45 37 1-16,-39 31-2 16,-46 33 1-16,-38 33-2 15,-43 27 0-15,-28 25 0 16,-26 14 1-16,-16 13 0 15,-10 5-2-15,2-2 2 16,12-12-1-16,19-23 1 16,29-28 0-16,34-35 0 15,38-36-3-15,45-36 3 16,43-36-1-16,48-38 1 0,30-30 0 15,35-19 0-15,20-18 0 16,17-3 0-16,7 1 3 16,-10 7-3-16,-11 18 3 15,-24 25-2-15,-32 32 2 16,-39 32-3-16,-41 36 3 15,-44 39-3-15,-42 30 1 16,-39 34-3-16,-40 25 1 16,-29 25 0-16,-21 14-1 15,-20 13 1-15,-3 0-2 16,-4-6 3-16,17-9-3 15,24-22 3-15,30-24 0 16,35-32 0-16,38-36 0 16,52-42-1-16,45-38 2 0,47-40-1 15,39-35 0 1,32-25 0-16,33-25 3 0,16-16-3 15,11-3 1-15,1 5 1 16,-6 11 0-16,-24 20 0 16,-24 25 0-16,-31 30 0 15,-41 35-2-15,-40 37 1 16,-46 33 0-16,-38 40-2 15,-40 24 2-15,-39 31-3 16,-26 19 3-16,-23 17-4 16,-12 5 2-16,-11 4-2 15,6-7 2-15,15-18 0 16,19-19-1-16,34-34 1 15,37-32-1-15,40-36 2 0,42-35-1 16,47-40 2-16,39-33 1 16,34-29 0-16,28-23 0 15,19-12 0-15,9-9 0 16,0 4 1-16,-9 12-2 15,-15 20 0-15,-22 28-1 16,-34 32 0-16,-41 33-1 16,-41 38 2-16,-36 38-1 15,-37 32 0-15,-41 32 0 16,-37 29-1-16,-22 20 2 15,-20 17-2-15,-14 7 3 16,-2 3-4-16,3-11 2 16,13-13-3-16,26-26 1 15,30-32 2-15,36-33 0 16,37-42 0-16,46-40 0 0,46-41 1 15,34-34-3-15,35-32 5 16,24-24-2-16,23-14 0 16,11-8-2-16,4 2 2 15,-8 15-1-15,-17 19 0 16,-25 28 1-16,-27 35-1 15,-30 31 0-15,-43 37 0 16,-33 38 1-16,-39 34-1 16,-32 29 0-16,-30 22 0 15,-20 18 0-15,-19 15 0 16,-11 6 0-16,-4-2-2 15,6-6 3-15,15-15-2 16,20-21 2-16,28-25-3 16,29-35 2-16,34-30 0 0,43-40 1 15,38-38 1-15,34-30-3 16,26-29 2-16,32-23-2 15,22-16 3-15,11-7-3 16,2 5-1-16,1 7 0 16,-10 19 1-16,-18 19 0 15,-26 26-1-15,-28 31 2 16,-42 29-2-16,-35 31 2 15,-39 30 2-15,-43 28-1 16,-36 26 0-16,-34 22 0 16,-24 20 0-16,-18 11 0 15,-7 4 0-15,-2-1 0 16,7-10-1-16,19-17 0 15,21-24 0-15,33-29 1 0,37-33-1 16,32-32 1-16,40-37-1 16,38-29-1-16,33-30 1 15,28-22 0-15,24-15-2 16,16-13 1-16,13-1 0 15,-1 7-1-15,-11 14 1 16,-12 21 0-16,-22 20 0 16,-24 26 0-16,-33 28 1 15,-34 30 0-15,-32 27 0 16,-38 25 1-16,-32 26-1 15,-24 17 0-15,-26 18 2 16,-12 11-1-16,-12 5 0 16,-6 3 0-16,7-5 1 15,13-14-2-15,23-20 2 16,26-22-2-16,36-29 0 0,30-31 0 15,44-30-2-15,33-31 1 16,37-32-1-16,26-23 1 16,24-13-1-16,19-18 1 15,11-3 0-15,3 2 0 16,-8 8 2-16,-5 10-1 15,-21 23 1-15,-20 26-1 16,-34 21 1-16,-37 35 0 16,-47 33-1-16,-17 29 0 15,-53 35 0-15,-35 25 0 16,-35 25 0-16,-23 19 0 15,-20 14 0-15,-7 4 0 0,1-2 2 16,8-12-2-16,23-25 2 16,31-22-2-16,33-33 2 15,40-41-1-15,42-38-1 16,43-40-1-16,42-34-1 15,29-26 2-15,30-25-2 16,24-13 2-16,10-10-1 16,7 3 1-16,-8 7 0 15,-15 20 1-15,-17 19 0 16,-27 24 0-16,-34 31-1 15,-36 31 0-15,-36 35 0 16,-47 18 0-16,-33 38 0 16,-33 21 0-16,-25 21 0 15,-25 14 0-15,-12 8 1 16,-5 2-1-16,5-2 0 0,12-15 0 15,26-21 1-15,32-24-2 16,31-30 1-16,39-33-1 16,44-32 0-16,40-31 1 15,33-32 0-15,29-19-1 16,25-17 0-16,12-8 1 15,13 3-1-15,-3 4 2 16,-15 15 0-16,-17 18-1 16,-24 24 1-16,-25 26 0 15,-31 25-1-15,-34 27 2 16,-38 28-2-16,-28 18 0 15,-27 22 0-15,-23 19-1 16,-19 15 1-16,-10 6 0 16,-11 1-1-16,4 1 2 0,12-13-1 15,18-14 0-15,27-23-1 16,27-28 1-16,32-26 0 15,37-31 0-15,36-28 0 16,30-24-1-16,27-19 1 16,19-15-1-16,17-7 1 15,6 0 1-15,3 4-1 16,-19 14 1-16,-15 19-1 15,-23 22 1-15,-30 28-1 16,-37 29 2-16,-38 31-2 16,-44 26-1-16,-31 27 1 15,-30 22-1-15,-29 17 1 16,-13 4-1-16,-5 3-2 15,-1-12-7-15,22-6-3 16,6-30-6-16,41-14-6 0,8-46-6 16,38-22-6-16,26-29-1 15,24-34 2-15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4:58.405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21033 10856 45 0,'0'0'21'0,"0"0"5"16,0 0 1-16,0 0-9 15,0 0-5-15,0 0-3 16,0 0 0-16,0 0-2 15,0 0-2-15,-12 1 0 16,12-1-2-16,0 0-1 16,0 0 0-16,0 0-1 15,0 0-1-15,0 0 1 16,0 0-1-16,0 0-1 15,0 0 1-15,0 0-1 16,0 0 1-16,14 7 0 16,-14-7-1-16,12 1 1 15,-12-1 0-15,16 1 0 16,-16-1 0-16,19-1 0 15,-9 1-1-15,-10 0 1 0,18 1 0 16,-18-1-1-16,18 4 0 16,-18-4 0-16,14 6 1 15,-14-6-1-15,15 7 0 16,-15-7 0-16,15 5 0 15,-6-4 0-15,4-1 0 16,-3 1 0-16,0-1 0 16,1-1 0-16,1 1 1 15,-12 0-1-15,15 2 0 16,-15-2 0-16,14 4 0 15,-14-4 0-15,0 0 0 16,15 7 0-16,-15-7 0 0,9 4 0 16,-9-4 0-16,16 2 0 15,-16-2 0-15,19 0 0 16,-9 0 0-16,2-2 0 15,-2 1 0-15,3 0 0 16,-4 0 0-16,-9 1 0 16,19-1 0-16,-19 1 0 15,19 0 0-15,-19 0 0 16,21 0 0-16,-9-1 0 15,2-2 1-15,-1 2-1 16,0-3 0-16,1 1 0 16,3 1 0-16,-6 1 1 15,-11 1-1-15,19-2 0 16,-19 2 0-16,15 2 0 15,-15-2 0-15,12 2 0 0,-12-2 0 16,17 0 0-16,-6 0 0 16,3-2 0-16,2 0 0 15,1-1 0-15,1 0 0 16,2 0 0-16,-4 1 0 15,0 1 0-15,-2 1 0 16,0 1 0-16,-4-1 0 16,-10 0 0-16,18 2 0 15,-18-2 0-15,22 0 0 16,-8 0 0-16,3-1 0 15,3 0 0-15,2 2 0 16,3-2 0-16,-4 2 0 16,4 0 0-16,-3 1 1 15,-2-1-1-15,-1 1 0 0,-3-2 0 16,-1 1 0-16,3-2 0 15,-5 0 0-15,1-3 0 16,1 2 0-16,0-2 0 16,1 1 0-16,-4 0 0 15,2 2 1-15,-14 1-1 16,21-2 0-16,-21 2 0 15,13 6 1-15,-13-6-1 16,13 5 0-16,-13-5 0 16,11 2 1-16,2-1-1 15,-4-1 0-15,7-1 1 16,-2 0-1-16,5-2 0 15,0 0 0-15,-1 1 0 16,0 1 0-16,1 1 1 0,-4 1-2 16,-2 4 0-16,-13-5-1 15,18 11-5-15,-18-11-2 16,19 15-5-16,-19-15-2 15,35-1-4-15,-12-18-2 16,28 9-1-16,-6-20-1 16,24 9 2-16,2-10 2 15,9 4 4-15,0 0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01.089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22481 10905 59 0,'-11'-3'29'0,"11"3"0"16,0 0 0-16,11 4-16 15,-11-4-5-15,14-2 0 16,-5-2-3-16,12 2 0 15,-3-3-1-15,6 2-1 16,-2 0-1-16,1 2 0 0,-1-2 0 16,-1 5-1-16,-3 1-1 15,-2-2 1-15,-4 1-1 16,3 2 1-16,-2-2-1 15,-3-1 1-15,4-1 0 16,1-1 0-16,0-1 0 16,3 0 0-16,-1-2 0 15,-2 3 0-15,0 0 0 16,2 1 0-16,-5 1 0 15,1 0-1-15,-3 1 1 16,1 0-1-16,-11-2 1 16,20 5 0-16,-9-3-1 15,2-2 1-15,2 0 0 16,0-2-1-16,3-2 1 15,0 1 0-15,0 0 0 0,0 1-1 16,0-1 1-16,-4 2-1 16,-4 0 0-16,-10 1 1 15,18 1-1-15,-18-1 0 16,14 3 0-16,-14-3 0 15,15 2 0-15,-4-2 0 16,1-1 0-16,2 0 0 16,2-1 0-16,-1 1 0 15,1-1 0-15,-1 1 0 16,0 0 0-16,-2 1 1 15,0 0-1-15,0 1 0 16,-3-2 0-16,-1 3 0 16,4-1 0-16,-2-2 0 15,2 1 0-15,1-2-1 0,0 0 1 16,0 1 0-16,1 0 0 15,-6 0 0-15,3 1 0 16,-12 0 0-16,16 2 0 16,-16-2 0-16,14 3 0 15,-14-3 0-15,14 2-1 16,-14-2 1-16,17 2 0 15,-17-2 0-15,19 1 0 16,-19-1 0-16,17-1 0 16,-17 1 0-16,19-2 0 15,-19 2 0-15,18-5 0 16,-5 3 0-16,-1 0 0 15,-1 1 0-15,3-2 0 0,1 2 0 16,-1-2 1-16,0 1-1 16,0 1 0-16,1-1 1 15,-1 1-1-15,-4 0 0 16,3 0 1-16,-13 1-1 15,20-3 0-15,-9 2 1 16,0-1-1-16,-1 2 0 16,1-1 0-16,1 2 0 15,-1-1 0-15,3 2 0 16,-4 0 0-16,3 1 0 15,-3-1 0-15,-2 1-1 16,5 1 1-16,-1-2 0 16,2-1 0-16,0 1 0 15,0-4 0-15,1 4 0 0,-2-1 0 16,6-1 1-16,0 1-2 15,-2 0 2-15,-2 0-1 16,-1-1 0-16,0 1 0 16,0-1 0-16,-3 0 0 15,-1 1 0-15,-10-1 0 16,20 2 1-16,-20-2-1 15,19 2 0-15,-19-2 0 16,21 0 0-16,-8 0 0 16,0-2 0-16,1 0 0 15,3 0 0-15,-4-2 0 16,0 1 1-16,0 1-1 15,-3 0 1-15,1 0-1 16,-11 2 0-16,18-1 1 0,-18 1-1 16,21 1 0-16,-21-1 0 15,18 3 0-15,-18-3 0 16,16 3 0-16,-16-3-1 15,14 3 1-15,-14-3 1 16,14 3-1-16,-14-3 0 16,15 0 0-16,-15 0 1 15,17 1-1-15,-17-1 1 16,20 1-1-16,-20-1 1 15,17 3-1-15,-17-3 0 16,15 2 1-16,-15-2-1 16,13-1 0-16,-13 1 0 15,15-3 0-15,-15 3 0 16,18-3 1-16,-18 3-1 15,20-5 0-15,-20 5 0 0,16-2 0 16,-16 2 0-16,17 1 0 16,-17-1 0-16,11 4 0 15,-11-4 0-15,0 0 0 16,11 5-1-16,-11-5 1 15,0 0 0-15,0 0 0 16,11 7 0-16,-11-7 0 16,0 0 0-16,0 0-1 15,0 0 1-15,0 0 0 16,0 0 0-16,0 0 0 15,9 12 0-15,-9-12 0 16,0 0 0-16,0 0 1 16,13 6-1-16,-13-6 0 15,0 0 0-15,0 0 0 0,12 3 0 16,-12-3 0-16,0 0 0 15,11 1-1-15,-11-1 1 16,13 1 0-16,-13-1 0 16,14 2 0-16,-14-2 0 15,12 0 0-15,-12 0 0 16,0 0 0-16,0 0 0 15,0 0 0-15,0 0-1 16,0 0 0-16,0 0 0 16,0 0 0-16,0 0-1 15,0 0 1-15,0 0-1 16,0 0 1-16,0 0-1 15,0 0 2-15,0 0-1 0,0 0 1 16,0 0-1-16,0 0 1 16,0 0-2-16,-12 4-1 15,12-4-2-15,0 0-3 16,-17-1-1-16,17 1-3 15,0 0-6-15,-2 15 1 16,2-15-2-16,0 0 2 16,0 0-2-16,0 0 2 15,0 0 0-15,0 0 4 16,0 0 1-16,0 0 2 15,0 0 1-15,0 0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10.731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24492 11308 71 0,'-21'15'24'16,"7"9"0"-16,-6-7-1 0,9 6-15 15,-2-4-4-15,10-2-1 16,1-4 0-16,11-2-1 15,4-6 0-15,8-6-1 16,6-5 0-16,3-4 0 16,5-4 0-16,-2-1 1 15,1-6-2-15,-5 6 0 16,-5-1 1-16,-7 3-1 15,-17 13 0-15,6-11 1 16,-17 12-1-16,-8 6 1 16,-7 3-1-16,-3 4 1 15,-5 2 1-15,-3 4-1 16,0 2 1-16,2 0-1 15,4-2 1-15,6 1 0 0,5-1-1 16,7-4-1-16,8-4 1 16,11-1 0-16,8-8-1 15,8-4 1-15,7-6-1 16,8-7 0-16,4-4 1 15,4-4-1-15,-2-2 1 16,-4 0-1-16,-4 2 0 16,-8-1 0-16,-7 3 0 15,-9 4 0-15,-10 2 1 16,-1 14-1-16,-23-16 1 15,3 12 0-15,-5 4 0 16,-2 5 0-16,-3 4-1 16,-4 6 1-16,1 0 0 15,1 7-1-15,2 4 0 0,-1 1 1 16,4 3-1-16,3 2 0 15,8-2-1-15,3 0 1 16,8-3 0-16,7-5 0 16,7-6 0-16,6-6 1 15,6-6-1-15,4-8 0 16,7-5 1-16,0-8-1 15,-2-4 1-15,1-1 0 16,-5-4-1-16,-4 0 0 16,-7 2 0-16,-7 3 0 15,-10 3 1-15,-4 6-1 16,-11 7 0-16,-7 5 1 15,-5 4-1-15,-2 7 0 0,-4 6 0 16,-3 3 0-16,3 3 0 16,3 3 0-16,3 2 0 15,6-3 0-15,5 3 0 16,9-5 2-16,7-1-1 15,7-4 0-15,6-4 0 16,9-4 1-16,2-5-1 16,6-1 1-16,2-8-2 15,1-2-2-15,1-2 2 16,-6 0-1-16,1-3 0 15,-9 4 0-15,-7 0 0 16,-11 7-1-16,0 0 2 16,0 0 2-16,-14 3-1 15,-5 5 1-15,-4 7-2 16,-3 5 1-16,-1 3-1 0,-2 3-1 15,2 0 1-15,7 2-2 16,3-2 1-16,8-1-2 16,6 0 3-16,6-7-3 15,6-3 3-15,7-3 1 16,4-3-1-16,1-6 1 15,5-4-1-15,2-5 1 16,-2-3-1-16,1-4 0 16,-3 0 1-16,0-2-1 15,-8 3 0-15,-5-1 0 16,-11 13 0-16,1-12 0 15,-1 12 0-15,-25 4 0 16,7 6 0-16,-10 2 0 16,0 4 0-16,-1 5-1 0,2 0 0 15,1 5 1-15,3-1-1 16,8 0 1-16,6-1-1 15,5-1 1-15,12-4 0 16,7-3 1-16,5-7-1 16,8-5 1-16,1-4-1 15,3-6 1-15,-3-2-1 16,4-3 1-16,-10 0-1 15,-4-2 0-15,-5 3 0 16,-7-1 0-16,-4 1 0 16,-8 0 0-16,5 10 0 15,-21-16 0-15,5 11 1 16,-4 4-1-16,-3 3 0 0,-1 7 0 15,-3 2 0-15,-1 5-1 16,3 6 1-16,-2 3 0 16,6 5-1-16,0 1 0 15,7-1 1-15,6 0-1 16,7-3 1-16,7-7 0 15,8-7 0-15,4-6 1 16,7-9-1-16,4-9 1 16,3-8-1-16,1-4 1 15,-4-5 0-15,0-1-1 16,-5-2 0-16,-6 1 0 15,-8 1 0-15,-3 3 1 16,-10 3-1-16,-4 2 0 16,-4 5 0-16,-8 3 1 0,0 3-1 15,-5 5 0 1,1 4 0-16,5 4 0 0,-6 5 0 15,8 1-1-15,2 3 1 16,2 2 0-16,7 1 0 16,5-3 0-16,5 1 1 15,-5-13-2-15,23 15 2 16,-8-12-1-16,3-4 1 15,4-9-1-15,-2-2 0 16,6-8 0-16,-2-5 0 16,1-1 0-16,-1-5 0 15,-7 1 0-15,-3-4 0 16,-5 4 3-16,-7 2-3 15,-4 5 2-15,-9 4-1 16,-3 7 1-16,-6 1-1 0,0 10 1 16,-2 2-1-16,1 9-1 15,-1-1 0-15,7 1-2 16,4 1 2-16,11-11-2 15,-8 17 2-15,8-17-2 16,12 7 1-16,1-10-1 16,3-1 2-16,1 0 2 15,-2 0-2-15,3-1 2 16,-5-2-2-16,-3 6 2 15,-10 1-2-15,14-7 3 16,-14 7-3-16,0 0 0 16,0 0 0-16,0 0-2 15,5 16 2-15,-5-16-2 16,1 15 2-16,-1-15-3 0,3 23 3 15,-3-10-2-15,0 3 2 16,2 5 0-16,-7 0-1 16,0 3 1-16,0 2 0 15,0 2 0-15,-4-1 0 16,3 0 0-16,-2 0 0 15,3-2 0-15,3-1 0 16,-1-1 0-16,2-2 0 16,1 2 0-16,3-3-1 15,-1 0 1-15,3-2 0 16,-3 0 0-16,0-3 0 15,3-1 0-15,-5-1 0 16,2 0 0-16,0 0 0 16,-2 0 0-16,-2 0 0 0,0 3 1 15,0 0 0-15,-2 4 1 16,1 2-2-16,-2 3 2 15,4 2-1-15,-3-1-1 16,4 4 0-16,-1-2-1 16,1-1 1-16,0 1-2 15,1-3 2-15,-1-3-1 16,0 0 1-16,0 0 0 15,0-2 0-15,-1-2 0 16,0-3-1-16,-1-1 2 16,-1-4-2-16,3-10 1 15,0 0 0-15,0 0 0 16,0 0 0-16,7-20 0 15,1 1 0-15,3-10-1 16,2-1 1-16,-2-9 0 0,2-1 0 16,0-5 0-16,-3 2-1 15,1 1 1-15,-5 1 0 16,-1 8 0-16,-3 0 0 15,0 10 0-15,-5 4 0 16,3 3 0-16,-2 4 0 16,2 12 0-16,0-18 1 15,0 18-1-15,5-15 0 16,-5 15 0-16,9-13 0 15,-9 13 0-15,9-10 0 16,-9 10 0-16,0 0 0 16,0 0 0-16,12 23 0 15,-12-4 0-15,-3 8 1 16,-1 5 0-16,1 8 0 0,-1 4-1 15,-1 4 1-15,1-2-1 16,-2 4 0-16,0-3 0 16,2-1 0-16,-2-6-2 15,1-2 2-15,-2-1 0 16,-1 1-1-16,-1 2 1 15,-1-3 0-15,-1 0 0 16,0 0 0-16,3-1 0 16,1-3 0-16,1-6 0 15,3-3 0-15,1-6 0 16,0-6 0-16,2-12 0 15,0 0 0-15,0 0 0 16,0 0 0-16,5-15-1 16,-6-2 1-16,-1-6 0 0,-2-3 0 15,-2-7 0-15,4-4 1 16,0-5-1-16,-1-1 0 15,2-4 0-15,1 5 1 16,1 4-1-16,3 4 1 16,-3 8-1-16,1 10 1 15,-2 16-1-15,0 0 0 16,0 0 1-16,6 12-1 15,-6 10 0-15,0 2 0 16,-1 6 0-16,-1 5 0 16,2 5 0-16,-3 7-1 15,-1 0 1-15,-1 9-1 16,-3 5 2-16,-1 5-4 0,-5-5-3 15,7 8-6-15,-12-19-3 16,16 12-7-16,-16-27-1 16,19 9-4-16,-10-27-3 15,18 12 1-15,-8-19 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14.075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24538 13463 29 0,'0'-12'23'0,"0"12"-3"16,3-25-2-16,-3 25-2 16,6-25-1-16,5 20-4 15,-11-11-1-15,0 16-3 16,8-23 0-16,-8 23-1 15,5-22-1-15,-5 22 1 16,-2-20-1-16,2 20-2 16,-3-22 1-16,3 22-1 0,0-21 0 15,0 21 0 1,0-15-1-16,0 15 0 0,0 0 0 15,0 0-1-15,2 17 1 16,-4 7-2-16,0 6 1 16,-1 13-1-16,-2 10 1 15,-1 10-1-15,-2 12 0 16,1 7 1-16,-1 3-2 15,3 1 1-15,-1-6 0 16,5-2-1-16,1-16 0 16,7-11 0-16,-2-12 1 15,6-16-2-15,3-13 2 16,1-12 0-16,0-12 0 15,4-15 0-15,0-10 0 16,-1-12 2-16,-4-7-2 0,-3-8 2 16,-4-3-1-16,-4-4 0 15,-6 0 0-15,-4 7 1 16,-2 3-1-16,-4 11-1 15,2 5 1-15,-1 11-1 16,1 10 1-16,-1 9-1 16,12 17 1-16,-14-9-1 15,14 9 0-15,-7 21 0 16,5-1 0-16,2 10 1 15,1 8-2-15,4 10 2 16,-1 12-2-16,2 7 2 16,-3 10-2-16,3 3 0 15,-6 2 0-15,4 0 0 16,-4-12 1-16,0-8-2 0,-1-12 2 15,-1-14-1-15,5-19 1 16,-3-17-1-16,9-9 1 16,-2-20 0-16,0-15 1 15,5-12 0-15,-6-12 0 16,1-9 0-16,-4-3 0 15,-6-6 0-15,1 3 0 16,-5 5 0-16,-1 6 0 16,-4 10-1-16,1 11 0 15,2 11 0-15,-2 9 1 16,3 10-1-16,8 21 0 15,-12-11 0-15,12 11 0 16,-9 22 0-16,7-2 0 16,1 6 0-16,0 5 0 0,1 7 0 15,0 5 0-15,2 3 0 16,0 4 0-16,1-2 0 15,-1-2 0-15,-2-5 0 16,3-6 0-16,0-6 0 16,-3-13 0-16,0-16 0 15,0 0 0-15,9-37-1 16,-4 0 2-16,6-11-2 15,0-8 2-15,-1-4-2 16,-1-2 2-16,-1 1-1 16,-4 2 0-16,-4 7 1 15,-5 7 0-15,-3 5 0 16,-1 8-1-16,-4 6 1 15,3 4 0-15,0 7-1 16,2 5 1-16,8 10-2 0,-10-13 1 16,10 13 0-16,0 0 0 15,2-15-1-15,-2 15 1 16,16-14 0-16,-16 14 0 15,17-15 0-15,-17 15 0 16,16-12 0-16,-16 12 0 16,0 0 0-16,0 0 0 15,0 0 0-15,3-12 0 16,-3 12 0-16,0 0 0 15,-9-14 0-15,9 14 1 16,-2-16-1-16,2 16 0 16,3-18 0-16,-3 18 0 15,7-17 0-15,-7 17 0 16,0 0 0-16,8-12-1 0,-8 12 1 15,0 0 0-15,0 0 0 16,0 0 0-16,0 0 0 16,0 0 0-16,0 0 0 15,8-14 0-15,-8 14 0 16,0 0 0-16,0 0 0 15,13-4 0-15,-13 4 0 16,5 11 0-16,-5-11 0 16,-3 24 0-16,1-5 0 15,0 5 0-15,-3 4 0 16,1 5 0-16,-2 5 0 15,0 5 0-15,1 4-1 16,2 1 1-16,-1 3-1 16,1 1 1-16,1-1-1 0,-3 1 1 15,1-5-1-15,4 3 1 16,-4-2 0-16,4-3 0 15,-5 0 0-15,5-1-1 16,0-3 1-16,0 4-1 16,-1-3 0-16,0-2 0 15,2-2 0-15,2 0 0 16,-1-2 0-16,1 1 1 15,-3-1-1-15,4-4 1 16,-3 1 1-16,2 2-1 16,-3-3 0-16,-1 4 0 15,-2-1 0-15,-1 0 0 16,2-1 0-16,-1 0 0 0,1-1 0 15,3-2 0-15,-1-2 0 16,0 1-1-16,5-4 1 16,0 0-1-16,-2 0 0 15,-1 1 0-15,2-2 0 16,-4 0 0-16,0 0-1 15,-4-2 1-15,-1-3 0 16,0-2 1-16,-1-3 0 16,0-4 0-16,6-11 0 15,-8 17 0-15,8-17 0 16,0 0 0-16,0 0 0 15,0 0-1-15,-1-19 1 16,6 3 0-16,1-5 0 16,-1-6 0-16,0-5 1 0,1-2 0 15,-3-3 0-15,2 0 0 16,-4 1 0-16,-1 1 1 15,0 7-1-15,-1 5-1 16,1 3 0-16,-4 7 0 16,4 13 1-16,-1-11-1 15,1 11 0-15,0 0 0 16,9 19 0-16,-3-4-1 15,-1 3 1-15,1 6 0 16,1 3 0-16,-5 3-1 16,3 4 0-16,-3 2 0 15,-1 1 0-15,-1 1 0 16,0-5 0-16,-1 1 0 15,0-7 0-15,2-4 1 16,-1-3 0-16,1-7 0 0,-1-13 0 16,0 0 0-16,0 0 0 15,0 0 0-15,7-25-1 16,-6 5 1-16,0-8 0 15,1-3 1-15,-2-4 0 16,2-1 0-16,-1 1 0 16,0 2 0-16,3 6 0 15,-3 7 0-15,2 7 1 16,-3 13-2-16,0 0 0 15,10 19-1-15,-9 6 0 16,-1 4 0-16,2 7 0 16,-2 1 0-16,0 2 0 15,-3 2 0-15,0-1 0 16,1-3 1-16,0-1 0 0,-1-2 0 15,2-3 1-15,-2-3-1 16,3-6 0-16,0-5 0 16,2-7 0-16,-2-10 0 15,0 0 0-15,0 0 0 16,15-8 0-16,-13-9 0 15,3-3 0-15,-2-3 0 16,-1-1 0-16,-2-4 0 16,-2 1 0-16,-1-1 0 15,-2 1 0-15,2 6 0 16,-1 1 0-16,1 5 0 15,3 15 0-15,-5-14 0 16,5 14 0-16,0 0 0 0,4 21 0 16,-3-6 0-16,2 4 0 15,-1 3 0-15,1 3 0 16,-1-1 0-16,-2 2 0 15,-1 1 0-15,-3-2 0 16,4-3 0-16,-5 1 0 16,4-3 1-16,-3-3-1 15,0-4 0-15,4-13 0 16,-6 17 0-16,6-17 0 15,-4 9 0-15,4-9 0 16,0 0 0-16,0 0 1 16,0 0-1-16,0 0 0 15,0 0 0-15,0 0 0 16,-2 14 0-16,2-14 0 0,-2 15 0 15,2-15 0-15,-1 14 0 16,1-14 0-16,0 0 0 16,0 0 0-16,0 0 0 15,0 0 0-15,0 0 0 16,0 0 0-16,3-12 0 15,-3 12 0-15,0 0 0 16,0 0 0-16,-2 20 0 16,1-8 0-16,-3 1 0 15,-1 1 0-15,4-1 0 16,1-13 0-16,-8 15 0 15,8-15 0-15,0 0 0 16,0 0 0-16,0-14 0 16,0 14 1-16,-1-16-1 15,1 16 0-15,-1-13 0 0,1 13 0 16,0 0 0-16,0 0 0 15,0 0 0-15,0 0 0 16,0 0 0-16,-12 9 0 16,12-9 0-16,0 0 0 15,0 0 0-15,0 0 0 16,0 0-1-16,-10-16-4 15,10 16-6-15,-11-17-6 16,11 17-5-16,-17-11-4 16,17 11-3-16,-16-11-4 15,16 11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28.466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24666 15174 27 0,'0'0'22'16,"0"0"0"-16,14-4 0 16,-14 4-6-16,0 0-3 15,0 0-3-15,0 0-3 0,0 0-1 16,0 0-1-16,2-14 0 15,-2 14 0-15,0 0-1 16,0 0-1-16,0 0 1 16,0 0-1-16,0 0-1 15,-9 13-1-15,9-13 0 16,-17 16 0-16,17-16 0 15,-18 20-1-15,18-20 1 16,-19 14-1-16,19-14 1 16,-15 8 0-16,15-8 0 15,-9 1-1-15,9-1 1 16,0 0 0-16,-14-5 0 15,14 5-1-15,-10-4 1 16,10 4 0-16,-11-2-1 0,11 2 1 16,0 0-1-16,-17-5 1 15,17 5-1-15,-9-4 1 16,9 4-1-16,-14-7 0 15,14 7 1-15,-15-7-1 16,15 7 0-16,-19-9 1 16,9 6-2-16,-3 3 1 15,-1 0 0-15,2 3 0 16,-4 0-1-16,2-1 1 15,0 2-1-15,3-3 1 16,11-1 0-16,-19 0 1 16,19 0-1-16,-12-7 1 15,12 7-1-15,0 0 1 16,-11-16-1-16,11 16 1 0,0 0-1 15,-10-9 0-15,10 9 1 16,-11-1-1-16,11 1 0 16,-16 1 0-16,16-1 1 15,-12 1-1-15,12-1 0 16,-11 0 0-16,11 0 0 15,0 0 1-15,-12-8-1 16,12 8 0-16,0 0 1 16,-10-2-1-16,10 2 0 15,-12 1 0-15,12-1 0 16,-11 7 0-16,11-7 0 15,-17 8 1-15,17-8-1 16,-13 5 0-16,13-5 0 16,-11 2 0-16,11-2 0 15,-15-5 0-15,15 5 0 0,-14-8 0 16,14 8 0-16,-20-12 1 15,8 8-1-15,-1 0 0 16,-2 1 0-16,-2 2 0 16,-3-2 0-16,1 3 0 15,0 0 0-15,-1 0 0 16,0 0 0-16,2 0 0 15,-3 0 0-15,4-1 0 16,0 0 1-16,1-1-1 16,2-1 0-16,-1 1 0 15,4 0 0-15,-1 0 0 16,12 2 0-16,-16-5 0 15,16 5 0-15,-12-4 0 16,12 4 0-16,0 0 0 0,-13-4 0 16,13 4 0-16,0 0 0 15,-11-4 0-15,11 4 0 16,0 0 0-16,-15-5 0 15,15 5 0-15,-13-3 0 16,13 3 0-16,-16 0 0 16,7 0 0-16,-5 1 0 15,0 1-1-15,-1-1 1 16,0-1-1-16,-3 2 1 15,-1-2-1-15,-3 0 1 16,1 1-1-16,-5-1 1 16,1 1 0-16,-3-1 0 15,1 3 0-15,-1-3 0 16,2-1 0-16,-3-1 0 0,2 0 0 15,1 1 0-15,-1-4 0 16,4 2 0-16,0-2 0 16,-2 2 1-16,3-1-1 15,1 1 0-15,2-1 0 16,-2 2 0-16,5 1 0 15,-5 0 0-15,3 0 0 16,2-1 0-16,-2 2 0 16,4 0 0-16,-1 0 0 15,1 0 0-15,0 2 0 16,-3-1 0-16,0 1-1 15,2 2 1-15,-2-1 0 16,1 0-1-16,-2 1 1 0,0 1 0 16,2-2 0-16,0 0 0 15,0 1 0-15,1-2 0 16,1 1 0-16,-1-1 0 15,-1 1 0-15,1 1 0 16,-1-1-1-16,-2 3 1 16,3-3 0-16,-3 4 0 15,0-1 0-15,-1 1 0 16,-3-2 0-16,2 0 0 15,-1-1 0-15,0 2 0 16,2-4 0-16,-1 0 0 16,0 1 0-16,3-3 0 15,-1 2 1-15,2-4-1 16,0 2 0-16,-1-2 0 0,-1 1 0 15,1 0 0-15,-3 0 0 16,2 0 0-16,-2 0 0 16,1-3 0-16,-4 2 0 15,5-2 0-15,-1 1 0 16,0-2 0-16,-1 1 0 15,0-2-1-15,-1 3 1 16,3-1 0-16,-1 1 0 16,0 0 0-16,0-1 0 15,2 3 0-15,-1 1 0 16,3 0 0-16,-5 0 0 15,3 1 0-15,2-1 0 16,-3 0 0-16,2 1 0 16,1 0 0-16,3-1 0 15,-5 0 0-15,7 0 0 0,-3 1 0 16,-1-1 0-16,4 1 0 15,-3 0 0-15,-1 1 0 16,0-1 1-16,0 1-1 16,-2-1-1-16,4 2 2 15,-2-2-1-15,0 1 0 16,1 1 0-16,0 0 0 15,0 0 0-15,0 1 0 16,-1 1 0-16,-1-1 0 16,1 1 0-16,-2-2 0 15,-1-1 0-15,2 2 0 16,1-3 0-16,-1-1 0 0,0 0-1 15,2 0 1 1,1 0 0-16,0 1 0 0,-1-1 0 16,0-1 0-16,1 0 0 15,-3 0 0-15,2 1 0 16,-2-3 0-16,0 2 0 15,-1-1 0-15,1 1 0 16,-3 0 0-16,2 1 0 16,-2 0 0-16,-1 1 0 15,3 0 0-15,0-1 0 16,-1 1 0-16,1-2 0 15,2 1 0-15,2-2 0 16,0-1 0-16,2 0 0 16,10 3 0-16,-19-6 0 15,19 6 0-15,-17-5 0 16,17 5 0-16,-19-2 0 0,19 2 0 15,-18 1 0-15,18-1 0 16,-17 3 0-16,17-3 0 16,-15 1 0-16,15-1 0 15,0 0 0-15,-11 0 0 16,11 0 1-16,0 0-1 15,0 0 0-15,-11 0 0 16,11 0 0-16,-12 3-1 16,12-3 1-16,-16 7 0 15,16-7 0-15,-19 10 0 16,19-10 0-16,-19 7 0 15,19-7 0-15,-12 5 0 16,12-5 0-16,0 0 0 0,-11 6 0 16,11-6 0-16,0 0 0 15,0 0 0-15,0 0 0 16,0 0 0-16,-10-3 0 15,10 3 0-15,0 0 0 16,0 0 0-16,-14-1 0 16,14 1 0-16,0 0 0 15,-11 0 0-15,11 0 0 16,0 0 0-16,0 0 1 15,0 0-1-15,-11-6 0 16,11 6 0-16,0 0-1 16,0 0 1-16,-11-1 0 15,11 1 0-15,0 0 0 16,-14 1 0-16,14-1 0 15,0 0-1-15,-10 3 1 0,10-3 0 16,0 0 0-16,0 0 0 16,0 0 0-16,6-12 0 15,-6 12-1-15,0 0 1 16,9-11 0-16,-9 11 0 15,0 0 0-15,0 0 0 16,0 0 1-16,0 0-2 16,0 0 2-16,0 0-1 15,0 0-1-15,5-11 1 16,-5 11 0-16,0 0 0 15,8-12 0-15,-8 12 0 16,15-18 0-16,-6 9 0 16,6-6 0-16,-1 1 0 15,3-3 0-15,-1 0 0 0,-1-3-1 16,2 1 2-16,-3-1-2 15,-3 0 1-15,-1 2 0 16,-1-1 0-16,-4 3 0 16,3 2 0-16,-7 2 0 15,-1 12 0-15,5-19 0 16,-5 19 0-16,0-10 0 15,0 10 0-15,0 0 0 16,0 0 0-16,-14-6 0 16,14 6 0-16,-14 1 0 15,14-1 0-15,-19 6 0 16,9 0 0-16,-1 1 0 15,-1 2 0-15,1 4 0 16,1-1 0-16,-4 1 0 0,5 2 0 16,0-1 0-16,2-3 0 15,7-11 0-15,-8 15 0 16,8-15 1-16,0 0-1 15,25-13-1-15,-10-2 1 16,7-4 0-16,1 0 0 16,1-8 0-16,1 0 0 15,-3 2 0-15,-4-1 0 16,-6 1 1-16,-2 2 0 15,-5 3 0-15,-6 0 0 16,-3 6 0-16,-2 0 0 16,6 14 0-16,-18-12-1 15,7 9 0-15,2 6 0 16,-4 1 0-16,4 4-1 0,-1 5 1 15,0 0-1-15,5-3 0 16,-3 5 0-16,2-3 0 16,2-1 1-16,4-11-1 15,-1 16 1-15,1-16-2 16,0 0 2-16,0 0 0 15,14 3 0-15,-14-3 0 16,15-17 0-16,-5 5 1 16,3-4 0-16,-1-4 0 15,1 1 0-15,-1-1 0 16,-2-2 0-16,-5 6 0 15,0 0 0-15,-4 4-1 16,-1 12 0-16,-10-16 0 0,-1 14 0 16,-3 2 0-16,-3 3 0 15,2 3 0-15,-5 3 0 16,2-1 0-16,-1 5 0 15,6-2-1-15,2 0 1 16,3 0-1-16,8-11 0 16,-6 17 1-16,6-17 0 15,12 9 0-15,-1-13 0 16,4-2 0-16,4-3 0 15,2-8 0-15,1 1 1 16,1-6-1-16,-5 1 1 16,-1-1-1-16,-4 0 0 15,-4 1 0-15,-5 3 0 16,-4 3 0-16,-7 0 0 15,0 3 0-15,-3 7 0 0,-4-1 0 16,-2 5 0-16,1 2 0 16,-4 4 0-16,3 0 0 15,2 5 0-15,1-1 0 16,3 1-1-16,1 2 1 15,2-2 0-15,3 2 0 16,3-1 0-16,1-11 0 16,1 17 0-16,-1-17 0 15,11 11 0-15,-11-11 0 16,18-5 0-16,-4-4 0 15,0-4 0-15,6-4 0 16,-4-4 0-16,0-2 0 16,-2-1 0-16,-2-1 0 15,-4 3 0-15,-4 1 0 0,-5 2 0 16,-4 6 1-16,-3 2-1 15,-4 4 0-15,-2 3 0 16,-2 4 0-16,-1 1 0 16,3 2 0-16,-2 4-1 15,5 0 1-15,-2 4 0 16,13-11 0-16,-15 20 0 15,10-8 0-15,4-3 0 16,1-9 0-16,5 17 0 16,-5-17 0-16,12 10 0 15,-12-10 0-15,19-2 0 16,-8-5 0-16,-1-2 0 15,0-2 0-15,-1-5 0 16,-2-3 0-16,2 1 0 0,-6-2 0 16,-3 0 0-16,0 2 0 15,-6 1 0-15,-1 3 0 16,-2 2 0-16,-3 3 0 15,0 3 0-15,-2 3 0 16,0 4 0-16,-2 3 0 16,3 1 0-16,1 5-1 15,1 1 1-15,-1 1 0 16,5-1 0-16,0 3 0 15,3-1 0-15,4-13 0 16,-2 17 0-16,2-17 0 16,13 9 0-16,-1-9 0 15,2-2 0-15,0-6 0 0,2-1 0 16,1-5 0-1,-2-1 0-15,-1-3 0 0,-5 1 0 16,-2-4 0-16,-4 4 0 16,-3-1 0-16,-5 1 0 15,-1 2 0-15,-2 3 0 16,8 12 0-16,-18-16 0 15,18 16 0-15,-20-5 0 16,20 5 0-16,-16 5 0 16,16-5 0-16,-13 17 0 15,7-4 0-15,2 4-1 16,-2 1 1-16,-1 1 0 15,2-1 0-15,0 1 0 16,1-5 0-16,4-4 0 0,0-10 0 16,0 0 0-1,21-1 0-15,-5-12 0 0,4-4 0 16,0-6 0-16,2-1 0 15,-3-3 0-15,-3-3 0 16,0 4 0-16,-5-1 0 16,-6 4 0-16,-4-1 0 15,-6 2 0-15,-3 7 0 16,-1-2 1-16,-2 5-1 15,1 4 1-15,-4 3-1 16,3 2 0-16,-1 9 1 16,12-6-1-16,-20 17-1 15,12-2 1-15,2-1-1 16,0 4 1-16,1-1-1 15,1 2 1-15,1-5-1 0,3 0 1 16,0-14 0-16,5 17 0 16,-5-17 0-16,12-2 0 15,-12 2 0-15,20-17 0 16,-11 4 0-16,0-2 0 15,-3-5 0-15,2-3 0 16,-3 0 1-16,-3-4-1 16,-1 2 1-16,-3 0 0 15,0 0 0-15,-5 4-1 16,-4 1 1-16,-3 6 0 15,0 5-1-15,-1 3 0 16,0 6 0-16,-2 5 0 16,3 3 0-16,2 1 0 15,1 3 0-15,2-1-1 0,2 3 1 16,1-1-1-16,1-2 1 15,3 1-1-15,2-12 1 16,8 11 0-16,-8-11 0 16,20-2 0-16,-4-6 1 15,1-1-1-15,5-8 1 16,-3-2-1-16,1-3 0 15,-4-1 1-15,-2-3-1 16,-5 2 0-16,-1 0 0 16,-7-1 0-16,-2 3 0 15,-4 1 0-15,0 0 0 16,-4 6 0-16,-1 4 0 15,0 3 0-15,-2 5 0 16,-1 5 0-16,1 4 0 0,12-6 0 16,-20 21 0-16,12-7 0 15,-2 2 0-15,6 0 0 16,-1-3 0-16,5 2 0 15,-1-5 0-15,1-10 0 16,6 13 0-16,-6-13 0 16,10-1 0-16,-10 1 1 15,20-21-1-15,-10 3 0 16,3-1 0-16,-4-6 0 15,4-2 0-15,-1-1 0 16,-3-2 0-16,-2 2 0 16,-1 1 0-16,-5 3 0 15,-2 3 0-15,-3 3 0 16,0 3 0-16,-2 6 0 15,6 9 0-15,-15-10 0 0,15 10 0 16,-14 11 0-16,6-2 0 16,-1 5 0-16,3 0 0 15,-2 1 0-15,3-1 0 16,0-2 0-16,5 0 0 15,0-12 0-15,13 8 0 16,-2-12 0-16,4-1 0 16,2-8 0-16,-2 0 0 15,1-3 1-15,-4-5-2 16,-1 1 2-16,-2-1-2 15,-5-1 1-15,-4 0 0 16,-1 2 0-16,-4 1 0 16,-3 0 0-16,1 4 0 15,-2 0 0-15,0 6 0 0,9 9 0 16,-19-13 0-16,19 13 0 16,-17 2 0-16,17-2 0 15,-11 11 0-15,7-2 0 16,4-9 0-16,-9 22 0 15,7-11 0-15,-1 0 0 16,3-11 1-16,0 18-1 16,0-18 0-16,5 10 0 15,-5-10 0-15,0 0 0 16,15-2 0-16,-15 2 0 15,16-19 0-15,-6 9 0 16,-3-8 0-16,2 0 0 16,0-3 0-16,-5-1 0 15,-2 2 1-15,-4-1-1 0,2 0 0 16,-8 5 1-16,2 0-1 15,-3 4 1-15,-1 3-1 16,-1 4 0-16,11 5 0 16,-21-1 0-16,21 1 0 15,-15 12 0-15,9 0 0 16,2 1-1-16,-1 4 1 15,2 3 0-15,2-3-1 16,1 4 1-16,-2-2-1 16,2-6 1-16,0-13 0 15,3 19 0-15,-3-19-1 16,15-11 1-16,-4 0 1 15,3-9-1-15,-2-2 1 0,3-2-1 16,-2-3 1-16,-3-1-1 16,-1 1 1-16,-4 2-1 15,-5 4 0-15,-5 4 0 16,-2 3 0-16,-4 4 0 15,-3 5 0-15,-2 6-1 16,-2 5 1-16,-1 6 0 16,-1 4 0-16,3 0 0 15,1 5 0-15,4 0-1 16,5 0 1-16,3-1 0 15,4-1 0-15,6-1 0 16,8-6-1-16,2-6 1 16,4 1 0-16,1-10 0 15,1-3 0-15,-3-3 0 0,3-7 1 16,-3-4-1-16,-7-3 1 15,-1-1-1-15,-4-5 0 16,-2 3 0-16,-4 1 0 16,-2 2 1-16,-3 2-2 15,-1 5 2-15,-2 3-1 16,7 13 0-16,-21-3 0 15,7 15-1-15,-1-1 2 16,0 10-2-16,-3 3 1 16,3 8 0-16,-3-2 0 15,4 4-1-15,0-7 0 16,7 0 1-16,5-5-1 15,2-22 1-15,14 9 0 16,9-17 0-16,5-13 0 16,5-6 1-16,3-6-1 0,0-9 1 15,-2-2-1-15,-3 1 1 16,-9 2-1-16,-8 3 0 15,-8 3 0-15,-6 7 0 16,-10 8 0-16,-5 1 0 16,-3 8 0-16,-6 6 0 15,1 5 0-15,0 6-1 16,2 3 1-16,3 2 0 15,2 4 0-15,5 4 0 16,5 2 0-16,3-1 0 16,3 0 0-16,4 0 0 15,1-3 0-15,1-4 0 16,1-2 0-16,-7-11 0 0,16 5 0 15,-16-5 0-15,19-20 0 16,-10 1 0-16,0-6 0 16,-1-1 0-16,-1-4 0 15,-2-1 0-15,-3 0 0 16,-2 1 0-16,-6 1 0 15,1 5 0-15,-6 4 0 16,-3 1 0-16,-1 7-1 16,-1 3 1-16,-1 6 0 15,-1 6 0-15,3 3 0 16,2 5 0-16,1 3 0 15,1 2 0-15,4 3 0 16,0 0 0-16,0 3 0 16,5-3 0-16,0 0 0 0,2-3 0 15,0-16 0-15,11 10 0 16,2-14 0-16,6-7 1 15,3-6-2-15,2-6 2 16,0-4-2-16,-3-1 1 16,-2 1 0-16,-7 1 0 15,-5 4 0-15,-7 1 0 16,-4 2 0-16,-7 7 0 15,-3 1 0-15,-2 6 0 16,-5 2 0-16,4 3 0 16,1 4 0-16,2 2 0 15,0 2 0-15,5 4 0 16,3 3 0-16,1 1 0 15,3-1 0-15,3 2 0 0,0-2 0 16,3-2 0-16,0-3 0 16,-4-10 0-16,11 11 0 15,-11-11 0-15,15-8 0 16,-6-3 0-16,0-8 0 15,3-2 0-15,0-2 0 16,-2-3 0-16,-2-2 0 16,-2-2 0-16,-2 5 1 15,-6 1-1-15,-2-1 1 16,-6 7-1-16,-4 2 1 15,-3 4-1-15,1 4 2 16,-4 7-3-16,0 3 2 16,2 6-2-16,2 3 0 15,2 4 1-15,1 1-1 16,4 1 1-16,4-2-1 0,4 0 1 15,1-15-1-15,10 15 1 16,3-14 0-16,3-4 0 16,5-6 0-16,2-8 0 15,-1-1 1-15,0-7 0 16,-2-2 0-16,-1-2-1 15,-6-3 1-15,-3 1-1 16,-3-3 1-16,-6 4-1 16,-5 0 0-16,0 2 0 15,-2 3 0-15,-2 4 0 16,0 1-1-16,-2 7 1 15,10 13 0-15,-16-15 0 16,16 15 0-16,-15 5 1 16,15-5-1-16,-13 17 0 0,8-4 0 15,-1 2 0-15,0 1 0 16,1-1 0-16,1-5 0 15,4-10 0-15,-4 16 0 16,4-16 0-16,0 0-1 16,0 0 2-16,15-18-1 15,-5 2 0-15,0-5 0 16,1-2 0-16,0-2 0 15,-2-1 0-15,-3 1 0 16,0 3 0-16,-5 4-1 16,-2 3 1-16,-3 3 0 15,4 12 1-15,-13-9-1 16,13 9 0-16,-15 6 0 15,15-6 0-15,-18 20 0 0,9-2 0 16,-2 2 0-16,3 1 0 16,-1 2 0-16,2-1 0 15,0-2 0-15,4-3 0 16,4-5 0-16,-1-12 0 15,13 4 0-15,-3-12 0 16,4-5 0-16,0-6 0 16,3-5 0-16,-3-1 0 15,-1-1 0-15,-3-3 0 16,-4 3 0-16,-4 1 0 15,-3 1 0-15,-3 6 0 16,-3 2 0-16,-4 4 0 16,-2 4 0-16,0 6 0 15,-5 4 0-15,3 5 0 16,-1 6 0-16,-1 3 0 0,3 1 1 15,3 4-2-15,0 1 1 16,4-2 0-16,2 1 0 16,4-4 0-16,1-2 0 15,5-4 0-15,-5-11 0 16,11 9 0-16,1-16 0 15,2-3 0-15,1-5 0 16,0-6 0-16,1-4 0 16,-1-2 0-16,0-2 0 15,-2 3 0-15,-6-1 0 16,-4 4 0-16,-5 5 0 15,-5 4 0-15,-3 3 0 0,-3 6 0 16,-2 4 0-16,-4 3 0 16,3 5 0-16,1 3 0 15,1 5 0-15,4 0 0 16,0 2 0-16,5 2 0 15,0-3 0-15,5-1 0 16,5-3 0-16,-5-12 0 16,17 8 0-16,-3-13 0 15,3-6 0-15,5-3 0 16,-1-8 0-16,1-5 1 15,-1 0-1-15,-3-5 0 16,-4 0 3-16,-2 2-3 16,-7 1 3-16,-5 4-3 15,-4 3 3-15,-3 2-4 16,-3 5 4-16,-1 6-3 0,-1 3 0 15,-1 4-1-15,1 3 1 16,2 5 0-16,1 4 0 16,0 2 1-16,4 3-1 15,0 0 0-15,4-1-3 16,2 0 3-16,2-3-3 15,-3-11 3-15,16 11-3 16,-4-14 3-16,2-7 0 16,2-4 0-16,3-2 3 15,-1-7-3-15,1-3 0 16,-2 0 0-16,-4-1 0 15,-4 3 0-15,-4 1-2 16,-6 2 1-16,-4 4-1 16,-4 2 2-16,-4 1 0 0,-1 6 0 15,-1 2 0-15,0 5 0 16,1 5 0-16,0 1 0 15,2 7 0-15,2 0 0 16,1 5 0-16,4-1 0 16,3 0 2-16,3-1-2 15,4-1 2-15,2-5-2 16,-7-9 2-16,22 7-2 15,-8-10 0-15,3-8 0 16,-1-3-3-16,2-3 4 16,-2-4-4-16,-3-3 4 15,-3 1-4-15,-4-1 4 16,-6 3-1-16,-5 2 0 15,0 1 0-15,-7 4 0 0,-2 3 0 16,0 3 0-16,-1 2 0 16,1 3 0-16,0 6 0 15,0 3 0-15,2 2 0 16,-1 7 0-16,2 1 0 15,0 4 0-15,4-1 0 16,0 1 0-16,2-3 0 16,3-1 0-16,3-4 0 15,-1-12 0-15,14 7-1 16,-2-12 2-16,6-6-2 15,0-4 1-15,1-5 0 16,-3-3 1-16,1 1-1 16,-3-3 0-16,-5 2 0 15,-4 1 0-15,-9 3 0 0,-1 1 0 16,-3 4 0-16,-4 4 0 15,-4 3 0-15,0 1 0 16,1 4 0-16,1 2 0 16,4 3 0-16,10-3 0 15,-13 14 0-15,10-3-1 16,6 1 1-16,1 3 0 15,3-2 0-15,-3 4 0 16,2-3 0-16,-1 1 0 16,-1-4 0-16,-4-11 0 15,11 15 0-15,-11-15 0 16,15-8 0-16,-6-3 0 15,3-7 0-15,-1 0 1 0,1-5-1 16,-3 0 0-16,-4 0 0 16,-1 3 0-16,-4 4 0 15,-4 2 0-15,4 14 0 16,-23-10 0-16,9 6 0 15,-6 8 0-15,6 0 0 16,0 2 0-16,3 0 0 16,11-6 0-16,-17 10 0 15,17-10 0-15,0 0 0 16,0 0 0-16,0 0 0 15,18 3 0-15,-18-3 0 16,11-6 0-16,-11 6 0 16,8-12 0-16,-8 12 0 15,0 0 0-15,-1-12 0 16,1 12 0-16,0 0 0 0,-9-12 0 15,9 12 0-15,0 0 0 16,-8-13 0-16,8 13 0 16,0-10 0-16,0 10 0 15,3-12 0-15,-3 12 0 16,0 0 0-16,0 0 0 15,0 0 0-15,0 0 0 16,-12 8 0-16,12-8 0 16,-20 19 0-16,11-6 0 15,-5-2 0-15,4 1 0 16,1-2 0-16,0 0 0 15,4 1 0-15,5-11 0 16,-1 23 0-16,2-12 0 16,3 6 0-16,-3 1 0 0,1 4 0 15,-4 1 0-15,2 0 0 16,-6 2 0-16,1 2 0 15,-5-3 0-15,1 2 0 16,0-6 0-16,0 1 2 16,5-3-1-16,-2-1 1 15,6-1-1-15,0-4 1 16,6 2-1-16,-3 2 1 15,0-3-1-15,-2 3-1 16,-2 2 0-16,-3-5-3 16,-1 1 3-16,0-1-3 15,5-13 3-15,-13 10-3 16,13-10 3-16,0 0 0 15,-8-15 0-15,12 3 3 0,1-3-3 16,4-4 3-16,3-2-4 16,-2 1 1-16,2 0 0 15,-3-3-3-15,0 3 3 16,1 0-2-16,-2-3 2 15,-1 0-3-15,-1-3 4 16,2 1-1-16,-1-3 0 16,2 5 0-16,0-2 1 15,2 3-2-15,0 3 1 16,0 3 0-16,1 6 0 15,2 1 0-15,-4 4 0 16,1-1 0-16,2 3 0 16,-4-3 0-16,0 4 0 15,-9 2 0-15,19-10 0 16,-19 10 0-16,16-10 0 0,-16 10 0 15,11-9 0-15,-11 9 0 16,0 0 0-16,0 0 0 16,11-8 0-16,-11 8 0 15,0 0 0-15,0 0 0 16,4 12 0-16,-4-12-1 15,0 0 1-15,10 7 0 16,-10-7 0-16,14-1 0 16,-2 0-1-16,-2-2 1 15,2 0 0-15,-1 1 0 16,1 1 0-16,0 0 0 15,0 0 0-15,0 2 0 0,-1-2 0 16,2 1 0-16,0-2 0 16,3-1 1-16,1-3-1 15,2 2 0-15,-3-1 0 16,1-2 1-16,-3 0-1 15,-1 2 0-15,-3 1 1 16,-10 4-1-16,12-4 0 16,-12 4 0-16,0 0 0 15,0 0 1-15,0 0-1 16,0 0 0-16,0 0 0 15,0 0 0-15,0 0 0 16,0 0 0-16,0 0 0 16,0 0 0-16,-10-9 0 15,10 9 0-15,0 0 0 16,0 0 0-16,0 0 0 0,-13 0 0 15,13 0 0-15,0 0-1 16,0 0 1-16,0 0 0 16,-11-7 0-16,11 7 0 15,0 0 0-15,0 0 0 16,0 0 0-16,0 0 0 15,0 0 0-15,0 0 1 16,-13 22-2-16,-1 1 1 16,-5 10 0-16,-4 3 0 15,-6 9-1-15,-5 4 1 16,0 0 0-16,-2 0 3 15,6-3-3-15,5-5 3 16,7-6-2-16,9-5 1 16,7-9-1-16,9-7 1 0,7-5-2 15,5-8 0-15,4-7 0 16,1-5 0-16,2-3-1 15,-1-5-2-15,-2 1 3 16,1-3-2-16,-6-1 1 16,-2 3-1-16,-6 3 1 15,-6 2-1-15,-4 1 2 16,0 13 0-16,-9-15 0 15,-3 14 0-15,-2 3 0 16,-2 5-1-16,1 6 1 16,-3 5 3-16,-1 6-3 15,1 8 3-15,1 5-2 16,0 1-2-16,3 3 2 15,4 3-1-15,4-5 1 16,6-1-4-16,7-6 3 0,6-7-2 16,2-9 2-16,7-6 0 15,2-9 0-15,5-8 0 16,-2-8 0-16,0-4 0 15,-1-5 0-15,-4-2 0 16,-5 3 0-16,-8 0 0 16,-4 1 1-16,-5 6 1 15,-8 2-2-15,-4 6 3 16,-4 6-3-16,-2 3 0 15,-3 6 0-15,-4 4-1 16,2 10 1-16,-1 2-2 16,2 7 2-16,1 5-3 15,3 2 3-15,4 3 0 0,4 4 0 16,6-3 1-16,5 0-2 15,6-5 1-15,7-6 0 16,1-7 0-16,8-10 0 16,-1-7 0-16,1-10-1 15,0-9 1-15,1-6 0 16,-5-7 0-16,-3-1 0 15,-3 0 0-15,-4-1 0 16,-4 4 1-16,-8 3-1 16,-3 3-1-16,-9 11 1 15,0 4 0-15,-5 8 0 16,-1 8 0-16,-4 11 0 15,0 8 0-15,-1 10 0 16,-1 5 0-16,4 5 0 0,4 1 0 16,8 0 0-16,4-1 0 15,7-8-1-15,9-6 1 16,7-8-1-16,8-8 0 15,4-9 1-15,3-6-1 16,1-11 0-16,0-7 3 16,-4-5-3-16,-1-3 3 15,-7-6-2-15,-5 1 1 16,-11 2-1-16,-5 3 1 15,-7 4 0-15,-6 2-2 16,-6 7 1-16,-3 6 0 16,-3 6 0-16,-2 11 0 15,-2 4 0-15,1 7-1 16,3 8 1-16,1 4 0 0,7 1 0 15,4 4-1-15,10-1 1 16,4-3-1-16,7-6 1 16,7-5 0-16,5-4 0 15,8-10 0-15,1-7-1 16,2-8 1-16,2-9 0 15,2-6-1-15,-5-4 1 16,-2 2 0-16,-8-5 0 16,-4 1 0-16,-5 4 0 15,-7 5 0-15,-3 11 0 16,-20-10 0-16,0 14 0 15,-5 5 0-15,-4 6 0 16,-1 7 0-16,-2 8 0 16,-1 6 0-16,2 5 0 0,4 10 1 15,1 2-1-15,8 0 0 16,8-2 0-16,5 0 0 15,10-10 0-15,6-5 0 16,9-12-1-16,5-12 1 16,3-15 0-16,8-7-1 15,-1-9 2-15,3-12-2 16,-5 1 2-16,-4-7-1 15,-7 5 0-15,-5 0 0 16,-8 4 1-16,-9 7-1 16,-7 5 0-16,-8 9 0 15,-8 10 0-15,-7 7 0 16,-5 8 1-16,1 11-1 15,-5 7-1-15,1 6 2 16,3 7-1-16,2 3-1 0,7-1 1 16,9-3 0-16,10-2-1 15,8-9 1-15,10-4 0 16,7-13-1-16,6-6 1 15,5-9 0-15,4-10-1 16,0-8 0-16,0-5 1 16,-4-5-1-16,-1-8 1 15,-9 1 1-15,-1-1-1 16,-9 1 1-16,-3 3-1 15,-6 8 1-15,-10 6-1 16,-5 13 1-16,-8 10-1 16,0 12 0-16,-6 12 0 0,-2 8 0 15,1 10-1 1,-3 6 1-16,4 4 0 0,6-1 0 15,3 1 0-15,10-3 1 16,5-6-2-16,7-5 1 16,7-9 0-16,5-9-1 15,4-9 1-15,2-12-1 16,7-13 1-16,-2-6-1 15,2-12 1-15,2-7 0 16,-4-3 0-16,-3-4 0 16,-3 2 0-16,-7 5 0 15,-6 5 0-15,-6 5 0 16,0 19 0-16,-23-9 1 15,2 13-1-15,-4 11 0 16,-2 7 0-16,-3 6 1 16,2 8-1-16,-1 8 0 0,1 6 0 15,4 2-1-15,8 2 0 16,5-3 0-16,10 0 1 15,6-10-1-15,7-5 0 16,8-14 0-16,4-7 1 16,2-10 0-16,4-9 0 15,0-10-1-15,-2-4 1 16,1-7 0-16,-4-7 1 15,-5-2 0-15,-3-1-1 16,-7 1 2-16,-4-1-1 16,-7 10 0-16,-5 4 0 15,-7 7 0-15,-5 14-1 16,-3 13 0-16,-7 11-1 0,-1 11 0 15,0 11 0-15,0 4 1 16,0 7-1-16,4 3 1 16,5-1 0-16,5-3-1 15,6-4 2-15,9-5-1 16,7-6 0-16,6-7 0 15,9-8 0-15,3-9 0 16,3-8 0-16,-1-8 0 16,2-9 0-16,0-6 0 15,-4-4-1-15,-3-5 1 16,-8-1 0-16,-4 1 0 15,-7 0 0-15,-6 4 0 16,-5 8 0-16,-6 5 0 16,-6 7 0-16,-3 14 0 0,-1 7 0 15,-5 8 0-15,1 7 0 16,0 4 0-16,3 5-1 15,4 2 1-15,6-1-1 16,6-5 0-16,4-6 0 16,8-3 0-16,3-6 0 15,3-7 0-15,6-4 0 16,2-8 0-16,-1-8 1 15,4-8 0-15,2-9 0 16,-3-6 2-16,3-7-2 16,-2-4 2-16,-6 0-1 15,0 0 0-15,-5 3 0 16,-8 6 0-16,-5 9-1 15,-6 6 0-15,-6 8 0 16,-6 7 0-16,-2 7 0 0,-5 8 0 16,-4 5-1-16,0 4 1 15,0 4-1-15,4-1-1 16,3 1 1-16,5-4 0 15,5-4 0-15,6-1 0 16,8-7 1-16,7-6-1 16,-5-11 1-16,23 5-1 15,-8-10 1-15,0-5 0 16,2 0 0-16,-5-7-1 15,0-1 1-15,-10 1 1 16,1 2-1-16,-6 0 1 16,-4 1-1-16,-6 5 1 15,-2 3-1-15,-7 6 1 16,-1 2-1-16,1 6 0 0,-1 1 0 15,0 1-1-15,2-1 1 16,2 1-1-16,5-3 1 16,3-2-1-16,11-5 1 15,0 0-1-15,0 0 1 16,0 0 0-16,4 10 0 15,-4-10 0-15,10 5 0 16,-10-5 0-16,0 0 0 16,0 0 0-16,0 0 0 15,0 0 0-15,8 10 0 16,-8-10 0-16,0 0 0 15,0 0 1-15,0 0-1 16,0 0 0-16,0 0 0 16,0 0 0-16,0 0 0 0,14-6 0 15,-14 6 0-15,10 0 0 16,-10 0 0-16,0 0 0 15,14-4 0-15,-14 4 0 16,13-7 0-16,-13 7 0 16,15-8 0-16,-5 2 0 15,3 4 0-15,2-1 0 16,0 2 0-16,0 2-1 15,-1 3 0-15,0 1 0 16,-1 3 0-16,-3-3-1 16,-1 6 1-16,-9-11 0 15,15 15 0-15,-2-12 0 16,-1-4 0-16,4-1 1 15,0-4 0-15,4-2-1 0,1 1 1 16,1 1 0-16,0 3 0 16,-5 4 0-16,-2 1-1 15,-1 4 2-15,1 3-1 16,-3-1 0-16,-2-1 0 15,3 0 0-15,-2-5 0 16,5-4 0-16,0-4 0 16,0-2 1-16,4 0-1 15,-2-2 0-15,5 3 0 16,-3 1 0-16,1 3 0 15,-5 2 0-15,0 3 1 16,-4 1-1-16,-12-3 0 16,9 10 1-16,-9-10-1 0,0 0 0 15,-9 11 1-15,9-11-1 16,-19 1 0-16,9-2 0 15,1 0 0-15,-2 0 1 16,0 1-1-16,0 2 0 16,1 5 0-16,-1 2 0 15,-1 4 0-15,-2 0 0 16,2 3 0-16,1 1 1 15,-1-2-1-15,4-2 0 16,2-2 0-16,6-11 0 16,0 0 0-16,0 0-1 15,13 1 0-15,-3-11-2 16,5 4-2-16,-5-5-3 15,8 3 0-15,-9-10-2 16,11 11-1-16,-9-16-1 0,13 10 0 16,-10-17 1-16,22 11 0 15,-11-20 2-15,21 10-1 16,-4-14 1-16,16 13 0 15,-3-11 1-15,8 11-2 16,3-9 2-16,4 6-1 16,-3 1 0-16,8 6 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33.262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21809 14716 35 0,'-23'-3'28'0,"8"2"1"15,-8-3-1-15,9 10-22 16,-7-5-1-16,3 10-1 16,2-6 0-16,5 7-1 15,-1-4 0-15,7 4 1 0,5-12-1 16,3 9 0-16,-3-9-1 15,25-1 1-15,-4-4-1 16,8 2 0-16,3-3 0 16,9 2 0-16,0 0 1 15,5 1-2-15,1 2 0 16,0 2-1-16,0-2 1 15,5 0 0-15,-2-2-1 16,3-1 1-16,0-2 0 16,5 1 2-16,-2-3-2 15,7 3 1-15,-4-2-1 16,2 4 1-16,-3 0-1 15,-2 6 1-15,-4 2-2 16,-5 2-1-16,-1 1 2 0,-2 2-2 16,-5 0 2-16,-1-2-2 15,2-1 1-15,0-4-1 16,2-1 2-16,5-4-1 15,0-1 1-15,1-2-1 16,6-3 0-16,-1 0 2 16,4-1-2-16,-4 0 1 15,1 1-1-15,-5 3 2 16,-1-2-2-16,-3 7 1 15,-6 1 0-15,-2 0-1 16,-3 4 1-16,-5-1-2 16,0 1 1-16,-1 0 0 15,-3 0 0-15,2-3-1 16,-5 1 1-16,3-2-1 0,1-1 1 15,-2 0 0-15,-1-1 0 16,4 0 1-16,-2-2-1 16,3 2 1-16,-1-3-1 15,-1 2 2-15,1-1-3 16,1 1 2-16,0-1-1 15,-4-3 0-15,0 1 1 16,4 0-1-16,-5-2 0 16,0 1 0-16,-1 2 1 15,-2 0-1-15,-4-3 0 16,2 6 1-16,-7-2-1 15,3 2 0-15,-5 0 1 16,-9 1 0-16,19 0-1 16,-19 0 1-16,17 0-1 15,-17 0 0-15,17-2 0 0,-17 2 0 16,18-4 0-16,-18 4 0 15,21-5 0-15,-11-1 0 16,1 0 0-16,-2 0-1 16,3 2 1-16,-1-3 0 15,3 2 0-15,-1 2 0 16,2 2 0-16,-1 1-1 15,-1 1 1-15,-1 1 0 16,1 1 0-16,0 1-1 16,-13-4 1-16,15 8 0 15,-15-8 0-15,10 5 0 16,-10-5 0-16,0 0 0 15,0 0 0-15,0 0 0 16,0 0-1-16,0 0 1 0,0 0 0 16,0 0 0-16,-2 11 0 15,2-11 0-15,-17 16-1 16,4-4 1-16,-2 0 0 15,-4 5-1-15,1-1 0 16,-2 3 1-16,0 3-1 16,-3 0 0-16,5 1 1 15,1 3 0-15,0-3-1 16,3-3 1-16,0 2-1 15,5-2 2-15,-3-4-2 16,5-4 1-16,7-12-1 16,-9 16 1-16,9-16 1 15,0 0-1-15,14-7 1 0,-1-6-2 16,3-3 2-16,4-5-1 15,5-1 1-15,0-3-2 16,2 1 1-16,0-2 0 16,-6 5-1-16,-3 2 1 15,-7 4 0-15,-11 15 0 16,4-14 0-16,-4 14 0 15,-23 7 0-15,4 2 0 16,-9 6 0-16,-2 5 0 16,-3 2 0-16,-3 4 0 15,0 2-1-15,2-1 1 16,5-3-1-16,1-3 1 15,8-5-1-15,9-8 1 16,11-8-1-16,2-13 1 0,11-5 0 16,8-13 0-16,6-9 1 15,7-7 0-15,3-7 0 16,1-6 1-16,-4-2-1 15,-2 0 0-15,-7 4 0 16,-7 3 0-16,-6 5 0 16,-11 8-1-16,-9 6 0 15,-6 10 1-15,-6 9-1 16,-4 7 1-16,-9 8-1 15,-3 7-1-15,-3 6 1 16,-3 9 0-16,-2 5 0 16,-1 4 0-16,3 1-1 15,7-3 1-15,4-1 0 16,8-2 0-16,9-8 0 0,11-5 0 15,3-11 0-15,24-1 0 16,2-10 0-16,5-7 0 16,7-5 0-16,4-4 0 15,-3-5 1-15,3-4-1 16,-5-4 1-16,-3 1-1 15,-8-3 0-15,-5 4 1 16,-7 1-1-16,-8 3 0 16,-6-1 0-16,-8 10 2 15,-11 3-3-15,-2 8 2 16,-8 8-1-16,-3 8 0 15,-5 6-1-15,0 10 1 16,-3 8 0-16,2 2-1 16,6 7 1-16,4-2-1 15,8 0 1-15,9-5 0 0,7-2 0 16,9-6 0-16,9-9 0 15,4-7 0-15,7-7 0 16,2-10 0-16,2-5 0 16,2-8 0-16,-4-4 0 15,0-7 1-15,-4-4-1 16,-3-4 2-16,-9-2-1 15,-2 2 0-15,-11 1 0 16,-6-1 0-16,-7 5-1 16,-4 5 0-16,-4 8 0 15,-2 8 0-15,0 6 0 16,-2 9 0-16,5 6 0 15,2 7 0-15,3 7 0 16,3 3 0-16,2 3 0 0,4 2 0 16,4-2-1-16,4-3 1 15,3-1 0-15,4-6 0 16,6-5 0-16,2-8 0 15,6-8 0-15,3-11 0 16,6-6 0-16,1-15 1 16,3-3-1-16,-3-6 1 15,-1-6-1-15,-5 3 1 16,-6 0-1-16,-6 5 1 15,-12 5-1-15,-4 9 0 16,-10 8 0-16,-7 10-1 16,-6 8 1-16,-3 10 0 15,-3 10-1-15,0 7 1 16,-2 3 0-16,4 7-1 0,6 5 1 15,2-1 1-15,7 2-2 16,7-4 1-16,7-3 0 16,5-10 0-16,10-4 0 15,5-10-1-15,3-9 1 16,6-12 0-16,4-8 1 15,0-12-1-15,3-5 0 16,-2-8 1-16,-2-3-1 16,-8-1 1-16,-4 4 0 15,-10-1 0-15,-8 5 0 16,-6 6-1-16,-6 3 0 15,-5 8 0-15,-4 8 0 16,-4 9-1-16,0 6 1 0,-2 8-1 16,0 11 1-16,3 7 0 15,-1 4 0-15,1 5-1 16,6 1 1-16,6-3 0 15,3 0 0-15,8-3-1 16,4-6 1-16,8-5-1 16,3-8 0-16,7-6 1 15,6-9 0-15,1-9 1 16,1-7 0-16,0-9 0 15,-1-8-1-15,0-3 1 16,-6-7 0-16,-4 2-1 16,-10 0 1-16,-6 3-1 15,-6 4 0-15,-6 6 0 16,-9 7 0-16,-5 9 0 0,-2 10-1 15,-2 12 1-15,-2 9-1 16,-2 9 1-16,2 9-1 16,6 2 1-16,3 7 0 15,6-2 0-15,5-2 0 16,9-2-1-16,4-9 1 15,6-5 0-15,8-7 0 16,0-8-1-16,5-10 2 16,3-7-1-16,-2-10 1 15,1-9-1-15,2-3 1 16,-4-8-1-16,-1-1 1 15,-7 1-1-15,-7-1 1 16,-6 4-1-16,-6 5 0 16,-6 7 0-16,-9 6 0 15,-4 5-1-15,-5 6 1 0,0 11-1 16,-2 5 1-16,-1 10 0 15,6 3-1-15,1 7 1 16,7 4 0-16,6 2 0 16,6 0-1-16,7-3 1 15,6-3 0-15,2-6-1 16,8-5 1-16,-1-6 0 15,4-11 0-15,3-6 0 16,0-10 1-16,-2-5-1 16,2-5 1-16,-7-2-1 15,-5-5 1-15,-3-1 1 16,-5-2-2-16,-8 3 1 15,-10 1-2-15,1 1 0 16,-7 3 0-16,-4 3 1 0,1 4-1 16,-1 7-1-16,0 7 2 15,5 4 0-15,-1 8 0 16,4 8 0-16,5 4 0 15,7 5 2-15,-1 2-2 16,10 4 2-16,-1-2-2 16,2-1 1-16,4-3 0 15,2-2 0-15,-2-6 0 16,0-8-2-16,4-7 1 15,0-8-2-15,0-9 2 16,1-8-1-16,0-11 1 16,-1-6-1-16,3-3 1 15,-7-5-1-15,-4 0 1 16,-6 2 0-16,-4 6 0 0,-8 4 0 15,-6 6-1-15,-7 9 1 16,-5 4 0-16,-4 10-1 16,4 9 2-16,3 3-1 15,-2 5 0-15,8 6 1 16,7 3-1-16,5 3 0 15,6 2 0-15,7-1 0 16,6-3 0-16,3 1 0 16,2-3-1-16,1-2 1 15,2-7 0-15,-2-4 0 16,0-6 0-16,-2-6 0 15,1-8 1-15,-3-5 1 16,-1-8-2-16,0-5 0 16,-1-4 0-16,-3-1 0 15,-1-3 0-15,-5 3 0 0,-2 7 0 16,-5 4-2-16,-6 8 3 15,-5 9-1-15,-3 7 0 16,-3 6 0-16,1 8 0 16,-1 5 1-16,4 3-1 15,4 1 0-15,6 3-1 16,8-1 1-16,7 1 0 15,5-2 0-15,4 0-1 16,6-3 1-16,-1-2 0 16,2-5 0-16,-1-4 0 15,-2-5 0-15,-2-5 0 16,1-5 0-16,-9-5 1 0,-3-2-1 15,-5-5 0-15,-3 2 0 16,-5-1 1-16,-3 2-1 16,-5 1 0-16,0 5 0 15,-3 2 0-15,2 6 0 16,3 4 0-16,-1 3 0 15,0 4 0-15,4 5 0 16,10-4 0-16,-14 22 0 16,9-7 0-16,3 4 0 15,0 0 0-15,5 1 0 16,2-4 0-16,1-2-1 15,3-6 1-15,6-6 0 16,2-7 0-16,2-9 0 16,1-2 0-16,-2-5 0 15,1-2 0-15,-5-1 1 0,-4-1-1 16,-8 3 0-16,-6 4 1 15,-9 2-1-15,-4 4 0 16,-7 2 0-16,0 5 0 16,-7 3 0-16,1 4 0 15,0 4 0-15,3 3 1 16,4 3-1-16,7-2 0 15,6 5 0-15,7-2-1 16,6-3 1-16,-3-10 0 16,25 18 0-16,-6-16-1 15,5-2 1-15,0-2 0 16,-1-3 0-16,1-1 0 15,-5-1 0-15,-3 0 0 16,-16 7 0-16,13-14 0 0,-13 14 0 16,-12-8 0-16,0 6 0 15,-7 1 0-15,-2-1 0 16,-1 0 0-16,4 0-1 15,-1 1 1-15,4-1-1 16,15 2-1-16,-15-6-1 16,15 6-3-16,0 0-2 15,0 0-1-15,0 0-2 16,24-5-3-16,-19-7 1 15,19 14-1-15,-8-17 0 16,17 14 1-16,-11-15 0 16,16 11-1-16,-10-6 1 15,16 6 0-15,-12 1 1 16,9 2 0-16,-11 2 2 15,1 2 0-15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42.154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22094 11204 38 0,'9'-2'28'16,"-9"2"2"-16,0 0 0 15,-9-19-15-15,9 19-5 16,-30-1-4-16,7 7-2 15,-18 1-1-15,1 4-2 16,-11 7 0-16,-6-1 1 16,-2 2-2-16,2 1 2 15,6-4 0-15,5-4-1 16,9-4 1-16,10-6-1 15,6-3 1-15,10-1 0 16,11 2 0-16,-11-16-1 16,11 16 1-16,-2-14 0 15,2 14-1-15,0 0 1 0,-9-12-1 16,9 12-1-16,-12 2 1 15,12-2 0-15,-13 5-1 16,13-5 0-16,0 0 1 16,-11 8-1-16,11-8 0 15,0 0 1-15,12-1-1 16,-12 1 0-16,21-6 1 15,-7 4-1-15,2 1 1 16,2 0-1-16,1-1 1 16,1 4-1-16,2-1 0 15,1 1 1-15,2-1-1 16,4 0 0-16,3-2 1 15,2 1-1-15,5-2 1 16,0 0 0-16,5-4-1 0,0 1 1 16,3 4-1-16,1-5 1 15,-1 3 0-15,3-1-1 16,-4 3 1-16,7-3-1 15,-1 1 1-15,3 0-1 16,2-3 0-16,2-1 0 16,3 3 0-16,0-6 0 15,2 2 0-15,-2 1 0 16,0 0 1-16,-4-2-1 15,0 6 0-15,-6-1 1 16,-1 1-1-16,-4 2 0 16,-2 2 0-16,-2 3 0 15,-4 1 0-15,2 1 0 0,-3 1 0 16,4-3 0-16,-5 2 0 15,3-2 0-15,0-1-1 16,0 1 1-16,3-1 0 16,-5-1 0-16,-1 1 0 15,1 0 0-15,0 2 0 16,0-2 1-16,-5 1-1 15,6-1 0-15,-1 0 0 16,-2 1 1-16,2-1-1 16,0 0 0-16,-2 0 0 15,-1 3-1-15,2-3 1 16,-4 4 0-16,-1 0 0 15,-2 1 0-15,-2 2 0 16,-1-4 0-16,-2 3 0 0,0-1-1 16,-3-3 1-16,0 3 0 15,-2-4 0-15,0 1 0 16,-2-1 0-16,-3 0 0 15,-1-1-1-15,-1-1 1 16,-13-2 0-16,15 10 0 16,-15-10 0-16,8 12 0 15,-8-12 0-15,0 16-1 16,0-16 1-16,0 20 0 15,0-11 0-15,0-9-1 16,9 18 1-16,-9-18 0 16,17 13 0-16,-8-8 1 15,-9-5-1-15,17 7 0 16,-17-7 0-16,12 3 1 15,-12-3-1-15,0 0 0 0,-15 10 0 16,1-7-1-16,-6 3 1 16,-5 3-1-16,-5 0 1 15,-7 3 0-15,-5 0 0 16,-9 2 0-16,-4-1 0 15,-4 0 1-15,-2-1-1 16,0 0 0-16,-6-4 0 16,1 1 0-16,3-3 0 15,3-1 0-15,-3-4 0 16,2-1 0-16,-5 0-1 15,3-3 1-15,-3 2 1 16,0 0-1-16,-1 0 0 0,0 1 0 16,-2 0 0-16,0 0 0 15,2 0 0-15,-3 1 0 16,-2-1 0-16,0 4 0 15,1-6 0-15,0 2 0 16,0 0 0-16,5 0 0 16,0 0 0-16,5 0 0 15,1 2 0-15,2-2 0 16,2 4 0-16,2 1-1 15,-1 2 1-15,-2 2 2 16,-3 1-1-16,3 2 1 16,1 2-1-16,-1-4 1 15,5 2-1-15,2-2 2 16,7-1-3-16,5-1 0 15,5-2 0-15,4 0 1 16,4-2-1-16,2 3 0 0,2-2 0 16,1 1-1-16,2 2 1 15,-1 0-3-15,-1 1 3 16,2-1-3-16,-1 1 3 15,4-1-3-15,1 3 3 16,3-3-3-16,0 1 3 16,11-9 0-16,-7 16 0 15,7-16 0-15,11 15 0 16,-1-8-1-16,8-1 1 15,5-1 0-15,3-1 0 16,8-4 0-16,3 0 0 16,8-4 1-16,4-1-2 15,8-2 2-15,4 0-1 0,3-1 0 16,5 0 0-16,1 3-1 15,-2 0 1-15,5 3 1 16,-6 1-1-16,1 1 0 16,-4 5 0-16,-1-2 0 15,0 2 0-15,-1 1 0 16,2 1 1-16,1-3-1 15,-2 1 0-15,2-1-1 16,1 1 2-16,0-1-1 16,2-1 0-16,-2-1 0 15,1-2 0-15,1 0 0 16,3-1 0-16,1 0 0 15,1-2 0-15,0-1 0 16,-3 1 0-16,0-1 0 0,-3 1 0 16,-2 0 1-16,-7 2-1 15,-3 1 0-15,-4 0 0 16,0 1 0-16,-6 2 0 15,-2-1 0-15,-1 3 0 16,-5-1 0-16,1 0 0 16,-5 0-1-16,0 0 1 15,-3-1 0-15,-2 1 0 16,-1 0 0-16,-5 0 0 15,0 0 0-15,-2 0-1 16,-4-1 1-16,0 2 0 16,-4 0 0-16,-1-2 0 15,-11-3 0-15,18 7 0 16,-18-7 0-16,16 10 0 15,-16-10 0-15,19 8 0 0,-5-4 0 16,0 0 1-16,0 0-1 16,0-1 1-16,1 0-1 15,-2-1 1-15,-3 0 0 16,-10-2-1-16,14 3 0 15,-14-3 0-15,0 0 0 16,0 0-1-16,-16 10 1 16,1-5-1-16,-1 0 1 15,-6 3-1-15,-3 2 1 16,-7 1-1-16,-5 1 1 15,-5 4 0-15,-5 0 0 16,-4 2 0-16,-10-3 0 0,2 0 1 16,-8 3-1-1,-1-2 0-15,-1-5 0 0,-1 2 0 16,0-4 0-16,-3 2-1 15,-3-3 1-15,-3 1 0 16,1 1 0-16,1 0 1 16,-2-4-1-16,-2 4 0 15,3-2 0-15,1-2 0 16,4 2 0-16,-2-3 0 15,3-1 0-15,1-1 0 16,0-3 0-16,5 1 1 16,5-1-1-16,0 2 0 15,6-4 0-15,2 2 0 16,5-1 0-16,3 0 0 15,3-1 0-15,5 1-1 16,0-2 1-16,3 0 0 16,2 1 0-16,2-3 0 0,4 2 0 15,-1-2 0-15,3 1 0 16,-2 0 0-16,1 3 0 15,-2 1 0-15,1 1 0 16,-3 2 0-16,3 4 0 16,-4 0 0-16,0 1 0 15,1 5 0-15,-3-2 0 16,3 1 0-16,0 1 0 15,2-2 0-15,1 2 0 16,4-3 0-16,4 2 1 16,3-1-1-16,2-1 1 15,7 1-1-15,3-2 0 0,1 4 0 16,2 2 0-1,2-2 0-15,1 2-1 0,0-1 0 16,0 0 0-16,1 1 1 16,5-2-2-16,1 0 2 15,4-4-1-15,8-1 1 16,8-2 0-16,2-3 1 15,15-3-1-15,7-3 0 16,8-3 0-16,7 0 0 16,6-5 0-16,3-1 0 15,4-2 2-15,4-2-2 16,-3 1 2-16,0 0-2 15,1 0 2-15,1 2-2 16,-4 2 0-16,-5 2 0 16,3 2-1-16,-7 2 0 0,-1 2 1 15,-2 2 0-15,-3 0-1 16,-3 1 1-16,3 0 0 15,-3 0 0-15,1 1 0 16,-4 0-1-16,-1-2 1 16,2 2 0-16,-5-2 0 15,0 0 0-15,-5 1 0 16,1 1 0-16,-3-2 1 15,-1 1-1-15,-1 0 0 16,-2 1 0-16,-3-1 0 16,-3 2 0-16,2-1 1 15,-6 2-1-15,-2-2 1 16,1 0-1-16,-7 2 1 15,-2-2-1-15,-2 2 1 0,-8 0-1 16,2 0 0-16,-5-1 1 16,-12-2-1-16,18 9 1 15,-18-9-1-15,13 12 0 16,-13-12 0-16,11 15 1 15,-11-15-1-15,12 19 0 16,-12-19-2-16,12 20 2 16,-12-20-2-16,13 17 2 15,-13-17-2-15,9 13 2 16,-9-13-2-16,0 0 2 15,1 14 0-15,-1-14 0 16,-5 17 0-16,1-6 0 16,-2 0 0-16,-2-1 0 15,1 2 0-15,-2-1 0 0,-2-4 0 16,-3 1 0-16,-3 1 0 15,-6 0 0-15,-5-3 0 16,-6 4 1-16,-7 1-1 16,-8 1 0-16,-8 4 0 15,-4 0 0-15,-7 1 0 16,-2 1 0-16,-2 0 0 15,-4 1 0-15,-4-2 0 16,-1 0-1-16,0-4 1 16,1 2 0-16,3-4 1 15,-3-1-2-15,4-5 1 16,4 0 0-16,1-2 0 15,2 2-1-15,-3 0 1 0,-2-4 0 16,4 3 0-16,-1 0 0 16,0-1 0-16,4 1 0 15,1-2 0-15,4-2 0 16,3-1-1-16,7-3 1 15,3 0 0-15,5-3 0 16,2-1-1-16,-1-3 1 16,6 2 0-16,-2-1 0 15,4-2 0-15,0 4 0 16,-2 0 0-16,2 4 0 15,0 0 0-15,2 4 0 16,0 1 0-16,4 3 0 16,1 0 0-16,3 4 0 15,2 2 0-15,3-1 0 0,3 2 0 16,2 2 0-16,3 2 0 15,3 0 0-15,3 2 0 16,0 0 0-16,6 1 0 16,-4 2 0-16,4-2 0 15,0 2 0-15,0-1 0 16,3-1 0-16,-2-1 0 15,5-3 0-15,2 0 0 16,4-4 0-16,5-1 0 16,3-3 0-16,8-2 0 15,4-1 0-15,6-2 0 16,7-1 0-16,5-2 0 15,5-1 0-15,0 1 0 16,3-4 0-16,1 3 0 16,0-1 1-16,-3 1-1 0,1 1 0 15,-3 0 0-15,-1 1 1 16,0 1-1-16,1 1 0 15,-2 1 0-15,5 0 0 16,-4 0 0-16,4 1 0 16,-1-2 0-16,0 1 0 15,1-2 0-15,-1 1 0 16,-2-2 1-16,-1 0-1 15,2 0 0-15,0-2 0 16,2 1 0-16,5-1 1 16,-7-1-1-16,7 1-1 15,-4-1 1-15,-1 2 0 16,-1 0 0-16,-6 0 0 15,-4 4 0-15,-1-1 0 0,-5 0 0 16,-3 0 0-16,-2 1 1 16,-3 2-1-16,0-2 0 15,-4 0 0-15,1 1 0 16,-3-1 0-16,-1 2 0 15,0-2 0-15,-3 2-1 16,2-1 1-16,2 0 0 16,3-3 0-16,2 0 0 15,1 0 0-15,5-2 0 16,0-3-1-16,-3 2 1 15,4-1 0-15,-4 2 0 16,-7 2 0-16,-3 1 0 16,-2 2-1-16,-6-1 1 15,-2 5 0-15,-2 0 1 0,-12-7-1 16,17 17 1-16,-17-17-1 15,14 18 1-15,-14-18-1 16,18 17 1-16,-18-17 0 16,15 11 0-16,-15-11-1 15,12 10 0-15,-12-10 1 16,0 0-1-16,2 11-1 15,-2-11 1-15,-10 9 0 16,10-9-1-16,-19 13 1 16,7-7-2-16,2-2 2 15,-4 0-2-15,-1 0 2 16,-2-3-1-16,-4 5 1 15,-5-5-1-15,-5 3 1 16,-5-2 0-16,-9 6 0 16,-6-2 1-16,-10 2-1 0,-1 0 0 15,-8 2 0-15,-3 2 0 16,-2-2 0-16,0 1 0 15,1-4-1-15,1 0 1 16,0-3 0-16,4-3 0 16,0-2 0-16,2 0 0 15,4-2 0-15,3-1 0 16,-1-3 0-16,3 3 0 15,0-1 0-15,2 1 0 16,1 1-1-16,-2 2 1 16,-2-1 0-16,2 2 0 15,-2 2 0-15,4-1 0 16,-1 0 0-16,3-1 0 15,2 0 0-15,3 0 0 0,1-1 0 16,5-1-1-16,3 1 1 16,-2-1 0-16,4 2 0 15,2 0 0-15,-3 2 0 16,4 1-1-16,2 0 1 15,2 1 0-15,-4 1 0 16,2-1 0-16,-1 2 0 16,0 0 0-16,3-2 0 15,1 4 0-15,-1-2 0 16,1 2 0-16,2 0 0 15,-1 1 0-15,3 2 0 16,-1-2 0-16,2 3 0 16,-2-1 0-16,4 0 0 15,-1 4 0-15,5-3 0 0,-1 0 0 16,4 0 0-16,3 0 0 15,6 1 0-15,0-1 0 16,5 2 0-16,2 1 0 16,2 2 0-16,3 4 0 15,2-5-1-15,1 4 1 16,1 1 0-16,1-1 0 15,2 1 0-15,3-6 0 16,4 0 0-16,3-2 0 16,6-5 0-16,9-5 0 15,9-3 0-15,7-4 0 16,5-4 0-16,7-6 0 15,7-3 0-15,-1-1 1 0,4-2-1 16,2-2 0-16,-5 2 0 16,6-1 0-16,-5 4 0 15,-1 3 0-15,-2 1 0 16,-4 5 0-16,-1 1 0 15,-4 5 1-15,-3 0-1 16,-3 3 0-16,-4 0 0 16,-1 3 1-16,-2-2-1 15,-3 3 0-15,4-3 0 16,-1 1 0-16,0 0 0 15,0-2 0-15,2 0 0 16,-2-2 0-16,-2 1 0 16,-1-4 0-16,1 2 0 15,-1 0 0-15,-3 1 0 0,-1-4 0 16,-3 4 0-16,-2-3 1 15,-2 3-1-15,0-1 0 16,-4 3 0-16,-1-2 0 16,-1 1 0-16,-2 2 0 15,-1-2 0-15,0 4 0 16,-1-3 0-16,4 0 0 15,-2 0 0-15,-2 0-1 16,3 2 1-16,-5-1 0 16,-2 1 0-16,-2 2 0 15,-2-3 0-15,-4 4 0 16,-2 1 0-16,-11-7-1 15,21 16 1-15,-9-10 0 16,2 0 0-16,1-1 0 16,0 0 0-16,2-2 0 0,2-1 0 15,-2 0-1-15,-2 0 1 16,-2 0 0-16,-13-2 0 15,14 11 0-15,-14-11 0 16,-1 19 0-16,-10-5 0 16,-1 2 0-16,-2-1 0 15,-6 0 0-15,-1 3 0 16,-3-2 0-16,-4-1 0 15,-1-1 0-15,-6-2 0 16,-2 0 1-16,-2-4-1 16,-4 2 0-16,-3 0 0 15,-2-2 1-15,-4-1-1 16,-5 2 0-16,-1 1 0 0,0-1 0 15,-5 1-1-15,-3-2 1 16,-4 1 0-16,-1-2 0 16,1-1-1-16,-1-2 1 15,0-1 0-15,4-3 0 16,1 0 0-16,5-3 0 15,4 0 0-15,3-2 0 16,2 3 0-16,4-3 0 16,-3 2 0-16,5-1 0 15,-4 1 0-15,2 1 0 16,1 0 0-16,-3 0 0 15,3 2 0-15,-1 0 0 16,2 0 0-16,-1 1 0 16,6 3 0-16,-2-3-1 0,0 5 1 15,4-2 0-15,-2 2-1 16,4 2 1-16,-1 2-1 15,0 2 1-15,-1 2-1 16,1 1 0-16,-2 0 1 16,1 3-1-16,2 3 1 15,1-4-1-15,4 6 1 16,-4-3-1-16,7 1 1 15,5 1 0-15,2-2 0 16,6 0 0-16,3 0 0 16,3-2 0-16,8 1 0 15,4-3 0-15,8 0 0 16,3-4 0-16,5 1 0 15,3 0 0-15,6-5 0 0,1 2 0 16,6-4 0-16,2 0 0 16,3-2 0-16,4-4 0 15,2-3 0-15,4-3 0 16,3-1 1-16,5-4-1 15,1-1 0-15,7-2 0 16,3-1 1-16,6 0-1 16,2-1 0-16,2 0 0 15,-2 1 0-15,2 2 0 16,-5 3 0-16,-2 0 0 15,-4 3 1-15,-4 1-1 16,-3 1 0-16,-3 4 0 16,-2 0 0-16,-1 2 1 15,1 0-1-15,-3 1 0 0,1-1-1 16,-4 0 1-16,2 0 0 15,-1-1 0-15,-2-1 1 16,-1 1-1-16,-1-2 0 16,0-1 1-16,-1 1-1 15,1-3 0-15,0 2 1 16,-2 1-1-16,-2-1-1 15,1 2 1-15,-6 0 0 16,-2 1 0-16,1 0 0 16,-7 1 0-16,-1 0-1 15,0-1 1-15,-1 0 0 16,-3 0 0-16,1 0 0 15,-3 0 0-15,-3 1 0 16,0 1 0-16,-3-1-1 16,-1 1 1-16,-15-2 0 0,15 8 0 15,-15-8 0-15,6 15 0 16,-6-15 0-16,0 19 0 15,0-8 0-15,0-1 0 16,0 2 0-16,5 0 0 16,-5-12 0-16,13 17 0 15,-13-17 0-15,17 11 0 16,-17-11 0-16,17 6 0 15,-17-6 0-15,12 5 0 16,-12-5 0-16,0 0 0 16,0 11 0-16,0-11 0 15,-12 12 0-15,1-4 0 16,-2-1 1-16,-1-4-1 0,-2 1 0 15,-6 1 0-15,-1-1 0 16,-4-4 1-16,-4 0-1 16,-5 0 0-16,-6-1 0 15,-3 2 0-15,-5 1 0 16,-4 2 1-16,-1 4-1 15,-5-1 0-15,-1 4-1 16,-1 1 1-16,-4 3 0 16,2-4 0-16,0 1 0 15,-1-4-1-15,2-2 1 16,5-5 0-16,0-4 0 15,5 0 0-15,3-3 1 16,3-5-1-16,7 0 0 16,-1 1 0-16,2-2-1 0,1 3 1 15,-3 2 0-15,2 0 0 16,-2 2-1-16,-2 1 1 15,0 2 0-15,-2-2 0 16,-2 2 0-16,0 1 0 16,-1-1 0-16,0 0 0 15,-2 0 0-15,4 3 1 16,-2 0-1-16,3 3-1 15,0-1 1-15,0 2 0 16,2 2 0-16,0 0 0 16,1 0 0-16,3-1 0 15,-3-1-1-15,5 0 1 16,-1-3 0-16,1-1 0 15,2-1 0-15,-1-1 0 0,2 0 0 16,3 0 0-16,1 0 0 16,0 0 0-16,2 1 0 15,-3 0 0-15,5 1 0 16,0 1 0-16,-2 2 0 15,2-1 0-15,0 0 0 16,0 0 0-16,0 1 0 16,-2 1 0-16,3 0 0 15,-2-3 0-15,5 1 0 16,-3 1 0-16,4-1 0 15,4-2 0-15,3-1 0 16,4 0 0-16,10 0 0 16,0 0 0-16,0 0 0 15,0-15 0-15,10 5 0 16,9-4 0-16,4-4 0 0,5-4 0 15,2-2 0-15,6-6 0 16,-3 0 0-16,8-3 0 16,-6 5 0-16,-3 2 0 15,-3 2 1-15,-7 4-2 16,-6 5 2-16,-8 3-1 15,-8 12-1-15,-2-14 2 16,-10 10-2-16,-5 3 1 16,-6 1 0-16,0 1 0 15,-3 3 0-15,-2 0 1 16,0 2-1-16,0 1 0 15,3-1 0-15,3 1 0 16,7 0 0-16,5-1 0 16,10-6 0-16,-5 11 0 0,16-9 0 15,4-1 0-15,7-2 0 16,6-4 0-16,5-2 0 15,5-8 0-15,5-3 0 16,6-2 0-16,-3-5 0 16,2 0 1-16,-8 3-1 15,-3 4 1-15,-11-2 0 16,-9 6 0-16,-9 2-1 15,-8 12 1-15,-18-10 0 16,-7 10-1-16,-8 3 0 16,-5 6 0-16,-6 6-1 15,-6 3 1-15,-2 5-1 16,4 7 0-16,0 0 0 15,7 3 1-15,7 0 0 0,10-3-1 16,9-3 1-16,15-2-1 16,12-8 1-16,11-2 0 15,14-6 0-15,13-7-1 16,17-6-1-16,9-10-2 15,16 4-2-15,-7-11-3 16,16 6-3-16,-9-15-2 16,14 17-1-16,-13-18-4 15,12 19-1-15,-17-21-2 16,17 17 2-16,-14-9 2 15,16 10-1-15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52.379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13334 6064 48 0,'0'0'27'0,"0"0"1"0,-11-8-1 16,11 8-20-16,0 0-3 15,0 0 1-15,0 0 1 16,0 0 0-16,0 0 0 16,0 0 0-16,0 0-1 15,11-1 0-15,-11 1-1 16,14 2 0-16,-14-2-1 15,13 7-1-15,-13-7-1 16,14 10 1-16,-14-10-1 16,11 11 0-16,-11-11 0 15,13 9-1-15,-13-9 1 16,16 5 0-16,-4-5 0 0,-1-2-1 15,2-2 1-15,1 1 0 16,0-1 0-16,1 2 0 16,-3 1-1-16,1 0 1 15,1 2-1-15,-2 0 1 16,-12-1-1-16,20 6 0 15,-11-4 0-15,1 2 0 16,4-4 1-16,0 1-1 16,1-1 0-16,-1 0 0 15,2-1 0-15,1 1 1 16,-4 2-1-16,2 1 0 15,-2 0 1-15,0-1-1 16,-1 1 1-16,3 0-1 16,-2-2 0-16,5 0 0 15,-2-2 0-15,1 0 1 16,2-2-1-16,0 1 0 0,-4 0 0 15,3 2 1-15,-4 0-1 16,0 1 0-16,0 2 0 16,-4 2 0-16,3 0 0 15,1-1 0-15,1-1 0 16,0-2 1-16,2-1-1 15,3-5 0-15,2 0 0 16,2 2 0-16,0-4 0 16,-4 0 0-16,4 4 0 15,-5-1 0-15,0 4 0 16,-4 0 0-16,-2 0 0 15,-2 1 0-15,-11-1 0 16,18 6 0-16,-18-6 0 0,19 1 0 16,-8 0 0-16,3-3 0 15,1 0 0-15,3-2 0 16,4 0 0-16,0 0 0 15,1 2 0-15,1 0 0 16,0-1 0-16,-4 3 1 16,-1 3-1-16,0-1 0 15,-1 1 0-15,-1 0 0 16,0 0 0-16,-1 1 0 15,2-2 0-15,-1-1 0 16,3-1 0-16,0-1-1 16,-1 0 1-16,2 0 0 15,3-2 0-15,-1 2 0 16,2 1 0-16,-3 0 0 0,1 3 0 15,-3-1 1-15,-2 1-2 16,-3 2 2-16,0 1-2 16,-2-1 1-16,-1 0 0 15,0 0 0-15,3-3 0 16,4 0 0-16,-1-3 0 16,3 0 0-16,1 0 0 15,1-3 0-15,2 0 0 16,3-2 0-16,-5 3 0 15,1 0 0-15,-4 2 0 16,1 0 0-16,-4 1 0 16,0 0 0-16,1 0 0 15,-1-1 0-15,3 0 0 16,-2-3 0-16,3 2 0 15,0-3 0-15,1 3 0 0,-1-2 0 16,0 1 0-16,-3 3 0 16,0 0 0-16,-2 1 0 15,2 1 0-15,0 1 0 16,0-1 1-16,-1-1-1 15,1 2 0-15,5 0 0 16,-4-1 0-16,2 1 0 16,1-1 0-16,-2 0 0 15,-1 1 0-15,1-2-1 16,-2 1 1-16,2-2 0 15,0-1 0-15,2 0 0 16,-4 1 0-16,1-1 0 16,0-1 0-16,1 2-1 15,-1 0 1-15,4 0 0 0,-5 0 0 16,2-1-1-16,3 1 1 15,0-4 0-15,3-3 0 16,-1 2 0-16,0-2 0 16,1-1 0-16,0 3 0 15,-2 1 0-15,-1 2 0 16,-2 0 0-16,-4 4 0 15,0-1 0-15,-3 1-1 16,0 1 1-16,-3 1 0 16,1-2 0-16,2 2 0 15,1-2-1-15,0 1 1 16,1 1 0-16,0 1 0 15,-1-4 0-15,3 2 0 16,-2 1 0-16,-2-1 0 0,1 3 0 16,-1-3 0-16,0 0 0 15,-2-1 0-15,3-1 0 16,-1-1 0-16,2-2 0 15,2-2 0-15,0 0 0 16,1-2-1-16,1 0 1 16,-1 0 1-16,1 2-1 15,-3 1 0-15,1 2 0 16,-1 1 0-16,-2 1 0 15,-2 2 0-15,-1-1 0 16,1 2 0-16,0-2-1 16,1-2 1-16,0 1 1 15,-2-1-1-15,1 0 0 0,1 1 0 16,-1 0 0-16,-2 0 0 15,-1 2 0-15,-10-3 0 16,18 3 0-16,-18-3 0 16,19 5 0-16,-19-5 0 15,15 7 0-15,-15-7 0 16,9 3 0-16,-9-3 0 15,0 0 0-15,12 0-1 16,-12 0 1-16,10 0 0 16,-10 0 0-16,18-1 0 15,-8 0 0-15,1 1 0 16,0-1 0-16,-11 1-1 15,15-7-4-15,-3 14-22 16,-12-7-8-16,0 0 1 0,-11-12-3 16,11 12 2-16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5:57.594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16889 6432 21 0,'5'-22'24'16,"-5"22"1"-16,2-20 2 0,-1 7-13 15,-1 13-6-15,2-19 1 16,-2 19-1-16,6-16 0 15,-6 16-1-15,10-17-1 16,-10 17 0-16,11-13-1 16,-11 13 0-16,0 0-2 15,12-3 0-15,-12 3-1 16,0 11 1-16,-4 2-1 15,3 3 0-15,-3 2 0 16,1 7 1-16,-1 3-1 16,1 3 2-16,1 2-1 15,2 4 0-15,2 7 0 16,1 3 0-16,-3 4-2 15,2 4 2-15,-1 2-2 0,-3 2-1 16,-2-2 0-16,0-1 1 16,-4-7-1-16,3-5 0 15,0-9 0-15,2-10 0 16,1-10 0-16,2-15 0 15,0 0 0-15,10-13 0 16,-1-13 0-16,1-11 0 16,3-10 1-16,-3-10-1 15,4-6 1-15,-3-5-1 16,0-2 0-16,-3 5-2 15,-4 5 2-15,3 8-2 16,-4 11 2-16,-3 9-2 16,0 13 2-16,0 19-2 15,0 0 2-15,0 0 2 0,-6 11-1 16,6 10 2-16,0 4-2 15,1 7 1-15,-1 10-1 16,5 8 1-16,-4 3-1 16,2 7-1-16,-2 2 0 15,-5 1 1-15,3-4-2 16,-3-1 2-16,2-12-2 15,2-6 1-15,-1-10 0 16,2-6 0-16,1-14 0 16,-2-10 0-16,12-3 0 15,-8-12-1-15,6-7 2 16,-6-11-1-16,4-8 0 15,-2-11 0-15,0-5 0 16,-1-6 0-16,-2-2 1 16,-1 3-1-16,-3 6 0 0,-2 10 0 15,-1 12 1-15,-2 13-1 16,6 21 0-16,-20 5 0 15,7 17 0-15,1 12 0 16,0 13 0-16,-2 10 0 16,0 6-1-16,-1 11 1 15,2 6 0-15,1 4-1 16,0 8 1-16,-2 4-1 15,-3 3 1-15,-1 0 0 16,-1-3-1-16,2-7 1 16,0-10 0-16,3-6 0 15,3-15 0-15,8-13 1 16,3-19-2-16,5-13 1 15,-5-13 0-15,18-15 0 0,-5-9-1 16,-3-15 0-16,3-4 2 16,-6-12-2-16,1-4 1 15,-3-8-1-15,-4 0 2 16,3 1-1-16,0 8 0 15,-3 6 0-15,0 12 1 16,0 11-1-16,1 20 0 16,-2 9 0-16,3 29 0 15,-4 8 0-15,-1 11 0 16,2 13 0-16,-4 6 0 15,3 10 0-15,-3 10 1 16,0 2-2-16,-1 2 2 16,3 2-1-16,-6-7 0 0,3-7 0 15,3-6 1-15,-1-12-1 16,2-15 0-16,1-13 0 15,1-13 0-15,-1-20-1 16,0 0 1-16,14-25 0 16,-9-10-1-16,1-11 1 15,1-14-1-15,1-11 1 16,-1-14 0-16,4-8 0 15,2-3 0-15,1 2 0 16,0 10 0-16,0 10 1 16,-4 21 0-16,0 18-1 15,-6 25 0-15,-4 22 1 16,-3 24-2-16,-3 14 1 15,-3 13 1-15,-2 13 0 0,1 8-1 16,-3 6 0-16,4 6 0 16,0 3 0-16,-2 4 1 15,3 0-2-15,0-5 2 16,1-9-3-16,2-9 3 15,1-12-2-15,0-14 2 16,2-15-2-16,2-11 2 16,0-28-2-16,0 0 1 15,9-18-1-15,-5-16 0 16,0-10 2-16,0-17-2 15,-3-12 2-15,1-13-2 16,0-6 1-16,3-3-1 16,2 7 3-16,-1 7-3 15,0 9 2-15,2 19-2 0,-4 19 3 16,1 21-2-16,-5 13 0 15,5 25 1-15,-5 11-1 16,-3 11 0-16,1 9 0 16,-3 8 0-16,5 6-1 15,-3-1 1-15,2 7 0 16,-3 0 0-16,3-2 0 15,-3-4 0-15,1-9 0 16,1-5 0-16,0-13-1 16,-1-9 2-16,1-12-1 15,2-22 0-15,0 0-1 16,1-21 1-16,4-12 1 15,-2-15-2-15,4-8 2 16,0-15-2-16,1-7 1 0,4 0 0 16,-1-1 1-16,0 13-2 15,-1 15 1-15,-1 11 0 16,0 23 1-16,-9 17-1 15,8 31 0-15,-9 14 0 16,-1 14 1-16,-5 15-1 16,0 6 0-16,-3 9 0 15,1 4-1-15,-2 1 2 16,1-1-1-16,-2-6 1 15,3-5-2-15,4-13 1 16,1-9 1-16,2-12-1 16,-1-13 0-16,4-15 0 15,-1-20 0-15,0 0-1 0,7-13 1 16,-2-15 0-16,-4-9-1 15,1-12 1-15,-2-9 0 16,2-3 0-16,-1-1-1 16,3 4 2-16,1 7-2 15,0 10 1-15,0 11 0 16,0 15 0-16,-5 15 0 15,10 16 0-15,-7 11 1 16,-2 12-2-16,-1 8 2 16,-5 12-1-16,1 10 0 15,-2 9 0-15,-3 4-1 16,-3 7 1-16,-1 2 0 15,4-3 0-15,-4-3 0 16,5-9-1-16,-1-11 2 16,3-11-1-16,3-14 1 0,0-13-1 15,1-16 0-15,2-11-1 16,2-21 1-16,-1-12 0 15,1-12-1-15,2-11 1 16,0-10 0-16,2-3 0 16,-1 0 0-16,1 6 1 15,1 9-1-15,0 13 1 16,0 12-1-16,-1 17 0 15,-6 12 0-15,3 30-1 16,-5 8 0-16,1 14 1 16,-3 15 0-16,0 9 0 15,-3 11 0-15,-3 10 0 16,1 3-2-16,-5 0 0 15,5-1 3-15,-4-7-3 0,2-12 2 16,1-13-2-16,5-14 2 16,1-19-2-16,6-21 3 15,-2-13-1-15,11-33-1 16,-1-17 3-16,4-16-2 15,-1-16 2-15,-1-13-2 16,5-5 2-16,-2 1-2 16,-1 6 2-16,-4 13-2 15,2 14 0-15,-5 20-2 16,2 19 2-16,-9 27 0 15,0 0 0-15,5 38 1 16,-6 10-1-16,-2 12 2 16,-1 13-2-16,1 9 0 15,-4 9-2-15,2 7 2 0,0 2-2 16,-1 1 2-16,2-8-2 15,-2-7 2-15,0-14-2 16,4-15 4-16,0-19-2 16,1-20 0-16,1-18 0 15,4-38-1-15,0-17 3 16,3-17-1-16,-1-19 0 15,3-17-1-15,4-13 2 16,2 1-2-16,1 8 2 16,-2 15-2-16,4 19-1 15,-7 19 1-15,2 33 0 16,-13 26-1-16,10 35 1 15,-12 18 1-15,-5 20-1 16,-3 11-1-16,-4 11 0 16,5 6 1-16,-5 5-2 0,-1 0 2 15,1-2-1-15,1-4 1 16,6-7-2-16,-1-10 4 15,3-13-2-15,1-13 1 16,1-16-1-16,3-17 0 16,0-24 0-16,0 0 0 15,4-40 0-15,-1-11-1 16,-2-17 1-16,2-17-1 15,-4-18 3-15,2-10-2 16,1-3 2-16,4 2-2 16,-4 14 2-16,3 22-2 15,-1 25 3-15,0 28-2 16,-4 25-1-16,1 48-2 15,-6 19 0-15,-4 18 2 0,1 13-2 16,-3 10 1-16,-2 2 0 16,1-5 0-16,-1-8 0 15,4-12 1-15,2-15 1 16,5-17-1-16,2-22 0 15,0-31 1-15,10-7-1 16,0-31-1-16,4-27 1 16,-1-20 0-16,1-19 2 15,-4-15-2-15,0-13 1 16,-1-10-1-16,-1 9 1 15,-4 13-1-15,-2 23 2 16,-2 26-2-16,-4 32 0 16,4 39 1-16,-14 27-1 15,3 37 0-15,-3 23-2 16,0 18 2-16,1 10-2 0,-3 7 2 15,6 0-2-15,-3-6 3 16,5-8-3-16,1-7 0 16,3-13 1-16,0-16-1 15,4-15 0-15,1-20 0 16,3-21 2-16,-4-16 0 15,7-25 0-15,-3-18 1 16,1-20 0-16,-3-15 1 16,-1-8 0-16,1-2 0 15,-4 6-2-15,1 12-1 16,0 18 1-16,-5 23-1 15,6 29 1-15,-9 36 1 0,1 24-1 16,0 20 1-16,3 18-3 16,-1 6 0-16,-1 13 1 15,3 3 0-15,-2-5-1 16,5-5 1-16,-3-8 0 15,4-9-1-15,0-13 3 16,2-13 1-16,0-15-2 16,3-22 0-16,1-18 0 15,3-25 0-15,-1-24 0 16,2-18-1-16,-1-17 1 15,1-10-3-15,-1-2 5 16,0 1-3-16,-2 8 2 16,0 14 0-16,0 18-1 15,-3 21-1-15,-4 22 1 16,3 13 1-16,-5 21-3 0,1 14 3 15,-4 12-2-15,-3 9 0 16,3 6 1-16,-2 6 2 16,1 1-2-16,3 0 3 15,-1-5-3-15,3-4 0 16,1-9 0-16,1-12-1 15,3-10 1-15,1-16-1 16,-5-26 1-16,0 0-3 16,11-35 3-16,-9-14 1 15,3-16-1-15,-5-15 1 16,4-10-1-16,-7-4 0 15,3 5 0-15,5 12 1 16,-5 18-1-16,0 16 0 16,1 22 0-16,-1 21 0 0,8 34 1 15,-3 17 0-15,-3 14-1 16,0 8 2-16,1 7-1 15,-1 3 1-15,0-3-2 16,-3-8 0-16,1-8 0 16,-2-14-1-16,2-13 1 15,-1-16-2-15,1-21 2 16,-3-14-3-16,5-20 3 15,-1-16 0-15,1-19 0 16,0-13 0-16,1-10 0 16,-1-4 0-16,3 5 0 15,-1 9 0-15,0 14 0 16,0 14-1-16,0 20 1 15,-2 23 0-15,2 22 0 0,-3 19 1 16,-2 17-1-16,-2 10 1 16,1 9-1-16,-3 5 1 15,4 3 0-15,0 2 1 16,0-4-2-16,1-5 0 15,1-9 0-15,3-9-1 16,0-11 1-16,1-10-1 16,-1-15 1-16,-4-13-3 15,7-29 3-15,-4-10 1 16,-2-14-1-16,-1-10 0 15,-2-15 0-15,-1-7 0 16,0-1 0-16,-1 9 0 16,2 5 0-16,0 11-1 15,0 15 1-15,2 12 0 0,3 18 0 16,-3 16 0-16,11 16 0 15,-5 9 1-15,-1 8-1 16,2 7 1-16,-5 3-1 16,-2 4 1-16,0 2-2 15,-5-3 0-15,3 5-11 16,-14-20-5-16,14 8-9 15,-19-20-10-15,10-3-1 16,-6-20-1-16,7-3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41:15.73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8649 7093 68 0,'0'0'35'0,"12"33"-1"16,-13-3-6-16,7 35-16 15,-10 8-3-15,8 18-1 16,-8-12 1-16,11-9-3 15,9-47 1-15,27-50-1 0,34-70 0 16,47-67-3-16,59-71-3 16,45-68-28-16,71-36-12 15,22-23-2-15,16 17-2 16</inkml:trace>
  <inkml:trace contextRef="#ctx0" brushRef="#br0" timeOffset="4128.2362">10952 10874 64 0,'20'30'37'16,"-18"0"-1"-16,2 14 1 16,-13 3-29-16,6 6-3 15,0-16 1-15,14-15-2 16,13-39 2-16,28-44 1 15,33-56-2-15,42-48-2 16,38-42 0-16,35-34-9 16,28-9-29-16,5-8-6 15,-2 17 1-15,-26 22-4 0</inkml:trace>
  <inkml:trace contextRef="#ctx0" brushRef="#br0" timeOffset="6192.3542">1751 11625 5 0,'0'0'25'0,"0"0"2"15,0 0-1-15,8-10-12 16,6 12-4-16,-5-2-3 15,19 2-1-15,-7-1-1 16,10 6-2-16,3-2-1 16,4 3 1-16,4 5-3 15,4 0 2-15,5 5-2 16,6 1-1-16,7 0 1 15,6-2-1-15,8-1 2 16,10 1-1-16,5-6 2 16,7 3-2-16,5-6 3 15,7 1 0-15,6 0-1 16,5 2 1-16,1 1-1 0,8 2-1 15,8 0 0-15,8 0 0 16,15-3-1-16,2 0 1 16,14-7-1-16,11-4 1 15,15-7 1-15,14-4-1 16,9-4 0-16,6-5 1 15,10-2 0-15,7-1-1 16,-6 0 0-16,12-1 1 16,-2 1-2-16,2 2 4 15,3 3-6-15,7-2 4 16,7 3-2-16,3 0 1 15,6-2-1-15,2 3 1 16,0 0-1-16,7 1 0 16,-6 1 1-16,1 4 0 0,-4 4 0 15,-5 5 1-15,4 5-1 16,-2 6 0-16,-1 0 0 15,4 3-1-15,5-3 1 16,2-3 0-16,4-2-1 16,5-5 1-16,7-9 0 15,0 0 0-15,5-7 0 16,3 1-1-16,1-1 1 15,4 3 0-15,-9 3-1 16,4 4 0-16,-9 4 0 16,-8 5 0-16,-8 4 0 15,-7 4 1-15,-3 2-1 16,-6-1 0-16,-2 2 0 0,-8-2 0 15,1-2 1-15,3 0-1 16,-5-2 1-16,4-1-1 16,-5 1 0-16,-4-1 1 15,0-1-1-15,-3 2 1 16,-11-4-1-16,4 3 0 15,-8-2 1-15,-6 0 1 16,-4-2-2-16,-4 3 2 16,-3-4-1-16,0 2 1 15,2-3-2-15,-5 1 3 16,-4-4-3-16,-2 2-2 15,-3-3 2-15,-5 0-1 16,-12 1 0-16,-10-3-1 16,-9 4 2-16,-14-1-2 15,-9 2 1-15,-16-2 2 0,-10 4-2 16,-10-2 1-16,-10 2-2 15,-10-3-2-15,1 10-18 16,-17-11-13-16,-1 3 0 16,-17-6-4-16,-3 1 3 15</inkml:trace>
  <inkml:trace contextRef="#ctx0" brushRef="#br0" timeOffset="7251.4148">23854 11476 13 0,'0'0'20'0,"13"-7"-3"16,-13 7-2-16,9-10 0 15,-9 10 1-15,10-19-5 16,0 11-2-16,-6-7-3 15,5 5-1-15,-5-4-2 16,-4 14 0-16,7-20-1 16,-7 20 1-16,0-17-1 15,0 17 0-15,-5-9 1 16,5 9-1-16,-9-7 1 15,9 7-1-15,-14-6 1 16,14 6-2-16,-21-2 1 16,6 4 0-16,-6 1-1 0,1 2 0 15,-7 1-1-15,-6 3 0 16,-9 3-1-16,-5 3 1 15,-6 0 0-15,-12 0 0 16,-7 3 0-16,-11 1 1 16,-9 0 0-16,-15 1 0 15,-12 1 0-15,-15 1 0 16,-16-2 1-16,-12 5 0 15,-22-2 0-15,-9 3 1 16,-18 4-2-16,-16 2-1 16,-11 1 1-16,-14 4-2 15,-15 0 1-15,-11 4 0 16,-9 2-1-16,-14 3-2 15,-19 1 3-15,-9 2 0 16,-10 2 0-16,-11 2 0 0,-12 2-1 16,-3-1 2-16,-9 2-1 15,-5 1-1-15,-6 1 1 16,-7 2 0-16,-10 4 0 15,-10 6 0-15,-9 5 1 16,-12 6-2-16,-5 2 2 16,-11 7 0-16,-4 5 1 15,-4-2-2-15,2 3 1 16,1 1-1-16,-1-3 1 15,4 1-1-15,4-4 1 16,2 2 0-16,3-2-1 16,-3 0 1-16,1-5-1 15,9-1 1-15,-4-2-1 16,8 1 0-16,-1-2 0 0,4-1 1 15,6-5-3-15,10 1 2 16,9-2-2-16,1 2 0 16,14 0 0-16,9-1-1 15,14 4-4-15,15-3-11 16,26 11-13-16,8-7-7 15,25 9 2-15,11-10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01.58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16808 11854 9 0,'-1'-15'27'15,"3"-2"0"-15,2 3 0 16,-4-4-10-16,0 18-3 16,9-21-2-16,-9 21-3 15,10-3-3-15,-10 3 0 16,7 15-2-16,-2 1 1 15,-7 1-1-15,3 10 0 0,-6 4-1 16,3 12 1-16,-4 9-1 16,0 14 1-16,-3 10-2 15,0 13 0-15,-5 4 0 16,2 10 0-16,-3-4 0 15,5-4-1-15,-1-16 0 16,6-13-1-16,5-21 1 16,8-22 0-16,3-25-1 15,7-22 0-15,4-21 0 16,0-20-1-16,3-9 1 15,0-12 1-15,-8-5-1 16,-1-3 0-16,-4 5 0 16,-5 8 0-16,-4 9 1 15,1 17-1-15,-8 18 0 16,0 20 0-16,4 17 0 0,-11 34 0 15,3 18 0-15,1 19 1 16,-1 18-1-16,-1 14 0 16,1 8 0-16,1 3 1 15,-2 1-2-15,3-8 1 16,3-6 1-16,3-11-2 15,1-14 1-15,3-16-1 16,2-20 1-16,-2-17 0 16,-4-23 0-16,15-10-1 15,-8-24 1-15,3-18 0 16,-3-17 0-16,-3-12 0 15,4-14 0-15,-3-8 0 16,0-4 1-16,0 3-1 16,2 10 1-16,-1 15-1 0,-5 17 1 15,3 17 0-15,-4 22 0 16,0 23-1-16,0 14-1 15,-4 23 2-15,0 10-2 16,-1 13 1-16,-3 10-1 16,2 12 1-16,-4 8-1 15,2 1 1-15,-3-1 1 16,2-5-2-16,1-7 1 15,2-14 0-15,4-18 0 16,3-17 0-16,-1-29 0 16,10-11 0-16,-1-29 0 15,7-16 0-15,-3-18 0 16,5-10 0-16,-5-9 0 0,-1-7 0 15,-1-1 1-15,-7 3-1 16,2 8 0-16,-6 13 0 16,-2 16 1-16,-3 16 0 15,1 18 0-15,4 27-1 16,-10 12 0-16,4 21 1 15,2 20-2-15,2 9 1 16,-2 13 0-16,1 9 0 16,0 6-1-16,0 5 1 15,-1 0 0-15,2-3-1 16,0-7 1-16,1-8 0 15,-1-13 0-15,4-16 0 16,1-21 0-16,-3-27-1 16,10-8 1-16,-4-27 0 0,8-20 0 15,-3-17 0-15,2-11 0 16,0-13-1-16,-2-2 1 15,-2-3 0-15,-3 6 1 16,-2 14-1-16,-4 14 0 16,-1 16 1-16,-6 24-1 15,7 27 2-15,-21 17-3 16,10 24 1-16,-1 21-1 15,-5 17 1-15,2 14-1 16,-4 9 1-16,4 6 0 16,1 5-1-16,3-2 1 15,-2-4 0-15,8-4 0 16,1-10-1-16,0-12 1 15,3-14-1-15,3-15 1 0,3-20-1 16,1-19 1-16,-6-13 0 16,15-33 0-16,-6-11 0 15,0-14 0-15,-2-14 0 16,1-12 0-16,-1-4 1 15,0-1-1-15,-1 10 0 16,-1 10 0-16,-2 16 1 16,-3 19-1-16,0 20 0 15,-4 29-1-15,-2 21 1 16,-3 23 0-16,-4 15 0 15,-1 15-1-15,-1 7 1 16,3 13 0-16,1-5-1 16,0-2 1-16,2-1 1 15,5-14-1-15,3-7-1 16,5-18 1-16,2-16 0 0,2-20-1 15,3-18 1-15,3-21 0 16,1-21-1-16,1-21 2 16,1-15-1-16,-1-16 0 15,0-9 0-15,-4-3 1 16,0 2-1-16,-2 12 0 15,-6 11 1-15,-4 24-1 16,0 20 1-16,0 29-1 16,-11 18 0-16,3 23 0 15,-5 21 0-15,0 9-1 16,0 14 1-16,1 6-1 15,1 3 2-15,2 0-2 16,1-6 2-16,4-1-2 0,4-11 1 16,4-9 0-16,1-14-1 15,1-12 1-15,4-18-2 16,-2-17 2-16,6-16 0 15,-3-20 0-15,3-15 1 16,-5-13 0-16,3-13-1 16,-5-8 1-16,-2-5-1 15,-5 2 0-15,-2 4 1 16,-1 14-1-16,-5 15 0 15,0 21 0-15,-1 18 0 16,-4 27 0-16,1 22 0 16,3 21 0-16,-1 15 1 15,0 14-2-15,2 6 1 16,4 4 0-16,-1-1 0 0,1-6-1 15,3-7 1-15,2-6 0 16,6-15-1-16,-4-11 1 16,0-12 0-16,4-18 0 15,-7-23 0-15,12-7 0 16,-8-23-1-16,3-19 1 15,-3-13 0-15,0-12 0 16,-4-7 0-16,0-6 1 16,-1 5-1-16,0 8 1 15,-1 16-1-15,-2 19 1 16,1 18-1-16,3 21 0 15,-6 23 1-15,4 22-1 16,-3 16 0-16,0 17-1 16,1 6 1-16,-1 6 0 0,1-2 0 15,-1 0-1-15,0-7 0 16,4-6 0-16,0-10-1 15,3-13 1-15,2-8-1 16,2-10 1-16,2-11-1 16,-3-10 2-16,-5-13-2 15,19-21 3-15,-13-9 1 16,2-11-1-16,-2-11 1 15,-2-8-1-15,1-5 0 16,-5 1 0-16,2 3 1 16,-2 15-2-16,-2 11 0 15,0 21 0-15,2 14 0 16,-9 16 0-16,6 18 0 15,-3 13 0-15,-1 11 0 0,1 7-1 16,4 2 0-16,-1 2 0 16,0 2-1-16,3-3 1 15,0-1 0-15,2-5 0 16,3-8 0-16,0-9 1 15,-2-7 0-15,2-9 0 16,-1-12 0-16,-4-17 0 16,8-10-1-16,-5-17 1 15,-2-10 0-15,2-10 0 16,0-9 0-16,1-7 1 15,-2 0 1-15,0 5-1 16,2 8 0-16,-3 7 0 16,1 13 1-16,-2 9-1 0,0 21 0 15,0 0-1 1,-5 22-1-16,2 10 0 0,0 13 0 15,-2 6 0-15,0 9-1 16,2 6 1-16,-1 0 0 16,2-3 1-16,2-3-1 15,0-9 1-15,1-10 0 16,5-9 0-16,-1-13 0 15,-5-19 0-15,12-2 0 16,-7-23 0-16,2-10 0 16,-2-15 0-16,0-9 0 15,-2-4 0-15,1-4 0 16,-4 4 1-16,-2 6 0 15,1 12 0-15,-6 16 1 16,6 17-2-16,1 12 0 16,-10 12 0-16,6 16 0 0,4 8-1 15,-5 7 0-15,5 6 0 16,-1-2-1-16,-2 2 2 15,3-7 1-15,1-1-1 16,1-4 0-16,-2-5 0 16,3-3 0-16,-1-2 0 15,5-2 0-15,-4-2 0 16,4 0 1-16,-5-4-1 15,3-4 0-15,-5-15 0 16,0 0 0-16,0 0 0 16,9-29 0-16,-9-4 0 15,-1-6 0-15,1-6 0 16,1 0 0-16,3 3 0 0,-3 5 0 15,4 12 0-15,-3 12 0 16,-2 13 0-16,0 0 0 16,11 25 0-16,-8-2 1 15,-3 5-1-15,0 1 0 16,-3-2-1-16,3-1 2 15,0-7-2-15,-1-5 1 16,1-14 0-16,0 0 0 16,0 0 0-16,0 0 0 15,-3-23 0-15,5-3 0 16,0-6 0-16,-2-6 0 15,4-4 0-15,-2-6 0 16,1 1 0-16,-1-1 0 16,1 8 0-16,-2 4 1 0,1 9-1 15,-4 6 1-15,2 9-1 16,0 12 2-16,0 0-2 15,0 0 0-15,0 0 0 16,-10 5-2-16,10-5 2 16,0 0 0-16,-10-19 1 15,10 3-1-15,1-7 1 16,0-1 0-16,2-3 0 15,1 0 1-15,-2 5-1 16,2 0-1-16,0 4 0 16,-4 3 0-16,0 5 0 15,-3-1 0-15,3 11 0 16,-9-19 0-16,2 8 0 15,2 2 0-15,-2-4 0 16,5-1 0-16,-3 1 0 0,5 1 0 16,1-1 0-16,0-2 0 15,4 3 0-15,-5-2 0 16,5 2 0-16,-2-1 0 15,1-4 0-15,-2 2 0 16,-3-5 0-16,1-2 0 16,-4 3 0-16,4-4 0 15,-4-4-1-15,4 4 1 16,-4 1 0-16,5 3 0 15,-1 1 0-15,0 6 0 16,0 1 0-16,0 11 0 16,-1-17 0-16,1 17 0 15,-3-24 0-15,-2 8-1 16,5-4-2-16,-7-12-6 0,13 12-7 15,-20-19-3-15,21 21-3 16,-21-14-5-16,14 19-8 16,-9-4 0-16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06.77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16958 15195 40 0,'0'0'30'0,"0"0"1"15,0 0-8-15,-10-14-16 16,10 14-2-16,0 0-1 16,0 0 0-16,0 0 0 15,0 0-1-15,0 0 0 16,0 0-1-16,0 0 0 15,6 14 0-15,-6-14 0 16,0 0-1-16,0 0 1 16,0 0-1-16,0 0 1 15,0 0 0-15,0 0 0 16,0 0-1-16,-10 3 1 0,10-3-2 15,0 0 1-15,-14 10 0 16,14-10-1-16,-15 8 0 16,15-8 0-16,-13 4 1 15,13-4 0-15,-10-2 0 16,10 2-1-16,0 0 1 15,-14-11 0-15,14 11 0 16,-11-6 0-16,11 6-1 16,-15 2 1-16,4 3-1 15,0 2 0-15,-2-3 0 16,2 2 0-16,-3-1 1 15,2-4-1-15,2-2 0 16,10 1 0-16,-14-12 0 0,14 12 1 16,-9-17-1-16,9 17 1 15,-5-15-1-15,5 15 1 16,-6-12-1-16,6 12 1 15,-11-2-1-15,11 2 0 16,-12 0 0-16,12 0 1 16,-14 0-1-16,14 0 0 15,-11-3 0-15,11 3 0 16,0 0 1-16,-15-15-1 15,15 15 0-15,-13-9 1 16,13 9-1-16,-20-1 1 16,6 4-1-16,-1 0 0 15,0-1 1-15,-5 1-1 16,2 1 0-16,-1-3 0 0,-1-2 0 15,2-1 0 1,0-4 0-16,-1-1 0 0,1 3 1 16,3-4-1-16,-4 2 0 15,4 0 1-15,-2 3-1 16,1 1 1-16,-2 2-1 15,-2 3 0-15,2-1 0 16,-3 2 0-16,-1 0 0 16,1 0 0-16,0-2 0 15,-3 3 0-15,4-5 0 16,-1 0 0-16,0-3 0 15,3 2 0-15,-4-1 1 16,3 1-1-16,1-1 0 16,-2 2 0-16,2 2 0 0,-1-2-1 15,-1 2 1-15,0-1 0 16,-1 3 0-16,1-2 0 15,1-1 1-15,1-1-1 16,-1-1 0-16,5 1 0 16,1-1 0-16,-1-3 0 15,4 3 0-15,10 1 0 16,-16-1 0-16,16 1 0 15,-14 1 0-15,14-1 0 16,-15 5-1-16,15-5 2 16,-14 3-1-16,14-3 0 15,-15 2 0-15,15-2 0 16,-16 0 0-16,16 0 0 15,-14 0 0-15,14 0 0 16,-15 0 0-16,15 0 0 0,-18 5 0 16,18-5 0-16,-19 5 0 15,9-4 0-15,-2 2 0 16,-1 1 0-16,1-3 0 15,-2 0 0-15,-1-1 0 16,-4 1 0-16,2-1 0 16,-2-1 0-16,2 1 1 15,-2-1-1-15,1 0 0 16,-1-2 0-16,-1 2 0 15,2 0 0-15,-1-1 0 16,0 2 0-16,-2 0 0 16,-1 0 0-16,-3 0 0 15,2 0 0-15,-1 0 0 16,0-1 0-16,0 1 0 0,-3-1 0 15,2-2 0-15,2 3 0 16,0 0 0-16,-1-1 0 16,3 0 0-16,1 1 0 15,-1-1 0-15,3 1 0 16,-1 0 0-16,0-1 0 15,-1-1 0-15,2 0-1 16,0 1 2-16,-1-1-1 16,0-1-1-16,3 2 2 15,-2-1-2-15,0 1 2 16,1 0-1-16,-3 1 1 15,3 0-1-15,0 0 0 16,1 1 1-16,-1-1-1 16,-1 1 0-16,3-1 0 0,-4 0 0 15,4 1 0-15,-2-2 0 16,2 0 0-16,-4 1 0 15,2 0 1-15,1-1-1 16,-2 1 0-16,2 0 0 16,-2 1 0-16,-1 1 0 15,-3 0 0-15,-1 2 0 16,2 2-1-16,-3-2 1 15,-1 1 0-15,-1 1 0 16,-1-2 0-16,2 2 0 16,-2-3 0-16,1 1 0 15,1-2 0-15,1-1 0 16,1 0 0-16,-1-1 0 15,2 0 0-15,1 0 0 16,-2 0 0-16,4-1 0 0,-5 0 1 16,4 0-1-16,-2-1 1 15,-2 1-1-15,4-3 1 16,-2 2-1-16,0 0 0 15,0-2 0-15,0-1 0 16,1 2 0-16,-1 1-1 16,0-1 1-16,-1 0 0 15,-1 1 0-15,1 0 0 16,0 0 0-16,-1 0 0 15,-1 2 0-15,3-1 0 16,1 0 0-16,-2-1 0 16,6 0 0-16,2 1 0 15,1-1-1-15,-1 0 1 16,15 2 0-16,-16-3 0 0,16 3 0 15,0 0 0-15,-13-1 0 16,13 1 0-16,0 0 0 16,0 0 0-16,0 0 0 15,0 0 0-15,0 0 0 16,-10 7 0-16,10-7 0 15,0 0 0-15,0 0 0 16,0 0 0-16,0 0 0 16,0 0 0-16,0 0 0 15,-12 4 0-15,12-4 0 16,0 0 0-16,-10-1 0 15,10 1 0-15,-11 0 0 16,11 0 0-16,-11-3 0 0,11 3 0 16,-11-5 0-16,11 5 0 15,0 0 0-15,-14-6-1 16,14 6 1-16,0 0 0 15,-11-7 0-15,11 7 0 16,0 0 0-16,-13-3 0 16,13 3 0-16,0 0 0 15,0 0 0-15,-12-2 0 16,12 2 0-16,0 0 0 15,0 0 0-15,-12-1 0 16,12 1 0-16,0 0 0 16,0 0 0-16,0 0 0 15,-12-3 0-15,12 3 0 16,0 0 0-16,0 0 0 0,-12 3 0 15,12-3 0-15,0 0 0 16,-10 3 0-16,10-3 0 16,0 0 0-16,0 0 0 15,-10 6 0-15,10-6 0 16,0 0 0-16,0 0 0 15,0 0-1-15,0 0 1 16,-12 7 0-16,12-7 0 16,0 0 0-16,-9 11 0 15,9-11 1-15,0 0-1 16,-14 13 0-16,14-13 0 15,0 0 1-15,0 0-1 16,-11 9-1-16,11-9 1 16,0 0 0-16,0 0 0 15,0 0 0-15,0 0 0 0,-9 13 0 16,9-13 1-16,0 0-2 15,-9 9 2-15,9-9-1 16,0 0 0-16,0 0 0 16,0 0 0-16,0 0 0 15,0 0 0-15,0 0 0 16,0 0-1-16,14-10 1 15,-14 10 0-15,12-5-1 16,-12 5 0-16,11 0 1 16,-11 0-1-16,0 0 1 15,0 0 0-15,9 12-1 16,-9-12 1-16,0 0 0 0,4 10 0 15,-4-10 0-15,0 0 0 16,0 0 0-16,9 10 0 16,-9-10 0-16,0 0 0 15,15 7 0-15,-15-7 0 16,0 0 0-16,14 7 0 15,-14-7 0-15,0 0 0 16,10-3 0-16,-10 3 0 16,0 0 0-16,12-18 0 15,-4 7 1-15,0-5-1 16,2-2 0-16,6-1 0 15,1-5 0-15,3-6 0 16,-2 0 0-16,5-4 0 16,-4 0 0-16,-1-1 0 15,-6 0 0-15,2 1 0 0,-9 2 0 16,-3 3 0-16,-4 2 0 15,-3 4 2-15,-4 2-2 16,-1 6 1-16,0 3-1 16,-3 5 2-16,-1 3-2 15,3 4 0-15,-2 5 0 16,0 2-2-16,3 4 2 15,-4 4-2-15,3 5 2 16,-2 0-1-16,2 1 0 16,2 3 2-16,3-3-2 15,1 0 1-15,4-2 0 16,4-5 0-16,5-3 0 15,-8-11 0-15,19 9 0 16,-6-11 0-16,-1-4 0 0,2-5 1 16,0-2-1-16,1-5 0 15,-6-2 0-15,4-3 0 16,-8-4 0-16,0 1 1 15,0 0 0-15,-5 2 0 16,-5 3 0-16,-1 2 0 16,-3 2 0-16,-4 5 0 15,0 6 0-15,0 1-1 16,1 3 0-16,-2 4 0 15,1 3-1-15,-1 5 1 16,3 3-1-16,-2 3 0 16,3 5 0-16,2 0 0 15,1 3 0-15,2-1 0 16,6-3 1-16,1-3-2 0,4-3 2 15,-6-14 0-15,22 14 0 16,-10-14 0-16,3-7 0 16,1-2 0-16,-1-6 1 15,-1-4-1-15,-2-5 0 16,2-5 2-16,-5-1-2 15,-1-1 2-15,-6 1-2 16,-3 1 2-16,-4 4-2 16,-3 5 2-16,-3 5-2 15,-5 8 0-15,-1 7-1 16,-1 5 1-16,-1 7 0 15,1 0 0-15,3 7-1 16,0 4 1-16,-2 2 0 16,5-1-1-16,-1 1 1 15,7-2-2-15,2-3 2 0,1-1-2 16,7-8 2-16,-4-11-1 15,23 7 1-15,-5-15 0 16,7-9 0-16,5-8 2 16,2-8-1-16,2-8 0 15,2-5 0-15,-3-5 1 16,-1 0-1-16,-6-1 1 15,-5 2-2-15,-10 3 0 16,-7 6 0-16,-8 4 0 16,-6 6 0-16,-4 8 0 15,-5 4 0-15,-4 9 0 16,-1 8-1-16,-2 7 2 15,5 8-2-15,-2 7 1 16,1 5 0-16,2 6 0 0,3 0 0 16,3 4 0-16,6-4 0 15,3-1 0-15,3-7 0 16,6-6 0-16,6-4 0 15,0-9 0-15,7-9 0 16,1-10 0-16,3-7 0 16,2-6 0-16,3-11 0 15,-2-2 0-15,-2-5 0 16,-4 1 0-16,-4 1 0 15,-8 5 1-15,-6 3-1 16,-5 8 0-16,-9 8 0 16,-3 8-1-16,-4 6 1 15,-3 8 0-15,-1 6 0 16,1 6 0-16,2 5 0 0,0 4-1 15,3 3 1-15,4 2 0 16,4 0 0-16,2-1 0 16,4-5 0-16,5-3 0 15,3-4 0-15,-3-15 0 16,24 8 0-16,-7-19 0 15,4-6 0-15,3-8 0 16,2-8 0-16,1-6 0 16,-2-6 1-16,-1-1 0 15,-5-1 0-15,-4 2 0 16,-10 4-1-16,-5 6 1 15,-6 5 0-15,-6 6 0 16,-3 7-1-16,-7 9 0 16,-1 7 0-16,0 7 0 15,-1 7-1-15,2 9 1 0,3 5-1 16,0 8 0-16,3 2 0 15,1 3 1-15,3-2-1 16,4-1 0-16,5-5 1 16,4-6-1-16,5-9 1 15,5-9 0-15,5-8 0 16,8-11 0-16,-2-9 0 15,7-9 0-15,-4-7 1 16,-2-5 0-16,-1-2 0 16,-7-1 0-16,-4 2 0 15,-7 4 0-15,-7 2-1 16,-5 10 1-16,-8 8-1 0,-2 9 0 15,-4 9 0-15,0 9 0 16,-2 11 0-16,0 7 0 16,-3 9-1-16,7 4 0 15,-4 5 1-15,6 2-1 16,5-5 0-16,1 0 1 15,10-8-1-15,3-6 0 16,8-6-1-16,2-18-6 16,15 10-6-16,-12-24-4 15,21 11-4-15,-21-24-3 16,17 13-3-16,-16-21-2 15,12 9-5-15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12.314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13516 13312 63 0,'-5'-20'35'0,"3"3"-1"15,-3-9-11-15,9 9-15 16,-8-6-3-16,9 11 1 15,-6-6-2-15,2 8-1 16,-1 10-2-16,0 0 1 16,0 0-1-16,-16 30 1 15,2-5 0-15,-3 11 0 16,-2 7 0-16,3 7 1 15,-4 5-2-15,5 5 1 0,3-7 0 16,8-1-1-16,4-9 0 16,11-5-1-16,3-11 0 15,6-11 0-15,3-14 0 16,3-12 0-16,0-14 0 15,2-11 0-15,-2-10 0 16,-3-9 0-16,-6-1 0 16,-4-3 0-16,-9 2 0 15,-8 4 0-15,-7 9 0 16,-7 10 1-16,-1 7-1 15,-8 16 1-15,2 9-1 16,-3 8 0-16,4 11 0 0,1 10 0 16,4 7 0-1,4 8 0-15,6 4 0 0,4 5 0 16,1-2 1-16,8-2-1 15,9-5 0-15,2-6 1 16,5-12-1-16,3-16 0 16,5-12 0-16,8-21 0 15,-1-14 0-15,5-18 0 16,-2-12 0-16,-2-5 1 15,-3-9-1-15,-8 2 0 16,-7 2 0-16,-9 5 0 16,-13 12 0-16,-5 7 0 15,-11 16 0-15,-4 12-1 16,-5 18 1-16,-5 12 0 15,-3 16 0-15,0 15 0 0,1 11 0 16,4 15 0-16,1 7 0 16,8 1 1-16,5 1-1 15,8-5 0-15,13-7 0 16,6-11 0-16,11-12 1 15,7-20-2-15,8-14 2 16,2-15-1-16,6-19 0 16,3-13 0-16,-2-13 0 15,-7-8 0-15,-3-6 0 16,-8-3 0-16,-7 0 0 15,-12 2 0-15,-11 10 0 16,-7 6 0-16,-11 14 0 16,-5 9 0-16,-7 17 0 15,0 15 0-15,-5 15 0 0,1 16 0 16,5 16 0-16,1 11 0 15,8 12 0-15,4 6 0 16,5 1 0-16,8-1 0 16,7-7 0-16,10-7-1 15,6-15 1-15,6-13 0 16,3-16 0-16,5-19 0 15,0-19 0-15,6-15 0 16,-4-15 0-16,-1-11 0 16,-6-11 0-16,-4-5 0 15,-6-4 0-15,-7 1 0 16,-11 6 0-16,-7 3 0 15,-9 13 0-15,-3 12-1 16,-5 16 2-16,-4 13-2 0,1 19 1 16,-4 17 1-16,3 17-1 15,2 18 0-15,5 15 0 16,3 10 1-16,6 2-1 15,9 3 1-15,3-6-1 16,6-4 0-16,11-12 0 16,5-16-1-16,5-18 1 15,0-17 0-15,9-18 0 16,-2-15 0-16,-1-16 0 15,-1-16 0-15,-1-10 0 16,-6-9 0-16,-6-2 1 16,-3-4-2-16,-10-1 1 15,-5 4 1-15,-7 8-1 16,-5 10 0-16,-6 13-1 0,-3 15 2 15,-6 13-1-15,0 22 1 16,-3 17-1-16,-2 16-1 16,1 17 2-16,0 13-1 15,4 11 0-15,2 9 0 16,8 1 0-16,6-3 0 15,8-7 0-15,10-5 0 16,5-16 0-16,6-17 0 16,10-18 0-16,1-20 0 15,3-21 0-15,2-19 0 16,5-17 0-16,-3-17 0 15,-2-3 0-15,-6-7 0 16,-11-3 0-16,-4 0 0 0,-11 4 0 16,-5 8 0-16,-10 11 0 15,-6 14 0-15,-4 14 0 16,-4 17 1-16,3 19-1 15,-1 19 0-15,0 21 0 16,3 17 0-16,2 18 1 16,1 11-1-16,7 10 0 15,-1 2 0-15,7-1 0 16,5-4-1-16,4-6 1 15,6-12 0-15,-3-11 0 16,8-17-1-16,1-12 1 16,1-18-1-16,-4-16 1 15,4-17-1-15,-4-17 1 16,2-14 1-16,-5-18-1 15,6-12 0-15,-6-11 0 0,0-5 0 16,-3 0 1-16,1 0-2 16,-5 11 1-16,0 12 1 15,-5 17-1-15,-1 22 1 16,6 31-1-16,-25 4 0 15,9 34 0-15,-7 25 0 16,1 18 0-16,-4 15 0 16,1 16 0-16,-1 3-1 15,2 5 1-15,8-3 0 16,5-5 0-16,5-11 0 15,6-17 0-15,7-15 0 16,5-22 0-16,2-16 0 16,6-27 0-16,-3-19-1 15,1-23 1-15,-3-16-1 0,1-14 1 16,-3-14 0-16,-4-7 1 15,-4-6-1-15,-5-5 0 16,-2 2 0-16,-4 6 0 16,0 9 0-16,1 14 1 15,-5 18-2-15,2 22 1 16,8 29 0-16,-17 14 0 15,10 31 0-15,-1 21 0 16,0 16 1-16,-2 12-2 16,4 8 1-16,-3 2 0 15,4-6 0-15,0-8 0 16,2-11-1-16,0-14 1 15,3-17 0-15,0-19 0 16,0-29 0-16,0 0 1 0,19-52-2 16,-9-9 2-16,5-20-1 15,-1-17 1-15,3-14-1 16,-1-6 0-16,2-6 0 15,-6 1 1-15,-1 3-1 16,-1 3 1-16,-7 4-2 16,-2 7 1-16,-5 1 0 15,1 6 0-15,-4 2 0 16,3 6 0-16,-1 2 2 15,2 15-3-15,5 7 3 16,1 15-3-16,2 15 3 16,0 17-1-16,-5 20 1 15,10 21-2-15,-7 16-2 0,-7 17 2 16,-4 16-1-1,-4 18 1-15,-3 12-1 0,-3 9 1 16,-7 3-2-16,4-3 2 16,-1-4 1-16,2-10-2 15,3-11 2-15,7-21-1 16,1-18-1-16,7-17 1 15,6-18 0-15,-4-10-1 16,20-32 1-16,-4-8 0 16,-2-13 0-16,4-12 0 15,-5-8 0-15,-1-11 0 16,-5-3 0-16,-5-7 0 15,-2 2 0-15,-5 1 0 16,-4 9 0-16,-1 4 1 16,-3 14 0-16,1 12 0 15,4 15 1-15,-3 14-2 0,11 23 0 16,-14-5 0-16,8 20 0 15,2 11 0-15,4 9-2 16,0 12 2-16,3 9-2 16,0 10 1-16,2 6 3 15,1 1-2-15,-2-1 1 16,3-6-1-16,0-5 0 15,1-16 0-15,-3-14 1 16,1-18-1-16,-6-13 0 16,12-24 0-16,-5-16-1 15,-1-11 2-15,1-13-2 16,-1-7 1-16,-2-12-1 15,1-4 1-15,-3-5 1 0,-4-1-1 16,1 2 0-16,-3 2 0 16,-2 8 0-16,1 8 0 15,1 14 0-15,-4 14 0 16,1 20-1-16,7 25 1 15,-12 6 1-15,5 26-2 16,1 15 3-16,0 14-2 16,1 11 0-16,2 5 0 15,2 0 0-15,2-3 0 16,4-6 0-16,0-10 0 15,2-12-2-15,0-16 2 16,0-14 1-16,-7-16-1 16,16-22-1-16,-6-10 2 15,-2-11-2-15,1-13 1 0,-2-7 1 16,1-8-2-16,-3-4 2 15,-3-6-2-15,2 2 2 16,-3-2-2-16,-6 2 2 16,-1 3-1-16,1 6-1 15,-6 10 2-15,3 13-2 16,-1 12 2-16,1 18-1 15,8 17 0-15,-15 23 0 16,10 15 0-16,4 18 1 16,1 13-1-16,-1 8 2 15,1 6-2-15,4 2 2 16,0-6-2-16,0-7 0 15,1-11 0-15,3-13-2 16,-3-13 2-16,-1-14-6 16,7-6-2-16,-9-28-9 0,13 11-5 15,-19-28-3-15,15 8-3 16,-13-20-3-16,12 5-4 15,-9-15 0-15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15.34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13361 10986 45 0,'-5'-25'34'16,"9"-4"2"-16,-7-7-1 15,11 1-18-15,-6-12-10 0,7 2 0 16,0-5-2-16,1 1 0 16,-1-3-1-16,0 7-2 15,-6 3 0-15,2 5 0 16,-7 9 0-16,0 11 0 15,2 17-1-15,-12-4 1 16,2 19-1-16,0 15 0 16,0 12 0-16,-2 6 1 15,4 13-2-15,0 7-1 16,3 6 1-16,1 3-1 15,1 5 1-15,3-2-1 16,3-5 1-16,-3-5-2 16,4-11 3-16,2-10-1 15,1-13 0-15,0-15 1 0,-7-21-1 16,22-8 0-16,-9-24 0 15,2-17 0-15,0-11 0 16,-2-14-1-16,-4-9 2 16,-2-12 1-16,-7-10-1 15,0-5 0-15,-4 1 0 16,-2 1-1-16,-3 6 2 15,5 14 0-15,-3 13-1 16,1 18-1-16,1 22 1 16,1 25-1-16,1 20 0 15,-4 23 2-15,0 22-3 16,0 11 1-16,-3 17 0 15,1 9-1-15,-2 3 0 16,1 6 0-16,1-8 0 16,4-10 0-16,0-15 0 0,5-14-1 15,3-21 1-15,4-20 0 16,3-25 2-16,6-21 1 15,4-21-1-15,2-15 0 16,0-19 0-16,1-14 0 16,-3-12 1-16,-4-7 0 15,-4-7-1-15,-5-3-2 16,-4 2 2-16,-4 8-2 15,0 10 2-15,-4 20-1 16,2 20 1-16,-1 20-2 16,-1 28 2-16,5 23-1 15,-17 36 0-15,8 19 0 16,-5 21 0-16,1 19-1 15,-1 14 0-15,3 12 2 0,-2 5-2 16,4-4 1-16,-1-6-1 16,5-17 1-16,0-15-1 15,2-21 2-15,4-25-1 16,0-25 0-16,6-30 1 15,-1-26-2-15,7-23 1 16,1-18-1-16,1-17 2 16,3-16-2-16,-4-13 2 15,-2-7-1-15,-7-1 0 16,-3 8-2-16,-4 9 2 15,-6 20 0-15,-2 14-1 16,-4 25 0-16,0 30 0 16,-4 26 0-16,0 29 2 15,-2 25 0-15,0 21 0 0,5 17 0 16,-2 13 0-16,8 5-1 15,1 0 0-15,5-8 1 16,8-9-1-16,2-13 0 16,6-17-1-16,3-17 1 15,2-19-1-15,0-21 2 16,-2-19-1-16,3-17 0 15,-4-18 0-15,0-12 0 16,-6-12 1-16,-1-12-2 16,-3-7 2-16,-4-7-3 15,1-2 2-15,-4-2-1 16,2 6 0-16,-4 8 0 15,3 14 0-15,1 19 0 16,-4 17 1-16,0 25 0 16,4 19 0-16,-13 41 0 0,4 17 0 15,-4 17 2-15,-3 19-2 16,1 10 1-16,1 8 0 15,0-4 0-15,3-7 0 16,1-11 0-16,8-19-1 16,3-21 1-16,5-23-2 15,3-27 1-15,6-29 0 16,4-21 0-16,6-23 0 15,2-18 0-15,-3-9-1 16,-2-16 0-16,-3-2 1 16,-8-3-2-16,-2-1 2 15,-12 6-2-15,-4 9 0 0,-5 9 1 16,-1 16-1-16,1 16 2 15,-2 23-2-15,2 24 2 16,-1 23 0-16,0 29 1 16,4 22 1-16,-4 18-2 15,4 16 2-15,0 6-2 16,2 7 2-16,3-9-1 15,4-10 0-15,5-13 0 16,4-18-1-16,5-18 2 16,2-25-2-16,2-23 0 15,4-22-1-15,1-17 0 16,-2-12 0-16,-1-13 0 15,-3-8 1-15,-8-9-1 16,-3-1-1-16,-4-3 2 16,-5 5-2-16,-4 4 2 0,-4 7-2 15,0 9 2-15,-1 14-1 16,2 18 0-16,-1 16 2 15,11 26-1-15,-15 15 0 16,10 21 0-16,2 17 2 16,1 13-2-16,2 9 1 15,-1 4 0-15,1 1 0 16,1-4-1-16,-2-9 2 15,-1-8-2-15,-1-16-1 16,-2-9 2-16,3-19-1 16,2-15-1-16,-8-15 1 15,4-20 0-15,4-11 0 16,0-14 0-16,6-10-2 15,-2-10 2-15,0-10-2 0,0 0 2 16,-1 4-1-16,-2 7 0 16,-1 10 0-16,-2 15 1 15,-5 17 0-15,-2 20 0 16,0 25 0-16,-7 22 0 15,-1 23-1-15,2 17 2 16,-8 14 0-16,7 8 0 16,-3 2 0-16,9-3 0 15,3-10 0-15,4-15 0 16,7-19 1-16,4-18-3 15,6-23 1-15,0-17 0 16,6-22 1-16,-2-17-1 16,1-13-1-16,-1-10 0 15,-2-11 0-15,-3-7 0 0,-2-3 0 16,-5-1 0-16,-3 2 0 15,-4 7 0-15,-5 11 1 16,0 15 1-16,-6 19 0 16,3 19-1-16,-1 23-1 15,0 23 2-15,1 22-1 16,-5 24 0-16,6 13-1 15,-2 6 1-15,6 7 1 16,2 0 0-16,2-8 0 16,0-7 0-16,5-14 0 15,0-16-1-15,0-18 2 16,0-14-2-16,-5-19 0 15,9-26-1-15,-1-12 0 16,-2-14 0-16,0-13 0 0,-2-11 1 16,0-13-2-16,-1-5 2 15,0-6-1-15,-2 4 2 16,-2 2-1-16,1 4 1 15,-4 14-1-15,1 9 1 16,0 13-1-16,1 18 1 16,0 20-1-16,2 16 0 15,-2 27 1-15,1 11-2 16,0 14 0-16,1 8 0 15,2 6 1-15,3 1-1 16,-5-5 1-16,5-5-1 16,1-20 1-16,-2-10 0 15,5-17 0-15,-9-10 0 0,20-29 0 16,-7-8-1-16,1-19 2 15,4-8 0-15,-1-10-1 16,0-11 1-16,-2-5-1 16,-6-4 1-16,2 3 0 15,-7 6-1-15,-5 10 1 16,-1 12-1-16,-5 14 0 15,-5 19 0-15,0 21 0 16,-2 24 0-16,0 22 0 16,2 17 0-16,1 14-1 15,6 8 1-15,5 8 0 16,6-1-1-16,6-7 0 15,6-11-1-15,4-11-1 16,-2-13-5-16,5-6-6 16,-16-21-7-16,9 0-2 0,-18-14-3 15,-6-12-6-15,-13-11 0 16,8-3-3-16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17.12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13408 6423 46 0,'-8'-15'29'16,"2"-1"2"-16,3-3 0 15,-2-2-17-15,10 7-5 16,-5-9 1-16,9 10-4 15,-5-2 1-15,-4 15-2 0,9-16 0 16,-9 16-1 0,0 0-1-16,-8 15 0 0,-2 2-1 15,0 12 1-15,-6 7-1 16,0 10 0-16,-3 11-1 15,1 13 2-15,2 3-2 16,5 7 2-16,-2-6-2 16,13 1 1-16,0-11-1 15,6-8-1-15,7-15 1 16,1-15-1-16,4-17 0 15,2-15 0-15,1-16 0 16,-3-11 0-16,-2-11 0 16,-1-7 0-16,-5-8 1 15,-4-2-1-15,-9 0 0 16,-3 1 0-16,-3 5 0 15,-2 11 0-15,-2 2 0 0,-1 14-1 16,2 11 1-16,0 15 0 16,6 15 0-16,1 16 1 15,1 12-1-15,0 12 1 16,6 16-1-16,-3 5 2 15,4 9-3-15,-3 3-1 16,1 0 1-16,0-4-1 16,-1-8 0-16,1-9 0 15,0-10 1-15,2-14-2 16,0-21 2-16,-3-20 1 15,12-14 0-15,-3-19 1 16,5-16 1-16,0-11 0 16,0-11 0-16,3-9 1 0,-2-3-2 15,0-1 2-15,0 7-1 16,-4 12-1-16,-5 14-1 15,-4 16 0-15,-2 35 0 16,-13 4 0-16,-1 33-1 16,-5 23 2-16,-6 23-3 15,-4 16 0-15,-2 12 0 16,1 10 0-16,1-1 1 15,7-5-1-15,5-6 1 16,7-10-1-16,10-16 1 16,6-16 1-16,7-17 0 15,4-17-1-15,4-19 1 16,2-13-1-16,0-17 1 15,-2-13-1-15,-3-12 1 0,0-9 0 16,-5-9-1-16,-6-5 1 16,-5-4 0-16,-2 1-1 15,-6 4 2-15,3 7-2 16,-7 7 2-16,0 15-1 15,1 13 0-15,9 21 0 16,-18 7 0-16,10 24 1 16,1 15-1-16,-2 16 1 15,2 11-2-15,-1 6 2 16,3 4-1-16,1 1 0 15,1 0-1-15,3-6 0 16,0-8 1-16,1-6-1 16,3-9 0-16,-2-10 0 15,1-11 1-15,1-15-1 16,-4-19 0-16,0 0 1 0,9-33 0 15,0-8 1-15,0-12 0 16,1-9 0-16,0-12 0 16,0-5 0-16,3 0-1 15,-3 7 2-15,-1 13-2 16,-3 16 0-16,-3 21 1 15,-3 22-1-15,-10 23-1 16,-1 23 1-16,-4 25 0 16,-4 15-1-16,-4 12 0 15,0 10 0-15,2 0 1 16,2 0-1-16,5-3 2 15,10-1-1-15,4-12 1 16,4-9-1-16,9-15 1 16,3-15-2-16,5-20 2 0,1-28 0 15,3-19-3-15,-3-26 1 16,5-21-1-16,-1-14 1 15,-2-11 0-15,-2-8 0 16,-7 2 0-16,0 8-1 16,-7 12 2-16,-1 27 1 15,-10 25 0-15,-6 28-1 16,-9 29 0-16,-1 25 0 15,-5 23 1-15,-3 12-3 16,5 21-6-16,-10-19-8 16,20 8-5-16,-7-37-5 15,27-5-2-15,-6-37-6 16,20-21-3-16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21.132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13727 6541 38 0,'6'-12'25'15,"-1"-1"-1"-15,10 7 1 16,3 2-20-16,0-2-2 15,7 4 1-15,-3-4 2 16,4 5 1-16,-7-7 0 16,3 5 0-16,-13-15 1 15,5 9 0-15,-8-8 1 16,0 4-3-16,-11-4-1 0,5 17-1 15,-21-19-1-15,4 23 0 16,-12 8-1-16,-8 10 2 16,-7 8-2-16,-6 12 2 15,-3 4-2-15,2 2 2 16,3-1-2-16,10-7 1 15,5-7-2-15,18-7 0 16,15-11 0-16,15-11 0 16,16-11 0-16,11-9-1 15,13-6 0-15,4-8 0 16,2-3 1-16,2-7-2 15,-5-2 1-15,-7-2-2 0,-13 5 2 16,-10 3-1-16,-18 6 1 16,-11 6-1-16,-13 11 1 15,-11 10-1-15,-11 11 2 16,-6 10 0-16,-10 9 0 15,-2 10 1-15,0 7-2 16,4 6 3-16,5 0-3 16,11-2 3-16,9-4-3 15,17-5 1-15,19-7-1 16,15-9 0-16,16-14 0 15,12-9 0-15,13-13 0 16,8-8 0-16,6-9 0 16,-1-8 0-16,-4-7 0 15,-6 0-2-15,-11-4 2 16,-12 3-2-16,-19 7 2 0,-11 5-1 15,-21 12 0-15,-15 12 0 16,-14 10 1-16,-15 14 1 16,-8 11-1-16,-6 14 2 15,-5 10-2-15,1 9 2 16,4 7-2-16,7 0 2 15,12-2-2-15,19-5 0 16,13-9 0-16,18-12 0 16,22-15 0-16,19-16 0 15,16-18 0-15,15-12-1 16,13-10 1-16,5-13 0 15,0-5-1-15,-1-2 1 16,-10 4 0-16,-14 0-1 16,-11 8 1-16,-18 7-1 0,-20 7 1 15,-19 8-1-15,-17 9 1 16,-15 5 0-16,-16 7 0 15,-11 6 0-15,-11 9 1 16,-8 9 0-16,-5 8-1 16,-2 12 1-16,3 8-1 15,5 6 2-15,12 2-2 16,13 0 1-16,17-2-1 15,17-11 1-15,23-12-1 16,16-15 1-16,22-19-1 16,20-15-1-16,20-13 1 15,7-13 0-15,7-10-1 16,3-7 1-16,-5-2 0 15,-9-3-1-15,-10 7 1 0,-19 4-1 16,-19 11 1-16,-21 6-1 16,-19 12 1-16,-19 8 0 15,-22 12 0-15,-14 8 0 16,-21 12 0-16,-11 11 1 15,-8 10-1-15,-2 7 1 16,0 5-1-16,5 3 1 16,12-3-1-16,14-2 0 15,22-11 1-15,21-8-1 16,27-11 0-16,23-16 0 15,29-14 0-15,23-9 0 16,20-9 0-16,12-7 0 16,6-7 0-16,5-5 0 15,-4-2-1-15,-3-1 1 16,-18 3-1-16,-15 1-1 0,-18 6 2 15,-18 7-2-15,-22 4 1 16,-19 11 0-16,-21 7 0 16,-19 11 2-16,-18 11-1 15,-14 7 2-15,-5 11-2 16,-8 10 2-16,-1 8-1 15,0 8 0-15,5 1 0 16,11-2-1-16,11-2 1 16,22-11-1-16,21-16 0 15,20-18 0-15,31-17 0 16,23-19 0-16,27-15 0 15,19-10 0-15,15-10 0 16,5 0-3-16,2 3 3 16,-7 5-3-16,-11 12 2 0,-16 9-1 15,-25 15 1-15,-25 5-1 16,-27 16 2-16,-18 11-1 15,-26 6 1-15,-20 11 2 16,-20 6-2-16,-18 8 2 16,-12 6-1-16,-7 3 2 15,4-3-2-15,3-1 2 16,13-6-2-16,13-6 0 15,22-9 0-15,22-12-1 16,22-15 0-16,41-13 0 16,19-14 0-16,19-10 0 15,18-9 0-15,13-4-2 16,6-5 1-16,2 3-1 15,-8 4 1-15,-16 12-1 0,-19 10 1 16,-25 14-1-16,-27 12 2 16,-26 11 1-16,-25 12 0 15,-23 7 1-15,-16 11-2 16,-19 5 3-16,-11 6-2 15,-4 0 2-15,1-2-3 16,12-3 1-16,12-7 0 16,22-10-1-16,19-11 1 15,35-19-1-15,28-9 0 16,28-18 1-16,28-12-1 15,19-10-1-15,23-6 1 16,6-3-2-16,5 1 1 16,-5 7-2-16,-13 9 2 0,-18 8-1 15,-21 13 1 1,-23 11-1-16,-33 12 1 0,-22 6 3 15,-25 13-1-15,-21 8 1 16,-18 4-1-16,-11 7 2 16,-7 0-2-16,0 1 2 15,7-8-2-15,11 0 0 16,18-10 0-16,20-9-1 15,24-15 1-15,30-11-1 16,20-15 0-16,20-6 0 16,13-5-1-16,7-7-1 15,5-1 1-15,1 1-1 16,-9 8 1-16,-13 3-1 15,-13 10 1-15,-15 5-1 0,-23 9 1 16,-23 9 1-16,0 0-1 16,-28 21 3-16,-17 2-1 15,-14 10 1-15,-10 4-1 16,-6 9 2-16,-1-1-2 15,8-4 2-15,14-3-2 16,13-8 0-16,27-14 0 16,14-16-1-16,41-4 0 15,16-22 0-15,19-7 0 16,10-7-2-16,11-8 1 15,1 5-1-15,-4-1 1 16,-13 8-1-16,-15 7 1 16,-15 11-1-16,-23 9 2 15,-28 9 0-15,-6 12 0 16,-29 5 2-16,-8 7-1 0,-9 4 2 15,1-1-2-15,1 3 1 16,11-6-1-16,15-8 2 16,24-16-2-16,0 0-1 15,40-2-1-15,9-14 0 16,11-6 0-16,6-7-1 15,1 6 1-15,-3-2-1 16,-11 4 1-16,-10 10-2 16,-16 6 3-16,-27 5-1 15,-1 18 2-15,-25 4 2 16,-13 6-3-16,-7 4 3 15,-7 4-2-15,4-2 2 16,5 1-3-16,5-6 3 16,16-5-3-16,15-8 0 0,20-9 1 15,12-8-2-15,12-9 1 16,6-5 0-16,7-6 0 15,1-2 0-15,0-1 1 16,-8 0-2-16,-11 7 1 16,-10 3 0-16,-21 14 1 15,0 0-1-15,0 0 0 16,-33 21 0-16,0 6 0 15,-9 4 0-15,-1 6 0 16,0 4 0-16,-1 4 0 16,8-1 0-16,7-3 0 15,11-5 0-15,12-7 0 16,12-8-1-16,11-12 1 15,11-10 0-15,9-12-1 16,3-4 1-16,2-6 0 0,-3-4 0 16,-6 3 0-16,-7 1 0 15,-9 6 0-15,-17 17 0 16,0 0 0-16,-17 2 1 15,-9 18-1-15,-5 8 0 16,-10 11-1-16,0 3 2 16,1 3-2-16,4 5 1 15,6-4-1-15,8-3 1 16,11-8 0-16,12-6-1 15,14-10 1-15,8-9-1 16,8-10 1-16,6-5 1 16,4-6-1-16,-4-2 1 0,0-5-1 15,-8 2 0-15,-6 2 0 16,-8 3 2-16,-15 11-2 15,0 0 0-15,-21 14 1 16,-5 5-2-16,-10 9 1 16,-8 7 0-16,-4 7 0 15,-3 7-1-15,6 1 1 16,4 2-1-16,7-4 0 15,10-3 1-15,13-6 0 16,14-7 0-16,9-13 0 16,11-9 0-16,11-12 0 15,0-6 0-15,4-11 0 16,0-6 0-16,-3-5 0 15,-4 1-1-15,-5-1 1 16,-9 3 0-16,-10 4 1 0,-7 4-1 16,0 19 0-16,-26-9 0 15,0 17 0-15,-8 12 0 16,-5 11 0-16,-3 8 0 15,-3 8-1-15,2 5 1 16,6 5 0-16,5-3 0 16,7-3-1-16,14-4 1 15,11-11 0-15,9-5 0 16,8-13 0-16,10-6 0 15,8-12 0-15,3-11 0 16,-1-5 0-16,4-7 0 16,-8-5 0-16,0-3 0 15,-10 2 1-15,-7 2-1 16,-6 3 0-16,-10 7 1 0,0 17-1 15,-25-8 0-15,1 20 0 16,-9 11 0-16,-3 7 0 16,-2 13 1-16,1 6-1 15,3 2 0-15,7 3 0 16,9-7 0-16,14-3 0 15,8-8 0-15,14-11 1 16,12-14-2-16,8-12 1 16,4-9 0-16,4-9 0 15,-2-7 0-15,-1-2 0 16,-10 0 0-16,-4 0 0 15,-10 5 0-15,-11 6 0 16,-8 17 1-16,-19-2 0 16,-5 17-1-16,-12 10 0 0,-3 7 0 15,-4 6 0-15,0 8-1 16,6 4-2-16,-1-4-6 15,15 5-3-15,-6-17-2 16,24 13-4-16,-10-24-3 16,21 17-4-16,-20-23-1 15,19 18 0-15,-18-18 3 16,12 3 3-16,-10-6 0 15,0-11 4-15,-1 0 1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22.940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16742 8209 81 0,'14'-15'35'16,"-14"15"0"-16,0 0-1 15,-2-10-27-15,2 10-1 16,-21 19-1-16,7 2-1 15,-12 7 0-15,0 11 0 16,-7 8-1-16,2 11 0 16,-5 1 1-16,3 8-2 0,0-3 1 15,9 1-1-15,5-9 0 16,5-6-2-16,13-10 2 15,7-9-2-15,9-9 0 16,12-14 0-16,5-9 0 16,8-10 0-16,2-13 0 15,1-8 1-15,1-4-2 16,-5-6 2-16,-5-2-2 15,-5 2 2-15,-8 0-2 16,-9 6 1-16,-7 10 0 16,-10 8 0-16,-5 13 0 15,-8 8 0-15,-5 17 0 16,-9 12 0-16,1 10 1 0,-6 8-2 15,2 7 2-15,2 4-1 16,4 1 1-16,8-5-1 16,6-2 1-16,7-8-1 15,8-9 0-15,10-8 1 16,8-11-1-16,7-15 0 15,11-12 0-15,2-10 0 16,4-11 0-16,1-9 0 16,0-6 1-16,-9-2-2 15,-1-5 0-15,-12 5 2 16,-9 8-2-16,-10 13 1 15,-12 12 0-15,-11 10 0 16,-10 15 0-16,-5 14 0 16,-10 16 0-16,-5 10 0 0,1 11 1 15,-1 2-1-15,8 4 1 16,7-2-1-16,12-6 1 15,12-5-1-15,9-11 1 16,12-11-1-16,11-13 0 16,11-14 0-16,6-14 0 15,6-9 0-15,1-12 0 16,1-4 0-16,-4-7 0 15,-2-4 0-15,-9 0 0 16,-9 1 0-16,-8 5 0 16,-12 6 0-16,-7 11-1 15,-11 13 1-15,-6 10 0 16,-11 12 0-16,-3 16 0 15,-7 10 0-15,-2 13 0 16,-1 10 0-16,6 5 0 0,4-1 1 16,9 0-1-16,8-3 0 15,12-8 0-15,10-8 1 16,11-11-1-16,11-14 1 15,12-12-1-15,3-15 0 16,3-8 0-16,6-12-1 16,-2-11 2-16,-2-4-1 15,-9-3 1-15,-8-2-1 16,-9 5 0-16,-5 0 0 15,-11 9 0-15,-6 8 0 16,-10 11 0-16,-8 10-1 16,-6 13 1-16,-4 11-1 15,-6 16 0-15,0 10 1 0,-1 9 0 16,2 7 1-16,4 2-2 15,9 2 3-15,5-2-2 16,11-8 1-16,8-10-1 16,13-12 1-16,9-14-1 15,7-15 0-15,5-17 0 16,2-14-1-16,1-8 2 15,-1-11-2-15,-3-4 1 16,-3-4 0-16,-9-1 0 16,-3 4-1-16,-12 7 1 15,-6 7 0-15,-4 7 0 16,-8 10 0-16,-5 13 0 16,-5 13 1-16,-8 13-1 15,-2 10 0-15,2 11 1 16,1 11 0-16,3 4-1 0,7 3 1 15,8 2-1-15,8-4-1 16,10-11 1-16,8-3-1 16,8-16 1-16,4-12 0 15,3-15 0-15,4-11 0 16,-2-12-1-16,-3-11 3 15,-6-3-2-15,-3-9 1 16,-7 4-1-16,-7-3 0 16,-6 6 0-16,-5 5 0 15,-7 11 1-15,-5 11-1 16,-3 12 0-16,-6 16 0 15,-4 12 1-15,-7 15-2 16,-1 12-1-16,-3 7 1 0,-2 4-1 16,0 1 1-16,8-1-5 15,-2-12-4-15,16 6-6 16,-5-23 0-16,20 9-3 15,-15-27-3-15,26 13-2 16,-17-27-1-16,25 11-2 16,-13-20 7-16,16 14 2 15,-16-14 1-15,20-2 1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26.00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16878 10348 63 0,'-8'-13'34'15,"8"13"-1"-15,-4-24 1 16,4 24-23-16,2-11-5 15,-2 11-2-15,0 0 0 16,0 0 0-16,-23 16 0 16,7 6 0-16,-11 8 0 15,-5 11 0-15,-11 11 0 16,0 11 0-16,-5 7 0 15,2 6-1-15,1 1-2 16,10-2-1-16,9-7 0 0,10-8-1 16,16-11 1-16,9-16-2 15,13-11 1-15,11-13-1 16,10-14 2-16,1-13 0 15,4-9 2-15,-3-8 0 16,-4-4-1-16,-9-4 2 16,-7 2-2-16,-12-1 2 15,-13 5-2-15,-10 6 1 16,-11 9-2-16,-6 8 0 15,-11 12 0-15,-5 11 0 16,-3 12 0-16,-3 12-1 16,3 14 0-16,3 9-1 15,5 5 1-15,7 3-1 16,8-2 1-16,12-5 0 0,11-2 0 15,8-13 0-15,11-8 1 16,8-13 0-16,7-12 0 16,6-15 0-16,0-11 0 15,5-11 0-15,-2-7 0 16,-8-3-1-16,-3-5 1 15,-10-1-1-15,-9 0 2 16,-11 5 2-16,-10 5-2 16,-8 12 0-16,-10 11-1 15,-7 9 0-15,-3 12 0 16,-4 13 0-16,2 13-2 15,0 12 0-15,6 10 1 16,1 3 0-16,9 5 1 16,9-1 1-16,8-5-1 15,14-5 1-15,10-13-1 0,7-9 0 16,13-14 0-16,7-17 0 15,5-13 0-15,3-12 0 16,-2-7 0-16,-2-7 0 16,-8-3 0-16,-12-1-1 15,-7 4 1-15,-13 6-1 16,-10 9 1-16,-10 8 0 15,-8 13 0-15,-10 12-1 16,-6 11 1-16,-3 10 1 16,0 13-1-16,-2 8 2 15,5 7-1-15,2 4 1 16,4 3-1-16,8-1-1 15,9-6 0-15,4-5-1 0,7-7 2 16,9-13-4-16,5-8 3 16,3-16-2-16,9-9 2 15,-2-13-1-15,7-11 1 16,-2-10 3-16,5-5-4 15,-5-8 2-15,-6-1-1 16,-3-1 0-16,-7 1 0 16,-7 4 0-16,-6 11 0 15,-9 9-2-15,-7 13 2 16,-7 10 0-16,-7 14 0 15,-6 16 2-15,1 13-1 16,-4 9-2-16,-1 10 1 16,2 10 0-16,6 4 1 15,7 1-1-15,2-3 0 0,13-7-2 16,5-10 3-16,12-10-1 15,9-15 0-15,9-17 1 16,6-19-1-16,6-16-1 16,5-12 1-16,-1-10 0 15,0-7 0-15,-8-6-1 16,-6 3 1-16,-6 0-1 15,-9 7 1-15,-11 8-1 16,-7 12 1-16,-8 10 0 16,-8 13 0-16,-6 12 0 15,-4 17 1-15,-3 14-1 16,-3 8 0-16,-3 13 1 15,9 3-1-15,0 6 2 16,10-4-3-16,5-2 2 0,10-5-1 16,9-12 0-16,11-7-1 15,7-16 1-15,7-11 0 16,6-10-1-16,2-17 2 15,1-8-2-15,-1-10 1 16,-1-8 0-16,-7-6 0 16,-4-3 0-16,-7 3 0 15,-5 2-1-15,-9 5 1 16,-5 11-1-16,-10 11 1 15,-3 14 1-15,-9 15-1 16,-2 12 1-16,-6 16-1 16,-1 9 1-16,0 11-1 15,0 4 0-15,5 4 0 16,5-2 1-16,10-5-1 0,10-3-1 15,10-9 2-15,8-14-2 16,10-10 1-16,10-13 0 16,3-14 0-16,4-10 0 15,-2-12 0-15,-1-7 0 16,-5-7 0-16,-7 1-1 15,-7-6 1-15,-7 7 1 16,-8 0 0-16,-6 10 0 16,-5 6-1-16,-2 9 2 15,-8 8-2-15,0 9 0 16,-4 13 0-16,-2 9-1 15,-1 9 1-15,-4 11-1 16,4 8 1-16,-1 4-1 16,2 1 2-16,9-3-1 0,5-2 0 15,9-9 1-15,9-8-1 16,9-12 0-16,5-14 0 15,6-17 0-15,2-9 0 16,1-10 0-16,-2-10 0 16,-6-4 0-16,-2 0 0 15,-7-3-1-15,-6 3 1 16,-7 6 0-16,-3 8 0 15,-7 9 0-15,-4 11 0 16,-4 11 0-16,-5 7 0 16,-1 11 1-16,-3 10-1 15,1 9 0-15,-2 5 0 16,3 7 1-16,2-2-1 15,9-4-1-15,8-5 1 0,6-6-1 16,10-11 1-16,5-12 0 16,10-12 0-16,2-16-2 15,2-9 3-15,-1-9 0 16,1-9-1-16,-6-4 1 15,-7-7-1-15,-4 0 0 16,-7 4 0-16,-5 6 1 16,-5 6-1-16,-7 10 0 15,-7 9 0-15,0 12 0 16,-6 15 1-16,-4 11-1 15,-2 9 0-15,-1 14 1 16,0 10-1-16,1 8-1 16,6 5 1-16,4 5-1 15,9 3 1-15,9-3-1 0,9-6 1 16,7-13-1-16,6-11 1 15,8-20-1-15,0-21 1 16,2-20-1-16,-2-15 1 16,-5-14-1-16,-3-6 1 15,-9-9 0-15,-3 2 0 16,-8 1 0-16,-2 7 0 15,-4 10 1-15,-6 12-1 16,-1 11 1-16,0 12 0 16,-1 13-1-16,-5 9 0 15,3 17 0-15,-3 8 0 16,-1 7 0-16,3 9 0 15,-6 1-2-15,7-1 2 16,-1-3 0-16,5-6 0 0,5-8 1 16,6-11-2-16,5-12 1 15,5-16 0-15,8-12 1 16,-2-14-1-16,6-5-1 15,-2-10 1-15,1-6 0 16,-2-3 0-16,-1-1 0 16,-1 2 0-16,-8 2-1 15,4 8 1-15,-6 5 0 16,-4 10 1-16,-3 8-1 15,0 12 0-15,-12 12 0 16,-3 12 0-16,1 10 0 16,-7 13 0-16,-1 7 0 15,-2 9 0-15,2 6 1 0,2-2-1 16,6-3 0-16,6-7-1 15,7-8 1-15,6-15 0 16,8-11-1-16,6-16 1 16,4-16 0-16,1-11 0 15,1-7 0-15,0-10 0 16,-2-3 0-16,-1-4 0 15,-3 1 0-15,-5 7 1 16,-4 4-3-16,-4 8 2 16,-4 8 0-16,-2 16 0 15,-14-3 0-15,3 17 0 16,-4 7 0-16,-6 14 0 15,-1 8 2-15,-4 12-3 16,0 6 1-16,1 6 0 0,2 1 0 16,5-3 0-1,6-6 0-15,5-8 0 0,11-13-1 16,5-17 1-16,2-13-1 15,7-13-3-15,-7-16-6 16,8 4-3-16,-24-19-4 16,13 14-3-16,-26-29-2 15,10 23-2-15,-24-22-4 16,14 24 1-16,-16-13 3 15,11 9 4-15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27.195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16890 14282 43 0,'-10'-8'36'0,"10"8"0"15,-20-8-1-15,20 8-13 16,-23-3-16-16,9 7-2 15,-3-2-1-15,-3 11 0 16,-3 5 0-16,-4 12 0 0,-7 8 0 16,-1 8-1-16,-7 6 0 15,5 7-1-15,2 0 1 16,6-3-1-16,8-8 0 15,15-10-1-15,10-13 1 16,16-15-2-16,12-15 1 16,7-14 2-16,9-12-1 15,3-7 0-15,0-8 0 16,-3-5 0-16,-9-2 0 15,-8 4 0-15,-9 6 0 16,-12 6-1-16,-12 9 0 16,-12 13 0-16,-10 14 0 15,-8 9 0-15,-8 14 0 16,-6 10 0-16,0 10-1 15,0 8 1-15,5 4 0 0,4 3-1 16,9-4 0-16,9-2 0 16,15-8 1-16,7-7-1 15,15-11 1-15,7-12-1 16,12-13 1-16,1-7 0 15,9-12-1-15,-2-5 1 16,0-7 1-16,-7-3 0 16,-5 0 0-16,-9 3 0 15,-10 3 0-15,-9 4 0 16,-10 9 0-16,-5 8 1 15,-9 10-3-15,-4 10 1 16,-1 9-1-16,-4 6 0 16,-1 7 0-16,2 6-1 15,3 1 1-15,5 1 0 0,9-4 1 16,12-6-1-16,7-10 1 15,10-8 0-15,8-12 0 16,5-10 0-16,6-9 0 16,5-9 0-16,-6-4 0 15,-1-3 0-15,-10 4 0 16,-3 3 0-16,-11 5 0 15,-8 8 0-15,-4 12 0 16,-23 5 0-16,2 11 0 16,-7 7 0-16,-2 4 0 15,-5 6 0-15,3-1 0 16,2 3 0-16,4-5 0 15,4-5 0-15,8-6 0 0,4-6 0 16,10-13-3-16,0 0-5 16,0 0-3-16,6-18-4 15,8 12-6-15,-19-25-4 16,20 15-3-16,-21-24-3 15,19 12 0-15,-14-17 4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33.83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13952 7109 45 0,'-10'-11'30'16,"-2"3"-1"-16,-4 6 3 15,-8 1-22-15,6 12-1 16,-16-3 1-16,4 16-2 15,-14-7 0-15,6 15-2 16,-11 0-1-16,7 10-3 16,-1 2 1-16,8 9-3 15,7-2 1-15,9 2 1 16,12-3-2-16,11-4 1 15,7-8 0-15,15-8-1 0,4-14 1 16,8-14-1 0,4-18 1-16,5-13-1 0,1-10 1 15,4-11-1-15,-6-4 0 16,-3-3 2-16,-9-2-1 15,-10 6 1-15,-11 9-2 16,-9 9 2-16,-8 14-1 16,-14 15-1-16,-11 10-1 15,-9 15 0-15,-5 11 0 16,-8 12-1-16,-2 11 1 15,-2 11-1-15,2 3 2 16,5 3 0-16,6-2 1 16,15 1-1-16,16-8 1 15,15-4-1-15,21-12 1 0,21-14-1 16,15-15 0-16,17-10 1 15,11-19-1-15,6-12-1 16,1-12 1-16,-8-12 0 16,-10-5 0-16,-18-2-1 15,-19 2 1-15,-19 4-1 16,-22 8 0-16,-18 10 1 15,-20 13-1-15,-13 10 1 16,-10 15 0-16,-9 9 0 16,-7 12 0-16,1 10 0 15,6 4 0-15,6 5 1 16,14 4-1-16,12-1 0 15,22 2 0-15,16-7 1 16,18-7-1-16,18-4 1 16,13-7 0-16,9-8-1 0,4-4 0 15,2-12 1-15,-5-5-1 16,-4-9 0-16,-10-6 0 15,-9-7 0-15,-7-4 0 16,-15 2-1-16,-14 0 2 16,-11 5-1-16,-12 3 0 15,-11 9 0-15,-6 11 0 16,-8 9 0-16,-1 11-1 15,-2 10 2-15,-3 14-1 16,7 9-1-16,3 9 1 16,9 6 0-16,8 2 0 15,9 2 0-15,16-4 0 16,11-3-1-16,12-14 1 15,11-11 1-15,13-14-1 0,6-16 0 16,7-18 0-16,1-13 1 16,-1-13-1-16,-5-8 0 15,-5-6 0-15,-7 0 0 16,-14 1 0-16,-13 7-1 15,-15 10 1-15,-14 6-1 16,-15 12 1-16,-10 10 0 16,-7 11-1-16,-7 8 1 15,-7 11 0-15,1 14 0 16,-1 11-1-16,6 8 2 15,5 8-2-15,9 3 2 16,7 3 1-16,16-4-1 16,8-5 0-16,18-11 0 15,14-12 1-15,12-14-2 0,14-15 2 16,5-19-2-16,11-16-1 15,2-12 0-15,1-15 0 16,-2-8 0-16,-7-4 0 16,-9-4 0-16,-14 2-1 15,-12 8 2-15,-13 3 0 16,-19 11-1-16,-10 11 1 15,-15 11-1-15,-11 14 1 16,-4 12 0-16,-3 16-1 16,0 12 1-16,0 11 0 15,6 17 1-15,-1 8 0 16,13 5 0-16,5 5 1 15,11-3-2-15,15-7 2 16,10-7-1-16,16-14 1 16,10-15-2-16,15-20 0 0,9-18 0 15,8-20 0-15,3-14 0 16,6-17-1-16,-4-8 0 15,-4-5 0-15,-11-5 0 16,-11 4 0-16,-15 8 0 16,-16 8-1-16,-19 13 2 15,-18 16 0-15,-14 13-1 16,-10 17 1-16,-9 14 0 15,1 19 1-15,-6 13-1 16,5 16 2-16,6 6-2 16,7 7 2-16,7 2-1 15,14-4 1-15,13-6-2 0,11-10 1 16,14-13-1-1,13-10 0-15,12-15 1 0,9-12-1 16,9-11 0-16,0-14 0 16,2-8 0-16,-3-13-1 15,-4-4 0-15,-7-6 1 16,-9-4-1-16,-13-4 1 15,-15 2-1-15,-14 5 0 16,-13 7 1-16,-12 7 0 16,-14 9-1-16,-7 11 1 15,-4 9 0-15,0 16 0 16,-2 14 0-16,2 12 0 15,7 13 0-15,5 10 0 16,7 7 1-16,8 4 0 16,5 4 1-16,7-6-1 0,11-2 0 15,9-12 0-15,6-10 1 16,11-14-2-16,3-16 1 15,9-16-1-15,1-20 0 16,7-16-1-16,2-14 0 16,-2-13 0-16,-2-10 0 15,-6-5 0-15,-8-3 0 16,-11 4 0-16,-10 3 0 15,-15 7 1-15,-13 8-1 16,-9 10 1-16,-12 17 0 16,-9 12 0-16,-1 17 0 15,-9 16 0-15,3 18 0 16,-3 14 0-16,6 14 1 15,2 6 0-15,12 7 1 0,11-3 0 16,14-2 0-16,16-6-1 16,16-9 1-16,15-12-1 15,11-11 1-15,9-12-3 16,6-13 1-16,6-12 0 15,-2-15 0-15,-1-13-1 16,-5-12 1-16,-7-9-2 16,-8-4 0-16,-9-3 1 15,-12-2-1-15,-11 3 1 16,-16 1 0-16,-10 8 0 15,-12 10-1-15,-10 4 2 16,-7 15 0-16,-10 12 0 16,1 14 0-16,-3 14 0 15,2 14 0-15,3 14 1 0,5 11 0 16,9 8 0-16,13 6 1 15,14-2 0-15,14 2 0 16,17-12-1-16,14-5 1 16,17-13-2-16,9-12 1 15,11-16-1-15,4-16 0 16,3-17 0-16,-3-13-1 15,-1-11 1-15,-11-6-1 16,-8-5 0-16,-12-1-1 16,-14 4 1-16,-13 2-1 15,-15 12 1-15,-14 8 0 16,-11 11 0-16,-10 10 0 15,-8 16 1-15,-5 10 1 0,-4 17 0 16,2 14 1-16,0 15-1 16,8 12 0-16,2 7 1 15,14 3 0-15,12-4-1 16,14-5-1-16,15-14 1 15,14-13-1-15,12-16 0 16,12-13-1-16,6-14 1 16,7-10 0-16,-3-8-1 15,-5-10 0-15,-1-2 1 16,-9-6-1-16,-10-3 0 15,-14-2 1-15,-7-1-1 16,-13 2 0-16,-13 3 1 16,-8 6 0-16,-11 10 0 15,-9 11 0-15,-5 10 0 16,-4 12 1-16,-4 12-1 0,0 11-1 15,0 12 1-15,2 10 1 16,4 5-1-16,13 4 1 16,9-5-1-16,15-3 1 15,18-9-1-15,14-12 2 16,15-14-1-16,16-14 0 15,12-14-1-15,4-13 0 16,4-12 0-16,-4-9-1 16,-4-5 1-16,-11-4-1 15,-6-1 1-15,-15-4-1 16,-12 1 1-16,-13-3-2 15,-15 7 3-15,-11-3-2 16,-11 4 2-16,-6 4-1 16,-10 5 1-16,-3 9-1 0,-3 15 0 15,2 13 1-15,-2 16-2 16,3 15 1-16,0 19-1 15,5 14 2-15,2 11-2 16,10 5 2-16,3 2-2 16,15-6 2-16,11-8-1 15,13-13 0-15,13-15 1 16,10-21-1-16,18-22 1 15,5-15-1-15,9-24 0 16,1-13 1-16,3-17-2 16,-5-12 1-16,-6-4 0 15,-11-3-3-15,-15 2 4 16,-14 5-2-16,-14 8 1 15,-22 9-1-15,-15 15 1 0,-14 13 0 16,-12 15 1-16,-10 17 1 16,-5 15-3-16,-6 16 2 15,-1 13-1-15,1 18 1 16,5 12-2-16,7 6 3 15,12 1-3-15,9-4 2 16,18-4 0-16,20-9 0 16,18-13-1-16,23-15 0 15,17-18 0-15,14-15 0 16,11-20 0-16,8-14 0 15,1-17-1-15,-2-17 0 16,-5-6 1-16,-11-5-1 16,-19-2 1-16,-12 4-1 15,-18 6 2-15,-18 7-2 0,-19 14 2 16,-14 12-1-16,-18 12 1 15,-12 9-1-15,-6 13 0 16,-5 14-1-16,-3 11 1 16,7 16 1-16,7 7-1 15,13 12 1-15,16 5-1 16,18 3 1-16,16-5-1 15,22-5 1-15,15-7-1 16,16-11 1-16,9-14-2 16,8-8 1-16,3-15 0 15,-1-11-1-15,-3-8 0 16,-10-13 0-16,-6-7 0 15,-13-6-1-15,-10-3 2 16,-13-1-1-16,-12 1 0 16,-12 2 0-16,-13 6 1 0,-7 9 0 15,-7 12 0-15,-6 15 0 16,-4 17 0-16,0 17 0 15,-3 17 0-15,-1 16 1 16,3 12-1-16,5 10 0 16,4 5 0-16,8 1-1 15,11-9 1-15,13-9-1 16,15-11 1-16,10-11-2 15,15-17 2-15,3-15-1 16,10-14 0-16,3-16 0 16,2-12 1-16,-6-10-1 15,-4-8 1-15,-7-4 1 16,-10-1 0-16,-10 1 0 15,-12 5 0-15,-10 9 1 0,-11 7-1 16,-7 11 1-16,-7 10-2 16,-6 9 0-16,-10 8-1 15,-1 11 0-15,-2 10 1 16,2 11-1-16,1 8 0 15,8 7 1-15,6 6 0 16,9 0 0-16,15-2 1 16,14-5 0-16,15-10-1 15,9-9 1-15,12-15-1 16,6-14 0-16,4-16 0 15,5-11 0-15,-1-14-1 16,-5-10 0-16,-8-9 1 16,-6-3-1-16,-11-3 0 0,-9-2 1 15,-10 6-1-15,-13 3 1 16,-9 10 0-16,-8 10 0 15,-6 13 0-15,-9 12 0 16,-3 15 0-16,-4 11 1 16,-4 14-1-16,5 16 1 15,0 7-1-15,5 8 2 16,7 6-1-16,4 0-1 15,10 0 1-15,11-8-2 16,14-9 2-16,10-12-1 16,10-13 1-16,10-17-3 15,8-16 2-15,6-19-1 16,3-16 1-16,3-12 0 15,-3-10-2-15,-9-7 2 0,-5-4-1 16,-10-3 1-16,-9 5-2 16,-10 3 3-16,-12 10-2 15,-11 10 1-15,-6 13 0 16,-9 17 0-16,-5 12 0 15,-4 19 1-15,-3 18-1 16,1 13 3-16,-2 17-2 16,3 12-1-16,1 7 1 15,8 5 0-15,7 2 0 16,13-2-1-16,10-6 1 15,14-9-3-15,9-13 3 16,14-11-1-16,7-20 0 16,3-18 0-16,6-20-1 15,-1-18 1-15,-2-17 0 16,-11-10-1-16,-3-6 1 0,-10-5-1 15,-13 1 1-15,-5 3-1 16,-13 6 1-16,-7 11 2 16,-7 10-2-16,-6 15 2 15,-6 12-1-15,-2 10-1 16,-5 14 0-16,5 15 1 15,2 14-1-15,-1 10-1 16,5 12 1-16,8-1-1 16,5 4 1-16,11-4 1 15,10-10 0-15,8-8 0 16,12-14-1-16,4-12 1 15,6-12-1-15,2-14 0 16,2-13 0-16,-3-7-1 16,-8-11 0-16,-6-6 0 0,-6-3 1 15,-8-3-2-15,-8 0 2 16,-6 0-1-16,-8 6 1 15,-5 6 0-15,-4 12 0 16,-3 10 0-16,-5 13 1 16,2 15-1-16,0 12 0 15,-4 14 1-15,6 17-1 16,0 9 0-16,4 9 0 15,2 7 1-15,4 2-1 16,5-2 0-16,8-6 1 16,5-5-1-16,7-18 0 15,8-10 0-15,7-19 0 16,1-19 0-16,7-20 0 0,1-21 0 15,4-12 0-15,-6-12-1 16,-3-3 1-16,-5-4 0 16,-6 5-1-16,-7 4 1 15,-8 9 0-15,-9 11 0 16,-8 13 0-16,-4 11 0 15,-7 13 0-15,-3 13 0 16,-3 11 1-16,-2 15-1 16,1 12 0-16,0 11 1 15,5 7-1-15,5 8 1 16,7 3-1-16,4 1 0 15,10-4 1-15,12-7-1 16,5-13-1-16,7-10 1 16,5-17 0-16,1-18-1 0,3-15 1 15,2-15 0 1,-9-17 0-16,1-9 0 0,-11-3 0 15,-1-3 0-15,-10 0 0 16,-6 5 0-16,-3 7 0 16,-7 7 1-16,0 15-1 15,-5 5 0-15,-2 14 0 16,-3 11 0-16,4 11-1 15,-4 13 1-15,-1 12 0 16,2 10 0-16,1 14-1 16,0 7 1-16,2 5 0 15,3 6 0-15,5-1-1 16,6 0 1-16,5-10-1 15,6-7 0-15,6-16 1 0,5-13-1 16,4-16 1-16,3-18-1 16,0-16 1-16,-2-12 0 15,0-14 0-15,-8-10 0 16,-2-6 1-16,-6-8 0 15,-7 1 0-15,-5 0-1 16,-4 5 1-16,-5 8 0 16,-4 5 0-16,-2 11-1 15,-2 13 0-15,0 12 0 16,-2 11-1-16,1 17 0 15,-2 7 1-15,4 12-1 16,4 12 0-16,2 5 1 16,5 9-1-16,6-1 1 15,9-4 0-15,5-5 0 16,9-7 0-16,4-14 1 0,7-17-1 15,2-18 0-15,2-22 0 16,4-18-1-16,-1-19 1 16,-3-15-1-16,-6-11 1 15,-5-5-1-15,-5-4 1 16,-7 5 1-16,-8 7 0 15,-10 8 0-15,-2 17 0 16,-6 15 1-16,-5 13-2 16,-3 19 1-16,-4 17 0 15,0 14-2-15,2 17 0 16,0 10 0-16,1 12 0 15,2 8 1-15,3 4 0 16,9-1-1-16,-1 0 0 16,7-6 0-16,8-7 0 0,2-7 0 15,12-14 0-15,-1-14 0 16,9-13 0-16,0-17-1 15,2-14 2-15,2-15 1 16,-1-11-1-16,-5-6 2 16,-5-6-2-16,-7 0 1 15,-6 1 0-15,-9 8 0 16,-6 5 0-16,-7 11-1 15,-7 9 0-15,-4 10 1 16,-3 10-1-16,1 12 0 16,-3 6 0-16,3 9 0 15,0 4-1-15,2 6-1 16,5 6 1-16,6 4 0 15,6-2 1-15,5 4-2 0,10-1 2 16,5-4-1-16,6-6 1 16,5-3 0-16,2-10 0 15,5-10 0-15,-1-10 0 16,-1-14 0-16,-2-14 0 15,-2-12 0-15,-6-6 0 16,-3-10 0-16,-5-5 0 16,-5-5 0-16,-5-2 1 15,-4 5 0-15,-3 7 0 16,-3 10 0-16,-6 6 0 15,-1 14 0-15,-1 11-1 16,-3 11 0-16,-1 9-1 16,1 10-1-16,-1 7 2 15,0 4-2-15,2 2 1 16,4-3 0-16,4-4 1 0,7-3 1 15,3-8-1-15,8-6 0 16,-4-17 1-16,23 8-1 16,1-18 0-16,-2-1 0 15,4-5 0-15,1-6 0 16,0 2 0-16,-1 2-1 15,-5 3 0-15,-6 2-2 16,-2 10-4-16,-13 3-4 16,0 0-4-16,-19 2-2 15,12 14 0-15,-21-22-3 16,15 17 0-16,-19-26-1 15,20 10 3-15,-14-21 2 0,14 0 2 16,-6-11 0-16,8-2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04:57.41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1707 1038 66 0,'0'0'37'0,"0"0"-3"16,19-44 3-16,-19 44-28 0,0 0 1 15,0 0-4-15,-25-46 0 16,25 46-1-16,0 0-2 15,-60 2 1-15,29 3-1 16,-22 19 1-16,-11 4-3 16,2 6 0-16,6 8-1 15,7-1 0-15,15-3 0 16,21-3 0-16,24-15-1 15,8-3 0-15,12-3 1 16,8-4 0-16,10 0-1 16,4 0 1-16,3-1 0 15,-4 4 0-15,-5 3 0 16,-9 7 0-16,-18 7 0 0,-11 12 0 15,-18 5 0 1,-11 6 0-16,-8 4 0 0,-9-1-1 16,0-6 2-16,2-6-4 15,11-10 1-15,3-16-3 16,24-6-22-16,-3-12-10 15,33-25-1-15,-1-5 0 16,16-3 0-16</inkml:trace>
  <inkml:trace contextRef="#ctx0" brushRef="#br0" timeOffset="206.0118">2129 1315 89 0,'11'19'35'0,"-7"3"1"0,-9 7 0 16,5 11-34-16,-4 9 1 15,4 7-2-15,-6 3 2 16,4 0-3-16,-3-1 0 16,1-12-5-16,11-6-29 15,-5-19-1-15,8-17-2 16,2-19 0-16</inkml:trace>
  <inkml:trace contextRef="#ctx0" brushRef="#br0" timeOffset="353.0202">2255 1164 92 0,'-29'-64'36'0,"29"64"-3"0,-33-46-12 16,33 46-52-16,0 0-2 15,0 0-2-15,-61-51-1 16</inkml:trace>
  <inkml:trace contextRef="#ctx0" brushRef="#br0" timeOffset="773.0443">2664 1324 96 0,'-3'18'38'15,"-2"-6"1"-15,14-3-2 16,-9-9-33-16,28-6-1 0,1-8-1 15,11 1 1-15,4-6-1 16,4 3 0-16,-3 0-1 16,-5 5 0-16,-7 6 0 15,-10 9 0-15,-12 11-1 16,-14 8 1-16,-13 11-1 15,-14 7 1-15,-7 11 0 16,-6 7-1-16,-7 7 1 16,1-4-1-16,1-2 1 15,10-6 0-15,5-7 0 16,16-7-1-16,12-14 1 15,17-10-1-15,13-11 0 16,14-9 0-16,10-8-1 16,7-5-1-16,14-2-4 0,-4-16-10 15,14 11-13-15,-18-10-10 16,9 9-1-16,-17-5-1 15,3 7 1-15</inkml:trace>
  <inkml:trace contextRef="#ctx0" brushRef="#br0" timeOffset="1119.064">3395 1606 95 0,'-4'13'38'15,"4"-13"1"-15,19 1 0 16,-7-12-35-16,18-6 0 0,8-3-1 15,5-4 1-15,2-10-2 16,4-2 0-16,-4-5 0 16,-6 4-1-16,-9 0 1 15,-12 5-1-15,-17 3 0 16,-15 13-1-16,-18 15 1 15,-15 13-1-15,-12 17 1 16,-9 18-1-16,-8 15 1 16,7 15 0-16,4 3 0 15,13 6 0-15,16-9 0 16,24-9-2-16,28-23 2 15,25-20-3-15,31-19-3 16,21-24-11-16,41-6-20 16,4-24-4-16,24-2-1 0,-2-14 0 15</inkml:trace>
  <inkml:trace contextRef="#ctx0" brushRef="#br0" timeOffset="1825.1044">9390 1189 101 0,'-15'-51'37'15,"15"51"1"-15,-10-19-6 16,10 19-31-16,10 32 0 16,-2 11 0-16,1 13-1 15,-3 18-1-15,0 9 1 0,-4 6-1 16,-1-2 0-16,0-8-1 15,-2-12-4-15,7-1-13 16,-12-24-17-16,13-12 1 16,-7-30-1-16,0 0-1 15</inkml:trace>
  <inkml:trace contextRef="#ctx0" brushRef="#br0" timeOffset="2029.1161">9021 1250 118 0,'0'0'39'0,"-48"-54"2"16,48 54-10-16,-13-47-29 0,13 47 0 16,0 0 0-16,60-54-1 15,-60 54-3-15,87-21-2 16,-32 13-13-16,8 6-19 15,13-1-2-15,43 4-2 16,52 7-1-16</inkml:trace>
  <inkml:trace contextRef="#ctx0" brushRef="#br0" timeOffset="2449.1401">10259 1383 97 0,'-48'8'38'15,"4"9"1"-15,-19 1-1 16,9 11-33-16,-7 2 0 16,2 9-2-16,4-1 1 15,9 5-3-15,9-6 2 16,12 0-3-16,17-7 2 15,14-8-2-15,17-12 1 16,15-9 0-16,10-14-1 16,10-12 1-16,4-7 0 15,4-7 0-15,-1-4 0 16,-9-3 0-16,-6 5 0 15,-12 3 0-15,-10 12 0 16,-10 7-1-16,-5 13 0 0,-13 5 0 16,-2 24-1-16,-4 6 0 15,-5 8 1-15,1 8-1 16,3 1-1-16,5 5-1 15,8-8 0-15,5-6-2 16,22-14-8-16,-4-24-19 16,32-6-7-16,2-22 1 15,16-10-2-15</inkml:trace>
  <inkml:trace contextRef="#ctx0" brushRef="#br0" timeOffset="2666.1525">11057 1145 92 0,'10'-58'40'0,"-10"58"1"15,4-18 1-15,-26 24-28 16,-2 32-10-16,-13 21-3 16,-3 37 0-16,-3 23-1 15,15-8-1-15,13-5-1 16,16-32-1-16,14-15-4 15,4-28-16-15,24-9-14 16,-3-29-1-16,22-16-1 16,-4-22 0-16</inkml:trace>
  <inkml:trace contextRef="#ctx0" brushRef="#br0" timeOffset="2877.1646">11471 1056 106 0,'0'0'39'0,"5"-31"3"16,-32 27-3-16,3 32-37 15,-18 27-1-15,2 45 0 16,-5 24 0-16,14 0-2 16,16-5-1-16,21-39-3 15,14-13-4-15,2-28-19 16,24-5-9-16,-3-30 0 15,15-7-3-15,-2-21 3 16</inkml:trace>
  <inkml:trace contextRef="#ctx0" brushRef="#br0" timeOffset="3245.1857">11846 1406 102 0,'-13'4'38'0,"0"21"1"0,-10 6-1 16,0 7-34-16,1 4 0 15,9 7-1-15,1-4 0 16,14-3-1-16,8-7 0 15,7-10-1-15,11-11 1 16,10-14-1-16,5-10-1 16,8-14 1-16,1-9-1 15,5-5 2-15,-1-1-3 16,-3 0 3-16,-7 7-3 15,-5 4 2-15,-11 13-2 16,-8 17 1-16,-14 19 0 16,-14 16-1-16,-11 17 1 15,-14 15-1-15,-6 11 1 0,-7 9-1 16,-7 4 1-16,-3 5-1 15,-6-6 1-15,-2-5-1 16,2-11-2-16,-1-17-3 16,12-2-17-16,-14-31-12 15,17-4-4-15,-2-35-1 16,13-12-2-16</inkml:trace>
  <inkml:trace contextRef="#ctx0" brushRef="#br0" timeOffset="4648.2659">20380 1392 70 0,'1'-31'38'16,"-11"0"-1"-16,9 10 1 15,-10 2-19-15,5 10-15 16,6 9-1-16,-20 16 0 15,4 12-1-15,0 12 0 16,-7 13-1-16,-3 12-1 16,-1 8 2-16,1 3-2 15,-2-5 1-15,6-4-1 16,3-9 1-16,9-9 0 15,4-14 0-15,6-15 1 16,0-20-1-16,19-10 0 16,-3-19 0-16,8-13 1 15,-1-15-1-15,6-13 0 0,2-13 0 16,-18 36 0-16,1-5 0 15,3 3 0-15,-2-4 1 16,-3 6-1-16,-2 0 1 16,-10 47-2-16,22-72 1 15,1 26-1-15,-15 29-1 16,-8 17 1-16,13 41-1 15,-8 23 0-15,-2 22 1 16,10 13-1-16,2-4 1 16,9-10 0-16,10-17 1 15,-2-12-1-15,6-11 2 16,0-17-1-16,-3-15 1 15,-4-19-1-15,-3-13 0 16,-5-16 0-16,-5-9 0 0,-7-14 0 16,-1-8-1-16,-8-6 1 15,-2-1-2-15,-2 0 0 16,0 11 1-16,-4 11-3 15,4 12-2-15,-2 14-1 16,4 25-8-16,0 0-10 16,14 19-14-16,-10 6-1 15,16 16-1-15,-4-3 2 16</inkml:trace>
  <inkml:trace contextRef="#ctx0" brushRef="#br0" timeOffset="5046.2887">21055 1669 96 0,'0'0'38'15,"-2"12"3"-15,-12-13-3 16,14 1-33-16,-19 13 2 16,6 4-3-16,-3 3 0 15,0 4-2-15,-1 4 1 16,5 2-1-16,4 0 0 15,8 0-1-15,7-7 0 16,10-8 0-16,8-6 0 16,10-8-1-16,6-10 1 15,4-7 0-15,3-11-2 16,-2-5 2-16,-1-6-2 15,-7-1 2-15,-5 2-1 16,-9 2 0-16,-9 5 0 0,-6 8 0 16,-6 12-1-16,-3 10 1 15,-18 11 0-15,3 8-1 16,-2 6 1-16,1 6-2 15,3 4 0-15,4-2-3 16,9 1 0-16,0-12-8 16,28 5-9-16,-15-21-9 15,27 4-7-15,-8-15 1 16,15-1 0-16,-9-9 2 15</inkml:trace>
  <inkml:trace contextRef="#ctx0" brushRef="#br0" timeOffset="5578.3191">21677 1688 96 0,'0'0'37'0,"-19"7"2"15,9 8-1-15,-11 1-32 16,5 8-2-16,0 1 1 16,2 5-2-16,0-4 1 15,5 0-3-15,3-5 0 16,4-3 1-16,2-18-2 15,16 9 0-15,-1-16 0 16,3-6 1-16,5-5-2 16,1-6 2-16,-1-7-2 15,1-1 2-15,-2 0-2 16,-4 3 2-16,-7 1-1 15,0 4 1-15,-7 9-1 16,-2 4 1-16,-2 11-1 16,0 0 0-16,5 15 0 15,0 1 1-15,3 4 0 0,3 2-1 16,8-2 2-16,4-1-2 15,4-4 2-15,4-3-1 16,5-7 0-16,0-6 0 16,3-7-2-16,-4-5 2 15,-1-5-2-15,-2-4 2 16,-4-1-2-16,-4-3 1 15,-5 7-1-15,-5 1 2 16,-6 5-1-16,-8 13 0 16,0 0 0-16,-4 22 0 15,-5 3 1-15,0 4-1 16,-1 2 1-16,1 5-2 15,5-1-1-15,0-6-2 16,13-1-5-16,-9-28-11 0,37 23-9 16,-16-28-7-16,19 1-4 15,-3-18 0-15,11-1 2 16</inkml:trace>
  <inkml:trace contextRef="#ctx0" brushRef="#br0" timeOffset="6067.3471">22626 1298 114 0,'7'-62'39'0,"-7"62"2"16,-6-40-1-16,-8 19-37 16,-2 25 0-16,-5 24-1 15,-1 23 0-15,-11 16-1 0,20 16 0 16,-3 3 0-1,12-5 0-15,-1-10 0 0,2-10-1 16,3-7 1-16,0-8-1 16,2-14 1-16,3-9-1 15,0-11 0-15,-5-12 0 16,16-9 0-16,-1-8 0 15,-2-10-1-15,4-8 1 16,2-5-2-16,2-3 2 16,2 3-1-16,-4 2 1 15,3 8-1-15,-7 6 0 16,0 12 1-16,-5 12 0 15,0 12 0-15,-6 11 0 16,2 4-1-16,-1 8 1 0,-1 2 1 16,0 4 0-16,-4-3 0 15,-5 3-1-15,-9-10 1 16,-5-2-1-16,-9-6 1 15,-7-6-1-15,-5-4-1 16,-3-9-2-16,1 1-2 16,-1-17-7-16,25 9-12 15,-12-19-6-15,28 11-10 16,2-13 2-16,25 9-3 15,0-3 2-15</inkml:trace>
  <inkml:trace contextRef="#ctx0" brushRef="#br0" timeOffset="6653.3806">22864 1784 108 0,'0'0'38'16,"-26"1"1"-16,26-1-2 15,0 0-33-15,0 0 0 16,33 5-3-16,1-9 1 15,10-4-2-15,5-1 1 16,6-6-1-16,1-4 0 16,-4-2-1-16,-9-1 1 15,-10-4 1-15,-7 1-1 16,-15 2 0-16,-11 2 0 15,-14 6 0-15,-9 9 1 16,-10 6-1-16,-6 8 1 16,-2 10 0-16,-1 5 0 15,3 4 1-15,10 6 0 0,11 0 0 16,11-3 0-16,17-2 0 15,14-6-1-15,12-6 1 16,10-7-2-16,10-4 1 16,-1-4 0-16,2-6-1 15,-3-2 0-15,-9 0 0 16,-8 2 0-16,-9 1 0 15,-12 3 0-15,-16 1 0 16,0 17 0-16,-15 1 0 16,-8 2 0-16,-1 6 0 15,0 4-1-15,1-4 1 16,1 3 0-16,6-9 0 15,9-3 0-15,7-17 1 16,11 3 1-16,8-12-2 0,3-12 0 16,4-3 0-16,7-10 0 15,5-3 0-15,4-7 0 16,1 2-2-16,-5 1-2 15,4 7-13-15,-20-6-9 16,12 16-8-16,-15-3-8 16,8 15 0-16,-16 1-2 15</inkml:trace>
  <inkml:trace contextRef="#ctx0" brushRef="#br0" timeOffset="8040.4599">4833 1011 100 0,'0'0'38'15,"3"-56"1"-15,-3 56-1 0,0 0-35 16,0 0 0-16,-65-26 0 15,12 59 1-15,-20 23-2 16,2 25 1-16,-2 16-2 16,13 12 1-16,13 3-3 15,27 1 0-15,30-30-4 16,18-18-1-16,24-3-17 15,0-25-17-15,21-12 2 16,-3-17-1-16,5-9 0 16</inkml:trace>
  <inkml:trace contextRef="#ctx0" brushRef="#br0" timeOffset="8605.4922">5004 1407 101 0,'-22'8'38'16,"-8"8"-1"-16,8 11 1 15,-14 5-35-15,14 4-1 16,-1 1 1-16,8 2-2 16,-3-5 1-16,9 2-1 15,4-8 0-15,8-8-1 16,3-9 1-16,6-8-1 15,4-8 1-15,3-8-1 16,3-8 1-16,1-8 0 16,-1-4 0-16,1-5 0 15,-1 4 0-15,-3 3 0 0,-5 6 0 16,-4 4 0-16,-4 7 0 15,-6 14-1-15,0 0 0 16,0 0 1-16,8 13-1 16,-7 1 0-16,4 0 1 15,4 1-1-15,4-3 1 16,4-1 0-16,9-8 0 15,3-7 0-15,4-8 0 16,4-3 0-16,1-3 1 16,0-4-1-16,-6 0 0 15,-3 2 0-15,-6 7 0 16,-4 4 0-16,-19 9-1 15,15-2 2-15,-15 2-4 16,-6 28 2-16,1-1-1 0,-4 6 0 16,2 5-1-16,0-3-2 15,7 6 0-15,0-7-3 16,14-1-1-16,-3-18-9 15,26 1-9-15,-12-22-9 16,19 0-1-16,-7-15 0 16,14-2 1-16</inkml:trace>
  <inkml:trace contextRef="#ctx0" brushRef="#br0" timeOffset="9122.5218">5811 1428 109 0,'0'0'34'0,"-12"1"3"15,-7 7-1-15,2 13-31 16,-5 3-1-16,4 7-2 15,3 2 2-15,3 4-3 0,2-6 1 16,3 1-1-16,7-7 0 16,4-8-1-16,-4-17 1 15,22 9 0-15,-6-20-1 16,5-8 3-16,0-5-2 15,1-7 0-15,-1-1 0 16,-1-3 1-16,-2 3-1 16,-4 0 0-16,-2 4 0 15,-7 8 0-15,0 7-1 16,-5 13 0-16,0 0 0 15,0 0 0-15,0 0 0 16,0 0 0-16,15 19 0 16,-7-8 1-16,5 0-1 15,5-5 1-15,3-2-1 0,6-5 1 16,3-5 1-16,5-3-2 15,-4-3 0-15,8-6 0 16,-5-4 0-16,-5 4 0 16,-5 3 0-16,-2-1 0 15,-8 7 0-15,-14 9 0 16,8 12 0-16,-16 10 0 15,-6 10 0-15,-3 5 0 16,6 8-3-16,1 1-1 16,8 1-1-16,2-13-5 15,24-4-10-15,-10-26-5 16,32-4-7-16,-10-20-6 15,22-10-1-15,-8-15 2 0,7-6 1 16</inkml:trace>
  <inkml:trace contextRef="#ctx0" brushRef="#br0" timeOffset="9369.5359">6626 950 117 0,'-1'-62'39'0,"1"62"2"16,0 0-1-16,20-58-37 15,-20 58 0-15,0 0 0 16,57 6 1-16,-57-6-1 16,29 39-1-16,23 25-2 15,14 11 0-15,-14 9 0 0,-14 9 0 16,-23 9-6-16,-34-8-15 15,-9 11-14-15,-39-22-5 16,-2 1-2-16,-15-12-2 16</inkml:trace>
  <inkml:trace contextRef="#ctx0" brushRef="#br0" timeOffset="9955.5695">1092 3256 95 0,'0'0'38'15,"-24"9"-1"-15,14 19-1 16,-12 13-28-16,5 20-6 15,-4 14 0-15,3 15-2 16,-5 15 0-16,2 4-1 16,2 5-3-16,1-13-2 15,23 0-26-15,-6-28-5 0,24-12-1 16,6-33 0-16</inkml:trace>
  <inkml:trace contextRef="#ctx0" brushRef="#br0" timeOffset="10675.6106">1843 3293 103 0,'-21'10'37'0,"-15"1"2"16,3 17-2-16,-12 3-33 15,7 10-1-15,1 9 0 0,2 11-1 16,2 13 1 0,3 9 0-16,4 5-2 0,9 3 0 15,5-4 0-15,12-7-2 16,7-9 1-16,13-16 0 15,5-18 0-15,17-21-1 16,4-19 2-16,3-14-1 16,-2-14 1-16,0-8 0 15,-14-6-1-15,-13-5 0 16,-13 1-1-16,-20 1 1 15,-15 10-2-15,-11 8 0 16,-7 12 0-16,-4 6-1 16,4 11-1-16,3 0 0 15,20 11-4-15,9-11-4 0,32 13-10 16,1-25-8-16,35 8-3 15,3-19-2-15,23 2 2 16,1-15 10-16,8 6 16 16,-8 0 10-16,-12-10 12 15,4 16 10-15,-29-9 7 16,-3 14 2-16,-22-6 2 15,-5 21-8-15,-24-8-14 16,10 13-3-16,-27 19-4 16,3 7-1-16,-4 12-2 15,-3 13 0-15,2 9-1 16,7 6-1-16,4 1 0 15,18-3-1-15,7-9 0 16,18-14 0-16,15-17-1 16,14-18 0-16,11-20 1 0,6-18-1 15,2-17 0-15,-5-12 1 16,-11-7 0-16,-12-5-1 15,-16-2-1-15,-20 1-2 16,-15 7-1-16,-19 5-1 16,-10 24-7-16,-22-5-8 15,12 35-9-15,-17-5-8 16,14 25-1-16,4-2 0 15,18 17 0-15</inkml:trace>
  <inkml:trace contextRef="#ctx0" brushRef="#br0" timeOffset="10970.6275">3161 3797 114 0,'17'-17'40'15,"17"9"0"-15,-9-20-3 16,9 11-36-16,7 0-2 16,3-10-5-16,17 16-20 15,-14-19-11-15,22 5-2 0,-4-15-1 16,17 5 0-16</inkml:trace>
  <inkml:trace contextRef="#ctx0" brushRef="#br0" timeOffset="11435.6541">4312 3131 85 0,'-5'-30'36'16,"1"16"0"-16,4 14 1 15,0 0-33-15,-6 29 0 0,4 17-1 16,-3 16 1-16,3 15-2 15,-5 16-1-15,1 10-1 16,-1 4-1-16,0-4-3 16,17 1-14-16,-9-27-18 15,20-9 0-15,-2-24-2 16,21-16 1-16</inkml:trace>
  <inkml:trace contextRef="#ctx0" brushRef="#br0" timeOffset="11811.6756">5087 3042 105 0,'-30'8'39'15,"1"30"0"-15,-15 13 0 16,6 19-36-16,-11 13 0 15,5 15-1-15,4 12 1 16,7 1-1-16,10-7 0 16,11 0-1-16,15-16-1 15,10-14 1-15,12-19-1 16,8-20 1-16,5-23-1 15,5-16 0-15,-6-16 0 16,1-16 0-16,-10-10 0 16,-5-7-2-16,-13-8 1 15,-10-2-2-15,-8 5 1 16,-8 3-2-16,-2 13-1 15,-15 4-1-15,4 25-2 0,-9-2-5 16,21 29-11-16,-10-5-12 16,20 17 1-16,6-10-2 15,16 4 1-15</inkml:trace>
  <inkml:trace contextRef="#ctx0" brushRef="#br0" timeOffset="12231.6997">5872 3321 105 0,'-24'-33'40'0,"1"14"0"15,-20-4 0-15,3 22-35 0,-12 2-1 16,1 12-1-16,-2 14 0 15,4 9-1-15,6 8 0 16,11 2-1-16,13 0 0 16,13-4-1-16,22-10 1 15,16-9-1-15,14-14 1 16,12-13-1-16,2-10 1 15,7-11 0-15,-2-10-1 16,-4-5 2-16,-13-3-2 16,-6 4 3-16,-9 2-3 15,-8 7 0-15,-16 11 0 16,-9 19 0-16,-5 14 0 15,-19 24 0-15,-12 26 0 0,-8 20 0 16,-8 15-4-16,-4 12-2 16,10 16-10-16,-6-20-9 15,28 14-4-15,-10-33-6 16,28-1-7-16,3-28-1 15,18-11 2-15</inkml:trace>
  <inkml:trace contextRef="#ctx0" brushRef="#br0" timeOffset="12915.7388">938 5867 89 0,'-3'-21'37'0,"3"21"1"0,-7-21 0 16,7 21-27-16,-9 9-6 16,8 18-1-16,-3 16-2 15,-1 16 0-15,-3 11-1 16,0 13-1-16,-1 12 1 15,3-2-1-15,0 0-2 16,4-14-1-16,11-4-7 16,-3-33-16-16,26-11-11 15,3-31 2-15,17-14-3 16,-1-28 1-16</inkml:trace>
  <inkml:trace contextRef="#ctx0" brushRef="#br0" timeOffset="13263.7587">1397 5834 110 0,'-18'4'39'0,"14"13"1"16,4-17-2-16,-1 9-33 15,16-9-3-15,12-4 1 16,9-6 0-16,6-6-1 15,10-2-1-15,5-1 1 16,-1-1 0-16,0 4-1 16,-7 5 0-16,-2 5 0 15,-10 9 0-15,-12 13-1 16,-7 16 1-16,-13 13-1 15,-11 11 0-15,-11 13 0 16,-5 11-1-16,-6 6-1 16,-2 1 0-16,3-8 0 0,11-5-4 15,3-22-5-15,28-2-12 16,-3-39-6-16,30-5-9 15,5-31 0-15,20-8 0 16,-2-21 0-16</inkml:trace>
  <inkml:trace contextRef="#ctx0" brushRef="#br0" timeOffset="13563.7758">2497 5801 92 0,'-25'-4'37'16,"-3"33"1"-16,-17 9 2 15,5 24-19-15,-5 3-17 16,9 6 0-16,8 3-2 15,10 0 3-15,11-7-4 0,16-7 2 16,12-17-2-16,16-15 1 16,8-19-2-16,9-17 1 15,-1-18-1-15,0-12-1 16,-2-15 2-16,-9-9-2 15,-9-7 0-15,-14-3-1 16,-7 1-1-16,-18 0-3 16,-1 15-5-16,-20-8-9 15,17 34-8-15,-26-5-6 16,17 28-4-16,-6 3 0 15,14 18 1-15</inkml:trace>
  <inkml:trace contextRef="#ctx0" brushRef="#br0" timeOffset="13814.7902">3197 6212 127 0,'0'0'39'0,"0"0"0"16,25-1-9-16,-5-10-27 15,14-1-3-15,7-3-1 16,9-8-10-16,14 18-16 15,-7-14-11-15,13 8 0 0,-4-6-3 16,7 10 2-16</inkml:trace>
  <inkml:trace contextRef="#ctx0" brushRef="#br0" timeOffset="14335.82">4310 5667 90 0,'0'0'36'15,"-3"-11"1"-15,1 31 0 16,-8 14-30-16,5 17-2 15,-2 14-2-15,2 11 0 16,-3 11-1-16,-2 5-2 16,4 2-1-16,2-6-2 15,7-1-9-15,-3-21-16 16,20-6-8-16,-3-25 1 15,20-12-3-15</inkml:trace>
  <inkml:trace contextRef="#ctx0" brushRef="#br0" timeOffset="14733.8428">4713 5795 98 0,'-14'3'39'16,"14"-3"-1"-16,0 0 1 16,23-7-34-16,5-7 0 15,11 3-1-15,5-10-2 16,4 3 0-16,0-4-2 15,3 3 0-15,-4 0-1 16,-4 7 1-16,-5 4-1 16,-4 9 2-16,-10 14 1 0,-8 10 0 15,-3 16 0 1,-11 12 0-16,-7 16 0 0,-5 6-1 15,-6 8 1-15,-4 5-2 16,-2-3-2-16,7-8 1 16,5-2-6-16,-7-25-11 15,26 5-12-15,-7-24-8 16,17-6-1-16,-1-20 0 15,20-4-1-15</inkml:trace>
  <inkml:trace contextRef="#ctx0" brushRef="#br0" timeOffset="15296.875">6086 5611 78 0,'-13'-18'35'0,"-16"-3"-1"16,0 12 1-16,-19 3-29 0,5 11 0 15,-7 0-1-15,5 17 1 16,-5 6 1-16,8 5-1 16,5 5 0-16,14 4-1 15,10-2-1-15,16-4-1 16,9-8 0-16,18-13-1 15,11-12-2-15,11-10 1 16,6-15-2-16,7-10 3 16,-4-9-4-16,1-6 2 15,-9 4-1-15,-11 1 1 16,-12 10-1-16,-13 11 1 15,-17 21 0-15,0 0-1 16,-31 45 4-16,-4 15-2 16,-8 20 1-16,-4 15-2 0,-2 16-1 15,1 0-1-15,15 13-13 16,-3-27-6-16,29 12-9 15,-7-29-6-15,19-3-4 16,-4-18 0-16,13-7 1 16</inkml:trace>
  <inkml:trace contextRef="#ctx0" brushRef="#br0" timeOffset="15868.9077">1093 7923 97 0,'-4'-23'39'16,"4"23"0"-16,-5-14-2 16,5 26-34-16,-7 11-1 15,5 18 0-15,-3 19 0 16,5 17-1-16,-1 10-1 15,-3 10 0-15,4 2 0 0,2-3-4 16,9 2-7-16,-5-29-18 16,19-5-8-16,0-30 1 15,19-14-3-15</inkml:trace>
  <inkml:trace contextRef="#ctx0" brushRef="#br0" timeOffset="16352.9354">2071 8006 91 0,'-43'-4'37'0,"0"7"-1"16,-9-2 2-16,3 6-34 0,-7 6-1 15,5 8 1-15,1 2-1 16,9 4 0-16,5-1 0 16,17 4-1-16,13-6 0 15,21-4-1-15,22-5 1 16,13-3-1-16,15 0-1 15,9 3 1-15,3 3 0 16,0 9-1-16,-4 8 1 16,-16 9-1-16,-14 11 0 15,-18 7 1-15,-17 2 0 16,-13 0 0-16,-15-2 0 15,-9-8 0-15,-10-9 0 16,-1-12-2-16,-2-16 2 16,4-17-2-16,8-17 0 0,7-19 1 15,10-17-2-15,9-20 1 16,14-12-1-16,8-10 0 15,11 3-1-15,4 0-1 16,1 12-4-16,-2-3-13 16,11 31-7-16,-18 1-4 15,9 27-3-15,-11 3-2 16,6 15 2-16</inkml:trace>
  <inkml:trace contextRef="#ctx0" brushRef="#br0" timeOffset="16693.9549">2603 8011 95 0,'0'0'35'0,"0"0"2"16,-19 7 0-16,-4 4-28 15,4 26-1-15,-8 9-3 16,3 19-1-16,-1 9 0 15,6 5 0-15,7 3-1 16,12 0 0-16,14-16-1 16,18-15 0-16,11-23-1 15,14-22 0-15,9-21-1 16,2-19 0-16,0-17-1 15,-4-15 1-15,-14-3 0 16,-12-4-1-16,-17 1 1 16,-16-2-3-16,-12 9 0 0,-17-3-5 15,4 26-12-15,-24-10-5 16,13 30-7-16,-11 0-5 15,14 18-3-15,0 7 1 16,21 12 1-16</inkml:trace>
  <inkml:trace contextRef="#ctx0" brushRef="#br0" timeOffset="16994.9721">3581 8370 107 0,'0'0'39'0,"13"-19"0"16,8 8-1-16,2-7-37 15,11-5-3-15,16 11-13 16,-4-18-17-16,21 10-6 15,-2-7 1-15,11 10-3 16</inkml:trace>
  <inkml:trace contextRef="#ctx0" brushRef="#br0" timeOffset="17376.9939">4711 7855 91 0,'-11'-19'37'15,"11"19"0"-15,-13 9 0 16,10 27-31-16,-8 12-2 15,-1 22-1-15,-3 11-2 16,0 14 0-16,5 3-3 16,-2-5 0-16,14 0-4 15,-2-23-12-15,28-3-14 16,-2-32-3-16,26-13-1 15,2-28-1-15</inkml:trace>
  <inkml:trace contextRef="#ctx0" brushRef="#br0" timeOffset="17791.0176">5428 7942 97 0,'-27'-33'38'0,"-3"25"1"16,-22 3-1-16,5 14-31 15,-11 14-3-15,6 10-1 16,2 4-1-16,7 4-1 15,14-1 1-15,13-2-1 16,17-6 0-16,20-6-1 16,16-8 0-16,18-5 1 15,11-3-1-15,7 1-1 16,3 1 1-16,-2 7 0 15,-10 8 0-15,-12 9 0 16,-20 10-1-16,-18 8 2 16,-19 5 1-16,-18 5-1 15,-13-4 0-15,-9-7 0 16,-5-12 1-16,2-9-1 0,0-18 1 15,9-15-1-15,10-20-1 16,11-20-1-16,16-21 0 16,11-17 0-16,13-11-2 15,7-8 0-15,13 6-4 16,-1-9-10-16,14 24-7 15,-18-2-8-15,8 25-5 16,-11 10-3-16,1 20 3 16</inkml:trace>
  <inkml:trace contextRef="#ctx0" brushRef="#br0" timeOffset="18347.0494">6440 7942 87 0,'-26'-29'38'15,"-2"10"0"-15,-16 1 1 16,0 25-33-16,-9 0-2 16,2 11-1-16,1 8 0 15,5 6-2-15,8 5 1 16,11 1 0-16,18-5 0 15,16-7-1-15,18-12 1 16,16-9 0-16,14-15-1 16,10-10 0-16,5-12 0 15,4-4 1-15,-2-5-1 16,-12 3 1-16,-12 3-1 15,-15 12 1-15,-18 12-1 16,-16 11 0-16,-12 38-1 16,-17 11 0-16,-15 19-1 0,-7 16 0 15,-10 14-1-15,1 3-2 16,9 11-6-16,2-26-11 15,29 9-5-15,-4-32-7 16,33-8-3-16,5-29-5 16,23-12 2-16</inkml:trace>
  <inkml:trace contextRef="#ctx0" brushRef="#br0" timeOffset="19041.0891">1369 10159 82 0,'-21'-22'39'15,"21"22"-2"-15,-9-3 2 16,13 14-30-16,-4 9-3 15,10 15-1-15,-6 12-3 16,3 14 0-16,-6 13-1 16,-3 9 0-16,-3 2-3 15,-3 0 0-15,1-4-2 16,-6-17-6-16,22-4-16 15,-9-30-11-15,23-12 1 16,1-26-1-16,24-9 2 16</inkml:trace>
  <inkml:trace contextRef="#ctx0" brushRef="#br0" timeOffset="19459.113">2096 10128 90 0,'-1'-21'36'16,"-18"-2"3"-16,0 15 0 15,-16 0-31-15,-1 16 0 16,-9 6-2-16,2 10-2 16,-3 6-1-16,1 9-1 15,2 1-1-15,14-5 1 16,6 1-1-16,16-8 0 15,16-12-1-15,18-10 1 16,10-15 0-16,11-12 0 16,9-8 1-16,5-8-1 0,-7-1 0 15,3 1 0-15,-13 4 0 16,-11 7-1-16,-11 15 2 15,-11 14-2-15,-12 17-1 16,-10 17 1-16,-10 16-1 16,-5 18 1-16,-7 15-1 15,-2 5 0-15,-1 6-2 16,8-4 0-16,7-5-3 15,7-19-4-15,27-8-9 16,0-40-8-16,34-6-2 16,-4-35-5-16,29-5-4 15,1-28 2-15,13-6 1 16</inkml:trace>
  <inkml:trace contextRef="#ctx0" brushRef="#br0" timeOffset="19759.1302">2662 10276 102 0,'-49'33'37'0,"4"21"4"15,-11-2-4-15,11 13-31 16,1 1-2-16,14 2 1 16,11-7-2-16,15-7 1 15,18-16-2-15,17-10 0 16,11-18-1-16,10-13 0 15,1-17-1-15,4-14 1 16,-5-15 0-16,-3-9-1 16,-10-10 0-16,-12-8 0 15,-10 0 0-15,-12-6-4 16,-8 7 2-16,-7 1-4 0,1 24-10 15,-18-2-7-15,17 33-3 16,-17 1-12-16,16 25-3 16,-4 9 4-16,18 20-2 15</inkml:trace>
  <inkml:trace contextRef="#ctx0" brushRef="#br0" timeOffset="20077.1484">3548 10527 104 0,'0'0'38'16,"16"-18"0"-16,7 15-5 15,4-13-32-15,11-6-8 16,19 10-22-16,-5-11-7 16,13 4-1-16,1-5-2 15</inkml:trace>
  <inkml:trace contextRef="#ctx0" brushRef="#br0" timeOffset="20382.1658">4758 10122 100 0,'-16'25'35'0,"8"17"3"15,-8 10-3-15,9 14-32 16,-6 5-1-16,5 9-2 15,-1-2-4-15,0-11-18 16,19 5-13-16,-2-19-1 16,18-13-2-16,6-16 0 15</inkml:trace>
  <inkml:trace contextRef="#ctx0" brushRef="#br0" timeOffset="20825.1912">5545 10126 108 0,'-23'-19'39'0,"-17"2"3"15,6 29-10-15,-14 0-26 16,8 18 0-16,-4 7-2 15,5 7-1-15,8 3-1 16,9-2 0-16,14-4-1 16,10-11-1-16,17-14 1 15,14-14-1-15,15-12 1 16,8-15-1-16,6-10 1 15,4-7-1-15,-6-6 2 16,-1-1-2-16,-8 2 2 16,-11 8-2-16,-14 8 1 15,-14 15 1-15,-12 16-2 16,-14 24 0-16,-13 18-2 0,-8 20 4 15,-13 18-4-15,-4 12 2 16,1 11-2-16,2 1 0 16,12-5-3-16,7-11-3 15,28-6-6-15,4-34-8 16,37-4-5-16,1-36-6 15,31-5-1-15,-2-25-6 16,16-8 3-16</inkml:trace>
  <inkml:trace contextRef="#ctx0" brushRef="#br0" timeOffset="21295.2181">6417 10246 102 0,'-11'-36'40'16,"6"9"-1"-16,-14-8-2 16,0 14-33-16,-6 6 1 15,-1 10 0-15,-4 8-2 16,-3 12 2-16,1 7-3 15,-1 5 0-15,4 4-1 16,5 3 1-16,10-2-2 16,8 0 2-16,6-3-3 15,11-8 2-15,9-7-1 16,7-10 0-16,10-9 0 15,6-10 0-15,0-8 2 0,3-6-4 16,-3-5 3-16,-2 2-1 16,-8 2 1-16,-4 6 0 15,-14 8 0-15,-15 16 1 16,5 16-4-16,-19 18 4 15,-9 22-2-15,-11 16 0 16,-5 17 0-16,-5 7-2 16,4 5-3-16,4-9-9 15,21 4-6-15,-11-30-7 16,33 2-2-16,-7-38-4 15,25-2-5-15,-6-26-5 16,11-7 3-16</inkml:trace>
  <inkml:trace contextRef="#ctx0" brushRef="#br0" timeOffset="22155.2672">1243 12316 83 0,'0'0'38'0,"0"-11"-2"16,11 7 1-16,3-9-34 16,9 0-1-16,4 1-1 15,5 3 0-15,0 4 0 0,0 6 0 16,-2 7-1-16,-3 8 1 15,-12 9 0-15,-7 12 1 16,-16 8 0-16,-3 7 0 16,-15 5 0-16,-5 4-1 15,-8 2 2-15,-1 2-2 16,0-4 1-16,6-5-1 15,7-8 0-15,10-6-1 16,10-7 1-16,12-10-1 16,15-13 0-16,13-11-1 15,16-11-2-15,8-13-2 16,21-4-4-16,3-24-12 0,22 11-9 15,-13-21-6 1,16 6-3-16,-14-13 3 0</inkml:trace>
  <inkml:trace contextRef="#ctx0" brushRef="#br0" timeOffset="22786.3033">2208 12357 87 0,'-48'22'37'16,"8"22"1"-16,-16-4 0 15,13 14-32-15,-6 2 0 16,15 5-2-16,6 0-1 15,11-2 0-15,13-6-1 16,18-10 0-16,14-16-1 16,15-12 0-16,11-17-1 15,5-11 1-15,7-16-1 16,-4-11 0-16,-1-8 0 0,-9-7 0 15,-7 1 0-15,-19-2 0 16,-10 3 0-16,-11 3 0 16,-11 7 0-16,-8 5 0 15,-3 6 0-15,-4 7 1 16,0 6-1-16,6 9 0 15,7-2 0-15,8 12-1 16,9-11 1-16,8 6 0 16,11-2 0-16,3 3 0 15,9-1 0-15,0 2 1 16,-1 1-1-16,-2 2 0 15,-8 6 0-15,-5 3 1 16,-8 4-1-16,-4 9 0 0,-11 6 1 16,-7 6-1-16,-4 9 0 15,-4 9 0-15,0 9 1 16,2 2-2-16,4 3 2 15,6-2-1-15,9-6 0 16,11-9 1-16,10-16-1 16,9-14 1-16,7-19-1 15,6-18 0-15,3-15 0 16,-9-13 0-16,-3-12 0 15,-8-4 0-15,-15-3 0 16,-12 3 0-16,-17 3 0 16,-11 7-2-16,-11 8 0 15,-8 6-2-15,-1 15-3 16,-10-1-9-16,16 24-5 0,-8-11-6 15,30 24 0-15,-5-15-2 16,28 19-6-16,1-8-1 16</inkml:trace>
  <inkml:trace contextRef="#ctx0" brushRef="#br0" timeOffset="23050.3184">3565 12702 100 0,'6'-12'40'15,"14"5"-1"-15,2-17-3 16,4-3-41-16,24 13-18 16,-10-19-13-16,15 14-2 15,-5-9-1-15,16 10-1 16</inkml:trace>
  <inkml:trace contextRef="#ctx0" brushRef="#br0" timeOffset="23589.3493">4624 12424 72 0,'-22'-3'37'15,"7"-9"0"-15,15 0 0 16,3-7-33-16,23-3 1 0,3-3-1 15,9 5 0-15,3 0 0 16,-2 8-2-16,-2 6 1 16,-4 13-1-16,-14 11 0 15,-14 15-1-15,-14 13 0 16,-16 10 1-16,-12 12-1 15,-4 10 1-15,-4 2 0 16,1-1 0-16,9-8 0 16,9-6-1-16,17-15 1 15,20-13-1-15,18-18 0 16,20-19-1-16,15-13-1 15,9-15-2-15,11 0-3 16,2-22-9-16,16 19-9 0,-24-19-6 16,8 19-7-16,-23-7-4 15,2 14 1-15</inkml:trace>
  <inkml:trace contextRef="#ctx0" brushRef="#br0" timeOffset="24070.3768">5628 12365 65 0,'0'0'37'0,"-26"-15"1"16,8 20 1-16,-15 5-26 15,1 11-8-15,-2 7 1 16,2 13-1-16,-2 5 0 16,7 10-1-16,6 1-1 15,12 1-1-15,10-5 0 16,18-5-1-16,14-14 0 15,12-12 0-15,10-13 0 16,10-15-1-16,-3-17 0 16,3-10 1-16,-8-11-1 15,-11-11 0-15,-8-3 0 0,-16-2 1 16,-10-1-2-16,-19 4 1 15,-9 7-3-15,-8 3 0 16,-8 14-3-16,-8 1-9 16,10 29-9-16,-18-8-5 15,23 28-7-15,-7-4-3 16,22 13 0-16</inkml:trace>
  <inkml:trace contextRef="#ctx0" brushRef="#br0" timeOffset="24651.41">6574 12225 76 0,'-12'-11'39'0,"-12"2"-1"15,-1 14 2-15,-11 1-33 0,1 15-1 16,-11 2-1-16,6 13 0 15,-1 1-2-15,12 1 0 16,6-1-1-16,14-5-1 16,17-8 1-16,13-7-2 15,16-15 1-15,15-11 0 16,9-13 0-16,7-7 1 15,0-7-1-15,0-3 0 16,-11 0 0-16,-7 4 0 16,-12 9 0-16,-17 6-1 15,-21 20 1-15,0 0-1 16,-12 25 0-16,-15 17 1 15,-8 17-2-15,-9 14 1 16,-3 20-1-16,0 8 0 0,4 8-2 16,5-6-1-16,10 8-9 15,4-30-9-15,30 4-5 16,-11-36-3-16,27-6-5 15,-8-32-6-15,10-8 0 16</inkml:trace>
  <inkml:trace contextRef="#ctx0" brushRef="#br0" timeOffset="25503.4588">1301 14689 66 0,'-11'1'39'15,"-4"-14"-1"-15,15 13 1 16,1-32-33-16,18 5-2 15,6-8 0-15,11 4-2 16,4-5 1-16,6 6-1 16,-8 4 0-16,5 14-1 15,-11 14-1-15,-10 17 1 16,-11 16-1-16,-17 17-1 15,-11 14 1-15,-10 12 0 16,-11 8 1-16,-3 5-1 16,-3-2 1-16,6-6-1 15,6-14 2-15,12-9 0 16,9-15-1-16,16-16 0 15,11-18-1-15,17-16 0 0,14-14-1 16,13-10 0-16,9-6-1 16,10-8-2-16,4 3-1 15,-2-10-9-15,9 17-8 16,-19-13-3-16,9 24-5 15,-27-16-5-15,4 16-4 16</inkml:trace>
  <inkml:trace contextRef="#ctx0" brushRef="#br0" timeOffset="25723.4713">2320 14542 78 0,'-7'16'39'16,"-8"-2"-2"-16,7 21 2 15,-15-6-34-15,8 18-4 16,-2 5 0-16,2 6-3 16,3 3-1-16,0-5-4 15,14 10-14-15,-4-26-11 16,18 3-6-16,-2-25-1 15,23-6-1-15</inkml:trace>
  <inkml:trace contextRef="#ctx0" brushRef="#br0" timeOffset="26053.4902">2846 14545 80 0,'-38'37'39'16,"9"23"-1"-16,-6-6 0 15,8 14-35-15,11-4-1 16,9 0-1-16,9-10-1 16,16-9 0-16,13-16 0 15,7-14 1-15,7-21-1 16,3-16-1-16,-3-7 2 15,-3-13-1-15,-6-9 0 16,-8-2 1-16,-13-5 2 16,-12 3-2-16,-10 3-1 15,-13 2-2-15,-2 9-3 0,-12-4-12 16,12 28-7-16,-20-10-6 15,19 26-6-15,-6-3-4 16,20 21 1-16</inkml:trace>
  <inkml:trace contextRef="#ctx0" brushRef="#br0" timeOffset="26421.5113">3751 14853 66 0,'-13'-10'40'15,"28"3"-1"-15,3-13 1 16,21-2-38-16,8-1-3 16,9-4 0-16,16 12-18 15,-16-14-12-15,20 15-7 0,-11-5 0 16,6 11-2-1</inkml:trace>
  <inkml:trace contextRef="#ctx0" brushRef="#br0" timeOffset="26941.541">5055 14557 60 0,'-31'3'38'0,"3"-11"-1"16,17 2 1-16,7-13-34 16,17 1 1-16,6-9-1 15,15 5 0-15,2-3 0 16,5 8-1-16,0 5-1 15,1 11 0-15,-6 13-1 16,-11 10 1-16,-9 12-3 16,-13 13 2-16,-15 16-2 15,-10 7 1-15,-13 5-1 16,-5 7 1-16,-8-1 0 15,5-4 0-15,5-8 1 0,9-8-2 16,13-14 2-16,19-13 0 16,16-18 0-16,16-13-1 15,19-18 0-15,16-6-1 16,14-11-1-16,9-9-1 15,7 1-3-15,-8-12-11 16,14 21-8-16,-24-19-4 16,7 23-5-16,-28-13-4 15,0 14 0-15</inkml:trace>
  <inkml:trace contextRef="#ctx0" brushRef="#br0" timeOffset="27158.5534">6173 14382 81 0,'-2'-13'40'0,"-2"36"-1"0,-17 5 1 16,5 24-35-16,-8 5-2 16,-2 11-2-16,-3 11-1 15,5-2-1-15,1 2-1 16,6-7-3-16,17 3-12 15,-3-32-10-15,32 9-5 16,-5-29-6-16,28-6-3 16,-2-22 1-16</inkml:trace>
  <inkml:trace contextRef="#ctx0" brushRef="#br0" timeOffset="27661.5822">7129 14471 75 0,'2'-27'41'15,"-17"-3"-2"-15,1 13 2 16,-14-3-37-16,-6 16 1 16,-11 6-2-16,-2 19 0 15,-6 7 0-15,-2 8 0 16,5 7-1-16,6 1 0 15,13-4-2-15,10-5 2 0,16-10-2 16,18-9 1-16,15-14-1 16,15-13 1-16,12-11-1 15,12-10 1-15,3-6 0 16,3-4-1-16,-10 3 2 15,-5 7-2-15,-16 10 1 16,-11 14 0-16,-21 19-1 16,-13 22 1-16,-14 19-1 15,-10 19-1-15,-6 17 0 16,-5 9 0-16,3 5-1 15,3 3 0-15,7-7-2 16,8-14-4-16,17-1-9 16,-9-35-5-16,30 4-6 15,-21-52-3-15,37 22-4 0,-22-39-4 16,12-6-2-16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44.51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9508 9290 17 0,'0'0'24'0,"0"0"0"15,0 0-4-15,0 0-7 16,0 0-1-16,0 0 0 16,0 0-2-16,-4-11-2 15,4 11-1-15,0 0-1 0,0 0 0 16,0 0 0-16,0 0 0 15,0 0-2-15,0 0 0 16,0 0 0-16,0 0-1 16,0 0 0-16,0 0 0 15,0 0 0-15,0 0-1 16,0 0 0-16,0 0-1 15,0 0 1-15,0 0-1 16,0 0-1-16,0 0 1 16,0 0-1-16,0 0 1 15,0 0-1-15,0 0 1 16,0 0-1-16,0 0 1 15,0 0-1-15,0 0 1 16,0 0 0-16,0 0-1 0,0 0 1 16,0 0-1-1,0 0 0-15,12-4 0 0,-12 4 1 16,0 0-1-16,0 0 0 15,10 0 1-15,-10 0-1 16,11-3 1-16,-11 3-1 16,14-1 1-16,-14 1 0 15,17 1-1-15,-17-1 0 16,15 4 1-16,-15-4-1 15,15 3 1-15,-15-3-1 16,19 3 0-16,-19-3 0 16,23 0 1-16,-13-3-1 15,4 0 1-15,4-1-1 16,-3 1 0-16,-1 0 1 0,1 0-1 15,-1 1 0-15,-5 1 0 16,-9 1 1-16,18 2-1 16,-18-2 0-16,12 4 0 15,-12-4 0-15,12 2 0 16,-12-2 0-16,10 2 0 15,-10-2 0-15,18 0 1 16,-5-1-1-16,-1 1 0 16,2 0 0-16,0 0 0 15,-3 0 0-15,1 1 0 16,3 1 0-16,-4 1 0 15,-11-3 0-15,21 6 0 16,-11-4 0-16,-10-2 0 16,18 6 0-16,-18-6 0 15,17 5 0-15,-17-5 0 0,21 5 0 16,-9-4 0-16,2 0 0 15,-1-1 0-15,0 1 0 16,1-1 0-16,0 2 0 16,-1-2 1-16,0 1-1 15,-1-1 0-15,0 0 0 16,0 1 0-16,-3-2 0 15,4 0 0-15,-2-1 0 16,2 1 0-16,0-1 0 16,2 0 0-16,-5-2 0 15,4 3 0-15,0 1 0 16,-1 0 0-16,-1 4 0 15,0-3 0-15,1 1 0 16,0-2-1-16,2 0 1 0,-3-1 0 16,3-1 0-16,3-3 0 15,-2 0 0-15,6 1 0 16,-3-1 0-16,1 2 0 15,-3-1 0-15,1 3 0 16,0 0 0-16,-3 1 0 16,-2 0 0-16,1 2 0 15,-1-1 0-15,-4 2 0 16,3-2 0-16,1 0 0 15,3-1 0-15,0 0 0 16,0-2 0-16,2 0 0 16,0 1 0-16,2-1 0 15,-5 2 0-15,2 0 0 16,-3 1 0-16,-3 1 0 0,0 0 0 15,2 0 0-15,0-2 0 16,2-1 0-16,1 0 0 16,1-3 0-16,2 1 0 15,2-1 0-15,0-2 0 16,-3 3 0-16,0 0 0 15,-3-1 0-15,-5 3 0 16,2-1 0-16,-12 2 0 16,16-2 0-16,-16 2 0 15,17-1 0-15,-17 1 0 16,19-1 0-16,-9-1 0 15,1 1 0-15,1-2 0 16,0 2 0-16,1 0 0 16,-13 1 0-16,19 0 0 15,-19 0 0-15,12 2 0 0,-12-2 0 16,10 4 0-16,-10-4 0 15,12 7 0-15,-12-7 0 16,23 3 0-16,-4-3 0 16,2-3 0-16,3 2 0 15,1-4 0-15,4 4 0 16,3 0 0-16,-3 0 0 15,-4 1 0-15,-2 2 0 16,-3 0 0-16,-3 3 0 16,-2-2 0-16,-2 0 0 15,1-1 0-15,-2 0-1 16,3-1 1-16,2 0 1 0,-1 1-2 15,3-1 1-15,0 0 0 16,0 0 0-16,2 3 0 16,-3-2 1-16,-1 0-2 15,-1-1 1-15,-2 0 1 16,0 1-1-16,0-4 0 15,3 0 0-15,-2-1 0 16,3-1 0-16,2 2 0 16,2-3 0-16,-2 1 0 15,2-2 0-15,-1 2 0 16,-4 1 0-16,2 1 0 15,-5-1 0-15,-1 2 0 16,1 0 0-16,-1 1 0 16,-2 0 0-16,2 0 0 15,4 0 0-15,0-1 0 0,2 1 0 16,0 0 0-16,4 0 0 15,1 1 0-15,-4 0 0 16,2 2 0-16,-2 0 0 16,-1 0 0-16,-4 1 0 15,-1 2 0-15,0-3 0 16,3 1 0-16,-2-1 0 15,5-1 0-15,-2 1 0 16,5-2 0-16,2-1 0 16,0 0 0-16,2 0 0 15,-4-1 0-15,4 0 0 16,-7-1 0-16,0 2 0 15,0 2 0-15,-4-2 0 16,-1 0 0-16,0 0 1 0,0 1-1 16,-1-2 0-16,5-1 0 15,-3 1 0-15,0 0 0 16,2-1-1-16,-1 1 1 15,-2 1 0-15,1-3 1 16,-3 6-1-16,-4-3 0 16,4 1 0-16,-13-1 0 15,20 3 0-15,-8 0 0 16,2-2 0-16,2 0 0 15,-2-1 0-15,1 0 0 16,4 1 0-16,-5-1 0 16,0 0-1-16,0-1 2 15,-3 1-2-15,0 1 1 16,0 0 0-16,0-1 0 15,1 1 0-15,2 0 0 0,3-1 0 16,1 4 0-16,-1-3 0 16,1 0 0-16,-1 0 0 15,2 1 0-15,-7-2 0 16,2 1 0-16,-2-1 0 15,-12 0 1-15,14 0-1 16,-14 0-1-16,0 0 1 16,0 0 0-16,0 0-1 15,0 0 0-15,0 0 0 16,5 15 0-16,-5-15 0 15,0 0 0-15,2 14-1 16,-2-14 1-16,0 0 0 0,17 10 0 16,-17-10 0-16,19 0-5 15,-19 0-5-15,11-7-8 16,-18-9-4-16,7 16-4 15,2-16-5-15,-2 16-7 16,-6-16 2-16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49.6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9719 9553 38 0,'-23'3'26'16,"9"2"4"-16,-5 3-1 15,-3-4-20-15,8 14 1 16,-11-8 1-16,14 17 0 15,-8-9 1-15,12 13-3 16,-8-7-1-16,12 10-3 16,1-5-1-16,4 1-1 15,6-3-1-15,4-4-1 16,2-6 0-16,1-4-1 15,5-8 1-15,-3-7-1 16,3-6 1-16,1-7-1 0,-3-8 0 16,-1-3 1-16,0-6-1 15,-8 2 0-15,-4-2 0 16,-4 4 0-16,-7 1 0 15,-8 6 0-15,-1 6 0 16,-8 5 0-16,-4 7 1 16,2 7-1-16,-4 7 0 15,3 7 0-15,1 4 0 16,0 5 1-16,2 3-1 15,9 3 1-15,3-1-1 16,6 2 0-16,6-4 1 16,10-5 0-16,7-5-1 15,8-4 1-15,4-8-1 0,7-7 1 16,5-4-1-1,2-9 1-15,1-3-1 0,-6-7 0 16,-4-3 0-16,-5 1 0 16,-8-7 0-16,-9 2-1 15,-10-2 1-15,-8 0 0 16,-11 4 0-16,-4 2 0 15,-7 4 0-15,-4 4 0 16,-2 7 0-16,0 7 1 16,-3 7-1-16,0 6 0 15,2 6 0-15,8 7 1 16,1 2-1-16,4 3 0 15,10-2 1-15,9 3-1 16,10-6 1-16,7-1-1 0,9-4 0 16,8-7 1-16,4-6-1 15,7-4 0-15,1-5 0 16,-2-5 0-16,-2-6 0 15,-2-4 0-15,-9-2 0 16,-5-2 0-16,-14 0 0 16,-6 1 0-16,-9 1 0 15,-6 1 0-15,-6 7 0 16,-6 3 0-16,0 7 0 15,-3 6 0-15,2 9 0 16,-1 6 0-16,0 10 0 16,2 7 0-16,6 5 0 15,-1 5 0-15,8 2 0 16,1 2 1-16,5-2-1 15,8-1 0-15,2-4 0 0,10-5 0 16,1-4 0-16,10-8 0 16,2-7 0-16,2-7 0 15,3-7-1-15,-2-7 1 16,0-5 0-16,-4-7 0 15,-7-2 0-15,-7 0-1 16,-9-1 1-16,-9 1 0 16,-10 6 0-16,-5 1 0 15,-6 7 0-15,-8 4 0 16,-2 6 0-16,-1 3 0 15,-1 11 0-15,1 2 0 16,2 5-1-16,5 3 1 16,3 0 0-16,6 5 0 15,11-3-1-15,4 2 2 0,10-7-2 16,9-1 1-16,9-5 0 15,5-5 1-15,10-3-1 16,-1-9 0-16,4-5 0 16,0-6 0-16,-3-5 0 15,-4-3-1-15,-6-4 1 16,-10-4 0-16,-7 1 0 15,-10-1 0-15,-7 1 0 16,-9 1 0-16,-7 2 1 16,-4 5-1-16,-5 2 1 15,0 3-1-15,-2 8 0 16,0 5 0-16,3 5-1 15,-1 7 2-15,2 4-2 0,7 5 1 16,2 3-1-16,11 3 1 16,2-1 0-16,8-1 1 15,12-2-1-15,6-6 0 16,9-7 0-16,7-5 0 15,7-7 0-15,-3-9 0 16,2-6 0-16,-4-5 0 16,-6-5 0-16,-6-6 0 15,-6 3 0-15,-11-5 0 16,-11 1 1-16,-6 2-1 15,-8-2 1-15,-7 2-1 16,-3 1 1-16,-4 4-1 16,0 2 1-16,-2 6-1 15,4 4 0-15,0 5 0 0,6 11 0 16,2 1 0-16,4 8-1 15,3 5 1-15,2 4-1 16,3 5 1-16,2-2-1 16,6 2 1-16,2-3-1 15,4-5 1-15,3-1 0 16,5-6 0-16,2-9 0 15,3-7 1-15,3-6-1 16,2-9 0-16,-4-3 0 16,-2-3 0-16,-2-3 1 15,-7-2-3-15,-8-1 3 16,-4 2-1-16,-7 4 1 15,-5 1-2-15,-4 2 3 16,-2 5-3-16,-1 4 1 0,0 6 2 16,1 6-2-16,-2 6 0 15,3 6 0-15,1 4 0 16,4 4-1-16,2 3 1 15,1 1-2-15,5 4 3 16,7-3-3-16,1 0 2 16,5-4-1-16,5-2 1 15,3-5 0-15,0-6 1 16,3-2-1-16,-2-10 0 15,0-1 0-15,-1-5 0 16,-3-3 0-16,-6-5 0 16,-1 1 0-16,-5-5 0 15,-6 0 1-15,-2 3-1 16,-4 1 1-16,0 3-3 15,-1 1 4-15,1 5-4 0,-1 5 2 16,2 6 0-16,3 5-1 16,1 6 1-16,4 4-1 15,0 3 3-15,2 3-3 16,2 6 3-16,2 0-2 15,2 1 0-15,0-2 0 16,4-1 0-16,1-2 1 16,2-4-1-16,-2-1 0 15,4-6 0-15,-4 0 0 16,2-2 1-16,-4-2-1 15,4 1 0-15,-10-12 0 16,3 22 0-16,-4-12 0 16,-4 0 1-16,2 2-2 15,3-12 1-15,-10 21 1 0,10-11-1 16,-1 0 0-16,2 2 0 15,3-2 0-15,2 2 0 16,1-1 0-16,0 3 1 16,1-2-1-16,-4 0 0 15,2 1 0-15,-1-3 0 16,-1 3 0-16,0-3 0 15,-3 3 0-15,1-4 0 16,1 4 0-16,-3-4 0 16,2 3 0-16,-2-1 0 15,-2 3-1-15,2-1 2 16,-3 2-2-16,1 1 0 15,1 0 1-15,-3-1-2 0,1 1 2 16,2 0-1 0,-2 1 1-16,1-5-2 0,2 2 2 15,-2-1 0-15,-2-1 0 16,4 3 0-16,-4-1 0 15,0 2 0-15,-2-2 0 16,3 0 0-16,-3 2 0 16,4-1 0-16,-3 0 0 15,4-2 1-15,1 2-2 16,4-1 2-16,-1-2-2 15,-2 1 2-15,5 1-2 16,-4 1 1-16,1 3 0 16,-2 2 0-16,-2 3 0 15,-1 5 1-15,-3 1-2 16,4 3 2-16,-5 1-1 15,6 2 0-15,-4-3 0 0,7-1 1 16,-1-4 0-16,1-3 1 16,5-5-2-16,-3-6 2 15,1-1-2-15,-6-12 2 16,0 0-3-16,13 1 1 15,-13-1-1-15,1-21-1 16,-1 2 2-16,0-4-2 16,-4-6 1-16,3-8-1 15,-1-3 2-15,1-4-2 16,0-1 2-16,-1 1-1 15,2 4 1-15,-3 0 0 16,1 6 0-16,-2 4 0 16,-1 7 1-16,4 0-1 0,-7-3 0 15,8 4 0-15,-4-2 0 16,4-4 0-16,3 1 0 15,-2-4 1-15,0 1 0 16,1 1 0-16,-1 0 0 16,-2 5 0-16,-2 0-1 15,-1 4 2-15,-1 4-2 16,-1 4 0-16,2 1 0 15,-2 0 0-15,2-2 0 16,0 1 0-16,2-2 0 16,0-1 0-16,2 0 0 15,0 0 0-15,1 3 0 16,-1 2 0-16,0 10 0 15,0 0 0-15,0 0 0 0,-11 6 0 16,5 11 0-16,2 6 0 16,1 4 0-16,-2 6 0 15,4 2 0-15,-2 2-2 16,0 1 2-16,3 0-1 15,-2-3 1-15,3-1-2 16,-3-2 2-16,4-3-2 16,-1-3 2-16,-1-2 1 15,2-2-2-15,-1-4 2 16,-1-2-2-16,2 1 1 15,-1-4 0-15,-1 2 0 16,2-4 1-16,1 0-1 16,-3 1 0-16,3-1 0 15,-3 0 0-15,1 0 0 0,-1 0 0 16,0 1 0-16,0 2 0 15,0 0 0-15,0 1 0 16,0 0 0-16,2 1 0 16,-2 1 0-16,2 3 0 15,-2 0 0-15,0 0 0 16,-2 3 0-16,2 2 0 15,-4-1 2-15,-2 0-2 16,2-1 2-16,0-1-2 16,1-1 2-16,0-4-2 15,1-2 2-15,0-2-2 16,2-13 0-16,2 14 0 15,-2-14 0-15,0 0 0 16,7 13 0-16,-7-13 0 16,0 0 0-16,4 14 0 0,-4-14-3 15,-3 14 3-15,3-14-2 16,-1 12 2-16,1-12-3 15,0 0 3-15,0 10-3 16,0-10 3-16,0 0 0 16,9-10 0-16,-9 10 2 15,14-19-2-15,-6 7 3 16,-1-3-4-16,3-3 2 15,-1-4-2-15,0-1 2 16,-3-4-1-16,1-8-2 16,1-7 1-16,0-4-1 15,2-3 2-15,0 0 0 16,2 1 1-16,1 3-1 0,0 1 0 15,4 7 0-15,1 7 0 16,0 3 1-16,1 1-1 16,2 1-1-16,-2 1 2 15,3-5-1-15,2 1 0 16,-1-4 1-16,-2-3 0 15,1-2 0-15,-2 2 0 16,-2 2 0-16,-3 3 0 16,-1 7 1-16,-10 7-2 15,-4 16 0-15,0 0 0 16,0 0 0-16,-20 21 0 15,6 2 0-15,-1 7-1 16,-3 6 0-16,1 5 0 16,1 5 0-16,-1 6 1 0,0 6-1 15,2 2 0-15,0 2 0 16,0-2 1-16,2-2 0 15,4-8 0-15,3-7 0 16,1-9 0-16,4-11 0 16,1-11 0-16,0-12 0 15,12-12 0-15,1-13-1 16,0-7 1-16,6-11 0 15,-3-10 0-15,2-7-1 16,0-4 2-16,-3-9-3 16,0 2 2-16,-1 0 2 15,-7 7-2-15,-2 8 1 16,-4 10 0-16,-1 15 1 15,-5 14-2-15,-5 17 2 0,-3 18-2 16,-5 15 0-16,2 10 0 16,-1 8-2-16,2 9 2 15,0 5-1-15,5 4 1 16,3 1-2-16,3-3 2 15,4-5-1-15,2-5 1 16,0-11 0-16,2-10-1 16,4-14 1-16,3-14 0 15,3-16-1-15,1-15 1 16,3-12 0-16,2-8-1 15,0-9 1-15,-3-4 0 16,-2-4-1-16,-2 7 1 16,-2 5 0-16,-7 12 1 15,-3 14-1-15,-1 22 1 0,-16 6-1 16,5 21 1-16,-2 18-1 15,-8 18 0-15,0 9 1 16,-1 8-1-16,-3 5-1 16,8 7-7-16,-11-14-7 15,16 10-5-15,-17-28-4 16,24 8-2-16,-18-32-4 15,23 5-3-15,-9-27 0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56.3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9545 11796 34 0,'7'-19'30'16,"-7"19"2"-16,8-16-2 16,-11 3-19-16,3 13-4 15,3-14 0-15,-3 14 0 0,0 0-1 16,0 0 1-16,0 0-2 15,0 0-1-15,-14 19 0 16,13-4-1-16,-7 3 0 16,8 8-1-16,-5 4 0 15,-1 7 0-15,4 4-1 16,-5 9 1-16,3 3-1 15,0 6 0-15,1 0 1 16,0 8 0-16,3-2-1 16,3 2 0-16,1-6 0 15,4-5-1-15,2-3 1 16,0-4-1-16,0-6 0 15,2-7-1-15,-3-2 1 0,-2-5 1 16,-3-5-1-16,0-4 0 16,-4-4 0-16,0-16 0 15,-1 10 0-15,1-10 0 16,1-28 0-16,4-2 0 15,3-5 0-15,0-15-1 16,5-10 2-16,-3-6-1 16,3-6 0-16,-1-5 0 15,-4-1 1-15,-1 2-1 16,-6 5 0-16,1 10 1 15,-4 6-1-15,-3 15 0 16,2 12 0-16,-2 17 0 16,5 11 0-16,-9 17 0 15,5 14 0-15,3 13 1 0,-2 10-1 16,0 17 1-16,1 7-1 15,1 10 1-15,0 6-1 16,1 3 0-16,1-4 0 16,-1-5 0-16,-1-11 0 15,4-11-1-15,-3-14 1 16,4-17 0-16,0-17 0 15,-4-18-1-15,9-18 1 16,-4-14 0-16,1-13 0 16,-4-10 0-16,-2-8 0 15,-1-10-1-15,-3-4 2 16,-6-4-1-16,-2-4 0 15,-1-1 0-15,-8 6 0 16,6 8 0-16,-2 11 1 16,2 11-1-16,3 19 0 0,2 15 0 15,10 16 0-15,-18 30 0 16,15 7 0-16,2 14 1 15,-4 5-1-15,3 13 1 16,0 1-1-16,1 1-1 16,0-3 1-16,1-4 0 15,1-10 0-15,2-10-1 16,0-13 1-16,5-17-1 15,-8-14 1-15,20-12 0 16,-9-16 0-16,3-11 0 16,0-10 0-16,0-8 0 15,-5-5 0-15,-5-4 0 16,-4-2 1-16,-2 2-1 15,-5 6 0-15,-2 13 0 0,-2 6 0 16,-3 12 0-16,2 14 0 16,1 16 0-16,-2 15 0 15,2 13 0-15,6 8 0 16,-4 7 1-16,4 4-1 15,0 7 1-15,5-3-1 16,0-2 0-16,0-9 0 16,5-5-1-16,-2-8 1 15,2-10-1-15,-5-18 1 16,13 3 0-16,-7-18 0 15,3-10 1-15,-4-8-1 16,0-5 1-16,-2-8-1 16,-5-3 1-16,1 0-1 15,-4-2-1-15,0 9 1 0,-3 6 0 16,0 7 0-16,-2 7 0 15,5 9 0-15,5 13 0 16,-12 4 0-16,7 9 0 16,3 6 0-16,0 7 0 15,1 4 0-15,2 3 0 16,1 1 0-16,3 1 1 15,-3-4 0-15,1-2-1 16,3-4 0-16,-1-5 1 16,-2-7 0-16,-3-13-1 15,0 0 0-15,13-2 0 16,-9-13-1-16,1-5 0 15,-1-5 1-15,3-3-1 0,-5-6 1 16,2 3-1-16,-1-1 1 16,-3 5 0-16,-2 8 1 15,-1 6-1-15,3 13 0 16,-11 5 0-16,5 15 0 15,-1 9 1-15,0 11-1 16,-1 8 1-16,2 6-1 16,3 1 0-16,-2 4 0 15,4 0-1-15,2 0 2 16,-2-4-2-16,6-2 1 15,2-1-1-15,0-4 1 16,1 0 0-16,3-3 0 16,0-10 1-16,-2-3-1 15,1-8 0-15,0-9 0 16,-10-15 0-16,18-8 0 0,-9-17 0 15,5-14 0-15,1-13 0 16,5-10 0-16,3-9 0 16,3-8 0-16,-1-2 0 15,0 0 1-15,0-4-1 16,-6 12 0-16,-1 6 0 15,-3 10 0-15,-4 16 1 16,-8 15-1-16,-3 26 0 16,0 0 0-16,-8 41 1 15,-1 9-1-15,-4 14-1 16,1 9 1-16,0 8 0 15,2 4 0-15,2-2 0 16,7-6 0-16,2-6-1 16,5-13 1-16,4-10 0 0,2-14 0 15,2-17 0-15,3-16 0 16,2-20-1-16,-3-15 1 15,6-18 0-15,-2-13 0 16,-1-13 0-16,-5-10 0 16,0-15 0-16,-4-2 0 15,-6-6 0-15,-3 6 0 16,-2 3 0-16,-2 11 1 15,-2 12 1-15,-2 19-2 16,-1 25 3-16,-1 23-3 16,-2 22 0-16,2 24 0 15,-3 21 1-15,3 16-1 16,0 12-2-16,1 9 2 15,1 6-1-15,6-2 0 0,3-3 1 16,-2-8 0-16,8-11 0 16,-1-14 0-16,0-14-1 15,2-16 1-15,1-21-2 16,2-17 2-16,-1-22 0 15,4-17 0-15,-1-19 0 16,1-19 0-16,2-14 0 16,-3-10 0-16,-1-7 0 15,-5-2 0-15,-6 9 1 16,-2 13-2-16,-2 18 2 15,-10 25-2-15,-2 25 4 16,-5 29-3-16,-4 30 0 16,-5 25 1-16,0 28-1 0,0 17 0 15,-2 16 0 1,6 6 0-16,2 4-2 0,7-4 2 15,10-7 0-15,2-15-1 16,11-14 1-16,6-19 0 16,-1-21-1-16,7-15 0 15,-1-19 0-15,-1-15 0 16,-3-19 0-16,-1-11 0 15,-5-16-1-15,-7-8 1 16,-4-10 0-16,-7-5 0 16,-5-3 1-16,-7 5 0 15,-3 9 0-15,-5 13 0 16,1 19 1-16,1 20-1 15,-2 20 1-15,1 24 0 0,2 19-1 16,3 18 0-16,3 11 0 16,0 8 0-16,3 8 0 15,3-5 0-15,4-2-2 16,1-8 2-16,8-10 0 15,-3-9 0-15,4-13-1 16,2-12 1-16,1-14-1 16,1-14 0-16,-4-13 1 15,13-11 0-15,-7-11-1 16,1-10 1-16,0-10 0 15,-5-5 0-15,0-5 0 16,-2-3 0-16,-1-3 1 16,-2 6-1-16,-2 8 1 15,-3 7-1-15,1 10 0 16,-4 8 0-16,11 19 0 0,-19 1 0 15,11 16 0-15,0 5 0 16,0 5 1-16,3 3-1 16,-1 4 0-16,6-2 0 15,0 1 1-15,0-1-1 16,0 3 0-16,3 0 1 15,-1 2-2-15,-2 3 1 16,0 2 0-16,-5 1 0 16,1 6 0-16,-1-3 0 15,-1 0-1-15,-2 0 1 16,3-4 1-16,2-4-1 15,1-1 1-15,0-5-1 16,4-4 0-16,2-3 0 16,2-1 1-16,0-3-1 0,1 3 0 15,-4 0 1-15,4 6-1 16,-4 3-1-16,-3-1 1 15,-2 4 0-15,1-3-1 16,-3-1 1-16,0-4-1 16,3-7 1-16,-1-11-1 15,2-10 1-15,0 0 0 16,16-25 0-16,-2-6 1 15,0-7-1-15,1-8 1 16,1-13-1-16,-3-5 0 16,1-9 1-16,-7-7-1 15,1-4 0-15,-5-4-1 16,-2 3 1-16,0 8 0 15,1 11 1-15,-4 12 0 0,2 19-1 16,0 19 1-16,0 16-1 16,0 21 1-16,0 10-1 15,-2 11-1-15,2 7 1 16,1 7 0-16,-1 4 0 15,-1 4-1-15,0 4 1 16,-1 1 0-16,0 1 0 16,-2 3 1-16,-1-3-2 15,-3-4 1-15,2-5 0 16,2-7-1-16,-1-10 1 15,5-8-1-15,4-14 1 16,-4-22-1-16,13 1 1 16,-1-25 0-16,2-13 0 15,3-11 1-15,3-11-1 16,0-10 1-16,-2-11-1 0,4-4 1 15,-4-6-1-15,1 7 0 16,0 6 0-16,-6 8 0 16,-2 15 1-16,0 19-2 15,-7 20 2-15,-4 15-1 16,-4 39 0-16,-3 11 0 15,-8 17 0-15,1 14 0 16,-4 4 0-16,1 9 0 16,1 0 0-16,1-4 0 15,5-7-1-15,0-9 1 16,5-15-1-16,4-15 0 15,5-18 1-15,-4-26-1 16,17-5 1-16,0-30 0 16,2-16 0-16,3-13 1 0,2-14-1 15,-3-10 0-15,1-9 0 16,-1-5 1-16,-2 1-1 15,0 7 1-15,-6 11-1 16,-3 18 1-16,-4 22-1 16,-4 23 0-16,-2 20 0 15,-8 51 1-15,-4 16-1 16,-5 21-1-16,-5 14 1 15,0 10 0-15,-1-2 0 16,1-1 0-16,5-10-1 16,4-13 1-16,3-17-1 15,4-15 1-15,4-19-1 16,6-19 0-16,-4-16 1 0,18-22-1 15,-8-13 1-15,2-12 0 16,1-12-1-16,-3-11 2 16,-2-10-2-16,-2-5 2 15,-1-4-1-15,-1 6 0 16,-5 11 0-16,-4 14 0 15,-1 19 0-15,-3 25 0 16,-5 28 0-16,-3 26 1 16,-2 27-1-16,-3 16 0 15,0 13 0-15,-3 11 0 16,4 4 0-16,0-4-1 15,4-7 1-15,2-6-1 16,2-10 1-16,4-13-1 16,2-13 0-16,2-15 1 0,4-17-1 15,-1-14 0-15,2-12 0 16,0-18-1-16,0-12 1 16,2-11 0-16,0-11 0 15,3-12-1-15,-3-2 2 16,0-2-1-16,0 8 1 15,2 8 0-15,-4 11 1 16,-3 21-1-16,3 20 1 16,-12 8-1-16,3 20 1 15,-4 16-1-15,0 9 1 16,2 7-1-16,-4 4 0 15,6-1 1-15,-1-1-1 16,2-4 0-16,6-5 0 16,-1-2 0-16,2-8 0 0,5-9-1 15,-1-5 1-15,3-8-1 16,-2-6 0-16,-4-15 1 15,11 2 0-15,-4-18 0 16,-2-8 0-16,2-11 1 16,-2-8-1-16,-1-6 1 15,2-7 0-15,-4 0 0 16,3-1-1-16,-3 7 0 15,3 11 0-15,-5 9 1 16,0 18-1-16,0 12 0 16,-3 16 0-16,1 16 1 15,-5 12-1-15,-1 6 0 16,-2 5 0-16,-2 3 0 15,2-4 0-15,-1 0-1 16,4-9 1-16,0-4-1 0,6-9 1 16,-2-7-1-16,5-5 1 15,-2-20 0-15,10 7 0 16,0-20 0-16,1-9 0 15,-2-8 1-15,3-10 0 16,-2-5 0-16,2-6-1 16,-5-1 1-16,1 1 0 15,-3 8 0-15,0 8-1 16,-3 11 0-16,-2 24 0 15,0 0 1-15,-6 11-1 16,0 23 0-16,-3 11 0 16,4 9 0-16,-4 7 0 0,2 3-1 15,-2-1 1-15,4-1-1 16,-1-3 1-16,5-4-1 15,0-5 1-15,1-6 0 16,0-5 0-16,3-9 0 16,-3-7-1-16,4-8 1 15,-4-15 0-15,0 0 0 16,11-25 0-16,-6-8 0 15,2-6 0-15,0-10 0 16,2-2 0-16,-1-1 0 16,0 5 0-16,2 6 1 15,-4 15-1-15,-1 10 0 16,-5 16 0-16,0 0 0 15,8 26 0-15,-11 5 0 16,-3 12 0-16,2 2 0 0,-1 3 0 16,-1 4 0-16,-3 0 0 15,2-2 0-15,-1-2 0 16,2-5 1-16,-2-6-2 15,6-4 1-15,-2-7 0 16,4-9 0-16,0-17 0 16,0 0 0-16,0 0 0 15,13-29 0-15,-3-3 0 16,-2-7 0-16,-1-8 0 15,5-2 0-15,-3-2 0 16,3 3 0-16,-5 8 0 16,0 10 0-16,-3 12 0 15,-4 18 0-15,0 0 0 16,-2 15 0-16,-5 14 0 0,-2 5 0 15,-3 6 0-15,-1 0 0 16,-3 2 0-16,5-4 0 16,-3 0 0-16,3-7 0 15,0-6 0-15,0-1 0 16,6-5-1-16,-4-4 1 15,7-1 0-15,2-14 0 16,-8 12 0-16,8-12 0 16,0 0 0-16,0 0 0 15,1-18 0-15,6 3 0 16,-3-5 0-16,3 1 1 15,-3-3-1-15,2 3 0 16,0 3 0-16,-2 3 0 16,-4 13 0-16,4-11 0 0,-4 11 0 15,0 0 0-15,-6 17 0 16,6-17 0-16,-14 16 0 15,14-16 0-15,-9 15 0 16,9-15 0-16,-12 11 0 16,12-11 0-16,0 0 0 15,-11 2 0-15,11-2 0 16,0 0 0-16,0 0 0 15,0 0 0-15,-10-1 0 16,10 1 0-16,0 0 0 16,0 0 0-16,0 0 0 15,-4-14 0-15,4 14 0 16,2-10 0-16,-2 10 0 15,0 0 1-15,0-11-1 16,0 11 0-16,0 0 0 0,0 0 0 16,0 0 0-16,0 0 0 15,0 0 0-15,0 0 0 16,0 0 0-16,0 0 0 15,-5-12 0-15,5 12 0 16,0-13 0-16,0 13 0 16,0-13 0-16,0 13 0 15,4-14 0-15,-4 14 0 16,6-15 0-16,-2 5 0 15,3-1 0-15,3-2 0 16,-3-2 0-16,2 3 0 16,-6 0 0-16,-3 12 0 15,11-19 0-15,-11 19 0 16,4-11 0-16,-4 11 0 0,0 0 0 15,0 0 0-15,2-10 0 16,-2 10 0-16,4-16 0 16,-2 4 0-16,5-5 0 15,-2 0 0-15,2 1 0 16,-2 1 0-16,3 2 1 15,-5 3-1-15,-3 10 0 16,0 0 0-16,0 0 0 16,0 0 0-16,0 0-1 15,0 0 1-15,0 0 0 16,9-12 0-16,-9 12 0 15,9-16 0-15,-2 6 0 16,1-3 0-16,0 2 0 16,1-3 0-16,-9 14 1 0,16-19-2 15,-16 19 1-15,12-10 0 16,-12 10 0-16,10-13 0 15,-10 13 0-15,13-16 0 16,-4 2 0-16,1 3 1 16,-1-6-1-16,5 3 1 15,-4-1-1-15,3 2 1 16,-13 13-1-16,18-15 2 15,-18 15-2-15,11 2 0 16,-11-2 0-16,0 23-1 16,-5-5 0-16,2 4 0 15,-3 3 1-15,0 5-1 16,-1 2 1-16,3 1 0 0,-1 0-1 15,0-2 2-15,3 0-2 16,0-4 2-16,3-7-2 16,1-5 1-16,-2-15 0 15,6 13 0-15,-6-13 0 16,13-18-1-16,-6 0 1 15,1-10 0-15,4-5 0 16,0-8 0-16,2-5 0 16,0-7 1-16,3-3-1 15,-1-3 1-15,2 5-1 16,-1 6 1-16,-2 9-1 15,-4 12 1-15,-7 14 0 16,-4 13-1-16,1 20 0 16,-7 11 0-16,-8 12 0 15,-5 5-1-15,1 4 1 0,-1-1-1 16,-2 3 1-16,3-2-1 15,4-4 1-15,1-4 0 16,4-7 0-16,4-6-1 16,2-13 1-16,6-7 0 15,-3-11 0-15,9-16 0 16,1-8 0-16,0-9 0 15,4-5 0-15,-4-3-1 16,4-5 2-16,-2 0-1 16,-1 4 0-16,0 8 1 15,-3 7 0-15,-2 10-1 16,-6 17 0-16,0 0 1 15,2 17-1-15,-7 10-1 16,-3 9 0-16,-1 8 1 0,-3 7-1 16,-3 3 1-16,-1 2-1 15,2-6 0-15,2-1-4 16,-1-18-2-16,9 0-4 15,-11-30-3-15,15-1-2 16,-12-33-3-16,20 6-1 16,-20-31-1-16,25 15 1 15,-18-21 2-15,17 12 3 16,-9-8 1-16,8 6 3 15,-2 3 1-15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58.04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9645 15247 33 0,'0'0'33'16,"0"0"0"-16,-2 13-12 15,2-13-7-15,0 0-2 16,0 0-4-16,-8 11-1 16,8-11-2-16,-5 12 0 15,5-12-1-15,0 0-1 16,0 0 0-16,0 0 0 15,17 0-1-15,-1-6 0 16,-1-3 0-16,8 4-1 16,-3-2 0-16,-1 4 0 15,-6 2-1-15,1 2 1 16,0 2-1-16,-14-3 0 0,13 12 1 15,-13-12 0-15,14 7-1 16,-14-7 1-16,21 2 0 16,-2-3 0-16,2-3 0 15,4 3-1-15,-2-1 1 16,0 3 0-16,-2 0-1 15,-4 3 1-15,-1 0-1 16,-3 3 0-16,-13-7 1 16,15 13-1-16,-15-13 0 15,18 3 0-15,-7-4 0 16,3-3 1-16,0-3-1 15,4 0 0-15,2-1 1 16,0 2-1-16,-3 1 1 16,1 1-1-16,-4 4 0 15,-3 3 0-15,-2-1 1 0,4 2-1 16,-13-4 0-16,19 4 0 15,-8-2 1-15,3-5-1 16,1-1 0-16,0 1 1 16,1-2-1-16,-3 0 0 15,3 2 0-15,-3 0 1 16,1 2-1-16,-3 2 0 15,-11-1 0-15,18 3 1 16,-18-3-1-16,16 2 0 16,-16-2 0-16,21 0 0 15,-10 0 0-15,-1-2 1 16,4-2-1-16,0-1 0 15,0 3 0-15,0 0 1 16,-3 1-1-16,2 3 1 0,-3-1-1 16,3 4 0-16,-4 1 0 15,-9-6 0-15,20 11 0 16,-20-11 0-16,21 9 0 15,-8-9 0-15,2 0 0 16,1-7-2-16,5 2-2 16,-3-9-4-16,11 9-4 15,-15-19-9-15,19 20-3 16,-23-24-4-16,22 20-2 15,-18-21-5-15,11 14-2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6:59.2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10855 15213 6 0,'0'0'29'16,"-17"9"3"-16,17-9 0 15,0 0-15-15,-18 1-7 16,18-1-1-16,0 0-2 15,0 0-1-15,11-15 0 16,-11 15 0-16,0 0-2 16,14-10 2-16,-14 10-3 15,0 0 0-15,0 0-1 16,0 0 0-16,0 0-1 15,0 0 0-15,7 13 1 0,-7-13-1 16,0 0 0-16,0 0 0 16,17 5 1-16,-7-5-1 15,8-5 0-15,3 3 1 16,2-4-1-16,5 3 0 15,1 0-1-15,2 2 1 16,-2 1-1-16,0 1 1 16,-4 2-1-16,1-1 0 15,-2-1 0-15,3-1 0 16,2-3 0-16,3-3 1 15,6-2-1-15,6-3 0 16,2 1 1-16,-1 0-1 16,-2 2 0-16,-4 2 1 15,-5 2-1-15,-7 6 0 0,-7 0 0 16,-4 2 0-16,-4 1 1 15,-12-5-2-15,18 8 1 16,-7-7 0-16,3-3 1 16,0-1-2-16,4-3 1 15,1 2 0-15,-4 0 0 16,3-1 0-16,-4 4-1 15,0 2 0-15,-14-1-2 16,13 9 0-16,-5 2-6 16,-8-11-8-16,9 14-5 15,-9-14-6-15,0 0-9 16,11-11-1-16,11 3 0 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00.14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11624 15152 20 0,'0'0'32'16,"-15"3"1"-16,15-3 1 15,-14-4-19-15,14 4-6 16,0 0-1-16,10 5-1 16,-10-5-1-16,23 0 1 15,-9 0-2-15,5 3 0 16,0-2-2-16,10 3 0 15,-1-2-1-15,4 1 0 16,-2-2-1-16,4-1 0 16,-1-1 0-16,2-1 1 15,-2 1-2-15,-1-1 1 16,-4 2-1-16,0 1 1 15,-5 1-1-15,-1 1 1 16,-4 0-1-16,1-1 0 0,-2 1 0 16,3-1 0-16,0-2 1 15,4 1-1-15,0-1 0 16,4 0 0-16,5 1 1 15,-3 0-1-15,3 1 0 16,-1-2 0-16,1-2 0 16,1-1 0-16,-1-2 0 15,-3 1 0-15,-2-1 0 16,-2 1-1-16,-5 0 1 15,-4 3 0-15,-6 4-2 16,-11-3 1-16,14 13-2 16,-14-13 0-16,9 20-4 15,-9-20-6-15,13 18-8 16,-13-18-3-16,19 2-3 15,-19-2-9-15,35-16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00.81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13119 15192 30 0,'0'0'31'0,"0"0"-7"15,0 0 1-15,16 1-7 16,-14-12-7-16,10 12-3 16,-12-1-2-16,12-6-2 15,-12 6 1-15,0 0-2 16,0 0 0-16,0 0 1 15,0 0-1-15,-12-6-1 16,-4 8 1-16,-6 3-1 16,-9-2 0-16,-6 4-1 15,-7 1 1-15,-4-2-1 0,-6 1 1 16,0-3-2-16,1 0 0 15,2-4 0-15,9 3-4 16,5-11-7-16,21 15-10 16,-6-18-8-16,22 11-8 15,0 0-2-15,10-5 2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04.62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13112 14938 27 0,'0'0'34'16,"-5"-20"1"-16,5 20 0 15,-5-29-19-15,5 29-6 16,6-21-3-16,-6 21-1 15,8-20-3-15,-8 20-1 16,4-14 0-16,-4 14 0 16,0 0-1-16,-14-9 0 15,3 8-1-15,-2 3 1 16,-5 0 0-16,-2 4-1 15,-3 0 1-15,0 2 0 16,-5 1-1-16,4 0 1 16,2 3-1-16,1 1 1 15,6-3-1-15,7 2 0 16,8-12 1-16,6 16-1 15,11-14 0-15,4-2 0 0,6-6 0 16,0 0 0-16,4-4 0 16,-5-3 0-16,0-2 0 15,-5-2 0-15,-5 2 1 16,-2-2-2-16,-6 1 2 15,-4-1-1-15,-2 3 0 16,-6 1 0-16,1 1 0 16,3 12 0-16,-25-11 0 15,10 10 0-15,-4 3 0 16,-5 3 0-16,0 1 0 15,1 5 0-15,0 2 0 16,3-1 0-16,3 3 0 16,5-2 0-16,5 0 0 15,7-3 0-15,0-10 0 0,17 15 0 16,0-14 0-16,4-7 0 15,3-2 0-15,0-6 0 16,3-4 0-16,-3-5 0 16,-5-1 0-16,-3-4 2 15,-6 1-2-15,-5 2 1 16,-6 1-1-16,-6 3 2 15,-6 4-2-15,-4 4 1 16,-4 4-1-16,-3 5 0 16,-2 3 0-16,2 5 0 15,1 0 0-15,3 6 0 16,1-2 0-16,8 2 0 15,11-10 0-15,-6 17 0 16,6-17 0-16,14 13-1 0,1-11 1 16,3-2 0-16,2-3 0 15,1-4 0-15,-2-2 0 16,-1-4 0-16,-2-5 0 15,1-2 1-15,-7-3-1 16,-2 0 0-16,0-6 0 16,-3 3 0-16,-2-2 0 15,-2 1 0-15,-1 5 0 16,0 3 0-16,-3 2 1 15,3 17-1-15,-14-10 0 16,4 15 0-16,-7 8 0 16,-2 3 0-16,-2 4 0 15,-2 0 0-15,-2 5 0 0,7-3 0 16,-1-4 0-1,8-1 0-15,7-7 0 0,4-10 0 16,13 10 0-16,3-15 0 16,6-3 0-16,1-8 0 15,4-5 0-15,-5-3 0 16,1-6 0-16,-5 0 0 15,-6-1 1-15,-5 2-1 16,-4 0 0-16,-6 5 0 16,-4 2 0-16,-3 7 0 15,-4 6 0-15,-3 4 0 16,0 6 0-16,-1 4 0 15,3 3 0-15,0 5 0 16,3 0-1-16,-1 4 1 0,4-1 0 16,5 1 0-16,1-1 0 15,3-1 0-15,3-4 0 16,-3-11 0-16,12 11 0 15,0-12 0-15,2-9 0 16,2-3 0-16,0-7 0 16,2-2 0-16,0-3 0 15,-3-4 0-15,-1 1 1 16,-1 1-2-16,-3 5 2 15,-5 1-1-15,0 3 0 16,-5 5 0-16,0 13 0 16,-13-12 0-16,2 14 0 15,-4 3 0-15,-3 5 0 16,-5 1 0-16,3 4 0 15,-3 0-1-15,4 1 1 0,2-3 0 16,6 0 0-16,11-13 0 16,-5 15 0-16,5-15 0 15,17-2 0-15,-1-6 0 16,3-4 0-16,4-2 0 15,-3-6 1-15,0-2-1 16,-2 2 0-16,-4-3 0 16,-5 1 0-16,-7 0 0 15,-3 4 0-15,-3 1 0 16,-2 1 0-16,-4 3 0 15,10 13 0-15,-18-11 0 16,7 10 0-16,2 5 0 16,-5 2 0-16,4 5 0 15,-7 7 0-15,1 1 0 0,-2 3 0 16,-1 0 0-16,2-2 0 15,3 1 0-15,1-6 0 16,6-3 0-16,7-12 0 16,0 0 0-16,12-1 0 15,1-14 0-15,3-2 0 16,4-6 0-16,1-10 1 15,-1 1 0-15,0-4-1 16,-6 2 1-16,-1-2 0 16,-6 4-1-16,-3 0 1 15,-1 4 0-15,-6 6-1 16,1 1 0-16,-6 6 0 15,3 4 0-15,5 11 0 16,-14-8 0-16,14 8 0 0,-14 11 0 16,5 1 0-16,0 4 1 15,2 5-1-15,-1 2 0 16,-1-5-1-16,3 5 1 15,-2-2-1-15,5-6 0 16,1-2 1-16,2-13-1 16,0 11 1-16,0-11 0 15,14-9 0-15,-5-4 0 16,4-2 1-16,-1-4 0 15,1-6 0-15,1-1-1 16,0-1 1-16,0 0-1 16,-3-1 0-16,-2 1 0 15,-5 3 0-15,1 6 0 16,-5 2 0-16,0 16 0 15,-10-10 0-15,10 10 0 0,-24 17 0 16,6-1 0-16,2 6 0 16,-3 3 0-16,-2 4 0 15,2 0 0-15,-1 4 0 16,1-2-1-16,3 1 1 15,3-6-1-15,5-4 0 16,7-5 1-16,1-17-1 16,15 8 0-16,-1-19 2 15,8-6 0-15,4-7-1 16,-3-5 1-16,6-5 0 15,-7-2 0-15,-4-2 0 16,-3-1-1-16,-5 1 1 16,-5 1-2-16,-3 3 2 15,-5 4-2-15,-4 9 1 0,-3 4 0 16,-4 10 0-16,-1 9 0 15,-2 7 0-15,-4 9 0 16,-2 4 0-16,1 6 0 16,1-2 0-16,2 4 1 15,4-5-1-15,4 0 0 16,1-4 0-16,8-6-1 15,2-5 1-15,0-10 0 16,18 4 0-16,-2-15 0 16,2-3 0-16,2-10 0 15,4-5 0-15,0-4 0 16,3-5 0-16,-4-1 0 15,0 2 0-15,-8-3 1 0,1 8-1 16,-4 5 0-16,-6 3 0 16,-2 6 0-16,-6 5 0 15,2 13 0-15,-11-3 0 16,0 10 0-16,-6 7 0 15,-2 6 0-15,-1 7-1 16,-2 9 1-16,-2 3 0 16,4 2 1-16,1 2-2 15,4-1 2-15,8-4-2 16,5-3 2-16,6-8-1 15,6-10 0-15,1-8 0 16,3-6 0-16,3-10 0 16,1-8 0-16,-2-6 0 15,-2-7 0-15,2-2 0 0,-4-4 0 16,2 0 0-16,-4 0 0 15,-1 0 0-15,-1 5 0 16,-2 6 0-16,-1 8 0 16,-5 15-1-16,0 0 1 15,0 12 0-15,-9 12 1 16,-1 10-2-16,-4 5 2 15,-3 7-2-15,0 2 2 16,-1 1-2-16,4-2 1 16,3-3 0-16,2-5-1 15,0-8 0-15,8-5 1 16,2-6-1-16,3-6 0 15,-4-14 1-15,15 6-1 16,-5-15 2-16,2-5 0 16,0-6-1-16,1-4 1 0,-2-4 0 15,2 0 0-15,-8-6-1 16,5 4 1-16,-6 2-1 15,1 5 0-15,-5 4 0 16,-1 5 0-16,1 14 0 16,-13 0 0-16,7 15 0 15,-3 6 0-15,-1 6 0 16,1 8 0-16,0 2-1 15,3 1 1-15,3-1-1 16,5-1 0-16,3-4 1 16,2-3-1-16,2-3 0 15,2-8 1-15,-2-2 0 0,-2-5 0 16,-7-11 0-1,11 4 0-15,-11-4 0 0,5-20 0 16,-4-1 0-16,1-4 1 16,2-8-1-16,3-6 1 15,-2-3-1-15,0-5 1 16,3-3 0-16,-2 1-1 15,-1 5 1-15,-5 3-1 16,0 5 0-16,0 13 0 16,-6 7 0-16,6 16 0 15,-21 0 0-15,8 14 0 16,-3 7 0-16,1 5 0 15,-3 8 0-15,5-1 0 16,1 5 0-16,3 1 0 16,3-3-1-16,2-2 0 0,4-4 1 15,1-7-1-15,3-5 0 16,-4-18 1-16,14 11 0 15,-9-22 0-15,4-8 0 16,0-7 1-16,-3-7 0 16,1-10 0-16,-2-9 0 15,-3-3-1-15,3-6 1 16,-4-2-2-16,-2 0 2 15,0 0-1-15,-1 1 0 16,-2 9 1-16,-1 10-1 16,1 8 0-16,-2 8 0 15,-1 13 0-15,7 14-3 16,-16-6-3-16,18 23-6 15,-14-16-8-15,19 22-3 0,-16-22-3 16,16 18-5 0,-7-19-6-16,2 10 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07.59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13016 13163 40 0,'9'-11'30'16,"-9"11"2"-16,4-23-8 0,-4 23-13 15,5-26-1-15,3 16-2 16,-11-11 0-16,6 8-1 15,-7-9 0-15,5 7-2 16,-4-1 0-16,5 4-1 16,-6-2-1-16,4 14 0 15,0 0-1-15,0 0 0 16,-12 0-1-16,9 15 0 15,-5 6 0-15,2 3-1 16,-4 9 1-16,-4 6-1 16,-4 2 0-16,2 1 0 15,-1 0 0-15,-1-1 0 16,3-5 0-16,6-5 0 15,7-9 0-15,5-10-1 0,11-9 2 16,7-6-1-16,4-10 0 16,4-5 0-16,5-10 0 15,-4-4 1-15,1-5-1 16,-4-1 1-16,-7-5-1 15,-10 2 1-15,-4 0-1 16,-6 2 1-16,-7 4-1 16,-2 3 0-16,-6 7 1 15,-4 7-2-15,1 6 2 16,-2 9-1-16,1 9 0 15,3 7 0-15,-1 9 0 16,-1 7 0-16,3 4 0 16,0 6 0-16,1 6 1 15,4-1-2-15,2-1 1 0,7-4 0 16,3-2 0-16,7-9 0 15,4-9 0-15,2-11-1 16,8-9 1-16,0-10 0 16,5-10 0-16,-3-9 1 15,-2-4-1-15,1-8 1 16,-4-2-1-16,-7-6 0 15,-3-4 0-15,-4 6 1 16,-3-1-1-16,-4 3 0 16,-5 6 0-16,-2 6 0 15,-3 14 0-15,-4 8 0 16,-4 13 0-16,-4 14 1 15,-3 9-1-15,-1 9 0 16,-4 5 0-16,5 4 0 16,1 1 0-16,7 0-1 0,3-3 1 15,9-5 0-15,8-8 0 16,8-2 0-16,6-12 0 15,2-5 0-15,4-8 0 16,3-9 0-16,1-7 0 16,-6-9 0-16,3-5 0 15,-8-8 0-15,-2-6 0 16,-7-6 0-16,-3-3 0 15,-3-2 0-15,-5 1 0 16,-2 0 0-16,-2 3 0 16,0 8 0-16,-1 6 0 15,0 10 0-15,1 7 0 0,0 10-1 16,-1 10 1-16,-1 8 0 15,-2 11 0-15,-1 5 0 16,1 8 0-16,-1 6 0 16,4 0 0-16,0 1 1 15,3-1-2-15,5-6 2 16,5-8-1-16,5-6 0 15,5-14 0-15,3-9 0 16,4-12 0-16,1-9 0 16,1-4 0-16,-3-10-1 15,-1-3 2-15,-2-4-2 16,-4-1 1-16,-5-2 1 15,-4 2-1-15,-4 1 0 16,-4 4 0-16,-3 9 1 16,0 4-1-16,-2 10 0 0,-4 12 0 15,-4 8 0-15,0 11 0 16,-1 12 0-16,-2 5 0 15,4 6 0-15,-3 3 0 16,4 2 0-16,1 4 0 16,4-5 0-16,5-3 0 15,1-3-1-15,5-8 1 16,4-7 0-16,-4-17 0 15,18 7 0-15,-3-17 0 16,6-10-1-16,0-5 1 16,1-10 0-16,1-5 1 15,-1-5-1-15,-3-5 0 16,-3-1 0-16,-7 2 0 15,-1-2 0-15,-5 4 0 0,-5 4 0 16,-2 7 0-16,-4 9-1 16,-2 8 1-16,-1 12 0 15,-7 11 0-15,0 10 0 16,-2 8 0-16,-3 6 0 15,-1 8 1-15,-1 3-1 16,7 3 1-16,-1-2-1 16,7-2 0-16,2-2-1 15,8-7 1-15,4-6 0 16,11-5 0-16,1-13-1 15,4-10 1-15,7-7 1 16,-1-9-1-16,4-7 0 16,0-6 0-16,-5-6 0 0,0-3 1 15,-8-2-1-15,-2-4 0 16,-6 0-1-16,-7 1 1 15,1 6 0-15,-8 2 0 16,0 10 0-16,-2 6 0 16,-3 9-1-16,1 13 1 15,-2 11 0-15,-3 10 0 16,1 7 0-16,-2 10 0 15,2 5 0-15,3 6 0 16,-1-2 1-16,7 2-1 16,1-6 1-16,5-6-2 15,2-3 2-15,1-12-1 16,3-9 1-16,-6-11-1 15,22-5 0-15,-7-14 0 0,5-6-1 16,-2-9 1-16,3-8-1 16,0-4 1-16,-3-2-1 15,0 1 2-15,-7-1-2 16,-3 6 1-16,-5 6 0 15,-8 9 0-15,-4 13 0 16,-6 9 0-16,-7 12 0 16,-5 9 0-16,-1 12 0 15,-5 11 0-15,1 4 0 16,5 7 0-16,1 1 1 15,8 1-1-15,7-2 1 16,8-4-1-16,7-8 0 16,7-7 0-16,3-10-1 15,3-12 2-15,4-10-2 0,0-10 1 16,-2-10-1-16,0-8 2 15,-5-7-1-15,-4-4 0 16,-5-4 0-16,0-1 1 16,-9 3-2-16,-2 5 1 15,-2 6 0-15,-2 7 0 16,-1 14 0-16,2 10 0 15,0 9 0-15,1 14 0 16,3 8 0-16,2 5 0 16,5 3 1-16,3 3-2 15,4-4 2-15,4-4-1 16,3 0 1-16,2-9-1 15,1-2 1-15,-2-7-1 16,-1-3 0-16,-2-8 0 16,0-4 0-16,-14-1 0 0,15-16 0 15,-8 4 0-15,-4-5-1 16,1-2 1-16,-4-3-1 15,0 2 1-15,0 1 0 16,-4 2 0-16,2 4-1 16,2 13 1-16,-12-13 0 15,12 13 0-15,-17 13 0 16,6 1 0-16,2 4 1 15,-3 4-1-15,2 6 1 16,1 0-2-16,5-1 1 16,3-2 0-16,2-2 0 15,6-4 0-15,1-4-1 16,6-4 1-16,-1-10-1 15,0-7 1-15,3-7 1 0,-3-4-1 16,-2-5 1-16,-2-3-1 16,-1-4 0-16,-7-1 0 15,2-2 0-15,-6 3 0 16,-1 0 0-16,-1 2 0 15,3 6-1-15,-1 3 1 16,-1 4 0-16,4 14 0 16,0 0 0-16,0 0-1 15,-6 12 2-15,3 5-2 16,-2 6 2-16,-1 4-1 15,3 2 1-15,-2 0-1 16,-1 3 1-16,6-3-1 16,3-4 0-16,2-2 0 15,2-7-1-15,3-3 1 16,2-8-1-16,-1-9 1 0,-2-7 0 15,-1-6 0-15,-7-2 0 16,-3-5 0-16,-7 0 0 16,-5 0-1-16,-7 0-1 15,2 4-2-15,-6-1-3 16,8 9-4-16,-11-12-5 15,28 24-5-15,-23-32-2 16,23 32-2-16,8-40-4 16,10 20-3-16,2-7-2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11.1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13151 11867 3 0,'0'0'28'15,"0"0"2"-15,0 0-3 16,14 5-8-16,-16-16-2 16,12 12-2-16,-13-10-2 15,3 9-2-15,5-12-2 16,-5 12-4-16,2-18 0 15,-1 8-2-15,-6-4 0 16,2 2 0-16,-2-4-1 16,0 1 0-16,0-4 0 15,-1 0 1-15,0-3-3 16,1 2 2-16,0-3-2 15,1-1 1-15,-3 1-1 0,0 4 2 16,1 0-2-16,-3 6-1 16,0 3 2-16,-4 5-1 15,-3 9 1-15,-3 7 0 16,-4 5 0-16,0 9 1 15,-6 7-1-15,2 4-1 16,-2 4 1-16,0 2-2 16,5-3 2-16,4-3-3 15,5-4 2-15,8-8-2 16,7-7 2-16,0-17 1 15,25 8-1-15,1-16 0 16,3-7 0-16,5-7 0 16,0-7 1-16,1-3 1 15,-3-5-3-15,-6-1 2 16,-7-2-1-16,-6 2 1 0,-9 1-2 15,-6 6 2-15,-6 5-1 16,-3 5-1-16,-2 5 1 16,-5 5 0-16,-2 8 0 15,3 4 0-15,-4 8 0 16,5 6 1-16,-3 3 0 15,1 6 1-15,2 6-2 16,3 0 0-16,0 2 0 16,6-2-1-16,4-1 2 15,3-6-3-15,8-5 1 16,2-5-1-16,9-12 2 15,4-6 0-15,1-10 0 16,4-7 2-16,-2-8-2 0,-2-3 1 16,-2-6-2-16,-6-1 2 15,-3-7-1-15,-10 2 0 16,-1 2 0-16,-7 3-1 15,-9 5 1-15,5 4 0 16,-6 8 0-16,-4 7 0 16,4 8 0-16,-2 8 0 15,1 11-1-15,-2 5 1 16,3 6 0-16,1 6 0 15,0 2 0-15,5 2 0 16,0 0 0-16,4-3 1 16,3-3-1-16,2-6 0 15,2-7-1-15,-2-13 1 16,19 6 0-16,-2-15 0 0,0-8 0 15,2-7 0-15,3-5 1 16,-3-6-1-16,-4-2 0 16,-2-3 0-16,-3-1 0 15,-6 3 0-15,-7 2 0 16,-3 6 0-16,-3 5 0 15,0 8 0-15,-5 5 0 16,0 7 0-16,-1 9 0 16,-1 6 0-16,3 9 0 15,0 3 0-15,4 4 0 16,3 4 0-16,5 1 0 15,2 2 0-15,5-4 0 16,3-3 0-16,5-3 0 16,0-7 0-16,4-9 0 0,-1-8 0 15,1-8 0-15,-1-10 0 16,2-5 0-16,-4-8 0 15,0-6 0-15,-2-3 0 16,-2-3 0-16,0-1 0 16,-4 4 0-16,-3 1 0 15,0 3 0-15,-8 7 0 16,3 8 0-16,-8 6 0 15,-1 8 0-15,-4 8 0 16,-4 5 0-16,0 8 0 16,-2 4 0-16,-1 5 0 15,5 4 0-15,1-1 0 16,3 1 0-16,4-1 0 15,5-2 0-15,5-5 0 0,3-3 0 16,2-4-1-16,-7-11 1 16,19 2 0-16,-5-9 0 15,0-9 0-15,0-4 0 16,1-5 0-16,1-4 0 15,-1-4-1-15,-2-1 1 16,-2 0 0-16,-4-1 1 16,-3 4 1-16,-4 3-2 15,-1 3 2-15,-7 7-2 16,-2 6 2-16,-6 8-2 15,-1 8 2-15,-3 6-3 16,-3 6-1-16,1 7 2 16,1 3-2-16,2 1 1 15,0 3 0-15,5-1 0 16,5-1 0-16,5-4 1 0,8-3 0 15,6-5 0-15,3-8 0 16,2-4 0-16,7-8 0 16,-1-7 0-16,2-9 0 15,-3-3 0-15,-2-6 0 16,-4-3 0-16,-6-3 2 15,-3-1-1-15,-5 1 0 16,-6-2 0-16,-2 3 1 16,-8 1-1-16,3 4 0 15,-4 1-1-15,1 8 0 16,-1 6 0-16,2 6 0 15,1 8 0-15,2 8 0 16,-1 6 0-16,-1 9 0 16,1 3 0-16,2 7 0 0,-1 1-1 15,-1-2-1-15,9 1 2 16,-1-7-2-16,5-3 2 15,4-7-2-15,-4-16 1 16,22 7 0-16,-6-16 1 16,1-6 2-16,4-8-2 15,-2-5 2-15,3-4-1 16,-4-5 0-16,-3 0 0 15,-1-2 1-15,-6 3-2 16,-4 3 0-16,-5 3 0 16,-8 6 0-16,0 5 0 15,-1 9 0-15,-8 5 0 16,3 8 0-16,-3 6 0 15,-1 7 0-15,2 5-1 0,1 2 1 16,-3 6 0-16,5 1 0 16,3-2 0-16,-1 6 0 15,5-8-1-15,4 2 1 16,4-6-1-16,3-5 0 15,-4-17 1-15,21 12 0 16,-8-19 0-16,3-6 0 16,4-6 0-16,-3-11 1 15,2-2-1-15,-1-7 2 16,-3 0-2-16,-3 0 0 15,-3 3 0-15,-4 1 0 16,-5 4 0-16,-5 4 0 16,-4 9 0-16,0 5 0 0,-7 9 0 15,-3 5 0 1,-2 8 0-16,1 5 0 0,1 8 0 15,1 1 0-15,3 4 0 16,3 3 0-16,6-1-1 16,0-4 1-16,8 0 0 15,3-4 0-15,3-4 0 16,1-3 0-16,4-7 0 15,0-7 0-15,2-8-1 16,1-7 1-16,0-7 0 16,1-5 0-16,0-8 1 15,-1-3-2-15,-3-4 2 16,-4 2-1-16,-1 1 0 15,-4 0 0-15,-9 7 0 0,-2 6 0 16,-3 4 0-16,-3 9 0 16,-2 8 0-16,-2 7 0 15,-1 7 0-15,1 7 0 16,-1 7 0-16,3 4 0 15,4 3-1-15,1 4 1 16,7 3 0-16,3-2 0 16,3-1 0-16,7-2 0 15,4-6-1-15,1-4 1 16,2-8 0-16,2-11 0 15,-1-8 0-15,2-10 1 16,-2-11-1-16,-1-4 0 16,-4-7 0-16,-2-4 0 15,-3-2 0-15,-2 0 0 16,-5 1 1-16,0 3-1 0,-2 5 0 15,-4 4 0-15,4 7 0 16,-1 7 0-16,0 4 0 16,2 12 0-16,0 0 0 15,-7 12 0-15,2 4-1 16,0 7 2-16,1 6-1 15,-1 2 0-15,0 3-1 16,4 0 1-16,2 0 0 16,4-4 0-16,1-3 0 15,1-6 0-15,3-9 0 16,-1-6 0-16,4-8 0 15,0-8 0-15,1-9 0 16,-1-6 0-16,3-5 0 16,0-3 0-16,-2-1 0 0,1 1 0 15,-2 4 1-15,-5 3-1 16,-6 8 0-16,-4 8 0 15,2 10 0-15,-23 3-1 16,2 10 1-16,1 4 0 16,-4 8-1-16,4 0-1 15,5 4 1-15,5-5-2 16,5 0 1-16,5-3-1 15,9-2 0-15,-1-4 0 16,6 0 0-16,-2-4 1 16,1-1 0-16,-13-10 1 15,11 15 0-15,-11-15 0 16,0 0 1-16,-15 12-1 15,6-11 2-15,-3-2-1 0,-2-2 0 16,4 1 1-16,10 2 0 16,-16-8-1-16,16 8 1 15,0 0 0-15,0 0-1 16,0 0 1-16,0 0-1 15,-3 22 1-15,2-7-1 16,-2 3 0-16,0 2 1 16,-3-1-1-16,-4 2 1 15,3-5 0-15,-1-2-1 16,2-2 1-16,6-12 1 15,0 0-1-15,0 0 0 16,0 0 1-16,-2-25-1 16,4 11 0-16,-2-7-1 0,-2-2-3 15,1 3-3-15,-8-10-5 16,10 15-4-16,-12-21-3 15,18 21-3-15,-12-20-2 16,20 17-4-16,-13-14 2 16,14 10 2-16,-7-4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08:18.2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8668 7673 45 0,'10'-15'27'0,"6"8"5"16,-4 13-3-16,-12-6-17 15,13 38-1-15,-18 1-2 0,2 27 0 16,-12 8-1-16,-4 28 1 16,-19 8-5-16,0 11 0 15,-8 2 0-15,-2 6-2 16,1-9 1-16,0-4-1 15,9-10-1-15,4-19-3 16,16-12-1-16,4-25-7 16,20-5-14-16,-6-45-9 15,24 8-2-15,-5-33-3 16,12-12 0-16</inkml:trace>
  <inkml:trace contextRef="#ctx0" brushRef="#br0" timeOffset="3366.1926">8610 11734 27 0,'6'-10'30'16,"-6"10"4"-16,9-15 1 15,-9 15-21-15,0 0-4 16,-13 4-2-16,11 17-1 15,-12 9-1-15,5 23-1 16,-11 21-2-16,-1 22-1 16,-9 16 1-16,4 16 0 15,-7 10-1-15,3 10 0 16,-7-3-1-16,5-4 0 15,1-17-1-15,5-16-2 16,5-16 0-16,2-24-1 16,12-16-3-16,1-35-11 0,21-4-5 15,-13-42-6-15,23-2-3 16,-8-26-2-16,13-8-2 15</inkml:trace>
  <inkml:trace contextRef="#ctx0" brushRef="#br0" timeOffset="5837.3339">8587 9689 52 0,'0'0'30'0,"8"-16"2"16,-10 5-2-16,2 11-20 16,0 0-1-16,0 0 1 15,-12 22-2-15,6 9-2 16,-6 12 0-16,-1 22-1 15,-5 13-2-15,2 18 0 16,-8 11-1-16,-3 8 0 16,2 3-2-16,-3-3 2 15,0-8-3-15,2-14 2 16,5-13-2-16,2-17-2 0,9-18-1 15,5-26-7-15,21-10-10 16,-9-33-7-16,23-5-4 16,-6-28-4-16,15-8 0 15,-5-13 2-15</inkml:trace>
  <inkml:trace contextRef="#ctx0" brushRef="#br0" timeOffset="8219.4702">9072 7672 51 0,'10'-13'29'16,"-5"-2"2"-16,0-2-9 0,7 11-12 15,-11-9-1-15,-1 15 0 16,7-13-2-16,-7 13 1 15,-6 15-3-15,-1 13 1 16,-12 15-3-16,-1 17 0 16,-14 16 0-16,-2 22-1 15,-13 14 0-15,-2 12 0 16,-8 1 1-16,3 5-1 15,1-15 0-15,8-8 0 16,1-21-1-16,13-20-1 16,14-20 0-16,10-22-3 15,14-11-6-15,4-34-9 16,18 7-8-16,-10-24-3 15,13 5-4-15,-8-9-2 0,8 6-1 16</inkml:trace>
  <inkml:trace contextRef="#ctx0" brushRef="#br0" timeOffset="15338.8774">8617 5368 54 0,'9'-10'33'15,"-9"10"0"-15,0 0-6 16,13 16-16-16,-21 7-2 15,3 22-1-15,-9 15-1 16,2 22 0-16,-13 18-2 16,0 19 0-16,-10 12-1 15,-2 5 1-15,-2-1-1 0,2-8 0 16,5-15-4-16,7-22-1 15,13-15-11-15,4-34-18 16,20-14-7-16,-3-24 0 16,13-11-2-16</inkml:trace>
  <inkml:trace contextRef="#ctx0" brushRef="#br0" timeOffset="18096.0351">8951 9754 49 0,'5'-16'31'0,"-1"2"1"0,-4 14-1 16,0 0-20-16,0 0-3 16,-8 24 0-16,-3 7-1 15,3 23-1-15,-8 12-2 16,1 17 1-16,-9 14-2 15,-3 14 2-15,-5 9-3 16,0 8 1-16,-5-4-2 16,-1-4-1-16,1-11 1 15,3-18-3-15,16-18-2 16,2-30-18-16,20-17-14 15,-4-26-4-15,23-22 1 16,-2-15 2-16</inkml:trace>
  <inkml:trace contextRef="#ctx0" brushRef="#br0" timeOffset="20342.1635">8945 11801 6 0,'11'-7'28'16,"-11"7"1"-16,0 0 3 16,0 0-15-16,3-13-5 15,-3 13-2-15,0 0-1 0,0 0-1 16,0 0-2-16,0 0-1 15,-13 11 0-15,8 19 0 16,-5 15-2-16,1 23 2 16,-8 21-2-16,-2 23 0 15,-10 18 0-15,-5 18 0 16,-5 10-1-16,-6 2-1 15,-4-8 1-15,-2-7-2 16,1-20 0-16,6-20 0 16,9-23 0-16,11-29-4 15,21-22-8-15,3-31-17 16,17-31-8-16,9-20-2 15,11-10 1-15</inkml:trace>
  <inkml:trace contextRef="#ctx0" brushRef="#br0" timeOffset="24323.3912">8975 5522 14 0,'10'-20'21'0,"9"-1"3"16,-9-1-1-16,1-1-11 16,2 11-4-16,-10-6 3 15,7 11 0-15,-12-6-1 16,2 13 0-16,0 0 0 15,0 0-2-15,-14 12 1 16,7 18-2-16,-9 4-2 16,2 21 1-16,-6 13-1 15,-2 18 0-15,-5 16-1 16,-5 8-1-16,-2 13 0 0,-7 2 0 15,-3-1 0-15,5-6-1 16,-3-9-2-16,8-19 1 16,8-18-1-16,10-19 0 15,13-20-10-15,3-33-17 16,22-18-9-16,0-18 0 15,7-8-1-15</inkml:trace>
  <inkml:trace contextRef="#ctx0" brushRef="#br0" timeOffset="27155.5532">9307 9809 27 0,'0'-13'30'0,"0"1"2"16,0 12-2-16,-4-20-13 16,4 20-2-16,0 0-3 15,2 27-1-15,-9 6-4 16,4 20-2-16,-3 9-2 15,-2 19 0-15,-5 11-3 16,-2 9 3-16,-6 4-4 0,-1-2 3 16,-2-7-4-16,-3-9 3 15,3-14-2-15,2-14 1 16,11-17-3-16,1-22-6 15,20-6-16-15,-5-27-3 16,21-5-4-16,-6-19-4 16</inkml:trace>
  <inkml:trace contextRef="#ctx0" brushRef="#br0" timeOffset="29588.6924">9419 7758 20 0,'9'-19'16'0,"-2"-1"2"15,3 5 2-15,-9-2 0 16,-1 17-1-16,10-28-2 16,-10 28-3-16,4-21-3 15,-4 21-2-15,0 0-1 16,0 0-3-16,-12 20-1 15,0 12-2-15,-8 21 0 16,-6 23 0-16,-14 19 0 16,-3 22 0-16,-11 8 1 15,-2 10-2-15,-2-5 2 16,6-7-2-16,8-22 1 0,8-19-2 15,16-21-3-15,2-29-22 16,23-6-9-16,-5-26-1 16,15-8-4-16,-4-12 2 15</inkml:trace>
  <inkml:trace contextRef="#ctx0" brushRef="#br0" timeOffset="37542.1473">9370 11757 15 0,'5'-14'30'0,"-1"0"1"16,1 2 3-16,-9-6-18 16,4 18 0-16,3-19-4 0,-3 19 0 15,0 0-3-15,-6 20-2 16,-8 8-3-16,2 22-2 15,-11 26 1-15,-4 27-2 16,-12 31 0-16,-8 19-2 16,-5 18 2-16,-4 9 0 15,-2-4-1-15,4-11-1 16,6-25 0-16,11-30-2 15,16-30-1-15,7-42-13 16,28-15-10-16,-7-36-5 16,20-9-5-16,-4-24 0 15</inkml:trace>
  <inkml:trace contextRef="#ctx0" brushRef="#br0" timeOffset="41543.3762">9744 11791 6 0,'0'-14'22'16,"0"14"2"-16,0 0-11 16,0 0-5-16,0 0 0 15,0-14 1-15,0 14-2 16,0 0 1-16,0 0-1 15,-4-15 1-15,4 15-1 16,0 0 0-16,0 0 0 16,0 0-1-16,0 0-1 15,-14-5-1-15,14 5 0 16,-5 13 0-16,5 6-1 0,-7 10 1 15,1 10-1-15,-8 17-1 16,-1 16 1-16,-6 14-2 16,-5 15 1-16,-8 8-1 15,-3 12 0-15,-6 4-1 16,0-2 1-16,-2-3 1 15,5-10-3-15,1-16 1 16,13-15-2-16,7-17-1 16,9-32-15-16,23-6-8 15,-13-24-7-15,30-28-2 16,-7-4-1-16</inkml:trace>
  <inkml:trace contextRef="#ctx0" brushRef="#br0" timeOffset="44362.5374">8646 14178 5 0,'8'-12'29'0,"-8"12"1"16,0 0-9-16,-1-17-6 15,1 17-2-15,0 0 0 16,7 25-2-16,-13 0-2 16,8 17-1-16,-13 10-2 15,2 17-2-15,-13 11-1 16,0 17 1-16,-13 8-3 15,-1 9 0-15,-5-1-1 0,-1-2 0 16,2-10-1-16,10-12-1 16,11-14-3-16,2-31-13 15,26-5-15-15,-9-39-4 16,28 0 1-16,-5-28-2 15</inkml:trace>
  <inkml:trace contextRef="#ctx0" brushRef="#br0" timeOffset="47601.7227">8417 12037 25 0,'-18'-6'30'16,"7"1"2"-16,-1-1 0 15,-4-5-22-15,16 11-3 16,-8-15-1-16,8 15 0 15,7-15-2-15,3 9 0 16,-10 6-1-16,23-16 0 16,-8 9 0-16,10 5 0 15,-3 1 0-15,4 2 0 16,4 1-1-16,3 3 0 15,1 3 0-15,4 1 0 16,2 0-2-16,3 2 1 16,2-3 0-16,5 4 0 15,2-2 0-15,4 2-1 16,3-4 1-16,7 4 1 0,0 1-1 15,6 2 0-15,-2-3 0 16,6 7 0-16,-3-2 0 16,0 3 0-16,0-1 0 15,-1 4 0-15,-4-1-1 16,0 0 0-16,-3 1 0 16,-2 0 1-16,-4-2 0 15,-2 2-1-15,-9-3 1 16,-3-2 0-16,-3 0-1 15,-7-3 1-15,-4-2 0 16,-2 2-1-16,-5-3 0 16,-5-3-3-16,-1 2-1 15,-18-11-29-15,15 10-5 16,-15-10 0-16,0 0-1 0</inkml:trace>
  <inkml:trace contextRef="#ctx0" brushRef="#br0" timeOffset="50087.8649">9014 14339 6 0,'8'-18'26'0,"-8"18"-1"16,13-14-9-16,-13 3-4 16,0 11-3-16,7-15 0 15,-7 15 0-15,0 0 0 16,12-3-1-16,-12 3 0 15,-4 22 0-15,-5-3-1 16,3 16 0-16,-12 8-2 16,0 17-1-16,-7 13 0 15,-3 19-1-15,-11 8-1 16,-2 14 0-16,-2 2 0 15,3-1 0-15,4-4-1 0,3-12-2 16,10-14 0-16,6-22-4 16,23-13-24-16,-4-32-8 15,12-16-2-15,-4-19 0 16</inkml:trace>
  <inkml:trace contextRef="#ctx0" brushRef="#br0" timeOffset="52530.0046">9712 9842 14 0,'0'0'25'16,"3"-15"1"-16,-3 15 1 15,4-11-12-15,-9-4-2 16,5 15 0-16,0-14-1 15,0 14-1-15,0 0-2 16,0 0-1-16,0 0-1 16,-3 27-1-16,-6 7-1 15,3 20-1-15,-8 15-1 16,-4 19 1-16,-8 15-2 15,-5 13 1-15,-6 3-2 16,-1-2 1-16,0-8-2 0,3-17-1 16,9-17-1-1,7-25-2-15,17-11-9 0,2-39-26 16,19 4 2-16,1-24-2 15,10-8 2-15</inkml:trace>
  <inkml:trace contextRef="#ctx0" brushRef="#br0" timeOffset="55333.1649">9441 5436 31 0,'0'0'29'16,"5"-10"3"-16,-5 10-10 16,-2 11-6-16,-13 2-4 15,6 24-1-15,-17 5-1 16,3 26-1-16,-17 17-2 15,-3 21 0-15,-14 9-1 16,3 14 1-16,-4-1-2 16,6-3 0-16,6-16-5 15,13-20-4-15,23-16-24 16,5-35-7-16,19-21-2 15,4-24-1-15</inkml:trace>
  <inkml:trace contextRef="#ctx0" brushRef="#br0" timeOffset="58761.361">8462 9917 49 0,'0'0'30'15,"-4"-11"2"-15,4 11-2 16,0 0-19-16,0 0-9 16,0 0 1-16,0 0-2 15,14-5 2-15,-14 5-1 16,21 9 0-16,-8-5 1 15,4 6 1-15,-1-3-1 16,9 6 1-16,-4-3-1 16,5 2 0-16,2-1-1 0,6 5 1 15,-2-5-1-15,6 5-1 16,1-5 0-16,6 1 1 15,2-3-1-15,3 1 0 16,7-2-1-16,1 2 1 16,4 0 0-16,0 2 0 15,-1 0 0-15,4 1-1 16,-4 1 0-16,5 4 0 15,-7-2-1-15,-2 1 2 16,-1-1-2-16,-3 1 2 16,3-3-2-16,-3 0 1 15,-6-3 1-15,4-3-1 16,-7 0 0-16,-3 0 1 15,1 2-1-15,-9-3 0 0,-4-2 1 16,-1 2-2-16,-9-1 0 16,-6-3-3-16,3 12-18 15,-16-15-12-15,0 0-1 16,0 0-2-16,-11 12 0 15</inkml:trace>
  <inkml:trace contextRef="#ctx0" brushRef="#br0" timeOffset="61713.5298">10755 11787 20 0,'0'0'25'0,"10"-18"-1"0,-10 5-8 15,0 13-2-15,8-11 0 16,-8 11-1-16,0 0-2 15,9 24 0-15,-17-2-2 16,5 21 0-16,-14 10-2 16,0 24-2-16,-9 16-2 15,-3 20 1-15,-9 15-1 16,1 13 0-16,-2 2-1 15,1-3 0-15,6-12-2 16,8-15-2-16,10-18-2 16,1-30-10-16,26-9-14 15,-8-31-7-15,12-13-3 16,0-21 0-16</inkml:trace>
  <inkml:trace contextRef="#ctx0" brushRef="#br0" timeOffset="65162.7271">11160 11752 26 0,'0'0'32'15,"0"0"2"-15,1-12 0 16,-1 12-14-16,-14-2-11 0,14 2-1 15,-10 16 0-15,4 5-2 16,-7 6-2-16,3 21 0 16,-9 13-1-16,-1 21 1 15,-5 16-1-15,1 18 0 16,-10 12 0-16,5 11-1 15,-7-3-1-15,7-8 0 16,5-18-1-16,5-17-3 16,11-23-2-16,2-31-5 15,25-8-11-15,-19-31-7 16,30-15-4-16,-16-14-6 15,9-2 2-15</inkml:trace>
  <inkml:trace contextRef="#ctx0" brushRef="#br0" timeOffset="67843.8805">11552 11683 14 0,'0'0'30'16,"0"0"1"-16,0 0 1 16,0 0-16-16,0 0-3 15,0 32-1-15,-12 0-2 16,7 33-1-16,-17 10-1 15,0 26-1-15,-14 11-2 16,-2 17-1-16,-8 8-1 16,-2-1-1-16,1-8-1 15,4-16-1-15,8-17-4 16,6-27-3-16,23-10-11 15,-3-41-7-15,25-6-5 16,-3-29-4-16,12-6 0 16,1-17-2-16</inkml:trace>
  <inkml:trace contextRef="#ctx0" brushRef="#br0" timeOffset="71091.0662">9440 14316 28 0,'0'0'32'16,"9"-11"2"-16,-9 11 0 0,-7 18-24 16,7 16-1-16,-15 6-2 15,0 25 0-15,-17 12 0 16,0 20-2-16,-13 11 0 15,-3 13-2-15,-7-1-1 16,5 0-2-16,1-10 1 16,9-16-4-16,13-18-1 15,6-31-10-15,26-3-11 16,-5-42-5-16,28-1-3 15,-9-27-2-15</inkml:trace>
  <inkml:trace contextRef="#ctx0" brushRef="#br0" timeOffset="74311.2504">10648 9813 59 0,'0'0'33'0,"8"-12"-1"16,-8 12 0-16,0 0-22 16,0 0-1-16,0 0-2 0,-5 20 1 15,-3 5-2-15,1 16-1 16,-11 11-2-16,0 19 1 15,-8 17-2-15,-8 16 1 16,-4 8-1-16,-4 8 0 16,-5-4-2-16,1-3 0 15,8-16-1-15,3-16-2 16,19-16-5-16,1-36-17 15,26-8-7-15,-2-31-5 16,19-12 0-16,-5-19 1 16</inkml:trace>
  <inkml:trace contextRef="#ctx0" brushRef="#br0" timeOffset="77327.4229">9784 7725 18 0,'0'0'23'15,"8"-15"2"-15,-8 15-6 0,4-10-5 16,-4-1-2-16,0 11-1 16,5-16-2-16,-5 16-1 15,2-16-1-15,-2 16 0 16,3-10-1-16,-3 10-1 15,0 0-1-15,1 10 2 16,-5 1-2-16,2 16-1 16,-10 5 0-16,2 18-1 15,-10 12 0-15,-4 18 0 16,-10 15-1-16,-4 15 1 15,-11 4 1-15,2 8-1 16,-3-4 0-16,7-12-2 16,10-11-2-16,3-26-11 15,24-9-13-15,-3-35-5 16,19-10-5-16,4-29-1 0,9-9 0 15</inkml:trace>
  <inkml:trace contextRef="#ctx0" brushRef="#br0" timeOffset="82581.7234">8748 3080 49 0,'12'-17'29'0,"-2"2"3"15,-3-3-2-15,7 14-18 16,-14-10-2-16,0 14-1 15,8 16-1-15,-7 18-1 16,-11 12 0-16,0 29-2 16,-13 16 0-16,-5 25-1 15,-14 21-1-15,-8 17 0 0,-10 6-2 16,-3 3 0-16,-1-4-1 15,3-15-1-15,10-19-3 16,7-32-4-16,32-18-15 16,1-50-10-16,27-18-3 15,6-39-2-15,16-21 0 16</inkml:trace>
  <inkml:trace contextRef="#ctx0" brushRef="#br0" timeOffset="84318.8228">22952 3002 55 0,'12'-17'33'0,"-10"-2"1"15,8 7-1-15,-10-12-16 16,0 24-4-16,6-23-3 15,-6 23-2-15,5-10-1 0,-5 10-3 16,0 0 0-16,4 24-1 16,-2 8 0-16,3 24-1 15,-8 15 0-15,1 18-1 16,-7 16 1-16,1 14-1 15,-4 7-1-15,-1 2 0 16,-2-3 0-16,5-13-2 16,2-8 0-16,4-18-3 15,16 2-13-15,-15-31-12 16,20 3-8-16,-8-24 1 15,8 1-3-15</inkml:trace>
  <inkml:trace contextRef="#ctx0" brushRef="#br0" timeOffset="85129.8692">22824 5420 81 0,'-16'-3'34'15,"16"3"1"-15,6-11 0 16,27 1-30-16,11-8-1 16,22 3 0-16,14-3 0 15,14 4 1-15,0 0-1 16,1 6-1-16,-11 5 0 15,-7 10-1-15,-21 6-1 16,-16 12 1-16,-25 6-1 16,-20 8 1-16,-23 7-1 15,-13 9 0-15,-22 3-1 16,1-1 2-16,-4-2-1 15,3-5 0-15,14-7 1 16,13-3-1-16,25-9 0 0,24-6 0 16,21-1 0-16,17-1-1 15,8 2 1-15,5 1 0 16,-4 5 0-16,-5 5 1 15,-16 2-1-15,-15 5 1 16,-21 4-1-16,-22 3 1 16,-22 1-2-16,-21 4 1 15,-14-2-1-15,-17-1-1 16,0-1-3-16,-6-11-5 15,19 6-17-15,-2-21-6 16,25-1-8-16,8-13 1 16,25-1-2-16</inkml:trace>
  <inkml:trace contextRef="#ctx0" brushRef="#br0" timeOffset="85759.9052">22909 7716 72 0,'11'-18'34'0,"3"3"0"16,-1-3 1-16,4 4-28 15,-10-4 0-15,10 8-2 0,-7 0 1 16,1 12-1-16,-11-2-1 16,5 27 0-16,-17 8-1 15,-4 15 0-15,-8 9-1 16,-4 14-1-16,-7 3 1 15,1 3-1-15,3-4 1 16,13-5-1-16,14-14 1 16,25-17-1-16,27-17 0 15,31-16 0-15,26-13-1 16,19-13-2-16,17-8-1 15,5-14-4-15,11 10-16 16,-27-24-9-16,0 15-3 16,-33-12-2-16,-11 8-1 15</inkml:trace>
  <inkml:trace contextRef="#ctx0" brushRef="#br0" timeOffset="85966.9171">23600 7816 114 0,'-77'82'38'0,"20"18"2"15,-3-5-3-15,22-3-36 16,5 15-1-16,13-1-1 16,12-3-1-16,-4-14-13 15,19 12-13-15,-17-22-8 16,14-2-1-16,-7-16-3 15,13 2 3-15</inkml:trace>
  <inkml:trace contextRef="#ctx0" brushRef="#br0" timeOffset="86594.953">23679 9560 86 0,'0'0'34'15,"-25"7"2"-15,7 12 0 16,-12 9-28-16,-3 16-1 16,-13 10-2-16,2 22 1 15,-15 12-2-15,4 18 1 0,-5 9-2 16,6 11 1-16,4-5-3 15,14-4 1-15,15-8-2 16,20-15 1-16,17-20-2 16,18-16 1-16,13-22 0 15,12-19 0-15,3-17-1 16,-1-13 1-16,-3-10 0 15,-14-9-1-15,-15-5 1 16,-17-6-2-16,-20 4 0 16,-24-3-2-16,-13 7 0 15,-21 0-2-15,1 25-6 16,-21-6-11-16,17 27-7 15,-12-3-2-15,19 18-1 0,5 2-3 16</inkml:trace>
  <inkml:trace contextRef="#ctx0" brushRef="#br0" timeOffset="87443.0015">23688 11745 77 0,'-9'-9'38'16,"-17"-6"-2"-16,0 12 2 15,-17-2-32-15,-4 13 2 16,-7 3-5-16,-5 11-2 15,-7 2 1-15,0 5-3 16,4 2 3-16,10 2-3 16,13-2 2-16,17 0-3 15,17 0 2-15,19-1 1 16,19 3-2-16,15 5 1 15,14 6 0-15,8 3 0 0,4 4 0 16,3 3 1-16,-6 4 0 16,-10 1-2-16,-16 1 2 15,-17 1-1-15,-22 0-1 16,-17 1 1-16,-20 1 0 15,-20-2-1-15,-10-8 0 16,-9-8 2-16,-2-14-1 16,3-18 0-16,11-20 0 15,14-23 0-15,16-22-1 16,20-22 1-16,22-22-1 15,17-16 1-15,18-6 0 16,17-3 0-16,7 6 0 16,4 13 0-16,-2 15-2 15,-11 9-8-15,0 33-12 0,-33 3-7 16,-6 31-4-16,-25 11-4 15,-13-2 0-15</inkml:trace>
  <inkml:trace contextRef="#ctx0" brushRef="#br0" timeOffset="88354.0536">23165 14126 69 0,'0'0'38'0,"-3"-14"-2"15,31 2 1-15,10-13-34 16,19 5-1-16,16-2-2 15,8 3 1-15,5 5 0 16,-11 10 1-16,-9 7-2 16,-20 12 1-16,-18 13-1 15,-23 11-1-15,-23 7 2 16,-19 11-1-16,-15 5 1 15,-9 3 0-15,-5-5 1 16,7-5 0-16,10-8-1 16,20-9 1-16,17-9 0 15,24-12-1-15,19-11 0 16,21-4-1-16,11 0 1 15,5 1 0-15,1 6 1 0,-6 6-1 16,-14 11 0-16,-13 7 0 16,-24 13 0-16,-23 13-2 15,-26 7 0-15,-22 11 1 16,-21 3-1-16,-14 0-1 15,-4-1 0-15,-3-9 0 16,11-11-4-16,10-28-12 16,37-3-12-16,5-41-8 15,38-14-2-15,15-29 1 16</inkml:trace>
  <inkml:trace contextRef="#ctx0" brushRef="#br0" timeOffset="94331.3955">21986 16432 46 0,'-7'-16'33'0,"7"16"-4"15,-4-24-3-15,4 24-18 16,9-24-1-16,5 11-3 15,4-5 0-15,9 4 1 16,3-1-3-16,8 1 1 16,3 2 0-16,1 8-2 15,-7 5-1-15,-2 8 1 16,-10 7-1-16,-7 10-1 0,-10 7 1 15,-14 11-3-15,-11 4 3 16,-5 10 0-16,-13 4 0 16,-3 4 0-16,-9 3 2 15,-7 4-1-15,0-5-1 16,3-5 2-16,5-3-2 15,7-8 3-15,11-7-1 16,14-6 0-16,14-9 0 16,14-10 0-16,18-8-2 15,17-10 1-15,14-9-2 16,10-9-2-16,18-4-3 15,1-16-14-15,25 10-12 0,-13-18-3 16,6 7-2-16,-14-8-1 16</inkml:trace>
  <inkml:trace contextRef="#ctx0" brushRef="#br0" timeOffset="94768.4205">23310 16475 46 0,'-1'-22'36'0,"8"8"1"15,-12-8-1-15,5 12-31 16,-4-2-2-16,4 12 1 0,-23 4 0 15,2 13-2-15,-7 5 1 16,-3 10-1-16,-2 4 0 16,4 3 1-16,4 1-1 15,9-1 0-15,13-6-1 16,15-5 0-16,15-4 0 15,15-10-1-15,15 0 1 16,8-3-1-16,5 0 0 16,-3-1 1-16,-6 4-2 15,-9 3 2-15,-10 5-2 16,-21 9 1-16,-13 6 0 15,-17 4 0-15,-15 2-1 16,-4 1 2-16,-10 1-1 16,0-9-2-16,6-4-1 0,0-19-8 15,26 3-14-15,-13-26-7 16,31-3-1-16,-5-22-5 15</inkml:trace>
  <inkml:trace contextRef="#ctx0" brushRef="#br0" timeOffset="94992.4333">23510 16392 45 0,'-24'-14'36'16,"-9"-4"2"-16,12 17-1 15,-9-4-22-15,19 8-8 16,11-3-3-16,14-2 1 15,19-5-3-15,18-1 2 0,16-8-3 16,12-1-1-16,12 1-3 16,4-13-8-16,16 23-16 15,-26-16-6-15,4 19-4 16,-26-6-3-16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12.58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13038 10028 50 0,'0'0'30'0,"0"0"2"16,0 0-1-16,0 0-18 16,0 0-7-16,0 0-1 0,2-20 2 15,-2 20-2-15,13-28 1 16,-4 11-1-16,-3-12 0 15,1 3 0-15,-4-6-2 16,2 2 0-16,-5-4 0 16,-1 4-2-16,-8 1 0 15,0 7 0-15,-1 6 0 16,-2 5-1-16,-3 6 0 15,0 9 1-15,-1 11-1 16,-2 8 0-16,0 5 0 16,4 13 1-16,0 4-1 15,-1 7 0-15,3 0 0 16,6-2 1-16,1 2-1 0,5-8 0 15,5-7 0 1,5-8 1-16,4-10-1 0,6-9-1 16,2-9 1-16,2-10 1 15,3-11-1-15,-2-7 0 16,-1-7 1-16,0-7-1 15,-7-6 0-15,-1-2 1 16,-5-3 0-16,-5 3-1 16,-3 4 0-16,-6 6 0 15,-1 9 0-15,-5 10 0 16,-4 10 0-16,-3 11 0 15,1 14 0-15,-4 9 0 16,-2 11 0-16,5 2 0 16,-3 8 0-16,9 1 0 15,1 1 0-15,6 1 0 16,6-5 0-16,1-3 0 0,7-7 0 15,0-5 0-15,3-7 0 16,1-8-1-16,2-8 1 16,-1-10 0-16,-1-6 0 15,0-9 0-15,-1-7 0 16,-1-9 0-16,-3-7 0 15,-3-5 2-15,-4-5-2 16,0-3 0-16,-1 0 0 16,-4 5 0-16,-1 1 0 15,1 7 0-15,0 10 0 16,-3 8 0-16,0 8 0 15,5 17 0-15,0 0 0 16,-11 7 0-16,4 11 0 0,-1 6 0 16,-1 6 0-16,0 5 0 15,0 2 0-15,-1 1 0 16,3-1 0-16,0-3 0 15,2-4 0-15,2-2 0 16,5-12-1-16,-2-16 1 16,0 0 0-16,16-1 0 15,-5-20 1-15,-1-5-2 16,3-5 2-16,-4-8-1 15,-3 1 0-15,-6-2 0 16,-4 7 0-16,-5 0 0 16,-7 10 0-16,-3 6 0 15,-4 9-1-15,-5 4 0 16,4 9-3-16,-4 0-4 0,18 14-7 15,-12-16-3-15,22 16-6 16,-12-19-2-16,27 16-3 16,-15-16-3-16,14 3-2 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13.0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12931 9748 44 0,'-5'-17'27'15,"5"17"2"-15,10-15-3 16,-10 15-22-16,7-15-6 0,-7 15-6 16,0 0-4-16,0 0-4 15,-11 11-3-15,0-2-1 16,-8-4-1-16,0 2 0 15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22.405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5642 10876 32 0,'0'0'28'16,"0"0"2"-16,-7-10 0 15,7 10-14-15,0 0-7 16,0 0-1-16,0 0-1 16,0 0 0-16,0 0-1 15,0 0-1-15,13-6-2 16,-13 6 1-16,15 0-1 15,-15 0-1-15,15 5 0 16,-15-5-1-16,0 0 0 16,9 8 1-16,-9-8-1 15,0 0 0-15,0 0 1 16,0 0-1-16,13 8 0 15,-13-8 1-15,22-5-1 0,-4 3 0 16,0 0 1-16,4 0-1 16,1 0-1-16,0 1 1 15,-1 1 0-15,-2 4-1 16,-1-2 1-16,-4 0-1 15,1-1 0-15,3-1 0 16,-1-2 0-16,3-1 0 16,1-3 0-16,6-1 0 15,-2 0 1-15,2-1-1 16,-1 0 0-16,-4 5 0 15,-2 0 0-15,-4 2 0 16,2 2 1-16,-7 2-1 16,5 0 0-16,-2 2 0 15,1-4 0-15,1 3 0 0,3 0 0 16,2-3 0-16,-1-1 0 15,1 1 0-15,-1-2 0 16,1 1 0-16,-1 1 0 16,-3 0 0-16,0 0 0 15,-5 3 0-15,1-2 0 16,1-1 0-16,-1-1 0 15,5 1 0-15,-4-2 1 16,2 0-1-16,3 0 1 16,-2 0-1-16,2 1 1 15,-1-1-1-15,0 1 1 16,2 1-1-16,0-1 0 15,1 0 1-15,0-4-1 16,5 3 0-16,-4 0 0 0,5 0 0 16,-4 0 0-16,-1 0 0 15,0 2 0-15,-3 0 0 16,-3 1 0-16,-3-1 0 15,-1 3 0-15,0-2 0 16,1 0 0-16,-2 0 0 16,6-2 0-16,2 1 0 15,0-2 0-15,4-1 0 16,1 2 0-16,1-1 0 15,-2 1 1-15,-4 1-1 16,-1 1 0-16,-3 0 0 16,-2-1 0-16,-1 0 0 15,-1 0 0-15,-1-1 0 16,2-2 0-16,2 0 1 15,2-3-1-15,4 2 0 0,2-2 1 16,1 1-1-16,-1 0 1 16,1 1 0-16,0 1-1 15,-4 2 0-15,0 2 1 16,2 0-1-16,-4 0 0 15,3-1 0-15,2-1 0 16,9-1 0-16,-2 0 0 16,6-1 0-16,2 1 0 15,1-1 0-15,1 1 0 16,-3 2 0-16,-1 1 0 15,-4 1 0-15,-4 4 1 16,-6-1-1-16,-1-3 0 16,-4 3 0-16,3-3-1 15,0 0 2-15,0-3-2 0,2 0 1 16,2-1 0-16,3-2 1 15,1 2-1-15,2 0 0 16,2 0 0-16,-8 2 0 16,4 0 0-16,-3 1 0 15,0 1 0-15,-2-2 0 16,0 1 0-16,1-2 0 15,3 0 0-15,1 0 0 16,2-2 0-16,1 1 0 16,0-3 0-16,2 3 1 15,-1 0-1-15,-3 1 0 16,-2 1 0-16,-4 1 0 15,-2 2 0-15,-3-2 0 0,1 2 0 16,-2-2 0-16,-1 0 0 16,2 1 0-16,-2-2 0 15,3 0 0-15,0-1 0 16,-2 0 0-16,1 0 0 15,-1 0 1-15,0 0-1 16,-5 0 0-16,3 0 0 16,-1 0 0-16,1 0 0 15,-1 0 0-15,4 0 0 16,-2 0 0-16,2 0 0 15,0-1 0-15,-2 0 0 16,-1 1 0-16,-2-4 0 16,-3 3 0-16,0 0 0 15,-10 1 0-15,20-3 0 0,-8 3 0 16,-3 0 0-16,2 0 0 15,0 2 0-15,1-2 0 16,-3 1 0-16,-9-1 0 16,17 2 0-16,-17-2 0 15,0 0 0-15,0 0 0 16,11 5 0-16,-11-5 0 15,0 0-1-15,14 3 1 16,-14-3 0-16,19 4 0 16,-9-2 0-16,1-1 0 15,-11-1 0-15,12 2-1 16,-12-2 0-16,0 0-3 15,-9 8-7-15,-12-17-17 16,21 9-9-16,-25-1-1 0,25 1-1 16,-11-6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24.508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9265 11225 53 0,'10'-11'32'0,"-10"11"-1"16,15-25-7-16,-15 25-17 16,8-14 0-16,-8 14-2 15,0 0 0-15,0 0 1 16,-17-7-2-16,5 14 0 15,-10-3 0-15,1 7-1 16,-9 2 0-16,-2 6 0 16,-4 1-1-16,0 5 0 15,2 2 0-15,4 2-1 0,5 1 0 16,11-4 0-16,9-2-1 15,15-3 1-15,8-7-1 16,10-5 0-16,8-5 1 16,3-7-1-16,4-1 0 15,-5-5 0-15,-1-6 1 16,-7 1-1-16,-5-5 0 15,-11 3 0-15,-6-2 0 16,-9 4 0-16,-7-1 0 16,-8 7 0-16,-7 3 0 15,-3 5 1-15,-6 5-1 16,-1 8 0-16,-3 6 0 15,-1 6 0-15,2 5 0 16,1 4 0-16,3 3 0 16,8 0 2-16,3 1-1 0,10-2 1 15,8-6-1-15,10-2 1 16,9-6-2-16,9-2 2 15,7-11-1-15,7-3-1 16,-2-6 0-16,3-6 0 16,-6-2-1-16,-1-7 0 15,-10-1 0-15,-4-4-1 16,-10 2 2-16,-5-2-2 15,-6 4 1-15,-7 1 0 16,-6 4 1-16,-3 2 0 16,-5 8 0-16,-3 7 0 15,-5 4 0-15,-4 5 2 16,1 9-1-16,-4 2 1 15,1 5-2-15,4 0 0 0,5 2 0 16,5-1 0-16,7-1 0 16,10-3-2-16,10-4 2 15,10-4-3-15,10-5 3 16,5-7 0-16,10-3 0 15,4-5 0-15,0-5-1 16,-1-2 1-16,-4-5 0 16,-8 1-1-16,-8-4 1 15,-4 0 0-15,-11 0 0 16,-7 1 0-16,-7 1 0 15,-2 0 0-15,-6 6 1 16,-4 5-1-16,-4 4 0 16,-4 8 0-16,1 7 0 15,-4 5 1-15,1 6-1 0,0 6 0 16,6 2 0-16,5 2 1 15,5 2-1-15,10-2 0 16,7-1 0-16,10-6 0 16,8-4 0-16,5-5 0 15,4-6 0-15,3-8-1 16,1-6 0-16,-4-7 1 15,-3-5-1-15,-7-7 1 16,-4 0-1-16,-14-4 1 16,-2 3 0-16,-10 0 0 15,-10 4 0-15,-2 3 0 16,-10 4 0-16,-4 8 0 15,0 8 0-15,-3 8 0 0,2 7 1 16,0 7-1-16,8 2 0 16,5 7 1-16,6 1-1 15,7 1 1-15,8-6-1 16,8-4 1-16,3-6-1 15,9-6 0-15,-1-6 0 16,8-6 1-16,-1-4-1 16,0-5 0-16,-2-5 0 15,-4-1 0-15,-1-2 0 16,-2-5-1-16,-4 1 1 15,-1-2-1-15,-4-2 2 16,-2 4-2-16,-3 0 1 16,-2 13 0-16,-14-8 0 15,0 15 0-15,-4 8 1 0,-4 7-1 16,-5 9 1-16,-5 4-2 15,4 6 1-15,5-2 0 16,3 0 0-16,6-2-1 16,9-5 0-16,8-8 0 15,8-9 1-15,9-5 0 16,4-6 0-16,4-5 0 15,0-4 0-15,-5-3 0 16,-2-2 0-16,-5-1 0 16,-9 0 0-16,-5 0 0 15,-2 11 0-15,-16-15 0 16,-1 11 1-16,-4 6-1 15,-2 4 0-15,-3 8 1 16,2 6-1-16,-1 6 1 16,0 8-1-16,1 5 0 0,4 3 0 15,1 1 0-15,5 0 0 16,4-5-3-16,7 5-9 15,-11-25-10-15,15 9-15 16,-1-27-1-16,1 16-2 16,-1-16 1-16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27.537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9180 12788 47 0,'9'-13'33'16,"-9"13"1"-16,3-21-1 16,2 8-27-16,-6-6-2 15,4 4 1-15,-6-2-1 16,4 5 1-16,-6-2-1 16,5 14 0-16,-13-20 0 0,13 20-1 15,-23-3 0-15,6 11-1 16,-6 3 0-16,-1 7 0 15,-7 7 0-15,2 7 0 16,-1 4-1-16,4 4 0 16,2-1 0-16,8-3 0 15,6 0-1-15,10-6 1 16,7-7-1-16,12-9 1 15,6-8-1-15,7-12 0 16,5-8 0-16,6-11 0 16,1-6 0-16,-2-6 0 15,-1-7 1-15,-6-2-2 16,-7 0 2-16,-5 0-2 15,-11 6 1-15,-9 6 0 0,-11 10 0 16,-9 7 0-16,-7 8 0 16,-6 12 0-16,1 9 0 15,-3 8 0-15,0 9 0 16,3 5 0-16,4 2 0 15,7 6 0-15,8-1 0 16,10-2 0-16,5-3 0 16,5-6 1-16,9-9-1 15,5-5 0-15,4-12 0 16,3-7 0-16,0-12 0 15,2-7 0-15,-4-6 1 16,-4-6-1-16,-2-7 0 16,-5 0-1-16,-7-4 2 15,-3 1-2-15,-5 5 1 16,-8 3 0-16,-5 6 0 0,-5 9 0 15,-7 12 0-15,-6 10 0 16,-6 11 0-16,1 9 0 16,-2 10 0-16,1 5 0 15,3 7 0-15,3 5 0 16,5 1 0-16,9 2 0 15,7 0 0-15,5-5 1 16,5-3-2-16,9-5 1 16,0-7 0-16,7-9 0 15,2-10 0-15,3-9 0 16,2-7 0-16,-1-9 0 15,-4-5 0-15,-2-5 0 16,-2-6 0-16,-8 3 0 16,-6 0 0-16,-6 4 0 0,-8 4 0 15,-4 11 0-15,-5 9 0 16,-4 10 0-16,-3 11 0 15,-2 9 1-15,1 13-1 16,1 4 0-16,2 7 0 16,7 2 0-16,1 1 0 15,8-2 0-15,9-5 0 16,9-1-1-16,5-12 1 15,8-6 0-15,7-11 0 16,5-8 0-16,4-10 0 16,0-11 0-16,-1-5 0 15,-3-11-1-15,-2-1 1 16,-8-7 0-16,-7 3-1 15,-10 0 1-15,-9 2 0 0,-10 9 0 16,-11 0 0-16,-6 12 0 16,-8 5 0-16,-3 9 1 15,-5 8-1-15,1 11 0 16,1 9 0-16,4 4 1 15,7 8-1-15,10 2 1 16,7 2-1-16,10-5 0 16,11-1 1-16,12-10-1 15,9-7 0-15,10-9 0 16,7-7 0-16,2-11 0 15,5-7-1-15,-3-9 1 16,-5-6 0-16,-6-5 0 16,-8-5 0-16,-11-6 0 15,-7-2-1-15,-10 1 1 16,-5-1 0-16,-11 7 0 0,-3 5 0 15,-9 7 0-15,-8 15 0 16,-1 11 0-16,-8 14 1 16,0 13-1-16,-3 8 0 15,3 6 0-15,4 5 0 16,10-1 1-16,7-3-1 15,13-2 0-15,11-6 0 16,12-9-1-16,11-8 1 16,12-10-1-16,4-7 0 15,3-8 1-15,4-5-1 16,-5-10 0-16,-3-1 0 15,-12-4 1-15,-8-2-1 0,-12 1 2 16,-9 3-2-16,-12 3 1 16,-9 3 1-16,-6 4-1 15,-4 6 0-15,-3 7 0 16,3 4 1-16,-1 9-1 15,5 8 1-15,6 4-2 16,2 3 1-16,6 5 0 16,8 4 0-16,2-1-1 15,5 2 1-15,5-6-1 16,2-2 1-16,2-5-1 15,4-5 1-15,1-12-1 16,6-6 1-16,-2-9-1 16,3-8 1-16,1-10 0 15,1-3-1-15,-2-3 1 16,-4-4 1-16,0 2-1 0,-8 4 0 15,-6 2 0-15,-5 7 0 16,2 15 0-16,-28-4 0 16,5 14 1-16,-1 9-1 15,-6 9 0-15,2 6 1 16,1 7-1-16,6 3 1 15,3 3-1-15,9-1 0 16,6-2 1-16,10-3-1 16,9-7 0-16,4-9 0 15,8-5 0-15,0-9-1 16,4-5 1-16,-3-8 0 15,-1-8 0-15,-5-2 0 16,-8-6 0-16,-4-3 0 16,-2-2 0-16,-9-2 0 0,-5 3 1 15,-5 0-1-15,-5 6 0 16,-6 6 0-16,0 4 0 15,-2 9 0-15,-1 8 1 16,-3 10-1-16,3 5 0 16,2 9 0-16,1 2 1 15,7 3-1-15,5 4 0 16,4-6 0-16,5 1 0 15,11-9 0-15,6-7-1 16,7-9 1-16,7-7-1 16,4-9 1-16,4-7-1 15,0-6 1-15,-3-7 0 16,-4 0-1-16,-9-3 1 15,-8-1 0-15,-10 5 0 0,-12 2 0 16,-12 4 0-16,-8 4 0 16,-10 9 0-16,-5 8 1 15,-6 6-1-15,2 6 0 16,2 6 0-16,7 4 0 15,4 2 0-15,17-5 0 16,5 3 0-16,19-9 1 16,6-4-2-16,13-9 1 15,9-7 0-15,5-7 0 16,6-8 0-16,-5-3 0 15,-6-7 0-15,-6 0 0 16,-10-3 1-16,-11 4-1 16,-11 2 1-16,-11 6-1 15,-10 3 1-15,-5 6-1 0,-4 7 1 16,-2 3-1-16,0 6 0 15,7-1 1-15,7 0-1 16,20-7 0-16,0 0 0 16,10 3 0-16,18-8 0 15,5-7 0-15,5-1 0 16,0 1-1-16,-5-6 1 15,-5 1 0-15,-8-1 0 16,-7-3 0-16,-8-2 0 16,-9-4 0-16,-1-3 0 15,0-2 0-15,-1 1 0 16,2 3 1-16,0 2-1 15,4 5 1-15,0 8-1 16,0 13 1-16,0 0-1 0,-11 13 1 16,3 6-1-16,-6 5 0 15,2 2 1-15,-5-1-1 16,3 2 0-16,4-4 0 15,2-1 0-15,7-9 0 16,1-13 0-16,21 3 0 16,1-13 0-16,5-5 0 15,2-6 0-15,0-7 0 16,0 1 0-16,-3 0 0 15,-11 2 0-15,-11 6 0 16,-10 8 0-16,-12 8 0 16,-12 10 1-16,-5 6-1 15,-2 10 0-15,-4 6 0 16,1 1 0-16,4 5-1 0,10-3-2 15,13 5-7-15,-1-17-4 16,23 9-7-16,-9-29-6 16,18 26-12-16,-8-19-2 15,10 2 2-15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28.587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9223 14876 9 0,'0'0'30'16,"11"-5"3"-16,-11 5 1 15,-2-9-21-15,2 9-1 16,0 0 0-16,12-9-3 15,-12 9-1-15,0 0-1 16,-4-14-2-16,4 14-1 16,0 0 0-16,-16 8-1 15,2 1-1-15,-2 6 0 16,-10 5 0-16,1 3 0 15,-7 4-1-15,0 6 1 16,2-3-1-16,3 3 0 16,7-6-1-16,8-4 1 0,14-7-1 15,12-6 1 1,13-9-1-16,11-6 1 0,6-6-1 15,7-6 0-15,-2-2 0 16,-3-2 0-16,-8-1 0 16,-8 2 0-16,-9 2 0 15,-15 4 0-15,-11 1 0 16,-11 6 0-16,-12 8 0 15,-4 6 1-15,-6 6-1 16,-4 5 1-16,2 5-1 16,1 6 1-16,7-1-1 15,10 2 1-15,10-4-1 16,12-1 0-16,10-5 1 15,10-5-1-15,13-7 0 16,4-2 0-16,3-7 0 16,-2-4 0-16,-1-2 1 0,-4-4-1 15,-5-1 0-15,-9-1 0 16,-9-2 0-16,-7-2 0 15,-7 4 0-15,-5 0 0 16,-7 1 0-16,-6 9 0 16,-4 3 1-16,-5 8-1 15,-3 7 0-15,0 5 1 16,-2 4-1-16,4 5 0 15,4 2 1-15,6-1-1 16,8 0 0-16,10-6 0 16,8-2 0-16,8-8 0 15,6-6 0-15,6-6 0 16,2-4 0-16,-1-5-1 0,-5-1 1 15,-6-5-2-15,-6 2 0 16,-8-6-1-16,0 17-2 16,-19-24-3-16,7 23-5 15,-13-15-4-15,14 18-3 16,-18-21-3-16,29 19-3 15,-29-27-5-15,29 8-3 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53.489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5906 11237 25 0,'-2'-15'29'15,"2"15"-2"-15,-10-8 0 16,10 8-13-16,0 0-6 16,-18-16-1-16,18 16 0 0,-14-7-1 15,14 7-1-15,-16-7 2 16,16 7 2-16,-22 10-6 15,6 0-1-15,-5 3 0 16,-1 6 1-16,-6 3-2 16,4 4 1-16,1-3-1 15,4 1 0-15,3-5 0 16,11-6 1-16,5-13-1 15,15 6-1-15,10-16 1 16,6-4 0-16,4-8 0 16,3-4 0-16,-1-5-1 15,-3 1 1-15,-5-1-1 16,-7 1 1-16,-12 5-1 0,-5-3 0 15,-10 9 0-15,-5 4 0 16,-9 3 0-16,-4 7 0 16,-3 8-1-16,-2 6 1 15,1 5 0-15,0 5 0 16,4 7 0-16,5 1 0 15,1 5 1-15,8 0-1 16,7 0 0-16,4 2 1 16,6-7-1-16,6 1 1 15,5-7-1-15,5-3 1 16,5-6 0-16,2-8-1 15,3-6 1-15,3-8-1 16,-5-7 0-16,-2-4 0 16,-2-6 0-16,-5-1-1 0,-10-1 1 15,-5 1-1-15,-8 1 1 16,-8 4 0-16,-5 6 0 15,-10 5 0-15,-3 8 0 16,-5 7 0-16,0 9 0 16,-4 8 1-16,3 8-1 15,4 4 0-15,5 5 0 16,3 2 0-16,9 3 0 15,7-2 0-15,12-4 1 16,9 0-1-16,5-5 0 16,7-7 1-16,4-5-1 15,4-6 0-15,1-8 0 16,-1-7 0-16,-3-7 0 15,-3-9-1-15,-7-4 1 16,-7-3 0-16,-10-3 0 0,-9-2 0 16,-5 3 0-16,-11 4 0 15,-5 4 0-15,-6 6 0 16,-5 11 0-16,1 9 0 15,-3 9 0-15,1 8 0 16,3 8 0-16,4 3 0 16,5 6 0-16,7 0 1 15,7-2 0-15,9 2 1 16,9-8-1-16,6-4-1 15,9-4 1-15,4-10-1 16,5-3 1-16,4-9-2 16,1-7 1-16,-3-8 0 15,-2-6 0-15,-5-3 0 16,-7-4 0-16,-8-4 0 0,-8 0 0 15,-10 1 0-15,-10 3 0 16,-6 5-2-16,-9 5 3 16,-4 8-1-16,-5 9 0 15,0 7 0-15,1 9 0 16,2 8 1-16,7 2 0 15,6 7 0-15,8 1 0 16,7 0-1-16,12-2 1 16,10-4-1-16,6 0 1 15,4-5-2-15,6-1 1 16,2-8-1-16,0-6 1 15,-3-3 0-15,-4-6 0 16,1-8 0-16,-8-3 0 16,-3-7 0-16,-8-3 0 0,-5-4 0 15,-9-2 0-15,-5 0 1 16,-5 3-1-16,-6 4 2 15,-6 5-2-15,-5 10 1 16,0 5-1-16,0 8-1 16,-2 9 1-16,2 7-1 15,4 6 1-15,3 4-2 16,4 2 2-16,9-3-1 15,6 2 1-15,8-4 0 16,8-4 0-16,11-6 0 16,9-7 0-16,3-8 1 15,6-11-1-15,5-6 0 16,-4-12 0-16,4-3 1 0,-8-7-1 15,-4-3-1-15,-9-5 2 16,-9 0 0-16,-11 1-1 16,-6 0 1-16,-10 5-1 15,-8 5 0-15,-6 7-1 16,-3 6 2-16,-5 11-2 15,1 6 1-15,1 8 0 16,1 7 1-16,7 6 0 16,4 2-2-16,7 2 2 15,11-2-2-15,6 0 2 16,8-3-3-16,11-4 2 15,3-5-1-15,6-4 1 16,1-4 1-16,0-5-1 16,-1-6 0-16,-1-5 1 0,-5-5-1 15,-8-5 0-15,-2-3 0 16,-7-5 0-16,-6 0 0 15,-5-1 0-15,-5 3 1 16,-5 2-2-16,-4 5 2 16,-5 10-2-16,1 6 1 15,-2 6 0-15,2 8 1 16,3 5-1-16,2 10 1 15,2 2-1-15,6 3 0 16,5-2 0-16,5 2 0 16,3-2 0-16,4-3-1 15,2-1 1-15,5-5-1 16,5-5 1-16,-2-5 0 15,0-4 1-15,1-4-1 16,-1-7 0-16,-2-5 1 0,-3-2-1 16,-4-3 0-16,-3-3 0 15,-5 0 2-15,-2-2-2 16,-6 4 2-16,-1 3-2 15,-1 4 1-15,-4 5-1 16,-1 7 2-16,-3 7-3 16,8 4-1-16,-1 3 2 15,4 7-2-15,2 1 2 16,5 4-2-16,0 3 2 15,3 2-1-15,-1 3 1 16,-2 1 0-16,0 2 0 16,0 0 0-16,-1 1 0 15,-2-1 0-15,3-3 0 16,0-5 0-16,1-5 0 0,4-3 0 15,0-6 0-15,2-5 0 16,-7-11 1-16,12 4-1 16,-12-4 0-16,12-18 0 15,-7-2 1-15,-1-4-1 16,-3-5 0-16,0-3 0 15,-7-1 0-15,-1 0-1 16,-1 2 1-16,-5 5 0 16,0 6 0-16,-2 7-1 15,-1 6 1-15,3 10 0 16,2 7 0-16,2 9 0 15,2 8-1-15,3 9 1 16,2 7 0-16,4 4 0 0,3 4 0 16,0 3 0-16,2 0 0 15,2-1 0-15,0-7-1 16,0-4 1-16,1-9 0 15,-2-5-1-15,-1-11 1 16,-7-17 0-16,15 2 0 16,-6-12 1-16,-1-13-1 15,-2-5 1-15,-1-10-1 16,0-5 1-16,4-7-1 15,-9-3 1-15,0 2-1 16,-2 3 0-16,-5 11 0 16,2 5 0-16,-6 17 0 15,0 12-1-15,-3 17 1 16,0 16-1-16,-1 13 1 15,-1 11 0-15,4 7-1 0,0 5 1 16,3 1-1-16,5-2 1 16,8-2 0-16,-2-6-1 15,9-5 1-15,3-10 0 16,1-9 0-16,5-11 0 15,-2-9 0-15,1-12 0 16,0-13 0-16,-4-10-1 16,0-11 1-16,-8-5 0 15,-3-10 0-15,-4-4 0 16,-5-6 0-16,-2 1 1 15,-7 4-1-15,0 10 0 16,-2 8 1-16,-2 12-1 16,-1 18 0-16,1 15 0 0,3 16 0 15,-3 14-1-15,5 12 1 16,2 8 0-16,4 7-1 15,0 4 1-15,7 0 0 16,2-2 0-16,4-3-1 16,5-7 2-16,2-7-2 15,6-9 2-15,1-14-1 16,3-10 0-16,0-17 0 15,0-11-1-15,-2-15 1 16,-1-11 0-16,-5-9 0 16,-5-5-1-16,-6-8 1 15,-4-4-1-15,-7-5 1 16,-5 4 0-16,-3 8 0 15,-5 4 1-15,1 14-1 16,-2 15 0-16,0 11 1 0,-3 17-1 16,4 15 0-16,1 12 0 15,3 8 0-15,0 8 0 16,7 4 0-16,3-1-1 15,1-2 1-15,5-5 1 16,8-9-1-16,2-5 0 16,1-15 0-16,7-13 0 15,2-13 0-15,2-16 0 16,-1-10 0-16,1-13 0 15,-4-5 0-15,-3-9-1 16,-5-5 2-16,-9-2-1 16,-6 0 0-16,-5 2 0 15,-2 5 1-15,-7 10-1 16,-1 10 0-16,-1 18 1 0,-1 15-1 15,-1 17 0-15,7 17 0 16,-1 16 0-16,6 13 0 16,2 8 0-16,4 7-1 15,5 3 1-15,5 2 0 16,5-1 0-16,3-3-1 15,1-8 1-15,5-2 0 16,-2-12 0-16,0-7 0 16,0-10 0-16,-2-10 0 15,-3-16 0-15,-12-5 0 16,17-22 0-16,-10-10 0 15,-5-9 0-15,1-11 0 16,-3-9-1-16,-1-5 1 16,-1-1 0-16,-3 5 0 0,1 10 0 15,-5 11 0-15,0 15 0 16,-6 16 0-16,0 15 0 15,-2 18 0-15,-2 17 0 16,0 13 0-16,0 8 0 16,2 8 0-16,3 5 1 15,2-2-2-15,6 3 2 16,6-6-2-16,6-3 1 15,5-10-1-15,4-10 1 16,4-12-1-16,6-11 0 16,1-10 1-16,2-15-1 15,0-13 1-15,-4-7 1 16,2-10-1-16,-8-7 0 15,-4-5 1-15,-8-4-1 16,-3 0 0-16,-6-1 1 0,-3 9-1 16,-3 7 0-16,-3 10 0 15,-2 10 0-15,-1 15 1 16,1 15-1-16,0 13 0 15,2 13 0-15,-2 10-1 16,0 9 1-16,5 6-1 16,3 4 1-16,1-1-1 15,5 4 1-15,3-3-1 16,1-3 1-16,5-7 0 15,4-7 1-15,-1-10-1 16,2-10 0-16,0-13 0 16,-2-14 0-16,3-11 0 15,-4-15 0-15,2-10 0 0,-8-10 0 16,0-6 0-16,4-10-1 15,-8 1 1-15,3 1 0 16,-4 6 0-16,-4 7-1 16,-1 15 2-16,5 24-1 15,-21-2-1-15,5 25 2 16,-3 17-1-16,0 15 0 15,1 7 0-15,1 9 1 16,-1 4-2-16,4 0 1 16,5-1-1-16,4-6 0 15,3-8 1-15,4-10-2 16,9-13 2-16,3-10-2 15,4-14 2-15,3-13-1 16,1-14 2-16,1-12-1 0,0-13 1 16,-5-8-1-16,-3-7 0 15,-6-8 1-15,-8-5-1 16,-1-2 0-16,-10 6 0 15,-1 7-1-15,-6 10 1 16,-3 10 0-16,-6 20 0 16,1 17 1-16,-4 22 0 15,3 19 0-15,2 11-1 16,-2 12 1-16,9 7-2 15,3 3 1-15,7 0-1 16,3-5 0-16,10-4 0 16,7-9 0-16,2-6 0 15,2-8-1-15,4-11 2 16,0-10-1-16,0-13 1 0,-1-11-1 15,-2-13 1-15,-2-12-1 16,-4-11 1-16,-2-9 1 16,-5-7 0-16,-4-7 0 15,-2-5 0-15,-4-3 0 16,-5-1-1-16,1 5 1 15,-2 10 0-15,-2 9-1 16,0 12 0-16,-1 14 0 16,0 18 1-16,2 15-1 15,-2 13 1-15,0 9-1 16,0 8 1-16,4 4-1 15,1 6-1-15,4 1 2 16,4 3-2-16,2-5 0 16,5-4 0-16,3-3 0 15,2-9-1-15,3-7 1 0,-1-14 1 16,2-15-2-16,1-11 2 15,-1-15-1-15,1-11 2 16,-3-8 0-16,-4-9 0 16,-3-8 0-16,-4-6 0 15,-4-4 0-15,-3 3 0 16,-1 6 0-16,-5 9-1 15,0 13 0-15,-4 12 0 16,-2 20 1-16,3 18-1 16,0 20 1-16,-3 16-1 15,3 10 1-15,-3 8-2 16,6 7 2-16,3-4-2 15,5-2 0-15,3-10 0 0,6-8 0 16,6-10 0-16,4-15-1 16,1-12 2-16,7-18-1 15,2-14 1-15,-1-13 2 16,2-14-2-16,-3-7 2 15,-5-15-1-15,-5-2 0 16,-5-6 0-16,-5 1-1 16,-8 7 1-16,-1 6-2 15,-8 12 1-15,-1 12 0 16,-6 18 0-16,3 19 0 15,-3 20 0-15,0 19 0 16,2 16 1-16,1 15-1 16,4 9 1-16,5 4-1 15,3 2-1-15,5-1 2 0,5-3-2 16,5-9-1-16,4-9 1 15,1-12 0-15,2-8 0 16,0-11-1-16,-1-9 2 16,-3-10-2-16,-2-10 2 15,-3-10 0-15,-4-11 0 16,0-9 1-16,-1-8 0 15,-6-5 0-15,6-4 0 16,-4 4 0-16,-2 7 0 16,1 13 1-16,2 25-1 15,-13 3-1-15,4 28-1 16,-5 26 0-16,-6 16 0 15,0 14 0-15,-2 12 0 16,-2 6 0-16,3 1-1 0,3-2-1 16,4-5 2-16,5-6 0 15,5-10-1-15,4-11 1 16,7-13-1-16,3-12 0 15,6-19 2-15,0-13 0 16,3-17-1-16,0-15 1 16,1-13 0-16,-4-14-1 15,-2-7 2-15,-4-6 1 16,-1-1-1-16,-5-1 1 15,-6 6-1-15,2 7 1 16,-6 11-1-16,-2 14 1 16,-1 16-1-16,-3 13-1 15,-1 17-2-15,1 13 3 16,-3 12-2-16,4 5-1 0,2 7 1 15,3 2-1-15,1-2 1 16,9-3-1-16,1-10 3 16,2-3-3-16,3-12 1 15,0-10 1-15,2-12 0 16,0-13 0-16,-1-12 0 15,0-13-1-15,-1-6 1 16,-2-12 0-16,-3-1 0 16,-1-8-1-16,-1 0 3 15,-2 1 0-15,-1 12-1 16,-3 8 1-16,-1 12-2 15,4 20 3-15,-14 11-3 16,5 21 0-16,-3 16-1 16,-2 13-1-16,0 11 1 15,-1 3 0-15,1 0 1 0,4-5-2 16,2-8 2-16,3-7 1 15,4-16-1-15,2-10 0 16,4-16 0-16,-5-13 0 16,20-9 0-16,-11-16 0 15,2-10 0-15,2-10-1 16,-1-8 1-16,3-4 0 15,-5-1 0-15,1 3-1 16,-4 10 1-16,-2 7 0 16,-2 12 0-16,-6 13 0 15,3 13 0-15,-15 12 0 16,3 10 0-16,-4 9 0 15,3 3 0-15,-4 7 0 0,3 2 0 16,5-1 1-16,1-1-1 16,3-4 0-16,5-5 0 15,2-8 0-15,2-3 0 16,4-8 0-16,-8-13 0 15,20 9 0-15,-8-13 0 16,-12 4 0-16,16-25 0 16,-7 4 0-16,-2-6 0 15,0-5 0-15,0-3 0 16,-1 0-1-16,-2 0 2 15,-1 5-1-15,-2 7 0 16,-1 10 0-16,0 13 0 16,0 0 0-16,-19 21 0 15,8 3 0-15,-1 3 0 16,-1 3 1-16,0-2-2 0,1-5 1 15,6-5 0-15,6-18 0 16,0 0 0-16,0 0 0 16,0 0-1-16,4-25 1 15,4 8-1-15,2-3 1 16,-3 4 0-16,0 0 0 15,-2 4 0-15,-5 12 0 16,1-17 0-16,-1 17 0 16,0 0 0-16,-13-5 0 15,13 5 0-15,-20 13 0 16,11-1 0-16,-1 3 0 15,-2 5 0-15,2 3 1 16,-1 0-1-16,4 3 0 0,3-3 0 16,1 1 0-16,3-3 0 15,4-7 0-15,-4-14 0 16,13 7 0-16,-13-7 0 15,16-17 0-15,-7 1 0 16,0 1 0-16,-3 0 0 16,-2 3 0-16,-4 1 0 15,0 11 0-15,0 0 0 16,0 0 1-16,-13 1-1 15,13-1 0-15,-15 18 0 16,15-18 0-16,-12 18 0 16,12-18 0-16,-9 12 0 15,9-12 0-15,0 0 0 16,-7 11 0-16,7-11 0 0,-5 15 1 15,1-3-1-15,-1 3-1 16,-1 0 1-16,4 1 0 16,-1-2 0-16,3-14 0 15,-5 14-3-15,5-25-4 16,0 11-5-16,5-41-2 15,6 19-4-15,-19-30-6 16,17 13-4-16,-20-24-2 16,16 10-1-16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7:58.04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5821 15175 9 0,'0'0'31'0,"-12"-8"-1"16,12 8 1-16,-18-5-19 15,18 5-2-15,-14 2-2 16,14-2-3-16,0 0 0 16,-10 5-2-16,10-5 1 15,0 0-1-15,0 0 0 16,0 0-1-16,-14 10 0 15,14-10-1-15,-5 14 1 16,5-14-1-16,-8 16-1 16,8-16 1-16,-7 17-1 15,7-17 1-15,-4 12 0 16,4-12 0-16,0 0 0 15,0 0 0-15,15 4 1 0,-15-4-1 16,18-3 0-16,-18 3 0 16,19-2 0-16,-8 0 0 15,3 1-1-15,0 0 1 16,1-1 0-16,1-1-1 15,5-1 1-15,1-1-1 16,4 1 1-16,0-1-1 16,-2 0 0-16,2 3 0 15,-3 2 0-15,0 1 0 16,-5 3 0-16,0 1 0 15,-2 1 0-15,-2 2 1 16,-4-1-2-16,8-1 1 16,-2 0 1-16,3-3-2 15,4-2 2-15,1-1-1 0,1-1 0 16,6-1 0-16,-2-2 0 15,-3 0 0-15,0 2 0 16,-4 0 0-16,-4 1 0 16,-2 2 0-16,-3 2 0 15,-1-2 0-15,-1 1 0 16,2 0 0-16,1 0 0 15,2-2 0-15,4-2 1 16,2 0-1-16,-2 0 1 16,2 1-1-16,-3 0 1 15,1 2-1-15,-5 1 1 16,1 1-1-16,-4 3 0 15,-1 1 0-15,0-2 0 0,0 2 0 16,3-5 1-16,4 0-1 16,1-3 0-16,3 0 0 15,4-2 1-15,3-3-1 16,-1 2 0-16,1-1 1 15,0 2-1-15,0 2 1 16,-4 2-1-16,-3 2 1 16,-5 1-1-16,2 0 1 15,-4 1-1-15,-1-1 0 16,0-1 1-16,0 0-1 15,1-3 1-15,1 0-1 16,1-3 1-16,2 0-1 16,-2-1 1-16,1 1-1 15,4 1 0-15,3 0 1 0,4 2 0 16,1 2 0-16,2-1 0 15,0 2 0-15,5 0 0 16,-2-1 0-16,1 0 0 16,-6 0-1-16,-4 0 0 15,1-4 0-15,-1 0 1 16,-1 0-1-16,4-2 0 15,8 0 1-15,-1-3-1 16,0 1 1-16,0 0-1 16,-1 1 0-16,-2 0 1 15,0 1-1-15,-9 0 0 16,-6 3 0-16,-4 1 0 15,1 1 0-15,-2 0 0 16,1 1 0-16,-3-1 0 16,2-1 0-16,1-1 0 0,1-1 0 15,3 0 1-15,1-2-1 16,14 2 1-16,6-2-1 15,5 2 1-15,1 1-1 16,1 1 1-16,-2 0-1 16,-4 2 0-16,-2-1 0 15,-11 2 1-15,-11 0-1 16,-5-2 0-16,-11-1 0 15,16 4 0-15,-16-4 0 16,12 1 0-16,-12-1 0 16,13-1 0-16,-2-1 0 15,2-1 0-15,0 0 0 0,3-1 0 16,-3 2 0-16,0-1 0 15,1 1 0-15,-2 2 0 16,-1 2 0-16,1 0 0 16,-12-2 0-16,15 6 0 15,-15-6 0-15,17 4 0 16,-17-4 0-16,16 0 0 15,-4-2 0-15,-12 2 0 16,20-4 0-16,-20 4 0 16,19-3 0-16,-19 3 0 15,16-1 0-15,-16 1 0 16,18 2 0-16,-18-2 0 15,12 4 0-15,-12-4 0 16,15 4 1-16,-15-4-1 16,15 5 0-16,-5-4 0 15,-10-1 0-15,18 3 1 0,-7 0-1 16,9-2 0-16,-2-1 0 15,1 0 0-15,2-4 0 16,0 0 0-16,1 0 0 16,1-1 1-16,-2-1-1 15,-7-1 0-15,-1 2 0 16,-1 1 0-16,0 1 0 15,-12 3 0-15,15-2 0 16,-15 2 0-16,0 0 0 16,0 0-1-16,0 0 1 15,0 0 0-15,-14 5 0 16,14-5-1-16,-13-1 1 15,13 1-1-15,0 0 1 0,-10-3-1 16,10 3 1 0,0 0 0-16,0 0-1 0,0 0 1 15,0 0 0-15,0 0 0 16,0 0 0-16,0-11-1 15,0 11 1-15,0 0-1 16,0 0-1-16,0 0-1 16,0 0-3-16,0 0-4 15,-7-13-3-15,7 13-7 16,0 0-7-16,0 0-3 15,0 0-5-15,0 0 1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14.329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1866 14065 30 0,'0'0'15'0,"0"0"2"16,0 0 1-16,-13 0 0 15,13 0-2-15,0 0-4 16,0 0-2-16,-14-2-3 15,14 2-1-15,0 0-2 16,0 0-1-16,-10-3 0 16,10 3-2-16,0 0 0 15,0 0 0-15,0 0 0 16,0 0-1-16,0 0 1 15,0 0 0-15,0 0 0 0,-6 12 0 16,6-12 0-16,0 0 1 16,-14 3-1-16,14-3 1 15,0 0-2-15,0 0 1 16,-11 1 0-16,11-1-1 15,0 0 1-15,0 0-1 16,0 0 0-16,-6 12 0 16,6-12 0-16,0 0 0 15,0 0 0-15,-11 8 1 16,11-8-1-16,0 0 0 15,0 0 1-15,0 0-1 16,0 0 1-16,0 0-1 0,15 5 1 16,-15-5-1-16,20 4 0 15,-6-3 1-15,0 1-1 16,1-2 0-16,3 0 0 15,1-2 1-15,1-2-1 16,3 2 1-16,1-3 0 16,4 1 0-16,-4 1 0 15,4 0-1-15,-1 0 1 16,-3 1-1-16,-3 1 0 15,1 0-1-15,-4 2 1 16,1 0 0-16,-2 2 0 16,-3-1 0-16,1-1-1 15,0 0 2-15,0-1-1 16,-1 0 0-16,4 0 0 15,-3-1 0-15,-1 0 0 0,1 1 1 16,2-2-1-16,-2 2 0 16,1-2 0-16,3 2 0 15,-3 0 0-15,3 0 0 16,-2 0 0-16,-1-1 0 15,2 1 0-15,-3 0 0 16,0 0 0-16,-1-1 0 16,-2 1 0-16,-1 1 0 15,-1 0 0-15,-10-1 0 16,19 4 0-16,-19-4 0 15,15 5 0-15,-4 1 1 16,0-2-1-16,2-2 0 16,-2 0 0-16,7-2 0 15,-3 0 0-15,3 0 0 0,-3 0 0 16,3-1 0-16,-3 1 0 15,-1 1 0-15,-4 0 0 16,0 2 0-16,1-1 0 16,-11-2 0-16,21 3 0 15,-7-3 0-15,1 0 0 16,2-1 0-16,3-1 0 15,-2 0 0-15,2 0 0 16,-3 1 0-16,1 2 0 16,-3 2 0-16,-2 0 0 15,-13-3 0-15,18 11 0 16,-18-11 1-16,15 9-2 15,-15-9 1-15,19 9 0 16,-9-8 1-16,4 0-2 0,4-1 2 16,1 0-1-16,2 0 0 15,1 0 0-15,-2 0 0 16,-1 0 0-16,3 3 0 15,-3-2 1-15,-2 1-1 16,-1 2 0-16,-1-1 0 16,2-1 0-16,-1 2 0 15,2-3 0-15,0-1 0 16,2 1 0-16,-2-2 0 15,2 0 0-15,-1-3 1 16,3 2-1-16,-1 0 0 16,5-3 0-16,-1 2 0 15,-2-1 0-15,-2 2 1 16,0 1-1-16,-1 2 0 15,-2 0-1-15,-1 0 1 0,-5 3 0 16,-2-1-1-16,2 1 0 16,-12-4-2-16,21 11-10 15,-21-11-22-15,9-1 0 16,-9 1-2-16,0 0 0 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16.642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3111 14110 25 0,'0'0'31'0,"0"0"1"16,0 0 0-16,0 0-17 15,0 0-7-15,27-1-2 16,-6-6-2-16,11 5 1 15,2-7-2-15,9 5 0 16,2-7-1-16,0 1-1 16,-1 1 2-16,-1 2-2 15,-6 1-1-15,-4 0 1 16,-6 5-1-16,-5 2 1 15,-1 3-1-15,-6 0 0 16,0 3 0-16,-1-1 0 16,0-1 1-16,2-1-1 0,1 2 0 15,-3-1 1-15,5-3-1 16,3 2 1-16,-1-2 0 15,-3 0-1-15,3 0 1 16,1 2-1-16,-3-2 1 16,0 2-1-16,-1-1 0 15,-2-1 0-15,1-2 1 16,2 2-1-16,-2 0 0 15,4-2 1-15,1-1-1 16,-1-2 1-16,0 2-1 16,1 1 1-16,-4 0-1 15,0 0 1-15,-2 1-1 16,-2 2 0-16,-3-1 0 15,1 3 1-15,1-3-1 0,0 0 0 16,0-1 0-16,1 2 0 16,3-3 0-16,0 0 0 15,0 0 0-15,-1 0 0 16,0 0 0-16,1 1 1 15,-2-1-1-15,0 0 0 16,-1 2 0-16,0-2 0 16,0 0 0-16,0 1 0 15,0-1 0-15,-3 0 0 16,4 2 0-16,-4-2 0 15,-1 0 0-15,2 1 0 16,-12-1 1-16,20 1-1 16,-20-1 0-16,20 1 0 0,-11 0 0 15,5-2 0-15,0 1 0 16,1-2 1-16,4 1-1 15,-2-2 0-15,2 0 0 16,-3 2 1-16,-3-1-1 16,2 1 0-16,-2 1 1 15,-2 0-1-15,1 0 0 16,-3 0 0-16,-9 0 0 15,23 0 0-15,-8 0 0 16,8 1 0-16,5-2 0 16,1 1 1-16,-1-1-1 15,1 3 0-15,0-2 1 16,-1 0-1-16,-9 0 0 15,-2 3 0-15,-17-3 0 0,16 2 0 16,-16-2 0-16,10 5 0 16,-10-5 0-16,0 0 0 15,14 7 0-15,-14-7 1 16,13 2-1-16,-13-2 0 15,13-1 0-15,-13 1 0 16,9-3 0-16,-9 3 0 16,0 0 0-16,11-5 0 15,-11 5 0-15,0 0 0 16,14-3 0-16,-14 3 0 15,14 0 1-15,-14 0-1 16,16 0 0-16,-16 0 0 16,18 2 0-16,-18-2 1 15,14 0-1-15,-14 0 0 0,12 0 0 16,-12 0 0-16,0 0 0 15,14-2-1-15,-14 2 1 16,0 0 0-16,12 2 0 16,-12-2 0-16,0 0 0 15,14 3 0-15,-14-3 0 16,11 0 0-16,-11 0 1 15,11-2-1-15,-11 2 0 16,0 0 0-16,14-5 0 16,-14 5-1-16,11-3 1 15,-11 3 1-15,21-3-1 16,-6 2 0-16,0 0 0 15,4 1 0-15,-4-1 0 16,-1 0 0-16,-1 1 0 16,-4-1 0-16,-9 1 0 0,11-4 0 15,-11 4 0-15,0 0 0 16,0 0 0-16,11-2 0 15,-11 2 0-15,0 0 0 16,0 0 0-16,10 0 0 16,-10 0 0-16,0 0 0 15,0 0 0-15,0 0-1 16,0 0 1-16,0 0 0 15,-10 14 0-15,10-14-1 16,0 0 1-16,0 0 0 16,7 12 0-16,-7-12 0 15,10 6 0-15,-10-6 0 16,12 0 0-16,-12 0 0 15,0 0 0-15,0 0 1 0,11-3-2 16,-11 3 2-16,0 0-1 16,0 0 0-16,0 0 0 15,0 0 0-15,11-7 0 16,-11 7 0-16,13 0 0 15,-13 0 0-15,12-1 0 16,-12 1 0-16,12 0 0 16,-12 0 0-16,0 0 0 15,0 0 0-15,0 0-1 16,0 0 1-16,0 0 0 15,0 0 0-15,0 0 0 16,0 0 0-16,0 0 0 16,17-7 0-16,-17 7 0 15,16-3 0-15,-16 3 0 0,12-3 0 16,-12 3 0-16,0 0 0 15,0 0-1-15,-13-6 1 16,13 6 0-16,-19 5-1 16,19-5 1-16,-20 3 0 15,20-3 0-15,-12 6 0 16,12-6 0-16,0 0-1 15,0 0 0-15,0 0-6 16,10 16-13-16,-10-16-9 16,0 0-6-16,0 0-1 15,0 0-1-15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3:31.74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17204 2946 30 0,'-10'-3'25'0,"10"3"2"15,0 0-1-15,0 0-10 16,-16-15-5-16,16 15-1 16,0 0-2-16,0 0-2 15,0 0-2-15,0 0 0 16,-12-9-1-16,12 9-1 15,0 0-1-15,0 0 0 16,-10-4 1-16,10 4-1 16,0 0 0-16,0 0 0 15,0 0-1-15,0 0 1 16,0 0 0-16,0 0-1 15,0 0 1-15,0 0-1 16,0 0 1-16,11-3 0 0,-11 3 0 16,12 2 0-1,-12-2 0-15,21 2 0 0,-7-1-1 16,1 1 1-16,3-1 0 15,5 0-1-15,2 0 0 16,-1 0 0-16,1 2 0 16,2-2 0-16,0 0 0 15,-2-1 0-15,3-2 0 16,-2 0 0-16,-1-1 0 15,-1 1 0-15,0-5 0 16,0 2 1-16,-6 2-1 16,3-1 0-16,-5 3 0 15,0 2 0-15,-6 3 0 16,-10-4 0-16,18 13 0 0,-18-13 0 15,19 20 0-15,-7-10 0 16,1-1 1-16,5-1-1 16,4-4 0-16,2 0 0 15,5-3 1-15,4-1-1 16,5 0 1-16,-3-2-1 15,3 0 0-15,1 2 0 16,-1 2 0-16,5 1 1 16,-6 2-1-16,2-1 0 15,-2 3 0-15,1 0 0 16,-3-1 0-16,1 0 0 15,-4-4 1-15,2-1-1 16,3 0 0-16,-1-3 1 16,2-2 0-16,-1 0-1 15,3-1 1-15,1 2 0 0,-1-4-1 16,2 4 1-16,-5 0-1 15,-1 1 0-15,1 1 0 16,0-3-1-16,-4 3 1 16,-3 1 0-16,-4-1 0 15,3-1 0-15,-3 0 0 16,-5 1 0-16,-2 0 1 15,0 0-1-15,-6 0 0 16,1-2 0-16,-4 2 0 16,-10 1 0-16,15 0 0 15,-15 0 0-15,14 1 0 16,-14-1 0-16,12 0 0 15,-12 0 0-15,15-1 0 16,-15 1 0-16,21-1 0 0,-10-2 0 16,3 0 0-16,2 1 0 15,3 0 1-15,0-1-1 16,6 1 1-16,-1-1-1 15,3 0 0-15,4-1 1 16,3-2-1-16,3 0 0 16,1-3 0-16,5 2 0 15,-1 0 0-15,0 1 0 16,4 1 0-16,-2 1 1 15,-3 3-1-15,1 0 0 16,0 0 0-16,-4 1 0 16,-2 0 0-16,1 1 0 15,-1-1 0-15,-1 0 0 16,0 0 0-16,-2 0 0 15,4 2 1-15,-5 0-1 0,1 1 0 16,0-1 0-16,-1 3 0 16,-1-1 0-16,-2 1 0 15,1 3 0-15,0-3 0 16,-1 0 0-16,0 2 1 15,0-3-1-15,-2-1 0 16,0 2 0-16,-1-3 0 16,-3 2 0-16,-2-4 0 15,-2 1 0-15,-4-1 0 16,-2 1 0-16,-13-1 0 15,20 3 0-15,-20-3 0 16,9 3 0-16,-9-3 0 16,0 0 0-16,0 0 0 15,0 0 0-15,13 2 0 0,-13-2 0 16,0 0 0-16,0 0 1 15,14-3-1-15,-14 3 0 16,0 0 0-16,13-10 0 16,-13 10 0-16,0 0 0 15,0 0 0-15,7-12 1 16,-7 12-1-16,0 0 0 15,0 0 0-15,0 0 0 16,0 0-1-16,0 0 1 16,0 0 0-16,6-10 0 15,-6 10 0-15,13 0 0 16,-13 0 0-16,21 0 0 15,-21 0 0-15,20 2 0 0,-20-2 0 16,14 1 1-16,-14-1-1 16,0 0 0-16,0 0 0 15,0 0 0-15,0 0-1 16,0 0 1-16,15 11 0 15,-15-11 0-15,16 7 0 16,-16-7 0-16,20 8 0 16,-20-8-1-16,20 6 1 15,-20-6 0-15,10 2 0 16,-10-2-1-16,0 0 1 15,0 0-1-15,-9 11 1 16,9-11-1-16,-21 12 1 16,8-6-1-16,-1 0 1 15,5 0-1-15,9-6 1 0,-12 2-1 16,12-2 0-16,0 0-3 15,12 11-20-15,-12-11-9 16,14-2 0-16,-14 2-3 16,0 0 1-16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18.550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5427 14411 23 0,'0'0'30'16,"10"-4"2"-16,-10 4-2 16,0 0-20-16,0 0-2 15,0 12-2-15,0-12 0 16,-4 21-2-16,-2-9 0 15,2 11 0-15,-3-1-1 0,0 7 0 16,-4 0-1-16,0 4 1 16,-2 0-3-16,-1 0 0 15,-1-2 0-15,-1 0-1 16,6-5 0-16,1-2 0 15,3-5 0-15,7-7 0 16,-1-12 1-16,14 12 1 16,2-17 0-16,3-5-1 15,3-3 1-15,1-7 3 16,-2-3-2-16,3-1 1 15,-6-2-1-15,-2-2 1 16,-5 0-1-16,-4 2 0 16,0 5 0-16,-4 4-1 15,-3 2-1-15,0 15 1 0,0 0-1 16,0 0 1-16,-12 7-1 15,7 10 1-15,1 3-1 16,-1 3 1-16,-3 5-2 16,2 1-1-16,-1-1 1 15,0 1 0-15,1-2 0 16,2-1-1-16,0-4 1 15,3-4-1-15,2-6 2 16,-1-12 0-16,10 10 1 16,-10-10-1-16,23-15 0 15,-9-1 0-15,0-8 1 16,1-3 2-16,0-6-2 15,0-3 1-15,-4-3 0 16,0 3-1-16,-7-4 1 16,0 6 0-16,-3 4-2 0,-4 7 0 15,-7 7 1-15,0 9-1 16,-3 8 0-16,-1 6 0 15,-2 9 0-15,2 4 0 16,0 5 0-16,4 3 1 16,2 2-2-16,3 2 1 15,0-1-1-15,5 1-1 16,-1-6 1-16,4 1-1 15,-3-8 1-15,0-1-1 16,0-9 2-16,0-9-2 16,0 0 2-16,0 0 0 15,0-22 1-15,2 2 1 16,-1-5-1-16,4-3 1 0,-2-4 0 15,2 0-1-15,-1-3 1 16,-1 5 0-16,4 1-2 16,-5 7 0-16,0 8 0 15,-2 14 0-15,0 0 0 16,0 0 0-16,-14 28 0 15,5-5 0-15,0 8-1 16,0 4 1-16,-2 3-1 16,4 0-1-16,1 0 1 15,4-1-1-15,0 0 1 16,5-1-1-16,-2-4 2 15,5-4-2-15,-3-4 2 16,4-6 0-16,-3-4 0 16,-4-14 0-16,13 9 0 0,-13-9 0 15,7-10 0-15,-5-3 1 16,3-2-1-16,-1-2 0 15,-4 0 0-15,3 2 0 16,-2 3 0-16,-1 12 0 16,-5-10 0-16,5 10 0 15,-12 14 0-15,1 4 0 16,4 4 1-16,-4 4-1 15,1 4 0-15,1 5 0 16,4 0 0-16,0-1 0 16,2-5 0-16,2-2 0 15,6-5 0-15,-1-4 0 16,2-7 0-16,-6-11 0 15,15 7 0-15,-15-7 0 0,15-12 0 16,-8 0 0-16,-2-4 0 16,-2-4 0-16,0 1 0 15,-3 0 0-15,0 1 1 16,0-1-1-16,1 6 0 15,-3 1 0-15,2 12 0 16,0-13 0-16,0 13 0 16,0 0 0-16,0 0 0 15,0 0 0-15,-7 13 0 16,2-2 0-16,-2 1 0 15,-1 3 0-15,-1 2 0 16,-1 2 0-16,3-5-1 16,-1-2-1-16,5 3-1 15,3-15-8-15,3 12-10 16,-8-26-4-16,18 13-3 0,-17-23-5 15,18 10-3-15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19.744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5371 15120 14 0,'0'0'31'0,"0"0"1"16,0-11 0-16,0 11-20 15,0 0-4-15,0 0-1 16,0 0-2-16,0 0 0 15,4-12-2-15,-4 12 0 16,0 0 0-16,0 0-1 16,0 0 0-16,0 0 1 0,0 0-1 15,0 0 0-15,0 0 0 16,0 0 0-16,0 0 0 15,0 15-1-15,0-15-1 16,-13 10 1-16,13-10-1 16,-9 12 0-16,9-12 0 15,0 0 1-15,-10 9-1 16,10-9 0-16,0 0 1 15,0 0 0-15,0 0-1 16,0 0 1-16,0 0 0 16,-5 13-1-16,5-13 0 15,0 0 1-15,-7 14-1 16,7-14 0-16,0 0 0 15,-4 13 0-15,4-13 0 0,0 0 0 16,0 0 1-16,0 0-1 16,0 0 1-16,0 0-1 15,0 0 1-15,0 0 0 16,0 0-1-16,-9 11 1 15,9-11-1-15,-13 4 0 16,13-4 0-16,-10 6 0 16,10-6 0-16,-13 4 0 15,13-4 1-15,-12 2-1 16,12-2 0-16,-15-1 0 15,15 1 0-15,-20-2 1 16,6 0-1-16,0 4 0 16,-3-2 0-16,0 2 0 15,-1 1 0-15,1 2 0 16,0 1 0-16,1-1 0 0,0 0 0 15,0 0 0-15,3-3-1 16,2-1 1-16,-2-1 1 16,4-1-1-16,-1-2 0 15,-4 0 0-15,0 0 1 16,0 0-1-16,-7 2 0 15,-1 2 0-15,-3 1 0 16,-2 2 0-16,-3 1 1 16,0-2-2-16,1 2 1 15,5-5-1-15,0 0-2 16,5-7-2-16,19 7-12 15,-17-24-7-15,30 17-3 16,-15-23-7-16,18 11-3 16,-9-8-1-16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23.195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4795 15187 14 0,'0'0'31'0,"0"0"0"16,0 0 0-16,11 8-19 15,-11-8-4-15,0 0-1 16,0 0-3-16,0 0-1 15,0 0-1-15,0 0 0 16,0 0-1-16,0 0 0 16,0 0 1-16,-2 13-1 15,2-13 1-15,0 0 0 16,0 0 0-16,-10 7 0 0,10-7 0 15,-17 2 0-15,7-2-1 16,-1 1 1-16,-2 0-1 16,1 0 0-16,-2-1-1 15,2 2 1-15,12-2 1 16,-18 2-2-16,18-2 1 15,-14 3-1-15,14-3 1 16,-14 0 0-16,14 0-1 16,-15-1 1-16,15 1 0 15,-15-4 0-15,3 1 0 16,12 3-1-16,-17-4 1 15,6 1 0-15,0 0-1 16,-1 2 1-16,3 0-1 16,9 1 0-16,-19 0 1 0,19 0-1 15,-12 1 0-15,12-1 0 16,-12 1 0-16,12-1 0 15,0 0 1-15,-14-1-1 16,14 1 1-16,0 0 0 16,-15-4-1-16,15 4 1 15,-14-1-1-15,14 1 0 16,-16 0 0-16,16 0 1 15,-16 2-1-15,16-2 0 16,-13 4 0-16,13-4 0 16,-14 3 0-16,14-3 0 15,-10 0 0-15,10 0 1 16,0 0-1-16,-14-4 0 0,14 4 0 15,-12-4 1-15,12 4-1 16,-16-3 0-16,16 3 0 16,-17-3 0-16,17 3 0 15,-17 0 0-15,17 0 0 16,-12 2 1-16,12-2-1 15,0 0 0-15,-11 0 0 16,11 0 0-16,0 0 1 16,0 0-1-16,-11-2 0 15,11 2 1-15,0 0-1 16,-11-3 0-16,11 3 0 15,-10-2 0-15,10 2 0 16,-13-3 0-16,13 3 1 16,-12-2-2-16,12 2 1 0,-12 1 0 15,12-1 0 1,0 0 1-16,-14 0-2 0,14 0 2 15,0 0-1-15,-13-1 0 16,13 1 0-16,0 0 0 16,-15-6 0-16,15 6 0 15,-12-7 0-15,12 7 0 16,-16-5 0-16,16 5 1 15,-15-5-1-15,15 5 0 16,-16-3 0-16,16 3 0 16,-14-3 0-16,14 3 0 15,-17-3 0-15,17 3 0 16,-15 0 0-16,15 0 1 15,-19-2-1-15,19 2 0 16,-17 2 0-16,6-2 0 0,-2 0 0 16,2 0 1-16,-4 0-1 15,2 2 0-15,-2-3 0 16,2 1 0-16,3 0 0 15,10 0 1-15,-19-2-1 16,19 2 0-16,-11-3 0 16,11 3 0-16,-13-2 0 15,13 2 0-15,-14 0 0 16,14 0 0-16,-17-2 1 15,17 2-1-15,-18-5 0 16,18 5 0-16,-17-4 0 16,17 4 0-16,-14-6 0 15,14 6 0-15,-14-5 0 16,14 5 0-16,-15-4 0 0,15 4 0 15,-20-2 0-15,20 2 0 16,-18 2 0-16,18-2 0 16,-18 1 0-16,18-1 0 15,-13 2 0-15,13-2 0 16,-13-1 0-16,13 1 0 15,-13 0 0-15,13 0 0 16,-17-1 0-16,6 1 0 16,1 0 0-16,-3 0 1 15,3 0-1-15,-3 1 0 16,4-1 0-16,9 0 0 15,-18-1 0-15,18 1 0 16,-11 0 0-16,11 0 0 16,0 0 0-16,-14 0 0 0,14 0 0 15,-12-1 0-15,12 1 0 16,-21 1 0-16,10-1 0 15,-2 1 0-15,-1-1 0 16,3 1 0-16,-1 0 0 16,0-1 0-16,1 1 0 15,-1 0 0-15,1 2 0 16,0-3 0-16,0 2 0 15,-1 0 0-15,-2 1 0 16,-1-2 0-16,-1 0 0 16,-1 1 0-16,-5 1 0 15,2-1 0-15,-3 1 0 16,2-3 0-16,-6 3 0 15,3-2 0-15,1 1-1 16,-2-2 1-16,3-2-1 0,1 0 0 16,3-2-2-16,-1-2-1 15,19 6-4-15,-20-17-5 16,20 17-2-16,-3-16-4 15,15 19-1-15,-13-18-1 16,20 23-2-16,-15-19 2 16,19 18 3-16,-14-10 2 15,12 10 3-15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26.051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3802 15203 24 0,'-12'0'26'0,"2"1"0"16,10-1-15-16,-14 4-5 15,14-4 1-15,0 0-1 16,-11 10 0-16,11-10 1 15,-11 2-1-15,-1-4 1 16,12 2-1-16,-21 0 0 16,10 2-1-16,-1-5-1 15,0 4-1-15,0-2-1 16,0 2 1-16,2-2-2 15,10 1 1-15,-20 1-1 16,20-1 1-16,-16 2-1 16,16-2 1-16,-18 2 0 0,18-2 0 15,-20-4 0-15,8 3 0 16,-3-4 0-16,-1 1 0 15,-3-2 0-15,3 0-1 16,-3 2 0-16,2 2 1 16,-1-1-2-16,-1 3 1 15,4 1-1-15,0 1 0 16,2 1 0-16,-1-1 0 15,0 1 0-15,4 1 1 16,-3-3-1-16,-1 0 0 16,3-1 0-16,-3 0 1 15,-4-1-1-15,4 0 0 16,1 0 0-16,-4-3 1 15,3 3-1-15,1 1 0 16,-1-1 0-16,0 2 0 0,3 0 0 16,-1-1 0-16,1 1 0 15,11-1 1-15,-20 3-1 16,8-3 0-16,1 0 0 15,0-3 0-15,-3 2 1 16,2 0-1-16,-3-1 0 16,2 0 0-16,3 0 0 15,-2 2 0-15,12 0 0 16,-16-4 0-16,16 4 0 15,0 0 1-15,-10-1-1 16,10 1 0-16,0 0 0 16,0 0 0-16,0 0 0 15,-14-2 0-15,14 2 0 16,-12-2 0-16,12 2 0 0,-14-2 0 15,14 2 0-15,-15-1 0 16,15 1 0-16,-11-3 0 16,11 3 1-16,-10 0-1 15,10 0 0-15,-11 0 0 16,11 0 0-16,-15 2 0 15,15-2 0-15,-19 2 0 16,19-2 0-16,-21 3 0 16,21-3 0-16,-19 1 0 15,19-1 0-15,-16 2 0 16,16-2 0-16,-13 0 1 15,13 0-1-15,-11-2 0 16,11 2 0-16,0 0 0 16,-16 0 0-16,16 0 0 0,-15 0 0 15,15 0 0-15,-18 0-1 16,18 0 1-16,-20 0 0 15,20 0 0-15,-15 0 0 16,15 0 0-16,-14-1 0 16,14 1 0-16,-12-1 0 15,12 1 0-15,-14-2 0 16,14 2 0-16,-16-1 0 15,16 1 0-15,-15 0 0 16,15 0 0-16,-15 0 0 16,15 0 0-16,-16 0 0 15,16 0 0-15,-11-1 0 16,11 1 0-16,-11 0 0 15,11 0-1-15,-14-2 1 16,14 2 0-16,-15 2 0 0,15-2 0 16,-16 1 0-16,16-1 0 15,-17 3 0-15,17-3 0 16,-13 0 0-16,13 0 0 15,-12 0 0-15,12 0 0 16,-13 0 0-16,13 0 0 16,-14-2 0-16,14 2 0 15,-15 3 0-15,15-3 0 16,-18 3 0-16,18-3 0 15,-16 3 0-15,16-3-1 16,-12 2 1-16,12-2 0 16,-13 0 0-16,13 0 0 15,-16-2 0-15,16 2 0 16,-17-3 0-16,5 1 0 0,2 1 0 15,-3 0 0-15,0 0 0 16,-1 1 0-16,3-2 0 16,-2 1 0-16,1 1 0 15,2-2 0-15,10 2 0 16,-19-2 0-16,19 2 0 15,-17-2 0-15,17 2 0 16,-14-4 0-16,14 4 0 16,-20-1 0-16,6 0 1 15,5 2-1-15,-2-1 0 16,-2 0 1-16,-1 1-1 15,4 1 0-15,-3 0 1 16,13-2-1-16,-15 1 0 16,15-1 0-16,-18-3 0 0,18 3 0 15,-11-3 0-15,11 3 0 16,-14-1 0-16,14 1 0 15,-19-1 0-15,9 1 0 16,-1 0 0-16,0 1 0 16,-3 0 0-16,2 0 0 15,0-1 0-15,-2 2 0 16,3 0 0-16,-1-2 0 15,12 0 0-15,-18 1 0 16,18-1 0-16,-15 0-1 16,15 0 1-16,-14 1 0 15,14-1 0-15,-11 2 0 16,11-2 0-16,-13 3 0 0,13-3 0 15,-14 3 0 1,14-3 0-16,-12 0 0 0,12 0 0 16,0 0 0-16,-11 0 0 15,11 0 0-15,0 0 0 16,0 0 0-16,0 0 0 15,0 0 0-15,0 0 0 16,0 0 0-16,0 0 0 16,-12 2 0-16,12-2 0 15,0 0 0-15,0 0 0 16,0 0 0-16,-11-1 0 15,11 1-1-15,0 0 1 16,0 0 0-16,0 0 0 16,0 0 0-16,0 0 0 0,0 0 0 15,0 0 0-15,0 0 0 16,-10-3-1-16,10 3 1 15,0 0-1-15,0 0 0 16,21-13-3-16,-10 3-4 16,11 11-6-16,-12-17-3 15,19 18-3-15,-18-19-2 16,21 18 0-16,-19-19-3 15,20 19 3-15,-18-19 2 16,13 6 4-16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33.161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1919 14180 22 0,'0'0'28'0,"-14"-2"2"16,14 2 0-16,0 0-11 15,0 0-8-15,0 0-3 16,0 0-3-16,-9 8-1 0,9-8-2 15,0 12 0-15,0-12 0 16,-5 13-1-16,5-13 0 16,-4 18 0-16,4-18-1 15,-7 17 1-15,7-17 0 16,-13 17-1-16,13-17 2 15,-14 15-1-15,14-15-1 16,-14 14 1-16,14-14 0 16,-10 15-1-16,10-15 0 15,-5 15 0-15,5-15 1 16,0 17-1-16,0-17 0 15,1 18 0-15,-1-18 0 16,-4 12 0-16,4-12 1 16,0 0-1-16,-7 13 0 15,7-13 1-15,0 0-1 0,0 0 0 16,-8 14 0-16,8-14 1 15,5 10-1-15,-5-10 1 16,12 15-1-16,-12-15 1 16,12 15-1-16,-12-15 1 15,8 19 0-15,-8-19 0 16,1 17-1-16,-1-17 1 15,-5 20 0-15,5-20-1 16,-11 17 1-16,11-17-1 16,-8 17 1-16,8-17-1 15,-9 19 0-15,9-19 1 16,-3 17-1-16,3-17 1 15,0 13-1-15,0-13 1 16,-2 12-1-16,2-12 1 0,-4 11-1 16,4-11 0-16,-8 10 0 15,8-10 1-15,-10 14-1 16,10-14 0-16,-8 14 0 15,8-14 0-15,-5 12 0 16,5-12 0-16,1 15 1 16,-1-15-1-16,5 18 0 15,-5-18 0-15,4 18 0 16,-4-18 0-16,-2 19 0 15,2-19 0-15,-7 16 0 16,7-16-1-16,-9 15 0 16,9-15 1-16,-8 12-2 15,8-12 2-15,-4 14-2 16,4-14 1-16,8 14-1 0,-8-14 2 15,17 16 0-15,-17-16 0 16,15 14 0-16,-15-14 0 16,11 13 0-16,-11-13 1 15,6 12-1-15,-6-12 0 16,1 12 0-16,-1-12 0 16,0 12 0-16,0-12-1 15,0 0 1-15,12 15 0 16,-12-15 0-16,14 9 0 15,-14-9 0-15,16 4 0 16,-16-4 0-16,11 4 0 16,-11-4 0-16,0 0 0 15,0 0 0-15,0 0 0 16,0 0 0-16,11-6 0 15,-11 6 0-15,4-15 0 0,2 4 0 16,0-2 0-16,2-3 0 16,0-2 0-16,3-4 2 15,-2 1-2-15,1-4 2 16,3-1-1-16,-1-3 1 15,-2-6-1-15,4 2 1 16,0-4-1-16,0 1-1 16,3-2 0-16,2 6 0 15,0-4 0-15,3 7 0 16,-2 3 0-16,0 3 0 15,-3 4 0-15,-2 6 0 16,-2 1 1-16,-13 12-1 16,9-14 1-16,-9 14-1 15,0 0 0-15,-11 0 1 0,0 7-1 16,11-7 0-16,-22 21 0 15,8-7 1-15,0 4-1 16,2 4 0-16,0 1 0 16,2-2 0-16,2 2 0 15,1-3 0-15,5-5-1 16,2-4 1-16,0-11 0 15,17 13 0-15,-1-13 0 16,5-3 0-16,5-2-1 16,7-3 1-16,2-2 0 15,4-2 0-15,-4-3 0 16,2-1 0-16,-7-3 1 15,-3-1-1-15,-8 0 0 0,-4-4 1 16,-3 3-1-16,-6 0 0 16,-4 3 1-16,-4 1-1 15,-6 8 0-15,-3 2 1 16,-4 5-1-16,-3 8 0 15,-2 2-1-15,-7 1 2 16,-1 6-2-16,-2 0 1 16,1 1 0-16,2-2 0 15,1-2 0-15,4 0 0 16,6-4 0-16,16-8 0 15,-13 10-1-15,13-10 1 16,19 0 0-16,-2-2 0 16,8 1-1-16,1-1 1 15,2 2 0-15,-2-1 0 0,-1 1 0 16,-4 0 0-16,-8 1 1 15,-2 0-1-15,-11-1 0 16,12 1 0-16,-12-1 0 16,0 0 1-16,0 0-1 15,-13-3 0-15,13 3 0 16,-23-1-1-16,5 2 1 15,-4 0 0-15,-1 4 0 16,-2 1-1-16,-1 0 1 16,4 1 0-16,2 0 0 15,8-1-1-15,12-6 1 16,0 0 0-16,12 8 0 15,14-8 0-15,9-2 0 16,7 0 0-16,8 0 1 0,4 1-1 16,0 1 0-16,-1 1 1 15,-3 1-1-15,-7 2 1 16,-5-1-1-16,-3 2 0 15,-4-2 1-15,-4 1-1 16,1-2 0-16,2 0 0 16,3 1 0-16,1-2 1 15,8 0-1-15,-2 1 0 16,4 0 0-16,4 0 0 15,-4 1 0-15,1 0 1 16,1-1-1-16,-2 3 0 16,6-2 1-16,5 5 0 15,5 0 0-15,6-1 0 16,0 0-1-16,-2 1 1 15,0-1 0-15,-2-1-1 0,-4-3 0 16,-11-1 0-16,-10 2 0 16,-9-4 0-16,-2 2 0 15,-4 2 0-15,-4 0 0 16,-2 0 0-16,1-1 0 15,-2 0 0-15,0-2 0 16,2 0 0-16,-2-2 0 16,2 1 0-16,2-1 0 15,-3-1 0-15,3 1 0 16,-3 0 0-16,-3-1 0 15,1-1 0-15,0 2 0 16,-2-2 0-16,1 1 0 16,0-1 0-16,-4 1-1 0,4 0 1 15,-3 0 0-15,3 0 0 16,-1 0 0-16,3 1 0 15,-3-2 0-15,9 2 1 16,-5-1-1-16,3 0 0 16,-1 2 0-16,2 0 0 15,-1 2 0-15,4-1 0 16,-5 4 0-16,-3-4 0 15,5 3 0-15,2 2 0 16,0-1 0-16,-1 1 0 16,3-4 0-16,0 0 0 15,-1-2 0-15,1-1 0 16,-1 0 0-16,0-3 0 15,2 0 0-15,-1-1 0 0,4 2 0 16,0 0 0-16,-1-1 0 16,2 4-1-16,1-1 1 15,-1 0 0-15,2 3 0 16,-2-1 0-16,1 0 0 15,0 0 0-15,-4 2 0 16,-1-3 1-16,-4 0-1 16,-2-3 0-16,-1 0 0 15,-4 1 0-15,-4-1 0 16,-10 3 0-16,19-5 0 15,-19 5 0-15,18-6 0 16,-9 2 0-16,3 3 0 16,-1-2-1-16,0 0 1 15,-11 3 0-15,18-4 0 0,-18 4 0 16,16-5 0-16,-16 5 0 15,12-7 0-15,-12 7 0 16,14-7 0-16,-14 7 0 16,19-5 0-16,-9 2-1 15,1 1 1-15,-1 2 0 16,2 0 0-16,-12 0 0 15,15 3 0-15,-15-3 0 16,0 0 0-16,0 0 0 16,0 0 0-16,0 0 0 15,0 0 0-15,0 0 0 16,0 0 0-16,15 10 0 15,-15-10 0-15,16 5-1 16,-6 0 1-16,3 0 0 0,-1-2 0 16,-2 2 0-16,-10-5 0 15,12 10 0-15,-12-10 0 16,0 0 0-16,-22 13 0 15,7-9 0-15,-3 3 0 16,2-1 0-16,0 1 0 16,1 2-1-16,3 3 1 15,5-2 0-15,3 2 0 16,1 1 0-16,1-1-1 15,0 0 1-15,2-12 0 16,-3 18 0-16,3-18 0 16,-4 15 0-16,4-15 0 15,0 0 0-15,-3 11-1 16,3-11 0-16,0 0 0 15,0 0 1-15,12 11 0 0,-12-11 1 16,0 0-3-16,0 0 3 16,0 0-1-16,0 0 0 15,0 0 0-15,0 0 0 16,-16 11-1-16,16-11 0 15,-18 12 1-15,18-12-2 16,-16 18 2-16,16-18-2 16,-11 18 2-16,11-18-2 15,-10 15 2-15,10-15-2 16,-9 11 2-16,9-11 1 15,-15 7-1-15,15-7 0 16,-17 8 0-16,6-2 0 0,-2 0 0 16,3-2 0-1,0 2 0-15,10-6 0 0,-19 12-1 16,19-12 1-16,0 0 0 15,-12 8 0-15,12-8 0 16,0 0 0-16,14-5 0 16,-2 2 0-16,3-5 0 15,3 1-1-15,3-1 1 16,6-2 0-16,0 5 0 15,0-1 0-15,-2 0-1 16,-4 1 1-16,-3 3 0 16,-9 2 0-16,-9 0 0 15,0 0 0-15,-18 9 0 16,-3-5 0-16,-6 3 1 15,-6-3-1-15,-5 2 0 0,-6 0 0 16,-4-2 1 0,-2 2-1-16,-4-1 0 0,-3-3 1 15,-1 0-1-15,-2 2 0 16,2-2 0-16,0 1 0 15,8 0 0-15,6-1-1 16,14-1 1-16,10-1-1 16,20 0 1-16,0 0-1 15,35-3 1-15,5 0 0 16,8-2-1-16,5 0 1 15,5-2-1-15,0 3 1 16,-3-1 0-16,-9 2 0 16,-5-1 0-16,-11 2 0 15,-14 0 0-15,-16 2 1 0,0 0-1 16,-23 3 0-16,-13 1 0 15,-12-2 0-15,-7 1-1 16,-11 0 1-16,-1 0 0 16,-3 1 0-16,5-1 0 15,6-2 1-15,5 0-1 16,10-1 0-16,10 1-1 15,9-1 1-15,14 0 0 16,11 0-1-16,19 0 1 16,12 0 0-16,12-1-1 15,12 1 1-15,7-1 0 16,4-1 0-16,-1-3 0 15,-3 1 0-15,-10-1 0 16,-12-1 0-16,-17 0 0 16,-23 6 0-16,-24-8 0 0,-22 4-1 15,-20 0 1-15,-20 2 0 16,-18 2-1-16,-16 0 1 15,-9 1 0-15,-3 0 0 16,12 4 0-16,5 1 0 16,11-1 0-16,10 1 0 15,16 1 0-15,21-3 0 16,17-1-1-16,16-2 0 15,24-1 0-15,0 0 0 16,24-8 1-16,16 2-1 16,11-2 0-16,15 1 1 15,8-1 0-15,1 4 0 16,0-2 0-16,-8 0 1 15,-5 2-1-15,-16 0 1 0,-17 1-1 16,-29 3 0-16,-21-8 0 16,-24 3 0-16,-19 3 0 15,-14-3 3-15,-15 2-3 16,-7 1 2-16,-4 2-1 15,1 2-1-15,3-1 1 16,11 2-1-16,7 3 1 16,10-3-3-16,15 3 2 15,10-3-2-15,14 0 2 16,15-2-1-16,18-1 1 15,0 0 0-15,35-8-1 16,4 2 3-16,9-3-2 16,5 0 2-16,0 1 0 15,4-3-1-15,-12 1 1 0,-7 3 0 16,-12-1-1-16,-26 8 0 15,0 0 0-15,-34-13-1 16,-10 12 0-16,-11 3 0 16,-12 3-1-16,-3 0 0 15,-4 3 0-15,1 2 1 16,0 2-1-16,7 0 0 15,8 2-1-15,8-1 0 16,9 1 1-16,9 0-2 16,6-4 2-16,13-3-2 15,13-7 1-15,0 0 1 16,23 7 0-16,2-11 1 15,10-1-1-15,7-3 1 16,3-2 0-16,4 0 0 0,-4 1 0 16,-5-1 3-16,-6-1-3 15,-12 3 2-15,-12 1-1 16,-10 7 1-16,-19-13-2 15,-12 10 2-15,-8 2-1 16,-7 3-1-16,-6 4 0 16,-3-1-1-16,3 4 1 15,3 3-2-15,4 1 2 16,2 0-2-16,10 2 2 15,0-4-2-15,4 1 1 16,6-2 1-16,5-1-1 16,4-3 1-16,14-6-1 15,0 0 1-15,0 0 0 0,13-9-1 16,6-3 1-16,4 2 0 15,2-4 0-15,-2 0 2 16,-3 0-1-16,-7 2 1 16,-8-1-2-16,-5 13 2 15,-14-16-2-15,-9 9 2 16,-5 3-1-16,-7 1-1 15,-6 3 0-15,-2 2 0 16,-3 1 0-16,2 4 0 16,4-3 1-16,9 3-1 15,4 1-1-15,6 0 0 16,7 1 1-16,14-9-2 15,-12 15 2-15,12-15-2 16,0 15 2-16,0-15-2 16,0 0 2-16,0 0 0 0,0 0 1 15,0 0-1-15,0 0 0 16,14-5 1-16,-14 5-1 15,17-15 2-15,-7 4-1 16,3 4 1-16,-2 2-2 16,1 0 1-16,-12 5-1 15,14-5 2-15,-14 5-2 16,0 0-1-16,-21 12 1 15,3-6-2-15,-2 3 2 16,-4-1-2-16,-3 1 3 16,3 0-3-16,5 0 2 15,5-3-1-15,14-6 1 16,-5 12 0-16,5-12 0 15,18 7 0-15,5-6 0 0,3 0 0 16,5-2 0-16,2-1 1 16,-1-2-1-16,-3 1 0 15,-5-1 0-15,-4 1 1 16,-8-1-1-16,-12 4 0 15,0 0 1-15,-17-2-1 16,-2 3 0-16,-9 2 0 16,2 1 0-16,-5 1 0 15,1 1 0-15,2 3 0 16,2-2 1-16,6-2-1 15,6 4-1-15,14-9 1 16,-7 10 0-16,7-10 0 16,20 5 0-16,-2-7 0 0,8 0-1 15,-2-3 1-15,4 1 0 16,0-3 0-16,-5 2 0 15,-4 0 0-15,-6 0 0 16,-13 5 1-16,11-9-1 16,-11 9 0-16,0 0 0 15,-20-5 0-15,7 5 0 16,-2 0 0-16,1 2 0 15,-1 1 0-15,1 0 0 16,0 2 0-16,0-2 0 16,4 1 0-16,10-4 0 15,-16 5-1-15,16-5 1 16,0 0 0-16,0 0 0 15,0 0-1-15,13-3 1 0,-3 1 0 16,-10 2 1 0,19-8-1-16,-19 8 0 0,11-12 0 15,-11 12 0-15,0 0 0 16,-18-7 0-16,-1 7 0 15,-2 2 1-15,0 2-2 16,-1 1 2-16,5 1-2 16,1 0 2-16,16-6-2 15,-11 11 1-15,11-11 0 16,21 7-1-16,-3-6 1 15,6 0 0-15,3-1 0 16,-3 0-1-16,0-1 2 16,-5 0-1-16,-5-2 0 15,-14 3 1-15,0 0-1 0,0 0 0 16,-19-2 0-16,-1 4 0 15,-4-1 0-15,-3 1 1 16,8 0-1-16,-3-1 1 16,9 1-1-16,0 1 0 15,13-3 0-15,-14 8 1 16,14-8-1-16,0 11 0 15,0-11 0-15,0 16-1 16,0-16 1-16,-4 17 0 16,4-17 0-16,0 11 0 15,0-11 0-15,0 0 0 16,14 1 0-16,0-5 0 15,-3-3 0-15,6-1 1 16,2-2-1-16,-3 0 1 16,0 2 0-16,-5-1-1 0,-11 9 1 15,6-14-1-15,-6 14 0 16,-17-9 0-16,0 6 0 15,-3 2 0-15,-3 0 0 16,5 2 0-16,-2 0 0 16,6-2 0-16,2-2 0 15,12 3 0-15,0 0 0 16,3-16 0-16,-3 16-1 15,16-21 1-15,-7 7 2 16,-2-2-1-16,-2 0 0 16,-5-3 0-16,-4 2 1 15,-4-2 0-15,0 1 0 16,-6 3-1-16,3-2-1 15,-2 1 1-15,1 1-1 0,2-4 0 16,2 4 0-16,1 0 0 16,1-2 0-16,-2 0 0 15,0 3 0-15,-4-2 0 16,-6-2 0-16,-9 4 0 15,-2 1 0-15,-7 2 0 16,-2 3 0-16,0 2 0 16,4 3-1-16,1-1 1 15,8 4 0-15,8 4-1 16,17-4 1-16,-11 9 0 15,11-9 0-15,11 19-1 16,-2-9 1-16,0 3 0 16,8-3 0-16,-2 2 0 15,-1-5 1-15,-3-1-1 0,3-2 0 16,-2-4 0-16,-12 0 1 15,21-6-1-15,-21 6 0 16,19-15 0-16,-10 2 1 16,1 2-1-16,-1-3 0 15,-2 0 0-15,1 3 1 16,-3-2-1-16,-5 13 0 15,4-16 0-15,-4 16 0 16,-3-12 0-16,3 12 1 16,0 0-2-16,0 0 1 15,0 0 0-15,0 0 0 16,0 0 0-16,0 0 0 15,0 0-1-15,0 0 1 16,0 0 0-16,10 0 0 16,-10 0 0-16,0 0 0 0,12 0-2 15,-12 0 0-15,0 0-4 16,0 0-5-16,14 3-4 15,-19-16-3-15,19 18-3 16,-9-19-1-16,19 16-2 16,-15-23 2-16,21 13 1 15,-9-14 4-15,11 4 2 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40.344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6114 11334 15 0,'0'0'24'15,"0"0"2"-15,-11-14 2 16,2 5-16-16,9 9-3 15,-9-14 0-15,9 14-1 16,-14-11 1-16,14 11-1 16,-23-12 0-16,23 12-1 15,-22-5 0-15,22 5-1 16,-17-9-2-16,17 9 0 0,0-12-1 15,10 5 0-15,7-3-2 16,3 0 1-16,8 0-1 16,1 4 0-16,0 0 1 15,3 6-2-15,2 3 1 16,-2 0 0-16,5 3 0 15,1 0-1-15,5-3 1 16,9-1 0-16,0 0-1 16,12-5 1-16,4-4 0 15,8 0 0-15,1 2-1 16,7-6 1-16,-4 7 0 15,-4 0-1-15,-1 2 0 16,-4 1 0-16,-9 1 1 16,-6 0-1-16,-7 2 0 0,-3-1 0 15,-4-1 0-15,0 0 1 16,1-3-1-16,-1-1 0 15,6 0 0-15,3-2 0 16,0 2 0-16,0 1 1 16,-4 1-1-16,1 1 0 15,-9 1 0-15,2 2 0 16,-9 1 0-16,-3 1 1 15,0-1-2-15,0-2 1 16,1 1 0-16,4-2 0 16,6 0 0-16,3-3 0 15,4 1 0-15,3 0 0 16,-3-1 0-16,0 3 0 15,-6 0 0-15,-5 1 0 16,-8 1 0-16,-10 2 0 0,-1-1 0 16,-5 0-1-16,0 0 1 15,-1-1 0-15,1 0 0 16,4 0 0-16,4 1 0 15,1-2 0-15,3 1 0 16,-1-1 0-16,0 0 0 16,-1-1-1-16,-3 0 1 15,-3 0 0-15,-2 0 0 16,0-1 0-16,0 0 0 15,1-1 0-15,0-1 0 16,3 2 0-16,2 1 0 16,3-1 0-16,5 3 0 15,-5 1 0-15,-3-1-1 16,0 1 1-16,-3 1 0 0,-7 1 0 15,-10-5-1-15,15 5 1 16,-15-5 0-16,0 0-1 16,13 5 1-16,-13-5 0 15,26 1 0-15,-8 0 0 16,4 0 0-16,3 1 0 15,2-1 0-15,-2 1 0 16,-4 0 0-16,-8 2 0 16,-13-4-1-16,0 0 1 15,0 15 0-15,-16-11 0 16,-7 3-1-16,-4-1 1 15,0 1 0-15,-5 1 0 16,8-1 0-16,3-1 0 16,3-2 0-16,5 6 0 0,13-10 0 15,-12 8 0-15,12-8 0 16,0 0 0-16,0 0 1 15,3 10-1-15,-3-10 1 16,0 0-1-16,0 0 0 16,0 0 0-16,15-9 1 15,-15 9-1-15,0 0 0 16,9-9-1-16,-9 9 1 15,0 0 0-15,0 0 0 16,0 0 0-16,0 0 0 16,0 0 0-16,-9 4 0 15,-6 2 0-15,-4 2 0 16,-11 2 0-16,-7 5 0 15,-9-1 0-15,-7 0 0 16,-3 1 0-16,-2-3 1 0,-6-1-1 16,1 1 1-16,2-2 0 15,0-2-1-15,-1 1 1 16,0 2 0-16,-2-1-1 15,-6 6 1-15,2-1-1 16,-8 1 1-16,-3-1-1 16,0 1 0-16,7-1 1 15,9-3-1-15,6-4 1 16,9 0-1-16,14-3 1 15,9-3-1-15,10-2 1 16,5-1-1-16,10 1 0 16,-13-2 0-16,13 2 0 0,0 0 0 15,0 0 0-15,-12-7 0 16,12 7 0-16,0 0 0 15,0 0 0-15,0 0-1 16,0 0 1-16,19-13-1 16,-3 8 1-16,7 2-1 15,10-4 1-15,7 0-1 16,7 0 1-16,7-1-1 15,2-1 1-15,4-2-1 16,1 0 1-16,-4-1 0 16,-6 0-1-16,-8-1 1 15,-5 3 0-15,-9-2 0 16,-6 2 0-16,-9-3 1 15,-3 0-1-15,-8 2 0 16,-3-3 0-16,-5-1 0 0,1-1 0 16,-8-3 1-16,-3 2-1 15,-8-1 0-15,-6-1 0 16,-10 3 0-16,-10-1 0 15,-16 4 0-15,-12 4 0 16,-13 1 0-16,-8 4 0 16,-2 3 0-16,-2 4-1 15,9 1 1-15,7 3 0 16,19 1 0-16,17-1-1 15,16-1 1-15,20-2 0 16,14-4-1-16,18 7 1 16,15-2 0-16,5-5 0 15,15 3 0-15,8 0 0 16,5 0 0-16,7 2 1 0,-1-3-2 15,1 4 1-15,-9 2 0 16,-8 1 0-16,-12 2 0 16,-11 1 0-16,-15 4 0 15,-18 2 0-15,-18 4 0 16,-16 5 0-16,-17 7 0 15,-11 4 2-15,-14 7-1 16,-7 5 0-16,-4 5 0 16,5-2-1-16,10-1 1 15,14-4-2-15,21-3 2 16,18-8-3-16,24-6 2 15,26-10-2-15,16-9 2 16,19-5 0-16,15-3 0 16,6-6 0-16,2-4 0 0,-7-2 0 15,-9 2 0-15,-15 2 0 16,-12 2-1-16,-21 3 1 15,-25-1 0-15,-6 12 0 16,-27 1 0-16,-11 0 0 16,-10 5 0-16,-9 4 0 15,-5 3 0-15,0 1 1 16,4 1-1-16,10-3 0 15,12-3 0-15,18-1 0 16,19-8 0-16,17-8 0 16,18-5 0-16,17-5 0 15,16-6 0-15,7-2-1 16,6 4 1-16,-7 1 0 15,-11 3 0-15,-12 8-1 0,-21 10 1 16,-25 4 0-16,-25 9 0 16,-16 5 0-16,-18 6 0 15,-10 1 1-15,-7 3-1 16,1 3 0-16,2-4 0 15,12-3 0-15,16-5 0 16,16-3-1-16,19-6 1 16,17-6-2-16,24-2 2 15,16-10-1-15,10 0 0 16,19-2 1-16,-1-2 0 15,1-2-1-15,-9 3 1 16,-7 1 0-16,-19 2-1 16,-19 3 1-16,-21 4 0 0,-21 6 0 15,-21 7 0-15,-16 2 0 16,-9 2 0-16,-9 6 1 15,0-1 0-15,5-1 0 16,9-1 0-16,13-3-1 16,17-6 1-16,21-3-1 15,15-5 0-15,19-4 0 16,13-5-1-16,14-3 1 15,8-4 0-15,9-4 0 16,1-4-1-16,1 0 1 16,-6-1 0-16,-11 2 0 15,-9 1-1-15,-15 6 1 16,-15 4 0-16,-14-2 0 15,-26 28 0-15,-14-5 1 16,-15 4-1-16,-8 6 1 0,-3 0-1 16,0 0 1-16,0-3-1 15,12-5 1-15,16-6-1 16,15-5 1-16,23-14-1 15,0 0 0-15,32-10 0 16,8-5-1-16,14-4 1 16,4-4 0-16,-1 1 0 15,1 2 0-15,-11 0 0 16,-7 5 0-16,-15 6 0 15,-12-1 0-15,-13 10-1 16,-21-2-1-16,-6 13-6 16,-18-17-6-16,15 21-8 15,-22-21-8-15,17 12-5 16,-5-14-4-16,18-2 2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52.376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8653 11567 20 0,'3'-12'28'0,"-3"12"0"16,12-18 0-16,-12 18-18 15,19-6 1-15,-19 6-2 16,17-3-1-16,-17 3-1 15,15 0-2-15,-15 0 1 16,29-5-2-16,-15 0 0 16,4 2 1-16,-1-4-2 0,0 5-1 15,-3-3 0-15,-3 4-1 16,-11 1 0-16,0 0 0 15,-20 15-1-15,-10-4 1 16,-15 0-1-16,-12 7 1 16,-15-1-1-16,-13 5 2 15,-9 3-2-15,-5 3 0 16,-9 2 1-16,-3 6-1 15,1 2 2-15,7 3-2 16,11-1 1-16,13 2-2 16,20-6 1-16,20-3 1 15,26-9-1-15,24-7 1 16,27-11-1-16,24-7 0 15,17-8 1-15,16-8-1 16,14-5 1-16,8-5-1 0,1 0 1 16,4-1-1-16,-9 0 1 15,-4 5-1-15,-10 2 1 16,-14 4-1-16,-12 2 1 15,-15 5 2-15,-15 2-3 16,-17 5 2-16,-14 2-2 16,-12 1 1-16,-15 3-1 15,-9-1 0-15,-11 4 0 16,-6 1-3-16,-8 2 3 15,-7 1-3-15,-6 3 3 16,-8 3 0-16,-7 6 0 16,-8 6 0-16,-1 3 0 15,-3 4 0-15,5 2 0 16,8-1 0-16,15-2 0 0,18-4 0 15,20-9 0-15,23-6 1 16,28-11-1-16,21-10-1 16,22-3 1-16,17-7 0 15,9-4 1-15,9-2-1 16,0 2 0-16,-8-1 0 15,-9 6 0-15,-18 3 0 16,-22 5 1-16,-21 2-2 16,-28 5 1-16,-14 11 0 15,-29 2 0-15,-21 6 0 16,-23 9-1-16,-18 3 1 15,-10 7 0-15,-9 4 0 16,-4 2 0-16,4-1 1 0,10 1 0 16,17-5-1-16,29-3 1 15,24-8 0-15,31-5-1 16,30-10 0-16,36-8 0 15,28-6 0-15,27-6 1 16,18-4-2-16,9-4 1 16,1-1 0-16,-9-1 0 15,-13 5 0-15,-27 0 0 16,-22 6-1-16,-34 4 1 15,-31 2 0-15,-32 11 0 16,-32 1 1-16,-22 6-2 16,-26 5 2-16,-18 3-1 15,-10 8-1-15,-10 2 1 16,1 6 0-16,11 2 0 0,18 3-1 15,21-4 1-15,27-3-1 16,34-6 1-16,36-8 0 16,41-12 0-16,38-12 0 15,29-11 0-15,30-7 0 16,22-11 0-16,8-3 0 15,-3 0 0-15,-11-2 0 16,-24 8 1-16,-25-2-1 16,-31 7 0-16,-35 4 0 15,-37 15 0-15,-36-13-1 16,-31 17 1-16,-28 5 0 15,-24 4 0-15,-17 8 0 16,-17 8 0-16,-2 5 0 16,6 4 1-16,14 1-1 15,25-1 0-15,26 1 1 0,33-5-1 16,39-8 0-16,42-10 0 15,33-8 0-15,36-9 0 16,25-3 0-16,18-8 0 16,9-2 0-16,1-2 0 15,-11 2 0-15,-18 4 1 16,-24 2-1-16,-24 4 0 15,-33 1 0-15,-27 4 0 16,-31 6 0-16,-27 2 0 16,-19 7 0-16,-23 4 0 15,-12 4 0-15,-15 7 0 16,-4 3 0-16,0 4 0 15,7-2 1-15,14-2-1 16,21 0 1-16,26-6-1 0,29-7 0 16,29-8 0-16,33-6 0 15,32-6 0-15,27-4-1 16,18-3 1-16,5-2 0 15,1-2-1-15,-11 5 1 16,-15 2 0-16,-21 2 0 16,-30 5 0-16,-31-1 0 15,-28 6 0-15,-27 5 0 16,-28 0 1-16,-18 4-2 15,-18 3 1-15,-16 6-1 16,-7 0 2-16,-4 3-2 16,6 4 1-16,10-4-1 15,19-2 1-15,20-1 1 0,27-5-1 16,30-8 0-16,34-7 0 15,29-8 0-15,30-4 0 16,21-6-1-16,21-3 1 16,11-2 0-16,7-2 0 15,-9 2 0-15,-6 2 0 16,-18 5 0-16,-19 2 0 15,-24 3 0-15,-28 5 0 16,-33-1 0-16,-14 12 0 16,-35 1 0-16,-27 3 0 15,-19 6 0-15,-22 0 0 16,-10 8 0-16,-8 0 0 15,0 3 1-15,9-1-1 16,16-2 0-16,26-2 0 0,26-5 1 16,34-8-1-16,36-4 0 15,38-9 0-15,30-8 0 16,30-3 0-16,25-5 0 15,17 0 0-15,6-3 0 16,-3 4 0-16,-10 2 0 16,-18 5 0-16,-23 2 0 15,-33 4 0-15,-33 6-1 16,-38-6 1-16,-16 26 1 15,-40-5-1-15,-23 1 0 16,-25 4 0-16,-9 2 0 16,-11 1 0-16,-1-1 0 15,4-2 0-15,10-4 0 16,12-2 0-16,17-5 0 0,23-5 0 15,20-7-1-15,22-6 1 16,17 3 0-16,26-23 0 16,16 1-1-16,15-5 1 15,13-4 0-15,9-1 0 16,0-3 0-16,0 3 1 15,-7 2-1-15,-11 2 0 16,-10 4 0-16,-13 4 0 16,-10 2 0-16,-12 2 0 15,-7 4 0-15,-7-3 1 16,-6 5-1-16,-3-1 0 15,7 11-1-15,-18-17 2 16,18 17-1-16,-19-9-1 16,19 9 1-16,0 0 0 15,4-13 0-15,14 6 0 0,9 3 0 16,7-5 0-16,10-4-1 15,6-1 2-15,2-1-1 16,-1-1 0-16,-7 0 0 16,-7-2 0-16,-13 5 0 15,-13-2 0-15,-13 4 0 16,-12 3 0-16,-10 2 0 15,-11 2 0-15,-4 0 0 16,0 4 0-16,3 3 0 16,4-2 0-16,10 2 0 15,10 3 0-15,12-6 0 16,0 0 0-16,32 12 0 15,-5-8 1-15,7 2-1 16,3-1 0-16,6-1 0 0,0 1 0 16,3-3 0-16,2 2 0 15,-1 2 0-15,-3 0 0 16,-3 1 0-16,-11-1 0 15,-7 4 0-15,-14 1 0 16,-13 0 0-16,-16 3 1 16,-8 2-1-16,-10-1 0 15,-5 2 0-15,1 1 0 16,1 0 0-16,6 2-1 15,4-4 1-15,11 1 0 16,6 3 0-16,5-1 0 16,4 1 0-16,3 0 0 15,-2 0 0-15,4 0 0 16,-2 0 0-16,0-4 0 0,-3-1 0 15,5-3 0-15,0-12 0 16,5 13 0-16,-5-13 0 16,23 5 0-16,-6-4 0 15,3-1 0-15,0-4 0 16,3 4 0-16,-3 2 0 15,-7 0 0-15,0 0 0 16,-13-2 0-16,0 0 0 16,-13 13 0-16,-5-7 0 15,-12 3 0-15,-7 0 0 16,-12 3 0-16,-8 1 0 15,-11 5 0-15,-3 0 1 16,-6 2-1-16,-2 1 0 16,4-2 0-16,3 4 0 15,6-4-1-15,7-1 1 0,15-2 0 16,11-2 0-16,15-4-1 15,18-10 0-15,0 0 1 16,21 5 0-16,13-10 0 16,17-4 1-16,12 1-1 15,9-4 0-15,6 0 1 16,7 3 0-16,-2 5-1 15,0 2 0-15,-12 4 0 16,-8 4 0-16,-16 1 0 16,-11 3 0-16,-15 2 0 15,-15 3-1-15,-14-1 1 16,-15 3 0-16,-13 1-1 0,-16 0 1 15,-14 4-1-15,-17 1 1 16,-7 1-1-16,-7 5 1 16,-4 0 0-16,7-1 0 15,7 0 0-15,13-1 0 16,21-5-1-16,20-4 1 15,25-6 0-15,22-8 0 16,24-4 0-16,24-7 0 16,18-3 0-16,11-1 0 15,11 2 0-15,2-1 0 16,1 5 0-16,-8 5 0 15,-12 3 0-15,-16 6 0 16,-18 2 0-16,-16 3 0 16,-18 3 0-16,-18 2 1 15,-15-1-2-15,-15 5 2 0,-17-1-1 16,-10 3 0-16,-14-1-1 15,-8 1 2-15,-9 0-2 16,-2 1 1-16,-3 2 0 16,3-4 0-16,12 1-1 15,6-4 1-15,17-3 0 16,18-2 0-16,19-5-1 15,19-11 1-15,22 3 0 16,16-7 0-16,20-6 0 16,12 0-1-16,10 0 2 15,2 0-2-15,0 4 2 16,-6 3-2-16,-12 4 1 15,-10 4 0-15,-17 3 0 16,-14 5 1-16,-14 2-1 0,-13 1-1 16,-10 2 1-16,-15 1 0 15,-7 2 0-15,-9-2-2 16,-11-2 2-16,-2-2-1 15,-6 2 1-15,-2-2-1 16,5-4 1-16,7 0 0 16,1-3-1-16,21-4 1 15,9 2 0-15,23-6-1 16,0 0 1-16,39 1 0 15,11-3 0-15,16-5 0 16,14 2 0-16,7-3 0 16,7 0 0-16,1 4 0 15,-4 0 1-15,-10 1-1 0,-11 3 0 16,-16 0 0-16,-12 2 0 15,-14 3 0-15,-13-1 1 16,-15-4-1-16,8 12 0 16,-8-12 0-16,-14 9 1 15,14-9-1-15,-17 6 0 16,17-6 0-16,-12 0 0 15,12 0 0-15,0 0 0 16,0 0 0-16,5-15 0 16,-5 15 0-16,10-12 0 15,-10 12 0-15,11-14 1 16,-11 14-1-16,8-14 0 15,-8 14 0-15,0-13 0 16,0 13 0-16,-10-13 0 0,10 13 1 16,-23-8-1-16,14 6 0 15,-5-3 0-15,0 4 1 16,-3 1-1-16,1 0 0 15,-3 3 0-15,2 0-1 16,-4-1 1-16,-2 1 0 16,-6 3-1-16,1-2 1 15,-8-1-1-15,-2 2 1 16,-7 0 0-16,-5-1 0 15,-7 0 0-15,0 0 0 16,-5-2 0-16,-3 2 0 16,-5-1-1-16,3-2 1 15,1 3-1-15,5-2 1 16,3-1 0-16,4 2 0 0,8-2-1 15,7-1 1-15,2-1 0 16,5-3 0-16,3 3 1 16,2-3-1-16,-2 1 0 15,0 2 0-15,-4-1 0 16,2-1 0-16,-6 2 0 15,1 0 0-15,0 0 0 16,-2 0 0-16,2-1 0 16,0 2 0-16,-1-4-1 15,-1 3 3-15,5-3-3 16,-5 3 2-16,6-1-1 15,-2 1 1-15,4-2-2 16,-2 2 2-16,4 1-1 16,0 0 0-16,0 0 0 15,3 1 0-15,-2 0 0 0,1 1-1 16,0 2 1-16,-2-3-2 15,0 5 2-15,2-5-1 16,-6 4 1-16,1-2-2 16,1 0 2-16,0 1 0 15,1 0 0-15,1-2 0 16,4 0 0-16,4 1 0 15,3-1 0-15,2 0 0 16,0 1 0-16,2 0-1 16,-1-2 1-16,2 2-1 15,-3-1 1-15,1-1-1 16,0-1 1-16,-3 0 0 15,1 0 0-15,1-2 0 16,-4 1 0-16,2-2 0 0,1 2 0 16,-1 0 0-16,4 1 0 15,-3 0 0-15,3 2 0 16,-2-1 0-16,-1 4 0 15,3-3 0-15,-6 2 0 16,4-1 0-16,-4-1 0 16,4 1 0-16,-1-2 0 15,2-1 0-15,3 0 0 16,-2-1 0-16,3 0 0 15,-1-1 0-15,11 2 0 16,-13 0 0-16,13 0 0 16,-15 3 0-16,15-3 0 15,-17 2 0-15,17-2-1 0,-17 2 1 16,5 0 0-1,-1-4 0-15,2 2 0 0,-3-2 0 16,1 0 0-16,0-1 0 16,-1 0 0-16,0 1 0 15,2 1 0-15,-2-2 0 16,1 2 0-16,0 1 0 15,1 0 0-15,0 0 0 16,0 0 0-16,12 0 0 16,-15-4 0-16,15 4 0 15,0 0 0-15,-12-11 0 16,12 11 0-16,-5-10 0 15,5 10 0-15,-12-8 0 16,12 8 0-16,-17-5 0 16,7 4 0-16,10 1 0 15,-19-1-1-15,19 1 1 0,-10 1 0 16,10-1-1-16,0 0 2 15,0 0-2-15,0 0 2 16,11 3-1-16,-11-3 0 16,0 0 0-16,0 0 1 15,0 0-1-15,-2 14 0 16,2-14 0-16,-17 8-1 15,17-8 1-15,-14 7 0 16,14-7 0-16,0 0 0 16,0 0 0-16,0 0 0 15,11-12 1-15,0 6-1 16,-1 1 0-16,0 1 1 15,-10 4-1-15,14-5 1 16,-14 5-1-16,0 0 0 0,0 0 0 16,5 15 0-16,-5-15 0 15,8 16-1-15,5-8 2 16,7-2-1-16,9-2 0 15,9 1 0-15,8-4 0 16,10 0 0-16,4-1 0 16,5 2 0-16,-2 0 0 15,0 2 0-15,-5 0 1 16,-4 4-1-16,-7-1 0 15,-4 0 1-15,-4 1-1 16,0-5 1-16,2 0 0 16,4-6 0-16,6 0-1 15,1-5 1-15,10 1-1 0,0-2 1 16,3 1 0-16,-4-2-1 15,-5 6 0-15,-7 1 1 16,-6 3-1-16,-11 3 0 16,-8 1 0-16,-3 4 1 15,-5-1-1-15,-2-1 1 16,1 1-1-16,3-2 1 15,-4-2-1-15,5-2 1 16,0-1-1-16,4 0 0 16,2-1 0-16,7 1 0 15,4 0 0-15,0 1-1 16,1 2 1-16,-5 0 0 15,-1 1 0-15,-4 0-1 16,-3 0 1-16,-6 0 0 0,-8-1 0 16,-10-3 0-16,13 3 0 15,-13-3 0-15,10 0 1 16,-10 0-1-16,0 0 0 15,10-5 0-15,-10 5 0 16,13-4 0-16,-13 4 0 16,18-4-1-16,-18 4 1 15,21-1 0-15,-11 0 0 16,-10 1 0-16,19-2-1 15,-19 2 1-15,12-3 0 16,-12 3 0-16,0 0 0 16,14-4-1-16,-14 4 1 15,11-7 0-15,-1 1 0 16,6-1 0-16,2-1 0 15,1-2 0-15,7-2 0 0,1 2 1 16,-1-3-1-16,1 0 0 16,-5 2 2-16,1-3-2 15,-2-1 1-15,-3 1 0 16,-3 0 0-16,-1-2 0 15,1-1 0-15,-1 3-1 16,1-2 1-16,-2 2-1 16,-2-1 0-16,-2 2 0 15,-6 3 0-15,-2-1 0 16,-3 0 0-16,2 11-1 15,-16-21 1-15,3 12 0 16,-2-1 0-16,-5-2 0 16,2 2 0-16,-2-3 0 0,1 1-1 15,0-1 1-15,2 0 0 16,0 0 0-16,1 0 0 15,1 0 0-15,1 3 0 16,1-2 0-16,2 3 0 16,-5 0 0-16,-3 2 0 15,-2 0 0-15,-3 2 0 16,-4-2 0-16,-5 3 0 15,-3-1 0-15,-4 3 0 16,-6-1 0-16,1 2 0 16,-4 1 1-16,2 1-1 15,3 1 0-15,-2 1 0 16,7-1 1-16,1 2-1 15,-2-1-1-15,4-2 1 0,-2 3-1 16,-1-3 1-16,-4 1 0 16,-3 2-1-16,-6-1 1 15,-5 1-1-15,-1-1 1 16,-4 1 0-16,5-2 0 15,0-2 1-15,6 1-1 16,7-1 0-16,7-2 0 16,5 1 0-16,12-2 0 15,2 1 0-15,5 0 0 16,3-1 0-16,-2 1 0 15,3 0-1-15,-5-1 1 16,2 3 0-16,-5 3-1 16,-6-1 1-16,-1 0 0 15,1 1 0-15,-4 1-1 0,2-1 1 16,1-1 0-16,0 0 1 15,6 1-1-15,-1 0 0 16,4-1-1-16,1-1 2 16,0 2-1-16,-1-2 0 15,1 1 0-15,-4 1-1 16,4 0 1-16,-5-1 0 15,0 2 0-15,-5-1 0 16,1 1 0-16,-1 0 0 16,3-1 1-16,1-2-1 15,1-1 0-15,4 1 0 16,2-2 0-16,2 0 0 15,11 1 0-15,-15-7 0 16,15 7-1-16,-12-5 2 0,12 5-1 16,-14-6 0-16,14 6-1 15,-19-2 1-15,4 3 0 16,-1 0 0-16,-6 2-1 15,-2-1 1-15,-1 1 0 16,-1 1-1-16,2-3 1 16,5-1 0-16,5-3-1 15,3-2 1-15,11 5 0 16,0-14 0-16,0 14 1 15,15-17-1-15,-3 5 0 16,0 4 0-16,-2-1 1 16,-10 9-1-16,16-17 0 15,-16 17 0-15,8-19 1 16,-8 9-1-16,0-1 0 15,-1-4-1-15,2 0 2 0,3-3-1 16,0 1 0-16,1-5-1 16,1-1 1-16,2 2 0 15,1 0 0-15,3-1 0 16,-1 3 0-16,2 3 0 15,2-2 0-15,4 4 0 16,2-2 0-16,5 5 2 16,4-3-2-16,6 0 1 15,5 0 0-15,3 3 0 16,3 0 0-16,-3 4 0 15,2 6-1-15,-2-2 0 16,-6 5 0-16,-2 4 0 16,-5 2-1-16,-3 0 0 15,-3 1 0-15,2 0 0 0,-4 0 2 16,5-3-2-16,0 0 1 15,1-5-1-15,8-1 2 16,3-1 0-16,7 0-1 16,8-4 1-16,2 1-1 15,4-2 1-15,4 0 0 16,-2 3 0-16,-3-4-1 15,-3 6 1-15,-4-4-1 16,-7 2 2-16,-3-1-2 16,-1 2 0-16,-4-2 1 15,0-2-1-15,-1 2 1 16,-2-4-1-16,1 1 0 15,5 0 0-15,-7 4 1 16,5-3-1-16,-8 4 0 0,1-1 0 16,-5 1 0-16,2-1 0 15,-6 0 0-15,-3 1 0 16,-2-3 0-16,1-2 0 15,-2-1 0-15,2-2 0 16,-2-4 0-16,1-2 0 16,-2-1-1-16,-2-3 1 15,1-1 0-15,-4-1 0 16,-4-1 0-16,3 3-1 15,-6-3 1-15,-3 3-1 16,-3-1 1-16,0 4 0 16,-5-2 0-16,1 1-1 15,-3 4 1-15,-1 0 0 0,-2-2 0 16,1 3 0-16,-3-1 0 15,-1 1 0-15,-3 1 0 16,-7 2 0-16,-1 2 0 16,-8 1 0-16,-4 3 0 15,-5 2 0-15,-2 3 0 16,-6 4 0-16,0 0 0 15,-5 0 0-15,0 0-1 16,2 2 2-16,-1-1-2 16,-2 1 2-16,0-1-1 15,0 3 0-15,-2 0 0 16,1 1 0-16,-3 2 0 15,7 1 1-15,-1 1-1 16,4 0 0-16,7-2 0 0,1-1 0 16,9-4 0-16,0 2 0 15,6-6 0-15,6-1 0 16,-2-2 0-16,1-1 0 15,-3-3 0-15,0 3 0 16,-1-2 0-16,-3 0 0 16,-4 2 0-16,2 0 0 15,-2 2 0-15,-2 0 0 16,2 1 0-16,-1-2 0 15,3 0 0-15,1-2 0 16,0 2 0-16,2-2 0 16,3-1 0-16,2 2 0 15,2-2 0-15,1 1 0 16,2 0 0-16,0-1 0 15,2 0 0-15,3 1 0 0,-5-2 0 16,5 1 0-16,-1-2 0 16,-3 0 0-16,4 1 0 15,-5-1 0-15,3-1 0 16,1 1 0-16,3-2 0 15,12 7 0-15,-16-16 0 16,16 5 0-16,3-1 0 16,6-2 0-16,5 0 0 15,1-2 0-15,3-3-1 16,1 2 1-16,-2 0 0 15,-2-3 0-15,-1 5 0 16,-1-2 0-16,-5-2 0 16,-2 2 0-16,1 1 1 15,2 0-2-15,6 0 1 0,4 1 0 16,7-3 0-16,8 2 1 15,8 1-1-15,6-1 1 16,4 1-1-16,2 2 1 16,-2-1-1-16,5 5 1 15,-8 0-1-15,-3 2 0 16,-6 4 1-16,-5-2-1 15,-4 3 0-15,-1-1 0 16,-3 5 0-16,1-4 0 16,-4 4 0-16,3-1 0 15,0 0 0-15,2 0 0 16,0 3 0-16,3-2 0 15,-2 2-1-15,2-1 2 16,-1-2-1-16,2 0 0 0,-1-1 0 16,1-2 0-16,-5-3-1 15,4 1 1-15,-2-6 0 16,1 2 0-16,-2-2 0 15,1-1-1-15,-1 2 1 16,-1-3-1-16,0 1 1 16,-4-2 0-16,0 3 0 15,-1-1 0-15,-1-2 0 16,-4-2 0-16,2-1 0 15,-2 1-1-15,1-4 1 16,-2 1 0-16,-2-3 0 16,-1 0 0-16,-3 2 0 15,-7-2 0-15,-2 4 0 0,-8 1 0 16,-3 2 0-16,-7 1 0 15,0 5 0-15,-5 1 0 16,4 2-1-16,-4 1 1 16,3 3 0-16,0 1 0 15,1 1 0-15,1-1 0 16,-3 1 0-16,1-1 1 15,-2 0-1-15,-2 0 0 16,-2-1 0-16,-3 0 0 16,-4-1 0-16,-6 2 1 15,-7 3-1-15,-6 1 0 16,-7 1 0-16,-4 3 0 15,-4 0 0-15,-2 0 0 16,-4 1 0-16,4 0 0 16,2-3 0-16,7-1 0 0,2-4 0 15,4 2 0-15,5-3 0 16,1 0 0-16,8-2 0 15,2 2 1-15,2 2-1 16,3 0 0-16,1 0 0 16,3 0 0-16,2 1 0 15,-1 0 0-15,5-2 0 16,-2 1 0-16,-1-2 0 15,2-2 0-15,2-1 0 16,-2 1 0-16,3-1 0 16,-1 0 0-16,4-1 0 15,2-1 0-15,3 0 0 16,11 5 0-16,-13-16 0 15,13 16 0-15,-6-20 0 0,5 9 0 16,-1-1 0-16,-2 2 0 16,-2-2 0-16,6 12-1 15,-16-14 1-15,16 14 0 16,-21-10 0-16,21 10 0 15,-19-3 0-15,19 3 0 16,0 0 0-16,0 0 0 16,-4-15 0-16,4 15 0 15,21-11 0-15,-9 4-1 16,3 0 1-16,-5 3 0 15,3-2 0-15,-13 6 0 16,16-8 0-16,-16 8 0 16,0 0 0-16,9-13 0 15,-9 13 0-15,8-14 0 0,-8 14 0 16,19-19-1-16,-5 8 1 15,7-2 0-15,2 1 0 16,6-1 0-16,1 1 0 16,5 1 0-16,3 0 0 15,-1 2 0-15,0-3 0 16,1 4 0-16,-2-4 0 15,0 3 0-15,0-1 0 16,-2 1 1-16,-4-1-1 16,4 1 1-16,-1 3-1 15,0-2 0-15,3 3 0 16,3 0 0-16,5-2 0 15,4 0 0-15,6 0 0 0,1-1 0 16,3-1 0 0,-1 1 0-16,2 0 0 0,-8 0 0 15,-1-2 0-15,-7 4 0 16,-9 2 0-16,-7-1 0 15,-7 0 1-15,-6 1-1 16,-3 0 0-16,-11 4-1 16,14-12 1-16,-14 12 0 15,19-18 0-15,-7 7 0 16,2-4 0-16,2 0 0 15,-3 0 0-15,3-1 0 16,-2 1 0-16,-2 0 0 16,-3 2 0-16,-7 1 0 15,1 0-1-15,-3 1 1 0,-5 0 0 16,0 0 0-1,-1 0 0-15,1-2 0 0,-1-1 0 16,3 1 0-16,-5 0 0 16,-4 3 0-16,0 1 0 15,-7 2 0-15,-7 5 0 16,-10 3 0-16,-5 1 0 15,-9 5 0-15,-6-1 0 16,2 1 0-16,-3 0 0 16,5 1 0-16,0 0 0 15,2 2 0-15,5 0 0 16,2 3 0-16,-3 3 0 15,0-2 0-15,1 5 0 16,-1-1 0-16,-2-2 0 16,4 0 0-16,1-5 0 0,3-1 0 15,6-3 0-15,4-2 0 16,2-4 0-16,5 0 0 15,4-1 0-15,0-2 0 16,4 0 0-16,0 0 0 16,0-1 0-16,-1-3 0 15,-1 1 0-15,-1-3 0 16,3-1 0-16,-3-1 0 15,5-3 0-15,-3-2 1 16,1 0-1-16,3 0 0 16,0 0 0-16,-2 1 0 15,1 1 0-15,0 3 0 16,1 2 0-16,-2 1 0 15,14 7-1-15,-17-11 1 0,17 11 0 16,0 0 0-16,-6-15 0 16,6 15 0-16,3-14 0 15,-3 14 0-15,1-19 0 16,-1 19 0-16,-4-18 0 15,3 7 0-15,-4 1 0 16,2-3 0-16,-1 3 0 16,3-3 0-16,1 2 0 15,5-4 0-15,3 0 0 16,1-1 0-16,7 1 0 15,2-1 0-15,1 2 0 16,2-1-1-16,0 5 1 16,-1 0 0-16,2 2 0 15,-1 1 0-15,-2 2 0 0,3 0 0 16,3-5 0-16,0 6 2 15,6-6-2-15,-2 3 2 16,5-3-2-16,1 2 2 16,1 0-2-16,-1-1 1 15,2 3-1-15,-1-1 0 16,1 2 0-16,-3-1-1 15,4-1 1-15,-1 2-1 16,-1 1 1-16,0-2-1 16,1 1 1-16,-1 2-2 15,-5-1 2-15,3 0 0 16,-4 1 0-16,1 3 0 15,0-2 0-15,-4 1 0 16,1-1 0-16,-4-1 0 16,3 1 0-16,-5 0 0 0,0-2 0 15,-1 1 0-15,1-1 0 16,-3 0 0-16,-1-2 0 15,2 3 0-15,-2-4 0 16,-1 1 0-16,-2 0 0 16,-4-3 0-16,1 1 0 15,-12 8 0-15,14-21 0 16,-9 11 0-16,-1-3 0 15,-2-1 0-15,2 0 0 16,-4-1 0-16,-1 1 0 16,-4 2 0-16,-1 3 0 15,-4-2 0-15,-8 5 0 16,-3 1-1-16,-5-1 1 15,-3 1 0-15,-4-1 0 0,-1 2 0 16,-2-1 0-16,1-1 0 16,-3 4 0-16,-4 2 0 15,0 2 0-15,-2 4 0 16,-4 7 0-16,-3 1-1 15,-5 4 1-15,-2 2 0 16,-1 2 0-16,0-2-1 16,0 0 1-16,1-1 0 15,2-2 0-15,9-3 0 16,8-6 0-16,6 0 1 15,5-2-1-15,7-3 0 16,5-2 0-16,16-1 0 16,-15 4 0-16,15-4 0 0,0 0 0 15,0 0 0-15,-9 12-1 16,9-12 1-16,-8 12 0 15,8-12 2-15,-11 17-2 16,11-17 1-16,-15 16-1 16,15-16 2-16,-14 18-2 15,8-7 1-15,2 2-1 16,5-2-1-16,7 6 1 15,6-2-2-15,11-2 2 16,7 0-2-16,13-3 2 16,10-4-2-16,11-4 2 15,3-3 0-15,6-8 0 16,6 1 2-16,-2-6-2 15,-5 0 2-15,-3 1-2 0,-8-1 2 16,-12 1-2-16,-10 1 1 16,-12 2-1-16,-10 1-2 15,-19 9 2-15,1-14-2 16,-15 9 2-16,-6-2-1 15,-4 1 1-15,-7-1 0 16,2-1 0-16,-5 0 0 16,3 2-1-16,1-1 1 15,-4 6 0-15,-5 2 0 16,-2 7 0-16,-4 3 1 15,-4 4-2-15,0 6 2 16,-3 6-2-16,2-3-2 16,10 2-1-16,7-5-5 15,23 3-2-15,10-24-9 0,19 26-2 16,5-33-6-16,34 7-5 15,7-11-1-15,22 1 0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56.7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11995 10123 54 0,'0'0'33'16,"-4"-11"-1"-16,-12 7 1 15,-14-4-23-15,-3 6-4 16,-16-4 1-16,-2 6-2 15,-20-3 0-15,-9 8-1 16,-17-2 0-16,-13 10-1 16,-9 3-1-16,-3 6 0 15,-5 1-1-15,8 3 0 16,13 1-1-16,20-2 1 15,20-4-1-15,28-1 1 16,23-7-1-16,22-2 1 16,25-4 0-16,16-3-1 0,15 0 1 15,13-3 0-15,13-1-1 16,11-2 1-16,4-4-1 15,4 0 0-15,2-4 0 16,-5-1 0-16,-5-4 1 16,-7-2-2-16,-10-3 1 15,-13 1 0-15,-13-4 1 16,-15 2-1-16,-14 0 1 15,-12 3-2-15,-14 0 1 16,-13 5 1-16,-14 5-1 16,-12 3 0-16,-15 4-1 15,-9 2 1-15,-16 7 0 16,-11 1-1-16,-7 0 1 0,-4 4 0 15,-5-2 0-15,11 0 0 16,3-4 0-16,14-2 0 16,22-4 0-16,18-4 0 15,19-2 0-15,17 5 0 16,36-19-1-16,10 3-3 15,21 5-1-15,0-9-6 16,23 13-14-16,-14-14-7 16,12 13-2-16,-15-8-1 15,4 7 2-15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8:57.02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11888 9969 45 0,'33'-12'25'16,"0"6"-2"-16,-11-6-13 0,2 3-16 15,-8-3-6-15,2 3-6 16,-7-4-3-16,2 3-3 15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9:14.0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12641 9824 16 0,'21'-13'22'0,"-7"0"2"16,1-4-9-16,4 8 0 16,-2-7 0-16,7 9-2 15,-9-9-1-15,12 6-3 16,-11-2-3-16,9 5-1 15,-8-5-1-15,-2 8 0 16,-4-6-1-16,0 6 1 16,-11 4 1-16,11-13-1 15,-11 13 0-15,4-10 0 16,-4 10 0-16,5-14 0 15,-5 14-1-15,3-13 0 16,-3 13-1-16,-3-13 1 16,3 13-1-16,-14-12 0 0,1 3-1 15,0 3 1-15,-4-2-1 16,0 1 0-16,-1-1 0 15,1 2-1-15,-4-1 1 16,0 2 0-16,-1 1 0 16,-3-1-1-16,-1 4 1 15,-10 0-1-15,2 2 1 16,-9 1-1-16,0 2 0 15,-1-2 0-15,-3 2 0 16,2 0 0-16,-1 1 0 16,4-1 1-16,-1 2-1 15,5 0 0-15,-4 0 0 16,8 0 0-16,-3 0 0 15,4 1 0-15,3-1 0 0,-1-1 0 16,6 0 0 0,-2 1 0-16,1-1 0 0,0-3 0 15,1 2 1-15,-3-2-1 16,1 0 0-16,2-1-1 15,-2 1 1-15,-1-4 1 16,0 4-1-16,2-2 0 16,0 3 0-16,1-2 0 15,0 0 0-15,-1 2 0 16,3-1 0-16,-4 1 0 15,-5 1 0-15,-3-1 0 16,2 1 0-16,-5-2 0 16,-2 0 0-16,-1 0 0 15,2-2 0-15,-1-2 0 16,2 1 0-16,2-1 0 0,-3-2 0 15,4 1 0-15,1 0 0 16,-3-3 0-16,1 1 0 16,-3 1 0-16,-2-1 0 15,-2 0 0-15,0 1 0 16,-3 1 0-16,3 1 0 15,-2 0 0-15,6-2 0 16,3 2 0-16,2 1 0 16,6-3 0-16,5 2 0 15,3 1 0-15,1-1 0 16,1-3 0-16,3 4 0 15,1 0 0-15,-1 0 0 16,-2-1 0-16,-2 2 0 16,1 3 0-16,-3-1 0 0,-2 1 0 15,0 1 0-15,-4 1 0 16,2-1 0-16,-1 1 0 15,1-1 0-15,0 1 0 16,3 0 0-16,1-3 0 16,3 1 0-16,2 1 0 15,1-1 0-15,2 0 0 16,2 0 0-16,0-1 0 15,0 1 0-15,0 1 0 16,-3 2 0-16,0 0 0 16,-5-2-1-16,-1 3 1 15,-1-1 0-15,-4 2 0 16,2-2 0-16,1 1 0 15,4-4 0-15,1 2 0 16,5-2 0-16,12-3 0 0,-13 8 0 16,13-8 0-16,0 0 0 15,1 13 0-15,-1-13 0 16,-1 14 0-16,1-14 0 15,-8 16 0-15,8-16 0 16,-15 16 0-16,15-16 0 16,-16 16 0-16,16-16 0 15,-4 18 0-15,4-18 0 16,22 17 1-16,0-7-1 15,7 4 0-15,4-1 0 16,5 3 1-16,1-2-1 16,-3-1 0-16,0-1 0 15,-7 1 0-15,-6-4-1 16,-4-1 1-16,-9-2 0 0,-10-6 0 15,14 6 0-15,-14-6 0 16,13-2 1-16,-13 2-1 16,23-7 0-16,-7 3 0 15,6-2 1-15,2 5-1 16,8-2 0-16,-2 2 0 15,-2 1 0-15,-1 2 0 16,-2 0-1-16,-2 2 1 16,-2-2 0-16,-4 0 0 15,2 1 0-15,0-2 0 16,5-1 0-16,3-3 1 15,8 0-1-15,8 0 1 16,6-1-1-16,5 1 0 16,1-1 1-16,-2 4-1 0,-2 1 0 15,-5 4 0-15,-6 1 0 16,-3-3 0-16,-10 3 0 15,-3 0-1-15,-4-2 1 16,4-1 0-16,1-1 0 16,6-1 0-16,3-1 0 15,5 1 0-15,9 0 0 16,6 0 0-16,4 1 0 15,4-1 0-15,-1 1 0 16,-1 0 0-16,-5 1 0 16,-2-2 0-16,-10 0 0 15,-2-1-1-15,-6 0 2 16,-7-2-1-16,1-1 0 0,-1 0 0 15,-2-3 0-15,-1 3 0 16,0-1 0-16,3 0 0 16,-2 1 0-16,0 1 0 15,0 0 0-15,-2 1 0 16,0 1 0-16,-1-2-1 16,-2 2 1-16,0-1 0 15,-1 0 0-15,3 0 0 16,0 0 1-16,0 0-2 15,4 0 1-15,2-1 0 16,0 2 0-16,0-1 0 16,0 0 0-16,1 1 0 15,-6 1 0-15,-1-1 0 16,-2 1 0-16,-4-1 1 0,-2 0-1 15,-4 2 0-15,3-1 0 16,-2 0 0-16,4 0 0 16,-3 0 0-16,2 0-1 15,2 2 1-15,-2 0 0 16,-1 1 0-16,3-2 0 15,-5 1 0-15,1 0 0 16,-3-1 0-16,-10-2 0 16,18 3 0-16,-18-3 0 15,16 0 0-15,-16 0 0 16,22-1 0-16,-12 1 0 15,4 0 0-15,0 0 0 16,0 0 0-16,1 0 0 16,-2 0 0-16,2 1 0 15,-4 0 0-15,1 1 0 0,2-1 0 16,-14-1 0-16,15 3 0 15,-15-3 0-15,0 0 0 16,0 0 0-16,0 0 0 16,0 0 0-16,2 13 0 15,-2-13 0-15,0 0 0 16,0 0 0-16,14 11 0 15,2-6 0-15,6-1 0 16,3-1 0-16,0 0 0 16,1 0 0-16,-3-1-1 15,-8 3 1-15,-15-5 0 16,0 0-1-16,0 0 1 15,-35 14-1-15,4-11 1 16,-10 4 0-16,-3 0-1 0,-2-1 1 16,0 3 0-16,3-1 0 15,5 1 0-15,10 0-1 16,9 1 1-16,4-5 0 15,15-5 0-15,-10 13 0 16,10-13 0-16,0 0 0 16,0 0 0-16,0 0 1 15,0 0-1-15,0 0 0 16,0 0 1-16,-4-12-1 15,4 12 1-15,-9-15-1 16,9 15 0-16,-9-17 1 16,9 17-1-16,-8-12 0 15,8 12 0-15,-11-9 0 0,11 9 0 16,-24 0 0-16,-3 3 0 15,-8 3-1-15,-11 0 1 16,-16 4 0-16,-16-1 0 16,-12 5 0-16,-9-3-1 15,-5 2 1-15,-2 4 1 16,3-2-1-16,13 0 0 15,17-2-1-15,22 1 2 16,22-2-2-16,29-12 1 16,29 17 0-16,24-14 0 15,26-1-1-15,24-1 1 16,12-2 1-16,8-3-1 15,1 1 1-15,-7 1-1 16,-15-1 1-16,-17-1-1 0,-22 1 0 16,-25 0 0-1,-21 1 0-15,-17 2 0 0,-37 0 0 16,-6 0 0-16,-13 5-1 15,-10 0 1-15,-7 6-1 16,-6 3 1-16,-3 3 0 16,3 6 0-16,7 0-1 15,6 4 1-15,13-2 0 16,10 2 0-16,20-2 0 15,19-3 0-15,22-6-1 16,23-5 1-16,22-6 0 16,16-4 0-16,17-3 0 15,8-4 0-15,7-1 0 16,2 0 0-16,-13 2 0 0,-14-2 0 15,-23 2-1-15,-19 5 1 16,-30 1 0-16,-14-1 0 16,-46 9 0-16,-13 1 0 15,-18 2 0-15,-18 4 0 16,-6 9 0-16,-7 0 0 15,5 3 1-15,15 1-1 16,12-1 0-16,21 0 0 16,24-3 0-16,25-5 0 15,30-4 0-15,24-7 0 16,25-5 0-16,10-4 0 15,15-4 0-15,2-4 0 16,4 0 0-16,-9-2 0 16,-11 1 0-16,-13 2-1 15,-19 1 2-15,-16 1-2 0,-21 2 1 16,-15 3 0-16,-28 3 0 15,-12 1 0-15,-20 4 0 16,-10 1 0-16,-18 4 1 16,-8 1-1-16,-7 2 0 15,-1-1 0-15,2 2 0 16,7 0 0-16,13 0 1 15,14-4-1-15,19 0 0 16,21-3-1-16,28-10 1 16,13 12 0-16,27-10 0 15,20-4-1-15,17-3 1 16,13 2 0-16,6-2 0 15,3 0-1-15,-2-1 2 16,-9 2-2-16,-12 2 2 0,-16 0-1 16,-16-2 0-16,-18 2 0 15,-26 2 0-15,0 0 0 16,-15-4 0-16,-24 4 0 15,-8 2 0-15,-12 0 0 16,-14 3 0-16,-8 1 0 16,-11 3 0-16,-6 1 0 15,-5 1 0-15,3-1 0 16,5 1 0-16,6-4 0 15,15 0 0-15,16-2 0 16,20-2 0-16,19-4 0 16,19 1 0-16,29-14-1 15,17 4 1-15,18-1 0 16,16-2-1-16,13-2 1 0,11 1 0 15,4-4 0-15,-2 1 0 16,-4-1 0-16,-6-1 0 16,-12 1 0-16,-19-1 0 15,-16 0 0-15,-21 1 0 16,-21 2 0-16,-24 1 0 15,-24 4 0-15,-22 0 0 16,-22 3 0-16,-24-1 0 16,-15 2 0-16,-13-1 1 15,-12 1-1-15,-7 0 0 16,-4-1 1-16,2 4-1 15,11 1 1-15,7 2-1 16,13 1 0-16,13 1 0 16,20 3 0-16,18-1 0 15,17 1 0-15,20-2-1 0,21-2 1 16,18 0-1-16,22-5 0 15,21 3 1-15,14-6-1 16,17 2 0-16,11-1 1 16,15 4 0-16,9-2-1 15,3 3 1-15,1 0 0 16,-6 2 0-16,-9 0 0 15,-13 0 0-15,-14-4 0 16,-20 3 0-16,-17-1 0 16,-20-2 0-16,-14 4 0 15,-38-10 0-15,-4 4 0 16,-24-3 0-16,-17 2-1 0,-14 0 1 15,-14 1 0 1,-14 0 1-16,-3 1-1 0,-7 0 0 16,0 0 0-16,11-1 0 15,7 0 1-15,11 1-1 16,15-2 0-16,17-1 0 15,18 0 0-15,17-1-1 16,19 0 1-16,14-2 0 16,10-3-1-16,15 4 1 15,4-5-1-15,5 2 1 16,5 3 0-16,2-3 0 15,0 4 0-15,0-1 0 16,-3 0 0-16,-4 5 0 16,-5-2 0-16,-9 2 0 15,-14 5 0-15,0 0 0 0,-19-6 0 16,-8 8 0-16,-13 1 0 15,-10 2 0-15,-7-1 0 16,-11 3 0-16,-7 2 0 16,-1 1 0-16,0-2 0 15,6 1 0-15,8-1 0 16,17-1 0-16,16 0 1 15,29-7-1-15,13 6 0 16,27-6 0-16,22 0 0 16,15-4 0-16,9 1 0 15,8-2 0-15,3 0 0 16,-4 2 0-16,-11 0 0 15,-15 0 0-15,-16 1 0 16,-18 2 0-16,-20 1 0 0,-13-1 0 16,-39 5 0-16,-7 0 0 15,-19 2 1-15,-9 1-2 16,-11 4 2-16,-10 1-1 15,3-1 0-15,1 2 0 16,10 0 1-16,18-1-1 16,17-1 0-16,26-5 0 15,20-7 0-15,40 12 0 16,20-13 0-16,21 0 0 15,17-6 0-15,9 1-1 16,4-1 1-16,-4 2 0 16,-14 0-1-16,-15 1 1 15,-17 4-1-15,-26 2 1 16,-24 4 0-16,-25 0 0 0,-20 7 0 15,-21 0 0-15,-11 4 0 16,-10 0 0-16,-5 5 1 16,-5 1-1-16,5 2 0 15,4 2 0-15,10-2 1 16,13-2-2-16,12 1 1 15,18-3 0-15,17-5 0 16,22-4 0-16,18-5 0 16,24-4 0-16,21-4 0 15,20-1 0-15,17-3-1 16,11 1 1-16,10-1 0 15,-2 6-1-15,-3 1-1 16,-13 5 1-16,-15 4-1 0,-23 1 1 16,-31 4 0-16,-27 2 0 15,-28 0 1-15,-26 1 1 16,-27 1 1-16,-25-2-1 15,-18 5 1-15,-16-2 0 16,-5-1-2-16,-4-2 2 16,4 1-2-16,8-3 1 15,10-3-2-15,21 0 1 16,22-6-2-16,25-3 2 15,22-4 0-15,30-2 0 16,24-3-1-16,27-4 1 16,28 1 1-16,21-2-2 15,17-1 2-15,15 1-2 16,13 2 2-16,1 3-1 15,-2 2 0-15,-7 2 0 0,-10 4 0 16,-21 4 0-16,-14 0-2 16,-19 2 2-16,-22 3-2 15,-23-2 2-15,-16 4-1 16,-24 0 1-16,-19 0-2 15,-18 2 2-15,-17-1 0 16,-12 2 1-16,-12 0-1 16,-8 1 0-16,3-3 1 15,8 1-1-15,14-5 0 16,21 0 0-16,37-11 0 15,13 7 0-15,37-9 0 16,30-1 0-16,23-3-1 16,17-1 0-16,15-1 0 15,0 2 0-15,-3-1 0 0,-8 6 0 16,-18-2 0-16,-17 2 1 15,-18 2 0-15,-24 2 0 16,-17 3 1-16,-17-1 0 16,-13-5-1-16,-19 15 1 15,-4-10 0-15,-6 2-1 16,1 3 1-16,3-6-1 15,-1 4 0-15,6-4 0 16,9 2 0-16,11-6-1 16,0 0 1-16,0 0 0 15,21 2 1-15,2-4-1 16,10-3 0-16,6-3 0 15,12-1 0-15,9-2 1 16,7 3-1-16,3-1 0 0,-3 3-1 16,-7-2 1-16,-13 3 0 15,-17 3 0-15,-30 2-1 16,0 0 2-16,-43-2-2 15,-9 3 2-15,-18 0-1 16,-6 4 0-16,-4-2 0 16,1 2 1-16,11-1-1 15,11 1 0-15,14 1 0 16,15-3 0-16,17 1 0 15,11-4 0-15,31 2 0 16,7-3 0-16,10 0 0 16,7-2 0-16,7 1 0 15,-3 1 0-15,-4-1 0 16,-8-2 0-16,-10 3 0 15,-14 1 1-15,-13 0-1 0,-10 0 0 16,-27 4 0-16,-5 0 0 16,-12 1 1-16,-8 2-1 15,-8 3 0-15,-6 4 0 16,-5 1 0-16,-2 2 0 15,2 4 0-15,4 2 0 16,11 0 0-16,13 0 0 16,19-3 0-16,15-3-1 15,22-1 1-15,22-3 0 16,17-7 0-16,15-3 0 15,10-1 0-15,5 0 0 16,-4-2 0-16,-3 0 0 16,-15 0 1-16,-8 1-1 15,-16 4 0-15,-21 0 0 0,-15-5 0 16,-24 14 0-16,-17-7 1 15,-14 4-1-15,-17 1 0 16,-13-1 1-16,-5 4-1 16,-9-1 1-16,5 0-1 15,3 3 1-15,11-3-1 16,13-1 0-16,14 1 0 15,21-3 0-15,21-1 0 16,22-4-1-16,21-3 1 16,22-3 0-16,15-4-1 15,19-3 1-15,10 2 0 16,10-5-1-16,-4 1 1 15,3 1-1-15,-11 2 1 16,-15 3-1-16,-20 3 1 0,-20 2 0 16,-24 2 0-16,-17-4 0 15,-39 20 0-15,-18-7 0 16,-24 3 1-16,-23-1 0 15,-23 3 1-15,-13-1-1 16,-13 2 1-16,-4 0-1 16,0 0-1-16,8-1 1 15,13-1-2-15,28-4 1 16,28-1-2-16,31-2 1 15,36-7-1-15,41-3 1 16,29-2 1-16,32-3-1 16,22-2 0-16,20 3 0 15,8-3 0-15,6 1 0 0,-8 3 0 16,-11 1 1-16,-17 2-1 15,-20 3 1-15,-21 2 1 16,-26 2-1-16,-20 4 1 16,-29 1 0-16,-22 3-1 15,-20 3 1-15,-17-2-1 16,-20 3 1-16,-14 3-1 15,-10-2 0-15,-5 2 1 16,3-1-1-16,3-3 0 16,12-1 0-16,17 0 0 15,23-5 0-15,26-5 0 16,31-7 0-16,24 2 0 15,35-6 0-15,26-3 0 16,23 0-1-16,13 0 1 0,11 4 0 16,-2-2-1-16,-5 5 1 15,-13 3 0-15,-20 3-1 16,-24 3 1-16,-24 2 0 15,-25 3 1-15,-23-1-1 16,-21 4 1-16,-23 0-1 16,-17 1 1-16,-13 2 0 15,-10-3-1-15,-5 2 0 16,0-2 1-16,6-4-1 15,12-1 1-15,14-2-1 16,13-5 0-16,25 1 0 16,23-6 0-16,18 0 0 15,29-3 0-15,20-5-1 16,22 0 1-16,15-2 0 15,15-1 0-15,5-2 0 0,2 4-1 16,-5 0 1-16,-11 4 0 16,-18 2 0-16,-18 4-1 15,-25 3 1-15,-25 3 0 16,-34 5 0-16,-29 0 0 15,-23 3 1-15,-25 3-1 16,-22 0 1-16,-9 0-1 16,-9 0 1-16,-3-2-1 15,11 1 1-15,12-5-1 16,18-2 0-16,20-2 0 15,23-2 0-15,22-5 0 16,24-1 0-16,36-1 0 16,15-3-1-16,18-2 1 15,17-2 0-15,12 1-1 0,8-1 1 16,1 1 0-16,-3 3 0 15,-12 2 0-15,-14 3-1 16,-20 3 2-16,-22 4-2 16,-27 2 2-16,-22 3-1 15,-20 3 0-15,-24 1 0 16,-18 2 1-16,-14 0-1 15,-4 4 1-15,-6-1 0 16,3 0-1-16,7-1 0 16,12-4 0-16,18 1 0 15,16-5-1-15,26 1 1 16,17-14-1-16,35 12 1 15,13-11-1-15,22-2 1 0,12 0 0 16,11-2-1-16,2-1 1 16,-4 1 0-16,-5 2-1 15,-14 1 1-15,-13 1 0 16,-20 4 0-16,-15 4 0 15,-24-9 1-15,-11 19-1 16,-20-7 0-16,-8 1 1 16,-17 4-1-16,-5 1 0 15,-7-1 0-15,2 1 0 16,0 1 0-16,7-2 0 15,8-1 0-15,13-1 0 16,14-1 0-16,14-1 0 16,10-13 0-16,34 17-1 15,8-12 1-15,10-1 0 0,12 0 0 16,6 0 0-16,2-1 0 15,-1-1 0-15,-10 1 0 16,-9 3 0-16,-15 0-1 16,-15 3 2-16,-22-9-1 15,-15 22 0-15,-20-9 0 16,-17 3 0-16,-11 0 1 15,-12 1-1-15,-9 1 0 16,2-1 1-16,-1 3-1 16,9-3 0-16,11-3 0 15,16 0 0-15,15-3 0 16,19-4 0-16,29 0-1 15,14-5 1-15,23-2 0 16,13-1-1-16,12-2 1 0,5 0 0 16,5 0 0-16,-8 3 0 15,-5 1 0-15,-14 1 0 16,-10 1 0-16,-14 2 0 15,-14 0 0-15,-23-5 0 16,5 16 0-16,-22-7 1 16,-13 1-1-16,-13 1 0 15,-14 3 0-15,-10 2 0 16,-10-1 0-16,-7 2 0 15,-1-2 1-15,4 7-1 16,6-8 0-16,13 3 0 16,18-3 1-16,19-2-2 15,25-12 1-15,21 18-1 16,22-12 1-16,18-5-1 15,11 0 0-15,11 0 1 0,-1 1-1 16,2 1 1-16,-10 2 0 16,-10-1 0-16,-17 4 0 15,-15 4 0-15,-17 1 0 16,-20-1 0-16,-16 2 0 15,-16 2 1-15,-13 0-1 16,-14 4 0-16,-7-2 1 16,-6 2-1-16,0 0 0 15,2 2 0-15,8-6 0 16,12 2 0-16,16-3 0 15,16-3 0-15,23-12 0 16,21 15 0-16,19-12 0 16,17-1 0-16,9 1-1 15,12-4 1-15,3-1 0 0,1 2 0 16,-3 3 0-16,-6 0 0 15,-15 1 0-15,-8-2 0 16,-17 3 0-16,-14 4 0 16,-19-9 0-16,-3 18 0 15,-24-6 0-15,-11 2 1 16,-16-2-1-16,-8 4 0 15,-9 2 0-15,-1-3 0 16,-5 2 0-16,1-2 0 16,7 2 0-16,9-4 0 15,16 0 0-15,14-2 0 16,18-3 0-16,12-8 0 15,35 12-1-15,9-8 1 16,16-1 0-16,11-3 0 0,6 2-1 16,2 0 1-16,1 4 0 15,-7 1 0-15,-13 2 0 16,-9 3 0-16,-17 2 0 15,-17 2 0-15,-17 1 0 16,-14 4 0-16,-21 0 0 16,-11 2-1-16,-9-1 1 15,-8-2-1-15,-2 2 1 16,0-2-1-16,5-2 1 15,6-4-1-15,7 0 1 16,10-3 0-16,14 1 0 16,11-4-1-16,12-8 1 15,12 14 0-15,13-8 0 0,11-5 0 16,12 0 0-16,3 1 0 15,6 1-1-15,-1-2 1 16,-1 0 0-16,-8 2 0 16,-8 2 0-16,-8 0 0 15,-13 2 0-15,-18-7 0 16,5 16 0-16,-19-6 0 15,-13-1 0-15,-6 3 0 16,-13 2 1-16,-8-2-1 16,-7 2 0-16,-6 0 0 15,-2-1 0-15,3 1 0 16,6-3 1-16,13-1-1 15,12-2 0-15,16-2 0 16,19-6-1-16,20 5 1 0,22-5 0 16,14-1 0-16,14-3-1 15,6 2 1-15,10 0-1 16,-1-1 1-16,-5 2 0 15,-14 3-1-15,-10 2 1 16,-17 2 0-16,-21 2 0 16,-18-8 0-16,-9 19 1 15,-20-4-1-15,-14-2 0 16,-10 3 0-16,-6-1 0 15,-5 1 0-15,0-1 1 16,3 0-1-16,4-2 0 16,5 0 0-16,8-2 0 15,12 0 0-15,10-2 0 16,10-2-1-16,12-7 1 15,14 8 0-15,11-6 0 0,9-1 0 16,12-2-1-16,5 0 1 16,2 1 0-16,0 0 0 15,-7 1 0-15,-3 1 0 16,-11 2 0-16,-7 1 0 15,-16 3 1-15,-9-8-1 16,-8 17 0-16,-12-7 0 16,-9 2 0-16,-6 0 0 15,-9 1 1-15,-1 1-1 16,-6 0 0-16,7-1 0 15,2-1 0-15,11 1-1 16,9-2 1-16,13 1-1 16,14-2 0-16,14-2 0 15,14-1 1-15,11-3-1 0,10-1 0 16,9-2 1-16,0-2-1 15,3 0 2-15,-8-1-1 16,-7 1 0-16,-14-2 0 16,-9 3 2-16,-19 1-2 15,-9-1 0-15,-18 6 1 16,-13-2-2-16,-10 3 2 15,-6 0-2-15,-6 2 1 16,-4 0 0-16,4 0 0 16,4-1-1-16,9 2 2 15,9-4-1-15,16-2-1 16,15-4 1-16,10 3 0 15,18-4 0-15,14 0-1 16,9-1 1-16,3-2 0 0,6 1 0 16,-5 1-1-16,-4-1 1 15,-9 2 0-15,-12 1 0 16,-6 1 0-16,-11 0 0 15,-13-1 1-15,0 0-1 16,-19 5 0-16,0-3 0 16,-8-1 0-16,-3 2 0 15,-7-1 0-15,-7 0 0 16,-1 2 1-16,-1 0-1 15,6 2 0-15,2 0 0 16,7 3 1-16,9-2-1 16,12 2 0-16,10-9 0 15,24 12-1-15,5-8 1 16,12-1-1-16,7-1 1 0,8-2 0 15,0-1-1-15,-5 0 1 16,-5 0 0-16,-12 1 0 16,-11 0 0-16,-23 0 0 15,0 0 0-15,-14 2 0 16,-16-1 1-16,-11 1-1 15,-9 0 0-15,-2-1 0 16,-7 0 0-16,2 0 1 16,3 0-1-16,9 0 0 15,7 2 0-15,12-1 1 16,13-2-1-16,13 0 0 15,15 6 0-15,12-4-1 16,11 0 1-16,6 1-1 16,7-1 1-16,3 0 0 0,1-1 0 15,-4-2 0-15,-7-1 0 16,-6 1 0-16,-11-3 0 15,-11 0 0-15,-16 4 0 16,-8-13 0-16,-16 5 0 16,-17 2 1-16,-9 0-1 15,-17 1 0-15,-13 0 0 16,-14 3 1-16,-5 1-1 15,-5 1 0-15,-8-2 1 16,6-2-1-16,3 0 0 16,3 1 1-16,7-3-1 15,9 3 1-15,7-5-1 16,3 2 0-16,11 0 0 15,0 1 0-15,2 1 0 0,4 2 0 16,-1 0 0-16,0 0 0 16,-1 3 0-16,1 0 0 15,-1 3 0-15,-2-1 1 16,-4 1-1-16,3-1 0 15,-1 2 0-15,2-3 0 16,1 0 1-16,4 0-1 16,3-2 0-16,6 1 0 15,3 0 0-15,3 0 0 16,3 2 0-16,9 0 0 15,1 0-1-15,7 1 1 16,3-1-1-16,0 2 1 16,3 1-1-16,3-2 1 15,-1 0 0-15,-1-1-1 0,1 1 1 16,2-3 0-16,-3 0 0 15,4-2 1-15,10 1-1 16,-16-5 0-16,16 5 0 16,-14-7 0-16,14 7 0 15,-17-9 0-15,7 5 0 16,-4 2 0-16,-6 1 0 15,-2 2 0-15,-1 0 0 16,2 2 0-16,2-2 0 16,2 1 0-16,5 0-1 15,12-2 1-15,0 0 0 16,0 0 0-16,0 0 0 15,0 0-1-15,14 5 1 0,-14-5 0 16,0 0 0 0,0 0 0-16,6 13 0 0,-6-13 0 15,-13 9 0-15,13-9 1 16,-10 11-1-16,10-11 0 15,0 11 0-15,0-11 0 16,22 13 0-16,-4-7 0 16,3 4 0-16,4 2 0 15,1 2 0-15,-1 0 0 16,-2 4 0-16,0 0 0 15,-3-3 0-15,-3 0 0 16,-4-4 0-16,-2 0 0 16,-11-11 0-16,13 12 0 15,-13-12 0-15,0 0 0 0,0 0 0 16,0 0 0-1,0 0 1-15,0 0-1 0,-20-5 0 16,7 3 0-16,-5-1 0 16,-4 4-1-16,-2-2 1 15,-2 1 0-15,1 0 0 16,2 2 0-16,4-1 0 15,4 1 0-15,15-2 0 16,0 0 0-16,19-7 0 16,10 0 0-16,12-5 1 15,16 1-1-15,14-3 0 16,11-3 0-16,8-2 0 15,6 4 1-15,-1-2-1 16,-2 1 0-16,-12 2 0 16,-10 0 0-16,-14 2-1 0,-19 0 1 15,-15 0 0-15,-14-4 0 16,-12-1 0-16,-13 0 0 15,-15-2 0-15,-9-6 1 16,-15 3 0-16,-7 2-1 16,-13 2 2-16,-11 3-2 15,-4 3 1-15,-8 4-1 16,0 4 1-16,4 2-2 15,8 2 1-15,11 0 0 16,17 0 0-16,20-4 0 16,20-3 0-16,18 7 0 15,31-22 0-15,15 7 0 16,15-2-1-16,12-3 2 15,13-1-2-15,1 1 1 0,7-1 0 16,-6 1 0-16,-6 3 0 16,-9 0 0-16,-15 3 0 15,-18 1 0-15,-20 4 0 16,-20 9 0-16,-24-19 0 15,-23 14 1-15,-13-1-1 16,-15 2 0-16,-11 0 0 16,-5 1 0-16,-1 1 0 15,4 0 0-15,6 1 0 16,9 0 0-16,16-1 0 15,11 1 0-15,18 1 0 16,18-1 0-16,10 1 0 16,37-5 0-16,8 0 0 15,19-3 0-15,15-3 0 0,13 0 0 16,9-1 0-16,6-1 0 15,-1-1 0-15,-9 0 0 16,-9 1 0-16,-19 1 0 16,-14 2 0-16,-25-1 0 15,-30 11 0-15,-5-18 0 16,-33 11 0-16,-15 0 0 15,-18 3 1-15,-14 1-1 16,-9 1 0-16,-3 1 0 16,-1-1 0-16,8 1 0 15,12-4 0-15,16 0 0 16,18-2 0-16,22-3 0 15,22-4 0-15,23-1 0 16,20-3 0-16,23-1 0 16,14-3 0-16,10-1 0 0,9 3-1 15,0-2 2-15,-3 3-1 16,-11 1 1-16,-16 4-1 15,-19 0 1-15,-17 5-1 16,-33 9 1-16,0 0 0 16,-51-7-1-16,-5 9 0 15,-18 5 0-15,-14 0-1 16,-11 1 1-16,-2 0 0 15,-5-2 0-15,3-1-1 16,9 0 1-16,7-3-1 16,13-2 1-16,19-3 0 15,15-4 0-15,18 0 0 16,24-6 0-16,25-2 1 15,19-6-1-15,22-1 1 0,15-3-1 16,12-8 1-16,8 4-1 16,6-1 0-16,-7 3 0 15,-11-1 0-15,-13 3 0 16,-18 2 0-16,-20 3 0 15,-19 2 0-15,-24 4 0 16,-18 5 0-16,-20 2 0 16,-14 4 0-16,-14 3 0 15,-8 4 0-15,-11 3 0 16,-3 2 0-16,3 2 0 15,7 0 0-15,10-1 0 16,14-4 0-16,20-1 0 16,19-5 0-16,18 0 0 15,33-13 0-15,15 0 0 0,18-3 0 16,14-1 0-16,13-2 0 15,11-3 0-15,2 3 0 16,0 0 0-16,-9-1 0 16,-9 6 0-16,-17 0-1 15,-20 5 1-15,-24 1 0 16,-27 8 0-16,-23-5 0 15,-27 6 1-15,-17 1-1 16,-15 5 0-16,-12-2 0 16,-9 3 0-16,1 0 0 15,0-1 0-15,6-3 0 16,11 0 0-16,17-3 0 15,9-1 0-15,21-7-1 0,15-1 1 16,18-4 0-16,23-3 0 16,18-7 0-16,17-1 0 15,14-5 0-15,9-1 0 16,6 1 0-16,6-2 0 15,-10 3 1-15,-8 3-1 16,-13 2 1-16,-15 2-1 16,-18 3 1-16,-15 4-1 15,-22-1 1-15,-15 7-1 16,-12-1 0-16,-13 4 0 15,-13 0 0-15,-4 3 0 16,-7 0 0-16,-2 1 0 16,10-1 0-16,8-2 0 15,14-2-1-15,18-5 2 0,20 0-1 16,19-4 0-16,22-5-1 15,21-3 2-15,14-1-1 16,12-7 0-16,9 3 0 16,5-2 0-16,0 0 0 15,0 1 0-15,-12 2 0 16,-10 3 0-16,-14 5 0 15,-18-1 0-15,-16 5 0 16,-23 2 0-16,-22 5 0 16,-21 0 0-16,-17 5 0 15,-20-1 1-15,-15 1-1 16,-10 3 0-16,-6 2 0 15,-1-2 0-15,12 0 1 16,13-2-1-16,18-2 0 16,22-4 0-16,28-4 0 0,29-2 0 15,23-6 0-15,30 0 0 16,16-4 0-16,19 0 0 15,9 0 0-15,5 1 0 16,-1 1 0-16,-8 5 0 16,-12 2 0-16,-24 2 0 15,-15 1 0-15,-21 2 0 16,-31 9 1-16,-14-11-1 15,-25 7 1-15,-21 2-1 16,-17-1 1-16,-12-1-1 16,-8 4 1-16,-3-1-1 15,2-2 0-15,6 1 0 16,13-4 0-16,18-1 0 0,16-4 1 15,24-3-1-15,21-3-1 16,21-4 1-16,24-4-1 16,13-1 1-16,16-4-1 15,11-1 1-15,5 0-1 16,-4 0 1-16,3 3 0 15,-14 2 0-15,-10 0 0 16,-18 3 0-16,-13 4 0 16,-21 2 0-16,-20 2 0 15,-17 4 0-15,-15 1 0 16,-10 3 0-16,-14-1 0 15,-5 5 0-15,-3 1 0 16,-1 0 0-16,8 2 0 16,5-3 0-16,12 2 0 0,9-2 0 15,13-3 0 1,25 6 0-16,-1-16 0 0,24 4 0 15,13 0 0-15,13-2 0 16,9-2 0-16,10-3 0 16,7 2-1-16,0 1 2 15,-2 0-1-15,-7-1 0 16,-15 5 0-16,-13-2 0 15,-20 4 0-15,-18 10 0 16,-23-18 0-16,-16 12 0 16,-20 2 0-16,-13-1 0 15,-10 3 0-15,-9 1 0 16,-4 0 0-16,1-1 0 15,9 0 0-15,5 1 0 0,11-1 0 16,16-1 0-16,14-2 0 16,21-6 0-16,18 11 3 15,29-20-3-15,15 5 2 16,21-3-2-16,16-1 0 15,12-2 0-15,5 0 0 16,3 2 0-16,-2 0-2 16,-10 1 1-16,-16 1-1 15,-18 1 2-15,-16 4 0 16,-21-1 0-16,-18 0 0 15,-19 3 0-15,-17 0 0 16,-14 1 1-16,-12 0-1 16,-8 2 0-16,-10 3 0 15,-2-1 0-15,2 2 0 16,2-2 0-16,11-1 0 0,9 0 0 15,19 0 0-15,15-4 0 16,23-2 0-16,21-3 0 16,14-5 0-16,23 2 0 15,11-3 0-15,8-3 0 16,9 2-1-16,-1 1 2 15,-5 1-2-15,-11 4 2 16,-12 0-1-16,-19 3 0 16,-18 3 0-16,-19 10 0 15,-19-16 0-15,-17 10 0 16,-13 1 0-16,-11 1 0 15,-7-1 0-15,-4 3 0 16,0 0 0-16,1 0 0 16,7 1 0-16,9 0 0 0,11-1 0 15,12 1 0-15,12-2 0 16,19 3 0-16,10-12 0 15,19 4 0-15,6-3-1 16,13 2 1-16,4-4 0 16,3 2 0-16,-2-4 0 15,-7 2 1-15,-4 0-1 16,-14 0 0-16,-12 0 0 15,-13-1 0-15,-11 3 2 16,-16-1-2-16,-12 4 1 16,-11-1 0-16,-10 5 0 15,-8 0-1-15,-6 4 2 16,-1 1-2-16,5 1-1 15,8 3 1-15,8-3-2 0,14 3 2 16,15-3-2-16,22-2 2 16,0 0-2-16,22 5 2 15,11-7 0-15,11-1 0 16,3 1 2-16,10-4-2 15,3 2 1-15,1 1 0 16,-1 1 0-16,-5-2-1 16,-7 4 2-16,-7 0-2 15,-7 3 0-15,-13 0 0 16,-11 2-2-16,-10-5 2 15,-13 15-2-15,-7-6 2 16,-14 1-1-16,-5 3 0 16,-7 1 0-16,0 0 1 15,0-1 0-15,4 4 0 16,13 1 0-16,14-2 0 0,15-1 0 15,19 1 0-15,20-2 0 16,22-2 0-16,24-2 0 16,18-2 0-16,15-2 0 15,15-3 0-15,11 0 0 16,2-1 0-16,0 1-1 15,-9 3 1-15,-17 0 0 16,-19 1 0-16,-18 0 0 16,-27 2 0-16,-26 0 0 15,-30 3 0-15,-29-2 0 16,-24 0 0-16,-21 3 0 15,-20-1 0-15,-16 2 0 0,-15-1 0 16,-7 0 0 0,4 1 0-16,7-4 0 0,16 2 0 15,17-5 0-15,21-3 0 16,27-4 0-16,40 0 0 15,18-15 0-15,38 5 0 16,20-3 0-16,28-3 0 16,20 2 0-16,15-1 0 15,10 4 0-15,0 0 0 16,-3 6 0-16,-17-1 0 15,-16 6 0-15,-23 0 0 16,-30 2 0-16,-29 4-1 16,-31-6 2-16,-36 15-1 15,-24-6 0-15,-30 0 0 16,-14 3 0-16,-17 2 0 0,-13 1 1 15,0 1-1-15,2 0 0 16,14 2 0-16,18-1 0 16,26-1 0-16,24-2 0 15,35-3 0-15,30-4 0 16,36-2 0-16,26-5 0 15,30-3 0-15,27-4 0 16,16 3 0-16,11-3-1 16,1-1 1-16,-3 3 0 15,-13 1 0-15,-20 1 0 16,-27 2 0-16,-36 3 0 15,-36 3 0-15,-27-5 0 16,-52 16 0-16,-23-3 0 16,-37 0 0-16,-23 4 1 0,-24 1-1 15,-15 1 0-15,-5 2 1 16,1-2-1-16,12 1 0 15,20-3 2-15,29-2-2 16,32 0 2-16,38-6-3 16,47-9 3-16,21 8-2 15,41-8 0-15,30-3 0 16,25-1-2-16,14 3 2 15,14-3-1-15,2 1 1 16,-5 4-1-16,-10 2 2 16,-18 0 0-16,-25 4 0 15,-22 2 0-15,-36 3-1 16,-27 1-2-16,-37 3 3 15,-26 0-3-15,-31 2 2 0,-22 3-2 16,-17 1 3-16,-17 1-3 16,-3-1 2-16,0 2 0 15,14-1 0-15,17-1 0 16,23-6 0-16,32-2 1 15,31-5-2-15,32-9 1 16,43 3 0-16,27-9 0 16,30-2 0-16,17-1 0 15,24-2-1-15,9 1 1 16,2 2 0-16,-6 3-1 15,-15 1 1-15,-17 4 0 16,-25 1 0-16,-28 5 0 16,-35 2 0-16,-31 2 1 0,-34 3-1 15,-32 2 0-15,-28 0 0 16,-24 3 1-16,-21 1-1 15,-11-1 1-15,-3 0-1 16,2 2 1-16,16-5-1 16,18 0 1-16,27-3-1 15,28-1 0-15,30-5 0 16,37-6-1-16,24 3 1 15,35-5 0-15,24-1 0 16,20-1-1-16,22-3 1 16,14 1 0-16,8 3-1 15,4-2 1-15,-4 4 0 16,-13 1 0-16,-13 5 0 15,-22 1-1-15,-24 3 1 0,-28 1 0 16,-33 6 0-16,-33 2 0 16,-33 1 0-16,-31 4 1 15,-27 4-1-15,-26-1 0 16,-16 2 0-16,-8 0 1 15,-2 0-1-15,12-3 2 16,18-2-2-16,25-6 1 16,27-4-1-16,38-6 0 15,42-7 0-15,29-2-1 16,47-8 1-16,27-4-1 15,30 2 1-15,22-5-2 16,19 6 2-16,6 1-1 16,-2 1 1-16,-9 6-1 15,-18 5 1-15,-25 4 0 16,-36 4 0-16,-32 4 1 0,-42 1-1 15,-33 5 1-15,-35 2-1 16,-33-1 0-16,-29 0 0 16,-22 3 0-16,-14-3 0 15,-6 3 0-15,1-3-1 16,4-2 1-16,12 2 0 15,22-4 0-15,26-2 0 16,30 0 0-16,32-5 0 16,29-10 0-16,31 10 0 15,30-13 0-15,31-1-1 16,24-7 1-16,24 0 0 15,13-3 0-15,8 0 0 16,0 1 0-16,-10 4 0 16,-13 2-1-16,-26 5 1 0,-35 4 0 15,-33 5 0-15,-38 3 0 16,-40 5 0-16,-36 5 0 15,-36 1 0-15,-35 6 1 16,-25 2-1-16,-18 5 1 16,-17-1 0-16,-3 3 0 15,9-4-1-15,11-2 1 16,28-6-1-16,30-4 0 15,37-6 1-15,42-10-1 16,47-4-1-16,32-8 1 16,46-3 0-16,35-4 0 15,25 2-1-15,25-3 1 16,16 3-1-16,9 2 1 15,-2 3-1-15,-9 1 1 0,-16 6-1 16,-22 1 1-16,-26 3 0 16,-32 5 0-16,-38 4 0 15,-32 4 0-15,-39 2 0 16,-35 8 1-16,-36-1-1 15,-28 4 0-15,-23 3 1 16,-14 1-1-16,-12-4 0 16,1 3 1-16,9-4-1 15,21-3 0-15,30-7 1 16,31-4-1-16,37-8 0 15,47-6 0-15,30-11-1 16,43-5 1-16,36-2 0 16,27-5 0-16,25 0-1 15,14 2 1-15,8 1 0 16,-3 3-1-16,-11 5 1 0,-16 6 0 15,-26 4 0-15,-31 4 0 16,-40 2 0-16,-32 5 0 16,-39 4 0-16,-34 2 0 15,-37 3 0-15,-24 2 0 16,-33 4 1-16,-15 3-1 15,-9 1 1-15,-1-2-2 16,1 1 2-16,19-3-2 16,17-5 2-16,31-4-2 15,35-4 1-15,42-5-1 16,36-10 1-16,34-2 0 15,41-5 0-15,32-2 1 16,27-4-2-16,19 2 2 16,12-1-2-16,0 4 1 0,-2 3 0 15,-17 5 0-15,-23 7 0 16,-27 5-1-16,-41 6 1 15,-36 4 0-15,-41 6 0 16,-37 3 0-16,-34 4 0 16,-33 1 0-16,-28 5 0 15,-20-2 0-15,-7 2 1 16,-5-3-1-16,2-1 0 15,10-5 1-15,21-1-1 16,26-5 0-16,34-6 0 16,35-8 0-16,45-8 0 15,23 5 0-15,48-12 0 16,32-3 0-16,32-2-1 0,19-2 1 15,15 1 0-15,7 3-1 16,-4 2 1-16,-7 2 0 16,-23 5 0-16,-23 6 0 15,-34 1 0-15,-33 8 0 16,-33 0 0-16,-33 5 0 15,-33-2 0-15,-30 5 0 16,-25-3 1-16,-22 1-1 16,-17-2 0-16,-12 0 0 15,-6 0 0-15,2-4 1 16,3-2-1-16,17-1 0 15,21-3 0-15,26-1 0 16,35-3 0-16,38-3 0 16,33-4 0-16,39 0-1 0,33-3 1 15,27-2 0-15,28 1 0 16,14-1-1-16,9 3 1 15,3 1-1-15,-8 2 1 16,-12 3 0-16,-21 3 0 16,-28 3-1-16,-28 4 1 15,-35 0 1-15,-36 6-1 16,-35 0 0-16,-36 2 0 15,-30 3 0-15,-31 5 0 16,-23-2 0-16,-17 3 0 16,-9-2-1-16,-1-2 1 15,7 2 0-15,13-5 0 16,25-6-1-16,33-3 2 15,31-3-1-15,38-5 0 0,34-4 0 16,50-1-1-16,30-2 1 16,25 0 0-16,26-1-1 15,15 2 1-15,13 2-1 16,-3 2 1-16,-6 3 0 15,-10 2-1-15,-16 2 1 16,-20 3 0-16,-24 0 0 16,-30 3 0-16,-27 4 0 15,-25 1 0-15,-26-1 0 16,-24 2 0-16,-21 1 0 15,-24 1 1-15,-17-1-1 16,-9-3 1-16,-4 2-1 16,-2-2 0-16,5-4 0 15,11 0 0-15,22-2 0 16,23-6 0-16,29-2 0 0,29-5 0 15,34-4 0-15,27-1 0 16,34-7 0-16,26-3-1 16,20 0 1-16,13 1 0 15,7 2 0-15,-4 2-1 16,-6 6 1-16,-14 0 0 15,-21 6 0-15,-28 4 0 16,-26 3 0-16,-29 3 0 16,-24 3 0-16,-32 1 0 15,-19 0 0-15,-24 3 0 16,-18-1 1-16,-22-1-1 15,-11 1 0-15,-4 0 1 16,-5-4-1-16,6-2 0 0,13-2 0 16,19-4 0-16,27-3 0 15,33-4 0-15,38 1 0 16,20-12 0-16,45 3 0 15,27 3 0-15,24-4 0 16,15 2-1-16,13 5 1 16,2-1 0-16,-3 5-1 15,-8 3 1-15,-17 1 0 16,-23 1 0-16,-20 3 0 15,-27 0 0-15,-25-1 0 16,-28 3 0-16,-23 1 0 16,-22-1 0-16,-19 1 1 15,-16 0-1-15,-12-1 0 16,-12 2 0-16,-9-1 0 15,3 2 1-15,3-2-1 0,14-2 0 16,16-1 0-16,20-2 0 16,26-4 1-16,36-3-1 15,23-5-1-15,34-1 1 16,21-2 0-16,15 0-1 15,12 0 0-15,5 2 0 16,-7 2 0-16,-11 1-1 16,-14 3 0-16,-21 6-1 15,-24-2-1-15,-9 5-2 16,-24-9-3-16,-5 16-2 15,-16-15 0-15,14 16-3 16,-20-20-5-16,27 14-3 16,-15-17-5-16,15 6 3 0,0 0-1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3:43.9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17373 3241 14 0,'0'0'18'0,"-19"15"2"16,8-3-6-16,0 5-4 15,-7 2-1-15,3 7-2 16,-8 0 2-16,6 12-2 16,-6-9 3-16,6 9-3 15,-1-13 2-15,11 5-1 16,1-15-3-16,13 0 0 15,8-14-1-15,13-2-1 16,7-8-1-16,10-4-1 16,0-5-1-16,3-5 1 15,-3-4-2-15,-4-5 2 16,-6-5-2-16,-4-6 1 15,-11-5-1-15,-7-1 1 16,-6 4 0-16,-8 0 0 0,-7 6 1 16,-8 7 0-16,-7 10 0 15,-6 14 1-15,-7 10 0 16,2 18 1-16,-8 9-1 15,4 14 1-15,0 7-2 16,6 11 2-16,6-1-1 16,8 6 0-16,9-5-1 15,11-1 0-15,8-8 0 16,8-7-1-16,9-10 1 15,4-5-1-15,4-10-1 16,2-7 1-16,1-9 0 16,-4-7 0-16,-1-9-1 15,-6-7 1-15,-2-4 0 0,-7-4 0 16,-4 0 0-16,-7 1 0 15,-6 1 0-15,-9 5 1 16,-3 4-1-16,-8 4 1 16,-5 6-1-16,-2 4 0 15,-6 5 0-15,2 4 0 16,-1 0 1-16,2 5-1 15,5 0 0-15,4 2 0 16,6-2 0-16,6 1 0 16,7-3 0-16,1-10 0 15,14 17 0-15,0-15 0 16,0-3 0-16,5-4 0 15,-4-6 0-15,2-7 0 16,-4-6-1-16,1-5 2 0,-4-3-3 16,-3-4 3-16,-6 3-2 15,-6-2 1-15,-3 3-1 16,-7 4 2-16,-4 6-1 15,-1 8 1-15,-5 7-1 16,-1 7 0-16,-2 5 0 16,2 8 0-16,3 4 0 15,2 3 0-15,5 3 0 16,4 0 0-16,3-2 1 15,6 0-1-15,3-3 1 16,3-3-1-16,4-5 2 16,5-3-3-16,2-6 1 15,2-3 0-15,1-5-1 16,3-6 1-16,-2-3-1 15,2-3 1-15,-5-1-2 0,-1-2 3 16,-6 4-1-16,-4-1 0 16,-7 2 0-16,-5 5 0 15,-3 5 1-15,-6 5-1 16,0 4 0-16,-1 9 0 15,-1 1 0-15,4 6 0 16,0 5 1-16,7 4-1 16,2 3 1-16,5-1-1 15,7 2 1-15,3-2-1 16,5-1 1-16,7-2-1 15,2 0 0-15,2-5-1 16,7-4 1-16,-2-6 0 16,-2-3 0-16,0-4 0 15,-1-4 0-15,-5-4 0 0,-6-1-1 16,-2-3 2-16,-14 8-1 15,12-16 0-15,-12 16 0 16,0 0 0-16,-18 0 0 16,6 12 0-16,-7 5 0 15,0 9 0-15,-5 5 0 16,-1 8 0-16,-2 5 0 15,-1 2 0-15,9 1 0 16,-1-2 0-16,6-1 0 16,4-7 0-16,7-7 0 15,7-8 0-15,6-7-1 16,6-9 1-16,4-9 0 15,6-5 0-15,-3-7 0 0,3-7 0 16,-1-3 0-16,-7 0 0 16,-3-3 0-16,-6 3 1 15,-8 3-1-15,-6 1 0 16,-9 8 1-16,-4 4-1 15,-6 10 0-15,-3 7 1 16,-2 7-1-16,-4 6 0 16,1 8 0-16,3 4 0 15,5 3 0-15,0 3 0 16,9 2 0-16,6 0-1 15,6-3 1-15,6-2-1 16,5-4 0-16,5-3 0 16,4-6 1-16,5-4 0 15,5-10 0-15,-4-7 0 0,3-9 0 16,-2-8 0-16,-1-7 0 15,-3-6 2-15,-5-6-2 16,-6-1 1-16,-4 0 0 16,-5 1 0-16,-11 2-1 15,-3 7 1-15,-4 4 0 16,-8 9-2-16,-4 12 2 15,-2 7-1-15,-2 14 0 16,-1 8 0-16,3 11 0 16,2 7-1-16,3 7 1 15,9 2 0-15,8 1-1 16,7-4 1-16,11-4-1 15,9-6 1-15,8-5 0 16,8-9-1-16,7-7 1 16,4-6 0-16,0-9 0 0,-2-7-1 15,-5-5 1-15,-4-6 0 16,-5-6 0-16,-9-5-1 15,-11-7 2-15,-7 1-2 16,-7-4 2-16,-7 4-1 16,-5 1 0-16,-1 8 0 15,-4 6 0-15,-2 15 0 16,-2 12 0-16,1 13 0 15,2 10 0-15,1 11 0 16,1 12-1-16,2 5 2 16,4 3-2-16,3 2 1 15,3-5 1-15,3-3-2 16,7-8 2-16,4-4-1 15,8-16 1-15,5-5-1 0,8-17 1 16,3-14-1-16,6-10-1 16,2-15 3-16,0-9-4 15,0-9 2-15,-8-1-1 16,-4-2 2-16,-11 4-3 15,-7 5 3-15,-9 8-1 16,-9 11-2-16,-9 12 2 16,-7 12 1-16,-6 16-1 15,-1 13-1-15,-5 10 2 16,5 13-1-16,1 5 1 15,8 8-1-15,4 0 2 16,13-2-2-16,9-5 1 16,7-5 0-16,10-8-1 15,9-8 0-15,5-7-1 0,-1-8 1 16,5-9-1-16,-5-4 1 15,-1-10 0-15,-2-6 0 16,-8-11 0-16,-4-6 0 16,-2-10 0-16,-3-3 0 15,-5-6 0-15,0 2 0 16,-5 0 0-16,-5 7 0 15,-1 7 0-15,-4 8 0 16,-6 13 0-16,-4 9 0 16,-4 11 0-16,-3 7 0 15,-1 6 0-15,0 6 0 16,3 4 0-16,2 1 0 15,8 3 0-15,5-2 0 16,10 1 0-16,10-3 3 16,7-4-4-16,6-2 4 0,7-7-4 15,6-7 4-15,-1-4-4 16,1-8 4-16,-1-8-3 15,-6-9 0-15,-6-9 0 16,-4-3-2-16,-5-5 2 16,-7-4-2-16,-4 0 2 15,-8 0-2-15,-2 3 3 16,-5 6-4-16,-3 7 3 15,-3 10 0-15,-1 6 0 16,2 12 0-16,-3 10 0 16,1 7 3-16,0 5-4 15,-1 10 2-15,-3 3 0 16,7 4 0-16,-1 2 1 15,0 3-1-15,6-2 1 0,6-2-4 16,4-4 4-16,7-6-1 16,3-10-1-16,6-7 0 15,4-12 0-15,0-11 0 16,3-11 1-16,-2-10-1 15,-4-7 0-15,-4-6 0 16,-5-6 0-16,-6 2 0 16,-9-3 0-16,-5 4 0 15,-7 2 0-15,-4 6 0 16,-4 6 0-16,-1 8 0 15,-3 9 0-15,3 2 0 16,6 12 0-16,2 4 0 16,4 11 0-16,7 6 0 0,1 9 0 15,7 3 0-15,2 4-1 16,2 2 1-16,7-4 0 15,1-3 0-15,3-7-1 16,6-9 1-16,-2-11 0 16,5-8 0-16,2-15 0 15,0-11 1-15,3-11-1 16,-3-6 0-16,1-9 1 15,-3-6-1-15,-4 1 0 16,-8-3 0-16,-5 3 1 16,-9 3-1-16,-8 8 0 15,-6 5 0-15,-6 10 0 16,-4 13 0-16,-4 7 0 15,4 11 0-15,-3 14 0 0,4 8 0 16,4 10 0-16,4 5 0 16,9 6 0-16,2-4 0 15,8 3 0-15,9-5 0 16,5 0-1-16,7-8 1 15,3-2 0-15,4-7 0 16,2-4-1-16,-1-3 1 16,-2-10 0-16,-2-6 0 15,-4-8 0-15,-4-9 0 16,-1-7 0-16,-5-7 1 15,-3-7-1-15,-3-5 0 16,-5-2 0-16,-4 5 0 16,-5 0 1-16,-3 8-2 15,-7 6 2-15,-7 11-2 0,-3 10 1 16,-2 8 0-16,1 12 0 15,-2 9 0-15,2 8 0 16,5 11-1-16,3 7 2 16,6 8 1-16,6 4-2 15,5 1 2-15,6 2-2 16,7-2 2-16,6-4-2 15,7-12 3-15,6-6-3 16,2-13 0-16,5-10 0 16,0-13 0-16,-2-13 0 15,0-10 0-15,-3-14 0 16,-5-7 0-16,-6-11 0 15,-6-3 0-15,-9 0 0 16,-3-1 0-16,-8 8 0 16,-2 6 0-16,-9 13 0 0,-1 14 0 15,-4 10 0-15,0 17 0 16,-2 9 0-16,4 9 0 15,0 11 0-15,3 4 0 16,0 4-1-16,2 2 1 16,3 1 0-16,0-1-1 15,3-3 1-15,4-8-1 16,5-8 0-16,6-7 0 15,6-12 2-15,4-13-2 16,9-15 1-16,6-11 1 16,4-11-1-16,0-5 1 15,2-9-1-15,-5-3 1 16,-3-1-1-16,-11-1 1 15,-7 4-1-15,-12 6 0 0,-10 10 0 16,-9 5 0-16,-8 10 0 16,-5 13 0-16,-4 12 0 15,-2 11 0-15,2 14 0 16,3 11-1-16,3 10 1 15,9 7-1-15,8 7 0 16,3 2 0-16,11 0 1 16,4 0-1-16,7-6 1 15,8-8 0-15,3-5 0 16,8-10 0-16,5-8-1 15,-2-10 2-15,0-11-2 16,0-13 1-16,-3-13 1 16,-3-9-1-16,-2-15 0 0,-6-8 0 15,-5-5 0-15,-6-4 0 16,-6 2 0-16,-5 2 0 15,-4 5 0-15,-8 12 0 16,-6 11 0-16,-3 12 0 16,-3 12 0-16,0 11 0 15,-4 12 0-15,2 8 0 16,5 10 0-16,3 6 0 15,5 4 0-15,6 5 0 16,9 3 0-16,3 2 1 16,9-2-1-16,4-4 0 15,6-7 0-15,9-11-1 16,5-7 2-16,3-14-2 15,1-13 2-15,-3-16-3 0,2-12 2 16,-1-14 0-16,-5-6 0 16,-9-9 1-16,-6-3-2 15,-8-3 1-15,-6 2 0 16,-4 4 0-16,-9 9 0 15,-1 14 0-15,-6 15 0 16,-2 13 0-16,-1 16 0 16,-1 12 0-16,4 17 1 15,3 10-2-15,2 4 1 16,1 8 0-16,5 4 0 15,2 0 0-15,5-1 0 16,1-1 0-16,6-8 0 16,2-7 0-16,6-6 0 15,5-13 0-15,4-9 0 0,2-17 0 16,4-12 0-16,5-13 0 15,-2-16 0-15,-2-8 0 16,2-9 0-16,-8-5-1 16,-4-1 1-16,-7-1 0 15,-7 6 0-15,-8 6-1 16,-10 7 1-16,-7 11 0 15,-7 12 0-15,-10 11 0 16,-4 13 0-16,-7 15 1 16,1 15-1-16,1 16 0 15,-3 9 0-15,8 4 1 16,6 10 0-16,4 1-2 15,9-3 2-15,10-8-2 16,11-7 2-16,7-10-2 16,4-10 1-16,12-9-1 0,4-10 1 15,3-11 0-15,3-10 0 16,-1-8 0-16,0-15 0 15,2-5 0-15,-7-11-1 16,-5-7 2-16,-5-2-2 16,-11-1 2-16,-3 0-1 15,-12 6 1-15,-8 2-2 16,-9 10 2-16,-6 9-1 15,-6 9 0-15,-4 8 0 16,1 8 1-16,3 13 0 16,2 9-2-16,11 10 2 15,6 10-2-15,10 7 2 16,5 6-1-16,13 4 0 15,2 0 0-15,11-3 0 0,7-3 0 16,5-5 0-16,-1-10 0 16,3-6 0-16,-1-9 0 15,-3-11 0-15,0-10 0 16,-7-13 0-16,-4-11-1 15,-4-16 2-15,-5-11-2 16,-3-8 1-16,-5-7 0 16,-4-1 0-16,-6 5 0 15,-3 6 0-15,-5 8 0 16,-8 14 0-16,-4 12 0 15,-6 14 0-15,-2 9 0 16,-2 14 0-16,2 12 0 16,-5 11 0-16,7 7 1 15,3 10-2-15,5 1 0 0,5 9 1 16,5 0 0-16,5 1-1 15,9-4 1-15,9-5 0 16,3-7 0-16,5-9-1 16,6-10 3-16,7-11-2 15,-1-13 0-15,4-12 0 16,-1-12 0-16,-2-11 0 15,-3-10 0-15,-3-9 0 16,-5-5-2-16,-9 1 3 16,-4-2-1-16,-9 6 1 15,-6 2-1-15,-7 8 1 16,-2 9-1-16,-7 12 1 15,0 8-1-15,2 14 0 0,0 11 0 16,1 13-1-16,4 11 1 16,7 10 0-16,3 8 0 15,5 5 0-15,2 4 1 16,6-1 0-16,2-4-3 15,3-5 1-15,5-10 0 16,1-13-1-16,3-9 1 16,4-20 1-16,1-14 0 15,4-13 0-15,2-18 2 16,2-11-1-16,-2-9 0 15,0-6 1-15,-1-4-1 16,-5 2-1-16,-5 3-1 16,-4 7 1-16,-10 8-1 15,-6 11 1-15,-8 13 0 0,-7 14 0 16,-7 15 0-16,-7 15 0 15,-8 13 1-15,-4 18-1 16,-2 14-1-16,-3 14-1 16,4 11 2-16,-1 8-1 15,7 0 1-15,6-2-2 16,8-7 2-16,7-10-1 15,9-12 3-15,9-15-2 16,6-16 0-16,6-18 1 16,7-14-1-16,3-10 0 15,6-11-1-15,0-14 1 16,4-8 0-16,-4-12 0 15,3-8-1-15,-6-10 1 16,-2-2-1-16,-11 1 1 16,-2 0-1-16,-10 7 1 0,-7 7-1 15,-8 12 1-15,-5 11 0 16,-7 15 0-16,-3 12 0 15,0 16 0-15,0 11 1 16,2 11-1-16,4 11 1 16,7 7-1-16,7 2 1 15,7 2-1-15,4 0 0 16,11-6 1-16,6-6-3 15,4-5 1-15,6-10-2 16,3-8 1-16,3-10-1 16,0-9 3-16,-3-8 0 15,-3-7 0-15,-5-11 2 16,-8-10 0-16,-2-7 1 15,-6-6-1-15,-9-6 0 0,-5-5-2 16,-9-1-1-16,-6 4 1 16,-7 4 0-16,-5 12-1 15,-3 13 1-15,-2 17 0 16,-3 17 0-16,-1 15 0 15,0 14 1-15,7 12-1 16,0 10-1-16,4 3 0 16,8 5-2-16,2-4 2 15,9-1-1-15,6-4 0 16,7-9 0-16,10-8 0 15,7-11 1-15,9-13 1 16,10-14 0-16,7-16 0 16,2-14 0-16,2-14 0 15,3-15 0-15,-6-16 1 0,-3-11 1 16,-6-16 0-16,-8-7-1 15,-11-10 1-15,-7-4-1 16,-10 2 3-16,-6 5-2 16,-9 12 0-16,-8 13-1 15,-6 23 0-15,-6 22 0 16,-3 22 1-16,-5 23-2 15,3 21-2-15,2 15 1 16,3 17-1-16,5 11 2 16,5 4-2-16,7 0 1 15,8-3 0-15,11-9 2 16,5-12 0-16,11-9-1 15,8-19 0-15,5-15 0 0,4-17 0 16,4-16 0-16,-1-18 0 16,0-10-1-16,-3-13 1 15,-4-10-1-15,-9-5 3 16,-10-3-2-16,-8 2 2 15,-10 2-2-15,-11 7 1 16,-11 4 0-16,-10 9 0 16,-5 11 0-16,-4 9-1 15,-1 12 0-15,3 15 0 16,2 16 0-16,7 14 0 15,8 15 1-15,9 12-1 16,4 8-2-16,10 5 0 16,5-1 1-16,5-4-1 15,7-8 1-15,3-13 0 16,5-6 0-16,3-14-1 0,4-15 3 15,1-14 1-15,-2-9-1 16,2-11 1-16,-4-10-2 16,-3 0 2-16,-5-7-1 15,-4 4 0-15,-5 4 0 16,-8 11-1-16,-9 10 0 15,-4 12 0-15,-5 12 0 16,-6 14 0-16,0 9 1 16,-2 12-1-16,2 7-2 15,2 8 1-15,6-1 0 16,6 3-1-16,5 0 2 15,6-7-2-15,9-9 1 16,9-9-1-16,6-10 3 16,3-14-1-16,6-9 0 0,-3-12 2 15,6-6-1-15,-6-8 1 16,3-2-2-16,-9 1 2 15,-4 0-1-15,-7 7 1 16,-8 4-1-16,-2 8-1 16,-3 14 0-16,-18-1 0 15,1 11 0-15,-5 11-2 16,-4 9 1-16,0 10-1 15,-2 13 2-15,1 11-2 16,8 11 2-16,2 7-1 16,8 7 1-16,10-2-2 15,5-2 0-15,10-1 1 16,5-11-1-16,7-12 0 0,4-13 0 15,2-14 0-15,-2-11-1 16,3-9 3-16,-7-10 0 16,-3-12 0-16,-5-5 0 15,-7-4 0-15,-6-2-1 16,-7 1 3-16,-6 0-2 15,-7 2 2-15,-5 2 1 16,-7 6-1-16,1 6-2 16,-6 4 0-16,0 8 0 15,-1 8-2-15,3 11 2 16,0 14-2-16,4 7 0 15,4 11 0-15,4 6 3 16,6 5 0-16,1-2 0 16,8-4-1-16,3-5 1 0,10-7-1 15,3-13 2 1,6-8-2-16,2-7 2 0,5-5-2 15,4-6 1-15,0-6 0 16,-3-4 0-16,1-6-1 16,-7-6-1-16,-2-2 1 15,-4-7-1-15,-5-4 1 16,-5-1-2-16,-7-2 2 15,-7 2-2-15,-5 3 2 16,-7 2 0-16,-4 5 0 16,0 8 0-16,-5 8 0 15,2 4 0-15,-1 8 0 16,6 5 1-16,4 7 0 15,8 3 0-15,2 3-1 0,4 5-1 16,6 3 2 0,4 1-2-16,0 2 1 0,2 0-2 15,0-2 2-15,3-2-2 16,-1-6 2-16,2-7 0 15,-3-13 0-15,3-6 0 16,-1-13 0-16,0-9 0 16,-2-12 0-16,-4-8 0 15,-2-6 0-15,-4-2-1 16,-2-3 1-16,-6 1 2 15,-6 8-2-15,-5 4 3 16,-5 10-4-16,-6 10 4 16,-4 7-3-16,0 8 0 15,0 9 0-15,-2 7-2 16,6 6 2-16,1 7-3 0,10 4 4 15,7 3-4-15,6 1 4 16,8 3-1-16,10-5 0 16,6 1 1-16,5-9-1 15,8-7 0-15,2-10 0 16,3-9 1-16,1-12-2 15,-1-13 1-15,-4-13 0 16,0-9 0-16,-7-6-1 16,-6-10 1-16,-4-2-1 15,-8 1 2-15,-6-1-1 16,-7 7 1-16,-8 7-1 15,-4 10 1-15,-9 11-1 16,-3 9 1-16,-5 14-1 16,2 15 1-16,0 9 0 0,0 8-3 15,5 8 3-15,1 4-3 16,9 1 3-16,5-1-3 15,6-2 2-15,7-7-2 16,6-4 2-16,6-5 0 16,10-3 0-16,5-6 0 15,7-4 0-15,-1-4 1 16,4-3-1-16,0-6 0 15,-3-4 0-15,-2-9 0 16,-8-4 0-16,-8-9-1 16,-7-5 1-16,-5-6 0 15,-10-3 0-15,-7-2 2 16,-5 1-2-16,-11 4 1 15,-5 6-1-15,-4 6 1 0,-2 9-1 16,0 11 3-16,-3 9-3 16,9 12 0-16,1 10 0 15,10 5-2-15,5 10 3 16,7 2-3-16,11 1 3 15,4 2-4-15,10-6 4 16,7-7-4-16,6-7 3 16,7-10 0-16,2-13 0 15,4-11 0-15,-2-11 0 16,-3-12 0-16,-4-9 0 15,-3-6 2-15,-9-2-2 16,-5-3 1-16,-9 4-2 16,-10 3 2-16,-7 8-1 15,-7 10 1-15,-6 11-1 16,-9 9-1-16,2 14 1 0,-3 13 2 15,-3 16-2-15,4 11-1 16,3 15 1-16,3 9 0 16,7 10 0-16,5 2-1 15,7 1 2-15,6-4-3 16,7-4 2-16,8 0 1 15,2-9-2-15,10-7 1 16,0-11-1-16,4-8 0 16,1-10 0-16,3-8 0 15,-1-11 1-15,-1-12-2 16,-2-11 2-16,-3-10-1 15,-3-3 1-15,-7-5 1 0,-5 0 0 16,-8 0 0-16,-6 4 0 16,-8 5 1-16,-3 5-2 15,-6 13 1-15,-5 9-1 16,-2 12 1-16,-5 9-2 15,0 10 0-15,3 10 0 16,-2 6 1-16,5 7 0 16,2 1-1-16,7-2 1 15,7-6-1-15,3-9 2 16,9-8-1-16,9-11 0 15,4-9 0-15,8-14 0 16,9-7 0-16,6-12 0 16,2-7-1-16,2-9 1 15,3-6 0-15,-4-2 0 16,-3-6 0-16,-3 1 0 0,-10-3-1 15,-5 3 1-15,-10 2 1 16,-8 7-1-16,-8 5 1 16,-9 9-2-16,-6 11 3 15,-10 11-2-15,-3 10 0 16,-2 14 0-16,-5 15-1 15,1 12 1-15,0 13 0 16,5 7 0-16,2 5-1 16,7 1 1-16,5 1 1 15,4-3-2-15,8-8 2 16,4-11-2-16,10-10 0 15,8-11 1-15,4-9-1 16,6-11 1-16,7-10-2 16,3-10 2-16,2-10 0 0,-1-4 0 15,-4-11 2-15,-5-6-2 16,-5-6 1-16,-8-3-1 15,-7-1 1-15,-10 4 0 16,-9 1-1-16,-4 10 0 16,-6 6 0-16,-1 13 0 15,-4 16 0-15,1 13 0 16,4 12 0-16,1 12 0 15,10 10 0-15,1 6-1 16,6 1 1-16,7 2-1 16,8-4 0-16,4-3 1 15,5-6-1-15,4-3 1 16,3-7 0-16,2-5 0 15,0-7 0-15,3-5 0 0,-4-10 0 16,0-8 0-16,-3-12-1 16,-3-5 1-16,-5-9 0 15,-7-5 0-15,-4 0 0 16,-6-1 0-16,-2 4 0 15,-9 3 0-15,-2 8 0 16,-4 8 0-16,-1 9 0 16,-1 11 0-16,0 8 0 15,4 10 0-15,-1 9 0 16,4 9 1-16,1 6-1 15,4 6 0-15,4 3 1 16,1-1-2-16,8-1 2 16,-1-3-1-16,7-11-1 15,6-6 0-15,6-11 1 0,2-10-1 16,2-7 0-16,1-11 0 15,1-13 0-15,1-9 2 16,-5-5-1-16,-6-9 1 16,-6-4 0-16,-7-8 0 15,-7 0-1-15,-8 0 1 16,-6 5 0-16,-8 4-1 15,-6 8 0-15,1 13 0 16,-2 10 0-16,1 18 0 16,2 11 0-16,4 14 1 15,11 11-1-15,9 10 0 16,3 2-1-16,9 2 0 15,6 0 1-15,7-6-1 0,3-1 0 16,5-6 1-16,3-11-1 16,-3-4 1-16,1-10 0 15,1-8 0-15,-7-9 0 16,1-13 0-16,-7-8 0 15,-6-9-1-15,-3-8 1 16,-5-4 1-16,-6-4-2 16,-5 2 1-16,-6 1 0 15,-4 5 0-15,-2 9 0 16,-8 6 0-16,-1 7 0 15,0 10 1-15,-3 7-1 16,4 8 0-16,-3 9 0 16,5 6 1-16,4 7-1 15,6 7 0-15,3 4 1 16,12 2-1-16,2 0 0 15,11-2 0-15,2-6 0 0,7-7 0 16,5-10 0-16,2-10 0 16,1-11 0-16,-1-17 0 15,-3-9-1-15,1-17 1 16,-5-9 0-16,-6-10-1 15,-7-4 1-15,-7-1 0 16,-4-1-1-16,-5 2 2 16,-10 7-1-16,-5 6 1 15,-5 10 0-15,-3 7 0 16,-4 8 0-16,-1 9-1 15,3 6 2-15,0 9-3 16,7 11 1-16,2 9 0 16,7 8-1-16,5 8 1 0,8 6-1 15,5 1 1-15,5 0-1 16,9-1 1-16,3-10-1 15,3-7 0-15,5-14 1 16,2-15 0-16,3-10 0 16,-2-16 0-16,0-9-1 15,-5-12 2-15,-2-8-1 16,-3-5 1-16,-8-4-1 15,-6 0 1-15,-6-1-1 16,-9 2 1-16,-4 2-1 16,-8 12 0-16,-1 7 0 15,-5 10 0-15,0 15 0 16,-3 14 0-16,2 18 1 15,3 13-1-15,1 15 0 16,3 8 0-16,6 8 1 0,4 6-2 16,6-2 1-16,7-1-1 15,5-6 0-15,4-7 1 16,7-9-1-16,7-8 0 15,2-6 0-15,4-13 1 16,2-7 0-16,0-9 0 16,-3-9-1-16,-1-9 2 15,-4-6 0-15,-2-4-1 16,-7 0 1-16,-4-3-1 15,-9 3 1-15,-4 8 0 16,-9 4 0-16,-5 12-1 16,-4 11 0-16,-3 10 0 0,-2 15 0 15,-3 7-1 1,1 15 1-16,2 9-1 0,3 10 1 15,3 5 0-15,6 2-1 16,5-4 1-16,7-5 0 16,7-5 0-16,3-8 0 15,5-7 0-15,7-11-1 16,3-5 1-16,2-9 0 15,-2-4-1-15,4-4 1 16,-5-7 0-16,-3-6-1 16,-6-9 1-16,-3-4 1 15,-4-7-1-15,-7-1 0 16,-4-1 0-16,-1-2 1 15,-7 8-1-15,0 6 0 16,-7 10 0-16,1 9 0 16,1 12 0-16,0 12 0 0,0 7-1 15,2 9-1-15,5 5 1 16,1 1 0-16,3 1 0 15,6-2-1-15,1-2 2 16,3-6-1-16,1-6 1 16,5-9 0-16,5-7 0 15,4-12 0-15,0-11 0 16,2-10 0-16,1-12 0 15,0-7 0-15,-2-8-1 16,-4-7 1-16,-3-1 0 16,-6 2 0-16,-7 2 0 15,-7 8 0-15,-9 6 0 16,-5 7 0-16,-6 8 0 0,-2 8 0 15,-3 8 0-15,-5 4 1 16,4 8-1-16,0 8 1 16,8 5-1-16,2 8 0 15,5 3 0-15,7 7 1 16,6-2-1-16,9-1 0 15,5 1 0-15,6-6 1 16,4-2-2-16,6-8 1 16,4-7 0-16,3-8 0 15,-1-7 0-15,-1-9 0 16,-5-8 0-16,0-8 0 15,-8-11 0-15,-2-4-1 16,-8-1 2-16,-8 0-2 16,-5 3 1-16,-5 5 0 0,-7 6 0 15,0 11 0-15,-7 9 0 16,0 8 0-16,-2 8 0 15,2 3 1-15,2 2-1 16,1 4 0-16,4 0 0 16,3 1 0-16,6-5 0 15,2-1 0-15,7-1 0 16,5-5 0-16,4-6 0 15,4-3 0-15,4-6 0 16,3-3 0-16,0-7 0 16,1-1-1-16,1-3 1 15,-1 1 0-15,-6 2 0 16,-1 4 0-16,-14 7 0 15,13-2-1-15,-13 2-3 16,0 0-8-16,-8 17-12 0,-8-22-7 16,16 5-3-16,-22-1-1 15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9:32.194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16554 7178 16 0,'21'-5'26'0,"-3"1"3"15,-7-5-7-15,5 9-3 16,-14-12-4-16,-2 12 1 16,-2-13-5-16,2 13-1 15,-16-15-2-15,16 15-3 16,-25-20-1-16,13 10 0 15,-4-1 0-15,7 3-1 16,-5 0-1-16,1 2 0 16,-3 3-1-16,-5 3 0 15,-8 1-1-15,-9 2 1 16,-18 3-1-16,-13 3 1 0,-23 3-1 15,-18-1 1 1,-18 4 0-16,-15 5 0 0,-17 3-1 16,-4 0-1-16,-3 4 2 15,9 2-3-15,12-1 2 16,16 2-2-16,22 0 1 15,22-5-1-15,28-2 1 16,25-3 1-16,21-5-1 16,12-15 0-16,38 13 0 15,10-15 1-15,15-9-1 16,17-4 1-16,14-5 1 15,10-3-1-15,10-4 1 16,9-4-1-16,3 0 1 16,6 2 1-16,-1 2-1 15,-7 4 1-15,-8 1-2 0,-11 7 1 16,-16 2-1-16,-18 7 1 15,-21 2 0-15,-22 4-1 16,-28 0 0-16,-24 12 0 16,-27-5 0-16,-25 8 0 15,-25-1 0-15,-17 4-1 16,-23 3 0-16,-18 1 0 15,-7 2 1-15,0 1-2 16,2 2 2-16,14-3-2 16,19-2 1-16,22-4 1 15,31 1-1-15,27-5 0 16,32-4 1-16,19-10-1 15,33 2 0-15,15-10 1 16,15-1-1-16,12-5 1 0,8-3 0 16,5-1 0-16,0-1 0 15,-5 2 0-15,-12 2 1 16,-10 1-1-16,-18 4 0 15,-24 4 0-15,-19 6-1 16,-38-4 1-16,-23 9 0 16,-20 4-1-16,-23 2 1 15,-23 1-1-15,-15 4 1 16,-2 2 0-16,1-2 1 15,13-1-1-15,19-1 0 16,28-3 0-16,32-5 0 16,36-4 0-16,37-3 0 15,36-6-1-15,30-2 1 16,17-3 0-16,20 0 0 0,7-6 0 15,6 5 0-15,0 0 0 16,-11-1 1-16,-12 5 0 16,-18 0 0-16,-17 2-1 15,-18 2 1-15,-24 3 0 16,-24 2-1-16,-27 6 0 15,-25-1 0-15,-25 6 0 16,-26 5 0-16,-19 3 0 16,-21 7 0-16,-17 4 0 15,-7 2 0-15,7 5 1 16,10-2-1-16,24-2 1 15,28-4-2-15,30-6 1 16,45-8 0-16,43-10 0 16,43-10 0-16,32-11 0 0,39-5 0 15,27-4 0-15,24-4 1 16,16-3-1-16,9 4 1 15,1 0 0-15,-13 7 0 16,-12 4-1-16,-34 7 1 16,-29 4-2-16,-45 6 1 15,-41 6 0-15,-46 5-1 16,-47 5 0-16,-46 8 1 15,-38 1 0-15,-29 6 0 16,-26 5 0-16,-16 3 1 16,-6 5-1-16,3 1 1 15,10 1-1-15,16 0 0 16,28-3 0-16,25-5 0 15,34-5 0-15,35-6-1 0,33-11 1 16,39-7 0-16,35-11-1 16,40-11 1-16,36-8 0 15,34-6 1-15,21-8-1 16,19-6 1-16,6-3 0 15,-1-2 0-15,-11 2-1 16,-19 2 1-16,-29 3-1 16,-29 4 1-16,-33 4-1 15,-34 2 1-15,-32 6-1 16,-29 5 0-16,-30 0 0 15,-26 6 1-15,-28 5-2 16,-27 6 1-16,-24 6 0 16,-23 7-1-16,-24 9 0 15,-15 8 1-15,-12 8-1 0,-12 8 0 16,4 4 0-16,15 0 1 15,18-1-1-15,31-5 1 16,40-5-1-16,41-9 1 16,45-14-1-16,49-7 1 15,41-13 0-15,41-9-1 16,28-6 1-16,24-6 0 15,17-3 0-15,9-3 1 16,3 0-1-16,0-1 1 16,-8 2-1-16,-11 3 1 15,-18 1-1-15,-20 6 1 16,-32 3-1-16,-32 6 0 15,-38 8 0-15,-39 6 0 16,-40 9 0-16,-43 11-1 0,-41 8 1 16,-32 10 0-16,-30 7 0 15,-18 7-1-15,-4 4 2 16,7 6 0-16,23-4-2 15,32-3 2-15,42-7-1 16,45-7 0-16,48-9-1 16,49-9 2-16,46-8-3 15,34-13 2-15,30-5 0 16,20-6 0-16,23-7 0 15,10-3 0-15,10-3 1 16,2-1-1-16,1-1 2 16,-6-1-2-16,-12 2 1 15,-17 2-1-15,-26 6 1 16,-24 3 0-16,-27 3-1 0,-34 5 0 15,-49 2 0-15,-20 9 0 16,-49 3 0-16,-35 10 0 16,-30 5 0-16,-37 1 0 15,-21 8-1-15,-15 4 2 16,-5 6-2-16,1 2 2 15,19 0-2-15,27-7 1 16,34-2 0-16,49-6 0 16,48-10 0-16,48-12 0 15,44-11 0-15,45-8 1 16,41-8-1-16,26-5 1 15,21-5-1-15,14-3 1 16,0 1 0-16,-1-1-1 0,-15 4 0 16,-12 1 1-1,-32 3-1-15,-31 2 0 0,-33 4 0 16,-43 6 0-16,-38 9-1 15,-46-4 1-15,-40 11 0 16,-36 4 0-16,-32 4-1 16,-30 6 1-16,-18 8-1 15,-13 2 1-15,4 9 0 16,3 1 0-16,22 1 0 15,29 0-1-15,34-2 1 16,42-2 0-16,44-11 0 16,45-8 0-16,43-14-1 15,46-13 2-15,36-13-1 16,37-11 0-16,21-7 1 15,22-8 0-15,3-3 0 16,-1 0 0-16,-15-1-1 0,-23 2 0 16,-32 5 0-16,-38 5-1 15,-39 3 2-15,-46 4-2 16,-37 5 1-16,-38 8-1 15,-34 5 1-15,-25 9 1 16,-21 5-1-16,-10 8 0 16,-8 10 1-16,3-1 0 15,11 6-2-15,19 0 2 16,25-2-2-16,30-2 2 15,33 0-2-15,34-10 2 16,44-7-2-16,35-10 0 16,39-6 2-16,33-2-1 15,22-2 1-15,17-2-2 0,6-1 2 16,-9 4-1-16,-18 3 0 15,-30 10 0-15,-42 3 0 16,-45 5 0-16,-50 8 1 16,-48 4 0-16,-44 2-1 15,-46 5 0-15,-30 4 0 16,-29 3 0-16,-20 1-1 15,-10 4 2-15,-3 0-3 16,6-1 1-16,20 3 0 16,30-6 1-16,32 1-1 15,42-8 1-15,43-9-1 16,51-15 1-16,44-2 0 15,43-13 0-15,36-10-1 16,28-7 2-16,21-4-1 0,11-4 1 16,2 1 0-16,-6 1-2 15,-18 8 3-15,-25 2-2 16,-27 9 1-16,-35 6 0 15,-39 7-1-15,-35 6 0 16,-54 13 0-16,-38 8 0 16,-34 5-1-16,-38 9 1 15,-27 5-1-15,-20 10 0 16,-10 4 1-16,-2 5-1 15,15 2 0-15,23-2 1 16,25 2-1-16,35-5 2 16,35-3-1-16,38-8 1 15,38-6-1-15,41-12 1 16,27-6-2-16,33-12 3 15,19-9-2-15,26-7-1 0,21-9 1 16,16-6-1-16,5-3 2 16,-1-2-2-16,-4 0 2 15,-19 4-2-15,-18 3 2 16,-29 3-1-16,-31 3 1 15,-40 7-1-15,-32 7 0 16,-47 5 0-16,-29 6-1 16,-33 6 1-16,-28 6 0 15,-16 13 1-15,-14 5-1 16,-9 5 1-16,3 7-1 15,7 0 1-15,19-1-1 16,30-4 1-16,32-5-1 16,42-16 0-16,42-12 0 15,50-13 0-15,40-16-1 0,46-9 2 16,29-12-1-16,31-5 1 15,17-5 0-15,11-3-1 16,-5 6 1-16,-11 0-2 16,-14 5 2-16,-24 5-2 15,-26 6 2-15,-29 4-2 16,-30 8 2-16,-30 2-1 15,-31 6 0-15,-23 6 1 16,-46 5-1-16,-24 5 0 16,-31 1 0-16,-30 4-1 15,-28 3 1-15,-24 3 1 16,-14 7-1-16,-5-1 2 15,10 1-3-15,16 1 2 16,29-5-1-16,41-4 1 0,40-9-1 16,52-4 0-16,51-11-1 15,44-11 0-15,39-10 1 16,33-1-1-16,25-4 1 15,15-1-1-15,3 0 1 16,-2 3-1-16,-21 1 1 16,-28 10 1-16,-24 4-2 15,-45 4 1-15,-38 6 0 16,-38 3 0-16,-54 5 0 15,-32 4 1-15,-28 0-1 16,-23 2 0-16,-14 2 0 16,-9 4 0-16,2-1 0 15,5 2 1-15,9 3-1 0,24 2 1 16,18-2-2-16,23 1 2 15,27-2-1-15,29 0 1 16,32-9-1-16,30 0-1 16,30-9 1-16,24-3 1 15,27-2-1-15,22-4 0 16,12 1 1-16,7 0-1 15,-5 0 1-15,-12 5-1 16,-15 2 0-16,-28 6-1 16,-31 1 1-16,-34 5 0 15,-39 6-1-15,-42 1 1 16,-39 8 0-16,-37 3 0 15,-33 4 0-15,-38 7-1 16,-23 6 1-16,-28 3 0 0,-8 4 1 16,2 3-2-16,13-5 2 15,29-6-1-15,32-5 0 16,50-12 0-16,52-10 0 15,55-16 0-15,53-11 0 16,49-9-1-16,38-10 1 16,37-1 0-16,22-9-1 15,16 3 1-15,8-2-1 16,3 3 1-16,-9 1 0 15,-13 7 0-15,-21 2 0 16,-23 3 1-16,-32 9-1 16,-34 2 1-16,-31 3-1 15,-33 8 1-15,-39 7-1 16,-34 3 0-16,-28 5 0 15,-29 4 0-15,-26 4 0 0,-20 8 0 16,-20 2 0-16,-4 4 0 16,-1-2 0-16,9-1 0 15,23-2 0-15,26-5 0 16,38-12 1-16,46-6-1 15,47-12 0-15,54-7 0 16,46-13 0-16,46-9 0 16,30-2 0-16,30-2 0 15,14-4 0-15,7 0-1 16,-10 2 1-16,-15 8 0 15,-25 3-1-15,-35 7 1 16,-41 8 0-16,-40 4-1 16,-46 10 2-16,-46 6-1 15,-43 7 1-15,-40 6-1 0,-34 6 1 16,-33 9-1-16,-21 3 1 15,-17 5 0-15,-7 3 0 16,-2 3 0-16,16 1 0 16,17-3-1-16,34-4 1 15,37-10 0-15,44-7 0 16,51-15-1-16,53-10 0 15,59-13-1-15,41-10 1 16,45-5 0-16,27-5 0 16,25-5-1-16,14 0 0 15,2 2 0-15,-11 2 0 16,-18 3 0-16,-25 2 0 15,-32 5 0-15,-32-1 1 0,-38 6 0 16,-42 1 0-16,-39 13 0 16,-38-7 1-16,-40 9 0 15,-36 8-1-15,-31 6 1 16,-24 6-2-16,-22 5 2 15,-15 9 1-15,-6 3-2 16,0 7 1-16,12 2 0 16,16-1-1-16,29-3 1 15,30-4 0-15,46-9-2 16,42-9 1-16,48-8 0 15,44-13 0-15,48-11-1 16,39-6 1-16,32-4 0 16,21-11-1-16,19 6 1 15,0-5-1-15,-1 3 0 0,-13 6 1 16,-22 5-1-1,-32 2 1-15,-32 9-1 0,-44 6 1 16,-41 7 0-16,-45 4 0 16,-47 7 0-16,-42 4 1 15,-36 6-1-15,-41 7 1 16,-30 3-1-16,-23 6 1 15,-22 3-1-15,-10 5 0 16,6-1 1-16,15 0-1 16,21-4 1-16,42-5-1 15,46-9 0-15,57-8 1 16,59-13-1-16,56-10 0 15,58-9-1-15,49-6 1 16,39-3-1-16,30-5 0 0,23 1 0 16,2-1 0-16,11 4 0 15,-11 1 0-15,-14 4 0 16,-24 3 0-16,-29 0 1 15,-31 4 0-15,-40 0 1 16,-33 3-1-16,-42 3 1 16,-38 4 0-16,-39 3 0 15,-30 2 0-15,-29 3-1 16,-21 3 1-16,-24 6-1 15,-15 2-1-15,-12 3 0 16,-2 4 2-16,1 2-2 16,11 0 1-16,21-1-1 15,24-2 1-15,44-6 0 16,39-6 1-16,47-7-1 15,43-7 0-15,47-7-1 0,40-7 1 16,33-2 0-16,23-2-1 16,19 2 1-16,3-1-1 15,5 3 0-15,-10 3 1 16,-17 3-1-16,-27 3 0 15,-31 6 1-15,-39 2-1 16,-44 2 1-16,-45 6 0 16,-48 0 1-16,-43 5-1 15,-41-1 1-15,-34 2 0 16,-31 1 0-16,-21 2 0 15,-12-1 0-15,-3 4 0 16,4-2-1-16,19 3 1 16,22-2-1-16,32-3 1 15,41-2-1-15,41-7 0 0,49-5-1 16,48-10 1-16,52-10 0 15,45-5-1-15,43-8 1 16,34-4-1-16,28-3 1 16,20-2-1-16,11-1 0 15,-9 0 1-15,-17 2-1 16,-22 2 0-16,-39 2 0 15,-36-2 1-15,-46 5 0 16,-47-3-2-16,-44 2 4 16,-41 3-1-16,-42 2 1 15,-33 3-1-15,-25 3 1 16,-15 5 0-16,-7 2 0 15,1 3 0-15,17 1-2 16,17 1 0-16,37-3 0 0,33-2-1 16,44-6 1-16,36-5 0 15,43-4-1-15,30-3 1 16,37-5 0-16,19 0 0 15,19-4 0-15,4 4-1 16,-2 3 1-16,-7 5 0 16,-20 6 0-16,-26 6 0 15,-33 5-1-15,-38 5 1 16,-44 0 0-16,-30 17 1 15,-40-3-1-15,-33 1 1 16,-27 3-1-16,-14 1 1 16,-4-2 0-16,6 1 0 15,16 0-1-15,21-2 1 16,31-5-1-16,31-3 0 15,43-8-1-15,18 14 1 0,39-10 0 16,24-1-1-16,17 3 1 16,14-1 0-16,4 2-1 15,5 2 1-15,-2 2 0 16,-11 1 0-16,-17 0-1 15,-16 6 0-15,-27-1-1 16,-25 2 2-16,-28-1-2 16,-28 3 2-16,-32 1-1 15,-25-2 0-15,-28 2 1 16,-22-1 2-16,-18 0-2 15,-6-2 1-15,-8 1 0 16,5-3 0-16,14-2-1 0,20-1 0 16,30-2 0-16,35-4 0 15,32-4 0-15,36-4-1 16,41 3 1-16,27-4-1 15,25-2 0-15,19 1 1 16,13 1-1-16,8 0 0 16,-3 2 0-16,-7 0 1 15,-13 2-1-15,-19 4 1 16,-21-1 0-16,-28 2 0 15,-31 4 1-15,-31-2-1 16,-32 5 0-16,-32 2 0 16,-24 3 1-16,-29 1-1 15,-20 5 0-15,-16 2 0 16,-8-2 0-16,-4 3 1 15,5-5-1-15,15 1 0 0,20-6 1 16,30-3-1-16,35-8 0 16,35-5-1-16,45-3 1 15,24-9 0-15,45-2-1 16,25-2 1-16,24 0-1 15,14-2 1-15,14 4-1 16,-4 0 1-16,-2 4-1 16,-10 2 1-16,-19 3-1 15,-19 3 1-15,-28 5 0 16,-30 4 0-16,-34 1 1 15,-30 2-1-15,-36 5 1 16,-28 0-1-16,-26 2 1 16,-21 3 0-16,-18 0 0 15,-9 0-1-15,-2 2 0 0,9 1-1 16,16-4 1-16,17 0-2 15,28-3 2-15,24 0-2 16,35-6 1-16,28-1-1 16,34-6 1-16,31-4 1 15,29-4 0-15,26-4-1 16,20-6 2-16,21 0 0 15,16-4 0-15,7-1 1 16,-2 1-2-16,-9 1 2 16,-14 5-2-16,-16 0 2 15,-23 5-2-15,-26 3 0 16,-31 3 0-16,-29 2-1 15,-21-3 0-15,-46 19-1 16,-17-8 1-16,-32 5-1 0,-24 2 2 16,-20 1-2-16,-19 2 2 15,-12 1-1-15,-4 0 2 16,3-1 0-16,15-1-1 15,26-2 1-15,32-4-1 16,39-4 0-16,46-8 0 16,47-4 0-16,54-8-1 15,40-5 1-15,44-3-1 16,28-4 0-16,25 0 0 15,16-1 0-15,3 3 1 16,-8-1 1-16,-15 4-1 16,-24 2 2-16,-31 2-2 15,-31 4 3-15,-44-1-2 0,-39 5 1 16,-43 0-2-16,-36 4 1 15,-35 1-1-15,-30 1 1 16,-29 0-1-16,-17-1 0 16,-15 2 1-16,7 0 0 15,4-2-1-15,12 0 1 16,20-3-1-16,25 0 0 15,33-2 0-15,28-3 0 16,33-2-1-16,27-4 1 16,25-3-1-16,27-1 1 15,20-1 0-15,14-3 0 16,6 3-1-16,0 2 1 15,-2 3 0-15,-14 4 0 16,-20 4 0-16,-28 4 0 16,-31 6 0-16,-33-4 0 0,-30 20 0 15,-30-5 1-15,-33 3 0 16,-19 2-1-16,-20 1 1 15,-1 3-1-15,-6 0 0 16,6 2-1-16,11-2 0 16,26-2-1-16,23 0 1 15,30-4-1-15,36-2 0 16,29-3 1-16,34-5 0 15,34-1 1-15,29-2-1 16,19-2 0-16,14 0 0 16,5 1 0-16,1 1 0 15,-11 3 1-15,-21 1-1 16,-25 4 1-16,-35-1 0 15,-34 6 0-15,-36-2 0 0,-33 4 1 16,-36 3 0-16,-29 1 0 16,-27 0-1-16,-18 2 1 15,-9 0 0-15,-7 2 1 16,6-3-2-16,6 1 1 15,19-3-1-15,25-1 1 16,35-5-2-16,31-3 1 16,39-2 0-16,32-8-1 15,38-1 1-15,30-4-1 16,26-2 1-16,18 0-1 15,10-3 1-15,1 0-1 16,-7 3 1-16,-13 4 0 16,-20 0 0-16,-25 4 0 15,-33 3-1-15,-34 5 1 0,-33-1 1 16,-31 6-1-16,-33 0 1 15,-27 2 0-15,-25 1-1 16,-13 1 2-16,-8-1 0 16,-3 2 0-16,5-2-1 15,9-1 1-15,22-3-2 16,27 0 1-16,27-4 0 15,33 2-1-15,29-15 0 16,42 15-1-16,30-12 1 16,30-2-1-16,23-2 1 15,17 0 0-15,14-2-1 16,-2-5 1-16,-1 5-1 15,-14 4 1-15,-19 3-1 16,-26 3 1-16,-33 3 0 16,-32 4-2-16,-33 5 2 0,-34 0-3 15,-32 4 4-15,-31 1-3 16,-24 3 2-16,-16 1-2 15,-12 4 3-15,-5-1 0 16,3 1 0-16,15-1-1 16,24 1 1-16,32-4-1 15,31-3 0-15,41-8 0 16,38-6-1-16,37-5 1 15,38-3 0-15,26-6-1 16,24-1 1-16,9-1-1 16,5 0 1-16,-7 1-1 15,-13 4 0-15,-18 3 1 16,-33 5 0-16,-28 2 0 15,-35 3 0-15,-33 1 0 0,-40 7 1 16,-25 0-1-16,-34 1 1 16,-25 4 0-16,-11-1-1 15,-11 2 1-15,1-2 0 16,4 1 0-16,12-4 0 15,20-3 0-15,29-3-1 16,30-2 1-16,33-2-1 16,32-8 0-16,33 1 0 15,31-3-1-15,28-2 0 16,20 0 1-16,13 0-1 15,6-1 1-15,2 2-1 16,-10 3 0-16,-12-1 1 16,-22 6 0-16,-24-2 0 0,-27 5 0 15,-31-1 0-15,-27 4-1 16,-29 0 1-16,-27 4 0 15,-29-2 0-15,-24 3 0 16,-19 3 0-16,-11-2 0 16,-7 3 1-16,1 0 0 15,4-1 0-15,19 0-1 16,24-3 0-16,32-1 0 15,35 0 0-15,34-7 0 16,35-1 0-16,37-5-1 16,31 1 0-16,25-3 1 15,24 0-1-15,7-2 1 16,6 0-1-16,-7 4 0 15,-8 0 1-15,-18 2-1 0,-28 3 1 16,-29 2 0-16,-30 2 0 16,-34 4 0-16,-28-2 0 15,-35 4 1-15,-24-2-1 16,-23 1 1-16,-21 1-1 15,-9-3 1-15,-5 3-1 16,4-2 1-16,6 0 0 16,18-2-1-16,20-1 0 15,30-2 0-15,31-4 0 16,29-10 0-16,26 11 0 15,32-11-1-15,30-2 1 16,21-2-1-16,16-1 1 16,11 0-1-16,2-1 1 15,-4 2-1-15,-10 4 1 0,-19 2 0 16,-28 3 0-16,-25 6 0 15,-31 1 0-15,-28 5 0 16,-27 2 0-16,-26 3 1 16,-23 1-1-16,-18 3-1 15,-9-3 2-15,-7 3-2 16,0-1 2-16,2 2-2 15,11-3 2-15,15-2-2 16,16 0 1-16,24-2 0 16,27-4 0-16,24-4 0 15,32-3 0-15,30-5-1 16,27-3 1-16,21-1-1 15,16-1 0-15,10-1 1 16,3 4-1-16,-7 0 1 16,-11 2-1-16,-24 3 1 0,-27 1 0 15,-26 5 0-15,-32-1 0 16,-32 3 0-16,-27 0 0 15,-28 4 1-15,-25 0-1 16,-19 1 1-16,-19 2 0 16,-6 3 0-16,-2-1-1 15,6-1 1-15,11 2 0 16,18-6 0-16,27 1-1 15,27-4 0-15,37 0 0 16,26-3 0-16,30-3-1 16,30-2 0-16,25-1 0 15,14 1 0-15,14 2 0 16,3-2 1-16,0 2-1 0,-4-1 0 15,-15 3 1-15,-19 6 1 16,-21-1-1-16,-30 4 1 16,-25 1-1-16,-28 4 0 15,-23-3 0-15,-28 3 0 16,-25 2 0-16,-13-2-1 15,-14 3 2-15,-3-2-2 16,5 0 1-16,5 0 1 16,16-5-1-16,17-3 0 15,25 0 1-15,25-3-1 16,29-3-1-16,21-5 1 15,24-3-1-15,27-2 1 16,15-3-1-16,20-1 1 16,7 1-1-16,4-4 1 0,-1 3-1 15,-6-1 1-15,-15 2 0 16,-19 3 0-16,-27 3 0 15,-21 1 0-15,-27-7 0 16,-33 25 1-16,-22-11-1 16,-25 5 0-16,-20 0 1 15,-12 1-1-15,-9-1 0 16,3-3 1-16,5 1-1 15,16-2 1-15,17-6-1 16,27 0 0-16,28-2 0 16,25-7 0-16,31 5-1 15,26-5 1-15,23-2-1 16,18 1 0-16,15 1 1 15,4 0-1-15,1 3 0 0,-8-1 1 16,-12 6 0-16,-15 0 0 16,-24 6 0-16,-22 1 0 15,-26 0 0-15,-20 3 0 16,-23 1 1-16,-23 2-1 15,-20-1 0-15,-13 4 1 16,-12-2-1-16,-5-1-2 16,-3-1 3-16,6 1-2 15,12-4 1-15,16-1-2 16,19-2 2-16,23-3-2 15,27 0 2-15,23-2-1 16,26-1 1-16,22-2-1 16,18-2 1-16,15 0-1 15,8-2 1-15,5 2-1 0,-5-2 1 16,-6-1 0-16,-15 3 0 15,-17 0 0-15,-26 0 0 16,-15 1 0-16,-28-5 0 16,-19 14 0-16,-19-7 0 15,-19 2 1-15,-18 3-1 16,-15-3 0-16,-10 0 0 15,-6 2 0-15,3-2 0 16,-1-1 1-16,13 0-1 16,14-3 0-16,21-2 1 15,24 2-2-15,32-5 1 16,0 0 0-16,51 0 0 15,18-4-1-15,18 2 1 16,13 0-1-16,14-4 1 16,4 0-1-16,7 0 1 0,-2-1 0 15,-9 1 0-15,-10-3 0 16,-20 0 0-16,-15 1 1 15,-22-3-1-15,-23 0 0 16,-24 11 0-16,-31-18 1 16,-21 10-1-16,-21 1 0 15,-18 1 0-15,-9 3 0 16,-12-1 0-16,-1 1 0 15,6-2 0-15,5-2 1 16,15-1-1-16,17-3 0 16,20-2 0-16,23-6 0 15,24-4 0-15,24-1 1 16,23-6-1-16,20 0 1 15,15-6 0-15,11 2 0 0,11-4-1 16,3 0 2-16,3 0-2 16,-10 3-1-16,-10-1 2 15,-12 4-1-15,-22 3 0 16,-14 4 0-16,-22 1 0 15,-21 2 0-15,-16 4 1 16,-21 1-1-16,-8 1 0 16,-12 2 0-16,-5 3 1 15,-1 0-1-15,1 3 1 16,4 4-1-16,14 0 0 15,12 3 1-15,15 0-1 16,21 1-1-16,21 1 1 16,18-1 0-16,24-1-1 15,17 1 1-15,15-1-1 0,11-1 1 16,2 2 0-16,-5 0 0 15,-13 5 0-15,-18 1 0 16,-23 3 0-16,-33 3 0 16,-31 1 0-16,-30 8 0 15,-30 1 0-15,-24 5 1 16,-17 1-1-16,-12 4 0 15,-7-1 0-15,1 2 1 16,8-3-1-16,9 0 0 16,17-3 0-16,16-3 0 15,15 0 0-15,16-5 0 16,20 2-1-16,17-4 1 15,17-1 0-15,17-1 0 0,18-5-1 16,13 2 1 0,12-4 0-16,8 0 0 0,3-1-1 15,-6 0 1-15,-8-2 0 16,-17 3 0-16,-21 3 0 15,-20-11-2-15,-42 22 2 16,-16-11-2-16,-26 1 2 16,-24-1-1-16,-15 0 2 15,-18-2-3-15,-7-2 3 16,1-1-1-16,6-3 1 15,10-2-1-15,17-1 1 16,20-3-1-16,26-1 1 16,24-7-1-16,32 2 0 15,23-5-1-15,26-4 1 0,23 1 1 16,21-5-1-16,11 0 1 15,7 2-1-15,2 0 1 16,-5 2-1-16,-11 5 1 16,-14 0 0-16,-24 6-2 15,-24 3 1-15,-23 4 1 16,-18 1-1-16,-30 5 0 15,-18 0 0-15,-18 5 1 16,-13-2-1-16,-8 3 1 16,-5-2-1-16,1 4 1 15,1 0-2-15,11-4 0 16,10 4 1-16,15-4-2 15,17 1 2-15,17 2-2 16,21-3 2-16,17-10-2 16,23 14 1-16,20-12 1 0,20-1 0 15,13-2-1-15,19-3 1 16,8-1 0-16,5-1 0 15,-1 2-1-15,-10 1 1 16,-9 1 0-16,-21 3 0 16,-19 3 0-16,-30 2 0 15,-27 2 0-15,-33 4 0 16,-23-2 0-16,-18 3 0 15,-20-1 1-15,-14 0-1 16,-10 0 1-16,-7-6-1 16,5 4 0-16,5-2 1 15,7-4 0-15,10 3-1 16,12-2 0-16,22-2 1 15,22 2-1-15,26-5 0 0,25 0 0 16,36-9-1-16,28-3 1 16,33 0-1-16,22-3 0 15,22-4 0-15,12-1 0 16,7 2-1-16,-4 3 3 15,-12-1-1-15,-20 4 1 16,-26 1-1-16,-22 4 1 16,-32 0 0-16,-27 1 1 15,-35 5-2-15,-26 1 1 16,-27 1-1-16,-21 4 0 15,-18-2 1-15,-17 3-2 16,-14-1 1-16,-4-1-1 16,5 1 2-16,9-3-2 15,13-1 2-15,20-2-2 0,26-5 2 16,32-2 0-16,32-4 0 15,31-6 0-15,33-1-1 16,25-4 1-16,25-3-2 16,18 1 2-16,16-2-1 15,7 1-1-15,6 1 1 16,-7-1 0-16,-8 2 0 15,-19 4-1-15,-20 4 1 16,-23 2 0-16,-29 7 0 16,-28 5 1-16,-34 3-1 15,-31 5 0-15,-29 7 0 16,-25-1 0-16,-22 7 1 15,-18-1 0-15,-15 2-1 0,-7 1 0 16,1-4 1-16,9 0 0 16,18-4 0-16,17-4-1 15,28-5 0-15,32-5 0 16,39-6 0-16,36-7 0 15,39-7 0-15,32-5-1 16,37-3 1-16,23-7-1 16,25 2 1-16,12 0-1 15,1 2 0-15,-6 0 1 16,-15 6-1-16,-25 4 1 15,-30 5 0-15,-30 3-1 16,-40 7 1-16,-41 7 0 16,-29-5 1-16,-40 9-1 15,-30 0 1-15,-26 5-1 16,-19 0 1-16,-17 1-1 0,-10 2 1 15,5-5-1-15,7-1 0 16,20 0 1-16,22-5-1 16,32-5 0-16,29-9 0 15,39-1 0-15,42-9 0 16,34-3 0-16,31-7-1 16,25 0 0-16,24-4 1 15,13 0-1-15,9 3 1 16,-5 2 0-16,-6 5-1 15,-22 3 1-15,-21 5 1 16,-24 3-1-16,-33 4 0 16,-35 7 1-16,-36 5-1 15,-32 1 2-15,-32 2-2 16,-23 3 2-16,-20 1-2 0,-19 4 1 15,-11 2 0-15,-5 1-2 16,3 0 2-16,10 2-2 16,16-3 1-16,20-2-1 15,25 1 1-15,32-9-1 16,42-6 1-16,32-6 1 15,45-8-1-15,33-3 1 16,34-8-2-16,27-1 1 16,23-3 0-16,15 1 0 15,-2 3 0-15,-2 4-2 16,-16 2 2-16,-20 5-1 15,-32 3 1-15,-29 3-1 16,-37 6 1-16,-40 3 0 16,-35 5 1-16,-34 1-1 0,-35 7 0 15,-30-2 1-15,-25 5 0 16,-19 1 0-16,-13-1 0 15,-5-1 0-15,5 0 0 16,9-5 0-16,24-2-1 16,28-6 1-16,34-6-2 15,34-9 1-15,43-8 0 16,42-3 0-16,36-12-1 15,33 0 1-15,30-6-1 16,23-5 0-16,17 3 0 16,11 1 0-16,-5 4 1 15,-7 4-2-15,-22 7 2 16,-23 3-1-16,-34 8 1 0,-37 4 0 15,-42 5 0 1,-37 7 0-16,-38 2 1 0,-38 3-1 16,-33 4 1-16,-28 4 0 15,-22 2 0-15,-13 5 1 16,-8-1-1-16,1 5 0 15,14-5 0-15,27-2 0 16,29-7 0-16,44-5-1 16,40-9 0-16,52-9 0 15,48-7 0-15,42-7-1 16,34-2 0-16,30-5 1 15,25 1-1-15,8 2 1 16,3 4-1-16,-5 3 1 16,-13 4-1-16,-22 5 1 0,-28 3 0 15,-36 4-1 1,-41 5 1-16,-36 5 0 0,-43 4 0 15,-37 2 1-15,-40 5 0 16,-31 3 0-16,-27 5 0 16,-20 5 0-16,-5 1 0 15,-4 3 0-15,12-2 0 16,23-3-2-16,27-3 2 15,38-7-2-15,39-4 1 16,50-8-1-16,30-18 1 16,46-2-1-16,31-5 1 15,26-3-1-15,23-3 1 16,6-3-1-16,5 0 0 15,-7 1 1-15,-12 5-1 16,-24 1 0-16,-29 5 1 0,-36 5-1 16,-39 4 1-16,-40 9 1 15,-41 2-1-15,-42 9 1 16,-38 6 0-16,-27 2 0 15,-27 5 1-15,-13 2-1 16,-4-2 1-16,5-2-1 16,17-3 0-16,30-8 0 15,33-6-1-15,41-9 0 16,49-11 0-16,46-9-1 15,48-11 1-15,41-7-1 16,44-5 0-16,25-6 0 16,27-1 0-16,12 2 0 15,3 3 0-15,-6 4 0 16,-17 8 0-16,-27 6 0 0,-36 5 1 15,-30 8 1-15,-47-1-1 16,-39 9 1-16,-45 4 0 16,-34 3 1-16,-40 1-1 15,-27 5 1-15,-21 6-1 16,-20-1-1-16,-4 3 1 15,-4 0-1-15,13 0 0 16,24 0 0-16,30-4 0 16,32-6-1-16,38-6 1 15,44-5 1-15,44-7-2 16,39-7 1-16,36 0-1 15,24-7 0-15,20 0 0 16,11 2 0-16,5-1 1 16,-10 7-2-16,-16 1 1 0,-23 7 1 15,-28 2 0-15,-35 7 0 16,-37 6 0-16,-35 5 0 15,-41 6 0-15,-35 1 1 16,-29 6 0-16,-24 1-1 16,-24 3 1-16,-10 3 0 15,-3-2 0-15,4 0-1 16,20-4 1-16,22-2 0 15,31-4-1-15,34-8 0 16,40-8 0-16,39-3 0 16,37-11 0-16,39-4-1 15,33-5 0-15,20-3 0 16,20 0 1-16,8-2-1 15,1 2 0-15,-9 2 1 16,-17 3-1-16,-29 3 1 0,-30 5 0 16,-28 3 0-16,-40 3 0 15,-39 4 0-15,-35 4 0 16,-28 3 0-16,-28 2 1 15,-23 2-1-15,-15 4 1 16,-11 2-1-16,-3-2 1 16,10-1-1-16,16-3 1 15,24-2-1-15,29-5 0 16,33-6 0-16,44-7 0 15,36-3-1-15,41-8 1 16,34-2-1-16,26-4 1 16,23-2 2-16,14 3-4 15,7-1 3-15,-7 6-2 16,-12 3 2-16,-22 3-2 0,-28 7 1 15,-33 2 0-15,-35 7-2 16,-35 8 3-16,-42-13-1 16,-32 10 0-16,-30 1 1 15,-21 1-1-15,-21 2 1 16,-10 1-1-16,-5-4 1 15,3 2-1-15,13-1 1 16,18-2-1-16,21-2 0 16,28-3 0-16,26-2 0 15,38-4 0-15,26-2-1 16,32-1 1-16,29-4-1 15,27-1 1-15,17 1-1 16,15-4 1-16,11 3 0 0,0 0-1 16,2 3 1-16,-15 4 0 15,-19 3 0-15,-24 4 0 16,-26 2 0-16,-34 6 0 15,-27 0 1-15,-44 9-1 16,-27 0 0-16,-25 1 1 16,-23 3-1-16,-18 2 0 15,-9 2 1-15,5-5-1 16,5 1 1-16,17-4-1 15,19-3 0-15,27-5 0 16,30-6 0-16,43 5 0 16,13-25-1-16,39 8 1 15,28-4 0-15,22-3 0 16,13 1-1-16,12-1 1 0,5 2 0 15,-4 1 1-15,-11 5-1 16,-20 4 0-16,-23 1 0 16,-31 7 0-16,-28 2 0 15,-32 4 0-15,-31 3 0 16,-31 2 0-16,-25 0 1 15,-22 3-1-15,-7-1 0 16,-5 2 0-16,10-3 0 16,16-4 0-16,19-1 0 15,32-2 0-15,33-5-1 16,47 3-5-16,28-13-5 15,51 12-4-15,9-22-13 16,35 8-11-16,7-13-1 16,16 1 0-16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1:32.01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  <inkml:brushProperty name="color" value="#FFFF00"/>
    </inkml:brush>
    <inkml:brush xml:id="br7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3850 285 70 0,'0'0'35'0,"0"0"0"15,0 0 0-15,0 0-29 16,0 0-1-16,48-41-1 15,-48 41-1-15,0 0 0 16,0 0-1-16,7 49 0 16,-7-49 0-16,0 56-1 15,0-56-1-15,2 79 1 16,-1-35-1-16,-1 3-1 15,0 5 3-15,-1 0-1 16,1 3-1-16,-1-2 1 16,1 0-1-16,0-6-3 0,0-47-5 15,7 80-18-15,-7-80-10 16,9 47-1-16,-9-47-1 15</inkml:trace>
  <inkml:trace contextRef="#ctx0" brushRef="#br0" timeOffset="270.0154">4014 769 60 0,'0'0'35'16,"0"0"0"-16,-7-47 1 15,7 47-24-15,0 0-5 0,0 0-1 16,0 0-1-16,0 0-1 16,0 0-1-16,0 0-2 15,52-37 0-15,-52 37-2 16,0 0-3-16,60-22-7 15,-60 22-22-15,47-25-3 16,-47 25-1-16,54-29 2 16</inkml:trace>
  <inkml:trace contextRef="#ctx0" brushRef="#br0" timeOffset="646.0369">4441 375 72 0,'0'0'35'16,"-12"-46"0"-16,12 46 0 16,0 0-26-16,0 0-2 15,0 0-1-15,0 0-1 16,0 0 0-16,0 0 0 15,0 0-2-15,0 0 0 16,0 0 1-16,0 0-2 16,0 0 1-16,0 0-2 15,0 0 1-15,0 0-2 16,-42 67 0-16,42-67 1 15,-4 68-1-15,4-68-2 16,-3 77 3-16,3-77 0 16,-3 89-1-16,2-44 0 0,1 1-1 15,0 1-1-15,1-3-4 16,-1-44-7-16,4 71-24 15,-4-71-3-15,4 50 1 16,-4-50 0-16</inkml:trace>
  <inkml:trace contextRef="#ctx0" brushRef="#br0" timeOffset="1082.0619">4782 431 69 0,'0'0'36'0,"0"0"0"16,23-48-1-16,-23 48-23 15,0 0-4-15,0 0-1 16,0 0-1-16,0 0-2 15,0 0-1-15,0 0-1 16,0 0 0-16,0 0 1 16,0 0-1-16,15 56 0 15,-15-56-1-15,-1 53 0 0,1-53 0 16,-5 60-1-16,5-60 1 15,-2 65-4-15,2-65 1 16,-3 69-2-16,3-69-4 16,0 64-17-16,0-64-13 15,4 56-1-15,-4-56 0 16,0 0 1-16</inkml:trace>
  <inkml:trace contextRef="#ctx0" brushRef="#br0" timeOffset="1712.0979">5244 450 58 0,'0'0'36'16,"0"0"-1"-16,26-53 2 15,-26 53-15-15,0 0-12 16,0 0-3-16,0 0-2 16,0 0-1-16,0 0-2 15,0 0 1-15,0 0-2 0,0 0 1 16,0 0 0-16,-59 2 0 15,59-2 0-15,0 0-1 16,0 0 0-16,-43 53 0 16,43-53 0-16,0 0-1 15,0 0 0-15,-19 54 0 16,19-54 0-16,0 0 0 15,0 0 1-15,28 48 0 16,-28-48-1-16,0 0 0 16,48 24 1-16,-48-24 0 15,0 0-1-15,57 25 0 16,-57-25 0-16,0 0 0 15,45 40 0-15,-45-40 0 16,0 0 0-16,23 54-1 16,-23-54 1-16,0 0 0 0,-8 56-1 15,8-56 1-15,0 0 0 16,-29 57-1-16,29-57 0 15,0 0 0-15,-47 42-1 16,47-42-2-16,0 0-1 16,0 0-3-16,-57 27-13 15,57-27-16-15,0 0 0 16,0 0-2-16,0 0 3 15</inkml:trace>
  <inkml:trace contextRef="#ctx0" brushRef="#br0" timeOffset="2059.1178">5744 490 102 0,'0'0'36'0,"25"-51"1"16,-25 51-8-16,0 0-22 15,0 0-2-15,0 0-1 16,0 0 0-16,0 0-2 15,-13 51 0-15,13-51 0 16,-7 46 0-16,7-46-1 16,-8 57 0-16,8-57-1 15,-10 65 0-15,10-65-2 0,-5 67 0 16,5-67-4-16,-8 59-22 15,8-59-9-15,0 0-1 16,5 59-2-16,-5-59 2 16</inkml:trace>
  <inkml:trace contextRef="#ctx0" brushRef="#br0" timeOffset="2358.1349">5612 496 107 0,'0'0'38'0,"0"0"2"0,0 0-3 16,-51-46-34-16,51 46 0 15,0 0-1-15,0 0 2 16,0 0-2-16,0 0 0 15,51-9 0-15,-51 9-1 16,63-7 0-16,-63 7-1 16,81-14 0-16,-35 6-2 15,3 1-1-15,1 1-2 16,-4-1-21-16,6 1-13 15,-4-1 0-15,-1 3-1 16,-47 4-1-16</inkml:trace>
  <inkml:trace contextRef="#ctx0" brushRef="#br0" timeOffset="2907.1663">6413 490 82 0,'0'0'36'0,"0"0"-1"15,0 0 2-15,0 0-26 16,0 0-6-16,0 0-1 16,0 0 0-16,0 0 0 0,0 0 0 15,0 0-1-15,0 0 0 16,0 0-1-16,0 0-1 15,-56 14 1-15,56-14 0 16,0 0 0-16,-52 60-1 16,52-60 1-16,-27 51-1 15,27-51 0-15,-13 55 0 16,13-55 0-16,7 55 0 15,-7-55-1-15,24 48 0 16,-24-48 0-16,0 0 0 16,73 38 1-16,-73-38-1 15,66 0 0-15,-66 0 0 16,76-22 0-16,-76 22 0 15,70-41 1-15,-70 41-1 0,53-60-1 16,-53 60 0-16,32-69 0 16,-32 69 0-16,1-56-1 15,-1 56 0-15,0 0-7 16,-42-53-18-16,42 53-12 15,-48-14 0-15,48 14 0 16,-47-1-2-16</inkml:trace>
  <inkml:trace contextRef="#ctx0" brushRef="#br0" timeOffset="3861.2208">7223 453 75 0,'48'-48'35'15,"-48"48"-1"-15,0 0 2 16,0 0-26-16,0 0-2 15,7-46-2-15,-7 46 0 16,0 0 0-16,0 0-1 16,-53-3-1-16,53 3-1 15,-46 19-1-15,46-19 0 16,-55 34 0-16,55-34 0 15,-57 50 0-15,57-50-1 16,-52 60 0-16,52-60 0 16,-43 71 0-16,43-71 0 0,-29 75 1 15,29-75-2-15,-3 68 0 16,3-68 0-16,16 55 1 15,-16-55 0-15,0 0-1 16,62 42 0-16,-62-42 0 16,61 3 0-16,-61-3 1 15,65-12 0-15,-65 12-1 16,62-22 0-16,-62 22 1 15,56-28-1-15,-56 28-1 16,0 0 2-16,55-30-2 16,-55 30 1-16,0 0-2 15,0 0 1-15,0 0-2 16,0 0 0-16,0 0-4 15,55 33-6-15,-55-33-8 0,0 0-16 16,0 0-1-16,57 19-1 16,-57-19 0-16</inkml:trace>
  <inkml:trace contextRef="#ctx0" brushRef="#br0" timeOffset="4577.2618">7705 624 100 0,'36'-53'37'16,"-36"53"2"-16,0 0-2 15,0 0-33-15,0 0-2 16,0 0 1-16,0 0-1 16,0 0-1-16,0 0 0 15,-29 51 1-15,29-51 0 0,-15 56-1 16,15-56 1-16,-12 58-1 15,12-58 0-15,-9 56 1 16,9-56-2-16,-5 53 1 16,5-53-1-16,0 0-1 15,4 48 0-15,-4-48 1 16,0 0 0-16,0 0 0 15,0 0 0-15,19-50 0 16,-19 50 0-16,6-67 1 16,-6 67 0-16,12-81 0 15,-12 81-1-15,15-90 1 16,-3 43 0-16,1 0-1 15,1 2 1-15,-14 45-1 16,27-83 1-16,-27 83-2 16,35-65 2-16,-35 65-2 0,0 0 1 15,62-50-1-15,-62 50 1 16,0 0 0-16,56 2 0 15,-56-2 0-15,0 0 0 16,32 56-1-16,-32-56 1 16,0 56 0-16,0-56-1 15,-14 61 1-15,14-61 0 16,-21 60 0-16,21-60 0 15,-27 51-1-15,27-51 1 16,0 0-1-16,-46 58 1 16,46-58 0-16,0 0 0 15,0 0-1-15,0 0 1 16,0 0 1-16,0 0 0 15,0 0 0-15,0 0 0 0,-6 49 0 16,6-49-1-16,0 0 0 16,0 0 0-16,63 38-1 15,-63-38 1-15,0 0-3 16,61 40 1-16,-61-40-4 15,46 30-2-15,-46-30-9 16,51 22-10-16,-51-22-11 16,52 13-1-16,-52-13 0 15,50 0 1-15</inkml:trace>
  <inkml:trace contextRef="#ctx0" brushRef="#br0" timeOffset="5183.2965">8464 505 103 0,'0'0'39'16,"22"-48"1"-16,-22 48-1 16,0 0-32-16,0 0-4 15,0 0 0-15,0 0-1 16,0 0-1-16,-31 60 0 15,31-60 0-15,-21 58-1 16,21-58 1-16,-19 68 0 16,19-68 0-16,-16 73-1 15,16-73 1-15,-12 70-1 16,12-70 1-16,-11 63 0 15,11-63-1-15,-2 45 0 0,2-45-1 16,0 0 1-16,0 0 0 16,0 0 0-16,0 0 1 15,0 0 0-15,40-76 0 16,-40 76 0-16,24-81 1 15,-24 81-1-15,28-88 0 16,-28 88 0-16,29-85-1 16,-29 85 2-16,33-76-2 15,-33 76 0-15,37-64 0 16,-37 64 0-16,0 0 0 15,65-55 0-15,-65 55 0 16,47-1 0-16,-47 1 0 16,47 22-3-16,-47-22 3 15,0 0 1-15,66 61-2 16,-66-61 2-16,36 59-2 0,-36-59 1 15,30 64 0-15,-30-64 0 16,23 72 1-16,-23-72-2 16,13 71 0-16,-13-71-2 15,8 68 0-15,-8-68-6 16,2 60-5-16,-2-60-4 15,5 48-8-15,-5-48-12 16,0 0-2-16,0 0 0 16,0 0 2-16</inkml:trace>
  <inkml:trace contextRef="#ctx0" brushRef="#br0" timeOffset="5413.3096">8791 738 104 0,'0'0'40'0,"-66"-27"2"15,66 27-1-15,0 0-37 16,0 0 0-16,-48-16-2 16,48 16 1-16,0 0-2 15,0 0-2-15,0 0-9 16,64-25-8-16,-64 25-11 15,64-20-12-15,-64 20 0 16,77-24-2-16,-77 24 1 16</inkml:trace>
  <inkml:trace contextRef="#ctx0" brushRef="#br0" timeOffset="6314.3611">9186 536 92 0,'0'0'38'0,"20"-54"0"16,-20 54 0-16,0 0-34 16,0 0 0-16,0 0-2 15,0 0 0-15,0 0 0 16,0 0 0-16,-38 52-1 15,38-52 1-15,-17 53-2 0,17-53 1 16,-16 58 0-16,16-58-1 16,-12 60 1-16,12-60-1 15,-8 53 0-15,8-53 1 16,0 0 0-16,5 48 0 15,-5-48 1-15,0 0 0 16,0 0-1-16,0 0 1 16,0 0 0-16,33-66-1 15,-33 66 1-15,17-49-2 16,-17 49 1-16,16-49-1 15,-16 49 0-15,0 0 0 16,18-59 0-16,-18 59 0 16,0 0 0-16,0 0 1 15,0 0-1-15,61-43 0 16,-61 43 1-16,0 0 0 0,61-8 1 15,-61 8-1-15,51-11-1 16,-51 11 1-16,56-12 1 16,-56 12 0-16,53-18-2 15,-53 18 0-15,53-22 0 16,-53 22 0-16,0 0 0 15,63-14 0-15,-63 14 0 16,0 0 0-16,0 0 0 16,47 51 0-16,-47-51 0 15,8 54-2-15,-8-54 2 16,3 68 0-16,-3-68 0 15,-2 74-3-15,2-74 0 16,0 76-4-16,0-76-4 16,-1 64-6-16,1-64-8 0,0 0-14 15,-1 59-1-15,1-59-1 16,0 0 1-16</inkml:trace>
  <inkml:trace contextRef="#ctx0" brushRef="#br0" timeOffset="7113.4068">10674 519 72 0,'0'0'35'15,"0"0"1"-15,0 0 0 16,0 0-27-16,0 0-2 15,0 0 0-15,0 0-2 16,0 0 0-16,0 0 0 16,0 0-1-16,0 0-1 15,0 0-1-15,-61-30 0 16,61 30 0-16,0 0 0 15,-48 33-1-15,48-33 0 0,0 0 0 16,-47 60-1-16,47-60 0 16,-19 50 1-16,19-50-3 15,-1 51 2-15,1-51 1 16,20 47-1-16,-20-47 1 15,0 0 0-15,67 43 0 16,-67-43 0-16,59 1 1 16,-59-1-1-16,62-22 0 15,-62 22 0-15,53-41 0 16,-53 41-1-16,38-59 0 15,-38 59 0-15,12-64-1 16,-12 64-1-16,-16-53 1 16,16 53-1-16,0 0-4 15,-57-47 0-15,57 47-8 16,0 0-10-16,-66-15-14 0,66 15-1 15,0 0-1-15,0 0 1 16</inkml:trace>
  <inkml:trace contextRef="#ctx0" brushRef="#br0" timeOffset="7436.4253">11155 462 92 0,'0'0'39'0,"0"0"1"16,0 0-1-16,0 0-33 0,0 0-1 15,0 0-2-15,0 0 2 16,0 0-3-16,0 0 0 15,0 0 0-15,4 57-1 16,-4-57 0-16,-17 58-1 16,17-58 0-16,-11 63 0 15,11-63-2-15,-7 70-1 16,7-70-3-16,-4 65-13 15,4-65-18-15,11 50-3 16,-11-50 1-16,0 0-2 16</inkml:trace>
  <inkml:trace contextRef="#ctx0" brushRef="#br0" timeOffset="7721.4416">11257 417 100 0,'0'0'39'16,"-31"-58"0"-16,31 58-2 16,0 0-33-16,0 0-2 15,0 0 0-15,0 0 0 16,3-48 0-16,-3 48-1 15,0 0 1-15,62-13-2 16,-62 13-1-16,55-10 1 16,-55 10-1-16,67 1-4 0,-67-1-12 15,65 0-21-15,-65 0-1 16,56 0-1-16,-56 0 0 15</inkml:trace>
  <inkml:trace contextRef="#ctx0" brushRef="#br0" timeOffset="7977.4563">11332 555 92 0,'-51'45'40'15,"51"-45"0"-15,0 0 1 16,-42 49-34-16,42-49-1 15,0 0-1-15,0 0-1 0,0 0-1 16,62 26 0-16,-62-26-2 16,53-3-1-16,-53 3-2 15,57-5-2-15,-57 5-5 16,63-7-11-16,-63 7-12 15,63-6-9-15,-63 6 0 16,54-5-1-16</inkml:trace>
  <inkml:trace contextRef="#ctx0" brushRef="#br0" timeOffset="8683.4967">12367 307 70 0,'0'0'37'0,"0"0"0"15,0 0 1-15,0 0-30 16,6-13-2-16,-6 13 0 0,0 0-1 16,0 0 0-16,0 0-1 15,0 0-1-15,0 0 0 16,0 0-1-16,0 17 0 15,0-17-1-15,-6 65 0 16,6-65 0-16,-9 82-1 16,9-82 0-16,-11 87-2 15,10-40 0-15,-4 0-2 16,5-1-3-16,0-46-11 15,0 76-19-15,0-76-2 16,3 57 0-16,-3-57 1 16</inkml:trace>
  <inkml:trace contextRef="#ctx0" brushRef="#br0" timeOffset="8919.5102">12380 759 82 0,'0'0'38'15,"0"0"-2"-15,-10-49 2 16,10 49-30-16,0 0-4 15,0 0 0-15,0 0-2 16,0 0 0-16,33-52 0 16,-33 52 0-16,0 0 0 15,70-20-2-15,-70 20 0 16,62-20-2-16,-62 20-4 15,69-23-22-15,-69 23-11 16,81-25 1-16,-81 25-2 16</inkml:trace>
  <inkml:trace contextRef="#ctx0" brushRef="#br0" timeOffset="9223.5275">12969 340 72 0,'0'0'39'0,"-52"-42"0"16,52 42 0-16,0 0-19 16,-47 0-15-16,47 0-1 15,0 0 0-15,0 0 0 16,-54 0-1-16,54 0-1 0,0 0 0 15,-32 68 0-15,32-68-1 16,-22 70-1-16,22-70 0 16,-15 82-2-16,15-82 0 15,-9 89-1-15,9-43-4 16,0-46-20-16,9 79-12 15,-9-79 0-15,23 64-2 16,-23-64 2-16</inkml:trace>
  <inkml:trace contextRef="#ctx0" brushRef="#br0" timeOffset="9795.5603">13121 549 90 0,'0'0'38'16,"0"0"-1"-16,21-53 2 15,-21 53-34-15,0 0-1 16,0 0 0-16,0 0-1 16,0 0 0-16,0 0 0 15,-21 69 0-15,21-69-1 16,-22 58 0-16,22-58-2 15,-20 62 1-15,20-62 0 16,-15 62-1-16,15-62-1 16,-11 58 1-16,11-58 1 15,0 0-1-15,-6 58 2 16,6-58-1-16,0 0-1 15,0 0 1-15,0 0 1 16,0 0 0-16,37-73-1 0,-37 73 0 16,23-76 0-16,-23 76 0 15,28-87 0-15,-28 87-1 16,29-87 1-16,-29 87 0 15,30-80 0-15,-30 80 0 16,30-63-1-16,-30 63 0 16,0 0 0-16,49-41 0 15,-49 41 0-15,0 0 0 16,54 36-1-16,-54-36 0 15,36 63 2-15,-36-63-1 16,29 78-1-16,-29-78 1 16,25 90 1-16,-11-44-1 15,-4 0 0-15,-10-46-1 16,15 85-1-16,-15-85-3 0,12 69-4 16,-12-69-7-16,0 0-6 15,11 60-15-15,-11-60-3 16,0 0-1-16,0 0 0 15</inkml:trace>
  <inkml:trace contextRef="#ctx0" brushRef="#br0" timeOffset="9990.5714">13380 811 101 0,'-52'-44'40'16,"52"44"0"-16,0 0-3 16,-46-35-32-16,46 35 0 15,0 0-2-15,0 0-1 0,0 0-1 16,14-53-3-16,-14 53-4 15,0 0-18-15,71-42-16 16,-71 42 0-16,70-33-2 16,-70 33 3-16</inkml:trace>
  <inkml:trace contextRef="#ctx0" brushRef="#br0" timeOffset="10638.6085">13847 443 99 0,'0'0'39'15,"0"0"3"-15,0 0-2 16,0 0-33-16,0 0-2 0,0 0-1 16,0 0-1-16,0 0-2 15,0 0 1-15,0 0 0 16,-2 59-1-16,2-59-1 15,-15 49 0-15,15-49 1 16,-14 60-1-16,14-60 0 16,-14 62-1-16,14-62 0 15,-10 62 1-15,10-62 1 16,-5 50-1-16,5-50 0 15,0 0 0-15,0 0 1 16,0 0 1-16,0 0-1 16,0 0 1-16,0 0-2 15,45-57 1-15,-45 57 2 16,21-66-3-16,-21 66 0 0,20-65 0 15,-20 65 0-15,17-60 0 16,-17 60 0-16,0 0 0 16,26-52 0-16,-26 52 0 15,0 0 0-15,0 0 0 16,0 0 0-16,53 44 0 15,-53-44 0-15,28 54 0 16,-28-54 0-16,37 62 0 16,-37-62 0-16,37 55 0 15,-37-55 0-15,0 0 0 16,66 53 0-16,-66-53 0 15,0 0 0-15,60-3 0 16,-60 3 0-16,0 0 0 16,45-62 0-16,-45 62 0 15,18-55 0-15,-18 55 0 0,12-58 0 16,-12 58 0-16,9-54-6 15,-9 54-4-15,0 0-5 16,16-59-6-16,-16 59-7 16,0 0-10-16,0 0-2 15,0 0 0-15,0 0 3 16</inkml:trace>
  <inkml:trace contextRef="#ctx0" brushRef="#br0" timeOffset="10884.6226">14470 441 98 0,'0'0'40'15,"0"0"0"-15,48-18-1 16,-48 18-33-16,0 0 1 0,0 0-3 16,0 0 0-16,0 0-1 15,27 53-1-15,-27-53-1 16,-6 50 0-16,6-50 0 15,-12 60-1-15,12-60-2 16,-9 68-2-16,9-68-4 16,-9 67-7-16,9-67-9 15,0 54-17-15,0-54 1 16,0 0-1-16,9 48 1 15</inkml:trace>
  <inkml:trace contextRef="#ctx0" brushRef="#br0" timeOffset="11261.6441">14542 580 101 0,'-10'-53'39'0,"10"53"3"16,-2-52-3-16,2 52-35 15,0 0 0-15,17-61 0 16,-17 61-1-16,0 0 0 15,57-24-1-15,-57 24 0 16,54-1-1-16,-54 1 1 16,63 9-1-16,-63-9-1 15,66 25 1-15,-66-25 0 16,54 41 0-16,-54-41 0 15,29 56-1-15,-29-56 1 16,4 72-1-16,-4-72 1 0,-28 77 1 16,28-77-2-16,-56 78 0 15,56-78 0-15,-70 71 0 16,70-71-3-16,-80 57-1 15,80-57-8-15,-73 31-3 16,73-31-6-16,-58 7-6 16,58-7-16-16,0 0 1 15,0 0 1-15,0 0 1 16</inkml:trace>
  <inkml:trace contextRef="#ctx0" brushRef="#br0" timeOffset="12018.6874">15288 498 92 0,'0'0'37'16,"0"0"2"-16,0 0-1 15,0 0-30-15,0 0-3 16,20-51-1-16,-20 51-1 15,0 0 1-15,0 0-2 16,0 0 0-16,-67 8 0 0,67-8 0 16,0 0-1-16,-62 30 0 15,62-30 0-15,0 0-1 16,-56 50 1-16,56-50-1 15,0 0 0-15,-18 60 0 16,18-60 0-16,0 0 0 16,27 62 0-16,-27-62 0 15,0 0 0-15,65 59 1 16,-65-59-1-16,0 0 0 15,64 58 0-15,-64-58 0 16,0 0 1-16,41 55 0 16,-41-55 0-16,0 0 0 15,-1 49-2-15,1-49-1 16,0 0-1-16,0 0-3 0,0 0-7 15,-51 33-8-15,51-33-16 16,0 0-2-16,0 0-3 16,0 0 4-16</inkml:trace>
  <inkml:trace contextRef="#ctx0" brushRef="#br0" timeOffset="12687.7257">15628 670 87 0,'0'0'40'15,"65"-46"0"-15,-65 46 0 16,0 0-23-16,0 0-12 0,38-47-2 16,-38 47 0-16,0 0-1 15,0 0 0-15,0 0-1 16,0 0 1-16,0 0-2 15,0 0 1-15,-24 46 0 16,24-46-1-16,-13 47 1 16,13-47 0-16,-11 58 0 15,11-58-1-15,-4 64 1 16,4-64-1-16,-5 65 0 15,5-65 1-15,-1 56-1 16,1-56 1-16,0 0-1 16,1 53 0-16,-1-53 0 15,0 0 0-15,0 0 1 16,0 0-1-16,5-53 0 15,-5 53 0-15,0-71 1 0,0 71-1 16,0-87 3-16,0 41-3 16,3-2 0-16,-1-1 0 15,7 1 0-15,-1-1 0 16,-8 49 0-16,25-86 0 15,-25 86 0-15,38-75-2 16,-38 75 2-16,51-39-1 16,-51 39 0-16,55 0 1 15,-55 0-1-15,59 0 0 16,-59 0 1-16,54 0 0 15,-54 0 0-15,0 0 0 16,56 57 0-16,-56-57 0 16,6 57 1-16,-6-57-1 15,-15 59 1-15,15-59-1 0,-37 53 0 16,37-53 0-16,-49 44-1 15,49-44 0-15,-57 33-2 16,57-33-2-16,-53 19-6 16,53-19-4-16,0 0-5 15,-55 4-11-15,55-4-9 16,0 0-1-16,0 0 1 15,0 0 2-15</inkml:trace>
  <inkml:trace contextRef="#ctx0" brushRef="#br0" timeOffset="13513.7729">16298 535 82 0,'0'0'37'0,"0"0"-1"16,0 0 2-16,0 0-32 15,0 0 0-15,0 0-1 16,0 0-1-16,-25 54 1 16,25-54-1-16,-21 54 0 15,21-54 0-15,-22 62-2 16,22-62 1-16,-21 62-2 15,21-62 1-15,-18 62 0 16,18-62 0-16,-15 50-1 0,15-50 0 16,0 0-1-1,0 0 1-15,0 0 0 0,0 0 0 16,0 0 0-16,0 0 0 15,0 0 0-15,4-52 0 16,-4 52 0-16,20-72 1 16,-20 72-2-16,23-80 0 15,-23 80 0-15,31-83 0 16,-31 83 0-16,34-78 0 15,-34 78 0-15,38-61 0 16,-38 61 0-16,0 0 0 16,65-52 0-16,-65 52 0 15,0 0 0-15,66 14 0 16,-66-14 0-16,0 0-2 15,53 70 1-15,-53-70 0 16,32 70 2-16,-32-70-1 0,25 83 0 16,-25-83 0-16,19 86-2 15,-19-86-1-15,14 82 1 16,-14-82-6-16,5 69-4 15,-5-69-4-15,4 49-3 16,-4-49-7-16,0 0-12 16,0 0 0-16,0 0-1 15,0 0 4-15</inkml:trace>
  <inkml:trace contextRef="#ctx0" brushRef="#br0" timeOffset="13712.7843">16481 759 111 0,'-64'-44'40'0,"64"44"2"15,0 0-3-15,0 0-36 16,-49-35-2-16,49 35-2 16,0 0-4-16,0 0-7 15,0 0-14-15,69-26-13 16,-69 26-1-16,68-17-1 15,-68 17-1-15</inkml:trace>
  <inkml:trace contextRef="#ctx0" brushRef="#br0" timeOffset="14354.821">16933 500 85 0,'0'0'39'0,"0"0"0"16,0 0 0-16,0 0-22 15,0 0-12-15,0 0-1 16,0 0 0-16,0 0-1 16,0 0-1-16,0 0-1 15,-47 54 1-15,47-54-1 16,0 0-1-16,-20 63 1 15,20-63-1-15,0 0 0 16,-20 67-1-16,20-67 1 16,0 0 0-16,-14 67-2 15,14-67 2-15,0 0-1 16,0 0 1-16,0 52 1 15,0-52 0-15,0 0 0 0,0 0-1 16,0 0 2-16,28-51-1 16,-28 51 1-16,16-49-2 15,-16 49 1-15,18-51-1 16,-18 51 0-16,14-52 0 15,-14 52 0-15,0 0 0 16,21-56 0-16,-21 56 0 16,0 0 0-16,0 0-1 15,0 0 1-15,49 14-1 16,-49-14 1-16,0 0-1 15,48 65-1-15,-48-65 1 16,36 56-1-16,-36-56 2 16,39 53 0-16,-39-53 0 15,0 0 0-15,60 58 0 0,-60-58 2 16,0 0-1-16,56-1 2 15,-56 1-2-15,0 0 0 16,45-80 0-16,-45 80-1 16,23-83 1-16,-23 83-2 15,14-87-2-15,-14 87-6 16,10-85-4-16,-10 85-4 15,4-75-7-15,-4 75-11 16,-4-56-6-16,4 56-2 16,0 0 2-16</inkml:trace>
  <inkml:trace contextRef="#ctx0" brushRef="#br0" timeOffset="15894.9091">17865 366 74 0,'0'0'37'16,"0"0"-1"-16,0 0 3 15,0 0-31-15,0 0-3 16,0 0 1-16,0 0 0 16,0 0-2-16,-66 13 1 15,66-13-3-15,-48 22 1 0,48-22-2 16,-50 28 1-16,50-28-2 15,0 0 1-15,-55 44-1 16,55-44-1-16,0 0 1 16,-12 49 0-16,12-49 0 15,0 0 0-15,0 0 0 16,45 58 0-16,-45-58 0 15,0 0-1-15,61 40 2 16,-61-40-1-16,0 0 0 16,53 47 1-16,-53-47-1 15,0 0 1-15,18 55 0 16,-18-55 1-16,0 0-1 15,-23 55-1-15,23-55 1 16,0 0-2-16,-54 51 2 0,54-51-3 16,0 0 1-16,-66 41-3 15,66-41-3-15,0 0-6 16,-51 20-22-16,51-20-4 15,0 0-2-15,0 0 1 16</inkml:trace>
  <inkml:trace contextRef="#ctx0" brushRef="#br1" timeOffset="29208.6706">1348 15309 13 0,'0'0'31'15,"5"-14"-2"-15,-5 14 0 16,-14-5-13-16,14 5 1 16,-16 1-12-16,4 1 0 15,-7 0 0-15,4 10-1 16,-3-1 0-16,0 9-1 15,-1 3 1-15,4 11-2 16,0 2 2-16,2 11-2 16,6-1 0-16,4 6 0 15,7-5 1-15,5-2-2 16,11-12 1-16,3-9 0 15,14-14-1-15,4-20-1 16,5-13 0-16,6-15 0 0,-1-10 0 16,1-7 0-16,-8-3-1 15,-8-2 1-15,-12 8-2 16,-13 5 0-16,-14 10-1 15,-14 7 1-15,-6 10-3 16,-15 3-1-16,9 18-5 16,-15-7-22-16,17 18-1 15,-2-3-1-15,16 8 1 16</inkml:trace>
  <inkml:trace contextRef="#ctx0" brushRef="#br1" timeOffset="29892.7098">1325 13603 46 0,'0'-15'34'0,"0"15"1"16,5-15-1-16,-5 15-19 16,0 0-5-16,2 25-3 15,-4-3-2-15,2 14-1 16,-3 6-2-16,1 7 0 15,2 6-3-15,-1 0-2 16,7 5-31-16,-6-17-1 16,12-4-3-16,-1-20-1 15</inkml:trace>
  <inkml:trace contextRef="#ctx0" brushRef="#br1" timeOffset="30710.7565">1120 11949 57 0,'0'-16'34'16,"15"9"0"-16,-1-12 0 0,10 8-26 16,-2-8-1-1,8 9-2-15,-2 0-1 0,0 9 0 16,-10 6-2-16,0 11 0 15,-14 11-1-15,-6 13 0 16,-12 6 0-16,-6 9 0 16,-6 2 0-16,-3 3 0 15,-6-4 0-15,9-8 1 16,1-8 0-16,12-8 0 15,6-11 0-15,12-8 1 16,9-9-2-16,13-7 0 16,9-4-2-16,9-4-3 15,8 4-8-15,-3-14-25 16,12 8 0-16,-7-8-4 0,9 8 3 15</inkml:trace>
  <inkml:trace contextRef="#ctx0" brushRef="#br1" timeOffset="31491.8012">904 10358 81 0,'31'-7'34'0,"-5"-6"0"15,11 7-1-15,-8-4-27 16,4 10-2-16,-7-1-2 15,-1 9 1-15,-9 3-1 16,-8 8 0-16,-8 5-1 16,-5 1 1-16,-6 2 0 15,0 1-1-15,2-2-1 16,2-3 1-16,6-6-1 0,8-4 1 15,9-6-1-15,8-1 1 16,5-4-1-16,1-2 1 16,2 0-1-16,-2 1 2 15,-7 4-1-15,-2 3 0 16,-12 7 1-16,-5 3 0 15,-10 9-1-15,-7 2 1 16,-8 2 0-16,-4 2-1 16,-5-4 0-16,3-4-2 15,3-3-3-15,0-19-21 16,24-3-12-16,0 0 0 15,5-22-2-15,10-11 0 16</inkml:trace>
  <inkml:trace contextRef="#ctx0" brushRef="#br1" timeOffset="32144.8386">885 8682 81 0,'0'0'35'0,"0"0"0"16,0 0 1-16,-12-5-28 16,10 17-3-16,-6-1-1 15,1 9-1-15,-7 4 1 16,2 4-2-16,-2 4 1 15,4 3-1-15,3-3 0 16,3 0 0-16,9-8 0 16,11-8 0-16,17-12 0 15,14-7-1-15,15-14-1 16,7-10-1-16,11-8-1 15,1-10-3-15,5 5-8 16,-13-13-23-16,-1 10-2 0,-22-3 1 16,-8 9-1-16</inkml:trace>
  <inkml:trace contextRef="#ctx0" brushRef="#br1" timeOffset="32317.8485">1253 8583 97 0,'-24'43'38'16,"-2"-4"1"-16,14 16-2 15,-6-4-31-15,14 5-4 16,2 8-1-16,5-9-9 16,8 9-26-16,-6-16-3 15,11-1 1-15,-3-18-4 16</inkml:trace>
  <inkml:trace contextRef="#ctx0" brushRef="#br1" timeOffset="32999.8875">1144 7252 64 0,'-16'-3'36'16,"4"10"-1"-16,-14-4 2 15,3 20-12-15,-16-7-17 16,9 12-2-16,-7-2-2 15,9 8 0-15,1-3-1 16,8 2-1-16,12-6-1 16,13-5 0-16,17-6 0 15,16-9-1-15,17-7 1 16,2-6-1-16,7 2 1 15,3-3-1-15,-2 3 0 16,-8 7 0-16,-12 8 0 16,-15 10 0-16,-11 8 0 15,-15 3 0-15,-12 5-1 0,-7 0 0 16,-8-2-1-16,-2-7-1 15,4-1-9-15,-3-22-24 16,9-3-1-16,4-17 0 16,10-7-1-16</inkml:trace>
  <inkml:trace contextRef="#ctx0" brushRef="#br1" timeOffset="33182.8979">1197 7194 108 0,'0'0'39'15,"0"0"-1"-15,24-8 0 16,5-9-36-16,16-9-3 0,13 6-11 16,2-12-22-16,12 6-4 15,-6-2 1-15,3 6-3 16</inkml:trace>
  <inkml:trace contextRef="#ctx0" brushRef="#br1" timeOffset="33883.938">1145 5382 73 0,'0'0'35'15,"-14"12"-1"-15,-10 6 2 16,6 16-27-16,-16 7-1 16,2 17-3-16,-2 7 1 15,6 13-1-15,-1 2 0 16,12 5-1-16,9-6 0 15,17-8 0-15,14-18-2 16,17-11 0-16,6-24 0 0,11-18-1 16,-1-16 1-16,0-13 0 15,-6-12-1-15,-11-4-1 16,-14 0 0-16,-20 2-2 15,-16 10-1-15,-22 6-1 16,-13 19-2-16,-19 0-4 16,5 25-23-16,-15-6-5 15,12 12 0-15,3-10 0 16</inkml:trace>
  <inkml:trace contextRef="#ctx0" brushRef="#br1" timeOffset="34534.9753">864 3815 80 0,'0'0'36'16,"-21"10"-1"-16,21-10 2 15,0 0-29-15,3 15-1 16,-3-15-1-16,38-2-1 15,-5-4 0-15,11 2-1 0,8-6-1 16,7-1 0-16,0 0-1 16,3 2 0-16,-7 1-1 15,-7 10 0-15,-12 11 0 16,-11 11 0-16,-14 16-1 15,-14 15 1-15,-12 9-2 16,-9 10 0-16,-8 9 0 16,-9-3-1-16,2-2-2 15,-1-13-3-15,21-1-28 16,-5-28-3-16,26-7 0 15,-2-29-2-15</inkml:trace>
  <inkml:trace contextRef="#ctx0" brushRef="#br1" timeOffset="35435.0268">1325 2128 48 0,'-2'-25'33'0,"2"25"2"16,-11-24 0-16,11 24-12 16,-27-21-11-16,14 19-4 15,-13-3-2-15,1 11-2 16,-8 2-1-16,0 10 0 15,-6 3-2-15,6 8 1 16,-1 2-1-16,6 3-1 0,9 0 1 16,11-2-1-16,10-1-1 15,13-5 1-15,14-4 0 16,13-8 0-16,7 1-1 15,12-5 1-15,1 3 0 16,0-1 0-16,-8 3-1 16,-4 2 2-16,-13 6 1 15,-10 3-1-15,-15 8-1 16,-19 4 1-16,-11 1 1 15,-13 2-1-15,-9-2 0 16,-5-5-1-16,-5-5 1 16,6-10-1-16,4-11 0 15,10-21 0-15,14-16-2 16,14-13-1-16,16-17 1 15,10-15-3-15,15-7 0 0,0-10-9 16,15 14-14-16,-19 3-7 16,3 16 2-16,-16 6-3 15,-3 25 2-15</inkml:trace>
  <inkml:trace contextRef="#ctx0" brushRef="#br1" timeOffset="46798.6767">1473 695 56 0,'0'0'37'16,"0"0"-1"-16,0 0 0 15,0 0-13-15,-9-45-14 16,9 45-3-16,0 0 0 15,0 0-1-15,0 0 0 16,-66-52-2-16,66 52 2 16,0 0-2-16,-58-15 1 15,58 15-3-15,-48-5 0 16,48 5 0-16,-52 5 0 15,52-5-1-15,-47 17 1 16,47-17-1-16,0 0 0 16,-63 42 1-16,63-42 0 15,0 0-1-15,-37 53-1 16,37-53 2-16,0 0-1 0,1 50 0 15,-1-50 0-15,0 0 1 16,0 0-1-16,65 37 0 16,-65-37 0-16,54 0 0 15,-54 0 0-15,61-13-1 16,-61 13 2-16,62-24-1 15,-62 24 1-15,62-34-1 16,-62 34 0-16,55-35 1 16,-55 35 0-16,0 0-1 15,60-46 1-15,-60 46-2 16,0 0 1-16,0 0 0 15,0 0 1-15,0 0-1 16,0 0 1-16,0 53 0 16,-9-4 0-16,-32 29 0 15,-1 10 2-15,-3 3-3 0,3 3 2 16,-2-13-2-16,13-16 0 15,5-17-3-15,17-21 0 16,9-7-4-16,0-20-14 16,0 0-18-16,12-9-2 15,3-2 0-15,-3-3-1 16</inkml:trace>
  <inkml:trace contextRef="#ctx0" brushRef="#br2" timeOffset="51621.9526">354 1331 78 0,'4'-16'34'16,"-4"16"-1"-16,5-21 1 15,-5 21-25-15,7-15-4 16,-7 15 0-16,3-13-1 16,-3 13 0-16,0 0-1 15,0 0 1-15,0 0-2 16,4 15 1-16,-6 8-1 15,0 8 0-15,-3 7-1 16,3 13-1-16,-6 7 1 16,2 4-2-16,-3-1 2 15,4-2-2-15,0-5 2 16,3-5-4-16,3-9 2 15,3-11-3-15,10-4-8 16,-14-25-12-16,24 9-10 0,-24-9-1 16,29-17-4-16,-19-2 3 15</inkml:trace>
  <inkml:trace contextRef="#ctx0" brushRef="#br2" timeOffset="51900.9686">427 1298 76 0,'-8'-17'34'0,"8"17"0"16,5-11 0-16,6 5-25 15,-11 6-3-15,28-17-2 0,-7 6 1 16,8 3-2-16,3-5-1 16,3 4-1-16,1 3-2 15,-2 0-2-15,-1 8-12 16,-14 0-16-16,4 7-3 15,-14 4-2-15,-5 7 0 16</inkml:trace>
  <inkml:trace contextRef="#ctx0" brushRef="#br2" timeOffset="52118.981">479 1436 88 0,'-12'0'34'15,"12"0"0"-15,0 0 1 0,0 0-29 16,0 0-3-16,18 2 0 15,-2-4-1-15,7-3 0 16,8-1-1-16,2-4-2 16,10-2-4-16,-9-12-15 15,12 8-15-15,-9 2 0 16,6 3-2-16,-11 3 1 15</inkml:trace>
  <inkml:trace contextRef="#ctx0" brushRef="#br2" timeOffset="52576.0072">852 1415 87 0,'0'0'35'15,"0"0"0"-15,0 0 1 16,0 0-29-16,0 0-2 16,-4 21 0-16,-2-2-1 15,1 7-3-15,1 2 1 16,1 7-2-16,-1-1 2 15,0 4-2-15,4-6 1 16,0-4-1-16,2-5 1 16,-2-7 0-16,0-16-1 15,10 9 1-15,-10-9-1 0,14-17 1 16,-6 1-1-16,0-9 2 15,0-2-2-15,1-5 2 16,-4-3-1-16,1 2 1 16,-3 2-2-16,-1 5 2 15,1 2 0-15,1 2-2 16,0 6 0-16,6-2 0 15,4 7-1-15,5-3-1 16,5 5-3-16,-4-4-7 16,18 8-16-16,-16 1-10 15,8 6 1-15,-10 3-3 16,6 3 2-16</inkml:trace>
  <inkml:trace contextRef="#ctx0" brushRef="#br2" timeOffset="53020.0326">1199 1459 86 0,'0'0'34'0,"4"15"0"15,7-10 2-15,1-1-32 16,7-2 0-16,4-4 0 16,6-2 0-16,-2-4 0 15,2-2-1-15,-4-6 0 16,-1 1-2-16,-7-2 1 0,-3-1-1 15,-6 1 1-15,-6 2-1 16,-7 0 0-16,-3 1-1 16,-8 7 1-16,-1 3 0 15,-6 6 0-15,-5 6 0 16,1 7 0-16,-1 2 1 15,-3 10-1-15,8 4 1 16,2 4-1-16,6-1-1 16,3 0 2-16,15-3-3 15,7-5 2-15,6-2-3 16,11-10 1-16,5-8-4 15,12-2-3-15,-8-22-22 16,18 6-9-16,-8-14 1 16,6 4-2-16</inkml:trace>
  <inkml:trace contextRef="#ctx0" brushRef="#br2" timeOffset="53655.0689">1905 1317 54 0,'-8'-16'35'0,"8"16"-1"15,-22-4 0-15,11 9-11 16,-14-3-12-16,8 6-3 15,-11 2-1-15,5 4-1 16,-8 3-1-16,7 2-1 16,-2 2 0-16,4 4-1 15,4 0-1-15,8 0 0 16,6-5 0-16,11-5-1 15,7-7 0-15,10-7-1 16,7-5 1-16,6-7 0 16,2-8 0-16,-1-4-1 15,2-3 2-15,-4-1-2 0,-7 3 1 16,-7 2 0-16,-8 4 0 15,-6 5-1-15,-8 13 0 16,0 0 0-16,0 0-1 16,-25 16 1-16,7 12-1 15,-8 10-1-15,-1 10 1 16,-4 8 0-16,-1 5 1 15,3 2-1-15,2-5 2 16,9-2-2-16,3-12 2 16,10-10-1-16,11-15 1 15,10-12-1-15,9-14 0 16,5-10 0-16,7-10-1 15,1-8-1-15,0-5-3 16,-5-13-6-16,9 11-27 16,-21-4 0-16,6 10-2 0,-18 4 1 15</inkml:trace>
  <inkml:trace contextRef="#ctx0" brushRef="#br2" timeOffset="54199.1">2297 1286 83 0,'0'0'37'0,"0"0"-1"15,-4 9 1-15,-11 5-28 16,13 4-3-16,-7 0 0 15,4 2-1-15,-5 2-1 16,3 6 0-16,-1-4-1 16,2 7-1-16,1-5 0 15,5-3-1-15,5-4 0 16,1-3-1-16,6-4 1 15,3-9-1-15,4-6 0 16,4-9 1-16,-3-6 0 16,4-6 0-16,-1-4-1 15,0-5 1-15,1-1 0 0,-5 1-1 16,1 5 2-16,-3 2-2 15,-6 5 1-15,0 4 0 16,-11 17 0-16,0 0-1 16,0 0 0-16,-3 24 0 15,-10 2-1-15,3 1 0 16,0 6-2-16,1 2 0 15,5 2-3-15,-1-11-3 16,19-2-19-16,-10-11-12 16,18-2 2-16,-9-13-3 15,14 1 4-15</inkml:trace>
  <inkml:trace contextRef="#ctx0" brushRef="#br2" timeOffset="54604.1232">2628 1391 92 0,'0'0'37'0,"-9"12"0"16,9-12 1-16,4 14-32 15,8-9-2-15,2-6 0 16,7 0 0-16,-2-5-2 15,5-1 1-15,-2-5-1 16,1-2-1-16,-3-2 0 16,-3 0 0-16,-3-2 0 15,-4 2 0-15,-3-1 0 0,-3 2-1 16,-8 4 0-16,4 11 1 15,-23-9 0-15,7 13-1 16,-4 6 0-16,-2 6 1 16,-2 2-1-16,1 6 0 15,4 2 0-15,5-6 0 16,5 6-1-16,9-4 1 15,11-6-2-15,3-6-1 16,14-1-1-16,2-10-4 16,15-1-19-16,-5-8-12 15,10-3 2-15,-12-8-2 16,7 4 2-16</inkml:trace>
  <inkml:trace contextRef="#ctx0" brushRef="#br2" timeOffset="54990.1452">3117 1229 75 0,'0'-10'36'16,"0"10"-1"-16,-12 13 3 15,8 5-17-15,-10-3-14 16,8 8-2-16,-9-1 0 16,5 7-1-16,-4-4-1 15,4 3 0-15,0-6-1 16,2-3 0-16,3-2-1 15,-1-6 0-15,6-11 0 16,0 0-1-16,18-7 1 16,-4-6-1-16,0-4 1 15,4-7-1-15,1-1 1 16,0-3-1-16,0-4 1 15,-1 3-1-15,0 3 0 0,-1 3 0 16,-1 6 1-16,1 10-1 16,-5 5 0-16,3 9 0 15,-4 8 0-15,-4 7 0 16,0 8-1-16,-6 0 0 15,1 6-2-15,-2-7-1 16,6 0-5-16,-7-13-20 16,17-1-11-16,-2-12 1 15,16-5-1-15,-4-13 1 16</inkml:trace>
  <inkml:trace contextRef="#ctx0" brushRef="#br2" timeOffset="55408.1692">3652 1191 74 0,'0'0'37'0,"-14"-16"0"15,14 16 1-15,-25-5-22 0,13 12-8 16,-6 3-2-16,1 5 0 16,-5 8-2-16,6 5 0 15,-5 5-1-15,7-1 0 16,-1 0-2-16,6-2 1 15,3-4-2-15,6-4 1 16,8-12-2-16,10-8-1 16,6-6-1-16,4-11-2 15,11-3-3-15,-6-15-13 16,17 1-17-16,-11-4 0 15,6 1 0-15,-12 1 1 16</inkml:trace>
  <inkml:trace contextRef="#ctx0" brushRef="#br2" timeOffset="55806.1919">3872 1168 98 0,'0'0'36'0,"1"9"0"0,-11-1 1 15,10-8-31-15,-8 12-1 16,0-1-1-16,-3 2-1 16,6 4 1-16,-5 4-1 15,2 3 0-15,-2 3-1 16,0-2-1-16,6-2 0 15,3-4 0-15,2-2 0 16,-1-17 0-16,18 8 0 16,-3-17-1-16,5-9 1 15,8-7 0-15,2-6 0 16,4-2-1-16,-1-3 1 15,-3 5-1-15,-2 2 0 16,-2 9-1-16,-6 12 1 16,-6 12-1-16,-6 18 0 0,-6 12 1 15,-8 17-1-15,-3 14 0 16,-8 12 2-16,-6 5-2 15,0 3 1-15,-9 4 0 16,1-10 1-16,0-5-3 16,0-15 2-16,0-10-2 15,2-15-1-15,0-14-7 16,10 0-10-16,-13-24-13 15,13-1-8-15,-9-20 2 16,13-10-3-16</inkml:trace>
  <inkml:trace contextRef="#ctx0" brushRef="#br2" timeOffset="58255.332">12688 16654 19 0,'4'-12'32'16,"-4"12"2"-16,0 0-2 0,17 9-20 15,-20 3-6-15,10 17-1 16,-9-2 0-16,5 22-1 16,-4 1-2-16,1 11 1 15,-4 4-1-15,0 6 1 16,-1 1-2-16,1-1 1 15,-2-3-2-15,-1-11-3 16,12 1-15-16,-5-20-15 16,8-8-2-16,-2-20 0 15,6-8-1-15</inkml:trace>
  <inkml:trace contextRef="#ctx0" brushRef="#br2" timeOffset="58463.3439">12742 17153 43 0,'-9'-18'37'16,"9"7"-1"-16,-2-3 1 15,2 14-30-15,18-20-2 16,2 12 0-16,1 2-2 16,12 2-3-16,4 0 0 15,4-3-2-15,9 3-3 16,-9-14-15-16,15 10-13 15,-13-15-3-15,10 7 1 16,-16-13 0-16</inkml:trace>
  <inkml:trace contextRef="#ctx0" brushRef="#br2" timeOffset="58690.3569">13285 16655 39 0,'-18'-7'35'0,"4"16"0"15,-8-1-1-15,9 21-26 16,-5 1-1-16,6 19 0 15,-6 4-1-15,6 10-1 16,-2 2-2-16,5 4 0 16,4 0-2-16,5-3 0 15,7-6-2-15,2-14-2 16,16-5-6-16,-4-14-24 15,24-9-3-15,-2-17-2 16,12-9 0-16</inkml:trace>
  <inkml:trace contextRef="#ctx0" brushRef="#br2" timeOffset="59132.3822">13691 17085 40 0,'-23'-9'35'15,"5"2"2"-15,-6-6-2 16,3 7-24-16,-5-2-6 15,5 5-1-15,-5 2 1 16,4 8-2-16,-4 4 0 16,4 9 1-16,0 3-1 15,3 6 0-15,4-4 0 16,6 4-1-16,6-3 1 15,6-1-1-15,8-8-1 0,10-7 0 16,6-9 0-16,7-7 0 16,7-5-2-16,2-10 2 15,0 0-2-15,1-6 1 16,-4 0-1-16,-7 2 1 15,-9 1-1-15,-3 5 0 16,-8 7 1-16,-13 12-1 16,0 0 1-16,0 0 1 15,0 12 0-15,-8 11 0 16,1 9-1-16,-2 5 0 15,5 4-1-15,4-3 0 16,3-1-3-16,7-6-1 16,13-8-4-16,-8-14-9 15,25 2-12-15,-14-25-6 16,17 0-2-16,-7-15 1 0</inkml:trace>
  <inkml:trace contextRef="#ctx0" brushRef="#br2" timeOffset="59479.402">14097 17106 51 0,'0'0'37'0,"-23"11"-3"15,14 5 3-15,-5-1-30 16,5 7 0-16,0 3-2 16,4-1-1-16,0 1 0 15,5-2-2-15,0-2 0 16,5-4 0-16,0-6-2 15,-5-11 1-15,18-4-1 0,-4-12 1 16,5-7-1-16,-4-6 0 16,7-2 0-16,-3 0 0 15,0-1 0-15,-4 4 0 16,1 4 0-16,-4 9 0 15,-12 15 0-15,14-1 1 16,-13 14-1-16,2 7 1 16,-3 3-1-16,1 9 1 15,3 4-3-15,-2 0 0 16,9 3-5-16,-8-11-14 15,23 4-12-15,-12-14-3 16,19 0-3-16,-5-16 2 16</inkml:trace>
  <inkml:trace contextRef="#ctx0" brushRef="#br2" timeOffset="59983.4308">14659 17198 36 0,'0'0'33'0,"-8"-15"3"16,8 15-3-16,4-25-22 16,1 12-4-16,-7-3 0 15,2 7 1-15,-8-2-3 16,8 11 0-16,-27-7-1 15,9 14 1-15,-8 2-2 16,2 9 0-16,-4 6-1 16,0 7 0-16,3 5-1 0,3 0 1 15,6-3-1-15,8-2 0 16,8-8 0-16,10-10 0 15,9-13-1-15,5-15 1 16,10-16-1-16,5-11-1 16,0-8 1-16,1-8-1 15,-4-9 0-15,-3 2 0 16,-4 1 1-16,-6 4-1 15,-9 8 0-15,-5 14 1 16,-4 8 0-16,-10 15 0 16,5 15 0-16,-13 15 0 15,2 15 0-15,0 11 0 16,0 11 0-16,1 5 1 15,5 5-2-15,3-2-3 16,9 5-8-16,-10-18-13 0,22 4-8 16,-10-16-5-16,12-1-2 15,-6-17 1-15</inkml:trace>
  <inkml:trace contextRef="#ctx0" brushRef="#br2" timeOffset="60605.4664">15267 16967 43 0,'0'0'35'16,"-20"0"0"-16,5 7 0 0,-17-1-28 16,4 6-2-16,-4 3-2 15,1 5 1-15,-3 2 0 16,4 0-1-16,2-2-1 15,11 1 0-15,1-5 0 16,9-2 0-16,7-14-1 16,7 11 1-16,4-11-1 15,9 0-1-15,4-1 1 16,6 0-1-16,-2 1 1 15,3 1-1-15,-5 5 2 16,-3 5-2-16,-8 8 1 16,-6 3-1-16,-10 2 1 15,-7 2 0-15,-3 2 0 16,-8-3-1-16,2 0-2 0,-3-10 0 15,6-2-2-15,0-10-2 16,14-3-7-16,0 0-9 16,16-10-6-16,-4-10-6 15,20 0-2-15,-4-11 1 16</inkml:trace>
  <inkml:trace contextRef="#ctx0" brushRef="#br2" timeOffset="61205.5007">15448 17091 53 0,'0'0'34'0,"0"0"1"15,0 0-1-15,-4 12-28 16,-1-1-1-16,5 6 0 16,-5 4-1-16,4 10-1 0,-4 1 1 15,2 4-2-15,0 0 1 16,1 0-1-16,-2-4-1 15,3-1 1-15,-4-8-2 16,4-9 1-16,1-14 0 16,0 0-1-16,0 0 0 15,11-19 0-15,-1-5 0 16,-2-8 0-16,2-4-1 15,5-5 1-15,-4-1-1 16,3-2 1-16,-2 3 0 16,2 3 0-16,0 4-1 15,0 10 1-15,0 3 1 16,-3 12-1-16,7 7-1 15,-2 5 1-15,5 7 0 16,-1 3 0-16,-1 5 0 0,0 4 0 16,-1 4 0-16,-3-1 0 15,-1 3 1-15,-6 1-1 16,-6 0 0-16,-2-2 1 15,-5-3-1-15,-4-1 1 16,-6-8-1-16,-3-3 0 16,2-4 0-16,-6-4 0 15,4-1 1-15,-2-2-1 16,-4 1 0-16,0 0 0 15,1 5 1-15,0 4-1 16,2 10 0-16,-2 2 1 16,1 8 0-16,2 10-1 15,20-41 1-15,-16 49-1 16,16-49-1-16,-21 57 1 0,21-57-6 15,-16 72-12-15,16-72-11 16,-17 73-6-16,17-73-5 16,-7 63 2-16</inkml:trace>
  <inkml:trace contextRef="#ctx0" brushRef="#br2" timeOffset="61919.5416">16161 17188 25 0,'11'-13'32'0,"-6"-4"1"16,3 6 0-16,-14-4-24 16,6 15-2-16,-10-12 0 15,10 12-2-15,-28 4 0 16,9 7 0-16,-7 5-1 15,0 5 2-15,-5 6-2 16,2 2 0-16,-3 6 0 16,7 0-1-16,2 3 0 15,8-1 0-15,3-6-1 16,12-3 0-16,10-13-1 15,8-2 0-15,11-12 0 16,7-14-1-16,6-3 0 16,5-14 0-16,1-9 1 0,-1 1-2 15,-4-6 1-15,-6 4 0 16,-3 4 0-16,-11 7 0 15,-4 6 0-15,-19 23 1 16,10-8-1-16,-15 22 0 16,-5 14 0-16,-4 5 1 15,1 6-1-15,-1 3 0 16,3 3-1-16,4-3-2 15,8-2-2-15,2-12-8 16,23 1-10-16,-12-14-6 16,25-9-4-16,-10-12-5 15,19-10 1-15</inkml:trace>
  <inkml:trace contextRef="#ctx0" brushRef="#br2" timeOffset="62251.5606">16648 17257 48 0,'-10'7'35'0,"-13"-3"3"16,8 13-3-16,-13-11-11 15,9 13-22-15,2 2 0 16,8-1 0-16,2 1 0 16,7-5-1-16,1-6 1 15,-1-10-1-15,23 9 1 16,-3-14-1-16,5-6 0 15,3-9 0-15,1-5 0 16,1-1 0-16,0 1 0 16,-1 0-1-16,-5 4 0 15,-3 5 1-15,-4 3-1 16,-6 13 0-16,-11 0 1 0,15 28-1 15,-9-6 0-15,-3 6 0 16,4 5-3-16,-4-5-5 16,11 12-11-16,-18-17-9 15,22 0-6-15,-18-23-5 16,29 11 0-16</inkml:trace>
  <inkml:trace contextRef="#ctx0" brushRef="#br2" timeOffset="62814.5928">17709 16597 46 0,'0'0'36'16,"-27"7"1"-16,9 23-1 16,-14-1-27-16,3 26-2 15,-9 9-2-15,3 14 0 16,-7 11-2-16,10 3 1 15,0-2-1-15,12-1-1 16,10-11-1-16,14-13 1 16,14-10-3-16,11-20-3 0,19-11-10 15,-2-18-10-15,21-5-8 16,-8-17-4-16,10-3-3 15,-15-14 2-15</inkml:trace>
  <inkml:trace contextRef="#ctx0" brushRef="#br2" timeOffset="63339.6228">18031 17112 56 0,'-9'12'38'0,"-11"0"-2"15,9 11 1-15,-10-5-27 16,8 9-7-16,-1 2 1 15,5 4-1-15,-2 1 0 16,1-2 0-16,3-3-1 0,3-2-1 16,3-7 0-16,2-10 0 15,-1-10-1-15,16-7 1 16,1-11-2-16,3-7 1 15,3-11 0-15,4 0-1 16,-1-1 1-16,2 1 0 16,-1 8-1-16,-6 9 1 15,-5 5 0-15,-3 13 0 16,-5 13 1-16,-7 5-1 15,-1 8 0-15,-4 2 1 16,2-2-1-16,6-1 0 16,1-3 1-16,9-8-1 15,6-11 0-15,6-12 0 16,6-10 1-16,5-5-1 0,1-4 0 15,4 1 1-15,-7 1-1 16,-3 2 1-16,-8 9-1 16,-3 11 1-16,-21 5-1 15,12 18 0-15,-13 4 0 16,-7 3 0-16,1 6 0 15,-4 3 0-15,7-3-2 16,-1-6-3-16,14 4-8 16,-9-17-8-16,25 4-6 15,-16-17-4-15,21-4-5 16,-8-11-1-16</inkml:trace>
  <inkml:trace contextRef="#ctx0" brushRef="#br2" timeOffset="63834.6511">18685 17212 81 0,'0'0'36'15,"-15"4"1"-15,15 14-9 16,0-18-23-16,-6 21-1 16,6-4-1-16,2-1-1 15,1 1-1-15,0 2 0 16,1-3-1-16,1-2 1 15,2-5-1-15,-7-9 1 16,19-5-1-16,-8-9 0 16,7-9 0-16,-2-4 0 15,5-6 0-15,-1 0 0 16,0 0 1-16,-1 5-1 15,-4 8 0-15,-3 9 1 16,-12 11-1-16,8 10 1 0,-10 9 0 16,-2 7-1-16,-2 2 1 15,-1 2-1-15,4-5 0 16,3-4 1-16,5-7-1 15,7-12 0-15,4-12 0 16,7-5 0-16,4-6 0 16,-1-1 0-16,0-2 0 15,-3 5 0-15,-1 6 0 16,-4 3 0-16,-6 10 0 15,-12 0 0-15,12 16 0 16,-7-2 0-16,-2 0 1 16,-1 2-2-16,2 4-1 15,-3-5-2-15,7 7-9 0,-16-11-9 16,17 16-7-16,-18-16-7 15,13 7-4-15,-4-18 1 16</inkml:trace>
  <inkml:trace contextRef="#ctx0" brushRef="#br2" timeOffset="64292.6773">19406 16785 59 0,'21'6'39'16,"11"19"-1"-16,-1 2 1 15,11 17-30-15,-8 3-6 16,5 12 1-16,-7 9-1 0,-9 4-1 15,-10 9-1-15,-13-1 1 16,-13 2-2-16,13-82 1 16,-20 79 1-16,20-79-5 15,-18 73-12-15,18-73-13 16,-21 49-8-16,-2-17-4 15,7-24 0-15</inkml:trace>
  <inkml:trace contextRef="#ctx0" brushRef="#br3" timeOffset="68892.9404">2051 15639 15 0,'0'0'22'15,"0"0"-2"-15,0 0-4 0,-4-17-3 16,4 17-3-1,0 0-1-15,7-12-1 0,-9 2 0 16,2 10-1-16,0 0-1 16,12-8 0-16,-12 8 0 15,2 25-2-15,-2 3 0 16,-3 13-1-16,-4 13 0 15,-1 12-1-15,-3 7-2 16,-1 8 1-16,-2-4-1 16,3-6-1-16,8-5-1 15,-2-20-5-15,17 0-17 16,-8-27-9-16,18-8-2 15,-5-21-2-15</inkml:trace>
  <inkml:trace contextRef="#ctx0" brushRef="#br3" timeOffset="69424.9709">2453 15597 8 0,'0'0'29'0,"0"0"2"16,0 0 1-16,-9-16-20 15,9 16-4-15,0 0 0 16,-12 20-2-16,-2-6 0 15,5 12-2-15,-8 7 0 16,-1 13 0-16,-2 6-1 16,1 5 1-16,0 6-2 15,7 3 1-15,0-8-2 16,11 1 1-16,4-13-1 15,9-9-1-15,8-15 0 16,4-13 2-16,9-10-2 16,-2-15 0-16,2-3 0 15,1-10 1-15,-5-5-1 0,-5-1 0 16,-10 3 0-16,-7 4-1 15,-12 4-2-15,-11 2 0 16,-3 12-2-16,-12 2 0 16,4 13-4-16,-13-8-10 15,19 19-10-15,-6-14-4 16,12 9 0-16</inkml:trace>
  <inkml:trace contextRef="#ctx0" brushRef="#br3" timeOffset="69876.9967">2745 15706 25 0,'0'0'33'16,"-8"11"1"-16,-2-11 0 16,4 12-24-16,-10-7-4 15,5 13 0-15,-5 2-1 16,3 6 0-16,-1 4-2 15,3 8 0-15,1 0-1 16,8 4 0-16,2-3 0 16,8 0 0-16,5-7-1 15,7-6 0-15,5-8 0 0,5-10 0 16,2-8 0-1,2-7-1-15,0-11 1 0,-3-5-1 16,-4-9 0-16,-6-5 0 16,-6-7 0-16,-7-2-1 15,-6-3 1-15,-10 2-1 16,-6 2 0-16,-4 2-1 15,-2 10-1-15,-8 8-3 16,5 20-6-16,-11-4-18 16,16 24-5-16,-5-5-1 15,13 14-1-15</inkml:trace>
  <inkml:trace contextRef="#ctx0" brushRef="#br3" timeOffset="70373.0251">3195 15893 35 0,'0'0'35'15,"-12"-1"0"-15,12 1 0 16,0 0-27-16,0 0-2 15,0 0-2-15,22 9-1 16,-3-8-1-16,5 1 0 16,4-1-2-16,2 1-2 15,7 6-4-15,-8-16-20 0,11 14-9 16,-7-12-2-16,10 6 0 15</inkml:trace>
  <inkml:trace contextRef="#ctx0" brushRef="#br3" timeOffset="70637.0402">3829 15668 41 0,'0'0'36'0,"-16"1"1"15,9 14-1-15,-9-4-29 16,6 14-2-16,-3 6-2 0,2 12 0 16,-1 6 0-16,1 9-2 15,2 6-2-15,2 1 1 16,4 1-4-16,3-11-3 15,15 5-17-15,-6-29-10 16,17-3-4-16,-1-27 1 16</inkml:trace>
  <inkml:trace contextRef="#ctx0" brushRef="#br3" timeOffset="71054.064">4290 15674 22 0,'0'0'36'0,"-15"-4"1"15,8 15-2-15,-10-7-16 16,5 19-12-16,-8 1-3 15,1 17 0-15,-2 4-1 16,4 5 1-16,-3 8-2 16,7 4 0-16,4 0 0 15,7-5-1-15,8-5-1 16,7-8 0-16,6-11 1 15,8-8-2-15,4-9 1 16,-2-13 0-16,0-9 0 0,-1-5 1 16,-12-5-1-16,-3-7 0 15,-9-4-1-15,-8-1 0 16,-7 2-1-16,-7-8-1 15,-3 7-1-15,-4-4-1 16,3 11 0-16,-1-4-2 16,12 20-10-16,-12-7-16 15,23 11-2-15,-13 8-1 16</inkml:trace>
  <inkml:trace contextRef="#ctx0" brushRef="#br3" timeOffset="71613.096">4806 15823 6 0,'2'-14'31'15,"-2"14"1"-15,6-26 0 16,6 20-19-16,-16-12-2 15,4 18-1-15,-1-21-2 16,1 21-1-16,-14-18 0 16,2 14-2-16,-6-4-1 15,-2 9 1-15,-8 4-3 0,1 9 1 16,-3 3-2-16,2 11 1 15,0 2 0-15,4 5-1 16,3 0 0-16,8-1 1 16,13-7-1-16,7-7 0 15,13-12 0-15,11-9-1 16,8-11 1-16,4-7 0 15,5-8-1-15,-1-1 0 16,-4 3 1-16,-6 1-1 16,-9 10 0-16,-10 8 0 15,-7 12 0-15,-9 12 0 16,-6 15 0-16,-8 8 0 15,-2 17-1-15,-6 6 0 16,-4 7 1-16,0 0-3 16,2 3-2-16,-5-22-17 0,20 11-14 15,-9-25-4-15,15-5 1 16,1-33-1-16</inkml:trace>
  <inkml:trace contextRef="#ctx0" brushRef="#br4" timeOffset="75265.3049">5875 15774 39 0,'0'0'35'16,"0"0"1"-16,0 0-2 15,0 0-28-15,1 21-2 16,-2 11 0-16,-5 4-1 15,-3 12-1-15,0 10-1 16,-3 2 0-16,1-3-1 16,1-2-2-16,6-9-1 15,-2-20-7-15,18 4-9 16,-12-30-6-16,30-4-4 0,-14-21-2 15,13 2-1-15</inkml:trace>
  <inkml:trace contextRef="#ctx0" brushRef="#br4" timeOffset="75602.3242">6093 15828 38 0,'0'0'35'0,"-2"12"1"16,2-12 0-16,0 0-29 15,0 0-1-15,20-15-2 16,-1 4 0-16,11-1 1 16,3-5-2-16,5 4-1 0,2-2 0 15,-1 2-1-15,-6 8 0 16,0 5 0-16,-8 10-1 15,-9 8 0-15,-9 12 0 16,-7 9 0-16,-6 12 0 16,-9 9-1-16,-1 6 1 15,-4 3-1-15,0-2-1 16,0-9-2-16,13 2-8 15,-7-30-9-15,23 5-8 16,-9-35-5-16,34-6-1 16,-10-24 0-16</inkml:trace>
  <inkml:trace contextRef="#ctx0" brushRef="#br4" timeOffset="75940.3435">6728 15830 39 0,'0'0'36'16,"-22"5"1"-16,11 11 0 15,-8 0-29-15,6 13 0 16,-8 3-3-16,12 16 0 16,-6 2-3-16,10 6 0 15,2-2 1-15,7-4-1 16,8-7 0-16,9-7-2 15,5-15 3-15,4-15-3 16,7-17 1-16,-1-14-1 16,-4-12 0-16,2-9 0 15,-9-6-1-15,-9-5 0 16,-3-2-1-16,-13 0 1 0,-7 8-2 15,-6 4 0-15,-2 13-3 16,-11 0-7-16,13 29-8 16,-19-6-5-16,18 29-6 15,-7-9-1-15,17 20-1 16</inkml:trace>
  <inkml:trace contextRef="#ctx0" brushRef="#br4" timeOffset="76214.3592">7213 16021 73 0,'7'14'41'16,"-7"-14"-2"-16,22 10-8 16,-3-8-26-16,-1 2-1 15,6-2-4-15,4-8-7 16,8 14-22-16,-14-16-8 15,14 6-2-15,-2-11-2 16</inkml:trace>
  <inkml:trace contextRef="#ctx0" brushRef="#br4" timeOffset="76691.3865">7793 15828 46 0,'5'-11'39'0,"-5"11"-2"16,0 0 0-16,2 25-29 15,-7-8-2-15,2 11-2 16,-5 4-1-16,2 6-1 16,-2 11-2-16,1 1 0 15,0 2-1-15,0 1-1 16,5 0-2-16,-1-12-8 15,15 12-8-15,-12-29-8 16,24 3-2-16,-13-25-4 0,19 0 0 16</inkml:trace>
  <inkml:trace contextRef="#ctx0" brushRef="#br4" timeOffset="77050.407">8046 15873 47 0,'-8'14'38'0,"-1"-13"-1"15,9-1 2-15,0 0-28 16,24-6-6-16,-6-6 0 0,11 2-1 15,-1-1 0-15,5 3-2 16,-4 2 1-16,0 6-2 16,-6 8 1-16,-6 6-2 15,-5 7 1-15,-8 5 0 16,-4 9-1-16,-7 7 0 15,-2 7 0-15,-2-3-1 16,1 5 1-16,0-5-2 16,5-1-1-16,-1-14-7 15,20 13-11-15,-14-44-8 16,26 27-5-16,-12-31-4 15,23-1 0-15</inkml:trace>
  <inkml:trace contextRef="#ctx0" brushRef="#br4" timeOffset="77583.4375">8860 15823 52 0,'-22'-8'39'15,"4"13"0"-15,-11-7-1 0,6 18-25 16,-10-13-7-16,8 10-2 16,-3 2-1-16,4 2-1 15,2 4-1-15,7 1 1 16,5 0-1-16,6-1 1 15,5-2-1-15,13-4 0 16,2-8-1-16,9-3 1 16,4-8 0-16,4-4 0 15,3-7 0-15,-2-1-1 16,-1-3 1-16,-2 2 0 15,-8 1 0-15,-6 1-1 16,-4 6 1-16,-13 9-1 16,11 3 0-16,-16 13 1 0,1 10-1 15,-8 13 0-15,-2 9 1 16,-3 10-2-16,1 4 1 15,-2 5 0-15,0-3-2 16,3-3 0-16,5 1-7 16,-9-31-12-16,24 12-14 15,-15-29-3-15,17 0-4 16,-7-14 2-16</inkml:trace>
  <inkml:trace contextRef="#ctx0" brushRef="#br5" timeOffset="81760.6764">9860 15907 45 0,'0'0'35'16,"0"-11"2"-16,0 11 0 15,0 0-31-15,0 12-2 16,5 13 0-16,-6 10 0 16,-1 17-1-16,-7 6-1 15,0 13 0-15,-4 1-2 0,1-1-1 16,4-3-3-16,1-22-5 15,21-5-21-15,-3-27-7 16,15-13-1-16,5-23 1 16</inkml:trace>
  <inkml:trace contextRef="#ctx0" brushRef="#br5" timeOffset="82211.7022">10363 15933 45 0,'-1'-16'36'16,"-9"-4"1"-16,-1 9-1 15,-10-5-30-15,2 11-1 16,-10 2 1-16,2 13-1 0,-7 3-1 16,2 11-1-16,0 5-1 15,3 6 1-15,5-2-2 16,11 5 1-16,6-6-1 15,8-2 1-15,12-7-1 16,12-4 0-16,8-6-1 16,8-3 2-16,5-1-2 15,-1 0 2-15,3 0-2 16,-7 6-2-16,-7 5 2 15,-10 4-2-15,-13 5 3 16,-11 4-3-16,-10 1 2 16,-8 2-2-16,-11-3 3 15,-3-7-2-15,-2-7 1 16,2-10 0-16,1-12 0 0,7-12 0 15,4-12-1-15,11-11 2 16,11-7-2-16,10-12 2 16,12-1-2-16,9-6-1 15,3 9-3-15,0-6-5 16,15 18-24-16,-13-3-5 15,7 14 0-15,-10 2 0 16</inkml:trace>
  <inkml:trace contextRef="#ctx0" brushRef="#br5" timeOffset="82555.7219">10744 15887 35 0,'0'0'37'15,"0"0"0"-15,0 0 1 0,-6-10-22 16,3 20-6-16,-17-1-3 15,7 14-1-15,-5 4-2 16,-1 17-1-16,-2 4 0 16,2 10-1-16,2-1 0 15,8 3-1-15,4-6 1 16,12-6-1-16,8-13 1 15,12-16-2-15,8-13 1 16,4-12-1-16,5-11 0 16,-1-12 1-16,-5-9-1 15,-5-7 0-15,-5-3-1 16,-12 0 0-16,-8 5-2 15,-12-2-1-15,-1 9-3 16,-15-12-14-16,8 29-16 0,-11-7-1 16,10 17-2-16,-7-6 1 15</inkml:trace>
  <inkml:trace contextRef="#ctx0" brushRef="#br5" timeOffset="82893.7412">11242 16171 68 0,'0'0'41'0,"8"-15"-3"16,8 11 0-16,-8-6-36 16,13-4-4-16,12 6-5 15,-5-12-31-15,16 10 1 16,-4-11-4-16,9 12 3 15</inkml:trace>
  <inkml:trace contextRef="#ctx0" brushRef="#br5" timeOffset="83243.7613">11864 15826 49 0,'0'0'38'0,"0"0"-1"16,-7 17 0-16,0 8-32 16,3 20 1-16,-7 6-2 15,4 14-2-15,-2 2-1 16,-3 2-2-16,9 5-6 15,-8-18-27-15,16 3-2 16,2-20-3-16,14-7 1 16</inkml:trace>
  <inkml:trace contextRef="#ctx0" brushRef="#br5" timeOffset="83720.7885">12334 15879 60 0,'-22'-4'38'16,"-10"-1"-2"-16,3 13 1 15,-8-1-34-15,7 6-1 16,-4 4 1-16,6 3-1 15,2 3-1-15,11 0 0 16,7-2 0-16,12-1 0 16,10-4-1-16,9-3 1 15,11-2-1-15,6 4 0 16,4 0 0-16,-1 2 1 15,0 4-2-15,-7 2 1 0,-7 6 0 16,-10 3-1-16,-10 4 1 16,-9 1-1-16,-9 2 1 15,-8-1-2-15,-7 0 2 16,-3-4 0-16,-3-9 0 15,-1-3 0-15,1-15 0 16,3-10 0-16,5-15 0 16,9-13 1-16,12-14-1 15,6-11 1-15,13-11-1 16,11-7 1-16,6 1-1 15,5-2 0-15,1 11-4 16,-11-3-31-16,11 18-1 16,-14 11-3-16,0 13 0 15</inkml:trace>
  <inkml:trace contextRef="#ctx0" brushRef="#br5" timeOffset="84298.8216">12955 15858 40 0,'-15'-16'35'16,"1"11"1"-16,-10-6 0 16,1 12-28-16,-10-6-1 15,4 15-1-15,-8-5 2 16,6 11-3-16,0-2-1 15,5 7-1-15,4 3-1 16,8 7 0-16,6-2 0 16,11 1-1-16,6-3 0 15,12-1 0-15,2-10 0 16,13-6 0-16,3-9 1 15,4-7-1-15,-4-6 0 0,3-5 0 16,-5-5 0-16,-8-5 0 16,-4 2 0-16,-8 6 0 15,-7 4 0-15,-5 3-1 16,-5 12 1-16,-12 8-1 15,-5 18 0-15,-7 14-1 16,-5 18 0-16,-5 11 0 16,1 16-2-16,-5 1-4 15,14 13-27-15,-7-23-6 16,19 1 0-16,2-28-1 15</inkml:trace>
  <inkml:trace contextRef="#ctx0" brushRef="#br1" timeOffset="87880.0264">13675 15798 53 0,'0'0'37'15,"-1"13"-1"-15,2 20-9 16,-11-3-19-16,8 13-3 15,-6 10 0-15,2 9-4 16,-3 0 0-16,4-2-2 16,5-1-6-16,-9-17-24 15,22 3-5-15,-3-18-2 16,13-4 1-16</inkml:trace>
  <inkml:trace contextRef="#ctx0" brushRef="#br1" timeOffset="88423.0575">14425 15917 33 0,'-15'-21'34'15,"5"5"1"-15,-12-7-1 16,7 9-24-16,-18-7-2 15,10 10-1-15,-9-2-2 16,5 9 0-16,-5-1-1 16,4 10-1-16,4 6 0 0,0 6-1 15,5 3 1-15,1 6-2 16,8 1 0-16,5 0 1 15,10-2-2-15,3-6 0 16,6-2 1-16,6-8-1 16,4-8 0-16,6-6 1 15,1-7-1-15,3-3 0 16,-3-7 1-16,-1 2-1 15,-7 1 1-15,2 0-1 16,-11 11 0-16,-14 8 0 16,5 12 0-16,-14 11 0 15,-7 15-1-15,-7 12 1 16,-6 10 0-16,-1 7-2 15,-2 0 1-15,1-2-1 0,11-5-2 16,7-20-4-16,22 0-15 16,-9-40-13-16,37 5-1 15,-1-30 0-15,18-2 0 16</inkml:trace>
  <inkml:trace contextRef="#ctx0" brushRef="#br1" timeOffset="88752.0763">14685 15931 55 0,'-16'5'37'0,"-8"-5"0"16,7 14 0-16,-12-4-28 16,11 9-4-16,-2 3 0 15,6 13-2-15,2 2-1 0,5 5-1 16,5 1 0-16,7 0 0 15,6-5 0-15,7-5-2 16,4-11 2-16,4-12-2 16,4-12 1-16,2-12 1 15,-4-11-2-15,-1-11 1 16,-6-4-1-16,-3-4 0 15,-9-2-2-15,-6 1 2 16,-6 3-2-16,-6 2-1 16,-3 17-2-16,-11-4-7 15,12 26-7-15,-16-10-4 16,18 27-3-16,-10-10-4 15,15 17-1-15</inkml:trace>
  <inkml:trace contextRef="#ctx0" brushRef="#br1" timeOffset="89128.0978">15015 16089 48 0,'-14'5'38'15,"-1"-6"-3"-15,15 1 1 16,0 0-30-16,13 4-3 15,9-10-2-15,10-1 0 16,9 0-3-16,-3-8-8 16,15 15-8-16,-16-18-6 15,15 17-3-15,-18-17-5 16,12 16 0-16</inkml:trace>
  <inkml:trace contextRef="#ctx0" brushRef="#br1" timeOffset="89355.1108">15514 15887 59 0,'-11'26'39'0,"-7"-4"-3"15,8 23 1-15,-6-3-32 16,6 6-3-16,1 5 0 15,3 0-3-15,4 4-2 16,-3-16-13-16,19 15-9 16,-9-30-7-16,16 5-5 15,-3-20 1-15</inkml:trace>
  <inkml:trace contextRef="#ctx0" brushRef="#br1" timeOffset="89940.1443">16001 15924 52 0,'-30'-14'36'16,"3"16"0"-16,-12-10-7 15,3 22-21-15,-7-2-2 16,7 9 0-16,1 0-2 15,7 7-1-15,9-3-1 16,9 4 0-16,10-12 0 16,14 3-1-16,9-14 0 15,16-5 0-15,7-8 0 16,5-9 0-16,2-6-1 15,-3-3 0-15,-5-2 1 16,-3-2-1-16,-11 6 1 16,-9 4-1-16,-8 5 0 0,-14 14 0 15,0 0 1-15,-10 10-1 16,-8 14 0-16,-1 14 0 15,-8 9-1-15,-1 9 0 16,-1 9 0-16,4 1-1 16,0 0-1-16,12-7-3 15,13 3-7-15,-4-35-11 16,27 12-3-16,-7-33-7 15,24 1-2-15,-5-25 1 16</inkml:trace>
  <inkml:trace contextRef="#ctx0" brushRef="#br1" timeOffset="90382.1696">16424 16015 58 0,'0'-10'37'0,"-11"-8"-1"16,11 18 0-16,-28-7-27 16,12 11-4-16,-7 2-1 15,0 6 0-15,-4 3-3 16,6 7 1-16,-1-3 0 15,8 6-1-15,5 0 0 16,9-4 0-16,8-4 0 16,10-5 0-16,7-10-1 0,4-9 1 15,5-2-1-15,3-8 0 16,0-2 1-16,-1-1-1 15,-6-1 0-15,-6 5 0 16,-5 5 0-16,-7 9 1 16,-12 2-1-16,3 20 1 15,-9 3-1-15,-6 12-1 16,-4 7 2-16,-4 13-2 15,-3 11 1-15,-5 5-1 16,-1 2 0-16,6-7-3 16,5 0-5-16,-8-27-14 15,26 10-9-15,-7-34-6 16,18-3-2-16,-2-28 0 15</inkml:trace>
  <inkml:trace contextRef="#ctx0" brushRef="#br6" timeOffset="96250.5052">17351 15802 48 0,'0'0'35'0,"0"0"2"15,11-21-2-15,10 15-28 16,4-11-3-16,11 3 1 16,2-6-2-16,5 5-1 15,-5-1 0-15,0 7-1 16,-10 6 0-16,-4 7 0 15,-14 9-1-15,-8 8 1 16,-11 7-1-16,-9 7 1 16,-9 9-1-16,-6 3 0 15,-6 5 1-15,-3 3-1 16,3-2 1-16,3 0-1 0,5-4 1 15,10-10-1-15,9-6 0 16,14-7 0-16,11-11 0 16,13-13 1-16,10-6-3 15,2-13 0-15,13 9-9 16,-12-21-24-16,17 10 0 15,-17-12-3-15,5 9 2 16</inkml:trace>
  <inkml:trace contextRef="#ctx0" brushRef="#br6" timeOffset="96790.5361">17976 15837 37 0,'-1'-9'26'0,"1"9"2"16,0 0 0-16,0 0-13 15,-4-21-4-15,4 21-2 16,0 0-1-16,-11-7-3 0,11 7 0 15,-18 13-2 1,9 6-1-16,-3 5 0 0,-5 8-1 16,2 8 1-16,-2 10-1 15,2 1 1-15,-1-2-2 16,8 1 1-16,6-7 0 15,9-8 0-15,10-10-1 16,9-12 1-16,6-13 0 16,10-15-1-16,2-9-1 15,0-8 1-15,-2-5 0 16,-8-7 0-16,-8 0-1 15,-11 1 0-15,-10 0 0 16,-16 9-1-16,-7 6 2 16,-9 5-2-16,-4 9 0 0,-5 2-2 15,6 17-7-15,-7-10-22 16,22 18-2-16,-4-12-2 15,19 12 1-15</inkml:trace>
  <inkml:trace contextRef="#ctx0" brushRef="#br6" timeOffset="97287.5645">18327 15818 53 0,'0'0'34'0,"-5"-13"-3"16,5 13-1-16,-11 7-20 15,4 8-4-15,-6 2-2 16,2 11 0-16,-1 4-1 15,2 14-1-15,4 3 0 16,4 4-1-16,5-4-1 16,8-2 1-16,7-9-1 15,6-11 2-15,6-11-2 16,5-17 2-16,2-18-1 0,-2-12 1 15,-2-8-1-15,-5-8 1 16,-9-4-1-16,-10 1-2 16,-11-1 2-16,-11 6-2 15,-9 9 0-15,-7 6 0 16,-2 12 0-16,-8 5-2 15,6 20-7-15,-8-7-25 16,20 18-1-16,-2-6-2 16,17 10 1-16</inkml:trace>
  <inkml:trace contextRef="#ctx0" brushRef="#br6" timeOffset="98158.6143">18767 16010 69 0,'-17'7'37'0,"17"-7"-1"15,-11-1-5-15,11 1-27 16,0 0-2-16,20-6-2 15,-2 5-1-15,2-2-1 16,13 8-7-16,-7-11-25 16,14 10-1-16,-7-11-3 15,10 8 2-15</inkml:trace>
  <inkml:trace contextRef="#ctx0" brushRef="#br6" timeOffset="98684.6444">19118 15841 37 0,'0'0'34'0,"0"0"2"15,6-27-2-15,16 23-21 16,-4-15-6-16,12 8-1 16,-3-3-1-16,3 6-2 15,-3 8-1-15,-4 2 0 16,-7 8-1-16,-8 9 0 15,-5 6-1-15,-9 8 1 16,-8 1-1-16,-7 5 0 16,-2 1 1-16,-1 3-1 15,-4-1 1-15,1-1 1 16,2-4 0-16,2-1-2 0,5-4 2 15,7-4-1 1,4-4 0-16,7-3 0 0,5-7 0 16,8-5-2-16,10-5 1 15,5-7 0-15,7-3-1 16,3-6 0-16,6 1-10 15,-9-21-23-15,12 14-2 16,-12-15-1-16,1 10-1 16</inkml:trace>
  <inkml:trace contextRef="#ctx0" brushRef="#br6" timeOffset="99186.6731">19669 15873 63 0,'0'0'35'15,"-32"10"-5"-15,17 12 2 16,-13-5-25-16,4 9 0 0,-5 2-3 16,6 9 0-16,-1-2-1 15,11 6 1-15,4-3-3 16,11-2 0-16,5-3 0 15,13-8-1-15,9-5 1 16,7-12-1-16,4-7 0 16,5-10 0-16,-2-10 0 15,-4-7 1-15,-2-6-2 16,-8-4 2-16,-9 0-2 15,-13 0-1-15,-8 5 1 16,-12 4-2-16,-7 7 0 16,-8-1-6-16,10 19-17 15,-17-14-9-15,18 17-1 16,-5-9 0-16</inkml:trace>
  <inkml:trace contextRef="#ctx0" brushRef="#br6" timeOffset="99892.7135">20318 15888 37 0,'11'-25'34'15,"-11"25"1"-15,-5-26-3 16,5 26-20-16,-20-26-2 15,6 19-3-15,-9-1-1 16,-1 7-1-16,-5 5-1 0,-4 7 0 16,1 4-1-16,2 8 0 15,1 2-1-15,6 7 0 16,4-2 0-16,6 3 0 15,12-6-2-15,7-1 1 16,8-6-1-16,13-5 1 16,2-7-1-16,8-6 0 15,1-5 0-15,4-7 0 16,-2-3 0-16,-3-2 1 15,-6 1-1-15,-4 1 1 16,-9 1-1-16,-5 3 0 16,-13 9 1-16,0 0-1 15,-9 18 0-15,-4 9 0 0,-5 7-1 16,-5 10 0-16,-5 9 1 15,-3 7-2-15,1 3 1 16,-2-4-3-16,13 5-4 16,-9-29-20-16,23 11-9 15,-4-33 0-15,20 0-3 16</inkml:trace>
  <inkml:trace contextRef="#ctx0" brushRef="#br7" timeOffset="104538.9793">21196 15938 57 0,'-3'-13'34'0,"3"13"-14"16,10-8 10-16,8 8-21 15,-8-9-3-15,8 8-1 16,0-2-2-16,3 3 0 15,-2-1 0-15,0 3-1 16,-5 0-1-16,0 2 0 16,-3 2 0-16,-11-6 0 0,8 17-1 15,-8-6 0-15,-5 4 0 16,-6 3 0-16,-6 3 0 15,-1 9 0-15,-7 3 0 16,-3 5 0-16,-1 3 0 16,-2 2 0-16,2 0 1 15,5 0-1-15,7-6 1 16,10-9-1-16,11-6 1 15,12-8 0-15,12-9-1 16,8-10-1-16,8-4 0 16,1-9-2-16,10 7-22 15,-17-15-9-15,5 8-2 16,-16-5 0-16</inkml:trace>
  <inkml:trace contextRef="#ctx0" brushRef="#br7" timeOffset="104793.9939">21684 16015 55 0,'-23'1'36'0,"16"9"0"15,-12-5-2-15,12 12-27 16,-5 5-4-16,2 5 0 16,1 4-3-16,0 2-2 0,3 4-3 15,-1-11-10-15,14 11-19 16,-2-20-2-16,12-1 0 15,0-15 0-15</inkml:trace>
  <inkml:trace contextRef="#ctx0" brushRef="#br7" timeOffset="105102.0115">21941 16063 44 0,'-12'19'35'0,"-8"0"-1"16,1 17-1-16,-5-5-25 15,5 13-4-15,1-2 1 0,12 3-2 16,1-11-1-16,10 1 0 16,5-12 0-16,13-5-1 15,4-14 0-15,3-7-1 16,3-10 0-16,0-9 0 15,-5-6 0-15,-6-2 1 16,-6 0-2-16,-9-5 1 16,-7 7-3-16,-7-7 0 15,-2 18-5-15,-18-10-23 16,12 21-3-16,-10-11-2 15,7 16 2-15</inkml:trace>
  <inkml:trace contextRef="#ctx0" brushRef="#br7" timeOffset="105503.0344">22227 16226 31 0,'-10'7'36'0,"10"-7"-1"16,12 2 2-16,7 9-17 16,-5-18-13-16,14 2-2 15,4-1-5-15,5-6-7 16,12 9-25-16,-11-9-1 15,7 7-3-15,-9-7-1 16</inkml:trace>
  <inkml:trace contextRef="#ctx0" brushRef="#br7" timeOffset="106004.0631">22753 16005 64 0,'21'-2'38'0,"-8"-7"-2"16,16 14-1-16,-14-9-30 16,3 7-2-16,0-1-1 0,5 3 0 15,-1 0-1-15,1 2 0 16,-2 1-1-16,0 6 1 15,-5-6-1-15,-2 7 1 16,-3 0-1-16,-9 2 0 16,-8 2 0-16,-5 2 0 15,-5 3-1-15,-8 0 0 16,-5 8 0-16,-5-2 0 15,-6 4 1-15,0 2-1 16,2 0 1-16,3 1 0 16,5-3 0-16,10-3 1 15,10-8 0-15,14-1 0 16,9-11-1-16,16-7 1 15,11-9-2-15,5-6-2 0,12 2-5 16,-13-17-28-16,17 13 0 16,-16-18-2-16,6 15-1 15</inkml:trace>
  <inkml:trace contextRef="#ctx0" brushRef="#br7" timeOffset="106402.0858">23467 16017 62 0,'-5'-17'38'0,"5"17"-1"16,-2-17-4-16,2 17-26 16,0 0-2-16,0 0-1 15,-8 30-1-15,4-3-1 16,-2 8-1-16,-2 4-2 15,1 8 1-15,-1 1-2 16,4 2-1-16,-5-5-5 16,18 1-29-16,-14-18 0 0,14 6-3 15,-4-23 3-15</inkml:trace>
  <inkml:trace contextRef="#ctx0" brushRef="#br7" timeOffset="107054.1231">24022 16020 59 0,'-16'-21'36'0,"5"7"0"16,-13-11-4-16,5 13-22 15,-10-3-4-15,4 13-1 16,-9-1-1-16,5 14 0 16,-5 6-2-16,3 12 0 0,1 1 0 15,7 5 0-15,4-2-1 16,4 2 0-16,11-5-1 15,8-5 0-15,9-6 1 16,8-8 0-16,7-9-1 16,10-5 1-16,5-10-1 15,5-5 0-15,-2-4 1 16,0-3 0-16,-4 0 0 15,-8 1-1-15,-3 2 0 16,-9 5 0-16,-9 6 1 16,-13 11-1-16,0 0 0 15,0 26 0-15,-9 0 1 16,-9 11-2-16,-2 9 0 15,-2 7 0-15,-1 11 1 0,-3 3-1 16,1 1 1-16,3-5-2 16,1-2 1-16,6-10-1 15,4-4-4-15,-5-21-21 16,16 6-11-16,0-32 0 15,-4 18-2-15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37:44.61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3201 1108 46 0,'15'-51'29'16,"-15"51"1"-16,0 0 0 15,0 0-21-15,17-46-2 16,-17 46-4-16,0 0 3 15,0 0-1-15,0 0 2 16,18-50-1-16,-18 50-1 16,0 0-1-16,0 0-1 15,0 0 2-15,0 0-2 16,0 0 0-16,0 0-2 0,23 1 1 15,-24 34-1-15,2 9 1 16,1 8-1-16,1 10 0 16,0 4-1-16,2 7 0 15,1 1-1-15,-1-17 1 16,3-7-1-16,3-12 2 15,3-12-1-15,3-14 1 16,3-14 1-16,3-12 0 16,1-12 0-16,3-10 1 15,-2-16 0-15,-25 52 0 16,29-66 1-16,-29 66-4 15,34-81 2-15,-15 34-2 16,-3-3 1-16,7 4-2 16,-6 0 1-16,2-1-2 15,-3 2 0-15,-16 45-1 0,35-80-2 16,-35 80-14-16,24-62-21 15,-24 62 1-15,0 0-2 16,35-56 2-16</inkml:trace>
  <inkml:trace contextRef="#ctx0" brushRef="#br0" timeOffset="1">4226 1162 70 0,'-14'-11'37'16,"-7"3"0"-16,-4 10 2 15,-9 5-29-15,2 13-1 16,-8 7-3-16,2 8 0 15,-6 5-1-15,5 9-2 16,-2-2-1-16,8 4 0 16,6-4 0-16,11-4-2 15,12-6 1-15,12-9-1 0,12-16 0 16,16-12 1-1,9-13-1-15,9-11 1 0,5-11 0 16,3-6 0-16,-4-9 0 16,-3 1 0-16,-9 0 0 15,-7 5 0-15,-11 4 0 16,-11 7-1-16,-6 8 0 15,-8 9 0-15,-3 16 0 16,-12 6 0-16,1 15-1 16,2 5 1-16,-1 8-1 15,5 3 0-15,3 1 0 16,7-5 0-16,10-3-2 15,5-10 0-15,11-8-1 16,2-12-4-16,18-5-14 0,-10-14-17 16,10-4 1-16,-4-9-2 15,6-4 2-15</inkml:trace>
  <inkml:trace contextRef="#ctx0" brushRef="#br0" timeOffset="2">4805 1147 81 0,'0'0'36'15,"0"0"0"-15,-3 27 0 16,-9 5-29-16,1 12-1 15,-2 3-4-15,4-2 1 16,1-4-1-16,2-3 0 16,2-6 0-16,3-6-1 15,1-7 1-15,0-19 0 16,11 8 0-16,-3-15 0 15,4-9 0-15,-1-8-1 0,6-7 1 16,-4-12 0-16,5-7 0 16,-18 50-2-16,16-55 3 15,-16 55-3-15,20-55 2 16,-20 55-2-16,19-57 1 15,-19 57-1-15,21-45 1 16,-21 45-3-16,0 0-2 16,40-56-3-16,-40 56-12 15,0 0-19-15,60-37-3 16,-60 37 1-16,52-9-1 15</inkml:trace>
  <inkml:trace contextRef="#ctx0" brushRef="#br0" timeOffset="3">5355 1101 89 0,'12'23'38'0,"-9"10"1"16,-6 4-1-16,0 5-32 16,-4 4-2-16,0 0 0 15,2 3-3-15,1-1 0 16,2-4-2-16,-2-5-3 15,10-3-7-15,-8-20-27 16,16-4 0-16,-3-18-1 16,13-9 0-16</inkml:trace>
  <inkml:trace contextRef="#ctx0" brushRef="#br0" timeOffset="4">5493 1068 94 0,'0'0'39'15,"-18"-86"0"-15,18 86-1 16,-18-68-41-16,18 68-24 15,-12-55-12-15,12 55 1 16,0 0-1-16</inkml:trace>
  <inkml:trace contextRef="#ctx0" brushRef="#br0" timeOffset="5">5992 1144 99 0,'-19'1'40'0,"-8"-4"1"0,7 6-1 16,-4-6-35-16,0 4 0 16,-3 2-1-16,0 9-1 15,0 4-1-15,4 7 0 16,0 6-1-16,6 2-1 15,2 7 0-15,6-3 0 16,5-2 0-16,8 0 0 16,8-7-1-16,6-8 1 15,10-4 0-15,3-10 0 16,5-11 1-16,3-7-1 15,1-12 1-15,3-8-1 16,-6-4 1-16,-2-3-1 0,-35 41 1 16,34-39 0-16,-12-1 0 15,1 15-1-15,-16 7 0 16,4 23 0-16,-15 10 0 15,5 15 0-15,-9 3-1 16,4 8 0-16,4 0-1 16,3-2-1-16,11-10-3 15,-2-23-13-15,26-10-17 16,-6-15-5-16,15-12 1 15,-47 31 0-15</inkml:trace>
  <inkml:trace contextRef="#ctx0" brushRef="#br0" timeOffset="6">6553 819 109 0,'21'-58'41'16,"-21"58"0"-16,0 0 0 15,0 0-38-15,0 0 0 16,8-1 0-16,-15 64-2 15,-7 27-1-15,1 20 0 16,-4-4-3-16,6-8-1 16,7-13-19-16,-5-25-16 15,14-34-2-15,-5-26 1 16,12 5 0-16</inkml:trace>
  <inkml:trace contextRef="#ctx0" brushRef="#br0" timeOffset="7">6490 1021 91 0,'0'0'42'0,"-46"-50"1"16,46 50 0-16,0 0-22 15,0 0-17-15,0 0-1 16,0 0-1-16,0 0 0 15,0 0 0-15,0 0 0 16,0 0-2-16,63 26 0 16,-63-26 0-16,65 10 0 15,-65-10 0-15,74 2 0 16,-74-2 0-16,71 5 0 15,-71-5 0-15,64 8 0 16,-64-8 0-16,45 30 0 0,-14 4 0 16,-20 7 0-16,-7 6 0 15,-10 2-2-15,3 1 1 16,-3-8-3-16,1-16-2 15,12-7-12-15,-7-19-15 16,14-12-8-16,1-9 1 16,11-9-1-16,-26 30 1 15</inkml:trace>
  <inkml:trace contextRef="#ctx0" brushRef="#br0" timeOffset="8">6996 868 118 0,'0'0'40'16,"-10"-63"0"-16,10 63-11 15,-13-52-67-15,13 52-2 0,0 0 0 16,-12-46-2-16</inkml:trace>
  <inkml:trace contextRef="#ctx0" brushRef="#br0" timeOffset="9">7238 856 82 0,'46'50'42'0,"-46"-50"-1"15,0 0 1-15,-1 55-13 16,-14-23-25-16,-22 12-1 0,-2 3-1 16,-3 5-1-16,6 2 0 15,8-2-1-15,13 0 1 16,8-8-2-16,17-10 1 15,4-13 0-15,14-9 0 16,5-16 0-16,7-13 0 16,1-10 0-16,5-12 0 15,-46 39 1-15,45-47-1 16,-45 47 1-16,41-63-2 15,-41 63 1-15,40-65 0 16,-40 65 0-16,28-65-1 16,-28 65 2-16,24-53-2 15,-24 53 1-15,0 0 1 16,15-60 1-16,-15 60-1 15,0 0 0-15,0 0 2 0,0 0-3 16,0 0 0-16,38-39 0 16,-38 39 0-16,0 0 0 15,0 0 0-15,45 37 0 16,-45-37 0-16,14 39 0 15,18-5 0-15,-9-2 0 16,1 5 0-16,-16 1 0 16,-8 0 0-16,-11 0 0 15,3-5 0-15,-3-10 0 16,2 0 0-16,9-23 0 15,0 0 0-15,14-10 0 16,-14 10 0-16,0 0 0 16,37-47 0-16,-37 47 0 15,36-44 0-15,-36 44 0 0,39-46 0 16,-39 46 0-16,35-44 0 15,-35 44 0-15,0 0 0 16,48-45 0-16,-9 31 0 16,-20 18 0-16,-3 11 0 15,-14 19 0-15,1 14 0 16,-4 1 0-16,11 4 0 15,5-7 0-15,6-10-4 16,13-6-12-16,-9-18-7 16,19 3-10-16,-11-14-10 15,9-1 1-15,-9-12-1 16</inkml:trace>
  <inkml:trace contextRef="#ctx0" brushRef="#br0" timeOffset="10">8358 1230 121 0,'0'0'41'0,"-14"5"1"16,14-5-3-16,0 0-41 16,0 0-12-16,14-7-18 15,-14 7-9-15,8-11-1 16,-8 11-1-16</inkml:trace>
  <inkml:trace contextRef="#ctx0" brushRef="#br1" timeOffset="11">3405 1696 56 0,'0'0'30'0,"0"0"2"16,2-17-3-16,11 16-17 15,-13 1-4-15,24-6 0 0,-10 3-5 16,5 4 1-16,-1 1-2 16,7 3 0-16,-2-1 0 15,3 2-2-15,4 1 3 16,3-2-3-16,3-4 0 15,7 1 1-15,3-4 0 16,2-3 0-16,6-1-1 16,2 1 2-16,3-1-3 15,1 1 3-15,0-1-2 16,-3 6 1-16,-4 0 0 15,-3 3 0-15,-2-1-1 16,-1 0 0-16,-4 1 0 16,1-3 0-16,1-1 0 15,4-5 0-15,4-2 0 0,3 1 0 16,3-1 1-16,0 0-1 15,0 2 1-15,-4 1 0 16,-2 4-1-16,-3 3 1 16,-3 1-1-16,-6 1 0 15,2 1 0-15,-2 1 1 16,2-2-1-16,5-1 1 15,1-3 0-15,5-3 0 16,1 3 0-16,3-4 0 16,0-1 1-16,-1 3-1 15,-2-2 1-15,-3 4-1 16,-6 3 0-16,1 2-1 15,-4 0 1-15,2 0-1 0,0-1 0 16,1 1 0-16,7-4 1 16,1-2-1-16,6 0 0 15,0-5 1-15,3-2-1 16,0-1 1-16,-3-1-1 15,-1 0 1-15,-5 2-1 16,1 1 1-16,-8-1-1 16,0 4 0-16,-2 4 0 15,-2 3 0-15,1-1 0 16,-1 2 0-16,0 2 0 15,-2-1-1-15,1 1 1 16,-2-3 0-16,2 0 1 16,2-1-1-16,1-2 0 15,0-1 0-15,-2 0 0 16,3-3 0-16,-2-2 1 0,-2 2-1 15,5-1 0-15,-4 1 0 16,2 0 0-16,-2-1 0 16,0 3 0-16,-2-1 0 15,0 0-1-15,0 1 1 16,1-4 0-16,-2 3 0 15,-3 1 0-15,2-2 0 16,1 2 0-16,-1 1 0 16,-1 1 0-16,-2 1 0 15,-5-1 0-15,-4 1 0 16,-4-1 0-16,-5 1 1 15,-1 0-1-15,-6-2 0 16,-1 2 0-16,0-3 0 16,-2 0 0-16,3-1 0 0,0 0 0 15,3-1-1-15,-1 3 1 16,-2 0-2-16,5 3-3 15,-16-2-18-15,15-5-5 16,-15 5-2-16,0 0-2 16,-20-18-4-16,9 11 1 15</inkml:trace>
  <inkml:trace contextRef="#ctx0" brushRef="#br2" timeOffset="12">1112 2509 48 0,'0'0'29'0,"0"0"2"16,0 0-2-16,-22-49-12 15,22 49-10-15,0 0-3 0,0 0-1 16,0 0 1-16,0 0-1 15,0 0-2-15,0 0 1 16,-17 47 0-16,17-47 0 16,-8 53 0-16,8-53-1 15,-14 74 1-15,14-74-2 16,-14 91 2-16,8-44-2 15,-3 3 0-15,3-4 0 16,6-46 1-16,-29 88 0 16,29-88 0-16,-7 66 1 15,7-66 0-15,0 0 1 16,0 0 0-16,0 0 0 15,0 0-1-15,0 0 1 0,0 0-3 16,19-70 2-16,-9 23-1 16,-1-9 0-16,3 0-1 15,2-6 2-15,1 2-2 16,3-3 1-16,-1 7 1 15,-6 34-2-15,29-73 0 16,1 19 0-16,4 26 0 16,-1 23-1-16,4 34 1 15,-4 22-1-15,-1 20 1 16,-16 10 0-16,1 9 1 15,-3 7 0-15,-8 2 0 16,-3 1-1-16,-6 2 1 16,-2-2-1-16,-8-7 0 15,2-4-3-15,-6-16 0 0,1 5-16 16,-5-29-17-16,5-4 0 15,5-23-1-15,-12-12 0 16</inkml:trace>
  <inkml:trace contextRef="#ctx0" brushRef="#br2" timeOffset="13">1334 2763 101 0,'-57'-21'37'15,"57"21"-2"-15,-49-6 0 16,49 6-31-16,0 0-2 15,-47-5 0-15,47 5-2 16,20-15-2-16,19 17-2 0,23-12-3 16,21 0-17-16,7-21-12 15,12 1 2-15,-7-10-4 16,-21 5 3-16</inkml:trace>
  <inkml:trace contextRef="#ctx0" brushRef="#br2" timeOffset="14">2057 2193 72 0,'-4'-19'35'0,"4"19"-1"16,-4-18 0-16,4 30-27 15,-5 2-2-15,3 18 1 16,-3 10-3-16,2 13 0 0,-2 9-2 15,0 14 1-15,1 4-1 16,3 2 0-16,1-5-2 16,-1-8-3-16,9-1-23 15,1-23-8-15,9-7 0 16,1-24-1-16</inkml:trace>
  <inkml:trace contextRef="#ctx0" brushRef="#br2" timeOffset="15">2610 2035 94 0,'-13'-1'36'0,"5"25"-1"15,-14 12 2-15,11 19-35 16,-3 12 0-16,2 9 0 15,2 12-1-15,0 3 1 16,2 1-2-16,1-2-2 16,6-2-5-16,-9-20-25 15,10-1-3-15,-3-20-1 16,2-8-1-16</inkml:trace>
  <inkml:trace contextRef="#ctx0" brushRef="#br2" timeOffset="16">2408 2523 73 0,'-15'-13'36'16,"15"13"0"-16,-13-3-1 15,17 14-14-15,5-13-19 16,13-2 0-16,10-9-1 15,12-7-2-15,7-6 0 16,4-12-3-16,10 0-2 16,-4-15-3-16,13 6-4 15,-18-12-2-15,7 16 2 16,-19-8 5-16,1 12 4 15,-17 5 4-15,-7 4 4 16,-5 14 3-16,-20-1 5 16,4 17 1-16,-19 3 1 15,7 19-4-15,-14 5-3 0,3 21-1 16,-7 9-2-16,4 13-1 15,-4 6 0-15,6 8 1 16,-2 1-2-16,7-2 1 16,5-8-2-16,6-12 1 15,2-12-1-15,6-12 1 16,2-12-1-16,6-12 0 15,4-15-1-15,6-11 1 16,1-14 0-16,6-8-1 16,-1-7 0-16,4-1 0 15,1-4 0-15,-2 3-1 16,-2 6 0-16,-3 6 0 15,-6 14 1-15,-1 12 0 16,-4 9 1-16,-6 12 0 0,3 6-1 16,-1 10 1-16,1 4-2 15,0-1 0-15,10 3-4 16,-1-11-4-16,17 8-20 15,-6-21-8-15,13 2 0 16,-2-25-1-16,8 2 1 16</inkml:trace>
  <inkml:trace contextRef="#ctx0" brushRef="#br2" timeOffset="17">3595 2414 98 0,'-9'-14'36'0,"-14"2"1"15,1 23-1-15,-13 4-31 16,3 15 1-16,0 5-2 15,2 13 0-15,3 3-2 0,6 2 1 16,5-2-1-16,10-3 0 16,8-8 0-16,11-7-2 15,9-8 1-15,7-17-1 16,5-10 0-16,6-9-1 15,3-13 1-15,-3-12 0 16,0-7-1-16,-8-4-1 16,-5-6 1-16,-9 0-1 15,-9 0 1-15,-7 4-1 16,-8 10 0-16,-6 10 0 15,-6 10 0-15,0 8 0 16,3 15-3-16,-1 3-1 16,15 17-4-16,1-24-12 15,17 36-13-15,-1-22-1 0,18 6 0 16,-3-10 2-16,11 3 21 15,-7-8 7-15,-3-6 8 16,2 10 17-16,-17-17 12 16,5 11 5-16,-22-3-2 15,19-6 3-15,-25-6-20 16,6 12-5-16,0 0-5 15,-1 15-1-15,-10-1-2 16,7 7 0-16,-8 4-1 16,1 10 1-16,-2-1-2 15,1 0 1-15,4-1 0 16,5-3-2-16,7-8-1 15,4-7 1-15,11-13-1 16,6-13 1-16,5-9-1 16,7-6 0-16,4-8 0 0,-1-6-1 15,2-4 1-15,-5 2-1 16,-6 7 1-16,-4 5-2 15,-7 8 1-15,-8 10 0 16,-12 12 1-16,0 13 1 16,-7 10-1-16,-5 7 1 15,2 10-2-15,0 1-1 16,6 7-2-16,0-7-5 15,20 8-28-15,-5-19-2 16,17 7-2-16,0-20 1 16</inkml:trace>
  <inkml:trace contextRef="#ctx0" brushRef="#br2" timeOffset="18">4629 2495 95 0,'-9'-15'36'0,"-14"-1"1"16,3 21 3-16,-15-2-32 15,8 17-3-15,-4 4-1 16,4 10 0-16,5 0-1 16,3 4 0-16,7-4-1 15,9-5 0-15,9-8-2 16,6-8 1-16,7-9-1 15,3-15 1-15,4-4-2 16,-1-9 0-16,4-9 0 16,-3-1 1-16,-4-4-1 0,-1 2 0 15,-3 9 0-15,-5 2-2 16,-4 12 3-16,-9 13-1 15,4 15 1-15,-9 13 1 16,-5 16-1-16,-1 12 0 16,-2 9 0-16,-1 15 1 15,-3 4 0-15,4 4 0 16,-2-1-2-16,2-4 0 15,-2-5 1-15,0-5 0 16,0-10 1-16,-2-14-1 16,2-8 1-16,0-13-1 15,0-9 1-15,2-13-1 16,-1-9 0-16,1-14 1 15,1-13-1-15,-1-13 1 0,3-15-1 16,5-7 1-16,1-4 0 16,6 1 1-16,4 2 0 15,5 5-1-15,6 10 0 16,7 10 0-16,4 14-1 15,3 4-1-15,9 8-3 16,3-8-2-16,13 12-10 16,-6-28-10-16,19 18-7 15,-13-27-2-15,16 14 0 16,-15-24-3-16</inkml:trace>
  <inkml:trace contextRef="#ctx0" brushRef="#br2" timeOffset="19">5218 1872 97 0,'-8'-14'36'0,"4"30"2"16,-11 2-1-16,7 12-32 15,-9 7 0-15,1 15-1 16,-3 6 0-16,-4 12-1 16,2 3 0-16,-1 1 0 15,1-2-1-15,5-1 1 16,1-8-1-16,5-5 0 15,6-15-1-15,2-14 1 16,5-14-1-16,10-11-1 0,2-12-1 16,4-11 0-16,2-7 0 15,1-11 0-15,-1-1 1 16,1-1-1-16,-2 0 2 15,-4 11-3-15,-3 3 3 16,-3 10 0-16,-1 11-1 16,-9 4 1-16,16 27-1 15,-11 1 1-15,0 7-1 16,-2 2-1-16,2 6-4 15,-8-10-11-15,12 11-24 16,-11-18 0-16,13 2-1 16,-11-28-1-16</inkml:trace>
  <inkml:trace contextRef="#ctx0" brushRef="#br2" timeOffset="20">6221 2382 66 0,'0'0'37'16,"4"-27"-2"-16,-4 27 2 16,-1-30-24-16,1 30-4 15,-7-23-2-15,7 23-2 16,-22-11-1-16,4 11-3 15,-6 10 1-15,-4 6-1 16,-3 4-1-16,-1 10 1 16,0 4 0-16,3 0 1 15,4 2-1-15,9-1 1 0,7-5 0 16,11-4 0-16,10-6-1 15,11-9 2-15,8-4-2 16,7-8-2-16,5-7 2 16,0-8-2-16,0-7 2 15,-1-1-2-15,-4-4 2 16,-8 2-2-16,-6-1 2 15,-5 6-1-15,-6 6 1 16,-13 15-1-16,11-6 0 16,-15 18 0-16,-4 9 0 15,1 4 0-15,-1 6-1 16,3 2 0-16,5 3-3 15,1-11-5-15,17 13-18 0,-5-33-6 16,19 5-4 0,-3-23-4-16,17 0 5 0</inkml:trace>
  <inkml:trace contextRef="#ctx0" brushRef="#br2" timeOffset="21">6844 1905 113 0,'0'0'37'16,"-21"10"1"-16,19 18-3 16,0 1-33-16,-7 10-1 15,-1 8 0-15,2 13-1 16,-4 11 1-16,0-1-2 0,0 3 1 15,0-2 1-15,4-4-2 16,3-10 0-16,6-6-3 16,1-25-3-16,18-1-18 15,-9-35-6-15,23 4 0 16,-11-31-5-16,17 4 2 15</inkml:trace>
  <inkml:trace contextRef="#ctx0" brushRef="#br2" timeOffset="22">7175 1733 117 0,'0'0'37'0,"-13"28"1"16,2 18-2-16,-14 5-31 0,7 6-4 15,-2 11 1-15,5 11-1 16,2 3-1-16,2 2-2 15,6-1-2-15,-7-15-25 16,17 12-9-16,-6-24 1 16,10 3-3-16,1-31 1 15</inkml:trace>
  <inkml:trace contextRef="#ctx0" brushRef="#br2" timeOffset="23">8019 1947 90 0,'11'-17'36'16,"-10"-3"0"-16,-1 20 1 15,3-21-30-15,-3 21-3 16,0 0 0-16,-4 19-1 15,-3 9-2-15,2 12 0 16,-6 17-1-16,0 13 0 16,-2 12-1-16,-3 7 2 15,1 4-2-15,6-6 0 16,-1-2-3-16,3-17-3 15,15-1-22-15,-5-31-5 16,12-5 0-16,-6-28-3 16</inkml:trace>
  <inkml:trace contextRef="#ctx0" brushRef="#br2" timeOffset="24">7855 2273 105 0,'-26'-8'35'16,"14"19"2"-16,1-11-1 15,11 0-34-15,34-1-1 16,4-12 0-16,20-5-3 16,10-13-4-16,17 4-14 15,-3-26-7-15,15 12-3 16,-15-19-2-16,2 10-3 15,-19-10 1-15</inkml:trace>
  <inkml:trace contextRef="#ctx0" brushRef="#br2" timeOffset="25">8536 1702 111 0,'-34'65'36'16,"-11"-7"0"-16,14 17-2 15,-4-1-30-15,6 12-1 16,4-3-2-16,3 1 0 15,7-5-1-15,5-7 1 16,7-9-2-16,5-11 3 16,7-12-3-16,6-18 1 0,3-11 1 15,3-12-1-15,4-13 0 16,0-7-1-16,1-11 2 15,-2-2-2-15,-1-3 2 16,-7 3-1-16,0 5 0 16,-4 6 1-16,-4 13-1 15,-8 10 1-15,6 13-1 16,-8 15 0-16,1 8 0 15,-2 5 0-15,3 5-2 16,4-3-3-16,12 12-12 16,-5-28-9-16,22 8-7 15,-9-27 1-15,19 0-6 16,-3-20 0-16</inkml:trace>
  <inkml:trace contextRef="#ctx0" brushRef="#br2" timeOffset="26">8857 2314 98 0,'-14'13'33'0,"11"17"2"16,-3-15-1-16,15 5-30 15,4-7-1-15,5-1-1 16,9-10 1-16,5-4-1 15,0-11 0-15,3-5-1 16,-1-5 0-16,-6-6 0 16,-7-2 0-16,-6 0-1 15,-8 0 0-15,-10 3 1 16,-6 7-1-16,-9 11 1 0,-6 12-1 15,-4 14 1-15,-4 14-1 16,1 11 1-16,1 5-1 16,2 6 1-16,10-2 0 15,8-1 0-15,18-9-6 16,8-23-9-16,29 6-14 15,1-33-7-15,22 4-1 16,-4-23-3-16,18-2 2 16</inkml:trace>
  <inkml:trace contextRef="#ctx0" brushRef="#br2" timeOffset="27">9979 2155 81 0,'4'-21'36'16,"-4"21"-1"-16,0 0 1 16,-7 12-31-16,-2 5-2 15,4 13 1-15,-3 5-2 16,1 4 0-16,-3 5-1 15,4 3 1-15,-1-3-1 16,3-2 0-16,0-10-1 16,4-8 1-16,4-6-1 0,-4-18 0 15,11 11 1 1,-3-19 0-16,4-13-1 0,0-8 1 15,0-8 0-15,0-7 0 16,2-7 0-16,-1-1-1 16,-1 2 1-16,-3 3-1 15,-1 9 1-15,0 7-1 16,-4 12 0-16,3 8 0 15,-7 11 0-15,0 0-1 16,11 16 1-16,-6-1 0 16,4 3 0-16,0 3 0 15,4 0 0-15,2 0 0 16,1-3 0-16,5-1 0 15,2-8 1-15,0-2-1 0,2-7 1 16,4-7-1-16,-2-3 1 16,4-7 0-16,-2-4 0 15,1-4 0-15,-2 3-1 16,-4 0 1-16,-3 7 0 15,-6 0-1-15,-3 10 1 16,-12 5-1-16,1 19 1 16,-7 7-1-16,-6 10 0 15,1 8 0-15,-2 4 0 16,4 5-1-16,5 1-1 15,2-5-1-15,13 1-6 16,-2-27-17-16,21 7-9 16,-7-26-3-16,17 2 0 15,-6-21 0-15</inkml:trace>
  <inkml:trace contextRef="#ctx0" brushRef="#br2" timeOffset="28">10659 2247 90 0,'-2'22'37'16,"2"-22"-1"-16,7 28 1 16,6-23-33-16,10-3-1 15,0-7 1-15,8-5-2 16,1-5 0-16,2-6 0 15,-3 2-1-15,-3-6 0 16,-7 2 0-16,-6 1 0 16,-7 2 0-16,-8 1 0 0,-9 3-1 15,-6 5 1-15,-8 1 0 16,-4 8-1-16,-4 6 1 15,-4 10-1-15,0 7 1 16,0 15-1-16,3 6 1 16,6 7-1-16,8 2 0 15,6 1 0-15,16-3-1 16,12-4-1-16,11-9-1 15,10-15-3-15,19 3-11 16,-2-30-11-16,17 9-7 16,-7-23-2-16,8 4 0 15</inkml:trace>
  <inkml:trace contextRef="#ctx0" brushRef="#br2" timeOffset="29">11281 2183 96 0,'-9'6'36'15,"-11"-5"-2"-15,10 21 3 16,-8 0-34-16,4 9 0 15,-2 5 0-15,3 3-1 16,-1-1-1-16,6-1 0 16,1-2 0-16,0-7-1 15,4-5 0-15,5-8 1 16,-2-15-1-16,12 0 0 15,0-15 1-15,3-6-1 16,3-10 0-16,2-8 1 16,-1-4-1-16,3-5 0 15,-4 3 1-15,-1 5-1 16,-4 5 1-16,-2 6-1 0,-3 12 1 15,-8 17-1-15,0 0 0 16,0 0 1-16,-7 25-1 16,5-2 0-16,0 2 0 15,2 1 0-15,3-5 0 16,4-2 0-16,7-6 0 15,4-9 1-15,4-9-1 16,4-9 1-16,5-2 0 16,-2-5 0-16,1-2 0 15,-3 1-1-15,-6 3 1 16,-3 5-1-16,-6 7 0 15,-12 7 0-15,7 10 0 0,-11 10 0 16,-2 5 0-16,0 6 0 16,0 5-1-16,2 2 1 15,6 0-1-15,4-7-2 16,13-2-3-16,1-21-10 15,22 7-11-15,-9-31-7 16,18 6-2-16,-7-25-3 16,13 2 3-16</inkml:trace>
  <inkml:trace contextRef="#ctx0" brushRef="#br2" timeOffset="30">12089 1635 107 0,'-13'-14'36'0,"13"14"2"0,-25 23 0 15,19 3-35-15,-6 11 1 16,0 12-2-16,3 9 1 16,-2 9-2-16,3 0 0 15,3 5-1-15,-1 1 0 16,2-2 0-16,0-6-1 15,3-6 0-15,3-11 1 16,-2-6 0-16,3-13-1 16,2-13 1-16,-5-16 0 15,13-1-1-15,-6-19 1 16,2-7 0-16,1-7 0 15,2-6-1-15,0-3 1 16,5 1 0-16,-4 7 0 16,3 2-1-16,-2 14 2 0,-1 6-2 15,0 10 2-15,1 9-1 16,-2 9 0-16,0 10 0 15,-2 2 0-15,0 9 0 16,-2 1 0-16,-2 3-1 16,-4 0 1-16,-8 0 0 15,-6-1-1-15,-6-4 1 16,-8-3 0-16,-3-4-1 15,-1-6 0-15,-1-7-2 16,8-2-5-16,0-22-10 16,23 9-12-16,-11-19-4 15,24-1-2-15,2-25-2 16</inkml:trace>
  <inkml:trace contextRef="#ctx0" brushRef="#br2" timeOffset="31">12341 2258 99 0,'0'0'36'16,"-4"28"2"-16,4-28-2 15,3 10-32-15,9-7-1 16,4 1-1-16,7-5 0 15,9-3-1-15,3-3 0 16,1-3 0-16,4-4 0 16,-1-3 0-16,-5 1-1 15,-3-5 1-15,-7-2 0 0,-6 3-1 16,-10-2 0-16,-5 4 1 15,-7 2-1-15,-4 3 1 16,-10 5-1-16,-4 7 1 16,-5 8-1-16,-5 7 1 15,0 6 0-15,2 11-1 16,-2 3 1-16,8 6 0 15,4-1-1-15,11 1 0 16,11-7 0-16,9-4 0 16,14-9 0-16,9-9 0 15,8-7 0-15,6-9 0 16,2-8 0-16,3-4 0 15,-1-4 0-15,-6-1 0 0,-7 2 0 16,-8 1 0-16,-8 5 0 16,-7 7-1-16,-16 7 1 15,-4 18 0-15,-10 5 0 16,-4 4 0-16,-3 9 0 15,-3 1 0-15,2 3-1 16,3-4 2-16,6-4-1 16,7-9 1-16,6-6-1 15,0-17 0-15,19 3 0 16,-2-13 0-16,8-12 0 15,-2-6-1-15,1-10 1 16,-1-8-1-16,-1-3 0 16,-1-1 1-16,0-1 0 15,-4 4-1-15,-3 8 1 16,-3 3 0-16,0 15 0 0,-3 5 0 15,1 10 0-15,1 6 1 16,-1 6-1-16,6 3 0 16,3 0 0-16,5 3 0 15,2-1 0-15,3-3 0 16,-1 2 0-16,4-7 0 15,-4-1 1-15,-3-2-1 16,-5-1 0-16,-3-1 0 16,-6-4 0-16,-10 6 1 15,0 0 0-15,-10-4-1 16,-3 7 1-16,-4 5 0 15,-5 3-1-15,3 4 1 16,3 4-1-16,-2 4 1 16,7 1-1-16,5 4 0 0,6-3-1 15,8 1 1-15,3-4 0 16,5-2 0-16,0 0 0 15,2-5 0-15,-1 2 0 16,-3-3 0-16,-7 1 0 16,-5 0 1-16,-8 2-1 15,-4-2 0-15,-3 3-2 16,-5-4 1-16,0 6-4 15,-7-13-10-15,17 14-20 16,-10-19-5-16,18-2 1 16,-11 5-3-16</inkml:trace>
  <inkml:trace contextRef="#ctx0" brushRef="#br2" timeOffset="32">14101 2147 76 0,'0'0'37'0,"0"-14"-1"15,0 14 2-15,-22-8-29 16,10 11-2-16,-9-3-1 15,-1 9-2-15,-1 1-1 16,3 11-1-16,2 3 0 16,2 6-1-16,7 2 0 0,3 3-1 15,9-2 1-15,6 0-1 16,8-6 0-16,4-2 1 15,4-13-1-15,4-6 1 16,2-11-1-16,1-7 1 16,-1-12-1-16,-4-8 1 15,-4-2-1-15,-6-7 1 16,-5 3-1-16,-8 0 0 15,-7 6 0-15,-6 6 0 16,-7 7-1-16,-7 9 1 16,0 9-1-16,3 5-1 15,6 9-1-15,4 0-4 16,19 19-16-16,1-19-14 0,24 7-1 15,8-13-1-15,20 2 0 16</inkml:trace>
  <inkml:trace contextRef="#ctx0" brushRef="#br2" timeOffset="33">14958 1780 88 0,'-4'-57'37'16,"3"14"2"-16,-9-4-1 15,5 8-31-15,-15 8-3 16,-2 18 1-16,-12 13 0 16,-2 17-2-16,-9 18 1 0,-3 11-3 15,0 8 1-15,0 15-1 16,7 3 0-16,5 4-3 15,10-4 2-15,7 5-3 16,13-5-1-16,1-8-7 16,20 5-25-16,-10-20-5 15,9 1 1-15,-7-23 0 16</inkml:trace>
  <inkml:trace contextRef="#ctx0" brushRef="#br2" timeOffset="34">14390 2115 109 0,'0'-13'40'16,"0"-1"0"-16,14 20-5 0,2-6-32 16,9 1-3-16,12 3-3 15,1-10-16-15,21 13-19 16,-9-11-1-16,14 7-1 15,-6-12-1-15</inkml:trace>
  <inkml:trace contextRef="#ctx0" brushRef="#br2" timeOffset="35">15726 2108 57 0,'7'-10'37'0,"-7"10"-1"16,4-19 1-16,-4 19-15 16,-5-17-17-16,5 17 0 0,-19-22 0 15,3 15-1-15,-6 4-1 16,-2 3-1-16,-5 4 0 15,-3 10 1-15,-3 4-2 16,2 14 1-16,0 6-1 16,5 3-1-16,8 2 1 15,8 2-1-15,14-5 1 16,11-4 0-16,12-12-1 15,9-10 1-15,10-13-1 16,4-12 0-16,3-11 1 16,-1-8-1-16,-2-5 1 15,-6-3-1-15,-6 2 0 16,-8 4 1-16,-6 5-1 0,-7 6 0 15,-9 8 0-15,-6 13 0 16,0 0 0-16,-14 15-1 16,0 8 0-16,3 9-2 15,2 14-8-15,-6-10-20 16,19 14-7-16,0-12-2 15,19 8 0-15</inkml:trace>
  <inkml:trace contextRef="#ctx0" brushRef="#br2" timeOffset="36">16965 2084 71 0,'9'-6'37'0,"-8"-6"-2"16,-1 12 0-16,-7-18-29 0,-2 12 0 16,-8-4-2-16,-3 6 1 15,-4 3-2-15,-1 2-1 16,-3 2 0-16,3 6 0 15,2 6 0-15,1 0-2 16,6 7 0-16,9-3 0 16,3 3 0-16,4 0 0 15,7 0-1-15,9-2 1 16,7-4 0-16,3 0 0 15,8-3 0-15,-1-5 0 16,2-1 0-16,-1 0 0 16,-4-3 0-16,-5 2 0 15,-11 1 0-15,-4 4 1 16,-11 7-1-16,-8 3 0 0,-7 2 0 15,-8 2 0-15,2 4 0 16,-3-2 0-16,2-2-2 16,2-8-1-16,13 7-8 15,-2-24-25-15,22 7-1 16,-1-18-2-16,17 2 1 15</inkml:trace>
  <inkml:trace contextRef="#ctx0" brushRef="#br2" timeOffset="37">17393 2093 77 0,'-12'-1'38'0,"4"9"-1"15,-11-6 0-15,6 13-32 16,-5 1-1-16,4 10 0 16,-1 4-1-16,0 7-2 15,3 2 0-15,3 5 0 16,3-6-1-16,5 3 0 15,4-7 0-15,0-6 0 16,3-8 0-16,2-7 0 16,1-12 1-16,1-6-1 15,-2-11 0-15,3-8 0 16,1-6 0-16,1-7 0 0,-2-6 1 15,5-7-2-15,2-6 1 16,2-3 1-16,-1 5-1 16,4 1 1-16,-4 7 0 15,0 7-1-15,-2 8 1 16,-2 11 0-16,1 13-1 15,-5 10 0-15,0 9 0 16,-3 10-1-16,0 5 1 16,4 3-1-16,-1 9 1 15,-2 4-1-15,3 1 0 16,-5 8 0-16,0-2 1 15,-4-2 0-15,-6 1-1 16,-4-7 2-16,-8-5-1 16,-6-5 0-16,-5-8-1 0,-3-7 1 15,-2-11 0-15,0-4 0 16,4-7 0-16,2-3-1 15,5-4 1-15,5 0 0 16,4 1 1-16,3 0-1 16,8 11 0-16,-9-2 0 15,2 16 0-15,0 9 1 16,-9 10 0-16,-2 13 2 15,-7 9-1-15,1 3-1 16,-5 4 1-16,3-2-1 16,2-3-2-16,0-10-5 15,24 7-19-15,-11-29-9 16,22 0-3-16,-2-20-1 15,16 1 0-15</inkml:trace>
  <inkml:trace contextRef="#ctx0" brushRef="#br2" timeOffset="38">17785 2198 70 0,'-11'1'35'15,"11"-1"0"-15,0 0 1 16,2 14-28-16,-2-14-3 0,20 3 0 15,-4-5-1-15,8 1-1 16,5-5 0-16,6-3-2 16,4-3 1-16,0 0 0 15,-1-6-1-15,0-1 0 16,-6-1 0-16,-3-1 0 15,-7-4 0-15,-5-1 1 16,-5-1-1-16,-8 4 1 16,-1 1-1-16,-8 7 1 15,-7 5-1-15,-7 12 1 16,-7 13-2-16,-6 6 0 15,-3 8 1-15,-2 7-1 16,2 4 0-16,0 7-1 16,9-3 1-16,8 0-2 0,14-5 1 15,9-6-2-15,19 2-3 16,8-21-8-16,24 16-13 15,-7-32-8-15,19 13-1 16,-1-25-2-16,12 4 3 16</inkml:trace>
  <inkml:trace contextRef="#ctx0" brushRef="#br2" timeOffset="39">18653 2027 100 0,'-23'4'37'0,"-18"-2"2"16,3 19-2-16,-4-3-33 15,0 4-1-15,2 5 0 0,6 1-2 16,8 2 1-16,7 5-1 16,17-4 0-16,10 0-2 15,13-1-1-15,7-5-1 16,12 0-4-16,-1-21-11 15,18 15-14-15,-11-32-2 16,10 11-3-16,-8-23-1 16</inkml:trace>
  <inkml:trace contextRef="#ctx0" brushRef="#br2" timeOffset="40">18981 2064 97 0,'-23'16'36'15,"6"22"1"-15,-10-7-1 16,3 13-32-16,0 4-2 15,7 1-1-15,6-4-1 16,6-5-2-16,9 3-4 16,-3-23-25-16,19 6-6 15,-5-20-1-15,12-5 0 16</inkml:trace>
  <inkml:trace contextRef="#ctx0" brushRef="#br2" timeOffset="41">19095 1734 80 0,'-17'-37'31'0,"5"14"-30"0,-1 13-1 16,-1 11-33-16,14-1-3 15</inkml:trace>
  <inkml:trace contextRef="#ctx0" brushRef="#br2" timeOffset="42">19140 2041 75 0,'-12'21'37'16,"1"-11"1"-16,14 10-1 15,-3-20-23-15,27 15-11 16,1-7-1-16,6-4 0 0,3-1 0 15,3-2-1-15,-1-6 1 16,-3-2-1-16,-6-5 1 16,-3-2-1-16,-8-3 1 15,-4-4 0-15,-9-1-1 16,-2 2 1-16,-6 3-1 15,-5 7 1-15,-9 4-1 16,-6 12 1-16,-7 9-1 16,-1 9-1-16,-5 6 1 15,3 7-1-15,2 1 0 16,5 6 0-16,14-5 0 15,7-2-2-15,16-3-2 16,10-12-5-16,21 7-28 16,-1-21-1-16,18 6 0 15,-3-24-3-15</inkml:trace>
  <inkml:trace contextRef="#ctx0" brushRef="#br2" timeOffset="43">19872 1987 104 0,'-25'4'40'15,"-14"0"1"-15,7 14-3 16,-9 2-35-16,13 0-1 16,4 0 0-16,10 2-1 15,10-1 0-15,13-4-1 16,10-3 0-16,7 3 0 0,3-3 0 15,0 4 0 1,0-3 1-16,-6 4-1 0,-4 1 0 16,-11 7 1-16,-9 5-1 15,-10 1 0-15,-9 3 0 16,-7 2 0-16,-3 0-2 15,-3-5 0-15,5 8-9 16,-11-23-26-16,19 9-3 16,-6-23 1-16,26-4-2 15</inkml:trace>
  <inkml:trace contextRef="#ctx0" brushRef="#br2" timeOffset="44">21187 2076 109 0,'0'0'36'0,"-19"-25"-7"0,10 25 0 15,-16-9-24-15,2 9 1 16,-13-1-1-16,0 8-1 16,-6 2-1-16,-1 5-1 15,-2 5 1-15,8 0-2 16,1 6 1-16,12 3-2 15,7-2 1-15,11 5-1 16,8-4 0-16,10 1 0 16,7-4 0-16,6-2 0 15,3-11 0-15,3-7 0 16,0-7 0-16,-2-13 1 15,1-5-1-15,-5-10 0 16,-2-2 1-16,-1-6-1 16,-3 0 0-16,-2 5 1 15,-3 5 0-15,-3 7 0 0,-4 3-1 16,-7 19 2-16,0 0-2 15,0 0 0-15,-4 28 0 16,-3-3-1-16,-1 6 1 16,4-1-1-16,4 3 1 15,6-3-1-15,10-7 1 16,9-5 1-16,8-6-1 15,6-9 1-15,5-6-1 16,2-5 1-16,-2-3-1 16,-6-2 1-16,-8 4-1 15,-4-1 0-15,-10 3 0 16,-7 8 0-16,-9-1-1 15,-14 23 1-15,-1-1 0 16,-6 7 0-16,0 0-1 0,0 3 1 16,2 0-1-16,2-3 1 15,10-6 1-15,7-11-1 16,7-12 1-16,10-11-1 15,5-11 1-15,3-6 0 16,2-6 0-16,3-7-1 16,-3-1 1-16,-2 1-1 15,-2 6 0-15,-6 5 0 16,-7 7 1-16,-1 6-1 15,-4 6 1-15,-5 11-1 16,0 0 0-16,11 6 0 16,1 1 0-16,4 3 0 15,7 1 0-15,9-2 0 0,4-2 0 16,3-1 1-16,1-6-1 15,0-5 1-15,-6-2-1 16,-4-4 1-16,-10-7 0 16,-7 2 0-16,-8-5-1 15,-7 1 2-15,-6 4-2 16,-8 5 0-16,-6 7 0 15,-5 8 0-15,-3 12 0 16,-1 4 0-16,6 10 0 16,6 7 0-16,9 0-2 15,13-5-2-15,17 5-5 16,9-21-5-16,25 16-11 15,-6-31-10-15,24 11-3 16,-6-22-2-16,15 5-2 0</inkml:trace>
  <inkml:trace contextRef="#ctx0" brushRef="#br2" timeOffset="45">890 3835 95 0,'0'0'36'16,"0"0"0"-16,0 0 1 15,0 0-34-15,0 0-1 16,-59 4 0-16,59-4 0 16,0 0-1-16,-55 53 0 0,55-53 1 15,0 0-1-15,-40 70 0 16,40-70 1-16,-14 49-1 15,14-49 0-15,0 0-1 16,12 69 2-16,-12-69-1 16,0 0 0-16,32 59-1 15,-32-59 1-15,0 0-1 16,35 56 0-16,-35-56-1 15,0 0 1-15,12 67-1 16,-12-67 0-16,0 0-1 16,-19 69-2-16,19-69-4 15,0 0-15-15,0 0-7 16,-30 52-3-16,30-52 0 15,0 0-1-15</inkml:trace>
  <inkml:trace contextRef="#ctx0" brushRef="#br2" timeOffset="46">1160 3940 89 0,'0'0'34'0,"41"-42"0"16,-41 42 4-16,0 0-20 16,0 0-14-16,0 0-1 15,0 0-1-15,-21 67-1 16,21-67-1-16,-32 72 0 15,32-72-4-15,-25 74-4 16,25-74-15-16,-18 70-7 16,18-70-2-16,-4 49-1 15,4-49-2-15</inkml:trace>
  <inkml:trace contextRef="#ctx0" brushRef="#br2" timeOffset="47">1254 3700 103 0,'-18'-89'36'0,"18"89"-2"15,-26-67-1-15,26 67-32 16,-21-60 1-16,21 60-4 16,0 0-8-16,-9-56-12 15,9 56-9-15,26-20 1 16,11 23-3-16,11-1 2 15</inkml:trace>
  <inkml:trace contextRef="#ctx0" brushRef="#br2" timeOffset="48">1679 3747 105 0,'-15'34'34'16,"8"17"2"-16,-8-20-8 16,9 15-21-16,-1-3-2 15,3 4-1-15,0-5-2 16,0-1-1-16,1-2 1 15,2-4-2-15,0-6 0 16,2-6-1-16,4-8 1 16,-5-15 0-16,18 4 0 15,-5-19 1-15,6-8-1 16,0-8 1-16,2-8 0 0,-2-6 0 15,-3-7 0-15,0 4 0 16,-1-2 0-16,-7 7-1 16,-2 8 1-16,0 9-1 15,-6 11 1-15,0 15-1 16,0 0 0-16,4 27 1 15,-2-3-1-15,2 4 0 16,2-3 0-16,7-1 1 16,2-4-1-16,9-11-1 15,4-6 1-15,7-10-1 16,-1-7 1-16,1-4 1 15,-3-3-1-15,2-3 0 16,-5 1 0-16,-8 5 1 16,-3 2 0-16,-6 7-1 15,-3 7 0-15,-5 14 1 0,-3 9-1 16,-4 8 0-16,-1 10 0 15,-3 8 0-15,2 7-1 16,-1-1 0-16,1 0 0 16,3-4-1-16,6-10 0 15,6-11-4-15,14-2-7 16,-2-29-16-16,22 5-6 15,-8-24-2-15,13 3 1 16,-7-20 0-16</inkml:trace>
  <inkml:trace contextRef="#ctx0" brushRef="#br2" timeOffset="49">2551 3863 107 0,'-5'-17'35'16,"5"17"3"-16,-12 14-3 0,4 14-30 16,-3 9-2-16,2 8-1 15,-2 7-1-15,4 2-2 16,2 1 1-16,-1-7-2 15,8-3 0-15,-2-15-5 16,11 2-11-16,-11-32-16 16,18 6-2-16,-8-29 0 15,14-4-1-15</inkml:trace>
  <inkml:trace contextRef="#ctx0" brushRef="#br2" timeOffset="50">2581 3325 109 0,'-16'-33'36'15,"-3"9"0"-15,19 24-4 0,-9-2-45 16,9 2-13-16,16 0-6 16,3-7-1-16,13 11-2 15,-2-11 0-15</inkml:trace>
  <inkml:trace contextRef="#ctx0" brushRef="#br2" timeOffset="51">2966 3056 105 0,'0'0'35'15,"-7"29"2"-15,-12 1-1 16,9 27-29-16,-9 8-1 0,2 20-3 16,-2 11 0-16,2 8-1 15,2 6-1-15,1-3-2 16,6-4 0-16,3-8-1 15,9-8-2-15,1-21-6 16,22 1-15-16,-8-35-8 16,24-5-2-16,-6-28-1 15,18-3-1-15</inkml:trace>
  <inkml:trace contextRef="#ctx0" brushRef="#br2" timeOffset="52">3375 3794 102 0,'-10'-24'36'0,"10"24"2"15,-33-15-1-15,13 19-30 0,-12 5-1 16,-1 13-2-16,-3 7 0 16,-1 6-2-16,1 3 0 15,6 1 0-15,2 3-1 16,12-4 0-16,8-6-1 15,10-6 0-15,11-9 1 16,7-7-1-16,9-9 0 16,6-10-1-16,0-7 0 15,2-8 1-15,-1-8-1 16,-2-4 0-16,-5-6 0 15,-6 2 0-15,-6 2 1 16,-6 4 0-16,-5 5 0 16,-5 12 0-16,-1 17 0 15,-9 1 0-15,-2 16 0 0,0 11-1 16,0 4 0-16,-1 6 0 15,8 4 0-15,1-3-1 16,8-4-2-16,7-10 0 16,13-3-4-16,-2-20-4 15,24 10-12-15,-13-26-6 16,17 12-1-16,-14-25-1 15,10 12-1-15,-16-12 1 16,1 6 32-16,-6 9 7 16,-21-8 13-16,8 23 6 15,-13-3 4-15,-11 17 2 16,-6-1 0-16,9 18 3 15,-9-4-31-15,6 3-1 0,-1 0-1 16,7-5-1-16,0-3 0 16,8-6 0-16,-3-19 0 15,15 7 0-15,-2-16 1 16,2-7 1-16,-3-6 0 15,2-5 0-15,-4-5-1 16,2 1 2-16,-2-5-2 16,2 3 1-16,-2-3-1 15,5 7-1-15,-4-1 0 16,7 6-1-16,0 4-3 15,-2-4-7-15,11 23-9 16,-7-19-14-16,18 13-6 16,-3-11-1-16,21 6-1 15</inkml:trace>
  <inkml:trace contextRef="#ctx0" brushRef="#br2" timeOffset="53">5131 3207 92 0,'-1'-22'36'15,"1"22"2"-15,0-21-1 0,0 21-31 16,-7 24-3-16,2 9-1 16,-5 12 1-16,-3 16-2 15,-2 13 0-15,1 13-1 16,1 8 1-16,-1 2-2 15,4 1 0-15,5-15-2 16,9 2-5-16,-3-27-13 16,18 2-11-16,-10-35-3 15,14-5 1-15,-7-23-4 16</inkml:trace>
  <inkml:trace contextRef="#ctx0" brushRef="#br2" timeOffset="54">4918 3622 101 0,'-21'-6'37'16,"21"6"1"-16,-14 3-1 16,14-3-33-16,20-6 0 15,10 1-2-15,7-7 0 16,8 0 0-16,8-1 0 15,4-3-1-15,1 3 0 16,-2-2-1-16,-4 5 0 16,-8 2 0-16,-8 3 0 15,-7 3-1-15,-9 3 0 16,-4 2 0-16,-8 2 0 15,-8-5 0-15,7 13 0 16,-7-13 0-16,0 15 0 0,0-15 1 16,0 14 0-16,0-14 0 15,0 0 0-15,0 0 1 16,0 0-1-16,0 0 1 15,0 0 0-15,0 0 0 16,0 0 1-16,0 0-1 16,0 0 0-16,0 0 1 15,0 0-1-15,0 0 0 16,-8 6-1-16,-3 5 1 15,-4 2-1-15,-2 8 1 16,-2 6-1-16,-6 9 0 16,3 7 0-16,4 3 0 15,7-1-1-15,7 1 1 16,14-6 0-16,12-6 1 15,15-12-1-15,8-14 0 0,10-15 0 16,0-13 1-16,3-12-1 16,-6-10 0-16,-10-6 0 15,-12-6 0-15,-12-2-1 16,-10-1 0-16,-12 3-1 15,-9 4 1-15,-9 10-2 16,-6 8 1-16,-2 16-2 16,-6 5-6-16,8 28-15 15,-10-3-14-15,12 17 2 16,4-7-2-16,17 12 0 15</inkml:trace>
  <inkml:trace contextRef="#ctx0" brushRef="#br2" timeOffset="55">6535 3592 57 0,'0'0'36'16,"0"0"0"-16,0 10-1 15,7-20-10-15,14 3-20 16,2-3 0-16,7 2-1 15,-3-8 0-15,4 2-1 16,-3-2 0-16,-2-1-1 16,-4-3-1-16,-6 1 1 15,-10-5-1-15,-8 4 1 16,-10 1-1-16,-7 3 1 15,-8 4-2-15,-5 11 1 16,-6 9 0-16,0 7-1 0,-2 13 1 16,5 6-1-16,3 10 0 15,15 3 0-15,11 3 0 16,11 0-1-16,20-2-1 15,15-11-4-15,23 7-13 16,1-30-10-16,25 5-6 16,2-23-1-16,17-1-1 15</inkml:trace>
  <inkml:trace contextRef="#ctx0" brushRef="#br2" timeOffset="56">7341 3466 109 0,'-34'-1'36'0,"-11"-6"1"0,6 18-1 15,3 3-35-15,-5 7 2 16,7 9-2-16,-2 10 1 16,1 3 0-16,6 4 0 15,6 0-1-15,9-1 1 16,6-7-1-16,9-7 1 15,8-12-1-15,13-10 0 16,8-16 0-16,8-13 1 16,6-12-1-16,3-12 0 15,-2-4 0-15,0-6 0 16,-5 1-1-16,-5 4 1 15,-8 5 0-15,-6 12-1 16,-11 11 0-16,-10 20-1 0,0 0 1 16,-14 24-1-16,4 11-1 15,-1 7-1-15,7 9-1 16,4-2-2-16,14 11-7 15,-2-23-9-15,28 10-9 16,-5-29-2-16,22 6-1 16,-7-28-2-16,15-1 2 15</inkml:trace>
  <inkml:trace contextRef="#ctx0" brushRef="#br2" timeOffset="57">7884 3493 105 0,'-39'-10'36'16,"5"20"1"-16,-16-1 0 15,11 22-30-15,-3 2-3 0,7 5 0 16,9 3-2-16,16 1 0 16,12-7-1-16,20-6-1 15,18-10-1-15,16-15-3 16,20-6-6-16,-3-27-14 15,22 7-9-15,-10-29-3 16,8 8-1-16,-13-22-2 16</inkml:trace>
  <inkml:trace contextRef="#ctx0" brushRef="#br2" timeOffset="58">8499 2965 110 0,'-31'-3'37'0,"3"36"1"15,-12 1-1-15,9 23-28 0,-1 6-6 16,2 12 0-16,1 2-1 15,4 5-1-15,3-6 0 16,7-4 0-16,5-12-1 16,7-12 0-16,4-12 0 15,3-13 0-15,12-16 0 16,-1-13 0-16,9-10 1 15,3-12-1-15,1 0 0 16,-1-5 0-16,-3 2 1 16,0 4-1-16,-7 8 1 15,-4 10-1-15,-4 10 0 16,-4 11 0-16,-2 7-1 15,0 7-3-15,7 8-5 16,-7-9-5-16,19 15-10 16,-11-23-10-16,19 10-5 0,-5-21-1 15,13 3 0-15</inkml:trace>
  <inkml:trace contextRef="#ctx0" brushRef="#br2" timeOffset="59">9513 3426 96 0,'-5'-18'37'16,"5"18"0"-16,-21-14 0 15,1 18-31-15,-3 2-2 16,-2 9-1-16,-6 6 0 15,-2 8-1-15,-1 6 1 16,6 9-1-16,4 1 1 16,8 1-1-16,6 2-1 15,11-2 0-15,12-5 0 0,8-10 0 16,11-13-1-16,5-9 1 15,5-14-1-15,1-11 0 16,0-10-1-16,-3-10 1 16,-5-6-1-16,-7-5 0 15,-9 1-1-15,-7-1 0 16,-7 4-1-16,-9 5-1 15,-2 10 0-15,-7 5-3 16,3 16-4-16,-8-5-6 16,17 23-10-16,-8-12-1 15,23 16-2-15,-2-15-2 16,23 8-1-16</inkml:trace>
  <inkml:trace contextRef="#ctx0" brushRef="#br2" timeOffset="60">10140 2947 101 0,'-6'-15'36'0,"-13"5"1"16,3 29-2-16,-8 8-28 15,4 24-3-15,-3 12-1 16,0 16-1-16,0 7 0 15,4 9-2-15,1 3 0 16,1-6-2-16,8-1-3 16,-6-22-12-16,20 6-12 15,-11-32-7-15,17-1-1 0,-8-32-2 16</inkml:trace>
  <inkml:trace contextRef="#ctx0" brushRef="#br2" timeOffset="61">9815 3480 104 0,'-6'15'37'16,"6"-15"2"-16,18 11-3 15,11-18-34-15,16-5-1 16,10-5-3-16,6-9-1 15,11 2-14-15,-9-22-9 16,11 12-6-16,-18-20 0 16,6 9-4-16,-18-14 1 0</inkml:trace>
  <inkml:trace contextRef="#ctx0" brushRef="#br2" timeOffset="62">10454 2921 105 0,'-19'32'37'0,"-13"2"0"15,9 20-1-15,-6 1-32 16,-1 9 0-16,-1 5-1 15,4 1-1-15,-1-1 0 16,6-2-1-16,4-9 0 16,4-7-1-16,8-11 1 15,6-11-1-15,4-13 0 16,10-11 0-16,3-11 0 15,8-11 1-15,-1-7-1 0,3-4 0 16,0-1 1-16,-2 1-1 16,-2 5 0-16,-7 7 1 15,-5 8 0-15,-11 8-1 16,9 13 0-16,-9 7 0 15,-3 8 0-15,4 2-2 16,3 6-1-16,2-5-3 16,15 7-6-16,-8-21-10 15,24 17-10-15,-11-27-2 16,19 8-2-16,-7-22-2 15</inkml:trace>
  <inkml:trace contextRef="#ctx0" brushRef="#br2" timeOffset="63">10686 3587 101 0,'-19'7'36'16,"15"10"1"-16,4-17-1 15,11 1-33-15,10-6 0 16,11-4-1-16,4-5 0 15,2-7-1-15,2-4 1 16,-5-1-2-16,-5-2 1 16,-5-3 0-16,-13-1 0 15,-4 4 0-15,-12 3 0 16,-4 8 0-16,-12 6-1 15,-2 7 1-15,-7 13 0 0,-3 9 0 16,-1 6 1-16,1 9-2 16,3 2 2-16,6 4-1 15,7-2 0-15,12-2 0 16,12-9 0-16,12-5 0 15,11-9-1-15,7-5 1 16,8-10-1-16,4-4 1 16,-1-3-1-16,0-3 0 15,-5 4 0-15,-8-2 0 16,-7 7 0-16,-8 4-1 15,-8 7 1-15,-9 5 0 16,-7 7 0-16,-4 4-1 16,-2 3 1-16,-3 2-1 15,3 0 0-15,-1-3 1 0,2-4 0 16,4-8 0-16,4-13 0 15,0 0 1-15,0 0 0 16,16-22 0-16,-9-5 0 16,2-7 0-16,4-3 0 15,1-6 0-15,3-1-1 16,1 0 1-16,1 5-2 15,3 5 2-15,-2 6-2 16,2 5 0-16,-1 10-2 16,-2 5-1-16,2 14-5 15,-5-10-4-15,13 23-5 16,-11-19-8-16,20 22-9 15,-9-14-1-15,13 11-2 16,-8-7 4-16</inkml:trace>
  <inkml:trace contextRef="#ctx0" brushRef="#br2" timeOffset="64">11616 3659 106 0,'-16'47'35'15,"-12"-6"0"-15,5 10-2 16,-1 5-48-16,-3-22-15 16,14 14-4-16,-5-16-3 15,13 0 0-15</inkml:trace>
  <inkml:trace contextRef="#ctx0" brushRef="#br2" timeOffset="65">12519 2987 80 0,'2'-27'36'0,"-7"2"-1"15,5 25-3-15,-11-16-23 16,11 16-2-16,-9 24-2 15,5 6 0-15,-2 12-2 16,4 13 0-16,-4 7-1 16,1 13-1-16,-1 2 1 15,2 3-2-15,-1-1 0 16,-2-10-2-16,3-3-2 15,-2-19-5-15,11 4-14 16,-14-30-7-16,16 1-3 16,-7-22-3-16,0 0 1 15</inkml:trace>
  <inkml:trace contextRef="#ctx0" brushRef="#br2" timeOffset="66">12350 3361 105 0,'-25'-21'37'0,"10"19"2"16,-4-5-3-16,19 7-32 15,0 0-1-15,11 7-2 16,17-9-1-16,12-7-1 16,18-2-1-16,5-9-3 15,22 0-5-15,-3-24-11 16,13 14-8-16,-14-24-2 15,7 14-1-15,-19-18-2 16,-4 11 1-16</inkml:trace>
  <inkml:trace contextRef="#ctx0" brushRef="#br2" timeOffset="67">13090 2742 104 0,'-31'22'37'16,"9"27"0"-16,-10-3-1 16,10 19-30-16,-3 7-3 15,3 6 1-15,0 1-2 16,3 0 0-16,3 0-1 15,4-9 0-15,2-8 0 16,8-11-1-16,3-12 1 16,5-10-2-16,7-12 1 15,3-15 0-15,5-12 1 16,3-9-1-16,2-8-1 15,-2-6 2-15,-1-3-2 0,-5 0 2 16,0 5-1-16,-6 5 1 16,-3 9-1-16,-9 17 0 15,0 0 1-15,5 13-1 16,-7 10 0-16,0 7-1 15,2 2 0-15,3 3-1 16,3 3-2-16,3-10-3 16,15 11-8-16,-8-29-12 15,18 13-6-15,-8-23-1 16,13 4-4-16,-7-19 2 15</inkml:trace>
  <inkml:trace contextRef="#ctx0" brushRef="#br2" timeOffset="68">13320 3374 110 0,'-8'16'37'0,"-4"-12"1"16,20 14-3-16,4-13-32 15,13-2-1-15,10-6 1 16,8 0-1-16,6-9-1 15,1 0 1-15,0-5-1 16,-3-3 0-16,-7-3 0 16,-13 1 0-16,-10-4 0 15,-10 2-1-15,-13 1 0 16,-9 4 1-16,-7 6-1 15,-9 10 0-15,-6 10 0 16,-2 8 1-16,1 11 0 0,1 9-1 16,6 7 1-16,7-1-1 15,9 2 1-15,14-4-2 16,14-3-2-16,5-13-7 15,22 2-3-15,-8-24-15 16,24 8-10-16,-7-18-2 16,14 2-1-16,-4-17 0 15</inkml:trace>
  <inkml:trace contextRef="#ctx0" brushRef="#br2" timeOffset="69">14133 3176 72 0,'-8'-16'34'0,"8"16"1"0,-19-26 1 16,19 26-28-16,-22-15 0 16,10 21-2-16,-9-1 0 15,1 17 0-15,-4 2-2 16,3 12 0-16,1 4-1 15,4 5-1-15,3-1 0 16,9-2-1-16,6-4 1 16,10-8-1-16,8-10 1 15,8-10-2-15,6-11 2 16,6-9-1-16,3-10-1 15,1-6 1-15,-4-9 0 16,-1-2-1-16,-6-5 0 16,-5 0 1-16,-8 2-1 15,-3 4 0-15,-6 7 0 16,-3 9 0-16,-8 20-1 0,0 0 1 15,2 19 0-15,-8 20-1 16,1 20 2-16,-3 12-1 16,1 18 0-16,-2 12 0 15,1 7 1-15,-2 4-1 16,-3-5 0-16,0 0 0 15,-2-11-1-15,-4-13 0 16,-3-11 1-16,-1-18-1 16,-5-16 0-16,0-15 0 15,-2-15 1-15,-1-16-3 16,3-13 1-16,0-12-1 15,13-7-8-15,-5-21-5 0,24 14-10 16,-7-22-5 0,26 17-1-16,-4-16-2 0,20 16 0 15</inkml:trace>
  <inkml:trace contextRef="#ctx0" brushRef="#br2" timeOffset="70">15429 3135 106 0,'0'0'36'16,"-15"-20"1"-16,-6 27-1 15,-10-3-33-15,-7 12 1 16,-7 7-1-16,-3 5 1 15,-5 8-1-15,4 1 0 16,4 1-1-16,8-4 0 16,8-1 0-16,11-7-1 15,16-6-1-15,12-9 0 16,10-8 0-16,14-8 0 15,9-5 0-15,5-10 1 16,0-2-2-16,3-10 1 16,-4 1 0-16,-4-3 0 0,-11 1 0 15,-5-1-1-15,-8 6 1 16,-6 3 0-16,-7 6 0 15,-6 19 0-15,-2-11 1 16,2 11-1-16,-12 23 0 16,6 2 0-16,1 5 0 15,1 2 0-15,1 1 0 16,4-3 0-16,5-1-1 15,3-7 1-15,5-9 0 16,3-5 1-16,4-7-1 16,0-7 0-16,0-1 0 15,-1-5 1-15,-2-2-1 16,0 2 0-16,-6 1 0 15,-3 5 0-15,-9 6 0 0,9 6 0 16,-11 5 0-16,-2 9 0 16,-3 2 0-16,-1 2 0 15,3 0 1-15,-4 0-1 16,6-6 1-16,2-6-1 15,1-12 0-15,18-4 0 16,-3-11-1-16,7-8 1 16,0-5 0-16,3-8 0 15,1-2-1-15,1-3 0 16,-6 3 1-16,-3 3 0 15,-1 6 1-15,-5 6-2 16,-1 7 1-16,-2 9 0 16,3 7 0-16,0 7 0 15,7 6 0-15,5 1 1 16,5 2-1-16,7 0 0 0,5-3 0 15,5-3 0-15,-2-5 0 16,2-4 0-16,-5-7 0 16,-5-1 0-16,-10-11 0 15,-5-2-1-15,-13-4 1 16,-5-4 0-16,-6 2 0 15,-10-2 1-15,-3 7-1 16,-8 5 0-16,-3 11 1 16,-6 15-1-16,3 9 1 15,0 13-1-15,3 9 1 16,7 5-1-16,12 4-1 15,8-4-1-15,16 3-6 16,5-19-3-16,18 7-3 16,-6-30-11-16,21 10-10 0,-12-26-3 15,12 3-2-15,-6-17 1 16</inkml:trace>
  <inkml:trace contextRef="#ctx0" brushRef="#br2" timeOffset="71">17391 3155 85 0,'-22'-7'37'15,"-8"-6"-1"-15,4 20 0 16,-8-8-29-16,0 14-1 15,-4 1-1-15,3 9-1 16,1-1-1-16,6 5-1 16,7 2 0-16,6-2-1 15,11-1 0-15,8-3 0 16,11-4 0-16,9-4-1 15,7-6 0-15,6-6 0 16,5-6 1-16,0-6-1 16,0-6 0-16,-1-6 0 15,-6-6 0-15,-7 0 0 16,-5-3 0-16,-8-2 0 16,-5 2 0-16,-4 4 0 0,-6 3 0 15,-3 8 0-15,3 15 0 16,-16-1 0-16,7 14 0 15,0 12 0-15,2 6-1 16,1 4 0-16,7 6-3 16,-1-7-4-16,17 11-8 15,-4-26-15-15,21 5-4 16,-4-21-3-16,18-3 0 15</inkml:trace>
  <inkml:trace contextRef="#ctx0" brushRef="#br2" timeOffset="72">18097 2765 106 0,'-15'22'39'15,"-11"-3"1"-15,4 21-2 16,-6 3-36-16,7 4-1 15,2 9 1-15,3 7-1 16,2 1 0-16,4 2-1 16,6-1-2-16,2-8-1 15,9 0-4-15,-2-25-10 16,17 5-10-16,-10-32-7 15,19-2 0-15,-6-24-4 16,12-2 1-16</inkml:trace>
  <inkml:trace contextRef="#ctx0" brushRef="#br2" timeOffset="73">18422 2705 110 0,'1'11'38'0,"-16"5"1"15,3 35 1-15,-14 0-36 16,2 14-3-16,3 5 1 15,1 6-1-15,3-1-3 16,3-8-3-16,14 7-8 16,-10-28-14-16,22 10-8 15,-9-24-3-15,14-1-3 16,-3-19 0-16</inkml:trace>
  <inkml:trace contextRef="#ctx0" brushRef="#br2" timeOffset="74">19338 3084 82 0,'0'0'37'0,"3"-12"-1"16,-3 12 1-16,-30 0-27 15,10 10-5-15,-12 2-1 16,2 3-1-16,0-1-1 16,5 4 0-16,4-3 0 0,12 0-1 15,9-3 0-15,12-3 0 16,11 0-1-16,7-1 0 15,5 1 1-15,0 2-1 16,-1 4 1-16,-7 2-1 16,-10 6 1-16,-8 4 0 15,-11 2-1-15,-13 3 1 16,-4-5 0-16,-5 2-2 15,1-3 1-15,1-9-2 16,10-5-2-16,12-12-8 16,0 0-17-16,24-32-8 15,12 12 0-15,0-21-2 16</inkml:trace>
  <inkml:trace contextRef="#ctx0" brushRef="#br2" timeOffset="75">19878 2686 110 0,'0'0'38'16,"0"0"1"-16,0 0-1 15,-6 30-37-15,2-5 1 16,-3 13 0-16,-2 11-1 15,-4 9 0-15,-2 8-1 16,-2 9 1-16,-2 0-1 16,-2-7 0-16,6-2-1 15,3-9-1-15,10-7 0 16,4-17-3-16,16-1-5 0,-4-29-16 15,25 6-10-15,-6-23-1 16,14 4 0-16,-7-17 1 16</inkml:trace>
  <inkml:trace contextRef="#ctx0" brushRef="#br2" timeOffset="76">20182 3050 110 0,'-10'-9'36'0,"0"31"1"15,-13 0-2-15,4 18-32 16,-3 5-1-16,4 7-1 15,1 2-2-15,3-5 0 16,12 2-6-16,0-23-11 16,21 7-15-16,-7-26-4 15,17-1 1-15,-2-23-2 0</inkml:trace>
  <inkml:trace contextRef="#ctx0" brushRef="#br2" timeOffset="77">20281 2614 89 0,'-18'-17'23'16,"1"9"-17"-16,11 19-5 16,0 3-32-16,18 23-2 15</inkml:trace>
  <inkml:trace contextRef="#ctx0" brushRef="#br2" timeOffset="78">20575 3100 95 0,'0'0'35'15,"-25"-28"1"-15,16 18 1 16,-9-12-31-16,6 9-2 16,-9 5 2-16,1 11-2 15,-11 12 1-15,-1 15-1 16,-3 8-1-16,3 10 0 15,1 0-1-15,8 4 0 16,10-6-1-16,13-5 1 16,19-17-1-16,11-14 0 15,12-10 0-15,5-13 0 0,4-8 0 16,0-13 0-16,-1-4 0 15,-10-5-1-15,-5 2 0 16,-9 4 0-16,-9 5 0 16,-6 6-1-16,-10 17 0 15,-1 9 1-15,-23 22-2 16,2 15 1-16,-9 16 0 15,-7 14 0-15,-5 16 0 16,-5 7 0-16,-1 5 1 16,1 2-1-16,5-3 1 15,3-9 0-15,7-8 0 16,5-12 0-16,6-17-1 15,7-15 1-15,6-13-1 16,8-20 2-16,0 0-1 0,0-31 0 16,7-3 0-16,1-14 1 15,3-7-1-15,7-11 1 16,5-3-1-16,2 3 1 15,4 2-1-15,3 7 1 16,2 4-1-16,2 8 0 16,4 13-1-16,-4 4-1 15,5 12-7-15,-7-10-5 16,14 19-11-16,-14-23-8 15,15 15-3-15,-11-19-3 16,12 8 0-16</inkml:trace>
  <inkml:trace contextRef="#ctx0" brushRef="#br2" timeOffset="79">21208 2582 118 0,'-27'22'37'16,"6"30"2"-16,-15-7-2 15,4 17-34-15,-2 8-1 16,2 12 1-16,3-1 0 16,-1 1-2-16,7-5-1 15,6-10 1-15,2-7-1 16,6-11 1-16,7-9-1 15,2-14 0-15,6-11 0 16,6-10 1-16,3-12-1 16,6-10 1-16,2-7 0 0,0-8-1 15,5-5 1-15,0-3-1 16,0 2 1-16,-2 1-1 15,-6 7 1-15,-2 9-1 16,-5 7 1-16,-13 14-1 16,9 17 1-16,-11 4-1 15,-4 8 0-15,-1 6-1 16,2-3-2-16,0 3 0 15,6-4-4-15,-2-15-5 16,18 8-11-16,-6-23-15 16,17 3 1-16,-5-19-1 15,16 3 1-15</inkml:trace>
  <inkml:trace contextRef="#ctx0" brushRef="#br2" timeOffset="80">21698 2675 116 0,'-16'-1'38'15,"-2"33"2"-15,-15 6-3 16,2 21-31-16,-3 5-3 16,0 11 0-16,2 3-2 15,2-2 0-15,8-5-2 16,4-7-1-16,6-2-5 15,-3-24-13-15,17 9-17 16,-9-24-2-16,11-1 1 16,-4-22-1-16</inkml:trace>
  <inkml:trace contextRef="#ctx0" brushRef="#br2" timeOffset="81">21332 3125 123 0,'-13'-15'38'0,"13"15"1"16,0 0-2-16,12 6-34 15,8-6-3-15,12-1-1 16,11 3-2-16,8-12-3 16,12 8-7-16,-9-22-16 15,16 12-9-15,-10-17 2 16,6 6-2-16,-11-17 1 15</inkml:trace>
  <inkml:trace contextRef="#ctx0" brushRef="#br2" timeOffset="82">22056 2638 115 0,'-26'44'42'0,"-12"-2"-2"16,5 18 1-16,-4 1-37 16,1 8-1-16,5 2-1 15,4 4-2-15,4-3 0 16,8-7-2-16,9-3-3 15,0-17-4-15,21 7-11 16,-7-32-12-16,18 6-6 16,-4-24-1-16,15 2 1 15</inkml:trace>
  <inkml:trace contextRef="#ctx0" brushRef="#br2" timeOffset="83">22170 3171 111 0,'-12'26'39'16,"-15"-5"1"-16,10 19-3 15,-6-8-31-15,6 3-2 16,3-5-1-16,9-4 0 16,6-9-2-16,10-5 0 15,5-11 0-15,8-7 0 16,3-6 0-16,3-9-1 15,1-3 1-15,-1-4-2 16,-3-1 1-16,-2 3 0 16,-3 4 0-16,-3 7-1 15,-7 8 0-15,-12 7 1 0,9 20-1 16,-12 9 1-16,-6 9 1 15,-4 13-1-15,-5 9 1 16,-2 6 0-16,-3 4 0 16,-2 0-1-16,-1 3 1 15,-3-1-1-15,-1-3 0 16,-2-5 0-16,1-2-2 15,-1-11 1-15,6-3-1 16,0-15 0-16,5-3-2 16,1-16 0-16,6-6-1 15,-1-10 0-15,4-8 1 16,-4-10-1-16,4-1-5 15,-13-23-9-15,14 8-8 16,-11-12-5-16,10 4-1 0,-4-7-3 16,10 6 0-16</inkml:trace>
  <inkml:trace contextRef="#ctx0" brushRef="#br2" timeOffset="84">837 5213 59 0,'0'0'38'16,"0"0"0"-16,0 0 0 15,0 0-11-15,0 0-21 16,-47 14-3-16,47-14 0 15,0 0-1-15,0 0 0 16,0 0 0-16,-52 34 0 16,52-34-1-16,0 0 1 15,-50 52-2-15,50-52 2 16,-28 48-1-16,28-48 0 15,0 0 0-15,-19 60 0 16,19-60 0-16,0 0 1 16,0 0 0-16,0 0-1 15,70-8 0-15,-70 8 0 16,62-59 0-16,-62 59 1 0,70-89-1 15,-36 41 0-15,1-6 0 16,-3 2 0-16,-1-1-1 16,-7 4 1-16,-24 49-1 15,36-72-1-15,-36 72 1 16,0 0 0-16,0 0 0 15,0 0-1-15,0 0 1 16,0 0-2-16,-19 90 0 16,12-40-1-16,0 7-4 15,4-3-8-15,1 9-14 16,6-8-7-16,6 0-1 15,6-43-2-15,30 69 1 16</inkml:trace>
  <inkml:trace contextRef="#ctx0" brushRef="#br2" timeOffset="85">1385 5188 97 0,'-16'-14'37'16,"16"14"4"-16,0 0-2 16,0 0-34-16,-47 12-1 15,47-12 0-15,0 0-1 16,-31 59-1-16,31-59 0 15,-22 57-2-15,22-57 0 16,-14 62-1-16,14-62-1 16,-8 60-6-16,8-60-19 15,13 30-10-15,5-9-2 16,13-17 0-16,2-32 0 15</inkml:trace>
  <inkml:trace contextRef="#ctx0" brushRef="#br2" timeOffset="86">1427 4849 102 0,'0'0'39'0,"-37"-63"1"15,37 63-2-15,0 0-32 16,-45-63-4-16,41 53-7 16,-4-17-20-16,19 27-10 15,9-5-3-15,24 12-1 16,14-5-1-16</inkml:trace>
  <inkml:trace contextRef="#ctx0" brushRef="#br2" timeOffset="87">2221 4630 91 0,'-7'-50'36'15,"-12"-6"1"-15,10 12 1 16,-9 0-34-16,2 18-1 16,-4 12 0-16,-2 20-1 15,-5 15 1-15,-3 24 0 16,-1 18-1-16,0 12-1 15,0 10 1-15,3 11-2 16,4 2 2-16,4 0-3 0,12-3-2 16,4-13-3-16,9 3-17 15,-1-24-14-15,17-4-2 16,-6-22-2-16,7-4 1 15</inkml:trace>
  <inkml:trace contextRef="#ctx0" brushRef="#br2" timeOffset="88">1840 5172 102 0,'-15'-21'38'16,"15"21"0"-16,-1-18 0 15,12 12-35-15,8 0-1 16,14-1-2-16,9-1-2 15,8-11-7-15,25 10-16 0,-7-19-9 16,14 7-3-16,-6-10 0 16,11 8-2-16</inkml:trace>
  <inkml:trace contextRef="#ctx0" brushRef="#br2" timeOffset="89">2939 4509 69 0,'-8'-32'37'16,"-12"-10"-1"-16,1 17 2 16,-15-9-13-16,3 23-20 15,-9 8 0-15,-2 20-1 0,-2 15-1 16,0 20 0-16,-6 17 0 15,4 12-1-15,4 7 0 16,4 12-1-16,8-2 0 16,6 2-1-16,8-3-1 15,9-10-2-15,11-4-2 16,-1-21-16-16,18 0-17 15,-6-24-1-15,9-6 0 16,-7-23-2-16</inkml:trace>
  <inkml:trace contextRef="#ctx0" brushRef="#br2" timeOffset="90">2313 5063 104 0,'-10'5'38'16,"10"-5"2"-16,0 0-8 15,30 0-29-15,5-7-1 16,13-4-1-16,11-6-3 16,10 5-5-16,-9-19-22 15,19 12-9-15,-16-7 0 16,2 6-2-16</inkml:trace>
  <inkml:trace contextRef="#ctx0" brushRef="#br2" timeOffset="91">2737 5173 90 0,'-4'22'37'0,"4"-22"1"15,18 23-3-15,3-29-31 16,13 0 0-16,4-7 0 15,7-4-2-15,-2-4 1 16,2-5-2-16,-5 0 1 16,-4-4-1-16,-9 3 0 15,-4 1 0-15,-12 1-1 16,-7 4 0-16,-9 3 1 15,-7 4-1-15,-11 5 0 16,-5 8 0-16,-8 8 1 0,-4 8-1 16,-2 9 1-16,-1 10 0 15,5 4 0-15,6 7 0 16,8-4-1-16,9 5 1 15,14-7 0-15,12-7-1 16,14-7 0-16,13-10 0 16,12-10 0-16,6-9-1 15,7-7 0-15,4-8-1 16,0-4 1-16,-5-1 0 15,-7-2 0-15,-11 3 0 16,-11 5 1-16,-8 3 0 16,-13 6 0-16,-12 9 1 15,0 0-1-15,-5 25 1 16,-6-3-1-16,-1 8 1 15,1 6-2-15,1 1 1 0,0 2 0 16,3-7-1-16,4-2 1 16,2-7 1-16,2-9 0 15,-1-14 0-15,10-5 0 16,-1-11 1-16,1-10 0 15,2-7 0-15,1-8 0 16,1-4-1-16,2-3 1 16,1 1-1-16,1 2-1 15,-1 5 1-15,1 5-1 16,2 6 0-16,2 8 0 15,1 2-2-15,6 14-4 16,-7-8-7-16,22 21-11 16,-10-13-15-16,17 9-2 15,-4-8 0-15,14 5 0 0</inkml:trace>
  <inkml:trace contextRef="#ctx0" brushRef="#br2" timeOffset="92">3980 5078 68 0,'-13'3'34'15,"4"4"0"-15,-4-8-5 16,13 1-17-16,-6 10-5 15,6-10 0-15,9 9 0 0,7-5-2 16,6-9 0-16,7 0 0 16,7-5-2-16,3-4-1 15,3-4 0-15,0-3-1 16,-2-1 1-16,-7-1-2 15,-6 2 0-15,-9-2 0 16,-10 1-1-16,-10 3 1 16,-10 4-1-16,-8 5 1 15,-10 6-2-15,-6 7 2 16,-5 9 2-16,-3 9-3 15,0 10 3-15,2 8-1 16,5 4 1-16,8 3-2 0,13-1 2 16,12 0-2-16,21-6 0 15,13-7-2-15,21-8-2 16,9-17-5-16,24 6-14 15,-8-25-11-15,13 3-3 16,-11-16-1-16,2 1 0 16</inkml:trace>
  <inkml:trace contextRef="#ctx0" brushRef="#br2" timeOffset="93">4643 4990 66 0,'-15'2'35'0,"-4"4"0"15,6 10 0-15,-12-2-24 16,11 15-4-16,-2-2-1 15,1 7-1-15,-2-8-1 0,9 5-1 16,-2-6-1-16,5-4 1 16,5-9-1-16,0-12 0 15,15-2-1-15,4-13 0 16,4-10 0-16,2-7 0 15,6-4 0-15,0-5 0 16,-3-1-2-16,0 4 2 16,-2 4-2-16,-3 7 1 15,-5 8-1-15,-3 9 1 16,-5 12 0-16,0 8 0 15,-4 10 2-15,0 8-3 16,-1 4 2-16,3 1-3 16,6 0 1-16,0-5-4 15,12 0-8-15,-5-25-15 0,19 2-10 16,-2-24 1-16,9 1-2 15</inkml:trace>
  <inkml:trace contextRef="#ctx0" brushRef="#br2" timeOffset="94">5451 4335 93 0,'-33'68'38'0,"-7"1"1"16,9 14-2-16,2 0-33 15,11 1-2-15,10-2-1 16,5-8-3-16,11-4-5 0,-5-18-30 16,9 1 2-16,-2-22-2 15,3-4-2-15</inkml:trace>
  <inkml:trace contextRef="#ctx0" brushRef="#br2" timeOffset="95">5197 4779 81 0,'-14'-3'39'16,"-1"-1"-1"-16,15 4 2 16,0 0-27-16,29 12-11 15,5-8-1-15,12-6-2 16,12 6-7-16,2-18-18 15,21 10-12-15,-5-14-1 0,11 5-1 16,-6-10 0-16</inkml:trace>
  <inkml:trace contextRef="#ctx0" brushRef="#br2" timeOffset="96">6755 4269 65 0,'1'-24'36'15,"-9"-10"0"-15,1 4 1 0,-9-11-28 16,4 10-3-16,-5-3-1 16,-2 13 1-16,-6 5-2 15,-1 17 0-15,-7 17-2 16,-1 14-1-16,1 20 0 15,-2 13-1-15,3 13 0 16,6 10-1-16,7 7 1 16,4 0-1-16,10-2 0 15,7-5-2-15,8-6-3 16,1-18-14-16,9 8-10 15,-9-28-2-15,6 1-3 16,-10-25 0-16</inkml:trace>
  <inkml:trace contextRef="#ctx0" brushRef="#br2" timeOffset="97">6300 4743 91 0,'-11'-2'37'16,"-1"-8"-1"-16,12 10 1 15,0 0-32-15,12-16-2 16,9 2 0-16,13 1 0 16,5-4-2-16,12 1 1 15,8-1-1-15,3 3 0 16,1 6-1-16,-4 1 0 15,-4 9 0-15,-5 7 0 0,-10 7 0 16,-8 4 0-16,-10 9-1 16,-9 0 0-16,-5 7 1 15,-6-2-1-15,-6 4 1 16,0-6-1-16,-3-5 1 15,-1-5 0-15,2-7 0 16,6-15 1-16,0 0-1 16,0 0 0-16,-4-21 1 15,8-4-1-15,4-8 1 16,2-8 0-16,1-3-1 15,4-4 0-15,-2 4 0 16,4 3 0-16,2 4 0 16,-3 7 0-16,5 7 0 15,2 9-1-15,-1 7 2 16,2 6-2-16,1 7 1 0,3 3 0 15,1 1 0-15,1 5 0 16,-3-1 0-16,-3 1 0 16,-1 2 0-16,-6-2 0 15,-5-3 0-15,-5 1 0 16,-10 0 0-16,-5 0 0 15,-9 2 0-15,-2 2 0 16,-4 2 0-16,-5 4 0 16,2 2 0-16,1 2 0 15,5 3 0-15,4-1-1 16,9-1 3-16,10-2-3 15,10-7 3-15,10-8-3 16,9-8 2-16,7-6-1 16,7-13 1-16,3-8-1 0,-2-9-1 15,-3-5 2-15,-4-6-3 16,-12-5 2-16,-7 1 0 15,-6 1-1-15,-10 1 1 16,-7 7 0-16,-4 5-1 16,-1 10 1-16,-4 8-1 15,2 10 1-15,9 6 0 16,-12 11 0-16,13 5 1 15,6 2-1-15,8 4 1 16,9-1 0-16,4-2 0 16,5 1 0-16,3-3-1 15,1-4 1-15,-3-1 0 16,-3-1 0-16,-7 2-1 15,-8-1 0-15,-7 6 0 0,-8 4 0 16,-6 3-1-16,-4 5 1 16,-6 1 0-16,-3 1-1 15,3 0 1-15,1-6-1 16,5-6 1-16,5-10 1 15,4-10-1-15,13-13 0 16,5-11 1-16,6-8 0 16,1-9 0-16,6-4 0 15,1-8 0-15,-1 0-1 16,-3 4 1-16,-5 8-1 15,-7 7 1-15,-3 9-1 16,-7 11 0-16,-6 14 0 16,0 0 0-16,-11 23 0 15,5-1-1-15,4 3 1 16,3-3 0-16,10 1 0 0,4-7 1 15,9-9-1-15,8-8 1 16,3-9 0-16,3-12 1 16,3-5-1-16,-1-5 0 15,-4-3 0-15,-3 1 0 16,-5 1 0-16,-7 9 0 15,-2 8-1-15,-8 14 0 16,-9 14 0-16,-4 16 1 16,-5 14-2-16,-7 12 0 15,1 2-1-15,0 11-3 16,-2-7-7-16,15 12-8 15,-12-27-8-15,22 6-7 16,-8-24 0-16,22-1-3 16,-9-19 1-16</inkml:trace>
  <inkml:trace contextRef="#ctx0" brushRef="#br2" timeOffset="98">8982 4573 86 0,'-9'6'35'0,"5"9"-1"15,-6-9 1-15,6 11-31 16,6-3-1-16,8 0 0 15,4-8-1-15,10-2 1 16,5-7-1-16,4-3 1 16,5-8-1-16,-2-3 0 15,0-2-1-15,-6-5 1 16,-5 1-1-16,-10 1-1 15,-6-1 1-15,-9 1 0 16,-9 5-1-16,-5 3 0 0,-8 8 1 16,-5 9-1-16,-8 9 0 15,-3 11 0-15,0 11 1 16,1 9-1-16,4 3 1 15,7 7-1-15,9-4 0 16,13-1 0-16,16-8-1 16,15-9 0-16,16-9-3 15,12-17-5-15,25 5-18 16,-9-24-6-16,21 4-3 15,-9-19-2-15,9 6 2 16</inkml:trace>
  <inkml:trace contextRef="#ctx0" brushRef="#br2" timeOffset="99">9767 4525 96 0,'-33'-9'36'0,"8"17"0"16,-10-7 1-16,2 15-34 15,0 7 0-15,4 9 0 16,-6 7 0-16,4 4 0 15,1 1-1-15,5 0 1 16,8-4-1-16,5-5 0 16,11-11-1-16,10-7 1 15,11-12-1-15,8-10-1 16,8-10 1-16,7-8-1 15,2-9 0-15,0-6 1 16,-3-5-1-16,-4 1 0 0,-8 1 0 16,-4 2 0-16,-9 9 0 15,-7 9 0-15,-10 21 0 16,0 0 0-16,-15 11-1 15,2 14 1-15,0 9-2 16,1 5-1-16,8 5-1 16,4-6-3-16,15 4-5 15,0-22-9-15,21 10-9 16,-3-25-2-16,18 3-2 15,-5-21-2-15</inkml:trace>
  <inkml:trace contextRef="#ctx0" brushRef="#br2" timeOffset="100">10238 4490 97 0,'-29'17'37'16,"-10"-1"0"-16,8 21 0 15,-11-2-33-15,14 6-1 16,7 0 0-16,8 3-1 15,13-8-1-15,14-13 0 16,14-7-3-16,13-14 0 16,16-9-3-16,3-24-15 15,22 9-11-15,-11-24-4 16,8 3-2-16,-11-16-1 15</inkml:trace>
  <inkml:trace contextRef="#ctx0" brushRef="#br2" timeOffset="101">10807 4082 108 0,'-30'55'36'0,"-11"-4"2"16,12 18-2-16,-2 1-32 15,5 6-2-15,4-2 0 16,6-2-1-16,6-7 0 15,9-10-1-15,6-9 0 16,7-11 0-16,3-18 0 16,7-13 0-16,2-13 0 15,1-12 1-15,1-9-1 16,-2-5 1-16,-1-2 0 15,-3-1-1-15,-2 8 1 16,-4 5 0-16,-2 10-1 0,-3 11 1 16,-9 4-1-16,14 27 0 15,-6-2-3-15,-4 5-1 16,12 9-10-16,-8-17-14 15,18 17-7-15,-9-24-3 16,18 9-2-16,-3-21 1 16</inkml:trace>
  <inkml:trace contextRef="#ctx0" brushRef="#br2" timeOffset="102">11769 4550 87 0,'8'-18'36'16,"4"12"0"-16,-16-15-3 0,4 21-25 15,-11-10-2-15,0 12-1 16,-7 3-2-16,-4 10 0 15,-3 4-1-15,-4 11 0 16,-1 4 0-16,3 6 0 16,3 2-1-16,7 2 0 15,9-3 0-15,15-4 0 16,12-9 0-16,15-9-1 15,6-9 1-15,11-10-1 16,4-10 1-16,-3-9-1 16,-1-9 0-16,-11-9 0 15,-8-1 0-15,-12-7 0 16,-13 2 0-16,-11 1-1 0,-11 3 0 15,-6 5-1 1,-3 8 1-16,-4 5-1 0,1 13-2 16,7 2-1-16,9 13-5 15,3-11-11-15,23 23-7 16,-3-19-3-16,21 15-3 15,1-19-1-15,18 9-1 16</inkml:trace>
  <inkml:trace contextRef="#ctx0" brushRef="#br2" timeOffset="103">12454 4014 83 0,'0'-47'38'0,"8"20"-1"16,-12 0 0-16,4 27-22 15,0 0-9-15,-16 34 1 16,1 16-3-16,-2 16-1 16,-6 13-2-16,2 11 0 15,-1 9-1-15,2-1-1 16,3 0-1-16,4-9-1 15,7-5-4-15,-5-22-8 16,19 4-19-16,-11-30-4 16,15-6 0-16,-12-30-1 15</inkml:trace>
  <inkml:trace contextRef="#ctx0" brushRef="#br2" timeOffset="104">12210 4561 96 0,'-9'-3'38'15,"9"3"1"-15,0 0-2 16,31-2-35-16,-2-4-3 16,6-10-4-16,20 8-22 15,-11-21-9-15,14 6 0 16,-10-17-1-16</inkml:trace>
  <inkml:trace contextRef="#ctx0" brushRef="#br2" timeOffset="105">12790 3914 75 0,'-19'-7'38'0,"7"35"0"16,-15 3 1-16,7 27-11 16,-7 4-24-16,3 13-1 15,-6 3 0-15,7 8-1 16,-1-1-1-16,6-5 0 15,1-7-1-15,9-8 0 16,1-15 0-16,8-13 0 16,9-15 0-16,2-14 0 15,7-17 0-15,6-12 1 16,4-9-1-16,-3-7 1 15,4-4-1-15,-5 2 0 16,-2 5 1-16,-4 8-1 0,-6 11 0 16,-3 12 0-16,-6 15 0 15,-8 12 0-15,0 11 0 16,-1 6-1-16,0 6-1 15,2 2-2-15,8 4-8 16,-5-20-10-16,26 9-13 16,-8-24-2-16,22 2-3 15,-7-21 1-15</inkml:trace>
  <inkml:trace contextRef="#ctx0" brushRef="#br2" timeOffset="106">13048 4638 100 0,'-28'9'37'16,"13"13"1"-16,0-15-1 0,13 6-34 16,2-13-1-16,25 9 0 15,-1-14 0-15,7-5-1 16,5-6 0-16,-1-7-1 15,1-3 1-15,-3-1 0 16,-5-3-1-16,-4-1 1 16,-8 3 0-16,-3 3-1 15,-7 5 0-15,-6 5 0 16,0 15 1-16,-17-6-1 15,0 15 0-15,-5 11 1 16,-2 8-1-16,-3 9 1 16,4 2-1-16,6 2 1 0,5 0-1 15,12-7 1-15,9-5-1 16,11-10 1-16,10-10-1 15,9-10 1-15,5-7 0 16,5-9-1-16,-1-2 1 16,-5-1-1-16,-3 2 0 15,-9 2 0-15,-7 5 0 16,-9 8 0-16,-15 3 0 15,1 24 0-15,-10 1-1 16,-6 6 1-16,-4 6-1 16,2 5 0-16,-2 2 1 15,5-6-1-15,2-5 1 16,5-6 0-16,6-10 1 15,1-17 0-15,14 3 0 16,0-18 0-16,4-9 0 0,1-6 0 16,1-7 1-16,3-2-1 15,-2-4 0-15,1 1-1 16,1 0 1-16,0 1-1 15,-1 7-2-15,2 2-2 16,6 12-9-16,-11-8-9 16,17 22-12-16,-11-9-4 15,13 14-3-15,-3-5 0 16</inkml:trace>
  <inkml:trace contextRef="#ctx0" brushRef="#br2" timeOffset="107">14639 4066 87 0,'0'0'36'16,"-1"-13"0"-16,1 13 0 15,-6 13-28-15,5 5-2 16,-8 6-1-16,2 10-2 15,-8 11 0-15,2 14-2 16,-6 7 0-16,3 10-1 16,-6 2 0-16,2 3-2 15,4 1 0-15,0-12-3 16,9 2-3-16,-3-26-23 15,16-1-6-15,-7-23 1 16,12-4-2-16</inkml:trace>
  <inkml:trace contextRef="#ctx0" brushRef="#br2" timeOffset="108">14366 4504 97 0,'-10'-1'39'0,"-3"-5"0"16,13 6-1-16,12 3-35 15,5-5-1-15,10-2 0 16,8 3 0-16,8-5 0 16,8 4-1-16,6-1-1 15,2 2 1-15,-6 1-1 16,-5 1 1-16,-10 3-1 0,-8-3 1 15,-9 1-1-15,-21-2 0 16,3 14 0-16,-18-6 0 16,-8 7 1-16,-5 6-1 15,-5 4 0-15,-2 10 0 16,4 4 1-16,3 0-1 15,7 5 1-15,11-1 0 16,11-3 0-16,14-8 0 16,9-7 0-16,15-10 0 15,8-13 0-15,7-9-1 16,4-14 1-16,-1-9-1 15,-7-9 1-15,-4-8-1 16,-11-3 0-16,-11-2 0 0,-12 2 1 16,-12-2-1-16,-9 10 0 15,-8 6 0-15,-6 9 0 16,-3 9-1-16,-2 8 1 15,4 10 0-15,4 8-1 16,6 5 1-16,10 4 0 16,9 2 0-16,13-2 0 15,12-3-1-15,8-2 1 16,13-5 1-16,0-3-1 15,4-4 0-15,-2-4 0 16,-3 0 0-16,-11-3 1 16,-7 0-1-16,-9-2 1 15,-9 4-1-15,-14 5 0 16,0 0 0-16,-12 5 0 0,-7 11 0 15,-3 9 0-15,-3 9 0 16,-1 9 0-16,2 7-1 16,4 4 1-16,9 4 0 15,9-4 0-15,9-8 1 16,12-9-1-16,11-10 3 15,7-15-2-15,4-13 0 16,5-16 0-16,-4-10 0 16,-3-11 0-16,-5-9 0 15,-10-5-1-15,-8-3 0 16,-8-3 0-16,-9 4 0 15,-6 2 0-15,-9 8-1 16,4 11-2-16,-4 2-2 16,16 31-8-16,-23-21-6 15,30 35-16-15,-7-3-6 0,16 19 1 16,3-6-2-16</inkml:trace>
  <inkml:trace contextRef="#ctx0" brushRef="#br2" timeOffset="109">15849 4939 110 0,'-10'0'37'16,"0"-10"-17"-16,5-2-19 16,-1-5-38-16,9 6-2 15,-3-6-2-15</inkml:trace>
  <inkml:trace contextRef="#ctx0" brushRef="#br3" timeOffset="110">16517 4238 47 0,'0'0'32'16,"0"0"1"-16,0 0 0 16,-3 15-23-16,-11-7 0 15,8 20-2-15,-9-4-1 16,10 16-1-16,-5 5-2 15,5 10-1-15,0 3-1 16,3 9-1-16,2 3 0 16,0 1-1-16,0-4 1 15,-1-5-2-15,2-5 0 16,-2-16-7-16,9-7-26 15,-5-17 0-15,6-10-3 16,-3-17 2-16</inkml:trace>
  <inkml:trace contextRef="#ctx0" brushRef="#br3" timeOffset="111">16272 4418 77 0,'-13'-20'37'16,"1"-5"-1"-16,13 10 1 15,0-12-31-15,17 12-1 16,6-3-1-16,11 3 0 16,4-4-1-16,9 4 0 15,-1-1-1-15,2 7 1 0,-2 1-2 16,-3 6 0-16,-3 6-1 15,-4 3 0-15,-8 5 0 16,-6 10-1-16,-5 4 1 16,-4 9-1-16,-6 4 2 15,-6 7-1-15,-4 6 1 16,-6 3 0-16,-2 3-1 15,-2 0 1-15,-2-3 0 16,0-5 0-16,2-9-1 16,6-5 0-16,3-13 0 15,8-10 1-15,3-13-1 16,8-13 1-16,7-11 0 15,1-6 0-15,6-10 0 16,1-5 0-16,-1 3 1 0,-5 3-2 16,-3 4 1-16,-3 11 0 15,-5 12-1-15,-14 12 1 16,9 9-1-16,-8 17 0 15,-4 10-1-15,-1 4 1 16,1 7 0-16,1 4-1 16,2-3-1-16,5-3-1 15,6-4-3-15,3-19-7 16,20 6-18-16,-9-23-8 15,14 0 0-15,-2-21-2 16</inkml:trace>
  <inkml:trace contextRef="#ctx0" brushRef="#br3" timeOffset="112">17313 4557 96 0,'0'0'38'0,"-21"-14"1"16,11 33-6-16,-5-2-28 15,4 11-1-15,-2 6-2 16,4 7 0-16,1 5-1 15,2 1 0-15,5 0-2 16,1-6-2-16,7-1 0 16,-3-21-19-16,16 5-17 15,-8-22 3-15,14-3-3 16,-7-20 0-16</inkml:trace>
  <inkml:trace contextRef="#ctx0" brushRef="#br3" timeOffset="113">17356 4195 88 0,'-25'-39'36'0,"8"19"0"16,-3 4 0-16,20 16-36 16,-4 14-13-16,13-5-22 15,19 11 0-15,6-4-2 16,12 8 0-16</inkml:trace>
  <inkml:trace contextRef="#ctx0" brushRef="#br3" timeOffset="114">17806 4435 89 0,'-38'7'39'16,"3"13"0"-16,-6-10 0 16,3 5-34-16,8 1-1 15,11 5 0-15,8-5-2 16,13 1 0-16,13-1-2 15,11 1 1-15,11-2-1 16,8 4 0-16,0 3 0 16,0 2 0-16,-8 4 0 15,-7 2 1-15,-16 3-1 16,-12 4 0-16,-17-2 0 15,-13 1 0-15,-8-4 0 16,-2-3-1-16,-1-6 0 16,0-7-5-16,15 5-19 15,-2-22-13-15,26 1-1 0,-6-18 0 16,26-1-1-16</inkml:trace>
  <inkml:trace contextRef="#ctx0" brushRef="#br3" timeOffset="115">18766 4624 91 0,'0'0'37'0,"-16"-24"-1"16,16 24-8-16,-12 2-25 15,12-2 0-15,-16 26-1 0,9 0 0 16,-4 9-1-16,3 6 0 16,-1 4-1-16,4 1 1 15,0-1-2-15,0-15-11 16,8 3-24-16,-3-18 0 15,12-10-1-15,1-15-1 16</inkml:trace>
  <inkml:trace contextRef="#ctx0" brushRef="#br3" timeOffset="116">18818 4334 74 0,'-17'-30'37'0,"5"15"-2"15,-3 1 1-15,15 14-29 0,0 0-6 16,4 11-3-16,15 10-10 15,-3-5-22-15,15 8-1 16,-3-1 0-16,7 11 0 16</inkml:trace>
  <inkml:trace contextRef="#ctx0" brushRef="#br3" timeOffset="117">19059 4632 64 0,'2'22'36'0,"-12"-6"0"16,8 6 1-16,-12-10-24 15,10 11-6-15,-5-7-1 16,4 6-3-16,-3-5-1 15,4 5-1-15,0-5 0 0,-2-2 0 16,2-4 0-16,2 0 0 16,2-11 0-16,0 0 0 15,0 0 0-15,6-23 0 16,-1-3 0-16,3-6 0 15,2-7 0-15,2-2 0 16,1-3-1-16,1 1 0 16,-2 5 1-16,1 8-1 15,-2 6 1-15,-2 11-1 16,-9 13 1-16,13 8-1 15,-10 7 1-15,-1 8 0 16,3 3-1-16,3 3 1 16,6-5 0-16,5-1 0 15,5-8 0-15,6-5-1 0,8-9 2 16,0-6-1-16,3-9-1 15,-2-6 1-15,0 1 0 16,-6-2 0-16,-4 2 0 16,-8 1-1-16,-8 8 1 15,-3 3-1-15,-10 7 0 16,-1 15 0-16,-6 3-1 15,-4 11 1-15,-1 3 0 16,1 5 0-16,0 5-2 16,3-1 1-16,7 0-2 15,5-13-2-15,9 7-10 16,-2-27-15-16,17 7-8 15,-5-20-1-15,12 1 0 16</inkml:trace>
  <inkml:trace contextRef="#ctx0" brushRef="#br3" timeOffset="118">19793 4562 94 0,'-2'-19'37'0,"2"19"-1"16,0 0 0-16,-9 5-31 15,4 12-2-15,0 12 0 16,-3 7-2-16,1 7 1 15,-4-1-1-15,3 9 1 16,-3-6-1-16,5-2 0 16,-3-5-1-16,4-11 1 15,2-4-1-15,2-9 1 16,1-14-1-16,9-2 0 15,1-12-1-15,2-9 1 0,2-4 0 16,-1-8 0-16,2-7 0 16,0-7-1-16,-1-2 1 15,0-2 0-15,-1 3 1 16,-1 3-1-16,0 5 0 15,2 7 0-15,-2 11 1 16,2 9-1-16,0 10 0 16,2 11 0-16,-4 9 1 15,4 3-1-15,-4 8 0 16,0 6 0-16,-5 5 0 15,-1 2 0-15,-8 1-1 16,-4 1 0-16,-3-2 1 16,-7-3-1-16,-8-5 0 15,2-7 0-15,-5-4 1 0,-2-7-1 16,4-1 1-16,1-5 0 15,2-3 0-15,5 0 0 16,4 0 0-16,4 6 0 16,3 2 0-16,2 8 0 15,-2 10 2-15,-2 6-1 16,-3 12 1-16,-4 5-1 15,-4 6 0-15,0-1-1 16,-1 3 0-16,2-7-4 16,9 1-15-16,-7-25-13 15,22-2-8-15,-6-28 2 16,29 2-2-16</inkml:trace>
  <inkml:trace contextRef="#ctx0" brushRef="#br3" timeOffset="119">20248 4568 86 0,'-4'24'37'0,"-11"-3"0"16,3 11 2-16,-11 1-34 15,7 9 0-15,-5 0-2 16,7 0 1-16,0-3-2 16,2-5 1-16,4-8-2 15,3-5 1-15,5-11-1 16,0-10-1-16,10-4 1 0,0-11 0 15,4-11 0-15,3-6-1 16,2-7 1-16,0-8-2 16,1-4 2-16,1 1-1 15,-1 3 1-15,-1 1-1 16,-2 5 0-16,0 7 0 15,-3 11 0-15,2 8 0 16,-3 10 0-16,3 6 0 16,-3 9 0-16,2 3 1 15,0 5-2-15,5 4 1 16,1 1 0-16,2 1 0 15,3-1 0-15,4-1 1 16,5-4-1-16,-3-2 0 16,-1-4 1-16,1-6-1 0,-5-3 1 15,-6-5-1-15,-4-5 1 16,-17 7-1-16,10-17 1 15,-10 17-1-15,-20-9 0 16,4 9 1-16,-7 5-1 16,-1 8 0-16,0 8 0 15,0 5 0-15,5 4 0 16,5 2 0-16,7 2 0 15,8-2 0-15,3-5 1 16,12-5 0-16,3-10 0 16,5-6 0-16,5-9 0 15,3-8 0-15,2-9 0 16,-3-7-1-16,1-6 1 15,-7-7-1-15,-2 0 0 0,-5-2 0 16,-1-1 0-16,-10 6 0 16,-2 3 0-16,-6 7 0 15,-2 6 0-15,1 7-1 16,2 14 1-16,-11-5 0 15,10 16 0-15,4 1 0 16,0 5 0-16,5 0-1 16,4 1 2-16,2 3-1 15,6-4 0-15,3-2 0 16,0-5 1-16,4-6-1 15,-2 1 0-15,2-5 1 16,-2-5-1-16,-2 1 0 16,-4-2 1-16,-4 0-1 15,-1 2 0-15,-4 5 0 0,-10-1 0 16,4 24 0-16,-8-2 0 15,-4 4 0-15,-2 5 0 16,0 6 0-16,-1 4 0 16,4-4 0-16,3-3 0 15,5-6 1-15,6-7 0 16,8-9 0-16,6-11 0 15,4-7 0-15,5-13 1 16,2-6 0-16,-2-13-2 16,3-5 0-16,-1-7 0 15,-2 0 0-15,-2-1 0 16,-8 5 0-16,0 7-2 15,-5 5-1-15,-2 13-2 0,-9 4-7 16,4 23-7-16,-8-6-9 16,-4 16-6-16,4-16-2 15,-3 29-6-15,2-15 3 16</inkml:trace>
  <inkml:trace contextRef="#ctx0" brushRef="#br3" timeOffset="120">21514 4688 109 0,'0'0'39'0,"6"13"1"16,7-17-2-16,12 4-33 15,7-5-3-15,4-1 1 16,3-3-2-16,1-4 0 15,-2-3 1-15,-5-2-1 0,-6-4 0 16,-9-5 0-16,-8 4 0 16,-6 1 0-16,-8 1-1 15,-5 7 1-15,-9 8-1 16,-2 7 0-16,-4 7 0 15,-3 13 0-15,-1 9 0 16,1 5 0-16,3 4 0 16,4 1 0-16,9-1-1 15,5-3-1-15,15-1-4 16,3-19-7-16,24 10-13 15,-4-28-9-15,19 3-5 16,-1-16-1-16,13 1 2 16</inkml:trace>
  <inkml:trace contextRef="#ctx0" brushRef="#br3" timeOffset="121">22135 4564 116 0,'-34'5'38'0,"8"11"1"15,-8-8-7-15,13 12-28 16,10-3-1-16,11 4-1 15,9-3 0-15,9-3-1 16,4-2 0-16,4-3 0 16,1-2 0-16,-3-1 0 15,-4 1-1-15,-9 3 1 16,-10 1-1-16,-9 4 1 16,-7 2-1-16,-6 4 1 0,-4 3-1 15,-3-1-1-15,2 4-3 16,-1-12-8-16,23 9-14 15,-13-18-11-15,17-7-2 16,0 0-3-16,24 0 2 16</inkml:trace>
  <inkml:trace contextRef="#ctx0" brushRef="#br3" timeOffset="122">23207 3977 101 0,'6'-11'37'0,"-11"-7"-2"16,5 18-5-16,-11 15-20 15,5 13-3-15,-5 8-2 16,-1 17-1-16,-2 10-1 16,-3 15-1-16,-2 9-1 15,3 9 0-15,-2 1-2 16,1-4 0-16,1-4-1 15,4-11-1-15,4-5-1 16,-2-19-5-16,21 0-18 16,-11-28-13-16,14-7 3 0,-14-19-2 15,21-7 1-15</inkml:trace>
  <inkml:trace contextRef="#ctx0" brushRef="#br3" timeOffset="123">22915 4571 105 0,'-15'4'40'0,"11"13"0"16,4-17-2-16,20 15-35 16,7-11-2-16,13-1-1 15,6-1-4-15,7-13-5 16,20 5-28-16,-11-13-2 0,12 7 0 15,-15-14-2-15</inkml:trace>
  <inkml:trace contextRef="#ctx0" brushRef="#br3" timeOffset="124">23716 4030 109 0,'-24'-2'39'15,"1"22"2"-15,-11 3-2 16,4 11-34-16,-8 17-2 15,3 11-1-15,0 6 1 16,4 6-2-16,3 2 0 16,7-1 0-16,7-5-1 0,8-4 1 15,7-7-1-15,6-13 0 16,7-11-1-16,3-9 1 15,7-14 0-15,-2-9-1 16,1-9 1-16,-2-7 0 16,0-7-1-16,-6-5 1 15,1-2 0-15,-3 5-1 16,-2-1 1-16,-4 8 0 15,-7 15 0-15,12-2 0 16,-11 15 0-16,2 8 1 16,-2 8-2-16,3 4 1 15,2 3-2-15,6 1 0 16,3 1-3-16,1-19-15 15,18 12-11-15,-7-21-6 0,10 3-3 16,0-16-1-16</inkml:trace>
  <inkml:trace contextRef="#ctx0" brushRef="#br3" timeOffset="125">23972 4664 102 0,'0'0'41'0,"-16"15"0"16,14 4-2-16,2-3-35 15,11 0-1-15,2-1-2 16,9-1 1-16,1-7-1 16,1-1-1-16,0-9 1 15,-2-2-1-15,-1-7 0 16,-5-6 0-16,0-7 0 0,-8-6-1 15,-2-1 1-15,-6-5-1 16,-3 3 1-16,-6 2 0 16,-6 9 1-16,-4 12 0 15,-12 13 0-15,0 18 2 16,-4 13 0-16,2 12 0 15,1 10 0-15,11 3-1 16,12 4-1-16,13-7-1 16,15-2-4-16,12-19-8 15,25 8-8-15,-56-42-13 16,64 12-6-16,-23-8-5 15,5-2 0-15</inkml:trace>
  <inkml:trace contextRef="#ctx0" brushRef="#br3" timeOffset="126">1998 6333 100 0,'-10'-24'39'16,"1"18"1"-16,-7 0-2 16,5 22-31-16,-5 2-1 15,8 13-2-15,-1 6-1 16,-2 10-2-16,3 4 1 15,0 3-1-15,3 0 0 16,-2-4 1-16,6-8-2 16,-1-3 1-16,2-9-1 15,0-13 1-15,0-17-1 16,12 0 1-16,-3-15 0 15,3-8-1-15,2-12 1 16,1-4-2-16,0-5 2 0,-2-4-1 16,3-1-1-16,-6 4 1 15,2 4-1-15,-4 3 0 16,1 8 0-16,0 3 2 15,7 6-2-15,-1 4 0 16,5 8 0-16,7 2-1 16,5 5-2-16,8-3-1 15,7 10-6-15,-7-13-10 16,14 19-4-16,-20-18-5 15,18 18 0-15,-23-17-3 16,9 13 0-16,-16-10-1 16</inkml:trace>
  <inkml:trace contextRef="#ctx0" brushRef="#br3" timeOffset="127">2564 6317 104 0,'-11'3'35'16,"11"-3"3"-16,0 0-3 15,0 0-28-15,0 0 0 16,-1 11-3-16,1-11 0 15,0 29-2-15,0-5 1 16,1 9-1-16,-2 6 0 16,0 8-1-16,3 2 0 15,-1 0 0-15,2-4-1 16,5-9 2-16,-1-7-1 15,6-8-1-15,4-14 0 16,2-13 0-16,5-11 1 16,0-12-1-16,4-7 1 0,2-7-2 15,0-6 1-15,-6-4-1 16,-1 0-1-16,-2 3-1 15,-4 10-3-15,-6-1-6 16,8 24-10-16,-21-11-8 16,14 25-5-16,-12 3-4 15,14-3 0-15,-4 4 1 16</inkml:trace>
  <inkml:trace contextRef="#ctx0" brushRef="#br3" timeOffset="128">3163 6281 102 0,'0'0'37'0,"8"17"3"15,-12-3-3-15,3 14-31 0,-9 4 0 16,5 11-2-16,-7 4 0 16,7 6-1-16,-1 1-1 15,4-2 0-15,1-6-1 16,3-5-1-16,4-8-1 15,2-15-2-15,7-8-3 16,-3-24-7-16,19 6-14 16,-17-29-5-16,13 5-6 15,-8-22-1-15,2 1 1 16</inkml:trace>
  <inkml:trace contextRef="#ctx0" brushRef="#br3" timeOffset="129">3281 6153 78 0,'-11'-59'35'0,"-9"6"-2"0,9 16 1 15,-4 6-28-15,8 17-1 16,7 14-3-16,0 0-3 15,7 17-2-15,3-2-1 16,6 8-2-16,-3-5 2 16,6 3-1-16,0-4 1 15,0 0 3-15,-3 1 4 16,-3-8 3-16,2 9 2 15,-7-10 1-15,7 12 0 16,-11-6 1-16,9 13-1 16,-12-1-2-16,6 12-2 15,-6 3-1-15,1 5 0 16,1 3-2-16,0 1 0 15,1-3 0-15,3-1 0 16,3-8-1-16,5-5 0 0,4-14 0 16,6-7-1-16,4-14 1 15,4-9 0-15,0-12-1 16,-1-11 0-16,0-9 0 15,-4-10-1-15,0-4 2 16,-6-5-3-16,-3-3 1 16,-2 0-2-16,-2 7 0 15,-4 0-6-15,1 26-6 16,-14-8-7-16,15 32-5 15,-16-8-5-15,17 30-1 16,-14-15-3-16,25 25 0 16</inkml:trace>
  <inkml:trace contextRef="#ctx0" brushRef="#br3" timeOffset="130">4377 6322 77 0,'10'-14'39'15,"-17"3"-2"-15,7 11 2 16,-29-15-20-16,7 15-11 16,-16 0-2-16,1 10-2 0,-7 5-1 15,-3 8-1-15,-3 4 1 16,5 9 0-16,5-1-1 15,6 4 1-15,13-5-1 16,10 1 1-16,13-11-2 16,12-6 3-16,14-13-4 15,12-6 0-15,5-12 0 16,4-7 0-16,1-6 0 15,-1-5 0-15,-8-2 0 16,-3 0-2-16,-13 7 2 16,-8 3-2-16,-8 11 1 15,-9 12 0-15,0 0 0 16,-14 28 2-16,5 1-2 0,-2 7 1 15,5 3-3-15,4 0 1 16,11 0-4-16,3-19-3 16,24 5-10-16,-8-33-5 15,23 5-7-15,-10-33-1 16,19-1-3-16,-11-19-4 15,5-6 4-15</inkml:trace>
  <inkml:trace contextRef="#ctx0" brushRef="#br3" timeOffset="131">4912 5792 113 0,'-24'30'40'0,"2"28"0"16,-8 5 0-16,0 13-36 0,9 6-1 15,5 2-3 1,2 1-2-16,5-17-4 0,17 8-17 15,-12-32-5-15,17-2-10 16,-7-23 0-16,4-8-3 16,-10-11 1-16</inkml:trace>
  <inkml:trace contextRef="#ctx0" brushRef="#br3" timeOffset="132">5821 6302 54 0,'14'-8'37'0,"-10"-7"-1"16,-4 15 2-16,4-22-14 15,-4 22-13-15,0 0-5 16,-16 25-1-16,0 1-1 16,5 9 1-16,-5 8-2 15,5 7 0-15,-2 2-1 16,5-1 1-16,4-3-1 15,5-6 1-15,-1-8-1 16,3-10-1-16,4-14 0 16,2-10 0-16,0-11 0 15,2-14 0-15,-1-10-1 0,-1-10 0 16,-1-6 0-16,1-8-1 15,-3-4 1-15,-1 3-2 16,-4 4 2-16,2 6-2 16,0 7 2-16,1 10-1 15,3 9 1-15,4 13-1 16,8 11 1-16,5 6-2 15,11 7 0-15,4 2-1 16,11 4 0-16,3-1-2 16,7 0-1-16,0-6 0 15,1 3-1-15,-8-8 1 16,-2 2 0-16,-11-7 3 15,-9 0 1-15,-12 0 3 16,-19-2 1-16,0 0 3 0,0 0 1 16,-22-9 0-16,-6 7 0 15,1 7 0-15,-9 2 0 16,0 4-2-16,-1 8 0 15,-1 6-1-15,-3 6 0 16,6 4 1-16,4 2-1 16,9 1 0-16,7-4-1 15,13-3 2-15,11-8-2 16,13-11-2-16,11-10 0 15,11-10 0-15,8-13 0 16,5-10 0-16,0-7 0 16,-2-6 0-16,-6 1-2 15,-8 0 0-15,-5 4 1 16,-13 9-1-16,-8 9 2 0,-15 21-1 15,0 0 1-15,-18 15 0 16,2 14 0-16,-2 7 1 16,-1 4-1-16,6 3 0 15,9-3-1-15,7-7 0 16,16-7-3-16,9-20-3 15,18-5-6-15,0-25-6 16,21 2-7-16,-10-27-6 16,13 7-2-16,-12-22-7 15,0 0 5-15</inkml:trace>
  <inkml:trace contextRef="#ctx0" brushRef="#br3" timeOffset="133">7142 5654 95 0,'-14'-6'39'0,"1"31"0"0,-12 12 1 16,10 28-34-16,-9 10-1 15,2 15-1-15,-1 10-1 16,5-1 0-16,3 1-2 16,-1-7-1-16,8-7-3 15,-2-15-1-15,11-4-14 16,-11-34-10-16,16-8-13 15,-6-25 2-15,16-1-2 16,-6-25 1-16</inkml:trace>
  <inkml:trace contextRef="#ctx0" brushRef="#br3" timeOffset="134">6852 6161 116 0,'-25'9'41'16,"6"-2"2"-16,12 11-2 15,7-18-39-15,26 5-1 16,16-9-1-16,12-9-3 15,15 2-1-15,4-10-4 16,11 13-11-16,-13-20-11 16,4 17-11-16,-16-7 0 15,-8 14 0-15,-18-4 2 16</inkml:trace>
  <inkml:trace contextRef="#ctx0" brushRef="#br3" timeOffset="135">7256 6282 99 0,'-7'18'39'0,"7"-18"2"16,14 7-2-16,10-14-34 15,11-3-1-15,3-6-1 16,6-4 0-16,2-5-1 15,-4 1-1-15,-5-5 1 16,-7 2-2-16,-8-2 1 16,-9 3-1-16,-11 3 0 15,-9 13 0-15,-12 5-1 16,-5 13 1-16,-10 13 1 15,-1 11-1-15,-3 12 1 16,2 10 0-16,8 5 0 0,13-1 2 16,10-6-2-16,15-8 1 15,16-12-2-15,12-10 0 16,14-12-7-16,5-21-4 15,15 3-7-15,-13-28-7 16,18 11-8-16,-18-18-9 16,6-2-2-16,-8-8 2 15</inkml:trace>
  <inkml:trace contextRef="#ctx0" brushRef="#br3" timeOffset="136">8723 5646 71 0,'0'0'35'0,"-8"-23"1"0,8 12-2 16,-5-9-20-16,5 7-13 15,1 0 2-15,-1 13-2 16,10-12 2-16,-10 12 0 15,10-4 0-15,-10 4-1 16,9 13 1-16,-6 6-1 16,-3 9 2-16,-3 14-1 15,-2 11 0-15,0 11-1 16,-1 13 0-16,0 6 0 15,3 2 0-15,1-5 0 16,6-2-2-16,3-10 0 16,3-11 0-16,5-12 1 15,-3-14 0-15,3-6 1 16,-4-15-1-16,-1-8 0 15,-10-2 0-15,7-22 0 0,-10 1 0 16,-3-5-1-16,0-6 0 16,0-4-1-16,4-4 1 15,2-3-1-15,6 2 1 16,6 1-1-16,4 6 1 15,3 7-1-15,5 7 1 16,3 13 0-16,0 12 0 16,-1 14 0-16,-2 10 0 15,0 8 0-15,-3 6-1 16,-6 7 1-16,-3 0 0 15,-6-2 1-15,-8-2-1 16,-6-8 2-16,-12-4-2 0,-4-11 2 16,-8-7-2-1,-6-10 1-15,-1-11-1 0,0-7-3 16,3-6-2-16,5-13-7 15,15 7-13-15,-3-17-12 16,23 8-2-16,2-5-3 16,15 9 2-16</inkml:trace>
  <inkml:trace contextRef="#ctx0" brushRef="#br3" timeOffset="137">9191 6272 70 0,'0'0'37'0,"9"8"1"0,6-10-1 16,17 5-14-16,5-10-20 15,11-2 0-15,2-7 0 16,4-3-2-16,-3-4 1 15,-6-3-1-15,-10-4 0 16,-9 1 0-16,-17-3 0 16,-10 3 0-16,-13 0 0 15,-8 8 0-15,-8 9 0 16,-7 7 0-16,-5 11 0 15,0 9 1-15,1 11-1 16,3 8 1-16,5 5 0 16,6 3 0-16,10 0-1 15,10-1 1-15,14-6-2 0,14-9 0 16,16-6-4-16,10-7-1 15,18 7-16-15,-6-25-9 16,21 6-11-16,-6-10 1 16,8 1 0-16</inkml:trace>
  <inkml:trace contextRef="#ctx0" brushRef="#br3" timeOffset="138">10188 6034 102 0,'-28'-5'39'0,"-9"-2"2"16,3 13-2-16,-8 2-33 15,2 10-1-15,-3 3-1 16,7 9-1-16,1 3 0 15,11 3-2-15,8 0 0 16,12-5 0-16,13-5-1 16,13-6-1-16,14-4-2 15,4-12-3-15,16 6-10 16,-7-23-12-16,16 6-12 15,-8-10-1-15,9 4 1 16,-8-11 0-16</inkml:trace>
  <inkml:trace contextRef="#ctx0" brushRef="#br3" timeOffset="139">10746 6093 102 0,'-23'-25'39'0,"8"13"1"15,-10-8-1-15,6 2-33 16,-9 2-2-16,-3 8 0 16,-3 6-2-16,-3 11 1 15,-5 8 0-15,0 11-1 16,-5 8 0-16,5 5 0 15,3 2 0-15,8 2-1 16,11-5 0-16,12-4 0 16,16-11-1-16,14-4 0 15,14-13 0-15,9-8 0 0,8-10 0 16,0-13 0-16,1-6 2 15,-4-8-2-15,-6-5 0 16,-4-2 0-16,-9 0 0 16,-7 8 0-16,-5 6 0 15,-7 13 0-15,-12 17 0 16,0 0 0-16,-3 32 0 15,-6 1 0-15,-2 11 0 16,-1 1-2-16,5 7-3 16,2-9-2-16,11 5-9 15,-3-24-8-15,23 8-7 16,-7-27-4-16,27 1-5 15,-1-14-2-15,12-6 4 16</inkml:trace>
  <inkml:trace contextRef="#ctx0" brushRef="#br3" timeOffset="140">11202 5973 113 0,'0'0'39'16,"-19"18"1"-16,15 15-6 15,-17-2-29-15,5 10 0 16,-2 5-2-16,0-1-1 15,5-3-1-15,1-1 1 16,7-9-2-16,8-8 1 16,5-9 0-16,8-11-1 15,6-10 0-15,7-10 1 0,4-9-1 16,4-4 1-16,5-10-1 15,-3-1 0-15,1 2 1 16,-6 6-1-16,-6 6 0 16,-8 14 1-16,-11 13-1 15,-9 13 1-15,-7 11-1 16,-6 9 0-16,-3 7-1 15,1-1-2-15,7 3-3 16,-1-19-8-16,20 6-10 16,-11-30-7-16,37 13-5 15,-2-26-5-15,16-1-1 16,5-12 3-16</inkml:trace>
  <inkml:trace contextRef="#ctx0" brushRef="#br3" timeOffset="141">12006 5896 88 0,'-36'5'40'0,"4"13"-1"16,-5-4 1-16,10 14-18 16,2-8-20-16,5 6 1 15,4-5-2-15,7 2 0 16,6-3 0-16,7-5-1 15,6 0 0-15,3-5 0 16,3-1 0-16,4-1 0 16,-1-1 0-16,0-1 0 15,-3 3 0-15,-3 0 0 16,-6 5 1-16,-7 3-1 15,-6 3 1-15,-7 2-1 0,-5 1 1 16,-4 2-1-16,-1-1-2 16,0-4-3-16,10 10-12 15,-10-24-10-15,23-6-12 16,0 0-1-16,15 3-1 15,4-18 1-15</inkml:trace>
  <inkml:trace contextRef="#ctx0" brushRef="#br3" timeOffset="142">12041 6158 104 0,'-4'17'38'0,"4"-5"0"0,10 10-8 15,4-18-24-15,14 4-2 16,5-5-2-16,5-3 0 15,6-3 0-15,2-6-1 16,-2-1 0-16,-4-7 1 16,-2-2-1-16,-7-1 0 15,-7-9 0-15,-5-1 0 16,-9-4-1-16,-6 0 0 15,-6 3 0-15,-12 8 1 16,-11 6-1-16,-8 15 2 16,-12 15-1-16,-6 15 1 15,-3 13 0-15,0 10 1 16,7 5-2-16,11 0 1 15,15-6-1-15,17-4-1 0,22-13-3 16,12-16-8-16,20 0-8 16,-8-29-9-16,23 9-7 15,-9-19-7-15,8 0 0 16,-8-7 0-16</inkml:trace>
  <inkml:trace contextRef="#ctx0" brushRef="#br3" timeOffset="143">13439 5999 53 0,'0'0'32'16,"0"0"0"-16,14 3-7 15,-14-3-4-15,-3 13-13 16,-4 0-3-16,5 13-1 15,-4 3 0-15,5 9-1 16,-6 0 0-16,4 7-1 16,0-2-1-16,0 0-1 0,3 5-5 15,-8-15-24-15,8 1-5 16,-5-10-1-16,7-8-1 15</inkml:trace>
  <inkml:trace contextRef="#ctx0" brushRef="#br3" timeOffset="144">13532 5632 88 0,'-23'-27'35'16,"4"12"-1"-16,-4 2 2 15,2 9-38-15,12 5 1 0,9-1-3 16,5 13-11-16,7-12-19 16,8 3 0-16,0-4-3 15,11 5 2-15</inkml:trace>
  <inkml:trace contextRef="#ctx0" brushRef="#br3" timeOffset="145">13847 5402 54 0,'14'-11'35'16,"-3"5"-1"-16,0 15 1 15,-9 3-22-15,3 29-5 16,-8 7-2-16,2 17 1 0,-7 12-2 15,-1 11 0-15,-5 5-2 16,2 5 0-16,-3-5-1 16,2-5-1-16,2-6-4 15,2-19-10-15,9-1-23 16,-2-23-1-16,9-10 0 15,-1-17-2-15</inkml:trace>
  <inkml:trace contextRef="#ctx0" brushRef="#br3" timeOffset="146">13748 5991 97 0,'-15'-18'39'0,"3"-2"1"0,18 8-2 15,3-5-33-15,24 4-3 16,18-3-3-16,8-9-23 15,20 8-14-15,1-8 2 16,10 4-4-16,-3-3 1 16</inkml:trace>
  <inkml:trace contextRef="#ctx0" brushRef="#br3" timeOffset="147">14904 5857 89 0,'0'0'36'0,"-2"14"-1"16,-10-2-3-16,8 15-26 16,-5 5-2-16,1 10-1 15,-3 3-1-15,3 8-1 16,-1 1-2-16,-1-5-3 15,12 6-16-15,-9-20-14 16,14-3-1-16,-3-16-3 16,14-9 1-16</inkml:trace>
  <inkml:trace contextRef="#ctx0" brushRef="#br3" timeOffset="148">14980 5492 78 0,'-27'5'29'16,"-1"-1"-12"-16,16 13-15 16,4-3-33-16,17 5-4 15,10-1 2-15</inkml:trace>
  <inkml:trace contextRef="#ctx0" brushRef="#br3" timeOffset="149">15359 5753 98 0,'-36'31'37'16,"-7"-5"3"-16,11 8-3 16,-3-5-32-16,18 2-2 15,11-4-1-15,16-4 0 16,14-4-1-16,10-1 0 15,12-5 0-15,0 0-1 16,1 0 0-16,-5 3 0 16,-12 4 0-16,-15 3 0 15,-19 4 0-15,-13 3 0 16,-17 0 0-16,-6 0 0 15,-4-1-1-15,-2-6-3 0,7 3-11 16,-1-22-17-16,21 3-7 16,4-13 1-16,15 6-2 15</inkml:trace>
  <inkml:trace contextRef="#ctx0" brushRef="#br3" timeOffset="150">16326 5961 77 0,'1'-18'34'15,"2"6"1"-15,-6-11-7 16,3 23-21-16,0-25 1 16,0 25-1-16,0 0-1 15,-9 12-1-15,0 6 0 16,3 10-1-16,-6 5-1 15,5 7-1-15,-2-1 0 16,6 4 0-16,3-7-1 16,6-2 0-16,3-8 0 15,10-7 0-15,4-8 0 16,2-8-1-16,6-10 1 15,0-6-1-15,0-10 1 0,1-2 0 16,-4-6-1-16,-5-3 1 16,-2-1-1-16,-6 2 0 15,-5 2 0-15,-4 4 0 16,-3 9 1-16,-3 8-1 15,0 10 0-15,0 0 0 16,-4 26 0-16,3 4 0 16,2 5-2-16,1 3 0 15,6 6-3-15,3-8-6 16,11 7-18-16,-5-18-11 15,11 1 1-15,-1-19-1 16,8 0 1-16</inkml:trace>
  <inkml:trace contextRef="#ctx0" brushRef="#br3" timeOffset="151">16975 5971 80 0,'-13'-5'37'15,"3"20"-1"-15,-7-1 1 16,5 10-29-16,-8 3-3 15,8 8 0-15,-4-5-1 16,5 5 0-16,-1-8-2 16,7 0 1-16,2-7-1 15,9-8-1-15,4-9 1 16,3-8-1-16,5-10 0 15,4-6 0-15,-1-7 1 16,3-4-1-16,-1-6 0 16,-2 2 0-16,-4 1 0 0,-2 6 0 15,-5 7 0-15,-1 6-1 16,-9 16 0-16,9-2 0 15,-5 15 0-15,0 9 0 16,0 10-1-16,3 1 0 16,4 9-2-16,2-5-2 15,10 8-14-15,-8-19-12 16,14 5-9-16,-2-19 1 15,9-3-1-15</inkml:trace>
  <inkml:trace contextRef="#ctx0" brushRef="#br3" timeOffset="152">17601 5495 88 0,'-11'-7'38'16,"3"32"0"-16,-9 4 1 15,9 18-32-15,-8 6-1 16,4 8-1-16,-2 4-1 16,5 5-2-16,1-2 0 15,7-6-2-15,4-4-1 16,1-15-4-16,13 4-19 15,-6-25-15-15,13-8 1 16,-2-20-2-16,12-4 1 16</inkml:trace>
  <inkml:trace contextRef="#ctx0" brushRef="#br3" timeOffset="153">17857 5874 111 0,'-15'11'39'0,"4"15"-1"15,-9-6-7-15,6 15-28 16,-2 2 0-16,5 2-1 15,2 1-2-15,3-8-1 16,6-1-3-16,4-15-3 16,16 7-19-16,-9-23-12 15,14-1 0-15,-5-17-1 16,10 0 1-16</inkml:trace>
  <inkml:trace contextRef="#ctx0" brushRef="#br3" timeOffset="154">17908 5495 72 0,'-19'2'32'16,"2"4"-1"-16,10 1-5 15,7-7-51-15,0 0-7 16,0 0-1-16,20-8 0 15</inkml:trace>
  <inkml:trace contextRef="#ctx0" brushRef="#br3" timeOffset="155">18237 5329 98 0,'0'0'40'16,"0"0"1"-16,-12 30-1 15,2-4-35-15,0 15-1 16,3 10-2-16,1 13 2 15,-1 6-1-15,3 6-1 16,4 4 0-16,0 1 0 16,0-6-1-16,2-2-1 15,-1-8-2-15,3-13-4 16,6 1-7-16,-10-27-13 15,15 2-14-15,-5-22 0 16,11-3 0-16,-4-17 1 0</inkml:trace>
  <inkml:trace contextRef="#ctx0" brushRef="#br3" timeOffset="156">18503 5769 103 0,'-17'7'39'0,"-14"0"2"16,5 10-2-16,-8-1-31 15,-4 6-5-15,-2 1 4 16,5 4-3-16,0-3-2 16,10 2 1-16,4-3-2 15,9-3 1-15,12-2-2 16,12-3 1-16,7-3 1 15,12-2-2-15,4-1 0 0,7 0 0 16,-2 0 0-16,2 0-2 16,-4 2 1-16,-6-1-1 15,-2 3-1-15,-6-3-1 16,-3 6-3-16,-8-13-6 15,12 15-11-15,-14-21-10 16,13 9-6-16,-4-13 0 16,10 1 0-16</inkml:trace>
  <inkml:trace contextRef="#ctx0" brushRef="#br3" timeOffset="157">18754 5920 109 0,'-29'9'39'15,"10"11"2"-15,1-8-2 16,21 3-35-16,4-2-1 16,11-2 0-16,8-5-1 15,8-5-1-15,5-6 1 16,5-2-2-16,-4-7 1 15,0-3 0-15,-11-3-1 16,-4-3 0-16,-9 2 1 16,-7-4-1-16,-9 3-2 15,-7 2 2-15,-4 6-2 16,-7 3 2-16,-6 10 0 15,-3 9 1-15,-3 6 0 16,-1 10 0-16,3 10 2 0,3 5-2 16,7 1 2-16,6 4-2 15,12-3-1-15,9-7 0 16,16-2-2-16,6-11 0 15,15-9-2-15,5-13-3 16,14-1-11-16,-10-28-8 16,16 7-7-16,-8-20-6 15,4-5-1-15,-8-9 1 16,-1-7 0-16</inkml:trace>
  <inkml:trace contextRef="#ctx0" brushRef="#br3" timeOffset="158">19539 5413 107 0,'-23'29'41'0,"-11"2"0"15,7 22 0-15,3-2-38 16,1 9 2-16,5 1-1 16,5 3-2-16,6 1 0 15,1-2-3-15,8 0 0 16,2-15-4-16,6 6-8 15,-6-26-14-15,19 6-8 16,-8-23-5-16,11-4-1 16,-5-16 3-16</inkml:trace>
  <inkml:trace contextRef="#ctx0" brushRef="#br3" timeOffset="159">19703 5845 119 0,'-13'10'40'0,"2"7"-1"16,-9-6-4-16,11 8-31 15,2 0 0-15,7 2-1 16,0-4-1-16,6 0 0 16,3-7 0-16,5-2-1 15,-1-6 0-15,5-4 0 16,0-6-1-16,1-4 0 15,2-1 0-15,0-5 0 16,2 0-1-16,-2 1 0 16,-1 2 0-16,-2 2 0 15,-6 7 0-15,-3 6 0 16,-9 0 0-16,-2 29 1 15,-9 3 0-15,-3 9 0 16,-6 11 0-16,-2 5 1 0,-5 7 0 16,2 4-1-16,2-1 1 15,0-3 1-15,4-5-3 16,-1-6 3-16,8-8-2 15,-4-8 1-15,1-7-2 16,-1-11 2-16,-3-7-2 16,-4-11-1-16,0-1-2 15,-8-16-8-15,10 1-10 16,-13-27-9-16,14 4-9 15,-3-14-1-15,11 4 0 16,-3-6 0-16</inkml:trace>
  <inkml:trace contextRef="#ctx0" brushRef="#br3" timeOffset="160">21063 5554 91 0,'5'-26'27'0,"7"9"2"16,-15-18 1-16,9 9-14 15,-18-15-7-15,5 7-2 16,-10-7-2-16,-1 10-1 15,-9 5-1-15,-3 11-1 16,-6 14 0-16,-1 13-1 16,-5 19 0-16,0 13 1 0,-5 20-1 15,5 10 2-15,-2 7-1 16,12 7 0-16,4 2 0 15,13 0 0-15,6-1-2 16,9-11-2-16,12-2-2 16,0-22-13-16,14 8-12 15,-14-26-10-15,10-3 0 16,-13-21-1-16,2-6 2 15</inkml:trace>
  <inkml:trace contextRef="#ctx0" brushRef="#br3" timeOffset="161">20492 5891 110 0,'-7'-13'39'0,"7"13"0"16,12-11 0-16,10 10-34 15,0-4-2-15,10 2 0 16,8-2-1-16,6 2 0 15,7 1-1-15,10-2 0 16,1 3-1-16,-1-4 0 16,-4 3 0-16,-3 1 0 15,-5 0 0-15,-12 0-1 16,-9-1 1-16,-12 5 0 15,-18-3 0-15,3 14 0 16,-18-1 0-16,-9 8 0 16,-8 3 1-16,-3 5 1 0,-1 4-1 15,5 0 0-15,4 2 1 16,11-4-1-16,16-5 1 15,13-6 0-15,14-9-2 16,15-8 0-16,6-10 0 16,7-8 0-16,2-6 0 15,-3-8 0-15,-5-4 0 16,-12-4 0-16,-7 0 0 15,-12-1 0-15,-11 4-3 16,-9 3 3-16,-7 7-2 16,-6 3 2-16,-2 6-2 15,1 6 2-15,0 2-1 16,5 7 1-16,11 0 0 15,0 0 0-15,13 13 1 16,8-7-1-16,8 1 2 0,5 5-2 16,2 3 2-16,0 4-1 15,-2 5 1-15,-7 6-2 16,-6 3 0-16,-7 4 0 15,-12 2 0-15,-4 2 0 16,-4-3 0-16,-7-4 0 16,0-5 0-16,-1-5 0 15,3-5 0-15,1-10 0 16,10-9 0-16,0 0 0 15,-1-19 0-15,12-2 0 16,3-7 0-16,6-6 0 16,1-7 0-16,5-1 0 15,1-1 0-15,1 2 0 16,1 5 0-16,-3 4 0 0,1 8 0 15,2-1-9-15,8 18-8 16,-13-15-8-16,22 24-7 16,-10-14-4-16,19 13-5 15,3-6-1-15,10 5 2 16</inkml:trace>
  <inkml:trace contextRef="#ctx0" brushRef="#br3" timeOffset="162">22956 5867 63 0,'0'0'37'0,"0"0"-1"16,-11-17 2-16,3 15-12 0,-20-16-16 15,5 13-3-15,-12-2-1 16,-1 8-1-16,-10 3 0 16,3 9 0-16,-4 7-1 15,3 7 0-15,6 2-1 16,7 6-1-16,9-4 0 15,10 2 0-15,12-7-2 16,14-4 0-16,13-10 0 16,10-7 0-16,7-10 0 15,5-6 0-15,0-8 0 16,-1-6 0-16,-1-3 0 15,-10-2 0-15,-7 1 0 16,-4 5 0-16,-9 6 0 16,-10 5 0-16,-7 13 0 0,3 13 0 15,-7 10 0 1,-2 11 0-16,0 9 0 0,0 6 0 15,8 6-4-15,0-7-7 16,20 11-8-16,-5-28-8 16,19 9-7-16,-9-24-4 15,15-3-5-15,-1-11 0 16</inkml:trace>
  <inkml:trace contextRef="#ctx0" brushRef="#br3" timeOffset="163">618 7746 68 0,'0'0'36'15,"0"0"0"-15,0 0 3 16,0 0-14-16,0 0-19 15,0 0-1-15,-47-21 0 16,47 21-1-16,0 0-2 16,0 0 2-16,-60 48-3 15,60-48 1-15,0 0-1 16,0 0 2-16,-32 63-2 0,32-63 1 15,0 0 1-15,16 53-1 16,-16-53 0-16,0 0-1 16,44 52 1-16,-44-52-1 15,0 0 0-15,59 50-1 16,-59-50-2-16,0 0 0 15,47 64-1-15,-47-64 0 16,12 50-1-16,-12-50-1 16,-2 54 0-16,2-54-4 15,0 0-5-15,-23 64-14 16,23-64-11-16,0 0 1 15,0 0-1-15,0 0 1 16</inkml:trace>
  <inkml:trace contextRef="#ctx0" brushRef="#br3" timeOffset="164">865 7868 107 0,'0'0'38'0,"0"0"0"16,0 0 0-16,0 0-34 15,0 0 0-15,0 0-2 16,0 0-1-16,19 55-1 15,-19-55 0-15,-21 71-2 16,21-71-3-16,-16 67-16 16,16-67-10-16,-11 61-7 15,11-61 0-15,0 0-2 16</inkml:trace>
  <inkml:trace contextRef="#ctx0" brushRef="#br3" timeOffset="165">973 7638 109 0,'0'-53'37'0,"-2"2"1"16,2 51-2-16,-8-82-34 16,8 82-1-16,-7-57-1 15,7 57 1-15,0 0-1 16,0 0 0-16,0 0 1 15,0 0-1-15,62 23 1 16,-62-23 0-16,42 61 0 16,-42-61-1-16,40 79 1 15,-40-79 0-15,34 91 0 16,-20-44 1-16,-14 6 0 0,8-2-1 15,-6-2 1-15,0 0 1 16,-2-49-2-16,-2 88 1 16,2-88-1-16,-2 66 0 15,2-66 1-15,8 58-3 16,24-63 0-16,7-19 1 15,7-25-1-15,13-14 1 16,-6-13-1-16,3 4 1 16,-11 4-2-16,-14 19 4 15,-11 13-1-15,-4 12-1 16,-6 16 1-16,-10 8-1 15,10 30 0-15,-11 6-1 16,4 12 0-16,-2 8-1 16,4 2 1-16,7 1-2 15,8 1 0-15,7-10-2 0,13 1-6 16,-1-30-11-16,17 13-10 15,-2-26-7-15,6-2 0 16,-9-21-1-16</inkml:trace>
  <inkml:trace contextRef="#ctx0" brushRef="#br3" timeOffset="166">2156 7814 103 0,'-23'-29'38'16,"4"17"1"-16,-10-5-2 15,0 17-32-15,1 8 0 16,0 16-1-16,2 4-1 0,0 10-1 15,7 4 2 1,2 4-2-16,11-4-1 0,6 1 0 16,8-9 0-16,14-9-1 15,2-11-1-15,6-11 1 16,3-11-1-16,6-10 0 15,-3-10 0-15,3-8 0 16,-3-6 0-16,-6-7 3 16,-2-2-2-16,-3 5 1 15,-5 2 0-15,-2 11 0 16,-7 8-1-16,-11 25 0 15,0 0 0-15,0 32-1 16,-9 18 0-16,0 19 0 16,-1 17 0-16,-2 13 0 15,0 12 1-15,1 2-1 0,3-2 1 16,-2-4-1-16,1-7 1 15,-3-14 0-15,0-14 1 16,-2-13-2-16,-2-15 2 16,-4-13-2-16,-4-14 3 15,-3-12-1-15,0-12-1 16,2-14 0-16,1-9-2 15,4-18-3-15,11-3-10 16,-2-27-7-16,27 14-12 16,-9-18-6-16,23 7-3 15,0-5 3-15</inkml:trace>
  <inkml:trace contextRef="#ctx0" brushRef="#br3" timeOffset="167">2777 7214 99 0,'-15'2'39'0,"7"26"3"15,-9 6-4-15,6 19-30 16,-3 12-3-16,2 13-1 16,0 5-1-16,0 7-2 15,-1 1-1-15,6-6-3 16,-3-4-1-16,1-18-8 0,14 6-13 15,-9-28-7-15,15-2-9 16,-6-23-1-16,12-4 2 16</inkml:trace>
  <inkml:trace contextRef="#ctx0" brushRef="#br3" timeOffset="168">2786 7901 98 0,'-7'12'37'16,"13"4"2"-16,-6-16-1 15,26 6-34-15,3-10 0 16,10-5 0-16,7-6-1 0,8-4 0 16,2-9-1-16,0-1 0 15,-3-4-1-15,-9-3 1 16,-12 1-1-16,-7-2-1 15,-16-1 1-15,-10 1 0 16,-10 7-1-16,-11 5 1 16,-9 10 1-16,-6 15-1 15,-8 15 1-15,1 14 0 16,-1 14-1-16,4 13 0 15,10 9 0-15,7 0 0 16,15-2-1-16,13-7-1 16,17-11 0-16,10-10-4 15,14-9-4-15,2-22-7 16,16 4-8-16,-13-28-9 0,15 4-3 15,-7-19-8-15,3-2 3 16,0-11 1-16</inkml:trace>
  <inkml:trace contextRef="#ctx0" brushRef="#br3" timeOffset="169">4479 7618 65 0,'0'0'31'0,"-10"-13"-1"16,-2 5-7-16,12 8-15 15,-21-4 1-15,9 11 0 16,-9-4-1-16,0 11 0 16,-12-4-1-16,0 8 1 15,-6 2-2-15,4 4-1 16,-1-1-1-16,7 5-1 15,8-4-1-15,14 2-1 16,15-3-1-16,14-4-1 0,14-6-2 16,7-6-5-16,20 1-17 15,-5-14-13-15,9 0 0 16,-8-8-2-16,4-2 2 15</inkml:trace>
  <inkml:trace contextRef="#ctx0" brushRef="#br3" timeOffset="170">4908 7605 91 0,'-36'12'36'0,"-1"6"0"15,-9-1-1-15,3 11-29 16,-2-3-1-16,7 8 0 15,6-3-2-15,9 5 1 16,5-4-2-16,11-2 0 16,13-9 0-16,13-5-1 15,6-10 0-15,13-8 0 16,4-5 0-16,5-13 0 15,-1-5-1-15,2-3 1 16,-4-1-1-16,-9-5 0 0,-5 2 0 16,-10 3 0-16,-6-1 0 15,-8 2 0-15,-4 4 0 16,-4 5 0-16,2 20 0 15,-11-10 0-15,2 21 0 16,-2 8 0-16,3 10 0 16,2 6-1-16,3 1 0 15,7 2-1-15,6-3-1 16,8-12-3-16,12 0-14 15,-4-28-9-15,18-2-10 16,-2-22 0-16,9-6 0 16,1-21 2-16</inkml:trace>
  <inkml:trace contextRef="#ctx0" brushRef="#br3" timeOffset="171">5558 6912 103 0,'-23'9'38'0,"0"28"2"16,-8 10-2-16,3 19-32 15,1 8-3-15,5 9-1 16,5 6-2-16,9-5-3 16,12 2-4-16,0-19-17 15,19 4-15-15,-3-13 0 16,12-9-1-16,-3-17 1 15</inkml:trace>
  <inkml:trace contextRef="#ctx0" brushRef="#br3" timeOffset="172">5862 7489 87 0,'-16'-20'37'15,"2"15"0"-15,-14 0 1 16,4 16-30-16,-8 5-2 15,1 14 0-15,-4 4-2 16,6 6 0-16,1 2-2 16,7 1 1-16,8-5-2 15,8-3 0-15,10-8 0 16,14-9 0-16,4-9-1 15,9-10 0-15,4-10 0 16,4-9 0-16,0-8 0 0,-2-6 0 16,-2-3 0-16,-8-5 0 15,-5 2 0-15,-8 3 0 16,-5 6 0-16,-5 4 0 15,-6 12 0-15,1 15 0 16,-14 10-1-16,3 7 0 16,-1 14-2-16,3 0 0 15,4 12-5-15,-4-16-11 16,18 15-7-16,-6-22-7 15,19 0-5-15,-1-15-1 16,14-5 2-16</inkml:trace>
  <inkml:trace contextRef="#ctx0" brushRef="#br3" timeOffset="173">6217 7498 83 0,'-7'9'38'0,"-7"3"-1"15,2 12 1-15,-6-1-30 16,4 9-1-16,-2-2-2 15,5 5-1-15,0-8-2 16,8-5 0-16,4-7-1 16,-1-15 0-16,17 3 0 15,0-17-1-15,3-7 0 16,1-4 1-16,1-8-1 15,-1 0 0-15,-1-1 0 16,-5 2 0-16,-1 2 0 0,-2 6 0 16,-5 8 1-16,-3 4-1 15,-4 12 0-15,0 0 0 16,-1 14 0-16,0 0 0 15,-1 4-1-15,4-1 1 16,0 1 0-16,5-6 0 16,4-8 1-16,3-3-1 15,2-4 0-15,1-5 1 16,3-4 0-16,-4 1 0 15,1-2-1-15,-1 3 1 16,-3 4-1-16,-3 2 0 16,-10 4 0-16,16 7 0 15,-16-7 0-15,10 20 0 16,-5-5-1-16,-1-1 1 16,3 4-2-16,-3-3-1 0,4 2-1 15,-8-17-3-15,25 25-13 16,-25-25-8-16,31-3-3 15,-14-10-7-15,12 1-1 16,-5-12 3-16</inkml:trace>
  <inkml:trace contextRef="#ctx0" brushRef="#br3" timeOffset="174">6802 7417 102 0,'-4'23'38'0,"-12"-6"1"16,4 16-1-16,-5 0-34 15,0 6-1-15,4 4-2 16,-1-1 0-16,5-2-2 15,2-4-1-15,7-4-3 0,-2-14-4 16,16 3-15-16,-14-21-9 16,24-9-5-16,-6-13-1 15,8-2 1-15</inkml:trace>
  <inkml:trace contextRef="#ctx0" brushRef="#br3" timeOffset="175">6929 7080 91 0,'-16'-14'37'15,"-5"9"-2"-15,4 9-1 16,6 15-46-16,11-19-24 16,0 0 1-16,0 0-3 15,26 6 2-15</inkml:trace>
  <inkml:trace contextRef="#ctx0" brushRef="#br3" timeOffset="176">7212 6918 96 0,'0'0'39'0,"-3"16"1"15,1 12 0-15,-11 3-33 16,4 15-2-16,-4 5-1 16,-1 10-1-16,-3 4-1 15,0 7-1-15,1 1-1 16,-2-2-1-16,6-2-1 15,0-10-2-15,7-1-7 16,-6-25-15-16,17 3-11 0,-8-23-4 16,11-8 0-16,-3-15 1 15</inkml:trace>
  <inkml:trace contextRef="#ctx0" brushRef="#br3" timeOffset="177">7052 7316 115 0,'0'0'39'15,"-17"9"1"-15,17 3-11 16,0-12-27-16,19 13-2 16,0-6-1-16,2-3-3 15,14 1-4-15,-3-12-13 0,19 11-11 16,-8-15-6-16,8 7-2 15,-8-8 3-15</inkml:trace>
  <inkml:trace contextRef="#ctx0" brushRef="#br3" timeOffset="178">7505 7357 100 0,'-5'27'39'0,"-7"-10"2"16,8 13-6-16,-3-11-28 16,6 2-1-16,1-8-3 15,4 0-1-15,7-9-1 16,2-4-1-16,2-6 1 15,1-5-2-15,2 1 1 16,-1-3 0-16,-1-2 0 16,-4 2 0-16,0 3 0 0,-12 10 1 15,13-7-1-15,-13 7 0 16,8 16 0-16,-4 2 1 15,-3 9-1-15,-3 10 0 16,-2 8 1-16,-4 6-1 16,-4 5 0-16,-7 9 0 15,-2-1-1-15,-4 1 1 16,-2-4-1-16,-1-6 1 15,-3-6-1-15,1-7 0 16,0-7 0-16,-2-15-1 16,2-5 0-16,-4-10-1 15,4-6-1-15,-7-20-10 16,17 5-10-16,-11-27-8 15,18 3-3-15,-4-10-4 0,11 0 0 16</inkml:trace>
  <inkml:trace contextRef="#ctx0" brushRef="#br3" timeOffset="179">8294 6876 88 0,'17'-24'35'15,"6"17"-7"-15,-23 7 1 16,11 7-19-16,-22 18-3 16,-5 24-2-16,-16 13-1 15,-4 19-1-15,-14 16 0 16,-13 12-1-16,-6 8-1 15,-4 5-1-15,2-4 0 16,7-11-2-16,13-2-9 16,2-30-16-16,32-11-11 15,8-27 0-15,30-17-2 16,13-31 0-16</inkml:trace>
  <inkml:trace contextRef="#ctx0" brushRef="#br3" timeOffset="180">8542 7472 83 0,'-18'-13'38'0,"-10"-4"-1"15,1 9 0-15,-12-1-31 16,6 11-1-16,-4 5 0 16,3 11-1-16,-1 4-1 15,5 10-1-15,2 5 1 16,9 4-1-16,6-2-1 15,9 0 1-15,9-10 0 16,11-7-1-16,11-11 0 16,9-15 1-16,8-18-1 15,10-12 0-15,3-15 0 16,-1-11 0-16,2-4 0 15,-3-11-1-15,-8-2 0 0,-1-1 1 16,-11 7-1-16,-8 5 0 16,-8 10 0-16,-10 12 1 15,-6 13-1-15,-3 31 1 16,-16 0-1-16,-7 30-1 15,0 16 2-15,-3 11-1 16,4 13 0-16,5 6 0 16,5-1-1-16,9 0-1 15,14-7 0-15,5-13-3 16,16-2-8-16,-5-25-11 15,18 5-8-15,-12-28-6 16,7-1-1-16,-8-20-1 16</inkml:trace>
  <inkml:trace contextRef="#ctx0" brushRef="#br3" timeOffset="181">9042 7379 95 0,'-9'3'37'16,"5"21"1"-16,-11 1-2 15,2 19-32-15,-2 3 0 16,2 7-1-16,1 0-2 15,3-5 0-15,4-3-3 16,2-22-12-16,17 0-22 16,-4-21-1-16,9-6-1 15,2-19-1-15</inkml:trace>
  <inkml:trace contextRef="#ctx0" brushRef="#br3" timeOffset="182">9116 7078 92 0,'-15'-17'32'15,"15"17"-15"-15,-10 0-18 16,10 0-32-16,20 12-2 16,6 0 1-16</inkml:trace>
  <inkml:trace contextRef="#ctx0" brushRef="#br3" timeOffset="183">9586 7216 88 0,'-13'25'38'16,"-13"-17"1"-16,5 7 0 15,-14-3-26-15,5 6-8 0,-3-1 0 16,7 4-1-16,1-2-2 16,10 4 0-16,9-2 0 15,8 0-2-15,12-4 1 16,5-1-1-16,6 0 0 15,4-3 0-15,-1 1 0 16,-2 0 0-16,-6 3 0 16,-5-1 0-16,-10 6 0 15,-5 1 1-15,-9-1-1 16,-4 4 0-16,-3-2 0 15,0-2-1-15,2-2-2 16,-1-8-2-16,14 6-8 16,1-18-11-16,0 0-7 0,17-9-5 15,10 1-3-15,-2-14-2 16</inkml:trace>
  <inkml:trace contextRef="#ctx0" brushRef="#br3" timeOffset="184">9920 7357 102 0,'-10'-2'39'16,"-8"-6"2"-16,-1 12-3 15,-8 1-32-15,0 11-1 16,-3 3-1-16,-2 11 0 15,1-2-1-15,4 10-1 0,4-4-1 16,11 0 1-16,8-7-2 16,8-6 1-16,13-10-1 15,7-10 1-15,4-10-1 16,4-7 0-16,0-6 1 15,-1-4-1-15,-2-6 0 16,-6 2 1-16,-3 4-1 16,-8 1 0-16,-5 10 1 15,-7 15-2-15,0 0 1 16,-10-2 0-16,1 20-1 15,-3 5-1-15,4 7-3 16,1-3-1-16,9 9-7 16,-4-20-9-16,25 13-6 15,-9-28-7-15,20 4-5 16,1-18-1-16,8 1 3 0</inkml:trace>
  <inkml:trace contextRef="#ctx0" brushRef="#br3" timeOffset="185">10327 7279 105 0,'-15'4'39'16,"-11"-1"1"-16,4 14-3 16,-1-3-33-16,1 6 0 15,1 0-2-15,6 5 1 16,4-4-2-16,8-1 0 15,9-5-1-15,5-3 1 16,7-6-1-16,4 0 0 16,3-6 0-16,0 1 0 0,-2-1 0 15,-3 4 0-15,-6 3 0 16,-8 6 0-16,-4 6 0 15,-5 7 0-15,-5 2-1 16,-2 2 0-16,-3 3-1 16,-1-4 0-16,5 2-3 15,-4-18-7-15,21 7-11 16,-8-20-6-16,25-10-3 15,1-13-7-15,13-5 0 16,0-16 1-16</inkml:trace>
  <inkml:trace contextRef="#ctx0" brushRef="#br3" timeOffset="186">10866 6839 114 0,'-19'18'40'15,"-13"6"1"-15,9 16-2 16,-2 1-36-16,6 6-2 15,5 5 0-15,0 2-2 16,4 0 0-16,0-2-2 16,1 2-1-16,-2-5-3 15,7 5-6-15,-12-26-12 16,15 8-12-16,-6-17-2 15,7-4 0-15,0-15 1 16</inkml:trace>
  <inkml:trace contextRef="#ctx0" brushRef="#br3" timeOffset="187">10573 7221 112 0,'-10'5'39'0,"-2"-3"2"15,12 14-6-15,0-16-31 16,22 8-2-16,3-7-1 15,5-1-1-15,9-2-2 16,3-6-2-16,14 8-12 16,-8-20-12-16,15 13-12 15,-8-10 1-15,2 7-1 16,-9-3 1-16</inkml:trace>
  <inkml:trace contextRef="#ctx0" brushRef="#br3" timeOffset="188">10988 7372 92 0,'-18'19'38'16,"3"-10"2"-16,18 1-1 16,-3-10-32-16,27-2-3 15,-2-3 0-15,5-3-2 16,1-3 0-16,2-2 0 15,-2-4-1-15,-4-1 0 16,-7-1 0-16,-6-2 0 16,-5 0-1-16,-6 0 1 15,-7 1-1-15,-6 5-1 16,-6 3 1-16,-7 6-1 0,-6 6 1 15,-3 7 0-15,-1 6-1 16,0 8 2-16,3 5-1 16,11-1 2-16,5 0-1 15,13-1 0-15,14-5 0 16,10-3 0-16,7-6 1 15,7-4-1-15,1-5 0 16,3-3 0-16,-5-1-1 16,-5 3 1-16,-7 4-1 15,-8 7 0-15,-6 7-1 16,-8 6 0-16,-5 7 0 15,-7 7 0-15,1 2 0 16,-4-2 0-16,3-1 0 16,1-4 0-16,5-10 1 0,4-11 1 15,0-12 0-15,13-7 1 16,1-12 0-16,4-8 0 15,3-10 0-15,5-4-1 16,4-2 0-16,3-2 0 16,-2 4 0-16,1 4-1 15,2 5-2-15,-3 4-4 16,10 13-6-16,-7-9-8 15,14 19-7-15,-9-14-5 16,27 15-3-16,-6-10-6 16,19 3-1-16</inkml:trace>
  <inkml:trace contextRef="#ctx0" brushRef="#br3" timeOffset="189">12486 6691 67 0,'0'0'36'0,"0"21"-2"16,-20 15-16-16,-4 31 12 15,-26 10-21-15,-2 27-2 16,-18 13-1-16,-2 15-2 15,-12 7-2-15,2-3-1 16,5-13-3-16,8-15-5 16,26-6-17-16,1-32-13 15,21-17-1-15,13-26-2 16,24-21 0-16</inkml:trace>
  <inkml:trace contextRef="#ctx0" brushRef="#br3" timeOffset="190">12737 7441 59 0,'-3'-14'36'0,"-7"-2"-1"16,0 11-2-16,-15-7-14 15,2 18-14-15,-8 2 0 16,3 11-1-16,-6 6 0 16,3 9 1-16,1 2-1 15,5 4 0-15,4-2-1 16,10 0 0-16,7-4-1 15,9-6 0-15,7-8-1 16,10-7 0-16,4-10 0 16,6-8-1-16,3-14 1 15,6-10-2-15,0-10 2 16,3-13-2-16,-1-9 1 15,2-6 0-15,-2-5 1 16,-4-4 1-16,-4 1-1 0,-3 5 0 16,-6 9 1-16,-8 12 0 15,-8 13-1-15,-9 16 1 16,-1 20-2-16,-12 18-2 15,-8 19 1-15,1 12-1 16,-1 13 1-16,-3 9 0 16,3 5 0-16,8-2-2 15,12-2-1-15,8-15 0 16,17 2-14-16,-2-28-7 15,23 1-10-15,-4-23-4 16,9-9-2-16,-4-16 3 16</inkml:trace>
  <inkml:trace contextRef="#ctx0" brushRef="#br3" timeOffset="191">13275 7319 85 0,'-17'-12'38'16,"4"16"-1"-16,-6 6 2 15,9 15-34-15,-5 3-1 16,2 16-1-16,2 2-1 15,2 3-1-15,4-1 0 16,6-5-2-16,3-4-2 16,2-16-4-16,14 5-19 15,-6-26-12-15,11-4 0 16,-7-19-2-16,10-3 2 15</inkml:trace>
  <inkml:trace contextRef="#ctx0" brushRef="#br3" timeOffset="192">13256 7053 98 0,'-16'-8'31'0,"6"2"-7"16,10 6-18-16,10 2-39 15,12 4-2-15,8-4-1 16</inkml:trace>
  <inkml:trace contextRef="#ctx0" brushRef="#br3" timeOffset="193">13588 7222 89 0,'-24'8'39'0,"4"3"-1"16,-9-8 1-16,10 6-32 0,-2-4-3 16,8 5-1-16,1 1-1 15,7 5 0-15,5 1 0 16,4 7-1-16,5-1 0 15,1 6 0-15,3 1-1 16,0 0 1-16,2 1-1 16,-2-1 0-16,-3-1 0 15,2-2 0-15,-1-4 0 16,-6-3 0-16,-1-1 0 15,-4-6 0-15,-4-2 0 16,4-11-1-16,-16 13 0 16,4-12-1-16,-5 1 0 15,-2-3-1-15,4 1-2 16,-1-7-3-16,16 7-14 0,-15-8-6 15,27 7-3-15,-8-15-6 16,19 1-1-16,1-7 0 16</inkml:trace>
  <inkml:trace contextRef="#ctx0" brushRef="#br3" timeOffset="194">13732 7457 82 0,'0'0'38'0,"16"-1"-1"16,3-9 0-16,13 1-32 16,0-4 0-16,11 0-1 0,-2-4-1 15,5 2 1-15,-9-2-1 16,0-1-1-16,-6 0 1 15,-7-1-2-15,-10 0 2 16,-6-1-2-16,-8-2 0 16,-5 7-1-16,-6 4 1 15,-6 7-1-15,-8 9 1 16,-5 11 0-16,-1 7-2 15,-2 10 3-15,3 9-2 16,3 3 1-16,7 2-1 16,8-2 0-16,14-4-1 15,12-10-1-15,20-1-5 16,5-21-11-16,21 10-8 0,-7-29-7 15,18 7-2-15,-6-17-6 16,6 0 1-16</inkml:trace>
  <inkml:trace contextRef="#ctx0" brushRef="#br3" timeOffset="195">14528 7289 95 0,'-17'-6'39'16,"-11"-1"2"-16,4 11-2 15,-8-4-32-15,5 11-3 16,-2 5-1-16,2 8 1 15,-1 0-2-15,4 9 1 16,5-2-2-16,6 3 0 16,5-5 0-16,6-5 0 0,10-6 0 15,7-7-1-15,8-10 0 16,6-8 0-16,4-9 0 15,3-6 1-15,0-6-1 16,0-5 0-16,-5 0 0 16,0-2 0-16,-7 4 0 15,-6 4 0-15,-7 7 0 16,-4 8 0-16,-7 12 0 15,0 0 0-15,-17 16-1 16,2 8 0-16,0 8-2 16,-2 2-2-16,9 10-6 15,-7-14-4-15,20 12-8 16,-7-29-7-16,27 15-2 15,-3-26-7-15,16-1-1 16,3-10 3-16</inkml:trace>
  <inkml:trace contextRef="#ctx0" brushRef="#br3" timeOffset="196">14909 7263 95 0,'-12'-9'37'16,"-7"0"3"-16,3 15-5 15,-3-3-31-15,3 8 0 16,-1 4-1-16,3 2 0 15,1 3-1-15,5 0 0 16,1 0-1-16,3 2 0 16,4-6 0-16,4 4-1 15,3-3 0-15,1-2-1 16,5 1-2-16,-3-4 0 0,6 2-1 15,-5-4 0-15,4 3 0 16,-5-4 0-16,-2 5 1 16,-7-2 0-16,-5 3 3 15,-5-3-1-15,-4 2 2 16,-5 0-1-16,1-2-2 15,-1-11-9-15,15 10-11 16,-7-20-5-16,22 3-7 16,1-10-4-16,16-3 2 15</inkml:trace>
  <inkml:trace contextRef="#ctx0" brushRef="#br3" timeOffset="197">15102 7391 96 0,'0'0'37'15,"9"-2"3"-15,5 7-9 16,1-10-25-16,10 1 0 16,-1-8-2-16,7 3 0 15,0-5-1-15,-1-2 0 16,-2-2-1-16,-1-2 0 15,-6-5-1-15,-6 4 1 16,-5-5-1-16,-6 1 1 16,-6 1-2-16,-8 4 2 15,-7 8-2-15,-6 9 0 16,-7 14 0-16,-3 6-1 0,-4 13 2 15,-2 11-1-15,7 8 1 16,2 2-1-16,12 2 0 16,12-8 0-16,14-6-3 15,10-16-7-15,22 1-5 16,-4-28-8-16,24 7-7 15,-9-28-3-15,13 4-9 16,1-14-1-16,4 1 4 16</inkml:trace>
  <inkml:trace contextRef="#ctx0" brushRef="#br3" timeOffset="198">16176 6694 83 0,'0'0'35'0,"-16"-3"-6"0,-3 30 0 15,-20 6-18-15,3 25-1 16,-16 15-3-16,0 22-1 16,-9 7-2-16,0 17-2 15,-4 2-1-15,-2 1-1 16,9-9-3-16,3-11-1 15,12-9-5-15,3-32-14 16,24-1-7-16,5-34-6 16,22-17-1-16,6-18 0 15</inkml:trace>
  <inkml:trace contextRef="#ctx0" brushRef="#br3" timeOffset="199">16030 7265 66 0,'10'-13'33'0,"-4"0"1"15,-6 13 0-15,3-17-28 16,-3 17 0-16,0 0 0 15,-13 6 1-15,-3 4 0 16,6 10-1-16,-6 1-3 16,2 7 1-16,0 7-2 15,-2 7 1-15,6 0-2 16,-2 4 0-16,3-3-1 15,2-1 0-15,3-7 1 16,3-4-1-16,-2-9-1 0,3-10 1 16,0-12 0-16,0 0 0 15,14-29 0-15,-4 0-1 16,2-8 2-16,4-8-1 15,2-5 0-15,3-8 0 16,1-2 0-16,1-1 2 16,-2 4-2-16,0 5 1 15,-6 9-1-15,0 8 1 16,0 12 0-16,-5 9 0 15,-10 14-1-15,15 12 0 16,-10 5 1-16,-1 10-2 16,0 1 1-16,0 6-1 0,-2-1 1 15,-2 4-1-15,-3-1 1 16,-3 2-1-16,-4 0 1 15,-4-2 0-15,-3-4-1 16,-3 0 1-16,-4-3-1 16,0-5 1-16,0-3-1 15,0-5 1-15,1-2 0 16,5-1-1-16,0 1 1 15,4-1 0-15,0 8-1 16,0 6 1-16,-1 7 0 16,-1 6 0-16,0 7 0 15,0 5 0-15,0 3-2 16,-1-8-7-16,15 9-12 15,-9-19-10-15,12 0-7 16,0-14-1-16,12-8 0 0</inkml:trace>
  <inkml:trace contextRef="#ctx0" brushRef="#br3" timeOffset="200">16363 7332 82 0,'0'0'36'16,"0"0"-1"-16,0 0 1 15,-17 15-32-15,7 9-2 16,-2 0 0-16,0 12 1 0,-3 1-1 15,1 7 0-15,2-5 0 16,1 1-1-16,3-5 0 16,4-5 0-16,1-12 0 15,6-5 0-15,-3-13-1 16,18-10 1-16,-4-10 0 15,2-8 0-15,-1-6 0 16,3-6-1-16,-1-5 1 16,-2-2-1-16,-2 0 1 15,-1 2-1-15,-4-1 0 16,3 4 1-16,-6 7-1 15,5 7 1-15,1 4-2 16,1 7 0-16,3 14-4 16,-5-5-16-16,11 19-16 15,-4-1-1-15,5 5-1 0,-3-4 1 16</inkml:trace>
  <inkml:trace contextRef="#ctx0" brushRef="#br3" timeOffset="201">16651 7286 97 0,'-11'7'38'0,"9"5"0"15,2-12-1-15,15 15-33 16,4-9-1-16,12 0-1 0,4-3-1 15,2-3 0-15,1-2 0 16,-1-3-1-16,-4-3 1 16,-6-3-1-16,-5-2 0 15,-7-1 0-15,-7-4 1 16,-7 2 0-16,-4-3 0 15,-3 3 0-15,-7 0-1 16,-3 10 1-16,-6 5-1 16,-5 10 1-16,-7 10 0 15,-2 6-1-15,-4 12 2 16,1 5-2-16,7 7 1 15,7-5-1-15,11 0 1 16,15-5-2-16,18-5-4 16,12-11-3-16,26 5-14 15,-2-28-8-15,24 4-8 0,-2-15-1 16,8-2-2-16,-4-8 3 15</inkml:trace>
  <inkml:trace contextRef="#ctx0" brushRef="#br3" timeOffset="202">17463 7352 99 0,'-35'12'38'16,"-15"-3"3"-16,5 11-3 16,-4 2-32-16,6 8-1 15,1-5-2-15,12 6 1 16,6-4-1-16,15-4-1 15,16-8-1-15,16-11 1 16,12-8-1-16,11-11-1 0,6-11 1 16,7-6-1-16,0-7 1 15,-4-5-1-15,-4-3 1 16,-8-4 0-16,-4-1-1 15,-3 1 1-15,-8 2-1 16,-5 0 1-16,-6 6-2 16,-2 8 2-16,-8 14-1 15,-7 21 0-15,-11-1 0 16,-6 24 0-16,-6 16 0 15,-5 9-1-15,0 6 0 16,1 6-1-16,8 0-1 16,6-5-2-16,14 1-4 15,3-23-11-15,25 12-7 16,-7-29-4-16,25 7-4 0,-8-19-5 15,10-4 2-15,-5-12 2 16</inkml:trace>
  <inkml:trace contextRef="#ctx0" brushRef="#br3" timeOffset="203">18009 7328 96 0,'0'0'37'16,"-23"-14"2"-16,7 21-2 16,-14-1-32-16,4 15 1 15,-6 3-2-15,1 7 1 16,-3 0-2-16,8 5 0 15,2-5-1-15,11 0 0 16,7-9-1-16,12-4 1 16,8-10-1-16,10-10 0 15,9-10-1-15,2-4 1 0,3-9-1 16,1-5 0-16,-3 0 1 15,-3-2-1-15,-6 1 0 16,-4 5 0-16,-7 5 0 16,-4 8 0-16,-12 13-1 15,0 0 1-15,0 17 0 16,-9 8 0-16,-1 2-1 15,1 7 0-15,2 0-2 16,0-3-1-16,9-2-2 16,2-18-7-16,21 12-10 15,-8-30-7-15,21 7-2 16,-3-22-7-16,10 0 0 0,2-15 2 15</inkml:trace>
  <inkml:trace contextRef="#ctx0" brushRef="#br3" timeOffset="204">18603 7007 94 0,'10'-35'39'15,"-18"8"0"-15,8 27 0 16,-29 3-30-16,10 24-2 16,-11 9-1-16,6 14-4 15,-4 3 1-15,2 4-2 16,1 2 0-16,6-2-3 15,6-2 0-15,-2-6-4 16,14 5-9-16,-13-27-12 16,17 13-8-16,-8-25-4 15,10 0-2-15,-5-15 2 16</inkml:trace>
  <inkml:trace contextRef="#ctx0" brushRef="#br3" timeOffset="205">18272 7278 77 0,'-10'6'39'0,"-1"0"1"16,11 7 0-16,0-13-12 16,28 6-24-16,-1-4-2 15,12-1 0-15,5-2 0 16,4 0 0-16,-1-2-1 15,2-1 0-15,-6 0 0 16,-8 2 0-16,-10 0 1 0,-5 2-1 16,-10 3 0-16,-10-3 1 15,0 18-1-15,-10-5 0 16,-2 4 0-16,-4 4-1 15,1 4 0-15,-2 4 1 16,6 0-1-16,1 1 0 16,5 0 0-16,8-3 0 15,5-3-1-15,6-8 1 16,7-5-1-16,3-10 0 15,3-7 0-15,3-8 0 16,-2-5 0-16,-3-7-1 16,0-5 1-16,-7-3 0 15,-1-3 1-15,-7-1-1 16,-5 2 0-16,-5 5 0 0,-1 3 2 15,-4 6-2-15,-1 6 1 16,6 16 1-16,-9-12-1 16,9 12 1-16,-7 14 0 15,11-1 0-15,0 1 0 16,4 1 0-16,4 1 0 15,3-1 0-15,-3 1 0 16,5 0 0-16,-6 2 0 16,1 0-1-16,-7 2 1 15,-3 3-1-15,-5 3 0 16,-5 1 0-16,-4 2 0 15,1-2 0-15,-3 1 0 16,2-5 0-16,2-2 0 16,5-6 1-16,5-15-1 15,0 0 1-15,0 0 0 0,19-19 0 16,-3-5 1-16,5-5-2 15,2-4 0-15,6-3 0 16,-1-1 0-16,1 4 0 16,0 2 0-16,0 1 0 15,2 8-7-15,-6-5-5 16,14 14-6-16,-15-17-6 15,23 19-4-15,-10-18-5 16,22 13 0-16,-8-16-1 16,17-1-2-16</inkml:trace>
  <inkml:trace contextRef="#ctx0" brushRef="#br3" timeOffset="206">20102 6922 81 0,'11'-16'39'16,"-5"-3"-1"-16,1 9 1 15,-7-7-12-15,0 17-22 16,0 0-1-16,-1 22-1 0,-7 7 0 16,-3 11 0-16,-4 11-1 15,-1 5-2-15,0 10 1 16,4 1-1-16,0 2-1 15,1-4-2-15,6-1-1 16,1-11-7-16,13 5-13 16,-12-27-5-16,15 8-6 15,-8-20-4-15,4-5-1 16,-8-14 2-16</inkml:trace>
  <inkml:trace contextRef="#ctx0" brushRef="#br3" timeOffset="207">19927 7298 101 0,'-15'-14'38'15,"-5"-2"2"-15,11 12-2 16,-2-2-32-16,11 6-1 16,12 1-2-16,11 0 0 15,10-2 0-15,11 0-1 16,8 1 0-16,8-2 0 15,4-1 0-15,-3 3-1 16,-5-2 0-16,-9 2 0 16,-11 0-1-16,-11 0 1 15,-11 0-1-15,-14 0 0 16,0 0 0-16,-23 15 0 15,4-2 0-15,-4 6 0 16,-1 5 0-16,0 6 1 16,7 4-1-16,6 3 0 15,14-5 1-15,13-1-1 0,12-9 1 16,11-7-1-16,8-11 0 15,4-10 1-15,-1-10-1 16,-2-7 0-16,-11-5 0 16,-11-7 0-16,-11 3-2 15,-15-1-1-15,-7 3-2 16,-16-6-6-16,6 19-8 15,-17-13-6-15,10 22-5 16,-7-16-4-16,15 12-5 16,4-1 0-16,12 2 2 15</inkml:trace>
  <inkml:trace contextRef="#ctx0" brushRef="#br3" timeOffset="208">21515 7203 90 0,'0'0'38'16,"-6"-20"-3"-16,6 20 4 15,0 0-29-15,-8 17-4 16,3-2-2-16,-2 7-2 16,-1 4 0-16,0 5-1 15,-4-1 0-15,3 0 0 16,-1 0 0-16,6-3 0 15,2-4 0-15,6-4 0 16,5-7-1-16,1-7 1 16,4-6-1-16,5-6 0 15,2-7 1-15,-2-4-1 16,4-4 0-16,-3-2 1 15,0-2-1-15,-4 2 1 0,-1 2-1 16,-3 5 0-16,-3 5 1 16,-9 12-1-16,0 0 0 15,0 0 0-15,4 26 0 16,-4 0 0-16,-2 6 0 15,2 7 0-15,3 3 0 16,1-1 1-16,5-5-1 16,4-6 2-16,3-9 0 15,3-12 0-15,5-13 0 16,4-11 0-16,3-14 0 15,0-6 0-15,0-6 0 16,-3-4-2-16,-3-6 0 16,-2 4 0-16,-5 5 0 15,-4 5 0-15,-5 7 0 0,-5 6-4 16,0 10-2-16,-6-1-5 15,11 27-11-15,-9-12-5 16,8 15-6-16,-8-15-1 16,20 22-6-16,-3-12 1 15,10 5 3-15</inkml:trace>
  <inkml:trace contextRef="#ctx0" brushRef="#br3" timeOffset="209">22238 7279 110 0,'0'0'38'15,"0"0"2"-15,-8 19-1 16,-6-5-36-16,4 7 0 15,-1 3-1-15,2 8 0 16,0 4 0-16,-1 2-1 0,4 1 0 16,1-4-1-16,5-3-1 15,1-9-2-15,10 3-9 16,-11-26-12-16,26 2-9 15,-8-20-7-15,10 0 1 16,-4-15-2-16</inkml:trace>
  <inkml:trace contextRef="#ctx0" brushRef="#br3" timeOffset="210">22326 7028 106 0,'-15'-16'38'0,"-3"5"-1"15,7 11-2-15,11 0-34 16,-6 11-4-16,16 4-2 15,0 0 0-15,10 8-1 0,-4-1 0 16,6 12 2-16,-5-4-1 16,2 3 3-16,-7 2 1 15,-4-1 2-15,0 4 2 16,-8-7 2-16,4 8 0 15,-10-12 1-15,4 4 1 16,-6-6-1-16,7 3 0 16,-5-5-1-16,5 3-1 15,-3-9-1-15,4 2-2 16,0-6 1-16,0-13-1 15,6 13-1-15,3-15 1 16,0-10 0-16,3-3 0 16,-1-5 0-16,4-7-1 0,0-4 1 15,2-7 0-15,-1-6 0 16,2-3-1-16,0 1 1 15,4 1-1-15,-3 2 0 16,-1 7 1-16,-3 7-1 16,3 10 1-16,-1 14-2 15,-5 7 1-15,2 13-1 16,-5 9 0-16,0 1 0 15,-2 5 0-15,0 4 1 16,-3 3-1-16,-4-2 1 16,-4 0-1-16,-5-2 1 15,-2-2 0-15,-2-2 0 16,-4-5 0-16,-2-3 0 15,-4-1 0-15,0-9 0 0,0-2 0 16,1-3 0-16,0-1 0 16,5-4 0-16,2 0 0 15,5 2 1-15,0 4-1 16,0 7 0-16,4 6 0 15,-6 9 0-15,3 6 1 16,-5 8-1-16,-2 8 1 16,-2 3-2-16,-1-1-1 15,0-5 1-15,2-4-2 16,7-5-2-16,3-15-10 15,18 3-8-15,-11-27-7 16,34 3-2-16,-9-22-8 16,21-2 1-16,0-13 1 15</inkml:trace>
  <inkml:trace contextRef="#ctx0" brushRef="#br3" timeOffset="211">22977 7417 108 0,'15'8'40'0,"-4"-11"2"15,9 3-2-15,-3-7-34 16,4-4-2-16,5 0-2 15,1-3 0-15,1-3-1 16,-7-1-1-16,-1-1 0 0,-5 0 1 16,-6-4-1-16,-5 1 1 15,-6 3-1-15,-6 3 1 16,-8 4 1-16,-8 13-1 15,-7 10 0-15,-4 8 0 16,-2 9 1-16,1 9-2 16,5 2 0-16,6 5 0 15,10 1 0-15,9-7 0 16,22 1-6-16,5-16-4 15,22 13-9-15,-6-25-7 16,28 14-7-16,-10-24-2 16,21 9-6-16,-4-9-2 15,10-2 5-15</inkml:trace>
  <inkml:trace contextRef="#ctx0" brushRef="#br3" timeOffset="212">23881 7273 62 0,'-7'-21'37'0,"7"21"0"15,-10-14 1-15,10 14-14 16,-17 4-15-16,7 6-1 16,-6-2 0-16,-2 12-3 15,-8-1 0-15,3 9-2 16,0 3 0-16,1 3-2 15,3 0 1-15,12 1-1 0,5-3 0 16,8 0 0-16,12-7 0 16,9-6 0-16,6-6 0 15,5-10-1-15,2-7 1 16,-3-8-2-16,0-6 1 15,-8-9-1-15,-2-3 0 16,-9-3 0-16,-8-1 1 16,-8-1-1-16,-4 0 1 15,-7 5 0-15,-4 5 0 16,0 6 0-16,-6 5 0 15,6 6 0-15,-2 6 1 16,4 7-1-16,11-5 1 16,-4 17-2-16,11-4 2 15,6-3-1-15,2 2 0 0,5-6 0 16,1-3 1-16,1-1-1 15,-3-2 0-15,-1-2 1 16,-5-1 0-16,-1-1-1 16,-4 0 1-16,-8 4 0 15,0 0 0-15,0 0 0 16,0 13-1-16,-8 6 2 15,0 6-2-15,-1 6 0 16,-1 7 0-16,4 0 0 16,0 3 0-16,4-3 0 15,3-5 0-15,9-6 0 16,0-11 0-16,8-7 0 15,3-11 0-15,5-8 0 16,2-7 0-16,0-8 0 0,3-5 0 16,-31 30 0-16,0 0 0 15,55-60 0-15,-34 27 0 16,-6 17 0-16,-10-4 0 15,-5 20 0-15,0 0 0 16,-8 12 0-16,-4-1-2 16,3 9 2-16,1 3-1 15,4 1-1-15,6-3-3 16,-2-21-3-16,0 0-6 15,0 0-7-15,38 26-5 16,-38-26-5-16,43-8-2 16,-43 8-1-16,55-18-2 15,-55 18 2-15</inkml:trace>
  <inkml:trace contextRef="#ctx0" brushRef="#br3" timeOffset="213">24730 7062 95 0,'17'-66'40'0,"-17"66"3"15,0 0-2-15,0 0-32 16,0 0-4-16,0 0 0 16,-40 6-2-16,40-6-2 15,-38 78-1-15,18-28-3 16,-1 6-10-16,4 0-14 15,-1-2-11-15,3-4-3 16,1-3-1-16,14-47 1 16</inkml:trace>
  <inkml:trace contextRef="#ctx0" brushRef="#br3" timeOffset="214">24485 7417 98 0,'0'0'44'15,"-9"-62"0"-15,9 62-2 16,0 0-15-16,23-58-27 15,-23 58 0-15,33-19-15 16,-33 19-9-16,49-12-10 16,-49 12-5-16,56-5-4 15,-56 5-3-15</inkml:trace>
  <inkml:trace contextRef="#ctx0" brushRef="#br3" timeOffset="215">775 9169 73 0,'0'0'37'15,"0"0"-1"-15,-28-58 1 16,28 58-21-16,0 0-9 16,0 0-2-16,0 0 0 15,0 0-1-15,0 0-2 16,0 0-1-16,-48-28 1 15,48 28-1-15,0 0-1 16,-42 57 1-16,42-57 0 16,0 0 0-16,-40 71 1 15,40-71-1-15,-15 52 3 0,15-52-1 16,0 0 1-16,3 64 0 15,-3-64-3-15,0 0 0 16,0 0 0-16,0 0 0 16,51 12-2-16,-51-12-1 15,0 0 1-15,0 0-2 16,59-53 3-16,-59 53 0 15,0 0 0-15,0 0 0 16,0 0 0-16,0 0-1 16,0 0 1-16,0 0-2 15,0 0-1-15,48 36-5 16,-48-36-10-16,0 0-6 15,0 0-6-15,35 45-4 0,-35-45-4 16,0 0 0-16,67-16 3 16</inkml:trace>
  <inkml:trace contextRef="#ctx0" brushRef="#br3" timeOffset="216">1122 8906 115 0,'19'-81'38'15,"-19"81"0"-15,0 0-1 16,-12-48-33-16,12 48 0 15,0 0 0-15,0 0-3 16,-56 75 0-16,56-75 0 16,-23 88-2-16,15-39 1 15,-4 6-2-15,8-1-3 0,0-3-6 16,4 1-11-16,0-52-5 15,17 75-8-15,-17-75-2 16,41 21-3-16,22-22 2 16</inkml:trace>
  <inkml:trace contextRef="#ctx0" brushRef="#br3" timeOffset="217">1471 8598 96 0,'-4'-35'38'16,"-8"9"1"-16,2 29-1 15,-3 12-30-15,-3 24-2 16,0 11-2-16,3 12-1 15,1 11-1-15,2 10-1 16,10 1-1-16,0 1 0 16,6-3-2-16,2-14-2 0,8 3-10 15,-8-29-8-15,14 6-8 16,-6-32-4-16,10-4-4 15,-2-18-3-15,7-7 3 16</inkml:trace>
  <inkml:trace contextRef="#ctx0" brushRef="#br3" timeOffset="218">2700 8927 59 0,'0'0'33'16,"-15"9"0"-16,-3 0 1 16,4 14-25-16,-11-1 0 0,5 14-1 15,-3-4-1-15,7 7-2 16,-1-2 0-16,11 1-1 15,6-7-1-15,11-4 0 16,9-11-2-16,6-10 1 16,3-10-1-16,6-6 0 15,-2-9 0-15,2-5-1 16,-7-5 0-16,-8-2 1 15,-9 0 0-15,-7 1-1 16,-7 2 0-16,-6 1-1 16,-3 4-1-16,-5-2 0 15,3 10-1-15,1-1-1 16,13 16-1-16,-9-22-5 15,26 25-10-15,-5-15-7 0,24 12-6 16,0-7-2-16,14 4 1 16,2-6 0-16</inkml:trace>
  <inkml:trace contextRef="#ctx0" brushRef="#br3" timeOffset="219">3455 8391 78 0,'-6'-42'36'0,"-5"-1"-1"16,-1 13 1-16,-10 7-31 15,4 20 0-15,-6 13 0 0,1 23-1 16,-7 20 0-16,3 21 0 15,-5 13 0-15,4 13-2 16,-1 8 1-16,7 3-2 16,7-2-1-16,7-14-3 15,12-6-4-15,-4-30-11 16,23 3-8-16,-8-33-5 15,12-8-5-15,-7-26-1 16,4-5 1-16</inkml:trace>
  <inkml:trace contextRef="#ctx0" brushRef="#br3" timeOffset="220">3152 8913 95 0,'-19'-19'39'0,"19"19"0"0,0-14-1 15,20 4-26-15,10 0-11 16,9-7-4-16,24 6-15 15,-4-19-10-15,20 8-9 16,0-10-1-16,11 4-3 16,-3-5 2-16</inkml:trace>
  <inkml:trace contextRef="#ctx0" brushRef="#br3" timeOffset="221">4588 8404 80 0,'-8'-13'35'15,"2"26"0"-15,-5 8-1 16,2 18-30-16,-4 7 0 16,4 13-2-16,0 10 1 15,1 8-2-15,0 10 1 16,-1 2-1-16,5-4-1 15,-1-5-2-15,8-9-4 16,-7-21-11-16,15-3-9 16,-9-24-5-16,12-10-2 15,-5-22-2-15,5-9 2 16</inkml:trace>
  <inkml:trace contextRef="#ctx0" brushRef="#br3" timeOffset="222">4439 8834 100 0,'-14'-6'37'0,"14"6"1"16,-12 10-2-16,12-10-31 16,22 0-2-16,1-11-1 15,13-5-2-15,5-10-2 16,15-3-2-16,1-14-3 15,12 7-11-15,-10-21-7 16,9 14-5-16,-13-13-4 16,-2 7-3-16,-12-3 4 15</inkml:trace>
  <inkml:trace contextRef="#ctx0" brushRef="#br3" timeOffset="223">5040 8227 97 0,'-23'20'35'16,"6"20"0"-16,-10 1 1 15,7 17-30-15,-7 3 0 16,8 13-2-16,-5-1 1 15,4 5-2-15,4-5 0 16,4-4 0-16,1-7-1 16,7-8 0-16,4-10-1 15,9-13-1-15,3-14 1 16,7-11-1-16,2-12 1 15,5-9-1-15,0-9 1 16,-1-6 0-16,-1 1-1 16,-3-1 1-16,-3 1-1 0,-7 7 1 15,-1 6-1-15,-10 16 0 16,9-2 0-16,-7 16 0 15,-2 5 0-15,1 9-1 16,2 6 0-16,5-2-1 16,4 6-3-16,2-10-1 15,10 5-10-15,-5-21-7 16,17 8-4-16,-12-28-2 15,17 7-3-15,-14-16-5 16,7-3 2-16</inkml:trace>
  <inkml:trace contextRef="#ctx0" brushRef="#br3" timeOffset="224">5284 8793 91 0,'-10'10'35'0,"-2"-1"0"15,14 7 1-15,-1-3-31 16,11-4-1-16,7-5 0 15,9-2-2-15,2-6 0 16,3-6-1-16,1-4 0 16,-2-2 0-16,-5-6-1 15,-6-2 0-15,-5 1-1 16,-9-1 0-16,-7 2-1 15,-8 2 0-15,-4 5 0 16,-7 4 1-16,-4 10 2 16,-5 9 0-16,-2 9 2 15,-2 10-1-15,1 6 2 16,5 6-1-16,3 4 1 0,9 2-1 15,13-7-2-15,10-10-3 16,19-2-5-16,6-22-10 16,25 5-7-16,-1-28-5 15,18 3-3-15,-3-18-6 16,11-3-1-16,1-8 1 15</inkml:trace>
  <inkml:trace contextRef="#ctx0" brushRef="#br3" timeOffset="225">6501 8682 89 0,'4'-23'36'0,"4"10"0"16,-16-4-3-16,8 17-27 15,-11 1-2-15,3 15 1 16,-3 6-1-16,-1 10-3 15,0 9 2-15,1 6-2 16,0 4 1-16,2 1-2 16,7-1-2-16,0-15-4 15,13 9-16-15,-7-27-9 16,14-4-6-16,-1-23-2 15,8-3 0-15</inkml:trace>
  <inkml:trace contextRef="#ctx0" brushRef="#br3" timeOffset="226">6484 8425 62 0,'-10'-10'37'0,"1"1"-1"15,9 9 2-15,0 0-20 16,10 18-11-16,1-9-1 15,7 8-1-15,-1-2 0 16,2 4-1-16,0 0-1 16,1 7 0-16,-4 0 0 15,-1 9-1-15,-5 3 0 16,-3 2-2-16,-4 4 2 15,0 1-2-15,-4-1 2 0,-1-2-3 16,0-5 1-16,3-9-1 16,2-7 1-16,6-11 1 15,3-11-2-15,4-10 2 16,7-9-1-16,1-15 0 15,4-2 0-15,0-5 1 16,-1-3-3-16,1-3 2 16,-5 5-1-16,-3 5 1 15,-4 5-1-15,-5 15 1 16,-2 8-1-16,-9 10 1 15,8 16 2-15,-7 10-2 16,-1 9 1-16,0 4-2 16,2 7 0-16,5-2-3 0,6-1-1 15,1-12-7-15,17 7-8 16,-8-28-5-16,21 10 0 15,-10-27-2-15,14 7-4 16,-13-19 2-16,5 3-2 16</inkml:trace>
  <inkml:trace contextRef="#ctx0" brushRef="#br3" timeOffset="227">7257 8812 4 0,'22'-22'14'0,"-20"-12"4"16,5 13 4-16,-18-14 3 15,8 12 5-15,-16-7 1 16,7 12 5-16,-13-4-29 16,6 15 1-16,-8 4-2 15,2 12-1-15,-6 11 1 16,2 11-2-16,-3 6 1 15,7 10-2-15,3 0 0 0,8 3-1 16,7-6 1-16,13-8-2 16,7-12-1-16,10-10 1 15,12-16 0-15,5-13-1 16,7-17 1-16,2-12-1 15,0-9 0-15,-3-8 0 16,-5-6-1-16,-6-3 2 16,-8-3-2-16,-6 4 2 15,-9 8-2-15,-5 9 1 16,-5 13 0-16,-6 13 0 15,-7 21 1-15,0 18-1 16,-5 20 0-16,0 12 0 16,2 10 1-16,1 11-2 15,6 2 0-15,5-5-4 16,11-1-2-16,2-17-6 0,17 6-6 15,-9-29-7-15,24 8-1 16,-11-31-3-16,15 3-1 16,-7-21 0-16,6-2-1 15</inkml:trace>
  <inkml:trace contextRef="#ctx0" brushRef="#br3" timeOffset="228">7850 8530 73 0,'-11'16'38'0,"-14"2"1"16,10 19 0-16,-9 1-22 15,8 11-11-15,2-3 0 16,7 0-3-16,6-3 0 16,7-6-4-16,8-7-3 0,0-22-10 15,18 4-9-15,-14-25-4 16,17 2-5-16,-11-20-5 15,9-2-2-15,-11-11 2 16</inkml:trace>
  <inkml:trace contextRef="#ctx0" brushRef="#br3" timeOffset="229">7917 8259 90 0,'-12'-12'34'16,"12"12"-12"-16,-11 7-10 15,21 7-41-15,-1 0-5 16,10 7-2-16,1-2 0 15</inkml:trace>
  <inkml:trace contextRef="#ctx0" brushRef="#br3" timeOffset="230">8129 8584 80 0,'-3'17'40'15,"6"9"-2"-15,-8-10 2 16,7 12-30-16,-3-8-3 16,8 6-3-16,-2-3 1 15,7 4-3-15,-2-4-1 16,5-1 0-16,-1-2 0 15,2-9 0-15,1-4 0 16,1-7 0-16,3-8 0 16,-1-9-1-16,3-6-1 0,-2-7 1 15,1-6-2 1,1-6 2-16,-1-7-3 0,-4 2 1 15,1 0-4-15,-3 0 1 16,1 19-8-16,-13-13-8 16,13 29-5-16,-18-11-2 15,16 23-4-15,-15 0-5 16,18 0 1-16</inkml:trace>
  <inkml:trace contextRef="#ctx0" brushRef="#br3" timeOffset="231">8690 8481 92 0,'-2'29'39'0,"-11"-5"0"16,7 16 0 0,-6-2-32-16,4 6-3 0,0-1 0 15,1 1-2-15,3-2-1 16,2-5-3-16,7-6 0 15,-1-16-5-15,12 3-8 16,-16-18-7-16,30-11-5 16,-19-19-3-16,13 7-4 15,-11-21-2-15,6 1 2 16</inkml:trace>
  <inkml:trace contextRef="#ctx0" brushRef="#br3" timeOffset="232">8772 8258 66 0,'-4'-37'36'0,"-7"7"-1"16,6 15-1-16,5 15-28 0,-17-6-24 15,23 20-12-15,-6-14-4 16,16 24-2-16,1-8 0 16</inkml:trace>
  <inkml:trace contextRef="#ctx0" brushRef="#br3" timeOffset="233">9240 8529 82 0,'-21'1'39'0,"2"8"-1"16,-7-4 1-16,4 7-32 0,-11 1-1 15,5 15-1-15,-7-1 0 16,5 7-1-16,-1 0 0 15,9 0-2-15,4-3 2 16,9-4-3-16,11-14 2 16,13-10-2-16,13-16-1 15,9-9 0-15,9-15 0 16,6-9 0-16,3-10-1 15,1-8 1-15,-4-3-1 16,-3-1 1-16,-10 1 0 16,-5 7 0-16,-11 8 1 15,-8 16-1-15,-11 15 0 16,-4 21-1-16,-19 8 1 15,0 26 0-15,-6 14 0 0,1 9 0 16,-2 9-1-16,4-1 0 16,11 0-2-16,3-9-5 15,16 3-9-15,-7-31-6 16,21 12-4-16,-10-32-4 15,17 9-1-15,-11-24-4 16,7 1-1-16</inkml:trace>
  <inkml:trace contextRef="#ctx0" brushRef="#br3" timeOffset="234">9560 8430 87 0,'-1'-14'38'0,"-3"28"1"15,-10 3 1-15,5 17-29 16,-7 1-4-16,5 2-3 0,0 0-1 15,5 1 0-15,4-9 0 16,7-4-1-16,4-11-1 16,8-10 0-16,1-8-1 15,9-8 0-15,1-8 1 16,2-7-1-16,-1-3-2 15,0-2 2-15,-2 1 0 16,-1 2 1-16,-6 6-1 16,-4 7 0-16,-4 8 0 15,-12 8 1-15,11 11-1 16,-11 10 1-16,-8 8-1 15,4 6 0-15,-3 7 0 16,-2-5-4-16,7 9-5 16,-10-18-6-16,19 11-5 0,-12-28-7 15,21 9-1-15,-16-20-5 16,37-10-3-16,-11-8 0 15,15-4 4-15</inkml:trace>
  <inkml:trace contextRef="#ctx0" brushRef="#br3" timeOffset="235">10198 8478 74 0,'-8'-13'37'16,"-6"-3"0"-16,1 11 1 15,-9-4-30-15,3 17-2 16,-7 3-2-16,3 13 1 16,-2 2-1-16,3 9-1 15,2 1 0-15,5 4 0 16,5-8 0-16,7 1-1 15,5-10 1-15,6-2-2 16,3-12 0-16,7-8 0 16,3-5-1-16,0-11 1 15,2-2-2-15,2-10 1 16,-1 1-1-16,-3-5 1 15,1 3 0-15,-6 4 0 16,-4 5 0-16,-5 5 0 0,-7 14 1 16,0 0-1-16,0 0 0 15,0 24 0-15,-4 1-1 16,-3 8 1-16,6 2 0 15,2 1-2-15,8-1-1 16,6-11-5-16,16 6-8 16,-8-29-6-16,22 11-3 15,-8-33-2-15,18 6-3 16,-11-26-2-16,10 6 0 15,-10-17 2-15</inkml:trace>
  <inkml:trace contextRef="#ctx0" brushRef="#br3" timeOffset="236">10739 8039 89 0,'-24'1'37'0,"0"29"1"16,-10 10 1-16,0 25-32 16,-1 6-3-16,5 11 0 15,3 5-2-15,10-3 0 16,9-1-1-16,8-13-4 15,12-3-3-15,1-23-12 16,25 0-4-16,-10-29-6 16,19 0-2-16,-9-29-5 15,15-4-1-15,-12-12 0 16</inkml:trace>
  <inkml:trace contextRef="#ctx0" brushRef="#br3" timeOffset="237">10856 8420 78 0,'-23'-7'36'16,"4"12"0"-16,-3 3 2 15,15 12-30-15,-4-5-2 16,11 9-1-16,4-7-1 16,9 4-1-16,3-4-1 15,6 2 0-15,0-1-1 16,0-1 0-16,-3 3 0 15,-2-2-1-15,-8 2 2 16,-8 4-2-16,-8-1 2 16,-7-1-2-16,-8 0 1 15,-3 1-2-15,-3-3 0 16,-6-7-8-16,14 6-10 15,-13-21-4-15,23 12-6 16,-6-24-1-16,16 14-6 0,6-27-1 16,11 2-1-16</inkml:trace>
  <inkml:trace contextRef="#ctx0" brushRef="#br3" timeOffset="238">11809 8537 74 0,'0'0'38'16,"0"0"-2"-16,0 0 3 15,-10 6-34-15,7 12-1 16,0 2 0-16,-1 13-1 15,0 2 1-15,0 4-2 16,-1 3 1-16,2-1-3 16,7-3 0-16,-4-13-7 15,15 5-10-15,-15-30-8 16,25 6-5-16,-14-26-4 15,12 1-4-15,-4-19 1 16</inkml:trace>
  <inkml:trace contextRef="#ctx0" brushRef="#br3" timeOffset="239">11840 8246 83 0,'-22'-15'38'0,"-2"0"-2"16,7 13 1-16,2-6-35 15,6 5-4-15,9 3-14 16,0 0-8-16,26-2-6 15,-12-7-4-15,16 4-3 16,0-4 1-16</inkml:trace>
  <inkml:trace contextRef="#ctx0" brushRef="#br3" timeOffset="240">12481 8040 77 0,'1'-33'38'16,"-9"-2"-1"-16,-1 5 1 15,-7-3-32-15,-2 10-1 16,-6 1-1-16,0 12 1 15,-7 8-2-15,3 17 0 16,-7 8-1-16,3 13 0 16,-5 10-1-16,1 13 0 15,2 9 0-15,0 11 0 16,6 4-1-16,3-3 0 15,9-2-1-15,6-4 0 16,11-6-2-16,4-18-8 0,19 1-10 16,-9-31-5-16,18 4-4 15,-12-26-5-15,13 1-3 16,-13-16 0-16</inkml:trace>
  <inkml:trace contextRef="#ctx0" brushRef="#br3" timeOffset="241">11997 8448 93 0,'-11'-13'38'16,"11"13"1"-16,21-15-2 16,13 5-35-16,13-3-1 0,8-4-4 15,19 11-15-15,-9-18-8 16,14 12-5-16,-14-9-4 15,3 8-4-15,-13-8 0 16</inkml:trace>
  <inkml:trace contextRef="#ctx0" brushRef="#br3" timeOffset="242">13057 8115 73 0,'6'-19'36'0,"-6"19"0"16,2-22-8-16,-2 22-21 16,-5 23-2-16,-2 9 1 15,-5 8-3-15,-5 15 0 16,0 10-1-16,-2 6 0 15,-4 8 0-15,3 0 0 16,1-3-1-16,2-6-2 16,7-8-2-16,2-19-11 15,18 0-10-15,-8-21-10 16,15-7-4-16,-3-17 0 15,9-5 0-15</inkml:trace>
  <inkml:trace contextRef="#ctx0" brushRef="#br3" timeOffset="243">12856 8511 80 0,'-16'-7'39'16,"16"7"-1"-16,0 0 0 15,9-12-34-15,12 4-1 16,11-3-1-16,10-3-2 15,6-7-3-15,10 4-9 16,-5-22-11-16,14 13-7 16,-12-15-6-16,5 3-3 15,-8-8 2-15</inkml:trace>
  <inkml:trace contextRef="#ctx0" brushRef="#br3" timeOffset="244">13512 7848 86 0,'-20'23'38'16,"-14"7"1"-16,6 19 0 15,-8 0-32-15,5 16-3 16,-1 5 0-16,5 9-1 16,2 0 0-16,7-5-2 15,6-2 1-15,7-8-1 16,5-7 0-16,8-12 0 15,6-12-1-15,7-14 0 16,3-10 0-16,4-10 0 16,1-9 0-16,-1-5-1 0,-1-5 1 15,-3-2 0 1,-5 0 0-16,-3 3 0 0,-7 3 0 15,-9 16 0-15,0 0 0 16,0 0 0-16,5 24 0 16,-7-1 1-16,6 6-1 15,3 1-2-15,10 5-2 16,-3-16-10-16,21 13-7 15,-15-27-6-15,23 13-3 16,-15-23-5-16,10 2-6 16,-9-14 2-16</inkml:trace>
  <inkml:trace contextRef="#ctx0" brushRef="#br3" timeOffset="245">13835 8450 95 0,'-7'27'39'15,"0"-16"0"-15,10 17-7 16,0-15-28-16,5 1 1 16,7-6-2-16,2-1-1 15,6-9 0-15,3-5-1 16,3-2 0-16,3-8 0 15,-3-4-1-15,-1-3 0 16,-3-3 0-16,-4-1 0 16,-2-2-1-16,-8 2 0 15,-5 4 1-15,-9 6-1 16,-5 8 0-16,-10 10 0 0,-8 14 1 15,-5 12 0-15,-4 10 0 16,-3 8 1-16,3 7 0 16,3 1 1-16,13-3 0 15,6 1 0-15,18-16 0 16,11-8-2-16,18-12-2 15,15-13-1-15,13-5-4 16,0-20-6-16,17 10-11 16,-15-26-5-16,9 13-4 15,-18-11-6-15,-3 9 4 16,-20-4 31-16,-7 2 6 15,-10 14 7-15,-18-9 11 16,3 26 6-16,-16-7 4 16,6 18 8-16,-10-4 0 0,4 18-32 15,-2 1-1-15,5 4-1 16,0 2-1-16,5-1 0 15,5-2-1-15,3-5-1 16,4-7 1-16,8-5-1 16,1-10-1-16,5-7 1 15,4-5-1-15,1-9 0 16,3-2 0-16,-1-6-1 15,3 2 1-15,-4 0-1 16,0 8 0-16,-5 8 1 16,-7 11-1-16,-5 10 1 15,-7 17 2-15,-7 16-2 16,-5 11 1-16,-8 17-1 15,-4 5 2-15,-4 7-2 16,0 3 2-16,1-4-3 0,-2-6 1 16,3-9 0-16,-1-9 0 15,3-15-1-15,1-11-1 16,0-14-2-16,3-5-3 15,-8-23-9-15,16 7-7 16,-15-32-5-16,14 7-3 16,-9-23-10-16,12-11 2 15,-3-11 1-15</inkml:trace>
  <inkml:trace contextRef="#ctx0" brushRef="#br3" timeOffset="246">15761 8472 73 0,'-10'-8'37'0,"-6"-7"-2"15,1 7 2-15,-11-3-31 16,2 7 0-16,-5-4 0 0,0 10-1 15,-6 1-1-15,-2 10 0 16,-4 4 0-16,3 9-1 16,-1 4 0-16,6 7 0 15,5 1 0-15,7 6-1 16,11-3 0-16,9-4-1 15,10-8 1-15,13-7-2 16,7-12 2-16,5-8-2 16,9-13-1-16,0-8 1 15,3-8-1-15,-4-6 2 16,-1-4-3-16,-5-1 3 15,-5 0-2-15,-4 1 1 16,-5 8 0-16,-7 1 0 16,-5 10 0-16,-5 5 0 15,-5 13 0-15,0 0 0 0,-8 20 0 16,0 3 0-16,-1 2 0 15,1 5 0-15,5 3 0 16,0 3 1-16,7-6 0 16,6-3-1-16,6-8 2 15,4-3-2-15,3-7 1 16,4-7-1-16,2-4 0 15,-2-8 0-15,-4 1-1 16,-2-4 1-16,-7 2-1 16,-4-1 1-16,-10 12-1 15,3-13 1-15,-3 13 0 16,-18 2 0-16,5 6 1 15,-3 8-1-15,2 4 1 16,0 2-2-16,3-2 2 0,6 2-1 16,5-3 1-16,5-9-1 15,6-6 0-15,5-9 0 16,7-10-1-16,-1-5 2 15,4-5-2-15,-2-5 1 16,1-2-1-16,-2-3 2 16,-2-1-2-16,-4 3 1 15,2 2 0-15,-1 5 0 16,1 3 0-16,-1 7 0 15,1 8 0-15,2 6 0 16,-2 8-1-16,3 5 2 16,-5 4-1-16,0 4 0 15,2-2 0-15,-2-2 0 0,1-2 0 16,1-5 0-16,0-10 0 15,1-4 0-15,1-8 0 16,-1-7 0-16,-4-7 1 16,0-1-1-16,-7-3 0 15,-5 0 0-15,-4 4 0 16,-9 7 0-16,-5 9 0 15,-8 11 0-15,-2 12 0 16,-3 10 0-16,-1 10 0 16,5 6 1-16,2 3-1 15,10 1 1-15,12-4-3 16,9-12-4-16,22 0-9 15,3-22-6-15,27 7-5 16,-6-24-6-16,25 7-2 0,-6-12-8 16,14-3 2-16</inkml:trace>
  <inkml:trace contextRef="#ctx0" brushRef="#br3" timeOffset="247">17449 8388 81 0,'-2'-10'37'0,"2"10"-1"16,-24-3 1-16,5 9-32 15,-9 6-2-15,0 6 0 16,-3 2-1-16,2 0 0 16,2 1 0-16,9-2 0 15,8-6 0-15,12-2 0 16,11-3 0-16,12-2-1 15,5-2 0-15,7 3 0 16,0 1 1-16,0 2-1 16,-7 2 0-16,-10 5 0 15,-10 4 0-15,-11 5 0 0,-12-1 1 16,-6 3-1-16,-7-1 1 15,-4 0-2-15,-1-3 2 16,4-5-4-16,9-3 1 16,7-14-5-16,11-2-12 15,12-16-7-15,20-1-7 16,0-18-6-16,15-1-4 15,4-12 3-15</inkml:trace>
  <inkml:trace contextRef="#ctx0" brushRef="#br3" timeOffset="248">17955 7928 98 0,'-3'-14'38'0,"2"26"3"15,-6 4-3-15,-1 15-36 16,-4 12 1-16,0 16-1 15,-4 7 1-15,-2 10-2 16,-3 5 1-16,-1-1-2 16,2-7 1-16,2-5 0 15,5-8-1-15,8-13-1 16,9-12-1-16,5-17-5 15,19-3-6-15,-3-25-9 16,22 8-4-16,-12-23-3 16,17 4-4-16,-13-15-2 15,8 4 0-15</inkml:trace>
  <inkml:trace contextRef="#ctx0" brushRef="#br3" timeOffset="249">18128 8481 0 0,'30'-32'15'0,"-19"-12"6"15,5 20 5-15,-18-7 5 16,2 31 3-16,-4-16 2 16,-1 32 3-16,-6 5-32 15,1 16-1-15,-2 3-3 16,3 8 0-16,-3 1-1 15,6 3-1-15,-1-6 1 16,5-8-3-16,4-4-1 16,1-19-9-16,14 5-9 15,-17-20-7-15,33-13-4 16,-16-12-5-16,15-3-3 15,-9-14 3-15</inkml:trace>
  <inkml:trace contextRef="#ctx0" brushRef="#br3" timeOffset="250">18260 8061 96 0,'-23'-32'37'0,"7"14"-3"16,1 10-2-16,0 1-48 16,24 16-9-16,-9-9-4 15,27 19-6-15,-7-4-1 16,12 10 0-16</inkml:trace>
  <inkml:trace contextRef="#ctx0" brushRef="#br3" timeOffset="251">18599 8471 74 0,'-15'-14'37'0,"-2"-2"-1"16,2 5 2-16,-13-10-30 15,5 13-1-15,-6-2 0 16,3 16-1-16,-5 3 0 15,4 15-1-15,-1 2-2 16,8 7 1-16,6 0-2 16,11 1 0-16,9-4-1 15,11-7 0-15,9-6 0 16,8-11-1-16,5-7 0 15,2-7 0-15,3-9 0 16,-5-5 0-16,-6-3 0 16,-1-5-1-16,-9 1 1 15,-1 0-1-15,-6 5 0 0,-4 4 0 16,-12 20 1-16,12-9-1 15,-12 21 1-15,-3 12-1 16,-6 13 1-16,-3 12 1 16,-4 11 1-16,-7 9-2 15,-2 6 2-15,-4 1-2 16,-4-1 2-16,1 1-2 15,2-4 2-15,-1-13-2 16,4-8 0-16,2-9 0 16,6-12 0-16,4-11 1 15,15-19-1-15,-12-7 0 16,18-16 0-16,6-11 1 15,4-10-1-15,7-12 0 16,4-11 1-16,6-4-2 0,2-2 0 16,-1 8 1-16,-1 4-2 15,-3 10 2-15,-5 10-2 16,-1 10 0-16,-1 18-4 15,-6 2 0-15,7 16-9 16,-9-15-6-16,15 17-5 16,-11-22-2-16,22 13-2 15,-10-19-3-15,18 2 1 16,-3-9-1-16</inkml:trace>
  <inkml:trace contextRef="#ctx0" brushRef="#br3" timeOffset="252">19316 8066 66 0,'-4'-27'39'0,"4"27"-2"15,-26-10 3-15,8 33-13 16,-12 5-21-16,7 15 0 16,-6 9-2-16,1 9 0 15,-4 5-1-15,5-1 0 16,2 0-1-16,4-5 0 15,5-9-1-15,7-10 0 16,5-9 0-16,8-11-1 16,7-12 1-16,7-10-1 15,5-9 0-15,3-9 0 16,3-4 0-16,-1-1 0 15,0-7 0-15,-5 4 0 16,-4 5 0-16,-4 4 0 0,-15 18 0 16,11-6 0-16,-12 17 0 15,-2 7 0-15,-3 4-1 16,1 5 0-16,2 2-1 15,0-4-1-15,9 0-3 16,0-13-4-16,17 3-7 16,-7-26-5-16,23 14-4 15,-10-28-1-15,20 10-2 16,-4-22-2-16,13 4 1 15,-5-11 2-15</inkml:trace>
  <inkml:trace contextRef="#ctx0" brushRef="#br3" timeOffset="253">19835 8016 100 0,'-17'31'39'16,"-13"9"1"-16,6 23-1 16,-12 0-34-16,8 4-2 15,6-3-1-15,3-2-1 16,5-2-3-16,2-11-2 15,8 3-10-15,-5-27-9 16,10 9-4-16,-9-25-4 16,9 6-4-16,-1-15-4 15,-10-6 3-15</inkml:trace>
  <inkml:trace contextRef="#ctx0" brushRef="#br3" timeOffset="254">19512 8423 105 0,'0'0'39'0,"-2"-21"1"16,12 22 0-16,7-3-37 15,7-1-1-15,8 2-3 16,3-5-2-16,12 5-4 16,-4-17-11-16,18 14-5 15,-14-23-5-15,13 12-2 16,-15-20-3-16,10 5-3 15,-9-9 2-15</inkml:trace>
  <inkml:trace contextRef="#ctx0" brushRef="#br3" timeOffset="255">20222 7927 105 0,'-16'16'39'0,"-14"7"0"0,2 21 0 16,-8 5-32 0,3 14-3-16,-2 5-1 0,2 0-1 15,6 0-1-15,7-4 0 16,7-1-3-16,5-14-2 15,12-5-3-15,2-21-10 16,20 4-6-16,-10-26-6 16,22 4-3-16,-11-20-3 15,13 5-2-15,-9-12 1 16</inkml:trace>
  <inkml:trace contextRef="#ctx0" brushRef="#br3" timeOffset="256">20325 8389 108 0,'-12'12'39'16,"-7"2"1"-16,6 15 0 15,-7-3-37-15,5 4 0 0,3-2-1 16,2-2 0-16,7-2-1 16,6-8 0-16,5-5-1 15,7-7 1-15,5-9-1 16,3-5 0-16,4-5 0 15,1-5 0-15,0-6 0 16,4 4 0-16,-4-2-1 16,-3 5 1-16,-3 8 0 15,-6 7 0-15,-8 13-1 16,-5 10 2-16,-10 14-1 15,-6 12 1-15,-8 9 1 16,-4 7-1-16,-4 6 1 16,-3 2-1-16,-2-2 1 15,5 0-2-15,0-5 1 0,3-8-3 16,1-9 0-16,2-6 0 15,5-9-2-15,-2-11-1 16,4 2-7-16,-8-26-6 16,12 12-4-16,-13-28-5 15,13 9-1-15,-14-25-2 16,11 1-4-16,-6-15 0 15,2-11 5-15</inkml:trace>
  <inkml:trace contextRef="#ctx0" brushRef="#br3" timeOffset="257">21302 8522 86 0,'0'0'37'0,"-19"-23"-1"0,6 16 2 16,-13-5-30-16,10 11-4 16,-6 2 0-16,1 11-2 15,-2 4 1-15,4 6-1 16,-1 6 0-16,4 0 1 15,4 2-2-15,6-1 1 16,4-6 0-16,7-7 0 16,5-8-1-16,11-9 0 15,3-10 1-15,7-10-2 16,4-11 2-16,9-10-2 15,3-6 1-15,3-6-1 16,1-4 0-16,-2-3 0 16,-2 0 0-16,-4 1 0 0,-9 10 0 15,-6 7 0-15,-8 9 0 16,-10 11 0-16,-10 23 0 15,0 0-1-15,-16 19 1 16,-5 19 0-16,-4 12 0 16,-1 11 0-16,-3 8 0 15,1 6-1-15,7-1 0 16,2-1-2-16,14-3-3 15,-2-21-10-15,24 7-5 16,-10-28-8-16,27 2-2 16,-3-25-8-16,11-5-1 15,1-13 3-15</inkml:trace>
  <inkml:trace contextRef="#ctx0" brushRef="#br3" timeOffset="258">21789 8511 93 0,'-15'18'38'15,"-1"1"-1"-15,8 10 2 16,-4-7-33-16,8 13-3 16,-1-3 0-16,3 4-2 15,1-5 0-15,1-2-2 16,4-5-1-16,-3-13-6 15,14 6-13-15,-15-17-7 16,23-14-7-16,-7-7-2 16,9-2-2-16,-3-11 3 15</inkml:trace>
  <inkml:trace contextRef="#ctx0" brushRef="#br3" timeOffset="259">21898 8163 80 0,'-18'-21'36'0,"0"9"-3"16,6 5-10-16,12 7-38 15,1 15-16-15,16-5-4 16,5 1-1-16,15 4-1 16</inkml:trace>
  <inkml:trace contextRef="#ctx0" brushRef="#br3" timeOffset="260">22682 8041 65 0,'-13'-16'38'15,"-12"0"0"-15,1 12 1 16,-18 0-18-16,7 17-13 15,-14 2-2-15,4 18-1 16,-4 4-2-16,3 14 0 16,0 6-1-16,9 8 0 15,7 1-1-15,9 4 0 16,10-4-2-16,7-3-1 15,10-4-1-15,1-11-2 0,10-2-2 16,-12-21-14-16,15 8-4 16,-20-33-5-16,9 18-3 15,-9-18-4-15,-2-15 0 16</inkml:trace>
  <inkml:trace contextRef="#ctx0" brushRef="#br3" timeOffset="261">22120 8472 104 0,'0'0'39'0,"-9"-3"0"16,24 7-1-16,5-4-35 16,12 3-3-16,6 2-3 15,8-7-4-15,14 14-15 0,-7-19-6 16,15 12-5-16,-9-8-5 15,9 3-1-15,-7-12 1 16</inkml:trace>
  <inkml:trace contextRef="#ctx0" brushRef="#br3" timeOffset="262">23300 7899 100 0,'-25'-22'39'15,"-12"3"3"-15,1 15-2 0,-8 10-35 16,0 19-1-16,-3 10-2 16,4 12 1-16,0 13-2 15,0 14 1-15,4 7-2 16,6 7 0-16,5 3-1 15,5-6 1-15,4-7 0 16,4-2-2-16,9-8-2 16,-3-17-9-16,17 1-10 15,-14-29-6-15,18 5-3 16,-12-28-6-16,13 10-2 15,-8-23 1-15</inkml:trace>
  <inkml:trace contextRef="#ctx0" brushRef="#br3" timeOffset="263">22724 8483 86 0,'-12'-13'41'0,"12"13"0"16,0 0 0-16,21 3-18 15,-1-3-21-15,11 1-1 16,7 2-2-16,6-3-2 15,7 7-2-15,-4-14-12 16,12 19-8-16,-17-17-7 16,11 13-5-16,-13-12-4 15,2 7 2-15</inkml:trace>
  <inkml:trace contextRef="#ctx0" brushRef="#br3" timeOffset="264">23210 8555 97 0,'-12'19'39'0,"2"-9"0"16,17 0 0-16,-7-10-35 16,31 6-2-16,-1-8 1 15,11-2-2-15,0-1 1 16,2-6-1-16,-4-1-1 15,-1-5 1-15,-5 0-1 16,-12-2 0-16,-7-2 0 16,-8-1-1-16,-7 1 1 15,-7-1 0-15,-6 5 0 16,-6 5 0-16,-11 8 1 15,-7 7 1-15,-4 9 0 0,-2 10 0 16,0 5 0-16,4 8 0 16,6 1 0-16,9 3-1 15,18-5 1-15,11 1-2 16,17-8 0-16,13-5-3 15,14-3 0-15,2-9-2 16,9 0-2-16,-2-15-3 16,7 7-1-16,-9-14 0 15,-1 5 1-15,-17-12 2 16,0 7 0-16,-12-7 5 15,-5 3 0-15,-5 2 6 16,-12-2 3-16,-3 16 0 16,0 0 1-16,-10-1 0 15,1 7-1-15,1 12 1 0,-10-1 0 16,5 12-2-16,-6-3-1 15,6 4-2-15,-2-5 1 16,3-1-2-16,1-5 2 16,3-3-3-16,8-16 2 15,6 11 0-15,-6-11-1 16,18-13 1-16,-4-4 0 15,0-1 0-15,4-9-1 16,-1 0 1-16,2-6-2 16,-5 0 1-16,5-4 0 15,-6 2-1-15,0 2 0 16,2 2 0-16,0 7 0 15,-4 3-1-15,1 11-2 16,-1 0-3-16,7 20-10 0,-18-10-5 16,27 12-4-16,-27-12-4 15,25 19-2-15,-15-18-3 16,10 12 0-16,-8-9-1 15</inkml:trace>
  <inkml:trace contextRef="#ctx0" brushRef="#br3" timeOffset="265">23981 8644 92 0,'-5'16'39'15,"5"-16"-2"-15,10 6 3 16,-10-6-36-16,25-4-2 0,-2-1 0 15,0-3-1-15,-2-2-1 16,-1-3 0-16,0-2 0 16,-5 0 0-16,-7-4 0 15,0 1 0-15,-8-2 0 16,-1 2-1-16,-7 4 2 15,-3 5-1-15,-6 3 1 16,-5 8 1-16,-4 5 0 16,-1 10 1-16,-3 4 0 15,6 6 0-15,2 0 0 16,4 3-1-16,8-2 1 15,10 1-3-15,11-7 1 16,8-4-2-16,8-6 0 16,4-8-1-16,6-4 0 0,-1-2 0 15,3-8 0-15,-4-5 0 16,-3-2 0-16,-4-2 1 15,-9 4 0-15,0-1 1 16,-4 2 0-16,-5 5 1 16,-10 9 0-16,0 0-1 15,-10 10 2-15,0 6-1 16,-2 3 1-16,-3 4-1 15,-1 1 1-15,2-1-2 16,1-3 2-16,6-4-2 16,6-6 0-16,1-10 1 15,11 4-1-15,1-13 1 16,-12 9 0-16,0 0 2 15,0 0-2-15,42-40 2 0,-42 40-2 16,0 0 0-16,41-38 0 16,-41 38 0-16,0 0-1 15,0 0 0-15,48-33 0 16,-48 33-1-16,0 0 2 15,0 0-1-15,0 0 0 16,38 8-2-16,-38-8 1 16,0 0-3-16,0 0 0 15,0 0-7-15,41 61-6 16,-41-61-6-16,0 0-4 15,44 25-1-15,-44-25-3 16,44 5-1-16,-44-5 0 16,54-16 4-16</inkml:trace>
  <inkml:trace contextRef="#ctx0" brushRef="#br3" timeOffset="266">24853 8444 114 0,'0'0'42'0,"-46"12"-1"15,46-12-9-15,-34 45-33 16,34-45-3-16,-41 63-13 16,41-63-6-16,-40 72-4 15,40-72-2-15,-34 59-3 16,34-59-4-16,0 0 2 15</inkml:trace>
  <inkml:trace contextRef="#ctx0" brushRef="#br3" timeOffset="267">24604 8694 115 0,'0'0'41'0,"0"0"1"15,32-52-2-15,-32 52-39 16,0 0-10-16,53-27-15 16,-53 27-8-16,48-8-8 15,-48 8-3-15,57-1-2 16</inkml:trace>
  <inkml:trace contextRef="#ctx0" brushRef="#br3" timeOffset="268">24829 8282 58 0,'32'-51'38'0,"-32"51"1"15,0 0 0-15,0 0-27 16,0 0 1-16,22-51-2 16,-22 51-4-16,0 0-2 15,0 0 0-15,0 0-2 16,0 0 1-16,0 0-2 15,0 0 1-15,0 0-1 16,-28 66 0-16,28-66-1 16,-23 66-2-16,23-66 1 15,-30 82-1-15,30-82 0 16,-35 91-1-16,13-43 1 15,1 1-1-15,2-1 1 0,2-1-2 16,17-47 0-16,-31 85-5 16,31-85-15-16,-15 65-5 15,15-65-7-15,0 0-3 16,-4 58-4-16,4-58 1 15</inkml:trace>
  <inkml:trace contextRef="#ctx0" brushRef="#br3" timeOffset="269">24685 8621 91 0,'-44'-25'41'0,"44"25"1"16,0 0 0-16,-42-24-35 15,42 24-2-15,0 0-1 16,0 0-1-16,0 0-1 16,0 0-1-16,0 0 0 15,0 0-2-15,60-23 0 16,-22 23 0-16,2 0-1 15,3 0-1-15,3-1 1 16,-3 4 1-16,1-5-1 16,-1 1-1-16,-2 1-1 0,-4-3-2 15,-5 7-10-15,-32-4-4 16,51-4-3-16,-51 4-4 15,0 0-2-15,0 0-3 16,0 0 1-16,0 0-1 16</inkml:trace>
  <inkml:trace contextRef="#ctx0" brushRef="#br3" timeOffset="270">952 9893 70 0,'0'0'34'0,"0"0"-1"16,40-61-13-16,-40 61 9 15,0 0-17-15,7-49-2 16,-7 49-1-16,0 0-2 15,-10-63-1-15,10 63-2 16,0 0-1-16,0 0-1 16,-49-55-1-16,49 55 0 15,0 0-1-15,-63 26 0 16,63-26-1-16,-49 60 1 15,49-60 0-15,-48 93 0 16,31-36 0-16,-1 8 0 0,3 4-2 16,5 0 0-16,1 6-5 15,3-7-9-15,2 6-8 16,-1-13-4-16,5 0-4 15,0-15-4-15,0-46-2 16,4 76 3-16</inkml:trace>
  <inkml:trace contextRef="#ctx0" brushRef="#br3" timeOffset="271">605 10497 102 0,'-27'-46'40'15,"27"46"0"-15,-20-48 0 16,20 48-32-16,0 0-1 0,-8-66 0 15,8 66-4-15,0 0 0 16,28-52-1-16,-28 52 1 16,0 0-3-16,60-27 0 15,-60 27 0-15,54-9-2 16,-54 9 1-16,63-4 0 15,-63 4-1-15,63 2 0 16,-63-2 3-16,59 2-1 16,-59-2 1-16,56 8-1 15,-56-8 0-15,0 0 0 16,56 7 1-16,-56-7-1 15,0 0 0-15,0 0 0 16,0 0-1-16,51-11 1 16,-51 11 0-16,0 0-1 0,0 0 1 15,0 0 0-15,0 0-1 16,0 0 1-16,-39 61 0 15,39-61 0-15,-23 49-1 16,23-49 1-16,-24 56 0 16,24-56 0-16,-23 55 0 15,23-55 0-15,-21 52 0 16,21-52 1-16,0 0 0 15,0 0-1-15,0 0 2 16,0 0-1-16,0 0 0 16,0 0-2-16,0 0 2 15,33-66 0-15,-33 66-1 16,26-77 0-16,-26 77 0 15,30-77 0-15,-30 77 0 16,32-75 2-16,-32 75-2 0,38-59 0 16,-38 59 0-16,0 0 0 15,58-49 0-15,-29 58-2 16,-1-7 0-16,18 14 0 15,-2-1 0-15,5 3 0 16,-5-9-1-16,-3 2 2 16,-12-11-2-16,-6 0 4 15,-12 0-1-15,-11 0 0 16,0 0 1-16,0 0-1 15,-19 1 0-15,-1 7-1 16,20-8 4-16,0 0-1 16,-49 29 1-16,49-29-1 15,0 0 1-15,-58 55 0 16,58-55-3-16,0 0 0 0,-37 57 0 15,37-57 0-15,7 38 0 16,15-8 0-16,8-16-3 16,17-6 1-16,7-21 1 15,9-12-1-15,-4-12 0 16,-17-7 1-16,-15 0 1 15,-8 2 0-15,-11 0 0 16,-3 6 0-16,-8 5 0 16,-8 6 0-16,-1 8 0 15,-1 3 0-15,0 9 0 16,1 5-1-16,5 5 1 15,2 7 0-15,5-2 0 16,8 2 0-16,7-1 0 16,9-2 1-16,6-3-1 0,6-2 1 15,-1-3 0-15,5-1-1 16,0-1 1-16,-6 0 0 15,-5 0-1-15,-5 2 1 16,-6 4-1-16,-3-1 1 16,-6 10-1-16,-6 1-1 15,-5 9 1-15,-4 4 0 16,-1 3 0-16,-1 2 0 15,-4-1 0-15,3 0 0 16,2-7-1-16,3-5 2 16,4-20-1-16,0 0 0 15,15-5 0-15,2-14-1 16,2-10 1-16,2-8-2 15,4-4 1-15,-3-3 0 16,0-2 0-16,-6 6 0 0,-3 5 0 16,-4 8 1-16,-1 9-1 15,-8 18 2-15,0 0-1 16,0 0 0-16,-13 26-1 15,9-4 1-15,1 4 0 16,5-2 0-16,2-8 1 16,7-7-2-16,9-9 2 15,17-9 0-15,7-11 1 16,6-5-1-16,1-4 1 15,4-2-1-15,-2 2 0 16,-5 5 1-16,-7 4-1 16,-12 17-1-16,-12 9 1 0,-8 12-1 15,-7 9-1-15,-4 6 0 16,-4 7-1-16,0 2-3 15,0 8-5-15,-5-16-6 16,13 10-4-16,-11-26-4 16,27 14-6-16,-18-32 1 15,39 17-4-15,-13-26 2 16,19-1 0-16</inkml:trace>
  <inkml:trace contextRef="#ctx0" brushRef="#br3" timeOffset="272">3398 10122 69 0,'13'6'38'16,"-5"-7"-3"-16,7 7 1 16,-3-16-18-16,4 12-13 15,-1-6-1-15,4-2-1 16,-1-2 0-16,5-4 0 15,-3-8-1-15,2-1 1 16,-4-6 0-16,-1-2 0 16,-7-5 0-16,-6 3-1 15,-9-1 0-15,-7 8-1 16,-9 3 1-16,-5 11-1 15,-5 10 0-15,-3 10 0 16,-2 15 0-16,2 8-1 16,3 9 1-16,4 6-2 0,6 5 0 15,8-4 1-15,12 1-2 16,8-10 1-16,18-4-4 15,11-14-1-15,19 0-10 16,0-27-6-16,23 7-4 16,-9-26-3-16,16 9-2 15,-11-18-8-15,3 4 5 16</inkml:trace>
  <inkml:trace contextRef="#ctx0" brushRef="#br3" timeOffset="273">4060 10005 104 0,'-23'-4'37'16,"1"10"2"-16,-10-4-3 0,11 8-32 15,-7 3 0-15,2 8-1 16,-2 6 0-16,1 4 0 16,3 2-2-16,3 4 1 15,6-1 0-15,7-5-1 16,7-7-1-16,11-8 0 15,5-11-1-15,10-11 2 16,7-13 0-16,5-9 0 16,-1-9 0-16,3-3 0 15,-3-6 0-15,-5 3 0 16,-4 1 0-16,-7 8 0 15,-6 7-1-15,-5 10 0 16,-9 17 0-16,0 0-1 16,-3 17 1-16,-1 10 0 0,-4 9-1 15,4 2-1-15,4 8-3 16,4-6 0-16,11 2-7 15,0-18-5-15,21 5-6 16,-9-26-2-16,22 10-3 16,-11-26-2-16,16 8-1 15,-7-15-4-15,1-6 9 16</inkml:trace>
  <inkml:trace contextRef="#ctx0" brushRef="#br3" timeOffset="274">4634 9974 94 0,'-4'-14'37'0,"-13"-1"-1"16,2 17 2-16,-11 2-30 15,3 14-2-15,-7 5 0 16,2 14-2-16,1 1-1 0,5 3-1 16,5 0-1-16,8-4 0 15,10-7-1-15,13-8-2 16,11-12-3-16,11-15-2 15,17 1-8-15,-4-28-9 16,23 6-1-16,-10-26-5 16,13 8-3-16,-15-18-5 15,7 0 3-15</inkml:trace>
  <inkml:trace contextRef="#ctx0" brushRef="#br3" timeOffset="275">5134 9520 99 0,'-23'-15'38'0,"11"35"1"16,-8 2 0-16,1 19-32 0,-2 7-2 15,1 13 1-15,0 3-3 16,1 4 1-16,2-2-2 16,6-1 0-16,0-11 0 15,6-7-1-15,3-12 0 16,7-16 0-16,7-11-1 15,4-11 0-15,4-12 0 16,2-7 0-16,2-7 0 16,-1-1 0-16,2-1 1 15,-6 2-1-15,-1 9 0 16,-5 2 0-16,-2 10 1 15,-2 8-1-15,-9 0 0 16,15 23 0-16,-10-2 0 16,2 1-2-16,3 7-2 0,-4-6-5 15,10 10-5-15,-12-19-8 16,17 15-3-16,-12-26-5 15,24 12 1-15,-12-25-6 16,16 8 2-16,2-12 1 16</inkml:trace>
  <inkml:trace contextRef="#ctx0" brushRef="#br3" timeOffset="276">6288 9829 76 0,'1'-16'37'15,"-10"-3"-1"-15,1 7 2 16,-14-2-23-16,1 10-10 16,-5 3 0-16,-1 11-1 15,-5 6-1-15,5 13 1 16,-2 4-1-16,4 9 1 15,5 1-2-15,7 7 1 16,7-4-2-16,10-3 0 16,9-7 0-16,10-7-1 15,10-12 0-15,7-11 1 16,4-11-1-16,4-11 0 15,-2-7 0-15,-6-7 1 16,-4-9-1-16,-12-1 1 0,-6 2-1 16,-14-1-1-16,-10 2 0 15,-11 4-2-15,-5 3 0 16,-3 2-1-16,2 9-1 15,-1-2-3-15,14 17-8 16,-4-14-4-16,24 20-4 16,-2-17-1-16,23 20-4 15,-3-17-3-15,13 10-2 16,3-4 1-16</inkml:trace>
  <inkml:trace contextRef="#ctx0" brushRef="#br3" timeOffset="277">6886 9319 96 0,'4'-21'37'15,"-10"-2"2"-15,6 23-6 16,-10 0-26-16,3 17-1 15,-5 12-1-15,-1 15-1 16,-1 11-1-16,1 14-1 16,-3 12 0-16,0 7-1 15,2 4-1-15,-1-2-1 16,4 0-2-16,1-13-3 15,12 3-10-15,-10-33-6 16,24 2-5-16,-13-35-3 16,20 2-3-16,-9-26-7 15,11-5 3-15</inkml:trace>
  <inkml:trace contextRef="#ctx0" brushRef="#br3" timeOffset="278">6645 9825 97 0,'-23'-2'39'15,"16"11"1"-15,7-9-2 16,13 1-32-16,13-11-3 16,13-5 0-16,11-6-3 15,6-7-2-15,10 5-7 16,-7-24-11-16,16 19-4 15,-19-23-7-15,10 13-3 16,-12-11-5-16,2 6 2 0</inkml:trace>
  <inkml:trace contextRef="#ctx0" brushRef="#br3" timeOffset="279">7396 9186 92 0,'-29'13'37'0,"4"26"2"16,-14 2 1-16,4 22-33 15,-2 1-1-15,6 11 0 16,0 1-1-16,7 4 0 15,2-9-2-15,8 0-1 16,6-12 0-16,3-10-1 16,9-12-1-16,7-9 1 15,5-17-1-15,6-10 0 16,1-10 0-16,3-9 0 0,0-5 0 15,-2-2 0-15,-4 0 0 16,-5 4 0-16,-5 5 0 16,-10 16-1-16,11-4 1 15,-10 15 0-15,-3 10 0 16,0 1-1-16,6 4-1 15,-1 2-1-15,12 7-3 16,-3-18-6-16,18 9-8 16,-9-23-2-16,19 12-5 15,-10-28-1-15,17 14-3 16,-16-22-3-16,5 6 0 15</inkml:trace>
  <inkml:trace contextRef="#ctx0" brushRef="#br3" timeOffset="280">7587 9828 91 0,'-6'15'37'16,"6"-15"0"-16,-5 23 0 16,5-23-32-16,17 16-1 15,2-14-1-15,5-2-1 16,1-8 0-16,2-5-1 15,1-2 0-15,-5-5-1 16,-3-2 1-16,0-3 0 16,-8-4-1-16,-4-2 1 15,-4 0-1-15,-3-1 1 16,-5 4-1-16,-3 4 0 0,-6 5 1 15,-4 14 0-15,-3 8 0 16,-6 14 0-16,0 11 1 16,-3 12 0-16,3 3-1 15,7 7 1-15,4 1 0 16,9-4-1-16,11-7 0 15,11-9 0-15,12-9 0 16,7-12-1-16,9-11 0 16,3-8 0-16,4-12 0 15,2-2 0-15,-4 0 1 16,-4-1-2-16,-6 4 1 15,-7 5 0-15,-9 13 0 16,-10 8 0-16,-8 13 0 16,-10 11 1-16,-4 7-2 15,-2 9 1-15,-5 3 0 0,-3 0 1 16,3 0-2-16,-1-5 1 15,3-11 0-15,6-8 0 16,2-12 1-16,6-13-2 16,4-13 2-16,5-12 0 15,3-8 1-15,5-11-1 16,1-9 1-16,1-1-1 15,2-2 0-15,-4 5 2 16,0 5-3-16,-3 9 2 16,-2 7-2-16,3 10 0 15,-1 13 0-15,2 4 0 16,2 9-3-16,4 1 0 15,7 9-2-15,6-8-4 16,12 13-4-16,-4-21-4 0,23 17-4 16,-15-25-4-16,19 20-1 15,-14-26-2-15,16 14 0 16,-19-14 1-16,-1 6 2 15,-9 8 1-15</inkml:trace>
  <inkml:trace contextRef="#ctx0" brushRef="#br3" timeOffset="281">8714 10089 100 0,'-16'24'43'0,"-6"-17"-1"16,22-7 0-16,-13-3-22 15,14-8-21-15,10 3-8 0,-5-15-4 16,14 15-7-16,-17-22-6 15,21 20-5-15,-19-18-5 16,12 12-5-16,-9-7 0 16</inkml:trace>
  <inkml:trace contextRef="#ctx0" brushRef="#br4" timeOffset="282">1835 11044 87 0,'-2'-11'35'16,"-2"-5"0"-16,4 16 0 15,-7-14-31-15,7 14-2 16,0 0 0-16,-12 19 0 0,8 0 0 16,-2 16 0-16,-1 13-1 15,-1 15 1-15,-1 9 0 16,0 11 0-16,0 0-1 15,5 0-1-15,7-5 1 16,4-14-2-16,6-16 1 16,7-23 0-16,8-23 1 15,8-18-3-15,5-22 2 16,2-14 0-16,-1-12 0 15,1-8 0-15,-6-4 0 16,-3 1 0-16,-6 8-1 16,-9 9 1-16,-4 11 1 15,-3 11-1-15,-4 13 0 16,-8 23-1-16,0 0 1 15,3 26 0-15,-6 12 0 0,0 9 0 16,1 11 0-16,2 2 0 16,5 0 0-16,4-6 1 15,10-7 0-15,5-12 0 16,7-13 1-16,4-17 0 15,4-14 0-15,2-13 0 16,-2-13 0-16,-4-8 0 16,-3-10-1-16,-8-4 0 15,-5 1-1-15,-6-3-2 16,-3 7-1-16,-6 4-4 15,2 21-11-15,-11-6-15 16,12 22-3-16,-11 0 0 0,4 11-2 16</inkml:trace>
  <inkml:trace contextRef="#ctx0" brushRef="#br4" timeOffset="283">2810 11271 74 0,'10'11'36'0,"-10"-11"-2"15,-3 21 2-15,-5-5-31 16,6 15 1-16,-6 1-3 16,3 11 1-16,-4 0-2 15,2 5 0-15,1-3-1 16,2-2 0-16,4-6-4 15,-1-20-10-15,16-2-22 0,-5-23 0 16,14-1-1-16,-1-23-2 16</inkml:trace>
  <inkml:trace contextRef="#ctx0" brushRef="#br4" timeOffset="284">2830 10860 87 0,'-31'-22'36'16,"2"4"-2"-16,11 11 0 15,10 6-41-15,1-9-22 16,18 10-3-16,6-10-1 16,14 6-2-16</inkml:trace>
  <inkml:trace contextRef="#ctx0" brushRef="#br4" timeOffset="285">3258 10803 61 0,'-2'26'37'0,"-9"1"-2"15,8 14-1-15,-9 1-9 16,8 17-21-16,-5 7 0 16,8 12-2-16,-2 1-1 15,0 4-1-15,1-5 0 16,-1-5 1-16,4-1-7 15,-7-26-15-15,20 1-10 16,-13-29-5-16,12-6 0 0,-1-22-1 16</inkml:trace>
  <inkml:trace contextRef="#ctx0" brushRef="#br4" timeOffset="286">3143 11267 95 0,'-10'3'36'16,"1"-8"0"-16,9 5 0 15,21-3-33-15,5-9-2 16,8-1-5-16,4-15-20 16,19 3-12-16,-2-12 0 15,11 5-2-15,-4-13-1 16</inkml:trace>
  <inkml:trace contextRef="#ctx0" brushRef="#br4" timeOffset="287">3825 10699 82 0,'-21'28'39'16,"10"20"-2"-16,-11 0 1 16,11 15-24-16,-4 4-9 15,1 12-3-15,5 1 1 16,2 3-3-16,2-7 0 15,2-8 0-15,7-12 0 16,3-8 0-16,3-17 0 16,4-20 0-16,5-16 0 15,0-16 1-15,2-8 0 0,1-9 0 16,-4 0 0-16,-1 1-1 15,-1 2 1-15,-6 11 0 16,-1 11-1-16,-9 13 0 16,16 17-2-16,-11 6-1 15,4 14-7-15,-6-12-13 16,13 18-13-16,-6-15-4 15,11 1-1-15,-1-16 1 16</inkml:trace>
  <inkml:trace contextRef="#ctx0" brushRef="#br4" timeOffset="288">4815 11067 78 0,'7'-15'36'16,"-9"0"0"-16,11 17-2 15,-9-2-29-15,-7 25 0 16,5 3-1-16,0 11-2 16,0 9 0-16,-2 13 0 15,4 2-1-15,2 3 1 16,0-3-2-16,6-5 2 15,0-10-1-15,7-7 1 16,2-20-1-16,6-16 1 16,1-15-1-16,3-15 1 0,2-16 0 15,1-10-2-15,0-12 1 16,-1-5-2-16,-2-1 1 15,-2-4-2-15,-2 6-2 16,-4 4 0-16,1 21-9 16,-9-2-18-16,8 25-6 15,-13 0-1-15,9 19-1 16</inkml:trace>
  <inkml:trace contextRef="#ctx0" brushRef="#br4" timeOffset="289">5629 11077 76 0,'-28'-1'38'0,"-1"9"-2"16,-10-3 0-16,5 12-29 15,-9 5-1-15,5 11-1 16,-2 5-1-16,5 10 0 16,3 2-1-16,7 1 0 15,9-6-2-15,8-1 1 16,11-12-1-16,10-12-1 15,12-14 1-15,10-16-2 16,9-14 1-16,4-8-1 16,1-9 0-16,-1-7 0 15,-5 0 0-15,-7-1-1 0,-9 7 2 16,-11 5-1-16,-5 10 1 15,-7 7 1-15,-4 20-1 16,-13-4 1-16,2 20-1 16,0 7 1-16,0 9-1 15,2 10 0-15,5 2 0 16,4 0 0-16,8-6 0 15,6-3 0-15,6-8 0 16,7-11 0-16,8-10 1 16,1-10-1-16,2-7 0 15,-2-7 0-15,0-1 1 16,-5-2-2-16,-7 3 1 15,-4-2 0-15,-4 9 0 0,-8 2 0 16,-8 9 0-16,0 0 0 16,-5 27 0-16,-3-2 0 15,-3 5-1-15,-2 6 1 16,0 0 0-16,3-2 0 15,5-2 0-15,-1-8 1 16,7-13-1-16,-1-11 1 16,16-10-1-16,-2-11 1 15,3-12-1-15,1-6 0 16,2-6 1-16,0-5-1 15,-1 2 0-15,0 1 0 16,-6 6 0-16,3 6 0 16,-8 12 0-16,3 6-1 15,-2 9 1-15,-9 8-3 0,20 3-1 16,-9-2-7-16,16 14-10 15,-6-13-16-15,17 3-1 16,-2-14-2-16,15 3 1 16</inkml:trace>
  <inkml:trace contextRef="#ctx0" brushRef="#br4" timeOffset="290">6589 11076 86 0,'-14'41'37'0,"-11"6"1"16,9 13-6-16,-10-10-24 15,14 5-3-15,0-6-2 16,10-7-2-16,7-10-4 16,5-22-4-16,15 1-21 0,-8-29-10 15,11-4 1-15,-8-16-2 16</inkml:trace>
  <inkml:trace contextRef="#ctx0" brushRef="#br4" timeOffset="291">6617 10789 98 0,'-4'-24'36'15,"-6"9"-5"-15,10 15-24 16,8-4-38-16,0 12-3 16,14 5-2-16,2 3-1 15</inkml:trace>
  <inkml:trace contextRef="#ctx0" brushRef="#br4" timeOffset="292">7240 10989 83 0,'-20'-1'39'0,"-13"-1"1"15,5 12-6-15,-14-6-25 16,7 17-1-16,-6-1-3 15,5 14 0-15,4-1-2 16,5 6-1-16,8-5 0 16,9 3-1-16,8-11 0 15,13-5-1-15,10-9 1 0,9-11-2 16,7-12 1-16,3-7 0 15,0-3 0-15,0-9-1 16,-4-1 1-16,-6-2-1 16,-5 3 1-16,-6 3 0 15,-8 8 0-15,-4 6 0 16,-7 13 0-16,0 0 0 15,1 9 0-15,-5 11-1 16,1 5 0-16,2 2-2 16,5 4-3-16,0-11-9 15,15 9-9-15,-11-19-13 16,16-5-3-16,1-15-1 15,11-4 1-15</inkml:trace>
  <inkml:trace contextRef="#ctx0" brushRef="#br4" timeOffset="293">7729 10564 104 0,'-20'45'40'0,"-3"3"0"16,9 22-3-16,-9-5-34 15,4 2-2-15,6-1-1 16,2-5-2-16,9-3-6 16,-4-18-12-16,14 7-7 15,-12-24-5-15,13 5-1 16,-9-28-3-16,2 14 1 15</inkml:trace>
  <inkml:trace contextRef="#ctx0" brushRef="#br4" timeOffset="294">7520 10885 101 0,'0'0'40'16,"0"0"-1"-16,23 13 0 15,-9-9-35-15,12-4-1 16,5-7-1-16,8 1 0 15,-2-1-1-15,3-2 0 16,-3 4-1-16,-1 1 0 16,-7 5 0-16,-4 5 0 0,-9 6 1 15,-4 6-3-15,-6 6 3 16,-5 5-2-16,-4 4 1 15,-5 5-1-15,2 4 1 16,0-2-2-16,5 2-1 16,1-9-3-16,12 6-9 15,-14-26-8-15,21 8-7 16,-19-21-2-16,31-12-4 15,-15-15 2-15</inkml:trace>
  <inkml:trace contextRef="#ctx0" brushRef="#br4" timeOffset="295">8011 10533 115 0,'-16'-23'38'16,"-8"4"-2"-16,4 3-14 15,20 16-49-15,-10-12-7 16,10 12-3-16,0 0-4 15,16-3 2-15</inkml:trace>
  <inkml:trace contextRef="#ctx0" brushRef="#br4" timeOffset="296">8419 10873 85 0,'-21'-1'34'0,"4"10"1"16,-6-1 1-16,5 13-32 15,-8 3 1-15,4 10-1 16,-3 4 1-16,2 8-2 15,3-2 0-15,4-1-1 16,6-2 1-16,9-7-1 16,8-7-1-16,10-13 0 15,10-11-1-15,9-13 1 16,5-9-1-16,5-11 0 0,1-5 0 15,-5-7 0-15,-5-2 0 16,-8-2 1-16,-9 1-1 16,-11 5 1-16,-11 4-1 15,-10 5 1-15,-4 8-1 16,-5 7 2-16,-2 8-2 15,-2 7 0-15,6 5 0 16,5 8 1-16,9 0-1 16,9 2 0-16,13-2 0 15,12-2 1-15,11-4-1 16,7-3 0-16,4-2 1 15,3-1-1-15,-4-1 0 16,-5-2 1-16,-11 4-1 16,-8 2 1-16,-15 7-1 0,-7 5-2 15,-8 5 3-15,-7 7-3 16,-6 4 2-16,1 6-1 15,-4 1 1-15,2-2-2 16,5 0 2-16,2-10 0 16,5-6 0-16,6-20 0 15,13 4 1-15,3-19-1 16,7-9 0-16,6-9 0 15,3-8 1-15,3-1 0 16,0 0 0-16,-3 2 1 16,-4 9-2-16,-3 8 2 15,-10 11-1-15,-2 13 1 16,-7 11-2-16,0 8-1 15,-1 9-1-15,2 5-4 0,10 11-9 16,-7-13-14-16,19 6-12 16,-3-13-1-16,12 3-1 15,1-16 2-15</inkml:trace>
  <inkml:trace contextRef="#ctx0" brushRef="#br4" timeOffset="297">10126 10878 58 0,'2'-21'38'16,"-2"21"3"-16,-9-16-4 15,9 16-14-15,-28 9-18 16,10 0 0-16,-4 4-1 15,0 8-2-15,-2 3 1 16,1 4-2-16,0-2 1 16,7 5-1-16,6-4 0 15,6-5-2-15,12-3-1 16,10-10-1-16,14 3-5 15,2-19-18-15,21 7-11 0,0-16 0 16,12 3-3-16,-3-10 2 16</inkml:trace>
  <inkml:trace contextRef="#ctx0" brushRef="#br4" timeOffset="298">10469 10867 86 0,'-32'-1'37'0,"-1"11"1"15,-6 1 0-15,2 11-34 16,-1 2 2-16,5 11-3 15,4 1 1-15,7 6-2 16,6 0 1-16,10-3-3 16,12-5 2-16,11-5-1 15,11-7 0-15,9-10-1 16,9-10 0-16,2-11-1 0,4-6 0 15,-3-12-1-15,-2-3 0 16,-9-8-1-16,-6 4 2 16,-11-8-2-16,-7 3 1 15,-8 3 3-15,-9 4-2 16,-6 3 3-16,-3 6-1 15,-4 8 1-15,0 1-1 16,1 8 2-16,3 5-2 16,12 1 0-16,-10 9 0 15,10-9 0-15,15 14 0 16,5-8 0-16,6-1 1 15,3 0-1-15,3-1 0 0,0-1 0 16,-3 2 0-16,-1 1-1 16,-8 1 1-16,-5 2-1 15,-6 5 0-15,-6-1-1 16,-4 7 1-16,-5 1-1 15,-3 3 1-15,0 3-2 16,-3-1 2-16,1 1-1 16,2-3 1-16,1-6 0 15,3-3 0-15,5-15 0 16,0 0 0-16,11-2-1 15,2-17 2-15,3-5-2 16,1-8 2-16,2-3 1 16,2-7-2-16,-3-4 2 15,-1 2-2-15,2 1 2 16,-6 6-2-16,0 5 2 0,-4 8-2 15,0 9 0-15,-9 15 0 16,0 0 0-16,5 19 0 16,-9 9 1-16,-1 1-1 15,0 3-1-15,2 3 0 16,3-5 0-16,2-4 1 15,6-8-1-15,7-7 1 16,7-10-1-16,3-8 1 16,2-5 2-16,5-8-1 15,-1-5 0-15,-2-4 0 16,1 0 1-16,-6 1-1 15,-5 4 1-15,-2 3-2 16,-6 6 0-16,-11 15 0 16,12-2 1-16,-14 15-1 0,-4 10 0 15,-5 7 0-15,1 3-1 16,-1 6 0-16,-1 2 0 15,3 0-1-15,3-3-2 16,9-2-3-16,1-16-8 16,19 10-4-16,-10-25-16 15,18 5-5-15,-4-16-1 16,11 1 2-16</inkml:trace>
  <inkml:trace contextRef="#ctx0" brushRef="#br4" timeOffset="299">11389 10918 93 0,'-15'15'38'16,"14"5"1"-16,1-20-2 15,13 20-34-15,9-15 0 16,11-3-1-16,4-5 0 15,6-5-1-15,3-4 0 16,-3-4 1-16,-4-4-1 16,-5 1 1-16,-10-5 0 15,-7-1 0-15,-6-3 0 16,-7 1 0-16,-8-1-1 15,-5 5 0-15,-3 4 0 16,-6 7-1-16,-5 11 1 16,-7 10-1-16,-5 12 1 15,-1 11 0-15,-1 8-1 0,1 6-1 16,9 2 1-16,5-1-2 15,18-3 1-15,12-12-5 16,21 1-4-16,5-25-10 16,29 7-8-16,-7-22-12 15,16-2 0-15,-3-17-2 16,6 3 2-16</inkml:trace>
  <inkml:trace contextRef="#ctx0" brushRef="#br4" timeOffset="300">12172 10692 96 0,'-12'-6'39'15,"-9"5"1"-15,3 13-3 0,-11 0-32 16,7 4-2-16,4 4-1 16,4 2 0-16,6-4 0 15,8 2 0-15,7-4-1 16,8-3 0-16,8-4 0 15,4-1 0-15,2-2 0 16,6-2-1-16,-4 1 1 16,-4 4-1-16,-4 2 0 15,-6 3-2-15,-12 5 2 16,-6 3-1-16,-10 3 0 15,-6 4 0-15,-9 1 0 16,-3-1-1-16,-1 3 0 16,-5-11-6-16,13 11-10 15,-8-20-15-15,13 2-6 16,2-15-1-16,15 1-3 0</inkml:trace>
  <inkml:trace contextRef="#ctx0" brushRef="#br4" timeOffset="301">13238 10637 69 0,'16'-26'35'0,"0"9"-1"0,-10-3-11 15,-6 20-16-15,0 0 1 16,-23 10-2-16,-2 5 1 16,0 11-1-16,-8-1-2 15,6 9 0-15,-2-5-1 16,10 3 1-16,4-4-2 15,14-3 0-15,11-4-1 16,11-4 1-16,4-2-1 16,10-1 0-16,0 2-1 15,-3 1-1-15,-3 4 2 16,-7 2-2-16,-13 5 1 15,-10 1-1-15,-11 3 1 0,-10 0-1 16,-6-1 1 0,-3-3 0-16,1-4-1 0,2-6 0 15,9-7-2-15,4-10-1 16,15-1-5-16,4-20-13 15,19 7-12-15,-2-14-3 16,14 4-2-16,-2-11 2 16</inkml:trace>
  <inkml:trace contextRef="#ctx0" brushRef="#br4" timeOffset="302">13647 10660 77 0,'5'-15'37'0,"-5"15"0"0,0 0 1 15,-5 10-32-15,-9 5 0 16,1 14 0-16,-8 3-1 16,0 10-1-16,-6 4-1 15,5 0-1-15,-2-1 0 16,10-2-1-16,7-5-1 15,11-10 0-15,11-9 0 16,11-11 0-16,13-11 0 16,7-8 0-16,8-10 1 15,1-7 1-15,0-6-1 16,-4-3 1-16,-5-2-1 15,-11 4 0-15,-9 3 0 16,-9 6 1-16,-13 7-2 16,-4 19 0-16,-14-8 0 0,-3 18 0 15,-2 11-1-15,-1 7 1 16,4 8-2-16,0 2-1 15,10 3-1-15,5-7-5 16,18 6-7-16,-3-18-12 16,24 6-8-16,-5-18-4 15,18-2 0-15,-2-13 2 16</inkml:trace>
  <inkml:trace contextRef="#ctx0" brushRef="#br4" timeOffset="303">14315 10811 89 0,'-15'-3'38'16,"7"17"-1"-16,-4-1 1 16,8 12-36-16,-5 5 1 15,-2 8-1-15,0 4 0 16,-1 4-2-16,0-3 1 15,5-1-1-15,-2-7 1 16,5-6 0-16,4-11 0 16,6-9 0-16,3-10-1 15,3-8 1-15,6-11-1 16,0-7 1-16,2-5-1 15,-1-7 1-15,-3-2 0 16,2-3 1-16,-5 0-1 16,-2 5 2-16,-3 2-2 15,0 6 1-15,0 5-1 16,0 2 1-16,5 8-3 0,1 5-1 15,9 7-4-15,-2-11-9 16,19 19-12-16,-8-13-8 16,14 10-3-16,-5-8-2 15,8 8 1-15</inkml:trace>
  <inkml:trace contextRef="#ctx0" brushRef="#br4" timeOffset="304">14799 10758 94 0,'0'0'39'16,"-10"-1"1"-16,10 1 0 0,0 13-35 15,2 5 0-15,-4 0-2 16,2 9 0-16,-2 4-2 15,-1 2-2-15,0 3 1 16,2-1-1-16,2-2 1 16,2-5-2-16,5-6 2 15,3-9-1-15,3-6 1 16,3-9 0-16,5-7 0 15,1-6 0-15,-2-7 1 16,1-6 1-16,-2-4-1 16,1-3 1-16,-5 0-1 15,0-3 0-15,-2 2-2 16,-5 0-1-16,2 12-3 0,-5-3-4 15,5 23-9-15,-11-16-8 16,9 25-8-16,-9-5-4 16,16 11 0-16,-6-4 2 15</inkml:trace>
  <inkml:trace contextRef="#ctx0" brushRef="#br4" timeOffset="305">15344 10796 99 0,'13'8'40'16,"-13"-8"0"-16,-11 22-1 15,-2-4-34-15,2 9-3 16,-1 5 0-16,1 6-2 16,-1 2 0-16,4 4-1 0,4-3 0 15,1-3-1-15,7-7 1 16,3-10-1-16,9-5-2 15,0-19-2-15,8 1-6 16,-4-23-10-16,11 5-11 16,-11-17-4-16,8 6 11 15,-18-22 9-15,10 6 11 16,-13-9 7-16,-7-9 7 15,3 9 13-15,-15-16 9 16,7 14 6-16,-12-7-9 16,11 23-8-16,-8-3-11 15,6 17-3-15,2 11-3 16,6 17-2-16,0 0-5 15,0 0-12-15,20 21-14 16,-12-9-6-16,8 12 0 0,-4-3-1 16</inkml:trace>
  <inkml:trace contextRef="#ctx0" brushRef="#br4" timeOffset="306">15645 10716 105 0,'11'15'40'15,"-11"-15"2"-15,-1 16-1 16,-3-2-37-16,3 6 0 15,0 3-1-15,1 7-2 16,0 3 0-16,1 3-2 16,1 2 0-16,2-3-1 15,2-1 1-15,-1-5-1 16,2-7 1-16,2-6-1 0,1-9 2 15,1-7 0-15,3-8 0 16,3-7 0-16,-2-8 2 16,6-7 0-16,-2-6 0 15,1-5 0-15,3-5-1 16,0-4 0-16,-2 3-1 15,-2 3-1-15,1 8-4 16,-11 0-5-16,6 25-5 16,-15-10-6-16,15 30-6 15,-15-9-3-15,15 20-3 16,-6-7-3-16,14 6 0 15</inkml:trace>
  <inkml:trace contextRef="#ctx0" brushRef="#br4" timeOffset="307">16307 10835 112 0,'-23'-2'38'16,"-7"-11"1"-16,5 18-7 15,-4-9-27-15,1 10-1 16,-3 1 0-16,2 15-2 15,-5 3 0-15,1 6-2 16,3 4 0-16,3 3 0 16,4-2 0-16,10-5-2 15,9-5 2-15,10-10-1 16,12-10 1-16,10-8 1 0,6-13-1 15,6-6 0 1,4-8 1-16,0-4 1 0,-2-4 0 16,-5 1 0-16,-5 5-1 15,-6 6 1-15,-11 6-1 16,-6 10 1-16,-9 9-3 15,-8 20-1-15,-4 2 0 16,0 6-2-16,3 5 1 16,0-3-4-16,9 1-3 15,2-15-6-15,18 1-4 16,-7-24-7-16,27 7-4 15,-12-23-3-15,20 4-1 16,-10-15 1-16</inkml:trace>
  <inkml:trace contextRef="#ctx0" brushRef="#br4" timeOffset="308">16754 10445 77 0,'1'-33'39'0,"-1"33"-1"16,0 0 2-16,-4 26-15 15,-13 12-16-15,3 19-2 16,-6 5-4-16,4 10-1 15,0 0-2-15,1-4-3 16,6 0-1-16,2-13-7 16,13 1-7-16,-12-27-6 15,20 8-8-15,-14-37-3 16,18 14-4-16,-11-26 0 16</inkml:trace>
  <inkml:trace contextRef="#ctx0" brushRef="#br4" timeOffset="309">17365 10808 88 0,'-1'-19'36'15,"2"7"1"-15,-6-2 0 16,5 14-31-16,0 0-3 16,-12 0 0-16,3 12 0 15,0 8-1-15,-4 6 0 16,2 5-2-16,-1 5 2 15,5 1-2-15,0-1 2 16,7-2-2-16,3-6 1 16,8-4-2-16,4-11 3 15,8-9-2-15,2-8 1 16,3-9-1-16,-1-8 2 15,1-5-1-15,-9-9 0 16,-2-2 0-16,-10 0-1 16,-7-1 1-16,-6 6-1 15,-6 1 0-15,-4 10-2 0,-4 6-1 16,5 8-1-16,-3 2-3 15,18 5-8-15,-8 6-10 16,24 6-11-16,1-9-2 16,15 3-1-16,7-7 1 15</inkml:trace>
  <inkml:trace contextRef="#ctx0" brushRef="#br4" timeOffset="310">18223 10111 62 0,'-24'-35'39'15,"-1"18"1"-15,-12 9-2 16,3 29-12-16,-15 4-19 15,5 25 0-15,-7 10-3 16,5 14 1-16,1 9-3 16,9 5 1-16,4-1-3 15,10-4 0-15,11-5-3 16,7-11-2-16,18 2-12 15,-8-29-12-15,19 4-6 16,-12-22-5-16,6 0 0 16,-10-18-1-16</inkml:trace>
  <inkml:trace contextRef="#ctx0" brushRef="#br4" timeOffset="311">17663 10800 109 0,'0'0'40'15,"-19"-23"1"-15,19 23 0 16,23-14-36-16,2 5-3 15,10 1-3-15,8-7-5 16,17 14-14-16,-10-17-20 16,19 5-2-16,-6-11 1 15,13 3-2-15</inkml:trace>
  <inkml:trace contextRef="#ctx0" brushRef="#br4" timeOffset="312">18904 10315 61 0,'6'-14'36'0,"-6"14"-1"0,0 0-15 16,2 16 10-16,-15 7-21 15,7 21-1-15,-9 5-2 16,2 12-1-16,-4 6-2 15,4 5-1-15,-2 4-2 16,4-3-1-16,2-4-2 16,2-12-5-16,11 4-15 15,-5-21-15-15,9-3 1 16,-4-13-3-16,5-6 2 15</inkml:trace>
  <inkml:trace contextRef="#ctx0" brushRef="#br4" timeOffset="313">18707 10871 95 0,'-16'-19'40'0,"16"19"3"16,-17-17-5-16,17 17-32 15,0 0-2-15,17-10-1 16,3 6-3-16,6-5-2 15,9 4-5-15,-2-17-15 16,21 13-12-16,-9-14-4 16,13 5 1-16,-9-13-3 15</inkml:trace>
  <inkml:trace contextRef="#ctx0" brushRef="#br4" timeOffset="314">19381 10117 100 0,'-17'-14'37'15,"0"24"4"-15,-11 6-3 16,0 18-32-16,-5 7-3 16,4 18 2-16,-5 7-3 15,4 10 1-15,-1 3-2 16,5 1 2-16,4-5-3 15,7-2 2-15,5-12-2 16,10-8 1-16,5-14 0 16,9-8-1-16,6-15 0 15,2-8 0-15,4-9 0 16,1-8 0-16,0-5 1 15,-4-9-1-15,-4 0 0 16,-3-5 0-16,-3 4 0 0,-5 3 0 16,-4 4 0-16,-3 7 0 15,-1 10 1-15,0 0-1 16,-11 23 0-16,7 1 0 15,-1 8-1-15,4-1-4 16,8 7-1-16,3-9-7 16,12 8-8-16,-7-20-11 15,20 9-5-15,-8-18-4 16,9 2 1-16,-3-12 3 15</inkml:trace>
  <inkml:trace contextRef="#ctx0" brushRef="#br4" timeOffset="315">19610 10782 78 0,'0'0'39'15,"2"24"-1"-15,-2-24 1 16,15 23-18-16,0-19-16 15,7-1-2-15,5-6 0 16,7-7-2-16,-1-1 0 16,2-5 0-16,0-5-1 15,-7 0 0-15,-8-3 0 16,-4-5-1-16,-12 0 1 15,-4 1 0-15,-12 3 1 16,-4 7-1-16,-13 6 1 16,-5 14 0-16,-10 11 1 15,-1 13 0-15,0 11 0 0,1 8 1 16,10 4-1-16,11 3-1 15,16-4-2-15,15-7-3 16,21-3-6-16,3-23-12 16,26 7-13-16,-6-20-9 15,11-2 5-15,-8-15-4 16</inkml:trace>
  <inkml:trace contextRef="#ctx0" brushRef="#br4" timeOffset="316">20747 10671 102 0,'-21'-4'36'0,"1"12"2"16,-13-9-7-16,2 11-26 16,-1-2-1-16,7 7-1 15,2-1 0-15,9 0-1 16,7-3-1-16,14 0 1 15,11-3-1-15,8-3 0 16,6 2 0-16,2 0-1 0,-1 0 1 16,-3 5 0-16,-9 0 0 15,-13 7-1-15,-9 0 1 16,-13 7-1-16,-12-1-1 15,-4 3-1-15,-1-4 1 16,-1-3-2-16,8-4 0 16,9-9-4-16,20 1-8 15,3-22-15-15,26 2-3 16,4-12-2-16,16 2-3 15,-1-10 2-15</inkml:trace>
  <inkml:trace contextRef="#ctx0" brushRef="#br4" timeOffset="317">21045 10648 96 0,'-8'-13'37'0,"8"13"1"15,0 0-1-15,-4 14-31 16,-4 2-2-16,3 11 0 15,-6 5-1-15,-5 5 0 16,-4 2-1-16,-1 6 0 16,-1-3-1-16,4-4-2 15,1-3 1-15,4-9-2 16,6-8 1-16,6-5-1 15,1-13 2-15,17 0-1 16,-2-14 1-16,2-6 3 16,2-7-2-16,0-5 1 0,0-7-1 15,-2-5 1-15,-1-7-1 16,-1-3 0-16,-2 1-1 15,2-1 0-15,0 5 0 16,2 6-1-16,1 9 1 16,3 8 0-16,5 14 1 15,0 8-1-15,1 14 0 16,1 6 0-16,-5 8 1 15,-4 7-1-15,-3 5 0 16,-11 4 0-16,-7 3 0 16,-6-2 0-16,-11 4-1 15,-4-4 1-15,-8-3 0 16,0-1 0-16,-1-12-1 15,-4 0 1-15,5-8-1 0,-1-4 1 16,5-8 0-16,6-3 0 16,-1-3 0-16,5 0 0 15,4 0 0-15,-1 3 1 16,2 11-1-16,-4 2-1 15,-1 14 0-15,-4 5 0 16,-5 15 1-16,-2 5-1 16,0 9 0-16,-1 2-1 15,3-2 0-15,3-3-1 16,10-2-8-16,-2-22-9 15,23 5-7-15,-8-28-6 16,19-4-6-16,4-18-2 16,16-6 2-16</inkml:trace>
  <inkml:trace contextRef="#ctx0" brushRef="#br4" timeOffset="318">21420 10754 81 0,'-17'9'40'16,"6"9"-1"-16,0-9 1 0,17 5-13 16,6-13-25-16,16-1 0 15,11-7-1-15,10-4-1 16,6-6 1-16,4-2-1 15,1-4 1-15,-8 1 0 16,-7-2 0-16,-11 1 0 16,-14-2 0-16,-10 7 0 15,-13-1 0-15,-12 8 0 16,-9 2 0-16,-8 9 0 15,-7 8 0-15,-4 9 1 16,-4 6 0-16,1 9 0 16,6 4-1-16,6 4 1 15,6 0 0-15,12 4-2 16,13-10-2-16,12 0 0 15,17-6-5-15,7-8-3 0,19 4-5 16,-2-21-11-16,18 13-7 16,-7-26-7-16,15 14 1 15,-8-17-1-15</inkml:trace>
  <inkml:trace contextRef="#ctx0" brushRef="#br4" timeOffset="319">22339 10587 111 0,'-33'-11'41'16,"0"17"0"-16,-12-2 0 16,-4 12-36-16,5 6-1 15,1 8-1-15,3 1-1 0,5 6 1 16,10 3-2-16,10-2 0 15,8-3-1-15,15 0-1 16,10-9-1-16,14-5-1 16,12-6-2-16,5-12-3 15,10 1-4-15,-9-20-8 16,19 9-8-16,-18-21-7 15,7 8-2-15,-14-13-1 16,1 4 3-16</inkml:trace>
  <inkml:trace contextRef="#ctx0" brushRef="#br4" timeOffset="320">22600 10674 88 0,'0'0'37'15,"-11"11"0"-15,5 11 3 16,-12 0-21-16,6 11-11 0,-5 2-3 16,-2 6-1-16,1 1-2 15,6-2-1-15,0-4-1 16,6-4-2-16,4-5-1 15,4-12-4-15,13 4-8 16,-7-27-14-16,24 8-6 16,-12-19-5-16,13 4 2 15,-6-17 0-15</inkml:trace>
  <inkml:trace contextRef="#ctx0" brushRef="#br4" timeOffset="321">22672 10489 107 0,'-22'-41'38'0,"6"14"-2"16,3 14-10-16,-5-1-48 15,18 14-13-15,0 0-1 16,15 27-3-16,-6-15 1 16</inkml:trace>
  <inkml:trace contextRef="#ctx0" brushRef="#br4" timeOffset="322">22840 10747 97 0,'0'13'38'15,"0"-13"1"-15,8 17-1 16,3-13-33-16,9 2-2 0,8-2 0 16,6 0-1-16,1-4 0 15,-1-2 0-15,-1-2 0 16,-4-2-1-16,-6-3 1 15,-1-3-1-15,-12-4 0 16,-1-2 0-16,-5-4 0 16,-4-1 0-16,-4 0 0 15,-2 0 0-15,-2 4 0 16,-7 9 0-16,-7 5 0 15,-6 12 1-15,-8 12-1 16,1 5 0-16,-4 8 1 16,2 8-1-16,2 2-1 15,8 3 0-15,11-2-1 16,12-8-3-16,15 0-2 15,5-11-3-15,26 4-5 0,-5-19-9 16,26 7-6-16,-5-23-9 16,19 1-2-16,-1-8 0 15,4-3 3-15</inkml:trace>
  <inkml:trace contextRef="#ctx0" brushRef="#br4" timeOffset="323">23652 10581 92 0,'-10'-12'39'15,"-10"1"0"-15,4 27-5 16,-14-12-25-16,5 14-2 16,-3-2-2-16,3 7-1 15,-1 1-1-15,7 1 0 0,5-1-1 16,10-2-1-16,7-5-1 15,9-1 0-15,6-5 0 16,7 0-1-16,2-3 1 16,-1-1-1-16,-1-1 1 15,-5 1 0-15,-7 2 0 16,-3 3 0-16,-8 2 1 15,-7 5-1-15,-6 4 1 16,-8 3 0-16,-3 1-1 16,-5 1 0-16,-1 0 0 15,1-4-3-15,7 4-7 16,-1-19-5-16,22 10-6 15,-1-19-7-15,18 6-3 16,-2-16-2-16,25 12-2 0,-7-15 1 16</inkml:trace>
  <inkml:trace contextRef="#ctx0" brushRef="#br4" timeOffset="324">23903 11089 91 0,'0'0'12'16,"-12"-15"-13"-16,12 15-1 15,-6-13-40-15,7-2 1 16</inkml:trace>
  <inkml:trace contextRef="#ctx0" brushRef="#br3" timeOffset="325">600 6301 77 0,'0'0'31'0,"0"0"1"16,0 0-8-16,0 0-17 15,0 0-2-15,0 0-1 16,17-50 0-16,-17 50 0 16,0 0-1-16,0 0 1 15,0 0-1-15,0 0 0 16,0 0 1-16,0 0 0 15,0 0-1-15,0 0 0 16,0 0 0-16,0 0 0 16,0 0-1-16,-52-11 1 15,52 11-3-15,0 0 0 16,0 0 0-16,-48 22 0 15,48-22 0-15,0 0 0 16,0 0-1-16,0 0 1 0,-49 43 0 16,49-43 0-16,0 0 0 15,0 0 1-15,0 0-1 16,-28 56-2-16,28-56 3 15,0 0-1-15,0 0 0 16,0 0 1-16,0 0-1 16,38 54 1-16,-38-54 0 15,0 0 0-15,0 0 0 16,0 0-1-16,49 46 1 15,-49-46-1-15,0 0 0 16,0 0 1-16,0 0-1 16,50 44 0-16,-50-44 0 0,0 0 0 15,0 0 0-15,0 0 1 16,26 51-1-16,-26-51 0 15,0 0 0-15,0 0 0 16,-2 46 0-16,2-46 0 16,0 0 0-16,0 0 0 15,0 0 0-15,-20 55 0 16,20-55 0-16,0 0 0 15,0 0 0-15,0 0 0 16,0 0 0-16,-55 52 0 16,55-52 0-16,0 0 0 15,0 0 0-15,-49 18 0 16,49-18 0-16,0 0 0 15,0 0 0-15,-59 7 1 16,59-7-1-16,0 0 0 0,0 0 0 16,-49 5 0-16,49-5 0 15,0 0-1-15,0 0 0 16,0 0-2-16,0 0-14 15,0 0-21-15,0 0-2 16,0 0 1-16,0 0-1 16</inkml:trace>
  <inkml:trace contextRef="#ctx0" brushRef="#br3" timeOffset="326">827 6378 58 0,'0'0'32'16,"6"-51"1"-16,-6 51-1 0,0 0-20 16,0 0 0-16,0 0-3 15,0 0-1-15,0 0-2 16,0 0-2-16,0 0-1 15,0 0 0-15,0 0-2 16,0 0 0-16,0 0 0 16,0 0-1-16,0 0 0 15,0 0 0-15,0 0 1 16,0 0 0-16,-37 49-1 15,37-49 1-15,0 0-1 16,-16 70 0-16,16-70 2 16,-6 53-2-16,6-53 1 15,1 54-1-15,-1-54 1 16,11 49-1-16,-11-49 1 0,0 0 0 15,30 55-1-15,-30-55 1 16,0 0 0-16,53 27-1 16,-53-27 1-16,46 2 0 15,-46-2 0-15,50-13 0 16,-50 13-1-16,55-24 1 15,-55 24 0-15,59-38 0 16,-38 17-3-16,30-26 1 16,-4 0 0-16,-2-4-1 15,-3 6 1-15,-6 0 0 16,-6 10 0-16,-9 2-1 15,-9 13 3-15,0 4 0 16,-3 4-1-16,-9 12 1 16,9-17-1-16,-9 17 0 15,0 0 1-15,0 0-1 0,0 0 1 16,10-7-1-16,-10 7 0 15,0 0 0-15,0 0 1 16,8 18-1-16,-3-4 1 16,-4 1-1-16,-1 5 1 15,-3 3-1-15,1 6 0 16,-4 4 1-16,-1-1-1 15,-3 1 1-15,1 2-1 16,1 1 1-16,0-5-1 16,5-1 0-16,0-1 2 15,3-5-2-15,2-1 0 16,-1-1 0-16,3-4 0 0,0-3 0 15,2-1 0-15,-4 0 0 16,1-3 0-16,1 2 0 16,-3-3 0-16,-1-10 0 15,6 15 0-15,-6-15 0 16,4 13 0-16,-4-13-2 15,0 0-2-15,12 14-14 16,-18-26-14-16,6 12-8 16,4-12 0-16,-4 12-1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3:48.17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17424 15237 41 0,'0'0'15'16,"-7"-13"1"-16,7 13 3 16,0 0-11-16,0 0-1 15,-16-4 0-15,16 4 1 16,0 0-1-16,0 0 0 0,-1-16-1 15,1 16-1-15,14-10-2 16,-4 5 0-16,-10 5-1 16,20-4 0-16,-20 4-1 15,16 4 0-15,-16-4-1 16,11 13 1-16,-11-13-1 15,13 13 1-15,-13-13-1 16,16 5 1-16,-5-5-1 16,4-1 1-16,0-1-1 15,3 0 1-15,-2-1 0 16,3 3 0-16,-2 0-1 15,-1 1 1-15,2 1-1 16,-1 0 0-16,0-2 1 16,4-1 0-16,0-4-1 0,6-2 2 15,-1-3-1-15,4-1 0 16,-1 0-1-16,4-1 1 15,-4 4 0-15,-1 0-1 16,-4 7 0-16,-1 2 0 16,-3 3 0-16,1 2 0 15,-2-1 0-15,1 2 0 16,0 0 0-16,1-3 0 15,-1-1 0-15,5-2 0 16,-2-1 0-16,0 1 0 16,-3 0 0-16,-2 2 0 15,-4-1 0-15,2 3 0 16,-5 0 0-16,0 0 0 0,-1 1 0 15,-10-6 0-15,20 7 0 16,-6-7 0-16,4-1 0 16,-2-1 0-16,3-3 1 15,-2 2-1-15,1-1 0 16,-3 1 0-16,1 3 0 15,0 2 0-15,-3 2 0 16,0 0 0-16,1 3 0 16,0-2 0-16,0 3 0 15,2-2 0-15,2-1 1 16,-2-3-1-16,7 0 0 15,-3-2 0-15,2-1 0 16,7-2 0-16,1-2 1 16,3-1-1-16,7-2 0 0,3 0 0 15,0-1 0-15,4-1 0 16,-1 2 0-16,1-2 0 15,-2 4 0-15,-3 3 0 16,-4 2 0-16,-3 1 0 16,-2 4 0-16,-4 1 0 15,-1 2 0-15,-1 0 0 16,-3 0 0-16,3 0 0 15,-2-2 0-15,-2-1 0 16,4 0 0-16,-2-1 0 16,3-1 0-16,1 0 0 15,-1 0 0-15,1-1 0 16,-1 0 0-16,-1 0 0 15,0 0 0-15,1-1 1 16,-3 0-1-16,4-1 0 0,-1-2 0 16,1-1 0-16,-1 0 0 15,0-1 0-15,0-1 0 16,-3 2 0-16,3-1 1 15,-5 3-2-15,2-3 2 16,-3 3-1-16,2 1 0 16,-5 1 0-16,-1 0 0 15,-2 1 0-15,1-1 0 16,-3 2 0-16,-2-1 0 15,1 3 0-15,-2-3 0 16,1 1 0-16,-2 2 0 16,1-2 0-16,-1 0 0 15,2 1 0-15,-1-1 0 16,2 0 0-16,1-1 0 0,2-1 0 15,-1 0 0-15,-1 2 0 16,0-1 0-16,-1 1 0 16,-3 0 0-16,-10-2 0 15,17 8 0-15,-17-8 0 16,18 9 0-16,-4-6 0 15,1 3 1-15,2-4-1 16,4 0 0-16,0 0 0 16,2-2 0-16,-2-2 0 15,2 0 0-15,-4-1 0 16,0-3 0-16,0 1 0 15,-1-2 0-15,2-1 0 16,-1-1 0-16,1 1 0 0,4 0 0 16,0 1 0-1,-1 1 0-15,0 2 0 0,0 0 0 16,-3 2 0-16,-4 1 0 15,-2 1 0-15,-5 0 0 16,-9 0 0-16,0 0 0 16,13 1 0-16,-13-1 0 15,0 0 0-15,0 0 1 16,0 0-1-16,0 0-1 16,0 0 1-16,0 0 0 15,0 0 0-15,9-2 0 16,-9 2 0-16,0 0-1 15,0 0 1-15,14 3 0 16,-14-3 1-16,0 0-1 0,0 0-1 16,0 0 1-16,0 0 0 15,5-16 0-15,-5 16 0 16,9-16 0-16,-9 16 0 15,14-19 0-15,-14 19 0 16,15-11-1-16,-15 11 1 16,12-4 0-16,-12 4-1 15,0 0 1-15,-6 14 0 16,6-14-1-16,-18 19 1 15,7-10 0-15,-2-2 0 16,-1 0 0-16,3-4-1 16,11-3 1-16,-14-2 0 15,14 2 0-15,-1-15 0 16,1 4 0-16,4 0 0 15,2-1 0-15,-1-3 0 0,1 1 0 16,-2 3 0-16,0 1 1 16,-2-2-1-16,-2 1 0 15,0 0 0-15,-2 0 0 16,-2 0 0-16,0-3 0 15,2-1 1-15,-1-1-1 16,2-1 0-16,-3-2 0 16,3-1 0-16,-2 1 0 15,0 1 0-15,-4 3 0 16,-2 4 1-16,-2 1-1 15,-6 4 0-15,-1 5 0 16,-5 2 0-16,-2 3 0 16,1 4 0-16,-4-1 0 15,5 0 0-15,3 3 0 0,4-2 0 16,5 3 0-16,11-11 0 15,-10 18 0-15,10-18 0 16,17 12 0-16,-4-10 0 16,4-2 0-16,2-4 0 15,1-4 0-15,3-7 0 16,0-3 1-16,1-6-1 15,0-6 0-15,0-3 1 16,-1 2-1-16,1-2 2 16,-6 2-2-16,-7 0 1 15,-3 7-1-15,-8 6 1 16,-8 8-1-16,-8 5 0 15,-7 8 0-15,-3 3 0 0,-8 7 0 16,2 2 0-16,-3 2 0 16,4 2 0-16,4-3 0 15,6 2 1-15,7-4-1 16,7 0 0-16,7-14-1 15,8 17 1-15,6-14 0 16,4-5 0-16,0-3 0 16,8-6 0-16,-4 0 0 15,0-5 0-15,-3-2 0 16,-4-5 0-16,-1 1 0 15,-4-2 0-15,-7-2 0 16,-6 2 0-16,-2-2 1 16,-5 4-1-16,-4 1 0 15,-3 3 0-15,-2 2 0 16,0 2 0-16,3 5 0 15,1 2 0-15,2 3 0 0,13 4 0 16,-17 0 0-16,17 0 0 16,0 0 0-16,-9 18 0 15,9-18 0-15,5 17 0 16,-5-17 0-16,11 11 0 15,-11-11 0-15,21-2 0 16,-8-8 0-16,7-6 0 16,1-5 0-16,1-5 1 15,-1-4-1-15,-1 0 0 16,-4 0 0-16,-3 2 0 15,-7 2 0-15,-6 3 0 16,-5 7 0-16,-5 1 0 0,-2 5 1 16,-2 2-1-16,-1 2 0 15,1 4 0-15,2 2 0 16,-2 3 0-16,4 2 0 15,10-5-1-15,-15 17 1 16,7-6 0-16,3 0 0 16,2 0 0-16,3-11 0 15,5 18 0-15,-5-18 0 16,19 3 0-16,-5-11 0 15,3-3 0-15,2-6 0 16,-1-3 0-16,-1-3 0 16,-4-4 0-16,-3 3 1 15,-7-4-2-15,-7 3 2 16,-6 3 0-16,-4-1-1 15,-4 3 1-15,-3 6-1 0,-3 2 1 16,-1 2-1-16,1 4 1 16,3 3-1-16,1 7 0 15,4 1 0-15,1 6-1 16,4-1 0-16,1 3 0 15,6-2 1-15,1 3-1 16,3 0 1-16,0-14 0 16,10 15 0-16,1-14 0 15,4-4 0-15,5-8 0 16,2-5 0-16,3-1 1 15,0-5-1-15,-3 0 1 16,-5-1-1-16,-6 6 1 16,-10-1 0-16,-1 18 0 15,-21-6-2-15,-5 9 1 0,-1 6 0 16,-5 5-1-16,2 2-1 15,6-3-5-15,12 10-10 16,-5-21-8-16,20 11-8 16,-3-13-3-16,17-3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3:52.5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20784 3194 11 0,'0'-12'24'0,"-3"-2"1"16,3 14 2-16,-2-14-9 0,-2 1-7 16,4 13 0-16,-5-11-3 15,5 11 0-15,0 0 2 16,-11-10-2-16,0 2-1 15,11 8 0-15,-19-1-1 16,19 1-2-16,-22 17 2 16,11 5-2-16,1 5-3 15,0 6 0-15,2 8-1 16,2 5 0-16,2 3 1 15,2-4-1-15,0-1 0 16,2-6 0-16,5-9 1 16,2-7-1-16,2-7 0 15,5-8 1-15,1-9-1 16,5-6 0-16,0-10 1 15,1-4 0-15,-1-4-1 0,-2-4 1 16,-4-4-1-16,-4 1 1 16,-2 1-2-16,-7 2 2 15,-6 5-1-15,0 6 0 16,-6 4 0-16,-1 7 0 15,-1 7 0-15,-1 9 1 16,-3 6-1-16,1 9-1 16,2 7 2-16,0 10-2 15,2 3 1-15,-1 7 0 16,3 5 1-16,-3 0-2 15,4 0 2-15,2-1-1 16,2-6 0-16,1-7 0 16,7-7 0-16,3-10 0 15,4-9 0-15,5-13 0 0,4-14 0 16,3-9 0-16,1-8 0 15,-1-7 0-15,-1-1 0 16,-7-3 0-16,-3 3 0 16,-6 4 0-16,-8 7 1 15,-4 8-1-15,-6 10 0 16,-4 9 0-16,-5 9 0 15,-3 11 0-15,-2 8-1 16,-1 8 2-16,2 10-2 16,-2 10 1-16,-2 6 0 15,6 2 0-15,0 4 0 16,5 0-1-16,2 1 1 15,6-4-1-15,6-8 1 16,9-10-1-16,5-10 1 0,10-9-1 16,4-13 1-16,6-16-1 15,5-10 1-15,1-15 1 16,-1-5 0-16,-1-8 0 15,-6 3-1-15,-5-3 1 16,-6 4-1-16,-7 7 1 16,-11 5 0-16,-2 7-1 15,-6 8 0-15,-4 3 0 16,-2 4 0-16,-1 5 0 15,2 3 0-15,1 7-1 16,1 6 1-16,3 10-1 16,0 5 1-16,1 7-1 15,3 9 0-15,2 4 0 0,4-1 1 16,0-2-1-16,1-7 1 15,5-4 0-15,2-5 0 16,6-12 0-16,1-8 0 16,2-8 0-16,-2-10 0 15,-2-2 0-15,1-8 0 16,-3-6 0-16,0-6 0 15,-8-7 0-15,-3 0 0 16,-1-3 0-16,-7 3 0 16,0 4 0-16,-1 2 0 15,-2 9 0-15,0 8 0 16,-1 10 0-16,0 12-1 15,3 9 1-15,0 8 0 16,0 10 0-16,-1 7 0 0,1 9 0 16,0 4-1-16,2 4 1 15,-1-2 2-15,3-4-2 16,4-2 1-16,3-8-1 15,1-9 1-15,5-11-1 16,4-12 2-16,4-12-2 16,2-12-1-16,-1-13 2 15,3-9-3-15,-1-6 3 16,-4-8-3-16,0-3 2 15,-5 1-1-15,-4 3 1 16,-4 0 0-16,-3 10-1 16,-7 7 1-16,0 8 0 15,-4 10 0-15,-2 8 0 16,-1 15-1-16,2 6 1 15,-6 12-1-15,5 7 1 0,4 8 1 16,0 3-1-16,3 1 1 16,4 2 0-16,4-6 0 15,4-5-1-15,6-8 2 16,7-10-2-16,0-10 1 15,5-15-1-15,2-9 0 16,-3-10 0-16,0-8 0 16,1-6 0-16,-7-4-1 15,-3-3 2-15,-4 1-3 16,-1-1 2-16,-8 1-2 15,0 1 2-15,-4 5-2 16,-3 5 2-16,-1 4 0 16,-2 10-1-16,-1 8 1 15,-1 11 0-15,-2 14 2 0,1 10-2 16,-2 11 1-16,0 8-1 15,-2 10 1-15,2 4-1 16,1 2 1-16,4-2 0 16,1-3-2-16,4-7 2 15,6-5-2-15,7-10 2 16,1-9-1-16,3-8 0 15,5-8 0-15,1-12 0 16,-1-8 0-16,0-11 0 16,2-6 1-16,-2-7-2 15,-4-6 2-15,-3-4-1 16,-3 0 0-16,-2 1 0 15,-7 8 0-15,-3 6 0 16,-3 8 0-16,-5 10 0 0,-2 11 0 16,-2 11 0-16,-2 7-1 15,3 8 1-15,-1 11 0 16,2 1-1-16,2 8 1 15,2 1 0-15,7 5-1 16,-1-2 3-16,9 2 0 16,0-3-1-16,4-5 1 15,3-5 0-15,0-7 0 16,4-10-1-16,3-14 2 15,-1-9-4-15,3-10-1 16,-4-9 2-16,0-9-2 16,3-8 1-16,-6 0-1 15,-3-1 0-15,-4 3 0 0,-3 2 1 16,-5 10 1-16,-4 4-2 15,6 15 2-15,-23 3-1 16,7 12 1-16,-2 6 2 16,1 7-2-16,1 4 1 15,1 7 1-15,2-1-1 16,4 6 0-16,4-1 1 15,3-1 0-15,4 5-3 16,4-2 3-16,1-3-2 16,1-1-1-16,2-6 2 15,1-1-2-15,0-11 1 16,1-9 0-16,0-5 0 15,-2-15 0-15,2-5 0 16,-1-14 1-16,2-9-1 16,-4-4 0-16,0-5 0 0,-3-1 0 15,-2 3 0-15,-5 5 0 16,-3 8 0-16,-5 14 0 15,-4 8 0-15,-3 14 0 16,-4 12 0-16,0 12 0 16,1 9 0-16,-2 4-1 15,8 9 2-15,2 3-2 16,4 0 2-16,3 8-2 15,5-2 2-15,4-2-1 16,2-1 2-16,4 3-3 16,0-4 2-16,-3-1-1 15,4-5 1-15,1-11-1 16,-1-10 0-16,2-10 0 15,1-16-1-15,-1-13 1 0,3-14 0 16,0-9 0-16,-4-8-1 16,1 0 1-16,-4-1-1 15,-3 1 1-15,-7 10-1 16,-3 10 1-16,3 18-1 15,-23-10 1-15,8 19 0 16,-5 4 0-16,-2 12 1 16,0 5-1-16,1 3 1 15,2 3-1-15,0 4 1 16,5-1-1-16,4-2 0 15,5-3 0-15,2-3 0 16,6-6 0-16,3-8 1 16,3-6-1-16,2-10 0 15,3-8-1-15,-3-8 1 0,3-7 0 16,-5-7 0-16,1-3 0 15,-6-1 0-15,-1-4 0 16,-7 2 0-16,-2 7 1 16,-4 4-1-16,-3 9 0 15,-2 10 0-15,-2 8 0 16,-2 10 0-16,0 11 0 15,1 10 1-15,0 6-2 16,1 7 2-16,5 6-1 16,0 2 0-16,4 1 0 15,4-1 1-15,3 2-1 16,4-8-2-16,2-4 2 15,7-5-2-15,0-10 2 0,5-6-2 16,-1-9 2 0,6-15-1-16,-2-15 1 0,0-9 2 15,0-6-2-15,-5-9 2 16,-2-3-1-16,-6-2 0 15,-4 3 0-15,-7 6 0 16,-5 8 0-16,-4 9-1 16,-6 13 0-16,-5 10 0 15,1 13 0-15,0 9 0 16,3 8 0-16,3 10-2 15,3 8 1-15,2 5-1 16,4 7 2-16,8 0-2 16,0 0 2-16,2-2-2 15,1-3 2-15,4-8 0 0,0-7 0 16,1-11 0-16,5-12 0 15,-3-14 0-15,4-12 1 16,0-11-1-16,0-12 0 16,1-14 0-16,-3-3 1 15,1-6-2-15,-1 1 2 16,-2 0-1-16,-4 6 0 15,-1 8 0-15,-3 12 1 16,-6 9-1-16,4 14 0 16,-15 11 0-16,-1 13-1 15,-1 11 1-15,-4 12-1 16,0 9 1-16,-1 7 0 15,2 0 0-15,2 3 0 16,4 0 1-16,7-5-1 16,4-3 0-16,3-8-1 0,8-10 0 15,7-8 1-15,2-8-1 16,6-14 1-16,2-8 0 15,-1-8 0-15,0-13 0 16,-5-3 0-16,-4-5-2 16,-6 6-8-16,-19-9-6 15,10 30-7-15,-39-24-4 16,13 19-5-16,-12-1-3 15,5 6 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3:14:11.7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20775 8003 28 0,'4'-24'25'15,"-4"24"1"-15,5-21-9 16,-5 21-6-16,6-12 3 15,-12-1-1-15,6 13-3 0,0 0-2 16,0 0-1-16,0 0-2 16,-9 23 4-16,-5-6-1 15,0 19-7-15,-5 6 0 16,0 14-1-16,-5 8 1 15,3 10-1-15,-2-2 1 16,2 1 1-16,5-7-1 16,7-4 1-16,9-9-2 15,6-15 1-15,11-13-1 16,6-15 0-16,3-13 0 15,4-12-1-15,-1-7 1 16,-4-11-1-16,2-5 1 16,-6-3 0-16,-10-1 0 15,-4 1 0-15,-4 3 0 0,-9 5 0 16,-5 8 0-16,-6 8 0 15,-4 5 0-15,-4 12 1 16,-3 9-1-16,-1 8 1 16,-2 8-1-16,-1 7 1 15,2 7-1-15,5 5 1 16,3 5 0-16,3-1 0 15,5-2 1-15,9-3-1 16,6-8 1-16,8-9-2 16,6-11 2-16,7-10-2 15,5-11 0-15,3-11-1 16,2-12-1-16,-2-9 1 15,1-8 0-15,-6-6 0 16,-4-1 0-16,-4 1 0 0,-7 2 2 16,-6 4-2-16,-7 10 2 15,-7 6-2-15,-5 14 1 16,-3 9 0-16,-2 11 0 15,-3 11 0-15,3 9 0 16,-2 9 1-16,5 7-1 16,3 5 0-16,5 4 0 15,1 2 1-15,4 3 1 16,4-3-1-16,6 2 0 15,1-6 0-15,2-4 0 16,2-9-1-16,6-6 2 16,-1-10-3-16,3-11 1 15,-1-9-1-15,2-15 1 16,0-10 0-16,-2-5-2 15,-3 0 2-15,-3-5-2 0,-5 3 2 16,-4 6-2-16,-6 1 2 16,-4 11-1-16,-4 8 1 15,-4 8 0-15,-3 8 0 16,-1 9 1-16,0 11 0 15,-1 9 1-15,1 7-2 16,3 5 2-16,1 12-1 16,5 5 0-16,5 3 0 15,3-1-1-15,2-3 0 16,4-8-1-16,6-5 2 15,1-14-2-15,7-15 1 16,5-12 0-16,0-16 0 0,1-12 0 16,-1-13 0-1,2-8 0-15,-6-6-1 0,0-4 1 16,-6-1 0-16,-4 7 0 15,-7 0-1-15,-2 11 1 16,-4 7 0-16,-7 10 1 16,-3 13-1-16,-1 13 0 15,-8 13 0-15,-1 9 0 16,-1 10 1-16,0 11-1 15,1 4 0-15,0 5 0 16,4 5 0-16,2-1 1 16,8-2-1-16,4-2 1 15,5-6-1-15,3-6 0 16,7-9 1-16,5-11-1 15,6-10 1-15,1-13-1 0,2-10-1 16,-1-13 1-16,1-10 0 16,0-10 0-16,-4-3-1 15,-4-3 0-15,-6-1 0 16,-4 2 1-16,-3 6-1 15,-4 5 1-15,-4 9-1 16,-6 9 1-16,1 9 0 16,-6 9 0-16,-2 12 0 15,0 10 0-15,3 10 0 16,-2 11 1-16,4 10-1 15,-2 7 1-15,3 8-1 16,4 3 0-16,4 0 2 16,3-4-2-16,4-3 1 15,3-12-3-15,6-10 2 0,4-16 0 16,1-12-1-16,4-15 1 15,1-18 0-15,3-14 0 16,-2-11 0-16,-1-11 2 16,-1-10-2-16,-5-4-1 15,-2 2 3-15,-4 1-2 16,-2 6-1-16,-5 10 1 15,-4 15 0-15,-6 15 0 16,-6 15 0-16,-4 17 0 16,-7 13 0-16,-2 15-1 15,-2 11 2-15,2 9-3 16,3 7 2-16,0-2-1 15,6 0 1-15,5 0-2 16,7-4 3-16,8-9-3 0,6-7 3 16,8-10-1-16,4-11 0 15,6-11 0-15,-2-11 0 16,2-10-1-16,-1-10 1 15,-3-8 0-15,-1-8-1 16,-11-5 1-16,2-3-1 16,-8 2 1-16,-4 0 0 15,-5 4 0-15,-6 7-1 16,-1 8 2-16,-3 8-1 15,-5 8 0-15,0 10 0 16,-2 12 0-16,0 12 0 16,1 10 0-16,1 10 1 15,1 4-1-15,3 8 0 16,4 3 0-16,3-2-2 15,4-2 1-15,3-9-1 0,5-8 1 16,7-9-1-16,1-12 1 16,2-9-2-16,6-13 2 15,1-11 1-15,0-13 1 16,2-9 1-16,-6-9-1 15,3-7 2-15,-4-1-2 16,-3-3 1-16,-4 3 0 16,-7 8 0-16,-2 5-2 15,-4 9 0-15,-9 12 0 16,1 9 0-16,-6 12 0 15,0 5 0-15,-2 11 0 16,-1 10 0-16,4 6-1 16,-2 5-2-16,5 5 2 15,6 3 0-15,4 4 0 0,3 1-1 16,4-4 1-16,5-5 0 15,2-8 1-15,6-8 1 16,3-12-1-16,3-10 0 16,-2-14 0-16,2-13 0 15,0-11 0-15,0-11-1 16,-4-8 1-16,1-4 0 15,-8-1-1-15,2-1 1 16,-4 4 0-16,-6 6 0 16,0 9 1-16,-6 6-1 15,-2 8 0-15,6 14 0 16,-23 1 0-16,7 12 0 15,-3 9 0-15,-3 6 0 16,3 12-1-16,0 5 2 0,0 5-1 16,4 8 0-16,2-3 0 15,9 0 1-15,4-5-1 16,9-7 1-16,5-10-1 15,4-11 0-15,5-11 0 16,2-12 0-16,-1-11 0 16,1-8 0-16,-5-7 0 15,-1-8-1-15,-7-1 1 16,-5 0 0-16,-4-1-1 15,-6 1 1-15,-2 6 0 16,-7 1 0-16,1 8 0 16,-3 5 0-16,-1 6 0 15,-4 6 0-15,0 11 0 0,1 8 0 16,1 14 0-16,3 10 1 15,-2 10-1-15,1 11 0 16,-2 8 1-16,8 7 1 16,-5 7-1-16,3 1-2 15,1 3 1-15,1-4 0 16,5-8 0-16,4-11 0 15,3-7 0-15,6-17-2 16,2-13 2-16,7-15 0 16,1-16 0-16,3-13 0 15,-1-14-1-15,2-8 1 16,-4-5 0-16,-1-7-1 15,-3 0 1-15,-6 5 2 16,-4 6-2-16,-6 12 3 16,-6 9-3-16,-7 18 2 0,-4 11-2 15,-5 18 1-15,-3 9-1 16,-2 15-3-16,-1 7 4 15,1 9-3-15,3 5 2 16,6 3-2-16,4 6 1 16,6 1 1-16,6-7-1 15,7-6 1-15,4-9-1 16,4-12 0-16,5-13 0 15,1-14 0-15,3-18 1 16,2-13 0-16,2-17 0 16,-1-12 1-16,-1-12 0 15,-1-6-1-15,-7-4 1 16,0 0 0-16,-6 2 0 15,0 9 0-15,-9 9 0 0,-5 9-1 16,-4 16 0-16,-5 13 0 16,0 10 0-16,-1 12 0 15,-3 13 0-15,-1 7 0 16,-1 10 0-16,2 7 0 15,4 8-1-15,2 7 0 16,3 1 1-16,2 1-1 16,6-4 0-16,3-6 1 15,6-8 0-15,5-13-1 16,7-9 1-16,3-13 1 15,2-16-2-15,3-13 1 16,1-17 0-16,0-6-1 16,-1-12 1-16,-5-5-1 0,-8-7 1 15,-4 1 1-15,-4 2-1 16,-7 9 1-16,-5 9-1 15,-4 12 1-15,-4 16-1 16,-3 14 0-16,-6 16 0 16,-2 15-1-16,-1 13 1 15,1 11 0-15,-1 11 0 16,2 6-1-16,5 0 2 15,0 1-1-15,8 3-1 16,4-7 1-16,5-6-1 16,3-8 1-16,3-12-1 15,4-10 0-15,0-14 0 16,3-12 1-16,2-17 0 15,3-14-1-15,-5-13 2 0,1-10-1 16,-3-10 1-16,-1-5-1 16,-4-2 1-16,-2 0-1 15,-7 8 1-15,-3 11 0 16,-2 9-1-16,-4 14 0 15,-3 19 1-15,-1 13-1 16,-5 16 0-16,1 16 0 16,3 6-1-16,-1 11 0 15,3 8 1-15,0 4-1 16,7 3 1-16,3 1 0 15,2-3 0-15,8-5 0 16,2-7 0-16,5-10 1 16,4-17-1-16,5-14 0 15,0-14 0-15,3-17 0 0,0-19 0 16,1-13-1-16,-2-15 1 15,-2-7-1-15,-6 0 1 16,-5-1-1-16,-6 4 1 16,-8 9 0-16,-4 11 0 15,-6 17 0-15,-5 16 0 16,-3 18 0-16,-2 13 1 15,1 13-1-15,-4 14 0 16,5 7 1-16,3 5-1 16,2 1 0-16,4 1-1 15,5-4 0-15,3-9-1 16,6-9 0-16,6-7-7 15,-4-24-8-15,14 4-6 16,-16-20-5-16,19-11-5 16,-15-16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8.emf"/><Relationship Id="rId21" Type="http://schemas.openxmlformats.org/officeDocument/2006/relationships/customXml" Target="../ink/ink14.xml"/><Relationship Id="rId42" Type="http://schemas.openxmlformats.org/officeDocument/2006/relationships/image" Target="../media/image26.emf"/><Relationship Id="rId47" Type="http://schemas.openxmlformats.org/officeDocument/2006/relationships/customXml" Target="../ink/ink27.xml"/><Relationship Id="rId63" Type="http://schemas.openxmlformats.org/officeDocument/2006/relationships/customXml" Target="../ink/ink35.xml"/><Relationship Id="rId68" Type="http://schemas.openxmlformats.org/officeDocument/2006/relationships/image" Target="../media/image39.emf"/><Relationship Id="rId84" Type="http://schemas.openxmlformats.org/officeDocument/2006/relationships/image" Target="../media/image47.emf"/><Relationship Id="rId89" Type="http://schemas.openxmlformats.org/officeDocument/2006/relationships/customXml" Target="../ink/ink48.xml"/><Relationship Id="rId112" Type="http://schemas.openxmlformats.org/officeDocument/2006/relationships/image" Target="../media/image61.emf"/><Relationship Id="rId16" Type="http://schemas.openxmlformats.org/officeDocument/2006/relationships/image" Target="../media/image13.emf"/><Relationship Id="rId107" Type="http://schemas.openxmlformats.org/officeDocument/2006/relationships/customXml" Target="../ink/ink57.xml"/><Relationship Id="rId11" Type="http://schemas.openxmlformats.org/officeDocument/2006/relationships/customXml" Target="../ink/ink9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22.xml"/><Relationship Id="rId40" Type="http://schemas.openxmlformats.org/officeDocument/2006/relationships/image" Target="../media/image25.emf"/><Relationship Id="rId45" Type="http://schemas.openxmlformats.org/officeDocument/2006/relationships/customXml" Target="../ink/ink26.xml"/><Relationship Id="rId53" Type="http://schemas.openxmlformats.org/officeDocument/2006/relationships/customXml" Target="../ink/ink30.xml"/><Relationship Id="rId58" Type="http://schemas.openxmlformats.org/officeDocument/2006/relationships/image" Target="../media/image34.emf"/><Relationship Id="rId66" Type="http://schemas.openxmlformats.org/officeDocument/2006/relationships/image" Target="../media/image38.emf"/><Relationship Id="rId74" Type="http://schemas.openxmlformats.org/officeDocument/2006/relationships/image" Target="../media/image42.emf"/><Relationship Id="rId79" Type="http://schemas.openxmlformats.org/officeDocument/2006/relationships/customXml" Target="../ink/ink43.xml"/><Relationship Id="rId87" Type="http://schemas.openxmlformats.org/officeDocument/2006/relationships/customXml" Target="../ink/ink47.xml"/><Relationship Id="rId102" Type="http://schemas.openxmlformats.org/officeDocument/2006/relationships/image" Target="../media/image56.emf"/><Relationship Id="rId110" Type="http://schemas.openxmlformats.org/officeDocument/2006/relationships/image" Target="../media/image60.emf"/><Relationship Id="rId115" Type="http://schemas.openxmlformats.org/officeDocument/2006/relationships/customXml" Target="../ink/ink61.xml"/><Relationship Id="rId5" Type="http://schemas.openxmlformats.org/officeDocument/2006/relationships/customXml" Target="../ink/ink6.xml"/><Relationship Id="rId61" Type="http://schemas.openxmlformats.org/officeDocument/2006/relationships/customXml" Target="../ink/ink34.xml"/><Relationship Id="rId82" Type="http://schemas.openxmlformats.org/officeDocument/2006/relationships/image" Target="../media/image46.emf"/><Relationship Id="rId90" Type="http://schemas.openxmlformats.org/officeDocument/2006/relationships/image" Target="../media/image50.emf"/><Relationship Id="rId95" Type="http://schemas.openxmlformats.org/officeDocument/2006/relationships/customXml" Target="../ink/ink51.xml"/><Relationship Id="rId19" Type="http://schemas.openxmlformats.org/officeDocument/2006/relationships/customXml" Target="../ink/ink13.xml"/><Relationship Id="rId14" Type="http://schemas.openxmlformats.org/officeDocument/2006/relationships/image" Target="../media/image12.emf"/><Relationship Id="rId22" Type="http://schemas.openxmlformats.org/officeDocument/2006/relationships/image" Target="../media/image16.emf"/><Relationship Id="rId27" Type="http://schemas.openxmlformats.org/officeDocument/2006/relationships/customXml" Target="../ink/ink17.xml"/><Relationship Id="rId30" Type="http://schemas.openxmlformats.org/officeDocument/2006/relationships/image" Target="../media/image20.emf"/><Relationship Id="rId35" Type="http://schemas.openxmlformats.org/officeDocument/2006/relationships/customXml" Target="../ink/ink21.xml"/><Relationship Id="rId43" Type="http://schemas.openxmlformats.org/officeDocument/2006/relationships/customXml" Target="../ink/ink25.xml"/><Relationship Id="rId48" Type="http://schemas.openxmlformats.org/officeDocument/2006/relationships/image" Target="../media/image29.emf"/><Relationship Id="rId56" Type="http://schemas.openxmlformats.org/officeDocument/2006/relationships/image" Target="../media/image33.emf"/><Relationship Id="rId64" Type="http://schemas.openxmlformats.org/officeDocument/2006/relationships/image" Target="../media/image37.emf"/><Relationship Id="rId69" Type="http://schemas.openxmlformats.org/officeDocument/2006/relationships/customXml" Target="../ink/ink38.xml"/><Relationship Id="rId77" Type="http://schemas.openxmlformats.org/officeDocument/2006/relationships/customXml" Target="../ink/ink42.xml"/><Relationship Id="rId100" Type="http://schemas.openxmlformats.org/officeDocument/2006/relationships/image" Target="../media/image55.emf"/><Relationship Id="rId105" Type="http://schemas.openxmlformats.org/officeDocument/2006/relationships/customXml" Target="../ink/ink56.xml"/><Relationship Id="rId113" Type="http://schemas.openxmlformats.org/officeDocument/2006/relationships/customXml" Target="../ink/ink60.xml"/><Relationship Id="rId8" Type="http://schemas.openxmlformats.org/officeDocument/2006/relationships/image" Target="../media/image9.emf"/><Relationship Id="rId51" Type="http://schemas.openxmlformats.org/officeDocument/2006/relationships/customXml" Target="../ink/ink29.xml"/><Relationship Id="rId72" Type="http://schemas.openxmlformats.org/officeDocument/2006/relationships/image" Target="../media/image41.emf"/><Relationship Id="rId80" Type="http://schemas.openxmlformats.org/officeDocument/2006/relationships/image" Target="../media/image45.emf"/><Relationship Id="rId85" Type="http://schemas.openxmlformats.org/officeDocument/2006/relationships/customXml" Target="../ink/ink46.xml"/><Relationship Id="rId93" Type="http://schemas.openxmlformats.org/officeDocument/2006/relationships/customXml" Target="../ink/ink50.xml"/><Relationship Id="rId98" Type="http://schemas.openxmlformats.org/officeDocument/2006/relationships/image" Target="../media/image54.emf"/><Relationship Id="rId3" Type="http://schemas.openxmlformats.org/officeDocument/2006/relationships/customXml" Target="../ink/ink5.xml"/><Relationship Id="rId12" Type="http://schemas.openxmlformats.org/officeDocument/2006/relationships/image" Target="../media/image11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38" Type="http://schemas.openxmlformats.org/officeDocument/2006/relationships/image" Target="../media/image24.emf"/><Relationship Id="rId46" Type="http://schemas.openxmlformats.org/officeDocument/2006/relationships/image" Target="../media/image28.emf"/><Relationship Id="rId59" Type="http://schemas.openxmlformats.org/officeDocument/2006/relationships/customXml" Target="../ink/ink33.xml"/><Relationship Id="rId67" Type="http://schemas.openxmlformats.org/officeDocument/2006/relationships/customXml" Target="../ink/ink37.xml"/><Relationship Id="rId103" Type="http://schemas.openxmlformats.org/officeDocument/2006/relationships/customXml" Target="../ink/ink55.xml"/><Relationship Id="rId108" Type="http://schemas.openxmlformats.org/officeDocument/2006/relationships/image" Target="../media/image59.emf"/><Relationship Id="rId116" Type="http://schemas.openxmlformats.org/officeDocument/2006/relationships/image" Target="../media/image63.emf"/><Relationship Id="rId20" Type="http://schemas.openxmlformats.org/officeDocument/2006/relationships/image" Target="../media/image15.emf"/><Relationship Id="rId41" Type="http://schemas.openxmlformats.org/officeDocument/2006/relationships/customXml" Target="../ink/ink24.xml"/><Relationship Id="rId54" Type="http://schemas.openxmlformats.org/officeDocument/2006/relationships/image" Target="../media/image32.emf"/><Relationship Id="rId62" Type="http://schemas.openxmlformats.org/officeDocument/2006/relationships/image" Target="../media/image36.emf"/><Relationship Id="rId70" Type="http://schemas.openxmlformats.org/officeDocument/2006/relationships/image" Target="../media/image40.emf"/><Relationship Id="rId75" Type="http://schemas.openxmlformats.org/officeDocument/2006/relationships/customXml" Target="../ink/ink41.xml"/><Relationship Id="rId83" Type="http://schemas.openxmlformats.org/officeDocument/2006/relationships/customXml" Target="../ink/ink45.xml"/><Relationship Id="rId88" Type="http://schemas.openxmlformats.org/officeDocument/2006/relationships/image" Target="../media/image49.emf"/><Relationship Id="rId91" Type="http://schemas.openxmlformats.org/officeDocument/2006/relationships/customXml" Target="../ink/ink49.xml"/><Relationship Id="rId96" Type="http://schemas.openxmlformats.org/officeDocument/2006/relationships/image" Target="../media/image53.emf"/><Relationship Id="rId111" Type="http://schemas.openxmlformats.org/officeDocument/2006/relationships/customXml" Target="../ink/ink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49" Type="http://schemas.openxmlformats.org/officeDocument/2006/relationships/customXml" Target="../ink/ink28.xml"/><Relationship Id="rId57" Type="http://schemas.openxmlformats.org/officeDocument/2006/relationships/customXml" Target="../ink/ink32.xml"/><Relationship Id="rId106" Type="http://schemas.openxmlformats.org/officeDocument/2006/relationships/image" Target="../media/image58.emf"/><Relationship Id="rId114" Type="http://schemas.openxmlformats.org/officeDocument/2006/relationships/image" Target="../media/image62.emf"/><Relationship Id="rId10" Type="http://schemas.openxmlformats.org/officeDocument/2006/relationships/image" Target="../media/image10.emf"/><Relationship Id="rId31" Type="http://schemas.openxmlformats.org/officeDocument/2006/relationships/customXml" Target="../ink/ink19.xml"/><Relationship Id="rId44" Type="http://schemas.openxmlformats.org/officeDocument/2006/relationships/image" Target="../media/image27.emf"/><Relationship Id="rId52" Type="http://schemas.openxmlformats.org/officeDocument/2006/relationships/image" Target="../media/image31.emf"/><Relationship Id="rId60" Type="http://schemas.openxmlformats.org/officeDocument/2006/relationships/image" Target="../media/image35.emf"/><Relationship Id="rId65" Type="http://schemas.openxmlformats.org/officeDocument/2006/relationships/customXml" Target="../ink/ink36.xml"/><Relationship Id="rId73" Type="http://schemas.openxmlformats.org/officeDocument/2006/relationships/customXml" Target="../ink/ink40.xml"/><Relationship Id="rId78" Type="http://schemas.openxmlformats.org/officeDocument/2006/relationships/image" Target="../media/image44.emf"/><Relationship Id="rId81" Type="http://schemas.openxmlformats.org/officeDocument/2006/relationships/customXml" Target="../ink/ink44.xml"/><Relationship Id="rId86" Type="http://schemas.openxmlformats.org/officeDocument/2006/relationships/image" Target="../media/image48.emf"/><Relationship Id="rId94" Type="http://schemas.openxmlformats.org/officeDocument/2006/relationships/image" Target="../media/image52.emf"/><Relationship Id="rId99" Type="http://schemas.openxmlformats.org/officeDocument/2006/relationships/customXml" Target="../ink/ink53.xml"/><Relationship Id="rId101" Type="http://schemas.openxmlformats.org/officeDocument/2006/relationships/customXml" Target="../ink/ink54.xml"/><Relationship Id="rId4" Type="http://schemas.openxmlformats.org/officeDocument/2006/relationships/image" Target="../media/image7.emf"/><Relationship Id="rId9" Type="http://schemas.openxmlformats.org/officeDocument/2006/relationships/customXml" Target="../ink/ink8.xml"/><Relationship Id="rId13" Type="http://schemas.openxmlformats.org/officeDocument/2006/relationships/customXml" Target="../ink/ink10.xml"/><Relationship Id="rId18" Type="http://schemas.openxmlformats.org/officeDocument/2006/relationships/image" Target="../media/image14.emf"/><Relationship Id="rId39" Type="http://schemas.openxmlformats.org/officeDocument/2006/relationships/customXml" Target="../ink/ink23.xml"/><Relationship Id="rId109" Type="http://schemas.openxmlformats.org/officeDocument/2006/relationships/customXml" Target="../ink/ink58.xml"/><Relationship Id="rId34" Type="http://schemas.openxmlformats.org/officeDocument/2006/relationships/image" Target="../media/image22.emf"/><Relationship Id="rId50" Type="http://schemas.openxmlformats.org/officeDocument/2006/relationships/image" Target="../media/image30.emf"/><Relationship Id="rId55" Type="http://schemas.openxmlformats.org/officeDocument/2006/relationships/customXml" Target="../ink/ink31.xml"/><Relationship Id="rId76" Type="http://schemas.openxmlformats.org/officeDocument/2006/relationships/image" Target="../media/image43.emf"/><Relationship Id="rId97" Type="http://schemas.openxmlformats.org/officeDocument/2006/relationships/customXml" Target="../ink/ink52.xml"/><Relationship Id="rId104" Type="http://schemas.openxmlformats.org/officeDocument/2006/relationships/image" Target="../media/image57.emf"/><Relationship Id="rId7" Type="http://schemas.openxmlformats.org/officeDocument/2006/relationships/customXml" Target="../ink/ink7.xml"/><Relationship Id="rId71" Type="http://schemas.openxmlformats.org/officeDocument/2006/relationships/customXml" Target="../ink/ink39.xml"/><Relationship Id="rId92" Type="http://schemas.openxmlformats.org/officeDocument/2006/relationships/image" Target="../media/image51.emf"/><Relationship Id="rId2" Type="http://schemas.openxmlformats.org/officeDocument/2006/relationships/image" Target="../media/image2.gif"/><Relationship Id="rId29" Type="http://schemas.openxmlformats.org/officeDocument/2006/relationships/customXml" Target="../ink/ink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10Science7 18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517679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list of 32 elements that he wants us to know the symbols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NCEA1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data for another continuous variable – possibly using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template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gather, group and display continuous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320" y="917280"/>
              <a:ext cx="4787280" cy="249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920" y="912600"/>
                <a:ext cx="4808160" cy="251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30360" y="2046600"/>
              <a:ext cx="8069400" cy="3468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160" y="2039760"/>
                <a:ext cx="8080200" cy="347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157205"/>
              </p:ext>
            </p:extLst>
          </p:nvPr>
        </p:nvGraphicFramePr>
        <p:xfrm>
          <a:off x="152400" y="152400"/>
          <a:ext cx="8763000" cy="5562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4267200"/>
                <a:gridCol w="1752600"/>
              </a:tblGrid>
              <a:tr h="794657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46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46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46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46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46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465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200" y="298800"/>
              <a:ext cx="8228520" cy="5232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282600"/>
                <a:ext cx="8248320" cy="52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969280" y="1042920"/>
              <a:ext cx="5731920" cy="5140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7760" y="1028160"/>
                <a:ext cx="5748120" cy="516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963744"/>
              </p:ext>
            </p:extLst>
          </p:nvPr>
        </p:nvGraphicFramePr>
        <p:xfrm>
          <a:off x="609600" y="380999"/>
          <a:ext cx="8305800" cy="5181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/>
                <a:gridCol w="1384300"/>
                <a:gridCol w="1384300"/>
                <a:gridCol w="1384300"/>
                <a:gridCol w="1384300"/>
                <a:gridCol w="1384300"/>
              </a:tblGrid>
              <a:tr h="575733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5733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176160" y="1037520"/>
              <a:ext cx="1312200" cy="48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54920" y="945000"/>
                <a:ext cx="1356840" cy="22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168960" y="1100160"/>
              <a:ext cx="195840" cy="4354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46640" y="1022400"/>
                <a:ext cx="241560" cy="451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264000" y="5008320"/>
              <a:ext cx="1250280" cy="482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46360" y="4920840"/>
                <a:ext cx="1288440" cy="6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7375320" y="1119960"/>
              <a:ext cx="162000" cy="1716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352640" y="1035000"/>
                <a:ext cx="208440" cy="189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7381800" y="2855880"/>
              <a:ext cx="131760" cy="21549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359120" y="2778480"/>
                <a:ext cx="175680" cy="229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223680" y="1037880"/>
              <a:ext cx="1277280" cy="4396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02800" y="945720"/>
                <a:ext cx="1320840" cy="45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7567560" y="3862800"/>
              <a:ext cx="668160" cy="644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544160" y="3810600"/>
                <a:ext cx="696600" cy="21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8089200" y="3905280"/>
              <a:ext cx="793440" cy="284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071920" y="3805560"/>
                <a:ext cx="83628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8748720" y="4070880"/>
              <a:ext cx="155880" cy="7848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725320" y="3987000"/>
                <a:ext cx="201240" cy="90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8825400" y="4666680"/>
              <a:ext cx="65160" cy="8118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802360" y="4568400"/>
                <a:ext cx="110520" cy="100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7540200" y="4045320"/>
              <a:ext cx="1345680" cy="14371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516440" y="3951360"/>
                <a:ext cx="1389960" cy="161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7794360" y="4017600"/>
              <a:ext cx="1092600" cy="13683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776360" y="3938040"/>
                <a:ext cx="1133280" cy="153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7668000" y="4021920"/>
              <a:ext cx="1142280" cy="11797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644960" y="3927960"/>
                <a:ext cx="1188720" cy="136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4796280" y="2179800"/>
              <a:ext cx="1306800" cy="277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775760" y="2087640"/>
                <a:ext cx="13478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6039720" y="2271240"/>
              <a:ext cx="101520" cy="19688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014880" y="2187720"/>
                <a:ext cx="151560" cy="214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6026040" y="4235760"/>
              <a:ext cx="110880" cy="123804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003360" y="4162320"/>
                <a:ext cx="155160" cy="139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4781160" y="4954680"/>
              <a:ext cx="1324080" cy="5288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758120" y="4858920"/>
                <a:ext cx="1365840" cy="70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790520" y="3965400"/>
              <a:ext cx="174960" cy="96660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766760" y="3869280"/>
                <a:ext cx="222120" cy="115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4787640" y="2653560"/>
              <a:ext cx="117360" cy="142632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763160" y="2557800"/>
                <a:ext cx="158760" cy="161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771080" y="2257560"/>
              <a:ext cx="106560" cy="9108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746960" y="2166840"/>
                <a:ext cx="153720" cy="10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858920" y="2295720"/>
              <a:ext cx="1241640" cy="7552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834440" y="2197800"/>
                <a:ext cx="1293480" cy="88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5900760" y="2946240"/>
              <a:ext cx="180720" cy="86220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884920" y="2856240"/>
                <a:ext cx="222840" cy="100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5902920" y="3708000"/>
              <a:ext cx="173520" cy="142308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5878080" y="3620160"/>
                <a:ext cx="219960" cy="160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5938920" y="5134680"/>
              <a:ext cx="172440" cy="25884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915520" y="5051880"/>
                <a:ext cx="219240" cy="43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4847400" y="2551320"/>
              <a:ext cx="342360" cy="287568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822560" y="2480400"/>
                <a:ext cx="390960" cy="304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3421440" y="3323160"/>
              <a:ext cx="1316520" cy="3276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3398040" y="3224520"/>
                <a:ext cx="1360080" cy="2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3409560" y="3439080"/>
              <a:ext cx="168480" cy="8398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384360" y="3355200"/>
                <a:ext cx="218520" cy="96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3408480" y="4187880"/>
              <a:ext cx="199800" cy="130500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385080" y="4089960"/>
                <a:ext cx="247680" cy="149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3466800" y="5447880"/>
              <a:ext cx="437760" cy="6120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445560" y="5389920"/>
                <a:ext cx="464040" cy="21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3895200" y="5448240"/>
              <a:ext cx="364680" cy="3240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877560" y="5357880"/>
                <a:ext cx="388080" cy="20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4174200" y="5454360"/>
              <a:ext cx="393840" cy="2268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156200" y="5365800"/>
                <a:ext cx="418320" cy="19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4543920" y="5461560"/>
              <a:ext cx="194400" cy="1800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528080" y="5379120"/>
                <a:ext cx="23076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4631400" y="4772880"/>
              <a:ext cx="97560" cy="60516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4608360" y="4681440"/>
                <a:ext cx="143640" cy="78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4631400" y="4310280"/>
              <a:ext cx="109080" cy="50760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607640" y="4215600"/>
                <a:ext cx="15660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4614120" y="3706560"/>
              <a:ext cx="139320" cy="57852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4590720" y="3609360"/>
                <a:ext cx="187200" cy="76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4641840" y="3468960"/>
              <a:ext cx="95400" cy="20700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4617720" y="3370320"/>
                <a:ext cx="144000" cy="40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4637880" y="3492360"/>
              <a:ext cx="21960" cy="1728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4633200" y="3429000"/>
                <a:ext cx="42480" cy="13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7">
            <p14:nvContentPartPr>
              <p14:cNvPr id="1033" name="Ink 1032"/>
              <p14:cNvContentPartPr/>
              <p14:nvPr/>
            </p14:nvContentPartPr>
            <p14:xfrm>
              <a:off x="2028600" y="3898080"/>
              <a:ext cx="1307880" cy="28440"/>
            </p14:xfrm>
          </p:contentPart>
        </mc:Choice>
        <mc:Fallback>
          <p:pic>
            <p:nvPicPr>
              <p:cNvPr id="1033" name="Ink 103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2008080" y="3801600"/>
                <a:ext cx="135360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9">
            <p14:nvContentPartPr>
              <p14:cNvPr id="1034" name="Ink 1033"/>
              <p14:cNvContentPartPr/>
              <p14:nvPr/>
            </p14:nvContentPartPr>
            <p14:xfrm>
              <a:off x="3207240" y="4020480"/>
              <a:ext cx="144720" cy="650160"/>
            </p14:xfrm>
          </p:contentPart>
        </mc:Choice>
        <mc:Fallback>
          <p:pic>
            <p:nvPicPr>
              <p:cNvPr id="1034" name="Ink 1033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3186360" y="3939840"/>
                <a:ext cx="1882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1">
            <p14:nvContentPartPr>
              <p14:cNvPr id="1035" name="Ink 1034"/>
              <p14:cNvContentPartPr/>
              <p14:nvPr/>
            </p14:nvContentPartPr>
            <p14:xfrm>
              <a:off x="3213360" y="4511160"/>
              <a:ext cx="156960" cy="766800"/>
            </p14:xfrm>
          </p:contentPart>
        </mc:Choice>
        <mc:Fallback>
          <p:pic>
            <p:nvPicPr>
              <p:cNvPr id="1035" name="Ink 1034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3190320" y="4418280"/>
                <a:ext cx="203040" cy="9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3">
            <p14:nvContentPartPr>
              <p14:cNvPr id="1036" name="Ink 1035"/>
              <p14:cNvContentPartPr/>
              <p14:nvPr/>
            </p14:nvContentPartPr>
            <p14:xfrm>
              <a:off x="3236400" y="5342040"/>
              <a:ext cx="132840" cy="177480"/>
            </p14:xfrm>
          </p:contentPart>
        </mc:Choice>
        <mc:Fallback>
          <p:pic>
            <p:nvPicPr>
              <p:cNvPr id="1036" name="Ink 1035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3214080" y="5258880"/>
                <a:ext cx="178560" cy="35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5">
            <p14:nvContentPartPr>
              <p14:cNvPr id="1037" name="Ink 1036"/>
              <p14:cNvContentPartPr/>
              <p14:nvPr/>
            </p14:nvContentPartPr>
            <p14:xfrm>
              <a:off x="2025000" y="3985560"/>
              <a:ext cx="163440" cy="1513800"/>
            </p14:xfrm>
          </p:contentPart>
        </mc:Choice>
        <mc:Fallback>
          <p:pic>
            <p:nvPicPr>
              <p:cNvPr id="1037" name="Ink 1036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2004120" y="3896640"/>
                <a:ext cx="207000" cy="168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7">
            <p14:nvContentPartPr>
              <p14:cNvPr id="1038" name="Ink 1037"/>
              <p14:cNvContentPartPr/>
              <p14:nvPr/>
            </p14:nvContentPartPr>
            <p14:xfrm>
              <a:off x="2062440" y="5458320"/>
              <a:ext cx="1194480" cy="41040"/>
            </p14:xfrm>
          </p:contentPart>
        </mc:Choice>
        <mc:Fallback>
          <p:pic>
            <p:nvPicPr>
              <p:cNvPr id="1038" name="Ink 1037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2043000" y="5370480"/>
                <a:ext cx="1237680" cy="21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9">
            <p14:nvContentPartPr>
              <p14:cNvPr id="1039" name="Ink 1038"/>
              <p14:cNvContentPartPr/>
              <p14:nvPr/>
            </p14:nvContentPartPr>
            <p14:xfrm>
              <a:off x="641160" y="5061600"/>
              <a:ext cx="682560" cy="37800"/>
            </p14:xfrm>
          </p:contentPart>
        </mc:Choice>
        <mc:Fallback>
          <p:pic>
            <p:nvPicPr>
              <p:cNvPr id="1039" name="Ink 1038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620640" y="4982760"/>
                <a:ext cx="720000" cy="20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1">
            <p14:nvContentPartPr>
              <p14:cNvPr id="1040" name="Ink 1039"/>
              <p14:cNvContentPartPr/>
              <p14:nvPr/>
            </p14:nvContentPartPr>
            <p14:xfrm>
              <a:off x="1119960" y="5053320"/>
              <a:ext cx="855720" cy="37800"/>
            </p14:xfrm>
          </p:contentPart>
        </mc:Choice>
        <mc:Fallback>
          <p:pic>
            <p:nvPicPr>
              <p:cNvPr id="1040" name="Ink 1039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1102680" y="4973400"/>
                <a:ext cx="894960" cy="20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3">
            <p14:nvContentPartPr>
              <p14:cNvPr id="1041" name="Ink 1040"/>
              <p14:cNvContentPartPr/>
              <p14:nvPr/>
            </p14:nvContentPartPr>
            <p14:xfrm>
              <a:off x="1909440" y="5186520"/>
              <a:ext cx="97920" cy="282240"/>
            </p14:xfrm>
          </p:contentPart>
        </mc:Choice>
        <mc:Fallback>
          <p:pic>
            <p:nvPicPr>
              <p:cNvPr id="1041" name="Ink 1040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1890000" y="5120640"/>
                <a:ext cx="139680" cy="43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5">
            <p14:nvContentPartPr>
              <p14:cNvPr id="1042" name="Ink 1041"/>
              <p14:cNvContentPartPr/>
              <p14:nvPr/>
            </p14:nvContentPartPr>
            <p14:xfrm>
              <a:off x="1694520" y="5434920"/>
              <a:ext cx="240840" cy="54360"/>
            </p14:xfrm>
          </p:contentPart>
        </mc:Choice>
        <mc:Fallback>
          <p:pic>
            <p:nvPicPr>
              <p:cNvPr id="1042" name="Ink 1041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1677960" y="5354640"/>
                <a:ext cx="277560" cy="22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7">
            <p14:nvContentPartPr>
              <p14:cNvPr id="1043" name="Ink 1042"/>
              <p14:cNvContentPartPr/>
              <p14:nvPr/>
            </p14:nvContentPartPr>
            <p14:xfrm>
              <a:off x="1099080" y="5434560"/>
              <a:ext cx="631440" cy="47520"/>
            </p14:xfrm>
          </p:contentPart>
        </mc:Choice>
        <mc:Fallback>
          <p:pic>
            <p:nvPicPr>
              <p:cNvPr id="1043" name="Ink 1042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1080360" y="5354640"/>
                <a:ext cx="668160" cy="20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9">
            <p14:nvContentPartPr>
              <p14:cNvPr id="1044" name="Ink 1043"/>
              <p14:cNvContentPartPr/>
              <p14:nvPr/>
            </p14:nvContentPartPr>
            <p14:xfrm>
              <a:off x="633600" y="5428800"/>
              <a:ext cx="735480" cy="51480"/>
            </p14:xfrm>
          </p:contentPart>
        </mc:Choice>
        <mc:Fallback>
          <p:pic>
            <p:nvPicPr>
              <p:cNvPr id="1044" name="Ink 1043"/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611640" y="5369400"/>
                <a:ext cx="763560" cy="19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1">
            <p14:nvContentPartPr>
              <p14:cNvPr id="1045" name="Ink 1044"/>
              <p14:cNvContentPartPr/>
              <p14:nvPr/>
            </p14:nvContentPartPr>
            <p14:xfrm>
              <a:off x="607320" y="5104080"/>
              <a:ext cx="1346400" cy="263880"/>
            </p14:xfrm>
          </p:contentPart>
        </mc:Choice>
        <mc:Fallback>
          <p:pic>
            <p:nvPicPr>
              <p:cNvPr id="1045" name="Ink 1044"/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585360" y="5031000"/>
                <a:ext cx="1391400" cy="42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3">
            <p14:nvContentPartPr>
              <p14:cNvPr id="1046" name="Ink 1045"/>
              <p14:cNvContentPartPr/>
              <p14:nvPr/>
            </p14:nvContentPartPr>
            <p14:xfrm>
              <a:off x="2163240" y="4016160"/>
              <a:ext cx="1140120" cy="695520"/>
            </p14:xfrm>
          </p:contentPart>
        </mc:Choice>
        <mc:Fallback>
          <p:pic>
            <p:nvPicPr>
              <p:cNvPr id="1046" name="Ink 1045"/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2142000" y="3921840"/>
                <a:ext cx="1184760" cy="88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5">
            <p14:nvContentPartPr>
              <p14:cNvPr id="1047" name="Ink 1046"/>
              <p14:cNvContentPartPr/>
              <p14:nvPr/>
            </p14:nvContentPartPr>
            <p14:xfrm>
              <a:off x="2076120" y="4098960"/>
              <a:ext cx="1216440" cy="1254960"/>
            </p14:xfrm>
          </p:contentPart>
        </mc:Choice>
        <mc:Fallback>
          <p:pic>
            <p:nvPicPr>
              <p:cNvPr id="1047" name="Ink 1046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2054160" y="4006080"/>
                <a:ext cx="1261440" cy="143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7">
            <p14:nvContentPartPr>
              <p14:cNvPr id="1048" name="Ink 1047"/>
              <p14:cNvContentPartPr/>
              <p14:nvPr/>
            </p14:nvContentPartPr>
            <p14:xfrm>
              <a:off x="3836160" y="3612960"/>
              <a:ext cx="482400" cy="106200"/>
            </p14:xfrm>
          </p:contentPart>
        </mc:Choice>
        <mc:Fallback>
          <p:pic>
            <p:nvPicPr>
              <p:cNvPr id="1048" name="Ink 1047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813120" y="3540240"/>
                <a:ext cx="527040" cy="2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9">
            <p14:nvContentPartPr>
              <p14:cNvPr id="1049" name="Ink 1048"/>
              <p14:cNvContentPartPr/>
              <p14:nvPr/>
            </p14:nvContentPartPr>
            <p14:xfrm>
              <a:off x="4279680" y="3558960"/>
              <a:ext cx="61560" cy="30240"/>
            </p14:xfrm>
          </p:contentPart>
        </mc:Choice>
        <mc:Fallback>
          <p:pic>
            <p:nvPicPr>
              <p:cNvPr id="1049" name="Ink 1048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4271760" y="3522600"/>
                <a:ext cx="75240" cy="11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1">
            <p14:nvContentPartPr>
              <p14:cNvPr id="1050" name="Ink 1049"/>
              <p14:cNvContentPartPr/>
              <p14:nvPr/>
            </p14:nvContentPartPr>
            <p14:xfrm>
              <a:off x="3518280" y="3431520"/>
              <a:ext cx="1187640" cy="1982880"/>
            </p14:xfrm>
          </p:contentPart>
        </mc:Choice>
        <mc:Fallback>
          <p:pic>
            <p:nvPicPr>
              <p:cNvPr id="1050" name="Ink 1049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3493800" y="3334680"/>
                <a:ext cx="1235160" cy="216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3">
            <p14:nvContentPartPr>
              <p14:cNvPr id="1051" name="Ink 1050"/>
              <p14:cNvContentPartPr/>
              <p14:nvPr/>
            </p14:nvContentPartPr>
            <p14:xfrm>
              <a:off x="4940640" y="2539440"/>
              <a:ext cx="1186920" cy="2857320"/>
            </p14:xfrm>
          </p:contentPart>
        </mc:Choice>
        <mc:Fallback>
          <p:pic>
            <p:nvPicPr>
              <p:cNvPr id="1051" name="Ink 1050"/>
              <p:cNvPicPr/>
              <p:nvPr/>
            </p:nvPicPr>
            <p:blipFill>
              <a:blip r:embed="rId114"/>
              <a:stretch>
                <a:fillRect/>
              </a:stretch>
            </p:blipFill>
            <p:spPr>
              <a:xfrm>
                <a:off x="4916160" y="2449440"/>
                <a:ext cx="1233720" cy="303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5">
            <p14:nvContentPartPr>
              <p14:cNvPr id="1052" name="Ink 1051"/>
              <p14:cNvContentPartPr/>
              <p14:nvPr/>
            </p14:nvContentPartPr>
            <p14:xfrm>
              <a:off x="119160" y="87840"/>
              <a:ext cx="8560080" cy="6316200"/>
            </p14:xfrm>
          </p:contentPart>
        </mc:Choice>
        <mc:Fallback>
          <p:pic>
            <p:nvPicPr>
              <p:cNvPr id="1052" name="Ink 1051"/>
              <p:cNvPicPr/>
              <p:nvPr/>
            </p:nvPicPr>
            <p:blipFill>
              <a:blip r:embed="rId116"/>
              <a:stretch>
                <a:fillRect/>
              </a:stretch>
            </p:blipFill>
            <p:spPr>
              <a:xfrm>
                <a:off x="104400" y="74520"/>
                <a:ext cx="8589240" cy="633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103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2840" y="254520"/>
              <a:ext cx="8909640" cy="3966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360" y="248400"/>
                <a:ext cx="8936280" cy="398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881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6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2248</TotalTime>
  <Words>221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228</cp:revision>
  <dcterms:created xsi:type="dcterms:W3CDTF">2006-08-16T00:00:00Z</dcterms:created>
  <dcterms:modified xsi:type="dcterms:W3CDTF">2014-02-17T23:44:26Z</dcterms:modified>
</cp:coreProperties>
</file>