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  <p:sldId id="276" r:id="rId5"/>
    <p:sldId id="277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7.2\Continuous%20Variation%20in%2010CSC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sz="2400" dirty="0"/>
              <a:t>(Almost)</a:t>
            </a:r>
            <a:r>
              <a:rPr lang="en-NZ" sz="2400" baseline="0" dirty="0"/>
              <a:t> Histogram of heights in 10CSC7</a:t>
            </a:r>
            <a:endParaRPr lang="en-NZ" sz="2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'[Continuous Variation in 10CSC7.xlsx]Sheet1'!$A$2</c:f>
              <c:strCache>
                <c:ptCount val="1"/>
                <c:pt idx="0">
                  <c:v>1.4-1.49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'[Continuous Variation in 10CSC7.xlsx]Sheet1'!$B$1</c:f>
              <c:strCache>
                <c:ptCount val="1"/>
                <c:pt idx="0">
                  <c:v>Freq</c:v>
                </c:pt>
              </c:strCache>
            </c:strRef>
          </c:cat>
          <c:val>
            <c:numRef>
              <c:f>'[Continuous Variation in 10CSC7.xlsx]Sheet1'!$B$2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'[Continuous Variation in 10CSC7.xlsx]Sheet1'!$A$3</c:f>
              <c:strCache>
                <c:ptCount val="1"/>
                <c:pt idx="0">
                  <c:v>1.5-1.59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'[Continuous Variation in 10CSC7.xlsx]Sheet1'!$B$1</c:f>
              <c:strCache>
                <c:ptCount val="1"/>
                <c:pt idx="0">
                  <c:v>Freq</c:v>
                </c:pt>
              </c:strCache>
            </c:strRef>
          </c:cat>
          <c:val>
            <c:numRef>
              <c:f>'[Continuous Variation in 10CSC7.xlsx]Sheet1'!$B$3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2"/>
          <c:order val="2"/>
          <c:tx>
            <c:strRef>
              <c:f>'[Continuous Variation in 10CSC7.xlsx]Sheet1'!$A$4</c:f>
              <c:strCache>
                <c:ptCount val="1"/>
                <c:pt idx="0">
                  <c:v>1.6-1.69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'[Continuous Variation in 10CSC7.xlsx]Sheet1'!$B$1</c:f>
              <c:strCache>
                <c:ptCount val="1"/>
                <c:pt idx="0">
                  <c:v>Freq</c:v>
                </c:pt>
              </c:strCache>
            </c:strRef>
          </c:cat>
          <c:val>
            <c:numRef>
              <c:f>'[Continuous Variation in 10CSC7.xlsx]Sheet1'!$B$4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ser>
          <c:idx val="3"/>
          <c:order val="3"/>
          <c:tx>
            <c:strRef>
              <c:f>'[Continuous Variation in 10CSC7.xlsx]Sheet1'!$A$5</c:f>
              <c:strCache>
                <c:ptCount val="1"/>
                <c:pt idx="0">
                  <c:v>1.7-1.79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'[Continuous Variation in 10CSC7.xlsx]Sheet1'!$B$1</c:f>
              <c:strCache>
                <c:ptCount val="1"/>
                <c:pt idx="0">
                  <c:v>Freq</c:v>
                </c:pt>
              </c:strCache>
            </c:strRef>
          </c:cat>
          <c:val>
            <c:numRef>
              <c:f>'[Continuous Variation in 10CSC7.xlsx]Sheet1'!$B$5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4"/>
          <c:order val="4"/>
          <c:tx>
            <c:strRef>
              <c:f>'[Continuous Variation in 10CSC7.xlsx]Sheet1'!$A$6</c:f>
              <c:strCache>
                <c:ptCount val="1"/>
                <c:pt idx="0">
                  <c:v>1.8-1.89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'[Continuous Variation in 10CSC7.xlsx]Sheet1'!$B$1</c:f>
              <c:strCache>
                <c:ptCount val="1"/>
                <c:pt idx="0">
                  <c:v>Freq</c:v>
                </c:pt>
              </c:strCache>
            </c:strRef>
          </c:cat>
          <c:val>
            <c:numRef>
              <c:f>'[Continuous Variation in 10CSC7.xlsx]Sheet1'!$B$6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5537544"/>
        <c:axId val="325538328"/>
      </c:barChart>
      <c:catAx>
        <c:axId val="325537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38328"/>
        <c:crosses val="autoZero"/>
        <c:auto val="1"/>
        <c:lblAlgn val="ctr"/>
        <c:lblOffset val="100"/>
        <c:noMultiLvlLbl val="0"/>
      </c:catAx>
      <c:valAx>
        <c:axId val="325538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37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0:17:02.40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11537 4003 79 0,'0'10'31'0,"0"7"0"16,-1-1-6-16,1 11-25 16,1-2 2-16,5 4 1 15,3-8 3-15,13-8 0 0,12-28 0 16,27-26 0-16,23-38 0 15,33-26 0-15,29-37-2 16,35-23-1-16,20-8-12 16,2-20-26-16,10 14 0 15,-24 3-3-15,-17 23 0 16</inkml:trace>
  <inkml:trace contextRef="#ctx0" brushRef="#br0" timeOffset="941.0538">12280 5684 91 0,'-1'29'32'0,"-7"9"3"16,-2 17-2-16,-7 4-29 15,3 2-3-15,4-8 4 16,12-19-3-16,20-36-2 15,30-39 4-15,36-51-4 16,44-39 1-16,39-36-4 16,36-35-4-16,29-6-29 15,-4-8 2-15,3 22-2 16,-31 19-2-16</inkml:trace>
  <inkml:trace contextRef="#ctx0" brushRef="#br0" timeOffset="2171.1242">11812 6781 61 0,'0'0'28'15,"5"-20"0"-15,-5 20 1 16,1-14-22-16,-5 4-2 16,4 10-2-16,0-12 0 15,0 12 1-15,0 0 1 16,14 21 0-16,-12 0 0 15,7 16 0-15,-8 4 1 16,6 17-3-16,-7-2 2 16,4 3-1-16,0-15 1 15,13-18 0-15,16-39 0 16,33-38 0-16,36-50-1 15,44-39-1-15,42-41-5 16,37-38-10-16,42-6-23 0,0-21-5 16,3 19 0-16,-31 11-2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0:39:56.9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12398 8786 48 0,'1'-11'31'16,"-1"1"2"-16,1-1-1 15,-5-4-25-15,4 15 0 16,0-14 0-16,0 14 1 15,2 14-2-15,-1 13-1 16,-2 4-1-16,0 18-1 16,-6 6 0-16,2 7 0 15,0-9 0-15,5-5 0 16,1-29 0-16,18-28 1 15,17-49-3-15,32-46 2 16,37-45-2-16,33-38-1 16,38-19-11-16,22-31-23 0,20 2-5 15,-6 4 2-15,-4 24-2 16</inkml:trace>
  <inkml:trace contextRef="#ctx0" brushRef="#br0" timeOffset="3097.1772">21800 8870 3 0,'0'0'11'16,"0"0"-5"-16,-4-12 1 16,4 12 2-16,0 0 1 15,0 0 1-15,0 0 1 16,1-12 0-16,-1 12 1 15,0 0-2-15,0 0-1 16,0 0-2-16,0 0-2 16,0 0 0-16,0 0-2 15,0 0 0-15,0 0 0 16,0 0-1-16,0 0 1 15,0 0 0-15,0 0 0 16,3-15 0-16,-3 15 1 0,0 0-2 16,11-8-1-16,-11 8 1 15,0 0-2-15,0 0 0 16,0 0 0-16,0 0 0 15,0 0 0-15,0 0 0 16,0 0 0-16,6-12-1 16,-6 12 1-16,0 0 0 15,0 0 0-15,0 0-1 16,0 0 1-16,0 0-1 15,0 0 1-15,0 0-1 16,0-9 0-16,0 9 1 16,0 0-1-16,0 0 0 0,0 0 0 15,0 0 1 1,0 0-1-16,0 0 0 0,0 0 1 15,0 0-1-15,0 0 0 16,0 0 1-16,0 0 0 16,-1 9-1-16,1 4 1 15,0 3 0-15,0 9 1 16,0 7-2-16,0 7 2 15,0 1-1-15,1 2 0 16,3-5 0-16,4-9 1 16,3-17 0-16,16-19 1 15,13-27 0-15,22-25 0 16,25-29-1-16,31-20 1 15,28-24-4-15,22-27-11 16,32 2-24-16,12-17-2 16,16 3-2-16,1-9-2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0:23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1694 891 81 0,'0'0'35'15,"0"0"-1"-15,-1-54-1 0,1 54-31 16,0 0-2-1,0 0 1-15,0 0 1 0,0 0-1 16,0 0 2-16,0 0-1 16,0 0 2-16,0 23-3 15,13 40 3-15,-1 9-3 16,-2 12 1-16,-2 12-3 15,1 9 1-15,1 1-1 16,-7-6-3-16,8-32-4 16,-14-25-17-16,18-4-7 15,-3-19-2-15,8-13-1 16,-8-16 2-16</inkml:trace>
  <inkml:trace contextRef="#ctx0" brushRef="#br0" timeOffset="183.0105">1821 1391 72 0,'-11'-8'33'0,"11"8"1"15,0 0 1-15,0 0-22 16,19-2-6-16,5-2-4 16,7-8 0-16,12-7-2 15,6-10-1-15,-49 29-7 16,64-45-19-16,-64 45-9 15,71-58 0-15,-71 58-2 16,76-70 2-16</inkml:trace>
  <inkml:trace contextRef="#ctx0" brushRef="#br0" timeOffset="384.022">2405 789 85 0,'0'0'35'0,"0"0"1"16,0 0 2-16,0 0-34 15,-48-28 1-15,25 47-3 16,-10 38 1-16,3 19-2 15,8 20 1-15,13 8-2 16,7 5 0-16,6 2-3 16,4-15-11-16,17-19-21 15,-7-20 0-15,15-11 0 16,-8-21-2-16</inkml:trace>
  <inkml:trace contextRef="#ctx0" brushRef="#br0" timeOffset="818.0468">2531 1281 93 0,'-11'22'35'0,"16"-5"-1"15,-2-1 2-15,11-3-35 16,8-4 1-16,11-3 0 15,3-8 0-15,8-5 0 16,0-8 0-16,1-9-1 16,-1-6 1-16,-44 30-1 15,0 0 1-15,54-59-1 16,-54 59 0-16,21-45 0 15,-21 45 1-15,0 0-1 16,-2-57 2-16,2 57-2 16,-23-17 1-16,-19 17 0 0,-11 12-1 15,-3 14 1-15,-5 8-2 16,12 14 1-16,12 3-1 15,23 2 0-15,33-21-2 16,17-8 1-16,17-9-1 16,12-9 0-16,15-9-2 15,2-9-1-15,6-5-1 16,-6-12-8-16,7-1-23 15,-17-9 2-15,-72 39 0 16,67-41-1-16</inkml:trace>
  <inkml:trace contextRef="#ctx0" brushRef="#br0" timeOffset="984.0563">3449 1066 107 0,'-8'16'35'0,"-6"12"2"16,-4 17-5-16,-1 15-28 15,1 3-2-15,9 1 0 16,2-8-3-16,7-7 0 15,4-5-2-15,1-21-9 16,13-9-24-16,-4-19 1 16,13-9-1-16,-7-19-1 15</inkml:trace>
  <inkml:trace contextRef="#ctx0" brushRef="#br0" timeOffset="1129.0646">3497 995 97 0,'-13'-45'36'0,"13"45"-2"16,-25-79 0-16,25 79-40 15,-21-70-28-15,21 70 0 16,-12-54-2-16,12 54-1 16</inkml:trace>
  <inkml:trace contextRef="#ctx0" brushRef="#br0" timeOffset="1703.0974">3856 913 95 0,'57'31'39'15,"-57"-31"0"-15,0 0 0 0,0 0-33 16,40 51 1-16,-52-25-2 16,-21 6-1-16,-5 7 0 15,-5-4-2-15,0 8 0 16,-1 4-2-16,12 2 1 15,9-8-2-15,18-5 1 16,11-10 0-16,11-11-1 16,7-9 1-16,10-12 0 15,3-10 0-15,6-7 0 16,2-10 0-16,-1-5 0 15,-44 38 0-15,0 0 0 16,63-62 1-16,-63 62-2 16,0 0 0-16,52-62-1 15,-52 62 1-15,0 0-1 16,33-40 2-16,-33 40-1 0,14 33-2 15,-17 11 3-15,1 14-2 16,-2 21 1-16,-4 13 1 16,3 10 0-16,-2-2-2 15,-2-2 1-15,-1-9 1 16,0-5-2-16,-4-14 3 15,-4-6-1-15,-1-19 0 16,-3-10-1-16,-1-15 0 16,-2-13 0-16,0-12-1 15,0-16-1-15,2-11 0 16,-4-15-1-16,10-8-1 15,-3-12 2-15,11 1-4 16,-4-9 0-16,20 9-12 16,-7 1-13-16,19 13-1 0,-1 0 0 15,17 11 0-15</inkml:trace>
  <inkml:trace contextRef="#ctx0" brushRef="#br0" timeOffset="2203.126">4687 540 111 0,'-12'-46'38'0,"12"46"0"16,0 0 0-16,-47-2-35 16,47 2-1-16,-47 48 0 15,47-48-1-15,-66 109 0 16,19 4 0-16,13 5 0 15,9 2 0-15,3-12-2 16,15-14 2-16,2-21-2 16,6-20 1-16,3-26 0 15,5-14 0-15,4-18 0 16,2-12 0-16,3-16 1 15,-18 33 0-15,0 0 0 16,35-68 0-16,-35 68-1 16,28-58 0-16,-28 58 0 0,33-60-1 15,-33 60 1 1,30-53 0-16,-30 53 1 0,0 0-1 15,46-47 1-15,-10 38 0 16,-11 20-1-16,-2 8 0 16,-5 22-2-16,-2 9-1 15,5 1-4-15,0-14-9 16,9-14-21-16,-4-20-1 15,-26-3 1-15,0 0-1 16</inkml:trace>
  <inkml:trace contextRef="#ctx0" brushRef="#br0" timeOffset="2405.1376">5134 803 102 0,'28'-78'36'16,"-28"78"0"-16,16-52 0 15,-16 52-29-15,0 0-3 16,0 0-1-16,0 0-2 15,0 0 0-15,-29 80-3 16,10 8-2-16,9 9-18 16,-3-6-13-16,12-11-1 15,-1-19 0-15,10-20-2 16</inkml:trace>
  <inkml:trace contextRef="#ctx0" brushRef="#br0" timeOffset="2877.1646">5077 994 103 0,'0'0'36'0,"-7"-48"0"16,7 48 0-16,0 0-35 15,0 0-1-15,0 0 0 16,53-49-1-16,-53 49 0 15,62-7-1-15,-62 7 0 16,83-6-1-16,-35 4 1 16,0-4 1-16,0 2 1 15,2-3 1-15,-50 7 3 16,81-14-1-16,-81 14 3 15,65-8-1-15,-65 8-1 16,0 0 1-16,0 0 0 16,0 0 0-16,0 0-2 0,0 0-1 15,0 0 0-15,-10 54 0 16,10-54 0-16,0 0-1 15,-41 49-2-15,41-49 1 16,0 0 0-16,-14 49 0 16,14-49 1-16,0 0 0 15,41 53-1-15,-16-25 0 16,9 3 1-16,-14-1-2 15,-9 2 1-15,-21 2 0 16,-9 1-1-16,-10-2-4 16,-4-12-13-16,15-4-19 15,-12-13-3-15,17 1 1 16,-6-13-1-16</inkml:trace>
  <inkml:trace contextRef="#ctx0" brushRef="#br0" timeOffset="3322.1901">6745 959 96 0,'0'0'35'16,"0"0"2"-16,0 0-1 15,29-9-34-15,-29 40 0 16,0 12 1-16,-5 11-2 15,-4 3-1-15,7-2-7 0,-5-13-25 16,16-12-2-16,0-33 1 16,-9 3-3-16</inkml:trace>
  <inkml:trace contextRef="#ctx0" brushRef="#br0" timeOffset="3802.2175">6828 739 110 0,'0'0'34'0,"-31"-52"0"16,31 52-3-16,0 0-38 16,0 0-3-16,-39-47-9 15,39 47-6-15,0 0 0 16,0 0 0-16,52 28 0 0,-52-28 3 15,49 30 2-15,-49-30 7 16,66 33 15-16,-66-33 10 16,69 39 7-16,-69-39 2 15,64 44 3-15,-64-44 0 16,54 54 1-16,13-4 0 15,-50 11-7-15,-17-3-5 16,-6-5-5-16,-9-6-2 16,3-8-1-16,3-13-1 15,12-14-2-15,-3-12 1 16,0 0-2-16,0 0 1 15,0 0-1-15,51-59 1 16,-51 59-3-16,36-48 1 16,-36 48 0-16,44-50 0 0,-44 50-1 15,46-47 0-15,-46 47 1 16,0 0 0-16,68-55 3 15,-68 55-3-15,0 0-3 16,58-17-7-16,-58 17-24 16,0 0-2-16,29 25-1 15,2 11-2-15</inkml:trace>
  <inkml:trace contextRef="#ctx0" brushRef="#br0" timeOffset="4231.242">8987 743 88 0,'10'-46'35'0,"-10"46"0"15,0 0 1-15,0 0-23 16,0 0-13-16,0 0 1 16,-15 63-1-16,7 19 0 15,-3 15-3-15,0 4-6 16,9 5-25-16,-2-5 0 15,18-16 0-15,3-23-2 16</inkml:trace>
  <inkml:trace contextRef="#ctx0" brushRef="#br0" timeOffset="4612.2638">9513 819 96 0,'0'0'36'15,"9"-52"0"-15,-9 52 1 16,0 0-33-16,0 0-2 16,-11 7 1-16,-15 47-1 15,1 31 0-15,5 9-1 16,15-2 0-16,14-6 0 15,17-16 0-15,12-25 0 16,15-42 0-16,-53-3 1 16,65-22-1-16,-65 22 2 15,71-48-2-15,-71 48 0 16,68-68-2-16,-68 68 2 0,49-89-1 15,-34 39 0-15,-4 1-1 16,-8 0-1-16,-3 49 1 16,-14-82-1-16,14 82-1 15,-35-62-7-15,35 62-26 16,-53-44-2-16,53 44-1 15,-63-17 0-15</inkml:trace>
  <inkml:trace contextRef="#ctx0" brushRef="#br0" timeOffset="5343.3057">10755 613 96 0,'0'0'34'0,"0"0"0"16,0 0-6-16,0 0-23 15,0 0-1-15,-53-31 0 16,53 31-1-16,0 0 0 16,-67 34-1-16,67-34 0 0,-52 32-1 15,52-32-1 1,-50 45 0-16,50-45 1 0,-35 47-1 15,35-47 1-15,-12 51-1 16,12-51 2-16,13 54-1 16,-13-54-1-16,39 51 1 15,-39-51-1-15,52 45 1 16,-52-45-1-16,37 36 0 15,10 4 1-15,-15-2-1 16,-15-1 1-16,-25-1-1 16,-20 0 1-16,-22-8-1 15,-1-2 0-15,8-11-1 16,9-5-1-16,11-1-5 15,-1-17-21-15,24 8-9 16,10-14 1-16,17 7-2 0,1-6 2 16</inkml:trace>
  <inkml:trace contextRef="#ctx0" brushRef="#br0" timeOffset="5643.3228">11160 997 89 0,'0'0'35'16,"0"0"2"-16,36-54 0 15,-36 54-29-15,0 0-1 16,0 0-1-16,-52-10 1 0,52 10-3 15,-48 21-1-15,4 2 0 16,-13 10 0-16,12 6-3 16,17 4 0-16,14-1-1 15,24-4-1-15,20-12-1 16,21-14-3-16,-51-12-27 15,69-4-5-15,-69 4 0 16,84-15 0-16</inkml:trace>
  <inkml:trace contextRef="#ctx0" brushRef="#br0" timeOffset="5861.3353">11672 964 101 0,'0'0'38'0,"0"0"2"16,0 0-3-16,0 0-33 15,-8 24-2-15,-13 15 0 16,-4 9-2-16,9 6 1 16,8-3-3-16,7-3-4 15,15-6-14-15,1-20-16 16,16-18 0-16,-5-20-1 15,-26 16 0-15</inkml:trace>
  <inkml:trace contextRef="#ctx0" brushRef="#br0" timeOffset="6004.3435">11774 797 103 0,'0'0'36'16,"-33"-76"-5"-16,33 76-26 15,-41-67-41-15,41 67 0 16,-43-47-1-16</inkml:trace>
  <inkml:trace contextRef="#ctx0" brushRef="#br0" timeOffset="6605.3778">12453 601 86 0,'0'0'37'0,"0"0"0"15,0 0 0-15,0 0-30 16,0 0-7-16,-26-49 1 15,26 49 1-15,0 0 0 16,70-24 1-16,-70 24 0 16,75-18 1-16,-75 18-1 15,89-18-1-15,-43 9 1 16,4 5-1-16,0 2 0 15,-2 2 0-15,-48 0-2 16,81 19 1-16,-81-19-1 16,58 38 1-16,-58-38 1 15,23 62 0-15,-23-62-1 16,-7 86 0-16,-28-14-1 0,3 33 1 15,-10-3-4-15,2-11-3 16,21-19-30-16,0-19-4 16,28-18 0-16,10-24-1 15</inkml:trace>
  <inkml:trace contextRef="#ctx0" brushRef="#br1" timeOffset="11754.6724">2453 1599 23 0,'-2'-16'21'0,"0"6"0"16,2 10 0-16,-5-14-10 16,5 14-1-16,0 0 0 15,0 0 0-15,0 0-1 16,0 0-1-16,0 0-2 15,0 0-1-15,-5-13-1 16,5 13-1-16,16-1-1 16,1 1-1-16,0 4 0 15,6 0 0-15,0 3-1 16,5-2 1-16,1 2-1 0,5-1 2 15,4-3-2-15,6 0 1 16,2-4-1-16,5-1 1 16,8-4 0-16,7-2-1 15,5 0 1-15,4-3 0 16,5 1-1-16,1-1 0 15,5 3 1-15,1 0-1 16,2 2 0-16,2-2 0 16,4 0 0-16,1 2 1 15,6 1-1-15,3-2 1 16,-1 0 0-16,5 4-1 16,4 1 1-16,0 2-1 15,-2 2 1-15,-2-1 0 16,1-1-1-16,1 1 1 15,3 0-1-15,2 2 1 0,5-4-1 16,-1-1 1-16,5-4-1 16,5-1 1-16,3 1-1 15,7-2 0-15,2-1 1 16,0-3-1-16,-4 1 0 15,2 0 0-15,1 2 0 16,2 2 0-16,-4 1 0 16,-4 2-1-16,-2 1 1 15,2 2 0-15,1-2-1 16,-2 2 1-16,-2-4-1 15,-4 1 0-15,1 0 1 16,4-2 0-16,-3 1 0 0,-3 2-1 16,-4 1 1-1,-5 2 0-15,-4 0 0 0,-2 2 0 16,3 3-1-16,-5-1 1 15,-2 1 0-15,-1-3 0 16,0 0 0-16,2 1 0 16,1-1 0-16,2-1 0 15,-3 0 0-15,-2 1 1 16,-1-1-1-16,2-1 0 15,-4 1 0-15,0-2-1 16,0 0 1-16,1-1 0 16,-7-1 0-16,3-1 0 15,-3 0 0-15,-5-2 0 16,1 3 0-16,-7-2 0 15,-2-1 0-15,-8 3 0 16,0-1 0-16,-7 0 0 0,-2 3 0 16,-5-3 0-16,-2 2 0 15,-4 4 0-15,-2-2 0 16,-4 0 0-16,-5 0 0 15,4 0 0-15,-4-3 0 16,1-1 0-16,0 1 0 16,-3 0 0-16,3-5 0 15,-5 4 0-15,-1 0 0 16,-5 1 0-16,-1 1 0 15,-5 2 1-15,-4 1-1 16,0 2 0-16,-4-1 0 16,-4 3 0-16,2-1 0 15,0 0 0-15,-1 0 0 0,0-2 1 16,0-1-1-16,3-1 1 15,-6 0 0-15,2-2 0 16,1-1 0-16,-1 0 1 16,-3 1-1-16,-1-2 0 15,0 1 0-15,0 2-1 16,1-3 1-16,-2 3-1 15,-3-1 1-15,2 1-1 16,-12 1 0-16,17-4 0 16,-17 4-4-16,8-11-11 15,-8 11-9-15,-3-13-1 16,3 13-3-16,-20-13-2 15,20 13-1-15</inkml:trace>
  <inkml:trace contextRef="#ctx0" brushRef="#br2" timeOffset="25683.469">1660 2206 52 0,'-4'20'29'16,"2"16"-4"-16,-13 1-1 16,12 22-9-16,-10-2-3 15,7 21 2-15,-9-5-7 0,4 14 0 16,-7-6-2-16,3 1-1 15,1-6-4-15,2-16-8 16,17-2-23-16,-5-23-1 16,15-8 0-16,3-22-2 15</inkml:trace>
  <inkml:trace contextRef="#ctx0" brushRef="#br2" timeOffset="25893.4811">2071 2533 106 0,'0'0'39'0,"-13"3"-2"15,13-3-2-15,-10 10-38 16,2-24-21-16,25 17-12 15,-3-14-2-15,11 9 2 16,-1-12-2-16</inkml:trace>
  <inkml:trace contextRef="#ctx0" brushRef="#br2" timeOffset="26223.4999">2636 2151 80 0,'0'0'35'0,"-11"0"0"16,-4 7 1-16,4 17-26 15,-11 5-7-15,2 12 1 16,-5 6-1-16,1 9 2 15,3-1-2-15,0 0 1 16,12-3-1-16,12-10 0 16,18-12 0-16,17-15-1 15,24-17-1-15,13-10-2 16,12-10 0-16,10-8-3 15,5-5-2-15,-7-18-9 16,3 17-22-16,-22-15-1 16,-8 16 1-16,-20-10-1 15</inkml:trace>
  <inkml:trace contextRef="#ctx0" brushRef="#br2" timeOffset="26432.5119">3138 2057 94 0,'-25'22'36'0,"-7"0"0"15,11 17 0-15,-7 5-33 16,6 10-1-16,2 9 0 16,3 6 2-16,2 7-4 15,6-4-1-15,14 7-9 16,-7-19-24-16,23-4-1 15,-1-16 0-15,16-7-2 0</inkml:trace>
  <inkml:trace contextRef="#ctx0" brushRef="#br2" timeOffset="26786.5321">3534 2189 65 0,'-9'10'38'15,"-14"4"-1"-15,4 24 0 16,-10-5-11-16,7 20-21 16,2 4-1-16,10 5 0 15,1-1-2-15,13-4 0 0,16-12-1 16,4-11 1-16,12-15-1 15,8-13 0-15,1-18 0 16,5-10-2-16,-1-17 2 16,-7-7-1-16,-8-12 1 15,-7-6-2-15,-13-1 0 16,-10-2-3-16,-10 8 2 15,-11 6-3-15,-6 12 0 16,-12 6-2-16,6 28-8 16,-17 0-20-16,18 20 0 15,-1-3-1-15,18 12 1 16</inkml:trace>
  <inkml:trace contextRef="#ctx0" brushRef="#br2" timeOffset="27119.5512">4068 2478 72 0,'24'-11'33'15,"9"5"1"-15,0-6 0 16,11 12-28-16,-3-5-2 16,6 3-1-16,1 4-5 15,-2-6-28-15,11 11 0 16,-5-10-3-16,7 5 0 15</inkml:trace>
  <inkml:trace contextRef="#ctx0" brushRef="#br2" timeOffset="27364.5652">5087 1981 93 0,'2'-17'35'0,"-2"17"0"16,-7 16 0-16,8 6-30 15,-14 9-1-15,5 13 0 16,-6 10-2-16,-1 11 1 16,-1 4-2-16,2 2 0 15,6 2-3-15,-4-14-6 16,19 5-27-16,-2-22 0 15,18-4-1-15,-2-24-1 16</inkml:trace>
  <inkml:trace contextRef="#ctx0" brushRef="#br2" timeOffset="27538.5751">5353 2301 111 0,'-21'-4'35'16,"21"4"-1"-16,-20 8-11 15,20-8-58-15,12-4 1 16,3-8-3-16,16 10 0 16</inkml:trace>
  <inkml:trace contextRef="#ctx0" brushRef="#br2" timeOffset="27987.6008">5976 1936 89 0,'0'0'36'15,"0"0"0"-15,-9 4 2 16,-16-1-30-16,16 17 0 0,-10-4-2 16,3 9-1-16,-3 2-1 15,5-2-2-15,4 5 0 16,8-1-1-16,4-4 1 15,15-1-1-15,7-5 0 16,12-6 0-16,11-6 0 16,10-7-2-16,9-9-1 15,1-8-3-15,18 4-23 16,-17-20-10-16,11 8 1 15,-18-16-1-15,1 12-1 16</inkml:trace>
  <inkml:trace contextRef="#ctx0" brushRef="#br2" timeOffset="28191.6125">6498 1787 95 0,'-46'19'37'0,"8"19"-1"15,-10-2 2-15,16 11-22 16,-6 0-12-16,10 12-1 15,0 0-2-15,7 4-1 16,12 2-4-16,-3-19-20 16,23 12-12-16,-7-16-1 15,23 1 0-15,-8-20-2 16</inkml:trace>
  <inkml:trace contextRef="#ctx0" brushRef="#br2" timeOffset="28664.6396">6947 1838 108 0,'-42'5'37'16,"5"17"1"-16,-13-2-1 15,12 8-31-15,-2-1-1 16,13 5-1-16,5-7-1 15,15 2-1-15,9-9 0 16,19-5-2-16,8-12 1 0,16-4 0 16,8-11 0-16,3-5 0 15,1-6 0-15,2-3 0 16,-8-2-1-16,-5 3 1 15,-8 2-1-15,-11 6 1 16,-11 6-1-16,-16 13 0 16,0 0 0-16,-6 29 0 15,-15 7-1-15,-5 17 1 16,-7 10 0-16,1 13-1 15,-6 6 1-15,4 1-2 16,3-3 0-16,7-12-4 16,14 6-20-16,-11-36-12 15,21-1-2-15,-9-28 1 16,9-9 0-16</inkml:trace>
  <inkml:trace contextRef="#ctx0" brushRef="#br2" timeOffset="29446.6843">1799 3547 91 0,'-5'-21'33'0,"5"21"-1"16,0 0 2-16,1 22-29 15,-4 2-2-15,4 17-1 16,-5 10 0-16,2 12 1 15,-5 10-2-15,-1 7 0 16,-5 5 0-16,-3-4-3 16,8 1-6-16,-11-19-24 15,25-3-2-15,-2-27-1 16,18-5-1-16</inkml:trace>
  <inkml:trace contextRef="#ctx0" brushRef="#br2" timeOffset="29619.6942">2202 3797 100 0,'0'0'33'0,"-18"-3"-2"15,18 3-6-15,0 0-57 16,10-17-1-16,21 7-1 15,-1-13-1-15</inkml:trace>
  <inkml:trace contextRef="#ctx0" brushRef="#br2" timeOffset="29958.7136">2750 3518 97 0,'-40'18'36'0,"8"9"1"15,-6-6-2-15,17 7-31 16,2-1-1-16,17-1-1 16,11-3 0-16,16-5 0 15,13 0-2-15,9-2 1 16,8-3-1-16,4 2 0 15,-2 3 0-15,-6 3-1 16,-9 3 0-16,-9 2 1 0,-18 9-1 16,-10 1 2-1,-15 1-2-15,-11-3 1 0,-5-2 0 16,-9-5-2-16,4-1-5 15,-12-19-25-15,23-1-3 16,-2-20 0-16,20-3-2 16</inkml:trace>
  <inkml:trace contextRef="#ctx0" brushRef="#br2" timeOffset="30415.7397">2970 3447 98 0,'-26'8'37'15,"24"5"-1"-15,2-13 0 0,13 1-33 16,11-8 0-16,14 2 0 16,13-6 0-16,11 0-1 15,5-3-1-15,5 2 0 16,-4-2 0-16,-2 6-1 15,-8 3 1-15,-9 4-1 16,-16 6 0-16,-10 5 1 16,-12 10 0-16,-11 4 0 15,-12 13 1-15,-5 7-1 16,-10 9 0-16,2 9 0 15,-3 1 0-15,5 1 0 16,8-4-1-16,11-6 1 16,15-14-1-16,16-13 0 15,14-18 0-15,8-17 1 0,7-15-1 16,4-12 0-16,-3-13 0 15,-4-9 1-15,-11-1-1 16,-15-6 1-16,-8 3-1 16,-15 1-1-16,-11 7-2 15,-14 1 0-15,-1 14-3 16,-12-1-7-16,9 26-23 15,-9-5-2-15,9 21-1 16,1-2 1-16</inkml:trace>
  <inkml:trace contextRef="#ctx0" brushRef="#br2" timeOffset="30740.7583">4191 3782 74 0,'32'0'36'15,"-7"-8"-2"-15,13 8 1 0,6-16-16 16,6 3-18-1,18 7-8-15,-2-13-25 0,16 12-1 16,-9-8 0-16,4 12-3 16</inkml:trace>
  <inkml:trace contextRef="#ctx0" brushRef="#br2" timeOffset="31008.7736">5282 3222 98 0,'-19'1'34'0,"11"27"1"16,-12-1 1-16,10 16-31 15,-13 9-1-15,3 13-2 16,-3 1 1-16,6 6-3 16,5 5-6-16,-2-15-28 15,21 4-2-15,0-21 0 16,14-2-2-16</inkml:trace>
  <inkml:trace contextRef="#ctx0" brushRef="#br2" timeOffset="31175.7832">5561 3542 83 0,'-11'-6'28'15,"-4"-5"-24"-15,15 11-3 16,-2-25-24-16,24 12-13 15</inkml:trace>
  <inkml:trace contextRef="#ctx0" brushRef="#br2" timeOffset="31534.8037">6100 3163 105 0,'-26'10'36'16,"-14"-4"0"-16,12 18-1 15,-2-5-31-15,7 10-1 16,3-2-1-16,10 7 0 16,7-5 0-16,16-1-2 15,13-3 2-15,9-1-3 16,9-7 2-16,5-2-1 15,-1-1 2-15,0-1-2 16,-8 1 0-16,-6-1 0 16,-13 5 1-16,-8 4 0 15,-16 2-1-15,-7 4 0 16,-8 0 0-16,-7 2 0 15,2-1-2-15,-7-3-3 16,16 9-23-16,-14-21-8 16,20 6-1-16,-4-20 0 0,12 0-2 15</inkml:trace>
  <inkml:trace contextRef="#ctx0" brushRef="#br2" timeOffset="31744.8157">6142 3180 119 0,'-21'-16'37'16,"21"16"1"-16,1-12-2 16,21 8-34-16,10 1-1 15,13 0-1-15,6 3-1 16,6-1-2-16,12 13-8 15,-5-16-23-15,13 18-3 0,-12-14 1 16,11 13-1-16</inkml:trace>
  <inkml:trace contextRef="#ctx0" brushRef="#br2" timeOffset="32113.8368">7166 3107 118 0,'-12'-25'37'0,"12"25"2"15,-36-31-2-15,6 22-32 16,-7 7-1-16,-4 12-1 15,-5 12 0-15,-3 8-2 16,5 7 1-16,4 6-1 16,7 0 0-16,14 2-1 0,14-7 1 15,17-8-1-15,19-11 1 16,9-11-1-16,15-12 2 15,4-9-2-15,6-9 0 16,-3-6 0-16,0-5 0 16,-14 4 0-16,-8 1 0 15,-14 6 0-15,-14 11 0 16,-12 11 0-16,-23 26 0 15,-11 11 0-15,-13 17 0 16,-13 14 0-16,-2 12 0 16,-4 3-5-16,12 13-4 15,-8-23-18-15,26 9-11 16,-4-23-4-16,25-4 2 15,0-23-3-15</inkml:trace>
  <inkml:trace contextRef="#ctx0" brushRef="#br2" timeOffset="32928.8835">1990 4977 93 0,'18'-5'33'0,"-18"5"1"15,14 14-6-15,-20 4-21 16,4 18 0-16,-7 5-1 16,0 14-1-16,-6 3-3 15,-1 6 0-15,0 0-1 16,4 0-1-16,1-6-2 15,5-13-5-15,20 3-27 16,-3-25 0-16,21-2-2 16,1-21-2-16</inkml:trace>
  <inkml:trace contextRef="#ctx0" brushRef="#br2" timeOffset="33097.8931">2417 5138 100 0,'-21'-12'35'0,"9"11"-2"15,-6-7 0-15,18 8-36 16,0 0-12-16,10-15-18 16,20 8-1-16,-3-11 0 15,21 6 0-15</inkml:trace>
  <inkml:trace contextRef="#ctx0" brushRef="#br2" timeOffset="33479.915">3269 4776 90 0,'-32'27'36'0,"-15"1"1"15,6 17 1-15,-13 3-32 16,8 15-1-16,-1 8 1 15,8 6-2-15,5 1 0 16,13-3-2-16,10-5-1 16,15-11 1-16,13-11-2 15,15-16 1-15,10-16-1 16,9-13 1-16,0-13-1 0,2-12 0 15,-9-6 0-15,-7-9 0 16,-13-1 0-16,-14-4-1 16,-14 4 0-16,-14 1 0 15,-9 7-1-15,-8 4 0 16,-3 11-1-16,1 2-1 15,12 11-3-15,-2-9-17 16,27 11-11-16,0 0-1 16,31 1 0-16,2-12 0 15</inkml:trace>
  <inkml:trace contextRef="#ctx0" brushRef="#br2" timeOffset="33812.934">3748 4914 68 0,'-4'-12'35'16,"4"12"1"-16,-30 14 1 15,6 20-11-15,-9-1-17 16,-1 19-4-16,-4 8 2 16,2 9-3-16,8 2 1 15,10 1-2-15,11-6-2 16,15-11 1-16,17-12-2 15,18-19 0-15,16-21 0 16,14-14 0-16,5-20 0 16,2-14 0-16,-5-12 0 15,-11-6 1-15,-13-4-2 16,-20-4 0-16,-18 9-3 15,-28 1 0-15,-13 14-4 0,-24 2-1 16,4 26-19-16,-21-5-9 16,12 22-1-16,-8-1 1 15,22 14 1-15</inkml:trace>
  <inkml:trace contextRef="#ctx0" brushRef="#br2" timeOffset="34232.958">4455 5217 73 0,'0'0'35'0,"0"0"-2"16,0 0 1-16,20 9-18 16,-2-8-15-16,12-1-1 15,11 1 0-15,6-2-4 16,22 7-26-16,-10-13-3 15,17 7 0-15,-2-13-2 16</inkml:trace>
  <inkml:trace contextRef="#ctx0" brushRef="#br2" timeOffset="34480.9722">5446 4768 88 0,'-22'-11'35'16,"10"16"0"-16,-10 1 0 15,12 15-31-15,-8 11 1 16,5 18-2-16,-2 6 0 16,1 15-2-16,1 7 1 15,1 4-2-15,5 1-1 16,3-9-7-16,17 1-26 15,-5-19-1-15,21-5-1 16,-2-23-1-16</inkml:trace>
  <inkml:trace contextRef="#ctx0" brushRef="#br2" timeOffset="34644.9816">5632 5152 90 0,'-21'-16'36'0,"21"16"0"16,-21-11 0-16,21 11-26 15,0 0-14-15,11-14-25 16,14 13-7-16,-1-12 1 16,18 6-3-16</inkml:trace>
  <inkml:trace contextRef="#ctx0" brushRef="#br2" timeOffset="35041.0043">6537 4682 87 0,'-32'17'38'0,"-20"-2"-1"15,5 22 1-15,-16 3-23 16,4 15-11-16,-1 6 1 15,5 10-2-15,3 8 0 16,14-2-1-16,13-2-1 16,13-6 0-16,18-9-2 15,13-12 1-15,12-12-1 16,7-14 1-16,2-16 0 15,2-7 0-15,-4-17 0 16,-4-9 1-16,-9-9-1 16,-7-4-1-16,-9-5 1 15,-9-4-2-15,-6 3 1 0,-5-1-2 16,-4 12 0-16,-9 3-1 15,2 13-1-15,-5 3-2 16,27 16-23-16,-28 0-7 16,31 13 1-16,-3-13 0 15</inkml:trace>
  <inkml:trace contextRef="#ctx0" brushRef="#br2" timeOffset="35472.0289">7012 4886 102 0,'-19'-34'37'0,"3"15"1"0,-19-8-2 15,8 5-33-15,-12 12 1 16,1 11-1-16,0 8 0 15,0 12-1-15,4 7 0 16,6 5-1-16,11 5 1 16,8-2-2-16,15-4 2 15,13-6-2-15,10-11 2 16,12-8-3-16,10-13 1 15,6-9 1-15,0-9-1 16,1-6 1-16,-6-6-2 16,-3 1 2-16,-11 3-1 15,-7 3 1-15,-9 8-1 16,-11 12 0-16,-11 9 1 15,-19 31-1-15,-15 10 1 0,-6 16-1 16,-5 11 0-16,-6 11-2 16,7 7-2-16,0-6-8 15,18 11-14-15,-4-28-13 16,27 1 0-16,-2-26-3 15,17-7 2-15</inkml:trace>
  <inkml:trace contextRef="#ctx0" brushRef="#br2" timeOffset="36072.0632">2095 6369 96 0,'14'-14'32'0,"1"9"1"16,-15 5 0-16,13 11-30 15,-17 12 0-15,3 17 1 16,-7 12-1-16,-2 17 0 0,-1 10-1 15,-1 9 1-15,1 4-3 16,3-5 0-16,8-3-7 16,-3-17-26-16,19-6-2 15,0-25 0-15,16-12 0 16</inkml:trace>
  <inkml:trace contextRef="#ctx0" brushRef="#br2" timeOffset="36254.0736">2483 6664 121 0,'-29'-11'37'16,"11"12"-1"-16,-8-6-1 0,11 3-36 15,15 2-6-15,0 0-25 16,32-13-4-16,-4-4 0 15,17 8-2-15</inkml:trace>
  <inkml:trace contextRef="#ctx0" brushRef="#br2" timeOffset="37036.1184">2987 6469 96 0,'-11'2'33'15,"0"-4"0"-15,11 2 0 0,0 0-28 16,31-1-3-16,4-4 0 16,10 0 0-16,12-5 1 15,9-1-2-15,5-5 2 16,3 1-1-16,-1-8 0 15,-2 3 0-15,-11-3 0 16,-7 6-1-16,-12-1 1 16,-11 8 0-16,-12 9-1 15,-13 14 0-15,-11 11 0 16,-15 14 2-16,-9 17-2 15,-13 13 1-15,-8 12-2 16,2 1 2-16,-1 4-2 16,7-7-1-16,17-4-5 15,13-23-13-15,26-4-16 16,11-25-3-16,29-8 2 0,1-26-2 15</inkml:trace>
  <inkml:trace contextRef="#ctx0" brushRef="#br2" timeOffset="37370.1375">4098 6448 112 0,'-17'3'35'16,"-19"2"3"-16,3 28-2 15,-5 5-31-15,-4 16-1 16,4 6-1-16,6 9 0 15,7 2-1-15,13-3 0 16,14-7-2-16,13-9 1 16,15-17 0-16,10-13 0 0,6-14-1 15,7-20 1-15,-1-17 0 16,4-13-1-16,-9-10 1 15,-4-8-1-15,-9-6 1 16,-7-5-1-16,-11 2-1 16,-13 4-1-16,-11 11 0 15,-5 10-1-15,-7 12 0 16,-9 10-3-16,4 22-7 15,-6-3-20-15,18 19-4 16,-3-2 2-16,18 11-3 16</inkml:trace>
  <inkml:trace contextRef="#ctx0" brushRef="#br2" timeOffset="37582.1496">4500 6647 119 0,'2'10'37'16,"-2"-10"1"-16,35-11-2 16,-2-1-35-16,8-3-1 15,9 0-4-15,1-9-23 16,15 10-9-16,-8-11 0 15,10 9-2-15,-9-11-1 16</inkml:trace>
  <inkml:trace contextRef="#ctx0" brushRef="#br2" timeOffset="37815.1629">5448 6247 77 0,'0'0'37'15,"-15"17"0"-15,-9 3 0 16,11 20-8-16,-9-2-24 15,1 13 1-15,-1 4-3 16,2 3 2-16,1 0-3 16,6 0 0-16,6-4-3 15,-2-10-7-15,23 7-22 16,-14-21-7-16,14-1-1 15,-3-19 0-15,16 0-2 0</inkml:trace>
  <inkml:trace contextRef="#ctx0" brushRef="#br2" timeOffset="38022.1748">5705 6362 90 0,'-14'-13'38'0,"14"13"0"16,-22-4 0-16,22 4-11 15,-14 7-26-15,14-7-5 16,0 0-20-16,0 0-12 16,16 0-2-16,-16 0-1 15,18-6-1-15</inkml:trace>
  <inkml:trace contextRef="#ctx0" brushRef="#br2" timeOffset="38912.2257">5815 6390 67 0,'0'0'33'0,"-6"-15"-2"16,6 15 0-16,-12-20-8 15,12 20-18-15,-16-9-1 0,16 9-2 16,-24 0 1-16,11 9 0 15,0-1 0-15,3 5 1 16,0-2-2-16,2 5 2 16,2-3-3-16,6 3 2 15,4-1-2-15,2-2 1 16,7-3 0-16,7-2-2 15,0-3 1-15,2-3 0 16,2-4 0-16,-2-4-1 16,-6-4 0-16,-2-3 0 15,-10-3 0-15,-4 1 0 16,-9-1 0-16,-6 3 0 15,-5 3 0-15,-3 4 0 0,-3 4 1 16,-1 6-2-16,5 6 2 16,3 3 0-16,9 1-1 15,3 0-2-15,15 10-11 16,-8-24-19-16,31 22-5 15,-7-21 2-15,11 5-4 16</inkml:trace>
  <inkml:trace contextRef="#ctx0" brushRef="#br2" timeOffset="39407.254">6274 6270 101 0,'-25'3'36'0,"10"9"0"15,-1-15-2-15,16 3-31 16,13 3 0-16,15-7 1 15,10-7-1-15,10-3-1 16,9-3 1-16,5-4-2 16,-5-1 1-16,-1 1-1 0,-7 2 0 15,-6 0 0-15,-16 9 0 16,-6 5 0-16,-9 10 0 15,-10 6-1-15,-6 11 1 16,-7 10-1-16,-10 13 0 16,-4 7 2-16,-9 9-2 15,1 9 1-15,-4 0-1 16,-1-1 1-16,11 0-2 15,6-6-2-15,13-3-6 16,-3-24-23-16,29 5-6 16,1-25 0-16,15-6-2 15</inkml:trace>
  <inkml:trace contextRef="#ctx0" brushRef="#br2" timeOffset="39859.2799">7291 6197 83 0,'1'-17'38'15,"-14"-6"-1"-15,13 23 1 16,-32-23-12-16,7 23-21 15,-1 5-1-15,-4 13-1 16,-3 5 0-16,2 7 0 16,1 3-1-16,5 3 0 0,9 0-1 15,9-5 0 1,7-5 0-16,10-6 0 0,8-6-1 15,8-8 1-15,6-10-1 16,7-9 1-16,1-7-1 16,1-5 0-16,-1-5 0 15,-5 2 0-15,-5-1 1 16,-7 5-2-16,-5 6 2 15,-18 18-1-15,0 0 0 16,-15 23 0-16,-11 15 0 16,-6 12 2-16,-8 10-3 15,-4 9 2-15,-2 7-4 16,2-5-3-16,17 8-10 15,-11-26-15-15,23 4-9 16,-3-20 0-16,19-4-2 16</inkml:trace>
  <inkml:trace contextRef="#ctx0" brushRef="#br2" timeOffset="40510.3171">2246 7892 68 0,'0'0'35'16,"0"0"-3"-16,9 31 1 16,-14-13-7-16,3 18-23 15,-11 11 0-15,4 16-1 16,-5 9 1-16,0 4-1 15,-3 1-1-15,4 2 1 16,0-5-3-16,8-11-6 0,15-2-24 16,-2-22-4-16,18-10 1 15,4-18-2-15</inkml:trace>
  <inkml:trace contextRef="#ctx0" brushRef="#br2" timeOffset="40692.3275">2715 8170 110 0,'-16'-3'36'0,"-10"-4"0"16,11 10-3-16,2-1-38 15,3-10-18-15,24 8-12 16,2-8 0-16,22 7-1 0,4-8 0 15</inkml:trace>
  <inkml:trace contextRef="#ctx0" brushRef="#br2" timeOffset="41158.3542">3506 7943 92 0,'-18'-22'35'0,"-2"12"1"16,-12-4 0-16,4 14-24 15,-13 1-7-15,2 7-1 16,1 7-1-16,0 5-1 16,7 1 0-16,8 4-1 0,6 0-1 15,17-4 0-15,16 0 0 16,15 0 0-16,9 3 0 15,9 2 0-15,2 8 0 16,3 0-1-16,-3 5 1 16,-7 4 0-16,-12 4-1 15,-13 1 1-15,-12-1 0 16,-12-6 0-16,-10 0 0 15,-11-9 1-15,-6-8-1 16,-2-7 0-16,-2-8 1 16,0-13-1-16,5-10 0 15,7-12 0-15,10-15 0 16,9-12-1-16,10-9 1 0,11-7 0 15,7-1 0-15,9 0-1 16,1 7 0-16,1-2-3 16,6 24-3-16,-16-3-21 15,15 22-8-15,-16-4 1 16,11 15-1-16,-7-5 0 15</inkml:trace>
  <inkml:trace contextRef="#ctx0" brushRef="#br2" timeOffset="41503.3739">4137 7779 106 0,'-13'27'36'0,"-23"-4"1"15,8 18 0-15,-16 4-31 16,10 14 0-16,-5 1-2 15,10 6-1-15,6-3 0 16,11-4-1-16,17-8-1 16,17-7 0-16,9-16-1 15,13-10 0-15,13-17 1 16,3-16-1-16,-2-11 0 15,-1-10 0-15,-9-7 1 16,-7-3-1-16,-12-3 0 16,-11-1 0-16,-11-2-1 15,-7 4 0-15,-7 6-2 16,-6-1-1-16,-1 18-6 15,-15-11-17-15,15 22-11 16,-8-2 1-16,22 16 0 0,-26-1-2 16</inkml:trace>
  <inkml:trace contextRef="#ctx0" brushRef="#br2" timeOffset="41895.3963">4977 8084 102 0,'0'0'35'0,"0"0"1"16,19-11-1-16,-8 2-33 16,11 0-1-16,5-2 0 15,6 2-1-15,4 2 0 16,3 0-2-16,10 8-8 15,-9-5-23-15,15 7-2 16,-8-8 0-16,11 6-2 0</inkml:trace>
  <inkml:trace contextRef="#ctx0" brushRef="#br2" timeOffset="42148.4108">5916 7584 93 0,'2'-10'36'16,"-2"10"0"-16,0 0 1 16,-17 29-29-16,10 10 0 15,-11 13-4-15,3 9-1 16,-4 7 0-16,-1 5-2 0,1 3 0 16,0 1-2-1,5-1-2-15,1-12-5 0,20 2-25 16,-5-18-5-16,17-2 1 15,-4-23-2-15</inkml:trace>
  <inkml:trace contextRef="#ctx0" brushRef="#br2" timeOffset="42530.4326">6250 7961 86 0,'-22'-8'37'0,"9"14"0"15,-13-6 1-15,16 10-22 16,-9-5-11-16,5 7-1 16,0 1-1-16,7 0-1 15,0 1-1-15,7-14 0 16,5 14-1-16,7-12 1 15,4-3-1-15,2-3 1 16,2-2-1-16,-1-3 1 16,1-6-1-16,-2 7 1 15,-4-7 0-15,-14 15 0 16,9-17 0-16,-9 17 0 15,-10-10-1-15,-3 11 0 16,-1 5-1-16,-2-3-2 16,3 9-2-16,-7-10-10 15,20 18-20-15,-14-16-4 0,14 13 1 16,0-17-2-16</inkml:trace>
  <inkml:trace contextRef="#ctx0" brushRef="#br2" timeOffset="43321.4779">7153 7638 94 0,'-16'-27'34'15,"4"16"1"-15,-13-7 0 16,5 6-30-16,-21 2 0 15,0 9-2-15,-10 1 1 16,-1 10-1-16,-3 8-2 16,3 6 1-16,8 0-1 15,11 7 0-15,16 0-1 16,15 3 1-16,18 0-1 15,16 4 0-15,16 0 0 16,12 3-1-16,6 3 1 16,4-1-1-16,-7 2 1 15,-4 3-1-15,-13 2 0 0,-17-2 1 16,-19-2 0-16,-16 3 0 15,-20-5 0-15,-15-5 0 16,-10-4 0-16,-9-8 1 16,0-14-1-16,1-9 1 15,6-16-1-15,12-17 0 16,16-11 1-16,20-16-1 15,15-12 0-15,17-10 0 16,13-2 0-16,16-2 1 16,5 4-1-16,3 6-1 15,2 14-4-15,-12-3-10 16,9 31-17-16,-21-2-5 15,-2 20 2-15,-14 2-3 0</inkml:trace>
  <inkml:trace contextRef="#ctx0" brushRef="#br2" timeOffset="43794.5049">7854 7584 107 0,'-29'-14'36'0,"-3"17"2"16,-14-3-2-16,2 18-32 15,-7 5 0-15,4 8-1 16,0 6 0-16,13 2 0 16,7-2-2-16,18-1 1 15,12-8-1-15,19-5 0 16,12-14 0-16,12-3 0 15,7-12 0-15,3-7 0 16,1-5 0-16,-3-5 0 16,-8-5 0-16,-7 4 0 15,-7 1 0-15,-12 4-1 16,-5 11 1-16,-15 8 0 15,-1 26-1-15,-18 12 0 16,-6 14 0-16,-11 11-1 0,-5 10 0 16,-3 9 0-16,5 1-3 15,-3-7-4-15,17 6-8 16,-7-29-17-16,25 2-7 15,-1-23 0-15,19-2-1 16</inkml:trace>
  <inkml:trace contextRef="#ctx0" brushRef="#br1" timeOffset="51398.9399">1048 1580 70 0,'9'-14'31'15,"4"11"1"-15,-13 3-2 16,10 0-19-16,-10 0-5 15,10 20-3-15,-6 1 1 16,4 9-2-16,-2 6 1 16,4 5-2-16,-1 12 1 15,0 8-4-15,-1 6 2 16,-1 11 0-16,1 6-1 15,-3 8 2-15,3 9-1 16,-2 12 0-16,0 6 1 16,3 9 0-16,-5 9 0 15,5 4-1-15,-2 2 0 16,-2 8 1-16,3 4-2 0,-4 2 2 15,1 3-2-15,-3 5 0 16,-6-3 1-16,-1 4 2 16,-2-2-1-16,2-1-1 15,0-5 1-15,4-1-1 16,0-9 1-16,6-1 0 15,2-1 2-15,4-5-2 16,1 1 0-16,2 1 0 16,0 2 0-16,-4 1-1 15,-1 2 1-15,-4 1 1 16,0-2-3-16,-4 1 2 15,-5-3-1-15,2-4 1 16,0-3-1-16,-1-3 1 16,1-4-1-16,1-5 0 0,0 1-1 15,3-3 0-15,0-10 0 16,2-2 0-16,2-3 1 15,-2-5-1-15,2-6 0 16,1-5 0-16,3-4 1 16,-3-6 0-16,0 1 1 15,0-3-1-15,-2-4 1 16,-3-5-1-16,-1-3 1 15,-2-7-2-15,0-2 2 16,-1-7-3-16,1-2-1 16,-3-9-1-16,4-3-1 15,0-9 1-15,1 1-1 16,-2-10 0-16,6 2 1 15,-5-6 2-15,4-2 0 0,-4-3 2 16,0-12 1-16,4 18 0 16,-4-18 0-16,0 0 0 15,0 0 1-15,0 0-1 16,0 0 0-16,11-2 0 15,-11 2-1-15,13-8 0 16,-13 8 0-16,14-10 0 16,-14 10-1-16,20-9 1 15,-10 6 0-15,5-2-1 16,4 1 2-16,3-2-1 15,3-1 0-15,7 0 0 16,5 0 1-16,7 0-1 16,5 0 0-16,7 1 1 15,7 2-1-15,3-1 0 0,7 1 0 16,4-2 1-16,7-1-1 15,9-1 0-15,6-3 0 16,3-1 0-16,9-3 0 16,3 1 0-16,8-3 1 15,8 2-1-15,6-3 0 16,-1 5 0-16,3-2 0 15,9 2 0-15,7 1 0 16,4 3 0-16,4-1 0 16,-1-1 0-16,9 4-1 15,4 1 1-15,6 0 0 16,1-3-1-16,7 0 1 15,7 3-1-15,6 0 1 16,8-1 0-16,-2-2 0 16,6 4 0-16,5-1 0 0,8 2 0 15,-4 1 1-15,7 3 0 16,5-2 0-16,-3 0-1 15,6 2 1-15,8-4-1 16,0 3 1-16,-1-1 0 16,5-3-1-16,0-1 0 15,1 3 1-15,5-1-1 16,-3 0 0-16,-1 2 0 15,1 0 0-15,1 2 0 16,-1 4-1-16,6-2 1 16,-1 0 0-16,-1 2 0 15,8-4 0-15,-6-1 0 0,8-2 0 16,3-2 0-1,3-5 0-15,3 1 1 0,0 1-1 16,4-1 0-16,-2 3 1 16,-3-1-1-16,2 6 1 15,-4 1-1-15,-1 1 1 16,-4 4 0-16,-1 0 0 15,-4-1 0-15,0 1 0 16,-2-2 1-16,1 0-1 16,1-1 0-16,0-3 0 15,-4 0 0-15,-2-1 0 16,-2 0 0-16,-4 1-1 15,-1 1 1-15,-7 1-1 16,-7 1 0-16,-2 0 0 16,-7 2 0-16,0-3-1 15,-3 3 2-15,-1-4-2 0,-5-1 1 16,0-1 0-16,-5 1 0 15,-8-1 0-15,-4-1 0 16,-8 0 0-16,-12 0 0 16,-6 0 0-16,-8 3 0 15,-9 0 1-15,-10 2-1 16,-5-1 0-16,-8-1 0 15,-4 0 0-15,-13 1 0 16,-7-1 0-16,-9-1 0 16,-12 0 0-16,-9-2 0 15,-15 1 0-15,-11-1 0 16,-12 1 1-16,-12 0-1 15,-8 0 1-15,-8-2 0 0,-14 4 0 16,7-14 1-16,-7 14-1 16,-7-19 1-16,-1 4-3 15,0 0 1-15,-1-4-1 16,-3-4 1-16,1-1-2 15,-1-5 2-15,-4-5-2 16,1-5 1-16,0-6 1 16,-1-7-1-16,0-5 2 15,-1-4-2-15,3-6 1 16,0-8 0-16,4-2 1 15,-1-5 0-15,3-6-1 16,0-6 1-16,-2-6 0 16,6-2 0-16,-2-7 0 15,-2-2 0-15,0-5 0 0,1-1 0 16,-4-7 0-16,1 2-1 15,0-5 1-15,-2 1-1 16,-2-7 1-16,4-1-1 16,-4-4-1-16,4-1 1 15,1-2-1-15,3-4 0 16,1-3 0-16,2-3 0 15,1 1-1-15,1 0 1 16,-3-4 0-16,0 1 0 16,-2 1 0-16,-1 1 2 15,-2 1-2-15,-1 0 2 16,-1-1 0-16,-1 3 0 15,1 5-1-15,-2 1 1 16,2-1-1-16,1 4 0 16,-4 3 0-16,3 7 0 0,-3 3 1 15,0 3-2-15,-1 3 1 16,0 3 0-16,-4 8 0 15,3 4-1-15,-3 8 1 16,1 2-1-16,0 7 1 16,5 5 1-16,-1 5-1 15,3 7 1-15,0 7-2 16,0 4 2-16,2 5-2 15,-1 2 2-15,-3 5-2 16,2 5 1-16,-3 4-1 16,2 3 1-16,0 5 0 15,-2 2 1-15,3 5-1 16,-1-2 0-16,4 6 0 15,-1-2 0-15,1 4 1 0,-1-1-1 16,1 4 0-16,-1 1 1 16,-2 0-1-16,-2 5 0 15,-3 3 0-15,-2 4-1 16,-4 1 0-16,-4 3 0 15,-7 1 0-15,-2 1 0 16,-5 4-1-16,-9-3 0 16,-2 0 0-16,-9 0 1 15,-6-2-1-15,-9 1 1 16,-6 2 0-16,-14-1 0 15,-9 1 0-15,-10 2 0 16,-9 0 0-16,-10 0 0 16,-12 3 1-16,-6-2 0 15,-12 0-1-15,-1-1 1 16,-13-4 0-16,-3 2-1 0,-9-1 1 15,-9-1 0-15,-5-1-1 16,-2-3 1-16,-7 4 0 16,-8-3 1-16,3 0-1 15,-4-2 0-15,-5 1 1 16,0 0-1-16,0 0 1 15,-3 0-1-15,-1 0-1 16,-1-1 0-16,-4 1 0 16,-3-1-2-16,1 2 1 15,-6-1-1-15,-3-1 1 16,-2 2 0-16,0-2 0 15,-5-1 1-15,2 4-9 0,-7-8-7 16,10 0-3-16,-11-10-2 16,19 2-3-16,-12-10 0 15,16-3-1-15</inkml:trace>
  <inkml:trace contextRef="#ctx0" brushRef="#br1" timeOffset="52468.001">8140 1289 63 0,'6'-14'25'16,"-4"3"0"-16,-2 11 0 15,1-9-20-15,-1 9-1 16,0 0 0-16,0 20 1 16,-6 0 0-16,6 8 0 15,-6 0 1-15,4 9-2 16,-2 8-1-16,2 8 0 15,2 5-1-15,0 7-1 16,5 7-1-16,-5 6-1 16,5 10 1-16,-5 8-1 15,-2 6 1-15,4 5 0 16,-5 6 0-16,2 1 2 15,1 1-2-15,5 3 2 0,-2 5-2 16,3-3 2-16,2-2-1 16,1 2 0-16,1 2 0 15,0 0-1-15,2 5 0 16,-4 3 0-16,0 0 0 15,1-1-1-15,0 3 0 16,2 0 1-16,-1-1-1 16,1-2 0-16,3-2 2 15,-2-1-3-15,2-3 3 16,5 2-2-16,-5-4 2 15,2 1-2-15,-3-2 2 16,1 1 0-16,-3-3 0 16,1-2 0-16,-2 1 1 15,-1-4-1-15,5-4 0 0,-2-2 1 16,0-6 0-16,3-2-1 15,0-3-1-15,-1-3 1 16,-2-3-1-16,2 1 1 16,-5 0-2-16,2-1 3 15,-5 5-2-15,-1-2-1 16,-2-1 1-16,0 3 0 15,-3 0 0-15,3-2 0 16,-1 0 0-16,-3-3-1 16,5-1 1-16,-1-2-1 15,1-2 0-15,-3-2 0 16,3-5 1-16,-4 2-1 15,5-2 0-15,-1 5 1 0,-3-2 0 16,1-1 0 0,-2 0 2-16,-2 0-2 0,2-10 1 15,0-6-3-15,5-7-13 16,-10-29-7-16,13-5 0 15,-8-23-3-15,-2-22-3 16,-12-22-1-16,10-1 0 16</inkml:trace>
  <inkml:trace contextRef="#ctx0" brushRef="#br1" timeOffset="54151.0973">1902 2914 53 0,'39'2'26'0,"11"-1"2"15,4-6-2-15,17 4-13 16,-4-16-6-16,21 8-3 15,-1-6-1-15,12 4-2 16,-2-1 0-16,5 3-1 16,2 2 0-16,6 2 0 15,0 3 0-15,0 0 0 16,4 1 0-16,4 2 0 0,-1-2 0 15,9 1 1-15,4-4 0 16,1 3 0-16,2-2 0 16,5 0 1-16,6 0 0 15,3 3 0-15,2 1-1 16,-2 4 1-16,2-2-1 15,2 4-1-15,5-1 1 16,0 1 0-16,-2-2 0 16,4-1-1-16,6-3 1 15,6-4 0-15,5-1-1 16,6-2 1-16,7-3-1 15,3 0 0-15,2-2 1 16,1 2-1-16,-3-1 0 16,-1 4 0-16,-7-2 0 0,-3 5-1 15,-6-2 1-15,-3 4-1 16,-2 1 1-16,-6 0-1 15,4 1 0-15,2-2 1 16,4 0-1-16,1-3 1 16,4 1 0-16,6-4-1 15,4 0 2-15,4-1-1 16,-1 0 0-16,0 1 1 15,-1 1-1-15,0 0 0 16,-5 5 1-16,-4 2-1 16,1 2 0-16,-5-2 0 15,-4 1 0-15,2 0 0 16,2 1 0-16,-2-2 0 15,3-1 0-15,2 1 0 0,6 0 1 16,1 1-1-16,2 1 1 16,0-2-1-16,0 6 0 15,1-1 1-15,-1 4-1 16,-5-2 1-16,-2 0-1 15,-2 1 0-15,-1 1 0 16,1-5 0-16,-2-2 0 16,3-1 0-16,0-2 0 15,4-1 1-15,3-2-1 16,1 2-1-16,3-1 1 15,-1-3 0-15,1 2 0 16,0 2 0-16,-3 0-1 16,-3 1 1-16,-3 1 0 0,1 0 0 15,-4-1-1-15,-2 5 1 16,-1-4 0-16,0 1 0 15,1-2 0-15,-1 1 1 16,0 0-1-16,0 0 1 16,1 1 0-16,-1-2 0 15,-5 0 1-15,-1 0-1 16,-10-2 0-16,-5 5 0 15,-2-2 0-15,-4 0 0 16,-6-2 0-16,-6 2 0 16,-3-4 0-16,-3-1 0 15,1-3 0-15,-1 0 0 16,-6-1-1-16,1-1 2 15,-5-1-2-15,-6 0 1 0,-2 4 0 16,-10 0 0-16,-8 1-1 16,-11 2 1-16,-10-2-1 15,-14 4-1-15,-10 1 0 16,-10 0-1-16,-4 3 0 15,-10 0-2-15,2 8-5 16,-11-14-9-16,16 17-4 16,-12-18-2-16,11 17 0 15,-10-18-2-15,3 14 1 16,-13-17 1-16,-3 7 2 15</inkml:trace>
  <inkml:trace contextRef="#ctx0" brushRef="#br1" timeOffset="55495.1742">1909 4184 74 0,'-26'-7'28'0,"5"4"-4"15,3 0 1-15,3 2-24 16,15 1-1-16,-13 6-1 16,13-6 1-16,9 11-1 15,-9-11 1-15,27 10 1 16,-9-3 0-16,8 3 0 15,-2-1 1-15,11 1 0 16,2 2 0-16,11-1-1 16,0 2 1-16,13-2-1 0,9 0 1 15,10 0-1-15,8-1 0 16,12-5-1-16,6 0 0 15,10-4 1-15,13 0-1 16,5-3 2-16,9 0-2 16,6-1 0-16,9-2 0 15,6 1 1-15,10 0-1 16,7 2 1-16,4 2-1 15,7 4 0-15,6-3 1 16,11 5 0-16,6-2 0 16,5 3 0-16,12-3 0 15,8 0 0-15,5 0 0 16,15-1 1-16,5 0-1 15,7 0 0-15,5 2 0 0,4-1 0 16,-1 3 0-16,1-2-1 16,2-1 0-16,2 0 0 15,3-1 1-15,11-3-1 16,1-2 0-16,15-1 0 15,6 0 0-15,4-1 0 16,5-1 1-16,-1 2-1 16,1-1 0-16,-5 3 1 15,1 0 0-15,-3 0-1 16,0-2 1-16,1 5 0 15,-4-5 0-15,8 0-1 16,-4 2 1-16,1-2 0 16,-3 0 0-16,-6-1-1 15,-1 2 1-15,-6 0 0 16,-5 3-1-16,0-2 0 0,-7-2 0 15,-1 1 0-15,-1 0 0 16,3-3-1-16,0-2 1 16,-1-2 0-16,1-1 0 15,-1-1 0-15,-2-1-1 16,-7 4 2-16,-7-3-1 15,-7 7 1-15,-15-3-1 16,-11 4 1-16,-13 5-1 16,-11 2 1-16,-13 2 0 15,-9 0-1-15,-13-2 0 16,-11 1 1-16,-4-3 0 15,-12-2-1-15,-10 0 0 16,-11-3 0-16,-14 0 0 16,-12-3-2-16,-8 10-8 0,-29-17-11 15,-3 19-4-15,-35-16 0 16,-10 16-1-16,-37-19-3 15,-15 16 2-15,-44-13-1 16</inkml:trace>
  <inkml:trace contextRef="#ctx0" brushRef="#br1" timeOffset="56658.2407">1853 5837 82 0,'-9'1'28'0,"9"-1"-2"16,0 0 1-16,24-1-18 15,2 2-8-15,5-1 0 16,12 2-1-16,8 0 0 15,9 0 0-15,11-1 1 16,14-1-1-16,13-1 0 0,9-2 0 16,12-1 0-16,10 0 1 15,13 0 0-15,8-2 0 16,8 4 0-16,4-1 0 15,15 0 0-15,6 0 0 16,13-1 0-16,9 0 0 16,5 3-1-16,12-4 0 15,12 4 0-15,6-3 0 16,3 4 0-16,11-1 1 15,3 2-1-15,4-1 1 16,11 3 0-16,7-3 0 16,7 0 1-16,5-4 0 15,11 2 1-15,2-6-3 16,5 2 3-16,10-4-4 0,-1-2 4 15,8 4-5-15,-3-2 4 16,7 2-4-16,1 2 4 16,6 1-2-16,-1 1 0 15,-3 0 0-15,2 0 0 16,-5 1 1-16,8 0-1 15,-8-2 0-15,10 2 0 16,-7-2 1-16,7 1-1 16,-4 2 1-16,0 2-1 15,-2 3 0-15,-4 0 1 16,-5 4-1-16,-8 2 1 15,-6 4-1-15,-6-3-2 16,-4 4 4-16,-1-3-4 16,-9 0 4-16,4 0-4 0,-6-2 4 15,1-4-3-15,3-1 3 16,2-1-1-16,0-1-3 15,-3-2 2-15,-3-2-2 16,-3 1 4-16,-8 0-5 16,-7-1 5-16,-15-2-4 15,-8 1 3-15,-10-2 0 16,-15-3 0-16,-8 1 0 15,-13 0-1-15,-8-1 1 16,-12-2-1-16,-12 5-2 16,-17-10-6-16,1 18-12 15,-32-16-5-15,-3 15 0 16,-36-16-2-16,-2 18-1 15,-35-15 0-15,-11 13 2 0</inkml:trace>
  <inkml:trace contextRef="#ctx0" brushRef="#br1" timeOffset="57987.3167">1934 7462 58 0,'20'-8'23'15,"-2"9"1"-15,4-4 0 16,17 6-13-16,-6-11-2 16,26 6-2-16,5-9-1 15,21 6-2-15,10-8 0 16,15 1-2-16,10-1 0 15,16-2-1-15,14 1 0 16,9-1 0-16,5 1-1 16,11 3 0-16,7 0 1 15,6 3-1-15,8-2 1 16,6 0 0-16,5 1 0 15,8 1 1-15,12-1-1 16,5 0 0-16,4-2 0 16,15 1 0-16,8-3-1 0,4 0 2 15,10 2-2-15,7 0 1 16,10-1 0-16,5 1 0 15,10-1 1-15,1 0-1 16,7 4 1-16,1 0-1 16,53 2 0-16,-44 1 1 15,-2 2-2-15,7 2 1 16,-4 5 0-16,10-3 0 15,-3 3-1-15,-1 2 0 16,-44-1 1-16,46-1-1 16,1 0 0-16,0-1 0 15,3 0 0-15,-5-2 0 16,6-2 0-16,-6 1 0 15,2 0 1-15,-3 0-1 16,-3 0 0-16,-1 0 1 0,-6 2-1 16,2 0 1-16,-5 2-1 15,0 3 0-15,-2-3 1 16,-5 2-1-16,1 0 0 15,-9 3 0-15,-7 1 0 16,-3-1-1-16,-8 4 1 16,-9-1-1-16,-4 0 2 15,-7 3-2-15,-13-1 2 16,-2-5-2-16,-5 2 2 15,-12-3 0-15,-3-3 0 16,-6 0 0-16,-11-4-1 16,-8-1 1-16,-5-1 1 15,-10-2-1-15,-13-1 0 16,-7 1 0-16,-12 1 0 0,-12-2 0 15,-15 3-1-15,-10 0 0 16,-22 2-2-16,-16-1-1 16,-11 3-4-16,-28-8-12 15,1 13-7-15,-29-14-2 16,5 9 0-16,-24-13-1 15,4 10 0-15,-3-16 2 16</inkml:trace>
  <inkml:trace contextRef="#ctx0" brushRef="#br0" timeOffset="101223.7897">15289 946 51 0,'0'0'37'15,"0"0"0"-15,-52-33-1 0,52 33-14 16,0 0-15-16,0 0 0 16,0 0-2-16,0 0-2 15,0 0-1-15,0 0-1 16,0 0 0-16,0 0 0 15,51-40-1-15,-51 40-1 16,76-2-1-16,-30 0-3 16,4 1-13-16,8 0-18 15,0-1-1-15,3 2-1 16,0-1 2-16</inkml:trace>
  <inkml:trace contextRef="#ctx0" brushRef="#br0" timeOffset="101538.8077">16490 648 78 0,'0'0'36'15,"0"0"-2"-15,0 0 1 16,53 15-33-16,-53-15 0 15,0 0-2-15,16 74 0 16,-1-15 0-16,-22 25 0 0,-3 0-4 16,-2-1-13-16,13 2-17 15,-3-11 1-15,4-20-2 16,1-24 2-16</inkml:trace>
  <inkml:trace contextRef="#ctx0" brushRef="#br0" timeOffset="101808.8232">16468 801 96 0,'-55'-58'39'0,"55"58"1"15,0 0-2-15,-59-66-36 0,59 66 0 16,0 0 0-16,0 0-1 16,15-52 0-16,-15 52-2 15,62-15 0-15,-62 15-4 16,89-14-5-16,-33 5-27 15,10 4 0-15,-1 3-2 16,8 0 0-16</inkml:trace>
  <inkml:trace contextRef="#ctx0" brushRef="#br0" timeOffset="102243.848">17455 854 65 0,'0'0'38'0,"0"0"0"16,-55 43 3-16,55-43-28 15,-53 29-2-15,53-29-2 16,-40 31-3-16,-34 14-1 15,4 4-2-15,4 0-3 16,22 1 1-16,20-10 0 16,30-10-1-16,27-15-2 15,-33-15 2-15,54-8 0 16,-54 8 0-16,75-22 0 15,-75 22 0-15,77-40 0 0,-77 40 0 16,77-41-1-16,-77 41 0 16,65-48 0-16,-65 48 0 15,52-42 0-15,-52 42 1 16,0 0 0-16,47-40 1 15,-47 40-1-15,0 0 0 16,23-1-1-16,-33 19-1 16,-8 17-4-16,-2-1-7 15,20 10-22-15,2-2-2 16,18-8 0-16,7-16 0 15</inkml:trace>
  <inkml:trace contextRef="#ctx0" brushRef="#br0" timeOffset="102526.8642">18050 541 95 0,'0'0'38'16,"14"-76"0"-16,-14 76-1 15,0 0-34-15,0 0-1 16,0 0 0-16,0 0-1 16,0 0 1-16,-55 49-3 15,44 0 1-15,-12 37-2 16,1 34 0-16,16-1-3 15,5-18-16-15,20-12-17 16,-19-89 2-16,32 57-1 16,-32-57 1-16</inkml:trace>
  <inkml:trace contextRef="#ctx0" brushRef="#br0" timeOffset="102763.8778">18486 465 102 0,'0'0'39'16,"0"0"0"-16,0 0-1 16,0 0-35-16,0 0-2 15,0 0 1-15,0 0 0 0,-44 83 0 16,34-34-4-16,-1 6-1 15,4-1-7-15,8-1-16 16,-5-2-10-16,10-4-3 16,-6-47 1-16,14 79-2 15</inkml:trace>
  <inkml:trace contextRef="#ctx0" brushRef="#br0" timeOffset="103265.9065">18680 918 76 0,'51'-54'38'0,"-51"54"1"16,0 0 1-16,0 0-27 16,0 0-7-16,0 0-1 0,0 0 0 15,0 47-2-15,0-47 1 16,0 0-3-16,0 0-2 15,34 47 0-15,-34-47-1 16,0 0 1-16,66-4 0 16,-66 4-1-16,56-21 0 15,-56 21 0-15,61-32 2 16,-61 32 0-16,56-33 0 15,-56 33 0-15,0 0 0 16,61-9-1-16,-38 38 1 16,-29 32-2-16,-15 31 1 15,-17 26-2-15,-5 20 0 16,-5 8 0-16,1-3 0 15,5-17 1-15,12-30-1 0,3-22 2 16,2-13 0-16,4-18 2 16,5-20 0-16,-1-19 0 15,3-9 1-15,-1-20 0 16,6-11 1-16,-1-15-2 15,3-15 2-15,4-11-2 16,9-9 2-16,8 0-2 16,6 2 1-16,-20 84-3 15,36-86-5-15,-36 86-25 16,49-89-7-16,-49 89 3 15,66-78-3-15</inkml:trace>
  <inkml:trace contextRef="#ctx0" brushRef="#br0" timeOffset="103878.9416">20310 720 95 0,'0'0'37'15,"0"0"2"-15,-22-59-12 16,22 59-22-16,0 0-1 15,-67-37 1-15,67 37-1 0,-70 2-1 16,70-2 0-16,-77 26 0 16,77-26 1-16,-78 50-2 15,78-50 0-15,-52 51 0 16,4 29-2-16,25 10 1 15,19-3-1-15,27-12-1 16,-23-75-3-16,61 54-3 16,-9-42-21-16,0-5-11 15,10-13 1-15,3-3-3 16,-2-14 2-16</inkml:trace>
  <inkml:trace contextRef="#ctx0" brushRef="#br0" timeOffset="104279.9645">20839 441 104 0,'0'0'39'16,"0"0"0"-16,-27-54 1 15,27 54-38-15,0 0-1 16,-59 39 1-16,59-39 0 15,-44 76 0-15,18-29 1 16,3 8-1-16,1 4 0 16,1 0-1-16,5 2 0 15,2-5 0-15,1-1 1 16,7-7-2-16,6-48 0 15,0 75 0-15,0-75 0 0,0 0 1 16,25 58 1-16,-25-58-3 16,0 0 0-16,46 0 0 15,-46 0 0-15,0 0-2 16,59-28 3-16,-59 28 0 15,0 0 0-15,53-22 0 16,-53 22-1-16,0 0-1 16,57 2-2-16,-34 11-2 15,10 11-23-15,-33-24-10 16,0 0 1-16,0 0-1 15,62 51 1-15</inkml:trace>
  <inkml:trace contextRef="#ctx0" brushRef="#br0" timeOffset="105047.0084">21224 959 75 0,'0'0'39'16,"32"-64"-1"-16,-32 64 2 15,0 0-17-15,0 0-16 16,-47-28 0-16,47 28-2 15,0 0 0-15,-71 32-1 16,71-32-2-16,-25 29-1 16,-6 28 1-16,0-6-3 15,20 2 1-15,11-53-1 16,0 0 1-16,18 50 0 16,-18-50 0-16,0 0 1 15,65 8 0-15,-65-8-2 16,55-22 0-16,-55 22 0 0,55-40 0 15,-55 40 0-15,49-47 0 16,-49 47 0-16,45-43 0 16,-45 43 1-16,0 0 0 15,42-55 0-15,-42 55 1 16,0 0 0-16,0 0 0 15,0 0 0-15,0 0-1 16,0 0 1-16,0 0 1 16,0 0-1-16,8 56-1 15,-8-56 0-15,0 0 0 16,20 51 0-16,-20-51 1 15,0 0-1-15,0 0 1 16,61 40-1-16,-61-40 1 16,0 0-1-16,67-2 0 0,-67 2 0 15,0 0 0-15,67-17 0 16,-67 17-1-16,0 0 1 15,0 0 0-15,51-7 0 16,-63 14 0-16,15 3-1 16,-2 12 1-16,-8 1-1 15,4 6 1-15,-5-5-1 16,8-24 1-16,0 0 0 15,0 0 0-15,0 0 1 16,0 0 0-16,0 0 1 16,47-27-3-16,-47 27 1 15,0 0-2-15,37-56 1 16,-37 56 0-16,0 0 0 0,43-61-1 15,-43 61 1-15,0 0 0 16,46-60 1-16,-46 60-2 16,0 0-2-16,66-54-3 15,-66 54-6-15,53-31-11 16,-53 31-7-16,66-33-8 15,-66 33-1-15,74-41 2 16,-74 41 1-16</inkml:trace>
  <inkml:trace contextRef="#ctx0" brushRef="#br0" timeOffset="105251.02">22407 446 111 0,'33'-70'39'0,"-33"70"2"16,0 0-2-16,18-23-36 15,-18 23-2-15,0 0 1 0,0 0-1 16,-43 46 1-16,43-46-1 15,-36 99 1-15,12-40-3 16,-3 3 0-16,27-27-5 16,-24 27-19-16,10 5-12 15,-4-6-1-15,3-3 0 16,15-58-2-16</inkml:trace>
  <inkml:trace contextRef="#ctx0" brushRef="#br0" timeOffset="105516.0352">22155 788 114 0,'-16'-62'41'0,"16"62"1"15,-8-50-1-15,8 50-38 16,0 0 0-16,35-53-1 15,-35 53 0-15,51-14-2 16,-51 14-1-16,77-2-4 16,-28 0-2-16,5-1-12 15,12 2-5-15,-6 0-7 16,10-1-7-16,-7 0-3 15,3 6 2-15,-6-2 2 16</inkml:trace>
  <inkml:trace contextRef="#ctx0" brushRef="#br0" timeOffset="105683.0448">23064 773 93 0,'-9'49'43'0,"9"-49"-1"16,0 0-1-16,-30 69-18 15,30-69-21-15,0 0-4 16,0 0-13-16,-31 51-13 15,31-51-13-15,0 0 0 16,0 0-1-16,0 0 0 16</inkml:trace>
  <inkml:trace contextRef="#ctx0" brushRef="#br0" timeOffset="109389.2567">9241 7414 40 0,'12'-22'28'0,"0"2"3"16,-1 4-2-16,-3-1-17 0,4 13 8 15,-12 4-14-15,0 0 1 16,0 0-2-16,-2 20 1 15,-5 9-1-15,3 17 0 16,-5 11-1-16,-2 21 0 16,-4 9-1-16,0 17 0 15,-9 6-1-15,4 7 1 16,-5-4-2-16,-2-4 0 15,5-14-1-15,4-10 0 16,4-15 0-16,7-18-3 16,9-10-3-16,-2-27-21 15,19-2-7-15,-9-19-2 16,13-2-2-16,-9-15 0 15</inkml:trace>
  <inkml:trace contextRef="#ctx0" brushRef="#br0" timeOffset="113191.4742">8989 4631 36 0,'0'0'27'0,"8"-17"2"16,-8 4-5-16,0 13-15 16,0-11-1-16,0 11 0 15,0 0-2-15,3-11 0 16,-3 11-2-16,0 0 1 15,-3 14 0-15,3 15 1 16,-5 11-3-16,4 20 1 16,-3 14 0-16,0 18-1 15,-9 12 0-15,3 7-2 0,-10 3 1 16,3-8 1-16,2-13-2 15,-4-11 2-15,9-17-5 16,2-26-1-16,14-8-30 16,-6-31 2-16,22-4-4 15,-10-18-4-15</inkml:trace>
  <inkml:trace contextRef="#ctx0" brushRef="#br0" timeOffset="116188.6456">8848 2967 54 0,'2'-10'31'0,"-1"-2"0"15,-1 12 0-15,0-28-21 16,0 28-2-16,4-23-1 15,-4 23-1-15,2-11-1 16,-2 11-1-16,4 22 0 16,1 12 0-16,-7 16-2 15,-1 16 0-15,-6 14 1 16,-1 16-2-16,-4 14 1 15,-5 4-1-15,-4 3 0 16,-1-5-1-16,3-8 2 16,-2-9-2-16,5-15 0 15,1-14-3-15,11-9-5 0,-3-29-26 16,14-6-1-16,-5-22-1 15,17-12-1-15</inkml:trace>
  <inkml:trace contextRef="#ctx0" brushRef="#br0" timeOffset="118682.7883">9139 6111 67 0,'0'0'32'0,"0"-14"-2"15,0 14 1-15,-6-13-25 16,6 13 1-16,4 15-2 16,1 9 1-16,-8 6-1 15,3 17-2-15,-3 7 0 16,1 10 1-16,-11 9-2 15,3 6 1-15,-9-1-2 0,0 0 1 16,1-7-2-16,2-4 3 16,-2-9-4-16,8-14-1 15,13-5-24-15,-3-22-9 16,13-11 1-16,1-17-3 15,9-11 1-15</inkml:trace>
  <inkml:trace contextRef="#ctx0" brushRef="#br0" timeOffset="121702.961">9408 4617 36 0,'3'-11'29'16,"0"-2"1"-16,-3 13 0 16,-3-21-21-16,3 21 0 15,0 0-1-15,0 0-1 16,-14 11 0-16,9 12 0 15,-4 4-2-15,2 17-1 16,-2 12 2-16,2 14-3 16,-4 9 1-16,2 13-2 15,-4 4 1-15,0 2-2 16,-4 4 1-16,1-8 1 15,0-12-3-15,-1-11 2 0,6-13-3 16,5-19 0-16,14-6-12 16,-8-33-19-16,31-3-3 15,-13-19-3-15,6-3 1 16</inkml:trace>
  <inkml:trace contextRef="#ctx0" brushRef="#br0" timeOffset="124392.1149">9837 4536 57 0,'0'0'32'0,"0"0"-1"16,6 18 1-16,-11 3-26 15,11 17-1-15,-7 3-1 16,5 19 0-16,-4 7 1 15,1 14-1-15,-5 4 0 0,-2 6-1 16,-2-3 1-16,-3-3-3 16,-1-9 3-16,1-11-3 15,7-10-2-15,-4-13-1 16,11-9-6-16,-3-19-21 15,19-3-5-15,-10-12 0 16,14-1-2-16</inkml:trace>
  <inkml:trace contextRef="#ctx0" brushRef="#br0" timeOffset="126983.2631">9526 6109 16 0,'0'0'23'16,"4"-11"1"-16,-4 11 0 0,0 0-9 15,1-16-3-15,-1 16-2 16,0-12-1-16,0 12-1 15,0-15-1-15,0 15 0 16,-2-15 0-16,2 15-1 16,-3-11 0-16,3 11-1 15,0 0 0-15,0 26-1 16,-4-3-1-16,4 13 1 15,-6 15-2-15,3 6 3 16,-7 11-3-16,2 9 2 16,-2 3-2-16,0 3 1 15,-2-2-1-15,0 1 0 16,3-8-1-16,-2-5 0 15,4-6-2-15,3-13-3 0,12-4-28 16,-9-22-5-16,10-5 2 16,-9-19-3-16</inkml:trace>
  <inkml:trace contextRef="#ctx0" brushRef="#br0" timeOffset="130064.4393">9347 2861 65 0,'0'0'33'0,"0"0"-1"15,0 0-1-15,-9 20-24 16,7 8-1-16,-5 14-3 16,3 17 1-16,-3 9-1 15,2 15-1-15,-6 9 1 16,0 13-1-16,-6 2 1 15,1 7-1-15,-9 1 1 16,1-5-2-16,2-6 0 0,2-13-1 16,6-14-2-16,9-25-7 15,20-14-26-15,-1-27-1 16,15-16-1-16,4-21 0 15</inkml:trace>
  <inkml:trace contextRef="#ctx0" brushRef="#br0" timeOffset="133271.6227">10218 4656 34 0,'0'0'27'15,"5"-20"1"-15,-4 8-1 16,-1 12-19-16,0-14-1 15,0 14 1-15,0 0 0 16,0 0-1-16,0 0 0 16,0 33-1-16,-5-7 1 15,3 17-2-15,-6 9 0 16,7 17-2-16,-5 10 1 15,0 11-2-15,-3 6 1 16,-2 1-2-16,0 2 1 16,3-8 1-16,-1-10-3 15,4-18 1-15,7-10-8 16,-2-24-24-16,14-8-4 0,-4-24 2 15,12-9-4-15</inkml:trace>
  <inkml:trace contextRef="#ctx0" brushRef="#br0" timeOffset="135891.7726">8713 4894 66 0,'-14'-18'32'0,"14"18"-1"15,-8-19-1-15,8 19-28 0,0-16-1 16,0 16-1-16,11-9 1 15,-11 9-1-15,16 0 0 16,-3 1 1-16,-1 3-1 16,7 5 1-16,1-3 0 15,0 4 0-15,5-1 2 16,5 0-1-16,0 1 2 15,5 0-3-15,3-2 2 16,5 1-2-16,4-1 3 16,5-1-4-16,4-1 3 15,5 0-4-15,1-4 2 16,5 1 0-16,1 0-1 15,4-3 1-15,0-2 0 16,3 1-1-16,5 1 0 0,-1-2 1 16,2 1-1-16,-1 1 0 15,-1 1 0-15,-4 1 1 16,-5 3-1-16,-4 0 1 16,-7-2-1-16,-6 3 1 15,-6 1 0-15,-1 0 0 16,-7-2 0-16,-3 1 0 15,-5-2 0-15,-1 0-1 16,-6 0 1-16,-2-2 0 16,-9 1-1-16,-2-3-2 15,-1 4-1-15,-10-4-7 16,0 0-24-16,0 0-1 15,0 0-1-15,-6-17 0 0</inkml:trace>
  <inkml:trace contextRef="#ctx0" brushRef="#br0" timeOffset="138294.91">11375 4667 28 0,'7'-15'26'0,"-7"15"2"16,5-11 0-16,-5 11-19 15,0 0 0-15,-12-17 0 16,12 17-1-16,0 0 0 0,0 0-2 15,-11 6 0-15,13 11 0 16,-7 4-2-16,8 15-1 16,-6 10 2-16,6 15-2 15,-5 12 1-15,2 12-2 16,-4 6 1-16,0 5-2 15,-4-3 1-15,0-3-1 16,-1-7-2-16,-2-9 4 16,6-16-5-16,0-16-1 15,17-5-30-15,-9-24 1 16,14-7-3-16,-3-23 1 15</inkml:trace>
  <inkml:trace contextRef="#ctx0" brushRef="#br0" timeOffset="141857.1138">8782 1582 66 0,'0'0'33'0,"8"-14"-2"16,-8 14 2-16,0 0-29 15,-1 15 1-15,-4 3 0 16,3 6-1-16,-5 8 2 15,7 14-2-15,-7 8 0 16,4 10-2-16,-4 3 1 16,6 4-2-16,-3 1 1 15,-1 0-2-15,0-2 1 16,4-1-2-16,-2-9 0 0,-2-6 0 15,4 0-4-15,-3-18-13 16,10 4-17-16,-5-19 0 16,11-1-1-16,-12-20-1 15</inkml:trace>
  <inkml:trace contextRef="#ctx0" brushRef="#br0" timeOffset="144358.2569">9719 3000 55 0,'-13'-5'30'0,"13"5"0"15,-7-16-1-15,7 16-23 16,0-22-2-16,5 11-1 16,-3-3 1-16,-2 14-1 15,5-18 3-15,-5 18-2 16,0 0 0-16,7 16 0 15,-10 5 0-15,-1 17 0 16,-6 9-1-16,2 18 0 0,-7 12 0 16,-1 16-2-16,-10 8 1 15,2 11 0-15,-5 0 0 16,5-4-2-16,2-9 2 15,3-9-2-15,8-16-2 16,6-21-2-16,18-10-27 16,-2-32-5-16,15-10 0 15,-4-20-2-15</inkml:trace>
  <inkml:trace contextRef="#ctx0" brushRef="#br0" timeOffset="147574.4408">11826 4640 28 0,'2'-19'28'16,"-5"8"-5"-16,3 11-1 16,-8-15-4-16,8 15-1 15,0 0-4-15,0 0-3 16,-15-7-1-16,15 7-1 15,-6 22-3-15,3 1 0 16,1 8-3-16,0 16 1 16,-3 10-1-16,1 15 0 15,-6 10 0-15,-1 11-2 16,-7 3 2-16,0-1-1 0,-3 2 0 15,1-7 2-15,3-14-3 16,1-11 2-16,6-12-5 16,3-25-16-16,14-5-16 15,-7-23 2-15,22-9-4 16,-10-13-2-16</inkml:trace>
  <inkml:trace contextRef="#ctx0" brushRef="#br0" timeOffset="150524.6095">9961 6077 68 0,'0'0'33'0,"0"-13"-1"16,0 13 1-16,0 0-25 15,-11-2-1-15,0 9-1 16,6 13 0-16,-9 4-1 15,4 15-1-15,-5 9-1 16,3 11 2-16,-4 8-3 16,1 8 1-16,-2 2-1 15,1 1 0-15,1-3-1 16,3-5 0-16,-3-8-1 15,4-9 0-15,3-8-1 16,3-8-2-16,9-7-5 16,-8-18-25-16,14-3-4 15,-10-9 1-15,26-17-1 16</inkml:trace>
  <inkml:trace contextRef="#ctx0" brushRef="#br0" timeOffset="153605.7858">10100 2927 43 0,'13'-14'29'0,"-13"14"2"15,0 0-1-15,0 0-19 16,1-12-2-16,-1 12-2 15,0 0 0-15,0 0 0 16,0 18-1-16,2 5-2 16,-4 8 0-16,2 16 0 15,-3 10-2-15,1 15 0 16,-7 10 0-16,-3 12 0 15,-4 4-1-15,-5 4 0 16,-2-4 1-16,-4-4-1 16,3-11 0-16,5-11-1 15,3-8-1-15,4-17-3 16,13-2-22-16,-4-24-9 15,17-7 0-15,-14-14-3 0,25-9 1 16</inkml:trace>
  <inkml:trace contextRef="#ctx0" brushRef="#br0" timeOffset="157156.9889">8756 3177 48 0,'-15'-7'29'16,"2"2"0"-16,13 5 0 15,-14-9-23-15,14 9-1 0,0 0-1 16,0 0 1-16,0 0 0 15,15 6-1-15,-1-4-1 16,7 6 1-16,0-3-1 16,6 6 0-16,3-4-1 15,10 6 0-15,4-5 0 16,13 3 0-16,2-3 0 15,12 0 0-15,4-1-1 16,7-4 1-16,8 0-1 16,3 0 0-16,6 0 0 15,-1 1-1-15,4 1 0 16,-2 1 0-16,-2 5 0 15,-3-1 0-15,-2 5 1 0,-7 1-1 16,-4 1 0-16,-9 1 0 16,-2 1 1-16,-6-3-1 15,-4-2 1-15,-2 0-1 16,-8-3 0-16,-2-2 1 15,-8-1-1-15,-6-5 0 16,-7 4-2-16,-10-9-7 16,1 9-24-16,-19-7-1 15,0 0-1-15,0 0-1 16</inkml:trace>
  <inkml:trace contextRef="#ctx0" brushRef="#br0" timeOffset="160402.1745">12185 4600 50 0,'10'-13'28'16,"-10"13"2"-16,0 0-10 15,0 0-12-15,0-11-1 16,0 11-1-16,0 0 0 16,3 19 0-16,-8-5-1 15,5 16 1-15,-8 10-2 16,7 18-1-16,-8 10 2 0,0 17-3 15,-4 10 2-15,-1 9-3 16,-5-2 2-16,4 5-2 16,-4-12 0-16,6-9 2 15,-2-14-4-15,9-14 2 16,2-12-2-16,4-18-5 15,16-4-25-15,-16-24-1 16,27 10-2-16,-18-19-2 16</inkml:trace>
  <inkml:trace contextRef="#ctx0" brushRef="#br0" timeOffset="163115.3297">12611 4578 42 0,'0'0'29'0,"0"0"3"0,-14-9-1 15,14 9-19-15,-10 4-3 16,10 7-1-16,0-11-1 16,-14 32-1-16,1-2-2 15,7 21-1-15,-5 9 2 16,3 18-3-16,-6 14 1 15,1 10-1-15,0 3 1 16,-3 3-3-16,8-6 2 16,-4-11-1-16,6-9-3 15,-1-18 2-15,9-7-7 16,-7-24-24-16,18-4-3 15,-13-29 1-15,20 13-3 16</inkml:trace>
  <inkml:trace contextRef="#ctx0" brushRef="#br0" timeOffset="165617.4728">11011 4700 47 0,'0'0'28'0,"6"-16"1"15,1 3-6-15,5 8-19 16,-12 5-1-16,24-13 0 16,-11 8 0-16,5 6 0 15,-4 2-1-15,3 5-1 16,-4-1 1-16,8 5 1 15,-3 1-1-15,6 2 1 16,1-1 0-16,7 2 0 16,1-3 0-16,10 2 0 15,-1-1 0-15,8-1-1 16,0 0-1-16,2 2 0 15,4-1-1-15,-1 1 2 16,0-1-1-16,5 0 0 0,-1-2 0 16,1 1 1-16,4-1-2 15,4-3 1-15,1-1 1 16,2 0-3-16,-4 0 3 15,3-1-3-15,-2 1 3 16,-2 0-2-16,-4 2 2 16,-3 1-2-16,-4-1 0 15,-3 2 1-15,-5-2-1 16,-2 0 0-16,-7 1 0 15,-2-3 0-15,-7-1 0 16,-1-3 0-16,-7 1 0 16,-4-3 0-16,-5 0 0 15,-12-2 0-15,13-2 0 16,-13 2-2-16,0 0-28 0,-5-11-2 15,5 11-2-15,-20-14-2 16</inkml:trace>
  <inkml:trace contextRef="#ctx0" brushRef="#br0" timeOffset="168680.648">11314 2931 6 0,'16'-11'22'0,"-16"11"2"16,12-14 1-16,-12 14-9 15,7-15-3-15,-7 15 1 16,8-16-2-16,2 13 0 16,-10-12-3-16,0 15 0 15,11-17-1-15,-11 17-1 16,0 0-2-16,13-6 0 15,-13 6-1-15,3 25 0 16,-8 1-1-16,-1 18 0 16,-6 12-1-16,-3 16 0 15,-5 16 0-15,-7 12-1 16,-1 7 0-16,-2 5 0 15,1 2 0-15,0-9-1 16,7-10 0-16,7-12 0 0,6-13-4 16,0-28-14-16,23-8-17 15,-14-34-1-15,27 11-2 16,-7-29 1-16</inkml:trace>
  <inkml:trace contextRef="#ctx0" brushRef="#br0" timeOffset="172430.8625">13423 4599 38 0,'0'0'30'0,"-1"-12"2"15,1 12 1-15,0 0-20 0,0 0-1 16,0 0-2-16,-15 20 0 16,13 14-3-16,-10 8-2 15,4 19-1-15,-5 11 0 16,1 13-2-16,-5 12 0 15,-1 4-1-15,-3 0 0 16,2-1-1-16,0-10 1 16,1-12 0-16,6-11-7 15,-1-23-24-15,18-11-5 16,-5-33 1-16,23 7-3 15</inkml:trace>
  <inkml:trace contextRef="#ctx0" brushRef="#br0" timeOffset="177014.1247">11729 2909 31 0,'0'0'27'16,"13"-8"3"-16,-13 8 0 15,0 0-12-15,11-1-9 16,-11 1-1-16,0 0 0 15,-16 19 2-15,13 7-3 16,-12 5-2-16,5 23 0 16,-8 12 0-16,-1 21-1 15,-10 13-1-15,1 15-1 16,-7 9 0-16,1 1-1 15,0-8-1-15,4-17 0 16,7-13-4-16,3-33-17 16,22-13-12-16,-2-41-1 15,21-4-1-15,0-34-1 16</inkml:trace>
  <inkml:trace contextRef="#ctx0" brushRef="#br0" timeOffset="181899.4041">17851 1509 30 0,'-3'-13'30'16,"2"-4"2"-16,1 4-1 15,-3 0-11-15,3 13-12 16,-5-13-2-16,5 13 0 15,0 0-2-15,0 0 0 16,0 0-2-16,-5 15-1 16,5-3 0-16,4 4 0 15,-3 8 0-15,3 8-1 16,-1 8 1-16,2 8-1 15,-1 7 0-15,0 4 0 16,-1 12 1-16,1 1-3 0,-2 0 2 16,3 3 0-1,-3-3-1-15,5 6 1 0,-2-1-1 16,2 1 2-16,0 0 0 15,3 3 2-15,-3 2-2 16,2 3 0-16,-4 0 0 16,-1 3 1-16,0 2-1 15,1 0-1-15,-5 3 1 16,0-3-2-16,-3 1 2 15,1 3 0-15,-2-4-1 16,-1 3 1-16,-2 2 0 16,0 0-1-16,-3 3 0 15,2 2 0-15,-2 3 0 16,1 4 0-16,-4 3 0 0,3 2 0 15,-2-3 0 1,1 5-1-16,2-4 2 0,3-2 0 16,-2-3 0-16,4 0-1 15,-1-6 1-15,3-5-1 16,-1 3 1-16,0-4 0 15,-1-2 0-15,1 1 0 16,-2 1 0-16,2 2 0 16,-1-1 0-16,-1 3 1 15,-5-4-1-15,6 1 1 16,-2-1-2-16,4-1 2 15,2-2-2-15,-2-3 2 16,2-3-2-16,2-1 3 16,2-2-3-16,-3-1 0 15,4 3 0-15,-1-2-1 0,-1-2 1 16,0 4 0-16,1-1-1 15,-1 0 1-15,-1 1 0 16,2-3-1-16,-1-4 1 16,0 3 1-16,2-4-1 15,-1-7 0-15,1-3 1 16,1-4-1-16,-2-8 0 15,6-1 0-15,-3-6 0 16,-1-6-1-16,3-7 1 16,-5 0 1-16,6-4-2 15,-2-4 2-15,-1 3-1 16,-3-2 0-16,3-1 0 15,-2 0 0-15,-3 0 0 16,2-1 0-16,-3-1 0 0,-1-4 0 16,0-2 0-16,-1-6 0 15,1-12 0-15,-3 19 0 16,3-19 0-16,0 0 0 15,0 0 0-15,-2 11 0 16,2-11 0-16,2 12 0 16,-2-1 1-16,1 2-1 15,2 1 2-15,-3-1-3 16,2 5-9-16,-2-18-14 15,0 12-7-15,0-12-3 16,-5-14-2-16,0-4 0 16</inkml:trace>
  <inkml:trace contextRef="#ctx0" brushRef="#br0" timeOffset="182868.4595">21015 7768 89 0,'5'-12'34'0,"-5"12"1"16,0 0-1-16,0 0-30 15,5-10 0-15,-5 10-2 16,2 14 1-16,-2 9 0 0,-1 11-1 16,0 17 0-16,-7 10 0 15,-2 13-1-15,-4 8 1 16,-1 5 0-16,-2-2-1 15,5-8-1-15,4-13 0 16,5-13-3-16,13-7-9 16,-3-31-17-16,21-3-6 15,-7-18-1-15,10-4-1 16</inkml:trace>
  <inkml:trace contextRef="#ctx0" brushRef="#br0" timeOffset="183739.5093">20735 6154 85 0,'19'-11'33'0,"11"-3"0"16,5-6 1-16,6-4-28 15,6 0-3-15,5 2-1 16,0 4-1-16,-1 3 1 16,-7 5-1-16,-7 10 1 15,-13 6-1-15,-9 13 0 16,-18 8 0-16,-13 12 0 15,-20 5 0-15,-5 6 0 16,-5 1 0-16,3-3 0 16,2-5 0-16,11-8 0 15,14-10 0-15,21-10-1 0,20-11 1 16,16-4-1-16,12-8 0 15,8 0 1-15,5 0-1 16,-3 2 1-16,-11 4-1 16,-4 7 1-16,-21 8 0 15,-13 12 1-15,-23 7-1 16,-20 8 2-16,-17 9-3 15,-16 4 3-15,-5-2-3 16,-3-2 2-16,0-10-4 16,3-9-4-16,20 0-21 15,0-23-8-15,25-3 0 16,3-20 0-16,19-5-3 15</inkml:trace>
  <inkml:trace contextRef="#ctx0" brushRef="#br0" timeOffset="184430.5489">20673 4731 70 0,'0'0'34'16,"7"-13"0"-16,-7 13 0 16,0 0-30-16,-5 18-2 15,0 5 1-15,2 17 0 16,-4 9 1-16,-2 17-2 15,-3 9 0-15,-1 9-1 16,-1 2 0-16,-1 0-2 0,10-2-9 16,-6-21-23-16,16-5 1 15,-3-24-3-15,15-9 1 16</inkml:trace>
  <inkml:trace contextRef="#ctx0" brushRef="#br0" timeOffset="184693.5639">21177 4744 82 0,'0'27'36'0,"-12"-3"-2"0,8 17 2 15,-11 2-32-15,7 12-1 16,-8 5 1-16,3 7-1 16,-3 1 0-16,0 3-2 15,3-6 0-15,3-9-7 16,13 0-27-16,-7-19 0 15,13-4-3-15,0-18-1 16</inkml:trace>
  <inkml:trace contextRef="#ctx0" brushRef="#br0" timeOffset="185692.621">20785 3201 61 0,'22'5'35'16,"-7"-9"-2"-16,7 8 1 16,2-11-14-16,10 8-16 15,4-10 0-15,10 6 1 16,-1-9 0-16,6 3-1 15,0-6-1-15,-1 4 0 16,-6-3 0-16,-3 3-2 16,-8 0 1-16,-9 10-1 15,-9 12 0-15,-11 9-1 0,-10 12 1 16,-11 13-1-16,-12 10 1 15,-10 11-1-15,-8 9 1 16,-3 2-2-16,-3-1 1 16,5-6-3-16,10 2-5 15,-3-25-26-15,26 4-2 16,1-27 0-16,19 1-2 15</inkml:trace>
  <inkml:trace contextRef="#ctx0" brushRef="#br0" timeOffset="186344.6583">21231 1581 58 0,'2'-10'34'0,"-2"10"1"16,0 0-1-16,5 18-12 15,-7 4-16-15,4 14-2 16,-6 8 1-16,4 12-1 16,-5 11 0-16,0 12-3 15,-3 3 1-15,-1 5-2 16,2-3-1-16,-6-12-18 15,15 11-15-15,-5-20-2 16,11-2-1-16,-2-17 0 16</inkml:trace>
  <inkml:trace contextRef="#ctx0" brushRef="#br0" timeOffset="192310.9996">20092 9282 74 0,'15'-13'35'0,"14"-2"0"15,1-7 0-15,16 6-14 16,-4-6-19-16,11 2-2 16,-1 7 0-16,-1 6 1 0,-9 9 0 15,-7 13-1-15,-12 10 0 16,-17 16 1-16,-16 11 0 15,-18 13 0-15,-17 7 1 16,-8 9 1-16,-7 3-1 16,-2 0 1-16,4-8-1 15,7-8 1-15,13-13-2 16,16-11 1-16,17-17-1 15,18-13 0-15,19-18-2 16,16-13 0-16,17-4-2 16,5-11-4-16,20 4-23 15,-14-11-6-15,12 9 0 16,-15-7-1-16</inkml:trace>
  <inkml:trace contextRef="#ctx0" brushRef="#br0" timeOffset="192867.0314">20965 9199 103 0,'12'-12'36'0,"7"-12"1"16,14 7-2-16,7-6-34 16,6 1-1-16,0 2 1 15,2 10 0-15,-10 3-1 16,-4 9 1-16,-11 6-1 15,-9 11 1-15,-14 4 0 16,-9 8-1-16,-10 3 1 16,-6 2 0-16,-7 3-1 15,6-4 1-15,0-3-1 16,11-8 1-16,10-4-1 15,11-5 1-15,15-5-1 0,9-2 0 16,8 2 1-16,5-1 0 16,0 1 0-16,-5 10 1 15,-10 3-1-15,-9 6 1 16,-17 5-1-16,-8 4 1 15,-17 9-1-15,-12-2 1 16,-9 1-2-16,-7-4 0 16,3-2-3-16,-2-15-7 15,16 3-25-15,-4-23-1 16,15 0-2-16,3-17-2 15</inkml:trace>
  <inkml:trace contextRef="#ctx0" brushRef="#br0" timeOffset="193701.0791">19307 8839 85 0,'0'0'32'0,"0"0"-1"15,0 0-3-15,15-2-23 16,-5 5-1-16,7 15 0 16,-1 7-1-16,3 16 0 15,0 15-2-15,0 13 1 16,-8 14-1-16,-2 11-1 0,-6 12 1 15,-9 10 1-15,-8 5-2 16,-2 1 2-16,-9-3-1 16,0-4 1-16,1-6-2 15,-1-9 2-15,1-11-2 16,5-12 1-16,4-14-1 15,5-11 1-15,3-10-2 16,7-12 3-16,0-8-1 16,10-6 1-16,3-12 0 15,9-4 0-15,7-7 0 16,11-3-1-16,8-4 1 15,14 3-1-15,4 0 0 16,9 3 0-16,7 6-1 16,3 5 1-16,9 0-1 15,10 2 0-15,6 0 0 16,5-6 0-16,12-4 0 0,12-6 0 15,8-9-1-15,9-6 1 16,7-3 1-16,-5-1-1 16,-5 2 1-16,-6 5-1 15,-10 2 2-15,-18 8-3 16,-18 8 0-16,-22 5-1 15,-21 6 0-15,-23 1-4 16,-10 10-5-16,-25-17-21 16,-11 17-5-16,-14-18 2 15,5 0-3-15</inkml:trace>
  <inkml:trace contextRef="#ctx0" brushRef="#br0" timeOffset="194129.1036">21844 8992 48 0,'-6'-17'31'0,"4"1"1"15,2 0 1-15,0 16-9 16,0 0-14-16,12 9-2 16,-10 17 0-16,7 25-1 15,-10 15-1-15,5 24 0 16,-6 15-2-16,-2 22-1 15,-5 8-1-15,-1 8 1 16,-3-5-3-16,3-4 1 16,0-12-2-16,3-13 1 15,6-14-3-15,1-22-3 16,18-10-28-16,-9-25-1 15,8-8-2-15,-6-21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0:27:54.34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5528 1273 43 0,'-19'-1'29'16,"1"-1"0"-16,-10 0-7 16,3 6 0-16,-12-6-11 15,12 3-3-15,-12 1-2 16,3 3-4-16,-4 2 0 15,-6 6-1-15,-6 6-1 16,-4 4-1-16,-12 5 1 16,-8 6 0-16,-11 8-1 15,-8 6 1-15,-11 4 1 16,-3 3-1-16,-8 1 2 15,-8 3-1-15,-5 4 2 16,4-2-3-16,-2-2 3 0,7 0-2 16,-2-5 1-16,7 6-1 15,5-4 0-15,6 4-1 16,5-5 1-16,6 0 0 15,5-2-1-15,6-6 0 16,2-2 1-16,13-8 0 16,6-5 1-16,9-10 0 15,11-4-1-15,8-9 2 16,9-5-1-16,9-4 0 15,3-3 0-15,11 3-2 16,-7-14 1-16,7 14-2 16,2-15 2-16,-2 15-1 15,0-13 0-15,0 13 0 0,0 0 0 16,2-9 0-16,-2 9 0 15,0 0 0-15,0 0-1 16,0 0 1-16,0 0 0 16,0 0 0-16,14 0-1 15,-14 0 1-15,0 0 0 16,14 4 0-16,-14-4 0 15,0 0 0-15,12 5 0 16,-12-5 0-16,0 0 0 16,10 10 0-16,-10-10 0 15,0 0 0-15,14 12 0 16,-14-12 0-16,15 5 0 15,-4-3 0-15,2-1 0 16,2 1-1-16,0-2 1 0,3 0 0 16,1-3 0-16,1 1 0 15,2-3-1-15,0 1 1 16,2-4 1-16,3-2-1 15,1 0 0-15,5 0-1 16,-1 3 1-16,-2-1 0 16,-1 3 0-16,-3 3 0 15,-3 3 0-15,1 2-1 16,-6 4 1-16,-4 1 0 15,0 3 0-15,-4-3 0 16,1 1 0-16,-3 1 2 16,-8-10-3-16,10 19 3 15,-10-19-1-15,12 14 0 16,-12-14 0-16,16 10 0 15,-3-9-1-15,4-3 0 0,4-3 0 16,8-5-1-16,-1-4 0 16,8-5-1-16,1-5 1 15,-1 3 0-15,0-5 1 16,-2 0-2-16,-5 4 2 15,-1 2-1-15,-3 3 1 16,-5 5 0-16,-2 7-1 16,-3 5 1-16,-2 6 0 15,-2 8-1-15,-2 9 1 16,-2 4 0-16,-2 1 0 15,1 2 1-15,-2 1-1 16,3-7 2-16,3-1-2 16,4-6 2-16,2-6-1 15,8-8 0-15,7-3-1 0,1-4-1 16,6-3 0-16,2-5 0 15,2 1 0-15,-2 0-1 16,0 2 2-16,-5 2-2 16,-3 2 2-16,-4 4 0 15,-7 2 0-15,2 3 0 16,-2 0 1-16,-4 2-1 15,1 0 0-15,3 1 2 16,2 0-2-16,1 1 2 16,4 2-2-16,2-2 2 15,4 4-2-15,1-2 1 16,4 1 0-16,4-2-1 15,1-3 0-15,3-5 0 16,4-7 0-16,1-3-1 0,1-4 1 16,3-3-1-16,-3-1 1 15,-2-2-1-15,-6 5 1 16,-5 3-1-16,-5 5 2 15,-8 4-1-15,0 3 0 16,-7 4 0-16,-5 1 1 16,-1 0-1-16,-4 0 0 15,-10-6 0-15,14 10 0 16,-14-10 0-16,0 0 1 15,13 6-1-15,-13-6 0 16,0 0 1-16,0 0-1 16,0 0 0-16,0 0 0 15,0 0 0-15,0 0 0 16,0 0 1-16,0 0-1 15,0 0 0-15,0 0 0 0,0 0 0 16,0 0 0-16,0 0 0 16,0 0 0-16,0 0 1 15,0 0-2-15,0 0 1 16,-6 13 0-16,6-13 1 15,0 0-2-15,0 0 2 16,0 0-1-16,-7 9-2 16,7-9 3-16,0 0 0 15,0 0 0-15,0 0-1 16,0 0 0-16,0 0 2 15,-7-9-2-15,7 9 0 16,0 0 0-16,0 0 0 16,-12-8 0-16,12 8-1 15,0 0-1-15,0 0-5 0,0 0-10 16,-10 3-9-16,12 10-1 15,-18-14-1-15,14 15-3 16,-19-14 2-16</inkml:trace>
  <inkml:trace contextRef="#ctx0" brushRef="#br0" timeOffset="885.0506">5104 2561 69 0,'0'0'28'15,"0"0"-2"-15,0 0 1 16,-17 16-23-16,0 5-2 15,2 10 0-15,-8 0 1 0,0 10 0 16,-5-4 0-16,3 5 3 16,-3-8-3-16,11 0-1 15,1-10 1-15,7-6-1 16,0-4-1-16,4-4 0 15,5-10-1-15,0 0 1 16,-14 7-1-16,14-7 0 16,-23-2 0-16,7-1 0 15,-8 0 0-15,1-5 0 16,-4-1 1-16,-1-3-1 15,2-5 2-15,3 1-1 16,-1-3 1-16,3 4-1 16,1 1 1-16,0 5-1 15,0 7 0-15,-4 10 1 0,-2 9-2 16,-1 7 1-16,-3 6-1 15,1 6 1-15,2 0-1 16,0 1 0-16,9-6 1 16,3-6-1-16,2-6 1 15,7-7 0-15,6-12 0 16,0 0-1-16,-14-16 2 15,8-2-2-15,-1-4 1 16,-4-5 0-16,0-1 0 16,-5-1-1-16,-1 3 1 15,0 6-1-15,0 1 1 16,-2 11-1-16,1 2 0 15,0 15 0-15,0 4-1 16,1 9 1-16,-2 8 0 16,0 2 0-16,-2 4-1 0,3 1 1 15,0-4 0-15,1-6 0 16,2-9 0-16,-5-6 0 15,2-10 0-15,-1-9 1 16,-4-8-1-16,-6-4 0 16,0-5 0-16,-3-1 0 15,-3 0 1-15,0 2-1 16,3 3 0-16,-3 6 0 15,4 8 0-15,-2 3 0 16,7 4 0-16,-1 4 1 16,4 4-1-16,1-1 0 15,7-3 1-15,1 1-1 16,14-6 1-16,-14-7-1 15,9-4 1-15,2 0-1 0,-1-4 1 16,-4-1-1-16,-4 1 1 16,-6 2-1-16,-1 7 0 15,-5 7-1-15,-3 10 1 16,1 0 0-16,4 9-2 15,4-3-1-15,15 16-20 16,3-33-9-16,21 18-2 16,2-31-2-16,20-1-3 15</inkml:trace>
  <inkml:trace contextRef="#ctx0" brushRef="#br0" timeOffset="2281.1304">3456 2857 45 0,'-12'-10'25'16,"0"1"2"-16,3-5-7 15,9 14-12-15,-8-18 0 16,8 18 0-16,0-15 0 15,0 15-1-15,0 0-1 16,0 0-1-16,3-13 0 16,-3 13-2-16,0 0-1 15,0 0 0-15,-6 11 0 0,6-11-1 16,0 0 0-16,-7 15-1 15,7-15 1-15,0 0-1 16,0 0 1-16,-2 11 0 16,2-11-1-16,0 0 1 15,0 0 0-15,0 0-1 16,12 14 1-16,-12-14-1 15,7 11 1-15,-7-11-1 16,7 15 0-16,-7-15 0 16,9 17 0-16,-3-6 0 15,1-1 0-15,0 2 0 16,2-2 0-16,0 3 0 15,1 1 0-15,3-2 0 16,-2 2 0-16,1 0 0 16,2 2 0-16,1-1 0 0,-2 0-1 15,3 1 1-15,-1 0 0 16,4 3 0-16,1-5 0 15,2 3 0-15,-2-1 0 16,4 1 0-16,0 1 0 16,4-1 0-16,-2 4 0 15,0 0 0-15,2-2 0 16,1 2 1-16,-2 0-1 15,5-1 0-15,-2 0 1 16,0 1-1-16,2-2 1 16,-1-1-2-16,3 1 3 15,2 1-2-15,-1-2 1 0,1 1-1 16,3-2 1-1,-2 3-1-15,5-4 0 0,-1-1 1 16,5 0-1-16,1 2 1 16,3-4-1-16,5 2 0 15,-1 0 0-15,4 0 0 16,2-1 1-16,2-3-1 15,-4 1 0-15,3 2 0 16,3-6 1-16,-4 3-1 16,2-3 0-16,-1-1 1 15,5 1 0-15,2-2-1 16,2-3 1-16,0 0-1 15,3-2 1-15,1-1 0 16,4-1-1-16,-2 1 1 16,2-3 0-16,1-1-1 15,1 0 0-15,4-3 1 0,1 3-1 16,-1-2 1-16,6-1-1 15,-4-2 0-15,4 1 1 16,-2 1-1-16,1-1 0 16,0 2 0-16,3-4 0 15,-4 3 0-15,6-2 0 16,-5-2 0-16,3 3 0 15,-4-2 0-15,-4 1 1 16,-1 0-1-16,-6 1-1 16,-2-1 2-16,-7 2-2 15,-2 0 1-15,-2-2 0 16,-4 2 0-16,-4-1 0 15,-2 2 0-15,-6-1 0 0,-1 0 0 16,-5 2 0 0,-3-1-1-16,-5 3-1 0,-7-3-1 15,-4 5 0-15,-7-4 0 16,-1 3-1-16,-15 2 0 15,21-7-4-15,-19-7-14 16,11 16-5-16,-8-13-4 16,-5 11-3-16,8-16 1 15</inkml:trace>
  <inkml:trace contextRef="#ctx0" brushRef="#br0" timeOffset="3244.1855">5261 1123 30 0,'0'0'24'0,"0"0"2"16,0 0-5-16,0 0-8 15,0 0-2-15,-32-44-3 16,32 44-2-16,0 0-2 16,0 0-1-16,0 0 0 15,0 0 2-15,0 0-1 0,0 0 1 16,0 0 2-16,0 0-1 15,0 0-1-15,0 0-1 16,0 0 0-16,0 0-3 16,0 0 0-16,62-3 0 15,-62 3-1-15,50 1 0 16,-50-1 1-16,68-7 0 15,-68 7-2-15,85-10 2 16,-38 4 0-16,1-1-1 16,2 0 1-16,-2 0-1 15,2 3 0-15,-1-4 0 16,-3 3-2-16,-46 5 0 15,85-12 0-15,-85 12 0 0,68-10 1 16,-68 10-2 0,53-8-1-16,-53 8-18 0,0 0-7 15,0 0 0-15,56-7-2 16,-56 7-1-16</inkml:trace>
  <inkml:trace contextRef="#ctx0" brushRef="#br0" timeOffset="3888.2223">5267 1253 72 0,'-30'3'32'0,"4"-4"-2"16,11-2 2-16,3 2-25 16,12 1-1-16,0 0-1 15,26-6 0-15,-1-2 0 16,22-6-2-16,-47 14 1 15,64-25 0-15,-64 25 0 16,100-32-1-16,-42 12 1 16,15-2-3-16,2-1 1 15,7 2-2-15,2 1 1 16,3 0-1-16,1 3-1 15,3 2 0-15,-3 4-1 0,2 3 1 16,-5 5 0-16,3-2 0 16,-8 9 1-16,-5 0-2 15,-9 4-2-15,-9-1-22 16,-1 1-5-16,-56-8-2 15,80 17-1-15,-80-17 0 16</inkml:trace>
  <inkml:trace contextRef="#ctx0" brushRef="#br0" timeOffset="4809.275">7020 1025 37 0,'0'0'22'0,"0"0"1"15,-64 4 1-15,64-4-16 16,0 0 0-16,-48 0-1 16,48 0 2-16,0 0-1 15,0 0 1-15,0 0-2 16,-54 2 1-16,54-2-2 15,0 0 0-15,0 0-1 16,0 0 0-16,0 0-1 16,0 0 1-16,0 0-1 15,0 0 0-15,0 0-1 16,82-53-1-16,-31 29 0 0,8-5 0 15,14-3-1-15,7-8 0 16,11-3-1-16,0-4 1 16,14-1 0-16,0-4 0 15,5-1 0-15,1-2 0 16,-1 2-1-16,1-2 1 15,-9 5-1-15,-6 6 1 16,-9 1-1-16,-12 7 0 16,-12 33-1-16,-12 3 1 15,-51 0 0-15,72 0 0 16,-72 0 0-16,0 0-1 15,0 0 0-15,0 0 1 16,0 0 0-16,0 0-1 16,0 0 0-16,0 0 1 0,0 0 0 15,21 1 0-15,-21-1 0 16,0 0 0-16,0 0 0 15,0 0 0-15,-20 7 0 16,20-7 0-16,0 0-1 16,-10 46 1-16,10-46 0 15,-19 52-1-15,19-52 1 16,-32 70 0-16,32-70 0 15,-41 78 0-15,41-78 1 16,-39 85-2-16,39-85 1 16,-36 91-6-16,36-91-20 15,-35 85-9-15,35-85 0 16,-31 80-2-16,31-80-1 15</inkml:trace>
  <inkml:trace contextRef="#ctx0" brushRef="#br0" timeOffset="5639.3225">8418 882 43 0,'0'0'26'16,"0"0"1"-16,0 0 1 15,0 0-22-15,-5-48 0 16,5 48 1-16,0 0 1 15,0 0-1-15,0 0 0 16,0 0 1-16,0 0-4 16,0 0 0-16,0 0 1 15,0 0-2-15,0 0 0 16,0 0-2-16,-46 60 1 15,46-60-2-15,0 0 0 16,-30 53-8-16,30-53-20 16,0 0-3-16,-20 48-1 0,20-48-2 15</inkml:trace>
  <inkml:trace contextRef="#ctx0" brushRef="#br0" timeOffset="6970.3986">8327 1072 13 0,'0'0'18'0,"-59"-26"1"15,59 26 1-15,0 0-12 16,0 0 1-16,0 0 1 16,-40-47 1-16,40 47 0 15,0 0 0-15,0 0-2 16,0 0 0-16,0 0-3 0,0 0-1 15,0 0 0-15,0 0-1 16,0 0 1-16,0 0-1 16,0 0-1-16,0 0 0 15,0 0-1-15,0 0 0 16,0 0 0-16,0 0-1 15,0 0-1-15,0 0 1 16,0 0 0-16,0 0-1 16,0 0 1-16,0 0 0 15,0 0 0-15,0 0 2 16,0 0-1-16,0 0 0 15,0 0-1-15,0 0 1 16,0 0 0-16,52-20-2 16,-52 20 1-16,0 0-1 0,0 0 0 15,65 1 0-15,-65-1 0 16,0 0 0-16,72-2 1 15,-72 2-1-15,58-2 1 16,-58 2 0-16,64-2-1 16,-64 2 1-16,72 3-1 15,-72-3 1-15,84 2-1 16,-84-2 0-16,95 5 0 15,-44-3 0-15,1 1 1 16,5 3-1-16,-1 0 0 16,3 1 1-16,3 0-1 15,0 3 1-15,40 5-1 16,18 9 0-16,0 5 0 15,-11 2-1-15,-6 5 2 0,-16 1-2 16,-7 2 1-16,-14-2-1 16,-8 2 1-16,-6-3 0 15,-1-1 0-15,-6-7 0 16,-6 2 0-16,-1-1-1 15,-5-1 1-15,-5 0-2 16,-4-5-4-16,12 2-20 16,-16-9-10-16,9 6 1 15,-8-12-2-15</inkml:trace>
  <inkml:trace contextRef="#ctx0" brushRef="#br0" timeOffset="9141.5228">7931 2826 58 0,'0'0'27'15,"0"0"-1"-15,10-12 0 16,-10 12-22-16,0 0-1 16,15 2-1-16,-15-2 0 15,16 9-1-15,-6-5 1 16,5 6 1-16,-1-4-1 15,7 6 1-15,-1-3 0 16,5 3 0-16,3 1 0 16,4 2 0-16,2 2-2 15,1 4 1-15,2 0-2 0,0 2 0 16,5 3 1-16,-1 1-1 15,1 1 1-15,3 0 0 16,-1-2 0-16,-1 0 1 16,3-2-1-16,1 1 2 15,0-7-2-15,4 2 1 16,-3-6 0-16,-1 2-1 15,1-5 0-15,-2 2-1 16,-3-5 0-16,-1 1 1 16,-9-1-1-16,-4-1 0 15,-6-1 0-15,-3-3 1 16,-10 2-1-16,-10-5 1 15,11-1 0-15,-11 1 0 16,0 0 0-16,-5-15 0 0,5 15 0 16,-11-17 0-16,4 3 0 15,0 1-1-15,1-5 0 16,1-2 1-16,-3-3-1 15,4-2 0-15,-2-7 1 16,1-1-1-16,-1-5 0 16,-2-4 1-16,-1 0-1 15,-1-3 1-15,-4-2 0 16,-5-3-1-16,2-1 1 15,-4 2-1-15,-1 0 0 16,-6 1 0-16,0-1 1 16,-4 3-1-16,1 0 1 15,1 7-1-15,-1 1 0 16,4 4 1-16,2 10-2 0,7 1-3 15,18 23-10-15,-15-11-20 16,20 24 0-16,-5-13-2 16,22 28 0-16</inkml:trace>
  <inkml:trace contextRef="#ctx0" brushRef="#br0" timeOffset="9614.5499">8414 3394 78 0,'-12'5'35'16,"-2"-8"-1"-16,14 3 2 15,0 0-29-15,17-15-3 16,11 2-2-16,12-3 1 15,10-6-2-15,13-3-5 16,12 9-26-16,-7-11-3 16,7 17 0-16,-18-6-3 15</inkml:trace>
  <inkml:trace contextRef="#ctx0" brushRef="#br0" timeOffset="10396.5946">9228 3202 20 0,'-22'-7'20'15,"22"7"0"-15,-10-8 1 16,10 8-15-16,0 0-1 15,-6-15 0-15,6 15 0 16,0 0 0-16,0 0 0 16,4-9 1-16,-4 9 1 15,0 0 1-15,0 0 1 16,0 0-1-16,0 0-1 0,6-11 0 15,-6 11 0-15,0 0-3 16,22 0-1-16,-7-5-1 16,9 1 0-16,9-6-1 15,9-6 1-15,11-5 0 16,11-2 0-16,7-9 0 15,12 0 1-15,2-6-1 16,5 1 0-16,-5-1 0 16,-4 8-1-16,-6 1 1 15,-9 8-2-15,-13 5 0 16,-9 7 0-16,-13 3-1 15,-8 6 1-15,-4 2 0 16,-8 4 0-16,0 0 0 16,-11-6 0-16,17 9 1 0,-6-7-1 15,3-2 1-15,3-1 0 16,1-5-1-16,4 1 0 15,1-1-2-15,-2-9-4 16,12 15-24-16,-17-13-3 16,5 12-1-16,-21 1-1 15</inkml:trace>
  <inkml:trace contextRef="#ctx0" brushRef="#br0" timeOffset="12807.7325">10320 2765 62 0,'-14'3'28'16,"14"-3"-2"-16,0 0 1 0,0 0-27 15,0 0 3-15,19 6 0 16,-8-9 2-16,8 4 0 16,-3-9 1-16,8 5 1 15,-1-11-1-15,5 8-1 16,-3-7-1-16,3 5-1 15,-1-2-2-15,1 2 0 16,-4 2-1-16,1 5 1 16,-3 0-1-16,2 2 0 15,1-2 0-15,7 0 1 16,0-2 0-16,5 1 0 15,4-4 1-15,3-1-1 16,4 0 1-16,3-2 0 0,1 3-1 16,5-1 0-16,-2 4 0 15,1 1-1-15,1 2 1 16,-5 3-1-16,-1 3 0 15,-2 2 0-15,-7 1 0 16,-4 5 0-16,-3 1 0 16,-5 0 0-16,-2 1 0 15,-2-1 1-15,-4 1-1 16,1-1 0-16,2 0 0 15,1-3 1-15,1 1-1 16,1-3 0-16,1-1 0 16,0 3 1-16,-3-1-1 15,3 1 0-15,-2-1 0 16,-4 3 0-16,-2-2 0 0,-2 5 0 15,-1-2 0-15,-4 2 0 16,1-1 0-16,-1 0 0 16,0-1 0-16,3-1 1 15,2-3-1-15,0-1 0 16,2-2 0-16,1-2 0 15,1-1 0-15,2 1 0 16,-2-3 0-16,-1 1-1 16,-1 2 2-16,-5-1-2 15,-2-1 1-15,-4 2 0 16,-10-6 0-16,13 12 0 15,-13-12 1-15,5 11-1 16,-5-11 0-16,0 0 0 16,0 0 0-16,0 0 1 0,0 0-1 15,0 0 0-15,0 0 1 16,0 0-1-16,0 0 0 15,0 0 1-15,0 0-1 16,0 0 0-16,0 0 0 16,-5-11 0-16,5 11 0 15,0 0-1-15,0 0 1 16,0 0 0-16,0 0 0 15,0 0 0-15,0 0 0 16,13 1 0-16,-13-1-1 16,9 3 2-16,-9-3-1 15,0 0-1-15,15 12 1 16,-15-12 0-16,0 0 0 15,14 14 0-15,-14-14 0 16,0 0 0-16,13 12 0 0,-13-12 0 16,0 0 0-16,14 4 0 15,-14-4 1-15,11 0-1 16,-11 0 0-16,0 0 0 15,14-3 0-15,-14 3 1 16,0 0-1-16,0 0 0 16,0 0 0-16,0 0 1 15,0 0-1-15,0 0 0 16,-14-6 0-16,14 6 0 15,-11-5 0-15,11 5 0 16,-14-8 1-16,14 8-1 16,-13-13 0-16,13 13 0 0,-14-18 0 15,8 4 0 1,-1-1 0-16,-1-2 0 0,0 0 0 15,-1-3 0-15,0 1 0 16,-2-5 0-16,0 3 0 16,-1-2 0-16,-2-2 0 15,0-2 0-15,4 0 1 16,-3-2-2-16,-2-3 2 15,5 0-2-15,-4-2 1 16,1 0-1-16,3-4 1 16,-3-2-1-16,7 1 0 15,-3-3 0-15,1-4 1 16,1-3-1-16,2 1 1 15,2-5 0-15,-4 4 1 16,5-1-1-16,-3 2 0 16,2 0 0-16,0 1 1 15,2 3 0-15,1 0-1 0,2 1 1 16,3 0-1-16,-1 0 0 15,7 2-1-15,-2-4 3 16,3 6-3-16,3-3 2 16,1-2-2-16,1 5 2 15,3-2-1-15,1 0 1 16,4-2-1-16,-6 8 1 15,3 0-1-15,-2 5 0 16,-2 0 1-16,-3 8-1 16,-2 3 0-16,-6-1 0 15,0 9 1-15,-1 1-1 16,-6 10 0-16,4-10 0 0,-4 10 0 15,0 0 0-15,0 0 0 16,0 0 0-16,0 0-1 16,0 0 1-16,0 0 0 15,0 0 0-15,0 0-1 16,0 0 1-16,0 0 0 15,0 0 1-15,0 0-1 16,0 0 0-16,0 0 0 16,0 0 1-16,0 0-1 15,0 0 0-15,0 0 0 16,0 0 0-16,0 0 0 15,0 0 0-15,0 0 0 16,0 0 0-16,0 0 0 16,0 0 0-16,0 0 0 15,0 0 0-15,0 0 0 0,0 0 0 16,-9 11-1-16,9-11 1 15,-13 13 0-15,13-13-1 16,-18 19 1-16,8-7 0 16,-1-1 0-16,-1 0 0 15,-1 1 0-15,1-1 0 16,1-2 0-16,0 5 0 15,-1-3 0-15,-3 0 0 16,-1 0 0-16,-4 1 0 16,0 3 0-16,-4-3-1 15,-3 2 1-15,-3 1 0 16,-6 3-1-16,-2 1 1 15,0-2 0-15,-8 1 0 16,3 0 0-16,-8 3 0 0,2-4 0 16,-5 0 0-16,-2-3 0 15,-1 1-1-15,-6-3 1 16,1-1-1-16,-3-3 1 15,2-3 0-15,-1-1 0 16,1-4 0-16,3-3 0 16,1-3 1-16,2-1-1 15,2-3 1-15,-2-2 0 16,5-2 0-16,-5 2-1 15,0-3 0-15,4 1 1 16,0 0-1-16,1-2 0 16,4 1 0-16,6 0 0 15,3-3 0-15,10 3 0 16,5-1-1-16,5 1 0 0,4-8-5 15,13 6-18-15,-9-6-12 16,11 6 1-16,-9 0-2 16,9 6 0-16</inkml:trace>
  <inkml:trace contextRef="#ctx0" brushRef="#br0" timeOffset="18998.0866">5097 1676 83 0,'1'-12'32'16,"-6"0"-2"-16,5 12-5 16,-17-8-21-16,17 8 0 15,-27 3 0-15,11 6 0 16,-8 4 2-16,4 3-3 15,-4 6 1-15,6 3-2 16,4-2 2-16,9 2-3 16,5-4 1-16,9-1-1 15,12-10 0-15,9-2 0 16,9-9 1-16,6-7-1 15,-1-5 0-15,2-5 1 16,-12-5-1-16,-5-4-1 16,-15 3 1-16,-14 0-1 0,-14 7 0 15,-15 5-1-15,-8 6-2 16,-2 3-4-16,12 13-25 15,-5-4-3-15,20 9-1 16,12-15-2-16</inkml:trace>
  <inkml:trace contextRef="#ctx0" brushRef="#br0" timeOffset="20706.1843">16457 1383 58 0,'19'-14'29'0,"-7"1"0"15,-12 13 1-15,4-20-26 16,-4 20 2-16,-14-14-1 16,14 14 2-16,-27-13 1 15,11 12-2-15,-12 0-1 16,4 5-1-16,-12 9 0 15,4 10-1-15,-9 5-1 16,-5 11-1-16,-6 10 0 16,-3 6-1-16,0 3 1 15,6 1-2-15,10-3 2 16,11-6-1-16,20-2 0 0,18-10 0 15,20-10 0-15,21-5 1 16,12-3-2-16,9-4 1 16,3-2 0-16,-3 3 0 15,-9 3 0-15,-10 4-1 16,-20 2 0-16,-19 8 1 15,-17 5 0-15,-18 4-1 16,-21 5 2-16,-10 1-2 16,-8-1 2-16,-6-2-1 15,8-5-2-15,4-17-8 16,23 5-23-16,7-27-1 15,24-2 0-15,14-30-3 0</inkml:trace>
  <inkml:trace contextRef="#ctx0" brushRef="#br0" timeOffset="21208.213">17362 1176 90 0,'0'0'36'16,"-12"-54"1"-16,-5 52 0 15,-6 9-35-15,-11 16-2 16,3 25 2-16,-5 24-1 0,12 16 1 15,-12 17-1-15,9 11 0 16,-1-6 0-16,0-5-1 16,-2-3 1-16,6-7-1 15,-1-10 1-15,4-9-1 16,4-14 0-16,8-8 0 15,9-20 0-15,11-15 1 16,7-14-1-16,8-13 1 16,7-13-1-16,4-11 1 15,5-5 0-15,2-5-1 16,0-3 1-16,-3 0 1 15,-1 9-2-15,-3 6 2 16,-6 6-2-16,-3 14 1 16,-6 8-1-16,-2 10 0 0,-6 14-1 15,-6 5-1-15,-3 13 0 16,-4 5-1-16,3 10-2 15,-1-5-3-15,11 10-4 16,-7-18-20-16,20 10-3 16,-2-22-1-16,22 2 1 15</inkml:trace>
  <inkml:trace contextRef="#ctx0" brushRef="#br0" timeOffset="21619.2365">18040 2020 80 0,'-25'-32'36'15,"2"18"0"-15,-20-2 1 0,8 23-29 16,-17 6-2-16,2 14-2 16,-3 7 0-16,5 7-1 15,5 4-1-15,10 6-1 16,9-4 0-16,16-4-1 15,16-7 0-15,12-6 0 16,14-14 1-16,12-9-1 16,2-12 1-16,8-10-1 15,2-7 0-15,-6-8 1 16,-2-6-1-16,-6 0 0 15,-10 1 0-15,-8 5 0 16,-9 5-1-16,-11 6 0 16,-6 19 1-16,-8-11-1 15,-5 20 0-15,-8 8 0 0,3 12 1 16,-2 4-1-16,4 6-1 15,8 3 0-15,8 2-2 16,8-5 0-16,15-2-4 16,3-17-4-16,25 9-20 15,-11-26-4-15,16 4 1 16,-10-22 1-16</inkml:trace>
  <inkml:trace contextRef="#ctx0" brushRef="#br0" timeOffset="21950.2554">18443 2264 75 0,'-15'5'35'0,"-13"-2"-1"15,9 16 1-15,-14 1-28 16,10 9-2-16,-2-2-1 16,7 5-1-16,4-4-1 0,4 1-1 15,10-7 0-15,4-6 0 16,-4-16 0-16,24 6 0 15,-5-16 1-15,1-9-1 16,3-6 0-16,0-7 1 16,-3-5-1-16,2-3 1 15,-5 2-1-15,0-1-1 16,-3 3 1-16,-1 6 0 15,-3 7-1-15,2 1 0 16,1 7 0-16,1 3-1 16,4 5 0-16,2 0-3 15,11 1-3-15,-1-13-11 16,25 13-18-16,-9-17 0 15,17 5-2-15,-6-14 3 0</inkml:trace>
  <inkml:trace contextRef="#ctx0" brushRef="#br0" timeOffset="22192.2693">19277 1295 101 0,'0'0'36'0,"0"-72"2"15,2 26-5-15,-18 30-29 16,3 39 0-16,-16 27-2 15,6 44-1-15,-5 15-1 16,0 25 0-16,-4 6-1 16,6 3 0-16,3-3-1 0,4-9-1 15,5-5-3-15,-3-29-14 16,20 0-17-16,1-30-1 15,21-10 1-15,-1-34 0 16</inkml:trace>
  <inkml:trace contextRef="#ctx0" brushRef="#br0" timeOffset="22498.2868">19664 1719 107 0,'-55'3'40'0,"2"17"-1"15,-21-1-4-15,3 12-32 0,0 2 1 16,5 7-1-16,8 0 0 16,12 0-2-16,17 1-1 15,20-2 1-15,18-4 0 16,14 0-2-16,18-6 2 15,6 0-2-15,11-5 2 16,1-1-1-16,2-3 0 16,-8-1-1-16,0-2-1 15,-5-2-2-15,-1 4-5 16,-13-15-24-16,14 16-6 15,-7-16 0-15,11 13-1 16</inkml:trace>
  <inkml:trace contextRef="#ctx0" brushRef="#br0" timeOffset="38374.1948">10292 7312 42 0,'-28'-3'26'0,"4"5"2"16,-7-4-2-16,-3-1-22 15,4 2-1-15,-5-2 1 16,5 4 1-16,-6-7 0 16,3 6 1-16,-7-7-1 15,4 8 1-15,-9-6-1 16,6 5 1-16,-10-4-1 15,5 4-2-15,-8-1 0 16,1 4 0-16,-5-1-1 16,2 3 0-16,-4-1 0 15,-2-1-1-15,-5 1 0 16,-1 0 0-16,-2 0 0 15,-3-1-1-15,-1 1 1 0,-1 4 0 16,-6-2-1-16,1 4 1 16,-4 5-1-16,-2 2 0 15,-6 6 0-15,-3 0 0 16,-1 5 0-16,-1 1 0 15,0-1 0-15,-3 0 0 16,4-3-1-16,-1-4 1 16,1-2 0-16,2-5 0 15,0-5 0-15,1 0 0 16,0-5 0-16,2-2 1 15,-2-3-1-15,2-1 0 16,2-4 1-16,2-2-1 16,1-5 0-16,5-1 0 0,-1-2 0 15,4-1 0-15,3-5 1 16,2-1-1-16,1-4 0 15,-1 4 0-15,-4-5 1 16,-1 3-1-16,2-5 1 16,-2 0 0-16,-3 1 0 15,0-1 0-15,4-2 0 16,-1-1 0-16,0-2 0 15,0-2 0-15,-5 3 0 16,1-1 0-16,3-1 0 16,-6 2-1-16,-2 0 1 15,1 2 0-15,-3 2-1 16,-2 0 1-16,-3 2-1 15,-2 4 1-15,0 0-1 0,-2 3 0 16,0 7 1 0,2 0-1-16,1 7 0 0,0-1 1 15,4 6-1-15,-1 4 0 16,2 3 0-16,4 2 0 15,-2 1-1-15,3 8 2 16,0-1-2-16,-1 7 1 16,1 3 0-16,-2 2 0 15,2 2 0-15,-2 3 0 16,4 0 0-16,1 3 0 15,6 2 0-15,5 2-1 16,6-1 1-16,4 0 0 16,5 2 0-16,6 4-1 15,0-1 1-15,1 3-1 0,6 3 0 16,-2 0 1-16,4 2 0 15,-3 3-1-15,8-2 1 16,-1 3 0-16,6-4 0 16,2 3 0-16,5-1-1 15,0-1 0-15,7 0 1 16,1 0-1-16,-1 1 0 15,5 2 0-15,2 2 1 16,-2-1-1-16,6 4 1 16,-2-1 0-16,2-1 0 15,4-1 0-15,0 3 0 16,4-2 0-16,-1-1 1 15,2 0-1-15,1-4 0 16,-2 1 0-16,2 3 1 16,-1-2-1-16,3 3 1 0,1-3-1 15,-2 4-1-15,4 0 2 16,3-1-2-16,1 0 1 15,2-1 0-15,8-2 0 16,-1-3 0-16,5-2-1 16,2-1 1-16,2-4 0 15,9 3 1-15,-2-2-1 16,5-5 0-16,-1 3 1 15,3-2-1-15,3 0 1 16,-2 0-1-16,1-3 0 16,0 0 0-16,3-3 0 15,-1 3 0-15,4-3 0 16,0 0 0-16,4-2 0 15,0 0-1-15,4-3 0 0,2 1 0 16,0-4 1-16,2 1-1 16,3-2 0-16,1 1 0 15,2-3 2-15,4 0-2 16,4-1 2-16,2 1-1 15,0 0 0-15,3 0 0 16,2-2 0-16,-2-1 0 16,0 1 1-16,1-1-1 15,2-2 0-15,1 0 0 16,-1-2 0-16,4 1 0 15,1 0 0-15,1 0 0 16,-1-2 1-16,3-1-1 16,-3 1 0-16,3-2 0 15,-3 0 0-15,3-4 0 0,-1 2 0 16,-1-3 0-16,4 0 0 15,-3 0 0-15,-1-1 0 16,-2-3 0-16,3-1 1 16,-1-1-1-16,2-2 0 15,-3-2 0-15,5-3 0 16,-1-1 0-16,0-4 0 15,2 1 0-15,-2-2 0 16,1 1 1-16,-2 0-1 16,3 0 0-16,-1 0 0 15,2 0 0-15,1-1 0 16,2-2 0-16,1-2 0 15,0 0-1-15,4-4 1 16,-4 0 0-16,1-4 0 16,-4 3 0-16,-4-4 1 0,-2 0-1 15,-2-3 0-15,-1 3 0 16,-2-4 1-16,0 2-1 15,-7 1 0-15,5-2 0 16,1 1 0-16,-4 2 1 16,3 0-2-16,-4 1 2 15,1 3-1-15,-1-3 0 16,-2-2-1-16,0 1 2 15,2-2 0-15,-1-4 0 16,0 3-1-16,0-4 1 16,2 0 0-16,-1-1 0 15,-1 1 0-15,3 0-1 0,1-1 0 16,1-2 0-16,-1 0 0 15,4 1 0-15,-1-5 0 16,-2-1 0-16,1-1-1 16,-3-1 1-16,-5 0 0 15,0 0 0-15,-6 0 0 16,-8-2-1-16,0-2 0 15,-6 3 1-15,-8-3-1 16,-2-3 0-16,-5-1 0 16,-6-1 0-16,-1-4 1 15,-7 2 0-15,0-2 0 16,-9-1 0-16,-3-1 0 15,-6 1 0-15,-6-2 0 16,-7 0-1-16,-2 0 1 16,-3-2-1-16,-5 1 1 0,-6-2-1 15,0 0 1-15,-4-2-1 16,-3-1 1-16,-2 2 0 15,-2 1 1-15,-3 1-1 16,-4-2 0-16,-5 4 1 16,2 1-2-16,-8 1 2 15,0-3 0-15,-2 0 0 16,-1 2 0-16,-2-3 0 15,0 2 0-15,-4-5 0 16,0 4 1-16,1 3-2 16,-11 3 0-16,-4 4 0 15,-1 2 0-15,-15 7 1 16,-8 2-2-16,-2 6 1 15,-8 2-1-15,-3 5 0 0,0-2-4 16,7 11-9-16,-10-11-16 16,23 11-2-16,-4-4-2 15,16 9-2-15</inkml:trace>
  <inkml:trace contextRef="#ctx0" brushRef="#br0" timeOffset="40440.313">3598 8735 45 0,'0'0'28'16,"0"0"1"-16,-13 2 0 15,13-2-19-15,0 0-2 16,0 0-2-16,12-12 1 16,3 8-2-16,-2-7-1 15,15 3 1-15,-2-10-2 16,17 8 2-16,4-10-3 15,18 3 2-15,6-6-3 16,12 0 1-16,9-6-1 16,12 0 1-16,12-3-2 15,6 1 1-15,9 0-1 16,3-3 0-16,5 3-1 0,7 3 1 15,3 3 0-15,0 2 0 16,2 5-1-16,-2 1 1 16,7 5 0-16,-1 3 0 15,2 0 0-15,1 3 1 16,0-1 0-16,9-1-1 15,5-3 1-15,4 2 0 16,6-3 0-16,4 1 0 16,7-2 1-16,1 1-2 15,4-1 1-15,-3 2 0 16,-3-1-1-16,-4 1 1 15,-12 1-1-15,-5 2 0 16,-14 3 0-16,-10 1 0 16,-13 3 0-16,-15 1 0 0,-12 2 0 15,-11 4 0-15,-6-1 0 16,-13 0 0-16,-6 1 0 15,-5 1 0-15,-7-4 0 16,-3 2 1-16,-8-2-1 16,-11-2 0-16,-4 1 0 15,-9 0 0-15,-10-2 1 16,-14 0-1-16,0 0 0 15,0 0 0-15,1-12 0 16,-1 12 0-16,-16-8-1 16,3 5 0-16,3 3-2 15,-3-4-2-15,13 4-2 16,-22 1 0-16,22-1-3 15,-16 2-1-15,16-2 1 0,-11-2 0 16,11 2-1-16,0 0-2 16,0 0-2-16,7-13 1 15,4 10 0-15,-11 3 2 16,12-8 3-16,-12 8 3 15,11-7 7-15,-11 7 6 16,0 0 6-16,10-1 3 16,-10 1 1-16,0 0 0 15,-8-16 1-15,8 16-4 16,0 0-3-16,-4-10-2 15,4 10-2-15,-10-10-2 16,1 6-1-16,-1 6-1 16,-8-1-1-16,-1 7 0 0,-5 2-1 15,1 1 0-15,-2 2 0 16,0 1 0-16,3-2-1 15,6 3 1-15,8-1 0 16,8-3-1-16,10-1 1 16,14-3-1-16,8-3 0 15,5-2-1-15,6-6 2 16,1-3-2-16,-2-3 1 15,-6-4 0-15,-9-2 1 16,-9-3-1-16,-14-2 0 16,-9 3 1-16,-14 0 0 15,-9 3 0-15,-6 1 1 16,-2 7-1-16,-4 2 1 15,3 5-1-15,5 3 0 0,5 4 0 16,7 1 0-16,9 4 0 16,6-1-1-16,5 0-1 15,8 2-4-15,-8-13-19 16,26 14-12-16,-13-12 1 15,3 3-2-15,-16-5-1 16</inkml:trace>
  <inkml:trace contextRef="#ctx0" brushRef="#br0" timeOffset="41446.3706">3763 8608 14 0,'-4'-12'24'15,"4"12"1"-15,-12-15 1 16,1 5-12-16,11 10-1 15,-17-7-2-15,17 7 0 16,-11-2-2-16,11 2-1 16,0 0-1-16,0 0-1 15,0 0 1-15,0 0-3 16,0 0-1-16,16 7 0 0,-16-7-1 15,21 15 0-15,-7-3-1 16,1 3-1-16,2 3 2 16,3 4-1-16,3 1 0 15,4 5 0-15,3-1 1 16,9 0 0-16,5 3 0 15,8-1-1-15,5-2 1 16,8 1-2-16,8 0 2 16,8 1-2-16,6-2 1 15,8 2-1-15,6 3 0 16,6-1-1-16,7 2 1 15,11 1 0-15,8-3 0 16,12 1 0-16,1-1 0 16,12-2 0-16,5-3 0 0,9-3 1 15,3 0-1 1,5-1 1-16,-2-1-1 0,3 0 1 15,-1-1 0-15,-5 1-1 16,-2 0 2-16,0 0-1 16,-4-2 0-16,-2 1 0 15,-7-1 0-15,-2-1 0 16,2-3-1-16,-1-3 2 15,-5-2-2-15,-3-2 1 16,-1-1-1-16,2-4 0 16,-5-1 1-16,-1 0-1 15,-6-1 1-15,-8 0-1 16,-3 0 0-16,-16 1 0 15,-13-1 0-15,-19 1-1 0,-18 0 0 16,-18-1 0 0,-16 0 0-16,-15-2-1 0,-14 1-1 15,0 0-6-15,0 0-19 16,-13-13-5-16,13 13-2 15,-14-12-1-15</inkml:trace>
  <inkml:trace contextRef="#ctx0" brushRef="#br0" timeOffset="41934.3985">10087 9465 88 0,'0'0'33'0,"0"0"-1"15,0 0 2-15,-2 13-33 16,-14-5 0-16,-4 6 0 16,-13-1 2-16,3 8 0 15,-9-2 1-15,3 4-1 16,0-4 0-16,11 3 0 15,7-7 0-15,14 1 0 16,13-4-2-16,18-6 0 16,11-6 0-16,10-6-1 15,7-4 0-15,-1-7 0 16,0 1 0-16,-7-3 0 15,-10-2 0-15,-11 2 0 16,-16 3 1-16,-10 4-1 16,-16 4 1-16,-10 4 0 0,-10 4 1 15,-3 5-1-15,-4 0 0 16,5 4 1-16,2 0-1 15,8 0 0-15,7-2 0 16,11 0-1-16,10-7 0 16,0 0 0-16,18 7 0 15,-2-7-1-15,3 0 0 16,-3-6-3-16,5 14-16 15,-21-8-14-15,14-9-3 16,-15-2 0-16,1 11-3 16</inkml:trace>
  <inkml:trace contextRef="#ctx0" brushRef="#br0" timeOffset="42666.4403">15194 8327 79 0,'0'0'33'16,"0"0"0"-16,18-2-7 16,-18 2-20-16,4 19-2 15,1 3 0-15,4 15 0 16,-3 6 0-16,3 13-1 15,0 10 1-15,1 9-1 16,-5 1-1-16,-2 2 0 16,-9 1 0-16,-4-2-1 15,-13-2 2-15,-7-2-2 16,-13-6 0-16,-7-5 0 0,-8-13 0 15,-2-6-1-15,0-15-2 16,-1-27-11-16,24-6-17 16,-4-33-6-16,21-13 0 15,2-26-2-15</inkml:trace>
  <inkml:trace contextRef="#ctx0" brushRef="#br0" timeOffset="42839.4502">14891 7905 88 0,'-14'3'36'0,"1"0"-4"16,13-3-1-16,7 18-40 0,4-14-23 15,21 10 0-15,6-2-2 16,18 6 0-16</inkml:trace>
  <inkml:trace contextRef="#ctx0" brushRef="#br0" timeOffset="43299.4765">16176 8299 62 0,'-24'-16'35'15,"-16"-6"-1"-15,1 14 1 0,-17-3-14 16,4 16-13-16,-8 6-1 16,3 16-1-16,0 3-2 15,7 11 0-15,5-1-2 16,15 3 1-16,10-1-2 15,19-2 0-15,13-8-1 16,13-11 1-16,15-11-1 16,12-8 1-16,9-9-1 15,4-10 1-15,1-8 0 16,-1-8-1-16,-4-1 1 15,-6-4-1-15,-10 0 1 16,-9 4-1-16,-11 7 0 16,-6 6 1-16,-10 11-1 0,-9 10 0 15,0 0 0-15,-16 25 0 16,2 4 0-16,0 5-1 15,2 7-2-15,7-4-3 16,14 12-12-16,-6-19-10 16,29 6-8-16,-2-17-1 15,18-2 0-15,3-15 1 16</inkml:trace>
  <inkml:trace contextRef="#ctx0" brushRef="#br0" timeOffset="43694.4991">16895 8230 105 0,'0'0'36'16,"-30"-7"0"-16,11 24-1 0,-6 5-31 16,-2 13 0-16,-2 3-2 15,5 9 0-15,2 1 0 16,2-1-1-16,6-2-1 15,6-5 1-15,7-9-1 16,3-8 0-16,5-9 1 16,7-13-1-16,7-12 1 15,5-12-1-15,4-12 2 16,6-10-2-16,3-8 2 15,4-6-2-15,0-1 1 16,-2 5-1-16,-3 8 1 16,-8 11-1-16,-6 13 0 15,-6 13 1-15,-6 15-1 16,-8 16 0-16,-4 12 0 0,-3 10-1 15,3 9-2-15,3 2-1 16,7 10-5-16,2-15-10 16,25 16-10-16,-3-21-7 15,21 2 0-15,2-16 0 16,13-5 2-16</inkml:trace>
  <inkml:trace contextRef="#ctx0" brushRef="#br0" timeOffset="44108.5228">17841 8383 101 0,'-26'-46'36'0,"1"20"1"16,-20 2-1-16,6 21-26 16,-18 9-3-16,6 16-2 0,-3 8-2 15,7 10 0-15,10 3-2 16,13 0 1-16,16-4-1 15,16-7 0-15,16-11-1 16,18-10 0-16,10-14 0 16,8-13 0-16,6-13 1 15,0-10-2-15,5-15 2 16,-3-10-2-16,1-13 1 15,-5-4 0-15,-5-2 0 16,-7 4 0-16,-9 4 0 16,-11 12 0-16,-13 18 0 15,-17 19 0-15,-16 22 1 16,-15 24 0-16,-13 18-1 0,-3 15 0 15,0 16 0 1,2 7-1-16,11 10 0 0,8-2-2 16,20 1-2-16,7-13-4 15,27 7-8-15,1-28-8 16,22 7-10-16,-1-25-2 15,14-6 1-15,-5-19 0 16</inkml:trace>
  <inkml:trace contextRef="#ctx0" brushRef="#br0" timeOffset="44497.5451">18608 8385 106 0,'-24'-39'36'0,"-1"16"2"16,-20-3-1-16,11 17-30 0,-18 3-2 15,2 16 0 1,-5 5-1-16,8 11-1 0,5 4 0 15,11 4-2-15,10 4 1 16,12-3-2-16,16-2 1 16,10-4-1-16,11-6 0 15,9-7 0-15,3-8-1 16,6-6 1-16,1-9 0 15,-4-7 0-15,1-8-1 16,-3-6 1-16,-7-5 0 16,0-3-1-16,-5 1 1 15,-11 5 0-15,0 4 0 16,-9 10-1-16,-9 16 1 15,0 0 0-15,-13 22 0 16,-2 5-1-16,-2 10 0 0,2 0-2 16,3 8-1-16,3-9-3 15,17 5-10-15,-6-21-8 16,27 3-10-16,-2-18-3 15,19-4 0-15,0-16 2 16</inkml:trace>
  <inkml:trace contextRef="#ctx0" brushRef="#br0" timeOffset="44729.5583">19448 7735 108 0,'-4'11'36'16,"-24"8"2"-16,3 29 0 0,-13 9-31 15,6 14-4-15,-2 9 0 16,4 13-1-16,0 5 0 16,6-3-2-16,4 0-2 15,1-13-4-15,14 6-14 16,-13-31-10-16,16-2-8 15,-5-21 1-15,12-9-2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3T20:35:38.28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5093 17288 48 0,'0'-13'38'0,"0"13"-3"0,2-14-4 15,-2 14-25 1,-4 18-2-16,0 3 0 0,-4 12-2 15,1 12 1-15,-2 7-2 16,9-52 0-16,-12 62 0 16,12-62 2-16,-11 75-3 15,11-75 2-15,-12 73-9 16,12-73-28-16,-4 69 2 15,4-69-1-15,-1 52-1 16</inkml:trace>
  <inkml:trace contextRef="#ctx0" brushRef="#br0" timeOffset="295.0169">5348 17544 61 0,'0'0'41'15,"0"-13"0"-15,0 13-1 16,-13-1-34-16,13 1-3 16,-12-1-3-16,12 1-3 15,0 13-24-15,0-13-11 16,0 0 0-16,11 12-2 0</inkml:trace>
  <inkml:trace contextRef="#ctx0" brushRef="#br0" timeOffset="859.0491">5847 17316 47 0,'0'0'35'15,"8"-19"3"-15,-8 19-5 16,0 0-29-16,-12 12-1 15,-2 3 0-15,1 4 0 16,-6 7-1-16,1 5 1 0,1-1-1 16,4 2 0-16,1-5 0 15,6 0 0-15,8-5 0 16,7-6 0-16,11-12-1 15,7-6 0-15,9-8 0 16,3-2-1-16,3-7 1 16,5-4-3-16,-4 5 0 15,-5-3-5-15,9 11-26 16,-21-7-4-16,0 6-1 15,-9-5-1-15</inkml:trace>
  <inkml:trace contextRef="#ctx0" brushRef="#br0" timeOffset="1068.0611">6035 17296 56 0,'-14'20'38'15,"-6"-3"-1"-15,5 9-1 16,-3 6-33-16,0 0-2 15,0 9-2-15,2-3 1 16,2 11-4-16,0-5 0 16,14-44-8-16,0 0-19 15,2 62-3-15,7-45-2 16,19 1 0-16</inkml:trace>
  <inkml:trace contextRef="#ctx0" brushRef="#br0" timeOffset="1394.0797">6278 17460 35 0,'-9'-16'36'15,"3"5"2"-15,-11 0-1 16,17 11-24-16,-25-6-8 16,13 12 1-16,-2 4-3 15,3 7 1-15,2 6-3 16,5 5 1-16,-3 4-1 15,3-2 0-15,-1 0 0 16,10-5 0-16,4-10 0 16,5-5 0-16,4-11 0 15,5-6-1-15,2-14 0 16,3-3 0-16,-4-8 1 0,1-2-1 15,-7 3 0-15,-10 0-1 16,-4 4 0-16,-10 3-1 16,-4 9-3-16,-10 3-7 15,7 13-24-15,-10-1-2 16,9 10-2-16,-2-2 2 15</inkml:trace>
  <inkml:trace contextRef="#ctx0" brushRef="#br0" timeOffset="1761.1007">6633 17526 58 0,'0'0'40'0,"-13"0"-1"15,13 0 1-15,0 0-36 16,13-14-1-16,5 3-1 15,10-1-1-15,7-2-1 16,3-1-2-16,12 2-6 0,-7-1-24 16,13 9-5-16,-8-4-1 15,3 7 0-15</inkml:trace>
  <inkml:trace contextRef="#ctx0" brushRef="#br0" timeOffset="2064.1181">7163 17324 36 0,'0'0'38'0,"0"0"2"16,14 1-2-16,-14-1-17 15,-6 29-17-15,-1-2-1 16,0 7 0-16,-1 4-3 15,0 1 1-15,0 8-3 16,1-9-2-16,7-38-25 16,0 0-7-16,9 70-2 15,0-52-1-15</inkml:trace>
  <inkml:trace contextRef="#ctx0" brushRef="#br0" timeOffset="2262.1294">7325 17519 65 0,'-16'5'41'0,"16"-5"-2"16,-26 2-1-16,26-2-39 15,0 0-7-15,-14-9-27 16,26 5-2-16,-2-9-1 15,7 6-1-15</inkml:trace>
  <inkml:trace contextRef="#ctx0" brushRef="#br0" timeOffset="2727.156">7544 17340 44 0,'0'0'37'0,"0"0"1"0,0 0-1 15,0 0-29-15,-12 1-1 16,-1 8-2-16,4 6-2 16,-3 4 0-16,-1 0-1 15,1 3 0-15,2 1 1 16,6-1-2-16,6-6 1 15,10-5-1-15,7-3 1 16,9-6-2-16,10-5 0 16,4-5-1-16,2-4-2 15,3-2-2-15,-6-7-8 16,11 10-20-16,-23-10-5 15,9 5-1-15,-17-8 1 16</inkml:trace>
  <inkml:trace contextRef="#ctx0" brushRef="#br0" timeOffset="2914.1667">7806 17301 43 0,'-22'22'36'16,"4"8"1"-16,-6-3-2 15,6 12-28-15,-5 0-2 16,12-1 0-16,-5 5-2 15,8-2-3-15,8-41-11 16,0 0-24-16,20 72-1 16,-3-53-4-16,10-16 2 15</inkml:trace>
  <inkml:trace contextRef="#ctx0" brushRef="#br0" timeOffset="3381.1934">8181 17343 53 0,'-4'-19'40'0,"-2"4"-3"15,-8-1 1-15,1 10-31 16,-6 2-4-16,1 10-1 16,-2 5 0-16,-3 6 0 15,5 4-1-15,-1 3 1 0,3 3-1 16,3-2 0-16,7-2 0 15,3-1 1-15,8-7-1 16,9-5 1-16,3-5-1 16,4-5 1-16,1-8-1 15,7-4 1-15,-1-2-1 16,0-4 1-16,-4-2-1 15,-2 3-1-15,-4 4 0 16,-5 2 0-16,-13 11 1 16,13-5-1-16,-13 5 0 15,-6 24-1-15,-4 3 1 16,-4 7-2-16,-4 9 1 0,18-43-2 15,-25 61-2-15,25-61-37 16,-29 79 1-16,29-79-2 16,-26 71 2-16</inkml:trace>
  <inkml:trace contextRef="#ctx0" brushRef="#br0" timeOffset="4800.2746">12918 17335 17 0,'4'-19'35'0,"0"5"0"16,0 0-2-16,5 1-22 15,-10 1-1-15,11 8-2 16,-10 4-3-16,11 14-2 16,-11 6 0-16,2 12 0 15,-9 6-1-15,-1 12 1 16,-6 3 0-16,14-53-2 15,-14 65 0-15,14-65 0 16,-16 64 0-16,16-64-11 0,-12 63-24 16,12-63-4-16,-2 55 0 15,2-55 0-15</inkml:trace>
  <inkml:trace contextRef="#ctx0" brushRef="#br0" timeOffset="5206.2978">13173 17571 27 0,'0'0'34'0,"-6"21"1"16,-2-8-1-16,7 2-25 16,-8 0-2-16,5-5 0 15,4-10-2-15,-7 22-2 16,7-22 1-16,0 0-2 15,0 0 1-15,20-16-2 16,-10-3 1-16,9 1-1 16,-5-2 0-16,1 1 0 15,-5 0 1-15,2 5-1 16,-7 2 0-16,-5 12 0 15,0 0 0-15,-9 12 0 16,-1-1-1-16,-3 1 0 16,3 2-3-16,-3 1-5 15,17 3-28-15,-4-18-2 0,-4 16-1 16,4-16 0-16</inkml:trace>
  <inkml:trace contextRef="#ctx0" brushRef="#br0" timeOffset="6994.4001">13738 17249 3 0,'0'0'29'16,"0"0"3"-16,0 0-15 15,0-14 0-15,0 14-2 16,0 0-1-16,0 0-4 15,-14-10-3-15,14 10-1 16,-11 0-1-16,11 0-1 16,-15 11-2-16,6 4 1 15,-2 5-2-15,-2 6 1 16,-1 10-1-16,3 3 2 15,-8 6-2-15,4 6 1 16,15-51-1-16,-9 54 1 0,9-54-1 16,-8 58 2-16,8-58-2 15,7 59 0-15,-7-59 0 16,0 0 1-16,32 57-2 15,-32-57 0-15,40 23 0 16,1-19-1-16,-7-12 2 16,2-7-2-16,-13-12 1 15,-10-9-1-15,-22 4 1 16,-20 15 0-16,-6 0 1 15,-6 5-2-15,0 5 1 16,2 2-1-16,7 5-1 16,3 2-3-16,23 13-22 15,-8-6-10-15,22 5-1 16,-8-14 0-16</inkml:trace>
  <inkml:trace contextRef="#ctx0" brushRef="#br0" timeOffset="7768.4443">14049 17464 30 0,'0'0'37'16,"-11"-6"0"-16,11 6 0 16,-7-12-25-16,7 12-4 15,0 0-2-15,0-10-1 16,0 10-3-16,20-4-1 15,-7 4 0-15,1 2-2 16,1 1-1-16,5 6-8 16,-20-9-20-16,30 16-5 15,-19-11-2-15,10-1 0 16</inkml:trace>
  <inkml:trace contextRef="#ctx0" brushRef="#br0" timeOffset="8323.4761">14431 17317 1 0,'11'-15'32'16,"-11"15"1"-16,0 0 0 15,-9-20-15-15,9 20-5 0,0 0-3 16,0 0-3-16,0 0-2 16,0 0-1-16,0-10-1 15,0 10 0-15,0 0-1 16,0 0 0-16,0 0 0 15,0 0 2-15,0 0-2 16,0 0-1-16,0 0 1 16,0 0-1-16,0 0-1 15,0 0 1-15,0 0-1 16,0 0 0-16,0 0 0 15,0 0 0-15,0 0 0 16,0 0 1-16,12 3-1 16,-12-3 1-16,3 22 0 15,1-2 0-15,-4 5-1 0,-2 7 1 16,-5 8 0-16,-3 4 0 15,0 2-1-15,10-46 0 16,0 0 1-16,-22 72-4 16,22-72-11-16,0 0-17 15,-10 68-3-15,10-68-3 16,-5 28 1-16</inkml:trace>
  <inkml:trace contextRef="#ctx0" brushRef="#br0" timeOffset="8993.5144">14688 17500 36 0,'0'0'34'0,"-9"-3"1"16,9 3-2-16,0 0-25 16,-14 10-1-16,14-10-2 15,-5 16-2-15,5-16-1 16,-2 19 0-16,2-19-1 15,2 15 1-15,-2-15 0 16,0 0 0-16,19-3 0 16,-19 3-1-16,16-19 1 15,-5 3-1-15,1-3 0 0,-1 0 1 16,0 1-2-16,-5 3 1 15,2 1 0-15,-8 14-1 16,3-10 0-16,-3 10 1 16,-12 13-1-16,3-1 0 15,-3 6 0-15,1-1 0 16,1 1-1-16,2 6-2 15,1-12-7-15,12 8-21 16,-5-20-3-16,5 17-3 16,-5-17 0-16</inkml:trace>
  <inkml:trace contextRef="#ctx0" brushRef="#br0" timeOffset="9676.5535">15163 17294 10 0,'12'-8'32'15,"-1"3"-2"-15,-11 5 4 16,17-14-19-16,-21 4-4 16,4 10-3-16,0 0-2 15,0 0 0-15,-22 6-3 16,11 4 1-16,-10 4-2 15,1 8 1-15,-4 7 0 16,-2 2 1-16,-2 7-2 16,2 7 1-16,1-1-1 0,25-44 1 15,0 0-2-15,-23 72 0 16,23-72 0-16,0 0-1 15,-2 66 0-15,2-66 2 16,16 31-2-16,12-12 1 16,4-10-1-16,5-13 1 15,1-4-1-15,-5-9 1 16,-9-7 0-16,-11 1-3 15,-19 2 2-15,-10 6-1 16,-7 2 1-16,-7 2-1 16,-3 3 0-16,0 2-1 15,3 2-1-15,4 0-3 0,12 12-6 16,-5-7-16-1,19-1-5-15,10 6-3 0,13-4 1 16</inkml:trace>
  <inkml:trace contextRef="#ctx0" brushRef="#br0" timeOffset="10103.5779">15497 17351 60 0,'0'0'37'0,"-15"-19"0"16,15 19 0-16,-25-5-32 15,8 8-2-15,-1 2 0 0,-2 6-1 16,0 5 0-16,2 2-1 15,0 3 0-15,5 0 0 16,5 1 0-16,7-3 0 16,7-4 0-16,7-9 0 15,8-6 0-15,2-5-1 16,9-7 1-16,-2-8 0 15,3 2-1-15,-4-2 1 16,-1-1-1-16,-10 5 0 16,-3 6 1-16,-15 10-1 15,0 0 1-15,0 23-1 16,-15 6 0-16,-3 6 0 15,18-35-2-15,-24 53 1 0,24-53-3 16,-33 67-1-16,33-67-23 16,-25 79-10-16,25-79-1 15,-19 69-2-15</inkml:trace>
  <inkml:trace contextRef="#ctx0" brushRef="#br0" timeOffset="11094.6346">19796 17417 31 0,'5'-15'33'0,"-1"2"2"15,1 1 0-15,-7-2-26 16,2 14-2-16,0 0-1 15,5 15-1-15,-12 6 0 16,5 8 0-16,-7 6-2 16,9-35 0-16,0 0 1 15,-13 73-3-15,13-73 2 16,-9 53-4-16,9-53-7 15,-9 59-21-15,9-59-3 0,0 49-4 16,0-49-1-16</inkml:trace>
  <inkml:trace contextRef="#ctx0" brushRef="#br0" timeOffset="11471.6561">20148 17574 51 0,'-15'12'35'0,"15"-12"-2"15,-14 0 0-15,14 0-29 0,0 0-1 16,-8 13 0-16,8-13 0 15,0 0 0-15,13-2 1 16,-4-3-2-16,2-1-1 16,-1-1 1-16,1-5-1 15,1 5 0-15,-12 7 0 16,15-13 0-16,-15 13 0 15,0 0 0-15,0 0-1 16,0 0 0-16,-16 7 1 16,16-7-1-16,-18 6 0 15,18-6-1-15,-14 5-2 16,5-4-13-16,9-1-16 15,-2 14-3-15,2-14-2 16,-3 14 0-16</inkml:trace>
  <inkml:trace contextRef="#ctx0" brushRef="#br0" timeOffset="12192.6974">20726 17428 40 0,'0'0'36'0,"-13"-18"0"16,13 18 0-16,-18-19-25 15,18 19-8-15,-19-14 0 16,10 14 0-16,-9 2 0 16,0 10-2-16,-6-1 1 0,-1 6 0 15,0 4-1-15,2 1 1 16,-1 0 0-16,6-2-1 15,9-2 0-15,4-5 0 16,5-13-1-16,14 17 1 16,7-13 0-16,5-2-1 15,8-3 1-15,3 6-1 16,0 0 0-16,0 7 0 15,-7 1 0-15,-30-13 0 16,0 0 0-16,0 0-1 16,41 50 1-16,-41-50 0 15,0 0 3-15,-13 57 0 16,13-57-3-16,0 0 0 15,-43 56 3-15,43-56-3 16,0 0 0-16,-51 25 3 16,22-33-6-16,2-8 1 0,8-21 2 15,19-8 0-15,13-14-2 16,11 1 1-16,8 2 0 15,1 19-7-15,5 18-17 16,-18-3-9-16,3 17-2 16,-23 5-2-16</inkml:trace>
  <inkml:trace contextRef="#ctx0" brushRef="#br0" timeOffset="12980.7425">21048 17489 22 0,'0'0'30'16,"-8"-13"-3"-16,8 13-7 15,-18-7-4-15,18 7-4 16,-23 3-3-16,12 7-1 15,-9 1-1-15,6 8-1 16,-4-2-1-16,7 10 0 16,-3-2-1-16,14-25-1 15,0 0 2-15,0 0-1 16,-1 58-3-16,13-41 3 15,6-4-3-15,9-9 0 16,2-4 0-16,4-11 0 16,4-15-2-16,-6 0 0 15,-5-10 1-15,-6 4-3 16,-11-2 3-16,-9 2-2 0,-6 8-1 15,-9 2-4-15,3 15-5 16,-16-1-16-16,13 14-6 16,-10-1-2-16,15 9 1 15</inkml:trace>
  <inkml:trace contextRef="#ctx0" brushRef="#br0" timeOffset="13281.7597">21348 17627 55 0,'0'0'37'0,"0"0"-1"16,-12-17 0-16,19 5-27 15,-1 1-7-15,6 6 0 16,6-1-1-16,5-1-2 15,9 7-8-15,-7-3-21 16,16 9-4-16,-8-3-3 16,8 8 1-16</inkml:trace>
  <inkml:trace contextRef="#ctx0" brushRef="#br0" timeOffset="13670.7819">21846 17403 47 0,'0'0'35'0,"-3"-19"1"0,3 19-1 15,-9-15-31-15,9 15 0 16,0 0-1-16,0 0 1 15,12 8 0-15,-7 6 0 16,-3 3-1-16,1 7 0 16,0 7-2-16,-3-31 1 15,0 0-1-15,0 67-2 16,0-67 0-16,-5 53 1 15,5-53-7-15,-7 62-23 16,7-62-4-16,0 55-2 16,0-55 1-16</inkml:trace>
  <inkml:trace contextRef="#ctx0" brushRef="#br0" timeOffset="14151.8094">22132 17568 36 0,'9'-21'34'15,"-9"21"3"-15,7-15-2 0,4 14-23 16,-11 1-4-16,0 0-3 15,-4 14-1-15,3-5-1 16,-5 8-2-16,-1 1 1 16,2-5-1-16,0 0 0 15,2-1-1-15,3-12 1 16,-3 13 0-16,3-13 0 15,0 0 1-15,12-10-1 16,-8-1 1-16,1 1 0 16,-1-5 0-16,-1-2-1 15,-3 5 0-15,0 12 0 16,-3-22 0-16,3 22-2 15,0 0-1-15,-4-13-5 0,16 24-22 16,-12-11-5-16,5 15-5 16,-5-15 1-16</inkml:trace>
  <inkml:trace contextRef="#ctx0" brushRef="#br0" timeOffset="14836.8486">22739 17505 7 0,'-4'-21'32'0,"4"4"1"16,-5-6 1-16,10 8-16 15,-18-8-4-15,13 12-4 16,-11 0-2-16,11 11-2 15,-23-5-2-15,6 13 0 16,-9 3-2-16,2 4-1 16,-8 5 0-16,3-1 0 15,-3 4 0-15,7-2 0 16,3 0 0-16,8-3 0 15,8-8-1-15,6-10 1 16,15 11-1-16,11-8 0 16,4-4 1-16,3 3-1 0,5-2 1 15,-1 4-1-15,-6 6 0 16,-1 3 0-16,-30-13 1 15,0 0-2-15,0 0 1 16,37 50-1-16,-37-50 1 16,0 0-1-16,-8 57 1 15,8-57 0-15,0 0-1 16,-38 60 1-16,38-60 0 15,0 0 3-15,-57 51-3 16,57-51 0-16,0 0 3 16,-56 20-2-16,18-20 2 15,14-20-3-15,6-20 1 16,22-5-3-16,10-17 3 15,15 3 0-15,4-4-3 0,9 13 2 16,-8 8-1-16,-5 8 2 16,3 10-1-16,-9-3 0 15,-5 14 0-15,-9 0-2 16,-9 13-3-16,0 0-10 15,10 7-15-15,-10-7-4 16,-6 17-4-16,6-17 1 16</inkml:trace>
  <inkml:trace contextRef="#ctx0" brushRef="#br0" timeOffset="15436.8829">23106 17404 40 0,'6'-21'34'15,"-1"9"1"-15,-10-3 0 16,12 2-25-16,-14 1-4 16,7 12-1-16,-15-18-2 0,2 13 1 15,-3 3-1-15,-6 6-1 16,-2 3 1-16,-4 4-1 15,-1 8-1-15,2 2 1 16,4 3-1-16,4 0 1 16,4 0-1-16,10 0 0 15,8-5 0-15,11-1 1 16,7-8-1-16,7-8 0 15,6-9 0-15,7-7 0 16,-1-2 0-16,-1-2 1 16,-1-4-1-16,-7 3 0 15,-5 1 0-15,-10 5-1 16,-16 13 1-16,9-1 0 15,-13 11 0-15,-7 9-1 0,-5 7 0 16,-2 9 1-16,0 7-2 16,18-42 0-16,-22 52-2 15,22-52-2-15,-10 63-24 16,10-63-7-16,-21 64-4 15,21-64-3-15</inkml:trace>
  <inkml:trace contextRef="#ctx0" brushRef="#br1" timeOffset="20610.1788">9121 17366 36 0,'0'0'35'0,"1"-10"1"16,-3 0 0-16,2 10-16 15,-4-16-15-15,4 16 0 16,-1-17-1-16,1 17-2 15,0 0 1-15,0 0-2 16,-8 23 1-16,0 2 0 16,-4 10-1-16,-2 13 1 15,14-48-1-15,-15 61 0 16,15-61 2-16,-24 78-2 15,24-78 0-15,-20 86-2 16,20-86-1-16,-16 78-6 0,16-78-13 16,-8 74-6-16,8-74-4 15,0 52-2-15,0-52 0 16</inkml:trace>
  <inkml:trace contextRef="#ctx0" brushRef="#br1" timeOffset="20889.1948">9320 17579 63 0,'9'4'38'16,"-9"-4"0"-16,0 0 0 16,-9-14-28-16,9 14-4 15,0 0-3-15,-14-2-3 16,14 2-4-16,-10 7-17 15,18 6-7-15,-8-13-4 16,0 0-1-16,0 0-1 16</inkml:trace>
  <inkml:trace contextRef="#ctx0" brushRef="#br1" timeOffset="21339.2205">9636 17409 65 0,'-4'-14'35'0,"4"14"-1"15,-11-11 2-15,-6 11-32 16,17 0 1-16,-25 11-3 15,12 4 2-15,-3 5-2 16,2 5 1-16,0-1-2 16,3 4 0-16,3 0 0 15,8-1 0-15,5-6 1 16,4-5-2-16,7-5 1 15,6-4 0-15,4 0 0 16,0-2 0-16,0 0 0 0,-1-5-1 16,-5 6 1-16,-1-1-1 15,-5 6 1-15,-14-11-1 16,0 0 0-16,0 0 0 15,0 52 2-15,0-52-3 16,0 0 1-16,-24 55-1 16,24-55 0-16,0 0-4 15,-29 58-4-15,29-58-14 16,0 0-4-16,0 0-2 15,-32 54-3-15,32-54 1 16</inkml:trace>
  <inkml:trace contextRef="#ctx0" brushRef="#br1" timeOffset="21551.2327">9696 17416 86 0,'-26'-14'34'16,"26"14"1"-16,-21 1 1 15,21-1-29-15,-14 10-3 16,14-10-1-16,4 11-1 15,-4-11-2-15,22 0 0 16,-5-1-4-16,12 4-7 16,-10-6-14-16,22 9-4 15,-15-12-2-15,19 8-3 16,-11-4 0-16</inkml:trace>
  <inkml:trace contextRef="#ctx0" brushRef="#br1" timeOffset="21904.2529">9962 17609 55 0,'0'0'37'0,"9"-12"0"0,-9 12 0 16,10-5-13-16,-10 5-20 16,25-5-2-16,-5 1-1 15,4-2-1-15,5 2-3 16,0-2-4-16,18 12-16 15,-13-14-5-15,17 9-1 16,-12-8-4-16,15 7 1 16</inkml:trace>
  <inkml:trace contextRef="#ctx0" brushRef="#br1" timeOffset="22286.2747">10553 17374 59 0,'2'-11'36'0,"-2"11"0"15,2-14-1-15,-2 14-25 16,0 0-5-16,0 21 0 15,-5 3-2-15,-4 10-1 16,0 5 0-16,9-39 0 0,-10 53-1 16,10-53 0-16,-15 67 0 15,15-67-2-15,-13 69-3 16,13-69-15-16,-6 69-7 15,6-69-4-15,-1 59-2 16,1-59-1-16</inkml:trace>
  <inkml:trace contextRef="#ctx0" brushRef="#br1" timeOffset="22638.2948">10820 17605 74 0,'-7'-11'35'0,"7"11"1"16,0 0-1-16,-11-8-29 16,11 8-2-16,-5 14-1 15,2 0-1-15,3 0-1 16,-4 0 0-16,4 1 1 15,-1-2-1-15,2-2 0 16,-1-11 0-16,0 0 0 16,0 0 0-16,14 0 0 15,-14 0 0-15,16-22-1 16,-9 5 0-16,3 4 0 15,-7-2-2-15,-1 4-1 16,-2 11-2-16,0 0-9 16,0 0-11-16,0 0-4 15,-2 22-1-15,2-22-3 0,0 0 2 16</inkml:trace>
  <inkml:trace contextRef="#ctx0" brushRef="#br1" timeOffset="23105.3216">11144 17463 61 0,'0'0'35'15,"-11"-14"-1"-15,11 14 0 16,-18 9-25-16,7 1-4 15,-5 7-1-15,7 6 0 16,-5 3-2-16,8 0 1 16,4-4-1-16,5-1-1 15,3-6 0-15,8-1 1 16,7-5-2-16,-2-1 1 15,8 2-1-15,-7-4 1 16,-20-6 0-16,0 0-1 16,0 0 1-16,0 0-1 15,0 0 1-15,50 52-2 0,-50-52 2 16,0 0-1-16,0 0 1 15,-7 62-5-15,7-62 0 16,0 0-14-16,-17 54-8 16,17-54-2-16,0 0-3 15,0 0-2-15,0 0 1 16</inkml:trace>
  <inkml:trace contextRef="#ctx0" brushRef="#br1" timeOffset="23323.334">11233 17428 81 0,'0'0'36'0,"-15"-9"0"0,15 9-1 16,-7-12-29-16,7 12-3 15,12-9-2-15,4 3 0 16,3-1-3-16,2 0-3 15,14 10-14-15,-15-6-8 16,22 11-2-16,-15-7-1 16,18 7-3-16,-11-7 1 15</inkml:trace>
  <inkml:trace contextRef="#ctx0" brushRef="#br1" timeOffset="23893.3666">11784 17407 62 0,'0'0'36'0,"-31"-6"-1"15,19 8-1-15,-16 2-24 16,13 2-5-16,-4 6 0 16,5 2-2-16,-1 3 0 0,3 1-1 15,3 1 0-15,3 4-1 16,5-3 1-16,6-7 0 15,-5-13-2-15,20 13 1 16,-1-15 0-16,1-2 0 16,6-11 0-16,3-5-1 15,0-1 0-15,-1 2 0 16,-5 0 0-16,-3 2 0 15,-2 8 0-15,-5 4 0 16,-13 5 0-16,7 22 1 16,-14 2 0-16,-1 12-1 15,8-36 1-15,-12 52-1 16,12-52 3-16,-18 65-3 15,18-65 2-15,-19 79-3 0,19-79 1 16,-22 78-4-16,22-78-6 16,-16 84-12-16,16-84-7 15,-13 72-2-15,13-72-3 16,0 56 2-16</inkml:trace>
  <inkml:trace contextRef="#ctx0" brushRef="#br1" timeOffset="27747.5871">16254 17351 43 0,'0'0'35'0,"-8"-10"0"15,8 10-1-15,0 0-24 16,-11-1-5-16,11 14-1 15,-4 7 0-15,0 8-2 16,-2 8-1-16,6-36 1 16,-11 50-2-16,11-50 0 15,-11 70 1-15,11-70-2 16,-12 67-6-16,12-67-13 15,-1 66-4-15,1-66-3 0,0 0-1 16,7 66-1-16</inkml:trace>
  <inkml:trace contextRef="#ctx0" brushRef="#br1" timeOffset="28132.6091">16457 17566 53 0,'0'0'32'16,"0"0"0"-16,-9-10 0 0,9 10-28 15,-5 10-1-15,3 3 1 16,-4-1-1-16,5 4 1 15,-2-3-1-15,3-13-1 16,-2 20 0-16,2-20-1 16,0 11 1-16,0-11-1 15,12-3 0-15,-5-10 0 16,-1 3-1-16,-6 10 0 15,15-25 1-15,-11 12-1 16,-4 13 0-16,5-20 0 16,-5 20 0-16,0 0-1 15,0 0-2-15,-14 10-4 16,14-10-15-16,0 0-3 15,7 37-2-15,-14-26-5 0,14-1 1 16</inkml:trace>
  <inkml:trace contextRef="#ctx0" brushRef="#br1" timeOffset="29708.6992">16734 17407 8 0,'-14'-1'30'16,"14"1"0"-16,-14-3 3 16,14 3-17-16,-11-4-5 15,11 4-2-15,0 0-1 16,0 0-2-16,-13-7 0 15,13 7-1-15,0 0-1 16,10-3 1-16,-10 3-1 16,22-6-2-16,-5 1 1 15,3-3-1-15,5 1-1 16,3-1 0-16,0-1 0 15,0 2 0-15,-2 2-1 16,-3 1 0-16,-3 5 0 16,-6 2 0-16,-14-3 0 0,13 16 1 15,-13-1-2-15,-3 1 2 16,-7 4-1-16,-1 4 1 15,-7 4-1-15,1 4 1 16,-5 2-1-16,3 1 1 16,19-35-1-16,0 0-1 15,-32 58 1-15,32-58-3 16,0 0-4-16,-19 61-14 15,19-61-2-15,0 0-4 16,0 0-1-16,3 62-1 16,-3-62-1-16</inkml:trace>
  <inkml:trace contextRef="#ctx0" brushRef="#br1" timeOffset="29987.7152">17050 17573 58 0,'0'0'35'15,"0"0"-1"-15,-10 8 1 16,10-8-23-16,13-8-8 15,-2 4-1-15,3-1 0 16,8 0-2-16,-1-2-1 16,10-1-2-16,3-1-6 15,-6-6-15-15,23 11-5 16,-20-5-2-16,16 8-3 0,-17-8 0 15</inkml:trace>
  <inkml:trace contextRef="#ctx0" brushRef="#br1" timeOffset="30464.7425">17691 17393 29 0,'10'-17'33'16,"-10"17"0"-16,4-11 1 16,-4 11-17-16,0 0-11 15,2 15 0-15,-8 3-1 16,0 6 0-16,-4 9-1 0,0 8 0 15,10-41-2-15,-14 49-1 16,14-49 0-16,-20 57 1 16,20-57-3-16,-16 56-4 15,16-56-16-15,-12 57-4 16,12-57-1-16,0 0-4 15,5 58 1-15</inkml:trace>
  <inkml:trace contextRef="#ctx0" brushRef="#br1" timeOffset="30836.7638">17859 17594 56 0,'0'0'35'0,"-12"-3"-3"15,12 3 2-15,0 0-26 16,-11 1-3-16,11-1-2 16,0 0 0-16,0 0 0 15,-2 14-2-15,2-14 1 16,0 0-1-16,0 0-1 15,13 9 1-15,-13-9 0 16,14-8-1-16,-14 8 1 16,15-10-1-16,-15 10 1 15,13-7-1-15,-13 7 1 16,0 0 0-16,0 0-1 15,0 0 0-15,0 0 0 0,-9 12-1 16,9-12-2-16,-13 4-3 16,15 10-14-16,-13-13-5 15,22 6-3-15,-11-7-4 16,11-8 1-16</inkml:trace>
  <inkml:trace contextRef="#ctx0" brushRef="#br1" timeOffset="31375.7946">18085 17384 48 0,'0'0'35'16,"0"0"0"-16,0 0 0 15,4-11-23-15,-4 11-6 16,22-2-2-16,-3 0-1 16,8-1 1-16,-2 1-2 0,6-3 0 15,-1 0-1-15,2 0 0 16,-6 0 0-16,0 3 0 15,-5 2-1-15,-6 4 1 16,-15-4-1-16,12 23 0 16,-17-1 0-16,-5 8 1 15,-7 8-2-15,17-38 2 16,-25 52-1-16,25-52-1 15,-32 61 2-15,32-61-3 16,-37 64 1-16,37-64-7 16,-24 63-13-16,24-63-5 15,-23 53-3-15,23-53-1 16,0 0-4-16</inkml:trace>
  <inkml:trace contextRef="#ctx0" brushRef="#br1" timeOffset="32067.8342">18886 17398 35 0,'0'0'32'15,"-15"-17"2"-15,15 17-2 16,-36-11-20-16,18 12-4 16,-11-1-1-16,6 6-2 15,-6 0 1-15,2 3-2 16,-2 2 0-16,6 3 0 15,-1-1-1-15,7 5 0 0,4 1-1 16,3 0 0-16,6 4 0 16,5 0-1-16,2-3-1 15,9-1 1-15,2-8 0 16,8-1-1-16,1-12 1 15,6-6-1-15,4-12 1 16,6-4 0-16,-3-3 0 16,-2-3-1-16,-2 2 0 15,-3-1 0-15,-9 9 0 16,-3 7 1-16,-17 13-1 15,0 0 1-15,0 13-1 16,-18 14 0-16,-1 16 1 16,19-43-1-16,-33 55 0 15,33-55 0-15,-35 75 0 16,35-75-1-16,-45 81 0 0,45-81-2 15,-31 84-7-15,31-84-15 16,-30 75-4-16,30-75-6 16,-12 56-1-16,12-56 2 15</inkml:trace>
  <inkml:trace contextRef="#ctx0" brushRef="#br1" timeOffset="35492.03">18217 2494 56 0,'0'0'35'16,"0"0"-3"-16,14-2 2 15,-14 2-17-15,-5 15-14 16,0 5 0-16,2 10 1 15,-9 10-1-15,3 9 1 16,-11 10-1-16,-3 6 0 16,-1 1 1-16,1 0-1 15,0-6-1-15,1-5-1 16,5-15 0-16,6-10 0 15,4-16 0-15,7-14 0 16,9-20 0-16,5-11 0 16,6-14 0-16,1-9 0 0,-1-10 0 15,2-8-1-15,-2-5 0 16,0 2 0-16,-6 1 0 15,2 9 0-15,-3 4-1 16,-4 15 0-16,-1 7 2 16,2 12-1-16,5 8 0 15,-1 14 0-15,5 13 0 16,2 11 0-16,1 12 0 15,6 7 2-15,-2 13-1 16,0 12 2-16,-5 11-3 16,-2 3 1-16,-9 11-1 15,-7 0 0-15,-5 2-2 16,-8-10-2-16,3-4-5 15,-13-32-11-15,18 5-7 16,-15-40-1-16,17-9-2 0,-6-20-2 16,12-8 0-16</inkml:trace>
  <inkml:trace contextRef="#ctx0" brushRef="#br1" timeOffset="35645.0388">18308 2831 108 0,'-18'-6'34'16,"-9"-9"2"-16,18 20-1 15,9-5-31-15,0 0 0 16,14 3-3-16,20-8-2 15,19-1-6-15,1-18-18 16,36 11-7-16,-6-21-4 16,26 10-2-16,-7-10-2 15</inkml:trace>
  <inkml:trace contextRef="#ctx0" brushRef="#br1" timeOffset="36004.0593">19769 2299 81 0,'7'-18'36'16,"-6"-5"-1"-16,12 24 1 15,-13-1-33-15,21 33 0 16,-13 4 0-16,-1 15 1 15,-3 8-2-15,-1 14 0 16,-3 3-2-16,-1 5 1 16,-3 1-3-16,-1-8-1 15,3 1-6-15,-11-24-15 16,20 9-2-16,-14-30-4 15,12 1-2-15,-5-32 1 16</inkml:trace>
  <inkml:trace contextRef="#ctx0" brushRef="#br1" timeOffset="36470.086">19713 2765 85 0,'-10'-10'34'0,"-6"-5"1"16,16 15 2-16,0 0-18 15,0 0-14-15,25-4-2 16,5 0 0-16,9-3-1 15,7 0 1-15,3-1-1 16,3-2-1-16,-6 5 0 16,-1 5 0-16,-5 10 0 15,-11 8-1-15,-9 12 0 16,-10 6 0-16,-10 7 0 15,-8 7-1-15,-6-1 1 16,-1 3 0-16,-4-9 0 16,2-6 0-16,5-13 0 15,3-11 0-15,9-13 1 0,2-14-1 16,6-12 1-16,10-12-1 15,-3-8 1-15,3-6 1 16,2-5-2-16,2 3 1 16,-5 2-1-16,0 8 0 15,-4 6 0-15,-4 9 0 16,-2 9-1-16,-3 9 1 15,-4 11-1-15,14-7 0 16,0 14-1-16,3-5 0 16,8 6-3-16,0-6-2 15,17 11-8-15,-10-20-12 16,18 19-4-16,-16-19-4 15,11 14 1-15,-16-16-2 16</inkml:trace>
  <inkml:trace contextRef="#ctx0" brushRef="#br1" timeOffset="36838.107">20611 2618 96 0,'-21'1'35'15,"16"14"2"-15,-14-9 0 16,10 19-30-16,-5 0-1 16,6 10-1-16,-4 4-1 15,5 5-1-15,0 3-1 16,4-3 0-16,3-5 0 15,6-5-1-15,3-8 1 16,6-12-1-16,5-12 0 16,10-11 0-16,1-11-1 15,6-6 1-15,-1-11 0 16,-1-3 0-16,2-4 0 0,-7 2-1 15,-5 4 0-15,-8 6 1 16,-2 10-1-16,-8 4-1 16,-7 18 1-16,0 0-1 15,-3 26-1-15,-6 2 0 16,1 8-1-16,-1 5-1 15,4 10-3-15,-4-8-5 16,18 15-9-16,-12-27-5 16,22 14-2-16,-11-26-1 15,25 6-2-15,-10-25 1 16,19 3 2-16</inkml:trace>
  <inkml:trace contextRef="#ctx0" brushRef="#br1" timeOffset="37184.1268">21134 2784 104 0,'4'17'33'0,"-4"-17"3"16,11 23-2-16,-2-13-24 15,14-7-8-15,5-3 0 16,6-4 1-16,1-14 0 15,3 2-1-15,-4-10 0 16,-1 0-1-16,-10-5-1 16,-7 1 0-16,-9 2 0 15,-10 5-1-15,-13 11 1 16,-9 10 1-16,-13 10 0 15,-10 18 0-15,-4 8 1 16,-2 13 1-16,-1 5-1 0,14 1 0 16,12-1-1-16,18-9-1 15,26-13-1-15,25-22-3 16,35 0-13-16,4-30-20 15,26-1-3-15,5-18 0 16,19-1-2-16</inkml:trace>
  <inkml:trace contextRef="#ctx0" brushRef="#br1" timeOffset="37948.1705">17540 3592 100 0,'5'21'36'16,"-10"3"1"-16,15 20-5 15,-12 2-29-15,-1 16-1 16,-4 10 1-16,0 14 0 0,-8 2-1 15,1 2 0-15,-1-9 1 16,3-8-2-16,4-15 1 16,5-13-2-16,6-21 2 15,8-20-2-15,7-16 1 16,9-20 1-16,2-12-2 15,3-8 1-15,-2-6 1 16,5-3-1-16,-6 4 0 16,-1 7 0-16,-5 10 0 15,-8 17-1-15,-1 15 0 16,-14 8 1-16,9 27-1 15,-9 10-1-15,-4 6 1 16,3 8-2-16,1 3 1 0,1-5-2 16,6 2-2-1,4-17-2-15,19 5-12 0,-10-32-15 16,19 4-4-16,-3-22 1 15,14-4-2-15</inkml:trace>
  <inkml:trace contextRef="#ctx0" brushRef="#br1" timeOffset="38164.1829">18192 3965 110 0,'-8'19'37'16,"-8"-2"-1"-16,7 28-6 15,-4-8-27-15,8 7-3 16,2 3 1-16,0 1-1 0,0-2 0 15,6-6-2-15,2-5-2 16,-2-23-10-16,16 5-17 16,-13-29-3-16,17-5-2 15,-9-26-1-15</inkml:trace>
  <inkml:trace contextRef="#ctx0" brushRef="#br1" timeOffset="38314.1915">18155 3643 100 0,'-17'-3'35'0,"1"5"0"15,15 14-3-15,9 3-36 16,8-9-11-16,23 15-11 16,0-16-4-16,21 10-1 15,-1-12-3-15,13 3 0 0</inkml:trace>
  <inkml:trace contextRef="#ctx0" brushRef="#br1" timeOffset="38614.2086">18678 3914 91 0,'-29'31'36'16,"-17"-11"0"-16,13 12 1 15,-10-14-28-15,15 2-4 16,9-6-2-16,9-3 0 16,10-11-1-16,19 18-1 15,10-14 0-15,3 3 0 16,7 3-1-16,-1 8 0 15,-1 1 0-15,-8 7-1 16,-11 4 1-16,-4 2 0 0,-14 4 0 16,-8-3-1-16,-9 4 2 15,-9-8-1-15,0 0 0 16,-2-10-2-16,4-7-1 15,-1-19-5-15,25 7-23 16,-10-37-6-16,26 1 0 16,0-21-1-16</inkml:trace>
  <inkml:trace contextRef="#ctx0" brushRef="#br1" timeOffset="39280.2467">19321 3305 101 0,'-6'22'39'15,"-13"2"0"-15,3 22-1 16,-14 6-35-16,9 10-1 16,-5 17 0-16,0 12-1 15,-3 6 0-15,6 6-1 16,-1 1 0-16,0-9-1 15,6-5-1-15,1-14 0 16,7-14-2-16,1-20-1 16,8-15-3-16,1-27-14 15,2-10-13-15,-2-22 0 16,13-5-1-16,-13-16 1 15,9 2 22-15,-11-15 8 16,2 3 7-16,0 14 17 16,-15-6 13-16,9 23 4 15,-10-1 0-15,8 21 2 0,-7-4-21 16,15 16-7-16,8 15-4 15,8-2-3-15,11-2-1 16,13-2 0-16,10-1-2 16,9 0 1-16,6-4-1 15,3-3 1-15,-3 0-1 16,-3 2 0-16,-10 2 0 15,-11 2 1-15,-9 1-1 16,-14 5 0-16,-13 1 1 16,-12 5-1-16,-12 4 1 15,-5 6-1-15,-8 1 1 16,-2 6 0-16,4 0 0 15,1 2-1-15,6-5 1 16,6-1-2-16,15-6 2 0,13-8-2 16,8-7 1-16,14-14 0 15,7-11 0-15,5-6 0 16,4-10 0-16,0-7 1 15,-5-6-1-15,-8-1 0 16,-11 0 0-16,-11 4-1 16,-12 5-3-16,-14 3-3 15,-2 23-11-15,-24-13-9 16,11 31-5-16,-19-10-3 15,17 20-1-15,-6-7-2 16</inkml:trace>
  <inkml:trace contextRef="#ctx0" brushRef="#br1" timeOffset="39994.2875">20115 4073 61 0,'13'-16'35'0,"-12"-5"-1"0,-1 21 1 16,-1-22-16-16,1 22-9 15,-25 8-2-15,7 13 0 16,-14-1-3-16,-1 16 0 15,0 4-1-15,3 2-2 16,1 1 1-16,9 0-2 16,8-6 0-16,12-7 0 15,18-12-1-15,7-10 0 16,10-13 0-16,9-7 0 15,5-9 1-15,3-9 0 16,-5-3-1-16,0-8 1 16,-9 2-1-16,-8-1 0 15,-7 0 0-15,-9 5 0 16,-6 5 0-16,-8 5-1 0,-3 12 1 15,3 13 0-15,-20 11-1 16,5 19 1-16,0 19-1 16,-1 16 0-16,-4 22 1 15,1 13-1-15,4 14 0 16,-5 3 0-16,1 3 2 15,-1-4-1-15,0-7 1 16,-1-11 0-16,1-17 1 16,-1-16-1-16,-1-17 2 15,1-14-2-15,-2-21 0 16,3-21 0-16,5-20 0 15,7-16 1-15,8-17-3 16,5-19 0-16,10-11-1 16,9-10 0-16,9 3-1 15,4 0 0-15,1 12-3 0,3 2-2 16,9 23-12-16,-14-6-16 15,17 28-2-15,-12-5 1 16,9 14-1-16</inkml:trace>
  <inkml:trace contextRef="#ctx0" brushRef="#br1" timeOffset="40751.3308">20775 4041 99 0,'0'0'38'0,"-16"16"2"16,-3-7-2-16,6 9-31 15,-7 7-3-15,3 10-1 16,-3 5 0-16,1 5-1 0,0 3-1 16,1 2 0-16,4-5 0 15,0-3-1-15,2-9 1 16,4-8-2-16,3-11 1 15,5-14 1-15,0 0-1 16,18-29 0-16,-4-6 0 16,2-7 1-16,1-7-1 15,4-6 1-15,2 0 0 16,2 1-1-16,-3 11 1 15,-3 5 0-15,2 6-1 16,1 9 0-16,2 7 0 16,3 7 0-16,0 6 0 15,8 1 0-15,3 4 0 0,3 1 0 16,2 4 0-16,-3-2 0 15,-4 1 0-15,-5-1 0 16,-6 0 0-16,-8-2 0 16,-17-3 0-16,0 0 0 15,0 0 0-15,-13 1 0 16,-10 3 0-16,-2 3 0 15,-8 5 0-15,-3 9 0 16,-2 7 0-16,-3 4 1 16,5 6-1-16,3 0 0 15,8 4 0-15,7-5 0 16,11 0 1-16,11-10-2 15,10-6 2-15,12-11-2 16,7-9 1-16,6-10 0 0,5-7 0 16,2-12 0-16,0-5 0 15,-3-6 0-15,-2-3 0 16,-10-2 1-16,-8 4-1 15,-4 1 1-15,-10 4-1 16,-4 12 1-16,-9 7-1 16,4 16 0-16,-21 4 0 15,2 16-1-15,0 9 1 16,-2 9-1-16,6 5-1 15,0 0-1-15,10 2-1 16,5-11-2-16,15 2-4 16,3-25-7-16,24 9-8 15,-16-26-8-15,24 3-1 16,-8-20-2-16,12 1 2 15</inkml:trace>
  <inkml:trace contextRef="#ctx0" brushRef="#br1" timeOffset="41254.3596">21635 4050 117 0,'-10'-9'38'0,"1"21"1"15,-16-1-2-15,-3 13-33 16,5 6-2-16,0 4-1 16,-1 5 1-16,4 0-1 15,4-4 0-15,7-5-1 16,3-5 1-16,9-11-1 15,-3-14 0-15,27-4 0 16,-6-13 1-16,5-11-1 16,2-5 1-16,1-8 0 15,-1 0-1-15,-3-3 1 0,-6 0-1 16,-2 10 1-16,-9 4-1 15,-1 9 0-15,-5 10 0 16,-2 11 1-16,0 0-2 16,-10 26 2-16,6-2-1 15,4 0 0-15,4 3-1 16,6-1 1-16,1-3 0 15,5-8 0-15,6-7 1 16,4-8-1-16,4-7 1 16,1-9-1-16,3-8 1 15,2-8-1-15,3-6 1 16,5-4-1-16,-3 7 0 15,0-1 1-15,-8 8-1 16,-2 11 0-16,-5 13 0 0,-10 16 0 16,-12 17 2-16,-6 8-4 15,-5 8 0-15,-4 3-4 16,1 13-5-16,-7-14-4 15,16 15-10-15,-17-27-8 16,24 10-5-16,-7-16-4 16,15 3 2-16</inkml:trace>
  <inkml:trace contextRef="#ctx0" brushRef="#br1" timeOffset="42149.4108">17502 5149 86 0,'0'0'36'16,"10"-16"1"-16,-10 16 1 15,0 0-30-15,2 20-3 16,-7 0-1-16,2 13-1 15,-9 10-1-15,2 9 0 0,-4 3-1 16,0 4 0-16,0-6 0 16,8-4 0-16,5-14 0 15,10-12 0-15,11-17-1 16,9-12 1-16,7-15 0 15,8-13-1-15,2-6 1 16,0-8-1-16,-2 2 1 16,-5 1-1-16,-8 6 1 15,-7 8-1-15,-6 8 0 16,-8 11 0-16,-10 12 0 15,3 12 0-15,-7 14 0 16,-2 8-1-16,-2 9 1 16,0 6 0-16,2 2 0 15,4 1 0-15,3-4 0 0,8-6 2 16,6-12-1-16,6-9 2 15,5-19-2-15,7-14-1 16,1-11 1-16,3-11 0 16,2-13 0-16,-5-6-2 15,-4-7 1-15,-3 5-2 16,-11 1 2-16,-5 2-2 15,-3 14 1-15,-8 5-3 16,2 14-1-16,-6 4-3 16,4 15-6-16,0 0-11 15,30 23-8-15,-18-12-1 16,20 12-2-16,-6-8 0 15</inkml:trace>
  <inkml:trace contextRef="#ctx0" brushRef="#br1" timeOffset="42872.4522">18608 5256 99 0,'-24'18'36'0,"-13"-3"2"16,3 20-1-16,-10-6-31 15,7 9-1-15,1 0-1 16,10 5-1-16,8-4-1 15,10-1 0-15,16-10-1 16,13-6 1-16,10-16-2 16,17-8 0-16,-1-9 1 15,10-14-1-15,-1-3 0 16,-1-14 0-16,-7 1-1 0,-10-8 1 15,-9 3 0-15,-12 4 0 16,-11 1 0-16,-9 8 0 16,-5 4 0-16,-9 8 1 15,-1 6-1-15,-1 7 1 16,4 7-1-16,15 1 0 15,-10 9 0-15,10-9 1 16,23 9-1-16,6-7 0 16,9 1 0-16,9-3 1 15,6-1-1-15,0-2 0 16,2 3 1-16,-3 0-1 15,-12 3 1-15,-5 5-1 16,-11 3 1-16,-9 7-1 0,-11 3 0 16,-8 6 1-16,-8 6-1 15,-7 3 0-15,-2 5 0 16,-2-5 0-16,5 1 0 15,3-7-1-15,9 0 1 16,6-11 0-16,12-10 0 16,14-10 1-16,8-10-1 15,5-5 0-15,7-10 1 16,2-4 0-16,0-5-1 15,-2 1 1-15,-7 0-1 16,-5 4 1-16,-9 7-1 16,-6 6 0-16,-7 5 1 15,-12 12-1-15,0 0 0 16,5 19 0-16,-10 5 0 15,-4 7 0-15,-5 9 0 0,4 9-1 16,-4 2-2-16,3-1 2 16,10 3-5-16,0-16-2 15,17 5-4-15,-3-31-12 16,30 8-13-16,-6-27 0 15,19-3-2-15,-8-16-1 16</inkml:trace>
  <inkml:trace contextRef="#ctx0" brushRef="#br1" timeOffset="43224.4723">19906 4716 71 0,'0'0'40'0,"0"0"-2"16,4 11 1-16,-9 8-22 15,2 14-11-15,-3 7 0 16,1 15-2-16,-8 10 0 16,1 11-1-16,-6 7 0 15,-1 2-2-15,0 2 1 16,-3-5-4-16,3 2-2 15,-4-13-2-15,18 1-9 16,-10-27-8-16,26 9-6 0,-11-27 0 16,27 4-2-16,-3-23-1 15,27-1 1-15</inkml:trace>
  <inkml:trace contextRef="#ctx0" brushRef="#br1" timeOffset="43808.5057">20483 5324 76 0,'0'0'35'0,"-12"-23"0"16,12 23 2-16,-29-17-25 16,11 17-3-16,-11-1-2 15,2 17-1-15,-8 1-2 16,-1 14-1-16,-2 10 0 15,6 7-1-15,5 3-1 16,4 1 3-16,10-5-3 16,11-8 2-16,12-14-2 15,14-12 0-15,15-20 0 0,9-17-1 16,11-18 2-16,5-11-4 15,2-13 4-15,-2-9-4 16,-4-6 4-16,-9-3-1 16,-8 1-1-16,-14 4 0 15,-14 14-1-15,-7 14 1 16,-13 17-2-16,-10 26 3 15,-9 24-2-15,-7 27 0 16,-5 27 2-16,-2 17-2 16,5 13-1-16,1 1-5 15,20 7-2-15,2-25-9 16,31 6-9-16,-4-33-6 15,34-6-1-15,2-31-2 0,31-5 1 16</inkml:trace>
  <inkml:trace contextRef="#ctx0" brushRef="#br1" timeOffset="44379.5384">21883 4783 100 0,'18'-14'36'16,"-17"3"2"-16,8 26-1 15,-18 15-32-15,-1 9-2 16,-5 12 1-16,0 12-1 15,-4 11 0-15,-3 8-1 16,1 2 1-16,1-2-2 16,4-5 1-16,4-5-1 15,4-13 0-15,5-8-1 16,5-14 0-16,8-14 1 15,8-15-1-15,6-12 0 16,6-16 1-16,7-10-1 16,4-10 1-16,-3-10 1 0,5-3-1 15,-6 4 0-15,-5 1 0 16,-7 11 0-16,-8 8 0 15,-5 12 0-15,-12 17-1 16,8 15 0-16,-12 14 0 16,-1 10-1-16,-2 11-1 15,4 4 0-15,6 8-2 16,4-6-1-16,13-1-5 15,0-20-9-15,25 7-11 16,-7-25-6-16,19 0-1 16,-9-26 1-16,11-4 2 15</inkml:trace>
  <inkml:trace contextRef="#ctx0" brushRef="#br1" timeOffset="44763.5603">22590 5294 111 0,'-18'-15'37'15,"-13"2"2"-15,4 21-2 16,-13 3-31-16,5 14-1 15,-3 9-1-15,4 8-1 16,1 3-1-16,5 5-1 16,9-1 1-16,9-5 1 15,10-4-2-15,14-12 1 16,13-15 0-16,8-10-2 15,13-9 0-15,3-17 0 16,2-6 0-16,-1-8 0 16,-2-6 0-16,-7 0-2 15,-11 2 4-15,-6 3-2 0,-10 3 0 16,-10 10 0-16,-10 9 0 15,4 16 0-15,-23 6 0 16,2 14 0-16,1 10 0 16,1 6-2-16,9 8-1 15,2 2-1-15,11 2-1 16,4-10-1-16,22 1-8 15,-6-28-7-15,28 12-12 16,-16-25-1-16,17-1-2 16,-6-18-1-16</inkml:trace>
  <inkml:trace contextRef="#ctx0" brushRef="#br1" timeOffset="45064.5776">23135 5298 105 0,'-5'13'36'15,"-13"5"2"-15,7 15-1 16,-13-1-28-16,8 11-4 15,0 2-1-15,4 6-1 16,4-4 0-16,6-3 1 16,3-7-2-16,7-8 1 15,6-14-1-15,5-11 2 16,6-14-4-16,3-13 0 15,3-16 0-15,4-8 0 16,0-10 0-16,0-8 0 16,-4-4 0-16,-6 0 0 15,-2 10-3-15,-7 4-2 0,0 17-6 16,-19-5-10-16,17 34-13 15,-18-5-6-15,4 14-1 16,0 20 1-16</inkml:trace>
  <inkml:trace contextRef="#ctx0" brushRef="#br1" timeOffset="45463.6004">23564 5431 89 0,'-14'19'40'0,"-3"-11"-1"16,9 11 1-16,-3-17-17 16,15 7-18-16,-4-9-2 0,24 8-1 15,-2-13 0-15,5 1-1 16,0-10 1-16,4-5-1 15,-4-6 0-15,-3-3 0 16,-7-3 0-16,-7-1-1 16,-6 0 1-16,-10 3-1 15,-7 8 0-15,-8 11 0 16,-10 10 0-16,-7 18 0 15,-6 16 0-15,-2 11 1 16,-5 17-2-16,8 5 3 16,6 0-2-16,15-3 2 15,17-5-2-15,20-19 0 16,28-10-8-16,13-29-3 15,32 2-15-15,-4-29-16 0,16 1 3 16,-10-14-3-16,6 3-1 16</inkml:trace>
  <inkml:trace contextRef="#ctx0" brushRef="#br1" timeOffset="46085.636">17456 6135 101 0,'22'-6'37'0,"-22"6"1"15,21 3-6-15,-28 12-28 16,0 13-1-16,-4 12 0 15,1 18-1-15,-10 10 1 16,-1 15 1-16,-2 9-2 16,1 4 1-16,1-4-2 15,2-5 1-15,7-9-6 0,0-20 0 16,22-2-17-16,-14-34-8 15,23-5-5-15,-19-17-1 16,28-22-1-16,-18-10 1 16</inkml:trace>
  <inkml:trace contextRef="#ctx0" brushRef="#br1" timeOffset="46279.647">17234 6733 117 0,'-41'-9'37'0,"15"12"1"16,-2-4-1-16,16 14-30 15,12-13-2-15,12 13-2 16,17-19-1-16,20-6-1 15,14-10-1-15,8-9-3 16,14-6-2-16,2-14-7 16,11 4-12-16,-17-14-6 0,7 16-4 15,-25-13-2-15,2 13 1 16,-18-11-1-16</inkml:trace>
  <inkml:trace contextRef="#ctx0" brushRef="#br1" timeOffset="46679.6699">18036 5998 113 0,'-23'16'36'15,"8"26"1"-15,-14-1-1 16,7 14-31-16,-2 7-1 16,2 12 1-16,-3 8-2 15,1 3 1-15,0 5-2 16,0-1 2-16,4-12-3 15,3-4 2-15,6-15-1 0,6-12-2 16,5-16 0-16,6-15 0 16,10-23 0-16,6-13 0 15,6-13 0-15,-1-8 0 16,4-2 0-16,-3-4 0 15,-4 3 0-15,-1 9 0 16,-4 10 0-16,-8 13 0 16,-11 13 0-16,7 19 0 15,-11 9 0-15,1 9 0 16,1 4 0-16,2 3 0 15,9 5-6-15,2-11-2 16,12 3-5-16,-2-27-9 16,26 8-5-16,-14-28-4 15,19 4-1-15,-16-25-1 0,8 4 1 16,-15-10 3-16</inkml:trace>
  <inkml:trace contextRef="#ctx0" brushRef="#br1" timeOffset="47017.6893">18283 6685 129 0,'0'14'35'0,"0"-14"1"15,1 19-1-15,-1-19-33 16,25 16 1-16,-1-13-1 16,5 0 0-16,2-7 0 15,4-5-1-15,-5-4-1 16,1-6 1-16,-9-3 0 15,-1-1-1-15,-12 1 1 16,-7-2-1-16,-11 6 0 16,-6 4 1-16,-10 7-1 0,-5 8 1 15,-8 11-1-15,-2 9 1 16,-3 11 1-16,2 9-2 15,6 8 0-15,6 1 0 16,11 0 0-16,12-9 0 16,17-5-2-16,13-15-3 15,25-3-6-15,3-26-9 16,28 12-7-16,-7-27-6 15,23 10-3-15,-7-14 0 16,12 10 0-16,-4-7 3 16</inkml:trace>
  <inkml:trace contextRef="#ctx0" brushRef="#br1" timeOffset="47708.7288">19468 6234 108 0,'0'0'36'15,"-4"-22"1"-15,4 22-2 16,0 0-30-16,0 0-2 15,0 0-1-15,-1 29 1 16,0-3-2-16,1 16 1 16,-5 9-1-16,-2 12 3 15,-1 9-3-15,-2 8 2 16,-5-1-2-16,2-6 2 15,-1-5-2-15,5-10 1 16,-1-13-1-16,5-10-1 16,1-15 0-16,8-9 1 15,-4-11-1-15,16-17 1 16,-4-7-1-16,4-4 1 15,1-12 0-15,4-2-1 0,7-4 2 16,2 2-2-16,4 6 0 16,3 7 0-16,2 10 0 15,2 8 0-15,0 14 0 16,0 10 0-16,-4 7 0 15,-5 4 0-15,-7 9 0 16,-8 0 0-16,-8 5 0 16,-10 0-2-16,-16 0 2 15,-9-1 0-15,-14-5 0 16,-9-3 0-16,-6-6 0 15,-2-10 0-15,1-4-1 16,5-6 0-16,13-7-2 16,10-6-2-16,24 0-4 15,4-13-6-15,35 17-8 0,-6-21-5 16,28 17-3-16,-5-14-1 15,18 10-2-15,-9-6 3 16</inkml:trace>
  <inkml:trace contextRef="#ctx0" brushRef="#br1" timeOffset="48745.7881">20199 6636 111 0,'-30'-5'36'0,"3"15"1"15,-16-3-1-15,5 16-27 0,-8 2-3 16,3 13-1-16,-2 3-1 16,6 5-1-16,8-2 0 15,9 0-1-15,13-8-2 16,11-4 1-16,14-11-1 15,16-11 2-15,10-16-2 16,7-13 0-16,8-7 0 16,3-9 0-16,-3-8 0 15,-4-4 0-15,-9 1 0 16,-11 5 0-16,-10 6 0 15,-12 4 0-15,-9 9 0 16,-7 9 0-16,-6 8 0 16,-5 10 0-16,1 7 0 15,1 8 0-15,4 4 0 16,2 6 0-16,7-3 0 15,2 5 0-15,12-5 0 0,6-3 0 16,8-4 0-16,6-10 0 16,7-1 0-16,3-7-2 15,0-3 2-15,-2-3 0 16,-6 1 2-16,-4 0-2 15,-8 1-2-15,-7 2 2 16,-16 0 0-16,11 17 2 16,-17 0-4-16,-4 6 2 15,-5 1 0-15,-4 2 0 16,0 4 0-16,0-1 0 15,5-6-1-15,0-5 1 16,14-18 0-16,0 0 0 16,14-21 0-16,8-13 0 0,5-8 1 15,6-9-1-15,3-9 2 16,0-3-2-16,-5 0 0 15,-2 4 0-15,-9 10 0 16,-1 9 0-16,-8 7 0 16,-4 12 0-16,-2 11 0 15,-5 10 0-15,9 4 0 16,2 6 0-16,5 3 0 15,7-2 0-15,7 0 0 16,7 0 0-16,5-5 0 16,1 1 0-16,-4-5 0 15,-3 2 0-15,-4-4 0 16,-8 0 0-16,-14 0 0 15,-10 0 0-15,0 0 0 0,-22 12 0 16,-2-4 0-16,-5 5 0 16,-3 3 0-16,2 3 0 15,3-2 0-15,7 4 0 16,6-4 0-16,9 0 0 15,15-8 0-15,8-3 0 16,12-1 0-16,4-3 0 16,3 3 0-16,0-2 0 15,-5 2 0-15,-5 3 0 16,-11 11 0-16,-13 6 0 15,-15 6 0-15,-12 2 0 16,-10 6 0-16,-9 1 0 16,-3-1 0-16,-2-10 0 15,15-2-7-15,-3-15-3 16,24 2-4-16,-2-27-6 0,33 10-6 15,-8-27-5-15,31 9-1 16,-8-19-1-16,18-1 3 16,2-8 2-16</inkml:trace>
  <inkml:trace contextRef="#ctx0" brushRef="#br1" timeOffset="49467.8294">17668 7542 92 0,'0'0'35'16,"8"-18"1"-16,-8 18 1 15,0 0-25-15,1 22-6 16,-2 6-2-16,-2 10-1 16,1 14-1-16,-4 8 0 15,-2 10-1-15,-1 7 0 16,-4 2-1-16,1-4-1 15,1-4-2-15,1-14-5 16,10 3-12-16,-11-34-8 16,17 2-3-16,-6-28-1 15,10-2-2-15,-5-23 1 16</inkml:trace>
  <inkml:trace contextRef="#ctx0" brushRef="#br1" timeOffset="49969.8581">17507 7862 122 0,'-14'-3'36'0,"-6"-5"0"15,20 8-3-15,0 0-29 16,11 9-1-16,12-15-1 16,9 1-1-16,9 0 0 15,6-2 0-15,4 2 0 16,1-2 0-16,0 5-1 15,-4 1 1-15,-5 3-1 16,-6 3 1-16,-11 0-1 16,-2 1 0-16,-9 2 1 15,-15-8-1-15,10 14 0 16,-10-14 1-16,-10 19-1 0,-4-3 1 15,-1 2 0-15,-2 5-1 16,0 4 1-16,1 2-1 16,5 1 0-16,3 3 0 15,8-3 1-15,7-5-2 16,5-5 1-16,5-6 1 15,6-10-1-15,6-10 0 16,0-8 1-16,4-15-1 16,-2-5 0-16,-1-8 0 15,-7-4 0-15,-3 1 0 16,-11 0 0-16,-5 4-1 15,-11 8-1-15,-7 11 1 16,-6 9-2-16,-3 8-1 16,2 15-2-16,-3-2-3 0,15 21-5 15,-8-13-9-15,27 19-4 16,-7-18-3-16,25 11 0 15,-4-16-2-15,17 3 2 16</inkml:trace>
  <inkml:trace contextRef="#ctx0" brushRef="#br1" timeOffset="50382.8817">18482 7868 111 0,'7'-16'33'16,"8"11"2"-16,-23-5-1 16,8 10-28-16,-12-5 0 15,12 5-2-15,-23 15 0 16,9 7 1-16,-1 3-2 0,2 9 0 15,0 0-1-15,3 7-1 16,3-1 1-16,3 1-1 16,5-8 0-16,6-8-1 15,7-11 0-15,7-8 1 16,6-11-1-16,6-8 0 15,3-17 0-15,1-7 1 16,3-7-1-16,-1-5 2 16,-3 0-2-16,-8-1 0 15,-1 6 0-15,-6 6 0 16,-6 11 0-16,-6 7 0 15,-9 20 0-15,0 0 0 16,-2 24-2-16,-7 11 1 16,-3 12-1-16,1 3-2 0,2 10-1 15,2-7-5-15,14 7-3 16,-2-21-6-16,30 5-6 15,-11-30-5-15,28 1 0 16,-9-22-2-16,22 0 2 16,-13-12 3-16</inkml:trace>
  <inkml:trace contextRef="#ctx0" brushRef="#br1" timeOffset="50620.8954">19264 7927 113 0,'-14'-23'34'15,"14"23"2"-15,-29-21-1 16,19 15-27-16,-17 8-3 15,5 16 0-15,-3 4-1 0,0 8-2 16,1 4 1-16,2 7-2 16,7 1 1-16,6-1-2 15,5-2 1-15,12-10-4 16,12-1-3-16,1-19-5 15,19 3-6-15,-7-24-8 16,22 6-8-16,-11-23-1 16,22 7-3-16,-9-21 1 15</inkml:trace>
  <inkml:trace contextRef="#ctx0" brushRef="#br1" timeOffset="51208.929">19739 7456 98 0,'-12'-12'36'15,"12"12"0"-15,-12 9 1 16,7 16-28-16,-11 1-4 16,4 9 0-16,-6 8 0 0,0 11-1 15,-4 6-1-15,0 6 1 16,1-2-2-16,3-2-1 15,5-8 0-15,3-6-1 16,7-11 1-16,6-8-1 16,4-12 0-16,10-13-1 15,3-10 1-15,3-9 0 16,5-7 0-16,1-6 1 15,0-1-1-15,-3 1 1 16,0-2-1-16,-3 5 1 16,-3 9-1-16,-3 5 1 15,-3 10-2-15,-4 9 1 16,-2 11-1-16,-1 3-1 15,1 6 0-15,-2 2-2 0,4 2-2 16,-5-9-4-16,16 6-3 16,-21-29-8-16,36 18-5 15,-20-32-2-15,18 9-2 16,-13-22-1-16,12 5 3 15,-10-9 2-15</inkml:trace>
  <inkml:trace contextRef="#ctx0" brushRef="#br1" timeOffset="51404.9402">20215 7837 123 0,'-14'22'34'16,"7"16"1"-16,-11-6-1 16,13 8-31-16,-10 0-1 15,8-3-2-15,1 1 0 16,5-7-3-16,7-6-2 0,-6-25-9 15,24 14-10-15,-16-29-5 16,17 3-2-16,-13-22-1 16,17 2-2-16,-14-16 3 15</inkml:trace>
  <inkml:trace contextRef="#ctx0" brushRef="#br1" timeOffset="51525.9471">20249 7485 103 0,'-24'-9'17'0,"-3"10"-10"16,1 16-3-16,1-4-19 16,11 11-20-16,-4-9 0 0</inkml:trace>
  <inkml:trace contextRef="#ctx0" brushRef="#br1" timeOffset="52072.9784">20485 7823 106 0,'0'0'37'0,"0"0"1"16,0 17-1-16,0 10-31 15,-13 3-1-15,4 8-3 16,-6 1 1-16,2 6-1 16,2-3 0-16,4-7-2 15,2-4 1-15,5-9-1 16,7-11 1-16,3-9 0 15,5-9 0-15,4-10-1 16,3-9 1-16,-1-7 0 16,2-5 0-16,1-2 0 15,-1-3 0-15,4 1 0 16,-6 4 0-16,2 7 0 0,0 6-1 15,-3 14 1-15,-1 8 0 16,0 9-1-16,-5 17-1 16,-2 9-1-16,-2 8 0 15,-4 3-3-15,3 9-1 16,0-9-6-16,8 9-5 15,-12-21-8-15,23 3-4 16,-14-24-2-16,22 1-1 16,-16-20 0-16,15-3 2 15</inkml:trace>
  <inkml:trace contextRef="#ctx0" brushRef="#br1" timeOffset="52607.009">21085 7893 115 0,'5'-22'35'16,"-20"-5"1"-1,15 27 1-15,-33-10-30 0,11 23-2 16,-5 6-1-16,2 7-2 15,-2 6 1-15,6 6-2 16,3 1 0-16,6-5-1 16,9-3 1-16,10-11-2 15,10-7 1-15,9-11 1 16,8-9-2-16,6-7 1 15,2-15 0-15,-1-3 1 16,1-4-2-16,-4-1 1 16,-7 3 0-16,-6 6 0 15,-8 5 0-15,-8 9 1 16,-9 14-2-16,-4 24 1 0,-10 12-1 15,-5 14-1-15,-4 15 1 16,-1 14 0-16,-3 13 0 16,-2 4 1-16,6 0-1 15,0-5 1-15,2-7 2 16,4-12-1-16,-2-9 1 15,3-17-2-15,-1-13 2 16,0-12-1-16,-1-14 1 16,0-9-3-16,3-9-1 15,-1-6 3-15,1-11-2 16,4-6 1-16,2-14-2 15,8-7 2-15,2-9-2 16,9-1 2-16,6 3-1 16,1-1-3-16,8 15-4 15,-7-3-3-15,13 27-5 0,-14-4-7 16,19 33-6-16,-16-14-3 15,26 19-3-15,-9-12 2 16,22 5 3-16</inkml:trace>
  <inkml:trace contextRef="#ctx0" brushRef="#br1" timeOffset="53253.0459">21923 7878 104 0,'0'0'37'0,"-22"11"1"0,17 6-1 15,-4 1-29-15,11 1-7 16,5-5 1-16,13 1-1 16,5-5 1-16,9-4-1 15,6-12 0-15,9-5 1 16,-1-7 0-16,2-6 1 15,-7-2-1-15,-1-3 0 16,-13-1-1-16,-7 0 1 16,-15 4-1-16,-10 6 0 15,-10 3-1-15,-11 9-1 16,-8 8 1-16,-7 10 0 15,-7 9 0-15,0 15 0 16,1 5 0-16,3 6-1 16,10 1 1-16,10 4 0 15,11-4-1-15,18-4 0 0,18-6-2 16,14-14-3-16,21 0-5 15,2-23-7-15,26 10-8 16,-15-24-5-16,23 6-3 16,-21-20-1-16,10 8 1 15,-22-15 2-15</inkml:trace>
  <inkml:trace contextRef="#ctx0" brushRef="#br1" timeOffset="53635.0678">22722 7844 120 0,'-30'-20'36'15,"8"14"2"-15,-13-3-1 16,9 11-32-16,-7 8-2 15,4 12-1-15,-2 10 0 16,-3 7-1-16,4 5 1 0,4 3-1 16,4-1 0-16,10-3-1 15,5-6 0-15,10-9 0 16,9-16 0-16,13-9 0 15,11-14 0-15,6-6 1 16,5-14-1-16,2-4 1 16,-1-10 0-16,1 1 0 15,-8-1-1-15,-10 7 3 16,-7 6-3-16,-6 8 0 15,-12 12 0-15,-6 12 0 16,0 0 0-16,-24 31 0 16,9-1-2-16,0 5 0 15,6 4-1-15,1 0-3 16,13 4-4-16,-2-14-3 0,30 7-6 15,-9-28-7-15,25 10-4 16,-9-22-1-16,18 5-2 16,-9-17 2-16,9-2 3 15</inkml:trace>
  <inkml:trace contextRef="#ctx0" brushRef="#br1" timeOffset="53868.0811">23221 7801 121 0,'-25'21'38'0,"-18"3"0"15,14 18-2-15,-2-2-32 16,3 3-2-16,11 0 0 0,11-3-2 16,12-5-1-16,15-13-1 15,12-9-1-15,10-17-3 16,16-5-6-16,-5-27-8 15,24 5-6-15,-18-23-4 16,18 6-1-16,-19-25-2 16,10 7 3-16,-18-17 2 15</inkml:trace>
  <inkml:trace contextRef="#ctx0" brushRef="#br1" timeOffset="54199.1">23826 7312 130 0,'-3'9'35'16,"-22"13"1"-16,6 31 0 15,-11 5-31-15,-1 12-1 16,1 9-1-16,2 12-1 0,3-6-1 15,6 0-1-15,6-10 0 16,10-13 0-16,5-11 0 16,9-13-1-16,5-14 1 15,4-19-1-15,4-8 1 16,1-10 0-16,4-6 1 15,-4-2 0-15,1-8 0 16,-5 7 1-16,-3 0-2 16,-3 8 0-16,-15 14 0 15,12-1 0-15,-12 1 0 16,3 26-2-16,-3 0-1 15,-5-2-4-15,5 15-4 16,-7-10-2-16,12 16-5 16,-17-22-7-16,21 19-8 15,-17-21-3-15,12 12-1 0,-16-12 4 16</inkml:trace>
  <inkml:trace contextRef="#ctx0" brushRef="#br1" timeOffset="54898.14">17723 9236 96 0,'4'-19'35'15,"-7"-2"0"-15,10 9 2 16,-14-4-29-16,7 16-2 16,-16 5-1-16,6 16 0 15,-12 8 0-15,2 12-2 16,-3 6 1-16,3 3-1 15,2 1-2-15,8-6 1 16,7-8 0-16,10-8-1 16,9-13 0-16,7-14 1 15,10-12-1-15,5-10-1 16,-6-10 1-16,3-7-1 15,-8-3 2-15,-8-3-2 16,-9 3 0-16,-15 3 0 0,-12 10 0 16,-5 7-2-16,-5 10 1 15,-5 8 0-15,4 6 0 16,2 4-2-16,11 9-3 15,5-10-3-15,24 9-7 16,-3-23-7-16,32 12-5 16,-5-25-3-16,26 6-2 15,-4-19-1-15,17-1 3 16</inkml:trace>
  <inkml:trace contextRef="#ctx0" brushRef="#br1" timeOffset="55153.1546">18365 8676 120 0,'-17'-32'34'0,"4"17"2"15,-8-2-2-15,8 9-32 16,-8 17 1-16,5 16-1 16,0 16 2-16,1 14-2 15,-2 13 1-15,3 15-2 16,-1 13 2-16,-2 5-4 15,2 2 0-15,0-7 0 16,6-3-4-16,-1-19-3 16,15 0-11-16,-9-39-6 15,22-4-6-15,-18-31 0 16,39-10-2-16,-21-21 0 15,10-3 4-15</inkml:trace>
  <inkml:trace contextRef="#ctx0" brushRef="#br1" timeOffset="55333.1649">18146 9210 128 0,'-21'-6'36'0,"-7"-7"-1"15,28 13 0-15,-12 1-30 16,24-6-2-16,19-10-2 16,11-3-2-16,14-7-2 15,10-11-4-15,19 2-8 16,-15-22-9-16,19 14-6 15,-17-16-1-15,7 11-2 16,-22-12-1-16,-4 14 2 16</inkml:trace>
  <inkml:trace contextRef="#ctx0" brushRef="#br1" timeOffset="55709.1864">18812 8514 116 0,'-16'20'34'0,"-15"4"2"0,16 23-1 16,-10 0-28-16,8 15-2 15,-2 8 1-15,0 10-2 16,2 4 0-16,5 5-1 15,-2-3-1-15,3-5-2 16,2-7 1-16,5-7-1 16,-1-13 2-16,4-13-2 15,4-14 0-15,4-15-2 16,9-17 2-16,9-13 2 15,0-12-2-15,8-6 0 16,-1-5 0-16,2-2 0 16,-3 5 0-16,-3 6 0 15,-6 11 0-15,-4 15 0 16,-12 18 0-16,-1 11 0 0,-5 10 0 15,-1 3-3-15,5 6-2 16,-2-3-3-16,12 3-4 16,-6-23-4-16,25 5-8 15,-13-30-4-15,24 7-3 16,-17-25 1-16,20 4 0 15,-19-13 2-15,3 1 4 16</inkml:trace>
  <inkml:trace contextRef="#ctx0" brushRef="#br1" timeOffset="56295.2199">19142 9227 121 0,'0'27'35'0,"-5"-13"0"16,15 11 0-16,-7-11-29 15,19-1-2-15,6-10-1 0,9-6 0 16,2-10-1-16,6-4-1 15,-6-11 0-15,-2-4 0 16,-4-2 0-16,-10-4-1 16,-10 0 0-16,-10 5 0 15,-10 4-1-15,-9 6 1 16,-7 8-1-16,-6 10 1 15,-1 10 0-15,-4 16-1 16,-1 8 1-16,11 7 0 16,4 6 0-16,10 3 1 15,10-4-1-15,11-1 1 16,16-14-1-16,11-7 1 15,10-12-1-15,9-7 1 0,2-7-1 16,2-5 0-16,-4-1 0 16,-7 4 1-16,-10 5-1 15,-7 2 0-15,-14 7 0 16,-9 9 0-16,-10 9 0 15,-10 3 0-15,-4 7 0 16,-1 0 0-16,-3 2 0 16,-1-6 0-16,4-5 0 15,6-8 1-15,2-6-1 16,7-10 1-16,6-14-1 15,4-4 1-15,9-11-1 16,-1-4 2-16,3-6-2 16,6-9 0-16,1-5 0 15,-3 6 0-15,3 3-3 0,-4-1-3 16,9 11-4-16,-6-6-2 15,16 23-6-15,-15-15-6 16,28 28-5-16,-8-19-3 16,28 14-1-16,-1-9 1 15,19 4 4-15</inkml:trace>
  <inkml:trace contextRef="#ctx0" brushRef="#br1" timeOffset="57066.264">21093 8601 94 0,'-18'-12'33'15,"1"13"3"-15,-19 6 0 16,1 19-31-16,-14 11 2 15,0 24-2-15,-11 15 1 16,1 21-1-16,-2 7 0 16,8 7-1-16,8-3 1 15,12-6-4-15,16-10-1 16,15-16-1-16,24-15-3 15,11-30-8-15,27 3-11 0,-6-36-4 16,24 8-7-16,-11-27 1 16,13 2-3-16,-15-18 1 15</inkml:trace>
  <inkml:trace contextRef="#ctx0" brushRef="#br1" timeOffset="57518.2899">21150 9236 104 0,'-14'-9'35'0,"14"9"2"16,-12 0-2-16,8 13-29 15,-11 4 0-15,3 10-1 0,-6 4 0 16,-1 9-2-16,-5 2 0 15,3 2 0-15,1-5-1 16,3-7 0-16,6-6-1 16,7-9 0-16,4-17 0 15,16-8 0-15,5-14-1 16,7-8-1-16,5-8 1 15,5-5 0-15,1-5 0 16,4 2 0-16,-6 3-1 16,-5 7 1-16,-8 11 1 15,-4 8-1-15,-6 12 0 16,-14 5 1-16,9 25-2 15,-10 1 1-15,-2 8 0 16,-2 3-1-16,5 2-1 0,-1 0-2 16,9-3-4-16,-2-16-3 15,18 9-7-15,-10-30-5 16,24 8-5-16,-12-25-2 15,16 7 0-15,-13-19 0 16,8 2 3-16,-4-5 3 16</inkml:trace>
  <inkml:trace contextRef="#ctx0" brushRef="#br1" timeOffset="57812.3067">21626 9223 117 0,'-9'-19'31'0,"9"19"3"16,-23 13-1-16,16 7-24 16,-10 4-4-16,7 7 0 15,-2 5-1-15,8 4-1 0,0-2 0 16,9-3 0-1,2-4-1-15,6-8 0 0,4-11-1 16,6-9 0-16,1-11-1 16,3-9 0-16,0-10 0 15,-3-6-1-15,-4-7 0 16,-2 0-1-16,-7-1 0 15,-7 1 0-15,-6 7-2 16,-11 2-2-16,-2 17-3 16,-13-4-6-16,12 28-7 15,-20-11-5-15,19 24-1 16,-11-13-3-16,20 17 0 15,-4-9 0-15,21 4 4 16</inkml:trace>
  <inkml:trace contextRef="#ctx0" brushRef="#br1" timeOffset="58602.3519">22669 9203 76 0,'0'0'35'0,"-24"-18"0"15,10 14 3-15,-14-5-14 16,3 15-16-16,-10-3-2 15,4 17-1-15,-2 1-1 16,0 10 0-16,3 5-1 16,3 6 0-16,9-1-1 15,5 2 0-15,10-6 0 0,7-2 0 16,9-10-1-16,9-6 0 15,8-12 0-15,8-11-1 16,4-11-1-16,2-8 0 16,4-6 0-16,-4-8-1 15,0-3 0-15,-6-4 0 16,-5 2-1-16,-7 0 0 15,-8 6 1-15,-3 10 0 16,-5 9 0-16,-10 17 1 16,0 0 0-16,-11 26 1 15,0 13 1-15,-1 19 0 16,-5 12 0-16,1 16 1 15,1 12-1-15,-2 3 1 16,1 4-1-16,-1-1 1 0,0-5-3 16,1-10 2-16,-5-14-1 15,1-11 1-15,-4-14 0 16,-1-14 0-16,-6-16-1 15,-2-14 1-15,0-12 1 16,-4-11-3-16,3-11 1 16,3-13-2-16,4-8-1 15,3-15-6-15,18 10-5 16,-7-18-12-16,29 23-8 15,-4-11 1-15,22 17-5 16,1-3 1-16</inkml:trace>
  <inkml:trace contextRef="#ctx0" brushRef="#br1" timeOffset="59074.3789">23218 9330 111 0,'-14'-25'37'0,"8"11"2"16,-14-1-2-16,-2 10-31 15,-1 9-2-15,-1 12 0 16,-4 10-1-16,-2 8 0 15,1 9-1-15,2 0 1 16,3 3-2-16,10-3 2 16,6-5-1-16,11-9-2 15,11-12 0-15,11-11 0 0,10-14 0 16,4-10 0-16,5-9 0 15,0-6 0-15,-3-7 0 16,-2-2 0-16,-8 4 0 16,-10 2-3-16,-10 8 3 15,-5 8-1-15,-10 9 0 16,4 11 1-16,-19 12 0 15,3 7 0-15,2 8 0 16,1 6-1-16,10 4-3 16,-2-3-2-16,13 4-5 15,-1-18-4-15,23 13-8 16,-14-30-5-16,27 11-2 15,-14-27-1-15,19 8-2 16,-9-22 3-16,7 2 5 0</inkml:trace>
  <inkml:trace contextRef="#ctx0" brushRef="#br1" timeOffset="59690.4141">23701 9292 106 0,'-25'14'34'0,"7"17"3"15,-9-8-1-15,13 15-29 16,-9-3-1-16,7 6-2 15,1 0 0-15,8 0 0 16,-1-5-1-16,4-4-1 16,3-5-1-16,2-11 0 15,-1-16 0-15,0 0-1 0,15-1 0 16,-4-20 0-16,2-7 0 15,0-7-1-15,2-4 0 16,4-7 0-16,2-4 1 16,1-3-1-16,1-2 0 15,3 6 0-15,0 4 1 16,-2 9 0-16,1 8 0 15,-1 11 0-15,0 14 0 16,-2 11 0-16,-5 11 0 16,-1 5 0-16,-6 5-1 15,1 4 2-15,-5-2-2 16,-4 2 2-16,-6-3 0 15,-1 4-1-15,-8-4 1 16,-2 0 0-16,-4-3-1 0,-5-1 0 16,-2 2 0-16,-2-4 0 15,-3-5-1-15,2-2 0 16,-2 0 0-16,3-4 1 15,2-1 1-15,3 2-1 16,2 1 1-16,2 4 0 16,6 4 0-16,1 13 0 15,0 7 0-15,0 10 0 16,-1 7 0-16,-1 2-1 15,1 0 0-15,0 0 0 16,2-7-2-16,-1-14-3 16,10-5-5-16,2-36-4 15,10 21-9-15,-2-44-6 16,26 7-1-16,-10-29-4 15,24 3 0-15,-5-19 2 0,16-5 4 16</inkml:trace>
  <inkml:trace contextRef="#ctx0" brushRef="#br1" timeOffset="60095.4373">24297 9298 111 0,'-35'-2'38'16,"5"15"2"-16,-16-6-2 16,7 8-32-16,0-2-3 15,7 7 0-15,4-2-1 0,8 3 0 16,11 0 0-16,9 0-1 15,11 0 0-15,6 0 0 16,3-1 0-16,4 3 0 16,3-3-1-16,-2 1 1 15,-3-1-1-15,-2-1 0 16,-5 1 0-16,-6-2 0 15,-5 1 0-15,-8 0 0 16,-5 2 0-16,-5-4 0 16,-1 3-2-16,-4-10-2 15,6 4-3-15,-8-15-4 16,21 1-6-16,-18-14-8 15,32 5-7-15,-13-28 0 0,23 7-2 16,-9-24-2 0,15 1 5-16</inkml:trace>
  <inkml:trace contextRef="#ctx0" brushRef="#br1" timeOffset="60455.4579">24374 8560 95 0,'15'18'38'0,"-1"0"1"16,15 16-1-16,-4-5-30 15,12 15-3-15,3 3 0 0,2 12-3 16,0 2 2-16,1 8-2 15,-2 4-1-15,-2 2 0 16,-10 2 0-16,-11 7 2 16,-8-5-1-16,-10 0 1 15,-14-5-1-15,-5-6 0 16,-7-6-1-16,-7-7 0 15,1-7-3-15,-5-16-7 16,12-1-2-16,-6-25-5 16,25 10-10-16,-15-31-7 15,32 11-2-15,-10-22-3 16,22 10 2-16,-8-9 5 15</inkml:trace>
  <inkml:trace contextRef="#ctx0" brushRef="#br1" timeOffset="60614.467">24704 9786 134 0,'-19'0'42'15,"19"0"-3"-15,-24-4-1 16,24-11-40-16,0 15-7 16,9-28-5-16,11 26-8 15,-25-20-9-15,24 25-5 16,-21-15-2-16,13 17-1 15,-11-5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14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1648994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list of 32 elements that he wants us to know the symbols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NCEA1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data for a continuous variable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gather, group and display continuous data.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advantage of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species have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sexual and asexual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sexual and asexual variation are AND what the advantages and disadvantages of each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2960" y="986400"/>
              <a:ext cx="815760" cy="1565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1440" y="980640"/>
                <a:ext cx="832680" cy="158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456800" y="2685600"/>
              <a:ext cx="3952080" cy="588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42760" y="2680200"/>
                <a:ext cx="3971520" cy="60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7280" y="127080"/>
              <a:ext cx="7926120" cy="366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0800" y="111240"/>
                <a:ext cx="7944120" cy="369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6240" y="97560"/>
              <a:ext cx="6344280" cy="3790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2200" y="82440"/>
                <a:ext cx="6364800" cy="381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765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2029173"/>
              </p:ext>
            </p:extLst>
          </p:nvPr>
        </p:nvGraphicFramePr>
        <p:xfrm>
          <a:off x="76200" y="152399"/>
          <a:ext cx="9067800" cy="6324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08280" y="812880"/>
              <a:ext cx="7119360" cy="5667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8200" y="800280"/>
                <a:ext cx="7145640" cy="568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296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78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2205</TotalTime>
  <Words>223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226</cp:revision>
  <dcterms:created xsi:type="dcterms:W3CDTF">2006-08-16T00:00:00Z</dcterms:created>
  <dcterms:modified xsi:type="dcterms:W3CDTF">2014-02-13T20:48:40Z</dcterms:modified>
</cp:coreProperties>
</file>