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6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7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Discrete%20Variation%20in%2010CSC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Discrete%20Variation%20in%2010CSC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Discrete%20Variation%20in%2010CSC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Discrete%20Variation%20in%2010CSC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Discrete%20Variation%20in%2010CSC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Eye</a:t>
            </a:r>
            <a:r>
              <a:rPr lang="en-NZ" baseline="0"/>
              <a:t> Colour in 10CSC7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'[Discrete Variation in 10CSC7.xlsx]Sheet1'!$A$1:$A$4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'[Discrete Variation in 10CSC7.xlsx]Sheet1'!$B$1:$B$4</c:f>
              <c:numCache>
                <c:formatCode>General</c:formatCode>
                <c:ptCount val="4"/>
                <c:pt idx="0">
                  <c:v>9</c:v>
                </c:pt>
                <c:pt idx="1">
                  <c:v>8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Eye</a:t>
            </a:r>
            <a:r>
              <a:rPr lang="en-NZ" baseline="0"/>
              <a:t> Colour in 10CSC7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1077704191102254E-2"/>
          <c:y val="0.18560179977502811"/>
          <c:w val="0.90286351706036749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cat>
            <c:strRef>
              <c:f>'[Discrete Variation in 10CSC7.xlsx]Sheet1'!$A$1:$A$4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'[Discrete Variation in 10CSC7.xlsx]Sheet1'!$B$1:$B$4</c:f>
              <c:numCache>
                <c:formatCode>General</c:formatCode>
                <c:ptCount val="4"/>
                <c:pt idx="0">
                  <c:v>9</c:v>
                </c:pt>
                <c:pt idx="1">
                  <c:v>8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1841136"/>
        <c:axId val="293539464"/>
      </c:barChart>
      <c:catAx>
        <c:axId val="32184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539464"/>
        <c:crosses val="autoZero"/>
        <c:auto val="1"/>
        <c:lblAlgn val="ctr"/>
        <c:lblOffset val="100"/>
        <c:noMultiLvlLbl val="0"/>
      </c:catAx>
      <c:valAx>
        <c:axId val="293539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1841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3200"/>
              <a:t>Eye</a:t>
            </a:r>
            <a:r>
              <a:rPr lang="en-NZ" sz="3200" baseline="0"/>
              <a:t> Colour in 10CSC7</a:t>
            </a:r>
            <a:endParaRPr lang="en-NZ" sz="3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4046671438797413E-2"/>
          <c:y val="8.3750000000000005E-2"/>
          <c:w val="0.86823211643999043"/>
          <c:h val="0.7208876494604841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cat>
            <c:strRef>
              <c:f>'[Discrete Variation in 10CSC7.xlsx]Sheet1'!$A$1:$A$4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'[Discrete Variation in 10CSC7.xlsx]Sheet1'!$B$1:$B$4</c:f>
              <c:numCache>
                <c:formatCode>General</c:formatCode>
                <c:ptCount val="4"/>
                <c:pt idx="0">
                  <c:v>9</c:v>
                </c:pt>
                <c:pt idx="1">
                  <c:v>8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95619000"/>
        <c:axId val="394818432"/>
      </c:barChart>
      <c:catAx>
        <c:axId val="395619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818432"/>
        <c:crosses val="autoZero"/>
        <c:auto val="1"/>
        <c:lblAlgn val="ctr"/>
        <c:lblOffset val="100"/>
        <c:noMultiLvlLbl val="0"/>
      </c:catAx>
      <c:valAx>
        <c:axId val="394818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5619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2400"/>
              <a:t>Handedness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'[Discrete Variation in 10CSC7.xlsx]Sheet1'!$A$16:$A$17</c:f>
              <c:strCache>
                <c:ptCount val="2"/>
                <c:pt idx="0">
                  <c:v>Left</c:v>
                </c:pt>
                <c:pt idx="1">
                  <c:v>Right</c:v>
                </c:pt>
              </c:strCache>
            </c:strRef>
          </c:cat>
          <c:val>
            <c:numRef>
              <c:f>'[Discrete Variation in 10CSC7.xlsx]Sheet1'!$B$16:$B$17</c:f>
              <c:numCache>
                <c:formatCode>General</c:formatCode>
                <c:ptCount val="2"/>
                <c:pt idx="0">
                  <c:v>2</c:v>
                </c:pt>
                <c:pt idx="1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2800"/>
              <a:t>Tongue</a:t>
            </a:r>
            <a:r>
              <a:rPr lang="en-NZ" sz="2800" baseline="0"/>
              <a:t> Rolling</a:t>
            </a:r>
            <a:endParaRPr lang="en-NZ" sz="2800"/>
          </a:p>
        </c:rich>
      </c:tx>
      <c:layout>
        <c:manualLayout>
          <c:xMode val="edge"/>
          <c:yMode val="edge"/>
          <c:x val="0.43342747917379887"/>
          <c:y val="1.7057573114757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'[Discrete Variation in 10CSC7.xlsx]Sheet1'!$A$20:$A$21</c:f>
              <c:strCache>
                <c:ptCount val="2"/>
                <c:pt idx="0">
                  <c:v>Can Tongue Roll</c:v>
                </c:pt>
                <c:pt idx="1">
                  <c:v>Cannot Tongue Roll</c:v>
                </c:pt>
              </c:strCache>
            </c:strRef>
          </c:cat>
          <c:val>
            <c:numRef>
              <c:f>'[Discrete Variation in 10CSC7.xlsx]Sheet1'!$B$20:$B$21</c:f>
              <c:numCache>
                <c:formatCode>General</c:formatCode>
                <c:ptCount val="2"/>
                <c:pt idx="0">
                  <c:v>22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25:28.32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11671 3900 69 0,'0'0'31'0,"14"-6"0"16,-14 6-1-16,0 0-25 15,0 0-1-15,9 19 0 16,-6 7-2-16,2 13 2 16,-3 11-2-16,1 15 0 15,-5 0 0-15,7 0-1 16,0-13 1-16,14-22 0 15,13-44 1-15,24-45-1 16,41-54 1-16,35-52-1 16,44-41-4-16,23-45-18 15,38-6-9-15,-6-18-5 16,1 20-2-16,-29 20-2 0</inkml:trace>
  <inkml:trace contextRef="#ctx0" brushRef="#br0" timeOffset="984.0563">13105 5414 37 0,'0'0'26'15,"0"0"1"-15,0 0 0 0,-5 14-20 16,10 9-1-16,-4 9-2 15,7 13 4-15,-7-1-1 16,11 7-1-16,-4-11 2 16,10-6 1-16,8-32-2 15,24-25-1-15,17-49 0 16,31-33-2-16,25-42-3 15,28-34-5-15,33-15-22 16,-6-34-5-16,11 4-2 16,-19-1-2-16,-18 21-3 15</inkml:trace>
  <inkml:trace contextRef="#ctx0" brushRef="#br0" timeOffset="9668.553">7588 11759 60 0,'0'0'35'0,"0"0"-2"16,-17 24 1-16,11 8-25 16,-8 3-4-16,6 5-1 15,1-5 0-15,11-4 0 16,8-15-1-16,23-22 0 15,16-26-1-15,22-25 0 16,16-22-1-16,13-18-4 0,16 1-10 16,-13-24-11-16,13 17-4 15,-27-13-4-15,4 15-2 16,-19-8-2-16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32:34.9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10022 14449 52 0,'-13'-4'36'0,"-3"1"-2"15,7 19-4-15,-10-3-21 16,15 15-4-16,-2 0 0 15,5 9-3-15,4-7 2 16,11-4 0-16,7-19 0 16,22-22-1-16,17-37 2 15,29-31-2-15,31-40 0 0,26-32-1 16,34-25-6-16,8-22-7 15,22 7-5-15,-21-17-5 16,4 36-4-16,-38-7-1 16,4 39-5-16,-34 8 2 15,-2 31 2-15</inkml:trace>
  <inkml:trace contextRef="#ctx0" brushRef="#br0" timeOffset="853.0488">22594 14546 55 0,'14'-23'32'0,"9"11"0"15,-6-2-11-15,2 24-13 16,-9 5-2-16,1 19 1 15,-15 8-2-15,-1 10 1 16,-8-5-1-16,6-4-2 16,12-23 0-16,20-23 0 15,32-38-1-15,35-35-3 16,42-21-5-16,29-36-8 15,37-2-2-15,-8-35-3 0,12 16-4 16,-29-20-4-16,-6 25-1 16,-36-10 2-16,-7 17 4 15</inkml:trace>
  <inkml:trace contextRef="#ctx0" brushRef="#br0" timeOffset="3837.2195">1282 15207 31 0,'29'-13'31'0,"-1"-3"-1"15,5 4-2-15,-4 3-25 16,10 3-5-16,8 7 0 16,1 3 0-16,11 4 0 15,2 3 1-15,9 1 1 16,3-1 1-16,9-1 0 15,5-2 2-15,8-4-1 0,12 2 1 16,2-4-1-16,8 3 1 16,6-3-2-16,8 3 0 15,8-2 1-15,9 4-1 16,11-4-1-16,2 1 1 15,12-4-1-15,11 1 0 16,9-2 1-16,8-4-1 16,8-1 1-16,4-1 0 15,11-1 0-15,7-1 1 16,-1 0-1-16,4 5 0 15,5 0 0-15,-1 6 1 16,0 4-1-16,5 3-1 16,-2 2 1-16,0 3-1 15,5 3 1-15,-2-3 0 16,4-1 0-16,9-1 0 0,4-4 1 15,7-6 0-15,3-4 0 16,10-1-1-16,4-7 1 16,4-3-1-16,7-3 0 15,-2 2-1-15,-1-2 0 16,1-1 0-16,-2 4 0 15,-3-1-2-15,0 1 2 16,-5 3-1-16,-2 2 0 16,-3-2 0-16,-1-1 0 15,-1 1 1-15,-1 1 0 16,-1-2-1-16,-3 1 1 15,0-2 0-15,-2 2 0 16,3-1 0-16,-8 3 0 16,1 3 0-16,1 0 0 0,-5 4 0 15,-2 3-1-15,-1 2 1 16,-2 1 0-16,-1 0-1 15,-1 1 1-15,-5-3 0 16,-2-3 1-16,1-2-1 16,-4-3 1-16,4 1 0 15,2-3-1-15,-6-1 1 16,-2 2-1-16,1 4 1 15,-6-3-1-15,1 4 0 16,-2-3 0-16,-3-1 0 16,-2 1 0-16,2-4 0 15,0-1 0-15,2-4-1 16,1-1 1-16,0-2 0 0,-2-1 0 15,4 3 0-15,-4-1 0 16,-7 2 1-16,-2 4-1 16,-3 2 0-16,-11 3 0 15,-7 4 1-15,-5 4-1 16,-11 2 0-16,-10 3 0 15,-7 1 1-15,-10 0 0 16,-7-1-1-16,-9 1 1 16,-9 2-1-16,-5-3 2 15,-9 2 0-15,-13-6-1 16,-2 2 1-16,-16-2-1 15,-3-2 1-15,-12 0-1 16,-6-1 0-16,-20-2-1 16,-6 2 0-16,-13-2 0 0,-6 0 0 15,-11 0-1-15,-15 0 1 16,0 0 0-16,0 0 0 15,-15 0 0-15,-2 0 0 16,-1 0 0-16,-3 3 0 16,-3-2 1-16,3 1-1 15,-1 0-1-15,4 1 1 16,3 0-2-16,-2-3-4 15,10 12-4-15,-15-12-5 16,16 15-4-16,-18-16-2 16,16 18-3-16,-20-17 0 15,19 14 0-15,-12-13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44:44.7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10845 7151 72 0,'0'0'34'16,"11"-5"1"-16,-11 5 1 16,0 0-31-16,0 0-1 15,0 0 1-15,0 16-2 16,0-16 3-16,-2 14-2 15,2-14 0-15,6 13-2 16,5-17 2-16,12-7 0 16,15-20-1-16,21-14 2 15,25-20-3-15,20-15 0 16,24-9-8-16,9-22-29 15,20-4-3-15,-2-17-3 0,5-3 0 16</inkml:trace>
  <inkml:trace contextRef="#ctx0" brushRef="#br0" timeOffset="1660.0949">12075 8803 45 0,'0'0'32'16,"0"0"2"-16,0 0-1 15,-5 19-22-15,8 20-2 16,-12 3 1-16,5 23-2 16,-8 1-2-16,8 9 0 15,-3-13-1-15,23-16-1 0,23-41-1 16,35-43 0-16,45-50-4 15,42-50-12-15,51-23-24 16,23-28-1-16,20-11-2 16,-10-6 1-16</inkml:trace>
  <inkml:trace contextRef="#ctx0" brushRef="#br0" timeOffset="4433.2536">13238 12384 38 0,'14'-4'36'0,"-1"5"1"16,-13-1 0-16,0 0-23 16,-22 11-3-16,-4 11-4 15,-30 2-1-15,-13 23-3 16,-23 18-1-16,-20 23 0 15,-19 23 0-15,-16 18-2 16,-8 13 2-16,3 8-1 16,11-5-1-16,13-12-3 15,30-11-16-15,16-38-19 16,31-21 0-16,21-33-2 15,30-30 2-15</inkml:trace>
  <inkml:trace contextRef="#ctx0" brushRef="#br0" timeOffset="4748.2716">12279 12516 72 0,'-9'-23'39'15,"2"13"-1"-15,-6 3 0 16,13 7-36-16,-9 17-1 16,19 14 0-16,11 11 1 15,17 12 0-15,10 14 0 16,11 13 1-16,11 8-1 15,11 12 0-15,4-1 0 0,3 5-1 16,-2 0 0-16,-2-6 0 16,-10-9-1-16,1-8-1 15,-9-8-3-15,-15-27-23 16,1 3-11-16,-16-25-1 15,-2-6-1-15</inkml:trace>
  <inkml:trace contextRef="#ctx0" brushRef="#br0" timeOffset="5882.3364">13408 15375 22 0,'14'-7'34'0,"-14"7"1"16,0-12 1-16,-5-1-24 16,5 13-5-16,-9-15 0 0,9 15-1 15,-14-10-1-15,4 16-1 16,-13 8 1-16,-6 18-3 15,-18 17 0-15,-12 22-1 16,-19 25 0-16,-13 20 0 16,-17 19 1-16,-5 12-2 15,-6 4 1-15,-1-5-1 16,8-12 0-16,16-21 0 15,19-17-3-15,13-29-4 16,31-12-22-16,1-32-8 16,24-13-2-16,8-10 0 15</inkml:trace>
  <inkml:trace contextRef="#ctx0" brushRef="#br0" timeOffset="6206.355">12568 15637 47 0,'4'-46'39'16,"2"18"-3"-16,-11 5 2 16,0 12-34-16,5 11 0 15,0 0 0-15,0 0-1 16,17 22 0-16,1 6-1 15,13 15 0-15,12 11 0 16,18 16 0-16,15 16 0 16,7 7-1-16,9 8-1 15,5 8 0-15,4 0 0 0,-6-1-1 16,-6-7 0-16,-16-5-2 15,-11-12 1-15,-14-6 0 16,-11-7-3-16,-14-25-9 16,5-1-23-16,-16-22-2 15,6-6 0-15,-7-17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09:50.83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1332 833 64 0,'0'0'34'0,"0"0"-3"15,0 0-2-15,0 0-13 16,0 0-7-16,0 0-1 15,0 0-1-15,0 0-3 16,0 0-2-16,0 0 2 16,0 0-1-16,-8 56-1 15,-3 4 0-15,1 9-2 16,1 8 1-16,-3 2-1 15,-1 5 1-15,3-6-4 16,-3-13-2-16,14-18-3 16,-12-17-11-16,18-4-7 0,-7-26-3 15,4 12-2-15,-4-12-3 16,12-22 2-16</inkml:trace>
  <inkml:trace contextRef="#ctx0" brushRef="#br0" timeOffset="314.0179">1383 845 75 0,'0'0'35'16,"0"0"0"-16,0 0 0 15,36-44-26-15,-36 44-3 16,0 0-2-16,54-28 0 15,-54 28-4-15,59-19-1 16,-59 19-4-16,69-17-3 16,-69 17-13-16,76-16-5 15,-76 16-3-15,68-11-3 16,-68 11 0-16,61-3 0 15</inkml:trace>
  <inkml:trace contextRef="#ctx0" brushRef="#br0" timeOffset="572.0327">1496 981 82 0,'0'0'31'16,"0"0"1"-16,-52 38-1 15,52-38-29-15,0 0-1 16,0 0 2-16,0 0-2 16,49 7-2-16,-49-7 0 15,54-9-3-15,-54 9-10 16,57-13-6-16,-57 13-6 15,49-7-1-15,-49 7-3 0,0 0 1 16</inkml:trace>
  <inkml:trace contextRef="#ctx0" brushRef="#br0" timeOffset="803.0459">1289 1326 90 0,'-20'9'33'16,"16"3"1"-16,4-12 0 15,3 13-29-15,9-13-2 16,13-2-2-16,5-1 0 16,12-3-1-16,7-3-2 15,5-8-4-15,17-4-7 0,-9-11-9 16,18 5-3-16,-80 27-3 15,71-29-3-15,-14 3 0 16</inkml:trace>
  <inkml:trace contextRef="#ctx0" brushRef="#br0" timeOffset="1803.1031">2678 1169 99 0,'10'10'34'0,"-10"-10"0"15,34 0 1-15,-6-11-34 0,-28 11-1 16,0 0 2-16,58-19-1 16,-58 19 0-16,49-20-1 15,-49 20 1-15,49-25-1 16,-49 25 2-16,0 0-4 15,62-44 1-15,-62 44 1 16,0 0 0-16,0 0 1 16,27-53 1-16,-27 53 1 15,0 0 0-15,-33-4 2 16,-10 24-1-16,-5 12 0 15,-5 7-1-15,9 11-1 16,16 4-3-16,20-7-3 16,29-12-6-16,13-26-9 15,36-5-8-15,0-18-4 0,26-1-2 16,-2-13-3-16,-39 13 0 15</inkml:trace>
  <inkml:trace contextRef="#ctx0" brushRef="#br0" timeOffset="2260.1292">4179 1022 86 0,'0'0'35'0,"0"0"-1"15,0 0 3-15,0 0-29 16,0 0-4-16,-11-45 1 16,11 45-1-16,0 0 0 15,-61 27 0-15,15 1-1 16,-4 1-2-16,9 5 0 15,-2 7-2-15,16-2-1 0,25-2-5 16,20-19-5-16,34-7-10 16,-6-14-5-16,29 0-2 15,-75 3-1-15,80-17-3 16,-80 17 1-16</inkml:trace>
  <inkml:trace contextRef="#ctx0" brushRef="#br0" timeOffset="2585.1478">4505 1094 87 0,'47'-38'34'0,"-47"38"2"15,0 0 2-15,0 0-21 16,-29-19-11-16,-8 29-2 16,-10 12 1-16,-1 6-3 0,11 4 0 15,12 1-1-15,17-1 0 16,16-9 0-16,16-7-1 15,12-8 0-15,3-6 1 16,9-7-1-16,-2-5 0 16,-46 10 0-16,50-21-1 15,-50 21 2-15,0 0-2 16,53-45-1-16,-53 45 0 15,0 0-2-15,25-52 0 16,-25 52-3-16,0 0-6 16,0 0-9-16,-7-54-5 15,7 54-2-15,0 0-3 16,0 0-1-16,2-47 1 15</inkml:trace>
  <inkml:trace contextRef="#ctx0" brushRef="#br0" timeOffset="2839.1624">5230 640 88 0,'0'0'35'15,"0"0"1"-15,0 0 1 16,0 0-21-16,0 0-12 15,0 0 0-15,0 0-2 16,-22 43-2-16,-38 37-1 16,1 16-2-16,15 4-5 15,6-8-7-15,41-15-7 16,6-30-3-16,42-17-3 0,-51-30 1 15,65-8-4-15,-65 8 2 16,81-23 5-16</inkml:trace>
  <inkml:trace contextRef="#ctx0" brushRef="#br0" timeOffset="3147.18">5433 1057 112 0,'42'-53'35'16,"-42"53"2"-16,0 0 0 16,0 0-31-16,0 0 1 15,0 0-3-15,-56-24 0 16,14 48-2-16,11 12 0 15,2 1-2-15,21 2 1 16,18-5-2-16,20-11 0 16,11-14 0-16,7-7 0 0,-48-2 0 15,57-12-1-15,-57 12 2 16,52-27-3-16,-52 27 1 15,51-37-5-15,-51 37 0 16,34-47-3-16,-34 47 0 16,24-46-3-16,-24 46-4 15,0 0-8-15,12-60 1 16,-12 60 0-16,0 0-1 15,0 0 1-15,-7-53 0 16,7 53 1-16</inkml:trace>
  <inkml:trace contextRef="#ctx0" brushRef="#br0" timeOffset="3904.2233">5935 908 110 0,'0'0'36'15,"0"0"2"-15,62 0 1 16,-62 0-32-16,0 0-2 15,0 0 0-15,0 0 0 16,-12 51-2-16,-12-17 1 16,0-2-3-16,11 6 1 15,7-7-4-15,21-1 1 16,-15-30 0-16,0 0-1 15,59 15 1-15,-59-15 0 16,62-14 0-16,-62 14 0 16,63-24 1-16,-63 24-1 0,65-32 1 15,-65 32 0-15,58-36 0 16,-58 36 0-16,50-36 1 15,-50 36-1-15,0 0 1 16,52-34 1-16,-52 34-1 16,0 0-1-16,0 0-2 15,0 0 0-15,9 24-1 16,-6 3-2-16,6 7 0 15,10-3-3-15,-19-31-2 16,0 0-1-16,75 31-2 16,-75-31-1-16,76 0 1 15,-76 0 4-15,81-11 3 16,-81 11 5-16,78-20 4 15,-78 20 3-15,67-17 4 0,-67 17 3 16,51-10 0-16,-51 10-3 16,62 4-2-16,-46 10-1 15,-26 10-3-15,-13 12 0 16,-8 2-1-16,9 1 0 15,4-5-2-15,14-8 1 16,7-13-1-16,-3-13 0 16,14 0 0-16,-1-15 0 15,-13 15 0-15,0 0 0 16,0 0 1-16,35-61 0 15,-35 61 0-15,19-46 0 16,-19 46 0-16,24-52-1 16,-24 52 1-16,34-50 0 15,-34 50-2-15,39-50 0 16,-39 50 0-16,48-45-2 0,-48 45-3 15,58-41-5-15,-58 41-7 16,63-30-4-16,-63 30-4 16,67-17-5-16,-67 17-1 15,68-4 0-15,-68 4 0 16,67 5 4-16,-67-5 6 15</inkml:trace>
  <inkml:trace contextRef="#ctx0" brushRef="#br0" timeOffset="4072.2329">7580 1113 117 0,'-3'29'35'0,"-6"-9"-1"16,9-20-8-16,0 0-39 0,0 0-11 15,0 0-7-15,0 0-1 16,0 0-2-16,0 0-2 15</inkml:trace>
  <inkml:trace contextRef="#ctx0" brushRef="#br1" timeOffset="18979.0855">2674 2058 17 0,'4'-17'26'15,"-2"0"2"-15,-2 17 2 16,-2-20-8-16,2 20-8 16,0 0 0-16,-7 28-1 15,-5-12-2-15,12 17-4 16,-8 7-3-16,8 14 1 0,0 6-3 15,4 6 1-15,-3 4-2 16,4 5 1-16,1-5-2 16,1-4 2-16,-1-10-2 15,1-9 1-15,-1-12 0 16,-1-9-2-16,-1-10 1 15,-4-16 0-15,8-13 0 16,-7-10 1-16,-1-9-1 16,-1-13-1-16,-2-11 2 15,-3-13-2-15,-2-11 2 16,0-5-1-16,3 5 1 15,1-7-2-15,4 3 3 16,4 6 0-16,7 8 0 16,8 16 0-16,7 9-1 0,0 11 2 15,5 7-2-15,0 14 1 16,-3 11-1-16,-1 4 0 15,-5 12-2-15,-6 9 1 16,-4 6 0-16,-11 9-2 16,-2 5 1-16,-8 3-1 15,-10 2 2-15,1 2-1 16,-6-2 1-16,0-8-1 15,-3-6 1-15,7-7 1 16,1-8-1-16,6-5 0 16,13-14-1-16,0 0 1 15,0 0-1-15,23-10 0 16,1 1 1-16,4 0-1 15,4 4 1-15,4 4 0 0,0 6-1 16,-6 7 1-16,-5 10 0 16,-10 9 1-16,-12 7-1 15,-9 5 1-15,-11 3 0 16,-13 3 1-16,-4-4-1 15,-4-3 1-15,2-8-1 16,0-6-2-16,11-8-2 16,4-16-4-16,21-4-4 15,0-12-5-15,25 1-2 16,-5-30-2-16,25 11 0 15,-11-31-2-15,22 12 1 16,-9-21 2-16,11 6 3 16,-6-5 2-16,5-1 1 0,-3 4 2 15</inkml:trace>
  <inkml:trace contextRef="#ctx0" brushRef="#br1" timeOffset="19241.1005">3485 1646 113 0,'0'0'29'15,"-4"-17"2"-15,-1 35-2 16,-18 6-23-16,3 19-4 15,-6 10 2-15,1 12-4 16,-4 13 2-16,1 9-3 16,6 7 1-16,3-1-2 15,7 0 0-15,3-11-3 16,12 5-3-16,2-25-4 15,18 7-3-15,-9-35-3 0,23 3-1 16,-9-35 0-16,17 6-3 16,-9-28-2-16,12-2 7 15,-13-14 0-15,5-9 4 16,-7-7 1-16,-2-7 3 15</inkml:trace>
  <inkml:trace contextRef="#ctx0" brushRef="#br1" timeOffset="19677.1254">3695 2083 116 0,'0'0'29'0,"-28"11"2"15,19 17-1-15,-6-3-26 16,1 11 0-16,0 2-1 16,2 7 0-16,4-2-1 15,4-1 0-15,6-4-1 16,5-4 0-16,3-10-1 0,9-11 1 15,4-6-1-15,4-10 0 16,2-7 1-16,2-6-1 16,-1-8 1-16,-2-4-1 15,-1-8 0-15,-4-1 0 16,-2-1 0-16,-4 2 0 15,-4 5 0-15,-4 1 0 16,-2 10-1-16,-2 6 1 16,-5 14-1-16,-5 10 0 15,1 12 0-15,-5 10 0 16,0 5-1-16,-2 7-1 15,2 7-1-15,1-3-1 16,10 3-4-16,-4-16-2 16,21 6-3-16,-11-26-3 0,23 12-1 15,-10-30-1-15,19 12 0 16,-12-26-1-16,13 8 3 15,-10-19 2-15,1 6 2 16,-4-13 1-16,-3 1 2 16,-5-4 1-16,-7 1 2 15</inkml:trace>
  <inkml:trace contextRef="#ctx0" brushRef="#br1" timeOffset="20035.1459">4185 2228 112 0,'5'25'29'0,"-5"-25"0"15,7 23 1-15,5-20-25 16,13-3-2-16,2-10 1 15,8-2-1-15,3-7-1 0,1-3 0 16,-3-3 0-16,-5-2-1 16,-6 1 1-16,-13-1-2 15,-9 6 1-15,-13 0-1 16,-14 8 0-16,-9 4 0 15,-10 9 1-15,-8 13-1 16,-5 6 1-16,1 18 0 16,1 5 1-16,13 8-1 15,10 2 1-15,17 6-1 16,19-6-1-16,20-7-1 15,23-6-5-15,11-17-3 16,22 3-4-16,-11-25-4 16,29 14-4-16,-23-30-2 0,23 22-1 15,-30-31-1-15,18 28-1 16,-25-18 4-16,2 14 2 15,-10-5 1-15</inkml:trace>
  <inkml:trace contextRef="#ctx0" brushRef="#br2" timeOffset="38820.2204">2769 3217 26 0,'10'-16'23'16,"-8"2"-1"-16,-2 14 1 16,6-23-4-16,-6 23-2 15,3-14-2-15,-3 14-5 16,0 0-1-16,0 0-3 15,-2 18-1-15,2 5-1 16,-5 1 0-16,5 12-2 16,-1 4 1-16,2 11 0 15,-2-3-1-15,2 6 0 0,-1-1 0 16,4 3-1-16,-4-9 1 15,2-1-1-15,-1-7-1 16,-1-5 0-16,0-10 0 16,3-3 1-16,-3-10-1 15,0-11 1-15,0 0-1 16,5-18 0-16,-3-6 0 15,1-5 0-15,-3-9 1 16,5-6-2-16,-5-7 1 16,3-4 1-16,-3-2-2 15,5 0 2-15,1 1-2 16,-2 1 2-16,10 4-2 15,0 5 2-15,10 5-1 16,4 7 0-16,5 2 0 16,-2 12 0-16,0 5 0 0,-3 5 0 15,0 9 0-15,-9 9 0 16,-6 9 0-16,-12 5 0 15,-5 9-1-15,-11 2 1 16,-10 5 0-16,-3 1 0 16,-4-2 0-16,-4-2 0 15,0-2 2-15,7-8-3 16,4-3 2-16,9-5-1 15,9-3 1-15,7-14-1 16,16 9 0-16,5-7-1 16,10-2 1-16,3 1-1 15,4 0 1-15,0 1 0 16,-4 3 0-16,-7 6 0 15,-7 5 1-15,-15 6-1 0,-10 5 0 16,-15 5 1-16,-7 4-1 16,-10 3 1-16,-7-2-1 15,-3 0 0-15,10-6-2 16,4-8-1-16,17-2-5 15,4-21-1-15,24 0-3 16,-1-23-3-16,26 9 0 16,-9-21-2-16,25 8 0 15,-9-14 1-15,10 8 1 16,-8-7 3-16,1 11 0 15,-6 1 2-15,-4 4 1 16,-5 7 1-16,-9 2 1 16,-4 8 7-16,-19 7 12 15,18-7 3-15,-18 7 2 0,0 0 1 16,-11 3 3-16,9 13 0 15,-15-10 1-15,13 19-4 16,-10-8-11-16,7 11-1 16,-7 0-1-16,8 7 0 15,-3-2-1-15,3 2-1 16,-1-4-1-16,1-2 1 15,4-5-2-15,0-3 1 16,-1-10-2-16,3-11 1 16,0 0 0-16,7-11-1 15,1-11 0-15,2-5 0 16,1-9 0-16,3-3 1 15,2-9 0-15,-1-1 0 0,-3 0 0 16,7 2 0 0,-7 7 0-16,2 5 1 0,-1 5-1 15,3 9 0-15,2 7-1 16,0 5 1-16,5 6 0 15,3 6-1-15,3 0 0 16,1 3 0-16,2 0 0 16,5-2-1-16,0 3 0 15,-3-2 0-15,1 0 0 16,-6-2 0-16,-4 0 0 15,-4 1 1-15,-7-1-1 16,-14-3 1-16,0 0 0 16,-8 14 0-16,-11-6 2 15,-6 7-1-15,-4 1 1 16,-4 9-1-16,-1 0 2 0,1 6-2 15,3-1 2-15,8 5-1 16,5-1-1-16,12-1 0 16,10-3-1-16,4-6 0 15,13-9 0-15,6-6-1 16,9-8 1-16,5-9 0 15,0-7-1-15,4-8 1 16,-7-8 0-16,-5-5-1 16,-5-1 0-16,-12-4 2 15,-7 2-2-15,-10-1 1 16,-9 0-1-16,-6 9 2 15,-2 2-2-15,-5 8 1 16,3 7 0-16,1 7 0 16,3 7-1-16,1 5-1 0,11 5 0 15,6 2-2-15,11 5-2 16,1-10-3-16,18 9-1 15,-4-16-3-15,20 12-1 16,-10-20-2-16,14 16 1 16,-12-24-2-16,4 17 3 15,-8-13-1-15,-5 9 4 16,-8-5 1-16,-11-3 19 15,3 14 3-15,-20-16 3 16,4 13 2-16,0 0 1 16,0 0 3-16,-22-3 1 15,19 18 0-15,-13-7-15 16,5 12-3-16,-3 1 1 15,5 7-1-15,-3 2-1 0,6 4-1 16,-5 1 1-16,11-4-1 16,5-2-1-16,4-5 0 15,7-9-1-15,4-6 0 16,5-9 0-16,8-8 0 15,0-7 0-15,3-10 0 16,-2-4-1-16,1-5 1 16,-4-1 0-16,-7 5 0 15,-2 0-1-15,-7 6 2 16,-5 7-2-16,-10 17 1 15,0 0 0-15,0 0 0 16,0 16 0-16,-5 7-1 16,2 4 2-16,-2 6-1 0,4 1 0 15,1 2 0 1,4-3 1-16,6-5-2 0,4-6 2 15,5-7-1-15,7-8 0 16,3-8 1-16,4-7-1 16,2-8 1-16,0-11-1 15,-2-4 1-15,-1-5-1 16,-5-5 1-16,-7-1-1 15,-4-2 1-15,-5 6-2 16,-5 4 1-16,-2 7-3 16,-6 5 1-16,0 11-3 15,2 11-1-15,0 0-4 16,-10 5-2-16,20 16-1 15,-10-21-3-15,13 31 1 0,-13-31-1 16,31 26 0 0,-19-24 0-16,13 11 3 0,-6-12-1 15,7 4 4-15,-5-7 0 16,-5-3 18-16,5 8 3 15,-14-17 4-15,8 17 3 16,-15-17 1-16,10 17 2 16,-17-17 1-16,14 26 1 15,-7-12-16-15,-10 16-2 16,1 2 0-16,3 4-2 15,-5 6 1-15,0 1-2 16,0 1 0-16,1-1 0 16,1-6 0-16,6-5-2 15,1-9 1-15,2-9 0 16,14-7 0-16,0-12-1 0,11-10 0 15,0-4 2-15,2-9-1 16,5-1 0-16,0-5 0 16,1 4 1-16,-2-2-1 15,-1 10 1-15,-5 3-1 16,1 9 0-16,-3 3 0 15,0 11 0-15,-2 8 0 16,-2 14-1-16,-4 11 0 16,-7 9 0-16,-1 12 0 15,-5 6 0-15,-2 7-1 16,-8 0-3-16,7 4-1 15,-7-14-3-15,11 4-4 16,-8-21-2-16,18 2-1 16,-13-32-4-16,33 13 1 0,-17-33 0 15,24 12-1-15,-18-25 3 16,20 12 0-16,-14-17 2 15,16 6 1-15,-10-11 0 16,4 4 2-16,-5-8 2 16</inkml:trace>
  <inkml:trace contextRef="#ctx0" brushRef="#br3" timeOffset="49170.8124">3174 4186 59 0,'-11'-15'32'16,"-10"1"-2"-16,5 13 0 15,-20-3-16-15,10 18-6 16,-10 5-2-16,1 13-2 0,-7 7 0 16,5 14 0-16,-1 0 0 15,6 12 0-15,1 1-1 16,11 3 0-16,5-3-1 15,6-1 0-15,9-9-1 16,12-8 0-16,5-9-1 16,10-13 1-16,7-12-1 15,7-12 0-15,3-15 0 16,8-8 0-16,1-10 0 15,1-7 0-15,-5-1 0 16,-2 1-1-16,-7 4 1 16,-9 5 0-16,-7 10 0 15,-6 8-1-15,-18 11 1 16,5 15 0-16,-12 5-1 15,-4 9 1-15,-4 3-2 0,1 2 1 16,5 2-1-16,2-5-1 16,8 0-3-16,2-15-2 15,23 2-3-15,-8-20-4 16,24 8-2-16,-14-26 0 15,20 13-2-15,-15-23 0 16,14 11 0-16,-13-12 2 16,0 3 3-16,-7-1 2 15,-3 4 2-15,-5 4 2 16,-7 3 15-16,-12 18 4 15,4-15 4-15,-4 15 2 16,-12 9 3-16,6 8 1 16,-11-2 1-16,7 15 0 0,-9-8-12 15,8 10-3-15,-2-5-2 16,4 5 1-16,-1-8-3 15,7 1 0-15,-1-8 0 16,4-3 0-16,0-14-1 16,14-2-1-16,-5-14 0 15,7-7-1-15,0-7 2 16,3-5-2-16,-1-12 2 15,3 0-2-15,-3-4 2 16,-3 6-1-16,-3 0 1 16,2 6-1-16,-3 8-1 15,-1 7 0-15,-1 9-2 16,3 6-2-16,8 11-3 15,-6-5-3-15,15 18-5 0,-11-14-1 16,18 16-1-16,-13-17-2 16,17 16 0-16,-17-17-1 15,10 13 3-15,-11-12 3 16,3 3 1-16,-7-3 1 15,0 0 2-15</inkml:trace>
  <inkml:trace contextRef="#ctx0" brushRef="#br3" timeOffset="49576.8356">4012 4656 85 0,'0'0'27'0,"25"12"0"15,-7-25 0-15,19 7-18 0,-5-13-3 16,12-2-2-16,-6-10 0 15,0 3-1-15,-7-9-1 16,-3 5 0-16,-8-2-1 16,-10 2 0-16,-10 6-1 15,-10 5 1-15,-13 10 0 16,-7 8 0-16,-10 10 0 15,-3 14 0-15,-8 5 1 16,3 14 0-16,0 2 0 16,6 8 0-16,11-3 0 15,12 2-1-15,13-6-1 16,15-6-1-16,19-3-1 15,10-13-3-15,15 2-4 16,4-20-3-16,16 10-3 16,-13-22-3-16,17 9-1 0,-20-24 0 15,13 12-1-15,-27-22 0 16,10 8 3-16,-19-13 3 15,0 4 1-15,-12-6 1 16,-10 4 2-16</inkml:trace>
  <inkml:trace contextRef="#ctx0" brushRef="#br3" timeOffset="50375.8813">4572 4562 91 0,'10'22'26'16,"-10"-22"1"-16,36 15 0 15,-10-21-20-15,12 4-3 16,2-13 0-16,5 1-2 15,-7-7 0-15,-1 3 0 0,-8-5-1 16,-6 1 0-16,-13-1 0 16,-10 0 0-16,-9 1 0 15,-9 3 0-15,-11 0 0 16,-7 6-1-16,-7 3 2 15,-5 10-1-15,1 6 1 16,2 12 0-16,4 6 0 16,5 8 0-16,11 7 0 15,10 5 0-15,10 1-2 16,14-1 0-16,11-1-1 15,11-6-2-15,13-3-1 16,6-16-5-16,15 2-3 16,-8-22-2-16,18 7-3 15,-15-26-1-15,14 8 0 0,-21-24-1 16,9 10 0-16,-19-22 3 15,2 11 4-15,-15-9 1 16,-2 8 1-16,-14 2 2 16,-8 2 18-16,0 22 5 15,-20-8 3-15,14 21 2 16,-30 1 2-16,18 22 1 15,-17-11 1-15,15 28 2 16,-14-9-16-16,10 10-4 16,-3-2-2-16,7 3 0 15,0-7-2-15,9-1 1 16,3-11-1-16,2-7-1 15,0-16 0-15,19 0 0 16,-3-17 0-16,4-8 0 16,5-10 0-16,-1-4 0 0,6-6 0 15,2-2 0-15,0 3 1 16,-2 5-1-16,-2 6 0 15,0 9 0-15,-4 8 0 16,-1 11-1-16,-5 11 0 16,-2 9 0-16,-3 12-1 15,-3 8 0-15,-1 9 0 16,-2 3-2-16,0 7-1 15,-4-4-1-15,6 1-4 16,-8-15-3-16,15 2-2 16,-11-27-3-16,18 3 0 15,-14-28 0-15,24 4-2 16,-17-29 1-16,21 8 2 15,-13-24 1-15,11 7 3 0,-8-12 0 16,4 0 1-16,-2-3 1 16,-1-1 0-16</inkml:trace>
  <inkml:trace contextRef="#ctx0" brushRef="#br4" timeOffset="59457.4007">2803 5209 75 0,'5'-21'33'16,"4"7"-2"-16,-6-5 1 15,8 6-27-15,-7 1-1 16,6 12-1-16,-10 0-1 16,9 31 0-16,-7 2 0 0,-2 13 1 15,-4 9-1-15,-3 9 0 16,1 7 1-16,-5 2-2 15,5-5 0-15,-1-9-3 16,5-1-5-16,-3-18-7 16,17 1-7-16,-12-24-3 15,17-2-5-15,-17-15-1 16,26-10 0-16,-14-12 2 15</inkml:trace>
  <inkml:trace contextRef="#ctx0" brushRef="#br4" timeOffset="59644.4114">2906 5506 78 0,'-7'-20'34'0,"7"20"-1"16,0 0 1-16,14 2-20 0,-1-4-12 16,11-3-2-16,9-2-2 15,5-10-5-15,17 6-8 16,-7-22-7-16,13 12-3 15,-13-19-3-15,9 10-2 16,-19-11 1-16,2 5 2 16</inkml:trace>
  <inkml:trace contextRef="#ctx0" brushRef="#br4" timeOffset="59861.4238">3395 4975 89 0,'-9'19'31'0,"-10"9"2"15,8 18 0-15,-16 8-29 16,7 12 0-16,-2 3-2 0,6 5 0 15,1-3-2-15,7-6 0 16,10-4-2-16,3-14-3 16,19 1-7-16,0-29-6 15,18 9-4-15,-8-25-2 16,17 7-2-16,-8-22-2 15,8-1-1-15,-7-12 1 16</inkml:trace>
  <inkml:trace contextRef="#ctx0" brushRef="#br4" timeOffset="60260.4467">3724 5319 91 0,'-20'-8'32'16,"-12"-1"1"-16,3 23-4 0,-8-11-24 15,3 16 1-15,1-1 0 16,2 10-1-16,1 1-1 15,6 5 0-15,10-2-1 16,6 1-1-16,10-5 0 16,9-5-1-16,7-8 0 15,11-7-1-15,6-10 0 16,4-9 0-16,7-7-1 15,-1-7 0-15,-2-3 0 16,-5-1 0-16,-3 0 0 16,-12 4 1-16,-5 5 0 15,-8 10 0-15,-10 10 0 16,0 0 1-16,-21 27-1 0,4 1 0 15,1 3-1-15,-1 8 1 16,4 4-1-16,4-3-1 16,10 3-4-16,3-19-7 15,22 10-4-15,-8-25-5 16,23 11-3-16,-9-31-2 15,17 10-4-15,-10-20 3 16,7 0 0-16</inkml:trace>
  <inkml:trace contextRef="#ctx0" brushRef="#br4" timeOffset="60661.4696">4172 5322 92 0,'12'3'34'0,"-1"-14"0"15,14 8 1-15,0-8-31 16,7 5 0-16,-2-7-1 16,3 8 0-16,-6 0-1 15,-4 5-1-15,-3 2 0 16,-9 5-1-16,-10 8 0 15,-10 5 0-15,-10 6 1 16,-8 3-1-16,-6 6 1 16,-5 3 0-16,-6 2 0 15,-2 4 1-15,3-5-1 16,6-1 1-16,8-5 1 15,9-2-1-15,16-7 0 16,8-6-2-16,21-5 0 0,9-11-4 16,16 3-4-16,-5-20-7 15,19 16-5-15,-16-25-5 16,13 17-2-16,-23-20-2 15,12 11-3-15,-23-11 3 16,3 6 2-16</inkml:trace>
  <inkml:trace contextRef="#ctx0" brushRef="#br4" timeOffset="61065.4927">4581 5488 92 0,'0'0'34'0,"21"16"1"0,-2-18 1 15,12 3-32-15,6-6 0 16,7 1-1-16,-1-8-1 16,-2-1 0-16,-2-2-1 15,-2-2-1-15,-11-3-1 16,-5-1 1-16,-10-2-1 15,-7-1 1-15,-9 4 0 16,-5 4-1-16,-11 3 1 16,-4 5 0-16,-12 10 1 15,-3 10 0-15,-6 6 1 16,1 9-1-16,1 7 0 15,5 0 1-15,5 5 0 16,17 0-1-16,11-4 0 16,20-1-2-16,18-6-1 15,12-10 1-15,18 2-6 0,4-18-3 16,18 9-8-16,-10-27-2 15,20 12-4-15,-21-29-3 16,10 6 1-16,-15-18-5 16,5 0 6-16,-17-9 3 15</inkml:trace>
  <inkml:trace contextRef="#ctx0" brushRef="#br4" timeOffset="61267.5043">5572 4993 96 0,'-37'15'33'0,"12"28"0"16,-16 2 2-16,10 22-21 15,-6 2-9-15,5 8-2 16,3 3-2-16,8-2-2 0,12 0-5 16,0-19-8-16,18 6-4 15,-14-29-6-15,24 5-2 16,-16-28-4-16,13 3-1 15,-16-16 0-15,14-16 3 16</inkml:trace>
  <inkml:trace contextRef="#ctx0" brushRef="#br0" timeOffset="83475.7745">2165 1004 92 0,'0'0'35'0,"0"0"-1"15,0 0-5-15,0 0-19 16,0 0-4-16,0 0-1 16,0 0-1-16,0 0 0 15,0 0-1-15,0 0 0 16,-12-18-1-16,14 47-1 15,-5-4 0-15,2 7 0 16,0-2-1-16,6 4 0 16,2-6 0-16,8-8 0 15,7-21 0-15,-22 1 0 16,0 0 1-16,48-22-1 15,-48 22 2-15,0 0-2 0,59-47 0 16,-59 47-2-16,0 0 2 16,58-61-2-16,-58 61 1 15,0 0-1-15,50-58 1 16,-50 58 1-16,0 0 1 15,57-18 1-15,-50 30-2 16,-7 25 2-16,-12 19-3 16,-8 17 2-16,-9 16-1 15,-5 8-1-15,-8-5 1 16,-1-2 0-16,-2-12 2 15,0-13-2-15,-2-13-1 16,4-16-5-16,11-19-3 16,-6-26-3-16,22-12-5 15,-11-26-3-15,28-5-4 0,-14-18 0 16,25 1-2-16,-16-9 3 15,23 8 2-15,-19 70 3 16,24-65 1-16</inkml:trace>
  <inkml:trace contextRef="#ctx0" brushRef="#br1" timeOffset="146284.367">1971 1846 92 0,'0'-11'33'0,"-10"-10"-6"16,10 21 7-16,-33-22-29 15,8 16-1-15,-16 0 0 16,2 8 0-16,-13 2-2 15,2 7 1-15,-7 2-1 16,6 13 1-16,4-3-1 16,0 9-1-16,9-1 2 15,7 4-3-15,8-1 1 16,8 2-1-16,11-1 0 15,12-6 0-15,14-7 0 16,9-4 0-16,18-12 0 16,8-6 0-16,8-5 0 15,2-11 0-15,0-2 1 16,-6-4-1-16,-7 0 1 0,-10-1-1 15,-10-2 1-15,-10 8 0 16,-10 1 0-16,-14 16 0 16,14-16 0-16,-14 16 0 15,-11 16-1-15,-3 12 2 16,-10 25-2-16,-7 14 0 15,-12 18 1-15,-6 15 0 16,-11 8 0-16,-1 3 1 16,-2-2-2-16,6-12-1 15,9-13-5-15,4-24-6 16,27 0-10-16,-9-44-5 15,30 4-3-15,-4-38-3 16,25 3-3-16,-8-22 1 16</inkml:trace>
  <inkml:trace contextRef="#ctx0" brushRef="#br2" timeOffset="158672.0755">2060 2922 100 0,'-8'-17'34'0,"8"17"2"16,-22-30-3-16,11 21-27 16,-10-8-2-16,1 5 1 15,-6 1-2-15,-3 6 0 16,-3-5-1-16,-2 10 0 15,-3 4-1-15,-1 9 0 16,1 6 0-16,1 8-1 16,6 5 0-16,6 7 0 0,5 4 0 15,10-1 0-15,17 1-1 16,12-3 1-16,15-3-1 15,12-4 0-15,11-1 1 16,4-6-1-16,4 2 0 16,-4-4-1-16,-7 6 2 15,-10-1-1-15,-15 5 0 16,-12-2 0-16,-16 1 1 15,-16 1 0-15,-13-3 1 16,-12-2 0-16,-6-10 0 16,-8-2-1-16,1-12 1 15,2-8-1-15,13-11 0 16,5-14 0-16,18-11 0 15,15-9 0-15,13-11-1 0,14-9 2 16,9-5-2-16,10-1 2 16,6 1-2-16,-5 5 1 15,-4 5 1-15,-4 4-2 16,-13 11 1-16,-8 5 0 15,-10 9-2-15,-15 1 0 16,-4 18-2-16,-9 1-5 16,19 14-7-16,-32 5-4 15,31 19-4-15,-14-17-2 16,25 29-1-16,-2-15-3 15,21 8 1-15,0-6 4 16</inkml:trace>
  <inkml:trace contextRef="#ctx0" brushRef="#br4" timeOffset="184444.5496">1764 5165 91 0,'8'-31'35'0,"7"18"0"15,-1-16 0-15,23 11-28 0,-8-2-4 16,13 4 0-16,2 1-1 15,4 4 0-15,-1 1 0 16,0 6-1-16,-5 3-1 16,-5 4 0-16,-12 9-1 15,-9 7 1-15,-16 12-1 16,-17 11 2-16,-16 9-2 15,-9 7 2-15,-15 12-1 16,-4 1 1-16,-5 1 0 16,0-3 0-16,9-9 2 15,15-6-1-15,13-11 1 16,20-11-1-16,24-14 1 15,21-11 0-15,17-10-3 16,15-12-1-16,9-4-3 0,3-5 0 16,1 3-3-16,-16-3-4 15,-5 14-3-15,-31-6-3 16,1 24 1-16,-30-8-1 15,0 0 0-15,-22 4-1 16,14 11 0-16,-17-15 2 16,25 0 2-16,-21 6 1 15,21-6-1-15,0 0 2 16,17-2 1-16,3-1 2 15</inkml:trace>
  <inkml:trace contextRef="#ctx0" brushRef="#br3" timeOffset="222519.7274">2275 3846 72 0,'7'-14'34'16,"-12"-5"-2"-16,5 19 1 0,-14-19-17 15,14 19-12-15,-21 8-1 16,6 10 0-16,-4 9 0 16,-7 13 1-16,-3 11-1 15,-2 14 0-15,-2 7 0 16,2 12-1-16,1 3 0 15,7-1 0-15,5-4-1 16,16-7-1-16,10-16 0 16,13-13-1-16,12-19 1 15,11-17-1-15,7-19 1 16,1-12 0-16,0-15 0 15,-8-4-1-15,-13-5 1 16,-17-5-1-16,-19 11 1 16,-18 3-2-16,-20 18 0 15,-17 8-1-15,-4 20-3 0,-13 2-6 16,14 29-5-16,-11-13-4 15,38 21-3-15,-1-22-2 16,35 12-3-16,6-24 0 16,34 2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23:37.6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17226 4350 12 0,'12'-13'25'0,"-12"13"1"15,0 0 1-15,0 0-8 16,0 0-6-16,-5 16-1 16,5 13-3-16,-9 1-1 0,9 15-2 15,-7 5-1-15,5 11 0 16,-3 1-1-16,2 8 0 15,0-3 0-15,4 1-2 16,-3-8 1-16,3-8-2 16,-1-8 2-16,3-10-3 15,-1-13 2-15,3-9-2 16,-5-12-2-16,12-23 4 15,-7-7-3-15,0-10 2 16,-2-13-2-16,-2-10 2 16,-1-10-2-16,-1-7 2 15,1-1 0-15,4-4-2 16,3 0 2-16,5 9 0 15,7 4 0-15,9 9 0 0,10 13 0 16,0 10 0-16,7 13-1 16,2 13 2-16,-7 12-2 15,2 7 1-15,-6 14-1 16,-6 7 0-16,-13 11 0 15,-9 7-1-15,-15 8 1 16,-8 6 0-16,-17 3 0 16,-13 1-1-16,-6-1 1 15,-4-3 1-15,3-10-2 16,8-7 1-16,8-13 0 15,17-5-1-15,15-11 0 16,21-12 1-16,15-7-1 16,12-3 0-16,8-1 0 0,5 1 1 15,-1 5 0-15,0 4 1 16,-9 8-1-16,-12 10 1 15,-15 9-1-15,-14 8 1 16,-17 10 2-16,-13 7-2 16,-21 2 1-16,-9 5 0 15,-7-3 0-15,-5-2-1 16,5-10 1-16,6-9-2 15,15-10-2-15,10-18-2 16,30-6-2-16,4-32-1 16,31-1-2-16,4-21 1 15,22-2-4-15,-5-22 3 16,24 7-2-16,-9-16 3 15,15 12-2-15,-16-12 2 0,7 12 0 16,-9-4 0-16,0 11 0 16,-13 1 0-16,-5 7 2 15,-13 6 0-15,-8 2 12 16,-1 18 6-16,-24-7 0 15,9 20 1-15,-20-9 1 16,7 30 2-16,-7-23 1 16,7 34 1-16,-20 2-11 15,11 18-4-15,-4 12 0 16,-2 18-1-16,-4 14 0 15,-2 14-1-15,-6 9 0 16,0 7-1-16,4 0 0 16,-1-6-2-16,10-5-1 15,4-18-3-15,15-6-1 16,1-27-2-16,21-8 0 0,-1-28-2 15,22 0 0-15,-10-29 1 16,18 1 0-16,-12-18 3 16,9 4-4-16,-12-13 3 15,3 7-3-15,-12-4 4 16,-4 4 0-16,-4 11 14 15,-19-10 5-15,9 20 0 16,-23-10 4-16,9 30 1 16,-11-26 2-16,11 26 1 15,-20-1-1-15,13 11-12 16,-3 6-3-16,2 8-1 15,-4 4 0-15,3 7-1 16,1 4 0-16,2 3 0 16,-1 0 1-16,5-3-2 0,2-2 1 15,1-6-2-15,6-7 2 16,2-7-2-16,6-12 1 15,6-8 1-15,3-13-4 16,5-14 2-16,5-5-1 16,2-9 1-16,1-5 0 15,-2-1 0-15,0 1-1 16,-8 7 1-16,-3 9 1 15,-7 11 0-15,-17 22-1 16,14-3 1-16,-21 25-1 16,-4 13 1-16,-2 9-2 15,-6 8 1-15,4 6 0 16,1 0-1-16,8-1 0 15,3-8-3-15,12-2-1 0,5-15-2 16,11-4 0-16,-3-17-3 16,18 1 0-16,-10-21-1 15,15 5 0-15,-15-24 3 16,11 8-1-16,-16-17 1 15,9 7 0-15,-16-8 1 16,6 10-3-16,-15-5 3 16,0 11-2-16,-9 4 1 15,0 6 0-15,0 12 13 16,-18-5 2-16,16 16 3 15,-12-10 2-15,19 18 2 16,-5-19 1-16,9 18 1 16,-9-18 3-16,36 4-10 15,-8-9-3-15,17 2-2 16,-2-11 1-16,7-2-2 0,-1-5 1 15,-1-4-3-15,-6-3 1 16,-7-2-2-16,-10 0 2 16,-9 1-2-16,-14 1 1 15,-11 9-1-15,-13 5 0 16,-5 10 1-16,-16 13-1 15,1 6 1-15,-10 11-1 16,9 10 1-16,0 5 0 16,11 7-1-16,11-3 2 15,12-4-2-15,14-3-1 16,13-8-2-16,17-1-1 15,4-14-2-15,15 1-1 16,-4-16-1-16,17 8-2 16,-10-19-1-16,18 8 1 0,-10-17 2 15,14 3-3-15,-11-15 4 16,17 8-3-16,-11-20 1 15,15 10-1-15,-12-17 1 16,3 2-2-16,-10-11 2 16,1 12 1-16,-12-7-1 15,-6 11 3-15,-12 2-1 16,-10 13 1-16,-10 9 1 15,-21 20 0-15,0 0 1 16,0 11 0-16,-17 13 1 16,-6-1 0-16,-5 3 0 15,-5 0 1-15,3-1-1 16,-6-7 1-16</inkml:trace>
  <inkml:trace contextRef="#ctx0" brushRef="#br0" timeOffset="768.0439">20614 4413 82 0,'5'-16'26'16,"-15"-17"0"-16,8 14 0 15,-20-17-12-15,5 14-5 16,-13-3-3-16,-2 8 1 15,-9 2-3-15,-3 12 1 16,-3 6-2-16,-3 12 0 16,0 5-1-16,3 12-1 15,6 5 0-15,7 4 0 16,10 5 0-16,10 3-1 15,11-4 1-15,19-3-1 0,13-6 1 16,14-8-1-16,16-16 0 16,8-9 0-16,8-13 1 15,6-14-1-15,-1-10 1 16,-4-7-1-16,-10-1 1 15,-12-2 0-15,-11 6 0 16,-12 5 0-16,-17 9 0 16,-13 14-1-16,-15 18 0 15,-10 16 1-15,-16 19-2 16,-6 19 1-16,-9 15-1 16,-7 17 2-16,0 6-1 15,5 2-1-15,10-1 0 16,7-11-3-16,18-9-1 15,6-23-3-15,22-11 1 16,3-30-3-16,20-2-1 0,-6-32 0 16,15 5 0-16,-12-23 2 15,10 11 1-15,-18-21 0 16,5 20 0-16,-25-15 0 15,-2 16 0-15,-27-5 0 16</inkml:trace>
  <inkml:trace contextRef="#ctx0" brushRef="#br0" timeOffset="8124.4647">14711 10723 11 0,'0'0'23'16,"12"-24"-1"-16,-10 10-2 15,4 5-2-15,-9-7-4 16,3 16-5-16,-12-21-3 16,-1 14-2-16,-10 4-2 15,-7 4-1-15,-12 1 0 16,-5 7 1-16,-8-1 0 15,1 11 1-15,-3-9 1 16,10 10 1-16,3-5 0 16,17 7-1-16,6-4-2 15,21 6 1-15,8-1-1 16,14 3-3-16,7 0 1 15,8 1-2-15,6 2 1 0,2-4-1 16,3-1 1-16,2-2-1 16,1-1 2-16,-4-3 0 15,-2-3-1-15,-2 1 1 16,-6 3 0-16,-7 1-1 15,-11 4 0-15,-9-1 0 16,-11 7 0-16,-9 0 0 16,-13 7 0-16,-10 0 1 15,-4 1 1-15,-5-1 1 16,-5-9 0-16,3-5 0 15,7-11 0-15,8-12 0 16,10-16 0-16,12-16-2 16,14-17 0-16,12-12-1 15,10-8 0-15,8-6 0 0,7-1 1 16,3 7 1-16,3 7-4 15,-10 7-18-15,-2 19-8 16,-8 11-2-16,-9 10 1 16</inkml:trace>
  <inkml:trace contextRef="#ctx0" brushRef="#br0" timeOffset="10918.6245">16005 10804 31 0,'0'0'27'0,"15"-13"1"0,-15 13 1 15,0 0-22-15,22 9 0 16,-16 5-2-16,4 14-2 15,-6 3 1-15,2 13-2 16,-7 8 1-16,1 9-2 16,-8 3 0-16,-2 7-1 15,-6-2 1-15,2-1 1 16,-4-6-1-16,3-6 0 15,3-14-1-15,6-6 0 16,5-16 0-16,1-20 1 16,16 0-1-16,-2-22 0 15,5-12 0-15,2-8 0 16,-4-10 1-16,-1-7-1 15,-2-5 1-15,-1-4-1 0,-4 2 2 16,-1 0 1-16,0 4-2 16,2 6 2-16,0 3-1 15,5 9 2-15,6 10-3 16,-2 5 2-16,3 13-3 15,0 5 1-15,0 11-1 16,0 6 0-16,0 7 0 16,-3 4 0-16,1 6 0 15,-5 4-3-15,0 0 2 16,-5 6-1-16,-4-2-1 15,-7 1 1-15,-9-1 1 16,-8 3-1-16,-6-8 2 16,-6 2 1-16,-4-4 0 0,2-1-1 15,1-6 1-15,4-3-1 16,10-4 1-16,17-10-1 15,0 0-1-15,11 6 0 16,15-9 1-16,4-3 0 16,6 2-1-16,3 0 1 15,-2 5 0-15,-3 4 0 16,-8 4 0-16,-9 10 0 15,-10 3 1-15,-12 9-1 16,-13 4 1-16,-9 7 1 16,-12 1-1-16,-2 3 1 15,-4-5-2-15,1-7-2 16,15 0-17-16,-4-20-10 15,22-6-3-15,11-8-2 0,7-22 1 16</inkml:trace>
  <inkml:trace contextRef="#ctx0" brushRef="#br0" timeOffset="12098.692">16619 11232 43 0,'-18'19'29'15,"5"-8"1"-15,-1 5 0 16,4 6-26-16,-5-3-1 16,1 11 0-16,-2-2 1 15,4 5 0-15,-2-4-1 0,4 6 0 16,0-11 0-16,5 1-1 15,0-7-1-15,6-6 0 16,-1-12 0-16,13 3-1 16,-2-15 0-16,8-5 0 15,1-11 1-15,3-4-1 16,3-5 0-16,-1-7 1 15,-3-2 0-15,2 3-1 16,-4 2 0-16,3 5 1 16,-4 3-1-16,0 11 0 15,0 4 0-15,-1 8 0 16,2 7 0-16,0 3 2 15,3 2-2-15,-3 5 0 16,0 1 1-16,1-1-1 16,-2 0 0-16,-1 0 1 0,-3 0-1 15,2 0-1-15,-6-3 2 16,-11-4-1-16,9 15 1 15,-9-3-1-15,-9 0 1 16,0 8 0-16,-10 1 0 16,0 6 0-16,-9 7 0 15,6 3 0-15,-4 0 0 16,8 0 0-16,3-2-1 15,6-2 0-15,9-7 0 16,9-6 1-16,10-9-1 16,9-7-1-16,6-12 2 15,6-9-2-15,4-8 1 16,0-8 0-16,0-4 0 0,-5-5 0 15,-10 0 0-15,-6-3 0 16,-8 4 0-16,-10 3-1 16,-8 11 1-16,-8 5 0 15,-8 8 0-15,-4 8 1 16,-1 9-1-16,0 7 1 15,4 5-1-15,2 2 0 16,9 3 1-16,9-5-1 16,9-2 0-16,10-6 0 15,10 0 0-15,8-7 0 16,9-3 0-16,6-3 1 15,-1-1-1-15,1 0 0 16,-8 0 0-16,-7 3 1 16,-4-1-1-16,-10 4 1 15,-13 4-1-15,-10-3 1 0,-9 15 0 16,-5 1 0-16,-10 4 0 15,1 4 0-15,-2 4-1 16,-1 4 1-16,5-1 0 16,4 1-1-16,8-4 0 15,13-3 0-15,10-8 0 16,7-8 0-16,9-7-1 15,9-7 1-15,4-7 0 16,0-6 0-16,2-8 1 16,-3 3-2-16,-5-4 2 15,-6 1-2-15,-8 3 2 16,-3 5-2-16,-11 5 1 15,-9 13 0-15,0 0 0 0,0 0 0 16,-12 25 0-16,-1-2 0 16,2 5 0-16,1 2 0 15,4 1 0-15,3-3 1 16,6-4-1-16,8-7 0 15,4-6 0-15,7-11 0 16,2-8 0-16,5-4 0 16,3-7 1-16,1-6-2 15,-4-5 2-15,-5-1-2 16,-3 1-3-16,-11-8-17 15,4 17-8-15,-15-7-4 16,3 14-1-16,-11-4-1 16</inkml:trace>
  <inkml:trace contextRef="#ctx0" brushRef="#br0" timeOffset="12564.7186">18253 11289 69 0,'0'0'35'0,"0"0"-2"15,-13-1 1-15,13 1-29 16,-15 11-2-16,4 6-1 15,-1 9 1-15,-2 3 0 16,3 6-1-16,-4-2 0 16,3 0 0-16,0-4-1 0,3-3 0 15,2-9 0-15,6-5 0 16,1-12-1-16,17-8 0 15,-1-9 0-15,7-6 0 16,3-7 0-16,5-3 0 16,-2-3 0-16,4-1 0 15,-4 6 0-15,-2 5 0 16,-7 5 0-16,-1 9 0 15,-6 10 1-15,1 10-1 16,-4 8 0-16,-5 6 1 16,-1 7-1-16,-2 1 1 15,2 3-2-15,-4-1-2 0,0 6-6 16,-11-16-23-1,12 4-1-15,-6-9-2 0,5 3-1 16</inkml:trace>
  <inkml:trace contextRef="#ctx0" brushRef="#br0" timeOffset="14174.8107">11591 5812 59 0,'3'-19'29'0,"-3"19"0"15,-13-4-2-15,-9 11-22 16,4 12-2-16,-16 15 2 15,4 15-2-15,-13 12 1 16,2 20 0-16,-5 8 2 16,5 12 0-16,2 2-3 15,14 0 2-15,9-8-4 16,17-8 3-16,14-18-3 15,16-17 1-15,13-22-2 16,12-16 0-16,5-21 0 16,0-13 0-16,-7-14 1 0,-4-6-1 15,-18-6 0-15,-11-2-1 16,-17 4 1-16,-17 4-1 15,-12 5 0-15,-13 9-1 16,-8 13-1-16,-10 8-1 16,3 17-3-16,-13 3-16 15,14 16-9-15,-3 0 2 16,14 9-3-16,5-5 3 15</inkml:trace>
  <inkml:trace contextRef="#ctx0" brushRef="#br0" timeOffset="14869.8505">11331 7434 45 0,'-10'-17'27'16,"-9"6"2"-16,-13 6-1 15,-16 4-22-15,1 15 2 16,-15 1 0-16,9 21 1 16,-16 1 1-16,10 21-1 15,-4-1-2-15,14 12-1 16,2-4-3-16,17 5 0 15,11-7-2-15,18-3-1 0,11-8 0 16,12-8-1-16,12-6 0 16,12-14 1-16,5-7 0 15,6-11 0-15,5-8 0 16,-1-11-1-16,-5-7 1 15,-4-6 0-15,-8-2 1 16,-5 1-1-16,-12-1 1 16,-9 6-1-16,-11 7 1 15,-7 15-1-15,0 0 0 16,-16 9 0-16,2 9 0 15,2 3-1-15,0 7 0 16,4-1-2-16,9 6-4 16,-1-17-19-16,21 5-7 15,0-15-1-15,14-3-2 16,2-11 2-16</inkml:trace>
  <inkml:trace contextRef="#ctx0" brushRef="#br0" timeOffset="15203.8696">11749 7803 69 0,'0'0'31'0,"0"0"0"16,-18 7 0-16,7 11-27 16,-5 5 0-16,5 11-2 15,-3 0 0-15,4 6 0 16,-2-1 0-16,5 3 0 15,0-7-1-15,7-1 0 16,0-12 0-16,4-6 1 16,-4-16-2-16,19-2 1 0,-3-16 0 15,5-12-1-15,-4-6 1 16,5-6 0-16,-3-5 0 15,-3-2 1-15,-2 2-2 16,-1 2 2-16,-4 6-2 16,-5 10 1-16,1 5-1 15,0 4-3-15,8 13-4 16,-13 7-23-16,21-4-3 15,-9 6-1-15,13 7 0 16</inkml:trace>
  <inkml:trace contextRef="#ctx0" brushRef="#br0" timeOffset="15606.8926">12237 7871 69 0,'-7'17'31'0,"9"-7"0"16,-2-10-1-16,39 5-28 15,-12-12 0-15,16-6 0 16,1-7 1-16,5-4-2 15,-3-6 1-15,-3-2 0 16,-8-2-1-16,-7 2 1 16,-10 2-1-16,-12 5 0 15,-13 6 0-15,-10 9 0 16,-13 10 1-16,-10 11 0 0,-4 9 1 15,-2 10 0-15,-9 5 0 16,10 7 0-16,4 0-1 16,10 3 0-16,14-4-1 15,17-7-1-15,14-8 0 16,17-13-5-16,23 3-20 15,-1-19-11-15,16-4 2 16,-3-14-3-16,5 1 2 16</inkml:trace>
  <inkml:trace contextRef="#ctx0" brushRef="#br0" timeOffset="15988.9145">12742 7795 71 0,'0'10'32'15,"0"-10"-2"-15,27 11 2 16,3-13-32-16,8-3 2 16,6-8 1-16,7-2-1 15,-2-4 0-15,-2-1-1 16,-6-3 2-16,-6 0-1 15,-16 1 0-15,-8 4 0 16,-12-1-1-16,-13 9 0 16,-14 4 1-16,-8 7 1 15,-12 5-1-15,-1 10 1 16,-5 5 0-16,6 7-1 0,0 2 1 15,10 3-1-15,11-1-2 16,17-2 1-16,15-5-2 16,15-6 0-16,20-5-4 15,5-9-3-15,21 5-11 16,-6-15-17-16,17 2 2 15,-8-9-3-15,5 2 3 16</inkml:trace>
  <inkml:trace contextRef="#ctx0" brushRef="#br0" timeOffset="16305.9326">13502 7664 73 0,'-22'14'35'0,"-6"1"-1"0,3 12 1 15,-8 0-28-15,11 6-2 16,1-5-1-16,11 0-2 15,1-6 0-15,9-4-1 16,0-18-1-16,18 8 1 16,-1-17-1-16,6-7-1 15,1-7 2-15,4-4-1 16,0-4 1-16,1-1-1 15,-3-1 0-15,4 2 0 16,-5 7 0-16,1 6 0 16,-3 6 0-16,-3 10 0 15,-1 8 0-15,0 6-2 16,0 16-9-16,-14-5-20 15,11 13-3-15,-14-5-1 0,7 2-1 16</inkml:trace>
  <inkml:trace contextRef="#ctx0" brushRef="#br0" timeOffset="17269.9878">14277 2645 65 0,'0'0'30'16,"0"0"1"-16,0 0-7 15,13-20-18-15,17 16-1 16,2-10 0-16,11 10 0 15,5-6-3-15,-1 8 0 16,1 3 0-16,-2 6 0 16,-10 7-1-16,-8 4 1 0,-16 11-1 15,-9 5 1-15,-14 3-1 16,-11 6 1-16,-14 2-1 15,-6 4 0-15,-11-5 0 16,2 1 1-16,2-7-1 16,3-4 0-16,13-6 0 15,12-3 1-15,16-8-2 16,18-7 1-16,17-1-1 15,15-9 0-15,11 0 0 16,7-6-4-16,12 12-21 16,-10-19-9-16,2 13 0 15,-15-11-2-15</inkml:trace>
  <inkml:trace contextRef="#ctx0" brushRef="#br0" timeOffset="17744.0149">14108 3546 50 0,'14'-17'30'0,"-1"3"2"16,-13 14-1-16,0 0-24 16,10 8-1-16,-17 9-1 15,2 20 1-15,-11 5-1 16,3 13-2-16,-7 10-2 15,1 4 0-15,-1 3-2 0,2-2 0 16,10 1-17 0,-2-17-13-16,14-9-1 0,-3-16-1 15,12-13 2-15</inkml:trace>
  <inkml:trace contextRef="#ctx0" brushRef="#br0" timeOffset="17942.0262">14107 3887 86 0,'0'0'34'16,"-10"-9"0"-16,10 9 1 16,11-5-33-16,3 2-1 15,5-3-1-15,9-4-2 16,12 5-5-16,-9-16-21 0,21 9-5 15,-4-15 0-15,7 5 0 16</inkml:trace>
  <inkml:trace contextRef="#ctx0" brushRef="#br0" timeOffset="18149.038">14680 3333 85 0,'-15'23'33'0,"-8"3"0"16,4 21 1-16,-5 7-31 15,0 4-1-15,4 8-1 16,2 3 0-16,1 5-2 16,3-6-4-16,16 7-20 0,-8-16-7 15,15-2-2-15,-2-15 0 16,14-6 1-16</inkml:trace>
  <inkml:trace contextRef="#ctx0" brushRef="#br0" timeOffset="18543.0606">14890 3606 77 0,'-23'9'34'15,"-11"3"-1"-15,3 16 1 16,-5-3-29-16,6 12-1 15,1 1 0-15,9 4 1 16,2-2-2-16,13-2-1 0,5-10 0 16,12-6 0-16,6-9-1 15,9-11 0-15,3-13-1 16,5-8 1-16,-1-7 0 15,0-4 0-15,-3-4 0 16,-8 1 0-16,-6 1-1 16,-7 4 1-16,-5 7-1 15,-5 9 0-15,0 12 0 16,-14-2 0-16,3 16-1 15,-4 10 1-15,3 11-1 16,-2 5 0-16,4 7-1 16,2-3-3-16,12 12-17 15,-5-18-13-15,14 3 0 16,-3-14-2-16,13-5 3 0</inkml:trace>
  <inkml:trace contextRef="#ctx0" brushRef="#br0" timeOffset="18928.0826">15218 3638 97 0,'0'0'34'0,"0"0"-1"15,5-10 1-15,9 6-33 16,6 0-1-16,2 1 0 16,1 0 2-16,2 0-1 0,-2 0 0 15,-4 3 0-15,-5 3 1 16,-2 5-1-16,-12-8 0 15,2 18 1-15,-12-2-2 16,-5 6 1-16,-8 2 0 16,-4 7 0-16,-4 3-1 15,-4 4 0-15,2 2 0 16,2-2 1-16,5-3-1 15,5-3 0-15,10-2-1 16,7-7 1-16,13-9-2 16,4-10-2-16,18 5-15 15,-6-23-17-15,16 5 2 16,-7-15-3-16,7 4 2 15</inkml:trace>
  <inkml:trace contextRef="#ctx0" brushRef="#br0" timeOffset="19314.1047">15424 3869 81 0,'0'0'32'0,"10"17"1"16,3-22 0-16,10 2-30 15,3-10 0-15,14 0 1 16,-2-8 0-16,9 1-1 16,-4-6 1-16,0 3-2 0,-9-3 0 15,-6 4 0-15,-12 3-1 16,-8-1 0-16,-12 6-1 15,-11 5 1-15,-10 4 0 16,-6 8-1-16,-5 5 1 16,0 6 0-16,-5 8 0 15,2 6 0-15,6 6 0 16,5 3 0-16,8 1-1 15,10-1 0-15,8-4 0 16,11-3-1-16,9-6-2 16,10-19-8-16,18 4-24 15,-5-22 0-15,15 4 0 16,-4-17-2-16</inkml:trace>
  <inkml:trace contextRef="#ctx0" brushRef="#br0" timeOffset="19562.1189">16134 3291 86 0,'-21'9'32'0,"12"20"2"16,-11 0 1-16,12 12-31 15,-10 7 1-15,4 14-2 16,-3 3 1-16,3 8-2 16,3 5 0-16,-1-5-3 15,10 6-10-15,-11-18-23 16,13 1 0-16,-4-19-1 0,8-6-1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25:46.52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2636 702 64 0,'0'0'35'16,"0"0"-2"-16,0 0-1 15,0 0-23-15,0 0-7 16,0 0 1-16,0 0-1 16,0 0-1-16,0 0 0 15,52 73-1-15,-59 3 2 16,6 16-2-16,-2 16 2 15,-1 14-1-15,-4 1-1 16,4-3-1-16,-8-16-6 16,14-21-24-16,-6-25-1 15,8-17-1-15,0-25 0 16</inkml:trace>
  <inkml:trace contextRef="#ctx0" brushRef="#br0" timeOffset="225.0129">2769 1218 87 0,'0'0'34'0,"19"8"1"15,-1-4-1-15,2 0-33 16,10-12-2-16,-30 8 2 15,0 0-3-15,72-31-7 16,-72 31-20-16,63-43-4 16,-63 43 0-16,76-57 0 15</inkml:trace>
  <inkml:trace contextRef="#ctx0" brushRef="#br0" timeOffset="426.0244">3430 583 67 0,'0'0'32'0,"0"0"0"15,0 0 0-15,0 0-21 16,0 0-10-16,-37 70 0 16,3 28 0-16,3 20 1 15,8 10-3-15,4-4-10 16,20-2-19-16,3-19-2 15,19-23-1-15,7-50 0 16</inkml:trace>
  <inkml:trace contextRef="#ctx0" brushRef="#br0" timeOffset="843.0483">3756 1123 93 0,'-14'-46'35'0,"-4"45"1"15,-12 2-6-15,-12 15-28 16,3 18 1-16,-8 13-1 16,6 11 1-16,5-3-1 15,15-1 0-15,16-16 0 0,11-7 0 16,8-11-1-16,9-9 1 15,0-13-1-15,11-13 1 16,-2-10 0-16,4-8-1 16,-1-8 1-16,-35 41-1 15,29-47 1-15,-29 47-1 16,29-48 1-16,-29 48-2 15,21-47 0-15,-21 47-1 16,16-23 1-16,-7 14 0 16,-9 9-2-16,0 26 2 15,-4 11-3-15,-1 11 2 16,-2 3-3-16,5 0-1 15,14-7-10-15,-6-15-19 16,22-8-1-16,-7-15-1 16,17-8 0-16</inkml:trace>
  <inkml:trace contextRef="#ctx0" brushRef="#br0" timeOffset="1194.0683">4124 1158 86 0,'-2'-22'33'16,"2"22"2"-16,-12 1 0 15,4 20-32-15,-10 5-1 16,1 12 1-16,2-2-1 16,8-2 1-16,0-7-2 15,6-5 1-15,4-9 0 16,-3-13-1-16,19 0 1 15,-4-14 0-15,0-9 0 0,7-4 0 16,-22 27 0-16,0 0 0 16,32-54 0-16,-32 54-1 15,0 0 0-15,35-59-1 16,-35 59 1-16,0 0-1 15,29-45-1-15,-29 45 1 16,17-9-2-16,-5 21 0 16,-5 8 0-16,0 13-2 15,6 7-6-15,-12 0-19 16,16 5-7-16,-3-15 1 15,10-7-1-15</inkml:trace>
  <inkml:trace contextRef="#ctx0" brushRef="#br0" timeOffset="1622.0928">4691 1153 94 0,'14'-47'37'15,"-14"47"0"-15,0 0 2 16,0 0-34-16,-36-31 0 15,10 39-1-15,-15 7-2 16,3 14 0-16,1 3-2 16,12 5 0-16,13 1 0 15,15-6 0-15,11-10 0 16,6-8 0-16,12-13 0 15,4-14 1-15,-36 13 0 16,0 0 0-16,64-52 1 0,-64 52-2 16,50-61 1-16,-50 61-1 15,44-72 1-15,-44 72-2 16,33-81 1-16,-33 81-1 15,28-74 0-15,-28 74 1 16,14-59 0-16,-14 59-2 16,0 0 2-16,0 0 0 15,-15-27-1-15,-3 62 2 16,0 25-3-16,3 22 1 15,10 11-5-15,1-10-14 16,22-10-17-16,3-23 2 16,14-15-2-16,-6-19-1 15</inkml:trace>
  <inkml:trace contextRef="#ctx0" brushRef="#br0" timeOffset="1996.1142">5035 1213 87 0,'0'22'36'0,"4"-5"-1"16,13-6 2-16,3-14-32 15,9-8 0-15,-29 11 0 16,0 0 1-16,53-36-2 15,-53 36-1-15,0 0 1 16,60-54-2-16,-60 54 0 16,0 0-1-16,37-59 1 15,-37 59-2-15,0 0 1 0,2-49 0 16,-2 49-1-16,-24-3 0 15,-9 7-1-15,-2 13 1 16,-9 14-1-16,0 11 1 16,7 7-2-16,16 4 2 15,18-7-2-15,21-17 1 16,18-8-8-16,-6-19-23 15,27-2-4-15,-4-10 0 16,14-4-2-16</inkml:trace>
  <inkml:trace contextRef="#ctx0" brushRef="#br0" timeOffset="2480.1419">5740 1087 98 0,'0'0'37'16,"0"0"2"-16,0 0-1 16,0 0-32-16,0 0-1 15,0 0-2-15,0 0 0 16,-35-8-1-16,-5 26-2 15,6 5 2-15,-6 2-3 16,4 9 2-16,4 5-1 16,4 6 0-16,4 2 0 15,19-8 1-15,5-7-1 0,14-7 0 16,9-16 0-16,11-14 0 15,6-15 0-15,-40 20 0 16,50-44 2-16,-50 44-2 16,63-69 1-16,-33 25-1 15,-2-6 1-15,2-5 0 16,-4-4 0-16,-2-4-2 15,-5 0 1-15,0 6 0 16,-5 1 1-16,-4 10-1 16,-10 46-1-16,13-63 0 15,-13 63 0-15,0 0 1 16,2-14-2-16,-23 50 0 15,6 29-26-15,-6 32-9 16,15 23 0-16,-1 1-2 0,14-12-2 16</inkml:trace>
  <inkml:trace contextRef="#ctx0" brushRef="#br0" timeOffset="3252.186">6306 1056 92 0,'0'0'35'16,"0"0"-1"-16,0 0 1 15,0 0-32-15,-14-38 0 16,11 51-2-16,-2 9 1 15,-1 12 0-15,4 2-1 16,-4 3 1-16,0-1-1 16,4-4 1-16,4-13-2 15,1-6 1-15,-3-15 1 16,9 9-1-16,-9-9 1 15,14-22 0-15,-14 22 1 0,0 0-1 16,0 0 1-16,25-60-1 16,-25 60 0-16,21-45-1 15,-21 45 1-15,24-48-3 16,-24 48 1-16,29-45-1 15,-29 45 2-15,0 0-1 16,46-51 0-16,-46 51 0 16,24-15 0-16,11 24 1 15,-6 18-1-15,-4 16 0 16,2 12-3-16,-5-1-2 15,9 1-21-15,-5-14-11 16,13-13 0-16,-14-9 0 16,15-8-2-16</inkml:trace>
  <inkml:trace contextRef="#ctx0" brushRef="#br0" timeOffset="3688.211">6857 1102 104 0,'0'0'34'16,"0"0"2"-16,-47-30-6 15,47 30-30-15,0 0 2 16,0 0 0-16,0 0 0 15,0 0 0-15,49 2 1 16,-49-2-2-16,0 0 1 16,67-4 0-16,-67 4 0 0,51-10-1 15,-51 10 1-15,46-15-1 16,-46 15 1-16,0 0-2 15,55-38 0-15,-55 38 0 16,0 0-1-16,0 0 0 16,4-50 1-16,-4 50 0 15,0 0 1-15,-50-10 1 16,50 10-2-16,-48 17 2 15,-6 10-1-15,7 12 1 16,9 9-2-16,15 8 0 16,9-1-1-16,24-4-1 15,21-10-20-15,6-17-13 16,19-7-3-16,-5-11 1 15,15-1-3-15</inkml:trace>
  <inkml:trace contextRef="#ctx0" brushRef="#br0" timeOffset="4149.2374">7586 914 75 0,'0'0'39'0,"5"-49"-1"16,-5 49 2-16,0 0-15 15,0 0-23-15,-49-1 0 0,49 1 0 16,0 0 0-16,-53 20-1 15,53-20 0-15,0 0 0 16,-59 37-1-16,59-37 0 16,0 0 0-16,0 0-1 15,-42 48 1-15,42-48-1 16,0 0 1-16,0 0 0 15,0 0-1-15,0 0 1 16,58 45 0-16,-58-45 0 16,0 0 0-16,59 13 1 15,-59-13-1-15,0 0 0 16,47 17 0-16,-22 3 1 15,-12 5-2-15,-12 7 1 16,-11 1 0-16,0 4-2 16,-4-1-8-16,-9-13-24 0,23-23-4 15,0 0 2-15,0 0-3 16</inkml:trace>
  <inkml:trace contextRef="#ctx0" brushRef="#br0" timeOffset="4522.2587">8004 807 93 0,'0'0'39'0,"0"0"1"16,0 0-1-16,0 0-34 15,0 0-2-15,0 0 1 16,0 0-2-16,-53-11 0 16,53 11 0-16,0 0-1 15,0 0 0-15,-32 48-1 16,32-48 0-16,0 0 1 15,0 0-1-15,16 60 1 16,-16-60-1-16,0 0-1 16,43 47 1-16,-43-47 0 15,25 50 0-15,1-12 0 16,-11 2 0-16,-7 4 0 15,-18-1 0-15,-9 2 0 16,-9-3-4-16,-3-13-23 16,11-7-11-16,-5-8 0 0,9-7-2 15,-2-12 0-15</inkml:trace>
  <inkml:trace contextRef="#ctx0" brushRef="#br0" timeOffset="55283.1621">1272 2148 49 0,'9'-14'30'0,"-9"14"0"16,0 0 0-16,6-18-15 0,4 24-6 16,-10-6-1-16,6 14-2 15,-6 1-2-15,2 11-1 16,-5 4 0-16,3 7-1 15,-5 3 0-15,-3 10 1 16,-2 1-1-16,-4 6 1 16,-1 1-1-16,-4 4 1 15,1-4-2-15,2-3 2 16,0-3-2-16,4-5 0 15,7-10-1-15,10-4 1 16,5-15 0-16,11-9 0 16,7-8-1-16,9-5 0 15,3-3 0-15,4-5-1 0,-2 2 0 16,1 0-1-1,-3 7-2-15,-7 0-3 0,5 16-7 16,-17-13-5-16,16 23-3 16,-17-19-2-16,17 17-3 15,-16-21-1-15,16 10 2 16,-8-13 2-16</inkml:trace>
  <inkml:trace contextRef="#ctx0" brushRef="#br0" timeOffset="55733.1878">1930 2550 69 0,'0'0'31'0,"15"15"1"16,-5-14 0-16,13 10-18 16,3-12-10-16,10 1-1 15,0-10 0-15,11 1 0 16,-4-12-1-16,9-1-1 15,-4-9 0-15,-4-2-1 16,-13-3 1-16,-3 1-1 16,-13-1 1-16,-13 9-1 15,-15 3 1-15,-11 13 0 16,-17 14 0-16,-6 12 1 15,-10 10 0-15,-3 14 2 16,1 8-1-16,2 13 2 0,11-1-2 16,14 0 0-16,17-4-1 15,22-9-2-15,19-7-2 16,20-14-4-16,26-4-6 15,7-27-6-15,27 10-5 16,-13-28-2-16,24 14-3 16,-19-26-3-16,14 10 1 15,-20-19 2-15</inkml:trace>
  <inkml:trace contextRef="#ctx0" brushRef="#br0" timeOffset="56019.2041">3203 1873 101 0,'-35'-20'34'16,"-17"3"1"-16,8 24-1 16,-4 8-31-16,2 15-1 15,2 11 0-15,2 18 0 16,6 13-1-16,6 11-1 15,12 6 0-15,-1 3-1 16,13 1-1-16,4-7-2 16,12 1-4-16,-6-26-5 15,18 1-7-15,-15-32-1 16,15 3-4-16,-22-33-1 15,24-2-2-15,-23-23 3 16,6-1 3-16,-14-11 4 0</inkml:trace>
  <inkml:trace contextRef="#ctx0" brushRef="#br0" timeOffset="56192.214">2729 2438 112 0,'-20'-15'30'16,"20"15"1"-16,0 0-3 16,0 0-27-16,29 6-1 15,7-16-2-15,18 2-5 16,2-25-6-16,28 10-6 15,-10-29-3-15,23 13-3 16,-19-22-1-16,11 11-1 16,-20-13 1-16,-3 11 3 15</inkml:trace>
  <inkml:trace contextRef="#ctx0" brushRef="#br0" timeOffset="56394.2256">3520 1857 111 0,'-20'45'28'15,"-13"1"4"-15,13 25-3 16,-9 4-25-16,8 10-2 15,0 3 0-15,5-3-1 16,7 3-4-16,3-13-3 16,18 2-9-16,-11-38-5 15,16 5-3-15,-17-44-1 16,28 22-4-16,-20-40-3 15,7-3 4-15,-11-19 3 16</inkml:trace>
  <inkml:trace contextRef="#ctx0" brushRef="#br0" timeOffset="56568.2356">3247 2237 120 0,'0'0'33'0,"-19"-7"1"16,33 20-1-16,7-12-31 16,14-2-1-16,18-5-4 15,8-9-6-15,20 11-9 16,-6-23-5-16,20 14-5 15,-20-19-3-15,16 19-2 16,-18-16 1-16,4 16 0 16</inkml:trace>
  <inkml:trace contextRef="#ctx0" brushRef="#br0" timeOffset="57213.2724">5202 1875 94 0,'9'-22'34'15,"19"8"1"-15,1-10-1 16,14 8-29-16,6-1-2 15,5 3 0-15,-5 6-1 16,2 4 0-16,-8 8-1 0,-11 8 0 16,-15 11-1-16,-15 13 1 15,-23 7-2-15,-13 13 1 16,-11 5 0-16,-11 10 1 15,-3-2 0-15,2 3 0 16,8-7 0-16,10-8 0 16,21-12 1-16,24-11-1 15,21-16-1-15,23-17-2 16,22-9-5-16,0-26-7 15,29 15-6-15,-19-26-4 16,16 17-4-16,-30-16-2 16,0 23-1-16,-31-6 0 15,-14 20 5-15</inkml:trace>
  <inkml:trace contextRef="#ctx0" brushRef="#br0" timeOffset="58369.3386">1325 3589 61 0,'5'-11'31'16,"-5"-3"0"-16,0 14 0 15,-5-15-14-15,5 15-12 0,0 0 1 16,-13 30 0-16,6-9-1 16,3 15-1-16,-1 1 0 15,5 11-1-15,-4 2-1 16,7 4 0-16,-2-4-1 15,4-2 0-15,-3-6 0 16,0-6 0-16,1-10-1 16,1-7 0-16,-4-19 1 15,0 0-1-15,0 0 0 16,9-32 0-16,-4-5 1 15,3-9-1-15,-3-12 1 16,1-8-1-16,2-9 1 16,2-5-2-16,5 2 1 15,3 4 1-15,4 6-2 0,-3 5 2 16,6 15-1-16,4 10 0 15,3 14 0-15,-3 9 1 16,0 14-1-16,0 10 0 16,-3 8-1-16,2 6-1 15,-9 7 2-15,-6 7-2 16,-6 2 2-16,-7 3-1 15,-10 2 1-15,-7-2-1 16,-7-1 2-16,-7-4 0 16,-1-3 0-16,0-7 0 15,3-5 0-15,5-4 0 16,8-6 0-16,6 1 0 15,10-13 1-15,8 25 0 16,7-14-1-16,9 5 0 0,4 0 1 16,6 9-1-16,3 0-1 15,1 0 0-15,-1 4-1 16,0-7-1-16,5 6-3 15,-9-15-4-15,14 6-7 16,-15-26-2-16,21 8-5 16,-15-29-2-16,18 7 0 15,-17-27-2-15,13 12 2 16,-16-19 4-16,2 5 6 15,-9 2 3-15,-6-1 26 16,-1 22 7-16,-24-8 3 16,2 35 2-16,0-27 2 15,0 36 0-15,-19-3 2 16,14 24-1-16,-15-2-22 15,7 10-4-15,1 3-1 0,5 5-1 16,2 0-1-16,1-3-1 16,9-6-2-16,-1-12-5 15,18 0-7-15,-11-30-3 16,19 6-5-16,-14-31-2 15,17 4 0-15,-16-25-2 16,12 6 3-16,-21-20 3 16,1 1 6-16</inkml:trace>
  <inkml:trace contextRef="#ctx0" brushRef="#br0" timeOffset="58535.3481">2264 3245 118 0,'-29'-28'27'0,"18"25"1"16,-8 1-3-16,15 12-25 15,8 11-5-15,6-6-5 0,20 17-6 16,-6-16-4-16,28 19-1 15,-11-21-1-15,22 12-2 16,-8-14 1-16,12 6 1 16,-7-6 6-16,-3-3 4 15</inkml:trace>
  <inkml:trace contextRef="#ctx0" brushRef="#br0" timeOffset="59103.3806">2796 3493 120 0,'-13'15'30'0,"-20"-14"2"15,10 19-1-15,-12-8-25 16,2 9 0-16,4 0-3 15,4 7 0-15,-1 0-1 16,11 3 0-16,6 1-1 16,10-6-1-16,9-3 0 0,3-8 0 15,8-6 1-15,7-11-1 16,3-9 0-16,2-8-1 15,2-5 1-15,-6-7-1 16,1-3 0-16,-4 1-1 16,-5 2 1-16,-3 5-1 15,-5 8 0-15,-6 8 0 16,-7 10 1-16,5 20-1 15,-7 9 1-15,-3 21 1 16,-9 14-1-16,-1 15 1 16,-3 11 0-16,-2 8 1 15,-3 2-1-15,0 1 1 16,-3-4-1-16,6-11 1 16,3-15-1-16,3-12 0 0,2-15 0 15,3-12 1-15,2-17-1 16,7-15 1-16,-12-11-1 15,3-13 1-15,1-14 0 16,0-9-1-16,-3-14 1 16,1-7 0-16,5-5-1 15,2-3 1-15,8 2-1 16,4 3-1-16,11 2 0 15,3 5-1-15,15 12-5 16,-1-4-4-16,15 14-3 16,-9-14-4-16,22 14-4 15,-16-21-1-15,21 15-1 16,-21-23-2-16,17 11 3 0,-18-17 4 15,6 1 3-15,-10-3 3 16</inkml:trace>
  <inkml:trace contextRef="#ctx0" brushRef="#br0" timeOffset="59474.4018">3366 2764 123 0,'-6'13'30'16,"-18"-6"2"-16,16 28-2 16,-15 3-25-16,6 20-2 15,-5 9 0-15,7 17 0 16,-3 4 0-16,3 6-1 15,1-2 0-15,7-5-1 16,3-8 0-16,9-14-1 16,5-14 1-16,4-15-1 0,8-19 0 15,3-13 0-15,6-15 0 16,-1-10 0-16,3-10 1 15,-5-3-1-15,-2-6 0 16,-3 6 1-16,-4 4-1 16,-5 6 1-16,-4 13-1 15,-10 11 0-15,8 11 0 16,-9 9-1-16,0 9-1 15,0 2-1-15,5 11-3 16,-4-12-5-16,18 11-8 16,-13-26-4-16,28 10-5 15,-10-32-1-15,22 6-1 16,-7-27-1-16,19 4 2 15,-9-21 4-15</inkml:trace>
  <inkml:trace contextRef="#ctx0" brushRef="#br0" timeOffset="59699.4146">4068 2872 108 0,'-10'32'34'16,"-17"5"2"-16,7 28-2 15,-10-1-29-15,9 15-3 16,5 4-1-16,2 0 0 15,7-1-2-15,1-8-4 16,13-3-8-16,-9-26-8 16,22 6-4-16,-25-35-2 15,24 6-2-15,-19-22-2 0,9-12 2 16,-13-15 2-16</inkml:trace>
  <inkml:trace contextRef="#ctx0" brushRef="#br0" timeOffset="59858.4237">3879 3322 125 0,'0'0'34'0,"9"-18"1"15,11 25 0-15,0-7-34 16,11-11-8-16,17 12-10 16,-11-22-5-16,26 17-6 15,-13-27-2-15,27 17-2 16,-11-25-3-16,21 15 2 15</inkml:trace>
  <inkml:trace contextRef="#ctx0" brushRef="#br0" timeOffset="60472.4589">5164 2951 100 0,'0'0'35'15,"4"-10"1"-15,18-10-2 16,23 5-33-16,4-5 0 15,9 5 2-15,4-1-1 16,-3 5 1-16,-6 5-1 16,-8 7 0-16,-15 9 0 0,-16 9-1 15,-20 11 0-15,-16 13 0 16,-16 6 0-16,-7 9 1 15,-7 2-1-15,1 2 1 16,3-4-1-16,11-2 0 16,13-11 1-16,15-8-2 15,19-10 0-15,21-15-2 16,13-8 0-16,16-17-3 15,15 3-6-15,-6-27-6 16,19 11-5-16,-17-27-3 16,16 19-3-16,-28-26-1 15,16 18-1-15,-27-14 1 16,4 6 6-16</inkml:trace>
  <inkml:trace contextRef="#ctx0" brushRef="#br0" timeOffset="60956.4865">5892 2816 114 0,'-11'8'35'0,"0"-13"1"16,24 5-1-16,3-15-33 15,19 4-1-15,16-4 0 16,1 2 1-16,3 3 0 16,-2 3 0-16,-7 1-2 15,-6 6 2-15,-11 5-2 16,-11 4 1-16,-20 8 0 0,-11 4 0 15,-12 1-1-15,-5 5 1 16,-5-2-1-16,2 0 1 16,2-1-2-16,11-3 1 15,13-8 0-15,18-2-1 16,13-5 1-16,16-2 0 15,7-3 0-15,3 1 0 16,0 4 1-16,-5 7 0 16,-7 5 1-16,-18 10-1 15,-16 5 0-15,-14 6 1 16,-19 4-2-16,-13 7 0 15,-7-3-1-15,-9-2-4 16,2 3-6-16,-10-15-8 16,19 9-4-16,-11-24-5 0,26 10-2 15,-9-22-2-15,20 14-1 16,-5-25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35:35.97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1016 759 88 0,'0'0'35'15,"0"0"-2"-15,0 0 1 16,0 0-30-16,0 0-2 15,0 0 1-15,0 0 0 0,53 74 0 16,-53-5-1-16,0 8-1 16,1 11 0-16,3-2-1 15,0-1-1-15,2-12-3 16,-4-20-1-16,11-24-4 15,-13-29-2-15,21 3-4 16,-19-31-1-16,19-7-1 16,-21 35-1-16,12-55 0 15,-12 55 0-15,0-67 4 16,0 67-1-16,-15-77 5 15,15 77 0-15,-40-86 3 16,40 86 0-16,-40-79 2 16,40 79 0-16,-61-73 23 15,61 73 6-15,-48-54 0 16,48 54 3-16,-66-51-2 0,66 51 2 15,-48-33 1-15,48 33 1 16,0 0-22-16,0 0-5 16,0 0 1-16,34-49-1 15,-34 49-1-15,80-11-2 16,-33 4-2-16,15 2-3 15,0-1-1-15,4 1-5 16,5 2-1-16,-5 2-5 16,3 2 1-16,-7 3 1 15,6 3-2-15,-17 0 2 16,7 5 0-16,-58-12 3 15,83 29 3-15,-83-29 3 16,60 38-2-16,-60-38 4 16,35 44 0-16,-35-44 3 0,0 0-2 15,25 61 3-15,-25-61-2 16,0 0-1-16,0 0 14 15,23 44 4-15,-23-44 5 16,0 0 0-16,0 0 4 16,0 0-1-16,0 0 2 15,0 0 5-15,0 0-14 16,-52 25-5-16,52-25-3 15,-74 24 0-15,35 10-3 16,5 13 0-16,-2-1-2 16,14 6-1-16,9-7-1 15,26-6 0-15,16-13 1 16,17-20-1-16,8-11-1 0,-54 5 1 15,65-24 1-15,-65 24-2 16,70-34 1-16,-70 34-1 16,62-46 1-16,-62 46-3 15,48-51 2-15,-48 51-2 16,29-50 2-16,-29 50 0 15,9-44 1-15,-9 44 1 16,0 0-1-16,-14-57 2 16,14 57 0-16,0 0 0 15,0 0-1-15,-26-45 0 16,26 45 0-16,0 0 0 15,0 0 0-15,0 0-1 16,0 0 1-16,47-17-1 16,-47 17-1-16,46 7 3 0,-46-7-1 15,53 23 0-15,-36-14-1 16,28 29 1-16,-15 6-1 15,-11 8 1-15,-16 0-1 16,-12 1-1-16,-6-7 0 16,2-12 2-16,13-34-1 15,14-4 0-15,-14 4 1 16,0 0-1-16,37-44 2 15,-37 44-3-15,35-47 2 16,-35 47-1-16,40-53 1 16,-40 53-2-16,39-50 1 15,-39 50-1-15,38-47 0 16,-38 47 2-16,0 0-1 15,52-41 0-15,-52 41-1 0,0 0 0 16,36 11-4-16,-13 20 0 16,-1 15-6-16,-6 5 0 15,16 7-4-15,-13-10 0 16,23-5-4-16,-18-27 2 15,19-2 0-15,-15-18 3 16,14-3 0-16,-42 7 3 16,47-25 0-16,-47 25 1 15,0 0 2-15,65-67-1 16,-65 67 3-16,44-56-1 15,-44 56 3-15,37-63 16 16,-37 63 9-16,24-57 0 16,-24 57 3-16,10-52 2 15,-10 52-1-15,0 0 1 16,-21-60 1-16,21 60-16 0,0 0-6 15,-48-5 1-15,12 13-2 16,3 26-1-16,-4 12-1 16,9 12 2-16,4-5-3 15,18-1-1-15,11-10-1 16,18-12 0-16,11-28 0 15,2-8 1-15,-36 6 0 16,0 0-1-16,56-37 2 16,-56 37-3-16,0 0 2 15,54-63-1-15,-54 63 1 16,25-48-2-16,-25 48 1 15,23-45 0-15,-23 45-1 16,0 0 4-16,0 0-2 16,29-47 0-16,-38 52 0 0,18 27 2 15,-7 17-3-15,4 22 1 16,-5 15-1-16,3 14-1 15,-7 2 0-15,2-1 1 16,-8-17 0-16,-6-6 0 16,-7-8 1-16,-3-5-2 15,-3-12 2-15,-10-13-2 16,5-11-1-16,-4-23-5 15,9-5 0-15,-1-21-4 16,14-7 0-16,-11-28-2 16,28-2-3-16,-9-18 2 15,26 4-2-15,-8-6 3 16,22 7 1-16,-4-1 0 0,19 14 2 16,-3 1 1-16,8 11 1 15,-53 45 2-15,67-43 0 16,-67 43 1-16,61-49 0 15,-61 49 0-15,81-42 2 16,-81 42-2-16</inkml:trace>
  <inkml:trace contextRef="#ctx0" brushRef="#br0" timeOffset="834.0477">3470 878 100 0,'0'0'29'15,"0"0"3"-15,0 0 0 16,0 0-15-16,0 0-11 15,-28 23 1-15,24 17-3 16,7 7 0-16,2-1-2 0,0-2-1 16,3-8-1-16,7-12 1 15,-15-24-1-15,0 0 0 16,0 0 2-16,46-9-1 15,-46 9 1-15,0 0-3 16,48-45 2-16,-48 45-1 16,0 0 0-16,48-61-1 15,-48 61 0-15,0 0-1 16,40-60 0-16,-40 60 2 15,0 0 1-15,0 0-1 16,0 0 0-16,24-25-1 16,-22 43 0-16,1 15 1 0,-3 10-4 15,0 4-1-15,8 3-6 16,-1-13 0-16,19-11-3 15,-26-26-1-15,0 0-3 16,52-13 1-16,-52 13-1 16,49-24 2-16,-49 24 3 15,48-35-1-15,-48 35 3 16,0 0 0-16,70-60 2 15,-70 60-1-15,0 0 4 16,38-58 0-16,-38 58 21 16,0 0 3-16,0 0 1 15,29-47 4-15,-29 47 0 16,0 0 4-16,0 0 0 15,0 0-2-15,0 0-17 16,0 0-3-16,0 0 0 0,0 0-3 16,0 0 0-16,62 1 0 15,-62-1-1-15,0 0-1 16,57-21 1-16,-57 21-1 15,0 0 0-15,53-42 1 16,-53 42-1-16,0 0 0 16,15-44 0-16,-15 44-1 15,0 0 3-15,0 0 0 16,-55 0-1-16,32 22 1 15,-30 21-1-15,5 10-1 16,14 11-3-16,20-5-2 16,28-6-7-16,16-22-1 15,-30-31-2-15,60 7-2 16,-60-7-3-16,84-23 0 0,-31 5 3 15,-53 18 0-15,99-47 3 16,-51 18 1-16,10-2 1 16,-11-2 0-16,11 3 2 15,-11-4 2-15,8 4 0 16,-55 30 0-16,103-58 2 15</inkml:trace>
  <inkml:trace contextRef="#ctx0" brushRef="#br0" timeOffset="4322.2472">5254 728 63 0,'0'0'30'16,"0"0"-1"-16,0 0 0 15,0 0-16-15,0 0-6 16,0 0-1-16,0 0 0 16,0 0-1-16,-1 65 0 15,9-19 0-15,-23 16-1 16,4 0-1-16,4 5-1 15,0-11-1-15,5-10 0 16,1-13-2-16,4-19 2 16,-3-14-1-16,0 0 0 15,0 0 2-15,0 0-1 16,0 0 1-16,12-52-3 15,-12 52 2-15,2-52-1 16,-2 52 2-16,9-67-2 0,-9 67 0 16,13-80 1-16,-13 80-1 15,25-86 1-15,-9 42 0 16,-16 44-1-16,38-87 1 15,-38 87-1-15,44-73 1 16,-44 73-1-16,47-57 1 16,-47 57 0-16,0 0 0 15,65-37-1-15,-65 37 1 16,0 0-1-16,0 0-1 15,46 43 1-15,-46-43 0 16,0 48 0-16,0-48 0 16,-15 62 0-16,15-62 0 15,-27 57 1-15,27-57 0 16,-25 57 0-16,25-57 0 0,-31 48 0 15,31-48-1-15,0 0 2 16,-33 46-2-16,33-46-1 16,0 0 0-16,0 0 3 15,0 0-1-15,0 0 0 16,0 0-1-16,37 46 0 15,-37-46-1-15,22 23 2 16,15 5-4-16,7 4 0 16,8 2-3-16,-1-2-2 15,6-4-2-15,-57-28-1 16,58 14-2-16,-58-14-2 15,61-3 1-15,-61 3-1 16,60-24 1-16,-60 24 0 16,61-38 3-16,-61 38-2 15,52-46 17-15,-52 46 7 0,38-47 2 16,-38 47 2-16,0 0 2 15,25-58 3-15,-25 58 0 16,0 0 2-16,0 0-11 16,-20-50-6-16,20 50-1 15,0 0 0-15,-56 10-1 16,56-10 0-16,0 0 0 15,0 0-1-15,-48 57-1 16,37-20 0-16,11-37-1 16,0 0 0-16,15 51 1 15,-15-51-1-15,0 0 0 16,59 23 0-16,-59-23-1 0,56-5-1 15,-56 5 1-15,54-19 0 16,-54 19-1-16,0 0-1 16,54-52 0-16,-54 52 0 15,0 0 0-15,15-55 0 16,-15 55-1-16,0 0-3 15,0 0-2-15,-26-50-2 16,26 50 0-16,0 0-3 16,0 0 1-16,0 0-2 15,0 0 2-15,0 0-1 16,0 0 2-16,0 0 2 15,76-47-1-15,-76 47 1 16,78-21 2-16,-78 21 2 16,90-28 0-16,-90 28 1 15,92-36 1-15,-92 36 1 16,87-38 0-16,-87 38 0 0,73-43 2 15,-73 43 17-15,53-43 3 16,-53 43 4-16,0 0 0 16,56-63 1-16,-56 63 2 15,0 0 0-15,12-49 0 16,-12 49-17-16,0 0-3 15,0 0-2-15,0 0-1 16,0 0-2-16,0 0 0 16,0 0 1-16,-29 55-2 15,29-55 1-15,-14 73 0 16,14-73-1-16,-29 112-3 15,19-15 0-15,9-4-4 16,6-12-1-16,12-18-4 0,-17-63-1 16,0 0-2-16,0 0-2 15,69 46 2-15,-69-46-1 16,51-20 2-16,-51 20 0 15,56-48 2-15,-56 48 0 16,58-65 3-16,-58 65-1 16,56-83 3-16,-33 34-1 15,11 3 3-15,-15-3 0 16,9 2 2-16,-8-1 0 15,-20 48 22-15,37-81 4 16,-37 81 0-16,23-68 1 16,-23 68 0-16,13-51 1 15,-13 51 2-15,0 0-1 16,0 0-20-16,0 0-4 0,0 0 1 15,0 0 1-15,0 0-1 16,-11 70-2-16,11-70 1 16,-18 77-1-16,18-77 0 15,-21 84-1-15,12-39-2 16,4 0-1-16,19-20-3 15,-14-25-1-15,0 83-5 16,0-83-1-16,10 71-2 16,-10-71-2-16,19 48 0 15,-19-48 1-15,0 0 0 16,0 0 1-16,66 30 3 15,-66-30 0-15,49-16 2 16,-49 16 0-16,54-30 3 16,-54 30-1-16,49-41 3 15,-49 41-1-15,0 0 14 0,61-55 8 16,-61 55 3-16,0 0 2 15,0 0 1-15,0 0 2 16,0 0 0-16,48-31 2 16,-48 31-12-16,0 0-9 15,-35 37-1-15,35 3 0 16,-6 10-3-16,3 1-2 15,-5-6-4-15,6-12-2 16,2-33-3-16,0 0-3 16,0 0-1-16,0 0-2 15,0 0-1-15,0 0-1 16,61-40 2-16,-61 40 1 15,19-61 2-15,-19 61 1 16,19-78 3-16,-19 78 0 0,14-81 3 16,-14 81 21-16,2-79 5 15,-2 79 1-15,-2-72 0 16,2 72 1-16,-10-62-1 15,10 62 0-15,-9-48-2 16,9 48-23-16,0 0-6 16,-2-46-3-16,2 46-2 15,0 0-1-15,0 0 0 16,0 0 0-16,54 1 0 15,-54-1 3-15,48 14 3 16,-48-14 1-16,48 15 11 16,-48-15 7-16,48 21 5 15,-48-21 2-15,46 24 2 16,-46-24 0-16,0 0 3 0,61 45 3 15,-61-45-10-15,0 0-6 16,26 55-1-16,-26-55-1 16,7 46-1-16,-7-46 0 15,-4 53-2-15,4-53 0 16,-6 52-1-16,6-52 0 15,-7 50-1-15,7-50-1 16,0 0 0-16,-3 61 0 16,3-61-1-16,0 0 1 15,0 0 0-15,0 0-1 16,0 0 0-16,0 0 1 15,58-6-1-15,-58 6 0 16,0 0 1-16,47-61-1 0,-47 61 0 16,0 0 0-16,51-59 1 15,-51 59 0-15,0 0-1 16,0 0 2-16,56-36-1 15,-56 36 0-15,0 0-1 16,0 0-1-16,0 0-1 16,54 62-4-16,-54-62-2 15,0 0-2-15,59 62-2 16,-59-62-1-16,54 36-2 15,-54-36 1-15,63 23 0 16,-63-23 2-16,68 5 1 16,-68-5 1-16,69-11 1 15,-69 11 15-15,60-27 7 16,-60 27 2-16,55-39 3 0,-55 39 0 15,0 0 2-15,48-64 4 16,-48 64 0-16,0 0-13 16,-12-55-6-16,12 55 0 15,0 0-1-15,0 0 2 16,-67-16-2-16,67 16-1 15,0 0 0-15,-53 29-1 16,53-29 1-16,0 0-1 16,-42 45 0-16,42-45-1 15,0 0 0-15,-9 49 0 16,9-49 0-16,0 0 0 15,0 0-1-15,0 0-1 16,62 29 1-16,-62-29 0 16,0 0 0-16,65-20 0 15,-65 20-1-15,0 0 1 0,62-30 0 16,-62 30 2-16,0 0 0 15,0 0-1-15,52-1 0 16,-60 14 1-16,19 32-2 16,-5 19 2-16,-11 15-2 15,-3 12 1-15,-8 5-2 16,-2 7 1-16,-10-13 1 15,-1-19-2-15,-6-13 2 16,0-10-2-16,-3-10-1 16,-7-9-4-16,7-9-2 15,-10-20-2-15,16 2-2 16,-13-19-1-16,20 4-2 15,-15-21 0-15,22 8 0 16,-13-14 2-16,24 10 0 0,-15-4 2 16,13 16-1-16,-14 5 1 15,4 20 1-15</inkml:trace>
  <inkml:trace contextRef="#ctx0" brushRef="#br1" timeOffset="70005.004">1250 1921 86 0,'4'-10'36'15,"10"-5"-1"-15,9 10-5 16,5-9-29-16,10 2 1 15,10-1-1-15,4 4 0 16,0 1-1-16,0 3 0 0,-7 5 0 16,-5 4 0-16,-12 4-1 15,-9 8 1-15,-19 7 0 16,-12 7-1-16,-7-1 0 15,-10 5 0-15,-3-3 1 16,3-1-1-16,8-4 1 16,7-8-1-16,14-6 1 15,10-7 0-15,17-1 0 16,9-4 0-16,9-2 1 15,0 0-1-15,0 2 1 16,-3 7-1-16,-9 4 1 16,-14 12 0-16,-12 9 0 15,-20 13 0-15,-19 6 1 16,-7 5 1-16,-14 3 0 0,-1-2 0 15,0-6-2-15,3-10-3 16,22-7-30-16,4-16-1 16,25-18-3-16,0 0-4 15</inkml:trace>
  <inkml:trace contextRef="#ctx0" brushRef="#br1" timeOffset="70697.0436">3719 1774 46 0,'-4'-14'34'0,"-3"0"0"16,-12-2 0-16,5 12-18 0,-20-6-6 15,3 11-2 1,-10 1-2-16,1 10-1 0,-7 7-1 15,-1 17-1-15,-4 5-1 16,4 9-1-16,2 9 0 16,6 7-2-16,9 3 1 15,3 1-1-15,15 1 0 16,13-10-1-16,16-5-2 15,12-23-12-15,26 2-19 16,3-21-1-16,20-10-1 16,3-20 1-16</inkml:trace>
  <inkml:trace contextRef="#ctx0" brushRef="#br1" timeOffset="71102.0668">4149 1998 77 0,'-17'-2'37'15,"-13"-3"-1"-15,-1 10 1 16,-15 0-33-16,4 6 0 16,-7 7 0-16,-1 7 0 15,-2 6-1-15,2 11 0 16,6-1 0-16,6 4-2 15,12-3 1-15,12-1-2 16,12-10 1-16,17-7-1 16,16-16 0-16,11-14 0 15,11-13 0-15,6-9 0 16,5-8 0-16,-3-8 1 0,-5-1-1 15,-6 1 1-15,-11 6-1 16,-14 6 0-16,-13 9 0 16,-9 10 0-16,-3 13 0 15,-25 9-1-15,2 12 1 16,-2 12 0-16,-1 8-1 15,5 4 0-15,9 5-3 16,5-9-4-16,25 6-25 16,-2-24-4-16,25 2 1 15,-2-21-2-15</inkml:trace>
  <inkml:trace contextRef="#ctx0" brushRef="#br1" timeOffset="71478.0883">4534 2011 86 0,'-22'-7'37'0,"9"19"-1"16,-7 2 2-16,6 12-32 16,-8 6-4-16,6 12 0 15,-2 2 0-15,3 4 0 16,3-5-1-16,5-1 0 15,2-9-1-15,11-8 0 16,3-13 1-16,12-20-1 16,5-15 0-16,7-12 0 15,6-11 1-15,3-7 0 16,1-3 0-16,-1-2-1 15,-1 0 2-15,-7 11-1 16,-7 9 0-16,-6 11 1 0,-7 11-1 16,-14 14-1-16,10 3 0 15,-11 14 1-15,-5 13-2 16,-7 4-2-16,6 15-4 15,-10-10-17-15,17 20-12 16,-9-13-1-16,18 5-2 16,-4-14 0-16</inkml:trace>
  <inkml:trace contextRef="#ctx0" brushRef="#br1" timeOffset="72154.1269">5663 1983 82 0,'11'-10'36'15,"-2"5"-1"-15,-9 5 0 16,0 0-30-16,0 0-2 16,-15 10 0-16,3 1 0 15,2 9-1-15,-1-1-1 16,1 7 0-16,-2 3 0 15,2 1 0-15,-1 1 0 16,6-1 0-16,1-3 0 16,1 2-1-16,3-8 0 15,0-3 1-15,0-7 0 16,0-11 0-16,0 0 0 0,17-14 0 15,-4-10 1-15,7-10-1 16,-1-4 1-16,7-6-1 16,2-4 1-16,3 0-1 15,-1 7 0-15,-2 9 0 16,-4 11-1-16,-1 12 1 15,-8 11-1-15,-5 13 0 16,-1 14-1-16,-8 13 0 16,-3 3-1-16,4 6-1 15,1 6-2-15,0-13-5 16,19 9-22-16,-6-28-4 15,16 4 0-15,2-27-1 16</inkml:trace>
  <inkml:trace contextRef="#ctx0" brushRef="#br1" timeOffset="72492.1463">6376 1934 101 0,'-20'-21'36'16,"1"21"1"-16,-14-2-5 15,1 17-28-15,2 6 0 16,3 8-2-16,-2 5 1 15,4 10-2-15,9-4 0 16,11 0-1-16,11-6 1 16,10-1 0-16,12-8-1 15,8-12 0-15,5-8 1 16,4-11-1-16,1-9 1 15,0-7-1-15,-6-8 0 16,-8-4 0-16,-9 0 0 0,-12 1-1 16,-10-1 0-16,-11 9 0 15,-10 8-1-15,-8 3-1 16,-1 9-2-16,-7 1-1 15,14 11-5-15,-9-9-23 16,24 14 0-16,7-12-1 16,14-8-1-16</inkml:trace>
  <inkml:trace contextRef="#ctx0" brushRef="#br1" timeOffset="72747.1609">6974 1369 99 0,'7'-20'38'0,"-16"4"-1"16,9 16-1-16,-27 18-31 16,14 15-3-16,-5 14 0 15,2 16 0-15,-4 14-1 16,-3 10-1-16,5 8 0 15,3-1-1-15,-1-1 1 16,1-7-3-16,11-4-5 16,-12-22-26-16,19-1-1 15,-5-27-2-15,11-5 0 16</inkml:trace>
  <inkml:trace contextRef="#ctx0" brushRef="#br1" timeOffset="72914.1704">6755 1820 112 0,'2'-20'40'15,"2"-1"-1"-15,23 17 0 16,10 6-38-16,21-14-3 16,25 7-33-16,-2-8-2 15,17 8-2-15,-9-3-2 16</inkml:trace>
  <inkml:trace contextRef="#ctx0" brushRef="#br1" timeOffset="73776.2197">1194 3162 78 0,'-13'-5'35'0,"13"5"-2"16,0 0 2-16,5-10-30 15,13 13-3-15,9-5 0 16,7 4 0-16,-1-3 0 16,5 5-1-16,-3-3 0 15,-5 3 0-15,-8 5-1 16,-2 2 1-16,-14 8 0 0,-7 2 0 15,-13 11 1-15,-7 6-1 16,-10 1 1-16,-6 7 0 16,-3 1 0-16,-2-3-1 15,3-4 1-15,3-4-1 16,8-6 0-16,9-7 0 15,13-7-1-15,7-2 0 16,13-7 0-16,9-2-1 16,11-3-1-16,7-8-5 15,21 11-27-15,-8-16-1 16,12 6-2-16,-4-11 0 15</inkml:trace>
  <inkml:trace contextRef="#ctx0" brushRef="#br1" timeOffset="74199.2439">1957 3026 91 0,'-14'-2'36'16,"14"2"-1"-16,0 0 1 16,28-13-34-16,2 2-2 15,10 1 0-15,3-1 0 16,8 0 1-16,-3 4-1 0,1 5 0 15,-6 2 0-15,-11 6 0 16,-14 11 0-16,-9 10 0 16,-18 9 0-16,-11 12 1 15,-18 6 0-15,-5 9-1 16,-9 5 2-16,-5 5-1 15,4-5 1-15,1-2 0 16,9-14 0-16,11-3-1 16,18-13 1-16,16-15 0 15,22-18-1-15,21-15-2 16,25-11-4-16,6-19-29 15,27 0-2-15,-4-12 0 16,4 7-3-16</inkml:trace>
  <inkml:trace contextRef="#ctx0" brushRef="#br1" timeOffset="74813.279">4154 2917 65 0,'4'-31'34'15,"-4"6"0"-15,-15-3-1 16,-4 11-26-16,-15-1 1 16,2 15-1-16,-18 2 1 15,6 17-2-15,-12 5 0 16,4 19-1-16,0 11-2 15,1 9 0-15,8 8-1 16,9 4-1-16,5 1 0 16,16-2-1-16,11-4 0 15,12-13-2-15,19-8 0 16,14-18-5-16,23 2-22 15,0-26-8-15,17 0 0 16,-4-16-2-16</inkml:trace>
  <inkml:trace contextRef="#ctx0" brushRef="#br1" timeOffset="75251.3041">4465 3099 91 0,'-15'-15'38'16,"-10"-4"-1"-16,6 17 2 15,-14-1-34-15,6 16-2 16,-11 8 1-16,3 12-1 16,-8 8 0-16,6 7-2 15,-1 5 2-15,8-3-2 16,8-2 0-16,8-4-1 0,16-11 1 15,11-11-2-15,14-11 2 16,14-16-1-16,8-8-1 16,2-8 1-16,4-12 0 15,3-5 1-15,-5-4-2 16,-6-2 2-16,-6-1-2 15,-12 4 2-15,-10 7 0 16,-4 6-2-16,-10 10 2 16,-5 18-1-16,-11-7 0 15,-4 22 0-15,-3 12-1 16,-2 9 2-16,1 6-1 15,1 3-1-15,8-2-1 16,2-2-3-16,17-2-4 16,0-22-21-16,25 2-7 15,-3-22 0-15,18 2-2 0</inkml:trace>
  <inkml:trace contextRef="#ctx0" brushRef="#br1" timeOffset="75624.3254">4928 3092 94 0,'-14'30'36'16,"-7"-3"0"-16,6 16 1 16,-1-4-34-16,-3 6-1 15,4-5 1-15,4 1-1 16,3-9 1-16,7-3-2 15,5-11 2-15,7-10-3 16,5-10 1-16,5-11 1 0,6-13-1 16,5-5 1-16,1-12-1 15,3-3 2-15,-5-8-2 16,3 1 2-16,-3 4-2 15,-3 7 0-15,-3 5 0 16,-4 9 0-16,-2 11-1 16,-2 9 0-16,-1 10 0 15,-1 13-1-15,-2 6 1 16,-4 10 0-16,1 5-1 15,-2 6-1-15,-3 6-2 16,-5-7-7-16,14 16-26 16,-16-22-1-16,16 9 0 15,-9-22-2-15</inkml:trace>
  <inkml:trace contextRef="#ctx0" brushRef="#br1" timeOffset="75769.3337">5602 3360 109 0,'0'0'32'15,"0"0"-29"-15,-18-4-2 16,18 4-39-16,-12-18-2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20:42:13.94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2173 1014 49 0,'0'0'31'16,"14"-51"0"-16,-14 51-1 15,0 0-19-15,2-52-9 16,-2 52 1-16,0 0 2 15,-27-47 1-15,27 47 1 16,0 0-2-16,-75-21 1 16,75 21 3-16,-87 11-3 15,40 2 0-15,-1 7-2 0,-64 32-1 16,-2 11-1-16,8 15 1 15,8 6-3-15,21 7 0 16,22 2-1-16,38-9 0 16,40-19-1-16,19-4 0 15,14-6 0-15,10-13-4 16,20-2-10-16,-4-21-20 15,16-11 0-15,-8-18-1 16,9-6 0-16</inkml:trace>
  <inkml:trace contextRef="#ctx0" brushRef="#br0" timeOffset="774.0443">2557 1257 80 0,'-13'-8'36'0,"-3"-4"-1"15,-2 9 2-15,-13-2-34 16,10 6 0-16,-6 4 1 16,3 12 0-16,-5 5-1 15,2 9 0-15,-1 11 0 16,6 9-2-16,0 2 1 15,7 4-2-15,11 4 1 16,7-10-1-16,12-7 1 16,10-7-2-16,7-18 2 15,12-10-1-15,1-15-1 16,6-10 3-16,-1-18-3 0,-4-6 3 15,-5-9-2-15,-6-8 1 16,-8-2-1-16,-8-2 2 16,-10 7-1-16,-4 3 0 15,-7 7 0-15,-4 8-1 16,-5 9 1-16,-3 11 0 15,-4 9-1-15,1 10 1 16,-1 6-1-16,2 5-1 16,5 1 1-16,8 1 0 15,6-5 0-15,8-2-1 16,13-8 1-16,9-4 0 15,5-7 0-15,6 3 0 16,0-2 0-16,-1 1 0 16,-4 1 0-16,-3 6 0 15,-8 8-1-15,-6 6 2 16,-6 5-1-16,-7 7 0 0,-3 5 0 15,-6 2 0-15,-2 0 0 16,-3-2 0-16,-1-2 0 16,1-3 0-16,0-6 0 15,2-4 0-15,3-15 0 16,13 4 0-16,5-14 1 15,6-12-1-15,6-4 1 16,5-4 0-16,3-2 0 16,-1-1 0-16,-1 3-1 15,-4 1 1-15,-6 8-1 16,-6 9 1-16,-7 11 0 15,-13 1-1-15,7 29 0 0,-16 1 1 16,-1 5-1-16,0 4-1 16,-3 2 0-16,6 1-1 15,3-5-3-15,9-18-3 16,19-9-28-16,0-17-3 15,17-4 1-15,-3-14-2 16</inkml:trace>
  <inkml:trace contextRef="#ctx0" brushRef="#br0" timeOffset="1105.0632">3884 762 75 0,'15'-47'38'0,"-15"47"-2"16,0 0 1-16,9-47-33 15,-9 47 0-15,0 0 0 16,0 0 1-16,0 0 0 16,0 0-2-16,-18 62-1 15,11 16 1-15,-3 16-4 16,2 13 0-16,-1 9-4 15,-6-5-7-15,13 1-26 16,-4-23 1-16,14-33-2 16,-2-22 1-16</inkml:trace>
  <inkml:trace contextRef="#ctx0" brushRef="#br0" timeOffset="1465.0838">3746 1176 88 0,'-14'3'36'0,"14"-3"-1"16,14 1 2-16,4-7-37 15,8-2 1-15,-26 8 1 16,0 0 1-16,61-16-2 15,-61 16 1-15,54-14-2 0,-54 14 1 16,61-13-1-16,-61 13 0 16,59-14-1-16,-59 14 1 15,78-8 1-15,-30 9-1 16,-6 9 0-16,-7 6-1 15,-18 7 2-15,-8 7-1 16,-9 4 1-16,-4 1-3 16,-1 0 2-16,1-4-2 15,1-7-5-15,10-8-28 16,-7-16-1-16,7 13 0 15,-7-13-2-15</inkml:trace>
  <inkml:trace contextRef="#ctx0" brushRef="#br0" timeOffset="1644.0941">4303 890 72 0,'0'0'36'0,"-22"-48"-4"16,22 48-9-16,0 0-43 15,-27-54-16-15,27 54 0 16,0 0-1-16</inkml:trace>
  <inkml:trace contextRef="#ctx0" brushRef="#br0" timeOffset="2027.116">4441 875 81 0,'45'53'38'16,"-40"-18"0"-16,4 14-2 15,-7 0-31-15,-4 3-1 16,-1 5 1-16,-6-6-2 16,6-2-1-16,0-11-1 15,0-7 0-15,3-10 0 16,5-8-1-16,-5-13 1 15,22-4 0-15,-2-18-1 16,4-9 1-16,-24 31 0 16,0 0 0-16,47-67 1 15,-47 67 0-15,37-50 0 16,-37 50-1-16,39-53 1 0,-39 53 0 15,33-45 0-15,-33 45-1 16,0 0 0-16,51-44-1 16,-37 35-1-16,15 17 1 15,-1 13-3-15,-10 18-1 16,0 9-8-16,-8-2-24 15,9 4-4-15,-8-6 1 16,1-8-2-16</inkml:trace>
  <inkml:trace contextRef="#ctx0" brushRef="#br0" timeOffset="2678.1532">5138 1083 72 0,'25'-52'37'0,"-25"52"-1"16,0 0 1-16,0 0-23 15,0 0-9-15,21-16-1 16,-19 32 0-16,-2 14 0 16,-5 14-2-16,-1 3 1 15,-1 4-2-15,5 3 0 16,-2-8 0-16,10-4 1 15,6-9-1-15,11-10 0 16,7-13 1-16,11-13 0 16,8-13-1-16,4-13 1 15,-53 29 0-15,61-41-1 0,-61 41 1 16,58-56-1-16,-58 56 1 15,60-56-2-15,-60 56 2 16,53-58-2-16,-53 58 0 16,41-45 0-16,-41 45 0 15,12-17-1-15,-12 17 0 16,9 11 0-16,-14 18-2 15,-3 13-1-15,1 11-6 16,-1-4-26-16,21-5-3 16,10-22 0-16,17-12 0 15</inkml:trace>
  <inkml:trace contextRef="#ctx0" brushRef="#br0" timeOffset="3387.1938">6121 1061 108 0,'0'0'40'15,"0"0"0"-15,0 0 0 16,-10-30-37-16,-16 44 0 16,-11 17-1-16,1 15 1 15,3 4-2-15,16 4 0 16,10-5-2-16,19-5 1 15,8-17 0-15,12-10-1 16,5-14 1-16,3-9-1 16,1-15 1-16,1-9-1 15,-42 30 1-15,0 0 0 16,52-66 1-16,-52 66-1 0,29-56 1 15,-29 56-3-15,15-62 3 16,-15 62-3-16,6-55 3 16,-6 55-3-16,-2-48 1 15,2 48 1-15,0 0 1 16,-1-53 0-16,1 53 0 15,0 0 0-15,0 0 0 16,0 0 0-16,0 0 0 16,0 0-1-16,48-37 0 15,-48 37 0-15,0 0 0 16,58 10 1-16,-58-10-1 15,0 0 0-15,65 9 1 16,-65-9 0-16,0 0 0 16,57 13 0-16,-57-13 0 0,0 22 0 15,13 8-1-15,-7 10 1 16,-8 3-2-16,2 7 1 15,-4-1-1-15,13 0 1 16,3-10-1-16,15-23 2 16,5-11-1-16,10-15 0 15,-42 10 1-15,50-24-1 16,-50 24 2-16,54-39-1 15,-54 39 0-15,60-46 0 16,-60 46 1-16,51-52-2 16,-51 52 0-16,50-46 0 15,-50 46 0-15,0 0 0 16,44-49 0-16,-44 49 0 15,-1-11 0-15,8 22-4 0,-12 18 0 16,-5 10-3-16,10 7-26 16,-8 2-6-16,15-3-1 15,4-13-1-15</inkml:trace>
  <inkml:trace contextRef="#ctx0" brushRef="#br0" timeOffset="3823.2187">7521 875 98 0,'0'0'39'0,"0"0"3"16,0 0-2-16,0 0-37 15,-62-1-1-15,62 1 1 16,0 0 0-16,0 0 0 16,-58 51-1-16,58-51-2 15,0 0 0-15,0 0 0 16,-13 56 0-16,13-56 0 15,0 0 1-15,0 0-1 16,37 57 1-16,1-38-1 16,-10 10 1-16,0 2-1 0,-22 1 0 15,-11 6 0-15,-19 1-3 16,-13-2-6-16,5 1-28 15,-12-8-1-15,18-5-2 16,-6-11 0-16</inkml:trace>
  <inkml:trace contextRef="#ctx0" brushRef="#br0" timeOffset="4715.2697">8714 701 77 0,'-10'-53'37'0,"10"53"-2"15,0 0 1-15,0 0-33 16,0 0 1-16,-22-46-2 16,22 46 0-16,0 0 0 15,0 0 1-15,-5 54-1 16,5-54 1-16,5 94-2 15,0-1 0-15,-1 6-1 16,7 10 2-16,0-2-2 0,7-6 1 16,-2-24-1-16,6-25 2 15,2-37 0-15,4-19 0 16,1-25 1-16,-29 29-1 15,33-51 1-15,-33 51-3 16,38-72 2-16,-25 24-2 16,6-4 1-16,-3-3-1 15,3-5 1-15,-1-1-1 16,-2 1 0-16,5 1 1 15,-3 2-2-15,-1 6-2 16,6 5-6-16,-23 46-27 16,45-76-4-16,-45 76 1 15,47-48-2-15</inkml:trace>
  <inkml:trace contextRef="#ctx0" brushRef="#br0" timeOffset="5249.3003">9706 1021 75 0,'0'0'38'15,"0"0"-1"-15,0 0 2 16,0 0-31-16,0 0 0 0,0 0 0 16,-76-2-2-16,23 16-1 15,-17 13-2-15,9 7-1 16,0 7 0-16,9 9-1 15,11-3-1-15,22 0 1 16,16-9-2-16,23-14 1 16,17-14 0-16,12-8 0 15,11-8 0-15,4-9 0 16,4-9 1-16,-68 24 0 15,67-34 0-15,-67 34 0 16,67-42 1-16,-67 42-2 16,54-48 2-16,-54 48-2 15,40-45 1-15,-40 45-1 16,0 0 0-16,18-49-1 0,-18 49 0 15,1-19 0 1,-20 26-1-16,-7 9 1 0,-7 17-1 16,10 7 1-16,10 4-2 15,23 0 1-15,17-14-2 16,21-14-1-16,17-7-1 15,-5-16-4-15,20-4-17 16,-80 11-9-16,67-25-1 16,-67 25 0-16,70-29 1 15</inkml:trace>
  <inkml:trace contextRef="#ctx0" brushRef="#br0" timeOffset="5583.3194">10297 1132 61 0,'0'0'35'0,"-6"27"-1"0,-8 3 1 15,-1 7-14-15,1 3-16 16,3-3 0-16,8-6-1 15,-1-7 0-15,8-5-1 16,-4-19 0-16,20 7 0 16,-2-19-1-16,2-9 0 15,-1-11 1-15,-19 32-1 16,0 0 1-16,31-63-1 15,-31 63 0-15,16-56 0 16,-16 56 0-16,14-53-1 16,-14 53 1-16,9-49-2 15,-9 49 0-15,0 0-1 16,25-65 0-16,-25 65-3 15,0 0 0-15,41-52-4 16,-41 52-1-16,48-29-6 0,-48 29-17 16,61-20-5-16,-61 20 0 15,66-11 1-15</inkml:trace>
  <inkml:trace contextRef="#ctx0" brushRef="#br0" timeOffset="5730.3278">10824 923 66 0,'0'0'36'16,"48"16"0"-16,-60-9 2 15,41 31-19-15,-18 4-12 16,-6 9-1-16,-11 0-2 15,1 6-1-15,1-9-2 16,3-7-2-16,9-10-8 16,-8-18-26-16,14-4-3 15,-14-9 1-15,24-11-2 16</inkml:trace>
  <inkml:trace contextRef="#ctx0" brushRef="#br0" timeOffset="5888.3368">10992 851 94 0,'0'0'39'16,"-11"-73"-2"-16,11 73-6 16,-9-63-67-16,9 63-1 15,0 0-1-15,2-57 0 16</inkml:trace>
  <inkml:trace contextRef="#ctx0" brushRef="#br0" timeOffset="6354.3635">11715 938 80 0,'0'0'39'0,"0"0"1"15,0 0 0-15,0 0-23 16,-58 17-13-16,58-17 1 16,-62 12-1-16,62-12 0 15,-55 21-1-15,-14 10-1 16,9 14-1-16,8-4-2 15,15 7 1-15,17-2 0 16,30-3 0-16,14-13-1 0,14-17 0 16,10-15 1-16,4-11 0 15,-52 13 0-15,58-23 0 16,-58 23 0-16,56-37 0 15,-56 37 1-15,59-43-1 16,-59 43 1-16,47-46-3 16,-47 46 2-16,0 0 0 15,59-60 0-15,-59 60-1 16,0 0 1-16,0 0 0 15,35-22-1-15,-20 37 0 16,-6 10-3-16,-1 1-14 16,12 8-22-16,-2-5 0 0,19-9 0 15,-37-20-1-15</inkml:trace>
  <inkml:trace contextRef="#ctx0" brushRef="#br0" timeOffset="6602.3777">12464 622 101 0,'28'-72'39'16,"-28"72"1"-16,0 0-1 15,0 0-37-15,0 0-1 16,0 0 1-16,0 0-1 15,-61 45 0-15,43 2-1 16,3 39 1-16,-20 32-5 0,11-6-1 16,16-14-23-16,0-20-12 15,11-22 1-15,-4-23-1 16,2-18 1-16</inkml:trace>
  <inkml:trace contextRef="#ctx0" brushRef="#br0" timeOffset="6923.396">12229 919 87 0,'0'0'38'15,"0"0"1"-15,0 0 0 16,5-55-36-16,-5 55-1 0,0 0 0 15,51-6 0-15,-51 6 0 16,47 7-2-16,-47-7 2 16,57 9-1-16,-57-9 1 15,64 8 1-15,-64-8-2 16,59 11 3-16,-59-11-2 15,51 18 0-15,-51-18 0 16,0 0-1-16,44 54-1 16,-28-9 1-16,-15 6-3 15,-7 0-4-15,7-3-30 16,-9-4-4-16,12-11 0 15,0-15-1-15</inkml:trace>
  <inkml:trace contextRef="#ctx0" brushRef="#br0" timeOffset="7082.4051">12741 814 104 0,'0'0'39'15,"-10"-82"-7"-15,10 82-32 16,-17-68-41-16,17 68 0 15,-19-49-1-15</inkml:trace>
  <inkml:trace contextRef="#ctx0" brushRef="#br0" timeOffset="8038.4598">13075 962 63 0,'0'0'39'16,"0"0"0"-16,0 0 2 15,0 0-20-15,0 0-16 16,0 0-1-16,0 0 0 16,-17 4 0-16,-10 34-1 15,-5 6-2-15,14 0 0 16,9 0-1-16,17-5 0 15,16-11 0-15,21-12 0 16,-45-16 0-16,58-7 0 0,-58 7 0 16,61-21 0-16,-61 21 0 15,61-34-1-15,-61 34 0 16,43-49-1-16,-43 49 2 16,33-52 0-16,-33 52-1 15,13-52 2-15,-13 52-1 16,-1-46 1-16,1 46 0 15,0 0 0-15,-19-55-1 16,19 55 1-16,0 0-1 16,0 0-1-16,0 0 1 15,0 0 0-15,0 0 1 16,0 0-1-16,49-17 1 15,-49 17 0-15,47 22 0 16,-47-22 1-16,57 25-1 0,-57-25 0 16,52 32 1-16,-52-17 0 15,36 26-2-15,-14 1 1 16,-20 0 0-16,-6 3-1 15,-14-6 0-15,5-3 1 16,2-11-2-16,11-25 1 16,28-3 0-16,-28 3 1 15,0 0 0-15,56-32 0 16,-56 32 0-16,47-38-1 15,-47 38 2-15,51-46-2 16,-51 46 1-16,47-46-2 16,-47 46 2-16,0 0-2 15,67-61 2-15,-67 61-1 16,0 0 1-16,47-28-1 0,-47 28-1 15,45 7-1-15,-36 20-10 16,-12 7-26-16,8 10-5 16,-1 2 1-16,9-1-2 15</inkml:trace>
  <inkml:trace contextRef="#ctx0" brushRef="#br1" timeOffset="12434.7113">1207 2634 63 0,'0'0'33'0,"4"-13"-1"15,-4 13 0-15,0 0-24 16,-4-16-1-16,4 16-2 16,0 0 0-16,0 22-1 15,-5 4 0-15,10 17 0 16,-10 12-1-16,5 19 0 15,-3 15-2-15,-1 15 0 0,-5 5 0 16,1 1-1-16,-4-3 0 16,1-11-1-16,1-11-5 15,-5-31-15-15,20-4-9 16,-16-36-2-16,11-14-4 15,12-29 2-15</inkml:trace>
  <inkml:trace contextRef="#ctx0" brushRef="#br1" timeOffset="12998.7435">795 2789 81 0,'-13'-2'35'16,"2"-7"0"-16,11 9 0 15,13-16-31-15,15-2 0 16,15-6-1-16,16 1 0 16,7-10 1-16,15 0-3 15,7-5 0-15,2 5 0 16,2-4 0-16,-7 11-1 15,-7 8 0-15,-11 8 0 16,-7 15 1-16,-7 12 2 16,-15 23-2-16,-12 14 1 15,-9 17 0-15,-13 15 0 16,-8 10-1-16,-6 5 1 15,-9 0-2-15,-4-6-1 16,2-13 1-16,1-11 0 16,6-13 0-16,7-15-1 0,5-16 2 15,4-15-2-15,-2-12 2 16,24-15 1-16,-4-11-2 15,7-9 2-15,-1-12-2 16,3-3 2-16,0-5-1 16,0 0 0-16,1 3 0 15,-4 8-1-15,-4 10 1 16,-2 8-1-16,-3 13 1 15,0 18-1-15,-3 14 1 16,-2 14 0-16,-3 11-1 16,0 9-1-16,-3 5 0 15,2 1 0-15,0 4-2 16,-1-13-3-16,14 3-9 15,-10-32-17-15,19 2-5 0,-7-25 1 16,15-2-3-16</inkml:trace>
  <inkml:trace contextRef="#ctx0" brushRef="#br1" timeOffset="13214.7559">2385 3010 93 0,'2'-12'36'15,"-2"12"0"-15,-14 8 0 16,6 10-32-16,-1 12-1 15,-2 4-1-15,3 15-2 16,1-1 2-16,0 8-3 16,3 0 2-16,3-7-4 0,9 0-6 15,-7-21-21-15,16-3-6 16,-6-24 2-16,15-7-4 15</inkml:trace>
  <inkml:trace contextRef="#ctx0" brushRef="#br1" timeOffset="13365.7645">2451 2657 104 0,'-27'-35'37'16,"9"18"-1"-16,-5 2-2 15,11 9-42-15,12 6-27 16,0 0 1-16,30 24-2 15,-2-18-2-15</inkml:trace>
  <inkml:trace contextRef="#ctx0" brushRef="#br1" timeOffset="13703.7839">3001 2801 83 0,'4'17'37'16,"-19"-12"0"-16,1 10 1 15,-14-1-33-15,3 4 0 16,-5-1 1-16,3 8 0 15,-4-2-2-15,7 7-1 16,4-3-1-16,8 1 0 16,12-1-1-16,9-4-1 15,13-3-1-15,8 0 1 0,7-2-1 16,3-1 0-16,1-1 1 15,1 0-1-15,-11 4 2 16,-5 0-2-16,-15 9 2 16,-15 6-1-16,-11 2 1 15,-12 1-2-15,-8 2 1 16,-8-4-2-16,3 3-6 15,-10-21-24-15,22 3-5 16,-3-23 0-16,19-2-3 16</inkml:trace>
  <inkml:trace contextRef="#ctx0" brushRef="#br1" timeOffset="14283.817">4458 2763 81 0,'0'0'36'0,"0"0"-1"0,-4 30-1 15,-10-5-31-15,8 14-1 16,-2 6 0-16,-1 12-1 15,1 4-1-15,-1 3-1 16,7 0-5-16,-7-15-26 16,18-6-2-16,-4-22-2 15,10-11 0-15</inkml:trace>
  <inkml:trace contextRef="#ctx0" brushRef="#br1" timeOffset="14448.8265">4394 2337 90 0,'-28'-5'36'0,"-1"5"-1"16,10 11-3-16,15 15-61 15,4-11-5-15,18 8-1 16,5-8-3-16</inkml:trace>
  <inkml:trace contextRef="#ctx0" brushRef="#br1" timeOffset="14815.8475">5041 2650 76 0,'-21'21'38'0,"-5"-14"-2"0,4 12 1 16,-17-4-22-16,12 11-11 15,-8 1-1-15,5 4-1 16,0-1 0-16,6-2-2 16,9-3 1-16,11-2-1 15,8-5 0-15,10-2 0 16,11-3 0-16,3-4 0 15,8 1 0-15,-2-2 0 16,1 0 0-16,-4 4 0 16,-7 4 1-16,-9 5-1 15,-10 6 1-15,-10 2-1 16,-10 8 0-16,-7 5 1 15,-4-1-2-15,-7-3 0 16,8 1-7-16,-9-21-25 16,21 4-3-16,2-23-1 0,11 1-2 15</inkml:trace>
  <inkml:trace contextRef="#ctx0" brushRef="#br1" timeOffset="16265.9304">6406 2218 44 0,'14'-24'27'16,"-1"11"3"-16,-6-6-14 15,6 25 7-15,-17 5-16 16,8 25 0-16,-13 8-1 15,8 22 2-15,-13 9-3 16,8 16-1-16,-7 6-2 16,5 6 0-16,0-1-2 15,1-8 2-15,5-6-5 0,-3-18-13 16,13 0-15-16,-3-23-1 15,2-8-1-15,0-20 0 16</inkml:trace>
  <inkml:trace contextRef="#ctx0" brushRef="#br1" timeOffset="16475.9424">6203 2807 98 0,'-29'-9'37'0,"10"12"0"16,0-6-1-16,19 3-34 15,10 0 0-15,18-5-2 16,15-9 1-16,9-9-2 0,19-2-5 16,0-24-20-16,28 9-9 15,-6-20-2-15,6 0 1 16,-6-13-1-16</inkml:trace>
  <inkml:trace contextRef="#ctx0" brushRef="#br1" timeOffset="16872.9651">7144 1973 76 0,'-18'10'35'0,"-5"3"1"16,7 15 0-16,-5-1-22 15,7 16-11-15,-1 9-1 16,6 15 2-16,-2 4-1 0,2 14 1 15,0 0-1-15,-3 1 0 16,2-1-1-16,-3-10 0 16,4-13 0-16,3-9-1 15,1-13 0-15,9-16-1 16,2-12 0-16,12-13 1 15,5-12-1-15,4-10 0 16,4-9 0-16,2-4 1 16,0 0-1-16,0 3 1 15,-4 4-1-15,-4 14 1 16,-5 10-1-16,-5 11 0 15,-5 16 1-15,3 9-2 16,-7 6 1-16,3 8-1 16,-1 1 0-16,0-5-3 0,9 4-4 15,-9-20-22-15,18 5-8 16,-7-20 0-16,16 1-1 15</inkml:trace>
  <inkml:trace contextRef="#ctx0" brushRef="#br1" timeOffset="17222.9851">7608 2708 96 0,'-5'11'35'0,"-6"-3"1"15,13 8 0-15,-2-16-34 16,5 13-1-16,9-8 0 15,5-3 0-15,9-7 0 0,2-5 0 16,3-7 1-16,0-8-1 16,0-1-1-16,-4-3 0 15,-10-3 0-15,-6 4 0 16,-10 2 1-16,-13 9-1 15,-13 9 0-15,-8 10 2 16,-11 10 0-16,-2 15 1 16,-7 8 0-16,6 12-1 15,4 3 0-15,8 3 1 16,19-1-3-16,13-7-1 15,27 1-17-15,4-29-17 16,30 1-4-16,1-20 0 16,18-2-2-16</inkml:trace>
  <inkml:trace contextRef="#ctx0" brushRef="#br1" timeOffset="17759.0158">9097 2509 65 0,'-5'-12'36'0,"5"12"-1"16,0 0 0-16,9 16-20 15,-9 1-13-15,0 14 1 16,-2 5-1-16,2 13 1 15,-2 5 0-15,2 7 0 16,-2-3-1-16,1 2 0 16,2-5 0-16,1-12-1 15,5-10 1-15,4-13-1 16,3-13 1-16,6-16-1 0,3-13 0 15,5-15 0-15,3-15 0 16,0-8 0-16,6-5-1 16,-3-6-1-16,0 0 1 15,-4 6-1-15,1 10-2 16,-7 4-4-16,10 31-20 15,-14-5-12-15,5 23 3 16,-5 1-3-16,8 19 2 16</inkml:trace>
  <inkml:trace contextRef="#ctx0" brushRef="#br1" timeOffset="18526.0597">9983 2491 82 0,'-41'15'40'16,"-12"2"-2"-16,1 20 2 15,-13 1-31-15,16 9-3 16,-3 2-1-16,19 3-1 15,5-4-1-15,12-3-2 16,12-8 0-16,17-13-1 16,11-9 1-16,13-9-1 15,7-14 0-15,11-8 0 16,1-6 0-16,5-10 0 15,-5-5 1-15,-7-5-1 0,-5 3 0 16,-13 0 1-16,-5 5-1 16,-9 5 1-16,-12 9-1 15,-10 9 0-15,-9 12 0 16,-3 16 1-16,-4 7-1 15,-2 8-1-15,3 4 1 16,8 3-1-16,6-1 0 16,7-4-1-16,16-8-1 15,11-13-2-15,15-3-1 16,1-13-3-16,17 3-4 15,-10-27-6-15,19 19-3 16,-23-27 2-16,14 20-3 16,-23-17-6-16,2 17 8 15,-18-11 13-15,-1 7 11 16,-9 15 8-16,-12 4 5 0,0 0 2 15,-30 15 3-15,18 19 7 16,-15-14-3-16,15 26-12 16,-13-10-4-16,11 9-3 15,6-11-2-15,4-1-1 16,3-8-1-16,5-4 0 15,-4-21 0-15,19 10-1 16,-4-19 0-16,3-10 1 16,-1-8-1-16,1-6 0 15,-1-7 0-15,1-7 1 16,-3-2-2-16,-4 1 0 15,2 1 1-15,-2 4-2 16,-2 5 1-16,5 4-1 16,0 10 0-16,1 3-3 0,8 11-1 15,0-6-5-15,18 21-22 16,-10-14-5-16,13 15 0 15,-6-10-2-15</inkml:trace>
  <inkml:trace contextRef="#ctx0" brushRef="#br1" timeOffset="18693.0692">11138 2516 80 0,'9'31'38'0,"-18"-11"-1"16,4 19 2-16,-13-2-31 16,3 9-2-16,-2-1-1 15,3 8-1-15,3-6-2 16,0-2-1-16,10-2-8 0,-2-24-24 15,19 0-7-15,-4-20 1 16,14-7-3-16</inkml:trace>
  <inkml:trace contextRef="#ctx0" brushRef="#br1" timeOffset="18859.0787">11176 2065 99 0,'-20'-12'37'16,"-1"6"-3"-16,9 8-17 15,13 14-54-15,3-3 0 16,21 16-2-16,4-4 1 16</inkml:trace>
  <inkml:trace contextRef="#ctx0" brushRef="#br1" timeOffset="19301.104">11888 2509 86 0,'-14'-4'38'0,"-14"-13"-1"16,2 17 2-16,-12-10-31 16,4 12-3-16,-5 4-1 15,5 9 1-15,-5 9-2 16,5 10 1-16,3 6-2 15,7 2 1-15,5 2-2 0,8 2 1 16,7-5-2-16,10-4 1 16,7-10-1-16,9-11 0 15,8-11-1-15,4-9 1 16,7-15 0-16,-3-5 0 15,4-10 1-15,-1-8-1 16,-7-1-1-16,3 0 0 16,-7 0 1-16,-6 8-1 15,-6 9 1-15,-4 11-2 16,-14 15 2-16,0 0 0 15,5 24 1-15,-12 8 0 16,-1 8-1-16,0 1 1 16,3 3-3-16,5-6-1 15,16-2-8-15,-1-29-15 16,29 1-13-16,-3-30 0 0,20-2-1 15,1-27-2-15</inkml:trace>
  <inkml:trace contextRef="#ctx0" brushRef="#br1" timeOffset="19511.116">12630 1880 110 0,'-19'35'38'0,"-19"13"2"15,1 30-7-15,-2 2-31 16,-1 13 0-16,5 5-1 15,6 1 1-15,6-2-3 0,8-5 1 16,11-7-4 0,-2-27-10-16,16 0-23 0,-10-27-2 15,11-4 1-15,-11-27-1 16</inkml:trace>
  <inkml:trace contextRef="#ctx0" brushRef="#br1" timeOffset="19849.1353">12327 2354 104 0,'5'26'38'16,"0"-10"1"-16,14 13-9 15,5-15-28-15,3-4 1 16,9-5-1-16,4-5 0 0,0-4-1 15,3-4 0-15,-2-5 0 16,-3-1 0-16,-5 1-1 16,-4 3 1-16,-4-2-1 15,-6 7 1-15,-5 5-1 16,-2 6 1-16,-9 10-1 15,-3 10 2-15,-5 8-2 16,-6 4 2-16,-4 15-2 16,0 3 0-16,2 0-1 15,-5-1-1-15,13 1-13 16,-9-24-18-16,19 2-7 15,-2-24 1-15,17-9-2 16</inkml:trace>
  <inkml:trace contextRef="#ctx0" brushRef="#br1" timeOffset="20022.1452">12865 2006 105 0,'-30'-4'40'0,"7"13"-2"16,-5 1-4-16,13-8-58 15,15 17-15-15,0-6 0 16,15 8-2-16,0-5 1 16</inkml:trace>
  <inkml:trace contextRef="#ctx0" brushRef="#br1" timeOffset="20367.165">13269 2294 91 0,'-24'12'38'16,"5"13"1"-16,-15-6 0 15,9 15-35-15,-7-2-1 16,5 8 1-16,3 2-1 16,5 2 0-16,10-2-1 15,7 1 0-15,11-9-1 16,6-4 1-16,14-11-1 15,8-9-1-15,4-12 1 16,5-6 0-16,-1-14-1 16,4-8-1-16,-7-9 1 15,-5-6-1-15,-5-6-1 16,-12-3-1-16,-4 2 0 0,-9 2-1 15,-7 10 0-15,-11 7 0 16,0 16-2-16,-13 7-4 16,10 30-21-16,-14-4-5 15,12 12 0-15,-6-5-1 16</inkml:trace>
  <inkml:trace contextRef="#ctx0" brushRef="#br1" timeOffset="20735.186">13728 2258 103 0,'0'0'38'0,"3"16"3"16,-20-6-11-16,4 24-24 0,-8 0-1 15,-1 13 1-15,-2 0-2 16,1 4-1-16,0-4-1 15,4-7 1-15,8-4-3 16,4-11 2-16,11-13-1 16,14-13-1-16,10-13 0 15,5-10-1-15,9-14 1 16,5-5-1-16,1-10 2 15,2 4-2-15,-8 2 1 16,-3 9 0-16,-13 7 0 16,-4 13 1-16,-10 16-1 15,-4 17 0-15,-9 13-1 16,-6 10-1-16,7 13-9 15,-13-12-5-15,21 28-13 16,-11-26-11-16,17 7-2 0,0-22-1 16,19-2 0-16</inkml:trace>
  <inkml:trace contextRef="#ctx0" brushRef="#br1" timeOffset="21330.2201">15069 1887 67 0,'7'-21'36'16,"-4"1"-1"-16,-3 20 1 16,3-12-26-16,-3 12-8 15,0 29-1-15,0 10 1 16,-3 10 1-16,0 23 0 15,-8 9 0-15,5 13-1 16,-2 3 1-16,0 0-1 16,0-5 0-16,1-8-1 15,4-7-3-15,0-27-9 16,14-2-26-16,-2-25 2 0,10-4-2 15,-4-23-1-15</inkml:trace>
  <inkml:trace contextRef="#ctx0" brushRef="#br1" timeOffset="21501.2298">14944 2471 96 0,'-24'-8'38'16,"11"15"1"-16,13-7-2 15,0 0-34-15,13 1-3 16,26-11-3-16,23 5-15 15,6-27-20-15,21 5 0 16,2-18 0-16,13 4 0 16</inkml:trace>
  <inkml:trace contextRef="#ctx0" brushRef="#br1" timeOffset="21883.2517">15817 1761 97 0,'-28'26'38'16,"-8"10"2"-16,10 14-4 15,-3 4-33-15,4 10-1 16,-3 10 1-16,6 14-1 16,-7 3 1-16,6 4-1 15,0-9 0-15,5 3 1 16,3-12-1-16,8-8-1 15,2-16 1-15,8-13-1 16,6-19 0-16,5-9-1 0,7-17 0 16,2-11 1-16,2-9-2 15,-1-6 1-15,4-2-1 16,-4-1 1-16,-2 3-1 15,-3 5 0-15,-4 8 0 16,-1 9-1-16,-3 10 2 16,2 7 1-16,3 10-3 15,1 2-1-15,10 5-2 16,4-7-5-16,22 16-21 15,-12-23-5-15,13 8-3 16,-3-21 0-16</inkml:trace>
  <inkml:trace contextRef="#ctx0" brushRef="#br1" timeOffset="22268.2737">16351 2483 88 0,'-17'-29'37'0,"2"17"2"16,-15 1 0-16,9 13-32 15,-16 12-2-15,0 11 2 16,-5 8-3-16,4 6 0 15,1 4-1-15,8 4 1 16,6-3-2-16,14-2 0 16,9-7 0-16,14-9-2 15,9-7 1-15,10-11-2 16,10-9 1-16,1-14 0 15,5-6 0-15,-2-9 1 16,-4-5-2-16,-2-5-1 0,-6-3 1 16,-10 3 0-16,-5 3 1 15,-4 8-2-15,-9 4 1 16,-5 12-1-16,-2 13 2 15,-15 9 0-15,3 12 1 16,-5 7 0-16,7 4-2 16,-2 5 1-16,12 0-4 15,5-14-1-15,24 7-15 16,-2-35-14-16,27 2-7 15,0-25-1-15,17-4 1 16</inkml:trace>
  <inkml:trace contextRef="#ctx0" brushRef="#br1" timeOffset="22470.2853">17031 1752 98 0,'-48'77'38'0,"8"24"-1"16,-3 5 0-16,11 3-37 15,2 3 2-15,14-4 0 16,10-5-4-16,0-19-7 16,18-1-28-16,-12-27 2 15,12-6-2-15,-9-32 0 16</inkml:trace>
  <inkml:trace contextRef="#ctx0" brushRef="#br1" timeOffset="22644.2952">16698 2227 83 0,'-3'-19'42'0,"-2"5"-2"16,20 23 1-16,4-7-21 16,-4-2-24-16,39 13-17 15,-2-20-19-15,21 8 0 16,-3-9-2-16,14 2 0 15</inkml:trace>
  <inkml:trace contextRef="#ctx0" brushRef="#br1" timeOffset="23027.3171">17923 2382 86 0,'0'0'37'16,"1"12"-1"-16,-5 19-2 0,-2-2-34 15,-2 8 2-15,-1 4-1 16,3 7 2-16,-2 2-4 16,2-7-3-16,17 4-26 15,-8-23-4-15,15 1-1 16,-6-25-3-16</inkml:trace>
  <inkml:trace contextRef="#ctx0" brushRef="#br1" timeOffset="23177.3257">17906 2122 78 0,'-22'-19'35'0,"12"10"-15"16,10 9-20-16,23-3-34 15,20 7-4-15,10-1 2 16</inkml:trace>
  <inkml:trace contextRef="#ctx0" brushRef="#br1" timeOffset="23486.3434">18572 2220 74 0,'-32'7'39'0,"1"8"0"16,-12-10 0-16,8 17-24 16,-1-14-13-16,5 3-1 15,5 5 0-15,13 4 0 16,8-2 0-16,10 7 0 0,13 1-1 15,10 3 1-15,9 4-1 16,2-1 0-16,2 3 1 16,-3-2 1-16,-9 2 0 15,-8 1 0-15,-11-1 0 16,-15-3-1-16,-12-2 0 15,-8-3 0-15,-9-4-1 16,-6-8-5-16,8 6-19 16,-10-27-16-16,11 1 0 15,5-16 0-15,18 1-1 16</inkml:trace>
  <inkml:trace contextRef="#ctx0" brushRef="#br1" timeOffset="24243.3867">19646 2006 58 0,'14'-17'39'0,"-14"17"-3"16,0 0 1-16,0 0-22 15,0 37-10-15,-18 2-3 16,-1 18-2-16,-5 9 1 16,-1 10 0-16,-2-1 1 15,3 3 1-15,6-3-2 16,2-5 2-16,6-16-1 15,6-12 1-15,4-17-1 16,6-12 1-16,6-18-2 16,5-13-1-16,1-17 1 15,2-15-1-15,3-11 1 16,-1-9-2-16,2-7 2 0,-2-5-2 15,-2 3 2-15,4 7 0 16,-7 12 0-16,-4 11 1 16,0 16-1-16,-4 22 0 15,-9 11 0-15,19 33-1 16,-12 11 0-16,6 18 0 15,2 9 0-15,7 5-1 16,9 4 1-16,10-5 1 16,8-11-1-16,7-10 2 15,5-15-2-15,5-17 1 16,-2-20 1-16,-1-13-1 15,-8-22 0-15,-10-17-1 16,-9-11 1-16,-12-11-2 0,-11-8 3 16,-11-7-1-16,-8 2-1 15,-8 5 0-15,-5 14-1 16,-4 9-2-16,3 16-4 15,-5 3-13-15,25 38-20 16,-19-13 1-16,29 25-2 16,-3 3 1-16</inkml:trace>
  <inkml:trace contextRef="#ctx0" brushRef="#br1" timeOffset="24603.4073">20892 2088 99 0,'-16'-4'38'15,"-12"7"2"-15,6 19-7 16,-18-1-27-16,0 16 0 16,-3 10-2-16,6 11 0 15,3 4-2-15,11 5 1 16,11-1-2-16,20-4 2 15,16-9-2-15,13-13 1 16,14-13 0-16,7-19-2 16,6-13 1-16,7-17-1 15,-6-13 1-15,-5-13-2 16,-12-11 2-16,-12-6-3 15,-16-6 2-15,-15 0-2 16,-13 1 1-16,-16 3 0 16,-10 16-2-16,-7 6 0 15,1 23-5-15,-5-3-9 0,23 29-15 16,-4-1-9-16,24 16 1 15,4-3-1-15</inkml:trace>
  <inkml:trace contextRef="#ctx0" brushRef="#br1" timeOffset="24829.4202">21578 1987 106 0,'-10'6'38'0,"-14"3"1"16,2 24-7-16,-7 4-30 15,-1 16 0-15,-3 13 1 16,3 11-2-16,5 4 0 0,3-3 0 16,11-2-3-16,3-13-4 15,21 1-31-15,-9-33 0 16,13-9-2-16,-5-25-2 15</inkml:trace>
  <inkml:trace contextRef="#ctx0" brushRef="#br1" timeOffset="25009.4305">21319 2009 103 0,'-29'-34'41'0,"20"22"3"16,3-1-3-16,29 23-25 15,11-10-15-15,19-1-3 16,25 13-8-16,-2-18-13 0,23 15-18 15,-10-8-2-15,3 10-1 16,-13-7 1-16</inkml:trace>
  <inkml:trace contextRef="#ctx0" brushRef="#br1" timeOffset="26121.4941">1187 4434 86 0,'0'0'33'16,"1"15"0"-16,-4 22-8 16,-9 4-23-16,8 11 0 15,-5 10 0-15,4 11 0 16,-1 8 0-16,1 4-2 15,2-5 1-15,2-5-3 16,10-2-24-16,-8-17-7 16,6-11-2-16,-2-18 0 15</inkml:trace>
  <inkml:trace contextRef="#ctx0" brushRef="#br1" timeOffset="26308.5048">966 5009 86 0,'-40'-10'37'16,"13"9"0"-16,0-7 0 15,27 8-34-15,0 0 0 16,25-12-1-16,17-1-3 16,10-13 0-16,24 3-17 15,5-17-18-15,14-5 0 16,4-13-1-16,6 0 0 15</inkml:trace>
  <inkml:trace contextRef="#ctx0" brushRef="#br1" timeOffset="26699.5272">1821 4289 71 0,'-37'18'38'0,"8"14"-2"16,-6-1 2-16,13 13-19 15,-6 2-17-15,10 12 1 16,2 5 0-16,8 8 0 15,-3 3 0-15,4 2-1 16,1-4 1-16,6-4-2 16,4-8 1-16,0-7-2 15,7-13 1-15,1-13 0 16,8-17-1-16,7-14 0 15,2-10 1-15,4-10-1 16,0-7 1-16,-3-3-1 0,1 1 0 16,-3 3 0-16,-7 7 0 15,-3 7 1-15,-6 11-1 16,-12 5 0-16,16 21 0 15,-10 2 0-15,-2 6 1 16,1 3-2-16,3 3-2 16,3-5-1-16,8 7-14 15,-5-24-19-15,13 1-2 16,-3-17 1-16,11-5-2 15</inkml:trace>
  <inkml:trace contextRef="#ctx0" brushRef="#br1" timeOffset="26887.5379">2354 4731 86 0,'-9'21'36'0,"-10"9"0"0,4 19 0 16,-7 9-32-16,8 8-2 15,3-3 0-15,7 1-2 16,8-6-2-16,1-18-10 15,17-7-24-15,-1-23 1 16,11-17-2-16,1-22 1 16</inkml:trace>
  <inkml:trace contextRef="#ctx0" brushRef="#br1" timeOffset="27041.5467">2335 4385 78 0,'-43'-34'39'0,"10"15"-3"0,5 14-5 16,9 7-48-16,20 9-19 15,-1-11-1-15,29 13-2 16</inkml:trace>
  <inkml:trace contextRef="#ctx0" brushRef="#br1" timeOffset="27358.5649">3086 4564 92 0,'-28'27'39'0,"-10"-9"0"15,5 11-2-15,-5-6-34 16,4 4-1-16,8-6-1 0,11 4 1 16,7-2-1-16,12-5 0 15,14-2-1-15,11-4 1 16,13-4-2-16,5-1 1 15,0-3 0-15,0 5 1 16,-5 2 1-16,-10 4-2 16,-14 8 2-16,-13 6-1 15,-17 3 1-15,-10 5-2 16,-10 1 2-16,-3-3-4 15,1-1-3-15,-5-16-25 16,18 4-9-16,-4-20 0 16,25-2-2-16</inkml:trace>
  <inkml:trace contextRef="#ctx0" brushRef="#br1" timeOffset="28171.6114">4520 4659 92 0,'-4'-13'38'16,"-7"-2"-1"-16,11 15-7 15,-19 8-26-15,3 5-1 16,1 10-1-16,-1 9 1 15,-1 9 0-15,7 3-2 16,1 5 1-16,9-1-1 16,6-7 1-16,12-6-1 15,11-10 0-15,13-15-1 16,9-13-1-16,8-15 1 15,1-12-2-15,-2-9 2 16,-1-7-2-16,-9-4 2 0,-13-3-2 16,-14 5 1-16,-15 6 1 15,-17 9-1-15,-8 11 1 16,-15 11 0-16,-5 9 1 15,-4 9 0-15,1 6 0 16,5 4 0-16,10 5-1 16,11 0 1-16,15-3-1 15,17-6 1-15,17-3-1 16,11-2 0-16,11-3 0 15,7 1 0-15,1 2 1 16,-2 4-1-16,-7 6 0 16,-6 5 0-16,-17 10 1 15,-10 2-1-15,-9 3 2 0,-10 3-3 16,-12-3 3-16,1-4-2 15,-7-11 2-15,-2-3-1 16,1-14 0-16,3-7 0 16,1-10 0-16,5-11 0 15,4-6-1-15,4-8 1 16,3-3-1-16,8-4 1 15,1-2-2-15,9 1 1 16,8 4-6-16,-6-11-8 16,25 22-13-16,-13-12-13 15,16 14 1-15,-6-7-3 16,17 9 1-16</inkml:trace>
  <inkml:trace contextRef="#ctx0" brushRef="#br1" timeOffset="28585.635">6703 4064 88 0,'0'0'37'15,"6"11"-3"-15,-1 22-5 16,-5 5-26-16,-1 15-1 15,-4 12 1-15,-2 15-1 16,-3 8-1-16,-2 5-1 16,-3-4 1-16,1-5-2 15,6-6-2-15,-4-23-18 16,17-5-15-16,-2-19 0 15,13-11 0-15,0-20-1 16</inkml:trace>
  <inkml:trace contextRef="#ctx0" brushRef="#br1" timeOffset="28763.6452">6528 4641 94 0,'-19'6'37'0,"1"-4"0"15,22 10 0-15,11-11-34 16,15-7-3-16,19-7-3 15,13-19-5-15,26 2-27 16,-4-17-1-16,14 0 0 16,-4-17-1-16</inkml:trace>
  <inkml:trace contextRef="#ctx0" brushRef="#br1" timeOffset="29133.6664">7408 3871 103 0,'-29'9'37'0,"4"25"2"16,-7 3-2-16,1 18-34 15,1 11-1-15,3 12 0 16,0 5 0-16,4 11-2 16,0-2 1-16,6-1-1 15,-2-3 1-15,9-7 0 16,0-10 1-16,6-14-3 15,1-13 2-15,8-13-1 16,7-14 0-16,2-16 0 16,9-16 0-16,1-11 0 15,4-7-1-15,1-5 2 0,3-4-1 16,-4 3 1-16,-1 7-1 15,-5 8 0-15,-3 11 0 16,-4 12 0-16,0 12-2 16,-4 7 0-16,3 10-3 15,0-2-2-15,13 15-10 16,-11-18-19-16,22 6-1 15,-10-20-1-15,16 1 0 16</inkml:trace>
  <inkml:trace contextRef="#ctx0" brushRef="#br1" timeOffset="29501.6874">7879 4632 55 0,'-9'-23'37'16,"0"12"0"-16,-18-1 0 0,3 21-15 16,-17-3-6-16,2 16-10 15,-5 4 0-15,3 13-1 16,-1 1-2-16,10 8 0 15,4 0 0-15,9-3-2 16,14-6 1-16,11-6-2 16,13-10 1-16,15-12-2 15,8-7 1-15,3-13 2 16,5-9-3-16,1-9 1 15,-3-8 0-15,-6-3 0 16,-5-2 0-16,-10 2 1 16,-6 2-1-16,-8 9 0 15,-3 4 0-15,-8 12 0 16,-2 11 0-16,-9 15-1 15,3 6 1-15,1 7-2 0,5 5-1 16,0-3-2-16,14 6-6 16,-3-27-14-16,19 4-13 15,-1-28-2-15,19-6-1 16,2-26 2-16</inkml:trace>
  <inkml:trace contextRef="#ctx0" brushRef="#br1" timeOffset="29695.6985">8463 3924 108 0,'-28'47'38'0,"-11"12"0"16,12 31-4-16,-12 7-32 15,10 10-1-15,3 2-2 0,11-4-1 16,7-6-1-16,7-21-7 15,17-1-21-15,-8-25-8 16,10-14 2-16,-11-25-2 16</inkml:trace>
  <inkml:trace contextRef="#ctx0" brushRef="#br1" timeOffset="29854.7076">8198 4415 105 0,'0'0'37'16,"14"-13"1"-16,13 22-10 15,2 2-34-15,-1-12-29 16,24 9-2-16,-2-7 0 0,12 9-3 16</inkml:trace>
  <inkml:trace contextRef="#ctx0" brushRef="#br1" timeOffset="30013.7167">8897 4824 104 0,'-22'16'32'15,"-3"-10"-22"-15,6-10-10 16,-10-7-42-16,29 11 1 16</inkml:trace>
  <inkml:trace contextRef="#ctx0" brushRef="#br1" timeOffset="30583.7493">10270 3928 78 0,'0'-22'36'0,"0"22"-1"16,0 0-2-16,-7 11-29 16,-2 22 1-16,9 23 0 15,-9 10 0-15,-1 13-3 16,0 11 1-16,1 6-2 15,-1-6 0-15,6-7-2 16,5-10-2-16,2-27-12 16,19-6-22-16,2-25 0 15,13-11-1-15,1-28 0 16</inkml:trace>
  <inkml:trace contextRef="#ctx0" brushRef="#br1" timeOffset="30816.7627">10816 3808 85 0,'-3'22'37'0,"-6"12"-1"16,2 23 2-16,-11 7-30 15,0 14-7-15,3 10 1 16,0 6-1-16,1 1 0 15,-1-2-1-15,6-7 0 16,5-11-3-16,9-8-4 16,-4-28-24-16,18-8-5 15,-6-24-1-15,10-10-1 16</inkml:trace>
  <inkml:trace contextRef="#ctx0" brushRef="#br1" timeOffset="30981.7721">10562 4374 92 0,'-38'-14'38'16,"0"-3"2"-16,21 13-2 15,17 4-33-15,0 0-2 16,42-14-5-16,3-3-21 16,31 11-15-16,0-12 0 15,13 6-3-15,-1-7 2 16</inkml:trace>
  <inkml:trace contextRef="#ctx0" brushRef="#br1" timeOffset="31282.7893">12225 4290 85 0,'-19'-1'36'0,"-7"1"0"15,15 17-5-15,-5 0-27 16,-4 13-1-16,5 5 0 15,3 10 0-15,-1 7-2 16,5-2-1-16,7 5-5 0,-3-22-25 16,15 6-6-16,3-20-1 15,9-11 0-15</inkml:trace>
  <inkml:trace contextRef="#ctx0" brushRef="#br1" timeOffset="31439.7983">12127 4000 75 0,'-45'-37'39'0,"14"19"-3"16,2 5-2-16,15 10-35 16,26 10-34-16,5-6-1 15,23 12-1-15,3-8 0 16</inkml:trace>
  <inkml:trace contextRef="#ctx0" brushRef="#br1" timeOffset="31749.816">12693 4132 94 0,'-9'20'39'0,"-21"-6"-1"15,1 9 0-15,-18-4-32 16,5 5-4-16,0 0 1 16,7 4-2-16,3 2 1 15,12-2-2-15,12-1 1 16,18 1-1-16,13-6 1 15,13-1-1-15,12-3 0 16,6 1 0-16,6 0 0 16,-7 3 1-16,-3 0-1 15,-15 7 1-15,-12 2-1 0,-16 4 0 16,-14 0-1-16,-15 0-1 15,-5 5-6-15,-15-21-18 16,15 5-13-16,-7-17-1 16,11 0 0-16,4-20 0 15</inkml:trace>
  <inkml:trace contextRef="#ctx0" brushRef="#br1" timeOffset="32325.849">14564 4197 91 0,'-17'-12'37'0,"-9"-8"0"15,9 17-5-15,-23-11-23 0,9 13-2 16,-7 2-3-1,3 10 0-15,-5 7-2 0,-2 11 0 16,0 10-1-16,5 5 0 16,4 6 1-16,6 4-2 15,10-2 0-15,11-5 0 16,12-11 0-16,13-10 1 15,13-17-1-15,12-12 0 16,6-19 0-16,8-12 1 16,-1-12-1-16,3-8 1 15,-8-5 0-15,-4 3 0 16,-11 1 0-16,-5 9 0 15,-7 12 0-15,-12 13 0 16,-13 21-1-16,8 16 0 16,-11 20-1-16,-9 12-3 15,5 21-9-15,-9-13-14 0,16 20-14 16,-4-15-1-16,21 1 0 15,1-17 0-15</inkml:trace>
  <inkml:trace contextRef="#ctx0" brushRef="#br1" timeOffset="32881.8808">16190 3985 92 0,'-19'12'39'16,"-15"-2"-2"-16,-3 19 1 15,-19-5-30-15,6 12-5 0,0-3 0 16,9 4-1-16,9-1-1 15,17-5-2-15,14-4 2 16,17-10-2-16,15-4 1 16,14-6-1-16,5-4 2 15,7-1-1-15,-3 1 0 16,-5 2 0-16,-12 5 1 15,-12 6-1-15,-16 8 1 16,-10 6-1-16,-18 5 1 16,-6 4-1-16,-7-2 0 15,-5-2 0-15,13-2-4 16,0-23-8-16,24 6-24 15,0-16-3-15,25-22 0 16,8-11-2-16</inkml:trace>
  <inkml:trace contextRef="#ctx0" brushRef="#br1" timeOffset="33469.9144">16779 4081 95 0,'-18'20'38'16,"-16"-2"0"-16,9 14-1 15,-16 2-32-15,10 7-1 16,-6 5-1-16,5 6 0 16,3-3-2-16,6-2 1 15,6-7-1-15,6-8 0 16,5-9 0-16,7-11 0 15,-1-12-1-15,22-20 1 0,-3-8 0 16,5-9 0-16,1-9 0 16,-1-5 0-16,0-5 0 15,-1-1 0-15,-6 6 0 16,-2 7 0-16,-8 8 0 15,-2 10-1-15,-2 12 1 16,-3 14-1-16,0 0 0 16,8 26 0-16,-1 0 0 15,0 3-1-15,7 6 1 16,6-6-1-16,3-1 1 15,6-5 0-15,6-11-1 16,5-7 2-16,2-9-1 16,-2-11 0-16,3-6 1 15,-4-5 0-15,-2-2 0 0,-6 2 0 16,-6-2 0-16,-5 6 0 15,-7 7 0-15,-13 15-1 16,0 0 0-16,1 9 0 16,-11 19 0-16,-8 4-1 15,3 11 0-15,-2 3-1 16,6 4-1-16,2-3-2 15,8 0-2-15,7-19-3 16,25 9-16-16,-9-31-11 16,23-1-2-16,0-17-1 15,12-5 2-15</inkml:trace>
  <inkml:trace contextRef="#ctx0" brushRef="#br1" timeOffset="33783.9324">17578 4155 94 0,'4'-15'38'0,"-18"0"2"15,0 17-1-15,-14 3-32 16,4 14-2-16,-6 7-1 15,3 8-1-15,1 7 0 16,6 5-2-16,5 0 1 16,8 1-2-16,12-3 1 15,7-11-1-15,11-6 1 16,6-10-1-16,9-13 0 15,7-11 1-15,0-15-1 16,0-8 1-16,-1-14 0 16,-6-4 0-16,-8-4-1 15,-5-2 1-15,-10 2-2 0,-15 7 1 16,-5 8-2-16,-10 9 0 15,-6 12-2-15,-3 7-1 16,8 16-5-16,-7-11-12 16,24 26-9-16,-1-22-8 15,14 28 0-15,10-24-1 16</inkml:trace>
  <inkml:trace contextRef="#ctx0" brushRef="#br1" timeOffset="34090.9499">18212 4067 81 0,'0'0'40'15,"-25"15"0"-15,-3 14 1 16,-18-8-21-16,12 13-14 16,-10 6-1-16,9 6-2 0,10-1-1 15,11 1-1-15,14-7 0 16,15-9-1-16,18-10 0 15,13-8 0-15,6-13 0 16,4-9 0-16,0-10-1 16,-3-10 0-16,-5-8 0 15,-9-5 0-15,-9 1-1 16,-15-9-1-16,-2 5 0 15,-16 1-2-15,2 10-1 16,-15 0-4-16,13 23-13 16,-21-12-7-16,24 24-8 15,-18-8-1-15,18 8 2 16</inkml:trace>
  <inkml:trace contextRef="#ctx0" brushRef="#br1" timeOffset="34337.9641">19013 3433 77 0,'-12'2'40'16,"-19"11"0"-16,2 30 1 15,-12 5-19-15,2 26-19 16,-2 15 0-16,3 9-2 15,3 9 1-15,8-2-2 16,7 1-3-16,-1-15-7 16,22 4-17-16,-9-33-14 0,12-5 1 15,-6-27-1-15,14-8 0 16</inkml:trace>
  <inkml:trace contextRef="#ctx0" brushRef="#br1" timeOffset="34504.9736">18593 4174 109 0,'-18'-22'40'15,"18"22"2"-15,-1-20-1 16,25 7-38-16,6-2-3 16,18-6-2-16,13-2-3 15,1-17-14-15,25 11-17 16,-10-21-5-16,6 9 1 15,-11-18-1-15</inkml:trace>
  <inkml:trace contextRef="#ctx0" brushRef="#br1" timeOffset="34855.9937">19419 3374 90 0,'-30'13'41'0,"-2"28"1"16,-18 9-2-16,5 25-22 16,4 1-14-16,-3 12 0 15,1 3-1-15,7 6 0 16,4-5-2-16,8-7-1 15,12-8 1-15,6-12-2 16,11-13 1-16,6-15-1 16,7-14 0-16,7-13 0 15,2-11 1-15,5-12 0 0,1-7 1 16,3-10 0-16,-2 0-1 15,-1-1 1-15,0 2 0 16,-4 8 0-16,-4 7-1 16,-4 13 1-16,-6 10-1 15,-6 13-2-15,-4 10-1 16,-10 4-5-16,7 17-6 15,-18-17-8-15,16 20-10 16,-16-20-10-16,10 1-1 16,-6-12 0-16</inkml:trace>
  <inkml:trace contextRef="#ctx0" brushRef="#br1" timeOffset="35527.0321">16817 4903 85 0,'69'-3'35'16,"23"-9"0"-16,32 11-8 16,11-14-19-16,25 8-4 15,12-4 0-15,12 5-1 16,-2-2-1-16,-6 4 1 15,-10-1-2-15,-10 0 0 16,-14-1 0-16,-13 3-1 16,-17-1-1-16,-20 2 0 15,-15 5-3-15,-25-6-6 16,-5 13-27-16,-30-9-1 15,-17-1-1-15,-12 9 0 16</inkml:trace>
  <inkml:trace contextRef="#ctx0" brushRef="#br1" timeOffset="37095.1218">20589 4179 67 0,'-14'-5'34'0,"2"19"-5"15,-23-8 0-15,5 21-13 16,-19-8-3-16,8 16-4 15,-7-6-2-15,10 7-3 16,5-2 0-16,13 2-2 16,14-6-1-16,17 0-1 15,18-7-1-15,13-9-2 16,18 11-18-16,-2-23-17 15,23-3 1-15,-8-24-2 16,13-4 0-16</inkml:trace>
  <inkml:trace contextRef="#ctx0" brushRef="#br1" timeOffset="37486.1441">21233 3545 52 0,'-21'4'38'16,"4"18"-1"-16,-11 4 0 15,9 26-11-15,-12-5-10 16,9 19-9-16,-7 5-1 16,9 11-1-16,-5 2-2 15,4 3-1-15,6-8 0 16,4-4-2-16,4-11 1 15,7-11-1-15,7-14 0 16,2-17-1-16,10-12 1 16,5-13 0-16,7-9 0 15,0-6 0-15,2-8 1 16,-4 0-1-16,1 3 0 0,-5 2 0 15,-3 8 0-15,-6 7 0 16,-3 10 0-16,-3 6 0 16,-2 10-1-16,-2 2-2 15,4 6-1-15,-1-4-4 16,14 11-15-16,-9-16-15 15,18 5-1-15,-7-17-1 16,18 5 1-16</inkml:trace>
  <inkml:trace contextRef="#ctx0" brushRef="#br1" timeOffset="37870.1661">21807 4215 96 0,'-17'-16'38'15,"4"12"1"-15,-23-2-6 16,9 19-26-16,-11 6-1 15,1 13-1-15,-5 4-1 16,4 6-2-16,0 4 0 16,13-1-1-16,8-3 0 15,12-9-1-15,14-5 0 16,11-12 1-16,14-10-1 15,9-12 0-15,5-11 1 16,4-6-1-16,3-7 1 16,-5-8-1-16,-7-3 0 15,-5 4 1-15,-12 1-1 16,-5 2 0-16,-9 9 0 0,-8 4 1 15,-8 11-2-15,4 10 2 16,-23 10-2-16,9 6 0 16,1 8 0-16,1 5-3 15,10 9-2-15,-3-12-9 16,24 16-16-16,-9-20-9 15,21 4 0-15,-7-17 0 16</inkml:trace>
  <inkml:trace contextRef="#ctx0" brushRef="#br1" timeOffset="38223.1863">22334 4209 62 0,'-5'-10'38'0,"5"10"-1"0,-22 12 1 15,6 17-16-15,-14-9-10 16,8 14-7-16,-5 2 0 15,7 6-2-15,0-4 0 16,6-5-1-16,4-1 0 16,12-9 0-16,7-8-1 15,9-12 0-15,8-14 0 16,5-7 0-16,6-9 0 15,1-6 0-15,1-7 0 16,-1-3 0-16,-1-1-1 16,-6 8 1-16,-5 3-1 15,-8 10 0-15,-3 10 0 16,-15 13 0-16,12 6-2 15,-14 10-1-15,0 15-1 0,-5 0-5 16,18 22-16-16,-16-17-11 16,17 11-3-16,-4-14-1 15,16 2 1-15</inkml:trace>
  <inkml:trace contextRef="#ctx0" brushRef="#br1" timeOffset="38711.2142">22998 4181 111 0,'-14'-11'39'16,"-19"3"1"-16,3 23-4 16,-16-4-30-16,6 12-3 15,2 6-1-15,6 6 0 16,9 2-1-16,10 1 0 0,13-5 0 15,13-3-1-15,7-9 1 16,13-8-1-16,5-9 1 16,3-10-1-16,-1-9 1 15,1-5 0-15,-3-13-1 16,-3-1 1-16,-4-4 0 15,-7 3 0-15,-4 1-1 16,-4 8 1-16,-5 8-1 16,-11 18 0-16,0 0 0 15,-11 29-1-15,-5 17 1 16,-7 12-1-16,-2 16 0 15,-5 14 0-15,-1 6 0 0,-1 3 0 16,-1 0 2-16,4-5-2 16,-2-10 2-16,5-10-1 15,2-17 1-15,-3-13-1 16,7-17 1-16,-1-13-1 15,2-14 0-15,-2-14-2 16,5-6-2-16,0-16 0 16,10 0-9-16,-7-27-8 15,24 10-12-15,-4-15-8 16,18 9 0-16,1-5 1 15</inkml:trace>
  <inkml:trace contextRef="#ctx0" brushRef="#br1" timeOffset="39100.2364">23259 4375 111 0,'0'0'38'0,"0"0"2"16,18 7-4-16,3-8-33 15,11 1-1-15,5-5 1 16,5 2-1-16,1-6-1 15,2-3 1-15,-4-3-1 16,-2-2 0-16,-9-8 0 16,-7 1 1-16,-10-3-2 15,-7 1 1-15,-11 4 0 16,-11 7 0-16,-9 8 0 0,-8 9-1 15,-9 11 1-15,0 13-1 16,2 7 0-16,4 9 0 16,10 5 0-16,13-1-1 15,15-3-2-15,9-17-8 16,30 8-9-16,-10-31-11 15,27 3-11-15,-1-20 0 16,17-4-2-16,-3-15 2 16</inkml:trace>
  <inkml:trace contextRef="#ctx0" brushRef="#br1" timeOffset="39954.2853">1575 5926 75 0,'1'-35'34'16,"-7"-3"1"-16,2 15-8 16,-18-10-19-16,1 13 0 15,-13 1 1-15,3 16 0 16,-13 9-2-16,5 23-2 15,-11 18-1-15,7 22-2 16,-3 23-1-16,5 15 2 16,2 17-3-16,10 10 1 15,6 2-1-15,8-4 0 16,11-8-3-16,6-21-3 0,20-5-24 15,-5-34-8-15,12-12 2 16,-6-30-3-16</inkml:trace>
  <inkml:trace contextRef="#ctx0" brushRef="#br1" timeOffset="41217.3575">941 6639 80 0,'-38'-15'39'16,"16"11"-3"-16,7-4 2 15,15 8-12-15,23-1-22 16,10-7-1-16,10-5-1 16,13 1 2-16,5-5-1 15,9 0 0-15,0 2-1 0,0-1 0 16,-9 4-1-16,-3 8 0 15,-11 3 0-15,-6 5-1 16,-8 10 0-16,-12 6 1 16,-6 7-1-16,-6 7 1 15,-9 3-1-15,-3 3 0 16,-6-2 0-16,-2 0 0 15,0-5 0-15,-1-7 0 16,4-11 0-16,8-15 0 16,-14 3 0-16,12-18 0 15,4-12 0-15,4-8 0 16,2-10 0-16,4-4 0 15,4-4 0-15,5 1 0 16,1 2 0-16,2 6-1 0,0 9 1 16,4 7-1-16,0 7 1 15,2 8-1-15,1 5 1 16,-1 5-1-16,6 3 1 15,-1 0 1-15,-1 1-1 16,-3 0 0-16,-3-1 0 16,-4 1 0-16,-5-1 0 15,-4-1 0-15,-15 1 1 16,12 5-1-16,-12-5 0 15,-13 17 0-15,-3 2 0 16,-3 6 1-16,-8 7-1 16,-2 7 1-16,-3 9-1 15,3-2 1-15,4 5-1 0,6-2 1 16,12-4-1-16,10-6 1 15,12-9-1-15,13-10 0 16,15-14 1-16,4-12-1 16,10-15 0-16,1-11 0 15,2-14 0-15,-2-10-1 16,-7-4 1-16,-4-3-1 15,-15 2 0-15,-12 3 0 16,-11 6 1-16,-11 11-2 16,-10 10 2-16,-10 12-1 15,-3 10 1-15,-7 11-1 16,7 6 1-16,3 9-1 15,10 0 1-15,9 2 0 16,12-6 0-16,14-2 0 0,15-8 0 16,17-5 0-16,6-5 1 15,8-5-1-15,-1 2 0 16,0 2 1-16,-10 2-1 15,-7 6 0-15,-14 8 1 16,-14 7 0-16,-13 7 0 16,-10 10 0-16,-10 6 0 15,-6 4 0-15,-5 1 0 16,1-2 0-16,1-4-1 15,6-6 0-15,7-11 0 16,6-20 0-16,16 1 0 16,6-20 0-16,5-8 0 15,7-9-1-15,3-6 0 16,-2-1 0-16,-3-1 1 0,-6 5-2 15,-5 5 2-15,-8 11-2 16,-3 3 2-16,-10 20-1 16,-3-11 1-16,3 11 0 15,-10 17 0-15,6 1 0 16,4-1 0-16,5 4 2 15,3-1-3-15,8-2 3 16,3-3-2-16,2-7 2 16,5-3-2-16,5-10 1 15,0-8 0-15,6-7-3 16,1-10 3-16,0-3-2 15,1-2 1-15,-7 2-1 16,-1 1 2-16,-6 9-2 16,-4 11 2-16,-10 14-1 15,-9 17 0-15,-6 14 0 0,-5 12-1 16,-8 8-1-16,7 16-11 15,-11-17-8-15,20 13-16 16,-10-20-3-16,20-2-1 16,-3-25 0-16</inkml:trace>
  <inkml:trace contextRef="#ctx0" brushRef="#br1" timeOffset="42133.4099">4948 6235 86 0,'0'0'35'16,"12"-1"2"-16,-12 1-8 15,-10 21-19-15,-9-2-2 16,5 14 0-16,-7 1-4 16,5 7 1-16,1-1-2 15,8 3 1-15,5-8-2 16,10-4 1-16,10-9-2 15,11-9 0-15,8-12-2 16,6-9 1-16,5-9-1 16,-3-11 0-16,-1-3-1 15,-7-9-1-15,-7 0 2 16,-11-1-2-16,-11 5 2 15,-12 4-1-15,-5 8 2 16,-12 3-1-16,-4 11 2 0,-3 4 0 16,2 6 0-16,3 6 1 15,7-3-1-15,16-3 0 16,0 0 1-16,27 1-1 15,6-7 0-15,12-3-1 16,5-1 2-16,9 1-2 16,-3 2 1-16,-3 5 0 15,-6 7 0-15,-7 9 0 16,-14 9-1-16,-10 10 0 15,-15 8 1-15,-10 4 1 16,-6 7-2-16,-7 0 2 16,1-6-1-16,-1-3 0 15,7-11 0-15,5-13 1 16,10-19-1-16,21-14-1 0,6-19 0 15,11-12-1-15,6-12 1 16,1-6 0-16,4-7 0 16,-2 3-1-16,-6 7 2 15,-6 10-2-15,-13 17 2 16,-9 17 0-16,-13 16-1 15,6 19 1-15,-10 15-2 16,-7 13 1-16,6 10-1 16,-3-1 0-16,9 7-4 15,1-14-5-15,21 7-6 16,-11-29-8-16,25 7-10 15,-7-23-4-15,12-5-3 16,-6-17 2-16</inkml:trace>
  <inkml:trace contextRef="#ctx0" brushRef="#br1" timeOffset="42470.4292">6117 6273 94 0,'-15'12'38'0,"16"7"0"15,-1-19-1-15,19 27-30 16,-4-18-3-16,14-1 0 15,6-8-2-15,10-3 0 16,5-10 0-16,-2-9-1 16,2-3-1-16,-4-6 1 15,-9-4 0-15,-9-2-1 16,-13-1 0-16,-9 8 1 15,-19 7-1-15,-10 13 0 16,-14 13 1-16,-13 14 0 0,-3 16 0 16,-1 14 0-16,3 7 0 15,8 6 1-15,8 1-1 16,19-9-2-16,25 0-10 15,5-26-8-15,32 3-12 16,3-26-8-16,27-6-2 16,10-15-2-16</inkml:trace>
  <inkml:trace contextRef="#ctx0" brushRef="#br1" timeOffset="43021.4607">7835 6317 77 0,'0'0'38'0,"29"-7"-1"16,9 9 0-16,-4-7-23 15,16-4-12-15,8-2 0 16,3-3-1-16,-2-3 0 15,-4 0 0-15,-11-5 1 16,-13 1-1-16,-10-2 0 16,-15-1-1-16,-16 2 1 15,-13 1 0-15,-13 1 0 16,-9 6 0-16,-8 5 0 15,1 8 1-15,-1 8 0 16,7 7 0-16,4 9 0 16,13 10 0-16,9 3-1 15,20 7 0-15,19 1-1 16,10-8 0-16,25 0-3 0,9-13-2 15,26 4-16-15,-1-25-16 16,18-2 0-16,-8-17-2 16,10 0 0-16</inkml:trace>
  <inkml:trace contextRef="#ctx0" brushRef="#br1" timeOffset="43222.4722">9057 6001 93 0,'-58'44'37'0,"3"13"-1"16,-14 2 1-16,8 9-28 16,-5-2-7-16,10-1 0 15,10-7-3-15,11-9-2 0,20-2-18 16,4-25-14-16,22-8-1 15,4-23-3-15,11-4 3 16</inkml:trace>
  <inkml:trace contextRef="#ctx0" brushRef="#br1" timeOffset="43380.4813">8734 6262 107 0,'-9'-12'38'16,"9"12"3"-16,2 13-3 16,19-1-32-16,0-3-4 15,11-4-2-15,20 0-3 16,10-13-6-16,23 4-24 15,-1-20-6-15,17-4 0 16,-5-12-2-16</inkml:trace>
  <inkml:trace contextRef="#ctx0" brushRef="#br1" timeOffset="43589.4932">9891 5367 89 0,'-39'29'38'15,"-17"20"2"-15,4 31 0 16,-10 15-34-16,11 13-1 15,0 7 0-15,12 3-1 16,6-1-1-16,14-13-1 16,12-9-6-16,5-24-11 15,18-7-22-15,-5-28-1 16,8-9-1-16,-4-26-1 0</inkml:trace>
  <inkml:trace contextRef="#ctx0" brushRef="#br1" timeOffset="44063.5203">9446 6003 89 0,'-11'10'40'0,"-1"-5"-1"16,22 13 1-16,-10-18-18 15,32 10-19-15,5-10 0 16,13-5-1-16,3-4 1 15,5-1-1-15,-1-4-1 16,-2 5 0-16,-8 2 0 0,-8 6 0 16,-11 6-1-16,-11 12 1 15,-13 8-1-15,-11 9 1 16,-8 7-1-16,-9 4 0 15,-5 6 0-15,1-1-1 16,1 1 1-16,3-8 2 16,8-9-2-16,6-7 1 15,11-16 0-15,9-10-1 16,9-13 0-16,7-14 3 15,-1-9-3-15,2-10-2 16,1-11 4-16,-2-2-4 16,-2 0 2-16,-6 4 0 15,-5 4 2-15,1 9-2 16,-6 7 0-16,0 13 0 15,2 14 0-15,4 9-3 0,3 8 0 16,2 3-3-16,11 14-7 16,-10-15-7-16,22 17-10 15,-16-14-11-15,13 4 0 16,-10-12 0-16,4 4 3 15</inkml:trace>
  <inkml:trace contextRef="#ctx0" brushRef="#br1" timeOffset="44898.5681">10320 6121 101 0,'0'21'39'0,"-5"-10"1"16,11 6-2-16,-1-6-28 15,14-4-6-15,8-7-1 0,12-4-1 16,4-5 0-16,7-6-1 15,2-6 0-15,3-4 0 16,-4-6-1-16,-7 1 0 16,-13-6 0-16,-6 4 0 15,-14 1 1-15,-16 8-1 16,-11 8 0-16,-12 8 0 15,-12 14 0-15,-3 10 0 16,-4 12 1-16,-1 10-1 16,6 8 0-16,7 2 0 15,13 1 0-15,11-5-1 16,18-4-1-16,10-15-1 15,20-6-2-15,7-19-7 16,25 1-12-16,-12-24-7 0,20 4-4 16,-16-19 6-16,15 6 22 15,-15-1 4-15,-11-1 6 16,-9 10 6-16,-23-6 13 15,3 25 7-15,-33-5 7 16,5 26-8-16,-24-3-19 16,3 11-4-16,-5 6-2 15,1 5-1-15,4 3 0 16,4-1-1-16,9-4 0 15,10-7 0-15,5-8-1 16,0-19 1-16,28 7-1 16,-2-20 0-16,2-10 1 15,4-7-1-15,-2-9 0 16,2-4 1-16,-4 2-1 15,-3 1 0-15,-8 6 1 0,-5 5-1 16,-5 9 0-16,-7 20 0 16,3-10 0-16,-3 10 0 15,-1 19 1-15,2-2-1 16,1 5-1-16,3-4 1 15,2 1 0-15,6-3 1 16,1-8-1-16,2-6 0 16,5-6 0-16,3-9 0 15,1-4 1-15,6-5-1 16,-1-7 0-16,2 2 1 15,1 2-1-15,-2 1 0 16,-3 8 0-16,-8 11 0 16,-4 11 0-16,-10 10 0 15,-7 15 0-15,-8 6-1 0,-7 12 0 16,-6 2-3-16,2 7-3 15,-2-14-5-15,15 11-10 16,-8-28-7-16,26 0-8 16,-11-27-3-16,38 8 0 15,-7-22 2-15</inkml:trace>
  <inkml:trace contextRef="#ctx0" brushRef="#br1" timeOffset="45213.5861">11727 6106 105 0,'-17'14'39'15,"7"9"0"-15,-2-14-2 0,15 0-32 16,-3-9-2-16,21 18 0 16,-1-18-1-16,5-4 0 15,6-6-1-15,0-4 0 16,2-7-1-16,-6-3-1 15,1-5 0-15,-8-2-1 16,-5 2 1-16,-11 3-1 16,-6 5 1-16,-11 8 0 15,-2 12 1-15,-8 8 1 16,-6 13 0-16,1 8 2 15,4 9-2-15,1 2-1 16,14 9-7-16,-2-19-11 16,23 5-18-16,-1-15-4 15,19-4 1-15,5-17-3 0</inkml:trace>
  <inkml:trace contextRef="#ctx0" brushRef="#br1" timeOffset="94512.4058">13092 5585 52 0,'19'-26'30'0,"-6"3"3"0,0 7-2 16,-11-2-11-16,-2 18-20 15,0 0 2-15,9 20 1 16,-9 12-1-16,1 14 1 15,-1 7 1-15,0 16-1 16,0 8-1-16,-3 5 0 16,1 5 0-16,1-8 0 15,-1 0-2-15,-2-15-8 16,9 3-21-16,-8-20-3 15,6-4 0-15,-3-20-2 16</inkml:trace>
  <inkml:trace contextRef="#ctx0" brushRef="#br1" timeOffset="94969.432">12999 6077 93 0,'-18'-14'36'0,"-4"-2"-1"15,11 15-1-15,11 1-31 16,0 0-1-16,25-10-1 15,7 7 0-15,10-2-1 16,9-1 0-16,9-2 1 16,6 2-1-16,-1-2 1 15,1 2-1-15,-7 0 0 16,-8 5 0-16,-8 0 0 15,-13 2 0-15,-7 4 0 16,-8-1 1-16,-15-4-1 16,7 17 0-16,-14-4 0 15,-3 6 1-15,-4 4-1 0,-1 5 1 16,0 5 0-16,1 3 0 15,5-1-1-15,6 2 1 16,9-3-1-16,10-8 1 16,7-7-1-16,13-7 0 15,5-12 1-15,3-9-1 16,0-10 0-16,-2-8 0 15,-9-6 1-15,-10-7-2 16,-10 1 0-16,-16 0-1 16,-10 4-4-16,-20-5-10 15,5 19-19-15,-12 2-1 16,9 13-1-16,-5 6 1 15</inkml:trace>
  <inkml:trace contextRef="#ctx0" brushRef="#br1" timeOffset="95436.4587">15271 5562 58 0,'0'0'33'0,"-21"15"2"15,5 7-3-15,-2 14-26 16,-5 1-2-16,9 15 1 15,-4 6-1-15,5 10-1 16,2 1 0-16,1 1-4 0,3 2 1 16,3-7-2-16,8 0-7 15,-9-16-23-15,9-7-1 16,-5-14-1-16,2-8 1 15</inkml:trace>
  <inkml:trace contextRef="#ctx0" brushRef="#br1" timeOffset="95624.4694">14957 6168 87 0,'-28'-16'36'16,"14"5"0"-16,4-6 0 16,10 6-32-16,17-3-1 15,17 2-1-15,15-7-1 16,11 0-1-16,12-1-3 0,-1-14-20 15,20 8-13-15,-8-8 1 16,3 1-2-16,-10-5 2 16</inkml:trace>
  <inkml:trace contextRef="#ctx0" brushRef="#br1" timeOffset="96038.4931">15858 5303 83 0,'-23'10'37'0,"6"14"-1"15,-8 6 1-15,11 17-34 16,-6 6-1-16,-2 13 1 16,1 5 1-16,-2 11-1 15,1 1 1-15,1 5-2 0,-2-5 1 16,5-6-1-16,3-11 0 15,4-10-1-15,6-11-1 16,7-16 1-16,8-13-1 16,9-15 0-16,8-13 0 15,4-11 1-15,4-8-1 16,4-5 1-16,-1-3-1 15,1 4 0-15,-6 4 0 16,-6 10 0-16,-9 13 0 16,-6 14 0-16,-5 13 0 15,-9 9 0-15,-3 11 0 16,0 3 0-16,3 2-1 15,3-3 0-15,9 0-4 16,1-18-10-16,19-2-21 0,-1-12-1 16,14-5 1-16,-2-12-3 15</inkml:trace>
  <inkml:trace contextRef="#ctx0" brushRef="#br1" timeOffset="96375.5124">16334 5980 88 0,'-4'16'37'15,"-6"2"-1"-15,10 7 2 16,-3 0-29-16,11-4-7 16,6-6-1-16,7-1 1 15,5-8 0-15,5-5-1 16,6-10 0-16,4-5-1 0,3-8 1 15,-2-6-1-15,-5-3 0 16,-3-3 0-16,-13-1 1 16,-11 3-1-16,-15 4 0 15,-14 7 0-15,-15 12 1 16,-10 12-1-16,-13 15 1 15,-5 12 1-15,-2 12-1 16,2 8 1-16,9 4-1 16,13 0 1-16,19-2-3 15,18-13-3-15,28-3-32 16,9-16-2-16,25-5 0 15,7-13-2-15</inkml:trace>
  <inkml:trace contextRef="#ctx0" brushRef="#br1" timeOffset="96956.5456">17861 6034 78 0,'5'-9'37'16,"-5"9"-1"-16,8-14 1 15,-8 14-30-15,0 0-3 16,-17-1 0-16,-2 8-1 16,-5 7 0-16,-6 7-1 15,-1 4 0-15,0 6 0 16,1 6-1-16,3-1 1 15,16 3 0-15,6-3-1 16,16-2 0-16,11-6 0 16,11-8 0-16,11-9-1 15,11-6 1-15,1-12-1 0,2-8 1 16,-3-6 0-16,-9-8-1 15,-11-5 1-15,-15-2-1 16,-13 0 0-16,-14 2 0 16,-13 3 0-16,-13 5-1 15,0 3-1-15,-2 5-1 16,8 8-2-16,5-5-6 15,22 15-27-15,10-21 2 16,27 9-2-16,8-13-1 16</inkml:trace>
  <inkml:trace contextRef="#ctx0" brushRef="#br1" timeOffset="97186.5588">18787 5308 86 0,'-14'-22'37'16,"-1"24"0"-16,-14 14 1 15,2 20-36-15,-6 16-1 16,5 15 2-16,-1 13-1 16,1 11 0-16,-1 11 0 15,8 0 0-15,0 2-1 16,5-6 0-16,5-8-2 15,-5-19-9-15,13-1-26 16,-5-22 0-16,11-11 0 16,-5-21-3-16</inkml:trace>
  <inkml:trace contextRef="#ctx0" brushRef="#br1" timeOffset="97375.5696">18350 5955 90 0,'-21'-20'38'0,"12"19"-1"16,9 1 1-16,0 0-28 15,18 17-9-15,16-10 0 16,17-3-3-16,9-11-5 16,25 3-10-16,-5-19-17 15,16-2-3-15,-6-12 1 16,9-4-2-16</inkml:trace>
  <inkml:trace contextRef="#ctx0" brushRef="#br1" timeOffset="97757.5915">19350 5298 87 0,'-8'-12'38'0,"-17"11"0"15,7 25 1-15,-16 1-34 16,4 25-1-16,-5 12-2 16,-1 13 2-16,-3 6 0 15,3 11-1-15,-1 2 0 16,5-3 0-16,3-6 0 15,7-7-1-15,7-13 0 16,9-8-1-16,6-16-1 16,9-16 0-16,11-14 1 15,4-15-1-15,7-13 1 16,3-11-1-16,-1-6 1 0,1-3-1 15,0-2 0-15,-9 4 1 16,-4 7-1-16,-6 11 0 16,-15 17 0-16,12 4 1 15,-16 18-2-15,-4 7 1 16,2 7-1-16,5 2-1 15,6 4-2-15,1-6-3 16,24 3-18-16,-9-20-14 16,23 0 0-16,-6-16 0 15,15-2-2-15</inkml:trace>
  <inkml:trace contextRef="#ctx0" brushRef="#br1" timeOffset="98394.6279">19570 6004 101 0,'-13'6'38'15,"13"10"0"-15,0-16 0 16,14 16-36-16,6-6 0 16,12-1-1-16,5-8 1 15,7-3-1-15,0-9 1 16,1 0-1-16,-2-8 0 15,-5-1 0-15,-7-8-1 16,-8 1 1-16,-11-5-3 16,-6 2 2-16,-9 4-2 15,-8 0 2-15,-6 8 0 16,-8 7 0-16,-7 13 1 15,-5 10-1-15,-5 11 3 16,3 14-2-16,2 7 3 0,8 2-3 16,11 5-1-16,13-3 1 15,16-8-1-15,17-6 1 16,15-13-1-16,12-12 1 15,6-10-1-15,4-7 1 16,-4-10 0-16,-2-3-1 16,-10-3 1-16,-6 2 0 15,-12 2-1-15,-10 5 1 16,-21 15-1-16,0 0 0 15,-1 15 0-15,-17 8 0 16,-4 9 0-16,-1 5-1 16,-1 6 1-16,4 0 0 15,4-5 0-15,7-7 0 16,6-8 0-16,10-9 0 0,5-13 1 15,4-9-1-15,6-13 2 16,3-8-1-16,-2-10 0 16,4-9 1-16,1-5-1 15,-1-3 1-15,1 1-1 16,3 5 1-16,-3 6-2 15,1 9 0-15,6 9 0 16,-3 11-3-16,8 13-1 16,-5 3-7-16,17 27-17 15,-15-9-13-15,9 21 1 16,-12-9-1-16,9 15-2 15</inkml:trace>
  <inkml:trace contextRef="#ctx0" brushRef="#br1" timeOffset="98531.6357">20897 6300 124 0,'0'0'42'15,"0"0"0"-15,0 0-4 16,-16-12-51-16,7-7-25 16,7 8-3-16,-11-5-1 15,13 16-2-15</inkml:trace>
  <inkml:trace contextRef="#ctx0" brushRef="#br2" timeOffset="108899.2287">1802 7766 66 0,'13'2'30'16,"-13"-2"0"-16,9 28-1 15,-10 4-28-15,-7 9 1 16,0 14 1-16,-8 12 1 15,1 15 1-15,-12 1-1 16,6 4-1-16,-1-11 1 16,5-6-1-16,-3-15 0 15,12-10 0-15,1-20-1 16,7-25 1-16,0 0 0 0,16-34-1 15,-2-13 0-15,5-12 1 16,-1-16-1-16,3-10 0 16,-4-11 0-16,5-2 0 15,-2-3 0-15,-1 6 0 16,-4 11 0-16,3 10-1 15,-3 11 0-15,4 17 1 16,3 13-1-16,2 21 0 16,3 16 0-16,-1 16-1 15,10 14 1-15,-3 14 0 16,0 17-1-16,1 8 0 15,-5 10-1-15,0 9 0 16,-6 5 0-16,-3-1-1 16,-6-2-1-16,-1-8-4 0,3-2-7 15,-16-24-21-15,8-6-1 16,-13-28 0-16,8-13-1 15</inkml:trace>
  <inkml:trace contextRef="#ctx0" brushRef="#br2" timeOffset="109066.2383">1872 8069 98 0,'-29'-7'36'0,"9"1"2"16,20 6-2-16,19 1-33 15,19-8-2-15,21-7-5 16,9-11-29-16,29 0-2 15,0-11-1-15,12 2-2 16</inkml:trace>
  <inkml:trace contextRef="#ctx0" brushRef="#br2" timeOffset="109703.2747">3409 7307 82 0,'21'-25'35'0,"-9"9"-1"16,0 18 0-16,-14 16-31 16,-1 14-2-16,-1 12 1 15,-3 17 1-15,-6 11 0 16,0 16-1-16,-6 6 1 15,4 4-1-15,-2-3 0 16,7-3-1-16,2-11 0 0,7-6 0 16,4-14 0-16,8-16-1 15,2-17 1-15,9-14 0 16,3-18 1-16,3-12-1 15,1-13 0-15,3-10 1 16,-3-8-1-16,-1-2 1 16,-6 0-1-16,0 3 0 15,-4 6 0-15,-4 12 0 16,0 8-1-16,-2 17 1 15,-12 3-1-15,17 25 0 16,-8 7 0-16,-3 10-1 16,2 7 1-16,2 3-2 15,0 4 0-15,4-14-2 16,9 1-3-16,1-23-9 0,18-4-21 15,-5-21 1-15,16-5-2 16,-5-20 2-16</inkml:trace>
  <inkml:trace contextRef="#ctx0" brushRef="#br2" timeOffset="109884.2851">4220 7855 88 0,'0'0'34'16,"-12"16"1"-16,-1 11 0 15,2 16-31-15,-1 3-1 16,4 8-2-16,1-1 0 15,6 2-1-15,1-9-3 16,8-17-9-16,7-2-23 16,0-23 1-16,8-13-3 0,1-16 2 15</inkml:trace>
  <inkml:trace contextRef="#ctx0" brushRef="#br2" timeOffset="110031.2935">4191 7542 72 0,'-26'-10'35'0,"14"15"-3"15,7 10-5-15,3-1-38 16,21 7-22-16,10-8-1 16,15 4 0-16</inkml:trace>
  <inkml:trace contextRef="#ctx0" brushRef="#br2" timeOffset="110334.3108">4820 7710 89 0,'-15'13'35'15,"-7"6"1"-15,-18-4 1 16,1 8-32-16,-5-2 0 15,5 8-1-15,-1-5-1 16,9 3-2-16,12-3 1 16,15-7-2-16,13-3 1 15,19-7-2-15,12-4 1 16,10-3-1-16,5-1 1 15,-1 1 0-15,-3 4 1 16,-9 6-1-16,-11 8 0 16,-19 10 1-16,-17 4 0 15,-9 8-1-15,-11 1 0 16,-6-2 0-16,4-2-3 0,1-15-5 15,20-8-27-15,6-14-4 16,7-27 1-16,11-12-1 16</inkml:trace>
  <inkml:trace contextRef="#ctx0" brushRef="#br2" timeOffset="110582.325">5312 7053 93 0,'-6'32'38'15,"-11"11"-2"-15,5 20 1 16,-10 11-34-16,6 13-1 0,0 8 0 16,3 9 0-1,-3 1-1-15,6-5-1 0,1-7 0 16,2-8-2-16,6-15-1 15,-4-22-5-15,11-1-17 16,-6-32-12-16,0-15 1 16,10-14-1-16,-6-14 1 15</inkml:trace>
  <inkml:trace contextRef="#ctx0" brushRef="#br2" timeOffset="110988.3482">5067 7558 88 0,'0'0'37'0,"0"0"-1"16,3 15 2-16,9 0-30 0,18 0-4 15,11-3-2 1,16-4 0-16,7-5 0 0,10-4-1 16,1-6 1-16,5-3-1 15,-9 0-1-15,1-5 1 16,-13 1 0-16,-15 3-1 15,-12 4 1-15,-7 2 0 16,-15 6 0-16,-10-1 0 16,-2 27 0-16,-12 2 0 15,-5 6 0-15,1 8 1 16,-1 9-2-16,2 3 0 15,3 1 0-15,10-6 0 16,11-7 0-16,12-8 0 16,10-13 0-16,8-13-1 15,8-21 2-15,5-8 0 0,-4-17 0 16,-1-9 0-16,-4-9-1 15,-17-3 0-15,-7-4-2 16,-17-4-5-16,-2 17-22 16,-27-5-10-16,3 19 0 15,-16 5-1-15,5 20 0 16</inkml:trace>
  <inkml:trace contextRef="#ctx0" brushRef="#br2" timeOffset="111718.39">6760 7627 75 0,'2'-24'35'0,"-9"-12"-7"15,-1 15 2-15,-17-9-16 16,2 14-4-16,-12 0-2 16,3 15-2-16,-14 4-1 15,7 17 0-15,-9 10-2 16,8 10 0-16,1 9-1 15,6 5 0-15,10 0-1 16,8 3 0-16,15-6 0 16,14-8-1-16,10-8 0 15,16-13-1-15,9-17 1 16,7-9 1-16,3-11-1 15,0-13 1-15,-4-10 0 16,-5-5 0-16,-10-6-1 16,-12 1 1-16,-10 4 0 15,-10 2-1-15,-8 10 0 0,-4 12 0 16,-7 17-1-16,-4 16 1 15,2 21-1-15,-3 22 1 16,4 18-1-16,-2 18 0 16,3 25 1-16,2 7 0 15,-4 7 0-15,5 1 1 16,-1-5 0-16,-3-7-1 15,-6-11 2-15,-1-15-1 16,-6-22 0-16,-4-18 0 16,-6-22-1-16,-3-23-2 15,-5-16-2-15,3-34-11 16,12-9-24-16,-5-29-2 15,17-16 0-15,-2-21-1 16</inkml:trace>
  <inkml:trace contextRef="#ctx0" brushRef="#br2" timeOffset="112152.4148">7352 7584 66 0,'0'0'38'16,"-16"26"-1"-16,-3-14 0 16,7 14-11-16,-8-7-23 15,4 9 0-15,-2 2-1 0,4 7 1 16,0 6-2-16,3 1 0 15,-1 0 0-15,7-2 0 16,0-8-1-16,1-4 0 16,3-5 0-16,5-14 0 15,-4-11 1-15,16-23 0 16,-2-7 0-16,0-9 0 15,1-12 0-15,3-8 0 16,0-9 0-16,-2-1 1 16,1 6-1-16,-3 7-1 15,-5 9 1-15,2 9 0 16,2 8 0-16,3 14-1 15,6 7 1-15,3 6-2 16,14 9-3-16,-3-13-22 0,18 14-12 16,-2-15-1-16,13 8 0 15,-6-10-2-15</inkml:trace>
  <inkml:trace contextRef="#ctx0" brushRef="#br2" timeOffset="112654.4435">8190 7549 62 0,'-3'-18'36'16,"-7"0"-1"-16,-5 20-12 15,-16-11 9-15,0 24-23 16,-11 2-2-16,0 20 1 15,-13 3-3-15,6 12 0 16,-4 0-2-16,11 5 0 16,5-2-1-16,19-9-1 15,16-7 0-15,12-9-2 16,19-19 1-16,18-10 1 15,9-13-1-15,6-14 0 16,1-10 1-16,-2-9 0 0,-3-8 0 16,-11 0 0-16,-8 1 0 15,-10 3-2-15,-9 6 2 16,-11 8-1-16,-6 15 0 15,-3 20 0-15,-21 5 0 16,3 18 0-16,0 14-1 16,3 5-1-16,4 7-2 15,7-1-1-15,14 6-7 16,-4-23-25-16,24 5-4 15,0-24 2-15,13-2-1 16</inkml:trace>
  <inkml:trace contextRef="#ctx0" brushRef="#br2" timeOffset="113105.4693">8655 7543 104 0,'0'0'36'16,"-18"19"-5"-16,5 22-1 15,-19-1-22-15,8 18-2 16,-5-3-2-16,4 3-1 15,4-5-1-15,10-11 0 16,6-9-1-16,11-14-1 16,12-20 0-16,7-17 1 15,6-15 0-15,0-8 0 16,3-16 0-16,-3-6 0 15,-1-4 0-15,-6 4 0 16,-6 7 0-16,-8 14-1 16,-5 11 1-16,-3 14-1 15,-2 17 1-15,-7 18-1 0,6 5 0 16,5 4 0-16,7 1 0 15,8-3 0-15,8-8 0 16,12-13 1-16,7-10-1 16,4-9 1-16,0-8 1 15,1-3-1-15,-4-1 0 16,-5 1 0-16,-11 9 0 15,-4 8 0-15,-9 11-1 16,-10 10-2-16,-3 21-1 16,-10 0-6-16,15 25-20 15,-23-11-12-15,13 7 1 16,-5-2-3-16,10-2 0 15</inkml:trace>
  <inkml:trace contextRef="#ctx0" brushRef="#br2" timeOffset="113692.5029">10401 7465 61 0,'7'-24'36'0,"0"12"0"15,-7 12 1-15,0 0-17 16,-5 26-15-16,2 8-2 16,-9 9 0-16,4 12 0 15,-2 5-3-15,-1 8 0 16,2 1 0-16,0-7-3 15,12-3-21-15,-3-20-12 16,11-10-1-16,-1-25-1 16,10-14 2-16</inkml:trace>
  <inkml:trace contextRef="#ctx0" brushRef="#br2" timeOffset="113842.5115">10350 7000 96 0,'-31'2'34'0,"10"19"-21"15,2 3-13-15,10-1-33 16,11-2-4-16,24 3 1 16</inkml:trace>
  <inkml:trace contextRef="#ctx0" brushRef="#br2" timeOffset="114165.5299">10984 7412 88 0,'-52'30'38'0,"-1"8"-1"16,-4-8 1-16,11 12-32 16,5-17-2-16,15 6-2 15,16-9 0-15,20-2 0 16,19-7-2-16,22-3 0 15,12-2 0-15,12-1 0 16,3 1 0-16,-8 2 0 16,-8 5 0-16,-20 7 1 15,-18 7-2-15,-24 7 1 16,-24 4 0-16,-14 2-1 15,-13-2 0-15,-7-6-4 16,12 0-28-16,-5-19-6 0,17-6 1 16,10-24-2-16</inkml:trace>
  <inkml:trace contextRef="#ctx0" brushRef="#br2" timeOffset="114961.5755">12596 7003 86 0,'0'0'34'15,"-2"9"0"-15,6 24-4 16,-13 1-26-16,7 19-1 16,-5 7 1-16,5 14-2 15,-4 8 0-15,1 5-1 16,1 2-1-16,-3-5 1 15,0-5-2-15,0-10-2 16,4 3-4-16,-7-27-4 16,15-2-25-16,-13-20 0 15,8-9-1-15,0-14 2 0</inkml:trace>
  <inkml:trace contextRef="#ctx0" brushRef="#br2" timeOffset="115120.5846">12447 7733 57 0,'-13'-35'36'0,"-3"4"0"15,7 11-11-15,-8-5 5 16,17 25-22-16,-2-18-3 15,15 17 0-15,9-4-3 16,9 0-4-16,14 4-7 16,6-17-26-16,21 2-1 15,2-15 0-15,13-3-2 16</inkml:trace>
  <inkml:trace contextRef="#ctx0" brushRef="#br2" timeOffset="115495.606">13312 6849 94 0,'-27'25'36'16,"-10"10"1"-16,6 21-2 16,-14 6-31-16,10 9-1 15,-1 4 0-15,8 9-1 16,-1-1 0-16,7 1-1 15,5-6-1-15,8-6 2 16,5-10-1-16,10-8-1 16,8-13 0-16,9-16 0 15,6-16 0-15,9-10 0 16,4-12 0-16,2-10 0 15,-1-7 1-15,-5-2-1 0,-1 0 0 16,-8 2 1-16,-6 7-1 16,-8 9 0-16,-3 12 0 15,-4 12 0-15,-3 12-1 16,-3 7 0-16,2 9-2 15,0 0-1-15,10 9-6 16,-5-15-22-16,19 3-6 16,-5-15 1-16,17-4-1 15</inkml:trace>
  <inkml:trace contextRef="#ctx0" brushRef="#br2" timeOffset="115832.6253">13862 7465 66 0,'-8'11'37'0,"11"6"-1"16,-3-6 1-16,15 10-17 16,4-12-18-16,13-6-1 15,3-6 0-15,9-6 1 16,2-6-2-16,-1-1 1 15,-6-1 0-15,-4-5-1 16,-15 0 1-16,-10 1-1 16,-13 2 1-16,-14 2 0 15,-12 6 0-15,-10 8 1 16,-10 5 0-16,1 12 0 15,-6 11 0-15,7 10 1 16,8 7-2-16,12 5 1 0,18 2-2 16,14-6-3-16,31 4-27 15,5-17-9-15,24-7 0 16,9-14-2-16</inkml:trace>
  <inkml:trace contextRef="#ctx0" brushRef="#br2" timeOffset="116545.6661">15679 6798 87 0,'0'0'35'0,"0"0"-1"16,-6 26 2-16,6 4-33 15,-6 10-1-15,3 15 0 0,-4 9 1 16,0 14 0-16,-1 2 0 15,3 8-1-15,-2-3 0 16,4-2-2-16,0-8 1 16,4-10 1-16,4-11-2 15,4-12 1-15,3-16-1 16,3-13 0-16,1-17 0 15,4-11 1-15,-3-12-1 16,-3-6 1-16,0-7-1 16,-1-7 1-16,1-2-1 15,-3 0 0-15,4 5 1 16,4 5-1-16,5 8 0 15,4 8 0-15,8 10 0 0,1 9 0 16,1 13 0-16,-1 8 0 16,-3 9 0-16,-11 11 1 15,-4 8-1-15,-15 6 0 16,-17 4 0-16,-11 2 0 15,-18-1 0-15,-10-3 0 16,-9-4 0-16,-3-10 1 16,2-10-2-16,4-15-3 15,16-5-8-15,8-24-25 16,30-8 0-16,13-20-2 15,27-2-1-15</inkml:trace>
  <inkml:trace contextRef="#ctx0" brushRef="#br2" timeOffset="116913.6871">16344 7477 93 0,'-11'25'38'0,"2"-5"-1"16,14-3 1-16,-5-17-34 15,29 8-3-15,4-16 0 16,15-2 1-16,0-5-1 16,6-1 0-16,-6-5 0 15,-5 0 0-15,-9-1 0 16,-11 2 1-16,-14-1-1 15,-14-1 0-15,-12 2 1 16,-12 5-1-16,-8 3 0 0,-6 6 1 16,-3 9-1-16,-2 11 0 15,4 7 0-15,0 12-1 16,10 9 1-16,5 6-1 15,15 2-1-15,11-2-1 16,21 0-3-16,12-17-4 16,32 0-27-16,6-22-2 15,22-7-1-15,0-20-1 16</inkml:trace>
  <inkml:trace contextRef="#ctx0" brushRef="#br2" timeOffset="117215.7044">17216 7362 89 0,'-52'9'39'0,"3"13"-1"0,-3-6 1 16,21 7-24-16,-4-6-12 16,19 2-1-16,16-5 0 15,16-2-1-15,18-6-1 16,8 2 1-16,11-2-1 15,1 1 1-15,-3 6-1 16,-7 3 1-16,-16 7 0 16,-15 7 0-16,-19 7 0 15,-14 2 0-15,-10-2-1 16,-6-4 0-16,4-2-2 15,3-15-1-15,15-9-4 16,9-25-18-16,36-3-13 16,9-22 0-16,23-6-3 0,1-18 3 15</inkml:trace>
  <inkml:trace contextRef="#ctx0" brushRef="#br2" timeOffset="117410.7155">17861 6816 117 0,'-20'34'38'0,"3"20"1"15,-12 7-7-15,1 17-31 16,4 9 0-16,0 10 0 16,2 1-2-16,2-4-2 15,1-3-2-15,3-19-18 16,13-1-15-16,-7-22 2 15,10-12-2-15,-6-23-2 0</inkml:trace>
  <inkml:trace contextRef="#ctx0" brushRef="#br2" timeOffset="117561.7242">17519 7385 109 0,'-12'-43'39'16,"17"15"1"-16,5-2-4 16,26 15-31-16,8 4-4 15,12-4-8-15,24 11-29 16,-4-5-5-16,15 6 3 15,4-3-4-15</inkml:trace>
  <inkml:trace contextRef="#ctx0" brushRef="#br2" timeOffset="118229.7624">19096 7295 94 0,'13'1'36'0,"-19"14"2"16,0 13-1-16,-10 7-31 15,2 9-2-15,-4 6-2 16,-1 9 1-16,0-2-1 15,8-1 0-15,4-5 0 16,9-8-1-16,10-12-1 16,11-12 1-16,8-16-1 15,9-11 1-15,6-14-1 16,4-7 1-16,-2-12-1 15,1-6 1-15,-4-3-1 16,-5-2 0-16,-4 6 1 16,-7 3-1-16,-7 9 0 15,-5 12 0-15,-8 14 0 16,-9 8 0-16,8 24 0 15,-12 11 0-15,-4 5 0 0,1 10 0 16,2 3 0-16,6-3 0 16,7-4 1-16,11-6-1 15,10-14 0-15,9-13 1 16,9-14 0-16,4-15 0 15,5-12 0-15,-5-11-1 16,-4-10 1-16,-7-5-1 16,-10-1 1-16,-8-3-2 15,-5 8 0-15,-9 4-1 16,-2 13 0-16,-3 7-3 15,6 14-1-15,-9 12-5 16,24 7-19-16,-12 3-7 16,11 14 0-16,-7-2 0 15,18 8 0-15</inkml:trace>
  <inkml:trace contextRef="#ctx0" brushRef="#br2" timeOffset="118627.7852">20475 7407 101 0,'-17'-23'37'15,"0"13"1"-15,-21-5-6 16,4 17-26-16,-10 3 0 16,0 16-1-16,-5 6-1 15,3 12 0-15,3 2-1 16,11 5 0-16,6 3-1 15,17-4-1-15,11-5 0 0,22-11-1 16,11-7 0-16,18-14 0 16,7-9-1-16,3-8 1 15,4-12 0-15,-3-6 0 16,-6-7 0-16,-13-4 0 15,-10 2 0-15,-9 3 0 16,-11 3 0-16,-8 8 0 16,-8 7 0-16,1 15 0 15,-22 3 0-15,5 16 0 16,0 8-1-16,3 4 0 15,8 7-2-15,4-1-1 16,14 4-2-16,-1-15-8 16,25 10-17-16,-5-25-8 15,16 3 0-15,-3-17 0 0</inkml:trace>
  <inkml:trace contextRef="#ctx0" brushRef="#br2" timeOffset="119033.8084">21106 7472 79 0,'9'-20'38'0,"-14"3"-1"16,5 17 2-16,-28-2-19 15,14 22-15-15,-14 5-1 16,8 12 0-16,2 0-1 16,4 3 0-16,8-2-1 15,12-3-1-15,2-12 0 16,16-10-1-16,5-16 0 15,7-7 0-15,3-12 0 16,4-9 0-16,-2-6 0 16,-1-1 0-16,-3 1 0 0,-2 5 0 15,-7 9 0-15,-7 14 1 16,-8 17-2-16,-8 18 2 15,-8 19-2-15,-9 22 2 16,-3 16-2-16,-11 12 0 16,-6 11 1-16,-5 4-1 15,-6-2 0-15,-3-7 0 16,2-12 1-16,-2-15-1 15,-1-14 1-15,6-18 1 16,0-16-2-16,2-19-1 16,5-11-3-16,-2-24-7 15,14 4-20-15,-9-26-7 16,11-8-1-16,-2-15-2 15</inkml:trace>
  <inkml:trace contextRef="#ctx0" brushRef="#br2" timeOffset="119532.8369">22607 6749 98 0,'0'0'36'16,"0"12"1"-16,-9 19-1 15,-15 11-31-15,0 15-2 16,0 14-1-16,-5 17 0 15,-3 8-1-15,-1 12 1 0,1 1-1 16,3-5-1-16,0-9 0 16,10-7-1-16,10-18-2 15,0-14-2-15,18-10-7 16,-5-24-25-16,16-13 0 15,-3-18 0-15,7-7-1 16</inkml:trace>
  <inkml:trace contextRef="#ctx0" brushRef="#br2" timeOffset="119935.86">22300 7421 107 0,'-38'-32'36'16,"14"27"-6"-16,-7-9 1 16,31 14-21-16,-11 16-4 15,27 0-2-15,18-2-2 0,20 2 1 16,17 0-1-16,13-2-1 15,15-4 1-15,2-2-1 16,-2-2 0-16,-4-3 0 16,-11-6-1-16,-17-3 1 15,-16 1 0-15,-18-6 0 16,-15 2-1-16,-11-4 1 15,-7 13 0-15,-21-15 0 16,-3 14-1-16,-4 10 1 16,-8 11-1-16,1 8 1 15,-1 11-1-15,7 2 1 16,11 6-1-16,15 0 0 15,15-6 0-15,19-5 1 16,13-14-1-16,13-9 1 16,7-11-1-16,6-12 0 0,-6-9 0 15,-7-6-1-15,-13-10-1 16,-17-5-3-16,-15 9-9 15,-31-19-15-15,-8 9-11 16,-19-7 1-16,-2 13-3 16,-13-3 1-16</inkml:trace>
  <inkml:trace contextRef="#ctx0" brushRef="#br2" timeOffset="121104.9268">1345 9700 78 0,'-6'-17'36'16,"6"17"-2"-16,-26-29-2 16,15 21-24-16,-21-5 0 15,2 13-2-15,-13 8-1 16,-4 12-2-16,-7 9 1 0,0 16-2 15,2 6 0-15,5 7 1 16,11 4-3-16,15-4 2 16,13-9-2-16,26-9 1 15,23-21 0-15,14-21 0 16,18-30 0-16,13-21-1 15,8-26 1-15,9-19 0 16,-3-18 0-16,-9-8-1 16,-11-3 0-16,-14 5 0 15,-21 12 1-15,-12 17-1 16,-19 20 1-16,-14 20-2 15,-14 25 2-15,-12 29-2 16,-5 34 1-16,-6 27 0 16,3 26 0-16,3 17 0 0,4 15 0 15,14 5 1-15,7 2-3 16,12-9 0-16,14-13-4 15,10-32-12-15,20-3-18 16,-1-31-3-16,14-11 1 16,-7-26-1-16</inkml:trace>
  <inkml:trace contextRef="#ctx0" brushRef="#br2" timeOffset="121307.9385">2140 9590 77 0,'-9'-41'39'15,"3"22"-1"-15,-11 6 1 16,10 28-15-16,-5 8-21 15,3 18 1-15,0 11-2 0,0 13-1 16,5 5-1-16,1 1-1 16,5-2-2-16,3-13-1 15,14 0-23-15,-5-32-12 16,11-11 2-16,-5-27-2 15,9-12 1-15</inkml:trace>
  <inkml:trace contextRef="#ctx0" brushRef="#br2" timeOffset="121452.9468">2140 9196 82 0,'2'13'18'0,"2"5"-17"15,10 4-6-15,6 3-24 0,17 5 3 16</inkml:trace>
  <inkml:trace contextRef="#ctx0" brushRef="#br2" timeOffset="121764.9646">2813 9411 76 0,'15'14'33'0,"-15"-14"-4"15,-6 23 0-15,-25-19-10 16,9 17-8-16,-18-5-2 16,2 8-1-16,-4-4-3 15,8 2 0-15,0-4-2 16,8 2 0-16,12-4-2 15,18-2 0-15,11-6-1 16,15-2 0-16,12 1 0 16,5 0 0-16,2 5 0 0,-1 2 0 15,-7 6 1-15,-9 9-1 16,-17 5 0-16,-10 5 1 15,-12 2-1-15,-13 0 1 16,-3-5-2-16,-3-8-1 16,5-4-5-16,-5-25-20 15,26 1-11-15,-6-26 0 16,20 1-2-16,6-18 0 15</inkml:trace>
  <inkml:trace contextRef="#ctx0" brushRef="#br2" timeOffset="122337.9974">3230 9464 103 0,'0'0'37'0,"0"0"2"15,-6 37-3-15,-12-7-30 16,5 12-1-16,-3 11-1 15,-1 4 0-15,-1 5-2 16,7 1 0-16,-2-8 0 16,6-7-1-16,3-8 0 15,1-13-1-15,6-12 0 16,-3-15 0-16,16-18 0 15,-4-12 0-15,1-11-1 16,3-8 1-16,-2-9 0 16,6-8 0-16,-3-4 0 15,2 4 0-15,2 6-1 0,0 6 1 16,2 10 0-16,0 9-1 15,6 8 1-15,-1 13 0 16,3 11 0-16,0 6 0 16,-4 11 0-16,1 5 0 15,-4 0 0-15,-5 7 1 16,-7 1-1-16,-9 4 0 15,-8 2 1-15,-8 0-1 16,-8 2 0-16,-8-3 0 16,-4 0 0-16,-5 2 1 15,-4-4-2-15,3 3 2 16,0 3-2-16,3 2 2 15,3 10-1-15,2 9-1 0,2 11 0 16,-2 14 0-16,4 11-1 16,-2 5 1-16,2 1-4 15,2-9-2-15,13 3-14 16,-8-28-17-16,17-11 0 15,-2-29-1-15,20-18-1 16</inkml:trace>
  <inkml:trace contextRef="#ctx0" brushRef="#br2" timeOffset="122609.0129">3910 8619 97 0,'-13'20'42'16,"-16"10"-1"-16,2 27-1 16,-10 12-35-16,7 23-2 15,2 17 0-15,6 15-1 16,-4 9 1-16,4 2-2 15,11-4-2-15,-1-11-1 16,12-10-4-16,-2-32-20 16,14-9-13-16,-7-29 1 15,19-15-2-15,3-31-1 16</inkml:trace>
  <inkml:trace contextRef="#ctx0" brushRef="#br2" timeOffset="123006.0356">4244 9395 101 0,'-18'-11'39'16,"-1"19"1"-16,-24 2-3 15,10 18-29-15,-14 8-2 16,8 11-1-16,-8 5-1 15,8 5-1-15,7-4 0 16,10-4-2-16,11-9 0 16,16-14 0-16,13-14-1 15,11-18 1-15,15-14-1 16,5-12 0-16,3-8 0 15,1-12 0-15,3 1 0 0,-8-1-1 16,-9 6 1-16,-9 9 0 16,-8 10 0-16,-9 16 0 15,-13 11 0-15,-9 17-1 16,-3 12-1-16,-2 6 0 15,1 11-3-15,-1-1-2 16,12 8-3-16,-8-15-9 16,27 13-10-16,-8-29-4 15,18 3-4-15,-3-21-1 16,15-6 2-16</inkml:trace>
  <inkml:trace contextRef="#ctx0" brushRef="#br2" timeOffset="123407.0585">4720 9402 80 0,'9'-18'37'0,"-9"18"1"15,0 0-12-15,-24 22 6 16,13 14-25-16,-8 4-2 16,4 11-1-16,0-1-1 15,6-1-1-15,7-4 0 16,7-10-1-16,9-16 0 15,8-13-1-15,9-20 0 16,8-12 0-16,7-13 0 16,-1-8 0-16,3-10 0 15,1 3 0-15,-6 5-1 16,-7 8 1-16,-7 16-1 15,-9 19 1-15,-12 24 0 16,-8 25 0-16,-12 28 1 0,-12 23 0 16,-6 17-2-16,-8 14 3 15,-5 5-3-15,-8 1 2 16,-1-8-2-16,1-13 1 15,1-17-1-15,4-20 0 16,4-19-1-16,4-20-4 16,12-7-9-16,-9-26-20 15,16-9-5-15,-9-25 1 16,9-10-4-16</inkml:trace>
  <inkml:trace contextRef="#ctx0" brushRef="#br2" timeOffset="123960.0902">6813 8743 65 0,'6'-18'36'0,"-6"18"-2"15,-6 19 3-15,-2 24-27 16,-11 17-5-16,-1 24 0 15,-7 14 0-15,3 15 0 0,-2 5-1 16,2 3 0-16,6-7-1 16,6-10-1-16,7-17-2 15,8-22-5-15,21-12-29 16,-3-29-4-16,14-13 1 15,-5-24-2-15</inkml:trace>
  <inkml:trace contextRef="#ctx0" brushRef="#br2" timeOffset="124140.1004">6585 9328 96 0,'-21'10'39'0,"5"-2"-1"15,21 7 0-15,-5-15-35 16,39-8-2-16,17-9-3 0,13-18-5 15,26-4-28-15,-3-13-3 16,16-1 1-16,-4-14-2 16</inkml:trace>
  <inkml:trace contextRef="#ctx0" brushRef="#br2" timeOffset="124525.1225">7511 8572 66 0,'-35'21'39'0,"5"16"-2"15,-6 7 2-15,6 21-23 0,0 3-9 16,3 16-2 0,-3 8 1-16,6 13-2 0,-3 0-1 15,7-1 1-15,5-7-2 16,6-13 1-16,6-14-2 15,7-17 1-15,10-22-2 16,9-18 1-16,9-17 0 16,1-13-1-16,6-13-1 15,1-8 1-15,-2-3 0 16,-2-1-1-16,-5 4 1 15,-6 5-1-15,-6 10 1 16,-5 9-1-16,-3 15 1 16,-7 13 0-16,2 9-1 15,-1 3-1-15,3 9-2 16,0-4-2-16,16 11-7 15,-8-22-17-15,20 8-8 0,-7-23 2 16,14 0-3-16</inkml:trace>
  <inkml:trace contextRef="#ctx0" brushRef="#br2" timeOffset="124733.1344">8076 9140 82 0,'0'0'36'0,"-13"44"0"16,-11-1-2-16,10 17-25 15,-9 5-4-15,3 10 0 16,-1-5-1-16,10-2-1 16,2-11-1-16,9-13-3 0,9-12-6 15,-9-32-28-15,31-8-3 16,-10-28 0-16,8-11 0 15</inkml:trace>
  <inkml:trace contextRef="#ctx0" brushRef="#br2" timeOffset="124862.1417">8081 8803 86 0,'-14'-6'20'0,"14"19"-17"16,1 5-3-16,7 1-35 15,11 1 1-15</inkml:trace>
  <inkml:trace contextRef="#ctx0" brushRef="#br2" timeOffset="125169.1593">8601 9066 91 0,'-15'8'38'15,"-14"-6"0"-15,6 17-2 16,-10-5-31-16,7 9-1 16,1 4 0-16,7 7-1 15,8 2-1-15,15 1-1 16,9-5 0-16,10-1 0 15,11-3-1-15,2-2 0 16,4-2 1-16,-4 1-1 16,-5 0 1-16,-11 0 0 15,-11 5 0-15,-13 0 0 16,-14 4-1-16,-11-1 1 0,-9 1-1 15,-6-4-2-15,2 2-6 16,-11-22-21-16,21 6-11 16,-4-18 2-16,17-4-3 15</inkml:trace>
  <inkml:trace contextRef="#ctx0" brushRef="#br2" timeOffset="125661.1874">9867 9041 60 0,'0'0'36'16,"10"5"-12"-16,-19 7 6 15,5 24-1-15,-16-1-18 16,6 22-5-16,-6 1-2 15,3 9-1-15,1 2-1 16,6-4-1-16,5-8-3 16,-1-19-27-16,17-11-7 15,-11-27 0-15,29-11-2 16</inkml:trace>
  <inkml:trace contextRef="#ctx0" brushRef="#br2" timeOffset="126095.2123">9960 8802 96 0,'21'8'36'16,"-11"-2"3"-16,22 11-5 15,-4-10-32-15,3 7 0 16,4 1 0-16,5 3 0 15,-5 5 0-15,1 3-1 16,-5 6 0-16,-11 10 1 16,-6 4-2-16,-7 8 1 15,-10 2 0-15,-5 3 1 16,-6-2-1-16,1-2 0 15,1-7 1-15,3-8-1 0,7-15 0 16,5-11 0-16,10-14 0 16,10-16-2-16,10-11 2 15,6-11-2-15,7-10 1 16,4-5-1-16,1-3 1 15,-1 4 0-15,-3 7 0 16,-9 9 0-16,-10 11 0 16,-8 15 0-16,-20 10 0 15,11 29 0-15,-16 7-2 16,-7 6-1-16,4 17-6 15,-10-11-19-15,18 12-11 16,-1-15 1-16,19 2-3 16,2-21 3-16</inkml:trace>
  <inkml:trace contextRef="#ctx0" brushRef="#br2" timeOffset="126544.238">12046 8397 55 0,'-16'-48'34'0,"-7"4"-2"16,1 15-1-16,-21 1-26 15,3 23 1-15,-11 13 1 16,3 24-1-16,-9 14 1 15,0 28-1-15,-8 7 1 16,9 17-2-16,-2 2-1 16,10 12-1-16,2-1-1 15,12-8-1-15,14-7-2 16,8-16-5-16,24-2-23 0,-6-24-8 15,16-10 0 1,-7-21-2-16</inkml:trace>
  <inkml:trace contextRef="#ctx0" brushRef="#br2" timeOffset="127318.2822">11196 9046 99 0,'0'0'37'16,"0"0"1"-16,36-2-7 15,6-8-30-15,19-4 0 16,14-1 0-16,11-4 0 16,10 0-1-16,6 0 1 15,-5 3-1-15,-3 4 0 16,-16 5 1-16,-15 4-1 0,-15 6 0 15,-19 5 0-15,-15 4 1 16,-17 8 0-16,-13 2 0 16,-13 8 0-16,-6 5 1 15,-3 6 0-15,-1 3 0 16,4 3 0-16,4-1-1 15,11 0 1-15,11-4-2 16,13-8 1-16,13-6-1 16,13-11 1-16,11-12-2 15,7-11 1-15,8-11-1 16,0-10 0-16,0-9 0 15,-7-7 0-15,-10-8 1 16,-8 0-1-16,-11-2 1 0,-11 0-1 16,-13 5 2-16,-6 8-1 15,-5 6 1-15,-2 9-1 16,1 6 1-16,-2 9-1 15,8 5 1-15,10 5-1 16,0 0 1-16,18 12-1 16,7-8 0-16,4 1 0 15,8 0 0-15,6 0 1 16,-2 2-1-16,-3 3 0 15,0 7 0-15,-12 6 1 16,-10 7-1-16,-4 7 0 16,-12 4 0-16,-9 8 0 15,-7-1 0-15,-3 1 0 16,-1-3 0-16,2-6 0 0,3-5 0 15,4-11-1-15,7-7 1 16,4-17 0-16,15-2 1 16,2-17-1-16,6-9 1 15,3-14 0-15,2-5 1 16,3-6-1-16,-1-6 1 15,-1 1-1-15,-5 8 0 16,-2 5 0-16,-2 8-1 16,0 8 0-16,-1 10-1 15,-1 7-4-15,12 21-11 16,-13-10-23-16,19 9-2 15,-5-5 1-15,13 10-3 16</inkml:trace>
  <inkml:trace contextRef="#ctx0" brushRef="#br2" timeOffset="128069.3252">13258 8913 85 0,'0'0'35'0,"0"0"1"16,4 16-4-16,-22 2-27 16,-2 15-1-16,-5 2-1 15,0 14 0-15,-5 1-1 16,7 1 1-16,1-2-1 15,8-6-1-15,2-7 0 16,10-8-1-16,7-15 1 16,6-12-1-16,6-13 1 15,5-12-1-15,3-9 0 16,3-10 0-16,-1-4 1 0,-2-5-1 15,-8-1 0-15,2 2 0 16,-10 9 1-16,-3 6-1 16,-6 10 1-16,-6 9-1 15,6 17 1-15,-9-4 0 16,5 16-1-16,6 4 1 15,7 4 0-15,4 0-1 16,10 0 1-16,7-6 0 16,12-5-1-16,5-7 1 15,9-5-1-15,-1-9 1 16,1 0-1-16,-2-9 1 15,-7 3-1-15,-6-2 0 16,-9 4 1-16,-8 2-1 0,-8 6 0 16,-16 8 0-16,5 14 0 15,-14 9 1-15,-6 9-2 16,-2 10 1-16,0 8-1 15,0 2 0-15,10 6-4 16,-2-11-2-16,27 8-14 16,-8-25-15-16,24 0-1 15,-2-19-4-15,17-5 3 16</inkml:trace>
  <inkml:trace contextRef="#ctx0" brushRef="#br2" timeOffset="128452.3471">14239 8986 82 0,'-7'-27'38'0,"0"13"-1"15,-16-1-1-15,8 22-28 16,-15 6-2-16,2 15 0 16,-6 5-2-16,3 11 0 15,3 2-1-15,5 4-1 16,3-2 0-16,11-6-1 15,7-8 0-15,9-9 0 16,9-11-1-16,7-14 0 16,6-8 0-16,6-13 0 15,-1-7 0-15,2-12 0 16,0 0 0-16,-3-4 0 15,-4 1 0-15,-10 4 0 16,0 6 1-16,-10 7-1 16,-3 11 0-16,-6 15 0 0,0 0 0 15,-16 28 0-15,6 2-1 16,1 6 0-16,2 7-2 15,3-2-2-15,13 7-7 16,-7-26-14-16,31 4-13 16,-8-21 1-16,23-2-1 15,-4-23 0-15</inkml:trace>
  <inkml:trace contextRef="#ctx0" brushRef="#br2" timeOffset="128683.3603">15009 8453 92 0,'-23'2'37'16,"-4"29"2"-16,-19 11-4 0,15 19-27 16,-12 8-2-16,6 12-3 15,0-2 1-15,9 5-3 16,6-2 0-16,5-8-4 15,8-6-6-15,-7-22-19 16,13 5-11-16,-4-25 1 16,7-3-2-16,0-23 0 15</inkml:trace>
  <inkml:trace contextRef="#ctx0" brushRef="#br2" timeOffset="128984.3775">14561 8937 97 0,'4'-17'38'0,"1"-3"0"16,18 19-7-16,-1-7-26 15,13 8-2-15,3-1 0 16,9 1-1-16,1-4-1 16,7-2-1-16,-2 1 0 15,-1-5 1-15,-9 5-1 16,-6-2 1-16,-8 1 0 15,-2 4 0-15,-15 6 0 16,-8 8 0-16,-6 7 0 16,-8 10 0-16,-5 7 0 15,-1 10 0-15,0 6-2 16,-2 0 1-16,9 1-2 15,-1-6-2-15,13 3-16 16,-10-23-16-16,18-8-2 16,-11-19-2-16,32-7 0 0</inkml:trace>
  <inkml:trace contextRef="#ctx0" brushRef="#br2" timeOffset="129128.3858">15167 8657 104 0,'-25'-29'36'0,"1"8"-4"15,4 13-29-15,-6-1-41 16,12 5 1-16,0 0-3 16</inkml:trace>
  <inkml:trace contextRef="#ctx0" brushRef="#br2" timeOffset="130014.4364">15489 8852 80 0,'-28'9'37'0,"2"18"-5"16,-20-2 2-16,10 12-19 15,-15-3-6-15,16 10-3 16,4-2-2-16,14 1 0 15,13-5-3-15,17-5 0 16,14-13-1-16,18-7 0 16,8-12 0-16,7-13 0 15,3-9-1-15,-3-13 0 16,-1-6-1-16,-10-7-1 15,-9-3 1-15,-15-2 0 16,-9 6 0-16,-14 0 0 0,-9 9 1 16,-9 7 1-16,-8 12 0 15,0 7 0-15,-4 10 1 16,7 8 0-16,4 3 0 15,11 7 0-15,7 2 1 16,16 1-1-16,8-3 0 16,12 0 0-16,7-2 0 15,4-2 0-15,3-1 0 16,-3-5 1-16,-9-2-1 15,-6 1 1-15,-10 1 0 16,-9 0-1-16,-14-7 1 16,-4 19-1-16,-9-4 1 15,-4 3-1-15,-5 4 0 16,1 7 0-16,-1-2 0 0,7 3-1 15,2-4 1-15,12-6-1 16,11-8 0-16,8-8 0 16,11-9 1-16,5-14-1 15,6-7 0-15,1-9 0 16,2-3 1-16,-8-5-1 15,-2 0 1-15,-6 2-1 16,-9 5 1-16,-6 8-1 16,-3 7 0-16,-7 10 1 15,-2 11-1-15,-4 12 0 16,-1 10 0-16,-2 10 0 15,6 5-2-15,-3 5-2 16,13 8-6-16,-8-10-11 16,21 5-17-16,-6-11-1 0,11 5 0 15,-3-14-2-15</inkml:trace>
  <inkml:trace contextRef="#ctx0" brushRef="#br2" timeOffset="130165.4451">16539 9262 110 0,'13'0'39'0,"-13"0"1"15,0 0-4-15,0 0-37 16,5-15-16-16,-5 15-22 16,0 0 0-16,0 0 0 15,3-11-2-15</inkml:trace>
  <inkml:trace contextRef="#ctx0" brushRef="#br3" timeOffset="135616.7569">2179 1820 13 0,'0'0'29'0,"0"0"0"16,10-7 1-16,-10 7-10 15,0 0-1-15,0 0-11 16,0 0-3-16,0 0-1 15,0 0 0-15,19-4-1 16,-7-1-1-16,3-4 0 16,10 0 0-16,3-1-1 15,2 1 0-15,4-3-1 0,5 2 1 16,-1 5 0-16,6-1-1 15,1 5 1-15,1 0-1 16,4 2 1-16,5-2-1 16,8 1 0-16,5-1 0 15,6-5 1-15,10 0-2 16,5 3 1-16,3-4 0 15,8 1 1-15,2 2-1 16,2 0 0-16,1 3 0 16,8 2 0-16,-3 0 0 15,3 3 1-15,4-2-1 16,5-2 0-16,9 1-1 15,2-2 3-15,1-1-3 0,5-1 3 16,-1 0-2-16,5-3 2 16,3 2-2-16,2 0 2 15,-2 1-1-15,2 0 0 16,4-1 0-16,4-1-1 15,1 2 1-15,0 2-1 16,1-1 0-16,2 0 0 16,3 3 0-16,-1 0-1 15,-3 1 1-15,-2 0-1 16,4-2 0-16,-4 2 1 15,1-2-1-15,-2 1 1 16,-2-1-1-16,1 1 1 16,-2 1 0-16,1 0 0 15,-9-1 0-15,6 3 0 0,1 0 0 16,-2 0 1-16,0 0-1 15,3 0 0-15,4-3 0 16,4 0 0-16,4-1 0 16,-4-2 0-16,4-3 1 15,4 3-1-15,-6-3 0 16,0 3 1-16,-5 1-1 15,-4 0 0-15,-2 3 1 16,-2 1-1-16,-7 0 0 16,-4-1 0-16,-1 1 0 15,0 0 0-15,-1-2 0 16,-2 0 0-16,-2-3 0 15,-1 1 0-15,1-2 1 16,4 1-1-16,-3 0 1 16,-7 0-1-16,-1 0 1 0,-3 4-1 15,-6 0 0-15,-8 1 1 16,-7 3-1-16,-12 0 1 15,-10-1-1-15,-9 2 0 16,-11-2 1-16,-9 1 0 16,-5-2 0-16,-8 0 0 15,-5-2 0-15,-3 0 1 16,-5-1-1-16,1 1 0 15,-6-2 0-15,-2 0 0 16,-4 0-1-16,-4-2 0 16,-10 2-2-16,0 0-4 15,19 2-22-15,-19-2-4 16,-13-2-3-16,3-2-3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chart" Target="../charts/char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326415"/>
              </p:ext>
            </p:extLst>
          </p:nvPr>
        </p:nvGraphicFramePr>
        <p:xfrm>
          <a:off x="214283" y="762000"/>
          <a:ext cx="8750332" cy="5577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list of 32 elements that he wants us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NCEA1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two types of variation found in our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 and therefore different ways of displaying the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Display the class info for handedness, tongue-rolling and eye-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display discrete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for a continuous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gather, group and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2960" y="891000"/>
              <a:ext cx="2522160" cy="3419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0360" y="886320"/>
                <a:ext cx="2538720" cy="343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61520" y="4559760"/>
              <a:ext cx="8742600" cy="953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560" y="4556880"/>
                <a:ext cx="8758800" cy="9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904200" y="2293560"/>
              <a:ext cx="1022040" cy="3795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93400" y="2287440"/>
                <a:ext cx="1035720" cy="380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4960" y="230400"/>
              <a:ext cx="2284200" cy="185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360" y="215640"/>
                <a:ext cx="2306880" cy="18813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6140724"/>
              </p:ext>
            </p:extLst>
          </p:nvPr>
        </p:nvGraphicFramePr>
        <p:xfrm>
          <a:off x="2729160" y="230400"/>
          <a:ext cx="6186239" cy="576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3860280" y="932760"/>
              <a:ext cx="3644640" cy="323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46600" y="920520"/>
                <a:ext cx="3673440" cy="32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152591"/>
              </p:ext>
            </p:extLst>
          </p:nvPr>
        </p:nvGraphicFramePr>
        <p:xfrm>
          <a:off x="228600" y="152401"/>
          <a:ext cx="8534399" cy="5486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02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753078"/>
              </p:ext>
            </p:extLst>
          </p:nvPr>
        </p:nvGraphicFramePr>
        <p:xfrm>
          <a:off x="304800" y="228600"/>
          <a:ext cx="8610599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3789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9040" y="209880"/>
              <a:ext cx="2480040" cy="143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97640"/>
                <a:ext cx="2509560" cy="14634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710689"/>
              </p:ext>
            </p:extLst>
          </p:nvPr>
        </p:nvGraphicFramePr>
        <p:xfrm>
          <a:off x="419040" y="1645920"/>
          <a:ext cx="8496360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1246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320" y="169200"/>
              <a:ext cx="2819520" cy="114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60" y="153360"/>
                <a:ext cx="2850120" cy="11743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191269"/>
              </p:ext>
            </p:extLst>
          </p:nvPr>
        </p:nvGraphicFramePr>
        <p:xfrm>
          <a:off x="152400" y="169200"/>
          <a:ext cx="8763000" cy="582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199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198000"/>
              <a:ext cx="8260560" cy="3658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600" y="182880"/>
                <a:ext cx="8276400" cy="367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4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0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2231</TotalTime>
  <Words>270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229</cp:revision>
  <dcterms:created xsi:type="dcterms:W3CDTF">2006-08-16T00:00:00Z</dcterms:created>
  <dcterms:modified xsi:type="dcterms:W3CDTF">2014-02-12T20:45:02Z</dcterms:modified>
</cp:coreProperties>
</file>