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76" r:id="rId3"/>
    <p:sldId id="260" r:id="rId4"/>
    <p:sldId id="274" r:id="rId5"/>
    <p:sldId id="277" r:id="rId6"/>
    <p:sldId id="27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1T01:32:29.435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9357 3992 83 0,'-10'26'34'15,"10"23"-1"-15,-11-4 0 16,8 16-25-16,-3-8-3 15,8-3-2-15,15-22 0 16,20-34 0-16,30-52 0 16,44-43-1-16,47-49-1 15,37-38-1-15,36-22-5 0,10-24-3 16,10 12-2-16,-25 6-3 15,-10 59-3-15,-54 20 1 16,-30 62 0-16,-46 23 0 16,-16 55 3-16,-33 14 2 15,0 48 0-15,-18 8 2 16,4 28 0-16,-11 10 2 15,4 19 0-15,-7 10 1 16,3 10 0-16,2 3 0 16,4 2 0-16,5-2 0 15,8-2 2-15,3-1-1 16,7-6 1-16,-3-3 1 15,3-9 0-15,-7 0 0 0,-6 0 2 16,-8-2-2-16,-7-6 1 16,-12-2-1-16,-6-8 2 15,-4-1 0-15,-16-12-1 16,6-6 1-16,-8-13 0 15,6-6 0-15,-4-12 0 16,9-8 0-16,-8-14 0 16,14-13-3-16,-4-10 2 15,14-19-1-15</inkml:trace>
  <inkml:trace contextRef="#ctx0" brushRef="#br0" timeOffset="419.0239">11991 5698 105 0,'-9'39'30'0,"9"35"-1"15,-24-13 2-15,15 16-3 16,-5-26-21-16,23-26-6 16,34-44 0-16,40-58 1 15,59-61-5-15,49-60-2 16,62-37-4-16,21-43-1 15,26-7-3-15,-20-15 0 16,-13 34-2-16,-46 10-2 16,-27 55 3-16,-61 16 1 15,-29 62 1-15,-46 14 3 16,-8 54-1-16,-24 13 1 15,-5 45 0-15,-21 14 1 16,-9 36 1-16,-485 1291-42 78,442-1154 46-78,-10 13 3 16,-6 6-1-16,-8-9 1 15,-13 11-1-15,-7-11 1 16,-9-4 0-16,-9-13-1 15,0-2 1-15</inkml:trace>
  <inkml:trace contextRef="#ctx0" brushRef="#br0" timeOffset="820.0469">11856 7740 97 0,'-10'96'33'16,"-19"-12"1"-16,15 2 0 0,7-51-18 15,43-43-12-15,57-67-3 16,73-83-4-16,109-68-2 15,29-74-3-15,55-38-2 16,2-45-2-16,14 11-1 16,-43-12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1T02:03:41.35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1910 1022 57 0,'10'-45'33'16,"-10"45"0"-16,-7-12-2 16,10 24-21-16,5 30-8 15,-7 30 0-15,2 29 1 16,-4 22 0-16,5 13-1 15,2 5-3-15,7-22 3 16,5-14-2-16,5-18 1 16,8-17-1-16,1-26 2 0,6-23 0 15,1-32 1-15,4-18 2 16,0-26-1-16,0-15 2 15,-6-20-1-15,6-15 0 16,-26 44-2-16,4-7 1 16,-5-3-2-16,4-1-3 15,-1 7 1-15,1-2-5 16,-4 7 0-16,2-2-9 15,7 10-7-15,-9 3-5 16,-16 49-2-16,41-79-2 16,-41 79-3-16,50-45 3 15</inkml:trace>
  <inkml:trace contextRef="#ctx0" brushRef="#br0" timeOffset="551.0315">3261 1301 99 0,'-62'7'37'16,"8"13"1"-16,-10 5-1 0,11 14-29 15,-4 2-4-15,16 9-2 16,2 0 1-16,15 1-2 15,9-1 0-15,14-5 0 16,13-7 0-16,15-11-1 16,18-12 0-16,12-15 1 15,9-14-2-15,6-14 2 16,2-11-1-16,0-7 1 15,-7-5-1-15,-11-2 1 16,-12 3-1-16,-16 4 1 16,-12 9 0-16,-9 11-1 15,-11 14 0-15,-10 10 0 16,-5 10 0-16,-4 17 0 15,-3 15 0-15,-1 8 0 0,9 5 0 16,9 2-2-16,10-5 2 16,11-10-4-16,23-10-1 15,12-26-3-15,26-10-7 16,-6-25-4-16,25-1-6 15,-17-18 0-15,14 6-2 16,-24-10-1-16,3 10 2 16,-26 8 2-16,-10 10 6 15</inkml:trace>
  <inkml:trace contextRef="#ctx0" brushRef="#br0" timeOffset="1070.0612">4001 1448 104 0,'-30'34'30'16,"20"13"0"-16,-10-7 2 15,15 8-23-15,-7-7-2 0,11 4-3 16,-3-7 1-16,4-5-3 15,-2-9-1-15,7-7 1 16,-5-17-1-16,13 1 0 16,-3-19 0-16,1-11 0 15,3-15-1-15,4-5 2 16,1-8-1-16,-1-3 0 15,0 4 0-15,1 1 0 16,-1 12-1-16,-5 6 1 16,7 14-2-16,-1 3 0 15,4 7-2-15,1 4-1 16,13 8-1-16,-3-5-2 15,15 8-4-15,-9-6-5 0,18 7-3 16,-17-7-3-16,18 8 0 16,-20-7-1-16,8 6-2 15,-19-6 3-15,5 3 3 16,-11 0 5-16,-11 0 28 15,8 8 5-15,-19-8 4 16,7 16 3-16,-19-4 0 16,21 14 3-16,-26-5 1 15,21 20 1-15,-9-3-25 16,1 13-3-16,6 3-1 15,1 1-2-15,5-4 1 16,1-2-5-16,11-8-4 16,-5-22-7-16,19-6-6 15,-16-32-3-15,21-4-2 0,-21-24-2 16,19-10-2-16,-17-20 3 15,4-15 3-15,-19 42 7 16</inkml:trace>
  <inkml:trace contextRef="#ctx0" brushRef="#br0" timeOffset="1212.0693">4873 1054 132 0,'-35'-78'33'0,"35"78"-3"16,-48-75-6-16,48 75-42 16,-25-53-4-16,25 53-6 15,0 0-1-15,0 0-1 16,0 0-1-16,0 0 3 15,0 0 4-15</inkml:trace>
  <inkml:trace contextRef="#ctx0" brushRef="#br0" timeOffset="1968.1126">5494 1339 103 0,'-32'-27'36'16,"4"15"1"-16,-15 1-2 15,12 15-26-15,-15 7-3 0,6 11-1 16,-8 10-2-16,7 11-1 16,-3 6 0-16,5 6 0 15,9-3 0-15,13-4 0 16,13-7 0-16,17-9-2 15,18-15 2-15,19-16-1 16,15-12 0-16,12-13 0 16,5-8 0-16,-3-9 2 15,-2-4-3-15,-7-4 0 16,-15 6 0-16,-11 3 0 15,-16 12 0-15,-13 7 0 16,-12 10 0-16,-3 11 0 16,-20 15 0-16,3 11 0 15,0 5 0-15,7 8-4 16,4 2 2-16,12-7-2 0,22-7-3 15,8-25-3-15,32-8-4 16,-4-28-6-16,33-7-2 16,-97 41-4-16,94-70 0 15,-47 27 0-15,9-7 0 16,-10-8 2-16,6-4 5 15,-13-2 4-15,5 1 5 16,-13 2 28-16,-1 5 9 16,-11 6 2-16,-7 1 3 15,-12 49-1-15,20-61 4 16,-20 61 0-16,0 0-1 15,-57-30-26-15,24 76-6 16,-3 46 0-16,-7 23-2 16,13 16 2-16,-3-5-4 0,19-8-2 15,13-18-2-15,10-29-5 16,15-12-5-16,-15-31-5 15,20-2-4-15,-29-26-3 16,35-17 0-16,-35-18 0 16,8-5 0-16,-23-17 5 15,2-8 4-15,-11 2 6 16</inkml:trace>
  <inkml:trace contextRef="#ctx0" brushRef="#br0" timeOffset="2428.1389">6055 1168 143 0,'-24'-6'35'15,"24"6"0"-15,-4 11 0 16,33-10-32-16,13-3 1 15,-42 2-4-15,57-10 0 0,-57 10 0 16,73-11 0-16,-73 11 0 16,83-7 0-16,-22 0 0 15,20 8 0-15,-16 4 0 16,-2 12 0-16,-26 10 0 15,-6 13 0-15,-24 7 0 16,-7 7 0-16,-15 1 0 16,3 1 0-16,3-2 0 15,1-9 0-15,15-11-8 16,2-19-3-16,20-10-3 15,-7-21-5-15,26-4-4 16,-22-28-3-16,23-2-1 16,-49 50 1-16,29-79 1 0,-23 32 0 15,6-3 6-15,-12 0 33 16,-3 1 7-16,-6 1 4 15,-6 3 3-15,15 45 0 16,-25-81 4-16,25 81-1 16,-47-78-1-16,47 78-32 15,-28-55-6-15,28 55-7 16,-33-46-5-16,33 46-3 15,0 0-5-15,0 0 1 16,0 0-2-16,0 0 2 16,80 28 3-16,-80-28 5 15,76 33 5-15</inkml:trace>
  <inkml:trace contextRef="#ctx0" brushRef="#br0" timeOffset="3082.1763">7089 1001 144 0,'-5'30'37'16,"54"9"-1"-16,-29-4-1 15,-18 4-32-15,-23-1-3 16,2 7 0-16,-9-1 0 15,8 7 0-15,12-3 0 16,9 2 0-16,11-7 0 16,7 0 0-16,14-14 0 15,9-13 0-15,5-13 0 16,5-12 0-16,4-13 0 15,-4-16 0-15,-5-8 0 16,-4-15-2-16,-43 61 2 16,34-65-1-16,-34 65 2 15,9-72-1-15,-9 72 2 16,5-62-2-16,-5 62 0 0,-11-55 0 15,11 55 0-15,0 0 0 16,-23-52 0-16,23 52 0 16,0 0 0-16,0 0 0 15,0 0 0-15,0 0 0 16,-13-13 0-16,47 33 0 15,2-1 0-15,11 3 0 16,1-4 0-16,4 1 0 16,-18-2 0-16,-9 7 0 15,-18 3 0-15,-9 7 0 16,-6 2 0-16,-3 0 0 15,0-3 0-15,-1-2 0 16,4-5 0-16,7-12 0 16,11-11 0-16,11-13 0 0,9-10 0 15,5-8 0-15,5-10 0 16,-40 38 0-16,46-45 0 15,-46 45 0-15,49-42 0 16,-49 42 0-16,41-34 0 16,-4 18 0-16,-17 7 0 15,1 19 0-15,-13 7 0 16,3 18 0-16,-11 8 0 15,-3 5-12-15,11-10-2 16,-3-8-1-16,21-2-6 16,-13-19-4-16,32 5-2 15,-24-21-1-15,29 0 2 16,-17-11 1-16,20 3 2 0,-6-7 1 15</inkml:trace>
  <inkml:trace contextRef="#ctx0" brushRef="#br1" timeOffset="8113.4641">2277 2013 55 0,'-5'-15'28'0,"5"15"2"15,14-9-2-15,7 9-19 16,-6-4-4-16,11 1-3 16,6 0 1-16,5 2 0 15,3-1 0-15,5 2 1 16,1-1-1-16,5 2 0 15,2-2-1-15,8 2 1 16,0-1-2-16,5 2 1 16,2-1-2-16,11-1 1 15,1-1-1-15,7 1 1 16,2-5-1-16,5 2 1 0,2-7-1 15,1 1 2-15,7-1-2 16,0 1 2-16,-1-1-1 16,1 2 0-16,-1 2 0 15,2 2 0-15,-2 5 0 16,1 4-1-16,-3-2 0 15,-1 3 0-15,-1-2 1 16,2 0-1-16,0-2 1 16,0-1 0-16,0 1-1 15,0-6 1-15,2 4 0 16,-4-3 0-16,-1 0-1 15,-1 3 1-15,1 0-1 16,-1 0 1-16,-4 1-1 16,2 1 0-16,-3 0 0 15,1-2 0-15,0 1 1 0,-2-1-1 16,1 0 0-16,1-2 0 15,-4-2 1-15,-1 0-1 16,1 0 0-16,-2 1 0 16,-2-2 1-16,-4 2-1 15,-4-1 0-15,-2 3 0 16,-4 0 0-16,-5 2 0 15,-7-1 0-15,-1-1-1 16,-2 1 1-16,0 0 0 16,-4-5 0-16,3 1 0 15,-2 0 0-15,2-2 0 16,-6-2 0-16,0 0 0 15,-1 1 1-15,-4-1-1 16,-3 3 0-16,-5 1-1 0,-5 1 1 16,-3-1 0-16,-5 3 0 15,-2 2 0-15,-3 2 0 16,-8-1-1-16,-10-2 1 15,17 6 0-15,-17-6 0 16,0 0-1-16,7 11 0 16,-7-11-1-16,-2 10-3 15,2-10-2-15,0 0-4 16,-18 4-2-16,18-4-2 15,-17-5-1-15,17 5-2 16,-16-17-1-16,16 17 0 16,-16-22 3-16,16 22 1 15,-22-21 2-15,8 14 0 16,-5-2 4-16,4 2 1 0</inkml:trace>
  <inkml:trace contextRef="#ctx0" brushRef="#br2" timeOffset="18597.0637">1664 2956 38 0,'12'-20'27'15,"-9"8"3"-15,-3 12-1 0,2-24-10 16,-2 24-5-16,4-15-1 16,-4 15-3-16,0 0-2 15,0 0-1-15,0 11-3 16,0 13 0-16,-2 10-1 15,-3 12-1-15,-4 11-1 16,0 8-1-16,-5 3-1 16,4-2 0-16,0 0-3 15,1-17-5-15,12-2-7 16,-6-33-7-16,22 1-1 15,-12-31-3-15,20 1-1 16,-12-28 0-16,15 3 1 16</inkml:trace>
  <inkml:trace contextRef="#ctx0" brushRef="#br2" timeOffset="18808.0758">1596 2537 115 0,'-14'-5'32'15,"-8"-7"2"-15,22 12-6 16,-21 0-30-16,21 0-5 16,0 0-8-16,11-7-8 15,18 17-2-15,-12-15-4 16,22 19-1-16,-5-11 2 15,18 15-2-15</inkml:trace>
  <inkml:trace contextRef="#ctx0" brushRef="#br2" timeOffset="19251.1011">2396 2783 81 0,'-23'-4'32'0,"2"4"-1"16,-3 14 1-16,-13-5-25 15,1 13-2-15,-9-5 0 16,6 11 0-16,0-6-1 0,8 3-1 15,6-5 0-15,14 0-2 16,10-4-1-16,11-5 1 16,15 0-2-16,8-1 1 15,4 0-1-15,5 5 1 16,1 0 0-16,-5 4 0 15,-5 0 1-15,-9 4-1 16,-14 7 1-16,-8 2 0 16,-13 1-1-16,-9-2 1 15,-6 0-1-15,-7-5-1 16,3-3-1-16,-6-12-4 15,15 4-8-15,-10-24-4 16,31 9-6-16,-21-13-2 16,21 13-2-16,4-26-2 0,10 18 1 15,-4-11 2-15</inkml:trace>
  <inkml:trace contextRef="#ctx0" brushRef="#br2" timeOffset="21009.2017">3804 2828 32 0,'0'-12'29'0,"0"12"1"15,-4-22 0-15,4 22-8 16,-16-28-9-16,16 28-3 16,-25-22-1-16,13 20-3 15,-11 0-1-15,1 9 0 16,-9 5-1-16,1 13 1 15,-6 2-1-15,3 11 0 16,1 4-1-16,4 3 0 16,6-2-1-16,10-3 0 15,9-7 0-15,16-7-1 16,10-18 0-16,12-10-1 15,9-15 1-15,10-10 0 0,5-10-1 16,4-8 1-16,-2-4-1 16,-5 1 1-16,-10 6-1 15,-5 10 0-15,-13 8 1 16,-7 10-2-16,-9 14 1 15,-12 14-1-15,-6 15 0 16,-8 10-1-16,0 11-1 16,0 0-2-16,10 15-8 15,-7-21-4-15,26 13-7 16,-6-30-2-16,22 7-3 15,-6-25-2-15,24 6 1 16,-5-21 1-16</inkml:trace>
  <inkml:trace contextRef="#ctx0" brushRef="#br2" timeOffset="21729.2429">5277 2696 98 0,'-4'-11'35'0,"-9"-8"0"16,13 19 0-16,-7-14-31 15,7 14-1-15,-7 20-1 16,5 5-1-16,-3 9 1 16,-1 9-1-16,1 8 0 15,1 7 0-15,1 0-1 16,6-4 2-16,6-10-2 15,11-11 1-15,6-15 1 16,8-13-2-16,8-18 1 16,5-12 0-16,4-12 0 15,0-8 0-15,0-4 0 16,-8-2 0-16,-2 2-1 15,-10 11 1-15,-7 6-1 16,-9 8 0-16,-3 12 0 0,-12 12 0 16,0 0-1-16,2 19 1 15,-6 8 0-15,-1 2-1 16,3 9 1-16,-2-1-1 15,9 4 2-15,0-5-1 16,6-2 0-16,4-6 1 16,5-11-1-16,1-8 1 15,2-12 0-15,4-8 0 16,-4-10 1-16,2-11-2 15,1-4 1-15,-8-9-2 16,1-2 0-16,-6 1-2 16,-1 3 0-16,-6 4-2 0,2 14-5 15,-11-5-5-15,3 30-4 16,8-14-5-16,2 28-2 15,-10-14-1-15,23 21-2 16,-9-12 2-16,19 8 3 16,-4-2 4-16</inkml:trace>
  <inkml:trace contextRef="#ctx0" brushRef="#br2" timeOffset="22594.2923">6497 2672 98 0,'-6'-21'33'16,"6"21"-1"-16,-20-25 2 15,3 21-25-15,-13 2-3 16,-2 13-1-16,-11 6 0 0,0 9-1 16,-3 6 0-16,5 8 0 15,1-2-1-15,7 6 0 16,11-3-2-16,14-6 0 15,14-8 0-15,15-8 0 16,15-11-1-16,9-10 0 16,9-9 0-16,4-8-1 15,1-8 1-15,0-3 0 16,-7-2 0-16,-8-1 0 15,-10 2 0-15,-8 8 0 16,-11 1 0-16,-15 22 0 16,4-11-1-16,-17 14 1 15,-2 10-1-15,-3 7 1 16,-1 7-2-16,0 1 0 0,4 10-2 15,4-7-1-15,13 1-2 16,2-9-3-16,20 6-5 16,-2-23-2-16,22 10-3 15,-10-25-1-15,20 9-2 16,-12-23 0-16,15 8 1 15,-14-17 3-15,0-2 4 16,-6-6 4-16,-7-4 18 16,1 6 4-16,-16-9 8 15,2 17 1-15,-19-11 4 16,7 21 1-16,-18-6 2 15,13 26-1-15,-27 0-15 16,13 21-1-16,-8 1-3 16,3 11-1-16,4 1-2 0,7 2 0 15,5-2-1-15,10 0-1 16,11-13 0-16,8-9 0 15,4-10-1-15,13-6-1 16,0-14 1-16,8-2 0 16,-8-12-1-16,2-2 0 15,-4-2 0-15,-9 0-1 16,-3 4 1-16,-10 6 0 15,-1 9 0-15,-18 17 0 16,13 7 0-16,-17 22 1 16,-5 18-1-16,-4 19 2 15,-5 17-2-15,-4 12 1 16,-4 6 0-16,-4 5 0 15,-6-3-1-15,0-6 0 16,-6-11 1-16,1-12-2 0,0-15 0 16,0-16-3-16,3-12-2 15,-5-24-7-15,20 1-4 16,-12-36-3-16,28 7-4 15,-18-36-3-15,32 6-1 16,-15-34-2-16,26 5 2 16,-1-12 6-16,13-2 2 15</inkml:trace>
  <inkml:trace contextRef="#ctx0" brushRef="#br2" timeOffset="23216.3279">8645 2468 90 0,'7'-16'33'16,"-7"16"2"-16,0 0 0 15,10-7-29-15,-10 7-3 16,-11 17 1-16,-3 1-1 16,1 11 1-16,-6 7 0 15,0 6 0-15,1 1-1 16,1 5 1-16,5-5-1 15,10-3 0-15,9-7-2 16,12-12 1-16,7-14-2 16,15-12 1-16,4-13-1 15,5-13 0-15,0-9 0 16,-6-9-2-16,-8-4 2 0,-11-4-2 15,-11 8 1-15,-16 0-2 16,-13 18 1-16,-12 8-1 16,-6 18-1-16,-4 10 0 15,7 16-4-15,-1-4-4 16,26 16-4-16,2-20-4 15,33 14-1-15,5-28-4 16,38 6-1-16,2-28-2 16,26 4 4-16,1-18 3 15</inkml:trace>
  <inkml:trace contextRef="#ctx0" brushRef="#br2" timeOffset="23540.3464">9824 1684 112 0,'-50'-17'37'0,"-12"1"0"15,10 22-3-15,-10 9-31 16,1 15-1-16,1 16 1 15,1 21-3-15,-1 14 1 16,9 20-2-16,3 10 2 16,8 8 0-16,13 2-3 15,8-1 0-15,14-6-2 16,5-17-4-16,19-4-8 15,-9-34-1-15,22 0-6 16,-21-37-1-16,17 0-3 0,-19-35-2 16,9 4 2-16,-21-22 5 15,2-4 5-15</inkml:trace>
  <inkml:trace contextRef="#ctx0" brushRef="#br2" timeOffset="23727.3571">9085 2521 123 0,'0'0'34'15,"-21"-13"1"-15,34 27-1 16,7-12-30-16,18 1-2 15,14-5-3-15,14-3-2 16,22 0-6-16,-1-18-6 16,28 17-4-16,-15-23-4 15,15 25-3-15,-26-26-2 16,11 30-3-16,-25-21 2 0,7 18 5 15,-13-7 3-15</inkml:trace>
  <inkml:trace contextRef="#ctx0" brushRef="#br2" timeOffset="24777.4172">11068 2513 56 0,'0'0'32'16,"-15"-15"0"-16,5 16-3 15,-18-16-14-15,8 17-2 16,-19-11-4-16,4 14-2 15,-14-2-1-15,4 9-2 16,-6 1 0-16,6 9 0 16,2 3-2-16,6 10 1 15,9 1-1-15,12 4 0 16,12-4-1-16,15 0 1 15,12-7-2-15,17-10 0 16,14-13 0-16,12-21 0 0,9-18 0 16,8-18-1-16,5-19 2 15,0-15-2-15,-5-7 2 16,-6-5-1-16,-10-1 0 15,-14 6 0-15,-16 6 1 16,-14 13 0-16,-17 15-1 16,-12 17 1-16,-14 18-1 15,-8 20 1-15,-11 24 0 16,-7 24-2-16,2 24 2 15,-1 21-1-15,4 9 0 16,4 12 0-16,14-1-2 16,10-8 0-16,18-6-4 15,4-21-4-15,26-5-6 16,-5-34-1-16,25 3-5 0,-12-34-1 15,18 6-2-15,-19-30-2 16,9 8 3-16,-14-16 4 16,-5-6 4-16,-8-2 0 15</inkml:trace>
  <inkml:trace contextRef="#ctx0" brushRef="#br2" timeOffset="25493.4582">11477 2574 114 0,'-33'-1'31'0,"21"16"3"15,-9-14-3-15,21-1-27 16,4 14-2-16,15-11 0 15,10-4-1-15,8-1-1 16,5-6 1-16,8-3-1 16,2-7 0-16,-2-2 0 0,-7-3 1 15,-5 0-2-15,-10-5 2 16,-11 4 0-16,-9-4-1 15,-11 4 1-15,-11 8-1 16,-11 5 0-16,-9 7 1 16,-8 13-1-16,-7 11 1 15,0 11 0-15,-2 9 0 16,4 5 1-16,10 3-1 15,11 2 0-15,14 0-2 16,15-13-1-16,22-2-2 16,11-19-5-16,27 1-5 15,0-27-3-15,27 13-3 16,-12-34-1-16,24 11-2 0,-19-22-2 15,13 10 1-15,-19-15 4 16,-4 9 4-16,-16-6 2 16,-15 2 18-16,-3 11 11 15,-35-11 3-15,6 20 4 16,-25-12 3-16,1 27 1 15,-28-14 1-15,12 32 3 16,-25-11-16-16,11 19-7 16,-8-1-2-16,7 9 0 15,3-2-2-15,13 2 0 16,7-1-1-16,10-4-1 15,10-3-1-15,11-3 0 16,9-4 0-16,4-1-1 16,4-2 1-16,1-3 0 15,0 3 0-15,-4-2 0 0,-5 2 0 16,-9 3 1-16,-8 0-1 15,-9 4 1-15,-7 2-1 16,-8 6 0-16,-1-2 0 16,-4-1-2-16,4-1-1 15,-1-5-2-15,12 3-7 16,-3-19-2-16,16 1-3 15,9-11-4-15,25 8-1 16,-12-30-3-16,29 17 0 16,-8-19 0-16,13 9 6 15,-3-4 1-15,7 4 5 16</inkml:trace>
  <inkml:trace contextRef="#ctx0" brushRef="#br2" timeOffset="25863.4793">12826 2455 107 0,'-33'-18'31'0,"23"16"3"16,-23-13-3-16,8 11-25 15,-9 0 0-15,2 10-2 16,-8 5 0-16,3 10 0 16,-6 5 0-16,6 7 0 15,1 3-2-15,7 9 1 16,9-1-2-16,9-4 0 0,15-2-1 15,17-10-3-15,16-5-2 16,12-17-2-16,24 4-5 16,-2-32-4-16,28 12-3 15,-15-29-3-15,23 14 0 16,-23-23-2-16,7 19 1 15,-30-17-2-15,-1 11 7 16,-22-4 2-16,-9 12 3 16,-14 0 1-16</inkml:trace>
  <inkml:trace contextRef="#ctx0" brushRef="#br2" timeOffset="26575.52">13258 2384 106 0,'-5'18'29'0,"-14"-16"-1"0,18 25 3 15,-13-11-24-15,2 15 1 16,-3 1-3-16,4 10 0 15,-6 4-2-15,3 4 1 16,-1-1-2-16,4-2 0 16,1-3-1-16,3-7 0 15,4-7-1-15,5-15 0 16,-2-15 0-16,16 0 0 15,-1-18-1-15,3-10 1 16,-2-7 0-16,3-7 0 16,-1-9 0-16,3-2-1 15,-6 0 2-15,-1 6-1 16,-4 4 0-16,-1 10 0 15,1 5 1-15,-2 8 0 16,2 11 0-16,4 4-1 0,3 7 0 16,4 1-1-16,7 2-3 15,4-4 0-15,10 5-4 16,-5-14-4-16,17 16-4 15,-20-21-2-15,16 23-2 16,-19-24-1-16,10 25 0 16,-23-18-1-16,7 18 1 15,-12 3 25-15,-13-14 6 16,0 27 5-16,-17-19 2 15,15 23 4-15,-20-18 2 16,20 24 4-16,-20-19 0 16,12 17-20-16,-1-7-2 15,5 9-1-15,-2-3-3 0,1-2 0 16,2-3-2-16,3-3-1 15,4-4-3-15,-2-22-6 16,14 20-4-16,-11-37-2 16,22 13-4-16,-18-32-1 15,22 12-1-15,-17-30-2 16,14 8 1-16,-12-26 6 15,0-1 4-15,-5-8 1 16,-2-3 3-16,1 13 26 16,-22-7 4-16,12 23 2 15,-19-12 2-15,12 34 0 16,-10 0-5-16,10 13-5 15,-1 8-5-15,-1-9-26 16,22 15-5-16,-7-15-2 0,21 12-3 16,-8-12 2-16,20 4 3 15</inkml:trace>
  <inkml:trace contextRef="#ctx0" brushRef="#br2" timeOffset="27132.5519">14117 1677 121 0,'-24'3'33'15,"16"19"0"-15,-18-6 0 16,12 13-29-16,-4 4 2 16,9 14-4-16,-5 4 2 15,8 12-2-15,-2 2 0 16,4 15-2-16,2 1 1 0,0 6 0 15,2-2-1-15,-3-5 0 16,3-6 0-16,0-2 1 16,0-16-1-16,1-13 1 15,2-14-1-15,-1-14-1 16,-2-15 1-16,14-5-1 15,0-12 1-15,-4-14-2 16,5-5 2-16,-1-11-2 16,5-4 2-16,3 0-1 15,-1 1 1-15,1 5-1 16,2 4 1-16,-1 8 0 15,0 11 0-15,3 9 0 16,-5 14 0-16,0 8-1 0,-3 11 1 16,3 5-1-1,-5 6 0-15,-1 4 1 0,-4 3-1 16,-8 0 2-16,-6 5-1 15,-9-5 1-15,-6 0 0 16,-11 1 1-16,-9-3-2 16,-4-4 1-16,0-4-3 15,0-10-2-15,12 0-6 16,-2-23-5-16,32 5-3 15,-20-30-4-15,41 10 0 16,-8-27-3-16,28 15 0 16,-11-26-2-16,23 20 7 15,-4-8 0-15,5 11 5 16</inkml:trace>
  <inkml:trace contextRef="#ctx0" brushRef="#br2" timeOffset="27371.5656">14676 2333 117 0,'-16'7'32'0,"12"27"2"16,-17-13-1-16,11 13-29 16,-2 6-2-16,2 1 1 15,0 3-3-15,1 0 0 16,7-2-4-16,-5-17-6 15,16 7-6-15,-9-32-4 16,22 18-4-16,-14-39-2 16,23 12-2-16,-14-32-2 15,14 5 5-15,-8-19 3 16,-1-4 7-16</inkml:trace>
  <inkml:trace contextRef="#ctx0" brushRef="#br2" timeOffset="27533.5748">14728 2027 111 0,'-25'-15'30'16,"15"18"1"-16,-9-6-4 15,19 3-32-15,0 0-10 16,0 0-4-16,28 13-4 16,-16-21-2-16,19 17-2 15,-8-15-1-15,13 13 2 16,-8-6 4-16</inkml:trace>
  <inkml:trace contextRef="#ctx0" brushRef="#br2" timeOffset="27950.5987">14978 2184 99 0,'-11'19'30'0,"14"22"1"15,-17-12 1-15,14 22-20 16,-18-4-5-16,7 5-1 16,-3 2-3-16,-3 0 1 15,0-4-2-15,1-1 0 16,3-6-1-16,2-8 0 15,4-12-1-15,7-23 0 16,0 0-1-16,17-4 0 16,-2-19 0-16,9-11 0 15,3-15 0-15,6-7 0 16,5-6 1-16,4 5-1 0,-6 3 1 15,1 6 0-15,-8 8 1 16,-2 10 0-16,-8 16 0 16,-5 18 0-16,-11 9 0 15,-5 16 0-15,-5 6-1 16,-5 5 0-16,1 9-2 15,-1-3 0-15,3 8-7 16,-8-19-3-16,20 15-6 16,-16-30-2-16,31 16-2 15,-18-36-1-15,40 23-3 16,-12-35-3-16,28 5 6 15,-4-9 1-15,12-9 5 16</inkml:trace>
  <inkml:trace contextRef="#ctx0" brushRef="#br2" timeOffset="28785.6465">15680 2318 69 0,'-22'-16'33'16,"1"15"1"-16,-15-5 0 15,6 21-19-15,-15-6-8 0,5 14-1 16,0-1-2-16,5 9 0 15,2-1-1-15,9 9 0 16,9-4-1-16,11 1 1 16,11-3-2-16,8-2 0 15,6-4-1-15,11-4 1 16,2-7-2-16,3-7 1 15,2-7-2-15,-3-6 0 16,0-5-2-16,-5-10 0 16,-4-2 1-16,-4-4 0 15,-2-3 0-15,-5-3 0 16,-2 4 1-16,-6-1 0 15,0 8 1-15,-3 9 1 16,-5 11 0-16,-5 19 1 0,-4 15 0 16,-3 20 1-16,-2 17-1 15,0 19 2-15,1 12-2 16,1 7 1-16,3 4 1 15,-1-4-3-15,1-7 1 16,0-7-1-16,-5-15 1 16,-6-10 0-16,-13-18 2 15,-6-12-2-15,-8-14-1 16,-7-14-1-16,-1-8-6 15,-7-28-5-15,16 2-4 16,-10-35-5-16,24 4-2 16,-11-33-2-16,33 12-4 15,-7-18 3-15,20 11 3 16,6 6 5-16</inkml:trace>
  <inkml:trace contextRef="#ctx0" brushRef="#br2" timeOffset="29414.6824">17032 1816 58 0,'0'0'33'16,"0"0"-1"-16,-11 8 0 15,-1 4-8-15,0 19-19 16,-5 9-3-16,0 15-1 16,-6 13 1-16,-1 15 0 15,-6 9-1-15,3 4 1 16,0-2-1-16,3-2-1 15,7-4-3-15,-2-17-3 16,13-1-5-16,-7-32-4 16,21 0-3-16,-8-38-4 15,4 18-1-15,-4-39-5 0,12 4 5 16,-12-19 1-1,3 0 6-15</inkml:trace>
  <inkml:trace contextRef="#ctx0" brushRef="#br2" timeOffset="29594.6927">16703 2440 89 0,'-13'-18'29'0,"-10"-10"-1"16,23 28 2-16,-25-17-14 15,25 17-11-15,0 0-2 16,24 8-2-16,3-6-2 16,13-8-2-16,15 4-3 15,6-20-5-15,22 13-6 16,-11-27-2-16,26 14-3 15,-19-23-3-15,17 11-2 16,-17-18 1-16,6 10 3 0</inkml:trace>
  <inkml:trace contextRef="#ctx0" brushRef="#br2" timeOffset="30015.7168">17611 1789 99 0,'-29'28'30'15,"-16"0"2"-15,11 18 0 16,-8-1-26-16,4 14-2 15,-5 4-1-15,9 10 0 16,-3 1-1-16,9 1-1 16,3-3 0-16,7-4 1 15,5-11-2-15,7-7 2 16,6-14-3-16,7-10 3 15,4-12-2-15,3-11-1 0,4-9 1 16,3-7-2-16,2-7 2 16,-1-3-2-16,-1 0 3 15,-2 1-3-15,0 3 3 16,-2 9-1-16,-6 9 1 15,-11 1-1-15,14 25 0 16,-7 2 2-16,0 4-2 16,0 0 0-16,7 4-2 15,1-9-1-15,14 8-5 16,-6-24-5-16,22 11-2 15,-10-26-6-15,20 9 0 16,-16-24-3-16,15 12 0 16,-18-24-3-16,9 6 7 15,-15-9 2-15,-3-2 3 0</inkml:trace>
  <inkml:trace contextRef="#ctx0" brushRef="#br2" timeOffset="30391.7383">17872 2408 81 0,'0'23'28'16,"0"-23"0"-16,1 33 0 15,-1-33-19-15,24 16-5 16,-1-13-1-16,6-1-1 16,6-7 0-16,3 1-1 15,0-9 0-15,-1-1-1 16,1-3 0-16,-10-1 1 15,-4-3-1-15,-8-1 1 16,-8 2-1-16,-11-2 0 0,-8 4 1 16,-10 4-1-16,-9 1 0 15,-5 8 1-15,-4 6 0 16,-2 14 0-16,-4 6 1 15,4 11 0-15,6 7 0 16,6 4 3-16,10 6-3 16,11-1 1-16,15-3-3 15,15-15-5-15,22 3-6 16,1-25-4-16,25 9-4 15,-10-29-4-15,25 13-1 16,-18-24-5-16,22 13 3 16,-16-16 0-16,14 8 7 15</inkml:trace>
  <inkml:trace contextRef="#ctx0" brushRef="#br2" timeOffset="31424.7974">19236 2360 50 0,'-23'-23'31'15,"3"17"3"-15,-12-9-1 16,3 25-9-16,-14-8-17 16,11 17-2-16,-9 6 0 15,6 11-2-15,2 3 0 16,8 6 2-16,5-2-2 15,10-1 0-15,13-6 0 0,10-9-1 16,16-14 0-16,5-10-1 16,16-15 0-16,8-16-2 15,4-12 1-15,3-14-2 16,5-8 2-16,-8-8-1 15,-3-2 1-15,-5-2 0 16,-10 1 1-16,-8 8 0 16,-13 13-1-16,-8 10 2 15,-11 13-2-15,-5 17 1 16,1 12 0-16,-22 23-1 15,4 15 0-15,-5 16 0 16,-2 13 0-16,1 10-1 16,4 5 0-16,2-4 0 15,10-1 0-15,8-9 0 0,11-7-3 16,7-17-1-16,14-3-5 15,2-31-3-15,18 7-3 16,-9-31-3-16,17 8 1 16,-16-26-4-16,13 11 2 15,-16-23-2-15,1 8 5 16,-11-1 22-16,-13-5 5 15,1 14 4-15,-19-12 4 16,13 25 2-16,-26-14 2 16,13 29 2-16,-18-8 1 15,11 25-18-15,-12 2-3 16,7 11-1-16,-5 3-1 15,5 5 1-15,-2 2-2 16,3 0 1-16,4-7-3 0,5-6 0 16,8-7-5-16,-6-20-5 15,28 7-3-15,-16-32-6 16,24 10 1-16,-18-31-4 15,15 12 0-15,-18-28-2 16,8 7 6-16,-17-12 3 16,-5-1 13-16,-8 1 9 15,-10-8 5-15,1 23 4 16,-13-9 1-16,8 24 3 15,-1 0-5-15,3 15-3 16,19 22-16-16,-10-12-8 16,24 20-6-16,7-6-2 15,15 11-1-15,4-5 1 0</inkml:trace>
  <inkml:trace contextRef="#ctx0" brushRef="#br2" timeOffset="31791.8184">20748 1801 77 0,'-23'-14'33'0,"-12"-4"-2"15,5 13 2-15,-11-3-15 16,3 16-13-16,0 6-2 16,3 12 0-16,-1 8 0 0,0 12-2 15,3 10 2-15,4 5-3 16,1 10 1-16,5 5-2 15,2 5 0-15,2-1-1 16,9-4 0-16,-3-8-1 16,9-3-4-16,-6-20-3 15,14 2-7-15,-15-34-1 16,22 6-3-16,-16-31-2 15,19 7-2-15,-15-27-1 16,11 8 5-16,-9-18 1 16,-1 1 6-16</inkml:trace>
  <inkml:trace contextRef="#ctx0" brushRef="#br2" timeOffset="31961.8281">20194 2245 103 0,'0'0'28'16,"23"12"1"-16,-5-18 0 15,15 4-28-15,16 2-7 16,1-12-4-16,20 11-5 15,-8-20-2-15,15 13-3 16,-9-15-2-16,15 12-3 16,-16-16 0-16,10 10 4 15,-9-6 5-15</inkml:trace>
  <inkml:trace contextRef="#ctx0" brushRef="#br2" timeOffset="32261.8453">21193 1654 95 0,'-40'2'31'16,"-13"-1"-1"-16,9 21 2 15,-12 6-22-15,14 7-5 16,-1 9-1-16,10 12-1 15,-1 5 1-15,7 8-4 16,4 5 2-16,0 5-3 16,1 4-1-16,-3 0-1 15,6-1 0-15,-2-13-3 16,10 6-6-16,-11-25-4 15,21 8-6-15,-15-37-2 16,23 5-2-16,-7-26-2 0,0 0 1 16,4-21 0-16</inkml:trace>
  <inkml:trace contextRef="#ctx0" brushRef="#br2" timeOffset="32491.8584">20564 2301 109 0,'-14'-2'33'16,"21"15"2"-16,-7-13-1 15,17-2-32-15,11 1-1 16,9-2-1-16,13 0-2 16,7-8-3-16,14 11-5 15,-7-17-4-15,21 23-4 16,-22-21-2-16,13 23-1 15,-24-20-2-15,5 23-1 0,-24-17 2 16,1 10 4-16,-17-4 3 16,-17 0 2-16</inkml:trace>
  <inkml:trace contextRef="#ctx0" brushRef="#br2" timeOffset="33260.9024">21078 2372 106 0,'-10'18'27'15,"-4"-20"-1"-15,26 15 2 16,4-14-25-16,8 3-1 15,5-5 0-15,7-1 1 16,2-6-1-16,5-2-1 16,0-4 1-16,-3-4-1 15,-5-3 0-15,-7-1 0 0,-3 0 0 16,-7-5-2-16,-9 1 1 15,-10 3-1-15,-7 3 1 16,-13 1-1-16,-5 8 1 16,-6 4 0-16,-11 9 1 15,-3 11 1-15,-2 6 1 16,5 12-1-16,-1 4 1 15,8 12 0-15,7 0-1 16,13 4 0-16,14-3-2 16,15-5 0-16,14-1-2 15,12-13-2-15,13-1-2 16,5-21-4-16,18 9-4 15,-9-28-3-15,17 13-1 0,-19-23-1 16,15 13 0-16,-24-26-1 16,8 22 1-16,-25-18 3 15,0 14 7-15,-14 3 17 16,-19-9 4-16,-5 25 5 15,-4-13 1-15,1 26 3 16,-23-14 1-16,16 29 3 16,-19-18-4-16,13 23-14 15,-6-3-2-15,5 3-2 16,0 3 1-16,0 0-1 15,6-4-2-15,3-3 1 16,3-4-1-16,1-8 0 16,8-6-1-16,-4-11 1 15,14 1-2-15,-4-13 0 0,3-6 2 16,1-10-1-16,0-8 1 15,2-5-1-15,-2-12 2 16,2-1-1-16,-1-3 2 16,4 4-1-16,-1 1 1 15,-1 10-1-15,1 6 0 16,1 8-1-16,1 11-1 15,2 4-2-15,3 11-1 16,-4-2-4-16,10 10-5 16,-10-12-5-16,15 20-2 15,-20-18-3-15,21 22 0 16,-27-19-1-16,19 19-1 15,-29-18-1-15,27 25 7 16,-19-14 2-16,-1 9 3 16</inkml:trace>
  <inkml:trace contextRef="#ctx0" brushRef="#br2" timeOffset="34112.9512">22140 2388 91 0,'10'22'27'15,"-10"-22"0"-15,32 14 1 16,-17-20-18-16,17 8-5 15,-3-8-2-15,4-3-2 16,-1-6 0-16,0 0 0 16,-5-6 0-16,-1-1 0 15,-8-3 0-15,-4-1 0 16,-9-3 0-16,-6 3-1 15,-8-3 1-15,-8 6 1 0,-8 4 0 16,-2 8 0-16,-9 7 1 16,2 13 0-16,-7 8 1 15,3 15 0-15,-2 4 0 16,11 10-1-16,2 1-2 15,13 3 1-15,6-3-2 16,17-6 0-16,14-5-2 16,12-14-1-16,15-3-5 15,1-24-4-15,20 8-3 16,-9-26-3-16,21 13-2 15,-23-30 0-15,18 20 0 16,-22-27-1-16,3 20 2 16,-21-13 4-16,-2 9 4 15,-12 1 1-15,-10 2 1 0,-8 12 2 16,-7-4 1-16,1 20 2 15,-12-16 18-15,12 16 6 16,-20 1 2-16,18 14 2 16,-20-14 1-16,16 22 1 15,-19-14 0-15,16 23 2 16,-17-7-19-16,5 11-3 15,-2 1-2-15,3 3-1 16,-2-1-1-16,7-3 0 16,0-2-1-16,6-8-1 15,6-6 0-15,6-9 0 16,-3-11-1-16,24-2 1 15,-6-14 1-15,4-4-1 16,3-11 1-16,2-8 0 0,3-8 1 16,-2 0-1-16,1-2 1 15,-2 3 0-15,-3 5-1 16,-1 6 1-16,-2 10-1 15,-3 12 1-15,-2 9-1 16,-2 11 0-16,-2 6 1 16,-5 11-2-16,-1 7 1 15,-2 8-2-15,1 7 0 16,-5-1-2-16,6 7-3 15,-9-11-5-15,15 12-5 16,-13-23-2-16,21 15-4 16,-11-34 0-16,27 17-1 15,-21-29-2-15,26 10 1 0,-3-24 3 16,10 2 4-16,0-11 1 15,3-7 2-15</inkml:trace>
  <inkml:trace contextRef="#ctx0" brushRef="#br2" timeOffset="34748.9875">23551 2154 88 0,'-21'-21'34'0,"5"13"0"15,-12-6 1-15,9 14-29 16,-15 2-1-16,2 11-1 16,-7 2 0-16,2 13 0 15,-1 2-1-15,3 10 0 16,4 2-1-16,8 6-1 15,14 1-1-15,9-4-2 16,16 0-1-16,9-13-3 16,23 6-6-16,-6-26-4 15,29 8-3-15,-14-30-1 0,17 16-2 16,-17-32-1-16,9 17-1 15,-22-22 1-15,-1 9 6 16,-14-8 2-16,-11 1 4 16</inkml:trace>
  <inkml:trace contextRef="#ctx0" brushRef="#br2" timeOffset="35148.0104">23667 2354 107 0,'2'19'27'0,"-2"-19"0"15,17 14 1-15,0-14-25 16,17 0 0-16,4-5-2 15,6-2 1-15,3-6-2 16,3-3 1-16,-2-2-1 16,-3-1 0-16,-9-3 1 0,-4-1 0 15,-12 3 0-15,-6-2 0 16,-12 3 1-16,-9 6 0 15,-9 0 0-15,-7 9 0 16,-16 4 0-16,0 8 1 16,-11 7-1-16,2 12 2 15,-2 4-2-15,6 7 0 16,4 1-1-16,16 2 0 15,14-1-2-15,14-5-2 16,22-2-3-16,13-19-6 16,32 8-4-16,-5-29-3 15,30 13-1-15,-16-34-2 0,28 19-1 16,-28-29-2-16,15 8 4 15,-25-13 3-15,-5 1 5 16,-17-3 1-16,-8-5 3 16</inkml:trace>
  <inkml:trace contextRef="#ctx0" brushRef="#br2" timeOffset="35455.0279">24590 2031 132 0,'-24'2'31'0,"-25"-3"0"16,15 23-1-16,-10-4-26 16,5 8-2-16,3-1 0 15,12 5-1-15,10 0 0 16,10-1-2-16,13-3 1 15,9 2-1-15,8-3 1 16,2 0-1-16,-2-2 1 16,2-4-1-16,-6 0 1 0,-6-2 0 15,-9 0 1-15,-9 1 0 16,-10-1-1-16,-7 1 0 15,-9 4 0-15,-7 4 0 16,-4-1-3-16,-4-2 1 16,7 9-8-16,-9-19-3 15,19 17-4-15,-15-28-4 16,30 20-1-16,-17-28-2 15,28 6-1-15,-18-8-4 16,18 8 7-16,-7-32 2 16,2 7 3-16</inkml:trace>
  <inkml:trace contextRef="#ctx0" brushRef="#br2" timeOffset="36780.1037">1137 4161 53 0,'1'-12'32'16,"-1"12"-1"-16,0 0 0 15,0 0-16-15,-7 18-9 16,7 8 1-16,-4 2-2 15,4 15 0-15,-6 7-2 16,7 12 1-16,-1 4-2 16,-1 5 0-16,3 0-1 15,3 1 0-15,-3-7 0 0,2-6-1 16,-2-8 1-1,2-12-2-15,0-9 2 0,0-11-2 16,-4-19 2-16,0 0 0 16,10-7-1-16,-5-15 1 15,-1-9-2-15,1-4 3 16,4-13-2-16,2-4 1 15,4-3-1-15,3-1 0 16,10 1 1-16,4 4-2 16,6 4 1-16,1 9-1 15,6 9 0-15,0 12 0 16,2 11-1-16,-7 10 1 15,-5 10 0-15,-7 10 0 16,-10 8 1-16,-10 11 0 16,-11 5 0-16,-12 7 1 15,-11 1-1-15,-11 2 1 0,-9-2 1 16,-6-4-2-16,-1-10 2 15,-1-9-3-15,2-12 1 16,5-14-3-16,13-8-2 16,2-21-3-16,26 2-7 15,-5-21-1-15,28 11-3 16,-7-17 0-16,27 15-3 15,-4-12-1-15,16 17 2 16,2-1 3-16,5 8 3 16,3 3 2-16</inkml:trace>
  <inkml:trace contextRef="#ctx0" brushRef="#br2" timeOffset="37222.129">1916 4688 105 0,'-3'13'30'15,"-8"-15"-1"-15,11 2 2 16,13-5-27-16,2-8-2 16,7-8-1-16,7-6 0 15,5 0 1-15,2-7-1 16,-1-2 0-16,-4 2 0 15,-6-2 0-15,-10 3 0 16,-7 5 0-16,-14 3 0 16,-10 5 1-16,-7 10-1 15,-11 7 1-15,-3 10 0 0,-9 12-1 16,3 12 1-16,-1 9 0 15,3 9-1-15,8 4 0 16,9 2 0-16,16-3 0 16,11-6-1-16,20-6-1 15,15-17-2-15,22-11-1 16,10-15-2-16,20-8-4 15,0-27-4-15,18 6-2 16,-16-29-3-16,15 9-1 16,-21-24 0-16,9 11-1 15,-24-19-1-15,-6 8 5 16,-19-7 2-16,-5 7 2 15,-14-3 2-15,-12 9 2 16</inkml:trace>
  <inkml:trace contextRef="#ctx0" brushRef="#br2" timeOffset="37434.1411">2883 3766 124 0,'-13'28'28'16,"-16"-3"2"-16,15 32-1 15,-5 4-26-15,-1 13 0 16,1 8-1-16,6 9-1 16,0 3-1-16,6 0-1 15,5-3-1-15,2-11-2 16,6-3-2-16,0-23-5 16,14-2-5-16,-12-29-2 15,14 0-2-15,-22-23-2 16,24-16-2-16,-24-18-2 15,11 5 3-15,-15-18 4 16,-1 0 3-16</inkml:trace>
  <inkml:trace contextRef="#ctx0" brushRef="#br2" timeOffset="38103.1794">2608 4316 115 0,'-18'0'30'16,"19"19"1"-16,-1-19-1 16,14 11-25-16,11-6-3 15,15-3 0-15,3-4 1 16,6-3-2-16,1-3 1 15,2 0-1-15,-3-6 0 16,-5 0-1-16,-6 4 1 16,-9 1-1-16,-6 2 1 15,-9 3-1-15,-14 4 0 16,13 4 0-16,-15 6 0 15,-5 10 0-15,-4 2 0 0,1 8 1 16,0 3-1-16,0 5 0 16,2 3 0-16,2-1 0 15,8-2 0-15,4-8 0 16,5-3-1-16,7-9 1 15,3-12-1-15,6-10 1 16,7-12-1-16,-1-8 1 16,4-8 0-16,-3-8 0 15,4-5 0-15,-6-1 0 16,-3 1 1-16,-4 4-1 15,-7 7 1-15,-4 8-1 16,-5 7 0-16,0 8 0 16,-9 11 0-16,1 11 0 0,-2 9 0 15,-3 8-1-15,3 7 1 16,1 5 0-16,2 3-1 15,4 4 1-15,3-6-1 16,6-2 1-16,4-9 0 16,9-8-1-16,1-14 1 15,2-10-1-15,3-11 1 16,-1-13 0-16,-4-9 0 15,2-11 0-15,-4-4 0 16,-8-4-1-16,-3 0 0 16,-6-2-1-16,-3 5-3 15,-9 0-3-15,6 21-5 16,-14-3-2-16,10 33-4 15,-9-21 1-15,13 35-2 16,-4-14 0-16,6 31-1 0,1-14 3 16,14 7 2-16,0-4 2 15,10-2 1-15,0 1 1 16</inkml:trace>
  <inkml:trace contextRef="#ctx0" brushRef="#br2" timeOffset="38530.2038">4014 4320 106 0,'0'0'29'16,"-12"2"1"-16,24 5 1 16,-12-7-27-16,27-7 0 15,0 0-2-15,8-2 0 16,2-5 0-16,5 0-1 0,-2-5 1 15,-1-3-1-15,-4-3 0 16,-7-1 1-16,-7-2-1 16,-7 1-1-16,-8 1 0 15,-12 4 1-15,-8 7-2 16,-8 8 2-16,-11 13-2 15,-4 8 0-15,-7 11 1 16,-2 13 1-16,0 6 0 16,5 5 0-16,5 1 0 15,12 2 0-15,12-8-1 16,16-7 1-16,15-9-2 15,14-12-2-15,16-7-3 16,3-19-4-16,16 4-4 16,-11-24-3-16,18 16-3 0,-19-23-1 15,14 18-1-15,-26-18 0 16,7 18-1-16,-23-2 4 15,-4 10 3-15,-13 2 2 16,-11 9 1-16</inkml:trace>
  <inkml:trace contextRef="#ctx0" brushRef="#br2" timeOffset="39229.2438">4482 4408 89 0,'-19'6'28'0,"21"9"0"16,-2-15 2-16,18-3-23 15,0-9-1-15,11 0-1 16,0-9-1-16,9-2 0 15,3-4-2-15,2-5-1 16,-5 1 0-16,-4-3 0 0,-8 2 0 16,-5 2 1-16,-12 0-1 15,-9 5 2-15,-10 3-1 16,-12 7 1-16,-8 7-1 15,-7 11 2-15,-8 10-1 16,4 11-2-16,-1 5 1 16,4 12-1-16,9 2 0 15,12 4 0-15,9-3-1 16,16-7-2-16,10-8 1 15,14-12-2-15,13-9-1 16,9-12-2-16,12-6-3 16,-6-18-2-16,11 5 0 0,-8-17 1 15,0 7 2 1,-10-5 6-16,-8 4 2 0,-11 7 4 15,-9-1 3-15,-3 14 2 16,-19-1 2-16,-3 15 0 16,-6 13-3-16,-4 11-3 15,-12 4-1-15,2 11-2 16,-2 0 0-16,5 5-1 15,1-1 0-15,10-7-1 16,6-9 1-16,8-13 0 16,13-15-1-16,10-18 0 15,6-12 1-15,7-9-1 16,4-11 1-16,-1-5 1 15,1-1-1-15,0 8 1 16,-8 8-1-16,-8 11 1 0,-5 13-1 16,-11 18 1-16,0 18-3 15,-5 11-1-15,0 16-1 16,-5 2-4-16,13 13-5 15,-7-10-3-15,20 9-3 16,-11-29-4-16,24 12 1 16,-14-35-1-16,26 8 0 15,-18-35 1-15,20 1 4 16,-16-21 2-16,15 1 2 15,-4-18 2-15,6-7 2 16,-1-9-1-16</inkml:trace>
  <inkml:trace contextRef="#ctx0" brushRef="#br2" timeOffset="42256.4169">6576 3368 89 0,'-6'-22'34'0,"6"12"1"16,-9-12-8-16,14 12-18 15,-14-4-4-15,9 14-1 16,11 13 0-16,-3 19-2 16,-3 16 1-16,4 25-1 15,-9 16 1-15,0 15-1 0,-7 10-2 16,-5 3-2-16,0-2 0 15,-2-14-2-15,3-4-3 16,0-27-5-16,21-2-5 16,-5-37-4-16,24 4-2 15,-11-34-3-15,24 3-1 16,-11-25 0-16,14 1 2 15,-8-12 4-15</inkml:trace>
  <inkml:trace contextRef="#ctx0" brushRef="#br2" timeOffset="42496.4307">7052 3973 87 0,'0'-22'30'0,"0"22"2"16,-9-11 0-16,4 23-25 16,-18 4 0-16,7 14-1 15,-6 6-2-15,3 9-2 16,-4 5-1-16,8 5-1 15,3-1-1-15,5-3-3 16,14-2-4-16,-4-20-5 16,23 4-4-16,-9-30-2 15,20 5-4-15,-12-29-1 16,18 4-2-16,-15-22 1 15,12-3 3-15,-12-10 3 16</inkml:trace>
  <inkml:trace contextRef="#ctx0" brushRef="#br2" timeOffset="42678.4411">7145 3719 108 0,'-34'-23'30'16,"18"22"0"-16,-11-6 0 16,27 7-27-16,-18 18-8 15,18-18-5-15,12 11-5 16,-12-11-5-16,38 8-1 15,-20-13-3-15,20 17-1 16,-13-15 0-16,12 13 2 16,-4-5 5-16</inkml:trace>
  <inkml:trace contextRef="#ctx0" brushRef="#br2" timeOffset="43081.4641">7383 3755 83 0,'0'-23'31'0,"0"23"0"16,0-17 0-16,0 17-10 15,0 0-16-15,14 17 0 16,-14 3-1-16,1 14-1 16,-3 7 0-16,2 9 0 15,-2 4-2-15,2 3 1 16,-3 1-1-16,2-5-2 15,0-6 1-15,7-11-1 16,3-9 1-16,10-12-1 16,4-14 1-16,6-10 0 15,8-13 1-15,7-10 0 16,-2-9 0-16,-4-2 0 0,-3-7-1 15,-5 0-1-15,-8 3-1 16,-13 1-3-16,1 15-5 16,-18-6-2-16,10 23-2 15,-15-9-4-15,13 23-1 16,-6-13-1-16,16 26-1 15,-10-13-1-15,13 10 5 16,-1-8 0-16,9 7 3 16,3-2 1-16,-1 1 3 15,5 2 1-15</inkml:trace>
  <inkml:trace contextRef="#ctx0" brushRef="#br2" timeOffset="44353.5369">8011 3812 113 0,'1'-17'28'15,"17"20"2"-15,-18-3-1 0,0 0-22 16,-8 26-2-16,6 5 0 15,-7 5-2-15,0 11 0 16,0 3-1-16,-6 1-1 16,5-1-1-16,-4-5-2 15,11-6 0-15,2-12-4 16,7-6-4-16,-6-21-2 15,26-3-2-15,-11-24-3 16,18 6-1-16,-16-25-1 16,16 6-1-16,-17-22 1 15,8 7 1-15,-15-13 4 16,-4 1 3-16,-5 0 1 15,-13-4 25-15,11 23 2 16,-21-8 4-16,18 26-1 0,-15-7 1 16,17 25-1-16,-6-3-4 15,9 15-2-15,12 11-28 16,-12-11-2-16,22 16-2 15,-12-12-1-15,20 21-1 16,-14-11 0-16,12 13 4 16,-8-1 16-16,0-3 6 15,1 8 4-15,-7-12 5 16,5 11 2-16,-12-13 3 15,9 15 2-15,-17-21 1 16,12 17-11-16,-15-8-2 16,9 10-2-16,-8-6-2 15,2 10 0-15,-6-2-1 0,2 3-2 16,-2-4 0-16,3-2-1 15,-1-2 0-15,3-9-1 16,1-5 0-16,1-13-1 16,13-2 1-16,4-15-1 15,6-9 0-15,7-8-1 16,6-6 1-16,1-8 1 15,5-1-1-15,-3 4 1 16,-2 5-1-16,-6 10 1 16,-5 6 0-16,-8 10-1 15,-4 15 0-15,-4 13 0 16,-5 12-1-16,-1 7-1 15,0 9-1-15,1 0-2 16,7 9-2-16,-3-5-3 0,14 7-4 16,-3-19-2-16,17 11-2 15,-9-23-1-15,18 8 0 16,-11-22 0-16,12 5 0 15,-11-18 3-15,6 0 3 16,-12-16 2-16,4-5 2 16,-11-5 1-16,-11-12 20 15,5 6 4-15,-17-20 4 16,4 17 3-16,-18-19 1 15,9 26 2-15,-22-11 1 16,13 26 0-16,-16 1-17 16,3 24-3-16,-3 9-1 15,4 19-1-15,-2 9-1 16,8 5-1-16,6 1-1 0,10 0 0 15,12-5-2-15,4-9 1 16,9-10-1-16,11-13 1 16,1-9-1-16,4-11-1 15,0-9 1-15,-1-8-1 16,-3-5 1-16,-6-5-1 15,2 1 1-15,-7 1-1 16,-8 6 1-16,-1 9-1 16,-13 17 1-16,0 0-1 15,1 26 1-15,-14 17 0 16,-2 18-1-16,-3 17 0 15,-3 10 0-15,-6 15 0 16,0 9 0-16,-8-2 0 16,2 2 1-16,0-8-1 15,-5-8 2-15,-1-11-2 0,1-16 3 16,-4-12-2-16,3-19 1 15,0-15-1-15,-2-14 0 16,3-16-2-16,2-11-1 16,1-19-1-16,11-5-6 15,-4-22-1-15,18-2-3 16,-7-26 0-16,22 4-4 15,-6-25 2-15,19 20-2 16,-8-14 1-16,20 25 1 16,-5-7 1-16,15 23 2 15,1 9 0-15,22 17 0 16,11 11 0-16,16 5 2 15</inkml:trace>
  <inkml:trace contextRef="#ctx0" brushRef="#br2" timeOffset="47337.7076">10293 3327 74 0,'0'0'33'15,"-4"28"0"-15,-6-11 0 16,15 22-21-16,-13 4-5 0,2 17-2 16,-4 9-1-16,4 13-2 15,-13 5 0-15,5 6-1 16,-4-3-1-16,1-4-2 15,4-9 0-15,-3-13-3 16,10-9-3-16,-3-26-5 16,17-4-2-16,-8-25-3 15,9-10-1-15,-9-19 0 16,10 5-3-16,-14-21 3 15,4 7 2-15,-15-6 18 16,-4-3 9-16,9 21 6 16,-22-14 4-16,18 26 2 15,-16-11 2-15,30 25 1 16,-27-18 3-16,27 18-15 15,10 3-8-15,11-7-1 0,14-7-2 16,16-7-2-16,11 0-1 16,10-10-1-16,13-2-3 15,-1-9-4-15,9 7-3 16,-14-14-2-16,10 13-4 15,-23-17 0-15,8 16-1 16,-23-18-1-16,7 12 0 16,-21-12 4-16,-4 7 2 15,-11-6 1-15,-2 12 2 16,-8 1 3-16,-15 4 26 15,13 21 3-15,-20-9 1 16,10 22 4-16,-12 6-1 16,11 21 2-16,-23-13 1 15,19 30 0-15,-14-5-23 0,-1 11-1 16,-3 6 0-16,1 9-1 15,-6 4 0-15,3 6-1 16,1-2 1-16,0-4-2 16,7-7 0-16,8-8-1 15,5-9 0-15,12-11 1 16,12-18-2-16,8-13 2 15,11-9-1-15,6-11 0 16,3-8 0-16,-1-6 0 16,0 0 1-16,-7-3-1 15,-4 8 0-15,-11 2 0 16,-5 9 0-16,-8 6 0 15,-12 9 0-15,10 18 0 16,-10 3-1-16,-4 7 1 0,0 5-1 16,1 5 0-16,-1 2-1 15,7-3 0-15,4-4-3 16,6-11-1-16,13 1-5 15,-1-19-1-15,21 0-3 16,-12-21-2-16,24 6-1 16,-15-27 0-16,17 11 1 15,-18-21-1-15,8 8 3 16,-15-9 2-16,-2 12 2 15,-10 1 8-15,-11-3 16 16,2 25 3-16,-21-12 2 16,7 26 2-16,-16 0 2 15,11 25 1-15,-19-9 2 0,12 24-6 16,-11 3-16-1,6 4 0-15,-2 3-1 0,5-3-1 16,6-2-2-16,5-9-2 16,10-8-4-16,-7-28-3 15,38 10-3-15,-20-33-4 16,21 6 0-16,-15-31-1 15,15 9-1-15,-18-28-1 16,9 10 1-16,-15-17 4 16,-1 5 2-16,-7-5 0 15,-7 2 4-15,-3 12 2 16,-7 9 20-16,9 22 8 15,-18-7 0-15,19 36 4 16,-19-22-2-16,24 36 1 0,-5-14 2 16,9 22-2-1,-9-22-18-15,28 17-6 0,-9-4 2 16,9 4-2-16,-2-1 2 15,0 5 1-15,-5 0 0 16,-3 6-1-16,-9 1 1 16,-1 6-1-16,-9 0 1 15,-2 4 0-15,-6 1-1 16,-2 4 0-16,-3 1-1 15,0-3 1-15,2-3-1 16,3-2 1-16,3-7-2 16,2-5 1-16,4-9-1 15,0-15 0-15,13 8 0 16,1-16 0-16,1-8 0 15,5-8 0-15,3-4 0 0,0-5 0 16,2-8 0-16,3 0 0 16,-3 3 0-16,2 3 0 15,-5 9 0-15,-5 7-1 16,2 11 1-16,-7 13 0 15,1 12-2-15,-7 7 0 16,3 13-1-16,0 2-1 16,9 9-2-16,-3-6-2 15,13 8-3-15,-5-18-2 16,21 7-2-16,-7-19-1 15,14 5 1-15,-12-22-1 16,18 2 1-16,-18-21-1 16,14 3 4-16,-15-17 1 15,-6-4 16-15,0 4 3 0,-15-15 5 16,5 11 0-16,-21-16 3 15,6 20 2-15,-23-14 3 16,11 27 3-16,-20-7-14 16,4 16-1-16,-10 6-2 15,-1 17 0-15,-8 8 0 16,7 13-2-16,-5 5-2 15,11 1-1-15,5 3 0 16,10-2-1-16,7-6-1 16,10-6 1-16,10-8-1 15,7-11 0-15,7-9 0 16,2-9-1-16,4-6 0 15,1-12 0-15,2-2 1 16,-8-5-2-16,1 0 1 0,-2 1 0 16,-7 8 0-16,-4 2-1 15,-7 10 2-15,-11 10-1 16,4 23 0-16,-12 8 1 15,-4 10-1-15,-7 16 0 16,-1 10 0-16,-5 11 0 16,-1 11 0-16,-6-2-1 15,5 0 1-15,-2-1 0 16,-2-6 1-16,2-11-1 15,2-12 2-15,1-11 0 16,3-17 0-16,3-12 0 16,4-18 1-16,3-14-1 15,9-11 0-15,-1-14 0 16,10-12 0-16,7-11 0 15,7-7 0-15,7-8 0 0,8 0 0 16,7 5-1-16,5 4 0 16,3 3 0-16,4 10-3 15,-2 2-1-15,3 13-5 16,-6-4-3-16,9 14-1 15,-17-21-2-15,21 22-3 16,-14-19 1-16,24 20 0 16,-19-15 2-16,23 20 1 15,-11-11 1-15,16 13 1 16,-11-3 1-16,0 7 2 15,-10-2 0-15,-7 0 1 16,-8 2 1-16,-14-3 1 16,-8 2 2-16,-22-10 23 15,14 20 3-15,-29-20 2 0,15 29 2 16,-25-26 0-16,10 32 1 15,-22-12 1-15,12 31 0 16,-18-6-23-16,-3 13-1 16,-2 5 0-16,4 6-1 15,1 0 0-15,7 2-1 16,12-6 0-16,10-6-1 15,14-6-1-15,9-6 0 16,15-9-1-16,5-5 0 16,3-4 0-16,3-3 1 15,-4 0-1-15,-2 1 1 16,-8 6 0-16,-11 3 1 15,-13 3 0-15,-8 10 0 0,-11 2 0 16,-9 4 0-16,-1 0-1 16,-5-3 1-16,4 3-2 15,3-8-2-15,14 1-4 16,4-19-4-16,26 6-4 15,-2-19-1-15,27 14-3 16,-12-25-2-16,31 20 0 16,-14-25 0-16,23 26 1 15,-15-12 3-15,8 13 2 16,-4-2 2-16,-8 7 2 15,-2 5 2-15,-15-16 28 16,7 29 4-16,-38-24 4 16,29 19 0-16,-29-19 1 15,0 0 2-15,-15-14-2 0,15 14-1 16,0 0-30-16,-18-16-8 15,18 16-4-15,-7-22-2 16,7 22-3-16,0-20-2 16,16 24-1-16,-23-27 0 15,23 19 0-15,-9-20 5 16,10 3 1-16,-2-9 3 15,3-3 0-15,6-7 3 16</inkml:trace>
  <inkml:trace contextRef="#ctx0" brushRef="#br3" timeOffset="176208.0785">1977 5434 54 0,'1'-11'28'15,"-1"11"2"-15,0 0-1 16,-7-15-14-16,7 15-8 16,1 15-2-16,3 8 0 15,-4 6-1-15,1 14 0 0,-1 6-1 16,7 14 0-16,-6 8 1 15,5 5-2-15,-3 0 0 16,4 0 0-16,-2-10 0 16,2-4-1-16,-1-10-1 15,-2-10 0-15,2-11 0 16,0-13-1-16,-6-18 1 15,0 0-1-15,5-18 0 16,-7-10 1-16,1-12-1 16,-2-7 1-16,-4-11 0 15,1-7 0-15,-2-7-1 16,5-1 1-16,-2 1 0 15,5 0 1-15,5 4-1 16,4 7 1-16,6 6-1 16,8 5 0-16,5 11 2 0,2 6 0 15,6 9-1-15,0 7 0 16,3 8-1-16,-4 8 0 15,1 7-1-15,-5 12 1 16,-5 7-2-16,-7 10 1 16,-5 9-1-16,-10 5 1 15,-12 6 2-15,-9 2-2 16,-7 0 3-16,-7-3-2 15,-2-6 2-15,0-5-1 16,-6-9 1-16,7-9-1 16,8-8 0-16,5-7-1 15,19-10 0-15,0 0 0 16,0 0 1-16,19-17-1 15,10 5-1-15,8-1 1 0,4 0 0 16,3 0 0-16,3 6 1 16,-3 4-1-16,-5 9 0 15,-9 5 0-15,-12 11 1 16,-13 8-1-16,-10 9 0 15,-14 6 1-15,-11 4-1 16,-9 3 1-16,-5-2-1 16,-4-2 0-16,3-7-1 15,4-12 0-15,12-6-3 16,5-20-1-16,24-3-3 15,-6-20-1-15,31-1-1 16,-5-22-3-16,29 8 2 16,-5-19-1-16,20 12 1 15,-10-11 1-15,10 12 2 16,-10-1 0-16,0 11 1 0,-8 1-1 15,-3 7 2-15,-8 4 1 16,-9 4 1-16,-6 6 6 16,-6-7 10-16,4 16 2 15,-18-13 1-15,11 15 0 16,-11-2 2-16,0 0 0 15,-11 13 2-15,11 16-7 16,-11 1-8-16,-1 13-1 16,-2 6-2-16,-2 8 1 15,-2 0-3-15,1-8-2 16,9-1-2-16,-2-25-3 15,15-4-1-15,-3-31-3 16,21-6 0-16,-9-32-1 16,20 2 0-16,-18-25 2 0,10 4 1 15,-11-15 3-15,-1 5-2 16,-10 2 1-16,-7 7 1 15,-1 18 16-15,-19-4 3 16,9 29 0-16,-16-7 0 16,16 27 0-16,-13 2 1 15,14 15-4-15,-1 0-1 16,6 1-16-16,18 11-3 15,-10-22-1-15,36 32-2 16,-12-24 1-16,18 10 0 16,-7-9 1-16,15 9 5 15,-7-8 2-15,9 5 0 16,-2-2 1-16,-1 3 2 15,-10-1 0-15,2 1 1 0,-4-3 1 16,-8-1-1-16,-6 6 11 16,-23-18 6-16,20 22 1 15,-30-21 2-15,11 17-1 16,-24-15 2-16,15 21 0 15,-21-17 1-15,18 17-11 16,-9-4-5-16,11 9 0 16,1-2-2-16,10 6 1 15,5-3-1-15,8-1-1 16,8-4-1-16,7-7 0 15,5-7-1-15,2-10-1 16,2-8 1-16,-3-12-1 16,-3-5 1-16,-10-7-1 0,-7-5-1 15,-11-2 0-15,-9 2-2 16,-17-5-2-16,-2 14-6 15,-18-8-2-15,2 25-6 16,-14-9 1-16,17 23-4 16,-11-7 1-16,25 18-3 15,-2-7 3-15,24 5 4 16,12 1 3-16,17-5 2 15</inkml:trace>
  <inkml:trace contextRef="#ctx0" brushRef="#br3" timeOffset="177169.1335">3950 4994 70 0,'0'0'33'16,"0"0"-2"-16,0 0 0 15,-5 30-20-15,-9 6-8 16,0 16 1-16,-5 15-2 16,-1 15 1-16,-8 11 1 0,6 7-1 15,0 3 0-15,4 0-3 16,8-6-1-16,7-17-3 15,18-4-3-15,-2-27-2 16,20-5-3-16,-4-32-1 16,23 0 0-16,-6-32-1 15,11 2 2-15,-9-21 1 16,6 0 2-16,-7-10 1 15,-2 4-1-15,-9-2 4 16,-5 4-1-16,-8 4 2 16,-4 1-2-16,-5 7 4 15,-13-2 11-15,4 21 4 16,-16-13 1-16,11 25 1 0,-18-13 1 15,11 25 1-15,-15-7 2 16,9 24 1-16,-7-4-11 16,4 13-2-16,0-1 0 15,4 9-2-15,-1-2 1 16,12 1-2-16,2-7 0 15,9-3-1-15,6-14-2 16,11-8 0-16,4-14-1 16,5-11 0-16,3-8 1 15,2-10-2-15,-2-7-1 16,-5-9 2-16,-5 3-4 15,-13-2 1-15,-8 7-2 16,-13 0-1-16,0 15-3 16,-18-1-3-16,8 21-5 0,-15-6-2 15,16 24-1-15,-6-16 0 16,15 19-1-16,5-18-2 15,12 13 2-15,6-13 4 16,18-4 3-16</inkml:trace>
  <inkml:trace contextRef="#ctx0" brushRef="#br3" timeOffset="177808.1701">4966 5552 92 0,'-20'0'33'0,"-16"-4"1"16,6 12 1-16,-8-1-29 15,0 14 0-15,-1 2 0 16,3 9-2-16,3-1 1 15,10 6-2-15,4-2 0 16,11-1-1-16,12-5 1 16,11-8-2-16,8-11-1 15,9-5-1-15,8-10 1 16,2-6-1-16,4-8 0 15,-4-7 1-15,0-6-3 16,-5-3 0-16,-8 1-1 16,-2 0 1-16,-9 5-1 15,-4 5 1-15,-6 4-1 16,-3 8 1-16,-5 12 1 0,-1 18 2 15,-4 8 2-15,2 14-1 16,-3 14 2-16,0 13-2 16,0 10 2-16,2 7-1 15,0 3 1-15,1-3-1 16,-3-4-2-16,1-2 3 15,-4-11-2-15,-6-7 1 16,-5-11-1-16,-7-9 1 16,-14-6-1-16,-3-9 0 15,-6-9-1-15,-7-12-4 16,6-6-2-16,-2-23-3 15,13 1-3-15,-1-22-3 16,29 9-2-16,0-21 0 16,31 15-1-16,-6-18-1 0,27 18 2 15,-2-14 1-15,19 18 2 16,-4-8 2-16,11 8 1 15,-3-1 1-15,-3 2 0 16,3 5 3-16,-4-3 0 16,-1 9 3-16</inkml:trace>
  <inkml:trace contextRef="#ctx0" brushRef="#br3" timeOffset="180356.3158">5443 5560 98 0,'-5'-18'26'16,"5"18"0"-16,0 0 3 15,-1 31-13-15,-8-7-10 0,3 11-2 16,-2 3 0-16,2 8-2 16,0 1 1-16,3-2-4 15,3-2-2-15,3-19-4 16,13-2-4-16,-16-22-1 15,33-4-3-15,-14-28 2 16,15 7-3-16,-12-29 2 16,9 7-2-16,-16-18 3 15,2 6 0-15,-15-10 2 16,-1 2 1-16,-13-3 2 15,-6 5 1-15,2 18 20 16,-22-10 5-16,15 27 1 16,-16-10 0-16,23 27-1 15,-12-2-3-15,28 15-3 16,-17 7-3-16,17-7-19 0,16 16-4 15,-2-14-1-15,28 22-1 16,-13-16 1-16,26 20 0 16,-10-11 3-16,11 15 2 15,-2-5 1-15,-3 6 1 16,-2-1 1-16,-1 1 1 15,-5-1 1-15,-9-1 1 16,-3-3 3-16,-6-4-1 16,-2-1 2-16,-4-4-2 15,-8-3 3-15,-1-1-2 16,2-6 3-16,-12-9-2 15,14 5 0-15,-14-5 0 0,12-9 0 16,-8-6 0-16,6 4-1 16,-6-11 12-16,6 10 5 15,-13-14 4-15,10 13 1 16,-17-13 1-16,10 26-1 15,-18-24 3-15,18 24 2 16,-39 1-13-16,16 15-5 16,-10 2-2-16,-4 15-1 15,0 3 1-15,-1 8-1 16,2 1-1-16,6 0 0 15,8-2-1-15,8-5-1 16,14-6 0-16,15-10-2 16,13-8-3-16,9-12-3 15,15 3-3-15,3-15-2 16,10 8-2-16,-11-16-1 0,12 14-3 15,-23-15 1-15,10 18 1 16,-20-14 2-16,4 12 1 16,-18-10 3-16,9 9-1 15,-8-9 1-15,5 8 0 16,-5-10 3-16,3 5-1 15,-2-5 1-15,2 2 0 16,-3-2 1-16,-2 0 0 16,-1-3 2-16,-7-2 0 15,1 3-1-15,-7-6 2 16,1 8 13-16,-11-12 6 15,6 27 1-15,-12-36 4 16,12 36-2-16,-24-18 4 16,14 28 0-16,-23-11 1 0,14 22-13 15,-15-3-4-15,1 14-2 16,-2-1 1-16,7 6-3 15,-1-1 1-15,8-4-2 16,8-2 0-16,11-8-1 16,9-8 1-16,11-9-3 15,10-10-2-15,1-5 2 16,13-10-3-16,-4-5 2 15,0-6-2-15,1-1 2 16,-7 0-1-16,-8 3 1 16,-5 5 1-16,-5 3-2 15,-5 8 3-15,-9 13-1 16,0 0 0-16,-5 11 0 15,-4 5-1-15,4 8 2 16,1 5 0-16,0 2-1 0,3 5 0 16,1-4-2-16,8 1-1 15,-3-13-4-15,10 5 0 16,-15-25-4-16,34 13-1 15,-20-26 1-15,18 6-3 16,-11-26 3-16,19 10-2 16,-12-20 4-16,15 1-1 15,-14-13 0-15,14 3 1 16,-11-14-1-16,9 6 1 15,-11-4 0-15,-1 2 3 16,-6 2-2-16,-1 7 3 16,-5 6 1-16,-6 3 1 15,-1 13 2-15,-12-5 13 16,10 20 2-16,-17-13 1 0,9 29 5 15,-6-30-3-15,6 30 4 16,-8-11 1-16,15 21 0 16,-19 0-13-16,12 17-2 15,-9 4 1-15,2 15-4 16,-7 12 2-16,1 11-3 15,-4 7-1-15,3 7 0 16,-2 2-1-16,3-3 1 16,6-8-1-16,3-8-1 15,8-7-1-15,5-19-4 16,12-7-2-16,-2-25-2 15,12 0-1-15,-9-29-3 16,16 6-4-16,-16-24 3 0,18 4-2 16,-18-19 3-16,10 4 0 15,-7-14 2-15,6 5 0 16,-6-8-1-16,8 8 4 15,-9-1-2-15,2 6 3 16,-1 2 1-16,-2 7 1 16,-9 8 1-16,0 5 1 15,-4 10 1-15,-7-2 0 16,-1 11 10-16,-11-6 10 15,9 19 0-15,-9-20 4 16,9 20-3-16,-11-4 4 16,12 16-2-16,-18-11 4 15,18 24-10-15,-9-2-10 16,2 15 1-16,-3 7-2 0,0 14 0 15,-3 5-2-15,3 5 1 16,1 3-2-16,1 0-1 16,-3-1-1-16,6-8 1 15,4-6-2-15,0-12-2 16,9 0-4-16,-4-21-3 15,12 4 0-15,-17-28-2 16,33 10-2-16,-22-24-1 16,16 11-1-16,-17-24 2 15,15 10-1-15,-12-13 4 16,11 10-1-16,-11-5 3 15,7 8 0-15,-6-4 2 16,5 3 0-16,-4 5 1 16,-1-4 3-16,1 6-2 0,-3-6 4 15,2 3-3-15,-3-5 3 16,0 4-1-16,-4-3 14 15,6 11 6-15,-14-9 3 16,1 16 2-16,0 0 2 16,0 0 0-16,-4 10 1 15,8 14 2-15,-22-6-13 16,15 14-6-16,-11-5-2 15,8 5 1-15,-1-2-4 16,7-4 2-16,1-1-3 16,5-7 1-16,2-8-2 15,5-6 2-15,4-12-2 16,6-5-3-16,0-6 3 15,0-5-3-15,2-4 2 16,0 0-2-16,-2 1 3 0,-3 6-4 16,-4 9 4-16,-6 9-1 15,-10 3 0-15,5 26 1 16,-14 7-1-16,-2 10 1 15,-9 10 1-15,0 11 0 16,-9 7 0-16,-4 4-1 16,0 0 1-16,-3-2-1 15,-4-3 1-15,1-4-1 16,2-11-2-16,1-6 1 15,0-13 0-15,4-10-1 16,3-11-3-16,-4-13-3 16,11-2-2-16,-11-21-3 0,12 3-1 15,-14-29-1 1,15 6-3-16,-12-23 1 0,16 13 0 15,-13-14 3-15,19 19 1 16,-7-6 0-16,12 22 0 16,0 4 1-16,16 21 2 15,3 3 0-15,10 9 1 16,9-1 1-16,10 2 1 15,3-1 1-15,14-6 1 16,5-4 1-16,-1-6 0 16,3-2 2-16,4-10-1 15,-2 0 2-15,3-2-2 16,3 1 2-16,-4-3-2 15,2 4 1-15,1 1-2 16</inkml:trace>
  <inkml:trace contextRef="#ctx0" brushRef="#br3" timeOffset="180957.3502">8505 5656 101 0,'-13'28'31'0,"-9"-12"2"15,12 19-1-15,-18 2-22 16,3 5-9-16,6 4-2 15,-6-6-8-15,17 3 1 16,-6-18-5-16,27 2-3 16,-13-27 0-16,35 4-1 0,-11-29 1 15,21 9 2-15,-10-16 1 16,11 4 0-16,-7-10 4 15,4 7 0-15,-8-3 1 16,-4 0-1-16,-6-3 3 16,-8 3-1-16,-3-2 2 15,-10 0 0-15</inkml:trace>
  <inkml:trace contextRef="#ctx0" brushRef="#br3" timeOffset="181946.4068">9345 4970 29 0,'3'-18'24'15,"3"4"3"-15,-6-6 0 16,4 9-7-16,-7-9-8 15,3 20-3-15,2-18-3 16,-2 18 1-16,0 0 2 16,-4 32-6-16,-7 6 3 0,5 22-3 15,-6 14 1-15,0 20-2 16,-5 13 0-16,-1 8 1 15,-3 2-1-15,-1-3 0 16,7-10-2-16,3-17-1 16,6-15-2-16,2-26-6 15,17-10-3-15,-13-36-7 16,29 5-1-16,-21-31-2 15,13 3 0-15,-15-19-1 16,7 4 2-16,-17-7 5 16,-3 1 1-16,-6-1 4 15</inkml:trace>
  <inkml:trace contextRef="#ctx0" brushRef="#br3" timeOffset="182164.4192">9048 5537 107 0,'-13'0'31'15,"23"12"1"-15,-10-12-2 16,23-15-27-16,14 1-2 15,14-5-1-15,12-6-1 16,8-9-3-16,11 5-4 16,-5-17-6-16,20 15-4 15,-22-17-1-15,15 21-2 16,-23-21-1-16,8 25-2 15,-24-12 2-15,2 13 4 16,-14-3 4-16,-6 6 1 16</inkml:trace>
  <inkml:trace contextRef="#ctx0" brushRef="#br3" timeOffset="183111.4734">10099 4738 78 0,'-19'18'30'0,"10"17"0"15,-15-1 3-15,10 19-27 16,-6 7-1-16,6 15-1 0,-8 5 1 16,2 14-1-16,1 4 0 15,0 0 1-15,-2-6-2 16,4-3 0-16,4-18 0 15,3-8-1-15,5-15 1 16,4-13-2-16,7-19 2 16,4-10-4-16,6-13-2 15,5-9 4-15,2-10-3 16,5-10 4-16,6-7-3 15,-2-2 0-15,4-3 0 16,0 5 0-16,-1 5 3 16,-4 4-3-16,-3 10 2 15,0 15-2-15,-11 11 2 16,3 7-1-16,-10 11 0 0,-1 11 1 15,-3 8-2-15,-1 6 2 16,-3 5 0-16,0 0-1 16,3 5-1-16,-5-4-2 15,9-1 0-15,-7-16-5 16,17 0-4-16,-7-22-3 15,21-1-4-15,-16-28 1 16,23 1-2-16,-12-22 0 16,16 2-2-16,-15-15 6 15,3 7 1-15,-8-4 5 16,-5 4 0-16,-6 5 0 15,-8 7 4-15,-8 9 0 16,-8 0 24-16,11 23 0 16,-29-13 3-16,29 13-1 15,-28 8 3-15,27 6 1 0,1-14 0 16,2 10 1-16,11-10-21 15,16 0-1-15,6-8 0 16,10-1-1-16,2-7 1 16,4-2-1-16,-1-4 0 15,-5 1-1-15,-8-7 0 16,-8 5 0-16,-14 1 0 15,-7 0-1-15,-17 7 0 16,-13 6 0-16,-13 6 1 16,-7 10-1-16,-13 8 2 15,2 14 0-15,-6 8 0 16,9 10 3-16,4 6-3 15,12-2 2-15,20-2-3 16,14-7 0-16,23-4-6 0,11-17-3 16,25-6-8-16,-6-24-1 15,27 7-4-15,-13-31-1 16,21 17 0-16,-20-25-2 15,20 9 2-15,-13-11 2 16,12 5 7-16,-2-9-2 16,5 5 5-16</inkml:trace>
  <inkml:trace contextRef="#ctx0" brushRef="#br3" timeOffset="184747.567">11935 5374 82 0,'0'0'33'16,"-10"-19"-1"-16,10 19-1 15,-9 7-24-15,5 7-3 16,-6 2-1-16,6 12 0 15,-6 5-1-15,1 9 3 16,-1 0-3-16,0 6 2 16,2-6-1-16,1-1 0 15,-1-7 0-15,6-6-1 16,0-11 1-16,2-17-3 0,0 0 0 15,0 0 1 1,17-26-3-16,-7-9 1 0,4-4-1 16,-3-7 2-16,3-4-2 15,0 1 0-15,-1 0 3 16,-2 10-3-16,-4 9 2 15,-1 10 1-15,-6 20 0 16,0 0-1-16,0 0 1 16,0 27-1-16,-4-1 1 15,8 1-1-15,0 0 0 16,10-2 0-16,7-7 1 15,11-10-1-15,10-6 1 16,13-8-1-16,4-9 1 16,1-6 0-16,1-4 0 15,-3-2-1-15,-9 2 1 0,-5 2 0 16,-14 5-1-16,-7 5 1 15,-11 8-2-15,-12 5 1 16,0 21 0-16,-9 1-1 16,-3 10 1-16,-7 6-1 15,4 8 0-15,-2-1 2 16,7 2-4-16,6-6-1 15,11-3-2-15,2-16-4 16,24 2-2-16,-5-26-2 16,24 5-5-16,-10-27 0 15,25 11 0-15,-18-21 2 16,17 6-2-16,-18-10 3 15,4 4 3-15,-14 0 1 16,-3 0 4-16,-12 6 0 0,-18-6 25 16,6 21 0-16,-27-12 3 15,16 25 3-15,-35-16 0 16,17 25 1-16,-22-8 2 15,15 23-1-15,-10-2-20 16,5 13 0-16,1 2-2 16,8 4 3-16,6 1-3 15,11-1 1-15,8-1-1 16,10-8 0-16,12-3-1 15,11-13 0-15,6-7-2 16,3-8-1-16,0-8 1 16,2-5 0-16,-5-13-3 15,-5-3 1-15,-8-7-1 16,-9-2 1-16,-8-2 2 0,-8-3-3 15,-7 3 2-15,-4 3-2 16,-5 6 3-16,-6 6 0 16,2 7 1-16,0 5-1 15,-2 6 0-15,6 7 0 16,11-1 1-16,-12 15-1 15,16-5 0-15,6 2 0 16,8-6 0-16,5 4 1 16,9-6-1-16,2 0 0 15,3 0 1-15,1-1 0 16,-6 2-1-16,-2 4 1 15,-8 3 0-15,-7 10 0 16,-8 5-1-16,-8 6 2 16,-8 7-2-16,-3 2 1 15,-5 4 0-15,-1 3 0 0,3-6 1 16,0-6-2-16,5-6 2 15,5-8-4-15,5-11 4 16,0-12-2-16,21-6-2 16,-6-12 4-16,2-8-4 15,2-5 4-15,1-10-3 16,-6-4 1-16,2-4-1 15,-6 4 1-15,-1 0 1 16,-2 7-2-16,-2 4 1 16,0 4-1-16,3 8 2 15,-2 6-1-15,7 4-1 16,3 2-2-16,6 6-2 0,0-6-6 15,15 13-2-15,-7-14-3 16,18 18-3-16,-9-21-1 16,17 22-1-16,-15-22 0 15,16 18 0-15,-14-14 4 16,6 8 3-16,-9-6 1 15,-7 8 2-15,-11 1 1 16,-5 4 3-16,-13 10 1 16</inkml:trace>
  <inkml:trace contextRef="#ctx0" brushRef="#br3" timeOffset="185094.5868">13829 5551 120 0,'-5'35'29'16,"5"-35"-2"-16,7 24 3 16,12-25-26-16,16-6-1 15,8-9-1-15,5-5-2 0,-1-8 2 16,1 3-3-16,-6-8 3 15,-5 3-3-15,-13 2 2 16,-10 1 0-16,-14 2 0 16,-9 7 0-16,-16 6 0 15,-8 11 0-15,-11 11 0 16,-9 12 0-16,-1 10 1 15,-2 16-1-15,5 3 0 16,9 3 1-16,13 0-2 16,15-8 1-16,20-9-5 15,13-14-2-15,29-3-6 16,-3-32-1-16,30 11-4 15,-9-28-2-15,27 19-2 16,-17-25-1-16,19 17 0 0,-18-14-1 16,13 10 7-16,-6 1-2 15,0 1 5-15,0 5-1 16,-10 2 3-16</inkml:trace>
  <inkml:trace contextRef="#ctx0" brushRef="#br3" timeOffset="185627.6173">15132 5262 92 0,'-19'-11'30'0,"19"11"1"16,-17-6 0-16,17 6-24 15,-16 16-3-15,7 2-1 16,-5 6-1-16,0 6-2 16,-1 5-1-16,-2-4-3 15,11 7-5-15,-8-16-4 16,18 7-4-16,-4-29-2 15,6 23-1-15,-6-23-3 16,22-6 0-16,-15-11 2 16,10 6 5-16,-5-9 3 15,5-1 2-15,-3-6 2 16</inkml:trace>
  <inkml:trace contextRef="#ctx0" brushRef="#br3" timeOffset="185958.6362">15175 5008 98 0,'0'0'29'0,"0"0"0"15,0 0-1-15,-12 2-28 0,12-2-5 16,-11 10-3-16,0-10-6 15,16 16-1-15,-5-16-2 16,0 14-2-16,0-14 0 16,14 16-3-16,-14-16 4 15,22 16 2-15,-11-8 4 16,3 4 1-16,1-2 3 15</inkml:trace>
  <inkml:trace contextRef="#ctx0" brushRef="#br3" timeOffset="187242.7097">15313 5302 73 0,'0'0'27'0,"4"20"-1"0,-13-14 1 15,4 19-9-15,-10-7-10 16,5 12-2-16,-9-4-2 15,5 6 0-15,-4-3-1 16,7 3 0-16,-2-13-1 16,8-6-1-16,5-13 0 15,0 0 0-15,14 3-1 16,4-15 1-16,1-6-1 15,1-9 0-15,4-2 1 16,-4 1-1-16,-2-4 1 16,1 1-1-16,-5 5 0 15,-4 3 1-15,-2 7-1 16,-8 16 0-16,6-13 1 0,-6 13-1 15,-2 16 1-15,-1-2-1 16,1 3 1-16,1 3 0 16,3-4 0-16,6-2 0 15,3-5-1-15,11-4 1 16,3-10 0-16,6-3-1 15,3-8 0-15,3-4 0 16,3-3 1-16,-3 0-1 16,-5-1 0-16,-7 5 0 15,-2 7 1-15,-8 6-1 16,-15 6 0-16,10 18 0 15,-13 5-1-15,-7 9 1 16,-1 4-2-16,-1 4 1 16,3 8-2-16,0-6 0 15,10 4-6-15,-2-17 0 0,19 3-4 16,-7-23-1-16,23 10-3 15,-11-25 2-15,23 8-3 16,-13-22 0-16,11 8 2 16,-10-12 1-16,4 4 3 15,-8-2 1-15,0-1 3 16,-5 0-1-16,-9-2 4 15,-2 4-1-15,-5 1 4 16,1 1 0-16,-5 1 14 16,-5 18 3-16,4-24 4 15,-4 24 1-15,0 0 2 16,-7 10 0-16,-11-6 1 15,14 20 0-15,-16-9-11 16,12 15-4-16,-6-7-3 0,7 13-1 16,-2-5-1-16,5 1 1 15,1-3-2-15,3-2 1 16,2-5-2-16,0-6 1 15,3-6-2-15,-5-10 2 16,13-8-2-16,-8-7-3 16,4-6 3-16,0-3-3 15,0-7 4-15,2-4-4 16,-1-4 4-16,3-1-3 15,-2 1 3-15,3 4-1 16,0 0 0-16,5 4 1 16,0 5-1-16,3 6 0 15,2 6 0-15,-4 9 0 0,1 1-1 16,0 8 1-16,-2 1 0 15,-4 8-1-15,-3 2 0 16,1 3 0-16,-2 3 0 16,-6-1 1-16,3 5-1 15,-4-3 0-15,-4-1 1 16,-4-2-1-16,-4 0 1 15,-2-3-1-15,-6-1 0 16,-6 0 1-16,-3-1 0 16,-1-4 0-16,-2 4 0 15,2 1 0-15,-2 1 1 16,3 6 2-16,2 1-2 15,2 6 1-15,0 4 0 16,3 9 0-16,-1 4 1 0,2 6-2 16,-3 4 1-16,2 4-3 15,-1 2 1-15,2-6-3 16,7 2-4-16,-8-14-4 15,14 2-1-15,-9-21-4 16,22 0 0-16,-9-25-2 16,11 10 0-16,-8-24 1 15,14 7 1-15,-8-19 2 16,10 6 2-16,-3-10 1 15,6 2 0-15,-1-5 3 16,-2-1 0-16,4-2 2 16,3 0 0-16</inkml:trace>
  <inkml:trace contextRef="#ctx0" brushRef="#br3" timeOffset="189790.8554">16648 5370 64 0,'10'-10'22'16,"-6"-7"0"-16,10 10-1 15,-16-11-10-15,2 18-2 16,0-15-2-16,0 15 1 15,-21 5 1-15,8 11-2 16,-12-1-1-16,6 15 0 16,-6 0-2-16,3 13 0 15,3-3-1-15,8 4 2 16,5-3-3-16,8-5 3 15,11-4-5-15,8-5 4 0,10-11-4 16,8-11 3-16,4-12-3 16,4-7-3-16,-2-9 2 15,-1-5-2-15,-5-6 3 16,-8-4-3-16,-9 1 3 15,-9-4-3-15,-12 9 2 16,-9 0-1-16,-9 9 1 16,-10 4-1-16,-4 11 0 15,-5 2-1-15,2 10 0 16,2-1-3-16,12 10-2 15,2-10-3-15,22 9-2 16,-4-12 0-16,39-2-2 16,-12-13-2-16,28 14 1 15,-8-17 0-15,12 12 3 16,-10-6 2-16,2 8 1 15,-10 1 2-15,-4 5 2 0,-8 2 1 16,-14 0 6-16,-3 12 12 16,-12-16 4-16,-5 29 1 15,-15-18 2-15,12 16 1 16,-17-11 0-16,13 20 1 15,-16-12-5-15,11 17-7 16,-3-10-5-16,4 7 2 16,4-5-5-16,5-3 1 15,1-5-1-15,6-5 2 16,0-20-3-16,14 12-1 15,-14-12 1-15,20-16-1 16,-7-5 1-16,1-4-2 0,-3-9 2 16,3 1-3-16,-2-8 2 15,0 3-2-15,1 0 3 16,-4 6-3-16,2 5 3 15,-3 8-1-15,1 6 0 16,4 6-1-16,1 6 0 16,3 1-3-16,8 6-3 15,0-12-2-15,18 10-3 16,-8-19-3-16,20 9-1 15,-13-23-1-15,23 12-1 16,-22-25 1-16,15 9 0 16,-12-15 5-16,3 1 1 15,-12-6 2-15,1-3 0 16,-6-2 2-16,-11 0 1 15,-5 3 3-15,-5 5 0 0,-5 12 15 16,-13-2 5-16,5 23 2 16,-17-3 3-16,10 28-1 15,-17-1 1-15,11 31 1 16,-16-3 2-16,13 23-17 15,-8 7-3-15,3 16-2 16,-2 6 1-16,3 8-3 16,2-4 1-16,4 4-3 15,4-7-2-15,-2-11 1 16,14-5-6-16,-8-22-1 15,17-3-5-15,-10-26 1 16,15 4-3-16,-14-25-1 16,16-4-1-16,-14-18 0 15,5 2 3-15,-8-12 3 0,1-4 2 16,-6-4-1-16,-3-3 5 15,-3-2-1-15,-4 5 5 16,2 11 16-16,-15-9 7 16,16 20-2-16,-11-7 5 15,24 25-1-15,-18-18 0 16,30 22 0-16,-12-4 0 15,29-9-19-15,0 6-4 16,9-3-2-16,10 6-2 16,-2-9-4-16,10 13-4 15,-9-10-1-15,10 17-2 16,-14-15-1-16,11 18-1 15,-14-15-1-15,12 14 1 16,-14-13 3-16,8 8 2 0,-8-5 2 16,2 2 2-16,-5 1 2 15,-4-3 1-15,-3 4 1 16,-8-4 2-16,-3 3 0 15,-17-6 3-15,10 9 10 16,-10-9 4-16,-10 5 4 16,-13-12 2-16,9 15 2 15,-22-11 0-15,9 15 2 16,-20-10-2-16,11 19-7 15,-16-2-5-15,8 10-3 16,-3 3-2-16,8 7 1 16,7-2-4-16,10 1 2 15,10-4-4-15,17-4 1 16,12-11-2-16,12-3 1 0,12-10-2 15,10-10 0-15,3-8-1 16,5-8-2-16,-2-3 3 16,-6-2-2-16,-6-4 2 15,-8-1-3-15,-6 0 3 16,-12 1-3-16,-6 6 3 15,-9 3 0-15,-1 7 0 16,-3 13 1-16,0 0-1 16,-17 3 1-16,10 13-1 15,-2 6 0-15,1 8-2 16,2-2 2-16,7 5-7 15,-2-9 1-15,12 4-6 16,-11-28 2-16,30 26-3 16,-17-30 2-16,18 5-3 0,-8-19 1 15,13 3 2-15,-7-12-2 16,8 3 5-16,-1-6-2 15,0 0 4-15,-4 3-2 16,1-1 3-16,-9 6 0 16,-3 4 17-16,-3 13 5 15,-18 5 3-15,0 0 3 16,0 0-1-16,-10 36 2 15,-13-22 0-15,12 26 1 16,-17-11-14-16,12 8-3 16,-1-6-3-16,8 0 0 15,1-2-2-15,6-10 2 16,5-5-4-16,-3-14 3 15,24-3-3-15,-5-11-2 0,4-6 2 16,2-4-2-16,1-5 3 16,-1-1-3-16,-2-1 3 15,-1 3-2-15,-2 5 2 16,-1 4-1-16,-7 8 1 15,-1 6-1-15,-11 5 0 16,9 15 0-16,-4 7-1 16,-5 4-1-16,3 5 0 15,-2 1 0-15,9 4-4 16,-1-9-2-16,14 4-2 15,-8-20-1-15,20 8-5 16,-12-28 2-16,20 7-1 16,-13-23-1-16,16 5 1 15,-9-19 1-15,12 0 0 0,-6-14 3 16,7-3 3-16,-6-9-1 15,3-10 3-15,-4-1-1 16,-1-3 2-16,-5 7 15 16,-17-3 7-16,8 25 3 15,-24 0 2-15,6 33 1 16,-24 1 0-16,10 37 0 15,-26 0 4-15,12 26-15 16,-7 6-6-16,3 12-3 16,-1 8-1-16,3 4-1 15,4 0-1-15,2 1-1 16,5 1-4-16,-4-15-2 15,13 2-5-15,-13-23-2 16,18 3-3-16,-17-29-2 0,21 3-2 16,-18-31 0-16,9 11-2 15,4-27 5-15,-6 0 2 16,-4-10 2-16,-4-5 3 15,4-5 2-15</inkml:trace>
  <inkml:trace contextRef="#ctx0" brushRef="#br3" timeOffset="189962.8653">19288 5474 17 0,'-24'-45'25'16,"19"24"1"-16,-17-10 3 15,22 31 0-15,-8-26 0 16,19 33 2-16,-11-7-2 15,34-11-23-15,1 8-7 16,6-9-4-16,19 10-6 16,-15-19-3-16,20 14-4 15,-18-22-3-15,15 21-1 0,-22-22-2 16,17 20-1-16,-22-19 2 15,9 15 5-15,-10-7 2 16,4 10 2-16</inkml:trace>
  <inkml:trace contextRef="#ctx0" brushRef="#br3" timeOffset="192637.0182">20273 5358 90 0,'0'0'28'15,"0"0"0"-15,0 0 1 16,-12 4-20-16,8 11-5 16,-3 2-1-16,4 11 0 15,-3 6-1-15,6 9 1 0,-6 2-1 16,10 5 2-16,0-2 0 15,2-4-1-15,5-5 0 16,3-5 0-16,2-12 0 16,6-11-1-16,1-13-1 15,3-8 0-15,1-15-2 16,-2-7 0-16,2-6-1 15,-6-3 1-15,-1-4-1 16,-3 0 0-16,-2 0 3 16,-5 7-4-16,1 5 2 15,-6 6-1-15,5 9-1 16,-1 3-2-16,6 15-4 15,-15 0-2-15,36 11-2 16,-21-9-3-16,20 18 0 16,-9-12 0-16,17 14-1 0,-13-13 1 15,18 7 1-15,-10-8 3 16,8 1 1-16,-6-4 1 15,-2-3 2-15,-4-1 1 16,-7-4 1-16,-2-3 2 16,-11-1 1-16,-14 7 0 15,9-18 16-15,-9 18 4 16,-23-20 3-16,9 21 1 15,-21-12 3-15,11 19 0 16,-21-14 1-16,12 24 1 16,-19-8-14-16,11 13-4 15,-8 2-2-15,9 11 0 16,0-2-2-16,11 5 1 15,6-1-3-15,13-3 1 0,10-2 1 16,14-6-2-16,11-7 1 16,7-5-2-16,9-9-1 15,5-8-1-15,3-6 1 16,-2-7 0-16,-2-5-3 15,-2-6 0-15,-8-3 0 16,-4 1 1-16,-8 0 1 16,-7 3-1-16,-4 2 2 15,-6 4-3-15,-6 8 3 16,0 11 0-16,-15 0 0 15,3 13 0-15,2 7 1 16,-3 5 1-16,6 2-2 16,1-1 1-16,7 1-2 15,9-4 1-15,6-3-3 0,6-12 1 16,12-1-5-16,-6-14-2 15,14 6-2-15,-7-18-2 16,10 10-1-16,-14-21 0 16,12 13 0-16,-17-15-2 15,8 14 2-15,-14-7 1 16,3 6 7-16,-9 8 3 15,-4-2 9-15,-10 13 0 16,0 0 5-16,2 21 2 16,-18-6 2-16,10 18 5 15,-17-10-6-15,13 19 0 16,-10-10-4-16,13 10-2 15,-3-10-2-15,6 2-1 0,4-9 0 16,4-8-3-16,-4-17 2 16,23 9-3-16,-7-19-1 15,2-8 1-15,2-6-1 16,-1-8 2-16,0-7-2 15,0 0 0-15,-2-5 0 16,-6 3 1-16,-1 3 1 16,-1 5-3-16,-1 5 2 15,-2 7-3-15,-1 10 2 16,-5 11-1-16,10-7-2 15,-10 7 0-15,17 12-3 16,-5-7-1-16,12 8-3 16,-4-13-3-16,18 9 0 15,-10-15-2-15,16 12 0 0,-6-15 1 16,9 9 1-16,-9-5 9 15,-6-4 8-15,1 8 3 16,-15-7 2-16,2 15 3 16,-20-7 1-16,9 10 3 15,-23-4 1-15,7 18-8 16,-10-1-3-16,5 11 0 15,-6-1-2-15,5 9 1 16,0-3-1-16,5 1-1 16,6-2-1-16,2-9-3 15,9-1-1-15,-1-14-5 16,14 2-1-16,-9-24-4 15,21 4-2-15,-16-21-2 16,16 6-1-16,-15-27 2 16,13 6-1-16,-17-20 2 0,7 3 2 15,-11-14 0-15,2 3 4 16,-6-2 13-16,-9-2 8 15,5 19-1-15,-15-6 4 16,12 26 0-16,-11-4 2 16,11 37 0-16,-8-17-3 15,8 17-15-15,9 23-7 16,-4-13-5-16,15 19-1 15,-3-12-1-15,19 22-2 16,-6-19-1-16,22 18 0 16,-8-13 2-16,16 9 4 15,-2-7 1-15,6 0 2 16,-7-2 0-16,-2-4 2 15,-7-1 2-15,-8-5 1 0,-9-1 0 16,-15-8 1-16,-1 4 1 16,-15-10 18-16,0 0 4 15,-20-6 1-15,20 6 3 16,-37-9 0-16,18 13 1 15,-19-15 1-15,13 19 0 16,-20-8-17-16,3 13-4 16,-1 2-1-16,2 12-1 15,3 3-1-15,6 6 1 16,8 2-1-16,12-2 0 15,10-2-1-15,14-6-1 16,14-5 0-16,6-14-1 16,10-5-1-16,5-10 1 0,1-7-3 15,1-5 3-15,-5-7-2 16,-6-5 0-16,-3-2 0 15,-10 2 0-15,-3 5 2 16,-10 2-2-16,-4 6 2 16,-8 17-2-16,0 0 2 15,-14 5 0-15,1 14 0 16,-2 6 0-16,6 5 0 15,-3-1-3-15,12 6-1 16,3-13-4-16,16 3-3 16,-5-22-1-16,28 7-2 15,-13-28-3-15,28 9-2 16,-16-24 3-16,21 5-1 15,-15-19 2-15,12 2 2 0,-8-12-1 16,4 0 4-16,-10-9 0 16,-2-6 2-16,-4 3 1 15,-10 0 2-15,-3 11 2 16,-17 1 20-16,5 28 4 15,-26-2 3-15,12 31-1 16,-30 4 2-16,16 34 0 16,-26-9 1-16,21 28-1 15,-16-7-19-15,11 12-2 16,1 0-3-16,3 2 1 15,4 1-3-15,-4-4 1 16,7-1-2-16,-2-10-2 16,11-2-3-16,-12-16-3 15,17 5-4-15,-16-23-2 0,17 3-4 16,-15-24-1-16,13 7-1 15,-4-21 1-15,8 3-1 16,-8-14 5-16,7-4 1 16,-2-2 2-16,0 0 2 15</inkml:trace>
  <inkml:trace contextRef="#ctx0" brushRef="#br3" timeOffset="193103.0449">23082 5522 110 0,'7'13'29'0,"-7"-13"-1"15,19 10 1-15,-2-12-24 16,8 0-3-16,8-5 0 15,6-1-1-15,2-4 0 16,2 3 0-16,-2-4 0 16,-2 4 0-16,-6 1 1 0,-4 5 1 15,-7 3-1-15,-7 7 1 16,-9 3 0-16,-6 12-1 15,-8 7 0-15,-4 5 1 16,-5 8-1-16,0 0 0 16,1 3-1-16,0-1-2 15,5-2-1-15,1-11-3 16,15-2-5-16,-5-29-5 15,14 17-3-15,-9-32-3 16,24 6 0-16,-16-29-2 16,21 8-1-16,-17-23 0 15,10 1 6-15,-6-13 2 16,1-4 3-16,-2-6 2 15,-8 0 2-15,6 18 31 0,-26-15 4 16,12 22 1-16,-22-1 2 16,11 23-3-16,-18 3-6 15,0 16-3-15,-7 6-5 16,-8-9-32-16,24 26-5 15,-17-16-1-15,25 22-1 16,-14-13-1-16,21 13 7 16,6-4 4-16,16 3 2 15</inkml:trace>
  <inkml:trace contextRef="#ctx0" brushRef="#br3" timeOffset="194101.102">23867 5525 96 0,'-11'-6'30'16,"11"6"1"-16,-26-1-2 16,13 10-20-16,-15-1-3 15,5 9 0-15,-8 4 0 16,4 9 1-16,-2-1-2 15,10 6-1-15,2-4 0 16,14 3-1-16,9-3-1 16,10-4-2-16,10-9 1 15,9-6-3-15,6-10 2 16,6-5 0-16,-1-10-3 15,-7-5 1-15,-5-8 0 0,-6-4 0 16,-10-2 0-16,-8-1 0 16,-8-1 0-16,-11 3 1 15,-4 2 0-15,-4 10 0 16,-2 4 2-16,-1 5-1 15,1 8 1-15,2 4 0 16,17-2 0-16,-5 15 0 16,16-4 0-16,10-3 0 15,13-1-1-15,3-5 0 16,11 1 0-16,1-3 1 15,0-2-1-15,-8 1 1 16,-7 1 0-16,-5 1 0 16,-14 6-1-16,-10 5 1 15,-13 6 0-15,-9 4 2 16,-7 3-3-16,-4 5 2 0,2-1 0 15,-1-1-1-15,6-3 1 16,6-5-1-16,10-8 0 16,5-12-1-16,26 5 0 15,-1-14 0-15,11-11-1 16,1 1 0-16,3-10 0 15,3-1 1-15,-5-2 0 16,-2 2 0-16,-9 5 1 16,-4 6-2-16,-11 10 2 15,-12 9 0-15,13 6 0 16,-16 15-1-16,-2 9 1 15,0 2-2-15,9 9-1 16,-3-7-4-16,17 14-4 16,-5-21-4-16,20 13-2 0,-10-31-2 15,24 16-3-15,-19-27 1 16,20 12-1-16,-25-24 3 15,11 11 1-15,-16-14 3 16,0 6 0-16,-18-5 2 16,-3 3 0-16,-11 2 1 15,-5-3 1-15,-1 4 3 16</inkml:trace>
  <inkml:trace contextRef="#ctx0" brushRef="#br3" timeOffset="273749.6576">1330 7289 91 0,'-3'18'32'15,"3"14"-2"-15,-8 3-2 16,9 21-22-16,-5 4-3 16,2 10 1-16,-3 4-3 15,0-3-2-15,6-3-4 16,-5-16-5-16,14-3-6 0,-9-31-3 15,17-4-1-15,-8-27-3 16,17-9-1-16,-12-24 1 16,10-6 1-16,-9-20 4 15,-1-9 5-15</inkml:trace>
  <inkml:trace contextRef="#ctx0" brushRef="#br3" timeOffset="273930.668">1309 6965 91 0,'-34'-28'28'0,"16"19"0"16,-2-1-1-16,20 10-11 15,0 0-20-15,2-12-7 16,28 20-7-16,-3-13-1 0,17 18-2 16,-4-9-1-16,22 17-2 15,-5-8 1-15,14 10 4 16,-1 1 3-16,2-1 4 15</inkml:trace>
  <inkml:trace contextRef="#ctx0" brushRef="#br3" timeOffset="274304.6893">2059 7264 91 0,'-39'26'29'16,"2"17"2"-16,-13-9-1 15,12 14-16-15,-7-11-6 16,17 2-2-16,2-9-1 15,21-5-2-15,13-11-2 0,15-7 0 16,16-6-1-16,9-1-1 16,5 0 1-16,-1 4-1 15,-4 7 1-15,-12 6 1 16,-17 8-1-16,-9 8 0 15,-20 6 0-15,-14 6 1 16,-11 1-1-16,-8-3-1 16,-2-4 0-16,1-9-2 15,9-4-4-15,2-21-3 16,21 3-3-16,-3-28-5 15,28 4 0-15,-9-23-1 16,29 11-3-16,-11-22 1 16,24 11 1-16,-6-12 2 15,18 7 2-15,2-3 4 0,15 5 0 16</inkml:trace>
  <inkml:trace contextRef="#ctx0" brushRef="#br3" timeOffset="276513.8157">3492 6839 45 0,'6'-15'26'16,"-6"15"2"-16,0 0 0 15,1 15-10-15,-7 4-9 16,10 22-3-16,-6 4 1 16,4 20 0-16,-6 4-2 15,8 15-1-15,-9 4-1 0,5 1-1 16,-4-1-1-16,-1-5-2 15,3-8-2-15,-3-13-2 16,11-6-7-16,-8-23-1 16,13-5-4-16,-11-28-1 15,15 9 0-15,-13-27-3 16,5 2 3-16,-9-17 1 15,-3 2 5-15,-8-6 2 16,-7-2 19-16,-2 7 7 16,-19-5 3-16,10 15 3 15,-13-7 2-15,15 21 1 16,-11-11 0-16,19 17 2 15,-1-4-17-15,22 6-4 16,14-6-2-16,17-2-2 0,16-7-3 16,12-8-3-16,19-2-3 15,3-15-4-15,22 4-3 16,-15-21-4-16,15 12-1 15,-19-21 0-15,5 15-1 16,-23-12 1-16,3 9 4 16,-20-7 2-16,-11 10 2 15,-13-1 2-15,-9 8 2 16,-10 5 1-16,-7 7 2 15,-3 10 21-15,-14-4 3 16,18 26 2-16,-35-22 2 16,35 22-1-16,-31 7 3 15,25 18 0-15,-15-10 0 16,10 23-19-16,1 4-3 15,4 14 0-15,-3 9-1 0,2 10 0 16,-5 4-1-16,3 3-1 16,-1 2 0-16,-1-2 0 15,-1-9 0-15,1-6-1 16,5-13 0-16,3-9 1 15,5-12-2-15,4-12 1 16,8-19 0-16,8-9 0 16,-1-13 0-16,2-7 1 15,-1-3-1-15,-1-2 0 16,-3 3 1-16,-4 4-1 15,-3 6 1-15,-11 19 0 16,11-4-1-16,-10 18 0 16,-1 8 0-16,2 8 0 0,1 7 0 15,0 1-2-15,3 8-2 16,4-8-1-16,9 4-4 15,-3-15-1-15,12 4-2 16,-8-21-1-16,17 3-3 16,-11-23 1-16,15 5-1 15,-16-27 2-15,12 6 1 16,-15-18 0-16,8 4 1 15,-15-10 2-15,1 7 1 16,-9-2 2-16,-6 6 1 16,-3 9 1-16,-6 4 2 15,1 15 14-15,-14-8 6 16,21 19 1-16,-27 2 3 15,25 16-1-15,-10-12 2 0,19 16 0 16,-7-22 2-16,27 21-15 16,-2-15-5-16,14-2-1 15,7-10-1-15,5-3 0 16,0-6-1-16,0-1 0 15,-5-5-1-15,-6-2 0 16,-13 1 0-16,-10 0 0 16,-15 0 0-16,-11 5 0 15,-12 4 1-15,-13 8 0 16,-12 5 1-16,-2 10 0 15,-7 7 0-15,2 13 1 16,4 6-1-16,5 10 1 16,15-1-1-16,17 1-2 15,18-5-3-15,18-14-2 0,26-1-3 16,8-20-2-16,27-1-2 15,-3-25-2-15,30 8-1 16,-9-25-2-16,25 15 2 16,-16-16 1-16,13 12 1 15,-12-10 0-15,9 11 1 16,-16-4 1-16,7 9 1 15,-16-1 1-15,-6 9 1 16,-9 2 1-16,-10 7 0 16,-9 2 2-16,-11 0 0 15,-5 6 1-15,-18 1 0 16,-7 8 1-16,-22-14 0 15,14 21 1-15,-14-21-1 16</inkml:trace>
  <inkml:trace contextRef="#ctx0" brushRef="#br3" timeOffset="280428.0396">6226 7165 101 0,'14'-6'26'16,"-14"6"1"-16,13 7 1 15,-24 5-17-15,8 18-7 16,-8 6-1-16,3 13-1 16,-6 4 1-16,4 3-2 15,2-2-1-15,1-9-3 16,13-1-4-16,1-23-1 15,16-3-3-15,-6-30-3 0,19-5 0 16,-9-28-1-16,18 2-1 16,-20-24 2-16,12 3 1 15,-20-11 1-15,-1 5 2 16,-10-6 2-16,-6 11 2 15,-11 5 1-15,-8 15 1 16,-1 17 19-16,-21 0 2 16,15 19 2-16,-15 1-1 15,20 19-1-15,-4-6-1 16,17 14 0-16,8-19-1 15,0 12-21-15,28 1-5 16,-2-13-1-16,24 9-1 0,-9-12 1 16,12 10-1-1,-6-8 2-15,1 7 9 0,-6 2 5 16,-15-1 3-16,3 11 4 15,-20-7 3-15,1 18 2 16,-17-10 0-16,5 18 1 16,-20-6-6-16,12 10-3 15,-10-3 0-15,7 7-3 16,-5-7 0-16,6 4 0 15,1-7-1-15,6-3 0 16,4-6-2-16,8-11 1 16,-8-15-1-16,24 9 0 15,-6-21 0-15,4-8 0 16,5-10-1-16,1-6 2 15,0-8-2-15,1-1 2 16,0-1-1-16,-1 8 0 0,-8 6-1 16,1 10 1-16,-6 10 0 15,-15 12-2-15,13 26 2 16,-12 5-2-16,-5 10 1 15,2 5-1-15,2 3 0 16,2-1-2-16,11-5-2 16,5-15-1-16,16-9-3 15,0-20-1-15,19-4-1 16,-8-27-1-16,20-1-2 15,-16-27 0-15,10 1 1 16,-19-22 2-16,7 6-1 16,-20-18 2-16,2 5 0 15,-10-5 0-15,-3 7 2 0,-4 5 2 16,-9 14 1-16,2 21 18 15,-12-2 4-15,10 31 1 16,-15-3 1-16,12 20 2 16,-14 14 2-16,11 21 0 15,-16-11-1-15,14 19-16 16,-4 9-2-16,2 11-1 15,-2 7-1-15,-2 11 0 16,-6 3-1-16,2 3 0 16,-1-5 0-16,-2-1-1 15,3-10 0-15,2-10 0 16,2-10 1-16,4-14-1 15,9-18 0-15,9-11 0 16,5-17 0-16,10-12-1 16,6-10 1-16,2-9 1 0,0-6-1 15,0-4 1-15,-2 3-1 16,-3 4 1-16,-6 7 0 15,-4 11 0-15,-10 12-1 16,-9 13 0-16,12 13 1 16,-15 13-2-16,-1 14 1 15,-3 8-1-15,0 7 1 16,1 5-1-16,4-1-1 15,4 2 0-15,11-5-2 16,4-16 0-16,12-2-4 16,3-23 0-16,14-3-2 15,-7-24-1-15,14 1 0 16,-11-26-2-16,9 4 1 15,-17-18 1-15,6 7 1 0,-17-14 0 16,-1 13 1-16,-12-3-1 16,-2 11 2-16,-12 0 1 15,-4 18-1-15,-5 6 5 16,-9 0 13-16,10 21 2 15,-13-7 2-15,17 20 1 16,-9-10 2-16,21 15 1 16,-4-26 1-16,18 24-2 15,0-17-12-15,18-1-1 16,5-11-1-16,4-2 0 15,2-6-1-15,1-3-1 16,-2-6 0-16,-8-1 0 16,-2-4 0-16,-10-3 0 15,-17 3-1-15,-4-4 0 0,-14 6 1 16,-11 3-1-16,-13 6 1 15,-12 9 0-15,-3 11 0 16,-5 12 1-16,-3 12 0 16,0 12-1-16,10 9 1 15,9 5-1-15,11 0 1 16,20-2-1-16,17-7-1 15,15-7-1-15,18-10 0 16,17-17-1-16,9-5-3 16,1-15-3-16,12-3 0 15,-10-13-2-15,0 2 0 16,-15-14-1-16,0 7-1 15,-22-6 1-15,4 12 0 16,-23-6 2-16,-3 12 9 0,-14 18 5 16,7-15 0-16,-7 25 2 15,-8 2 3-15,8 16 1 16,-17-5 3-16,13 18 0 15,-9-4-8-15,5 7-2 16,-2-4-1-16,6 3 1 16,-4-9-2-16,3-2 0 15,3-11 0-15,3-6-1 16,-1-15 0-16,18-10-1 15,-5-11 1-15,2-10 0 16,1-8 0-16,3-12 0 16,0-4 0-16,-1-5 0 15,0 1 0-15,-3 6 0 0,-3 2 1 16,-1 8-1-16,1 10 0 15,-2 11-1-15,4 7 0 16,0 9 0-16,4 9-2 16,2 1-1-16,5 10-3 15,1-6-2-15,8 7-1 16,-2-7 0-16,6 10-2 15,-5-15 0-15,6 12 1 16,-11-14-2-16,1 3 13 16,-5 0 2-16,-11-5 5 15,1 7-1-15,-14-6 3 16,0 0 1-16,-8 14 1 15,4 5 0-15,-11 2-7 16,6 8-2-16,0 4-1 16,-1 8-1-16,3 1 0 0,3 0-2 15,5-1-1-15,2-8 0 16,11-7-5-16,-3-17-1 15,13-5-1-15,-7-24-1 16,17-2-1-16,-11-23 1 16,11 0-3-16,-11-23 3 15,2 1 1-15,-11-20 1 16,4 1 0-16,-17-6 2 15,-7 5 14-15,-1 16 2 16,-18-3 2-16,7 24 1 16,-17-1 2-16,16 27-4 15,-9 5-2-15,13 14-1 16,4 3-15-16,-1-6-3 15,26 11-2-15,-14-3-3 0,33 0 1 16,-11-4 2-16,18 11 2 16,-8-10 2-16,16 12 0 15,-10-7 0-15,13 10 1 16,-3-7 1-16,3 9 0 15,-2-2-1-15,5 6 2 16,-1-3 0-16,1 5 0 16,-2-1 1-16,-2 5 0 15,-8-1 1-15,-4 2 0 16,-7 1 0-16,-9-5 1 15,0 0-1-15,-16-6 1 16,-1-2 0-16,-5-13 0 16,-14 7 0-16,-5-13 0 15,0-3 0-15,-6-6 0 0,1-4 1 16,-2-5 0-16,9-1 0 15,1-9 0-15,8 1 0 16,5-7 1-16,5 7 12 16,-8-10 8-16,15 16 1 15,-16-10 3-15,14 21-1 16,-20-10 1-16,13 26 1 15,-18 1 0-15,8 26-13 16,-9 6-6-16,1 19-1 16,-4 17-3-16,-1 13 2 15,2 9-3-15,0 11 0 16,2-3-1-16,5 3-1 15,7-8 0-15,3-9-2 0,6-11-2 16,1-16-3 0,8-6 0-16,-7-28-1 0,12-3-2 15,-16-21 0-15,14-9-2 16,-16-19 0-16,2 0 2 15,-16-16 3-15,2 1-1 16,-13-10 2-16,-1 3 0 16,-2 6 12-16,-10-3 6 15,10 18 3-15,-10-7 1 16,21 25 2-16,-6-10 1 15,25 21 0-15,0 0 2 16,12 2-11-16,14 1-5 16,17-3-1-16,9-2-1 15,17 0-2-15,8 1-2 0,3-5-2 16,14 6-3-16,-9-4-2 15,-1 6-1-15,-14-6-1 16,4 10 0-16,-22-10-1 16,-2 9-1-16,-25-10 3 15,1 8 0-15,-26-3 1 16,10-1 1-16,-20-3 1 15,-3 8 0-15,-11-2 1 16,1 5 0-16,4 7 12 16,-12-9 4-16,12 12 1 15,-9-13 2-15,20 16 1 16,-7-14 1-16,26 12 3 15,-11-18-1-15,34 11-10 16,-2-14-2-16,14 2-1 16,2-9 0-16,4-2-1 0,-2-5-1 15,-4-1 0-15,-9-4 0 16,-10-3-1-16,-11 2 0 15,-13-3 0-15,-11 2-1 16,-13 1 1-16,-9 4 0 16,-10 9-1-16,-9 6 2 15,-5 12-1-15,-3 10 0 16,2 8 1-16,2 11-1 15,10 8-2-15,12 5 2 16,15 0-2-16,18-1 0 16,17-5-2-16,19-1-1 15,10-9-4-15,21-2 0 16,1-15-1-16,15 0-1 15,-9-15-1-15,10 0 0 0,-11-16-2 16,5 3 3-16,-18-18 2 16,6 8-1-16,-17-16 2 15,2 5 0-15,-13-8 1 16,-2 4 0-16,-7 1 9 15,-13-4 5-15,1 15 2 16,-24-13 4-16,6 22 1 16,-27-5 3-16,7 25-1 15,-30-8 2-15,8 22-7 16,-20 3-4-16,9 16-5 15,-3 0 1-15,8 6-2 16,12-4 1-16,14 0-2 16,18-10-1-16,19-10 0 15,20-13-1-15,14-18 3 0,15-13-1 16,10-13 0-16,6-14-2 15,2-14 2-15,-3-8 0 16,-4-8-1-16,-7-7 1 16,-10 4-2-16,-12 4 0 15,-10 14 0-15,-18 14 1 16,-15 19 1-16,-15 24-1 15,-14 26 2-15,-13 30-2 16,-6 18 2-16,-7 19-2 16,4 6 0-16,8 11-4 15,6-8-3-15,17-4-2 16,4-19-2-16,21-6 0 15,0-24-2-15,17-4 0 16,-9-26 2-16,13 2-1 16,-7-25 3-16,22 5 0 0,-9-20 2 15,18 9-2-15,-9-22 2 16,21 9-1-16,-9-16 2 15,18 5 0-15,-9-8 0 16,10 6 1-16,-6 0-1 16,7 11 0-16,0 3 1 15,3 11 0-15,-1 6 0 16,5 14 0-16,5 6 0 15,-2 4 0-15,4 4 1 16,2 2-1-16,5-2 1 16,1-1 0-16,1-3-1 15,-6-5 2-15,1-2-1 16,-11-3-1-16,-1 5 2 15,-15-8-1-15,-7 6 1 0,-17 1 0 16,-9 8 0-16</inkml:trace>
  <inkml:trace contextRef="#ctx0" brushRef="#br3" timeOffset="282123.1365">14089 6386 74 0,'21'-24'30'0,"-10"0"1"16,3 17 1-16,-14 7-17 15,0 0-9-15,6 32-1 0,-4 7 2 16,-7 11-3-16,-2 16 1 16,-6 9-1-16,-1 12 0 15,-5 1-1-15,-1 1 0 16,0-8-2-16,-2-6-4 15,11-9-1-15,-2-16-5 16,14-5-5-16,-5-27-5 16,20 3-5-16,-16-21-2 15,19-12 1-15,-13-14-2 16,9 3 2-16,-16-14 3 15,-5-3 5-15</inkml:trace>
  <inkml:trace contextRef="#ctx0" brushRef="#br3" timeOffset="282334.1486">13749 6817 127 0,'-25'4'32'0,"2"-17"1"15,23 13 0-15,21-9-28 16,20-4-2-16,17-5-1 16,12-4-2-16,15 1-2 15,4-1-2-15,7 10-3 16,-8-6-6-16,3 26-4 15,-25-13-5-15,7 23-2 16,-29-10-1-16,3 15-1 16,-24-11-1-16,5 7 4 15,-17-6 3-15,-11-13 5 16</inkml:trace>
  <inkml:trace contextRef="#ctx0" brushRef="#br3" timeOffset="282867.1791">14633 6771 117 0,'0'0'30'15,"-12"-17"3"-15,12 17-1 16,0 0-25-16,-14 12-2 15,5 0-1-15,-2 9-1 16,-6 7 0-16,7 6 0 16,-5 4-1-16,4 3 0 15,5-1 0-15,9 3-1 16,5-11 0-16,8-7 0 15,12-9-2-15,8-10 2 16,7-9-2-16,2-13 1 16,2-7 0-16,4-13 0 15,-6-7 0-15,1-2-1 16,-6-1 1-16,-7-4 0 0,-8 5-1 15,-4 6 1-15,-9 9-1 16,-6 16 1-16,-6 14-1 16,-13 25 1-16,-4 16 0 15,-5 21 0-15,-1 19-1 16,-3 16 0-16,-3 16 0 15,-2 9 0-15,-1 4 0 16,0-5 0-16,-1-2 1 16,1-11-1-16,-4-10 1 15,1-15 0-15,-5-18 0 16,1-19 0-16,1-16 0 15,1-16-1-15,-1-21 1 16,1-20-2-16,4-13 0 16,4-20-2-16,11-9-4 0,-1-22-4 15,25 11-4-15,-6-13-3 16,28 22-3-16,-10-10-2 15,28 22-1-15,-12-8 0 16,25 27 3-16,-3-2 2 16,4 11 5-16,11-1 0 15</inkml:trace>
  <inkml:trace contextRef="#ctx0" brushRef="#br3" timeOffset="283601.2211">15501 6779 89 0,'0'0'33'0,"-10"-8"2"15,10 24 0-15,-14-3-11 16,4 22-19-16,-1 5-1 15,-6 17-1-15,-2 3 0 16,3 5-2-16,-6 0 1 16,4-6-1-16,1-6 0 15,3-9-1-15,3-12 0 16,7-13-1-16,4-19 1 15,0 0 0-15,12-16 0 16,1-14-1-16,3-12 1 16,5-8 1-16,2-12-2 0,2-10 1 15,7-5 0 1,-1 0 0-16,1 3 0 0,0 11 0 15,0 8 1-15,-1 11-1 16,2 16 1-16,0 15-1 16,-5 11 1-16,-1 13 0 15,-3 7-1-15,-3 1 1 16,-2 6-1-16,-5 5-1 15,-4 4 1-15,-9 2-1 16,-9 3 1-16,-7 0-1 16,-9 3 1-16,-9-2-1 15,-3-1 1-15,-8-8 0 16,-4-1 0-16,-1-7 0 15,1-4 0-15,2-7 0 0,7-2 0 16,2-2 1-16,4-1 0 16,10 4-2-16,3 5 2 15,9 5-1-15,-1 7 0 16,8 12 0-16,-2 9 0 15,-3 13 0-15,-11 12-1 16,-3 6 2-16,-9 6-1 16,-2 1 0-16,-8-2-1 15,0-9-1-15,6-9-1 16,4-23-5-16,15-5-1 15,4-34-3-15,26-2-4 16,-1-35-4-16,31 5-1 16,-8-34-2-16,29 4 0 15,-15-28 1-15,24 3 2 16,-7-11 2-16,11 5 2 0,-6-1 1 15</inkml:trace>
  <inkml:trace contextRef="#ctx0" brushRef="#br3" timeOffset="284335.2631">15917 6980 109 0,'22'5'34'16,"-7"-11"1"-16,19 5-1 0,0-13-29 15,11 0-2-15,5-9 0 16,6-2-2-16,1-7 1 15,-2 0-1-15,-7-2 0 16,-6 0 0-16,-12 0 0 16,-13 1-1-16,-13 3 1 15,-12 7 1-15,-17 2-1 16,-8 12 2-16,-15 8-1 15,-5 17 1-15,-6 8 0 16,2 17 1-16,-1 11-2 16,11 10 2-16,7 1-4 15,20 8 0-15,16-6 0 16,19-7 0-16,19-8 0 15,16-12-2-15,18-11-3 0,6-13-4 16,16-1-2-16,-5-26-3 16,12 6-3-16,-18-23-1 15,15 17-4-15,-27-23 1 16,10 18-1-16,-27-13 3 15,7 19 0-15,-19-2 4 16,-7 14 2-16,-5 12 31 16,-26-12 4-16,11 21 2 15,-26-17 2-15,20 14 2 16,-24-20 0-16,15 16 0 15,-13-26-1-15,17 12-29 16,-7-11-6-16,1-2-3 16,6 13-5-16,-3-20-3 15,15 23-2-15,-24-22-4 16,12 19-1-16,-7-18 2 0,7 18 1 15,-10-23 3-15,7 7 3 16,2-10 3-16,1-4 2 16,14 1 2-16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1T02:09:31.29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1687 8233 86 0,'14'-2'32'16,"3"10"-10"-16,-1-14 3 15,7 12-23-15,7 0 1 16,6 3-1-16,3 0-2 16,9 3 1-16,1-3-1 15,7 0 0-15,9-2 0 16,5-4 1-16,7-3 1 15,12-1-1-15,6-5 1 0,9 0 0 16,4-1-1-16,9 2 0 16,9-3 0-16,6 3 0 15,4-2-2-15,6-1 1 16,8-2-1-16,10-3 1 15,6-4-1-15,2 1 1 16,5-1 0-16,7-1-1 16,3 3 1-16,1-2 0 15,0 5 0-15,4 2-1 16,1 2 1-16,-1 6 0 15,3 0 0-15,2 2 0 16,4-1 0-16,4-1 0 16,9 1 1-16,2-1 0 15,7-4 0-15,13 2 0 0,-2-4 1 16,8-2-1-16,2 3 0 16,2-2-1-16,-6 5 0 15,6-3 0-15,-7 4-1 16,-4 2 0-16,-1 2 0 15,1 1 1-15,-4 1-1 16,1 0 1-16,5 1 0 16,-5-1 0-16,4 0 1 15,5-1 0-15,-1 0 0 16,-4-1 0-16,4-1 0 15,-1 4-1-15,-8-1 0 16,3 1 0-16,2-3 0 16,-6 1 0-16,6-1-1 15,-4-2 1-15,5 1 0 16,1-2 0-16,4 0 0 0,-4-4 1 15,1 2 0-15,2 3 0 16,-1 0 1-16,-5 1-1 16,1 6 1-16,-5-1-1 15,-1 4 0-15,5 1 1 16,-1 0-1-16,0 1 0 15,0-2 0-15,4-1 0 16,4-3 0-16,4-2-1 16,3-3 1-16,1-1-1 15,7-2 0-15,0 0 1 16,-1-1-1-16,1 0 0 15,0 2 0-15,-4 1 0 16,3-3 0-16,1 3 0 16,-5-3 0-16,3 0 1 0,1-2-1 15,-1-1 1-15,3-3 0 16,-2 0 0-16,1-3 0 15,0 3 0-15,1-1 0 16,-5 3 0-16,-2 4-1 16,-6 4-1-16,-11 1 1 15,-7 3-2-15,-12 7 0 16,-13 0 0-16,-9 5-3 15,-16-4-5-15,8 7-10 16,-25-13-6-16,14 6-3 16,-23-20-1-16,7 1-4 15,-14-20 1-15</inkml:trace>
  <inkml:trace contextRef="#ctx0" brushRef="#br1" timeOffset="94281.3926">1602 9236 79 0,'-1'-36'32'0,"10"6"0"15,-5-5 0-15,9 11-24 16,-10 3-3-16,8 13-2 16,-11 8 0-16,21 27-1 15,-14 12-1-15,0 17 1 16,-4 19-1-16,3 16 1 15,-1 13-1-15,3 6 1 16,-2-1-1-16,6-3 0 16,2-9 1-16,7-14-3 15,4-16 2-15,3-18-1 16,5-24 2-16,-1-20-1 15,4-23 1-15,-1-14 0 16,-5-19 0-16,3-12 2 16,-8-13-2-16,3-10 1 15,-6-8-2-15,1-2-1 0,-1 0 1 16,-3 8-2-16,-1 9 0 15,1 14-1-15,0 18-2 16,-5 16-1-16,9 30-5 16,-10 7-2-16,13 32-3 15,-12-6-3-15,17 27-2 16,-13-12 0-16,24 18-2 15,-13-19 1-15,18 11 4 16,-4-16 1-16,8-1 2 16,-2-3 3-16,-4-11 1 15,4-4 3-15</inkml:trace>
  <inkml:trace contextRef="#ctx0" brushRef="#br1" timeOffset="95392.4561">2793 9638 82 0,'-28'6'30'16,"-17"-5"1"-16,5 21 0 15,-15-5-10-15,11 22-11 16,-9-2-3-16,12 13-1 16,3-3-1-16,11 3-2 15,11-5-1-15,16-6 0 16,12-9-1-16,17-14 0 15,11-14-1-15,6-11 1 16,10-12-1-16,-1-11 1 16,-3-7-1-16,-2-4 0 15,-13-3 1-15,-3 5-1 0,-16 1 0 16,-4 9 0-16,-9 8 1 15,-4 10-1-15,-1 13 0 16,-10 9 0-16,2 11 0 16,2 9 0-16,-1 8 0 15,3 3-1-15,6 2 0 16,3-6 0-16,12-4-3 15,1-11 0-15,13-10-1 16,3-12-2-16,11-5-2 16,-1-18-3-16,12 4-1 15,-10-16-2-15,10 8 0 16,-18-12-1-16,5 12 9 15,-12-1 4-15,-10 7 5 16,-3 11 4-16,-18-1 3 0,0 12 3 16,-8 14 1-16,7 11 4 15,-17-2-7-15,12 14-3 16,-9-2-3-16,7 7 0 15,0-1-2-15,5-3 1 16,1-5-1-16,2-5 0 16,3-11-1-16,-3-17 0 15,15 5 0-15,-1-19 0 16,1-11 0-16,2-11-1 15,-1-7 1-15,-1-6-1 16,0-9 1-16,-3 3-2 16,-1 0 2-16,-3 9-2 15,0 6 1-15,-2 7-1 16,3 8-1-16,3 7-1 0,5 8 0 15,2 3-2-15,10 8-2 16,1-7-2-16,12 11-1 16,-6-13-2-16,16 13-3 15,-11-14 2-15,17 13-2 16,-14-14 1-16,7 13 1 15,-18-7 2-15,5 8-1 16,-9 1 18-16,-19-3 4 16,3 13 2-16,-13-15 3 15,-10 35 1-15,-12-17 3 16,16 20 1-16,-21-8 1 15,17 16-14-15,-5 0-2 16,7 3-1-16,2-1-2 16,6-6-2-16,7-5-3 15,1-15-2-15,15-5-6 0,-5-29-2 16,12-1-3-16,-12-30-2 15,17 3-1-15,-18-28-1 16,11 2 1-16,-20-19 0 16,4 0 5-16,-16-10 2 15,-3 6 3-15,-4 13 23 16,-18-6 5-16,10 26 3 15,-15-5 0-15,14 28 1 16,-8-1 0-16,28 34 0 16,-16-13-3-16,16 13-26 15,31 15-6-15,-5-11-4 16,22 21-1-16,-8-14-2 0,27 22-2 15,-12-16-1 1,17 20 2-16,-12-10 3 0,9 7 4 16,-10-3 1-16,0 3 3 15,-6-1 2-15,-11-4 2 16,-8 0 1-16</inkml:trace>
  <inkml:trace contextRef="#ctx0" brushRef="#br1" timeOffset="96578.524">4689 9450 43 0,'-12'0'25'0,"-11"-10"2"15,8 14 0-15,-17-13 2 16,6 22 1-16,-17-12-7 15,7 18-13-15,-6 1-3 16,3 10-1-16,1 5-3 16,9 4 1-16,4-1-2 15,14 1 1-15,7-4-2 16,17-9-1-16,11-6 0 0,9-11 0 15,11-10 0-15,7-11 0 16,5-8-1-16,-3-10 1 16,-2-3 0-16,-2-2-1 15,-11 0 1-15,-6 2 0 16,-7 3 0-16,-8 7 0 15,-8 3 0-15,-3 8-1 16,-6 12 2-16,0 0-1 16,-1 12-1-16,-2 6 1 15,1 8-1-15,2 3 0 16,4 6-2-16,2-2-1 15,6 6-4-15,0-16-2 16,18 7-4-16,-10-26-1 0,25 7-3 16,-11-34-1-16,21 4 0 15,-10-31 0-15,13 1 1 16,-6-21 0-16,9-2 4 15,-13-8 2-15,-3-7 2 16,-6 1 0-16,-6-3 2 16,-5 4 2-16,-8 5 0 15,-3 15 2-15,-12 8 24 16,5 30 2-16,-23 4 2 15,15 35 3-15,-21 12-1 16,11 36 2-16,-19 0 1 16,15 27 0-16,-10 0-23 15,8 9-2-15,0 1-2 16,8 1 0-16,3-9-4 0,-1-11 0 15,8-7-2-15,-8-20-4 16,13-1-4-16,-18-30-3 16,18 1-3-16,-19-31-1 15,10 10-1-15,-13-37-1 16,11 7 0-16,-14-17 2 15,2-8 4-15,-1-6 1 16,1 0 4-16,3 6 0 16,-4 6 3-16,11 19 27 15,-16-3 3-15,20 33 3 16,-17-15 2-16,21 33 0 15,-4-18 1-15,6 35 2 16,-6-35-1-16,28 17-25 16,1-12-2-16,12-5-1 15,6-7-1-15,6-2 0 0,0-6-1 16,3 0-1-16,-7 0-1 15,-2 1 0-15,-5 4 0 16,-11 3-1-16,-5 8-1 16,-11 1 1-16,-1 8-1 15,-5 2 2-15,-2 4-1 16,-5 3 2-16,-1 4 1 15,2 4 0-15,-6 2 3 16,3 6 0-16,-4 2 0 16,0 4 1-16,-2-2-1 15,2 1 0-15,-2-5-1 16,4-2-1-16,-1-9-3 15,3-14-3-15,0-10-3 16,12-7-4-16,8-5-3 0,-15-26-2 16,17 6-2-16,-17-28-1 15,17 9 0-15,-21-28-1 16,10 5 3-16,-11-8 2 15,0 5 3-15,0 11 24 16,-18-7 7-16,16 29 3 16,-20-9 2-16,21 32 2 15,-20-4 0-15,21 25 1 16,-20-12-4-16,20 12-24 15,0 0-10-15,-16-7-3 16,25 18-3-16,-9-11-2 16,0 0-2-16,0 0-1 15,20 18-1-15,-20-18 5 0,35 15 3 16,-9-3 1-16,10 3 3 15,4 6 1-15</inkml:trace>
  <inkml:trace contextRef="#ctx0" brushRef="#br1" timeOffset="97420.5721">6267 9284 92 0,'-27'21'35'16,"-11"-2"-1"-16,4 21-2 15,-8-8-23-15,15 12-2 16,-2-5-2-16,15 7 0 15,5-3-2-15,14-2 0 16,13-9-1-16,13-10 0 16,10-9-2-16,10-11 0 15,3-11-1-15,4-12 0 16,-5-7-1-16,-4-13-1 15,-6 0 0-15,-13-10 0 0,-11 3 0 16,-13 0-1-16,-8 4 2 16,-13 6 0-16,-7 11 1 15,-4 7 2-15,-1 9 0 16,1 8 1-16,2 7 0 15,13 6 0-15,11-10 1 16,6 22-1-16,17-13 0 16,11 2 0-16,9-6-1 15,8 0 1-15,0 0-1 16,0-2 0-16,-7 2 0 15,-8 3 0-15,-7 3 0 16,-17 8-1-16,-7 5 1 16,-10 4 0-16,-7 6 0 15,-5 3 0-15,-3 5 0 0,-1-5 0 16,4-3 0-16,7-9 0 15,8-10-1-15,2-15 0 16,28-12 0-16,-1-14 0 16,12-13 0-16,3-6-1 15,4-8 1-15,-1 1 0 16,1 2 0-16,-8 8 0 15,-9 11 0-15,-9 16 0 16,-20 15 0-16,7 16 1 16,-16 18-2-16,-10 5-2 15,9 16-4-15,-8-5-3 16,17 7-3-16,-5-22-3 15,32 11-4-15,-4-40 0 16,33 10-2-16,-6-37 0 0,28 7 0 16,-2-26 3-16,24 1 2 15,3-9 1-15,4-5 1 16,-2 2 1-16</inkml:trace>
  <inkml:trace contextRef="#ctx0" brushRef="#br1" timeOffset="98470.6322">8064 9244 95 0,'0'0'35'16,"0"0"-1"-16,-2 15-3 15,-14-4-23-15,9 18-3 0,-6 2 0 16,3 12-1-16,-1 4-1 15,3 3 0-15,5-1-1 16,2-3-2-16,15-5-2 16,1-16-2-16,15-2-6 15,-6-26-3-15,18 3-3 16,-12-30-3-16,17 9-1 15,-19-30-2-15,8 10 0 16,-21-23-1-16,4 5 5 16,-22-14 3-16,-1 1 2 15,-10 2 2-15,-10 2 3 16,4 17 26-16,-25-9 5 15,18 27 2-15,-16-5 2 0,22 26-1 16,-9-5 1-16,30 17-1 16,-24-5-1-16,24 5-28 15,23 1-6-15,-2-8-3 16,19 19-5-16,-4-17 0 15,26 20-2-15,-11-15-2 16,17 19-1-16,-11-13 2 16,7 10 3-16,-12-1 3 15,-4 3 2-15,-7-1 2 16,-12 1 3-16,-7 1 1 15,-15-6 21-15,2 12 6 16,-21-13 2-16,8 16 1 16,-22-18 3-16,14 20 1 15,-24-16 0-15,11 19 1 0,-16-10-18 16,11 10-6-16,-2-8 0 15,4 4-1-15,12-5-1 16,8-2-1-16,12-7-1 16,11-2 0-16,14-2-1 15,11-4 0-15,3 0-1 16,3 0 1-16,-4 2 0 15,-3 4-1-15,-11 4 2 16,-12 5-1-16,-12 1 1 16,-17 7 0-16,-12 2-1 15,-8-1 1-15,-8 3-1 16,0-5 0-16,0-3-3 15,0-12-3-15,13 0-4 16,-1-22-3-16,29 8-2 0,-16-34-4 16,34 11 0-16,-11-27-2 15,26 10-1-15,-10-18 0 16,30 8 4-16,-2-5 0 15,16 2 4-15,9 2 0 16,13 5 1-16</inkml:trace>
  <inkml:trace contextRef="#ctx0" brushRef="#br1" timeOffset="99125.6697">9763 9117 73 0,'9'-15'34'16,"-9"-5"-2"-16,0 20 2 16,-3-18-20-16,3 18-8 15,-6 26-2-15,-4 5-1 16,-3 7 0-16,-1 11-1 15,-1 6 1-15,1 5-1 0,0-1-1 16,5-7-2-16,9-1-1 16,4-20-5-16,10-1-3 15,-14-30-2-15,38 7-6 16,-24-34 0-16,22 4-3 15,-20-25 0-15,17 8-1 16,-22-21 3-16,7 6 3 16,-14-10 2-16,-4 3 2 15,-4 6 2-15,-10-1 3 16</inkml:trace>
  <inkml:trace contextRef="#ctx0" brushRef="#br1" timeOffset="99298.6796">9730 8878 116 0,'0'0'25'0,"-18"-7"0"15,18 7-2-15,0 0-27 0,14-6-6 16,13 13-4-16,-10-14-2 15,20 19-2-15,-11-14-1 16,17 18-1-16,-9-12 0 16,8 15 4-16,-9-4 3 15,3 2 1-15,-1 0 2 16,-7 1 2-16,-2 1 1 15</inkml:trace>
  <inkml:trace contextRef="#ctx0" brushRef="#br1" timeOffset="100475.7469">10173 9157 82 0,'-11'23'26'0,"11"16"0"15,-17-11 0-15,12 17-8 16,-12-9-10-16,4 2-3 0,-2-7 0 16,7-1-1-16,0-9-1 15,7-7-1-15,1-14 0 16,13-3-2-16,3-14 1 15,2-6-1-15,4-7-1 16,5-6 0-16,-4-5 2 16,1-1-1-16,-2 1 0 15,-4 6 1-15,-4 3 0 16,-3 8-1-16,-5 7 1 15,-6 17 0-15,0 0 0 16,0 0 0-16,4 15 0 16,-3 3 0-16,2 0 0 15,3 2-1-15,4-3 1 16,4-5-1-16,8-4 0 15,6-4 1-15,5-6-1 0,1-5 0 16,2-1 0-16,4-4 0 16,-3-1 1-16,-3-1-1 15,-6 0 1-15,-5 7-1 16,-6 1 0-16,-3 5 0 15,-14 1 0-15,10 17 0 16,-10 4 0-16,-2 3 0 16,-2 6-1-16,-2 6 0 15,3 2-1-15,-1 0-1 16,7 1-1-16,-3-11-3 15,14 2-2-15,-14-30-3 16,37 25-2-16,-22-35 0 0,23 8-2 16,-14-25 0-16,15 8-1 15,-13-17 2-15,11 8 1 16,-9-9 1-16,0 7 3 15,-7-2 0-15,-3 5 2 16,-2 7 2-16,-5-1 16 16,-1 16 4-16,-14-7 2 15,4 12 3-15,0 0 1 16,-10 30 1-16,-6-19 1 15,14 23 2-15,-12-8-16 16,13 12-1-16,-5-2-2 16,4 5 0-16,1-4 0 15,2 0-1-15,1-8-1 16,3-5-1-16,-1-6 0 15,-4-18 0-15,14 3-2 0,-6-16-1 16,3-9 0-16,-1-8 0 16,2-6-1-16,-3-9 1 15,5-7 0-15,-2-7-1 16,4-1 2-16,-1 5 0 15,2 3 0-15,1 6 0 16,0 6 1-16,3 10-1 16,0 15 1-16,1 12 0 15,-4 6-1-15,1 9 0 16,-4 6 0-16,0 9 0 15,-2 4 0-15,-4 2 0 16,-8 4-1-16,-2 0 1 16,-8 1-1-16,-5-1 1 15,-4-4-1-15,-6-6 1 0,0-4 0 16,-4-3 0-16,-1-6-1 15,-3-3 1-15,1 0 0 16,5 2 1-16,-2-2-1 16,5 8 1-16,3 2 1 15,-1 8 1-15,5 8-1 16,5 6 0-16,0 4 1 15,2 5-2-15,1 7 0 16,0-2-1-16,3 2-5 16,-7-6-2-16,9 0-3 15,-12-16-1-15,15 9-3 16,-15-27-4-16,16 6 2 15,-15-24 0-15,14-1 1 16,0 0 0-16,5-10 1 0,-5-13 2 16,14-3 0-16,-1-11 2 15,7-5 0-15,7-11 0 16,1-4 1-16,3-2 1 15,1-2 1-15</inkml:trace>
  <inkml:trace contextRef="#ctx0" brushRef="#br1" timeOffset="103024.8927">11757 9073 54 0,'11'-14'29'15,"-11"14"2"-15,6-16-1 16,-6 16-14-16,-1-13-2 16,1 13-5-16,-16 5-2 15,5 4-1-15,-10 0-1 0,0 12 0 16,-5 6-2-16,2 8 1 15,0 3-2-15,4 7 1 16,8 0-2-16,8 3 1 16,10-5-1-16,9-3 0 15,14-11-1-15,8-12 1 16,7-8-1-16,4-10-1 15,1-12 1-15,-1-11 0 16,-5-6 0-16,-3-12-1 16,-14 0 0-16,-4-3 1 15,-12-1 0-15,-7 2 0 16,-10 4 0-16,-6 6-1 15,-6 9 2-15,-4 9-1 16,3 9 1-16,0 3-1 0,1 9 0 16,9 2 1-16,6 3-1 15,10 4 1-15,11-6-1 16,9 1 0-16,10-4 0 15,8-2 0-15,6 0 0 16,0-3 0-16,-4 1 0 16,-5 0 0-16,-4 5 1 15,-12 4-1-15,-7 6 0 16,-13 6 0-16,-10 5 0 15,-9 4 1-15,-1 6-1 16,-3-3 0-16,3 3 0 16,-3-5 0-16,3 0 0 15,10-8 0-15,1-9 0 0,4-15 0 16,19 7 0-16,-4-15 0 15,2-10 1-15,3-6-1 16,-4-7 1-16,0-5-1 16,-5-8 1-16,2-1 0 15,-7 6-1-15,-1 1 0 16,0 5 0-16,-1 6 1 15,4 7-1-15,3 6 0 16,3 9-1-16,4 2 0 16,11 3-1-16,-1-4-2 15,10 4-2-15,3-11-2 16,7 6-3-16,-1-17-2 15,11 9-1-15,-13-19-2 16,15 9 1-16,-18-21 0 16,13 10 2-16,-20-15 2 0,4 7-1 15,-14-7 1-15,-1 9 1 16,-10 2 10-16,-11 1 8 15,4 21 5-15,-16-5-1 16,9 21 3-16,-15 4 2 16,14 26 3-16,-19-5 3 15,13 22-8-15,-10 1-8 16,5 16-2-16,-4 6 0 15,2 9-1-15,-3 2-1 16,2-1-3-16,2-5-1 16,1-5-1-16,4-7-3 15,0-16-3-15,9-3-1 16,-4-29-4-16,19-1-3 15,-16-27 0-15,19 6 0 0,-17-27-1 16,13 9 1-16,-18-21 0 16,11 1 3-16,-14-9 2 15,-1 7 2-15,-3 8 20 16,-11-9 5-16,9 26 3 15,-15-15 1-15,19 27 2 16,-16-7 1-16,24 17 2 16,-13 1 0-16,13-1-18 15,23 5-4-15,6-1 0 16,8-5-2-16,9 2-1 15,6-1 0-15,2-2-3 16,8 3-1-16,-1-2-1 16,-2 6-3-16,-13-7-3 15,9 16-2-15,-19-16-3 0,3 13 1 16,-15-13-1-16,7 12 1 15,-31-10-1-15,23 0 15 16,-13 5 6-16,-10-5 4 16,0 0 3-16,0 0 3 15,0 0 0-15,-26-11 5 16,26 11-1-16,-29 9-11 15,5 1-2-15,-6-1-2 16,-1 11 0-16,-7 3 0 16,1 7-1-16,-3 2 0 15,4 4 0-15,3-3 0 16,12 1-1-16,8-8-1 15,12-5 1-15,13-8-2 0,13-10 1 16,9-9-1-16,5-7 0 16,7-9 0-16,4-6-1 15,-1-6 1-15,-6-1 0 16,-6 2 0-16,-8 3-1 15,-9 4 1-15,-4 8 0 16,-16 18 0-16,2-13 0 16,-2 13 0-16,-23 22 0 15,8 3 0-15,1 3-1 16,0 6 0-16,5 0-1 15,9 0-1-15,7-4-2 16,10 2-2-16,4-20-2 16,19 7-4-16,-8-23-1 15,20 7-3-15,-15-25 1 0,19 11-1 16,-22-20 2-16,11 10 1 15,-12-5 15-15,-11-6 5 16,1 11 3-16,-17-9 3 16,7 22 2-16,-23-13 2 15,10 21 2-15,-11 2 1 16,4 17-13-16,-13 0-1 15,10 11 0-15,-9 3-2 16,5 2 0-16,2-1-1 16,3-4 0-16,7-5 0 15,3-9-1-15,-1-16 0 16,27 5 0-16,-7-16-1 15,6-9 1-15,3-10-1 16,1-3 1-16,3-2-1 16,-1-4 0-16,-6 4 1 0,-4 5-1 15,-6 9 0-15,-3 11 1 16,-13 10-1-16,4 17 0 15,-7 6 0-15,-1 7 1 16,0 6-2-16,4 1 1 16,5 0-1-16,5-8-1 15,11-3-2-15,5-17-2 16,16 2-4-16,-5-24-2 15,20 5-2-15,-7-29-3 16,17 12 0-16,-16-28 0 16,16 10 0-16,-20-21 3 15,7 8 2-15,-13-18 1 16,2 4 2-16,-10 10 17 15,-19-7 6-15,5 25 1 0,-22-6 2 16,7 34 3-16,-29 3 1 16,12 36 1-16,-24 0 1 15,16 24-15-15,-11 7-2 16,5 12-2-16,2 2-2 15,5 2-1-15,6-1-4 16,3-9-1-16,9-1-4 16,-5-20-3-16,16-2-4 15,-15-27-2-15,20 4-2 16,-19-33 0-16,15 7 0 15,-18-24 1-15,12 4 0 16,-18-14 5-16,7 2 1 16,-7 4 20-16,-10-11 8 15,19 23 4-15,-19-12 1 0,25 27 2 16,-11-13 2-16,29 26 3 15,-9-13-1-15,30 17-17 16,1-6-7-16,10-3-2 16,8 4-6-16,-6-14-5 15,11 8-4-15,-21-18-4 16,11 17-1-16,-26-23-3 15,16 22-1-15,-31-19 0 16,14 14 1-16,-19-7 4 16,9 10 2-16,-8-1 2 15,14 7 1-15,6 3 1 16</inkml:trace>
  <inkml:trace contextRef="#ctx0" brushRef="#br1" timeOffset="104435.9734">15594 8661 59 0,'0'0'32'0,"6"-10"-1"16,-6 10 2-16,0 0-21 16,0 0-1-16,-10-2-2 15,6 13-2-15,-6 4 0 16,4 14-2-16,-6 6 0 15,4 18-1-15,-9 8 0 16,5 15-1-16,-4 5 0 16,6 5-1-16,-3-3-1 15,4-3 0-15,2-10 0 16,1-12 0-16,5-15 0 15,2-13 0-15,3-12 0 0,-4-18 0 16,22-7-1-16,-11-15 1 16,2-8 0-16,2-7-1 15,3-10 0-15,1-5-1 16,4 2 2-16,1 3-1 15,2 3 0-15,3 11 0 16,1 7 0-16,0 11 0 16,-3 14 1-16,1 14-1 15,-8 8 0-15,-1 10 0 16,-10 6 0-16,-6 3 0 15,-7 6 0-15,-9 0 0 16,-7-2 0-16,-10-5-1 16,-4-5 1-16,-1-7 0 15,-2-8-1-15,3-10-1 0,5-5-1 16,1-10 0-16,14-1-4 15,3-13-2-15,18 9-3 16,-7-16-2-16,22 16-2 16,-7-18-2-16,24 17 2 15,-14-14-1-15,21 17 1 16,-10-16 2-16,14 14 0 15,-5-5 2-15,7 5 1 16,-6 0 1-16,2 3 1 16,-4 4 1-16,-2 0 0 15,-4 9 1-15,-8-2 2 16,-5 5 0-16,-7 1 13 15,-2 6 12-15,-16-15 2 16,14 17 3-16,-14-17 1 16,17 7 2-16,-17-7-1 0,35-10 3 15,-17-9-12-15,21 3-12 16,1-8-2-16,7 3 0 15,-5-9-1-15,2 5-1 16,-4 0 0-16,-5 0-1 16,-10 2 0-16,-11 7 0 15,-12 0 0-15,-9 6 0 16,-11 5 0-16,-15 5 1 15,-7 5-1-15,-8 10 1 16,-6 4 0-16,-2 11 0 16,4 4 0-16,7 5 0 15,11 1 0-15,18 4-1 0,16-5-1 16,20-4 0-16,22-5-5 15,11-12-2-15,24 4-3 16,1-21-4-16,21 7-2 16,-18-20-2-16,19 11-2 15,-17-23 0-15,12 14 2 16,-25-19 1-16,8 11 2 15,-20-11 1-15,0 8 2 16,-11-3 1-16,-4 6 1 16,-13 5 0-16,-8 0 2 15,1 9 0-15,-11-3 1 16,1 9 0-16</inkml:trace>
  <inkml:trace contextRef="#ctx0" brushRef="#br1" timeOffset="105948.0599">17552 9079 82 0,'0'0'34'15,"-16"-26"-1"-15,4 21 2 16,-15-13-14-16,4 17-11 15,-15 0-3-15,1 10-1 16,-15 5-1-16,0 15-1 16,-5 7-1-16,1 4 1 15,3 7-2-15,11 2-1 16,13-4 0-16,17 0-2 15,22-8 0-15,21-12-2 0,25-5-4 16,11-15-4-16,27 2-3 16,-8-21-2-16,20 9-3 15,-15-23-1-15,13 14-1 16,-24-21 2-16,9 15 0 15,-26-16 2-15,-2 12 3 16,-18-4 1-16,-5 10 3 16,-14 3 0-16,-6 2 1 15,-18 13 2-15,7-15 1 16,-7 15 6-16,-6-13 17 15,6 13 3-15,-9-18 4 16,9 18 1-16,-13-27 2 16,13 27 1-16,-22-27 2 15,22 27-4-15,-37-12-16 16,11 16-2-16,-12 4-2 0,1 16 0 15,-9 2-1-15,-3 10-1 16,2 6-1-16,6 4-1 16,6-2 1-16,13-2-3 15,12-6 0-15,16-7 0 16,12-13 0-16,15-8 0 15,9-11-2-15,7-10 2 16,6-10-1-16,2-9 1 16,-3-8 0-16,-2-3 0 15,-8-1 0-15,-6 0-1 16,-8 6 1-16,-8 6 0 15,-9 11 0-15,-8 9 0 16,-5 12 1-16,-12 15-1 16,-4 13 0-16,1 7 0 0,-3 6 0 15,3 6-1-15,8 1-1 16,4-6-1-16,11-6-2 15,7-11-3-15,14-4-3 16,-1-22-3-16,18 3-2 16,-11-25-1-16,21 9-2 15,-15-24 2-15,16 11 0 16,-16-17 1-16,7 7 4 15,-10-9-1-15,-5 0 23 16,2 15 2-16,-22-12 3 16,11 23 2-16,-26-7 3 15,2 27 2-15,0 0 1 16,-13 16 1-16,-11 6-17 15,8 17-1-15,-7 4-2 0,2 7 0 16,5 0-1-16,3-1-2 16,7-2 0-16,10-12-1 15,6-9 1-15,12-14-1 16,12-12 0-16,8-13 0 15,7-15 0-15,7-8 1 16,2-12-1-16,2-1 1 16,-2-5-1-16,-5 1 0 15,-6 3 0-15,-8 10 0 16,-13 11 0-16,-12 13-1 15,-14 16 2-15,-4 15-1 16,-11 15-1-16,-7 10 0 16,-1 11-2-16,-5 1-1 0,8 6-4 15,-1-17-3-15,19 10-3 16,-5-29-3-16,28 4-2 15,-7-29-1-15,28 8 0 16,-3-27 1-16,19 5 3 16,-4-19 1-16,14 2 1 15,-6-6 2-15,4-3 1 16,-7 3 2-16,-8-2 0 15,-6 10 20-15,-18-8 9 16,5 22 2-16,-29-12 4 16,8 22 1-16,-33-8 0 15,12 23 3-15,-33-13 0 16,12 21-19-16,-11-1-6 15,-1 6-1-15,5 2-2 0,4 3 1 16,8 1-2-16,12 2-1 16,14-5 0-16,14 1 0 15,9-2-1-15,8 0 1 16,3 0-1-16,-1-1 1 15,-5 1 0-15,-3 3 0 16,-13 1 0-16,-7-1 0 16,-16 4 1-16,-9 1-1 15,-9-1-1-15,-6-4 0 16,-7 5-6-16,-4-13-4 15,11 12-3-15,-11-22-3 16,23 14-2-16,-10-27-2 16,33 6-1-16,-19-9 0 15,29 0 2-15,-2-20 2 16,15 0 2-16,11-10 1 0,14-3 2 15,17-3 0-15,14-2 1 16</inkml:trace>
  <inkml:trace contextRef="#ctx0" brushRef="#br1" timeOffset="106607.0976">19823 9221 90 0,'12'-2'34'0,"14"7"1"15,3-14 0-15,18 6-23 0,-2-14-5 16,11 2-3-16,-2-7-2 16,4 3 0-16,-8-4-1 15,-6-2 0-15,-13 4 0 16,-11 2-1-16,-18 1 1 15,-13 8-1-15,-14 2 1 16,-13 9 1-16,-14 5 0 16,-6 12 0-16,-4 8 1 15,0 12 0-15,5 6 0 16,12 7-1-16,12 1 0 15,15-2 0-15,22 2-1 16,20-6-2-16,18-4-3 16,14-15-4-16,20 0-3 0,-4-22-4 15,19 8-2-15,-14-25-1 16,15 12-4-16,-25-28 1 15,11 14 0-15,-30-19 0 16,3 12 2-16,-18-5 2 16,-4 4 1-16,-6 3 0 15,-11 3 3-15</inkml:trace>
  <inkml:trace contextRef="#ctx0" brushRef="#br1" timeOffset="107606.1547">21065 9451 114 0,'0'0'36'0,"0"0"0"16,15-3-5-16,6-11-39 15,16 10-5-15,-8-15-4 16,23 20-2-16,-11-19-2 16,17 21 0-16,-11-13-3 15,14 13 2-15,-13-6 3 16,1 6 3-16,-5 3 3 15,-8 1 1-15,-4 3 4 16,-17-9 25-16,5 15 7 16,-20-16 2-16,3 12 3 0,-15-17-1 15,12 5 1-15,-10-1 1 16,10 1-1-16,0 0-28 15,9-16-5-15,10 13-6 16,-1-16-3-16,23 15-3 16,-9-20-4-16,22 22 0 15,-10-19-2-15,22 19 1 16,-15-9 0-16,14 9 6 15,-13 1 1-15,-4 5 4 16,3 12 26-16,-27-20 3 16,13 22 4-16,-27-21 0 15,14 15 1-15,-24-12-2 16,12-1-1-16,-12 1-5 15,11-14-27-15,15 17-6 0,-14-11-1 16,20 19 0-16,-7-17-3 16,21 16 1-16,-10-7 0 15,13 6 6-15,-7 2 21 16,-7-12 7-16,13 16 4 15,-24-21 3-15,14 17 2 16,-28-22 2-16,10 17 3 16,-20-21-2-16,14 11-19 15,-9-8-6-15,-2-1-5 16,-3 13-5-16,3-22-5 15,-3 22-3-15,0-20-3 16,0 20-1-16,-1-14-1 16,13 17-1-16,-13-19 0 15,21 10 5-15,2-9 1 16,14-4 2-16,19-5 2 0</inkml:trace>
  <inkml:trace contextRef="#ctx0" brushRef="#br2" timeOffset="358064.4801">21510 8902 40 0,'0'0'32'0,"6"-12"1"15,-6 12-2-15,0 0-7 16,1 22 1-16,-8-6-18 15,5 12-3-15,-4 9-1 16,0 8-1-16,-5 5-1 0,-1 6 0 16,0-4-1-16,2-6-2 15,5-1-3-15,-2-13-3 16,13-4-5-16,-6-28-4 15,16 15-2-15,-9-27-3 16,18 2-1-16,-11-19-1 16,6 2 2-16,-4-12 2 15,-1-5 3-15</inkml:trace>
  <inkml:trace contextRef="#ctx0" brushRef="#br2" timeOffset="358298.4935">21525 8600 97 0,'-18'-16'33'16,"7"10"1"-16,-11-4-1 15,7 6-29-15,1 3-4 16,14 1-6-16,0 0-4 15,0 0-7-15,28-4-2 16,-8-10-5-16,23 15-2 16,-2-15-3-16,21 10 1 15,1-10 2-15</inkml:trace>
  <inkml:trace contextRef="#ctx0" brushRef="#br2" timeOffset="358793.5218">22247 8320 86 0,'0'0'33'15,"-5"-10"0"-15,2 25 0 16,-11 8-28-16,5 17-2 15,-4 10-1-15,0 13 2 16,-2 6 0-16,3 7-3 16,-1 0 2-16,0-2-3 15,4-3 0-15,2-10-4 16,4 1-2-16,-4-22-6 0,13 8-3 15,-13-31-3-15,18 9-3 16,-11-26 0-16,0 0-2 16,-2-22 0-16,2 1 4 15,-9-11 3-15,-5-7 2 16,-2 3 4-16,-7-11 25 15,8 17 6-15,-18-11 4 16,19 21 4-16,-4-17 0 16,23 25 2-16,2-16 0 15,28 21 1-15,-1-9-23 16,22 5-5-16,7 1-3 15,8-3-2-15,7 11-8 16,-9-12-4-16,2 19-2 16,-24-18-7-16,12 24-4 15,-26-22-3-15,14 20 1 0,-22-18-2 16,8 8 5-16,-5-4 1 15</inkml:trace>
  <inkml:trace contextRef="#ctx0" brushRef="#br2" timeOffset="359913.5859">1943 11091 76 0,'0'0'34'15,"-13"-3"-1"-15,13 3 0 16,0 0-25-16,0 0-3 0,15 5-1 15,-4 13 0-15,-5 9-1 16,-1 14-1-16,-5 12 0 16,-4 7 0-16,-5 4-2 15,1 1 2-15,-3-5-2 16,1-7 2-16,1-12-2 15,8-11 1-15,2-17 0 16,-1-13-1-16,21-23 1 16,-8-8-1-16,6-15 1 15,-3-11-2-15,4-6 3 16,-4-6-2-16,-3 2 0 15,1 4 0-15,-4 11 1 16,-2 11-1-16,-3 13 1 16,-2 11-1-16,-3 17 0 15,0 0 1-15,6 20-1 0,-5-1 1 16,4 7-1-16,5 2-1 15,3 0 1-15,5-1 0 16,6-4 0-16,6-7 0 16,6-8 0-16,8-7 1 15,3-11-1-15,3-8 1 16,1-7 0-16,0-6 0 15,-7 0 0-15,-3 0-1 16,-10 4 1-16,-4 4 0 16,-9 9-1-16,-7 12 0 15,-11 2 0-15,4 32 0 16,-8 5-1-16,-5 10 0 0,1 9-2 15,3 5 0 1,8 6-1-16,1-9-2 0,13 1-4 16,4-18-3-16,18 0-4 15,-6-29-2-15,23 4-2 16,-12-30-1-16,21 6-2 15,-16-27 2-15,11 5 4 16,-12-13 1-16,-2-4 3 16</inkml:trace>
  <inkml:trace contextRef="#ctx0" brushRef="#br2" timeOffset="360296.6078">3160 11136 106 0,'-40'-15'28'16,"10"26"2"-16,-21-2 1 16,6 19-25-16,-4 6-1 15,9 11 0-15,1 2-1 0,5 4-1 16,10-5-1-16,10-2 0 15,13-11-1-15,17-6 0 16,10-20-1-16,16-12 0 16,8-15 0-16,10-12 0 15,4-7 1-15,0-8-1 16,-3-2 0-16,-13 0 0 15,-6 7 0-15,-13 5 0 16,-12 12 1-16,-13 8-1 16,-4 17 0-16,-22 3 0 15,2 15 0-15,-3 11-1 16,0 11 0-16,6 4 0 15,3 5-2-15,9-2 0 16,17-4-3-16,6-15-2 0,24-4-5 16,-3-27-2-16,23 0-4 15,-8-33-2-15,19 7-1 16,-21-27-1-16,18-1 0 15,-23-16 2-15,4-5 5 16,-12-5 3-16</inkml:trace>
  <inkml:trace contextRef="#ctx0" brushRef="#br2" timeOffset="360815.6375">3813 10599 120 0,'0'0'29'0,"-30"10"2"16,20 33 0-16,-15 6-22 16,11 23-7-16,3 10-1 15,2 10-1-15,4 5-1 16,5 0-1-16,9-2-1 0,2-9-3 15,8-10 0-15,-1-23-5 16,18-5-3-16,-9-35-5 16,22-2-1-16,-14-38-2 15,15 1-1-15,-13-27-1 16,6 1 3-16,-11-14 3 15,-3-4 4-15,-5-1 1 16,-10-1 20-16,2 22 14 16,-21-8 3-16,5 27 4 15,-21-7-1-15,8 31 3 16,-24-2 1-16,16 26 1 15,-24-2-18-15,12 13-10 16,-2-1-1-16,1 6-3 16,6 0 1-16,7 0-1 15,9-3 1-15,6-2-2 0,10-5 1 16,10-6 0-16,6-2 0 15,5-5-1-15,6-3 1 16,2-2-1-16,3-1 0 16,-3-4-1-16,1 0 0 15,1-1-1-15,0 1-1 16,-4-3-2-16,8 8-3 15,-13-7-4-15,11 12-2 16,-14-11-5-16,11 16 0 16,-18-16-3-16,13 16 0 15,-17-18-1-15,11 9 3 16,-11-14 3-16,6-2 2 15</inkml:trace>
  <inkml:trace contextRef="#ctx0" brushRef="#br2" timeOffset="361506.677">4460 11117 98 0,'0'0'35'0,"3"22"0"16,-3-22 0-16,31-3-31 15,5-4-1-15,9-3-1 16,10-5 0-16,4-5-1 15,-2-4 0-15,-2 0-1 16,1-4 0-16,-12-2 2 16,-13 2-2-16,-10 2 2 15,-14-3-2-15,-12 6 1 16,-12 4 0-16,-9 4 1 15,-12 11-1-15,-7 10-1 0,-6 9 1 16,-1 11-1-16,2 10 1 16,5 8-1-16,11 4 1 15,8 2-2-15,20-2 0 16,16-6-2-16,26-8-1 15,12-12-2-15,22-6-5 16,2-23-3-16,27 3-3 16,-14-26-3-16,20 7-2 15,-22-26-2-15,6 15 0 16,-22-19 2-16,0 9 3 15,-22-5 5-15,-8 8 1 16,-16 6 4-16,-21 1 28 0,3 23 5 16,-26-6 3-16,4 29 3 15,-26-9-1-15,10 26 1 16,-21-11 1-16,21 20 0 15,-6-10-27-15,11 3-2 16,8-7 0-16,13-2-2 16,15-7 0-16,16-8-1 15,7-3 1-15,9-3 0 16,3 0 0-16,-2 2 0 15,-5 3 0-15,-7 6 1 16,-13 8-1-16,-11 10 0 16,-17 3 0-16,-10 5 1 15,-8 1-2-15,-4-2-1 16,1-3-2-16,-4-9-5 15,14-1-5-15,-9-23-3 0,34-1-5 16,-24-13-1-16,31 3-4 16,-14-32-1-16,24 11 0 15,-10-17 4-15,24 1 3 16</inkml:trace>
  <inkml:trace contextRef="#ctx0" brushRef="#br2" timeOffset="362184.7158">6906 10815 91 0,'-43'8'34'15,"6"13"-1"-15,-10-4-5 16,12 10-21-16,-2-7 0 16,9 4-4-16,10-5 1 15,8 0-2-15,10-8 0 16,12 1-2-16,9-7 1 15,11-3 0-15,4-1 0 16,3 2-1-16,-3 2 1 16,0 3 0-16,-9 5 0 15,-11 6-1-15,-9 5 1 0,-13 7 0 16,-9 2-1-16,-6-2 0 15,-2-1-1-15,-2-4 0 16,4-6-2-16,6-10-2 16,15-10-5-16,4-12-3 15,24-3-5-15,-5-23-2 16,24 8-2-16,-9-23-3 15,21 11 0-15,-9-13 1 16,10 8 5-16,-5-3 4 16</inkml:trace>
  <inkml:trace contextRef="#ctx0" brushRef="#br2" timeOffset="362769.7493">7360 10789 90 0,'-9'21'28'0,"-17"-6"1"16,9 18 2-16,-13-9-16 15,8 17-8-15,-7-3-1 16,9 5-2-16,-2-1 0 15,7 4-3-15,4-9 1 16,4-1-1-16,7-11-1 16,2-8 1-16,-2-17-1 15,21-2 0-15,-5-19 0 16,3-7 0-16,0-12 0 15,2-7-1-15,-2-6 2 16,-2-6 1-16,0 0-1 16,0 4 1-16,-2 4 0 15,0 9 0-15,2 4 0 16,4 11 1-16,3 6-2 15,3 13 0-15,2 6 0 0,1 7-1 16,4 4 0-16,-1 7 1 16,-6 2-2-16,1 5 1 15,-13 3 0-15,-5 1 0 16,-11 6-1-16,-9-1-1 15,-14 3 2-15,-5-2-2 16,-8 1 2-16,-7-2-2 16,-4-2 2-16,-2-1-1 15,2-4 0-15,3 0 1 16,2 0 0-16,9 2 1 15,3 7-1-15,7 6 0 16,8 7 0-16,2 11 0 16,5 9 0-16,0 8 2 15,-2 4-3-15,4 2-2 0,-1 3-2 16,-5-11-4-16,7 2-5 15,-12-26-2-15,17 3-4 16,-14-39-3-16,24 3 0 16,-14-35-2-16,25-6 0 15,-7-27 2-15,19-11 5 16,1-14 0-16</inkml:trace>
  <inkml:trace contextRef="#ctx0" brushRef="#br2" timeOffset="363203.7741">7698 10939 94 0,'0'0'37'0,"29"18"-1"15,-7-17 1-15,13 2-34 16,9-6 0-16,12-4 0 16,5-5-1-16,1-6 0 15,-2-5-1-15,-5-2 1 16,-6-5-2-16,-11 0 3 15,-9-2-3-15,-15 1 1 16,-14 2 0-16,-9 6-1 16,-14 8 2-16,-11 10-1 15,-9 12 1-15,-8 13 0 16,-3 10 0-16,2 10 0 15,2 7 0-15,11 3-2 0,13-2 0 16,18-5-1-16,20-5-2 16,15-14-4-16,25 2-5 15,5-25-5-15,30 10-2 16,-12-25-3-16,26 11-2 15,-21-24-3-15,16 15-1 16,-23-19 2-16,3 10 4 16,-15-6 3-16</inkml:trace>
  <inkml:trace contextRef="#ctx0" brushRef="#br2" timeOffset="363788.8075">8816 10721 108 0,'-12'0'36'16,"-17"-7"1"-16,8 16-1 15,-16 1-30-15,2 8-1 16,-4 4-2-16,3 8 0 16,2 4-1-16,7 2-2 15,10-1 1-15,14-1-2 16,11-6 1-16,15-6-2 15,15-8 0-15,7-10-3 16,13-4 0-16,-1-14-5 16,11 5-4-16,-16-21-3 15,14 13-3-15,-20-22 1 16,8 18-3-16,-22-17 0 15,11 18-2-15,-21-2 27 0,-7-3 7 16,6 16 4-16,-22-5 2 16,1 14 3-16,0 0 3 15,-5 29 4-15,-15-17-1 16,15 18-18-16,-8 4-4 15,4 4-3-15,1 3 0 16,4-2-2-16,4 0-2 16,3-12-2-16,15 0-4 15,-18-27-4-15,40 10-3 16,-28-32-2-16,24 4-2 15,-17-22-2-15,11 3 1 16,-17-19 3-16,2 3 2 16,-14-12 4-16,-6-5 19 15,1 14 11-15,-25-9 2 0,8 21 6 16,-17-4-3-16,10 20 1 15,-12 6-5-15,11 14-2 16,3 14-23-16,-2-9-9 16,28 20-5-16,-9-19-3 15,28 17-1-15,-5-17-1 16,30 9 4-16,5-4 4 15,12-1 2-15</inkml:trace>
  <inkml:trace contextRef="#ctx0" brushRef="#br2" timeOffset="364638.8562">9531 10783 97 0,'0'0'36'16,"15"14"1"-16,-6-20-2 15,24 5-30-15,4-6-1 16,9-4-1-16,5-6-1 15,4-3 0-15,-1-5-1 0,-4-3 0 16,-11-2 0-16,-7-3-1 16,-22 5 0-16,-14 2 0 15,-16 7 0-15,-17 7 0 16,-9 9 0-16,-9 12 1 15,-7 12 0-15,0 11 0 16,3 8 1-16,11 9-1 16,5 1 1-16,16 5-1 15,16-5 0-15,18-5-3 16,23-9 0-16,17-14-4 15,28-6-3-15,6-22-6 16,23 3-1-16,-9-28-4 0,18 9-1 16,-24-24-1-16,9 11-2 15,-31-20 1-15,-6 12 3 16,-23-8 6-16,-14 9 1 15,-10 6 20-15,-23-3 11 16,9 24 3-16,-28-10 4 16,11 30 1-16,-23-11 2 15,15 27 1-15,-18-9 1 16,19 18-19-16,-8-4-7 15,13 4 0-15,6-1-2 16,13-1 1-16,11-5-2 16,10-3 1-16,11-5-1 15,5-1 0-15,3-3-1 16,1 1 1-16,-4-1-1 15,-7 1 0-15,-7 6 0 0,-14 0 0 16,-9 4-1-16,-14 0-1 16,-9 2 1-16,-11 0-2 15,-7 2-1-15,-4-7-3 16,3 6-3-16,-9-17-4 15,25 7-2-15,-13-21-4 16,39 6 0-16,-29-23-3 16,40 6 0-16,-9-24 0 15,21 2 2-15,2-15 4 16,33-3 1-16,20-10 3 15</inkml:trace>
  <inkml:trace contextRef="#ctx0" brushRef="#br2" timeOffset="370506.1918">12037 10435 67 0,'12'-20'38'0,"6"6"-3"15,-16-8 2-15,4 12-18 0,-17-3-16 16,11 13-1-16,-27-3-1 16,1 19 1-16,-7 11 0 15,-9 12 0-15,-8 8 0 16,5 6 1-16,0-3 0 15,10-3-1-15,6-4 0 16,12-8-1-16,15-10 0 16,18-16-1-16,11-8 0 15,10-3 0-15,6-3 0 16,0-1 0-16,0 2 0 15,-6 3 0-15,-10 5 0 16,-12 11 0-16,-14 7 0 16,-12 7 1-16,-9 3-2 15,-6 4 0-15,-3-1 0 16,0-4-3-16,5-1 0 0,2-15-6 15,22 1-2-15,0-27-6 16,27 3-1-16,-8-24 1 16,33 2-4-16,-11-23 1 15,26 7-2-15,-11-23 6 16,11 6 1-16,-12-7 5 15,3 1 0-15,-2-1-1 16</inkml:trace>
  <inkml:trace contextRef="#ctx0" brushRef="#br2" timeOffset="370801.2086">12611 9933 86 0,'12'1'25'16,"-12"-1"1"-16,3 18 1 0,-11-3-10 15,8 18-12-15,-7 6-1 16,6 18 1-16,-8 6-1 15,3 14 0-15,-7 4-1 16,3 9-1-16,-4 1-2 16,-5 0 0-16,6-2-3 15,-6-10-3-15,7-4-3 16,-1-20-5-16,15-2-2 15,-11-28-3-15,20 2 0 16,-11-27-4-16,16-5 1 16,-10-19 2-16,8-3 4 15,-10-13 3-15,-3-3 2 16,-4-7 3-16,-6-2 1 15</inkml:trace>
  <inkml:trace contextRef="#ctx0" brushRef="#br2" timeOffset="372474.3043">12407 10563 19 0,'-27'-19'26'16,"-17"-5"1"-16,18 24 1 15,-9-14 0-15,26 26 0 16,-7-16 1-16,27 15-1 15,7-17-25-15,15-4-1 16,18-5 0-16,7-2-1 16,8 3 1-16,5 2-1 15,1 0 0-15,-6 9 0 16,-5 8-1-16,-12 6 1 15,-12 9-1-15,-12 9 0 16,-11 3 1-16,-8 6-1 16,-7 2 0-16,-8-1 1 15,-2 2-1-15,-5-2 0 16,0-3 0-16,2-4 0 0,3-8 0 15,2-4 0-15,5-7 0 16,4-13 1-16,0 0-1 16,9-10 0-16,8-9 0 15,2-10 0-15,0-7 0 16,2-4 0-16,4-4 0 15,-3-2 0-15,-3 3 0 16,-5 6 0-16,1 10 1 16,-3 4-1-16,2 9 0 15,1 9 0-15,2 7 0 16,5 4 0-16,4 5 0 15,3-2 0-15,8 3 0 0,3-3-1 16,2-3 1 0,3-2 0-16,-2 1 0 0,0-3-1 15,-5-2 1-15,-4 1 0 16,-8-2-1-16,-8 4 1 15,-18-3 0-15,6 11 1 16,-16 0-1-16,-4 4 1 16,-9 7-1-16,-5 3 2 15,-4 7-2-15,2 1 2 16,1 3-1-16,6 2 0 15,4-2-1-15,15-3 0 16,8-4 0-16,10-7-1 16,15-6 0-16,5-6 0 15,10-9 1-15,5-10 0 16,4-3 0-16,-6-14 0 0,-1-5 0 15,-3-4 1-15,-8-8-1 16,-8 1 1-16,-13-5-2 16,-10 3 1-16,-11 4-1 15,-9 4 1-15,-4 12-1 16,-4 8 1-16,-4 9 0 15,0 9 0-15,6 7 1 16,12 5-1-16,5 2 1 16,13 0-1-16,12-2 0 15,16-6 0-15,10-5 0 16,9-3 1-16,6-4-1 15,5-2 0-15,-2-1 0 16,-6 4 1-16,-11 2-1 16,-8 4 0-16,-15 9 1 0,-8 2-1 15,-14 9 0-15,-11 4 1 16,-6 6-1-16,-6 0 1 15,-2 4-1-15,1-1 0 16,-1-5 0-16,4-3 0 16,6-8 1-16,9-4-2 15,4-16 1-15,20 2 0 16,1-17 1-16,5-11 0 15,8-8-1-15,1-9 1 16,3-8 0-16,-1-5 0 16,0-1 0-16,-5 3 0 15,-3 6-1-15,-5 8 0 16,-5 13 0-16,-3 12 0 15,-2 16 0-15,-2 16 0 0,-2 13-1 16,0 12 0-16,-3 8-1 16,3 7 0-16,7 4-1 15,1-3-2-15,7 0-3 16,-2-10-5-16,18 0-1 15,-11-20-3-15,19 2-2 16,-15-24-1-16,17 3 0 16,-17-25 0-16,14 5 4 15,-20-20 2-15,8 3 2 16,-10-12 2-16,-11-5 23 15,6 13 5-15,-24-18 2 16,16 19 2-16,-28-10-1 16,13 21 2-16,-27-10 3 0,13 28 1 15,-16-3-22 1,5 16-1-16,-7 6-1 0,2 7 0 15,3 7 0-15,5 6-1 16,9 2 0-16,8 0-1 16,6-3-1-16,15-2 0 15,5-9 0-15,5-7 0 16,7-9-1-16,4-11 1 15,2-10 0-15,0-11 0 16,1-8 0-16,-4-10 0 16,-2-2 0-16,-3-1 0 15,-2 4 0-15,-6 6 0 16,-7 8 0-16,-5 15-1 15,-9 11 1-15,0 23 0 0,-9 13 0 16,0 12 0-16,-8 14-1 16,-5 12-1-16,3 9 1 15,-5 5-1-15,0 1 1 16,-3-2 0-16,2-4 0 15,-3-3 0-15,0-12 1 16,-2-6 2-16,0-15-1 16,-1-9 0-16,-2-13-1 15,0-11 1-15,-1-12-3 16,-5-10 0-16,4-6-2 15,-3-15-4-15,8-4-3 16,-4-20-4-16,19 10 0 16,-8-19-5-16,30 18 3 15,-14-16-2-15,35 22 0 16,-11-12 1-16,28 21 2 0,-3 2 2 15,27 9 0-15,14 3 1 16,19 3 1-16,11 0 0 16</inkml:trace>
  <inkml:trace contextRef="#ctx0" brushRef="#br2" timeOffset="373823.3815">15315 10759 67 0,'-17'1'35'15,"17"-1"-2"-15,-20 2 2 16,20-2-13-16,13 0-16 0,9-3-1 16,8-5-1-16,13 1 0 15,8-7-1-15,9 1 0 16,5-3-1-16,1 0 0 15,-5-1-2-15,-4-1 1 16,-14 0-1-16,-11-2 0 16,-13 0 0-16,-13-1 0 15,-17 0 0-15,-10 0 0 16,-9 2 0-16,-8 4 0 15,-5 9 1-15,-7 8 0 16,0 11 1-16,2 11-1 16,4 9 1-16,8 8 0 15,7 6 0-15,10 1 0 16,12 2 0-16,19-4-2 0,11-5 0 15,13-7-3-15,15-6 0 16,13-12-2-16,14 0-1 16,2-11-5-16,14-2-2 15,-13-15-3-15,13 6 0 16,-17-19 1-16,7 10-2 15,-24-20 0-15,8 9 0 16,-26-18 1-16,1 11 2 16,-15-10 3-16,-6 8 1 15,-7 6 21-15,-21-4 3 16,8 18 5-16,-26-11 0 15,24 26 2-15,-33-12 3 16,19 27 1-16,-19-8 0 16,13 17-19-16,-5 6-2 0,7 9 0 15,-5 7 0-15,3 6-2 16,3 0 0-16,5 1-2 15,4-6 0-15,4-1-1 16,3-10 0-16,2-7 0 16,2-11-1-16,-3-18 0 15,15 2 2-15,-5-19-1 16,3-8 2-16,-5-10 1 15,5-7-1-15,-6-11 2 16,2-7-2-16,-3-3 2 16,0 4 0-16,-1 2 1 15,2 5-3-15,6 7 1 16,6 6-1-16,12 9 0 0,7 10 0 15,11 8-1 1,7 7-2-16,8 4-1 0,9 9-3 16,-4-1-3-16,7 16-4 15,-16-9-2-15,11 22-3 16,-28-19-1-16,14 24 0 15,-29-18 0-15,14 17 2 16,-23-13 2-16,11 10 0 16,-19-7 2-16,8 4 0 15,-13 1 1-15,-3-1 3 16,1 15 26-16,-27-17 7 15,11 8-1 1,-19-17 3-16,12 7 0 16,-14-16 4-16,9 3-3 0,-10-18-2 15,19 0-32-15,-3-11-7 16,18 12-3-16,-14-19-3 15,26 16 0-15,-17-17-3 16,32 20 0-16,-20-20-1 16,24 14 5-16,-8-13 2 15,18 0 4-15,-1-7 1 16,8-11 2-16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2-11T02:21:53.313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C0000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1850 978 66 0,'0'0'37'16,"0"0"-1"-16,0 0 2 15,4-49-14-15,-4 49-15 16,0 0-7-16,51-41 0 0,-51 41 1 15,52-28-2-15,-52 28-1 16,64-17-1-16,-64 17 2 16,61-7-2-16,-61 7 3 15,55 12-2-15,-19 8 0 16,-19 28 0-16,-19 16 2 15,-28 12-2-15,-15 11 2 16,-16-2-1-16,1-1 0 16,3-16-1-16,20-11 2 15,7-10-2-15,10-8 0 16,12-8 1-16,12-5-1 15,13-3 2-15,11-7-1 16,14-4 0-16,10-7-1 16,10-4 2-16,9-2-1 0,1-1 0 15,-1-5-1-15,0 2-3 16,-5-3 0-16,-4 5-6 15,-19-9-3-15,6 11-5 16,-27-17-4-16,18 14-5 16,-26-16-2-16,18 8 0 15,-17-9-2-15,13 6 5 16,-4 0 2-16</inkml:trace>
  <inkml:trace contextRef="#ctx0" brushRef="#br0" timeOffset="825.0472">3565 763 81 0,'0'0'36'0,"19"-48"-1"15,-19 48-2-15,0 0-27 16,0 0-1-16,23-47-2 15,-23 47 1-15,0 0-2 16,0 0 0-16,0 0 1 16,23 54-1-16,-15-3 1 15,-4 30-2-15,1 19 1 16,-6 7-2-16,4 6 2 0,0-4-3 15,-3-14 0-15,5-20-3 16,-2-27-1-16,11-12-5 16,-7-23-3-16,15-4-6 15,-22-9-2-15,21-18-1 16,-19-11-1-16,12 1-1 15,-20-11 2-15,4 1 4 16,-13-1 3-16,-2-6 4 16,17 45 2-16</inkml:trace>
  <inkml:trace contextRef="#ctx0" brushRef="#br0" timeOffset="1517.0868">3643 1237 15 0,'-23'-30'24'16,"-14"-2"3"-16,17 12 2 15,-10 1-1-15,30 19 1 16,0 0 2-16,0 0 0 16,0 0-24-16,0 0-3 15,0 0-3-15,0 0 0 0,0 0-3 16,65-28-2-16,-65 28-4 15,62-10-4-15,-62 10-5 16,76-14-4-16,-76 14-1 16,84-20 0-16,-84 20-1 15,92-23 1-15,-92 23 3 16,95-24 3-16,-95 24 3 15,85-24 3-15,-85 24 12 16,70-22 16-16,-70 22 3 16,51-13 3-16,-51 13 2 15,0 0 1-15,0 0 1 16,48 4 2-16,-10 11-8 15,-51 14-16-15,-7 14-2 16,-8 6-1-16,3 5 1 0,5-2-2 16,13 2 0-16,5-9-2 15,11-15 1-15,12-16-1 16,8-12 1-16,5-13 0 15,8-12-1-15,-42 23 1 16,51-35 0-16,-51 35 1 16,52-48-1-16,-52 48 0 15,57-56 0-15,-57 56 0 16,48-52-1-16,-48 52 0 15,0 0 0-15,55-53-2 16,-55 53 1-16,20 14 0 16,-7 18 1-16,-12 24-2 15,-6 27 1-15,-9 18-1 16,-1 17 2-16,-3 11-1 0,-2-16 0 15,3-9 1-15,-6-6-1 16,-2-11 2-16,-4-5-1 16,-8-11 0-16,-1-11 0 15,-5-15 0-15,-2-13-1 16,-4-16 0-16,2-18-2 15,3-17-2-15,-1-22-4 16,18-9-2-16,-4-22-3 16,26 5-4-16,-4-20-2 15,28 16-2-15,-7-12 1 16,32 19-1-16,-13-5 2 15,24 9 1-15,-3 9 5 16,5 4-1-16,2 6 4 0</inkml:trace>
  <inkml:trace contextRef="#ctx0" brushRef="#br0" timeOffset="2293.1312">5009 1154 113 0,'0'0'34'0,"26"-50"2"16,-26 50-1-16,0 0-26 16,0 0-5-16,-7-25-1 15,7 25 1-15,-14 26-3 16,12 8 0-16,-11 12-1 0,8 6 1 15,-5 9-1-15,2 10 0 16,1-10 0-16,4-5 0 16,-1-9 0-16,4-9-1 15,0-14 0-15,3-5 0 16,-3-19 0-16,0 0 1 15,10-30 0-15,-8-2 1 16,2-11-1-16,-1-13 1 16,-3 56-1-16,6-70 1 15,-6 70 0-15,7-86-3 16,-7 86 3-16,19-82-3 15,-19 82 3-15,19-79-1 16,-19 79 1-16,29-73-2 16,-29 73 1-16,30-66 1 15,-30 66-1-15,39-45 2 0,-39 45-1 16,0 0-1-16,57-26-1 15,-57 26 1-15,21 26-1 16,-2 17 2-16,-11 2-2 16,-9 13 0-16,-15-1 0 15,-6 0 1-15,-11-6-1 16,-3-6 1-16,-4-12-1 15,1-3 1-15,1-5-1 16,2-6 1-16,3-1-1 16,4-1 1-16,6-1 0 15,4 6 1-15,5 3-1 16,7 8 0-16,0 7 0 15,3 11 0-15,-2 9 0 16,-3 7-1-16,-8 7 0 0,-1 2-1 16,-6 4 0-16,-5-1-1 15,-2-1-2-15,1-14-2 16,12-5-3-16,-3-27-1 15,23 1-3-15,-2-33-3 16,27-13-2-16,-7-32-1 16,27 1 0-16,-14-29-1 15,26 0 5-15,-14-10 0 16,10-5 2-16,-4 7 2 15,-1-4 2-15,-4 11 3 16,-3 1 0-16</inkml:trace>
  <inkml:trace contextRef="#ctx0" brushRef="#br0" timeOffset="2809.1607">5368 1153 116 0,'14'-10'32'0,"-14"10"1"16,0 0-1-16,0 0-24 15,64-15-3-15,-64 15 0 16,0 0-2-16,65-20 0 15,-65 20-1-15,58-21 0 16,-58 21-1-16,62-25-1 0,-62 25 1 16,59-31-1-16,-59 31 0 15,52-36 0-15,-52 36 0 16,0 0 0-16,53-52 0 15,-53 52 2-15,0 0 0 16,0 0 0-16,0 0 0 16,0 0 2-16,-51-11-4 15,4 36 0-15,4 17 0 16,-2 8 0-16,10 9 0 15,16-2 0-15,19-3-2 16,26-16-3-16,21-18-1 16,19-10-4-16,-5-12-2 15,22-6-2-15,-11-11-3 16,17 1-4-16,-89 18-1 0,85-34 1 15,-85 34 0-15,85-37 0 16,-85 37 3-16,83-44 3 16,-83 44 1-16,74-49 3 15,-74 49 0-15,72-50 4 16,-72 50 1-16</inkml:trace>
  <inkml:trace contextRef="#ctx0" brushRef="#br0" timeOffset="3140.1796">6501 929 134 0,'0'0'31'15,"0"0"2"-15,0 0-1 16,0 0-27-16,0 0-1 15,-54-25 0-15,54 25-1 16,0 0 1-16,-51 30-3 16,51-30-1-16,0 0 1 15,0 0-1-15,0 0 1 0,-4 53-1 16,4-53 0-16,0 0 0 15,0 0 0-15,92 53 0 16,-52-25-1-16,-3 3 1 16,-17 2-1-16,-16 5 1 15,-22-1 0-15,-12 1-1 16,-13-2-1-16,1-7-1 15,4-4-4-15,-4-13-3 16,24-4-4-16,-7-14-5 16,25 6-4-16,-8-22-2 15,27 5-1-15,-18-13-1 16,24 3 2-16,-25 27 4 15,0 0 1-15,43-46 3 16</inkml:trace>
  <inkml:trace contextRef="#ctx0" brushRef="#br0" timeOffset="3853.2204">7676 971 67 0,'0'0'33'0,"0"0"1"15,0 0-6-15,0 0-11 0,0 0-4 16,0 0-3-16,-62-12-2 15,34 46-1-15,-1 4-3 16,11 8 0-16,3-1-2 16,11 0-1-16,13-7-1 15,20-9 0-15,22-16-1 16,3-9 1-16,7-7-1 15,-61 3 1-15,62-21 0 16,-62 21-1-16,65-32 0 16,-65 32 1-16,50-46-2 15,-50 46-1-15,33-54 2 16,-33 54-3-16,7-51 2 15,-7 51-2-15,0 0 0 16,-33-60-4-16,33 60-3 0,0 0-2 16,-55-33-5-16,55 33-1 15,0 0-2-15,-55 0 0 16,55 0-2-16,0 0 3 15,0 0 3-15,0 0 3 16,42 53 2-16</inkml:trace>
  <inkml:trace contextRef="#ctx0" brushRef="#br0" timeOffset="4332.2478">8911 620 93 0,'0'0'34'16,"1"-60"0"-16,-1 60 1 15,-10-51-26-15,10 51-3 16,0 0-2-16,-60-41 1 0,60 41-2 16,-65 4 0-16,65-4-1 15,-75 33 0-15,75-33 0 16,-77 57-1-16,77-57 0 15,-43 72-2-15,-24 35-1 16,12 11-3-16,13-8-4 16,28-11-5-16,9-23-3 15,27-15-5-15,-11-25-1 16,17-21-1-16,-28-15 0 15,19-13 0-15,-19 13 5 16,0 0 2-16,0 0 2 16,-19-58 4-16</inkml:trace>
  <inkml:trace contextRef="#ctx0" brushRef="#br0" timeOffset="4552.2604">8289 986 135 0,'0'0'32'0,"0"0"3"16,-48-55-1-16,48 55-30 15,0 0-4-15,4-48 0 16,-4 48-1-16,57-12-1 15,-57 12-5-15,88-3-2 16,-34 7-5-16,3-2-4 16,-3 2-3-16,16-2-4 15,-13 1 1-15,11 1-2 16,-10-2 3-16,8-1 2 15,-14 2 4-15,10-2 2 16,-62-1 2-16</inkml:trace>
  <inkml:trace contextRef="#ctx0" brushRef="#br0" timeOffset="5234.2994">9721 913 93 0,'17'-47'36'0,"-17"47"0"16,0 0-1-16,25-48-28 16,-25 48-2-16,0 0-1 15,0 0 0-15,0 0 0 16,0 0-2-16,24 45 0 15,-17 11 0-15,-6 9-2 0,0 4 2 16,2 0-3-16,5 1 1 16,1-11 0-16,10-17 1 15,3-27-1-15,2-18 1 16,3-13 0-16,-27 16 0 15,0 0 2-15,50-53-2 16,-50 53 1-16,39-59-3 16,-39 59 2-16,40-71-2 15,-40 71 0-15,40-77-3 16,-40 77-2-16,38-77-4 15,-38 77-3-15,42-70-4 16,-42 70-4-16,47-61-2 0,-47 61 0 16,51-47-1-16,-51 47-1 15,54-29 4-15,-54 29 1 16,62-4 5-16,-62 4 3 15</inkml:trace>
  <inkml:trace contextRef="#ctx0" brushRef="#br0" timeOffset="6436.3681">10835 854 97 0,'0'0'35'16,"-48"-16"1"-16,48 16 1 15,-59 0-27-15,59 0-2 0,-76 11-1 16,30 1-2-16,46-12-1 16,-88 33-1-16,35-4-1 15,-17 17-1-15,19 8 1 16,10 0-3-16,29-6 1 15,15-11-1-15,23-11 0 16,12-19 0-16,-38-7 1 16,48-4 1-16,-48 4-1 15,61-23 0-15,-61 23 0 16,65-39 0-16,-65 39 0 15,62-45 0-15,-62 45-2 16,57-47 2-16,-57 47-1 16,47-41 1-16,-47 41 0 15,0 0 1-15,0 0-1 0,0 0 1 16,41-47 0-16,-41 47-2 15,0 0 0-15,0 0-2 16,0 0-2-16,0 0-4 16,18 51-2-16,-18-51-4 15,0 0-2-15,66 24-3 16,-66-24-2-16,63 1 0 15,-63-1 2-15,79-15 0 16,-79 15 3-16,89-26 3 16,-89 26 8-16,80-34 18 15,-80 34 6-15,66-29 3 16,-66 29 2-16,0 0 1 15,55-20 3-15,-55 20 1 16,0 0-6-16,-33 20-15 0,28 22-2 16,-14 11-3-16,5 10 1 15,0 0-2-15,5-5 0 16,3-8-1-16,7-12 0 15,9-25 0-15,2-13 0 16,-1-13 1-16,-11 13-1 16,0 0 2-16,0 0 0 15,33-65 0-15,-33 65-3 16,14-58 3-16,-14 58-2 15,20-61 1-15,-20 61 0 16,17-65-1-16,-17 65 0 16,19-58 0-16,-19 58 1 15,20-53-2-15,-20 53-1 16,0 0-1-16,47-62-2 15,-47 62-2-15,0 0-5 0,71-35-1 16,-71 35-3-16,56-5-5 16,-56 5 0-16,64 1-1 15,-64-1 1-15,67 0 0 16,-67 0 4-16,63 1 23 15,-63-1 6-15,59 3 5 16,-59-3 4-16,45 10 1 16,-45-10 3-16,0 0 3 15,0 0 0-15,46 40-22 16,-46-40 0-16,-16 32-2 15,19 19 0-15,-13 4-3 16,3 6 0-16,-10-6-3 0,9 2 0 16,3-9-3-16,8-18-4 15,21-21-3-15,-10-18-3 16,-14 9-3-16,0 0-3 15,46-36-1-15,-46 36-1 16,31-49 1-16,-31 49 0 16,26-72 6-16,-20 22 2 15,5 1 3-15,-7-6 30 16,-4 5 4-1,-1-5 2-15,-4 6 0 16,-4-3 2-16,3 8-3 16,6 44-4-16,-20-89-5 15,20 89-31-15,-20-69-5 16,20 69-4-16,0 0-2 16,-5-48 1-16,5 48-1 0,0 0 4 15,0 0 5-15,32 48 2 16</inkml:trace>
  <inkml:trace contextRef="#ctx0" brushRef="#br0" timeOffset="7104.4064">12549 966 95 0,'0'0'36'15,"-47"-18"3"-15,47 18-1 16,-61-6-29-16,61 6-1 15,-68 9-3-15,68-9-1 16,-59 21-1-16,-7 15 1 16,-1 4-3-16,17 5 0 15,10 0-1-15,27-1 0 0,23-11-1 16,30-6 1-16,13-17 0 15,8-12 0-15,-61 2 1 16,69-10-1-16,-69 10 1 16,69-27 0-16,-69 27 1 15,70-34-1-15,-70 34 0 16,56-44-1-16,-56 44 0 15,52-43 0-15,-52 43 0 16,0 0 1-16,46-50-1 16,-46 50 1-16,0 0-1 15,0 0 0-15,17-3-1 16,-14 23 0-16,-2 8-3 15,8 9-2-15,15 1-4 0,3-10-3 16,24-12-2-16,-51-16-4 16,62-8-3-16,-62 8-1 15,80-26-1-15,-80 26 2 16,84-48 1-16,-84 48 2 15,92-68 4-15,-92 68 1 16,89-93 4-16,-54 42 2 16</inkml:trace>
  <inkml:trace contextRef="#ctx0" brushRef="#br0" timeOffset="7352.4205">13370 565 130 0,'0'0'30'16,"1"-51"3"-16,-1 51 0 16,0 0-28-16,0 0-3 15,-44 25 1-15,44-25-2 0,-37 66-1 16,5 49 0-16,-2 16-2 15,2 5 0-15,6-6-4 16,10-20-2-16,16-17-5 16,-6-29-3-16,15-32-3 15,-13-22-3-15,19-4-1 16,-18-20-1-16,16-2 2 15,-20-16 2-15,11-6 2 16,-4 38 4-16,-3-54 1 16,3 54 2-16</inkml:trace>
  <inkml:trace contextRef="#ctx0" brushRef="#br0" timeOffset="7864.4498">13035 977 121 0,'0'0'32'0,"0"0"3"0,-14-48-2 15,14 48-28-15,0 0-2 16,0 0 0-16,48-23-1 15,-48 23 0-15,53 8 0 16,-53-8-1-16,73 12 1 16,-73-12-1-16,87 5 1 15,-87-5-2-15,87 3 2 16,-87-3-1-16,80 8 1 15,-80-8-1-15,65 15 0 16,-65-15 0-16,69 34 0 16,-60 1-1-16,-9 11 2 15,-18 3-5-15,4 4 2 16,-5 1-2-16,7-3 0 15,8-7-5-15,5-21-1 0,23-6-4 16,-7-20-2-16,25-6-4 16,-42 9-4-16,0 0 0 15,48-50-1-15,-48 50 2 16,37-59-1-16,-37 59 5 15,35-81 1-15,-18 35 5 16,-7-1 3-16,-2 2 31 16,-7-4 3-16,-3 3 3 15,2 46 0-15,-4-83 1 16,4 83 1-16,-25-78-3 15,25 78-1-15,-20-60-34 16,20 60-5-16,0 0-6 16,-22-50-4-16,22 50-2 15,0 0 0-15,0 0-2 0,0 0 0 16,0 0 5-16,52 64 5 15,-52-64 2-15</inkml:trace>
  <inkml:trace contextRef="#ctx0" brushRef="#br0" timeOffset="8751.5006">14069 898 117 0,'0'0'37'16,"33"51"0"-16,-33-51 0 15,0 0-29-15,-59 47-3 16,16-14-2-16,5 10 0 15,-4 6-1-15,12 5 0 16,3 0-2-16,23 0 0 16,15-10 0-16,18-8-1 0,13-12 0 15,6-12 1-15,5-12-1 16,7-13-1-16,-3-11 2 15,0-11-2-15,-57 35 1 16,54-47-1-16,-54 47 2 16,45-61-3-16,-45 61 2 15,37-69 0-15,-37 69 0 16,17-71 0-16,-17 71 2 15,5-57-1-15,-5 57 1 16,-11-46 0-16,11 46 1 16,0 0 0-16,0 0 0 15,-20-50-1-15,20 50 1 0,0 0 0 16,0 0-2-16,0 0 2 15,0 0-1-15,0 0-1 16,50 45 2-16,-50-45 0 16,0 0-2-16,68 30 0 15,-68-30 0-15,54 11 0 16,-54-11 0-16,52 5 0 15,-52-5 0-15,0 0 0 16,52 13 0-16,-52-13 0 16,-7 22 0-16,11 5 0 15,-13 3 0-15,5 8 0 16,-7 0 0-16,4 2 0 15,0-6 0-15,11-8 0 16,-4-26 0-16,15 4 0 16,-3-18 0-16,-12 14 0 0,0 0 0 15,0 0 0-15,40-65 0 16,-40 65 0-16,27-57 0 15,-27 57 0-15,39-58 0 16,-39 58 0-16,35-57 0 16,-35 57 0-16,40-50 0 15,-40 50 0-15,0 0 0 16,50-50 0-16,-50 50 0 15,0 0 0-15,0 0 0 16,58-11 0-16,-58 11 0 16,47 36 0-16,-35 10 0 15,2 7 0-15,-4-1 0 16,5-6-2-16,3-7-9 15,1-10-1-15,10-9-2 0,-2-12 0 16,15-2-1-16,-14-15-2 16,18 6-2-16,-18-10 2 15,12 8 0-15,-18-8 0 16,8 9-1-16,-16-3 2 15,4 9 0-15,-18-2 2 16,19 3 2-16,-19-3 2 16,20 13 0-16</inkml:trace>
  <inkml:trace contextRef="#ctx0" brushRef="#br1" timeOffset="18944.0835">2077 1723 41 0,'-5'-15'27'0,"5"15"3"0,0 0-7 15,-6-13-7-15,6 13-6 16,0 0-3-16,20 4-2 16,-8-6 0-16,8 4-2 15,4-6 1-15,8 4-1 16,6-6 0-16,9 5 0 15,2-3-2-15,9-1 1 16,3 3-1-16,2 1-1 16,3 1 1-16,-1 2-1 15,1 1-1-15,-1 3 1 16,0-2-1-16,3 0 1 15,3 1 0-15,3-2 0 16,6 0 0-16,0-2 0 16,4 2 1-16,1-1-1 15,1 2 1-15,-2 0-1 0,1 5 0 16,1 1 1-16,0 0-1 15,5 3 0-15,2-3 0 16,2 2 1-16,1-3-1 16,4-2 0-16,8 0 1 15,2-2 0-15,0-2 0 16,6 1 0-16,-2-2 0 15,4 0 0-15,3 0 1 16,3 1-1-16,-3 0 0 16,2 2 0-16,-2-2 0 15,6 2-1-15,0-1 1 16,5-1-1-16,0 1 0 15,2 0 0-15,4-2 0 16,1-1 0-16,7 0 0 0,-2-1 1 16,1 2-1-16,1-2-1 15,1 0 2-15,-1 1-1 16,1-1 0-16,-5-1-1 15,2 1 1-15,0 0-1 16,-2-2 1-16,1 2-1 16,-1-3 1-16,-2 1-1 15,2-4 1-15,2 2 0 16,4 0 0-16,-5-2 0 15,0 2 0-15,1 0 0 16,1 1 0-16,1 1 1 16,1 1-1-16,-5 0 0 15,-1 0 0-15,1 2 0 16,6-3 0-16,-5 2 0 0,-3-1 1 15,-1-2-2-15,-1 0 2 16,1-1-1-16,-4 2 1 16,-3-2-1-16,-8 2 1 15,-2 0-1-15,0 2 0 16,0 1 0-16,-4 0 1 15,-3 1-1-15,2-1 0 16,-3 0 0-16,1 1 0 16,3-2 0-16,0 0 0 15,-1-2 0-15,-1 1 0 16,-2-2 1-16,-9 3-1 15,3-1 0-15,-3 4 0 16,-8-3 1-16,-4 5-1 16,-3-2 0-16,-6 0 0 15,-4 3 0-15,0-2 0 0,-10 0 0 16,-4-1 0-16,-5 0 0 15,-3-2 0-15,-6 0 1 16,-4-2-1-16,-2 0 0 16,-1-3 1-16,-1 3-1 15,0 0 0-15,-4 0 1 16,0 0-1-16,-2-1 0 15,-3 1 0-15,-4 0 0 16,-2 0 0-16,-6 2 0 16,0-2 0-16,-3 1 0 15,-3-1 0-15,-2 0 0 16,-1 1 0-16,1-3 0 0,-1 1 0 15,0-1 0 1,1 1 0-16,-1 0 0 0,3 0 0 16,2 1 0-16,1-2 0 15,-2 6 0-15,4-2 0 16,-1 0 0-16,-2 1-1 15,-5 1 1-15,-1-1-2 16,-13-2-2-16,13 6-5 16,-13-6-6-16,-10 2-5 15,-12-10-1-15,11 10-3 16,-19-12-1-16,15 6-4 15,-10-9 4-15,8 2 2 16</inkml:trace>
  <inkml:trace contextRef="#ctx0" brushRef="#br2" timeOffset="25222.4426">1554 2569 65 0,'6'-14'33'0,"-6"14"-2"16,7-18 0-16,-7 18-16 15,0 0-9-15,0 0 0 16,5 15-2-16,-3 14 0 0,-3 8-2 15,0 18 1-15,1 12-3 16,-2 19 2-16,1 11-2 16,-2 9-1-16,-3 2 1 15,0-6 0-15,3-5-2 16,-2-13-1-16,6-9-3 15,-4-26-7-15,17-4-6 16,-14-35-3-16,18 2-4 16,-17-30-2-16,14 0-1 15,-13-23 0-15</inkml:trace>
  <inkml:trace contextRef="#ctx0" brushRef="#br2" timeOffset="25853.4787">900 2716 97 0,'0'0'33'16,"2"-21"1"-16,31 16 0 15,6-15-29-15,29-1-2 16,17-12 1-16,14-1-2 15,15-10 1-15,12 1-2 16,0-4 1-16,1 6-1 16,-8 3-1-16,-11 6 0 15,-13 13 1-15,-13 11 0 16,-19 14-2-16,-16 14 2 15,-9 16-1-15,-17 9 1 0,-10 15-1 16,-8 8 2-16,-6 8-2 16,-8 7 2-16,-3 4-1 15,-7 3 1-15,2-2-2 16,0-5 1-16,2-10-1 15,3-13 1-15,6-10-1 16,2-14 0-16,7-18 1 16,-1-18-1-16,22-16 1 15,-4-19 0-15,2-11 0 16,5-11 0-16,-1-9 1 15,2-4-1-15,2-5 0 16,-7 12 0-16,1 6 0 16,-2 11 0-16,-3 12-1 15,-2 16 1-15,2 13-1 0,0 13 1 16,-5 16-2-16,0 7 1 15,1 13 0-15,0 11-1 16,-3 8 0-16,-3 2-1 16,3 3-1-16,-5-4 0 15,7-1-2-15,-5-16-4 16,16 3-5-16,-14-34-3 15,23 6-5-15,-15-35-1 16,22 6-2-16,-19-31-1 16,17 11 0-16,-22-22 3 15,8 5 4-15,-9 0 4 16</inkml:trace>
  <inkml:trace contextRef="#ctx0" brushRef="#br2" timeOffset="26598.5214">2786 2973 105 0,'-3'27'30'0,"3"-27"2"16,25 24 1-16,-8-26-27 15,15 5-2-15,8-14 1 16,7-5-1-16,4-9-1 16,4-3-1-16,-5-5 1 15,-3-2-2-15,-5 3 0 16,-9-2 0-16,-13 4 0 15,-15 5-1-15,-11 2 1 16,-15 8-1-16,-9 9 0 16,-8 9 0-16,-4 10 0 15,-7 10 0-15,3 13 1 16,3 6-1-16,6 8 1 0,12 5 0 15,6-5 0-15,16 2 0 16,12-7-1-16,15-10-1 16,13-12 0-16,14-13-1 15,15-10-1-15,6-15-2 16,6-7-1-16,-5-12-3 15,5 7-5-15,-16-17-2 16,4 19-4-16,-26-16 0 16,0 24-1-16,-22-8 11 15,-3 13 5-15,-15 12 7 16,3-15 5-16,-3 15 3 15,-18 12 5-15,17 11 2 16,-17-11 3-16,13 23-8 16,-9-5-5-16,8 11-2 15,-3-2-1-15,4 5-1 0,0-5 0 16,1 1-1-16,3-11-1 15,2-6 0-15,3-12-1 16,-4-11-1-16,14-10 0 16,-4-14-1-16,0-8 2 15,3-10-1-15,-2-7 1 16,1-5 1-16,0-6 0 15,1 2 0-15,-6-2 2 16,2 12-1-16,-3 4 1 16,3 11 0-16,1 5-1 15,2 11 0-15,3 4-1 16,1 6-1-16,6 7-1 15,8-7-3-15,10 15-3 0,0-17-5 16,17 20-4-16,-14-22-3 16,19 24 0-16,-15-22-3 15,14 20-1-15,-26-19-2 16,10 14 4-16,-21-8 4 15,0 6 1-15,-13-1 3 16,-11-3 2-16</inkml:trace>
  <inkml:trace contextRef="#ctx0" brushRef="#br2" timeOffset="26972.5427">4113 2874 111 0,'-9'33'30'16,"-5"-18"1"-16,21 10 0 16,-7-25-24-16,25 21-2 15,6-20-1-15,8-3-1 0,5-11 0 16,5-5-1-16,-1-7 0 15,0-4-1-15,-8-7 0 16,-3-3 0-16,-8-2 0 16,-14 2-1-16,-10 5-1 15,-17 1 1-15,-8 9 0 16,-12 9 0-16,-9 19 0 15,-7 12 0-15,-3 15 0 16,0 16 1-16,6 11 1 16,6 10 0-16,10 2 0 15,15 5-1-15,16-15 0 16,19-9-1-16,16-13-3 15,17-25-3-15,28-3-7 16,1-31-2-16,27 2-4 16,-14-30-4-16,25 12-1 0,-14-28-1 15,18 20-1-15,-17-20 0 16,8 11 6-16,-13-5 0 15,1 7 4-15</inkml:trace>
  <inkml:trace contextRef="#ctx0" brushRef="#br2" timeOffset="28074.6058">6116 2685 78 0,'-13'-17'34'15,"-13"-3"0"-15,0 17 0 16,-13-7-13-16,-1 25-13 16,-12 2-2-16,11 13-2 15,-10 6 0-15,5 12-1 16,4-1 0-16,9 3 0 15,6 3-1-15,16-5-1 16,12-5 0-16,13-5 0 16,15-11-1-16,11-11 0 15,15-15 0-15,7-11-1 16,6-11 1-16,6-11 0 15,-6-7 0-15,-3-9-1 0,-7 3 1 16,-12-1 0-16,-7 4 1 16,-14 8 0-16,-8 3-1 15,-12 10 1-15,-5 21 0 16,-13-8-1-16,-3 19 1 15,-1 7 0-15,2 12-1 16,1 1 0-16,4 8 0 16,9-9-1-16,13 1 0 15,8-9 0-15,15-7-2 16,11-12 0-16,10-8-2 15,5-11 1-15,4-3-1 16,-5-5-1-16,3 2-1 16,-16-5-2-16,4 9 1 15,-21 1 0-15,-3 14 2 0,-27 3 2 16,13 10 1-16,-21 8 4 15,-8 9 3-15,2 13 2 16,-10 0 1-16,4 10 1 16,-5-7-1-16,11 5-1 15,-1-8-2-15,9-5 0 16,2-10-1-16,7-12 0 15,-3-13-1-15,21-17 0 16,-7-7-1-16,5-11 1 16,0-9-1-16,-1-6 1 15,1-2-1-15,-1-6 0 16,-3 4 0-16,-2 3 0 15,-2 6-1-15,-1 6 1 16,0 7-1-16,3 4-1 16,6 11-1-16,-4 1-1 0,10 14-4 15,-4-7-4-15,10 20-2 16,-11-18-3-16,19 19-2 15,-15-17 0-15,23 21-2 16,-20-25-1-16,18 20 4 16,-16-13 0-16,5 8 2 15,-9-4 2-15,-4 5 1 16,-10 2 2-16,-11 3 1 15,-3 7 4-15,-12 0-1 16</inkml:trace>
  <inkml:trace contextRef="#ctx0" brushRef="#br2" timeOffset="28401.6245">7265 2766 15 0,'-14'35'23'0,"-14"-21"2"15,22 19 1-15,-11-20 1 16,27 10 0-16,-10-23 2 15,33 17-1-15,-7-22-18 0,15 0-6 16,6-8-1-16,6-3-1 16,0-9 0-16,-2 2-1 15,-13-8 1-15,0-4-1 16,-14 2-1-16,-10-1 0 15,-14 4 0-15,-14 4-1 16,-10 6 0-16,-10 8 1 16,-7 15 1-16,-7 12 1 15,-6 14 0-15,5 12 0 16,2 6 0-16,8 9 2 15,13-3-3-15,15 3-1 16,18-5-3-16,14-23-7 16,26 3-3-16,4-28-3 0,29 8-3 15,-12-29-3-15,26 14-2 16,-21-34 0-16,16 22-2 15,-19-19 5-15,1 8 3 16,-10-5 1-16,-4 3 2 16</inkml:trace>
  <inkml:trace contextRef="#ctx0" brushRef="#br2" timeOffset="29393.6812">8944 2153 76 0,'3'-10'35'0,"3"23"-2"15,-8 4 1-15,10 26-19 16,-9 1-11-16,4 17 1 16,-4 8-2-16,2 16 0 15,-4 5-1-15,0 1 0 16,-5-4-1-16,2-6 0 15,2-1-3-15,-1-13 0 16,6-6-4-16,-2-24-4 16,13 2-3-16,-12-39-4 15,21 25-2-15,-17-40-2 16,16 7 0-16,-21-23-2 15,7 6 2-15,-16-16 3 0,0 0 5 16,-9-1 1-16,-5-3 3 16,0 14 25-16,-16-13 5 15,15 23 3-15,-15-13 4 16,22 27-1-16,-12-10 2 15,19 20 1-15,-6-10 0 16,17 7-23-16,13 0-4 16,11 0-1-16,11-3-1 15,12-8-2-15,17 0-1 16,10-4-1-16,11 0-5 15,0-7-5-15,10 15-2 16,-19-18-5-16,12 25 0 16,-28-19-3-16,8 22 0 15,-29-16-2-15,5 17 5 16,-19-8 3-16,-4 4 2 0,-8 0 3 15</inkml:trace>
  <inkml:trace contextRef="#ctx0" brushRef="#br2" timeOffset="29944.7127">9636 2598 92 0,'0'0'30'15,"-18"4"0"-15,13 13 3 16,-14-14-10-16,6 21-17 16,-3 4-2-16,2 6-1 15,-5 5 1-15,4 7-2 16,-1-2 0-16,7 0-1 15,6-3 0-15,8-12 0 16,7-7-1-16,11-6 0 16,6-15-1-16,9-8 1 0,6-9-1 15,0-5 1-15,3-9-1 16,0-2 0-16,-6-5 1 15,-3 1-1-15,-9 2 1 16,-5 4 0-16,-7 8-1 16,-6 2 1-16,-6 9 0 15,-5 11 0-15,0 10 1 16,-1 9-2-16,-2 6 1 15,2 8 0-15,1 2 0 16,4 5 1-16,7-4-1 16,5-5 0-16,7-7 0 15,4-10 1-15,7-8 0 16,4-13 0-16,2-11-1 0,3-12 1 15,-3-8 0-15,-2-8-1 16,-6-5-1-16,-7-1-1 16,-5 1-1-16,-9 2-1 15,-3 12-2-15,-12-4-5 16,5 26-2-16,-12-8-3 15,11 23-2-15,0 0 1 16,9 13-2-16,-9-13 0 16,26 25-1-16,-9-14 4 15,19 12 1-15,1-9 3 16,8 4 0-16,1-4 3 15,2 2 0-15,2-3 3 16</inkml:trace>
  <inkml:trace contextRef="#ctx0" brushRef="#br2" timeOffset="30278.7319">10799 2689 79 0,'-11'-10'29'16,"7"19"-1"-16,-20-14 2 15,11 25 2-15,-16-13-19 16,11 19-5-16,-3 0-2 16,7 10-2-16,6 0 0 15,8 4-2-15,13-1 0 16,10-2-2-16,7-11 1 15,11-7-1-15,6-11 1 16,3-12-1-16,4-14 0 16,-2-12-1-16,-4-14 1 15,-6-8-1-15,-10-5 0 16,-15-2-3-16,-10 2 0 15,-17 8-2-15,-11 16-1 0,-17 11-1 16,-5 32-4-16,-17-7-3 16,13 32-2-16,-9-10 1 15,24 22-2-15,-2-21-1 16,30 14-1-16,0-23-1 15,30-2 3-15,10-18 2 16,22-6 0-16,12-11 2 16</inkml:trace>
  <inkml:trace contextRef="#ctx0" brushRef="#br2" timeOffset="31314.7911">12062 2565 75 0,'0'0'33'0,"0"0"0"16,1 17 0-16,-4 13-24 0,-11 2-3 15,-2 12 0-15,-4 4-1 16,-3 12 0-16,-1-4-1 16,0 0-1-16,6-8-1 15,3-10 0-15,4-10-1 16,7-8-1-16,4-20 0 15,0 0 1-15,16-15-1 16,-1-12 0-16,2-5 1 16,1-5-1-16,-2-8 1 15,2-4 0-15,-2 3 0 16,0 2-1-16,-9 9 1 15,2 6-1-15,-4 9 0 16,-1 7 1-16,-4 13-1 16,0 0 0-16,10 21 1 0,-7-4-1 15,4 4 1-15,9 0-1 16,6-2 1-16,9-6-1 15,8-7 0-15,4-9 1 16,9-4-1-16,4-9 1 16,4-6-1-16,-3-7 0 15,1-2 0-15,-3-2 0 16,-8 6 0-16,-4-1-1 15,-8 3 1-15,-10 8-1 16,-6 9 1-16,-9 8 2 16,-5 14-2-16,-11 7 1 15,-7 14-1-15,-2 9 1 16,-3 3-1-16,-1 5 0 15,5 4-2-15,2-9-2 0,8 4-3 16,4-21-4-16,25 5-3 16,-7-28-2-16,32 12-3 15,-12-28 0-15,27 12-1 16,-12-25 0-16,18 12 0 15,-14-13 4-15,4 4 1 16,-11 0 3-16,-1-1 1 16,-9 0 1-16,-7-2 3 15,-3 3 1-15</inkml:trace>
  <inkml:trace contextRef="#ctx0" brushRef="#br2" timeOffset="32449.856">13346 2660 85 0,'-19'-30'27'16,"8"22"0"-16,-25-11 4 15,4 24-2-15,-24-5-18 16,1 17-3-16,-10 4-2 0,0 14-1 15,1-1 0-15,7 7-2 16,7-2 0-16,13 4-1 16,14-5-1-16,18-6 0 15,19-5 0-15,14-11-1 16,15-6 0-16,10-7-1 15,11-9 1-15,3-8-1 16,4-6 1-16,-5-6-2 16,-5-9 1-16,-9 0 0 15,-7-1 0-15,-10-1-1 16,-11 5 1-16,-9 3 0 15,-4 7 0-15,-9 5 1 0,-2 17-1 16,-11 4 1 0,1 11 0-16,-4 6 1 0,5 8-2 15,1 0 0-15,2 5-1 16,3-4-1-16,11 1-2 15,0-9-3-15,17 6-3 16,-1-21-3-16,18 9-1 16,-7-23-2-16,22 8 1 15,-18-23-1-15,22 10 1 16,-15-23 1-16,7 7 1 15,-11-11 0-15,0 2 3 16,-9 0 0-16,-4-1 20 16,-2 16 4-16,-21-9 4 15,9 29 4-15,-26-12 1 16,14 31 2-16,-25-4 3 15,13 27 0-15,-20-4-19 0,11 13-3 16,-2 0-1-16,6 4-3 16,5-6-1-16,6-2-2 15,7-12-2-15,4-16-4 16,17 0-4-16,-7-27-3 15,18 2-2-15,-15-29-1 16,17 8-1-16,-18-30-2 16,12 11 2-16,-15-22 0 15,0 0 5-15,-11-9 0 16,-3 8 4-16,-2 0 0 15,-6 5 24-15,3 26 5 16,-20-9 3-16,19 31 3 16,-17-9 0-16,20 27 0 0,-15 4 1 15,20 17 0-15,-5-21-22 16,4 23-4-16,14-4-4 15,-2-2-1-15,12 10-1 16,-8-7-1-16,11 6 0 16,-6-5 2-16,2 3 1 15,-5-2 3-15,-6 0 3 16,2 1 4-16,-13-8 0 15,5 11 3-15,-16-9-1 16,6 9 1-16,-13-3-2 16,4 13-1-16,-4-5-1 15,4 6-1-15,-3-3-1 16,5-1 0-16,4-5-2 15,3-4 0-15,7-10 0 16,10-15 0-16,6-12 0 0,11-10-1 16,2-7 2-16,3-7-1 15,2-6 0-15,0 0-1 16,-2-5 2-16,-8 13-2 15,-3 3 1-15,-10 10-2 16,-4 9 2-16,-14 13-2 16,13 5 0-16,-11 10 1 15,1 14-2-15,-1 3-3 16,7 15-5-16,-9-10-2 15,15 18-3-15,-11-24-2 16,21 17-3-16,-17-27 0 16,22 15 0-16,-12-35 1 15,16 11 3-15,-6-24 1 16,16 2 0-16,-3-17 2 0,10 2 0 15,6-9-2-15,4-8 3 16</inkml:trace>
  <inkml:trace contextRef="#ctx0" brushRef="#br2" timeOffset="33644.9244">15805 2128 68 0,'0'-32'35'0,"7"16"-2"16,-11-1 2-16,4 17-16 0,0 0-14 15,-4 25-1 1,-3 6-2-16,3 14 1 0,-4 13-2 16,5 9 0-16,-3 9 0 15,3 9 2-15,3 0-3 16,-3-4 1-16,6-7-3 15,-2-10 0-15,8-4-3 16,-8-21-4-16,12 2-5 16,-12-27-2-16,13 7-2 15,-14-21 0-15,0 0-2 16,0-25 1-16,0 7-1 15,-14-16 6-15,-3-2 1 16,-7-6 1-16,-3 2 3 16,5 9 23-16,-17-13 5 0,17 23 3 15,-12-12 3-15,19 25-1 16,-11-11 2-16,26 19 2 15,-11-1-1-15,11 1-22 16,29 10-2-16,6-8-1 16,13-2-1-16,14 0-1 15,10 0 0-15,8-6 0 16,1 1 0-16,-1 0-1 15,-3-1 0-15,-9-1-1 16,-15 1 1-16,-10-2 1 16,-10 0-1-16,-9 1 1 15,-8 1-1-15,-16 6 2 16,0 0 0-16,0 0 0 15,0 0 1-15,-25 27 2 16,3-3 0-16,-1 11 1 0,-2 0-1 16,4 6 0-16,3-3-1 15,11-2 0-15,9-5-1 16,10-8-3-16,9-10 1 15,8-11-1-15,10-11 1 16,4-6 0-16,4-7 0 16,1-7 0-16,-4-3-1 15,-1-4-1-15,-4 1 0 16,-7 3 0-16,-4 5 0 15,-9 4-1-15,-6 11 1 16,-13 12 0-16,0 0 3 16,0 29 1-16,-12 10-1 15,-4 13 0-15,0 16 0 16,-6 16 1-16,-3 14-1 0,-4 6 1 15,1 5-1-15,-3-5-2 16,3-4 2-16,-3-6 0 16,-3-12 0-16,1-18-1 15,-2-17 1-15,0-13-1 16,4-21-1-16,-4-16-3 15,6-8-2-15,-3-24-5 16,12-3-4-16,-8-28 0 16,19 4-3-16,-9-29-1 15,23 16-1-15,-10-18 2 16,26 19 1-16,-10-6 2 15,20 17 2-15,2 4 0 16,14 14 1-16,5 7 1 16,9 8 0-16,6 8 1 0,4-2 1 15</inkml:trace>
  <inkml:trace contextRef="#ctx0" brushRef="#br2" timeOffset="34411.9683">17133 2522 73 0,'0'0'31'0,"0"0"-1"16,-7 31 4-16,-5-18-6 15,5 17-21-15,-2 4-2 16,4 6 0-16,-4 1-1 15,3 3 0-15,-3-3-1 16,3-1-3-16,0-5 1 0,2-5-2 16,0-9 1-16,2-5 0 15,2-16 0-15,0 0 0 16,0 0 0-16,1-26 0 15,5-3 0-15,3-10 0 16,0-7 0-16,5-10-2 16,2-7 1-16,6-2 0 15,4 1 0-15,1 4 0 16,-1 7 1-16,3 9-2 15,-5 8 3-15,4 19-1 16,-3 8 1-16,-3 12-1 16,-3 10 0-16,0 9 0 15,-4 8-1-15,0 5 3 16,-3 9-1-16,-6 1 0 0,-6 5 0 15,-8 2 1-15,-3-3-1 16,-8 0 0-16,-5-7 0 16,-5-6-1-16,-2-5 0 15,-2-7-1-15,-2-3 1 16,3-9-1-16,2-7 1 15,2-1 0-15,5-5 0 16,1-2 0-16,2 1 0 16,6 0 0-16,-2 5 1 15,5 6 0-15,-6 9 1 16,5 13-1-16,-5 12 1 15,0 13-1-15,-6 11 1 16,-1 13-1-16,-7 6 0 0,-3 2-1 16,-5 3 0-16,0-4-2 15,3-6-1-15,0-13-4 16,12-3-2-16,-4-28-3 15,25-3-3-15,3-34 0 16,12 6-3-16,1-37 1 16,26 2 0-16,-10-34 1 15,25-1 1-15,-6-25 2 16,17 3 0-16,-5-14 1 15,13 7 0-15,-2-4 1 16,4 12 0-16,0 7 1 16,-8 11 1-16</inkml:trace>
  <inkml:trace contextRef="#ctx0" brushRef="#br2" timeOffset="35238.0155">17521 2709 118 0,'5'24'31'0,"-5"-24"2"16,29 8-1-16,-3-10-27 15,10-2-2-15,4-6-1 16,11-6 0-16,3-5-2 15,3-6-2-15,4 0 1 16,0-4-1-16,-9 1 2 16,-5 0-2-16,-12 2 1 0,-8 4 0 15,-18 3 2-15,-9 6-1 16,-19 7 1-16,-10 2 0 15,-10 12 0-15,-8 6 0 16,-1 5 0-16,-1 6 3 16,6 8-2-16,3 2 1 15,11 4-1-15,12 5 1 16,12 1-1-16,11-7-1 15,12-1-2-15,12-6-3 16,15-3 0-16,7-14-4 16,15 2-2-16,-4-27-4 15,18 12-2-15,-14-28-1 16,21 12 0-16,-22-24-2 15,11 14 2-15,-23-25 0 16,6 13 2-16,-17-18 1 0,1 11 3 16,-13-8 0-16,-7 12 1 15,-10 12 23-15,-17-13 3 16,8 28 5-16,-26-14 0 15,21 29 2-15,-44-6 2 16,25 26 2-16,-23-24-1 16,18 19-20-16,-5-2-3 15,7 4 0-15,2-2-2 16,10 2 1-16,6-5-1 15,8 4 0-15,7-3 0 16,7-1 0-16,3 5 0 16,3-2 0-16,2 4 0 15,-2 4 1-15,-3 5 0 0,-1 3 0 16,-7 8 0-16,-8-1 0 15,-6 3-1-15,-5-2 1 16,-6-1-2-16,-7-7-1 16,-2-3-1-16,-8-6-2 15,3-9-2-15,-8-11-4 16,12 6-4-16,-13-20-2 15,16 13-1-15,-16-26-3 16,24 18 1-16,-14-26-1 16,24 18 1-16,-13-19 0 15,20 15 5-15,-3-15-2 16,13 6 3-16,9 2-2 15,15-2 3-15</inkml:trace>
  <inkml:trace contextRef="#ctx0" brushRef="#br2" timeOffset="36071.0632">19761 2344 74 0,'9'-12'34'0,"-11"-10"-1"16,2 22 2-16,-12-12-26 16,2 19-4-16,-11 4-1 15,-2 12 1-15,-8 3-1 16,0 13 0-16,-3 3-1 15,5 6 3-15,3 2-2 16,8 4 0-16,8-4-1 16,20-7 0-16,8-6-1 15,18-7 0-15,13-14-1 16,4-5-1-16,10-15 0 15,-1-15-1-15,2-9 0 16,-7-9 0-16,-11-8 0 0,-11-4-1 16,-11-4 1-16,-10-5-1 15,-15 6 1-15,-13 5-2 16,-8 10 2-16,-7 8 0 15,-6 14-1-15,-3 9-1 16,3 18-2-16,4-3-2 16,18 21-4-16,4-17-2 15,27 19-4-15,3-27 1 16,36 15-2-16,-1-30 0 15,32 19 0-15,-7-26 0 16,22 12 4-16,-6-13 0 16,7 4 2-16,-3-1 0 15,-7-1 2-15,-6 4-1 16</inkml:trace>
  <inkml:trace contextRef="#ctx0" brushRef="#br2" timeOffset="36424.0833">21051 1944 114 0,'-14'-42'31'0,"-19"-13"1"16,13 21 1-16,-11-4-30 15,3 9 0-15,-4 13-2 16,3 12 2-16,-7 15-1 15,-2 16-1-15,-3 16 2 16,-1 16-3-16,-3 11 1 16,5 19-1-16,-6 7 1 15,9 10-1-15,7-2-1 0,4 3-1 16,14-7-3-16,0-15-4 15,21 2-3-15,-9-34-2 16,23 0-4-16,-15-33 0 16,17 3-2-16,-18-38 1 15,13 9-1-15,-20-28 2 16,5 2 3-16,-15-15 0 15,1-2 4-15,-7-8-1 16,-3 5 3-16</inkml:trace>
  <inkml:trace contextRef="#ctx0" brushRef="#br2" timeOffset="36590.0928">20399 2366 137 0,'16'9'29'0,"-7"-19"0"15,30 23-1-15,10-9-31 16,7-9-4-16,23 15-5 16,-2-22-3-16,21 24-4 15,-15-27-1-15,19 25-1 16,-23-29-2-16,13 27-1 15,-24-28 4-15,4 15 3 16,-15-13 1-16,-4 2 3 16</inkml:trace>
  <inkml:trace contextRef="#ctx0" brushRef="#br2" timeOffset="37867.1659">1297 4411 80 0,'4'-24'34'16,"4"11"-1"-16,-9-4 0 15,1 17-21-15,0 0-8 16,12 7-2-16,-8 8 1 16,0 14-1-16,0 8 1 15,-1 14-1-15,1 10 0 16,3 11 0-16,-3 4 0 15,4 0-1-15,2 1 0 16,1-8-1-16,2-7 0 16,3-12-1-16,1-15 2 15,2-14-1-15,4-17 0 16,3-18 0-16,0-18 0 15,5-13 1-15,3-14 0 0,0-13 0 16,4-11 0-16,-1-5 0 16,-1-3 0-16,-3 7 0 15,0 5-1-15,-7 12-2 16,0 16-2-16,-5 7-3 15,9 29-4-15,-13-1-3 16,21 27-4-16,-16-7 0 16,23 24-2-16,-11-15-1 15,22 17 0-15,-11-15 0 16,16 13 4-16,-8-11 1 15,5 1 3-15,-2-1 1 16</inkml:trace>
  <inkml:trace contextRef="#ctx0" brushRef="#br2" timeOffset="38986.2299">2510 4398 110 0,'-52'-1'32'15,"9"24"1"-15,-18-6 0 16,4 21-28-16,-5 5-1 15,11 8 0-15,-1 2-1 16,14 6 0-16,4-7 0 16,16-3-2-16,11-6 2 15,17-13-2-15,16-14-1 16,16-14 0-16,13-13 0 15,7-12-1-15,9-11 1 16,2-9 0-16,-4-5-2 0,-4-5 2 16,-11 5 1-16,-13 1-2 15,-12 6 1-15,-12 6 0 16,-10 10 0-16,-9 9 0 15,-9 14 0-15,-4 7 0 16,-6 16 0-16,-2 9 0 16,-1 8 0-16,3 7 0 15,6 2 0-15,6-2-1 16,11-3 0-16,8-6-1 15,15-12-2-15,5-13 0 16,21-7-2-16,1-16-1 16,9-4-1-16,-2-16-1 15,5 3 2-15,-7-11 0 16,0 4 3-16,-11 0 2 15,-11 3 0-15,-9 11 4 0,-11 2 1 16,-15 20 1-16,0 0 1 16,0 0-1-16,-14 31 1 15,4 2-1-15,-5 4-1 16,2 7 1-16,3-1-1 15,3 4 0-15,0-9 1 16,7-2-1-16,3-10-1 16,3-7 0-16,-6-19 0 15,21 4-1-15,-7-19 0 16,0-5 1-16,2-12-2 15,-2-4 1-15,0-8 1 16,0-4-1-16,2-4 0 0,-1 0 1 16,-1 6-1-16,4-1-1 15,2 5 1-15,-1 6-2 16,5 10 1-16,4 4-2 15,0 9-1-15,-3 1-3 16,10 9-1-16,-5-5-4 16,12 13-3-16,-9-13-1 15,18 13-2-15,-17-13 1 16,14 15-1-16,-16-14 2 15,9 14 1-15,-12-1 16 16,-11-6 5-16,1 13 2 16,-19-13 3-16,14 24 3 15,-22-8 1-15,12 21 3 16,-18-10 0-16,9 19-13 15,-4 2-1-15,5 7-1 16,-2-2-1-16,6-1-2 0,2-5-1 16,2-8-2-16,6-9-3 15,-2-19-4-15,14-5-3 16,-5-23-3-16,12-1-3 15,-10-27 1-15,10 6-1 16,-17-30 0-16,14 6 0 16,-20-23 4-16,0 3 2 15,-11-9 2-15,-3 1 5 16,1 16 22-16,-21-9 2 15,13 31 3-15,-16-8 1 16,18 35 1-16,-15-5 0 16,28 31-1-16,-22-7-10 15,11 5-24-15,20 20-4 0,-9-18-5 16,19 29-1-16,-19-29-2 15,46 41-2-15,-22-25 0 16,18 14 5-16,-1-6 2 16,3 4 2-16</inkml:trace>
  <inkml:trace contextRef="#ctx0" brushRef="#br2" timeOffset="39835.2785">4609 4339 71 0,'0'0'33'0,"-16"-26"1"16,5 22 1-16,-18-5-24 15,4 17-2-15,-16 3-2 16,0 12-1-16,-5 8 0 16,-2 14-1-16,-3 3-1 15,6 10-1-15,8-5-1 16,9 3-1-16,9-6 1 15,17-9-2-15,14-9 1 0,16-12-1 16,14-14 0-16,9-9 0 16,11-12 0-16,-1-8 0 15,1-11 0-15,0-4 0 16,-5-2 0-16,-11-4 0 15,-14 6 0-15,-7 0 0 16,-10 8 0-16,-8 4 0 16,-10 14-1-16,3 12 1 15,-17 7-1-15,3 13 0 16,1 12 1-16,0 7-1 15,6 6-1-15,4 1 0 16,14-1-2-16,6-13-2 16,22-6-5-16,0-28-1 15,26 0-3-15,-5-34-3 0,19 3 1 16,-12-32-1-16,10 4 1 15,-18-24 1-15,5 3 2 16,-19-10 2-16,-2-2 2 16,-14-4 1-16,-7 6 17 15,-1 17 8-15,-23-4 4 16,10 32 0-16,-24 1 3 15,16 46 1-15,-32-1 2 16,18 47 0-16,-18 5-16 16,8 24-5-16,-3 10-3 15,7 14 0-15,3 3-2 16,6-1-1-16,8 1 0 15,4-10-2-15,6-10-1 16,0-14-5-16,8-3-4 0,-10-28-1 16,14-4-5-16,-19-33 1 15,19 9-2-15,-24-34-1 16,15 4-2-16,-16-27 3 15,4-2 4-15,-10-11 1 16,-1 0 2-16,3 5 2 16</inkml:trace>
  <inkml:trace contextRef="#ctx0" brushRef="#br2" timeOffset="40149.2964">5164 4313 115 0,'2'14'29'16,"-2"-14"2"-16,33 10-1 16,-7-16-25-16,16 2-1 15,5-6-1-15,8-3-1 16,-1 0-1-16,3-1 1 15,-4 4-1-15,-5 3-1 0,-8 7 1 16,-6 8 0-16,-11 11-1 16,-9 10 1-16,-9 7-1 15,-5 10 1-15,-5 5-2 16,-4 2 1-16,2 3-1 15,-4-6-1-15,8-3-2 16,-3-12-3-16,15-4-5 16,-9-31-2-16,31 13-4 15,-19-40-1-15,23 9 0 16,-11-35-3-16,18 2 1 15,-16-26 0-15,7-3 5 16,-7-13 0-16,-3 0 4 16,-2 2 2-16</inkml:trace>
  <inkml:trace contextRef="#ctx0" brushRef="#br2" timeOffset="40286.3043">5888 3875 113 0,'-30'-3'25'0,"12"23"-2"16,-1-2-5-16,5-3-24 16,18 15-11-16,-6-16-3 15,22 16-4-15,-7-20 1 16,27 17-4-16,-3-17 3 15,18 2 5-15,-2-2 3 16</inkml:trace>
  <inkml:trace contextRef="#ctx0" brushRef="#br2" timeOffset="40985.3442">6271 4237 110 0,'-36'25'33'16,"12"19"0"-16,-20-12 0 16,21 12-27-16,-4 0-2 15,14 3-1-15,8 1-1 16,14-5-1-16,9-4 0 15,16-7-1-15,9-11-1 16,3-9 0-16,5-13-1 16,-2-14-1-16,3-9 1 15,-4-12-1-15,-8-8 1 16,-6-9 0-16,-11-5 1 15,-7 1 0-15,-7 0 1 16,-5 9 1-16,-8 4 1 16,-5 14 1-16,-1 6-1 15,-3 14 1-15,4 8-1 0,9 2 0 16,-5 20 0-16,18-8-1 15,5 0 0-15,8-3-1 16,12-5 1-16,7-4 0 16,12-3 0-16,0-1 0 15,3-1 0-15,-4 4 0 16,-7 2 0-16,-4 8 0 15,-14 8 0-15,-9 8 0 16,-17 6 0-16,-9 7 0 16,-7 1-1-16,-5 5 1 15,-4-1-1-15,7-6 0 16,-3-9 1-16,13-8-1 15,3-20 0-15,27 0-1 0,4-21 1 16,9-11-1-16,7-12 1 16,3-5 0-16,4-3 1 15,-1 2 0-15,-9 6 0 16,-2 11 0-16,-11 11 0 15,-11 15-1-15,-8 12 0 16,-10 13 0-16,-4 10-2 16,-5 3-1-16,1 9-1 15,-5 0-4-15,14 2-2 16,-6-18-4-16,20 6-3 15,-17-30-1-15,46 21-1 16,-23-39-1-16,28 13 1 16,-16-31 0-16,22 6 3 15,-12-17 3-15,13 2 0 0,-7-13 1 16,2 0 0-1,-7 3 1-15,-6-2 1 0</inkml:trace>
  <inkml:trace contextRef="#ctx0" brushRef="#br2" timeOffset="41353.3653">7970 3809 126 0,'-33'-28'33'0,"33"28"2"16,-30-18-2-16,25 6-22 16,5 12-13-16,-9-1-1 15,9 14-4-15,0-13-5 16,2 37-3-16,-4-24-2 15,16 29-4-15,-18-18 1 16,23 22-2-16,-14-16 1 16,12 20 0-16,-12-12 4 0,5 7 4 15,-1 10 25-15,-18-19 5 16,14 14 4-16,-24-24 2 15,16 16 1-15,-23-27 3 16,22 12 0-16,-18-27 1 16,22 0-26-16,-14 4-2 15,14-4-6-15,0 0-6 16,-20-18-4-16,20 18-1 15,-9-12-4-15,9 12-1 16,-11-13-1-16,11 13 0 16,-28-9 0-16,13 8 6 15,-14-6 1-15,7 7 1 16,3-1 3-16</inkml:trace>
  <inkml:trace contextRef="#ctx0" brushRef="#br3" timeOffset="45641.6106">1411 5835 59 0,'-3'-23'31'15,"3"7"0"-15,-7-6 1 0,7 22-17 16,-16-21-4-16,16 21-3 16,-10-2-1-16,7 16 0 15,-2 4-1-15,9 19-2 16,-1 10-1-16,7 19 0 15,-2 12-2-15,5 15 0 16,-4 7 0-16,5 4 1 16,-4 3-3-16,-3-9 2 15,3-10-4-15,-3-17-1 16,9-7-6-16,-8-33-2 15,13-4-6-15,-21-27-4 16,35-12-1-16,-26-24-1 16,15 4-1-16,-20-21 1 0,4 0 4 15,-9-10 4-15,-6-4 3 16</inkml:trace>
  <inkml:trace contextRef="#ctx0" brushRef="#br3" timeOffset="46042.6335">1339 5844 113 0,'2'-18'31'0,"-1"-13"2"15,24 21-1-15,-3-8-26 16,23 9-2-16,10-2-1 16,15 7 0-16,7 4 0 15,2 4-1-15,2 8-1 16,0 6 0-16,-3 11-1 15,-12 11 0-15,-9 12 0 0,-18 8-1 16,-12 11 1-16,-11 7-1 16,-17 4 2-16,-13 1 0 15,-13 0 0-15,-11-5 0 16,-14-6 0-16,-5-8 0 15,-5-6-1-15,-4-12 1 16,4-5-2-16,8-13-1 16,14-7-2-16,8-16-3 15,32-5-5-15,-3-12-2 16,38 4-4-16,-4-29-3 15,32 15-1-15,-6-25-2 16,18 15 2-16,-9-17 0 16,12 8 5-16,-11-3 1 15,3 4 5-15,-5 3 0 16,-8-1 4-16</inkml:trace>
  <inkml:trace contextRef="#ctx0" brushRef="#br3" timeOffset="46476.6583">2617 6056 120 0,'0'0'31'15,"0"0"2"-15,-18 21-1 16,12 13-27-16,-6 7-1 16,5 11-2-16,-5 8 1 15,4 8 1-15,-1-2-3 16,5-3 1-16,5-8-3 15,4-7-1-15,9-8-5 16,-5-24-4-16,19-2-4 16,-13-29-3-16,17 2-4 0,-19-32-2 15,23 9 0-15,-22-30 0 16,7 4 3-16,-14-19 3 15,-6-2 4-15,-6-6 3 16,-10-2 3-16,5 12 26 16,-32-9 3-16,19 28 2 15,-20-7 1-15,18 29 0 16,-9 0-1-16,20 28 0 15,-2 4-3-15,16 6-28 16,20 17-3-16,0-16-6 16,35 23 0-16,-6-13-4 15,26 13 1-15,-9-15-1 16,23 10 1-16,-8-10 4 15,7 6 3-15,-8-5 2 0,-5-1 4 16,-5-1 1-16,-14-2 1 16</inkml:trace>
  <inkml:trace contextRef="#ctx0" brushRef="#br3" timeOffset="46820.678">3426 5856 69 0,'-17'18'29'0,"-27"-12"0"16,10 22 1-16,-25-16 1 16,15 24 0-16,-10-9-25 15,9 6-1-15,6-2-2 16,14 1-1-16,12 0 0 15,13-4-1-15,15-1-1 16,16-4 0-16,11-6 0 16,6 2 0-16,3 0 0 15,0 3-1-15,-9 2 1 16,0 6 0-16,-19 4 0 0,-8 3 2 15,-15 4-1-15,-12 0 0 16,-17-2-1-16,-7 0 1 16,-5-2-1-16,-6-9-1 15,7-4-6-15,-5-16-3 16,16 6-3-16,-4-27-4 15,33 13-2-15,-18-30-2 16,32 12-2-16,-5-24-2 16,31 13 2-16,-10-11 4 15,22 6 2-15,-3-1 2 16,11-1 2-16,6 6-1 15</inkml:trace>
  <inkml:trace contextRef="#ctx0" brushRef="#br3" timeOffset="47511.7175">4263 5904 87 0,'-11'-13'32'16,"-7"-4"2"-16,4 11 0 0,-15-3-25 15,6 18-2-15,-13 1-2 16,1 16-1-16,-10 4 1 15,2 14-2-15,-3 2 1 16,4 7-1-16,4 2-1 16,6 4 0-16,13-6-1 15,11-1 2-15,11-6-2 16,16-3 0-16,13-6-2 15,10-12-1-15,13-2-2 16,7-18-3-16,13 0-4 16,-5-20-4-16,11 5-2 15,-12-22-2-15,10 10-1 16,-22-23-2-16,11 15 2 15,-25-16-1-15,3 11 6 0,-17-6-1 16,-1 10 4-16,-12-1 1 16,-3 7 2-16,-7 5 2 15,-4 2 1-15</inkml:trace>
  <inkml:trace contextRef="#ctx0" brushRef="#br3" timeOffset="47928.7414">4691 6028 93 0,'0'0'25'15,"0"0"0"-15,0 19 3 16,0-19-18-16,-4 34-3 15,0-9-2-15,8 14 1 16,-10 0-1-16,5 11 0 16,-4-3-2-16,5 3 2 15,-1-6-2-15,4-5 1 16,0-6-2-16,1-7 0 0,3-14 0 15,2-9-1-15,7-13 0 16,-4-8-2-16,3-12 0 16,-2-9 0-16,0-7 1 15,-4-7-1-15,-3-5 2 16,-3-2-2-16,-1 1 2 15,-5 6 0-15,3 1 1 16,0 8-2-16,1 7 1 16,7 8-1-16,6 7 0 15,6 3-3-15,13 11-2 16,-6-5-4-16,17 16-4 15,-8-13-2-15,12 24-2 16,-15-17-4-16,18 24 0 16,-21-18 0-16,10 24 0 0,-16-16 2 15,5 11 3-15,-9-8 2 16,2 4 2-16,-9-2 1 15,-3-1 1-15</inkml:trace>
  <inkml:trace contextRef="#ctx0" brushRef="#br3" timeOffset="48375.7669">5158 6176 110 0,'5'22'31'15,"-5"-22"1"-15,19 19-1 16,1-17-25-16,19-2-2 0,11-9-1 15,9-5-1-15,5-8 0 16,7-5 0-16,-8-4-1 16,-1-2 0-16,-11-5 0 15,-8 1-1-15,-14 1 1 16,-14 2-1-16,-15 4 0 15,-12 4 0-15,-10 8 0 16,-9 10 1-16,-17 12-1 16,1 12 1-16,-12 14 0 15,0 12 1-15,1 10 0 16,7 7 0-16,8 3 0 15,12 0 0-15,19-4-1 16,14-7 1-16,25-9-3 16,16-15 0-16,19-5-5 0,9-20-3 15,19 0-4-15,-5-22-2 16,18 6-3-16,-17-26-4 15,12 12 2-15,-24-27-3 16,9 14 3-16,-22-19-1 16,2 10 4-16,-16-11 2 15,-6 7 2-15,-7 2 1 16,-12 1 1-16</inkml:trace>
  <inkml:trace contextRef="#ctx0" brushRef="#br3" timeOffset="48938.7991">6476 5338 83 0,'0'0'34'0,"-10"3"-1"16,6 23 2-16,-13-5-23 15,7 26-6-15,-5 5 1 16,1 16-1-16,-3 3 0 16,4 12-2-16,1 5 0 15,2 3-1-15,5-5-1 16,1-6-2-16,4-5-1 15,2-9-2-15,5-9-2 16,-5-19-2-16,9-5-5 16,-11-33-2-16,12 18-3 15,-17-36-3-15,15 7 0 16,-21-29-2-16,11 9 1 0,-19-20 1 15,3 2 4-15,-9-2 3 16,-10-1 26-16,11 22 4 16,-22-10 5-16,21 27 1 15,-16-11 2-15,25 28 3 16,-11-11-1-16,27 22 1 15,0-15-23-15,27 5-2 16,12-12-1-16,8 0 0 16,12-6-2-16,10 0 0 15,4 0-3-15,0-3-2 16,2 9-4-16,-15-9-4 15,6 19-2-15,-26-14-3 16,9 22-4-16,-27-20 0 0,11 22-1 16,-33-13 1-16,23 5 1 15,-23-5 4-15,3 11 2 16,-3-11 3-16,-12 22 2 15,2-6 2-15</inkml:trace>
  <inkml:trace contextRef="#ctx0" brushRef="#br3" timeOffset="49331.8216">6766 6077 92 0,'23'17'30'0,"-10"-25"0"16,20 12 2-16,-7-24-8 16,14 7-17-16,-1-11-2 15,2 0-3-15,-2-2 0 16,-2-2-2-16,-7-2 1 0,-2 1-1 15,-11-2 1 1,-9 3-1-16,-10 1-2 0,-13 5 2 16,-12 6 1-16,-7 6 1 15,-11 13-1-15,-2 12 2 16,-8 11-1-16,6 14 1 15,0 11 2-15,11 9-3 16,8 2 0-16,11 2-1 16,12-4 0-16,17-8-1 15,15-8-1-15,14-14-1 16,14-11-2-16,8-13-4 15,9-4-4-15,1-20-4 16,15 7-3-16,-19-26-3 16,21 17-1-16,-24-28-2 0,16 22-1 15,-22-19 1-15,11 11 5 16,-11-6 3-16,-5 7 1 15</inkml:trace>
  <inkml:trace contextRef="#ctx0" brushRef="#br3" timeOffset="49577.8357">7746 5714 108 0,'-19'-16'36'16,"19"16"3"-16,-18-21-3 15,18 21-29-15,-1-13-5 16,1 13 0-16,0 0-2 0,0 0-2 16,0 0-3-16,-6 11-7 15,14 9-5-15,-18-15-7 16,22 22-2-16,-21-15-4 15,22 18 1-15,-16-10-4 16,12 14 5-16</inkml:trace>
  <inkml:trace contextRef="#ctx0" brushRef="#br3" timeOffset="49734.8447">7687 6068 129 0,'-1'24'36'16,"-16"-17"2"-16,17 6-2 16,0-13-35-16,0 0-2 15,0 0-9-15,-13-1-6 16,13 1-6-16,0 0-6 0,9-5-3 15,-15-8-2-15,6 13-2 16,0 0 0-16</inkml:trace>
  <inkml:trace contextRef="#ctx0" brushRef="#br4" timeOffset="58978.3734">8531 5530 53 0,'0'0'29'0,"0"0"3"16,0 0-9-16,0 22-13 15,-7 0-4-15,9 16 1 16,-11 8-1-16,7 16 0 15,-4 8-3-15,1 7-1 16,3 5-3-16,-3-9-8 0,13 3-7 16,-8-21-8-1,14-5-2-15,-4-27-4 0,11-10-1 16</inkml:trace>
  <inkml:trace contextRef="#ctx0" brushRef="#br4" timeOffset="59221.3873">8574 5486 71 0,'-14'-18'33'15,"14"18"0"-15,18-3-2 16,7 4-23-16,6-5-6 15,12-1-1-15,9-1-1 0,4-4-3 16,10 6-7-16,-9-11-8 16,9 15-5-16,-19-9-3 15,2 13-3-15,-22-1-1 16,-7 9 0-16</inkml:trace>
  <inkml:trace contextRef="#ctx0" brushRef="#br4" timeOffset="59451.4004">8648 5886 87 0,'-16'19'31'16,"5"-13"1"-16,11-6-1 15,13-5-27-15,15-5-3 0,10-4-1 16,6-4-1-16,9 5-3 15,-4-9-4-15,8 13-6 16,-16-7-5-16,5 19-4 16,-24-6-2-16,-2 18-2 15,-23-4 1-15,-4 12 1 16</inkml:trace>
  <inkml:trace contextRef="#ctx0" brushRef="#br4" timeOffset="59632.4108">8644 6203 92 0,'-19'27'32'0,"1"-10"1"15,19-2 1-15,-1-15-29 16,30-3-2-16,10-9-2 0,11-7-2 16,11 0-3-16,4-17-9 15,15 12-7-15,-13-13-3 16,11 14-3-16,-18-13-2 15,3 15-2-15,-16-5 1 16</inkml:trace>
  <inkml:trace contextRef="#ctx0" brushRef="#br4" timeOffset="59868.4243">9385 5893 82 0,'0'0'33'0,"0"0"-1"15,-14 17 1-15,20 9-22 0,-12 1-6 16,6 12 0-16,-6 3-2 15,3 5 0-15,-4 1-2 16,3-3-1-16,6-4-3 16,-4-14-4-16,16 0-9 15,-14-27-5-15,31 2-3 16,-14-27-3-16,16 2-1 15,-8-26 0-15,7 2 0 16</inkml:trace>
  <inkml:trace contextRef="#ctx0" brushRef="#br4" timeOffset="60008.4323">9408 5559 80 0,'-21'-10'26'16,"5"8"-7"-16,16 2-6 15,0 0-30-15,26 12-5 0,-5-20-1 16,17 9-3-16,-1-9 0 15</inkml:trace>
  <inkml:trace contextRef="#ctx0" brushRef="#br4" timeOffset="60278.4477">9953 5416 76 0,'-6'11'33'0,"2"16"-1"15,-9 5 2-15,10 15-25 16,-13 5-1-16,7 12-2 15,-6 4-1-15,4 6 0 0,-3 3-2 16,0-1 0-16,3-4-2 16,2-9-3-16,2 0-3 15,-4-23-7-15,18 4-5 16,-15-26-5-16,22 3-2 15,-14-21-2-15,20-6-1 16,-16-16 0-16,8 2 2 16,-7-10 5-16</inkml:trace>
  <inkml:trace contextRef="#ctx0" brushRef="#br4" timeOffset="60443.4572">9764 5998 105 0,'-17'-9'28'16,"17"9"2"-16,0 0 0 15,16 2-26-15,12-9-6 0,9-14-7 16,21 6-6-16,-5-20-5 15,20 5-2-15,-6-16-2 16,12 5-5-16,-11-17 3 16,5 4-2-16,-13-5 7 15</inkml:trace>
  <inkml:trace contextRef="#ctx0" brushRef="#br4" timeOffset="60855.4807">10537 5292 80 0,'-11'15'32'15,"-16"-3"0"-15,10 23 2 16,-14-3-19-16,11 19-9 15,-5 2 0-15,6 12 1 16,-2 0 0-16,3 10-2 16,-1-3 0-16,5 2-1 0,3-11 0 15,5-3-2-15,4-10 1 16,3-9-3-16,5-11 0 15,5-14 0-15,4-12-1 16,5-11 1-16,0-6 0 16,0-8-1-16,1-4 1 15,-2-4 0-15,-4 6 0 16,1 1 0-16,-4 6 1 15,-12 16-1-15,14 1 0 16,-11 11 0-16,-1 10 0 16,-2 4-1-16,4 6 0 15,-4 2-2-15,9 2-1 16,0-7-2-16,9 2-4 15,-7-18-6-15,24 9-2 0,-13-24-5 16,22 8 0-16,-17-23-2 16,17 5-1-16,-15-18-1 15,5 4 5-15,-5-10 5 16,-10 2 2-16</inkml:trace>
  <inkml:trace contextRef="#ctx0" brushRef="#br4" timeOffset="61465.5156">10816 5981 108 0,'-1'21'30'16,"1"-21"3"-16,-4 29-1 15,4-29-24-15,20 11-4 16,2-14-1-16,7-2-1 16,3-7 0-16,4-7 0 15,0-1-2-15,-4-9 1 0,-5 2-1 16,-7-3 1-16,-4 1-1 15,-7 2 0-15,-13 5-2 16,-9 3 3-16,-7 11 0 16,-5 7-1-16,-4 7 1 15,-5 11 1-15,-2 10-1 16,3 5 1-16,7 4 3 15,9 4-3-15,8-2-1 16,13-2 1-16,11-10-1 16,14-7 0-16,13-10-1 15,7-8 1-15,7-9-1 16,7-6 0-16,-3-5 0 15,-2-2 0-15,-8 1 0 0,-8 2 0 16,-10 4 0-16,-10 7-1 16,-10 9 1-16,-12 11-1 15,-12 9 1-15,0 5-1 16,-6 8 1-16,0 2 0 15,5 5-1-15,-2-7 1 16,9-2 0-16,3-9 0 16,7-10 0-16,-4-14 1 15,23 0-1-15,-6-13 1 16,-2-9-1-16,3-8 1 15,-2-4 0-15,3-4 0 16,0-3 0-16,2 0-1 16,-1 2 1-16,-3 2-2 15,4 7 0-15,-2-3-3 0,8 14-6 16,-7-10-4-16,14 21-5 15,-15-16-2-15,23 20-6 16,-13-15 0-16,22 14-4 16,-13-11 1-16,14 8 4 15,-5 1 4-15</inkml:trace>
  <inkml:trace contextRef="#ctx0" brushRef="#br4" timeOffset="61972.5446">12746 5105 79 0,'-18'2'34'16,"-11"29"-1"-16,-19 13 1 16,0 23-29-16,-21 15-1 15,-9 18 1-15,-10 10 0 16,-2 11-1-16,-1-1-1 15,10-5-1-15,11-6-3 16,7-19-6-16,28-7-6 16,6-27-7-16,36-5-2 15,0-33-4-15,34-2 0 16,-5-24-3-16,19-2 2 15,1-15 4-15</inkml:trace>
  <inkml:trace contextRef="#ctx0" brushRef="#br4" timeOffset="62640.5828">12631 5821 77 0,'-16'9'36'0,"-2"13"-1"15,-9-4 1-15,7 16-11 16,-8-5-19-16,10 7 0 16,1-3-2-16,8 2-1 15,8-3 0-15,11-7-1 16,12-6-1-16,8-8-1 15,7-7 0-15,3-12 0 0,2-6-1 16,-4-7 0-16,1-8-1 16,-6-4 1-16,-7-2-1 15,-10-4 0-15,-3 3 0 16,-10 3 1-16,-3 3 0 15,-9 5 0-15,-3 10 1 16,-2 5 1-16,-1 7 0 16,2 6 0-16,3 3 1 15,5 3-1-15,7 3 1 16,8-2-1-16,6 3 0 15,8-3 0-15,4 1 0 16,4-1 0-16,2 2-1 16,-2 5 0-16,-3 0 1 15,-6 3-1-15,-5 2-1 0,-9 3 1 16,-7 2 0-16,-5-1-1 15,-5 2 1-15,-3-5 0 16,-1-1 0-16,2-5 0 16,1-4 0-16,9-13 1 15,0 0-1-15,6-16 1 16,10-9 0-16,5-6 0 15,8-9 1-15,2-3-1 16,5-4 0-16,0 1 0 16,0 3-3-16,-5 4 2 15,2 8-5-15,-9 1-3 16,8 15-8-16,-14-7-1 15,14 18-5-15,-22-14-2 16,24 20-2-16,-18-17-3 16,25 13 0-16,-13-11 4 0,11 4 5 15</inkml:trace>
  <inkml:trace contextRef="#ctx0" brushRef="#br4" timeOffset="63742.6459">14315 5904 87 0,'0'0'35'0,"15"19"-1"16,4-18 1-16,21 4-26 15,-1-9-4-15,12-1-1 0,1-9-1 16,8-2 0-16,-3-3-1 15,-3-4-1-15,-9-2-1 16,-10 0 2-16,-11 1-3 16,-7 0 3-16,-17 4-3 15,-11 5 2-15,-8 3-2 16,-9 9 3-16,-7 6 0 15,-7 11-2-15,-4 6 4 16,1 6-3-16,5 8 2 16,7 5-2-16,8 0 3 15,16 3-5-15,16-6 3 16,13-3-3-16,19-4-3 15,12-13-1-15,13-1-3 16,1-19-5-16,18 9-5 16,-19-22-1-16,16 11-4 0,-20-20 0 15,6 9-2-15,-25-15 0 16,3 9 8-16,-18-3 20 15,-14-7 6-15,-1 14 5 16,-22-15 3-16,6 21 4 16,-23-11 3-16,15 23 3 15,-26-10-3-15,16 21-14 16,-15-1-2-16,5 15-2 15,0 3 0-15,4 8-2 16,2-1 1-16,12 1-3 16,5-2 1-16,14-6-2 15,8-8 1-15,16-8-1 0,9-11-1 16,10-8 1-16,6-10-1 15,1-7 0-15,-2-6 0 16,-3-3-1-16,-8 1 0 16,-6 1 1-16,-12 6 0 15,-8 8-1-15,-15 18 1 16,0 0 0-16,-8 21 0 15,-6 17 0-15,-3 17 0 16,-3 13 0-16,-1 12 0 16,1 8 0-16,-1 6 0 15,1-1 2-15,-2-2-2 16,-1-9 1-16,-3-9-1 15,2-7 2-15,-7-15-2 16,-3-9 2-16,1-16-3 16,-6-9 0-16,2-13-1 0,-1-12-1 15,6-9-3-15,-7-21-6 16,22 5-4-16,-14-22-3 15,24 15-2-15,-9-19-3 16,24 17 1-16,-8-14-3 16,19 18 0-16,-1-1 3 15,6 5 5-15,7 9 1 16</inkml:trace>
  <inkml:trace contextRef="#ctx0" brushRef="#br4" timeOffset="64890.7115">16478 5319 64 0,'0'-20'35'16,"-6"-1"-1"-16,6 21 0 15,-11-18-14-15,11 18-14 16,-17 23-2-16,8 4 0 16,0 7-1-16,-2 14 0 15,-1 10 0-15,-3 9 0 16,1 3 0-16,2 6 0 15,-1-3-1-15,3-3 1 16,2-5-1-16,3-11-1 16,4-11 1-16,5-8-1 0,3-10-1 15,3-14 1-15,7-11-1 16,3-9 0-16,4-11 1 15,4-6-1-15,1-7 0 16,0-4 0-16,2 4 1 16,3 0 0-16,-6 5-1 15,-5 8 1-15,-3 10 0 16,-4 10-1-16,-3 11 1 15,-5 10-1-15,-4 8 0 16,2 5-1-16,1 5-1 16,1-1-1-16,8 3-2 15,2-12-4-15,15 6-6 16,-4-26-3-16,27 8-3 15,-12-28-1-15,23 8-3 0,-11-23-1 16,13 6 0-16,-14-11 4 16,1 0 4-16,-5 3 3 15</inkml:trace>
  <inkml:trace contextRef="#ctx0" brushRef="#br4" timeOffset="65318.736">17272 5750 105 0,'-18'-6'33'15,"-13"-6"-1"-15,8 15 1 16,-14-2-26-16,0 11-3 15,-3 6 2-15,0 12-3 16,0 0 3-16,5 10-4 16,2-2 2-16,12 5-2 15,5-7 0-15,14-2-1 16,10-7 0-16,11-8-1 0,10-11 0 15,8-9 0-15,7-8 0 16,4-10-1-16,2-7 1 16,-4-7-1-16,-2-3 1 15,-7-6 0-15,-8 7-2 16,-1 0 2-16,-13 8-1 15,-7 7 1-15,-8 8 0 16,0 12 0-16,-17 4 0 16,2 9 0-16,1 8 0 15,0 6-1-15,7 2 0 16,0-1-3-16,12 5-2 15,-1-11-4-15,24 9-5 16,-13-21-2-16,22 13-3 16,-13-24-1-16,18 11 0 0,-19-23-2 15,19 8-1-15,-15-15 5 16,0-2 2-16,-1 0 3 15,-8-6 2-15</inkml:trace>
  <inkml:trace contextRef="#ctx0" brushRef="#br4" timeOffset="66859.8242">17638 5789 109 0,'0'0'29'0,"-6"16"1"15,-9-8 3-15,10 17-23 16,-9-2-5-16,5 9-2 16,-5-1 0-16,5 0 0 15,-1-5-1-15,6 0 0 16,2-8-1-16,3-5 0 15,-1-13 0-15,14-1-1 0,-2-13 1 16,5-6-1-16,-1-7 0 16,2-3 1-16,2-5 0 15,3-2-1-15,-1 1 0 16,-1 5 2-16,-2 6-3 15,0 3 3-15,-3 9-4 16,-2 9 2-16,-2 8 0 16,-4 10-1-16,-2 9 1 15,-5 4-3-15,4 7 0 16,-3 1-3-16,4 5 1 15,3-10-4-15,14 9-5 16,-7-19-2-16,20 9-2 16,-9-23-1-16,20 10-1 0,-11-25 0 15,14 7-2-15,-13-17 2 16,6-1 5-16,-6-4 1 15,-8-6 15-15,2 5 12 16,-20-16 4-16,9 19 3 16,-20-16 3-16,8 24 5 15,-22-16-2-15,14 30 4 16,-38-17-13-16,14 24-9 15,-14 2-2-15,1 17-2 16,-5 3 2-16,3 10-4 16,4 1 3-16,6 3-3 15,13-3 0-15,14-6-1 16,9-7 0-16,16-12 0 15,12-14 0-15,11-13 0 0,6-15-1 16,6-11 1-16,2-9-3 16,-1-11 4-16,-1-9-3 15,-6-5 0-15,-4-2-1 16,-10 4 1-16,-7 4 0 15,-9 13 1-15,-8 10 0 16,-10 15-1-16,-4 28 1 16,-26 11 1-16,1 22-1 15,-5 16 1-15,-3 9 0 16,1 11-1-16,3 0 0 15,6 0-2-15,12-1-1 16,4-9-3-16,15 0-5 16,-3-24-5-16,25 8-3 15,-14-28-2-15,21 6-1 16,-15-29 0-16,14 6 0 0,-14-24-1 15,7 5 5-15,-8-9 2 16,-3-3 3-16,-7 6 1 16,-5-3 1-16,-4 20 28 15,-13-14 3-15,11 24 4 16,-15-13 4-16,15 13-1 15,-14 8 3-15,17 8 1 16,-3-16 0-16,13 11-25 16,1-8-1-16,14 5-1 15,1-8-1-15,6-1 0 16,4-7-1-16,4-2-1 15,-1-8-2-15,-3-3 2 16,-2 0-3-16,-8-5 2 16,-3-1-2-16,-9 1 2 0,-9 0-2 15,-7 3 0-15,-13 4 2 16,-10 10-1-16,-11 7 2 15,-6 7-1-15,-8 9 3 16,1 10-3-16,-3 8 3 16,5 3 0-16,10 6-1 15,12-3 0-15,15-1-1 16,14-5-3-16,16-7-3 15,12-10 0-15,18-2-4 16,1-18-4-16,20 6-3 16,-16-21-2-16,17 12-1 15,-17-21-1-15,12 14 0 16,-22-12 1-16,3 11-1 0,-17-1 5 15,-10-2 24-15,4 15 6 16,-28-11 2-16,0 15 3 16,-15-5 2-16,2 16 3 15,-22-15 2-15,11 23 1 16,-17-9-20-16,9 10-3 15,-3-1-1-15,4 10-2 16,7 0 1-16,6 3-2 16,10-2 1-16,8 0-1 15,11-9-1-15,7-6 0 16,11-13 1-16,8-13-1 15,11-15 2-15,4-13-2 16,6-11-2-16,1-14 4 16,-1-8-4-16,0-7 1 0,-6-3-1 15,-8 8 1-15,-11 8-1 16,-12 14 0-16,-14 20 3 15,-7 32-3-15,-33 14 2 16,-3 29 0-16,-8 22 2 16,0 10-1-16,5 14-1 15,5-7-5-15,20 3-4 16,0-25-6-16,35 1-2 15,-5-35-3-15,35 0-5 16,-13-35 1-16,25 3-2 16,-17-29 1-16,15-1 3 15,-13-14 3-15,-1-4 1 16,-7-4 2-16</inkml:trace>
  <inkml:trace contextRef="#ctx0" brushRef="#br4" timeOffset="67682.8712">19947 5823 76 0,'2'-10'35'0,"-9"-5"-3"16,7 15 3-16,-4-24-19 0,4 24-10 15,0-14-4-15,0 14 2 16,0 0 0-16,-8 22-1 15,-2-3 2-15,-2 10-2 16,-4 4 2-16,0 8-2 16,-5 1 1-16,2 1-1 15,1-4-2-15,5-4 1 16,5-7-1-16,6-8-1 15,2-20 1-15,15 9-1 16,2-22 1-16,6-4-1 16,3-13 1-16,5-4 0 15,-2-7 0-15,0-3 0 16,0-2-2-16,-1 2 2 0,-5 6-2 15,-5 3 2 1,0 11-2-16,-6 6 2 0,-1 11-3 16,-1 10 3-16,0 10 2 15,-4 10-3-15,3 8 2 16,-4 6-3-16,6 6 2 15,-2 1-4-15,10 1 0 16,-3-6-6-16,14 3-6 16,-7-20-2-16,20 11-3 15,-15-31-2-15,23 13-1 16,-23-28 0-16,19 10-2 15,-24-20 1-15,6 1 5 16,-10-7 3-16,-10-3 1 16</inkml:trace>
  <inkml:trace contextRef="#ctx0" brushRef="#br4" timeOffset="68421.9135">20402 5838 122 0,'-24'-1'34'0,"19"16"1"16,-7-9 1-16,17 6-32 15,12-2-1-15,7-1-1 16,9-2-1-16,10 1 1 15,3-7-1-15,6 0 0 16,-2-4 0-16,0-4 0 16,-9-6-1-16,-1-2 0 15,-10-3-2-15,-7-3 3 16,-9-1-3-16,-9 0 3 15,-8 0-3-15,-6 3 2 16,-10 7-2-16,-5 3 3 0,-8 8-1 16,-2 9 0-16,-5 5 3 15,-2 9-2-15,3 6 2 16,1 6-2-16,9-1 2 15,12 4-2-15,8-3 0 16,12-3-2-16,20-4-4 16,9-12-3-16,22 5-7 15,-4-22-2-15,25 12-3 16,-11-28-2-16,22 13-1 15,-20-26 0-15,13 14-1 16,-22-17 1-16,3 2 5 16,-13-3 3-16,-11-3 0 15,-8 4 4-15,-22-9 25 16,4 20 5-16,-25-12 2 0,7 23 4 15,-24-10 1-15,8 23 1 16,-20-3 3-16,10 20 1 16,-15-3-26-16,5 12 1 15,1-2 0-15,9 5-1 16,6-4 0-16,11 0 0 15,14-8-1-15,11 0-4 16,13-5 3-16,13-5-3 16,5-1-1-16,4-1 1 15,0-1-1-15,-5 3 1 16,-9 4 0-16,-8 5-1 15,-14 3 1-15,-13 3 0 16,-10 6 0-16,-9 1 0 16,-3 1-1-16,-3-3 0 0,2-3-3 15,3-8-3-15,19 2-6 16,6-19-3-16,13 1-3 15,3-25-3-15,29 11 0 16,-8-23-2-16,29 7-1 16,-9-17 2-16,14 2 4 15,-4-2 4-15,0-4 0 16,2 2 4-16</inkml:trace>
  <inkml:trace contextRef="#ctx0" brushRef="#br4" timeOffset="68735.9315">21863 5557 109 0,'-23'-9'32'16,"2"21"2"-16,-23-5 0 15,7 20-23-15,-10-4-6 16,5 4 1-16,6 0-3 0,12 2 1 16,8-4-2-16,16 0 0 15,17-6-2-15,12-5 1 16,10-2 1-16,4-1-3 15,4 2 3-15,-7 1-3 16,-10 4 3-16,-11 6-2 16,-19 6 2-16,-20 6-3 15,-11 1 1-15,-11 3-2 16,-2 5-3-16,-13-11-5 15,11 11-6-15,-12-21-2 16,20 10-3-16,-18-22-3 16,19 13-1-16,-20-19-2 15,10 7 0-15,-14-9 3 0,-7 1 4 16,-6-1 3-16</inkml:trace>
  <inkml:trace contextRef="#ctx0" brushRef="#br4" timeOffset="69992.0033">15864 5932 66 0,'-16'4'33'0,"-8"-1"-1"16,7 6 0-16,-11-9-17 15,13 10-7-15,-2-5-2 16,8 5-2-16,9-10-1 16,-11 14-1-16,11-14-1 15,20 8 1-15,0-10-2 16,6-2 1-16,2-4 0 15,6-5-1-15,-5-2 1 16,-1-2-1-16,-5-2 1 16,-8 0-1-16,-4 3 1 15,-7 4 0-15,-10 0-1 16,-4 7 1-16,-9 4 0 0,1 7 0 15,-9 3 1 1,1 6-1-16,-1 0 1 0,2 5-1 16,4-2 0-16,5 0 1 15,6-6-1-15,6-1 0 16,4-11 0-16,15 5 0 15,3-12 0-15,6-3 0 16,4-4-1-16,-4-2 1 16,4 1-1-16,-5-1 0 15,-4 4 1-15,-9 3-1 16,-10 9 0-16,0 0-1 15,-9 0 0-15,-6 8-1 16,0 5-2-16,-7-2-2 16,12 13-5-16,-3-14-4 15,17 19-3-15,-13-17-3 16,26 20 0-16,-12-14-2 0,20 18-3 15,-7-7 2-15,6 8 4 16,-3 2 2-16,0 3 2 16</inkml:trace>
  <inkml:trace contextRef="#ctx0" brushRef="#br4" timeOffset="70713.0446">15966 6936 93 0,'0'0'32'16,"-17"-16"1"-16,17 16 1 15,-31 1-29-15,15 6-1 16,-5 2-1-16,3 6-1 15,-3 0 1-15,4 4 0 16,2-1-1-16,8 0 0 16,4-6-1-16,9 0 1 15,7-5-1-15,7-5 0 16,4-6-1-16,3-2 1 0,3-5-1 15,-3-3 0-15,-1-1 0 16,-6-1 0-16,-5-1 0 16,-12 4 1-16,-7 2-1 15,-9 5 0-15,-10 5 1 16,-4 5-1-16,-4 4 1 15,-3 6 0-15,1 4 0 16,2 0 0-16,5-1 0 16,7 1-1-16,11-6 1 15,8-1 0-15,0-11 0 16,30 4-1-16,-2-11 1 15,8-2-1-15,-2 0 0 16,5-6 1-16,-8 1-1 16,-3 3 0-16,-8-2 1 15,-20 13-1-15,7-17 0 0,-19 14 0 16,-12 4 0-16,-3 3 0 15,-7 4 0-15,-3-2 0 16,3 4-1-16,2-2 0 16,9 3-3-16,6-8-4 15,21 7-5-15,-4-10-2 16,31-1-3-16,-12-14-4 15,29 20 0-15,-12-20-1 16,20 15 0-16,-10-10-1 16,10 8 5-16,1 1 1 15,-5 2 4-15</inkml:trace>
  <inkml:trace contextRef="#ctx0" brushRef="#br4" timeOffset="71510.0902">16836 6970 97 0,'-5'-22'34'16,"-9"-7"1"-16,4 13-1 16,-13-11-26-16,1 12-1 15,-11 1-2-15,2 14-1 16,-9 5 0-16,0 10-1 15,-4 8 0-15,5 7 0 16,-4 6-1-16,10 3 0 16,9 0 0-16,8 4-2 15,9-3 1-15,16-5 0 16,13-5-1-16,8-8 0 15,12-8 0-15,9-6-1 16,2-11 0-16,2-8 2 0,-1-5-2 16,-7-6 1-16,-6-6-1 15,-7-3 1-15,-8-1 0 16,-7-3 1-16,-5 3-2 15,-7 1 1-15,-2 6 0 16,-2 6-1-16,-3 7 1 16,0 12 0-16,-3 11 0 15,1 12 1-15,0 18-1 16,1 11 0-16,1 13 0 15,0 12 0-15,0 11 0 16,-4 7 0-16,-3 1 0 16,1 4 0-16,-5 0 1 15,-7-8-1-15,-6-6 1 16,-5-7-1-16,-8-14 0 0,-6-10 0 15,-3-16 1-15,-3-10-2 16,0-19 0-16,1-12-1 16,9-16-2-16,3-16-1 15,16-8-6-15,3-20-3 16,21 2-3-16,-4-18-1 15,29 13-3-15,-9-17 1 16,28 22-1-16,-14-11 0 16,21 18 1-16,-4 3 2 15,2 6 2-15,4 12 2 16,-5-1 0-16</inkml:trace>
  <inkml:trace contextRef="#ctx0" brushRef="#br4" timeOffset="73357.1958">17108 7256 86 0,'-21'2'34'16,"21"-2"1"-16,0 0 1 16,14-10-17-16,7-10-15 15,16 3 0-15,12-6-2 16,5-3 1-16,2 0-2 15,3 0 1-15,-3 0 0 16,-10 3 0-16,-7 0-1 16,-13 3 0-16,-14 3 0 15,-9 1-1-15,-12 4 1 16,-8 2 0-16,-12 5 0 15,-4 9 0-15,-8 4 0 0,-4 10 1 16,-1 9-1-16,-2 7 0 16,9 5 1-16,9 4 0 15,13-1 0-15,14-4-2 16,17-6 0-16,18-8-2 15,16-7 1-15,12-12-1 16,6-5-1-16,4-8 0 16,0-5-1-16,-7-5 1 15,-6-5 0-15,-10-3 2 16,-10 0-1-16,-13-3 2 15,-5-1 0-15,-6 4 1 16,-9 1 1-16,-2 7 0 16,-6 4 0-16,4 14-1 15,-15-5 1-15,6 16 0 0,-5 5-1 16,-1 8 1-1,-4 5 0-15,2 2-1 0,2 0 1 16,3-2-1-16,4-6 0 16,8-4 0-16,6-9-1 15,8-11-1-15,7-8 2 16,5-8 0-16,2-6-2 15,6-4 2-15,-1-6-1 16,0 1 0-16,-4 0 1 16,-3 3 0-16,-1 7-1 15,-7 6-1-15,-2 7 1 16,-4 9-1-16,-2 8 0 15,-4 9-1-15,2 11 0 16,-4 6-1-16,3 8 0 0,2-1-2 16,3 7 0-1,0-10-2-15,15 7-3 0,-5-20-3 16,17 3-2-16,-7-21-1 15,20 4-1-15,-13-25 1 16,19 6 0-16,-12-21-1 16,7 3 3-16,-11-12 1 15,0-1 1-15,-4-3 1 16,-14-2 18-16,7 13 9 15,-29-14 3-15,11 22 3 16,-26-15 0-16,12 25 3 16,-27-11 3-16,14 25 0 15,-24-3-16-15,7 14-6 16,-6 5-2-16,2 12 0 15,0 4-1-15,5 6 0 0,5 1-1 16,13-1 0-16,11-7 0 16,14-5-2-16,16-14 0 15,8-11 0-15,10-13 0 16,10-11 0-16,3-12 0 15,3-9 0-15,3-10 0 16,-7-8 0-16,-2-6 0 16,-8-2 0-16,-6 0 0 15,-8 8 0-15,-11 6 0 16,-12 14 0-16,-8 15 0 15,-4 26 0-15,-30 9 0 16,4 23 0-16,-8 15 0 16,2 12 0-16,-2 8 0 15,6 1 0-15,7 4-3 0,4-6-1 16,19-4-2-16,3-12-3 15,12 1-4-15,-6-20-4 16,19 5-1-16,-13-24-3 16,18 4 2-16,-16-24-2 15,17 6 2-15,-19-19 1 16,10 3 2-16,-8-11 2 15,1 1 1-15,-5 0 2 16,-7 3 1-16,7 14 29 16,-23-11 1-16,8 22 5 15,-12-9-1-15,12 20 4 16,-13-11 0-16,15 20 3 15,-2-20-1-15,3 13-27 16,15-9 0-16,10 0-1 0,5-6 0 16,8-2 0-16,0-4-1 15,5-8 0-15,-5-4 0 16,1-5-1-16,-6-4 1 15,-7-1-1-15,-6-4 1 16,-4 1-1-16,-10 1 0 16,-9 3 0-16,-9 6 0 15,-8 8 0-15,-5 9 0 16,-7 11 0-16,-4 11 1 15,-3 8 0-15,3 8 0 16,6 5 1-16,6 2-1 16,11 2 0-16,14-6 0 15,10-2 1-15,10-9-2 16,10-3 0-16,11-11 0 15,5-4 0-15,3-7 0 0,-2-6-2 16,-2-2 2-16,-4-3 0 16,-7 3 0-16,-7 0 0 15,-9 4-1-15,-9 5 1 16,-13 0 0-16,-8 24 0 15,-6-3 0-15,-6 3 0 16,1 5 0-16,0 1-1 16,1-1 1-16,6-6 0 15,5-7 0-15,7-16 0 16,14 9 1-16,1-19-1 15,4-11 0-15,3-8 1 16,-2-5 1-16,4-7-2 16,-2-5 0-16,-3 2 0 15,5 2 0-15,-5 5 0 0,4 5 0 16,7 7 0-16,5 6 0 15,1 3-2-15,9 10-6 16,-4-7-4-16,12 14-4 16,-13-15-2-16,20 16-1 15,-22-24-3-15,23 19 0 16,-24-25 1-16,18 16 3 15,-17-19 1-15,11 7 3 16,-11-9-1-16,-4 0-2 16,-4 3 3-16,-12-5 0 15</inkml:trace>
  <inkml:trace contextRef="#ctx0" brushRef="#br4" timeOffset="74696.2724">16045 8380 61 0,'0'0'31'15,"1"-22"-1"-15,-1 22-4 0,-8-21-14 16,8 21 0-16,-14-9-3 16,14 9 0-16,-24 7-2 15,12 7-1-15,-8-4-1 16,4 10-1-16,-5 2-1 15,6 7 0-15,0-1-1 16,6 5-1-16,4-5 0 16,8-2-1-16,7-3 1 15,4-7-1-15,7-8 0 16,-2-6 0-16,7-5 1 15,-4-7-1-15,-2-8 0 16,-3 0 0-16,-8-3 1 0,-4-1-1 16,-5 3 0-16,-5 2 0 15,-4 5 0-15,-4 2 0 16,-1 7 1-16,-4 6-1 15,-2 8 0-15,-1 3 1 16,2 3-1-16,2 3 1 16,3-1-1-16,5 3 1 15,7-2 0-15,4-5-1 16,6-6 0-16,5-1 0 15,6-7 0-15,0-5 0 16,6-3 0-16,-2-8 0 16,-2-1 0-16,-3-6 1 15,-4 0-1-15,-6 0 1 16,-3 0-1-16,-10 2 0 15,-4 5 1-15,-9 6-1 0,-4 4-1 16,-8 10 1-16,-3 3 0 16,-2 8-1-16,-3 4 1 15,1 2 0-15,3 0 0 16,11-2 0-16,4-5 0 15,14-3 1-15,5-12-1 16,29 1 0-16,3-14 1 16,10 0-1-16,4-5 0 15,-1-1 0-15,-2 1 0 16,-9 7 0-16,-13 4 0 15,-21 7-1-15,-2 11 0 16,-21 3-1-16,-7 7 0 16,-8-2-1-16,4 4-2 15,1-11-4-15,18 7-5 0,-3-23-2 16,30 9-3-16,-3-29-1 15,32 12 0-15,-12-25-2 16,20 14-1-16,-10-16 4 16,7 7 2-16,-8-4 2 15,-2 2 1-15</inkml:trace>
  <inkml:trace contextRef="#ctx0" brushRef="#br4" timeOffset="77550.4356">17087 7886 88 0,'10'-15'32'0,"-10"15"2"0,0 0-1 16,4 18-25-16,-13 2-3 15,4 17-2-15,0 8 1 16,-2 18-2-16,0 7 2 16,0 13-2-16,0 1 0 15,-1 6 0-15,3-6-1 16,-1-6-2-16,5-9-1 15,-4-17-2-15,10-10-1 16,-7-19-7-16,12-3-3 16,-10-20-3-16,9-14-2 15,-11-11-2-15,9-1 12 16,-15-9 6-16,-1-2 4 15,-3 0 7-15,-12-9 4 16,4 16 4-16,-14-12 5 16,11 23 4-16,-11-10-11 0,12 15-4 15,-2-1-2-15,15 11-1 16,9 4-1-16,0 0 0 15,19-4-1-15,13 0-1 16,13-3-1-16,15-3-1 16,8-3 1-16,8-2-1 15,3 0-1-15,-1 2 1 16,-11 0-2-16,-8 1 1 15,-12 8 0-15,-14 3 0 16,-14 3 0-16,-19-2 0 16,-2 21 0-16,-18-3 0 15,-7 7 0-15,-7 7 1 0,-3 6-1 16,0 1 1-16,3 2 0 15,5 1-1-15,13-4 1 16,11-6-1-16,19-8 0 16,13-7 1-16,12-10-2 15,11-9 1-15,6-6-1 16,2-10 0-16,-5-4 0 15,-2-5 1-15,-9-3-1 16,-13-3 0-16,-13-4 0 16,-9 3 1-16,-12-1-1 15,-8 5 1-15,0 2 0 16,-7 6 0-16,4 4 1 15,-1 4-1-15,7 6 1 16,10 8-1-16,0 0 1 16,19-12 0-16,5 11-1 0,8 1 0 15,4 1 1-15,4 4-1 16,-2 4 0-16,-1 5 0 15,-5 7 0-15,-10 9 0 16,-10 6 0-16,-7 7 0 16,-10 6 0-16,-9-1 0 15,-5 1 1-15,-3-4-1 16,2-8 2-16,1-6-2 15,5-12 0-15,14-19 1 16,0 0-1-16,9-20 0 16,13-10-1-16,7-12 2 15,8-4-2-15,6-9 2 16,0 5-1-16,2 5 1 15,-6 7-1-15,-9 11 1 0,-6 11 0 16,-10 16-1-16,-6 13 0 16,-8 10-1-16,-3 8 0 15,-2 4-2-15,8 4-1 16,2-4-2-16,11 3-2 15,2-13-3-15,19 5-2 16,-7-20-2-16,22 9-2 16,-10-21-1-16,14 8 1 15,-12-19 0-15,10 6 2 16,-15-18 2-16,1 7 0 15,-10-12 3-15,-7 2 1 16,-12-4 1-16,-11-3 22 16,2 14 2-16,-20-14 3 0,11 21 2 15,-26-11 1-15,14 25 2 16,-24-13 3-16,17 27 0 15,-9-3-21-15,7 9 0 16,-2 4-2-16,10 5-1 16,7 3 0-16,10-2-1 15,11-2-1-15,11-6 0 16,7-6 0-16,8-6-1 15,4-6 0-15,3-9-1 16,-3-5 1-16,1-8-1 16,-4-6 0-16,-7-2 0 15,-7-5 1-15,0 0-1 16,-9 1 1-16,-2 3-1 15,-4 8 1-15,-6 5-1 0,0 14 1 16,-12 11 0-16,0 15 0 16,-4 14 0-16,-4 12 1 15,-3 15 0-15,-1 11 0 16,-3 10-1-16,-2 3 1 15,5 5-1-15,-3-6 1 16,4-5 0-16,1-9-2 16,2-11 1-16,3-18 0 15,3-14 0-15,0-14 1 16,4-15-1-16,-1-14 0 15,3-11 1-15,1-12-1 16,6-11 0-16,1-13 0 16,5-7 0-16,7-5-1 15,7-4 1-15,5 4-3 0,2 1 1 16,5 9-3-16,-2 1-2 15,10 19-4-15,-12-2-2 16,14 21-4-16,-17-9 0 16,19 19-1-16,-18-16-1 15,22 22 2-15,-21-16 1 16,17 13 2-16,-13-9 2 15,5 7 3-15,-7-7-1 16,0 5 3-16,-4 0-1 16,-6-3 2-16,-1 3 3 15,-13-9 19-15,11 13 2 16,-19-11 4-16,4 18 0 15,-1-19 2-15,1 19 1 16,-12 4 3-16,10 16-4 16,-13-5-17-16,6 13-1 0,-4 2-1 15,7 5-1-15,0 0 0 16,7-2-2-16,7-6 0 15,7-5 0-15,5-8-2 16,4-9 0-16,8-8 0 16,1-9 0-16,4-6 0 15,-2-8-1-15,-1-4 1 16,-3-5-1-16,-2 2 1 15,-5-2-1-15,-5 6 1 16,-8 6 0-16,-4 7 0 16,-7 16 0-16,0 0-1 15,-9 15 1-15,0 9-1 16,-3 3-1-16,3 9-1 15,-2-5-2-15,8 7-3 0,-3-13-3 16,15 9-3-16,-7-21-2 16,15 11-2-16,-17-24 0 15,39 15 0-15,-24-26 1 16,19 9 2-16,-12-13 1 15,12 0 3-15,-11-6 1 16,3 0 1-16,-5-2 0 16,-6 0 1-16,-1 1 1 15,-7 4 0-15,-1 4 1 16,-15 0 25-16,9 14 2 15,0 0 1-15,-5 9 4 16,-9-6 0-16,23 17 1 16,-9-20 1-16,14 27 1 15,4-17-24-15,7 0-1 0,5-9-1 16,10-1-1-16,-2-7-1 15,5-5-1-15,-5-5 0 16,-3-6 0-16,-6-1 0 16,-6-3 0-16,-8 1 0 15,-12 3 0-15,-7 2 1 16,-15 7-1-16,-9 11 1 15,-5 11 0-15,-10 8 0 16,-2 11 1-16,3 5-1 16,6 6 1-16,10 1-1 15,13-1-1-15,15 0-4 16,10-12-3-16,21 2-6 15,-7-20-1-15,20 10-3 16,-16-25-3-16,25 10 0 16,-22-23 0-16,19 12 1 0,-14-19 2 15,10 7 2-15,-8-12 2 16,14 6 2-16,0-9 0 15,3 5 0-15,2-4 0 16,-3 3 1-16</inkml:trace>
  <inkml:trace contextRef="#ctx0" brushRef="#br4" timeOffset="78089.4665">20237 8478 99 0,'0'0'36'15,"0"0"0"-15,22 0-1 16,-3-9-30-16,19-3-5 15,12 1-3-15,3-7-3 16,12 14-6-16,-12-15-2 16,8 22-4-16,-18-17-2 15,8 22 0-15,-21-19-2 16,9 18-1-16,-20-11 4 15,4 6 3-15,-7-5 1 0,0-2 2 16</inkml:trace>
  <inkml:trace contextRef="#ctx0" brushRef="#br4" timeOffset="80065.5795">20933 8293 93 0,'-14'5'32'16,"9"14"1"-16,-20-8 1 15,15 22-20-15,-9-4-8 16,3 9-1-16,0 0-2 16,5 5 0-16,2-4 0 15,4-4 0-15,3-5-2 0,4-7 0 16,3-9 0-16,-5-14-1 15,16 3 0-15,-3-12 0 16,-1-8 1-16,-1-6-2 16,-1-7 1-16,-1-4 0 15,-5-5 1-15,2-3-1 16,0 2 0-16,-3 3 0 15,2 1 1-15,2 5-1 16,5 5 0-16,3 5 0 16,3 10 0-16,5 0 0 15,5 8-1-15,6-1-1 16,3 5-1-16,1-1 0 15,4 4-1-15,-6-2 0 16,5 4 0-16,-7-1 1 0,-2 0 0 16,-8 0 2-16,-4-3 0 15,-8 2 1-15,-12-4 1 16,13 1 1-16,-13-1 0 15,0 0 1-15,-20-5 0 16,7 9 0-16,-5 5 0 16,-1 8 0-16,-3 7 0 15,1 9 0-15,-1 4 0 16,4 4 0-16,4 1-2 15,9 0 1-15,8-5 0 16,8-7-1-16,10-9 0 16,12-11-1-16,6-11 0 15,4-8 0-15,3-10 0 0,-3-7-1 16,0-9 1-16,-11-3-1 15,-3-3-1-15,-10-4 0 16,-10 6 0-16,-9 3 0 16,-6 7-1-16,-6 8 1 15,-7 10-2-15,-5 5 0 16,5 11-1-16,-5 2-3 15,16 12-2-15,-7-11-2 16,19 12-2-16,-4-20-1 16,28 11 0-16,-8-23-1 15,23 12 2-15,-6-23 1 16,19 4 2-16,0-10 0 15,7-1 2-15,-2-5 0 16,0-5 1-16,-3-5 0 16,-6-5 2-16,-4 1 0 0,-13-6 0 15,-2 2 1-15,-14 2 2 16,3 13 22-16,-23-9 3 15,11 29 2-15,-23-6 1 16,13 24 2-16,-22 15-1 16,15 20 4-16,-19-1-3 15,7 21-21-15,0 6-2 16,-1 15-1-16,-2 5 0 15,4 4-2-15,0 0-1 16,4-4-1-16,6-6-1 16,3-12-1-16,12-6-5 15,0-24-4-15,19-5-4 16,-7-35-1-16,29-2-2 15,-12-33 0-15,23 5-1 0,-15-28 1 16,17 0 1-16,-13-19 4 16,4-1 3-16,-6-5 0 15,-5-1 2-15,-8 6 1 16,-15 1 26-16,8 27 3 15,-26-2 4-15,14 32 0 16,-25 4 1-16,10 32 3 16,-25 2-1-16,16 33 1 15,-11 1-24-15,2 12-3 16,-2 8 0-16,-1 4-1 15,3 5 0-15,-1 2 0 16,4-2-1-16,1-6-2 16,3-6 0-16,4-10-2 15,6-5-3-15,2-20-4 16,19 0-4-16,-7-27-1 0,26 8-4 15,-13-27 1-15,22 7-1 16,-19-18 1-16,23 5 1 16,-18-7 1-16,6 5 5 15,-12-1 1-15,-2 1 22 16,-2 18 4-16,-18-12 5 15,13 27 0-15,-18-6 2 16,4 10 2-16,-17-3 3 16,16 22-1-16,-18-6-19 15,8 7-3-15,-2-3-1 16,2 2-1-16,2 1-2 15,1-7-2-15,5 1-3 16,-1-24-5-16,15 18-4 16,-8-30-2-16,20 9-4 0,-15-28 1 15,22 13-1-15,-20-23-1 16,18 6 1-16,-17-13 4 15,6-3 4-15,-10 0 0 16,-2-2 2-16,-7 5 1 16,-11 1 25-16,11 19 2 15,-18-7 2-15,16 23 1 16,-14-2-4-16,14 14-4 15,0 0-4-15,-10 7-1 16,18 8-25-16,-8-15-3 16,14 19-1-16,-14-19 6 15,16 27 12-15,-2-3 9 16,-10-8 7-16,15 11 2 15,-18-8 3-15,15 16 3 0,-24-12 2 16,18 16-3-16,-17-11-9 16,9 11-3-16,-9-9-1 15,5 7-1-15,-4-8-1 16,1 0-1-16,1-9-1 15,1-4-1-15,3-16-1 16,1 12 0-16,-1-12 0 16,17-16-1-16,-1-1 0 15,2-5 0-15,4-5 0 16,2-2-1-16,1-3 1 15,1 2 0-15,-3 5 0 16,-5-1 0-16,1 11 0 16,-5 4 0-16,-3 8-1 0,-11 3 0 15,11 18-1 1,-12-1-1-16,2 8-3 0,-7-4-5 15,9 14-2-15,-12-14-2 16,16 13-4-16,-9-20 1 16,23 14 0-16,-9-21 0 15,23 8 1-15,-5-18 1 16,19 3 4-16,-1-9 1 15,9-1 0-15,-2-8 1 16,-1-1 2-16,-2-3-1 16,-8-6 2-16,-4 3 1 15</inkml:trace>
  <inkml:trace contextRef="#ctx0" brushRef="#br4" timeOffset="80560.6078">23591 8205 109 0,'-40'3'31'16,"14"20"1"-16,-22-9 0 15,20 15-20-15,-5-3-5 16,10 5-1-16,3-4-2 15,13-4-1-15,9-4-2 16,12-7 1-16,9-7-2 16,5-10 1-16,2-7-1 15,6-6-1-15,-2-5 1 16,-1-5 0-16,-3 0-1 15,-2-3 1-15,-5 5 0 16,-3 4-1-16,-4 6 1 16,-4 6 0-16,-12 10-1 15,7 11 1-15,-12 9 0 16,-3 9 0-16,-3 10 0 0,-2 7 1 15,-6 7-1-15,2 5 1 16,-2 4 0-16,0 6 0 16,-2-1 1-16,-1-1-2 15,-1-3 1-15,-4-3-1 16,-1-6 2-16,-3-6-3 15,2-8 1-15,-4-14 0 16,5-6-1-16,0-10-1 16,3-6-3-16,-1-16-3 15,12 2-5-15,-10-18-2 16,20 4-2-16,-12-22-3 15,20 12 1-15,-17-19-1 16,24 17 1-16,-17-15 2 16,19 12 0-16,-12-6 3 0,9 9 0 15,-7 5 2-15,0 2-1 16,0 2 1-16</inkml:trace>
  <inkml:trace contextRef="#ctx0" brushRef="#br4" timeOffset="82371.7114">15820 9601 48 0,'-12'1'31'0,"12"-1"2"16,-20 11 0-16,10 7-8 15,-8-10-12-15,12 19-4 16,-7-4-3-16,6 7-2 16,2 3 0-16,6-1-1 15,2 1-2-15,6-7 1 16,6-6-1-16,5-7 1 0,2-9-1 15,5-11 0-15,2-4 0 16,-1-8 0-16,-3-3-1 16,-3-3 1-16,-5 1-1 15,-6-2 1-15,-6 6-1 16,-8 6-1-16,-5 2 1 15,-9 10 1-15,-5 5-1 16,-5 11 1-16,-3 4 1 16,0 8-1-16,0 2 1 15,2 5 1-15,7-4-1 16,7 1-1-16,8-9 1 15,9-3-1-15,9-7-1 16,9-9 1-16,7-7-1 16,6-7-1-16,3-5 1 0,1-3-1 15,-3-5 1 1,-6 2-1-16,-3-1 1 0,-12 2 0 15,-8 5 0-15,-11 3-1 16,-10 4 1-16,-8 5 0 16,-5 5 0-16,-6 6 0 15,-3 4 0-15,-1 3 0 16,5 0 1-16,3 3 0 15,7-1-1-15,9-1 1 16,9-3-1-16,5-11 1 16,15 7-1-16,8-10 0 15,10-7 0-15,1-1 0 16,5-6 0-16,-2-3 0 15,-5-1 1-15,-6 0-1 0,-8 2 0 16,-10 2-1-16,-12 5 1 16,-11 2 0-16,-7 6 0 15,-7 3 0-15,-7 5 0 16,1 1 0-16,-1 2 1 15,7 1-1-15,4 2 0 16,6-4 0-16,9 4-1 16,10-10 0-16,8 22-4 15,-8-22-3-15,36 21-4 16,-19-21-3-16,19 14-1 15,-16-21-3-15,20 14 0 16,-19-23 0-16,15 15 1 16,-17-22 2-16,8 11 2 15,-7-11 2-15,4 4 0 16,-11-4 1-16,6-3 0 0,-4 6 1 15,-4-10 0-15</inkml:trace>
  <inkml:trace contextRef="#ctx0" brushRef="#br4" timeOffset="122672.0164">16548 9272 38 0,'-12'9'27'0,"4"1"0"15,-5 5 0-15,-2-4-15 16,8 9 3-16,-5-7-13 15,9 1-1-15,6 2-4 16,-3-16-3-16,27 22-5 16,-8-19-3-16,12 5-2 15,-2-11-2-15,8 3 1 16,-3-10-2-16,1-2 3 15,-2-7 2-15,-6-4 4 16</inkml:trace>
  <inkml:trace contextRef="#ctx0" brushRef="#br4" timeOffset="122857.027">16815 9218 66 0,'-23'7'23'15,"11"17"1"-15,-9 2 0 16,5 14-10-16,-1-1-9 0,8 11-3 16,4-2-5-16,3-3-6 15,14 0-4-15,-2-12-2 16,14 1-3-16,-8-12 0 15,11-2-1-15,-5-13 1 16,2-4 3-16,-4-4 3 16,0-9 3-16,-2-2 1 15</inkml:trace>
  <inkml:trace contextRef="#ctx0" brushRef="#br4" timeOffset="124657.13">17058 9435 69 0,'11'-10'31'0,"-11"10"-1"15,0 0 0-15,0-12-17 16,0 12-5-16,0 0-2 15,3 20-1-15,-7-5-1 16,2 10 0-16,-6 2-2 16,3 10 1-16,-8 5-1 15,-1 9 1-15,-6 4-1 0,2 8 1 16,-5-3-2-16,3-3 2 15,-3-4-2-15,9-4 1 16,5-10-1-16,6-7 0 16,8-13 0-16,8-10 0 15,9-8-1-15,3-7-1 16,6-2 1-16,3-5-2 15,1 3 0-15,-4-3-2 16,1 10-2-16,-6-4-2 16,3 13-3-16,-12-11-1 15,10 17-3-15,-16-17 0 16,18 15-1-16,-16-20 0 15,18 11 1-15,-11-15 2 16,11 6 0-16,-9-6 2 0,6 2 3 16,-2-5 0-16,-2-1 2 15,-2 2 2-15,-8 0 0 16,0 3 14-16,-12-11 5 15,11 12 2-15,-18-9 3 16,5 21 1-16,-3-27 0 16,3 27 1-16,-7-15 1 15,7 15-12-15,0 0-4 16,-9 23-2-16,3-3-1 15,3 10 0-15,-2 5-2 16,1 9 1-16,2 2-2 16,0 5-2-16,0-2-1 15,1-8-1-15,6-1-4 16,0-19-2-16,11-6-1 0,-4-23-2 15,17-1-3-15,-11-31 0 16,19 5 0-16,-15-28-1 16,13 6 2-16,-20-17 2 15,7 6-1-15,-13-6 2 16,-4 9 3-16,-7 6 2 15,-15-1 19-15,7 28 2 16,-24-9 4-16,17 27 0 16,-16-5 0-16,17 20 0 15,-11-8 1-15,27 7-3 16,-16 10-17-16,16-10-4 15,19 7-5-15,-5-9-1 16,15 14-4-16,-12-14 1 16,14 17-2-16,-12-11 0 15,10 14 0-15,-15-8 2 0,6 8 0 16,-13 0 5-16,4 4 1 15,-4 4 13-15,-7-9 7 16,9 12 3-16,-16-12 1 16,13 17 3-16,-13-16 0 15,16 17 2-15,-13-12-1 16,11 14-10-16,-6-5-5 15,3 4-1-15,0-4-2 16,2 2 0-16,-2-5-1 16,2-1-1-16,-1-7 0 15,2-4 0-15,-3-5-1 16,-4-12 0-16,16 1 1 0,-6-10-1 15,2-12 0-15,2-5-1 16,1-9 1-16,0-6-1 16,7-7 1-16,-1-6-2 15,2 6 0-15,-5 0-1 16,2 9-1-16,-7 2-1 15,3 15-3-15,-12-2-2 16,-4 24-1-16,5-12-3 16,-5 12 1-16,0 0-1 15,1 26-1-15,-1-26 2 16,-1 24 1-16,1-24 1 15,4 22 0-15,-2-11 2 16,8 5 2-16,-2-2 1 16,1 2 1-16,1 2 0 15,1-1 2-15,-4 4 1 0,-7-5 17 16,9 13 4-16,-15-17 3 15,12 18-1-15,-6-30 2 16,7 33 0-16,-7-33 2 16,22 13-1-16,-3-18-18 15,12-2-2-15,5-11-1 16,5-1-2-16,-1-4 1 15,3-5-2-15,-2 0 0 16,-4 1 0-16,-12-1 0 16,-6 4-1-16,-10 2 1 15,-10 4-1-15,-8 4 1 16,-12 2 0-16,-8 8 0 15,-4 4 1-15,-3 10 0 16,-4 5 0-16,4 8 0 0,2 8 1 16,7 5 0-16,8 7 0 15,10-2-1-15,9-1 0 16,14-4 0-16,12-6-2 15,14-7-5-15,3-16-1 16,13-1-3-16,-7-23-3 16,15 6 0-16,-18-25-3 15,15 13-2-15,-26-25 1 16,15 15 3-16,-23-19 1 15,10 12 1-15,-14-10 0 16,5 8 1-16,-12-4 2 16,7 6 0-16,-6 0 2 15,3 6 0-15,-1 5 1 16,-4 1 0-16,2 6 1 0,-1 6 0 15,2 4 0-15,0 2 1 16,2 6-1-16,0 3 2 16,3 2 0-16</inkml:trace>
  <inkml:trace contextRef="#ctx0" brushRef="#br4" timeOffset="126900.2583">19415 9179 67 0,'-5'-11'30'15,"5"11"0"-15,0 0 0 0,0 30-11 16,-7-11-7-16,8 25-4 15,-8 1-1-15,3 16-1 16,-6 5-2-16,2 9 0 16,-5-1-2-16,4 0-1 15,1 0-1-15,2-7-1 16,7-3-4-16,3-17-2 15,19-3-3-15,-3-22 0 16,23-1-3-16,-6-26-2 16,19 2 0-16,-8-24-1 15,13 3 3-15,-14-16 0 16,5 6 1-16,-14-10 1 15,1 2 2-15,-10 2 1 16,-7 1 2-16,-5 2 1 0,-12 5 12 16,1 11 5-16,-17-7 5 15,11 28 0-15,-27-18 3 16,14 27 1-16,-20-9 1 15,14 23 2-15,-14-6-12 16,10 16-3-16,-3-2-2 16,8 9-1-16,1 0-2 15,10 2-1-15,7-3-1 16,9-4 0-16,12-4-1 15,11-11 0-15,6-12-1 16,7-5-1-16,6-14 1 16,-4-6-1-16,3-9 0 15,-9-8-1-15,-5-2 0 16,-13-6 0-16,-8 2-1 0,-14-1 0 15,-8 7-1-15,-11 1 1 16,-6 13 0-16,-7 2-1 16,1 14 1-16,-4 1-2 15,12 13-1-15,0-6-1 16,18 10-1-16,4-14-1 15,21 16-2-15,2-19-1 16,24 6 0-16,-5-14 1 16,16 8 1-16,-9-10 1 15,11 7 0-15,-16-6 1 16,0 9-1-16,-19 1 3 15,-2 2 1-15,-7 5 11 16,-16-5 8-16,0 16 1 16,-20-12 3-16,18 20 0 15,-22-17 2-15,20 22 2 0,-17-15-1 16,16 13-10-16,-6-1-5 15,5 6-2-15,-3-4-1 16,6 7 0-16,-1-5-2 16,1 0 1-16,1-7-1 15,4-2 0-15,-2-7 0 16,0-14-1-16,17 4 1 15,-4-16-1-15,7-8 0 16,3-7 1-16,7-7-1 16,2-8 0-16,6 1 0 15,-1-5 0-15,0 9 1 16,-1-1-1-16,-6 12 0 15,-3 3 0-15,-8 11 1 16,-3 10-1-16,-16 2 0 0,13 26-1 16,-13 0 1-16,-4 5-1 15,-1 3-1-15,1 3 0 16,4 4-1-16,-3-3-1 15,9 0-2-15,0-9-1 16,17 1-2-16,-5-17 0 16,17 7-2-16,-3-20 0 15,13 6-1-15,-6-21 0 16,11 7 2-16,-10-18 0 15,7 2 2-15,-14-9-1 16,4 0 3-16,-8-2 7 16,-10-9 5-16,1 13 3 15,-20-12 3-15,5 20 2 0,-23-9 2 16,6 22 2-16,-22-6-1 15,7 23-5-15,-14-1-3 16,5 19-2-16,-2 1-2 16,5 9-1-16,2 4-1 15,9 1 0-15,9-1-1 16,10-1-1-16,11-8 0 15,9-6 0-15,6-10-1 16,8-8 0-16,5-10 0 16,0-11 0-16,0-9 0 15,-1-8-1-15,-2-4 1 16,-3-3-1-16,-5-1 1 15,-5 3-1-15,-3 4 0 16,-6 13 1-16,-11 20-1 0,0 0 1 16,0 23-1-16,-14 21 1 15,-5 18-1-15,-7 15 1 16,-4 14-2-16,0 11 2 15,-5 5-2-15,-1 0 3 16,4-4-3-16,-2-10 3 16,5-10-3-16,-1-15 3 15,-1-9-1-15,1-13 1 16,-2-12-1-16,3-15 0 15,-1-10-1-15,1-12-2 16,5-10-3-16,-3-17-2 16,12-4-1-16,-5-23-2 15,15 3 0-15,-7-17-3 16,17 16 0-16,-10-17 0 15,22 20 5-15,-12-12-3 0,17 21 5 16,-9-4-2-16,16 19 2 16,-9-10 0-16,13 10 1 15,-4-6-1-15,7 9 0 16,-3-4 3-16,11 11-2 15,-1-4 0-15,10 7 0 16,-3-1 1-16,5 3 0 16,2 6 1-16,3-2-1 15,6 1 1-15,-4-1 0 16,4 2 0-16,-8-2 1 15,1 0-1-15,0 3 2 16,-6 1 0-16,-1 3 0 16,-2 7 2-16,-7 1-1 15,-5 6 1-15,-1-3 0 0,-3 5 1 16,-10-6-1-16,-2 2-1 15,-9-11 0-15,-2-1-1 16,-11 2 0-16,10-21 0 16</inkml:trace>
  <inkml:trace contextRef="#ctx0" brushRef="#br4" timeOffset="128590.355">22159 9716 94 0,'-9'-25'26'16,"9"25"0"-16,-35-24 2 16,17 23-13-16,-16-11-5 15,5 17-3-15,-15-1 0 16,1 17-1-16,-7 0 0 15,0 16-1-15,-2 1-1 16,6 7 0-16,6-3-1 16,8 3-1-16,12-5 0 15,18-9-1-15,14-8 0 0,13-10-1 16,17-15 0-16,12-10 0 15,10-11 0-15,5-6 0 16,2-8-1-16,-4-5 1 16,-2 1 0-16,-13-3 0 15,-9 5 0-15,-14 5 1 16,-9 7-1-16,-12 8 0 15,-8 8 0-15,0 11 0 16,-23 8 0-16,4 10 0 16,-4 11 0-16,-3 10 0 15,1 5 0-15,4 6 0 16,3 0-1-16,5-2 0 15,12-3 0-15,1-8 0 16,14-7-1-16,0-14 0 0,13-6-2 16,2-10 1-16,7-11-1 15,1-8 0-15,3-5 0 16,-2-10 1-16,-3 0 0 15,-3-6 1-15,-2-2 2 16,-3-1 0-16,-4 5 1 16,-2 6 2-16,-7 1 0 15,0 10-1-15,-9 7 2 16,-5 14-1-16,0 0 0 15,0 22-1-15,-13 5 1 16,-4 6-1-16,-5 10-1 16,-2 2 1-16,-3 0-1 15,6-1 1-15,4-6-1 16,4-6-1-16,9-9 1 15,4-23-1-15,23 5 0 0,1-20 0 16,12-12-1-16,2-8 0 16,3-4 0-16,2-5 0 15,-5-2 0-15,-4 4 0 16,-9 5 0-16,-8 9 1 15,-7 12 0-15,-10 16 0 16,0 0 0-16,-25 28 0 16,8 3 0-16,2 7 1 15,1 4-2-15,5 1 0 16,6-2-1-16,8-12-2 15,14 1-1-15,3-13-3 16,9-6-1-16,0-15-1 16,16 4 0-16,-12-21 0 15,15 8-2-15,-13-13 2 0,7 7 1 16,-7-11 0-16,6 12 1 15,-9-9 1-15,3 11-1 16,-14-2 1-16,6 7 0 16,-9 1 1-16,3 3 0 15,-9 1 1-15,0 4-1 16,-5-2 2-16,-9 4 0 15,14 0 8-15,-14 0 10 16,0 0 1-16,-14-20 3 16,14 20 1-16,-21-19 1 15,21 19 1-15,-35-28 1 16,25 26-7-16,-18-8-8 15,0 14-2-15,-5 6-1 16,-2 13-1-16,-7 9 0 0,5 8 0 16,-1 4-1-16,7 0-1 15,8-1 0-15,16-11 0 16,11-6-1-16,11-14 0 15,18-14 0-15,10-14 1 16,13-11-1-16,1-14 0 16,5-10 0-16,1-9-1 15,-5-8 1-15,-6-6-2 16,-4-2 1-16,-9-3-1 15,-8 3 0-15,-11 12 1 16,-11 13 0-16,-9 18-1 16,-15 21 2-16,-11 25 1 15,-6 22 0-15,-3 24 1 0,-5 14-1 16,2 15 0-1,8 7-2-15,4-5-3 0,14 1-2 16,1-16-3-16,17 0-1 16,-5-21-3-16,18 1 0 15,-11-30 0-15,13 3 0 16,-21-28 1-16,31 2 2 15,-22-24 2-15,12 4 0 16,-19-23 1-16,12 4 0 16,-18-18 1-16,6 8-1 15,-20-13 2-15,1 15-1 16,-21-5-1-16,-5 20 1 15,-20 6 1-15,-10 21 0 16,-13 13 0-16,-11 16 1 0,-13 11 1 16,-10 11 0-16,-7 5-2 15,-7 1 1-15,-5 0-1 16,-7-3 1-16,-4 0-1 15,-7-5 0-15,9 0 3 16,-6-9-3-16,3 0 4 16,2-3-2-16,5 0 2 15,4-4-1-15,5-3 2 16,-1 3-2-16,8-2 0 15,-3-2 0-15</inkml:trace>
  <inkml:trace contextRef="#ctx0" brushRef="#br4" timeOffset="131393.5153">18296 10987 94 0,'15'-7'25'16,"-14"-10"2"-16,12 14-2 15,-13 3-17-15,0 0-3 16,0 0-2-16,0 0 0 16,-2 19-1-16,-1 4 1 15,-5 4-1-15,1 8 1 16,-6 4-1-16,3 7 1 15,-2-3-1-15,0 0 0 16,1-3-1-16,2-5 0 16,2-6 0-16,6-12-1 15,1-17 1-15,0 0-1 16,12-15 1-16,-2-11-1 15,1-9 0-15,3-6 0 16,0-9 0-16,3-3-1 0,2-5 2 16,1 1 1-16,3 0-1 15,2 5 1-15,4 5-1 16,4 8 2-16,1 6-2 15,1 7 1-15,-1 14-3 16,-4 9 1-16,-2 10-1 16,-10 6 0-16,-4 10 0 15,-14 5 0-15,-9 10-1 16,-6 6-1-16,-14 5 2 15,-7 3-2-15,-7-2 2 16,0 1-1-16,0-4 1 16,2-6 0-16,7-7 1 15,2-6 1-15,8-7-1 16,5-5 0-16,4-3 0 0,0-2 0 15,1 3 1-15,-1 7 0 16,-3 3-1-16,0 12 1 16,-6 6 0-16,0 9 1 15,-4 6-1-15,4 3-3 16,2 1 0-16,1-8-3 15,10 2-1-15,-2-15-2 16,15 0-1-16,0-21-3 16,15-5 0-16,-8-20 1 15,23 2 0-15,-11-26 1 16,16 1 1-16,-9-18 0 15,17-3 0-15,-8-15 2 16,11 2-1-16,-8-18 1 0,13 4-1 16,-5-4 3-16,12 3-1 15,-4 4 2-15,4 6 0 16,-2 8 0-16,-1 7 1 15,0 21 13-15,-23-4 4 16,6 22-1-16,-26-8 5 16,7 21-2-16,-25-9 2 15,4 10-1-15,-10 10 1 16,4 6-9-16,-8-2-5 15,5 13 1-15,-4-1-1 16,3 8 0-16,-7 0-1 16,10 2 0-16,-3-1 0 15,2-3-1-15,3-3-1 16,2-6 0-16,-1-9 0 15,4-14 0-15,0 0-1 0,22-13 0 16,-3-8 0-16,3-10 0 16,6-4 1-16,2-7-1 15,1-3 1-15,1-4 1 16,0 4 0-16,-7 8 0 15,-5 3-1-15,-4 7 2 16,-1 7-2-16,-4 6 2 16,1 7-3-16,0 6 0 15,1 3 0-15,4-1 1 16,3 3-1-16,4 0 0 15,-1-1 0-15,5-1 0 16,0-2 0-16,0 1 0 16,-3 0 0-16,-4 0 0 15,-6 3 1-15,-3 0-1 0,-12-4 0 16,0 22-1-16,-11-2 0 15,-5 5-1-15,-11 4 2 16,1 6-1-16,-8 3 1 16,5 4-1-16,1-1 2 15,10-3-1-15,5-5 2 16,15-3-1-16,10-9 0 15,12-10 0-15,10-11-1 16,8-9 0-16,5-9 0 16,-1-10 0-16,2-4 0 15,-9-7-1-15,-6-3 2 16,-10-3 0-16,-13 5-1 15,-11 1 1-15,-12 7-1 16,-7 7 0-16,-8 10-1 0,-5 8 2 16,4 13-3-16,3 3-4 15,12 6 1-15,8-2-4 16,20 4 1-16,8-10-3 15,25 2 2-15,7-16-5 16,21 5 4-16,-3-13 0 16,16 4 2-16,-7-9 3 15,8 8-2-15,-10-7 3 16,-7 5-2-16,-15-1 3 15,-15-2 7-15,-6 12 6 16,-29-9 1-16,-7 14 1 16,-15-7 2-16,-2 18 2 15,-26-11 0-15,8 15 1 0,-16-4-10 16,8 9-1-1,5-3-2-15,6 4-2 0,7-2-1 16,13 1-1-16,12-4 0 16,14-1-1-16,11-2 0 15,7-4-1-15,4 4 1 16,5-3-2-16,-6 2 3 15,-6 2 0-15,-6 3 0 16,-15 1 0-16,-10 2-1 16,-9 3 1-16,-7 0 0 15,-7-1 0-15,-4 0 0 16,0-5-1-16,3-2 0 15,3-3-2-15,11-5-1 16,12-7-2-16,0 0-2 16,14-27-1-16,15 12-1 0,-1-14 0 15,18 6-2-15,-5-13 1 16,16 11 1-16,-7-12 1 15,9 12 1-15,-9-6-1 16,5 11 3-16,-10-4-1 16,-7 10 2-16,-4-2 0 15,-11 5 1-15,-2 10 15 16,-21-10 2-16,0 11 3 15,0 0-1-15,-6 14 4 16,-14-16-1-16,11 21 2 16,-15-8-4-16,10 11-11 15,-5 3-1-15,3 7-3 16,-4 1 1-16,4 3-2 15,-3 2 1-15,4-4-1 0,1-4 2 16,5-5-2-16,3-9 1 16,6-16-1-16,14 2 0 15,3-17 0-15,6-8 0 16,2-8 0-16,6-5 0 15,-2-9-1-15,4-4 1 16,-3-2 2-16,-3 0-1 16,-2 6 1-16,-3 2-2 15,5 3 2-15,-1 8-1 16,0 8 1-16,4 8-2 15,1 8 0-15,-3 11 0 16,3 3 0-16,-3 9-1 16,-5 3 1-16,-4 5 0 15,-10 9 0-15,-8 2-1 0,-6 2-1 16,-13 2 1-16,-10 3-1 15,-8 1 1-15,-10 2 0 16,-7 0 0-16,-5-2-1 16,-2 1 3-16,1-4-1 15,4-4 0-15,10-5 1 16,8-5-1-16,11-3 0 15,9-5 1-15,9 1-1 16,6-5 0-16,3 5 0 16,-2 6 0-16,-6 6 0 15,-5 8 0-15,-9 8 2 16,-9 13-2-16,-7 3-1 15,-5 5 1-15,-3-4-2 16,2 0-2-16,3-13-2 16,13-2-1-16,2-25-4 0,19-10 1 15,6-25 0-15,18-5-2 16,0-24 1-16,23-2 1 15,-9-23 3-15,19 2-1 16,-13-22 1-16,18 9 0 16,-16-17 1-16,12 19-1 15,-18-4 1-15,4 18-1 16,-15 2 1-16,1 21 0 16,-11 11 1-16,-3 16 0 15,-10 11 0-15,0 0 1 16,-11 2-1-16,11-2 1 15,-13 14 0-15,13-14 0 16,0 0 0-16,0 0 0 16,0 0 0-16,24-5 1 0,-1-4 0 15,7 1-1-15,10 4 1 16,4-2 0-16,7 3-1 15,6 1 1-15,7 3 0 16,-3 1 0-16,4 2 0 16</inkml:trace>
  <inkml:trace contextRef="#ctx0" brushRef="#br4" timeOffset="133056.6104">20890 11040 63 0,'0'0'27'0,"27"21"-2"15,-8-23 1-15,22 7-2 16,-3-17-4-16,16 3-14 15,3-11-3-15,3 1 1 16,-7-6-2-16,-2 2 1 16,-9-1-2-16,-11 0 2 15,-12 2-2-15,-13 2 2 16,-10 5-2-16,-9 4 0 15,-11 5 1-15,-10 5 0 16,-9 5 0-16,2 9 0 16,-7 7 0-16,4 6-2 15,2 4 2-15,10 5-1 16,4-2 0-16,17 2-2 15,12-5 2-15,17-6-3 0,12-6 2 16,14-7-2-16,11-8 0 16,9-10-2-16,9 0-1 15,-4-9-2-15,4 1 1 16,-7-7-1-16,-3 6 1 15,-10-3 0-15,-10 7 2 16,-10 0 1-16,-9 8 2 16,-14 6 2-16,-10-2 1 15,-8 22 1-15,-12-5 1 16,-1 9 1-16,-6 0 0 15,1 9 1-15,-1-4-1 16,8 0 0-16,1-4-1 16,9-2 0-16,4-10-2 15,9-5 0-15,-4-10 0 16,23-10-1-16,-3-6 0 0,3-8 0 15,1-6-1-15,-1-6 1 16,2-3 0-16,0-4 1 16,-4 0-1-16,2 2 1 15,0 3-1-15,-3 3 0 16,6 4-2-16,0 2-1 15,7 12-4-15,-3-1-2 16,9 9-1-16,-9-3-1 16,14 8 0-16,-9-8-1 15,13 9 0-15,-15-13 1 16,15 12 2-16,-12-15 0 15,10 11 0-15,-13-13 1 0,6 10 0 16,-10-10 1 0,4 5-1-16,-10-8 1 0,1 5 0 15,-5-3 1-15,-5 3-1 16,-2 0 1-16,-3 5 0 15,-3-2 1-15,-2 6 0 16,3-3-1-16,-2 3 2 16,-5 10 0-16,12-19 0 15,-12 19 1-15,11-20 0 16,-11 20 0-16,13-19 1 15,-13 19 13-15,-4-9 6 16,4 9 2-16,-13 5 1 16,8 16 1-16,-24-11 0 15,17 21 1-15,-23-12-1 16,16 15-13-16,-4-6-6 0,9 2-1 15,5-5-4-15,7-8-1 16,13-2-3-16,6-16-1 16,18-1-2-16,0-17-1 15,12 4-2-15,-7-18 1 16,9 10-1-16,-15-16 1 15,4 12 2-15,-15-3 0 16,-3 14 1-16,-7 3 13 16,-17-2 5-16,4 15 2 15,-16 4 2-15,9 15 1 16,-16-7 3-16,17 18-2 15,-19-11 2-15,11 14-14 16,-2 1-3-16,3-1-5 16,5 6-2-16,-6-8-2 0,13 5-1 15,-11-11-2-15,17 5-1 16,-12-20-1-16,16 12 0 15,-9-22 3-15,11 11 0 16,-11-11 1-16,19-7 0 16,-9-5 1-16,8 10 0 15,-8-10 0-15,9 10 2 16,-19 2 0-16,19-6 0 15,-19 6 1-15,0 0 0 16,9 16 1-16,-9-16-1 16,0 14 1-16,0-14 1 15,-5 12-1-15,5-12 1 16,0 0-1-16,0 0 1 15,0 0 1-15,0 0-1 0,0 0 1 16,0 0 0-16,0 0 0 16,0 0 1-16,0 0-1 15,0 0 1-15,0 0-1 16,-1-14 1-16,1 14-1 15,14-17 2-15,-14 17-1 16,16-15 0-16,-16 15 0 16,18-12 0-16,-18 12 0 15,15-11 1-15</inkml:trace>
  <inkml:trace contextRef="#ctx0" brushRef="#br5" timeOffset="150677.6183">7795 11498 96 0,'0'0'38'16,"0"0"0"-16,0 0-4 15,-12-15-35-15,12 15-7 16,-9 1-5-16,13 13-5 15,-18-13-1-15,20 20-2 16,-16-12-2-16,19 22-2 16,-14-11 2-16,12 13 3 0,-8 0 3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3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11 </a:t>
            </a:r>
            <a:r>
              <a:rPr lang="en-NZ" sz="3200" dirty="0" err="1">
                <a:solidFill>
                  <a:srgbClr val="FFFF00"/>
                </a:solidFill>
                <a:latin typeface="TheSansBold-Plain"/>
              </a:rPr>
              <a:t>Hui-Tanguru</a:t>
            </a:r>
            <a:r>
              <a:rPr lang="en-NZ" sz="3200" dirty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9723643"/>
              </p:ext>
            </p:extLst>
          </p:nvPr>
        </p:nvGraphicFramePr>
        <p:xfrm>
          <a:off x="214283" y="762000"/>
          <a:ext cx="8750332" cy="521525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Check that the pre-unit quiz has been done and stuck into our 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have a “measurement base”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Check that we have written down the objectives of the first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look at variation: causes &amp; types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(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ppt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Word)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variation is, why it is good for living things, how it can be grouped into different groups and how some can be predicted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Issue more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Scipads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you pay for it, you should get 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two types of variation found in our class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That there are two types of variation and therefore different ways of displaying the info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357720" y="899280"/>
              <a:ext cx="1892880" cy="1995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44400" y="890280"/>
                <a:ext cx="1912680" cy="201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Today </a:t>
            </a:r>
            <a:r>
              <a:rPr lang="en-NZ" sz="10800" smtClean="0">
                <a:solidFill>
                  <a:srgbClr val="FFFF00"/>
                </a:solidFill>
              </a:rPr>
              <a:t>is </a:t>
            </a:r>
            <a:r>
              <a:rPr lang="en-NZ" sz="10800">
                <a:solidFill>
                  <a:srgbClr val="FFFF00"/>
                </a:solidFill>
              </a:rPr>
              <a:t>K</a:t>
            </a:r>
            <a:r>
              <a:rPr lang="en-NZ" sz="10800" smtClean="0">
                <a:solidFill>
                  <a:srgbClr val="FFFF00"/>
                </a:solidFill>
              </a:rPr>
              <a:t>ayla’s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760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232686"/>
              </p:ext>
            </p:extLst>
          </p:nvPr>
        </p:nvGraphicFramePr>
        <p:xfrm>
          <a:off x="533400" y="152400"/>
          <a:ext cx="8094663" cy="57103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22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excl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13&amp;20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18th of April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Atoms, Ions and Chemical Reactions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67-71, 74-83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29th of May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Voltage and Current in Series and Parallel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42, 43, 46,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Thurs the 8th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Test on Acids and Bases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Last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, Fri the 9th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163 – 167, 170 – 180 and 183 - 185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Pd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1, Wed 30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October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Medical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Research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November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Medical Science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</p:spTree>
    <p:extLst>
      <p:ext uri="{BB962C8B-B14F-4D97-AF65-F5344CB8AC3E}">
        <p14:creationId xmlns:p14="http://schemas.microsoft.com/office/powerpoint/2010/main" val="29951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03560" y="276480"/>
              <a:ext cx="8496720" cy="2626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0240" y="260280"/>
                <a:ext cx="8515440" cy="265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76360" y="2885760"/>
              <a:ext cx="8417520" cy="1427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67720" y="2871000"/>
                <a:ext cx="8429760" cy="145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33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4000" y="168480"/>
              <a:ext cx="8209080" cy="4140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3200" y="153720"/>
                <a:ext cx="8235360" cy="416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9190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65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2215</TotalTime>
  <Words>263</Words>
  <Application>Microsoft Office PowerPoint</Application>
  <PresentationFormat>On-screen Show (4:3)</PresentationFormat>
  <Paragraphs>38</Paragraphs>
  <Slides>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225</cp:revision>
  <dcterms:created xsi:type="dcterms:W3CDTF">2006-08-16T00:00:00Z</dcterms:created>
  <dcterms:modified xsi:type="dcterms:W3CDTF">2014-02-11T02:26:31Z</dcterms:modified>
</cp:coreProperties>
</file>