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60" r:id="rId3"/>
    <p:sldId id="274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5" d="100"/>
          <a:sy n="75" d="100"/>
        </p:scale>
        <p:origin x="74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09T23:15:41.572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10480 4009 65 0,'9'-11'33'16,"7"21"1"-16,-10 8-3 16,4 29-16-16,-8 0-11 0,1 10-1 15,2-2 1-15,10 0-1 16,9-27 1-16,26-35 0 15,30-49 1-15,45-53 0 16,42-52-2-16,36-39-1 16,36-22-4-16,8-25-4 15,6 18-5-15,-33 4-4 16,-19 61-3-16,-64 20-2 15,-20 72-2-15,-61 17 0 16,-10 57 0-16,-40 14 5 16,1 47 2-16,-16 9 4 15,11 26 1-15,-1 10 2 16,5 9 0-16,4 7 1 15</inkml:trace>
  <inkml:trace contextRef="#ctx0" brushRef="#br0" timeOffset="468.0268">12870 5063 81 0,'-20'50'37'0,"11"17"-2"15,-12-16 1-15,21 5-17 16,12-34-14-16,31-38-1 15,33-51-2-15,42-53 0 16,43-44-2-16,31-40-3 16,26-16-3-16,-5-16-4 15,-6 28-4-15,-50 18-2 16,-31 66-3-16,-80 30-1 15,-36 80-1-15,-74 28 1 0,-26 64 1 16,-44 20 3-16,-7 42 3 16,-22 7 0-16,5 24 3 15,4 2 1-15,8 6 2 16</inkml:trace>
  <inkml:trace contextRef="#ctx0" brushRef="#br0" timeOffset="888.0508">12275 6478 81 0,'8'51'32'16,"-20"9"0"-16,7 36 1 15,-20-5-12-15,12 17-9 16,-1-21-4-16,24-27-2 15,23-56-1-15,44-57-3 16,51-70 0-16,93-63-2 16,6-42-6-16,21-41-4 15,20-2-2-15,-29-10-3 16,-12 45-4-16,-57 13-1 15,-34 65-1-15,-114 18 2 0,18 65 2 16,-53 24 2-16,-8 54 3 16,-29 19 1-16,4 45 2 15,-12 23 0-15,-7 29 2 16,-9 22 1-16,-8 19 1 15,-6 17-1-15,-7 4 0 16,-3 14 2-16</inkml:trace>
  <inkml:trace contextRef="#ctx0" brushRef="#br0" timeOffset="1428.0817">12098 8290 58 0,'17'28'33'15,"-17"6"0"-15,6 33 1 16,-21 1-10-16,12 24-14 16,-8-7-1-16,14-12-3 0,15-40-1 15,31-55 0-15,43-68-1 16,56-67-2-16,60-60-4 15,43-57-2-15,39-24-4 16,-3-22-3-16,-5 29-2 16,-53 14-2-16,-28 70-3 15,-83 25 0-15,-41 70 2 16,-69 25-1-16,-23 58 4 15,-41 19 1-15,-3 40 2 16,-20 18 3-16,-8 32 0 16,-14 15 3-16,-12 24-3 15,-10 14 4-15,-2 10-3 16,-3 5 2-16,7 2-1 15,7-6-2-15,8-2 0 16,14-8-1-16</inkml:trace>
  <inkml:trace contextRef="#ctx0" brushRef="#br0" timeOffset="2195.1255">10686 10507 66 0,'-1'57'37'0,"1"27"-1"16,-16 0 2-16,7 14-12 15,0-31-19-15,32-32-4 16,42-71 2-16,64-72-5 15,100-80-1-15,42-75-5 16,69-45-3-16,23-48-4 16,25-1-1-16,-35-3-4 15,-16 62-1-15,-84 31 0 16,-66 81 1-16,-63 38 2 15,-45 65 2-15,-62 30 2 16,-17 53 1-16,-43 12 2 0,-21 37 2 16,-22 18 1-16</inkml:trace>
  <inkml:trace contextRef="#ctx0" brushRef="#br0" timeOffset="3290.1882">2012 11829 36 0,'0'0'22'0,"24"-6"-2"15,-2 6-5-15,8-4-13 16,10 1 0-16,12-4 3 16,10 6 0-16,8-6 1 15,17 6 0-15,1-5 1 16,11 9 0-16,7-6-1 0,13 10-2 15,5 0-1-15,7 1-1 16,8 2 1-16,13-1-2 16,13-3 1-16,14-4 1 15,12-6-1-15,19 1 1 16,11-9 0-16,17 0 0 15,10-3 0-15,12 1 0 16,3-1-2-16,6 2 0 16,6-2 0-16,0 1 2 15,3 2-3-15,6-2 3 16,4-1-3-16,11 1 1 15,4-3 0-15,13 1 1 16,7-2-2-16,3 3 1 16,8 3 0-16,-2 2-1 0,2 2 1 15,1 4 0-15,0 3-1 16,3 4 1-16,2 2-1 15,7-1 1-15,41-3-1 16,-36-1 0-16,1-5 1 16,9-3-1-16,49-5 0 15,-44-1 1-15,0-2-1 16,2 2 1-16,-46 4-1 15,42 4 1-15,-7 2-1 16,-2 7 1-16,-52 1-1 16,45 4 1-16,-6 0-1 15,7-2 1-15,2-3-1 16,5-5 1-16,10-5 0 0,5-5-1 15,4-7 1-15,8-1-1 16,-1-2 1-16,-1-1-1 16,-1 0 1-16,-9 4-1 15,-1 4 1-15,-11 5-1 16,-5 4 0-16,-15 7 0 15,-10 3 0-15,-11 4 1 16,-9 1-1-16,-11 1 0 16,-14-1 0-16,-6 1 0 15,-17-3 0-15,-13-5 0 16,-18 4-1-16,-22-10-3 15,-21 9-2-15,-38-12-4 16,-29 16-3-16,-59-16-4 16,-25 21 0-16,-65-17-3 0,-23 23-1 15,-63-13-2-15,-19 15 4 16,-50-1 1-16,-15 5 1 15,-19 2 2-15</inkml:trace>
  <inkml:trace contextRef="#ctx0" brushRef="#br0" timeOffset="10586.6055">12671 15722 60 0,'13'-6'34'16,"-13"6"1"-16,0 0-13 15,0 0-13-15,-1 14-4 0,-1 1-2 16,5 12 1-16,0 6-1 15,0 10 0-15,-3 5 0 16,5 7 1-16,-1 0-2 16,4-2 2-16,2-11-2 15,7-7 1-15,4-12-1 16,9-7 0-16,4-7 0 15,3-7 0-15,6-4-1 16,-1 2 1-16,-1-1 0 16,-2 2-1-16,-4-2 0 15,1-3 0-15,2-21 0 16,4-16-1-16,17-26 0 15,21-23 0-15,26-25 0 16,28-26 0-16,34-20 1 0,27-16-2 16,29 3 0-16,17 1-2 15,8 16-4-15,-16 4-3 16,-12 28-4-16,-41 3-2 15,-14 45-3-15,-55-5 1 16,-8 43-2-16,-56-10 1 16,-4 39 1-16,-30-10 4 15,3 25 2-15,-16-5 1 16,9 13 2-16,-9-13 1 15,8 23 0-15</inkml:trace>
  <inkml:trace contextRef="#ctx0" brushRef="#br0" timeOffset="11594.6632">11406 12181 72 0,'-49'60'38'15,"-20"7"-3"-15,-6 31 2 16,-22 19-32-16,-8 31-2 15,-13 26 1-15,-7 25-1 0,-20 22-1 16,-7 21-1 0,-19 5 1-16,-7-2-1 0,-6-10-1 15,8-13-1-15,3-28-1 16,19-28-1-16,18-40-3 15,19-49-5-15,36-35-5 16,11-58-2-16,35-25-1 16,-1-62-3-16,41-16-1 15,-11-51-1-15,28-10 4 16,-3-37 2-16,15-8 3 15</inkml:trace>
  <inkml:trace contextRef="#ctx0" brushRef="#br0" timeOffset="11922.6819">9671 12025 110 0,'77'80'34'15,"-3"-2"1"-15,32 32-4 16,17 16-30-16,28 23 1 15,23 15 0-15,13 7-1 16,15 11 1-16,4 6-2 16,6-3 0-16,2-2 0 15,2-17 0-15,-9-11-1 16,-11-9-2-16,-3-17 0 15,-5-14-3-15,-10-25-3 16,9-7-6-16,-16-36-3 16,22-10 0-16,-13-46-1 0,75-6-2 15,-44-46-1-15,32-6 3 16,-1-36 0-16,32-6 6 15,6-20 1-15,25-5 1 16</inkml:trace>
  <inkml:trace contextRef="#ctx0" brushRef="#br0" timeOffset="12706.7268">21025 11965 92 0,'-47'34'32'0,"1"24"0"15,-29 5 0-15,-2 25-22 16,-20 24-9-16,-14 30 1 16,-19 22-1-16,-16 27 2 15,-25 21-2-15,-12 19 2 16,-19 15-1-16,-8 2-1 15,1-5-1-15,9-18-1 16,20-27-1-16,16-33-3 16,40-36-2-16,21-54-5 15,45-38-2-15,16-62-4 0,42-27 1 16,2-58-2-16,35-12 1 15,-13-54-1-15,27-8 4 16,-17-29 2-16,13 0 3 16,-11-15 0-16,4 9 3 15,-9 13 0-15,-2 20 1 16,-5 39 13-16,-19 13 14 15,10 52 3-15,-29 7 0 16,22 55 2-16,-22 11 1 16,34 47 0-16,-6 6 2 15,43 36-11-15,13 14-14 16,36 26-2-16,29 22 1 15,27 23-1-15,20 16-2 16,13 11 1-16,8 4-1 16,2-2 0-16,-4-1-1 0,5-9 1 15,-11-13-2-15,-8-20-1 16,-13-22 0-16,-13-26-3 15,-3-20-2-15,-13-34-4 16,-3-19-3-16,-25-49-4 16,13-11 1-16,-19-57-2 15,29-10 0-15,-18-54 0 16,43-11 4-16,-1-49 2 15,49-13 3-15,19-25 1 16,104-2 1-16,-5 2 2 16,801-372 0-1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09T23:15:49.089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9195 16050 43 0,'1'-18'37'15,"-1"18"-1"-15,8-22-1 16,-8 22-18-16,0 0-14 15,0 0-3-15,0 0-1 16,0 0-3-16,0 0-1 16,-10-14-2-16,10 14-3 15,2-23-2-15,11 20-1 16,-19-17-1-16,6 20 0 15,-7-16-2-15,7 16 2 0,-30 8 1 16,10 12 1-16,-12-10 2 16,5 16 1-16,1-11 0 15,11 7 1-15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10Science7 10 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Hui-Tanguru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93707956"/>
              </p:ext>
            </p:extLst>
          </p:nvPr>
        </p:nvGraphicFramePr>
        <p:xfrm>
          <a:off x="214283" y="762000"/>
          <a:ext cx="8750332" cy="54864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the question “What is Science?”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it is that we are learning.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Get our next bits of Science Homework: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Communication and Preparation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good use of time.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avoid panic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Sit the short “pre-unit test” to see what we already know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the new knowledge will mesh with what we already know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begin writing down the objectives of the first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we will be able to do at the end of the first few weeks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look at variation: causes &amp; types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(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ppt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and Word)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variation is, why it is good for living things, how it can be grouped into different groups and how some can be predicted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issue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we get nothing for nothing in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this world.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724320" y="872640"/>
              <a:ext cx="8442720" cy="49546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18560" y="864720"/>
                <a:ext cx="8458560" cy="4976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96232686"/>
              </p:ext>
            </p:extLst>
          </p:nvPr>
        </p:nvGraphicFramePr>
        <p:xfrm>
          <a:off x="533400" y="152400"/>
          <a:ext cx="8094663" cy="57103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 – 22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excl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13&amp;20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18th of April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Atoms, Ions and Chemical Reactions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67-71, 74-83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29th of May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Voltage and Current in Series and Parallel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42, 43, 46, 47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the 8th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Test on Acids and Bases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Last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, Fri the 9th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163 – 167, 170 – 180 and 183 - 185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1, Wed 30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Medical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Research Project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November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 rot="20035901">
            <a:off x="2294722" y="1866343"/>
            <a:ext cx="38170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Sample only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256560" y="5736240"/>
              <a:ext cx="59040" cy="421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254040" y="5729760"/>
                <a:ext cx="71640" cy="53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3311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2236</TotalTime>
  <Words>277</Words>
  <Application>Microsoft Office PowerPoint</Application>
  <PresentationFormat>On-screen Show (4:3)</PresentationFormat>
  <Paragraphs>40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221</cp:revision>
  <dcterms:created xsi:type="dcterms:W3CDTF">2006-08-16T00:00:00Z</dcterms:created>
  <dcterms:modified xsi:type="dcterms:W3CDTF">2014-02-09T23:17:44Z</dcterms:modified>
</cp:coreProperties>
</file>