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6" r:id="rId10"/>
    <p:sldId id="288" r:id="rId11"/>
    <p:sldId id="260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20:28:06.084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9373 4105 51 0,'0'0'36'16,"0"0"-1"-16,0 0 0 15,10 24-16-15,-11-2-17 16,3 11-2-16,0 4 2 16,6 4-2-16,3-2 2 15,6 3 0-15,5-15 0 16,9-10 1-16,7-21 0 15,14-12 0-15,6-19 0 16,13-10 2-16,8-13-2 16,8-4 0-16,3-12-1 15,7-5 1-15,6-14-2 16,11-18 0-16,13-20-3 15,9-30-3-15,21-12-9 0,-3-41-9 16,25 9-4-16,-20-24-4 16,14 32-3-16,-31 6 0 15,-10 36 0-15</inkml:trace>
  <inkml:trace contextRef="#ctx0" brushRef="#br0" timeOffset="1336.0764">11175 5514 52 0,'0'0'29'0,"9"-12"3"15,-9 12 1-15,0 0-27 16,0 0-3-16,-10-8 0 16,10 8 1-16,-4 20-1 15,8 3 4-15,-5 4-4 16,3 6 1-16,-2 9 1 15,1 9 0-15,-1 2-1 16,0 5 0-16,-1-4-1 16,2 0-2-16,0-7 2 15,3-3-2-15,0-12 0 16,6-5 1-16,0-12-1 15,8-5 1-15,0-8-1 16,2-2 1-16,-3-2-1 0,0 0 1 16,-3 1-1-16,0 1-1 15,-5 1 1-15,-9-1-1 16,15 8 1-16,-15-8-1 15,0 0 1-15,24-14 0 16,-2-29-1-16,24-35 3 16,30-49-2-16,39-41 1 15,53-47-4-15,49-41-1 16,105-26-13-16,-29-40-7 15,33 8-6-15,-29-14-4 16,-25 28-4-16,-62 9-2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4T20:45:18.41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11020 7335 92 0,'-7'50'36'16,"-7"0"0"-16,8 12 0 15,-1-1-34-15,14 2 0 16,10-9-1-16,19-11 3 16,22-37 0-16,34-36 1 15,40-47 0-15,43-43 0 0,45-44 0 16,39-36-3-16,34-35-1 15,19-24-5-15,10-3-8 16,-27-14-9-16,-11 33-3 16,-57 0-6-16,-17 48-2 15,-61 7 0-15,-17 48-1 16,-41 15 2-16</inkml:trace>
  <inkml:trace contextRef="#ctx0" brushRef="#br0" timeOffset="1012.0579">3012 8499 71 0,'9'-18'31'16,"1"6"-2"-16,11 6 2 15,-6-2-21-15,15 8-7 16,11-4 0-16,14 6 0 15,11-5 0-15,16 1-1 16,11-2 0-16,19 0 0 16,15-1-1-16,15-3-1 15,10 2 1-15,17 0-1 16,13 4 0-16,11 2 0 15,15 2 0-15,10 2 0 16,18 3 0-16,14 1-1 16,19-1 1-16,17-1 0 15,21-4 1-15,26-2-2 16,18-5 2-16,20-1 0 15,55-4-1-15,-21 1 0 0,24 0 1 16,9 2-1-16,14 4 1 16,10 4-1-16,7 1 1 15,8 3 0-15,-28-4-1 16,90-1 1-16,-36-6-1 15,11-4 1-15,28-9 0 16,35-2 0-16,-23-5 1 16,16-2 0-16,11 1 0 15,-35 2 0-15,78 8-1 16,-33 7 1-16,-22 6-1 15,-33 8-1-15,17 5 0 16,-23 4 0-16,-26 0 0 16,-24 4 0-16,-16-6-1 15,-36-2 0-15,-29-2-2 0,-31-10-3 16,-28 9-6-16,-47-16-4 15,-35 20-5-15,-63-19 0 16,-85 21-2-16,-24-12-3 16,-42 23 2-16,-65-11 3 15,-40 11 5-15,-40 1 3 16</inkml:trace>
  <inkml:trace contextRef="#ctx0" brushRef="#br0" timeOffset="1679.096">21801 8322 58 0,'83'-22'24'0,"-13"-4"1"15,-4 14 0-15,-30-5-9 16,-2 19-6-16,-34-2-3 15,-19 21-1-15,-31-2-3 16,-20 8-1-16,-30 7 0 16,-24 6-1-16,-35 6 0 15,-24 6 1-15,-30 2 3 16,-26 10-1-16,-31 4 1 15,-24 12 0-15,-33 13 1 0,-22 13-2 16,-35 10 1-16,-21 13-2 16,-31 13-1-16,-25 14-1 15,-23 12-2-15,-33 12 2 16,-14 7-3-16,-27 8 2 15,-20 3-2-15,-15 12 1 16,-17 8 0-16,-22 5 3 16,-5 6-1-16,-6 10 0 15,-5 10 0-15,-1 13-1 16,-4 6 1-16,6 4-1 15,8 1 0-15,16-2-2 16,5-6 0-16,5-5-1 0,4-9-1 16,5-14 0-1,17-5 0-15,10-6 0 0,11-7-1 16,19-7-1-16,22-7 0 15,24-15-4-15,49-6-4 16,36-35-1-16,68-11-4 16,36-57-2-16,85-16-2 15,37-63-1-15,85-26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 05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56146"/>
              </p:ext>
            </p:extLst>
          </p:nvPr>
        </p:nvGraphicFramePr>
        <p:xfrm>
          <a:off x="214283" y="762000"/>
          <a:ext cx="8750332" cy="47853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ourselves with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Mihi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commonalities with others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Discuss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first 2 bits of Science HW: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Communication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and Preparation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a pie chart of the things that will bring about success and find out how to conquer the natural forgetfulness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Why some fail, despite being bright and why some who are not bright will pass.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of the first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74280" y="775440"/>
              <a:ext cx="1570680" cy="1417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63120" y="772560"/>
                <a:ext cx="1586880" cy="143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04480" y="1788120"/>
              <a:ext cx="8308080" cy="3990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0160" y="1784880"/>
                <a:ext cx="8318160" cy="400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…Jasmine’s birthday was on the 25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57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A bit of Science knowledge I have used outside of school</a:t>
            </a: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93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Maddison’s birthday was on the 13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Brooke’s birthday was on the 14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17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You Jin’s birthday was on the 23</a:t>
            </a:r>
            <a:r>
              <a:rPr lang="en-NZ" sz="10800" baseline="30000" dirty="0" smtClean="0">
                <a:solidFill>
                  <a:srgbClr val="FFFF00"/>
                </a:solidFill>
              </a:rPr>
              <a:t>rd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49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Monica’s birthday was on the 26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40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Paige’s birthday was on the 30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74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Chloe’s birthday was on the 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95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Emily-Rose’s birthday was on the 11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 and…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92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2241</TotalTime>
  <Words>380</Words>
  <Application>Microsoft Office PowerPoint</Application>
  <PresentationFormat>On-screen Show (4:3)</PresentationFormat>
  <Paragraphs>61</Paragraphs>
  <Slides>12</Slides>
  <Notes>0</Notes>
  <HiddenSlides>0</HiddenSlides>
  <MMClips>16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220</cp:revision>
  <dcterms:created xsi:type="dcterms:W3CDTF">2006-08-16T00:00:00Z</dcterms:created>
  <dcterms:modified xsi:type="dcterms:W3CDTF">2014-02-04T20:47:36Z</dcterms:modified>
</cp:coreProperties>
</file>